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2:42:09.5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1905 0,'-21'0'16,"0"0"-1,21 21 48</inkml:trace>
  <inkml:trace contextRef="#ctx0" brushRef="#br0" timeOffset="1035.34">1905 466 0,'0'0'0,"0"-21"0,0-1 16,0 1-16,0 0 0,0 0 15,0 42 16,0 0-31,0 0 0,-21 1 0,0 20 16,-1 0-16,22 1 0,-21-1 16,0 0-16,21 22 0,-21-22 0,0 22 15,0-1-15,21-21 16,-22 22-16,22-22 0,0 1 16,-21-1-16,0-21 0,21 21 0,-21-20 15,21-1-15,0 0 16,0 0-16,0-42 15,0 0 1,0 0-16,0-1 0,0-20 0,21 0 16,0-1-16,-21-20 0,21-1 15,22 1-15,-22 21 0,0-22 16,21 1-16,-20 20 0,20-20 0,-21 20 16,0 1-16,0 0 15,-21 21-15,0-1 0,22 1 0,-22 0 16,0 0-16,0 42 31,0 0-31,21 0 0,-21 1 0,0 20 16,0 0-16,0 1 0,0-1 15,0 21-15,0 1 0,0-22 0,0 22 16,0-1-16,0-20 0,0 20 16,0-21-16,0 1 0,0-22 15,0 21-15,0-21 0,0 1 0,0-1 16,0 0-16,0-42 47,0-22-47,0 22 0,-21 0 15,-1-21-15,1 21 0</inkml:trace>
  <inkml:trace contextRef="#ctx0" brushRef="#br0" timeOffset="2924.95">1757 910 0,'0'0'0,"-21"0"0,-1 0 0,22 21 15,0 1 1,0-1 0,22-21-16,-1 0 0,0 0 15,21 0-15,-21 0 16,22 0-16,-1 0 0,0 0 0,-20-21 16,41-1-16,-21 22 0,1-21 15,-1 0-15,0 0 0,1 0 0,-22 0 16,21-1-16,-21 1 0,22 0 15,-22 21-15,0-21 0,0 21 16,-21 21 15,0 0-31,-21 0 16,21 1-16,-21-1 0,0 21 16,21-21-16,0 22 0,-21-22 15,-1 21-15,22-21 0,0 22 16,-21-22-16,0 0 0,21 0 0,-21 0 15,21 0-15,0 1 0,0-1 16,0 0 0,0-42 15,0 0-31,0-1 0,0 1 0,0 0 16,21 0-16,0 0 0,0-22 15,1 1-15,-1 21 0,0-21 16,0 20-16,0-20 0,22 21 0,-22 0 15,0 0-15,0-1 0,0 22 0,0 0 16,1 0-16,-1 0 16,0 0-16,0 0 0,0 0 0,-21 22 15,0-1-15,21 21 0,-21-21 16,0 0-16,0 22 0,0-22 16,0 0-16,0 21 0,0-20 0,0-1 15,0 0-15,0 0 0,0 0 16,22 0-16,-1 1 0,0-22 15,0 0-15,0 0 16,0 0-16,1 0 0,-1 0 0,21 0 16,-21 0-16,0-22 0,22 1 15,-22 0-15,0 0 0,0-21 16,0 20-16,1-20 0,-1 21 16,-21-21-16,21-1 0,-21 22 15,0-21-15,0 21 0,0-1 16,0 1-16,0 42 31,0 1-15,-21-1-16,21 0 0,0 21 0,0-21 15,-21 22-15,21-1 0,-22-21 16,1 22-16,21-22 0,0 0 16,0 21-16,-21-21 0,21 1 15,-21-1-15,21 0 0,-21-21 16,21 21-16,0-42 31,0 0-15,21 0-16,0-1 0,0-20 15,0 21-15,1 0 0,-1-22 0,0 22 16,0-21-16,0 21 0,22-22 16,-22 22-16,0 0 0,0 0 0,0 0 15,0 0-15,1 21 0,-1 0 16,0 21-16,-21 0 15,0 0 1,0 21-16,0-20 0,0 20 0,0-21 16,0 0-16,0 22 0,0-22 15,0 0-15,0 0 0,0 21 0,21-20 16,-21-1-16,21 0 16,0-21-16,1 0 0,-1 21 0,0-21 15,0 0-15,21 0 0,-20 0 16,20 0-16,-21 0 0,21-21 0,1 0 15,-1 21-15,-21-21 0,22-1 16,-22 1-16,21 0 0,-21 0 0,0-21 16,22 20-16,-22 1 15,0 0-15,-21 0 0,21 0 0,-21 0 16,0-1-16,0 1 0,0 0 16,0 0-16,0 0 0,0 0 15,-21-1-15,0 22 16,0 0-1,0 0-15,-1 0 16,1 22 0,0-1-16,21 0 0,-21-21 0,0 21 15,0 21-15,21-20 0,-22-1 16,1 0-16,0 0 0,21 0 0,-21 0 16,21 1-16,-21-1 15,0 21-15,21-21 0,0 0 16,0 1-16,0-1 0,0 0 15,0 0-15,0 0 0,21-21 32,0 0-32,0 0 0,0 0 15,0-21-15,22 0 0,-22 21 16,21-21-16,-21-22 0,22 22 0,-22 0 16,0-21-16,0-1 0,0 22 15,1-21-15,-1-22 16,-21 43-16,0 0 0,0 0 0,0 0 15,0 42 17,0 0-32,0 0 15,0 0-15,0 22 0,0-22 16,0 21-16,0-21 0,0 22 0,0-1 16,0-21-16,-21 0 0,21 1 15,0-1-15,0 0 0,0 0 0,0 0 16,21-21-16,0 0 0,0 21 15,0-21-15,0 0 0,1 0 0,20 0 16,-21-21-16,0 21 0,22-21 16,-22 0-16,21 0 0,-21 0 0,22-22 15,-22 1-15,0 0 16,21-1-16,-21-20 0,1 20 0,-1-20 16,0-1-16,-21 22 0,21-21 15,-21 20-15,21 1 0,-21 0 16,0-1-16,0 22 0,0 0 0,0 0 15,0 0-15,0-1 0,0 44 63,0-1-63,0 0 31,0 0-31,0 0 16,0 0-1,0 1 17,-21-22-1</inkml:trace>
  <inkml:trace contextRef="#ctx0" brushRef="#br0" timeOffset="5028.03">4085 910 0</inkml:trace>
  <inkml:trace contextRef="#ctx0" brushRef="#br0" timeOffset="5422.99">4043 889 0,'0'-21'16,"-21"21"-1,-1 0 17,1 0-1,0 0-15,21 21 30</inkml:trace>
  <inkml:trace contextRef="#ctx0" brushRef="#br0" timeOffset="6331.96">3979 953 0,'0'-22'31,"-21"22"16,0 0-31,0 22-16,0-1 15,21 0-15,-22-21 0,1 21 16,21 0-16,0 0 0,-21 1 15,21-1-15,-21 0 0,21 0 16,0 0-16,-21 0 0,21 1 0,0-1 16,0 0-16,0 0 15,21-21-15,0 21 0,0-21 16,0 0-16,1 0 16,-1 0-16,0 0 0,0 0 0,0 0 15,0 0-15,1-21 16,-1 21-16,0-21 0,0 0 0,0 21 15,-21-21-15,21-1 0,-21 1 16,22 0-16,-22 0 0,21 0 0,-21 0 16,0-1-16,0-20 0,0 21 15,0 0-15,-21 0 0,-1-1 16,1 1-16,21 0 0,-21 21 16,0 0-16,0-21 0,0 21 0,-1 0 15,1 0-15,0 21 16,0 0-16,0-21 0,21 21 0,0 1 15,0-1-15,0 0 0,0 0 16,0 0-16,0 0 0,0 1 16,0-1-1,21-21 1,0 0-16,0 0 16,0 0-16,1-21 15,-22-1-15</inkml:trace>
  <inkml:trace contextRef="#ctx0" brushRef="#br0" timeOffset="6904.36">4635 487 0,'0'0'0,"0"-21"0,22 21 31,-22 21-16,0 0-15,0 0 0,0 0 16,0 22-16,0-22 0,0 21 16,0 1-16,0-1 0,-22 21 0,22-20 15,-21-1-15,21 22 0,0-22 16,-21 21-16,0-20 0,21-1 0,0-21 16,0 22-16,0-22 0,0 0 15,0 0-15,0 0 0,0 0 16,21-21-16,0 0 0,0 0 15,1 0-15,-1 0 0,0 0 16,21 0-16,-21 0 0,1-21 0,20 0 16,-21-21-16,0 21 0,0-1 15,1-20-15</inkml:trace>
  <inkml:trace contextRef="#ctx0" brushRef="#br0" timeOffset="7115.83">4635 868 0,'0'0'0,"-42"0"0,63 0 47,0 0-47,22 0 0,-22 0 16,0 0-16,21 0 0,1-21 15,-22 21-15,21 0 0,-21 0 0,22 0 16,-22 0-16,0 0 0,0 0 15,0 0-15,1 0 0</inkml:trace>
  <inkml:trace contextRef="#ctx0" brushRef="#br0" timeOffset="9157">5376 1143 0,'0'0'15,"64"0"1,-43 0-16,0 0 0,-21-21 16,21 0-16,0 21 0,1-21 15,-22-1-15,0 1 0,0 0 0,0 0 0,0-21 16,0 20-16,0-20 0,0 21 16,-22 0-16,22 0 0,-21-1 0,0 1 15,0 0-15,0 21 16,0 0-16,-1 0 0,1 0 15,0 21-15,0 0 0,0 1 16,0-1-16,-1 0 0,1 21 0,0 1 16,0-22-16,21 21 0,0 0 15,-21-20-15,21 20 0,0-21 0,0 21 16,0-20-16,0-1 0,0 0 16,0 0-16,0 0 0,21-21 15,0 21-15,0-21 16,0 0-16,22 0 0,-22-21 15,0 0-15,21 21 0,-20-21 0,-1 0 16,21-22-16,-21 22 0,0-21 16,1 21-16,-1-22 0,0 1 0,0 0 15,0-1-15,0 22 0,-21-42 16,0 42-16,0-1 16,0 44-1,0 20 1,0-21-16,0 0 15,0 22-15,-21-22 0,21 21 0,-21-21 16,21 22-16,-21-22 0,21 0 16,0 21-16,0-21 0,0 1 0,0-1 15,0 0-15,0 0 16,21 0-16,0-21 0,0 0 16,1 0-16,-1 0 0,0 0 15,0 0-15,21 0 0,-20 0 0,20-21 16,-21 0-16,21 0 0,-20 0 15,-1-1-15,21-20 0,-21 0 0,22-1 16,-22 1-16,0-21 0,0 20 16,0-20-16,0-1 0,-21 22 0,0-22 15,22 22-15,-22 0 0,0-22 16,0 43-16,0-21 0,0-1 0,0 22 16,0-21-16,0 21 15,0 0-15,0 42 16,0 0-1,0 21-15,0-21 0,0 22 0,0-1 16,0 0-16,-22 22 0,22-22 16,-21 22-16,21-22 0,-21 0 0,0 22 15,21-22-15,0 1 0,0 20 16,-21-21-16,21-20 0,0 20 0,0-21 16,0 21-16,0-20 0,0-1 15,21 0-15,-21 0 0,21-21 16,0 0-16,0 0 0,1 0 15,-1 0-15,0 0 0,0-21 16,0 0-16,22 0 0,-22-1 0,0 1 16,0 0-16,0-21 0,22 21 15,-22-22-15,0 22 0,0-21 0,0 21 16,0-1-16,-21 1 0,22 0 16,-22 0-16,21 21 0,-21 21 31,0 0-16,0 0-15,0 1 0,-21-1 16,21 21-16,-22-21 0,22 0 0,0 1 16,0 20-16,0-21 15,0 0-15,0 0 0,0 1 0,0-1 16,0 0-16,22-21 16,-1 21-16,21-21 0,-21 0 15,0 0-15,1 0 0,-1 0 0,21-21 16,-21 21-16,0-21 0,22 0 15,-22-1-15,0 1 0,0-21 0,0 21 16,1-22-16,20 22 0,-42-21 16,21 0-16,0 20 0,0 1 0,-21 0 15,0 0-15,0 0 0,0 42 47,0 0-47,0 0 0,0 0 0,0 22 16,0-22-16,-21 0 0,21 21 15,0-20-15,-21-1 0,21 0 0,0 0 16,0 21-16,0-20 16,0-1-16,21 0 0,0-21 0,1 0 15,-1 21-15,0-21 0,21 0 16,-21 0-16,22 0 0,-22 0 0,0 0 16,21-21-16,-20 0 0,-1 0 15,0-1-15,0 1 0,0 0 16,0 0-16,1-21 0,-22 20 15,21-20-15,-21 0 0,0-1 0,0 1 16,0 21-16,0-21 0,0 20 16,-21 1-16,-1 0 0,1 0 0,0 21 15,0 0-15,0 0 0,0 0 16,-1 0-16,-20 0 0,21 21 0,0 0 16,0 0-16,-1 1 0,22 20 15,0-21-15,-21 21 0,21 1 0,0-22 16,0 21-16,0 1 0,0-22 15,0 21-15,0-21 0,21 0 16,1 1-16,-1-1 0,0-21 0,0 21 16,21-21-16,1 0 0,-22 0 0,21 0 15,1 0-15,-1 0 0,0-21 16,1 21-16,-1-21 0,-21-1 16,21 1-16,-20-21 0,20 21 0,-21-22 15,0 1-15,22 21 0,-43-21 16,21 20-16,0 1 0,-21 0 0,21 0 15,-21 0 1,0 42 0,0 0-16,0 0 15,0 0-15,0 1 0,0 20 0,0-21 16,-21 0-16,21 0 0,0 22 16,-21-22-16,21 0 0,0 0 15,0 0-15,0 22 0,-21-22 16,21 0-16,0 0 0,0 0 15,-22-21-15,22 22 16,0-44 15,0 1-31,22 0 16,-1-21-16,-21 21 0,21-1 0,0-20 16,0 0-16,22-1 0,-22 1 15,0 21-15,21-21 0,1-1 16,-22 22-16,21-21 0,0 21 15,-20 21-15,20-22 0,0 22 0,-21 0 16,22 0-16,-22 0 0,0 22 16,0-1-16,0 0 0,-21 21 0,0-21 15,0 22-15,0-1 0,0-21 16,0 22-16,0-22 0,0 21 0,0 0 16,0-20-16,0-1 0,0 21 15,-21-21-15,0 0 0,21 1 0,-21-1 16,0 0-16,21 0 0,0-42 47,21 21-47,0-21 15,0 0-15</inkml:trace>
  <inkml:trace contextRef="#ctx0" brushRef="#br0" timeOffset="9631.99">8996 889 0,'0'0'0,"21"-21"0,0 0 0,0 0 16,-21-1-16,0 1 0,21 0 0,-21 0 15,0 0-15,-21 21 32,0 0-17,-21 0-15,21 21 0,-1-21 0,-20 21 16,21 0-16,0 22 0,0-22 15,-1 0-15,1 0 0,0 21 0,21-20 16,0-1-16,0 0 0,0 0 16,0 0-16,21 0 0,0 1 15,1-22-15,-1 21 0,21-21 16,-21 0-16,22 21 0,-22-21 0,0 0 16,21 0-16,-21 21 0,1-21 15,-1 21-15,0-21 0,0 0 0,-21 21 16,21-21-16,-21 22 0,0-1 15,0 0 1,-21 0-16,0-21 16,0 21-16,0-21 0,21 21 15,-22-21-15,1 22 0,0-22 0,0 0 16,0 21-16,0-21 16,-1 0-16,1 0 0,0 0 0,0 0 15,-21 0-15,20 0 0,1 0 16,-21 0-16,21 0 0,0 0 0,-1 0 15,1 0-15,0 0 0,21-21 0,0-1 16,0 1-16</inkml:trace>
  <inkml:trace contextRef="#ctx0" brushRef="#br0" timeOffset="10052.21">7408 318 0,'-21'0'16,"0"0"-16,0 0 15,0 21-15,21 0 16,0 0-16,-22 0 16,22 0-1,22-21 1,-1 0-16,-21-21 16,21 21-16,-21-21 15,21 0-15,-21 0 0,0 0 16,0-1-16,0 1 15,0 0-15,-21 21 32,0 21-17,21 0-15,-21-21 16,-1 22-16,1-22 0</inkml:trace>
  <inkml:trace contextRef="#ctx0" brushRef="#br0" timeOffset="10359.95">6159 572 0,'22'0'31,"-1"0"-15,0 0-16,21 0 0,-21 0 0,22 0 15,-22 0-15,21 0 0,1 0 16,-22 0-16,21 0 0,-21 0 0,22 0 16,-22 0-16,0 0 15,0 0-15,-21-22 16</inkml:trace>
  <inkml:trace contextRef="#ctx0" brushRef="#br0" timeOffset="11563.98">1926 1545 0,'21'0'63,"0"0"-63,1 0 0,-1 0 15,0 0-15,0 21 0,21-21 16,-20 0-16,-1 0 0,21 0 15,0 0-15,-20 22 0,20-22 16,0 0-16,22 0 0,-22 21 16,22-21-16,-1 0 0,1 0 0,-1 0 15,1 21-15,-1-21 0,22 0 16,-22 0-16,1 0 0,20 0 0,-20 0 16,21 0-16,-22 0 0,22 0 15,-1 21-15,1-21 0,-21 0 0,20 0 16,1 0-16,0 0 0,-1 0 15,-20 0-15,20 21 0,-20-21 0,21 0 16,-22 0-16,22 0 0,-22 0 16,22 0-16,0 0 0,20 0 15,-20 0-15,0 0 0,21 0 16,-22 0-16,1 0 0,0 0 0,20 0 16,-20 0-16,21 0 0,0 21 15,-22-21-15,22 0 0,-21 0 0,0 0 16,-1 0-16,1 0 0,0 0 15,-22 0-15,22 0 0,-22 0 0,1 0 16,20 0-16,-20 0 0,21 0 16,-22 0-16,1 0 0,20 0 0,-20 0 15,20 0-15,-20 0 0,-1 0 16,1 0-16,21 0 0,-22 0 0,1 0 16,20 0-16,-20 0 0,20 0 15,-20 0-15,21 0 0,-22 0 16,1 0-16,20 0 0,-20 0 15,-1 0-15,-20 0 0,20 0 0,1 0 16,-22 0-16,21 0 0,1 0 16,-22 22-16,22-22 0,-1 0 0,1 0 15,-1 0-15,1 21 0,-22-21 16,22 0-16,-1 0 0,-21 0 0,1 0 16,-1 0-16,0 0 0,1 0 15,-1 0-15,-21 0 0,0 0 0,1 0 16,-1 0-16,0 0 15,0 0 1,0 0 47,0 0-63</inkml:trace>
  <inkml:trace contextRef="#ctx0" brushRef="#br0" timeOffset="11687.95">9610 1778 0,'0'21'0</inkml:trace>
  <inkml:trace contextRef="#ctx0" brushRef="#br0" timeOffset="68095.87">9991 1185 0,'-64'-21'31,"43"21"-31,0 0 0,0 0 0,-1 0 16,1 0-16,0 0 0,0 0 16,0 0-16,-22 0 0,22 0 0,0 0 15,0 21-15,0-21 0,0 0 16,-1 0-16,1 0 0,0 0 0,0 0 31,42 0 0,0 0-15,22 0-16,-1 0 0,0 0 0,1 0 16,20 0-16,1 0 0,-1 0 15,1 0-15,-1 0 0,1 0 0,-1 0 16,1 0-16,-22 0 0,21 0 15,-20 0-15,-1 0 0,-21 0 0,22 0 16,-22 0-16,21 0 0,-21 0 16,0 0-16,1 0 0,-1 0 15,0 0-15,0 0 16,-21-21-16,0 0 16,0 0-1,-21 21-15,0-21 0,0 21 16,-1-21-16,1 21 0,0-22 15,-21 22-15,21-21 0,-1 21 0,1 0 16,0-21-16,0 21 0,0 0 16,0 0-16,-1-21 0,1 21 0,0 0 15,42 0 32,0 0-31,1 0-16,-1 0 0,0 0 15,0 0-15,21 0 0,-20 0 0,-1 0 16,0 0-16,0 0 0,21 21 16,-20-21-16,-1 0 0,0 21 15,0-21-15,-21 21 0,0 1 16,0-1-16,0 0 16,0 0-16,0 0 0,-21 0 0,0 1 15,0-1-15,-1 21 0,1-21 16,-21 0-16,21 22 0,-22-22 0,22 0 15,0 21-15,-21-20 16,21-1-16,-1 0 0,1 0 0,0-21 16,0 21-16,0-21 15,21 21-15,0-42 47,21 0-31,0 21-16</inkml:trace>
  <inkml:trace contextRef="#ctx0" brushRef="#br0" timeOffset="70039.35">11917 783 0,'0'0'0,"0"-21"16,0-21 0,0 21-16,0-1 15,0 1-15,-21 0 0,21 0 16,-22 0-16,22 0 15,-21 21-15,0-22 16,0 22 0,0 0-16,0 0 0,-1 0 15,1 0-15,0 22 16,0-1-16,21 0 0,-21 0 0,0 21 16,-1 1-16,1-1 0,21 0 15,-21 1-15,21 20 0,-21-20 0,0-1 16,21 21-16,0-20 0,0-1 15,0 0-15,0 1 0,0-22 0,0 21 16,0-21-16,21 1 0,-21-1 16,21 0-16,0 0 0,0-21 0,22 0 15,-22 21-15,21-21 0,1 0 0,-1 0 16,-21 0-16,43-21 0,-22 21 16,0-21-16,1 0 0,-1 0 15,0-22-15,1 22 0,-22-21 16,21 21-16,-21-22 0,0 1 0,1 0 15,-1-1-15,0 1 0,-21 21 16,0-22-16,0 22 0,0 0 0,0 0 16,0 0-16,0 0 0,0-1 15,0 44 1,0-1 0,0 0-16,0 0 0,0 0 0,-21 22 15,21-22-15,0 21 0,-21-21 16,21 22-16,0-22 0,0 21 0,0-21 15,0 0-15,0 1 16,21-1-16,0 0 0,0 0 0,-21 0 16,21-21-16,0 0 0,22 0 15,-22 0-15,0 0 0,0 0 0,0 0 16,22-21-16,-22 0 0,0 0 0,0 0 16,0-1-16,1 1 0,-1-21 15,0 0-15,0 20 0,-21-20 0,0-21 16,0 20-16,0 1 0,0 0 15,0-1-15,0 22 0,-21-21 0,21 21 16,-21-1-16,0 1 0,-1 0 16,-20 21-16,21 0 0,0 0 15,-22 0-15,1 0 0,21 0 16,-21 0-16,20 0 0,-20 21 0,21 0 16,-21 1-16,20 20 0,1-21 15,21 21-15,0 1 0,0-22 0,0 21 16,0 1-16,0-1 0,0-21 15,0 21-15,21-20 0,22-1 0,-22 0 16,0 0-16,21 0 0,1-21 16,-22 0-16,21 0 0,1 0 0,-1 0 15,0-21-15,1 0 0,-1 0 0,0 0 16,1-1-16,-1-20 16,0 0-16,-21 21 0,22-22 0,-22 1 15,0 0-15,0 20 0,0 1 16,1 0-16,-22 0 0,21 0 0,-21 0 15,0 42 32,-21 0-47,21 21 0,-22-21 0,22 22 16,-21-22-16,21 21 0,0 1 16,0-22-16,0 21 0,0-21 0,0 22 15,-21-22-15,21 0 0,0 0 0,0 0 16,0 0-16,0 1 0,0-44 47,0 1-47,0-21 15,21 21-15,-21-22 0,0 22 16,21-21-16,1 0 0,-22-1 0,21 1 16,0 21-16,0-22 0,21 22 15,-20 0-15,-1 0 0,0 0 16,21 0-16,-21-1 0,1 22 0,-1 0 15,0 0-15,0 0 0,0 0 16,0 22-16,1-1 0,-1 0 0,0 0 0,-21 0 16,0 0-16,0 22 15,21-22-15,-21 21 0,0-21 0,21 22 16,-21-22-16,0 0 0,21 0 16,-21 0-16,0 1 0,22-22 0,-22 21 15,21-21-15,0 0 0,0 0 16,0 0-16,0-21 0,1-1 15,-22 1-15,21 0 0,0 0 16,0-21-16,0 20 0,0-20 0,-21 0 16,22-1-16,-22 1 0,21 0 15,-21-1-15,21 1 0,-21 0 0,0-1 16,0-20-16,21 42 16,-21 0-16,0-1 0,0 1 15,0 0-15,0 42 31,0 0-31,0 22 0,0-22 16,0 21-16,0 1 0,-21-1 16,21 0-16,0 1 0,0-1 0,0 0 15,-21 22-15,21-22 0,0 0 16,0 1-16,0-22 0,0 21 0,0-21 16,0 1-16,0-1 0,21 0 15,-21 0-15,21-21 0,0 21 0,0-21 16,1 0-16,-1 0 0,0 0 15,0 0 1,0 0-16,0-21 0,1 0 0,-1 0 16,0 0-16,-21-1 0,21-20 15,0 21-15,-21-21 0,0-1 0,0 22 16</inkml:trace>
  <inkml:trace contextRef="#ctx0" brushRef="#br0" timeOffset="70254.96">13737 699 0,'0'0'0,"-63"21"16,84-21 15,0 0-31,0 0 0,21 0 16,-20 0-16,20 0 0,-21 0 0,21-21 15,-20 21-15,-1-22 0,0 22 16,0 0-16,0 0 0,-21-21 15,21 21-15,1 0 16</inkml:trace>
  <inkml:trace contextRef="#ctx0" brushRef="#br0" timeOffset="70742.99">14224 804 0,'0'0'0,"-21"0"0,0 0 0,-1 0 16,22-21-16,-21 0 16,21 0-16,0 0 15,0 0-15,21 21 16,1 0-16,-1-22 0,0 22 15,21 0-15,-21 0 0,1 0 16,20 0-16,-21 0 0,21 0 16,-20 0-16,20 0 0,-21 22 0,0-1 15,0 0-15,1 0 0,-1 0 16,-21 22-16,0-22 0,0 21 0,0 0 16,0-20-16,0 20 0,0-21 0,-21 0 15,21 22-15,-22-22 0,22 0 16,-21-21-16,21 21 0,0-42 31,0 0-15,0 0-16,0-22 15,0 22-15,0 0 0,0-21 0,0 20 16,0 1-16,0-21 0,0 21 16,21 0-16,1-1 0,-1 1 0,-21 0 15,21 0-15,0 0 0,0 21 0,-21-21 16,21 21-16,1 0 0,-1 0 15,-21-22-15,21 22 0,0 0 0</inkml:trace>
  <inkml:trace contextRef="#ctx0" brushRef="#br0" timeOffset="72527.57">15155 656 0,'0'0'0,"0"-21"31,-21 21-15,0 0-16,0 0 16,0 0-16,-1 0 0,1 21 15,0-21-15,0 21 0,21 1 16,-21 20-16,0-21 0,-1 21 0,22-20 16,0 20-16,-21 0 0,21-21 15,-21 22-15,21-22 0,0 21 0,0-21 16,0 1-16,0-1 0,0 0 15,0 0-15,21-21 0,0 0 16,22 21-16,-22-21 0,21 0 0,-21 0 16,22 0-16,-1-21 0,0 21 15,1-21-15,-1 0 0,-21 0 0,22-22 16,-1 22-16,-21-21 0,21-1 16,-20 1-16,-1 21 0,-21-21 0,0-1 15,0 1-15,0 21 0,0-22 16,-21 22-16,-1 0 0,1 0 0,0 0 15,-21 21-15,-1 0 0,22 0 16,-21 0-16,0 0 0,20 0 0,-20 0 16,21 21-16,-21-21 0,20 42 0,1-21 15,0 1-15,0 20 16,0 0-16,21 1 0,0-1 0,0-21 16,0 21-16,0 1 0,0-1 15,0-21-15,21 0 0,0 22 0,0-22 16,0-21-16,22 21 0,-22 0 15,21-21-15,1 0 0,-22 0 0,21 0 16,43 0-16,-43-21 16,0 0-16,1 0 0,-22-22 0,21 22 15,-21-21-15,22 0 0,-22-1 0,0 1 16,-21 0-16,21-1 0,-21 1 16,21 0-16,-21 20 0,0-20 0,0 21 15,0 0-15,0 0 16,0-1-16,0 44 31,0-1-15,0 0-16,0 21 0,-21-21 0,21 22 15,-21-22-15,21 21 0,0 1 16,0-1-16,0-21 0,0 21 0,0-20 16,0 20-16,0-21 0,0 21 15,0-20-15,0-1 0,0 0 16,21 0-16,0-21 0,1 0 15,-1 0-15,21 0 0,-21 0 16,0-21-16,22 0 0,-22 0 16,0-1-16,21-20 0,-20 21 0,-1-21 15,0-1-15,0 1 0,0 0 0,0-1 16,-21 1-16,0 0 0,22-1 16,-22 22-16,0 0 0,0-21 0,0 20 15,0 1-15,0 0 0,0 0 16,0 0-16,-22 21 31,22 21-31,-21 0 0,21 0 0,0 22 16,0-22-16,-21 21 0,21-21 15,-21 22-15,21-1 0,0 0 16,0 1-16,0-1 0,0 0 0,0 1 16,0-1-16,0-21 0,0 0 15,0 22-15,0-22 0,21 0 0,0-21 16,0 21-16,22-21 0,-22 0 15,21 0-15,1 0 0,-1 0 0,0 0 16,1 0-16,-1-21 0,0 0 16,1 0-16,-1-22 0,-21 22 0,21 0 15,-20-21-15,-1-1 0,0 22 16,-21-21-16,0 21 0,21-1 0,-21 1 16,0 0-16,0 0 15,0 0-15,-21 21 16,0 0-16,0 0 0,-1 0 15,1 21-15,21 0 0,-21 0 16,0 0-16,21 22 0,-21-22 0,21 0 16,0 21-16,0-20 0,0 20 15,0-21-15,0 0 0,21 0 0,0 1 16,0-1-16,0 0 0,1-21 16,-1 21-16,21-21 0,0 0 0,1 0 15,-1 0-15,0 0 0,1 0 16,-1 0-16,0 0 0,1 0 0,-1-21 15,0 0-15,1 0 16,-1-1-16,0 1 0,-20 0 0,20 0 16,-21 0-16,21-22 0,-20 22 15,-1 0-15,0 0 0,-21 0 0,0 0 16,0-1-16,0 1 0,0 0 0,0 0 16,0 0-16,-21 21 0,0-21 15,-22 21-15,22 0 0,0 0 0,-21 0 16,20 0-16,1 0 15,-21 0-15,21 21 0,0 0 0,-22 0 16,22 0-16,0 22 0,0-22 16,0 21-16,21-21 0,0 22 0,-22-22 0,22 0 15,0 21-15,0-21 16,0 1-16,0-1 0,0 0 0,0 0 16,22-21-16,-1 21 0,0-21 15,21 0-15,-21 0 0,1 0 16,-1 0-16,21-21 0,-21 0 15,0 0-15,22 0 0,-22-22 0,0 1 16,0 0-16,22-1 0,-22 1 16,0-22-16,0 22 0,0-21 0,0 20 15,-21-20-15,22 20 0,-22 1 16,21-21-16,-21 20 0,0 1 0,0 0 16,0 20-16,0 1 0,0 0 15,0 0-15,0 0 0,0 42 31,0 0-31,-21 21 0,21 1 16,0-1-16,-22 0 0,1 1 16,21-1-16,0 0 0,0 22 0,0-22 15,0 1-15,0-1 0,0 21 16,0-20-16,0-1 0,0-21 0,0 22 16,21-22-16,1 21 0,-1-21 15,0-21-15,0 21 0,21-21 16,22 22-16,-43-22 0,21 0 0,1 0 15,-22-22-15,21 1 16,-21 21-16,22-21 0,-22 0 0,0 0 16,0-22-16,0 22 0,1 0 15,-1-21-15</inkml:trace>
  <inkml:trace contextRef="#ctx0" brushRef="#br0" timeOffset="72675.77">18055 826 0,'0'0'0,"-21"0"15,0 0 1</inkml:trace>
  <inkml:trace contextRef="#ctx0" brushRef="#br0" timeOffset="76466.27">1482 2561 0,'0'0'0,"-22"21"0,-41 1 32,42-22-32,42-22 62,0 1-62,0 0 0,0 0 16,22-21-16,-22 20 0,21-20 15,-21 21-15,22-21 0,-22 20 16,0-20-16,0 0 0,0 21 16,-21-22-16,22 22 0,-22-21 0,0 21 15,0-1-15,-22 22 16,-20 0-16,21 0 0,0 0 16,0 22-16,-22-22 0,22 21 15,0 21-15,0-21 0,0 22 16,21-1-16,-22-21 0,22 43 0,0-22 15,0 0-15,0 1 0,0-1 16,22 0-16,-1-21 0,-21 22 16,21-22-16,0 0 0,0 0 15,0-21-15,1 0 0,-1 0 16,0 0-16,0-21 16,0 0-16,0 0 0,1-22 15,-22 1-15,21 21 0,0-21 0,0-1 16,0 1-16,0 0 0,1-1 15,-1 1-15,0 21 0,0 0 0,0-22 16,0 43-16,1-21 0,-1 21 16,21 0-16,-21 0 0,0 0 0,1 21 15,-1 0-15,0 1 0,-21-1 16,21 21-16,-21 0 0,0-20 16,0 20-16,0 0 0,0 1 0,0-1 15,0 0-15,0-21 16,-21 22-16,21-22 0,0 0 0,0 0 15,-21-21-15,21-21 16,0 0 0,0 0-16,0 0 0,0-22 15,0 1-15,21 0 0,0 20 16,0-20-16,0 0 0,1 21 0,-1-22 16,0 22-16,0-21 0,0 21 15,0-1-15,1 22 0,-22-21 0,0 42 47,0 1-47,-22-1 16,22 0-16,0 21 0,-21-21 15,21 22-15,0-1 0,-21-21 0,21 22 16,0-1-16,0-21 0,0 21 16,21-20-16,0-1 0,1 0 0,-1-21 15,21 21-15,-21-21 0,22 0 16,-1 0-16,0 0 0,1 0 0,-1 0 15,0-21-15,22 0 0,-22 0 16,0-1-16,1 1 0,-22 0 16,21-21-16,-21 21 0,22-43 15,-43 22-15,0 21 0,0-22 16,0 22-16,0 0 0,0 0 16,0 0-16,0-1 0,-21 22 15,-1 0-15,1 0 0,0 0 16,0 0-16,0 22 0,0-1 15,-1 0-15,22 0 0,0 21 16,-21-20-16,21 20 0,0 0 0,0 1 16,0-1-16,0-21 0,21 21 15,1-20-15,-1-1 0,0 0 0,0 0 16,0 0-16,22 0 0,-22-21 16,0 0-16,21 0 0,-21 0 0,1 0 15,20-21-15,-21 0 0,0 0 16,0 0-16,1 0 0,20-22 15,-21 1-15,-21 0 0,21-1 16,0 1-16,1 21 0,-1-22 0,0 22 16,0 0-16,0 0 0,0 0 0,1 0 15,-1 21-15,0 0 16,0 0-16,0 0 16,-21 21-16,21 0 15,-21 0-15,0 0 0,0 0 16,0-42 46,0 0-62,0 0 0,-21 21 0,21-21 16,0 0-16,-21 21 0,0 0 16,21-22-16,-21 22 0,0 0 15,-1 0-15,1 0 16,0 22-16,0-1 15,21 0-15,0 0 16,-21 21-16,0-20 0,-1 20 0,22-21 0,0 21 16,0 1-16,0-22 0,0 21 15,0-21-15,0 22 0,0-22 16,0 0-16,22 0 0,-1 0 16,0 1-16,0-22 0,21 0 0,-20 21 15,20-21-15,-21 0 0,21 0 16,1 0-16,-1-21 0,0 21 0,-20-22 15,20 1-15,0-21 0,-21 21 16,22-22-16,-22 1 0,0 0 0,0-1 16,0 1-16,1 21 0,-22-21 0,0-1 15,21 22-15,-21 0 0,0 0 16,0 0-16,0 42 31,0 0-31,0 0 16,0 0-16,0 22 0,0-1 15,0-21-15,0 21 0,0-20 0,0 20 16,0-21-16,0 21 0,0-20 16,0-1-16,0 0 0,21 0 0,0-21 15,0 0-15,0 21 0,1-21 0,-1 0 16,21 0-16,-21 0 0,0-21 16,22 0-16,-22 0 0,21 0 0,-21-1 15,1 1-15,-1-21 0,21 0 16,-21-1-16,0 22 0,-21-21 0,22 21 15,-1-22-15,-21 22 16,21 0-16,-21 0 0,-21 42 31,0-21-15,-1 21-16,22 0 0,-21 22 0,0-22 16,21 21-16,-21-21 0,21 22 15,0-22-15,0 21 0,0-21 0,0 0 16,0 22-16,0-22 0,0 0 15,21-21-15,0 21 0,0-21 0,1 0 16,20 0-16,-21 0 0,21 0 16,1 0-16,-1 0 0,0-21 0,1 0 15,-1 0-15,-21 0 0,22-22 16,-22 1-16,21 0 0,-21-1 16,0 1-16,1 0 0,-1-1 0,-21 1 15,0 0-15,0-1 0,21 1 16,-21 0-16,0-1 0,0 1 0,0 21 15,0 0-15,0-1 0,0 1 16,0 0-16,-21 21 16,21 21-1,-21 0-15,21 1 0,-22 20 0,1-21 16,21 21-16,0 1 0,0-1 16,0 0-16,0 1 0,-21-1 0,21 0 15,0 1-15,0-1 0,0 0 16,0 1-16,0-22 0,0 21 15,0-21-15,21 1 0,0-1 0,1 0 16,-1-21-16,21 0 0,-21 0 16,22 0-16,-22 0 0,21 0 0,-21 0 15,22-21-15,-22 0 0,0-1 16,21 1-16,-21 0 0,1-21 0,-1 21 16,0-22-16,-21 1 0,0 21 15,21 0-15,-21-22 0,0 22 0,0 0 16,0 0-16,0 42 31,-21 0-15,21 21-16,0-20 15,0-1-15,0 21 0,0-21 0,0 22 16,0-22-16,0 0 0,0 21 16,0-21-16,0 1 0,0-1 0,21 0 15,0-21-15,0 0 16,1 0-16,-1 0 0,0 0 0,21 0 15,-21-21-15,1 0 0,-1 21 0,21-22 16,-21-20-16,0 21 16,1-21-16,-1 20 0,0-20 0,0 21 0,-21 0 15,21-22-15,-21 22 16,21 0-16,-21 0 0,0 0 0,0 0 16,0 42 15,-21-21-31,0 21 0,0 0 15,21 0-15,-21 22 0,21-22 16,0 21-16,0-21 0,0 0 0,0 22 16,0-22-16,0 0 0,0 0 15,0 0-15,0 1 0,21-22 16,0 21-16,0-21 0,0 0 16,1 0-16,-1 0 0,0 0 0,21-21 15,-21 21-15,1-22 0,-22 1 16,21 0-16,0 0 0,-21 0 15,21 0-15,-21-1 0,0-20 0,0 21 16,0 0-16,0 0 0,-21-22 16,0 43-16,0-21 0,-22 0 15,22 21-15,-21 0 0,21 0 0,-1 0 16,1 0-16,0 0 16,42 0 15,22 0-31,-22-21 15,0 21-15,21-21 16,-21-1-16,1 22 0,20-21 0,-21 21 16,43-21-16,-43 21 0,0 0 15,0 0-15,0 0 0,0 0 16,1 0-16,-1 0 0,0 0 16,-21 21-16,0 0 15,0 1-15,0-1 0,0 0 0,0 0 16,0 0-16,0 0 0,0 1 15,0-1-15,0 0 0,0 0 16,0 21-16,0-20 0,0-1 0,0 0 0,0 0 16,0 0-1,0 0-15,0 1 16,0-44 15,0 1-31,0 0 16,0 0-16,0 0 0,0-22 0,0 22 15,0-21-15,0 21 0,21-22 0,0 22 16,0-21-16,-21 21 0,22 0 16,-1-22-16,0 22 0,21 0 0,-21-21 15,22 20-15,-1 22 0,0-21 16,-20 0-16,20 21 0,0 0 0,-21 0 16,1 21-16,20 0 0,-42 1 15,21-1-15,-21 0 0,0 21 16,0-21-16,0 22 0,0-22 0,0 21 15,-21 1-15,21-22 0,-21 21 16,0-21-16,21 22 0,0-22 0,-22 0 16,22 0-16,-21 0 0,0 0 15,0-21 1,0 0 0,0 0-16,21-21 0,-22 0 15,1 0-15,0 0 0,0 0 16,0-22-16</inkml:trace>
  <inkml:trace contextRef="#ctx0" brushRef="#br0" timeOffset="76683.72">5884 1926 0,'0'0'0,"-84"0"31,84 21-15,0 1-1,-22-22 1,1 0-16,0 0 16</inkml:trace>
  <inkml:trace contextRef="#ctx0" brushRef="#br0" timeOffset="76887.97">4889 2201 0,'0'0'0,"22"0"31,-1 0-31,0 0 16,21 0-16,-21 0 0,22 0 0,-22 0 15,21 0-15,1 0 0,-22 0 16,21-21-16,-21 21 0,0 0 0,22 0 16,-22-21-16</inkml:trace>
  <inkml:trace contextRef="#ctx0" brushRef="#br0" timeOffset="78467.64">7789 2434 0,'64'21'31,"-43"-21"-31,0 0 0,0 0 0,0 0 16,22-21-16,-1 0 0,-21 21 16,22-21-16,-1 0 0,0-22 0,1 22 15,-1 0-15,0 0 0,1-21 16,-22-1-16,21 22 0,-21-21 15,0-1-15,1 1 0,-22 21 0,0-21 16,0-1-16,0 22 0,0-21 16,0 21-16,0-1 0,-22 1 15,1 21-15,0 0 16,0 21-16,21 1 0,-21 20 16,21 0-16,-21-21 0,21 22 15,0 20-15,0-20 0,0-1 0,0 21 16,0 1-16,0-1 0,-22 1 0,22-1 15,0 22-15,0-21 16,-21 20-16,21-20 0,0 20 0,0-20 16,0-1-16,0 22 0,0-21 15,0-1-15,21 1 0,1-1 0,-22-21 16,21 22-16,0-22 0,-21 1 0,21-22 16,0 0-16,0 0 0,1 0 15,-1-21-15,0 0 0,0 0 0,21-21 16,1 0-16,-1 0 0,0 0 15,22-22-15,-22 1 0,1 0 16,20-22-16,-21 22 0,-20-22 0,-1 22 16,0-22-16,-21 22 0,0 0 0,0-22 15,-21 22-15,-22-22 0,1 22 16,-21 0-16,-1-1 0,1 1 0,-1 21 16,1 0-16,-1 0 0,1-1 15,20 22-15,1 0 0,0 0 0,20-21 16,1 21-16,0 0 0,42 0 15,0-21 1,1 21-16,20-21 0,-21 0 16,43 0-16,-22-1 0,21 1 0,1 0 15,-1 0-15,1-21 0,21 20 16,-43-20-16,21 0 0,-20 21 0,-1-22 16,0 1-16,1 21 0,-22-22 15,0 1-15,0 21 0,0-21 16,-21 20-16,0 1 0,0 0 0,0 0 15,0 0-15,0 0 0,0-1 16,-21 22 0,0 22-16,21-1 15,-21 0-15,21 0 0,0 21 0,0 1 16,-21-1-16,21 0 0,0 1 16,0-1-16,0 0 0,0 1 0,0-1 15,0 0-15,0 1 0,0-22 0,21 21 16,0 1-16,-21-22 0,21 0 15,0 0-15,-21 0 0,22-21 0,-1 0 16,0 0-16,0 0 16,0 0-16,0 0 0,1 0 0,-1-21 15,0 0-15,0 0 0,0 0 0,0-1 16,1-20-16,-1 21 0,0 0 16,0-22-16,0 22 0,-21 0 0,21 0 15,1 0-15,-22 0 0,21-1 16,-21 1-16,0 0 0,0 42 31,0 0-15,0 1-16,-21-1 15,21 0-15,0 21 0,0-21 16,-22 22-16,22-1 0,0-21 0,0 22 16,0-22-16,0 21 0,0-21 15,0 0-15,0 1 0,22-1 0,-1-21 16,0 0-16,0 0 0,0 0 0,22 0 15,-22 0-15,21 0 0,-21-21 16,22-1-16,-1 1 0,0 0 0,-21-21 16,22 21-16,-22-22 0,0 22 15,0-21-15,-21-1 0,0 1 0,0 21 16,0-21-16,0 20 0,0-20 0,-21 21 16,-21 0-16,21 0 15,-22 21-15,1 0 0,21 0 0,-22 0 16,1 0-16,0 0 0,21 0 15,-22 21-15,22 0 0,0 0 0,0 21 16,0-20-16,-1-1 0,22 21 0,0 0 16,0-20-16,0 20 0,0 0 15,0-21-15,22 22 0,-1-22 0,0 0 16,0 0-16,0 0 0,0 1 16,1-22-16,20 0 0,-21 0 0,21 0 15,1 0-15,-22 0 0,21-22 16,1 1-16</inkml:trace>
  <inkml:trace contextRef="#ctx0" brushRef="#br0" timeOffset="79011.97">10372 2265 0,'0'0'0,"21"-21"0,-21 0 0,0-1 16,0 44 15,0-1-15,0 0-16,0 0 0,0 21 15,0-20-15,0 20 0,0-21 16,0 21-16,-21-20 0,21-1 0,0 21 16,0-21-16,0 0 0,0 1 15,0-1-15,21-21 16,0-21 0,0-1-16,-21 1 0,21 0 15,0 0-15,1 0 0,-1-22 16,-21 1-16,21 21 0,0-21 0,0 20 15,0 1-15,-21-21 0,22 21 16,-1 21-16,-21-21 0,21 21 16,-21 21-1,0 0-15,0 21 16,0-21-16,0 1 0,0 20 16,0-21-16,0 21 0,0-20 0,0-1 15,0 0-15,0 0 0,21 0 16,0-21-16,0 0 0,22 0 15,-22 0-15,0 0 0,0 0 16,22-21-16,-22 0 0,21 0 0,-21 0 16,0-1-16,1-20 0,-1 21 0,0-21 15,-21-1-15,21 22 0,-21-21 16,0 21-16,0-22 0,0 22 0,-21-21 16,0 21-16,0 21 0,-1-22 15,1 1-15,0 21 0,0 0 16,0 0-16,0 0 15,-1 21 1,1-21-16</inkml:trace>
  <inkml:trace contextRef="#ctx0" brushRef="#br0" timeOffset="80051.42">11832 2392 0,'0'0'16,"-21"0"-16,0-21 0,21 0 15,0-1-15,0 1 16,0 0-16,21-21 0,0 21 16,-21-1-16,21-20 0,0 21 0,-21-21 15,22 20-15,-22-20 0,21 21 16,-21-21-16,21 42 0,-21-22 16,0 44 15,0 20-31,-21-21 15,0 0-15,21 0 0,0 22 16,0-22-16,-22 21 0,22-21 0,0 1 16,0 20-16,0-21 0,0 0 0,0 0 15,0 22-15,0-22 16,0 0-16,22 0 0,-1-21 0,0 0 16,0 0-16,0 0 0,0 0 15,1 0-15,-1-21 0,0 0 0,42-21 16,-41 20-16,-22 1 15,21-21-15,-21 21 0,0-22 16,0 22-16,0 0 0,0-21 0,0 21 16,-21-1-16,-1 1 0,1 21 15,0 0-15,-21-21 0,21 21 0,-1 0 16,-20 0-16,21 0 0,0 0 16,0 21-16,-1-21 0,22 21 15,0 1-15,22-22 16,20 0-16,-21 0 0,21 0 15,1 0-15,-1 0 0,22 0 16,-22-22-16,43 1 0,-43 21 16,0-21-16,1 0 0,-22 21 15,0-21-15,0 0 0,0 21 0,-21-22 16,0 1 0,21 21-16,-21 21 31,0 1-31,0-1 0,0 0 15,0 0-15,0 21 0,0-20 16,0 20-16,0-21 0,0 21 0,22 1 16,-22-1-16,0 22 0,0-1 0,0-21 15,0 22-15,0 21 0,0-22 16,0 1-16,0-1 0,0 1 16,0-1-16,0 22 0,0-22 0,0 1 15,0-1-15,0 1 0,0-1 0,0 1 16,0-22-16,0 0 0,0 1 15,0-22-15,0 0 0,0 0 16,0 0-16,0-42 31,0 0-31,-22 0 0,22-21 16,-21-1-16,21 1 0,0-22 0,0 22 16,0-21-16,0-1 0,0 1 0,0-1 15,0-21-15,0 22 0,0-1 16,0 1-16,0 21 0,21-22 15,-21 22-15,22-22 0,-1 22 0,0 0 16,0-1-16,-21 22 0,21-21 16,0 21-16,-21-1 0,22 22 0,-22-21 15,0 0-15,0 0 16,0 0-16</inkml:trace>
  <inkml:trace contextRef="#ctx0" brushRef="#br0" timeOffset="80571.99">14182 1863 0,'0'0'0,"0"-43"0,0 22 16,0 0-16,0-21 16,0 21-16,0-1 0,0 1 15,0 42 1,0 1-16,0 20 16,0-21-16,0 21 0,-22 1 0,22-1 15,0 0-15,-21 1 0,21-1 16,-21 0-16,21 1 0,-21-1 0,21-21 15,0 22-15,0-22 16,-21 21-16,21-21 0,-21 0 0,21 1 16,0-1-16,0-42 31,0-1-15,0 1-16,0-21 0,-22 21 15</inkml:trace>
  <inkml:trace contextRef="#ctx0" brushRef="#br0" timeOffset="81171.85">13801 2096 0,'0'0'0,"-43"0"32,64 0-17,1 0 1,20-22-16,0 22 0,1-21 0,20 0 16,1 0-16,-1 21 0,22-42 15,-22 20-15,1 1 0,-1 0 0,1 0 16,-22-21-16,0 20 0,1 1 15,-1-21-15,-21 21 0,0 0 0,-21-1 16,0 1-16,0 0 16,-21 42 15,21 0-31,-21 1 0,21 20 16,-21-21-16,21 21 0,0 1 0,0-1 15,0 0-15,0 1 0,-21-1 16,21-21-16,-21 22 0,21-1 0,0-21 15,0 0-15,-22 0 0,22 22 16,-21-43-16,21 21 0,0 0 0,0 0 16,-21-21 15,21-21-31,-21 0 16,21 0-16,0 0 0,0-22 15,0 22-15,21 0 0,0-21 0,0 20 16,22 1-16,-22-21 0,21 21 15,1 0-15,-1-1 0,0 1 0,1 0 16,20 21-16,-21 0 0,1 0 16,-1 0-16,-21 21 0,22 0 15,-22 1-15,0-1 0,-21 0 0,0 21 16,0-21-16,0 1 0,0 20 0,0-21 16,-42 0-16,42 0 0,-22 1 15,1-1-15,0 0 0,0 0 16,21 0-16,-21-21 0,0 0 15,42-21 17,0 0-17,21 21-15,-21-21 0,1 0 0,-1-1 16,0 22-16,21-21 0</inkml:trace>
  <inkml:trace contextRef="#ctx0" brushRef="#br0" timeOffset="81479.96">15282 2138 0,'64'-21'31,"-43"21"-15,0-21-16,0-1 0,22 22 0,-22-21 15,0 21-15,0-21 0,0 0 0,0 0 16,1 0-16,-1 21 0,0-22 16,-21 1-16,0 0 15,-21 21 1,-22 21-16,22-21 15,0 21-15,-21 1 0,21-1 0,-22 21 16,22-21-16,-21 22 0,21-22 16,-1 0-16,1 21 0,21-21 0,0 1 15,0-1-15,0 0 0,21 0 16,1-21-16,20 21 0,-21-21 16,21 0-16,-20 0 0,20 0 0,0 0 15,-21-21-15,22 0 0,-1 0 16,0 0-16,-20-1 0,20 1 0,-21 0 15</inkml:trace>
  <inkml:trace contextRef="#ctx0" brushRef="#br0" timeOffset="82003.5">17103 1884 0,'0'0'0,"0"-169"32,0 147-32,0-20 15,0 21-15,0 0 0,0 42 31,0 0-31,0 0 0,0 22 0,0-1 16,0 0-16,-22 22 0,22-22 0,-21 0 16,21 22-16,0-22 0,0 1 15,-21-1-15,21 0 0,-21 1 0,21-22 16,0 21-16,0-21 0,0 0 16,-21 1-16,21-1 0,0 0 15,-21-21-15,21-21 31,0 0-31,0-1 0,0 1 0,0 0 0,0-21 16,0 21-16</inkml:trace>
  <inkml:trace contextRef="#ctx0" brushRef="#br0" timeOffset="82323.78">16891 1926 0,'0'0'0,"0"-42"0,0 0 0,-21 20 0,21-20 16,0 21-16,0-21 0,0-1 15,0 22-15,0-21 0,0 21 0,0-1 16,21-20-16,0 21 0,0 0 15,0 0-15,22 21 0,-1-22 16,-21 22-16,43 0 0,-22 0 16,0 0-16,22 22 0,-22-1 0,-21 21 15,22 0-15,-22 1 0,-21 20 0,0-20 16,0 20-16,0-21 0,-21 22 16,0-22-16,-1 1 0,-20-1 0,21 0 15,-21 1-15,20-22 0,1 0 16,0 0-16,0-21 0,0 21 0,0-21 15,-1 0-15,22-21 32,0 0-17,0 0 1,22 21-16,-1-21 0,0 21 16,0-22-16,0 22 0,0-21 15</inkml:trace>
  <inkml:trace contextRef="#ctx0" brushRef="#br0" timeOffset="82739.81">17314 2117 0,'0'-21'32,"0"-1"-17,21 1-15,1 21 0,-1-21 0,0 21 16,0-21-16,21 21 0,-20 0 15,20 0-15,-21 0 0,21 0 16,1 0-16,-22 0 0,0 0 0,21 0 16,-20 21-16,-1 0 0,0 0 15,0 1-15,-21-1 0,0 21 0,0-21 16,0 0-16,0 1 0,0-1 16,0 0-16,0 0 0,-21-21 31,0 0-31,21-21 15,0 0 1,0 0-16,0-1 0,0-20 16,0 21-16,0 0 0,0 0 15,0-1-15,0 1 0,21 0 0,0 0 16,-21 0-16,21 0 0,0 21 16,1 0-16,-1-22 0,0 22 15,0 0-15,0 0 0,0 0 16,1 0-16,-1 0 0,0 0 0,0 0 15,0 0-15,0 0 0</inkml:trace>
  <inkml:trace contextRef="#ctx0" brushRef="#br0" timeOffset="83163.94">18415 1926 0,'0'0'0,"21"-21"0,-21 0 31,-21 21 0,0 0-31,0 21 0,-1 0 16,1 0-16,0 1 0,0 20 16,0-21-16,0 0 0,-1 0 0,22 1 15,0 20-15,0-21 0,0 0 0,0 0 16,0 1-16,0-1 16,22-21-16,-1 0 0,0 0 0,21 0 15,1 0-15,-1 0 0,0 0 16,1 0-16,-1-21 0,0 21 0,22-22 15,-22 1-15,0 0 0,-20 0 16,20 0-16,-21 0 0,0-1 16,0-20-16,-21 21 0,0-21 0,0-1 15,0 22-15,-21 0 0,0-21 16,-21 20-16,21 22 0,-22 0 0,22 0 16,-21 0-16,-1 0 0,1 0 15,0 22-15,-1-1 0,22 0 0,-21 0 16,0 0-16,20 0 0,1 1 15,0-1-15,0 21 0,21-21 16,0 0-16,0 1 0,21-1 16,21-21-16,-20 0 0,20 0 15,21 0-15,-20 0 0,20 0 0,-20 0 16</inkml:trace>
  <inkml:trace contextRef="#ctx0" brushRef="#br0" timeOffset="83823.96">19156 1969 0,'0'0'0,"21"-22"0,0 22 0,-21-21 15,0 0-15,0 0 0,0 0 16,-21 21 0,0 0-16,0 0 15,-1 0-15,1 21 0,0 0 16,0 0-16,21 0 0,-21 1 0,0-1 16,-1 0-16,1 21 0,0-21 15,21 1-15,0-1 0,-21-21 16,21 21-16,0 0 0,21-21 15,21 0 1,-20 0-16,-1 0 0,0 0 16,21-21-16,-21 0 0,1 21 15,-1-21-15,0-1 0,0 1 0,0 0 16,0 0-16,1 0 0,-22 0 16,0-1-16,21 22 15,-21 22 16,0-1-31,0 0 16,0 21-16,0-21 0,0 1 16,0 20-16,0 0 0,0 1 0,0-1 15,0 0-15,0 22 0,0-1 0,0 1 16,0 20-16,0-20 0,0 21 16,0-1-16,0 1 0,0-22 0,0 22 15,0 0-15,0-22 0,0 22 0,-21-22 16,-1 1-16,1-1 0,21-20 15,-21 20-15,21-20 0,-21-1 0,21 0 16,0-21-16,-21 22 0,0-1 16,21-21-16,-22 22 0,-20-22 15,21 0-15,0-21 0,-22 0 0,22 0 16,0 0-16,21-42 16,0 20-16,0 1 15,0-21-15,0-22 0,0 22 0,0-43 16,0 22-16,0-22 0,21 1 0,0-1 15,-21-21-15,22 21 0,-1 1 16,0-1-16,21 0 0,-21 1 0,22 20 16,-22 1-16,21-1 0,1 1 15,-1-1-15,-21 22 0,21 0 0,-20 20 16,20-20-16,21-21 16,-41 41-16,-1-20 0,0 21 0,0 0 15</inkml:trace>
  <inkml:trace contextRef="#ctx0" brushRef="#br0" timeOffset="84248.48">19516 1820 0,'0'-21'0,"0"-21"31,0 21-31,21 0 15,0 21-15,0-22 0,0 22 16,0-21-16,1 21 0,-1 0 0,21 0 16,-21 0-16,0 0 0,1 0 15,-1 21-15,0 1 0,0-1 0,0 21 16,-21-21-16,0 22 0,0-1 16,0-21-16,0 21 0,0-20 0,0 20 15,0-21-15,-21 0 0,21 0 16,0 1-16,-21-1 0,0-21 15,21-21 1,0-1 0,0 1-16,0 0 0,0 0 15,0-21-15,0 20 0,0 1 16,0-21-16,21 21 0,0-22 0,0 22 16,-21 0-16,21 0 0,1 0 15,-1 21-15,0-21 0,0 21 0,0 0 16,0 0-16,1 0 15,-1 0-15,0 21 0,0-21 0,0 21 16,-21 0-16</inkml:trace>
  <inkml:trace contextRef="#ctx0" brushRef="#br0" timeOffset="86359.71">20447 1947 0,'0'0'0,"21"-21"0,-21 0 15,21 0-15,-21 0 0,21 0 0,-21-1 16,22 1-16,-22-21 0,0 21 16,0 0-16,0-1 0,0 1 0,-22 21 15,1-21-15,0 21 0,0 0 16,0 0-16,-22 0 0,22 0 0,-21 0 16,21 21-16,-22 0 0,22 22 15,-21-22-15,21 21 0,0-21 0,-1 22 16,1-1-16,0-21 0,21 22 15,-21-22-15,21 21 0,0-21 16,0 0-16,0 1 0,0-1 0,21 0 16,0-21-16,0 0 0,1 0 15,-1 0-15,0 0 0,21 0 0,-21 0 16,22 0-16,-22-21 0,21 21 16,1-21-16,-22-22 0,21 22 0,-21 0 15,0-21-15,1 20 0,-1-20 16,0 0-16,-21 21 0,0-22 0,0 22 15,0 0-15,0 0 16,-21 21-16,0 0 16,21 21-16,-22 0 0,1 0 15,0 0-15,0 22 0,21-22 16,0 0-16,0 21 0,0-20 0,0-1 16,0 21-16,0-21 0,0 0 15,21 1-15,0-1 0,0-21 16,1 0-16,-1 21 0,0-21 15,21 0-15,-21 0 0,1 0 0,-1 0 16,21-21-16,-21 0 0,0-1 16,22 1-16,-22 0 0,0 0 0,-21 0 15,21-22-15,-21 22 0,21-21 0,-21 21 16,0 0-16,0-1 0,0 1 16,0 0-16,0 0 0,0 42 31,0 0-16,0 0-15,0 1 0,-21-1 16,21 0-16,0 21 0,0-21 0,-21 1 16,21-1-16,0 0 0,0 0 15,0 0-15,0 0 0,0 1 16,0-1 0,0-42-1,0-1 1,21 1-16,-21 0 15,21-21-15,1 21 0,-22-1 0,21-20 16,0 21-16,0 0 16,-21 0-16,21-1 0,0 1 0,-21 0 15,22 21-15,-1 0 16,-21 21 0,21 0-16,-21 1 0,21-1 15,-21 0-15,0 0 0,0 0 0,0 0 16,0 1-16,0-1 0,0 0 15,0 0-15,0 0 0,0 0 0,0 1 16,0-1-16,21-42 47,-21-1-47,21 1 16,1 0-16,-22-21 0,21 21 15,-21-1-15,21 1 0,-21 0 16,21 0-16,0 0 0,0 0 0,-21-1 15,22 1-15,-1 21 0,-21-21 16,21 21-16,0 0 16,-21 21-16,0 0 15,0 22-15,0-22 16,0 0-16,0 0 0,0 0 0,0 1 16,0-1-16,0 0 0,0 0 15,0 0-15,0 0 16,0 1-16,21-1 15,0-21-15,1 0 16,-1 0-16,0 0 0,0 0 0,0 0 16,0-21-16,1-1 0,-1 1 15,0 0-15,0 0 0,-21 0 0,21 0 16,-21-22-16,21 22 0,-21 0 16,0 0-16,0 0 0,0 42 46,0 0-46,-21-21 0,21 21 16,0 0-16,-21 0 0,0 1 16,21-1-16,-21 0 0,21 0 0,0 0 15,0 0-15,-21 1 16,21-1-16,0-42 47,0-1-47,21 1 15,0 0-15,-21 0 0,21 0 16,0 0-16,0-1 0,-21 1 0,22 0 16,-1 0-16,0 0 15,0 0-15,0 21 0,-21-22 0,21 22 16,1 0-16,-1 0 16,-21 22-1,0-1-15,0 0 0,0 0 16,0 0-16,0 0 0,0 1 0,-21-1 15,21 0-15,-22 0 0,22 0 16,0 0-16,0 1 16,0-44 15,22 22-15,-22-21-16,21 0 0,-21 0 15,21 0-15,0 0 0,-21-1 16,21 1-16,0 0 0,-21 0 0,22 0 15,-22 0-15,21 21 0,-21-22 16,21 22-16,-21 22 31,0-1-31,0 0 16,0 0-16,0 0 0,0 0 16,0 1-16,0-1 0,-21 0 15,21 0-15,-21-21 0,21 21 16,0 0-1,21-21 17,0 0-32,0 0 0,-21-21 0,21 21 15,0-21-15,-21 0 0,22 21 16,-1-21-16,-21 0 0,0-1 0,0 1 16,21 21-16,-21-21 0,0 0 15,0 0-15,-21 21 47,21 21-31,0 0-16,0 0 0,0 0 15,0 1-15,0-1 16,0 0-16,0 0 16,0 0-16,0 0 15,0 1 1,0-1-16,0 0 31,-21-21-31,-1 0 16,1 0-1,21 21-15,-21-21 16,0 0 0,0 0 15,0-21-16</inkml:trace>
  <inkml:trace contextRef="#ctx0" brushRef="#br0" timeOffset="113759.99">1884 3641 0,'0'-21'78,"0"-1"-78,0 1 16,0 0-16,0 0 15,0 0-15,-21 21 0,-1-21 0,1 21 16,0-22-16,0 22 0,0 0 15,0 0-15,-1 0 0,1 0 16,0 22-16,0-1 0,0 0 16,0 0-16,-22 0 0,43 0 0,-21 1 15,0-1-15,0 0 0,0 21 16,21-21-16,0 1 0,0-1 16,0 0-16,0 0 0,0 0 0,0 0 15,21-21-15,0 0 16,0 22-16,0-22 0,0 0 0,1 0 15,-1 0-15,0 0 0,21 0 16,-21 0-16,1 0 0,-1-22 0,0 1 16,21 21-16,-21-21 0,-21 0 15,22 0-15,-1 0 0,0-1 16,0 1-16,-21 0 0,0 0 16,0-21-16,21 20 0,-21 1 0,0 0 15,0 0-15,0 0 0,0 0 16,0 42 31,0 0-47,0 0 0,0 0 0,0 22 15,0-22-15,0 0 0,0 21 16,0-21-16,0 1 0,0-1 0,0 0 16,0 0-16,0 0 15,0 0-15,21 1 0,-21-1 0,22-21 16,-1 0-16,0 0 15,0 0-15,0 0 0,0-21 16,1 21-16,-1-22 0,0 1 16,0 0-16,0 0 0,0-21 0,-21 20 15,0-20-15,0 0 0,0-1 16,0 1-16,0 21 0,0-21 16,0-1-16,-21 1 0,0 0 0,0 20 15,0-20-15,0 21 16,-22 0-16,22 0 0,0-1 0,-21 1 0,20 21 15,-20 0-15,0 0 16,-1 0-16,1 0 0,0 0 0,-22 0 16,22 21-16,-22 1 0,1 20 15,21-21-15,-22 21 0,22 22 16,-22-22-16,22 22 0,0-1 0,20 1 16,-20-22-16,21 43 0,0-22 15,0 1-15,21-1 0,0 1 16,0-22-16,0 22 0,21-22 0,0 0 15,0 1-15,0-22 0,22 0 16,-1 0-16,0 0 0,1-21 0,-1 0 16,0 0-16,1 0 0,20 0 15,-21 0-15,22 0 0,-22 0 16,1-21-16,20 0 0,-21 21 16,1-21-16,-22 0 0,21-1 0,-21 22 15,22-21-15,-22 0 0,-21 0 16,21 21-16,-21-21 0,21 0 0,-21-1 15,21 1-15,-21 0 0,0 0 16,0 0-16,22 0 0,-22-22 16</inkml:trace>
  <inkml:trace contextRef="#ctx0" brushRef="#br0" timeOffset="114103.79">2667 3408 0,'0'0'0,"0"-21"0,0 0 15,0-1 1,-21 22 0,21 22-16,0-1 15,0 0-15,-21 0 0,21 21 16,0-20-16,-22 20 0,22 0 0,0 1 15,0-1-15,0 0 0,0 1 16,-21-1-16,0 0 0,21 1 16,-21-22-16,21 21 0,0-21 0,0 22 15,-21-22-15,21 0 0,0 0 16,0-42 0,0 0-1,0-22-15,0 1 16,0 0-16,0-1 0,0 1 15</inkml:trace>
  <inkml:trace contextRef="#ctx0" brushRef="#br0" timeOffset="114711.44">2582 3408 0,'0'0'0,"0"-21"0,0 0 16,0-1-1,0 1-15,21 21 16,1 0-16,-1-21 0,0 0 16,21 21-16,-21 0 0,22 0 15,-22-21-15,0 21 0,21 0 0,-20 0 16,20 0-16,-21 21 0,0 0 16,0 0-16,-21 0 0,22 1 0,-22 20 15,0-21-15,0 0 0,-22 22 16,1-22-16,-21 21 0,21-21 15,-22 22-15,22-22 0,-21 0 0,21 0 16,-22-21-16,22 21 0,0-21 16,0 0-16,0 0 0,42 0 47,0-21-47,0 21 0,0-21 15,1 21-15,-1 0 0,21 0 0,-21-21 16,22 21-16,-22 0 15,0 0-15,21 0 0,-21 0 0,1 0 0,-1 21 16,0-21-16,0 21 16,0 0-16,-21 0 0,0 1 0,0-1 15,0 0-15,0 0 0,0 0 16,0 0-16,0 1 0,0 20 0,-21-21 16,0 0-16,0 22 0,0-22 15,-1 0-15,-20 0 0,21 0 0,0 0 16,-22-21-16,22 22 0,0-22 15,-21 0-15,21 0 0,-1 0 0,-20 0 16,21 0-16,0 0 0,0-22 16,-1 22-16,1-21 0,21 0 15,-21 21-15,21-21 0,0 0 16,0 0-16,21-1 16,0 1-1,1 21-15,-1-21 0,0 21 0,0 0 16</inkml:trace>
  <inkml:trace contextRef="#ctx0" brushRef="#br0" timeOffset="115276.12">3196 3810 0,'0'0'0,"21"0"32,0 0-32,1 0 15,-1 0-15,0-21 16,0 21-16,0-21 0,0 21 0,-21-21 16,0-1-16,22 22 0,-22-21 15,0 0-15,0 0 0,-22 21 31,1 0-31,0 0 0,0 0 16,-21 0-16,20 21 0,1 0 16,0 0-16,0 22 15,21-22-15,-21 0 0,21 0 16,0 0-16,0 1 0,0-1 0,0 0 16,0 0-16,0 0 0,0 0 15,21 1-15,0-22 0,0 0 16,0 0-16,1 0 15,20 0-15,-21 0 0,0 0 0,0 0 16,1 0-16,-1-22 0,0 1 16,0 21-16,0-21 0,0 0 0,1 0 15</inkml:trace>
  <inkml:trace contextRef="#ctx0" brushRef="#br0" timeOffset="116211.58">3746 3387 0,'0'0'15,"0"-21"-15,0-1 0,0 1 0,0 0 16,0 0-16,-21 42 31,21 0-15,0 22-16,0-1 0,0 0 16,0 1-16,0-1 0,-21 21 0,21-20 15,-21 20-15,21 1 16,-21-1-16,0 1 0,-1 20 0,1 1 0,0 0 15,21-1-15,-21 1 0,0 0 16,0-1-16,-1 1 0,22 0 16,-21 21-16,0-22 0,0 22 0,21-21 15,-21-1-15,0 1 0,-1-21 16,22-1-16,0 1 0,0-1 0,0-21 16,0 22-16,0-43 0,0 21 0,0-20 15,22-1-15,-1-21 0,0 0 16,0 0-16,0 0 0,0 0 0,22-21 15,-1-1-15,0 1 0,1-21 16,-1 0-16,0-1 0,1 1 16,-1 0-16,0-22 0,-20 1 0,20-1 15,-21 1-15,0-22 0,0 21 16,-21-20-16,0 20 0,0-20 0,0 20 16,-21 1-16,0-1 0,-21 1 0,-1-1 15,1 1-15,0 20 0,-1-20 16,1 20-16,21 22 0,-21 0 0,-1-21 15,22 42-15,0-21 0,21-1 16,0 1-16,0 0 16,21 0-16,0 0 15,0 0-15,1-1 0,20 1 0,0 0 16,1 0-16,-1 0 0,-21 0 16,21-1-16,1-20 0,-22 21 0,21 0 15,-21 0-15,1-1 0,-22 1 16,0 0-16,0 0 0,21 0 15,-21 0-15,0-1 0,0 1 16,-21 21 0,-1 0-1,22 21-15,-21 1 16,0-22-16,21 21 0,-21 21 0,21-21 16,0 0-16,0 22 0,0-22 15,0 0-15,0 21 0,0-20 16,0-1-16,0 0 0,21 0 0,0 0 15,0 0-15,-21 1 0,22-22 16,-1 0-16,0 0 0,0 0 0,0 0 16,0 0-16,1-22 0,-1 1 15,0 0-15,0 0 0,-21 0 0,21 0 16,0-22-16,-21 22 0,0-21 16,0-1-16,0 22 0,0-21 0,0 21 15,0-22-15,-21 22 0,0 0 16,0 21-16,0 0 0,-22 0 15,22 0-15,0 0 0,0 0 16,0 0-16,0 21 0,-1-21 16,22 21-16,0 1 0,-21-22 0,21 21 0,0 0 15,0 0-15,0 0 16,0 0-16,21-21 0,1 22 16,-1-22-16,0 21 15,0-21-15,0 0 0,0 0 0,1 0 16</inkml:trace>
  <inkml:trace contextRef="#ctx0" brushRef="#br0" timeOffset="116603.36">4424 3725 0,'0'-21'0,"0"0"15,0 0-15,0 0 16,0 0-16,21-1 15,0 22-15,0 0 0,0-21 16,1 21-16,-1 0 0,0 0 16,0 0-16,0 21 0,22 1 0,-22-22 15,0 21-15,-21 0 0,21 21 16,-21-21-16,0 1 0,0-1 0,0 21 16,0-21-16,0 0 0,0 1 15,-21-1-15,21 0 0,-21 0 0,21 0 16,-21-21-16,21-21 31,0 0-31,0 0 16,0 0-16,0-1 0,0 1 15,0-21-15,0 21 0,0 0 0,0-1 16,21 1-16,0 0 0,-21 0 16,21 0-16,0 0 0,0-1 0,1 1 15,-1 21-15,21 0 0,-21 0 0,0-21 16,1 21-16,-1 0 0</inkml:trace>
  <inkml:trace contextRef="#ctx0" brushRef="#br0" timeOffset="116931.17">5059 3810 0,'0'0'15,"42"0"1,-21 0-16,0-21 15,1 0-15,-1 0 0,0-1 16,0 1-16,0 0 0,-21 0 16,0 0-16,0 0 0,0-1 15,0 1-15,-21 21 32,0 21-32,0 1 15,0-1-15,-1 0 0,1 0 0,21 21 16,0-20-16,-21-1 0,21 0 15,0 0-15,0 21 0,0-20 0,0-1 16,0 0-16,0 0 16,0 0-16,21-21 0,0 0 15,1 0-15,-1 0 16,0-21-16,0 0 0,0 0 16</inkml:trace>
  <inkml:trace contextRef="#ctx0" brushRef="#br0" timeOffset="118832.65">5757 3556 0,'0'0'0,"0"21"0,-21-21 0,42-21 47,0 0-31,1 21-16,-1-21 0,0 0 15,21-1-15,-21 1 0,1 0 0,-1-21 16,0 21-16,0-1 0,0-20 16,-21 21-16,0 0 0,0 0 0,0-1 15,-21 22-15,-21 0 16,21 0-16,-22 0 0,1 0 0,0 22 16,-1-1-16,1 21 0,0-21 0,-1 22 15,1-22-15,21 21 0,0-21 16,21 22-16,0-22 0,0 0 15,0 21-15,0-21 0,0 1 16,21-1-16,21 0 0,-21 0 0,0 0 16,22 0-16,-22 1 0,0-1 0,21 0 15,-20 0-15,-1 0 0,0 0 16,0-21-16,-21 22 0,0-1 0,0 0 16,0 0-16,-21 0 15,0 0-15,0-21 0,-22 0 0,22 0 16,0 0-16,-21 0 0,20 0 15,1 0-15,0-21 0,0 0 16,0 0-16,0 0 0,-1 0 0,1-22 16,0 22-16,0 0 0,21 0 15,0 0-15,0-1 0,0 1 0,0 42 47,0 1-47,0-1 0,21 0 0,0 0 16,-21 0-16,21 22 0,1-22 15,-1 0-15,-21 0 0,21 0 0,0 0 16,0 1-16,0-22 0,22 21 16,-22-21-16,0 0 0,21 0 15,-20 0-15,20 0 0,-21 0 0,21 0 16,-20-21-16,20-1 0,0 1 16,-21 0-16,22 0 0,-22 0 0,21 0 15,-21-22-15,1 22 0,-1-21 16,0 21-16,-21-22 0,0 22 0,0 0 15,21 0-15,-21 0 0,0-1 16,-21 44 15,21-1-31,0 0 0,-21 0 16,21 0-16,-21 22 0,21-22 0,0 0 16,0 21-16,0-21 15,0 1-15,0-1 0,0 0 0,0 0 16,0 0-16,0 0 0,21-21 0,0 22 15,0-22-15,0 0 16,0 0-16,1 0 0,-1-22 0,0 22 16,0-21-16,0 0 0,22 0 15,-22 0-15,0 0 0,0-22 0,0 22 16,-21 0-16,21-21 0,1 20 0,-22 1 16,21 0-16,-21 0 0,0 0 15,0 0-15,0-1 16,-21 44 15,21-1-31,-22 0 0,22 0 16,-21 0-16,21 22 0,0-22 15,0 0-15,0 0 0,0 21 0,0-20 16,0-1-16,0 0 0,0 0 16,0 0-16,21-21 15,1 0-15,-1 0 0,0 0 16,0 0-16,0 0 0,0 0 0,1 0 15,20-21-15,-21 0 0,0 0 0,22 0 16,-22-1-16,0-20 0,0 21 16,0-21-16,0 20 0,1 1 0,-22-21 15,21 21-15,-21 0 0,0-1 16,0 1-16,0 0 16,0 42-1,0 0 1,0 1-16,-21-1 0,-1 21 0,22-21 15,-21 0-15,21 22 0,0-22 16,-21 0-16,21 21 0,0-20 0,0-1 16,0 0-16,0 0 0,0 0 15,21-21-15,0 0 16,1 0-16,-1 0 0,0 0 0,0 0 16,0 0-16,22-21 0,-22 0 15,0 0-15,21 0 0,-21-22 16,1 22-16,-1-21 0,0-1 0,0 1 15,21-64-15,-42 64 16,0-22-16,22 22 0,-22-21 0,0 20 16,0 1-16,0 0 0,0 20 15,0 1-15,0 0 0,0 0 0,0 0 16,-22 42 15,22 21-31,-21 1 0,21-1 16,0 0-16,0 1 0,-21-1 0,21 21 15,-21-20-15,21-1 0,0 0 16,0 1-16,0-1 0,0 0 0,0 22 16,0-43-16,0 0 15,0 22-15,0-22 0,0 0 16,0 0-16,21-21 0,0 0 0,0 0 16,1 0-16,-1 0 0,21 0 15,-21 0-15,22-21 0,-22 21 0,21-21 16,0 0-16,-20-1 0,20 1 15,-21-21-15,0 21 0,0 0 0,1-22 16,-1 22-16,0-21 0,-21 21 16,0-1-16,0 1 0,0 0 0,-21 21 31,0 0-31,-1 0 0,22 21 16,-21 0-16,0 1 0,21-1 0,0 0 15,0 21-15,-21-21 0,21 43 16,0-43-16,0 0 0,0 0 15,0 1-15,0-1 0,21 0 16,0-21-16,0 0 0,1 0 16,20 0-16,-21 0 0,0 0 15,22 0-15,-22 0 0,0-21 0,42 0 16,-20-1-16,-22 1 16,0 0-16,0 0 0,0 0 15,1 0-15,-22-1 0,0-20 0</inkml:trace>
  <inkml:trace contextRef="#ctx0" brushRef="#br0" timeOffset="119067.52">7260 3429 0,'0'0'0,"21"0"31,0 0-31,1 0 0,-1 0 0,21 0 16,0-21-16,-20 21 0,20-21 16,0 21-16,1-21 0,-22 21 15,21-22-15,-21 22 0,22 0 0,-22 0 16,-21-21-16,0 0 16,-21 21-16</inkml:trace>
  <inkml:trace contextRef="#ctx0" brushRef="#br0" timeOffset="119271.41">6604 3260 0,'0'0'0,"-21"0"0,-22 0 31,22 0-31,21 21 47,0 0-47</inkml:trace>
  <inkml:trace contextRef="#ctx0" brushRef="#br0" timeOffset="120571.93">1460 5567 0,'0'0'0,"22"0"0,-22-21 16,21 0-16,-21-1 0,21 22 16,-21-21-16,0 0 0,0 0 15,0 0-15,0 0 0,0-1 0,-21 22 16,0-21-16,-1 0 0,-20 0 16,21 0-16,0 21 0,-22 0 15,22 0-15,-21 0 0,21 0 0,0 21 16,-22-21-16,22 21 0,0 0 15,0 22-15,0-22 0,-1 0 16,1 21-16,21-21 0,-21 22 16,21-22-16,0 21 0,0-21 0,0 1 15,0-1-15,0 0 0,0 0 16,21-21-16,0 0 0,1 0 16,-1 0-16,0 0 0,0-21 15,21 0-15,-20 0 0,-1-1 16,0 1-16,21 0 0,-21 0 0,1 0 15,-1-22-15,0 22 0,0 0 16,-21 0-16,0 0 0,21 0 0,-21-1 16,0 44 15,0-1-31,0 0 16,0 0-16,0 21 0,0-20 15,0 20-15,0 0 0,21-21 0,-21 22 16,22-22-16,-1 21 0,-21-21 15,21 1-15,0-22 0,0 21 16,0-21-16,1 0 0,-1 0 0,0 0 16,21 0-16,-21-21 0,1-1 15,-1 1-15,21 0 0,-21 0 0,0-21 16,1-1-16,-1 1 0,0 21 16,-21-22-16,0 1 0,0 0 15,0-22-15,0 22 0,0 0 16,-21-1-16,0 1 0,-22 0 0,22-1 15,-21 22-15,-22-21 0,22 21 16,-22 21-16,1 0 0,21 0 0,-22 0 16,1 21-16,-1 21 0,1-21 15,20 22-15,1 20 0,0-21 16,-1 22-16,1-1 0,0 1 0,20 21 16,1-22-16,21 22 0,0-22 15,0 22-15,0-22 0,0-20 16,21 20-16,22-20 0,-22-1 0,21-21 15,1 0-15,-1 0 0,0 1 16,1-1-16,20-21 0,1 0 16,-22 0-16,21 0 0,1-21 0,-1 21 15,1-22-15,-1 1 0,-20 0 16,-1-21-16,0 21 0,1-22 0,-1 1 16,-21 21-16,0-22 0,1 1 15</inkml:trace>
  <inkml:trace contextRef="#ctx0" brushRef="#br0" timeOffset="121047.79">2688 5165 0,'0'0'0,"0"-21"16,0-1-16,0 1 0,0 0 15,0 42 17,0 0-32,0 1 0,0 20 15,0 0-15,0-21 0,0 22 16,0 20-16,0-20 0,0-1 0,0 0 16,0 22-16,-21-22 0,21 0 15,0 22-15,-21-43 0,21 21 16,0 1-16,0-22 0,0 0 15,0 0-15,0 0 0,0-42 32,0 0-32,0-21 15,0-1-15,0 1 0,0 0 16,0-1-16,0-20 0</inkml:trace>
  <inkml:trace contextRef="#ctx0" brushRef="#br0" timeOffset="121543.52">2603 5186 0,'0'0'0,"-21"-21"0,21 0 0,-21-1 15,21 1-15,0 0 0,0 0 16,0 0-16,0 0 0,21-1 16,0 1-16,22 0 15,-22 21-15,0 0 0,21 0 16,1 0-16,-1 0 0,0 21 0,1 0 16,-22 1-16,21 20 0,-21-21 15,1 21-15,-1 1 0,-21-1 0,0 0 16,0 1-16,0-1 0,-21 0 0,-22-20 15,22 20-15,-21 0 0,21-21 16,-22 1-16,22-1 0,0 0 0,0-21 16,0 0-16,21-21 15,0 0 1,21-1-16,0 22 0,0-21 16,21 0-16,-20 21 0,20-21 0,0 21 15,-21 0-15,22 0 16,-1 0-16,0 0 0,1 0 0,-1 0 15,0 0-15,1 21 0,-22 0 16,21 0-16,-21 1 0,-21-1 0,0 21 16,0-21-16,0 22 0,-21-1 15,0 0-15,-21 1 0,-1-1 0,1-21 16,0 21-16,-1-20 0,1-1 16,21 0-16,-21 0 0,-1-21 0,22 0 15,0 0-15,0 0 0,-22 0 0,22-21 16,0 0-16,0 0 0,21-1 15,-21 1-15,21-21 0,0 21 16,0 0-16,0-1 0,0 1 16,21 0-16,0 0 0,0 0 0,0 0 15,1-1-15,20 1 0,-21 0 16,21 0-16</inkml:trace>
  <inkml:trace contextRef="#ctx0" brushRef="#br0" timeOffset="121899.35">3429 5630 0,'0'0'0,"0"22"0,21-22 16,0 0-1,0 0-15,1-22 16,-1 1-16,0 0 0,0 21 0,0-21 16,22-21-16,-22 20 0,0 1 15,0 0-15,0 0 0,-21 0 0,0 0 16,0-1-16,0 1 0,-42 21 15,21 0 1,0 21-16,-22-21 0,22 22 0,-21-1 16,21 21-16,-22-21 0,22 22 15,0-1-15,0-21 0,21 21 0,0 1 16,0-22-16,0 21 0,0-21 16,0 22-16,21-22 0,0 0 0,0-21 15,0 21-15,1 0 0,20-21 16,0 0-16,1 0 0,-22 0 15,21 0-15,0-21 0,1 0 0,-1 0 16,0-21-16,1 20 0,-22-20 16,21 0-16,-21-1 0,22-20 0,-22 21 15</inkml:trace>
  <inkml:trace contextRef="#ctx0" brushRef="#br0" timeOffset="122779.02">4127 4890 0,'0'-22'0,"0"44"0,-21-65 16,21 22-16,0 0 0,-21 21 15,0 21 1,21 21-16,0 1 0,0-1 16,0 0-16,0 22 0,0-1 0,0 1 15,0-1-15,0 22 0,0-21 16,0 20-16,-21 1 0,21 0 0,-21-1 16,-1 1-16,22 0 0,-21-1 15,0 22-15,0 0 0,0-21 0,0 20 16,-1 1-16,1 0 0,-21 0 0,21-21 15,0-1-15,-1-20 0,22 20 16,0-20-16,0-1 0,0-20 0,0 20 16,0-20-16,0-22 0,0 21 0,0-21 15,22-21-15,-1 0 16,0 0-16,0 0 0,21-21 0,-20 0 16,20 0-16,0-22 0,1 1 0,-1 0 15,0-22-15,1 22 0,-22-22 16,21 1-16,0 21 0,-20-22 0,-1-21 15,0 22-15,-21-1 0,0-20 0,0 20 16,-21 1-16,-22-1 0,22 1 16,-21-1-16,0 22 0,-1 0 0,-20-1 15,20 1-15,1 21 0,-21-22 16,20 22-16,22 0 0,-21 21 0,21-21 16,-1 0-16,1 21 0,21-21 15,0-1 1,21 1-16,1 21 0,20-21 0,-21 0 15,21 0-15,1-22 0,-1 22 16,-21-21-16,22 21 0,-1-22 0,0 22 16,-21-21-16,1 0 0,-1 20 0,0 1 15,21-42-15,-42 42 16,0-1-16,0-20 0,0 21 16,0 0-16,0 0 0,0-1 15,0 44 16,0-1-31,0 0 0,0 0 16,0 0-16,0 22 0,0-22 16,0 21-16,0-21 0,0 22 15,0-1-15,0-21 0,0 21 0,0-20 16,0-1-16,0 0 0,21 0 16,1 0-16,-1-21 0,0 0 15,21 0-15,-21 0 0,1 0 16,-1 0-16,21-21 0,-21 0 0,0 0 15,1-22-15,-1 22 0,0-21 16,0-22-16,-21 22 0,0 21 16,0-21-16,0 20 0,0 1 15,0 0-15,-21 0 0,0 0 0,-22 21 16,22 0-16,-21 0 0,21 0 16,-22 0-16,22 0 0,-21 21 15,21 0-15,0-21 0,21 21 16,0 0-16,0 1 0,0-1 0,0 0 15,0 0-15,21-21 16,0 0-16,21 0 0,-21 0 16,22 0-16,-22 0 0,21 0 15,1 0-15</inkml:trace>
  <inkml:trace contextRef="#ctx0" brushRef="#br0" timeOffset="123147.92">4720 5440 0,'0'-21'0,"0"0"0,0-1 16,0 1-16,0 0 16,0 0-16,21 0 0,0 21 15,1-21-15,20 21 16,-21 0-16,0 0 0,22 0 0,-22 0 16,21 0-16,-21 21 0,0-21 0,22 21 15,-22 0-15,0 0 16,-21 0-16,0 1 0,0 20 0,0-21 15,0 0-15,0 0 0,0 22 16,-21-22-16,21 0 0,-21 0 0,0 0 16,-1-21-16,1 22 0,0-22 15,21-22 1,0 1-16,0 0 16,0 0-16,0 0 0,21 0 15,-21-1-15,0 1 0,21 0 0,1 0 16,-22 0-16,21 0 0,0-1 0,0 22 15,0-21-15,-21 0 0,21 21 16,1-21-16,-1 21 0,0 0 0,0 0 16</inkml:trace>
  <inkml:trace contextRef="#ctx0" brushRef="#br0" timeOffset="123463.93">5292 5440 0,'42'0'31,"-21"0"-31,0 0 0,-21-21 0,21 21 16,1-21-16,-22-1 0,21 1 15,0 21-15,0-21 0,-21 0 0,0 0 16,0 0-16,0-1 0,0 1 16,0 0-16,-21 21 15,0 0-15,0 0 16,-1 0-16,1 21 0,0 0 15,0 1-15,0 20 0,21-21 0,0 0 16,-21 22-16,21-22 0,0 21 16,0-21-16,0 0 0,0 22 0,0-22 15,21 0-15,-21 0 0,21 0 0,0-21 16,0 0-16,-21 22 0,21-22 16,1 0-16,-1 0 0,0 0 0,0-22 15,0 1-15,0 0 0,1 0 16</inkml:trace>
  <inkml:trace contextRef="#ctx0" brushRef="#br0" timeOffset="124083.89">6308 5207 0,'0'0'0,"-22"0"0,1-21 0,0 0 15,0 21-15,21-21 16,-21 21-16,0-22 0,-1 22 0,22-21 16,-21 21-16,0 0 0,0 0 15,0 0-15,0 0 16,-1 21-16,1 1 0,0 20 16,-21-21-16,21 21 0,-1 1 15,1-1-15,0 0 0,0 1 0,0-1 16,21 0-16,0 1 0,0-1 15,0-21-15,0 22 0,21-22 16,0 0-16,0 0 0,22 0 0,-22-21 16,21 0-16,0 0 0,-20 0 0,20 0 15,0 0-15,1 0 0,-1-21 16,0 0-16,1 0 0,-1 0 0,0-1 16,1-20-16,-1 0 0,0-1 15,1 22-15,-1-21 0,-21-22 0</inkml:trace>
  <inkml:trace contextRef="#ctx0" brushRef="#br0" timeOffset="124319.93">6731 4805 0,'0'0'16,"0"-21"-16,0-22 0,0 22 0,-21 0 15,0 0-15,-1 21 16,1 0-16,0 42 16,21-21-16,-21 22 0,21-1 15,0 22-15,0-22 0,0 21 0,0 1 16,-21-1-16,21 1 0,0-22 15,-21 22-15,21-22 0,0 0 0,0 1 16,0-1-16,0-21 0,0 22 0,0-22 16,0 21-16,0-21 0,0 0 15,21-21 1,0 0-16,0 0 0,0 0 16,22-21-16,-22 0 0,0 0 0</inkml:trace>
  <inkml:trace contextRef="#ctx0" brushRef="#br0" timeOffset="125407.93">7197 5313 0,'0'0'0,"21"0"16,-21-21-16,0 0 0,21-1 0,-21 1 15,0 0-15,0 0 0,0 0 16,0 0-16,-21 21 0,0-22 0,-1 22 16,1 0-16,0 0 0,0 0 15,0 0-15,0 22 0,-1-1 0,-20 0 16,21 0-16,0 0 0,0 22 0,-1-1 15,1-21-15,0 21 16,0 1-16,21-22 0,0 21 0,0-21 16,0 22-16,0-22 0,0 0 0,0 0 15,21 0-15,0 1 0,0-22 16,1 0-16,-1 0 0,0 0 16,0 0-16,0 0 0,0-22 15,1 1-15,-1 0 0,0 0 0,0 0 16,0-22-16,0 22 0,1-21 0,-22 0 15,0 20-15,0-20 0,21 0 16,-21-1-16,0 22 0,0 0 0,0 0 16,0 0-16,0 42 31,0 0-31,0 0 0,0 0 16,0 1-16,0 20 0,0-21 15,0 21-15,0-20 0,0 20 0,0-21 16,0 0-16,0 0 0,0 22 0,0-22 15,0 0-15,0 0 16,21 0-16,0-21 0,0 0 16,0 0-16,1 0 0,-1 0 0,21-21 15,-21 0-15,0 0 0,1 0 16,20 0-16,-21-22 0,0 22 0,22-21 16,-22-1-16,0 1 0,0 21 15,-21-21-15,0 20 0,0 1 16,0-21-16,-21 42 15,0 0-15,0 21 16,-1 0-16,1 0 0,21 1 16,0-1-16,0 0 0,0 0 0,0 0 15,0 0-15,0 1 0,0-1 16,0 0-16,0 0 0,0 0 16,21 0-16,-21 1 0,22-22 0,-22 21 15,0 0-15,0-42 47,-22 0-31,22-1-16,0 1 0,0 0 15,0 0-15,-21 21 32,21 21-32,-21-21 0,21 21 15,0 0-15,0 1 0,0-1 16,0 0-16,0 0 15,21 0-15,0-21 0,1 21 16,20-21-16,-21 0 0,0 0 16,0 0-16,22 0 0,-1 0 0,-21-21 15,22 0-15,-1 0 0,-21 0 16,21 0-16,1-1 0,-22 1 16,21-21-16,-21 21 0,22-22 15,-22 1-15,0 0 0,0-1 0,0 1 16,-21-21-16,0 41 0,0 1 15,0 0-15,0 0 0,-21 21 0,0 0 16,0 0-16,0 21 0,0 0 16,21 0-16,0 22 0,0-22 0,0 21 15,0-21-15,0 1 0,0 20 0,0-21 16,21 0-16,-21 0 0,21 1 16,0-1-16,-21 0 0,0 0 0,0 0 15,0 0 1,0 1-16,-21-1 31,0-21-31,0 0 0,-1 0 0,1 0 16,0 0-16,0 0 0,0 0 15,0 0-15,-1 0 0</inkml:trace>
  <inkml:trace contextRef="#ctx0" brushRef="#br0" timeOffset="126495.9">1651 7387 0,'21'0'0,"-21"-21"0,0 0 31,21 21-31,-21-21 15,0 0-15,0-1 16,0 1-16,0 0 0,0 0 16,-21 0-16,0 0 0,0 21 15,-22 0-15,22 0 0,-21 0 16,0 0-16,-1 21 0,1 21 0,0-21 16,-1 22-16,22-1 0,0-21 15,0 21-15,0 1 0,21-1 16,0 0-16,0-20 0,0-1 15,0 0-15,0 0 0,21-21 16,0 0-16,21 0 16,-21 0-16,22 0 0,-22-21 15,42 0-15,-20-22 0,-1 22 0,0-21 16,1 0-16,-1 20 0,0-20 16,-20 0-16,20-1 0,-42 1 0,0 21 15,21 0-15,-21 0 0,0-1 16,-21 44-1,21-1-15,-21 0 0,0 0 16,-1 21-16,22 1 0,-21-1 0,21-21 16,0 22-16,0-1 0,0-21 15,0 21-15,0-20 0,43-1 16,-22 0-16,0 0 0,0-21 16,0 0-16,22 0 0,-1 0 0,-21 0 15,21-21-15,1 0 0,-1 0 16,0-1-16,22-20 0,-22 0 0,-21-1 15,22 1-15,-22-21 0,0 20 16,-21 1-16,0-22 0,0 22 0,-21 0 16,0-22-16,-22 22 0,1 21 15,0-22-15,-22 22 0,22 0 0,-22 0 16,1 21-16,-1 0 0,-20 0 16,20 0-16,-20 21 0,-1 21 0,21-20 15,1 20-15,-1 21 16,1 1-16,21-1 0,20 22 0,-20-21 15,21 20-15,21 1 0,0-22 16,0 1-16,0-1 0,21 1 16,0-22-16,22 1 0,-22-1 0,21 0 15,0 1-15,22-1 0,-22-21 16,22 0-16,-1 0 0,1-21 0,-1 0 16,1 0-16,-1 0 0,1 0 15,-22-21-15,22 21 0,-22-42 16,0 21-16,22 0 0,-22-22 0,22 1 0,-22 0 15,21-1-15,-20 1 16,-1-22-16</inkml:trace>
  <inkml:trace contextRef="#ctx0" brushRef="#br0" timeOffset="126719.67">2730 6900 0,'0'0'0,"0"-21"0,0 42 31,0 1-31,0 20 0,0-21 15,0 21-15,0 1 0,0-1 0,0 22 16,0-1-16,0-21 0,0 22 0,-21-1 16,21-20-16,0-1 0,-21 0 15,21 1-15,0-22 0,0 21 16,0-21-16,0 1 16,21-22-16,0 0 0,1 0 15,-1-22-15,0 1 0,0-21 16,-21 21-16,21-22 0</inkml:trace>
  <inkml:trace contextRef="#ctx0" brushRef="#br0" timeOffset="127179.93">2815 7006 0,'0'0'15,"-21"-21"-15,21 0 0,21-43 32,0 43-32,0 21 0,1 0 15,-1 0-15,0 0 0,21 0 16,-21 0-16,1 0 0,-1 0 0,0 21 15,0 22-15,0-22 0,-21 0 16,0 21-16,0 1 0,0-22 0,0 21 16,-21 1-16,0-1 0,0 0 15,0-21-15,-22 22 0,22-22 0,0 0 16,0 0-16,0-21 0,-1 0 16,22-21-1,22 0-15,-22 0 16,21 0-16,0-1 15,21 22-15,-21 0 0,1 0 0,-1 0 0,0 0 16,0 0-16,0 0 16,0 22-16,1-1 0,-1 0 0,0 0 15,-21 0-15,0 22 0,0-22 0,0 0 16,0 21-16,0-21 0,0 22 16,-21-22-16,-22 0 0,22 21 0,0-20 15,0-1-15,-21-21 0,20 21 16,1 0-16,0-21 0,0 0 0,0 0 15,0 0-15,-1 0 16,22-21-16,-21 0 0,21 0 16,0-1-16,0 1 0,21 0 15,1 0 1,-1 0-16,0 21 0,0-21 0,0-1 16</inkml:trace>
  <inkml:trace contextRef="#ctx0" brushRef="#br0" timeOffset="127502.91">3302 7493 0,'0'0'0,"21"0"0,-21 21 0,21-21 15,0 0-15,1 0 16,-1 0-16,-21-21 0,21 21 0,21-21 16,-21 0-16,1 0 0,-1-1 0,0 1 15,0 0-15,-21-21 16,0 21-16,0-1 0,0 1 0,0 0 15,0-21-15,-21 42 0,0 0 16,0 0-16,-1 0 0,1 21 16,0 0-16,0 0 0,0 0 0,0 22 15,21-1-15,0-21 0,0 22 16,-22-1-16,22-21 0,0 21 0,0-20 16,0-1-16,0 0 0,0 0 15,22 0-15,-1 0 0,0-21 16,0 0-16,0 0 0,0 0 15,1 0-15,20 0 0,-21-21 0,0 0 16,22 0-16,-1 0 0</inkml:trace>
  <inkml:trace contextRef="#ctx0" brushRef="#br0" timeOffset="128383.91">4106 6900 0,'0'0'15,"0"-42"-15,0 21 0,0 0 0,0 0 16,0-1-16,0 1 0,-21 21 0,21-21 15,-21 21 1,0 21-16,0 0 0,21 1 16,0 20-16,0 0 0,0 1 0,0 20 15,-22-21-15,22 43 16,0-21-16,0 20 0,-21-20 0,21 20 16,-21-20-16,21 21 0,-21-22 0,0 22 15,21-22-15,-21 22 0,-1 0 16,22-1-16,-21 1 0,0 0 0,0-22 15,-21 22-15,20-1 0,1-20 0,-21-1 16,21 1-16,0-1 0,-1-20 16,1 20-16,21-42 0,0 22 0,0-22 15,0 0-15,21-21 0,1 0 16,20 0-16,-21-21 0,21 0 16,-20 0-16,20-1 0,0-20 15,1 0-15,-1-1 0,0 1 0,1 0 16,-1-1-16,0-20 0,-21-1 15,1 1-15,-1-1 0,0 1 0,-21-1 16,0 1-16,0-22 0,0 22 0,-21 20 16,-22-20-16,22 21 0,-21-1 15,21 1-15,-22 21 0,22 0 0,-21-1 16,21 1-16,0 21 0,21-21 16,0 0-1,0 0 1,21 0-16,21 21 0,-21-22 15,0 1-15,22 0 0,-22-21 16,21 21-16,-21-22 0,22 22 0,-22-21 16,0 21-16,21-22 0,-20-20 15,-1 42-15,-21-1 0,21 1 16,-21 0-16,0 0 16,-21 21-1,0 0 1,21 21-16,0 0 15,-22 22-15,22-22 0,0 21 0,0 0 16,-21 1-16,21-1 0,0-21 16,0 22-16,0-1 0,0-21 0,21 0 15,1 0-15,-1 1 0,0-22 16,0 0-16,0 0 0,22 0 16,-22 0-16,21 0 0,-21 0 0,22 0 15,-22-22-15,0 1 0,21 0 16,-21-21-16,1-1 0,-22 22 0,0-42 15,21 20-15,-21 1 0,0 0 0,0-1 16,0 22-16,-21-21 0,-1 21 16,-20 0-16,21 21 0,-21 0 0,20 0 15,-20 0-15,0 0 0,-1 0 16,22 0-16,0 21 0,0 0 0,0 0 16,21 0-16,0 22 0,0-22 15,0 21-15,0-21 0,0 0 16,0 1-16,21-1 0,0 0 0,0-21 15,0 0-15,1 21 0,-1-21 16,0 0-16,21 0 0,-21 0 0,1 0 16</inkml:trace>
  <inkml:trace contextRef="#ctx0" brushRef="#br0" timeOffset="128751.7">4678 7260 0,'0'0'16,"0"-21"-16,0 0 0,0 0 0,0 0 15,0-1-15,0 1 0,0 0 16,21 0-16,-21 0 15,21 21-15,0-21 0,0 21 16,1 0-16,-1 0 0,21 0 16,-21 0-16,0 0 0,1 0 0,-1 0 15,0 21-15,0 0 0,0 21 16,0-21-16,-21 22 0,0-1 0,22-21 16,-22 22-16,0-1 0,0-21 0,0 21 15,0-20-15,0-1 0,0 0 16,0 0-16,-22-21 0,1 21 0,0-21 15,21-21 1,0 0 0,0 0-16,0 0 0,0-22 0,0 22 15,0 0-15,0-21 16,0 20-16,0-20 0,21 21 0,0 0 16,-21 0-16,22-1 0,-1 1 15,0 0-15,0 21 16,0 0-16,0 0 0,1 21 15,-22 0 1,21-21-16</inkml:trace>
  <inkml:trace contextRef="#ctx0" brushRef="#br0" timeOffset="129023.89">5207 7281 0,'0'0'0,"21"22"16,0-22-16,0 0 16,1 0-16,-1-22 0,0 22 15,0-21-15,0 0 16,0 0-16,1 0 0,-1 0 0,-21-1 15,21-20-15,-21 21 0,0 0 0,0 0 16,0-1-16,0 1 16,-42 21-16,20 0 0,1 0 0,0 0 15,0 21-15,0 1 0,0-1 0,-1 21 16,22 0-16,0 1 0,-21-1 16,21 0-16,0 1 0,0-1 15,0 0-15,0 1 0,0-22 0,0 0 16,21 0-16,-21 0 0,22 1 15,-1-22-15,0 0 0,0 0 0,0 0 16,22 0-16,-22-22 0,0 1 16,0 0-16,0 0 0,0 0 0,1 0 15</inkml:trace>
  <inkml:trace contextRef="#ctx0" brushRef="#br0" timeOffset="129796.12">5884 6583 0,'0'0'0,"-21"0"0,0 0 15,0 0-15,0 0 0,-1-21 16,44 21 0,-1-21-16,21 21 15,-21 0-15,22 0 0,-1-22 0,0 22 16,22 0-16,-22 0 0,0-21 0,1 21 15,-1-21-15,0 21 16,1 0-16,-1 0 0,0 0 0,-20 0 16,-1 0-16,-42 0 31,-22 0-31,22 21 0,0-21 0,-21 0 16,20 0-16,1 0 0,0 0 15,0 0-15,0 0 16,0 0-1,21 21 1,0 1 0,0-1-16,0 0 0,0 0 15,0 0-15,-22 22 0,22-1 0,0 0 16,0 1-16,0-1 0,0 0 16,-21 1-16,21-1 0,0 0 15,0 1-15,0-1 0,0-21 0,0 21 16,0-20-16,0 20 0,0-21 15,0 0-15,0 0 0,0 1 16,21-44 15,1 1-31,-1-21 0,0 21 16,-21 0-16</inkml:trace>
  <inkml:trace contextRef="#ctx0" brushRef="#br0" timeOffset="130419.9">6413 7027 0,'64'0'31,"-43"0"-31,0-21 0,0 0 16,1 21-16,-1 0 0,0-21 15,0 21-15,0 0 0,-21-21 16,21 0-16,1-1 0,-22 1 16,21 21-16,-21-21 0,0 0 15,0 0-15,0 0 0,0-1 16,-21 22-16,-1 0 0,1 0 15,0 0-15,0 0 0,21 22 0,-21-1 0,0-21 16,-1 42-16,22-21 16,-21 0-16,0 1 0,0 20 0,21-21 15,0 21-15,0-20 0,-21-1 0,21 0 16,0 0-16,0 0 0,0 0 16,0 1-16,21-22 0,0 21 15,0-21-15,0 0 0,1 0 0,20 0 16,-21 0-16,21-21 0,-20-1 15,20 22-15,0-21 0,1 0 0,-1 0 16,0 0-16,1 0 0,-1-22 16,-21 22-16,21 0 0,-20-21 0,-1 20 15,0-20-15,-21 21 0,21 0 16,-21 0-16,0-1 16,-21 22-16,0 0 0,0 0 15,-1 22-15,1-22 0,21 21 0,0 0 16,0 0-16,-21 0 0,21 0 15,0 1-15,0-1 0,0 0 0,0 0 16,0 0-16,0 0 0,0 1 0,21-22 16,-21 21-16,0 0 0,0 0 15,0 0 1,-21-21-16,0 0 16,0 0-16,0 0 0,-1 0 15,1 0-15,0 0 0,0 0 16,0 0-16,0 0 0,42 0 47,0 0-47,21 0 0,-21-21 15,22 0-15,-22 21 0,21-21 16,1 21-16</inkml:trace>
  <inkml:trace contextRef="#ctx0" brushRef="#br0" timeOffset="130731.77">7556 6562 0,'0'0'0,"22"-43"16,-22-126 0,0 127-16,0 21 0,0-1 15,0 1-15,0 42 16,0 1 0,-22 20-16,22 0 0,0 1 0,0-1 15,-21 0-15,21 22 0,-21-22 16,0 22-16,21-22 0,-21 0 0,21 1 15,0-1-15,-21 0 0,21 1 0,-22-1 16,22-21-16,0 21 0,0-20 16,0 20-16,0-21 0,0 0 0,0 0 15,0 1-15,22-1 16,-1-21-16,0 0 16,0 0-16,0 0 0,0 0 0,1 0 15,-1-21-15,0-1 0,0 1 16,0 21-16,22-21 0,-22-21 0,0 21 15,21-1-15</inkml:trace>
  <inkml:trace contextRef="#ctx0" brushRef="#br0" timeOffset="130956.04">7429 6731 0,'0'0'15,"-21"0"-15,21 21 0,21-21 31,1 0-31,-1 0 0,21 0 0,-21 0 16,22 0-16,-1 0 0,0 0 16,1-21-16,-1 21 0,0-21 0,-21 21 15,22-21-15,-1 0 0,-21 21 0,0 0 16,1-22-16,-1 22 0,-42 0 31</inkml:trace>
  <inkml:trace contextRef="#ctx0" brushRef="#br0" timeOffset="132095.91">1884 9186 0,'-21'0'0,"42"0"0,-42-21 31,21 0-31,0 0 16,0 0-16,0-22 15,-22 22-15,1 0 0,0 0 16,21 0-16,-21 0 0,0-1 16,-22 22-16,22 0 0,0 0 0,0 0 15,-21 0-15,20 0 0,1 22 16,0 20-16,-21-21 0,21 21 0,-1-20 16,1 20-16,21-21 0,-21 21 15,21 1-15,0-22 0,0 0 0,0 21 16,0-20-16,0-1 15,21-21-15,0 0 0,22 0 0,-22 0 16,21-21-16,1 21 0,-22-22 16,21 1-16,0 0 0,1-21 0,-1 21 15,-21-1-15,0-20 16,1 0-16,-1 21 0,-21-22 0,0 22 16,0 0-16,0 0 0,0 0 15,0-1-15,0 44 16,0-1-16,0 21 15,0-21-15,0 22 0,-21-22 0,21 21 16,0-21-16,0 22 0,0-22 16,0 0-16,0 21 0,0-21 0,0 1 15,21-22-15,0 21 0,0-21 16,0 0-16,0 0 0,1 0 0,20 0 16,-21 0-16,21-21 0,1-1 0,-22 1 15,21 0-15,1 0 16,-1-21-16,-21 20 0,0-20 0,22 0 15,-43-1-15,0 1 0,0 0 16,0-22-16,0 22 0,-22 0 0,-20-22 16,0 22-16,21-1 0,-43 22 15,22-21-15,-1 21 0,-20 21 0,-1 0 16,1 0-16,-1 0 0,-20 0 16,20 42-16,-20-21 0,-1 22 0,21 20 15,1 1-15,-1 20 0,22-20 16,0 20-16,21 1 0,-1-21 0,22 20 15,0-20-15,0 20 0,0-20 16,22-1-16,-1-20 0,21 20 16,0-42-16,1 22 0,20-22 15,-20 0-15,20 0 0,1-21 0,-1 0 16,22 0-16,-22 0 0,1-21 16,-1 0-16,1 0 0,-22-22 0,85-20 15,-63 42-15,-22-22 0,0 1 16,22 0-16</inkml:trace>
  <inkml:trace contextRef="#ctx0" brushRef="#br0" timeOffset="132663.94">2984 8784 0,'0'0'0,"0"-21"0,0 0 16,0 0-16,0 0 0,0-1 0,0 1 15,0 0-15,0 0 16,0 42 0,0 0-1,0 0-15,22 22 0,-22-1 16,21 0-16,-21 22 0,0-22 0,0 22 16,0-1-16,0-20 0,0-1 15,0 21-15,0-20 0,0-22 0,0 21 16,0-21-16,0 22 0,0-22 15,0 0-15,0-42 32,21 0-32,0 0 0,-21-22 15,0 22-15,0-21 0,0-1 16</inkml:trace>
  <inkml:trace contextRef="#ctx0" brushRef="#br0" timeOffset="133139.22">3006 8763 0,'0'0'16,"0"-21"-16,0 0 0,0 0 0,0-1 15,0 1-15,0 0 0,21 0 16,0 0-16,0 21 0,0 0 0,0-21 16,1 21-16,20 0 0,0 0 15,1 0-15,-1 21 0,0 0 0,1 0 16,-1 0-16,-21 0 0,21 22 16,-42-22-16,0 21 0,0 1 0,-21-1 15,0 0-15,-21-21 0,-1 22 0,1-1 16,0-21-16,-1 0 15,1 1-15,21-1 0,-21 0 0,20-21 16,1 0 0,21-21-16,0 0 0,21-1 15,-21 1-15,22 21 0,20 0 16,-21 0-16,21 0 0,-20 0 16,20 0-16,0 0 0,22 0 0,-22 21 15,0 1-15,1-1 0,-1 0 16,-21 0-16,0 0 0,1 0 15,-22 22-15,0-22 0,0 0 0,-22 21 16,-20-20-16,21-1 0,-43 21 16,22-21-16,0 0 0,-1 1 0,-20-1 15,42-21-15,-22 0 0,22 0 16,-21 0-16,21 0 0,0 0 0,-1 0 16,22-21-16,0-1 0,-21 22 0,21-21 15,0 0-15,0 0 16,0 0-16,21 21 0,1-21 15,-1 21-15,0-22 0,0 22 16,0-21-16,22 21 0,-22-21 0,0 21 16,21 0-16</inkml:trace>
  <inkml:trace contextRef="#ctx0" brushRef="#br0" timeOffset="133471.93">3662 9292 0,'0'0'0,"42"21"31,-21-21-31,0 0 0,-21-21 0,22 21 16,-1-21-16,0 0 0,0 21 16,0-21-16,22 0 0,-22-22 0,0 22 15,0 0-15,-21 0 0,0 0 0,0-1 16,0 1-16,0 0 0,0 0 16,-21 21-16,0 0 15,0 0-15,-22 21 16,22 0-16,0 0 0,0 22 0,0-22 15,-1 21-15,1-21 0,0 22 0,21-1 16,-21-21-16,21 22 0,0-22 16,0 0-16,0 0 0,0 0 0,21 0 15,0-21-15,0 0 0,1 0 16,20 0-16,-21 0 0,21 0 16,1-21-16,-1 0 0,0 0 0,1 0 15,-22 0-15,21-22 0,1 22 0,-1-21 16,0-1-16</inkml:trace>
  <inkml:trace contextRef="#ctx0" brushRef="#br0" timeOffset="134309.28">4487 8700 0,'0'-43'0,"0"86"0,0-128 15,0 64-15,0 0 0,0-1 0,0-20 16,-21 42 0,21 21-16,0 0 15,0 1-15,-21 20 0,21 21 0,-21-20 16,21 20-16,-21 22 0,21-22 15,-22 22-15,1-21 0,21 20 0,-21 1 16,0 0-16,0-1 0,21 1 0,-21 0 16,-1-1-16,1 22 15,0-21-15,0-1 0,21 1 0,-21 0 16,0-1-16,21 1 0,-22 0 0,22-1 16,0-20-16,0-1 0,0 1 0,0-22 15,0 1-15,0-22 0,0 21 16,22-42-16,-1 21 0,0-21 0,0 0 15,21 0-15,-20-21 0,20 0 0,0-21 16,1-1-16,-1 1 0,0 0 16,1-1-16,-1-20 0,0-1 0,1 1 15,-1 20-15,-21-20 0,0-1 0,-21 1 16,0-1-16,0 1 0,-21-1 0,0 1 16,-21 21-16,20-22 15,-41 22-15,21-1 0,-1 1 0,-20 21 16,20 0-16,1 0 0,0-1 0,21 22 15,-1-21-15,1 21 0,0 0 16,21-21-16,0 0 0,0 0 16,21 0-16,0-1 15,1 1-15,20 0 0,-21-21 16,43 21-16,-22-22 0,0 1 0,22 21 16,-1-22-16,-20 1 0,-1 0 15,21-1-15,-20 1 0,-22 21 0,0-21 16,0 20-16,0 1 0,-21 0 15,0 0-15,0 0 0,0 0 16,-21 42 15,0 0-31,21 0 0,-21 21 16,0-20-16,21 20 0,0 0 0,-21-21 16,21 22-16,0-1 0,0-21 15,0 0-15,0 1 0,0-1 0,0 0 16,21-21-16,0 0 0,0 0 0,0 0 15,0 0-15,1 0 0,-1 0 16,0 0-16,0-21 0,21 0 0,-20-1 16,-1 1-16,0 0 0,0 0 0,0-21 15,-21 20-15,0-20 16,0 0-16,0-1 0,0 22 0,0-21 16,0 0-16,-21 20 0,0 1 0,0 0 15,-22 21-15,22 0 16,0 0-16,-21 0 0,21 0 0,-22 21 0,22 0 15,0-21-15,0 22 0,21 20 16,-21-21-16,21 0 0,0 0 0,0 1 16,0-1-16,21 0 0,0 0 0,21-21 15,-21 21-15,1-21 0,20 0 16,-21 0-16,21 0 0,1 0 0,-22 0 16</inkml:trace>
  <inkml:trace contextRef="#ctx0" brushRef="#br0" timeOffset="134663.67">5249 8975 0,'0'0'0,"0"-21"16,0-1-16,0 1 16,0 0-16,0 0 15,21 0-15,1 0 0,-1 21 0,-21-22 16,21 22-16,0 0 0,0 0 16,0 0-16,22 0 0,-1 0 15,-21 22-15,0-1 0,1 0 16,-1 0-16,0 21 0,0-20 15,-21 20-15,0 0 0,0-21 0,0 22 16,0-22-16,-21 21 0,0-21 0,0 1 16,-1-1-16,1 0 0,21 0 15,-21-21 1,21-21-16,0 0 16,0 0-16,0-1 0,0 1 15,0-21-15,21 21 0,-21-22 0,21 22 16,-21-21-16,22 21 0,-1 0 0,0-22 15,0 22-15,0 0 0,0 0 16,22 0-16,-22-1 0,21 22 0,-21 0 16,22 0-16,-22 0 0,0 0 15,0 0-15,-21 22 0</inkml:trace>
  <inkml:trace contextRef="#ctx0" brushRef="#br0" timeOffset="134940.73">5927 8975 0,'21'0'0,"-42"0"0,63 0 0,-21 0 15,0 0-15,0 0 0,-21-21 16,22-1-16,-1 1 0,-21 0 16,21 0-16,-21 0 0,21 0 0,-21-1 15,21 1-15,-21 0 0,0 0 16,-21 21 0,0 0-16,-21 0 0,20 0 0,1 0 15,0 21-15,0 0 16,-21 22-16,42-22 0,-22 21 0,22-21 15,0 22-15,0-1 0,0-21 0,0 21 16,0-20-16,22-1 0,-1 0 16,-21 0-16,42 0 0,-21-21 0,0 0 15,1 0-15,-1 0 0,0 0 0,21 0 16,-21 0-16,1-21 0,20 0 0,-21 0 16,0 0-16</inkml:trace>
  <inkml:trace contextRef="#ctx0" brushRef="#br0" timeOffset="135388.19">6540 8319 0,'0'0'0,"22"-22"0,-22 1 0,21 0 16,-21 0-16,0 0 0,0 42 31,0 21-31,0-21 0,0 22 16,0-1-16,-21 0 0,21 22 0,-22-22 15,22 22-15,0-22 0,0 22 0,-21-22 16,21 21-16,-21-20 0,0 20 16,21-20-16,0-1 0,0-21 0,-21 21 15,21-20-15,0-1 0,0 0 16,0-42-1,0 0 1,0-1-16,0-20 0,-21 21 0,21-21 16,-22-1-16</inkml:trace>
  <inkml:trace contextRef="#ctx0" brushRef="#br0" timeOffset="135884.03">6244 8530 0,'0'0'16,"0"-42"-16,-21-85 15,21 106-15,0 0 0,0-1 16,21 1-16,0 0 0,0 0 15,1 0-15,20 0 0,-21 21 16,21-22-16,-20 22 0,41 0 0,-21 0 16,1 0-16,-1 22 0,22-1 0,-22 21 15,0 0-15,1 1 0,-1-1 16,-21 22-16,21-22 0,-20 21 0,20 43 16,-42-42-16,0-22 0,0 0 15,0 1-15,0-1 0,0 0 16,-21-20-16,21-1 0,-21 0 0,-1-21 31,22-21-31,0-22 16,0 22-16,0-21 0,0 0 15,0-1-15,0-63 0,22 64 16,-1-21-16,0-1 0,0 1 16,0 20-16,0-20 0,1-1 0,-1 22 15,0 0-15,0-1 0,0 22 16,0 0-16,1 21 0,20 0 0,-21 21 15,0 0-15,0 22 0,-21-1 0,22 21 16,-1-20-16,0 20 0,-21 1 16,0-1-16,0-20 0,0 20 0,0 1 15,0-1-15,0-21 0,0 1 0,0-1 16,0 0-16,-21 1 0,21-1 16,-21-21-16,21 0 0,-22 1 15,22-1-15,0-42 31,0-1-31,0 1 0,0 0 0,22 0 16,-1 0-16,0 0 0,0-22 0,-21 22 16</inkml:trace>
  <inkml:trace contextRef="#ctx0" brushRef="#br0" timeOffset="136208.88">7493 8805 0,'0'0'0,"21"0"15,0 0-15,0 0 16,-21-21-16,22 21 0,-1 0 0,21-21 15,-21 21-15,0-21 16,1 0-16,-1 0 0,0 21 0,21-22 16,-42 1-16,21 0 0,1 0 0,-22 0 15,0 0-15,0-1 16,-22 22-16,1 0 16,0 0-16,0 22 0,0-1 0,-22 0 15,22 0-15,0 0 0,0 22 16,0-1-16,0 0 0,21 1 0,0-1 15,-22-21-15,22 21 0,0-20 16,0 20-16,0-21 0,0 0 0,22 0 16,-1-21-16,0 0 0,0 0 15,21 0-15,-20 0 0,20-21 16,0 0-16,1 0 0,-1 0 16,-21 0-16,21-22 0,1 1 0,-1 21 15,-21-22-15,22 1 0,-1 0 0</inkml:trace>
  <inkml:trace contextRef="#ctx0" brushRef="#br0" timeOffset="136439.89">8297 8255 0,'0'-42'16,"0"84"-16,0-105 0,0 41 15,-21 44 1,21-1-16,0 21 0,-21-21 16,21 43-16,0-22 0,0 0 15,0 1-15,0-1 0,0 22 16,0-22-16,-21 0 0,21 1 0,-21-1 15,21 0-15,-22 1 0,22-1 16,0 0-16,0-21 0,0 1 0,0 20 16,0-21-16,0 0 0,22-21 15,-1 0 1,0-21-16,0 0 0,0 0 0,0-22 16,22 22-16,-22-21 0</inkml:trace>
  <inkml:trace contextRef="#ctx0" brushRef="#br0" timeOffset="136879.9">8636 8149 0,'0'0'0,"0"-21"0,0 42 31,0 0-31,0 22 0,0-22 0,0 21 16,0 1-16,0-1 0,0 0 0,0 1 15,-21-1-15,21 0 0,0 22 16,-21-22-16,21 0 0,-22 1 0,22-1 15,0 0-15,0-20 0,0 20 0,-21-21 16,21 0-16,0 22 0,-21-43 16,21 21-16,0 0 0,0-42 31,0 0-31,0-1 16,0 1-16,21-21 0,0 0 0,1 20 15,-22-20-15,21 0 0,0-1 0,0 22 16,0-21-16,22 21 0,-22 0 15,0-1-15,0 1 0,0 0 0,22 21 16,-22 0-16,0 0 0,0 21 0,0 0 16,0 1-16,1-1 0,-22 0 15,0 0-15,0 21 0,0 22 16,0-43-16,0 21 0,-22-20 0,1-1 16,0 0-16,0 0 0,21 0 15,-21 0-15,0 1 0,-1-22 16,1 0-1,0 0-15,0-22 16,21 1-16,0 0 0</inkml:trace>
  <inkml:trace contextRef="#ctx0" brushRef="#br0" timeOffset="137060.62">8318 8551 0,'0'0'0,"22"0"31,-1 0-15,0 0-16,0 0 0,0-21 0,22 21 15,-1 0-15,-21 0 0,21 0 16,1 0-16,-1 0 0,0 0 0,1 0 16,-1 0-16</inkml:trace>
  <inkml:trace contextRef="#ctx0" brushRef="#br0" timeOffset="137427.91">9334 8488 0,'-21'21'15,"0"-21"1,21 21-16,-21 0 0,0 1 0,0-1 16,21 0-16,-22 0 0,1 0 0,0 22 15,21-22-15,0 0 0,0 21 16,-21-21-16,21 22 0,0-22 0,0 21 15,0-21-15,0 1 0,0-1 0,21 0 16,0-21-16,0 0 0,1 21 16,-1-21-16,0 0 0,0 0 0,21 0 15,-20-21-15,-1 0 0,0 0 0,0-1 16,0 1-16,0 0 16,-21-21-16,22 21 0,-22-22 0,0 22 15,0-21-15,0-1 0,-22 22 0,1 0 16,0 0-16,0 0 0,0 0 15,0-1-15,-22 22 0,22 0 0,0 0 16,0 0-16,0 0 16,21 22-16,0-1 15,21 0-15,0-21 16,0 0-16,0 0 0,0 0 0</inkml:trace>
  <inkml:trace contextRef="#ctx0" brushRef="#br0" timeOffset="137963.21">9842 8573 0,'0'-22'15,"-21"1"-15,0 21 0,0 0 0,0-21 16,0 21-16,-1 0 0,1 0 0,0 0 16,0 0-16,0 0 0,0 21 15,-1 0-15,1-21 0,0 22 0,0-1 16,21 0-16,0 0 0,-21 0 0,21 22 15,0-22-15,0 0 0,0 21 16,0-21-16,0 1 0,0-1 0,0 0 16,0 0-16,0 0 0,21 0 0,0-21 15,0 0-15,0 0 16,1 0-16,-1 0 0,0 0 16,0-21-16,21 0 0,-20 0 0,-1 0 15,0-22-15,0 22 0,0-21 0,0 0 16,1-22-16,-22 22 0,21-1 15,0-20-15,-21-1 0,21 1 0,-21-1 16,0 1-16,21-1 0,0 22 16,-21-21-16,0 20 0,22 22 0,-22 0 15,0 0-15,0 0 0,0 42 16,-22 0-16,1 21 16,0 1-16,0 20 0,21 1 15,-21-1-15,0 1 0,21-1 0,0 1 16,0-1-16,-22 1 0,22-1 15,0 1-15,0-22 0,0 21 0,0-20 16,0-22-16,22 21 0,-1-21 0,0 1 16,0-1-16,21 0 0,1-21 15,-22 0-15,21 0 0,22 0 0,-22-21 16,0 0-16,1 21 0,20-22 0,-20-20 16,-1 21-16,0 0 0,1-22 15,-1 22-15,-21-21 0,0 21 0,22-22 16</inkml:trace>
  <inkml:trace contextRef="#ctx0" brushRef="#br0" timeOffset="139271.92">2328 10943 0,'-21'0'31,"21"-21"-31,-21 0 16,21 0-16,0 0 0,0-1 0,0 1 15,-21 0-15,0 0 0,-1 0 16,22-22-16,-21 22 0,0 0 0,0 0 16,0 21-16,21-21 15,-21 21-15,-1 0 0,1 0 16,21 21-16,-21 0 16,21 21-16,-21-20 0,0-1 0,21 21 15,0-21-15,0 64 0,-21-64 16,21 0-16,0 0 0,0 1 15,0-1-15,0 0 0,21-21 16,0 0-16,0 0 16,0 0-16,0-21 0,1 0 0,-1-1 15,21 1-15,-21 0 0,0 0 16,1 0-16,-1-22 0,0 22 0,0-21 16,-21 21-16,0-22 0,0 22 15,0 0-15,0 0 0,0 0 0,0 0 16,0 42-1,0 0 1,0 0-16,0 21 0,0 1 0,0-22 16,21 21-16,0 1 0,-21-22 15,22 21-15,-1-21 0,-21 0 0,21 1 16,0-1-16,21 0 0,-20-21 16,-1 0-16,21 0 0,0 0 0,1 0 15,-1 0-15,0-21 0,1 0 16,-1-1-16,0 1 0,1 0 15,-22-21-15,21 21 0,-21-22 0,1 1 16,-1-22-16,-21 22 0,0-21 16,0 20-16,0-20 0,0-1 0,-21 22 15,-22-22-15,1 22 0,0 21 16,-22-21-16,1 20 0,-1 1 0,-21 21 16,1 0-16,-1 0 0,0 0 15,1 21-15,-1 22 0,0-1 0,22 0 16,-1 22-16,-20 21 0,41-22 15,-20 22-15,21-1 0,20-20 0,1 21 16,21-22-16,0 22 0,0-22 16,0 1-16,43 20 0,-22-41 15,21 20-15,0-20 0,1-1 0,-1-21 16,0 21-16,22-20 0,-1-1 16,-20-21-16,20 21 0,1-21 0,-1 0 15,1 0-15,-1 0 0,1 0 16,-22-21-16,22 0 0,-22-1 0,0 1 15,22-21-15,-22 21 0,-21-22 16,22 1-16,-1-21 0,0 20 16,1-20-16,-1 20 0,0-20 0,-21-1 0</inkml:trace>
  <inkml:trace contextRef="#ctx0" brushRef="#br0" timeOffset="139511.4">3450 10245 0,'0'0'0,"-21"0"0,0 0 16,0 0-16,42 0 31,0-21-31,21 21 16,-21 0-16,22 0 0,-1 0 0,0 0 16,1-22-16,-1 22 0,0 0 15,-20 0-15,20 0 0,0 0 0,-21 0 16,1 0-16,-44 0 31,1 22-31,0-22 0,0 0 16</inkml:trace>
  <inkml:trace contextRef="#ctx0" brushRef="#br0" timeOffset="139747.15">3662 10245 0,'-21'84'16,"-1"-62"-1,22 20-15,0 0 0,0 1 0,0-1 16,0 0-16,0 22 0,0-22 0,0 0 16,0 1-16,0-1 0,-21 0 15,21 1-15,0-1 0,0 0 16,0-20-16,0 20 0,0-21 0,0 0 16,0 0-16,0 1 0,0-1 15,0-42 16,21-1-31,1 22 0,-1-21 16,0-21-16</inkml:trace>
  <inkml:trace contextRef="#ctx0" brushRef="#br0" timeOffset="140111.01">3958 10901 0,'106'-42'31,"-85"20"-16,0 22-15,0-21 0,1 21 16,-22-21-16,21 0 0,0 0 16,-21 0-16,0-1 0,0 1 15,0 0-15,0 0 0,-21 21 32,0 0-32,-1 21 0,1 0 0,21 0 15,-21 1-15,0-1 0,21 0 0,0 21 16,-21-21-16,0 22 15,21-22-15,-22 21 0,22-21 0,0 1 16,0-1-16,0 21 0,0-21 16,0 0-16,0 1 0,22-22 15,-1 0-15,0 0 0,0 0 0,0 0 16,22 0-16,-22 0 0,21-22 16,-21 1-16,22 0 0,-1 0 0,0 0 15,1 0-15,-1-1 0,0 1 0,1 0 16,-1-21-16,0 21 0,1-22 15,-1 22-15,-21-21 0</inkml:trace>
  <inkml:trace contextRef="#ctx0" brushRef="#br0" timeOffset="140395.92">4762 10732 0,'43'-43'0,"-43"1"16,-43 127-16,65-170 15,-44 106 1,1-21-16,0 21 0,0 0 16,0 1-16,21-1 0,0 0 15,0 0-15,0 0 0,0 0 0,0 1 16,0-1-16,21 0 0,0-21 0,0 21 15,0 0-15,1 0 16,-1-21-16,0 22 0,0-1 16,-21 0-16,0 0 15,-21-21 1,0 0-16,0 0 0,-1 0 0,-20 0 16,0 0-16,21 0 0,-22 0 0,1 0 15,21 0-15,0 0 16,-1 0-16,22-21 15,22 0 1,-1 21-16,0-21 0,0 21 16,0-22-16,22 1 0,-22 0 0</inkml:trace>
  <inkml:trace contextRef="#ctx0" brushRef="#br0" timeOffset="140683.39">5292 10245 0,'0'-106'16,"0"212"-16,-22-191 31,22 106-31,0 22 16,0-22-16,0 42 0,0-20 16,-21 20-16,21-21 0,0 22 0,0-1 15,-21-20-15,21-1 0,-21 22 0,21-43 16,-21 21-16,21 0 0,0-20 15,0 20-15,0-21 0,0 0 0,0 0 16,0 1-16,21-22 0,0 0 16,0 0-16,0 0 15,1 0-15,-1 0 0,-21-22 16,21 1-16,0 0 0,0 0 0,0-21 16,1 20-16</inkml:trace>
  <inkml:trace contextRef="#ctx0" brushRef="#br0" timeOffset="140900.18">5207 10499 0,'0'0'15,"21"0"1,0 0-16,22 0 16,-22 0-16,21 0 0,0-21 0,1-1 15,-1 22-15,-21-21 16,22 0-16,-1 0 0,0 21 0,1-21 15,-1 0-15,-21-1 0,0 22 0,0 0 16,1-21-16,-1 21 0,-42 0 31</inkml:trace>
  <inkml:trace contextRef="#ctx0" brushRef="#br0" timeOffset="141943.1">1820 12594 0,'-21'0'0,"21"-21"32,0 0-32,21 0 15,-21 0-15,21-1 16,-21 1-16,0 0 0,0 0 0,0 0 16,0 0-16,0-1 0,0 1 15,0 0-15,-21 0 16,0 21-16,0 0 0,0 0 15,0 0-15,-22 21 0,22 0 0,0 0 16,0 22-16,0-22 0,-22 21 16,22-21-16,0 22 0,0-1 0,21 0 15,0-20-15,-21 20 0,21 0 16,0-21-16,0 1 0,0-1 16,21-21-16,0 0 0,0 0 15,21-21-15,-20-1 0,-1 1 0,21 0 16,-21 0-16,22 0 15,-22-22-15,21 22 0,0-42 16,-20 42-16,-22-22 0,0 22 16,0 0-16,21 21 0,-21-21 0,0 42 31,0 0-31,0 0 16,0 0-16,0 22 0,0-22 15,0 0-15,0 21 0,0-20 0,0 20 16,0-21-16,0 0 0,0 0 15,0 1-15,21-1 0,0-21 0,0 0 16,0 0-16,1 0 16,-1-21-16,0-1 0,21 1 0,-21 0 15,1 0-15,20-21 16,-21 20-16,0-20 0,0 0 0,1 21 16,-22-22-16,0-20 0,0 20 15,0 1-15,-22-21 0,1 20 0,-21-20 16,0 20-16,20 1 0,-41 0 15,21 21-15,-1-1 0,-20 1 0,-1 21 16,-20 0-16,20 21 0,-21 1 16,22-1-16,-22 21 0,1 0 0,20 22 15,1-1-15,-1-20 0,22 20 16,-1 1-16,1 20 0,21-20 0,0-1 16,21 1-16,0 21 0,0-22 15,21 1-15,21-22 0,-21 21 16,22-20-16,-1-22 0,0 21 15,1-21-15,20 1 0,1-1 0,-1-21 16,1 0-16,-1 0 0,1 0 16,-1 0-16,-20 0 0,20-21 0,1-1 15,-22 1-15,21 0 0,-20-21 16,20 21-16,-20-22 0,20 1 0,-21 0 16,22-22-16,-1 22 0</inkml:trace>
  <inkml:trace contextRef="#ctx0" brushRef="#br0" timeOffset="142395.95">3006 12129 0,'0'0'0,"21"-22"0,-21-41 15,0 84 1,-21 0 0,-1 22-16,1-22 0,0 21 15,21 0-15,-21 22 0,0-22 0,0 1 16,21-1-16,0 21 0,-22-20 15,1-1-15,0 0 0,21 1 0,-21-1 16,21 0-16,-21-20 0,21-1 0,0 0 16,-21 0-16,21-42 31,0 0-31,21-22 16,-21 22-16,21-21 0,0 0 0,0-1 15,-21-20-15,21 20 0,1-20 0,-1 21 16,-21-22-16,21 1 0,0 20 15,-21 1-15,21 0 0,-21-1 0,21 22 16,1 21-16,-1 0 16,0 0-16,-21 21 0,21 0 0,0 1 15,-21 20-15,0 0 0,21 1 16,-21-1-16,0 0 0,0 1 0,0-1 16,0 0-16,0 1 0,0-1 0,0 0 15,0-21-15,0 22 16,0-22-16,0 0 0,0 0 0,0 0 15,-21-21 1,0-21 0,0 0-16,0 21 0,0-21 0</inkml:trace>
  <inkml:trace contextRef="#ctx0" brushRef="#br0" timeOffset="143203.47">2709 12552 0,'0'0'0,"43"0"16,-22 0-1,21 0-15,0 0 16,1 0-16,-1-21 0,0 0 0,1 21 16,-1-22-16,22 1 0,-22 21 15,21-42-15,-20 21 0,20 0 0,1-22 16,-22 22-16,22-21 0,-22-1 0,0 1 16,1 0-16,-22-1 0,0 1 15,0 0-15,-21 21 0,0-22 0,0 22 16,0 0-16,-21 21 15,0 0-15,0 0 0,-1 21 16,22 0-16,-21 0 0,0 22 16,21 20-16,0-20 0,0 20 0,-21 1 15,21-1-15,-21 1 0,21-1 16,-21 22-16,21-22 0,-22 22 16,1 0-16,0-1 0,0 1 0,0 0 15,-22-1-15,22 1 0,0 0 0,-21 20 16,21-20-16,-1 0 0,-20-1 15,21 1-15,0-21 0,0-1 0,21-21 16,0 1-16,0-1 0,0-21 16,21 0-16,0-21 0,0 0 0,0 0 15,22 0-15,-1-21 0,0 0 0,1 0 16,-1-21-16,0-1 0,22 1 16,-22 0-16,22-22 0,-22 22 0,0-22 15,1 1-15,-22 20 0,0-20 16,-21-1-16,0 22 0,0-21 15,-21-1-15,0 1 0,-22-1 0,1 22 16,-22-22-16,22 22 0,-21 21 16,-1-22-16,22 22 0,-22 0 0,43 0 15,-21 0-15,21 21 0,-1 0 0,22-21 16,0-1 0,22 22-16,20-21 0,0 21 0,1-21 15,-1 0-15,21 0 0,1 0 16,-1-1-16,1 1 0,-1 0 15,1-21-15,-1-1 0,1 22 16,-22-21-16,1-22 0,-1 22 0,-21 0 16,0-1-16,0 1 0,-21 0 0,0-1 15,0 1-15,0 21 0,0 0 16,0 0-16,0-1 0,-21 22 0,0 0 16,0 0-16,21 22 15,-21-1-15,0 0 0,21 21 16,-22 1-16,22-1 0,0 21 0,0-20 15,0-1-15,0 0 0,0 1 16,0-1-16,0 0 0,0 1 0,0-22 16,0 0-16,0 0 0,0 0 15,0 1-15,22-22 16,-1 0-16,0 0 0,0 0 16,-21-22-16,21 1 15,-21 0-15,0 0 0</inkml:trace>
  <inkml:trace contextRef="#ctx0" brushRef="#br0" timeOffset="143379.6">3895 12298 0,'-22'0'31,"22"-21"-31,22 21 16,-1 0-16,0-21 15,0 21-15,0 0 0,22-22 16,-22 22-16,0 0 0,21 0 15,-21 0-15,22 0 0,-22 0 0,0 0 16,0 0-16,0 0 0,1 0 0</inkml:trace>
  <inkml:trace contextRef="#ctx0" brushRef="#br0" timeOffset="143977.39">4318 12404 0,'0'21'0,"21"0"31,0-21-31,0 0 0,1 0 15,-1-21-15,0 0 16,0 21-16,0-21 0,0-1 0,-21 1 16,22 0-16,-1 0 0,-21 0 15,0 0-15,0-1 0,0 1 0,0 0 16,0 0-16,-21 21 0,-1 0 16,1 0-16,0 21 0,0 0 15,-21 0-15,20 1 0,22 20 0,-21-21 16,21 21-16,0-20 0,0 20 15,0-21-15,0 21 0,0-20 16,0-1-16,0 0 0,21 0 0,1 0 0,-1-21 16,0 0-16,0 21 0,0-21 15,0 0-15,1 0 0,20 0 16,-21 0-16,0-21 0,0 0 0,1 21 16,-1-21-16,-21 0 0,21 0 15,0-1-15,0-20 0,-21 21 0,0-21 16,21 20-16,1-20 0,-22 21 0,21-21 15,0 20-15,0-20 0,-21 21 16,21 21-16,0-21 0,1 21 0,-1-21 16,0 21-16,0 0 0,0 0 15,0 21-15,1 0 0,-1 0 0,0 0 16,0 22-16,-21-22 0,0 21 0,21-21 16,0 0-16,-21 22 0,0-22 15,0 0-15,0 0 0,0 0 16,0 1-16,0-1 0,0 0 0,-21-21 15,21-21 17,0 0-32,0-1 0,0 1 0,0 0 15,0 0-15,0-21 0,0 20 16,0-20-16,21 0 0,-21-1 16,22 22-16,-1-21 0,-21 0 0,21 20 15,0 1-15,0-21 0,0 21 0,1 0 16,-1-1-16,0 22 0,0-21 15</inkml:trace>
  <inkml:trace contextRef="#ctx0" brushRef="#br0" timeOffset="144471.92">5821 11790 0,'0'0'0,"0"-21"0,0-43 16,0 85 15,0 1-31,0 20 0,0 0 15,0 1-15,0 20 0,0 1 16,0-1-16,0 1 0,0-1 0,-21-21 16,21 22-16,-22-22 0,1 1 0,21-1 15,0 0-15,-21-21 0,21 1 16,-21-1-16,21 0 0,0 0 0,-21-21 16,21-21-1,0 0-15,0 0 16,0-1-16,0 1 0</inkml:trace>
  <inkml:trace contextRef="#ctx0" brushRef="#br0" timeOffset="144972.45">5609 11959 0,'0'-42'15,"0"84"-15,0-126 0,0 62 0,0-20 16,0 21-16,0 0 0,21 0 0,0-1 16,1 1-16,-22 0 0,42 21 15,-21 0-15,0-21 0,0 21 0,1 0 16,20 21-16,-21 0 0,21 0 0,-20 22 15,20-1-15,-21 0 0,0 22 16,0-22-16,1 22 0,-1-1 0,0 1 16,0-22-16,-21 0 0,0 1 0,0-1 15,0 0-15,0-20 16,0 20-16,0-21 0,0 0 16,0-42-1,0 0 1,0 0-16,0-22 0,0 1 0,0 0 15,0-1-15,0-20 0,0-1 16,21 1-16,-21-1 0,21 22 0,1-21 16,-22-1-16,21 1 0,0 20 15,0 1-15,21 0 0,-20 20 0,-1 1 16,0 21-16,21 0 0,-21 21 0,1 1 16,-1-1-16,0 21 0,21 0 0,-42 1 15,21 20-15,1 1 16,-22-1-16,0 22 0,0-22 0,0 1 15,0-22-15,0 22 0,0-22 0,0 0 16,0 1-16,0-22 0,0 21 16,0-21-16,-22-21 0,22 22 0,0-44 47,0 1-47,22 21 0,-1-21 0,-21 0 15,21 0-15,0 0 0,-21-1 16,21 1-16,0 0 0</inkml:trace>
  <inkml:trace contextRef="#ctx0" brushRef="#br0" timeOffset="145293.03">6773 12277 0,'0'0'0,"21"0"0,1 0 15,-1 0-15,0-21 0,0 21 0,0-22 16,0 1-16,1 21 0,20-21 16,-21 0-16,0 0 0,0-22 0,1 22 15,-1 0-15,0 0 0,0-21 0,-21 20 16,0 1-16,0 0 0,0 0 15,0 0-15,-21 21 0,0-21 16,0 21-16,-1 0 0,1 0 16,0 21-16,0 0 0,0 21 15,0-21-15,-1 22 0,1-1 0,0 0 16,21 1-16,0 20 0,0-42 16,0 22-16,0-1 0,0-21 0,0 22 15,21-22-15,0-21 0,1 21 0,-1 0 16,0-21-16,0 0 0,0 0 15,0 0-15,1 0 0,20 0 0,-21-21 16,0 21-16,22-21 0,-1-22 16,0 1-16,-21 21 0,22-21 15,-22-1-15,21-20 0,1 20 16,-22-20-16</inkml:trace>
  <inkml:trace contextRef="#ctx0" brushRef="#br0" timeOffset="145515.48">7620 11769 0,'0'0'0,"21"-43"15,0 1-15,-21 0 0,0-1 0,0 22 16,0 0-16,0 0 0,0 0 0,0 42 31,-21 0-31,0 21 0,21 1 0,0-1 16,0 0-16,-21 1 0,21 20 15,-21 1-15,21-1 0,-22-20 0,1 20 16,21-21-16,0 22 0,-21-22 0,21 1 16,-21-22-16,21 21 0,0-21 15,0 0-15,0 1 0,21-22 31,0-22-31,0 1 0,1 0 16,-1-21-16,21-1 0,-21 1 16,0 0-16,22-22 0</inkml:trace>
  <inkml:trace contextRef="#ctx0" brushRef="#br0" timeOffset="145927.96">7937 11599 0,'0'0'0,"22"-21"0,-22-21 0,0 21 0,21 0 15,-21 42 1,0 0-16,0 0 15,-21 21-15,21 1 0,-22-1 0,22 22 16,0-22-16,0 21 0,0-20 16,-21 20-16,21 1 0,-21-22 0,21 0 15,-21 1-15,21-1 0,0 0 16,0-20-16,0-1 0,-21 0 16,21 0-16,0-42 31,0 0-31,0 0 15,0-1-15,21-20 0,-21 0 0,21 21 16,0-22-16,0 1 0,1 0 16,20-1-16,-21 22 0,0-21 15,22 21-15,-22-1 0,21 1 0,-21 21 16,0 0-16,1 0 0,20 0 0,-21 21 16,0 1-16,-21-1 0,21 0 0,-21 21 15,0 1-15,0-1 0,0-21 16,0 21-16,0 1 0,0-1 15,0-21-15,-21 0 0,0 22 0,0-22 16,0 0-16,21 0 0,-21-21 16,-1 0-16,1 0 31,21-21-31,-21 0 0,0 0 0</inkml:trace>
  <inkml:trace contextRef="#ctx0" brushRef="#br0" timeOffset="146108.56">7599 11938 0,'0'-21'15,"0"0"1,21 21-16,0 0 0,0 0 0,0 0 16,22 0-16,-22 0 0,21 0 15,1-21-15,20 21 0,-21 0 0,22-22 16,-1 22-16,-20 0 0,-1 0 0,22 0 15,-22 0-15</inkml:trace>
  <inkml:trace contextRef="#ctx0" brushRef="#br0" timeOffset="146511.18">9017 11832 0,'0'0'0,"-21"0"0,0 0 16,-1 0-16,1 0 0,-21 0 0,21 0 15,0 21-15,-22 1 0,1-1 0,21 0 16,-22 21-16,1-21 0,21 22 16,-21-1-16,20 0 0,1-20 0,-21 20 15,21 0-15,21-21 0,0 22 0,0-22 16,0 0-16,0 0 0,0 0 16,0 1-16,21-22 0,21 0 0,-21 0 15,1 0-15,20 0 0,0 0 16,1 0-16,-1 0 0,0-22 15,1 1-15,-1 0 0,0 0 0,1 0 16,-22-22-16,0 22 0,0-21 0,-21 0 16,0 20-16,0-20 0,0 0 15,0 21-15,-42-22 0,21 22 0,-22 0 16,1 0-16,0 21 0,-1 0 0,1 0 16,0 0-16,-1 0 0,1 0 15,0 0-15,20 0 0,1 21 0,0 0 16,0 0-16,21 0 0,0 1 15,0-1-15,0 0 0,21-21 0,0 21 16,22-21-16,-1 0 0,0 0 16,1 0-16</inkml:trace>
  <inkml:trace contextRef="#ctx0" brushRef="#br0" timeOffset="147056.79">9588 11959 0,'0'0'16,"0"-21"-16,0 0 0,0 0 0,0 0 15,-21-1-15,0 22 0,0 0 16,-21 0-16,20 0 0,1 0 0,-21 0 16,21 0-16,-22 22 0,22-22 15,0 21-15,-21 0 0,21 21 16,-1-21-16,1 22 0,0-22 0,0 21 16,0-21-16,21 22 0,0-22 15,0 0-15,0 21 0,0-20 0,0-1 16,21 0-16,0-21 0,21 0 15,-20 0-15,20 0 0,-21 0 16,21 0-16,-20-21 0,20 0 0,-21-1 16,21 1-16,-20 0 0,-1-21 15,0-1-15,0 1 0,0 0 0,0-22 16,1 22-16,-1-22 0,0 22 0,0-21 16,-21-1-16,0 1 0,21-1 15,-21 1-15,21-1 0,-21 22 16,0-1-16,0 1 0,0 21 0,0 0 15,0 0-15,0 42 16,0 0-16,0 0 0,-21 21 16,0 1-16,0 20 0,21-20 0,-21 20 15,0 1-15,21-1 0,-22 1 16,22 20-16,0-20 0,0-1 0,0 1 16,0-22-16,0 22 0,22-22 15,-1 0-15,21-21 0,-21 1 0,22-1 16,-22 0-16,21-21 0,0 0 0,1 0 15,20 0-15,-20 0 0,-1-21 16,21 0-16,-20-1 0,20-20 16,-20 21-16,-1-21 0,0 20 0,1-20 15,-22 0-15,21 21 0,-21-22 16,-21 22-16,0 0 0,0 0 0,0 0 16</inkml:trace>
  <inkml:trace contextRef="#ctx0" brushRef="#br0" timeOffset="148235.74">2307 13907 0,'0'0'0,"0"21"16,0 0-16,0 0 0,0 0 0,0 0 15,21 1-15,0-1 16,1-21-16,-1 0 16,0 0-16,0 0 15,-21-21-15,21 21 0,-21-22 0,0 1 16,0 0-16,0 0 0,0 0 15,0 0-15,0-1 0,-21 1 0,0 0 16,0 0-16,0 21 16,-22 0-16,22 0 0,0 0 0,0 0 15,-22 21-15,22 0 16,0 0-16,-21 1 0,21-1 0,-1 21 16,1-21-16,0 22 0,21-22 15,-21 0-15,21 21 0,-21-21 0,21 1 16,0-1-16,0 0 0,21-21 31,0 0-31,0-21 0,22 21 16,-22-21-16,0-1 0,21-20 0,1 21 15,-22 0-15,21-22 0,-21 22 16,0-21-16,1 21 0,-1-22 0,-21 22 16,0 0-16,0 0 0,0 0 15,0 0-15,0 42 16,0 0-1,0 0-15,-21 21 0,21-20 0,0 20 16,0-21-16,0 21 0,0 1 16,0-22-16,0 21 0,0-21 0,0 1 15,0-1-15,0 21 0,21-42 16,0 21-16,0 0 0,0-21 0,0 0 16,22 0-16,-1 0 0,-21-21 15,22 0-15,-1 21 0,0-21 0,1-21 16,-1 20-16,-21-20 0,21 21 15,-20-21-15,-1-1 0,0-20 16,-21 20-16,0-20 0,0 21 16,-21-22-16,-22 22 0,1-22 0,0 22 15,-22 0-15,-20 20 0,20 1 16,-21 0-16,1 0 0,-1 21 0,0 0 16,1 21-16,-1 0 0,0 22 15,1-1-15,20 0 0,-20 22 0,20 20 16,1-20-16,-1 21 0,22-22 15,21 22-15,-22-1 0,43 1 0,0-21 16,0 20-16,21-20 0,22-1 16,-22-20-16,42 20 0,-20-21 15,20-20-15,1-1 0,-1 0 16,1 0-16,-1-21 0,1 0 0,20 0 16,1 0-16,0 0 0,-1-21 15,1 0-15,0 0 0,-22-22 0,22 22 16,-22-21-16,22-1 0,-21 1 15,-22 0-15,21-22 0</inkml:trace>
  <inkml:trace contextRef="#ctx0" brushRef="#br0" timeOffset="148703.85">3789 13631 0,'0'0'0,"21"-63"31,-42 63-31,0 0 15,-1 21-15,-20 0 0,21 22 16,0-1-16,0 0 0,-1 1 0,-20-1 16,21 21-16,0-20 0,0-1 15,-1 0-15,1 1 0,0-1 0,0 0 16,0 1-16,0-1 0,-1-21 16,1 22-16,21-22 0,0 0 15,0-42 1,21 0-16,22-1 15,-22-20-15,0 21 0,0-21 16,22-1-16,-22 1 0,21-22 16,-21 22-16,0-21 0,1-1 0,-1 22 15,0-22-15,0 22 0,0 21 16,0 0-16,1-1 0,-1 22 0,0 22 16,0-1-16,-21 0 15,0 21-15,21 1 0,-21-1 0,21 0 16,-21 1-16,0-1 0,0 0 15,0 1-15,0-22 0,0 21 0,0 0 16,0-20-16,0-1 0,0 0 0,0 21 16,0-21-16,0 1 15,-21-44 17,0 22-32,21-21 15,-21 0-15,0 0 0</inkml:trace>
  <inkml:trace contextRef="#ctx0" brushRef="#br0" timeOffset="149546.9">3387 14097 0,'0'0'0,"-22"0"0,1 0 16,0 0-16,42 0 15,22 0 1,-22 0-16,21 0 0,0 0 16,1 0-16,20 0 0,-20 0 0,20-21 15,1 0-15,-22 21 0,21-21 16,-20-1-16,20 1 0,-20-21 15,-1 21-15,0 0 0,1-22 0,-22 1 16,21 21-16,-21-22 0,0 1 16,-21 0-16,0-1 0,0 22 0,0-21 15,0 21-15,0 0 0,0-1 16,-21 22-16,0 0 0,0 22 16,21 20-1,0-21-15,0 21 0,0 1 0,0-1 16,0 0-16,-21 22 0,21-22 0,0 22 15,-21-1-15,21-20 0,-22 20 16,22 1-16,-21-1 0,0 1 16,0 20-16,0-20 0,0 20 15,-1-20-15,22 21 0,-21-22 0,0 1 16,0 20-16,21-20 0,0-22 0,-21 22 16,21-22-16,-21 21 0,21-20 15,0-1-15,0-21 0,0 0 0,0 1 16,0-1-16,21-21 0,0 0 0,0 0 15,21-21-15,-20-1 16,20 1-16,-21-21 0,21 21 16,43-64-16,-64 43 0,22-1 15,-1 1-15,-21-21 0,21 20 16,-20-20-16,-22 20 0,0-20 0,0-1 16,0 22-16,-22-21 0,1 20 15,0-20-15,-21 20 0,21 22 0,-22-21 16,1 21-16,21 0 0,-22-1 15,22 1-15,0 21 0,0 0 0,21-21 16,0 0 0,0 0-16,21 21 0,0-21 15,22 21-15,-22-22 0,21 1 0,0 0 16,1 0-16,-1 0 0,22-22 16,-22 22-16,0-21 0,1 0 0,-1-1 15,-21 1-15,21 0 0,-20-22 16,-1 22-16,-21-1 0,21 1 15,-21 21-15,0-21 0,0 20 0,0 1 16,-21 0-16,21 0 0,-21 0 16,-1 21-16,1 0 0,0 0 15,0 21-15,21 0 16,0 21-16,-21 1 0,21-1 0,0 22 16,0-1-16,0-21 0,0 22 0,0-22 15,0 22-15,0-22 0,0 0 16,0 1-16,0-1 0,0-21 0,0 0 15,21 1-15,-21-1 0,21 0 16,0-21-16,0 0 0,1 0 16,-1 0-16,0 0 0,0-21 15,0 0-15,0-1 0,-21 1 16,0-21-16,0 21 0</inkml:trace>
  <inkml:trace contextRef="#ctx0" brushRef="#br0" timeOffset="149727.92">4508 13864 0,'0'0'0,"-21"0"16,42 0 0,1 0-1,20 0-15,-21 0 16,0-21-16,22 21 0,-1 0 16,-21 0-16,21-21 0,1 21 0,-22 0 15,21-21-15,-21 21 0,22 0 16,-22-21-16,0 21 0,0 0 0</inkml:trace>
  <inkml:trace contextRef="#ctx0" brushRef="#br0" timeOffset="150335.49">4995 13907 0,'0'0'0,"0"21"0,0 0 16,21-21 0,1 0-16,-1 0 0,0-21 15,0 0 1,0-1-16,0 1 0,-21 0 15,0 0-15,0 0 0,0 0 16,0-1-16,0 1 0,0 0 16,-21 21-1,0 0-15,0 0 0,0 21 16,0 0-16,-1 22 0,22-22 0,0 0 16,0 21-16,0-20 0,0 20 0,0-21 15,0 21-15,0-20 0,0-1 16,0 0-16,22 0 0,-22 0 0,21-21 15,0 21-15,0-21 16,0 0-16,0 0 0,1 0 16,-1-21-16,0 21 15,-21-21-15,0 0 0,0 0 16,21 0-16,-21-1 0,21 1 0,-21-21 16,21 21-16,1-22 0,-22 22 15,21-21-15,0 21 0,0 0 0,0-1 16,0 1-16,1 0 0,-1 21 0,21 0 15,-21 0-15,0 0 0,1 0 16,-1 0-16,0 21 0,0 0 16,0 22-16,-21-22 0,21 21 0,-21-21 15,22 22-15,-22-22 0,0 21 0,0-21 16,0 1-16,0 20 0,0-21 16,0 0-16,0 0 15,-22-21-15,1 0 16,0 0-16,21-21 15,0 0-15,0 0 16,0 0-16,0 0 0,0-1 0,0 1 16,0-21-16,21 21 0,0-22 0,1 22 15,-22 0-15,21-21 0,0 21 16,0-1-16,0 1 0,22 0 16,-22 0-16,0 0 0,0 0 15,0 21-15,0-22 0,1 22 0</inkml:trace>
  <inkml:trace contextRef="#ctx0" brushRef="#br0" timeOffset="150751.94">6350 13335 0,'0'0'0,"-85"-21"31,64 21-31,42 0 16,0 0 0,22 0-16,-1 0 0,0-21 0,22 21 15,-1 0-15,1 0 0,-1 0 16,22 0-16,-21-21 0,-1 21 16,1 0-16,-1 0 0,1 0 0,-22 0 15,-21 0-15,0 0 0,0 0 16,-42 21-1,0-21-15,0 0 0,0 0 0,-22 0 16,22 0-16</inkml:trace>
  <inkml:trace contextRef="#ctx0" brushRef="#br0" timeOffset="150991.91">6816 13314 0,'0'0'0,"-22"0"16,1 0-16,0 0 0,0 0 16,0 0-1,0 21-15,21 0 0,-22-21 16,1 21-16,0 22 0,21-22 0,0 21 15,-21 1-15,0-1 0,21 21 0,0-20 16,0 20-16,0-20 0,0-1 16,0 21-16,0-20 0,0-1 0,0-21 15,0 22-15,0-1 0,0-21 0,-21 0 16,21 0-16,0 1 0,21-22 31,0 0-31,0 0 0,0-22 0,0 1 16,22 0-16,-22 0 0,21-21 15,-21 20-15,22 1 0,-22 0 16</inkml:trace>
  <inkml:trace contextRef="#ctx0" brushRef="#br0" timeOffset="151948.29">7027 13864 0,'21'-21'31,"1"0"-31,-1 21 0,-21-21 0,21 21 0,0-21 16,0 21-16,-21-22 0,21 1 15,1 0-15,-1 0 0,-21 0 0,0 0 16,21-1-16,-21 1 16,0 0-16,0 0 0,0 0 15,-21 21-15,0 0 0,-1 0 16,1 21 0,0 0-16,0 0 0,0 0 0,0 1 15,-1 20-15,1-21 0,0 21 0,0-20 16,21 20-16,0 0 0,0-21 15,0 1-15,0-1 0,0 21 0,0-21 16,21 0-16,21-21 16,-20 0-16,-1 0 0,21 0 15,0 0-15,-20 0 0,20 0 0,0 0 16,1-21-16,-22 0 0,21 0 16,-21 0-16,22 0 0,-22-1 15,21-20-15,-21 21 0,0-21 0,1 20 16,-1-20-16,-21 21 0,0 0 15,0 0-15,0-1 0,0 1 0,-21 21 32,21 21-32,0 1 15,0-1-15,0 21 0,0-21 0,0 0 16,0 1-16,0-1 0,21 0 16,-21 0-16,21 0 0,-21 0 0,0 1 15,21-1-15,0 0 0,-21 0 16,-21-21 15,0 0-31,0 0 16,0 0-16,21-21 0,-22 0 15,1 21-15,0-21 0,21-1 0,-21 22 16,21 22 15,0-1-31,0 0 16,21 0-16,0-21 0,-21 21 15,21-21-15,1 0 0,20 21 0,-21-21 16,0 0-16,22 0 0,-1 0 0,0 0 16,1 0-16,-1 0 0,0-21 15,1 21-15,-1-21 0,0 0 16,1 0-16,-22 0 0,21-1 0,-21-20 16,0 0-16,1-1 0,-1 1 15,0-21-15,0-1 0,0 22 0,-21-22 16,0 1-16,21 20 0,-21 1 15,22 0-15,-22-1 0,0 1 0,0 21 16,0 0-16,-22 42 31,1 0-31,0 0 0,0 22 0,21-22 16,-21 21-16,0 22 0,21-22 16,0 21-16,0-20 0,0 20 0,0-20 15,-22-1-15,22 0 0,0 1 16,0-1-16,0 0 0,0-21 15,0 1-15,0-1 0,0 0 0,0 0 16,43-21-16,-22 0 16,0 0-16,0 0 0,0 0 15,1 0-15,-1 0 0,0-21 0,0 0 16,0 0-16,0-1 0,1 1 16,-1 0-16,-21-21 0,0 21 0,0-22 15</inkml:trace>
  <inkml:trace contextRef="#ctx0" brushRef="#br0" timeOffset="152162.91">8149 13441 0,'0'0'0,"-21"0"0,42 0 32,21 0-32,-20 0 0,20 0 0,-21 0 15,21 0-15,1 0 0,-22-21 0,21 21 16,1-21-16,-22 21 0,21-22 15,0 22-15,-20 0 0,20-21 0,-21 21 16,0 0-16,0-21 0,1 21 0,-44 0 31,1 0-31,-21 21 16</inkml:trace>
  <inkml:trace contextRef="#ctx0" brushRef="#br0" timeOffset="153215.6">2074 15706 0,'0'0'0,"-21"21"16,0-21-16,21-21 31,21 21-31,0-21 16,0-1-16,1 22 0,-22-21 15,21 0-15,-21 0 0,21 0 0,-21 0 16,0-1-16,0 1 16,0 0-16,-21 0 0,0 21 15,-1 0-15,1 0 16,0 0-16,0 0 0,0 21 0,0 0 16,-1 0-16,1 1 0,0 20 15,21-21-15,-21 0 0,21 0 0,-21 1 16,21-1-16,0 0 0,0 0 15,21-21 1,0 0 0,0 0-16,-21-21 0,21 21 0,1-21 15,-1 0-15,0-1 0,0 1 16,0-21-16,-21 21 0,0 0 0,21-1 16,1 1-16,-22 0 15,0 42 1,0 0-1,21 1-15,-21-1 0,21 0 0,-21 21 16,0-21-16,21 1 0,0-1 16,0 0-16,1 0 0,-22 0 0,21 0 15,0-21-15,0 0 0,0 0 16,0 0-16,1 0 0,20 0 0,-21 0 16,21-21-16,-20 0 0,20 0 15,-21 0-15,21 0 0,-20-22 0,-1 22 16,0-21-16,-21-1 0,0 1 15,0 0-15,0-1 0,-21-20 16,0 21-16,-22-22 0,1 22 16,-22-1-16,1 1 0,-1 0 0,1 21 15,-1 21-15,1 0 0,-1 0 16,-20 0-16,20 21 0,-20 0 0,-1 21 16,21 22-16,1-22 0,-1 43 15,1-22-15,21 1 0,-1-1 0,22 22 16,0-22-16,21 22 0,0-21 15,21-1-15,0 1 0,0-22 0,22 21 16,-1-41-16,0 20 16,1 0-16,20-21 0,-20-21 0,20 22 15,-21-22-15,22 0 0,-22 0 0,22-22 16,-1 1-16,1 0 0,-1 0 16,1 0-16,-22-22 0,22 22 15,-1-21-15,-21 0 0,1-1 0,-1 22 16,-21-21-16</inkml:trace>
  <inkml:trace contextRef="#ctx0" brushRef="#br0" timeOffset="153827.72">3535 15113 0,'0'-21'0,"0"42"0,-21-63 0,21 21 0,0-1 16,0 1-16,-22 21 31,22 21-31,-21 1 0,21 20 16,0 0-16,-21 1 0,0-1 0,0 21 15,21-20-15,-21-1 0,-1 22 16,1-22-16,0 0 0,0-21 0,0 22 16,0-22-16,21 0 0,0 0 15,0 0-15,0-42 16,0 0-1,21-21-15,0 21 0,-21-22 16,21 1-16,0 0 0,0-1 16,1-20-16,-22-1 0,21 22 0,0-22 15,0 22-15,-21 0 0,21 21 16,0-22-16,1 22 0,-1 21 16,0 0-16,0 0 0,0 0 15,0 21-15,1 22 0,-1-22 16,0 21-16,0 22 0,0-22 0,0 0 15,-21 22-15,22-22 0,-22 0 16,21 22-16,-21-22 0,0-21 16,0 22-16,0-1 0,0-21 0,0 0 15,0 1-15,0-1 0,-21-21 16,-1 0-16,1 0 0,0 0 0,-21 0 16,21 0-16,-22-21 0,1 21 15,0-22-15</inkml:trace>
  <inkml:trace contextRef="#ctx0" brushRef="#br0" timeOffset="154640.76">3302 15558 0,'-21'-22'0,"127"86"0,-191-106 0,43 20 0,20 1 0,22 0 16,43 21 0,-22 0-16,21 0 15,1 0-15,-1-21 0,21 0 16,1 21-16,-1-21 0,22-1 0,-21 1 16,20 0-16,1 0 0,0 0 15,-22-22-15,22 22 0,-22-21 0,1 21 16,-1-22-16,-20 22 0,20-21 15,-42 21-15,0-22 0,1 22 0,-22 0 16,0-21-16,0 21 0,0-1 16,0 1-16,0 0 0,-22 0 15,22 0-15,-21 21 0,0 0 0,0 0 16,21 21-16,-21 0 0,21 21 16,-21-20-16,21 41 0,0-21 15,0 22-15,-22-1 0,22 1 0,0-1 16,0 1-16,-21 21 0,-21 42 15,21-43-15,0-20 0,-22 105 16,22-84-16,0-1 16,21 1-16,-21-21 0,0 20 15,21-20-15,-22-1 0,22-20 0,0-1 0,0 0 16,0 1-16,0-22 16,22 0-16,-1 0 0,0-21 0,21 0 15,-21 0-15,22-21 0,-1 0 16,0 0-16,1-1 0,-1-20 0,0 21 15,22-21-15,-22-1 0,-21 1 0,22 0 16,-22-22-16,0 22 0,-21-22 16,0 1-16,0 20 0,0-20 0,-21 21 15,0-22-15,0 22 0,-22-1 16,1 1-16,21 21 0,-22 0 0,1 0 16,0-1-16,21 22 0,-22-21 15,22 21-15,0 0 0,21-21 16,0 0-16,0 0 15,0 0-15,21-1 16,0 1-16,0 0 0,22 0 0,-1-21 16,22 20-16,-22-20 0,21 0 15,1 21-15,-1-22 0,-20 1 0,20-22 16,-20 22-16,-1 21 0,-21-21 0,0-1 16,0 1-16,1 21 0,-22-22 15,0 22-15,0-21 0,0 21 0,0 0 16,0-1-16,-22 22 31,22 22-31,-21-1 0,21 0 16,-21 21-16,21 1 0,0-1 15,0 21-15,0-20 0,0 20 0,0-20 16,0 20-16,0-21 0,0 1 16,0-1-16,0 0 0,0-20 0,0 20 15,0-21-15,0 0 0,0 0 16,21-21-16,0 0 15,1-21-15,-22 0 0,0 0 16,21 0-16,-21-22 0,0 1 16,0 21-16</inkml:trace>
  <inkml:trace contextRef="#ctx0" brushRef="#br0" timeOffset="154823.89">4868 15155 0,'0'22'15,"0"-1"1,21-21-16,1 0 0,-1 0 16,0 0-16,0 0 15,21 0-15,-20 0 0,-1 0 0,0-21 16,0-1-16,0 22 0,0-21 16,1 21-16,-1-21 0,0 21 0</inkml:trace>
  <inkml:trace contextRef="#ctx0" brushRef="#br0" timeOffset="155427.65">5270 15177 0,'0'0'16,"0"21"-16,0 0 0,22-21 31,-1 0-31,0 0 16,0 0-16,0-21 0,0 21 15,1-21-15,-22-1 0,21 1 0,0 0 16,-21 0-1,0 0-15,0 0 0,-21 21 16,0 0 0,-1 0-16,1 0 0,0 0 0,0 21 15,0 0-15,21 0 0,-21 0 0,21 22 16,0-1-16,0-21 0,0 21 16,0 1-16,0-1 0,0-21 0,0 22 15,0-22-15,21 0 0,0 0 16,0 0-16,-21 0 0,21-21 0,0 0 15,1 0-15,-1 0 0,0 0 0,0 0 16,0 0-16,0-21 16,-21 0-16,22 0 0,-22 0 0,21 0 15,-21-1-15,0 1 0,0-21 16,21 21-16,0-22 0,0 22 16,0-21-16,1 21 0,-1-22 0,0 22 15,0 0-15,21 21 0,-20-21 16,20 21-16,-21 0 0,0 0 0,22 0 15,-22 21-15,0-21 0,0 21 16,0 0-16,-21 22 0,0-22 0,21 21 16,-21-21-16,0 1 0,0 20 0,0-21 15,-21 21-15,21-20 0,-21-1 16,0 0-16,0 0 0,0-21 0,-1 21 16,22-42-1,0 0 1,0 0-16,0-22 0,0 22 15,22-21-15,-1 21 0,0-22 16,0 1-16,-21 0 0,21 21 0,0-22 16,-21 22-16,22-21 0,-1 21 0,0-1 15,0 1-15,0 21 0,0-21 16,1 0-16,-1 0 0</inkml:trace>
  <inkml:trace contextRef="#ctx0" brushRef="#br0" timeOffset="157098.9">7112 14944 0,'0'-21'0,"0"42"0,0-64 0,0 22 16,0 0-16,-21 21 15,0 0-15,-1 0 0,1 0 16,-21 0-16,0 0 0,20 21 0,-20 0 15,0 1-15,-1 20 0,1-21 16,0 21-16,21 1 0,-22 20 0,22-20 16,0 20-16,0-21 0,0 1 15,-1-1-15,22 0 0,0 1 0,0-1 16,0-21-16,0 0 0,22 1 0,-1-22 16,21 0-16,0 0 0,22 0 0,-22 0 15,22 0-15,-1-22 16,1 1-16,-22 0 0,22 0 0,-1-21 15,1 20-15,-22-20 0,21 0 16,-20-1-16,-1-20 0,0 21 0,1-22 16,-22 22-16,21-1 0,-21-20 0,-21 21 15,0-22-15,22 22 0,-22-1 16,0 1-16,0 21 0,0 0 0,0-22 16,0 22-16,-22 21 15,1 21 1,0 1-16,0-1 0,21 21 0,-21 0 15,21 1-15,-21-1 0,-1 0 16,22 22-16,0-22 0,0 22 0,-21-1 16,21-20-16,0-1 0,0 0 15,0 1-15,0-1 0,0 0 16,0-21-16,21 1 0,1-1 0,-1-21 16,0 0-16,21 0 0,-21 0 15,22 0-15,-1 0 0,0 0 0,1-21 16,-1-1-16,0-20 0,1 21 0,-1 0 15,0-22-15,1 1 0,-22 21 16,21-21-16,-21-1 0,-21 1 16,0-22-16,0 43 0,0 0 15,0 0-15,-21 21 0,0 0 16,0 0-16,0 0 0,-22 0 0,22 0 16,-21 0-16,21 21 0,-22 0 15,22 22-15,-21-22 0,21 21 0,0 0 16,-1 1-16,1-1 0,0 0 15,21 1-15,0-22 0,0 21 0,0-21 16,0 22-16,0-22 0,21-21 0,0 21 16,1 0-16,-1-21 0,0 0 15,0 0-15,0 0 0,0 0 0,1-21 16,20 0-16,-21 0 0,0 0 16,0-22-16,22 22 0,-22-21 0,0-1 15,0 1-15,-21 0 0,21-1 16,1 22-16,-22-21 0,0 21 0,0-22 15,0 22-15,0 0 16,0 42 0,0 0-16,0 1 15,-22-1-15,22 21 0,-21-21 0,21 22 16,0-1-16,0-21 0,0 21 0,0-20 16,0 20-16,0-21 0,0 0 15,21 0-15,1 1 0,-1-1 16,0-21-16,0 0 0,0 0 15,22 0-15,-22 0 0,0-21 0,21-1 16,1 1-16,-22-21 0,21 21 16,-21-22-16,22 1 0,-22 21 15,0-21-15,0-1 0,0 1 0,0 21 16,-21-22-16,0 22 0,0 0 16,-21 21-1,0 0-15,0 21 0,21 0 0,0 1 16,0-1-16,0 0 0,0 0 15,0 0-15,0 0 0,0 22 0,21-22 16,0 0-16,0 0 0,-21 0 16,22 1-16,-1-1 0,0 0 15,-21 0-15,0 0 0,-21-21 32,0 0-32,-1 0 0,1 0 15,0 0-15,21-21 0,-21 0 0,0 0 16,0 21-16,21-21 0,0-1 15,-22 22-15,1 0 16,21 22 0,0-1-16,0 0 0,0 0 15,0 0-15,0 0 0,0 1 16,0-1-16,21-21 0,-21 21 16,22-21-16,20 0 0,-21 0 15,0 0-15,22 0 0,-22 0 0,21 0 16,0-21-16,1 0 0,-1-1 15,0 1-15,1 0 0,-1-21 0,0 21 16,1-22-16,-22 1 0,21 0 0,-21-1 16,22 1-16,-22 21 0,-21-22 15,0 1-15,0 21 0,0 0 0,0 0 16,-21 21-16,0 0 0,-22 0 16,1 0-16,21 0 0,-22 21 15,22 0-15,0 0 0,21 0 0,0 0 16,0 1-16,0 20 0,21-21 15,0 0-15,1 0 0,-1 22 16,0-22-16,0 0 0,0 0 0,0 0 16,-21 1-16,22-22 0,-22 21 15,0 0-15,0 0 0,0 0 16,-22 0-16,1-21 0,0 22 0,-21-22 16,21 0-16,-22 0 0,22 21 15,-21-21-15,21 0 0,-22 0 0,22 0 16,0 0-16,0 0 0,-22 0 0</inkml:trace>
  <inkml:trace contextRef="#ctx0" brushRef="#br0" timeOffset="158239.88">1566 16997 0,'21'0'31,"1"0"-31,-1 0 16,0-21-16,0 0 15,0-1-15,0 1 0,1 21 16,-1-21-16,0-21 0,-21 21 15,0-1-15,0 1 0,0 0 0,0 0 16,-21 0-16,0 21 16,-1 0-16,1 0 0,-21 0 15,21 0-15,0 21 0,-22 0 16,22 21-16,0-20 0,0 20 16,0 0-16,-1 1 0,1-22 0,21 21 15,0 0-15,0-20 0,0-1 16,0 0-16,0 0 0,21-21 0,1 0 15,-1 0-15,0 0 0,0 0 16,21 0-16,-20 0 0,20-21 16,0 0-16,-21-22 0,22 22 0,-22 0 15,0-21-15,0 21 16,0-22-16,1 22 0,-22 0 0,0 0 16,0 0-16,0-1 0,0 1 0,0 42 31,-22 1-31,22-1 15,0 0-15,-21 0 0,21 21 16,0-20-16,0-1 0,0 21 0,0-21 16,0 0-16,0 1 0,0-1 15,21-21-15,1 21 0,-1-21 0,0 0 16,0 0-16,21 0 0,-20 0 16,20 0-16,0-21 0,-21 0 15,22 21-15,-1-43 0,0 22 0,1 0 16,-1-21-16,-21 20 15,22-20-15,-43 0 0,0-1 0,0 1 16,0 0-16,0-1 0,-43 1 16,22 21-16,-21-21 0,-1 20 0,1 1 15,-21 21-15,20 0 0,-20 0 16,-1 0-16,1 0 0,-1 21 0,1 1 16,-22 20-16,0 0 0,22 1 15,-22 20-15,22 1 0,-1-1 16,22 22-16,0-22 0,20 1 0,22-1 15,0 1-15,0-1 0,0 1 16,22-1-16,20 1 0,-21-1 16,21-20-16,22-1 0,-22 0 15,1-21-15,20 1 0,1-1 16,-22 0-16,21-21 0,1 0 16,-1 0-16,-20-21 0,20 0 0,1-1 15,20 1-15,-20-21 0,21 0 16,-1-1-16,1-20 0,0 20 0,-1-20 15,22-1-15,-42 1 0</inkml:trace>
  <inkml:trace contextRef="#ctx0" brushRef="#br0" timeOffset="158667.88">3260 16722 0,'0'0'0,"0"-21"0,0-1 16,-22 44-1,1-1-15,21 0 16,-21 21-16,0 1 0,0-1 0,21 0 15,-21 1-15,-1 20 0,1-21 16,0 1-16,0 20 0,0-20 0,21-1 16,-21-21-16,-1 21 0,22-20 15,0-1-15,0 0 0,0-42 32,22 0-17,-1-22-15,0 22 0,0-21 0,0-1 16,0-20-16,1 21 0,-1-22 15,0 1-15,0 20 0,0-20 16,-21 20-16,21 1 0,-21 21 16,22 0-16,-1 21 0,0 21 15,-21 0-15,21 0 0,0 22 16,0-1-16,-21 0 0,22 1 0,-22 20 16,21-21-16,-21 1 0,0-1 15,0 0-15,0 1 0,0-22 0,0 0 16,0 0-16,0 0 0,21 1 15,-21-1-15,-21-21 32,0 0-32,-1-21 0,1-1 15,0 22-15,-21-21 16,-1 0-16</inkml:trace>
  <inkml:trace contextRef="#ctx0" brushRef="#br0" timeOffset="159455.91">3006 17209 0,'42'0'0,"-106"0"0,86 0 0,-65 0 0,64-22 31,1 22-31,20 0 0,-21 0 0,21 0 16,1-21-16,-1 0 0,0 21 16,22-21-16,-1 0 0,1 0 15,-1-1-15,1 1 0,-22-21 0,22 21 16,-1-22-16,-20 1 0,-1 0 16,0-1-16,-21 22 0,1-21 0,-22 21 15,0-22-15,0 22 0,0 0 16,0 0-16,-22 21 15,1 0-15,0 0 0,21 21 16,-21 0-16,21 22 16,0-1-16,-21 21 0,21-20 0,0 20 15,0 1-15,0 20 0,0-20 16,0-1-16,-21 22 0,-1-21 0,1 20 16,0 22-16,0-21 0,0-1 15,0 1-15,-1 21 0,1-21 0,0 20 16,0-20-16,21 21 0,0-21 15,0-22-15,0 22 0,0-43 16,21 22-16,0-43 0,0 21 16,1-21-16,20-21 0,0 0 15,22 0-15,-22-21 0,0-21 0,22 21 16,-22-22-16,22-20 0,-22 20 16,-21-20-16,22-1 0,-22 22 0,0-21 15,-21-1-15,0 1 0,0-1 16,0 1-16,-21-22 0,0 21 0,-22 1 15,22 21-15,-21-22 0,-22 22 16,22-1-16,0 1 0,-22 21 0,22 0 16,21 0-16,-22-1 15,22 22-15,21-21 0,0 0 16,21 0-16,0 0 16,22 21-16,-1-21 0,22-1 0,-1 1 15,-21 0-15,22 0 0,-1-21 16,1-1-16,-1 1 0,1 0 0,-22-1 15,1-20-15,-1-1 0,0 22 16,-21-22-16,1 1 0,-1 21 0,-21-1 16,0 1-16,0 0 15,0-1-15,0 22 0,-21 0 0,-1 0 16,22 0-16,-21 21 0,0 0 16,0 0-16,21 21 15,0 21-15,0-21 0,0 43 16,0-22-16,0 0 0,0 22 0,0-1 15,0 1-15,0-22 0,0 22 16,0-22-16,0 0 0,21 1 0,-21-22 16,21 21-16,0-21 0,-21 1 15,0-1-15,22 0 0,-1-21 16,0 0-16,0 0 16,0 0-16,-21-21 0,0 0 0,0-1 15,0-20-15,0 21 0</inkml:trace>
  <inkml:trace contextRef="#ctx0" brushRef="#br0" timeOffset="159620.82">4403 16912 0,'0'0'0,"0"21"0,0 1 32,21-22-32,0 0 15,0 0-15,0 0 0,0 0 16,22 0-16,-1-22 0,-21 22 0,22-21 15,-1 0-15,-21 0 0,21 0 16</inkml:trace>
  <inkml:trace contextRef="#ctx0" brushRef="#br0" timeOffset="160223.68">5016 16870 0,'0'0'0,"0"21"0,22-21 16,-1 0-1,0 0-15,0 0 0,0 0 16,-21-21-16,21 21 0,1-21 16,-22 0-16,0-1 0,21 1 0,-21 0 15,0 0-15,0 0 0,0 0 16,0-1-16,-21 22 16,-1 0-16,1 0 15,0 22-15,0-1 0,0 21 16,21-21-16,0 22 0,-21-1 15,21 0-15,0 1 0,0-1 0,0 0 16,0 1-16,0-22 0,0 0 0,21 0 16,0 0-16,0 0 0,0 1 15,0-22-15,1 0 0,20 0 0,-21 0 16,0 0-16,22-22 0,-22 22 16,0-21-16,0 0 0,0 0 0,0 0 15,1-22-15,-22 22 0,21-21 16,0 0-16,0-1 0,-21 1 0,21 21 15,0-22-15,1 22 0,-1 0 16,21 0-16,-21 0 0,0 21 16,22 0-16,-22 0 0,21 21 15,-21 0-15,1 0 0,-1 0 0,0 1 16,-21-1-16,21 21 0,-21-21 16,0 22-16,0-22 0,0 21 0,0 0 15,0-20-15,0-1 0,0 0 0,0 0 16,0 0-16,0 0 0,0 1 15,0-44 17,21 1-32,0 0 0,-21 0 0,22 0 15,-1-22-15,0 22 16,0-21-16,0 0 0,0-1 0,1 1 16,-1 0-16,0-1 0,0 22 15,0 0-15,0-21 0,1 20 0,-22 1 16,21 21-16,0-21 0,0 0 0</inkml:trace>
  <inkml:trace contextRef="#ctx0" brushRef="#br0" timeOffset="162092.89">6456 16616 0,'0'0'0,"21"0"0,0 0 0,0 0 0,0 0 0,22 0 15,-22-21-15,21 0 0,1 21 0,-1-22 16,0 1-16,1 0 16,-1 0-16,-21 0 0,21 0 0,-20-1 15,-22 1-15,0 0 0,0 0 16,0 0-16,-22 0 0,1 21 0,0 0 16,-21 0-16,-1 0 0,-20 0 15,21 0-15,-1 21 0,-20 0 0,20-21 16,1 42-16,0-21 0,21 1 0,-1-1 15,22 21-15,0-21 0,22 22 16,-1-1-16,21-21 0,0 0 16,1 22-16,-1-22 0,0 0 15,1 21-15,-1-21 0,22 22 0,-43-22 16,21 0-16,-21 21 16,0-20-16,-21-1 0,0 21 0,0-21 15,0 0-15,-21 1 0,-21-1 16,0 0-16,-43 21 0,43-42 15,-1 0-15,1 0 0,0 0 16,-1 0-16,1 0 0,0-21 16,20 21-16,-20-21 0,21-21 0,0 20 15,0-20-15,-1 0 0,1-1 16,0 1-16,21 21 0,0-21 0,-21 20 16,21 1-16,0 0 0,0 0 15,-21 21-15,21 21 16,0 21-1,0-20-15,0-1 0,21 21 0,0-21 16,0 22-16,0-22 0,1 21 16,-1-21-16,0 22 0,0-22 0,21 0 15,1-21-15,-22 21 0,21-21 16,1 0-16,-1 0 0,0 0 0,1 0 16,-1 0-16,0 0 0,1-21 15,20 0-15,-21 0 0,1-22 0,-1 22 16,0-21-16,-20 21 0,20-22 15,-21 1-15,0 0 0,0-1 16,-21 1-16,0 21 0,0-22 16,0 22-16,0 0 0,0 0 15,0 42 1,0 0 0,0 0-16,0 22 0,0-22 0,-21 21 15,21-21-15,-21 22 0,21-22 16,-21 21-16,21-21 0,0 22 0,0-22 15,0 0-15,0 0 0,0 0 16,0 1-16,0-1 0,21-21 16,0 0-1,0 0-15,1 0 0,-1 0 0,0-21 16,0-1-16,0 1 0,0 0 0,1 0 16,-1 0-16,0 0 0,0-22 15,-21 22-15,21-21 0,0 21 0,1-22 16,-22 22-16,0 0 0,0 0 15,21 21-15,-21-21 0,0 42 32,0 0-32,0 0 0,0 0 0,0 22 15,0-22-15,0 21 16,0-21-16,0 0 0,0 22 0,0-22 16,21 0-16,-21 0 0,0 0 15,0 1-15,21-22 0,0 0 0,0 0 16,1 0-16,-1 0 0,0 0 15,0 0-15,21 0 0,-20-22 0,20 1 16,-21 0-16,21 0 0,-20-21 0,-1 20 16,21-20-16,-21 0 0,0-1 15,1 22-15,-22-21 0,0 21 0,21 0 16,-21-1-16,0 1 0,0 0 16,0 42-1,0 0-15,0 22 16,0-22-16,0 0 0,-21 21 0,21 1 15,0-22-15,0 21 16,0-21-16,0 1 0,0 20 0,0-21 16,0 0-16,0 0 0,21-21 0,0 22 15,0-22-15,0 0 0,0 0 16,1 0-16,20 0 0,-21 0 0,21 0 16,-20-22-16,20 1 0,-21 0 15,21-21-15,-20 21 0,20-22 0,-21 1 16,0-22-16,0 22 0,-21-21 15,0 20-15,22-20 0,-22 20 0,0-20 16,0 21-16,0-1 0,0 1 16,0 0-16,0-1 0,0 22 0,0 0 15,0 63 17,-22-21-32,22 22 0,0-22 15,0 21-15,-21 1 0,21-1 16,0 0-16,-21 1 0,21-1 0,0 0 15,0 1-15,0-1 0,0 0 16,0 1-16,0-1 0,0-21 0,0 21 16,0-20-16,0-1 0,21 0 0,0 0 15,1 0-15,-1-21 16,0 0-16,0 0 0,0 0 0,22 0 0,-22 0 16,21-21-16,0 0 0,-20 0 15,20 0-15,0-1 0,-21 1 16,22-21-16,-22 21 0,21-22 15,-21 1-15,1 21 0,-1-21 0,-21 20 16,0 1-16,0 0 0,0 0 0,0 0 16,-21 21-16,-1 0 15,1 0-15,0 0 0,0 21 0,0 0 16,21 0-16,0 22 0,-21-22 16,21 21-16,0-21 0,0 22 0,0-1 15,0-21-15,0 0 0,0 0 16,0 1-16,0-1 0,0 0 0,21 0 15,0-21-15,0 0 0,0 0 16,0 0-16,1 0 0,20 0 16,-21 0-16,0 0 0,22-21 0,-22 0 15,21 21-15,-21-21 0,22-1 16,-22-20-16,21 21 0,-21 0 0,0 0 16,1-22-16,-1 22 0,0 0 15,-21 0-15,0 0 0,0-1 0,0 1 16,0 0-16</inkml:trace>
  <inkml:trace contextRef="#ctx0" brushRef="#br0" timeOffset="162331.51">8551 16468 0,'43'21'31,"-1"-21"-31,-21 0 16,21 0-16,1 0 0,-1 0 0,0-21 16,22 21-16,-22 0 0,-21-21 15,22-1-15,-1 22 0,-21 0 0,0 0 16,1 0-16,-22-21 0,-43 0 31,22 21-31,0 0 0</inkml:trace>
  <inkml:trace contextRef="#ctx0" brushRef="#br0" timeOffset="162527.96">8086 16298 0,'0'22'31,"-22"-22"31,1 0-62</inkml:trace>
  <inkml:trace contextRef="#ctx0" brushRef="#br1" timeOffset="172347.44">9673 3725 0,'-21'0'47,"0"0"15,0 0-46,-1 0-1,1 0-15,0 0 16,0 0-16,0 0 0,0 0 16,-1 0-16,1 0 15,0 0-15,0 0 0,0 0 16,0 0-1,-1 0-15,1 0 16,0 0-16,42 0 266,0 0-266,1 0 15,-1 0 1,-21-21-16,21 21 0,0 0 16,0 0-16,0 0 0,22 0 15,-22 0-15,0 0 0,0 0 16,22 0-16,-22 0 0,21 0 0,0 0 15,1 0-15,20 0 0,-20 0 0,20 0 16,-21 0-16,22 0 16,-22 0-16,22 0 0,-22 0 0,0 0 15,22 0-15,-22 0 0,1 0 0,-1 0 16,0 0-16,43 0 16,-64 0-16,21-21 0,1 21 0,-22 0 15,21 0-15,-21 0 0,22 0 16,-22 0-16,21 0 0,-21 0 0,22 0 15,-22 0-15,0-21 0,0 21 0,0 0 16,1 0-16,-1 0 0,0 0 16,0 0-16,0 0 0,-21-21 172,0 0-157,0-1 1</inkml:trace>
  <inkml:trace contextRef="#ctx0" brushRef="#br1" timeOffset="173403.38">10816 3302 0,'0'0'0,"-21"0"0,0 0 46,0 0-14,21 21-17,0 0 1,0 1 0,0-1-16,21-21 0,0 21 15,-21 0-15,21-21 16,0 21-16,0-21 0,-21 21 0,22-21 15,-22 22-15,21-22 0,0 0 16,-21 21-16,21-21 0,0 0 0,0 21 16,1-21-16,-1 0 0,0 21 15,21-21-15,-21 0 0,1 0 16,-1 0-16,0 21 0,0-21 0,0 0 16,0 0-16,1 0 15,-1 0-15,0 0 16,0 0-16,0 0 15,0 0 1,-21 21 31,-21 1-47,0-22 16,0 21-16,0-21 15,0 21-15,-1-21 0,1 21 0,-21-21 16,21 21-16,0 0 0,-22-21 15,22 22-15,-21-1 0,21-21 0,-1 21 16,-20 0-16,21 0 0,0 0 16,0-21-16,-1 22 0,1-1 0,0 0 15,0 0-15,0 0 0,21 0 16,-21-21-16,21 22 0,-22-22 16,22 21-1,0-42 298</inkml:trace>
  <inkml:trace contextRef="#ctx0" brushRef="#br1" timeOffset="176755.52">12742 3027 0,'0'0'0,"21"0"15,-21-21 1,22 21-16,-22-21 16,21 21-16,-21-22 15,0 1-15,0 0 16,-21 21 0,-1 0-1,1 0-15,0 0 16,21 21-16,-21-21 0,0 21 15,21 1-15,-21-1 0,-1 0 0,22 0 16,0 0-16,-21 22 0,0-22 16,21 21-16,-21 0 0,21 1 15,0-1-15,-21 0 0,0 1 0,21-1 16,-22 0-16,22 1 0,0-1 16,0 0-16,0 1 0,0-22 0,22 0 15,-1 21-15,0-20 0,0-1 0,0 0 16,0 0-16,22-21 0,-22 21 15,21-21-15,1 0 0,-1 0 0,0 0 16,1 0-16,-1 0 0,0 0 16,1-21-16,-1 21 0,0-21 0,1 0 15,-1 0-15,0-1 0,1 1 16,-1-21-16,-21 21 0,21-22 16,-20 1-16,-1 0 0,0-1 0,-21-20 15,0 21-15,0-64 16,0 42-16,0 22 0,0 0 0,-21-1 15,0 1-15,-64-64 16,43 85-16,20 0 0,-20 0 16,0-1-16,-1 22 0,1 0 0,0 0 15,-1 0-15,1 0 0,0 22 16,-1-1-16,1 0 0,0 0 16,21 21-16,-22-20 0,22 20 0,-21 0 15,21 1-15,-1 20 0,22-21 16,0 22-16,-21-1 0,21-20 0,0-1 15,0 22-15,0-22 0,21-21 0,1 21 16,-1 1-16,0-22 0,42 21 16,-20-21-16,-1 1 0,-21-22 15,22 0-15,-1 0 0,21 0 16,-20 0-16,-1 0 0,22 0 0,-22 0 16,0 0-16,22-22 0,-22 1 0,0 0 15,1 0-15,-1 0 0,0 0 16,1-1-16,-22 1 0,0 0 15,0-21-15,0 21 0,1-1 16,-1 1-16,-21-21 0,21 21 0,-21 0 16,0-1-16,0 44 47,0-1-47,0 0 15,0 0-15,0 21 0,0-20 0,-21-1 16,21 0-16,0 21 0,0-21 0,-21 1 15,21-1-15,0 0 0,0 0 16,-22 0-16,22 0 0,0 1 0,0-1 16,22-21 31,-1-21-47,-21-1 0,0 1 15,21 0-15,0 0 0,-21-21 0,21 20 16,0 1-16,-21-21 0,22 21 0,-22 0 15,0-1-15,21 1 0,-21 0 16,21 21-16,-21-21 0,21 21 16,-21 21-1,21 0-15,-21 0 0,21 1 16,-21-1-16,0 0 0,0 0 0,0 0 16,0 22-16,0-22 15,22 0-15,-22 0 0,0 0 0,21-21 16,-21 21-16,0 1 0,21-22 0,0 0 15,0 21-15,0-21 16,1 0-16,-1 0 0,21 0 0,-21 0 16,0-21-16,1-1 0,-1 22 15,0-21-15,21-21 0,-21 21 0,1 0 16,-1-22-16,-21 1 0,21 0 0,0-22 16,0 22-16,-21-22 0,21 22 15,-21 0-15,22-22 0,-1 22 0,-21 21 16,0-22-16,21 22 0,-21 0 15,21 0-15,-21 0 0,0-1 16,0 1-16,0 42 31,0 1-31,0 20 0,0-21 16,0 21-16,0 1 0,-21-1 0,21 0 16,-21 22-16,0-22 0,21 1 15,0-1-15,-22 21 0,22-20 0,-21-22 16,21 21-16,0 1 0,0-22 15,0 0-15,0 0 0,0 0 0,0 0 16,21 1-16,1-22 16,-1 0-16,0 0 0,0 0 15,21-22-15,-20 22 0,-1-21 16,21 0-16,-21 0 0,0 0 0,22 0 16,-22-1-16,0 1 0,0 0 15,0-21-15,1 21 0,-22-1 16,21 22-16,-21-21 0,21 21 15,-21-21-15,0 42 32,0 0-32,0 1 15,0-1-15,0 0 0,-21 0 0,21 0 16,0 0-16,0 1 0,0-1 16,0 0-16,0 0 0,0 0 15,0 0-15,21-21 16,0 0-16,0 0 0,0 0 15,22 0-15,-22 0 0,21 0 0,-21 0 16,22 0-16,-1 0 0,-21-21 0,22 0 16,-1 0-16,-21 21 0,0-21 15,22 0-15,-22-1 0,-21 1 0,21 0 16,-21 0-16,21 21 0,-21-21 16,0 0-16,0-1 0,0 1 15,0 42 16,0 1-15,-21-1-16,21 0 0,-21 0 16,21 21-16,-21-20 0,-1 20 15,1-21-15,21 21 0,-21-20 0,0 20 16,0 0-16,0 1 0,21 20 16,-22-21-16,1 22 0,0-1 0,0 1 15,21-1-15,-21 1 0,21-1 0,-21 1 16,21-1-16,0-20 0,0-1 0,0 0 15,-22 1-15,22-1 0,0 0 16,-21 1-16,21-22 0,0 0 0,0 0 16,-21-21-16,0 0 0,0 0 0,0 0 15,-1 0-15,1 0 16,0-21-16,0 0 16,0 0-16,0 21 0,-1-21 0,1-1 15,0 22-15,21-21 0,-21 21 16,21-21-16,-21 21 0,21-21 0,-21 0 15,21 0-15,0-22 0,0 22 16,0-21-16,0 21 0,21-43 0</inkml:trace>
  <inkml:trace contextRef="#ctx0" brushRef="#br1" timeOffset="178015.8">16214 3112 0,'0'0'0,"0"-22"0,21 1 0,-21 0 16,0 0-16,0 0 16,-21 21-1,-1 0 1,1 0-16,0 0 0,0 21 0,0 0 15,0 0-15,-1 0 16,1 22-16,0-1 0,0 0 0,0 1 16,0-1-16,-1 22 0,1-22 15,0 0-15,21 22 0,0-22 16,-21 0-16,21 1 0,0-1 0,0 0 16,0-20-16,0-1 0,0 21 0,21-21 15,0 0-15,0-21 0,1 22 16,-1-1-16,0-21 0,21 0 0,1 0 15,-22 0-15,21 0 0,0 0 16,1-21-16,-1-1 0,22 1 0,-22 0 16,0 0-16,1 0 0,-1-22 0,-21 1 15,21 0-15,-20-1 0,-1 1 16,0 0-16,-21-22 0,0 22 0,0-22 16,0 22-16,0 0 0,-21-1 15,0 1-15,-1 21 0,-20-21 16,0 20-16,-1 1 0,1 0 0,0 21 15,-1 0-15,1-21 0,0 21 16,-1 0-16,1 0 0,0 21 0,21 0 16,-22-21-16,22 43 0,-21-22 0,21 21 15,21 0-15,-22 1 0,22-1 16,-21 0-16,21 1 0,0-1 0,0 0 16,0 1-16,0-1 0,0 0 15,21-20-15,1 20 0,-1-21 0,0 0 16,0 0-16,21 1 0,-20-22 0,20 21 15,0-21-15,1 0 16,-1 0-16,0 0 0,1 0 0,20 0 16,-21-21-16,1-1 0,-1 1 0,0 0 15,1 0-15,-1 0 0,-21 0 16,22-1-16,-22 1 0,0 0 0,0 0 16,-21 0-16,0 0 15,0-1-15,0 1 0,0 0 0,0 0 16,0 42-1,0 0 1,0 0-16,0 1 0,-21-1 0,21 0 16,0 0-16,-21 0 0,21 0 15,0 22-15,-21-22 0,21 0 16,0 0-16,0 0 0,0 1 0,-22-1 16,22 0-16,0 0 0,-21-21 15,21 21-15,0 0 16,0-42 15,0 0-31,0 0 16,0 0-16,0 0 0,21-1 15,1 1-15,-22 0 0,21-21 0,-21 21 16,21-1-16,0-20 0,0 21 0,0 0 16,1 0-16,-1-1 15,0 1-15,21 21 0,-21-21 0,1 21 16,-1 0-16,0 0 0,0 0 0,0 0 15,0 0-15,1 21 0,-1 0 16,-21 1-16,21-1 0,-21 0 0,0 42 16,0-41-16,0-1 15,0 21-15,0-21 0,-21 0 0,0-21 16,-1 22-16,22-1 0,0 0 0,-21-21 16,21 21-16,-21-21 0,21 21 31,0-42 0,0 0-31,21 21 0,-21-21 16,21 0-16,1 21 0</inkml:trace>
  <inkml:trace contextRef="#ctx0" brushRef="#br1" timeOffset="178439.55">17568 3493 0,'0'-22'16,"43"-41"-1,-43 42 1,-22 21-1,1 0 1,0 0-16,0 21 0,0 0 16,0-21-16,-1 21 0,1 0 0,0 22 15,0-22-15,0 0 0,0 21 16,-1-20-16,1-1 0,0 0 0,0 21 16,21-21-16,0 1 0,0-1 0,0 0 15,0 0-15,0 0 16,0 0-16,21-21 15,0 22-15,22-22 0,-22 0 16,0 0-16,0 0 0,0 0 16,0 0-16,22 0 0,-22 0 0,0-22 15,0 1-15,0 21 0,1-21 0,-1 21 16,0-21-16,0 0 0,0 0 16,0 21-16,-21-22 0</inkml:trace>
  <inkml:trace contextRef="#ctx0" brushRef="#br1" timeOffset="178951.26">17865 3620 0,'0'0'0,"21"0"15,0 0 1,0 0-1,0-22-15,0 22 0,-21-21 16,22 0-16,-1 0 0,0 0 16,-21 0-1,0-1-15,0 1 16,0 0 0,-21 21-1,0 0 1,-1 0-16,22 21 0,-21-21 15,0 21-15,0 1 0,0-1 0,0 0 16,-1 0-16,22 0 0,-21 0 16,0 1-16,21-1 0,0 0 0,-21 0 15,21 0-15,0 0 0,0 1 0,0-1 16,0 0-16,21 0 16,0-21-1,0 0-15,1 0 0,-1 0 16,0 0-16,0 0 15,0 0-15,0-21 0,1 0 0,-1 21 16,0-21-16,0 21 16,-21-22-16,21 22 15,-21-21 1,21 21 0,-21-21-1</inkml:trace>
  <inkml:trace contextRef="#ctx0" brushRef="#br1" timeOffset="193919.88">10477 16510 0,'-21'0'63,"0"0"-48,0 0 1,0 0-16,0 0 16,-1 0-16,1 0 31,42 0 16,1 0-47,20 0 0,-21 0 15,21 0-15,1-21 0,20 21 16,1 0-16,-1-21 0,1 21 0,20 0 16,1-21-16,-21 21 0,20 0 15,-20-22-15,-1 22 0,1 0 0,-1 0 16,-20 0-16,-1 0 0,0 0 16,-21 0-16,1 0 0,-1 0 0,0 0 15,0 0-15,-21-21 47,0 0-31,-21 0-16,0 21 0,0-21 15,-1 21-15,1-21 0,0-1 16,0 22-16,0-21 0,-22 21 0,22 0 16,0 0-16,0-21 0,-21 21 0,20 0 15,1 0-15,0 0 0,0 0 16,0 0-16,0 0 15,42 0 32,0 21-47,0-21 16,0 21-16,22-21 0,-22 0 0,21 0 16,-21 0-16,22 0 0,-1 0 15,-21 0-15,21 0 0,-20 0 0,-1 0 16,21 0-16,-21 0 15,0 0-15,-21 22 0,0-1 16,0 0 0,0 0-16,0 0 0,-21 0 15,0 1-15,0-1 16,0 0-16,0 0 0,-1 0 0,1 22 16,0-22-16,0 21 0,0-21 15,0 0-15,-1 22 0,1-22 16,0 0-16,0 0 0,21 0 15,-21-21 1,0-21 0,21 0-16,0 0 15,0 0-15,21 0 0,0-1 0,0 1 16,21 0-16</inkml:trace>
  <inkml:trace contextRef="#ctx0" brushRef="#br1" timeOffset="195980.79">13102 15727 0,'21'0'16,"-42"0"-16,42-21 0,-21 0 0,0-1 16,0 1-16,-21 21 15,0 0-15,0 0 0,0-21 0,-1 21 16,1 0-16,-21 0 16,21 0-16,0 21 0,-1-21 0,1 21 15,0 1-15,0 20 0,0-21 16,0 21-16,21 1 0,-22 20 15,22 1-15,-21-22 0,21 22 16,0-1-16,0 1 0,0-22 0,0 0 16,0 1-16,0-1 0,21 0 0,1 1 15,-1-22-15,0 0 0,21 0 16,-21 0-16,22 0 0,-1 1 0,-21-22 16,22 0-16,20 0 0,-21 0 15,1 0-15,-1-22 0,22 1 0,-22 21 16,0-21-16,1-21 0,-1 21 15,-21-22-15,21 1 0,-20 0 0,20-22 16,-21 1-16,-21 20 0,0-20 16,0-1-16,0 1 0,0-1 15,0 22-15,0 0 0,-21-1 0,-21 22 16,20-21-16,-20 21 0,0-1 16,-1 22-16,1-21 0,0 21 0,-22 0 15,22 0-15,-22 0 0,22 21 16,0 1-16,-22-1 0,22 0 0,0 0 15,20 21-15,-20 1 0,21 20 16,0-20-16,21 20 0,0-21 0,0 22 16,0-22-16,0 1 0,0 20 15,21-42-15,0 22 0,0-1 16,22-21-16,-1 0 0,0 0 0,1 1 16,20-22-16,-21 0 0,22 0 0,-1 0 15,-20 0-15,20 0 0,1-22 16,-22 1-16,22 0 0,-22 0 0,0 0 15,1-22-15,-1 22 0,0-21 16,1 21-16,-22-22 0,0 1 0,21 21 16,-21 0-16,-21 0 0,22-1 15,-22 1-15,21 0 0,-21 42 32,0 0-32,-21 1 15,21-1-15,-22 21 0,22-21 0,0 22 16,-21-22-16,21 21 0,-21-21 15,21 0-15,0 22 0,0-22 0,0 0 16,0 0-16,0 0 0,0 1 0,0-1 16,0-42 15,0-1-31,21 22 0,0-21 16,-21 0-16,0-21 0,22 21 0,-1-1 15,0-20-15,-21 21 0,21-21 0,0 20 16,0 1-16,1 0 0,-22-21 15,0 21-15,21 21 0,0-22 16,-21 1-16,21 21 16,0 21-1,-21 1-15,0-1 0,0 0 0,0 21 16,0-21-16,21 1 0,-21-1 16,22 21-16,-22-21 0,0 0 0,21 1 15,-21-1-15,21 0 0,0-21 16,-21 21-16,21-21 0,0 0 0,1 0 15,-1 0-15,0 0 16,21 0-16,-21 0 0,1-21 0,-1 0 16,21 0-16,-21-22 0,0 22 15,1-21-15,-1-1 0,0 1 0,0-21 16,0 20-16,0-20 0,-21 20 16,0-20-16,0 21 0,22-1 15,-22 22-15,0-21 0,0 21 0,0-1 16,0 1-16,0 0 0,-22 21 15,1 0 1,21 21-16,-21-21 16,21 43-16,-21-22 0,21 0 15,0 21-15,0 1 0,0-1 0,0 0 16,0 1-16,0 20 0,0-21 0,0 1 16,0-1-16,0-21 0,0 22 15,0-22-15,21 21 0,0-21 16,-21 0-16,21-21 0,1 22 15,-1-22-15,0 0 0,0 0 0,0 0 16,0 0-16,22 0 0,-22-22 0,0 1 16,0 0-16,22 0 0,-22 0 15,0 0-15,0-22 0,0 22 0,0 0 16,1-21-16,-22 20 0,0 1 16,0 0-16,0 0 0,0 42 31,0 0-16,0 0-15,0 1 0,-22-1 0,22 0 16,0 0-16,-21 0 0,21 0 16,0 1-16,0-1 0,0 0 0,0 0 15,0 0-15,21-21 16,1 0-16,-1 0 0,0 0 16,21 0-16,-21 0 0,1 0 0,20-21 15,-21 0-15,21 0 0,-20 0 16,-1-1-16,0 1 0,0 0 0,0 0 15,-21 0-15,0 0 0,21-1 16,-21 1 0,0 42 15,0 1-31,0-1 16,0 0-16,0 0 0,0 0 15,0 22-15,0-22 0,0 21 0,0-21 16,0 22-16,0-1 0,0 0 0,0 1 15,0-1-15,0 21 0,0-20 16,0 20-16,0 1 0,0-22 0,0 22 16,0-1-16,22-21 0,-22 22 15,21-22-15,-21 1 0,0-1 16,21 0-16,-21-21 0,0 1 0,0-1 0,-64-64 47,43 1-32,21 21-15,-21-21 0,21-22 0,0 22 16,0-22-16,0 1 0,21 20 0,0-20 16,1 21-16,-1-22 0,0 22 15,0-22-15,0 22 0,0 0 0,1-1 16,-1 1-16,0 0 0,0 20 16,0-20-16,0 21 0,-21-21 0,22 20 15,-1 1-15,-21 0 0,21 0 0,0 0 16,0 0-16,0-1 0,1 1 15</inkml:trace>
  <inkml:trace contextRef="#ctx0" brushRef="#br1" timeOffset="197931.88">16341 15600 0,'0'0'0,"0"-21"0,21 0 16,-21-1-16,21 22 0,-21-21 15,0 0-15,0 0 0,-21 21 32,0 0-32,-1 21 15,1 0-15,0 0 0,0 22 16,0-22-16,0 21 0,-1-21 16,1 22-16,0-1 0,0 0 0,21 1 15,-21 20-15,21-20 0,-21-1 16,21 0-16,0 1 0,0-22 15,0 21-15,21-21 0,0 0 0,0 1 16,0-1-16,22 0 0,-1-21 16,0 0-16,1 0 0,-1 0 0,21 0 15,-20 0-15,-1-21 0,0 0 16,1-1-16,-1 1 0,0-21 0,1 21 16,-1-22-16,-21 1 0,22-21 0,-22 20 15,0 1-15,0 0 16,-21-22-16,0 22 0,0-1 0,0 1 0,0 0 15,0-1-15,-21 1 16,0 21-16,0-21 0,-22 20 0,22 22 16,-21-21-16,-1 21 0,1 0 0,0 0 15,-22 0-15,1 21 0,20-21 16,-20 43-16,21-22 0,-1 21 0,1-21 16,0 22-16,20-1 0,1 0 15,0 1-15,21-1 0,0 0 16,0 22-16,21-22 0,0 1 0,1-1 15,20 0-15,-21 1 0,43-1 16,-22-21-16,0 0 0,22 0 0,-22 1 16,22-1-16,-22-21 0,21 0 0,-20 0 15,-1 0-15,0 0 0,1-21 16,-1-1-16,0 1 0,1 0 0,-22 0 16,21-21-16,-21-1 0,1 1 15,-1 0-15,0-1 0,0 22 0,0-21 16,0 21-16,-21-1 0,0 1 15,0 0-15,0 0 0,0 42 32,0 0-32,-21 0 0,21 1 15,0-1-15,-21 0 0,0 0 0,21 21 16,0-20-16,0 20 0,0-21 16,-21 0-16,21 0 0,0 22 15,0-22-15,0 0 0,0 0 16,21-21 15,-21-21-15,21 0-16,-21-21 0,21 20 0,0-20 15,-21 21-15,22-21 0,-1 20 0,0-20 16,-21 21-16,21 0 0,0 0 16,0 21-16,-21-22 0,22 22 15,-1 0-15,0 0 16,-21 22-16,0-1 0,0 0 15,21 0-15,-21 0 0,0 22 16,0-22-16,0 21 0,0-21 16,0 0-16,21 1 0,-21-1 0,0 0 15,21 0-15,1 0 0,-1-21 16,0 0-16,0 0 16,0 0-16,0 0 0,22-21 0,-22 0 15,0 0-15,0 0 0,22-1 16,-22 1-16,0-21 0,0 0 15,21 20-15,-20-20 0,-1 0 0,0 21 16,0-22-16,-21 22 0,0 0 0,21 21 16,-21-21-16,21 21 0,-21 21 31,0 0-15,0 0-16,0 0 15,0 1 1,22-22-1,-22-22 17,0 1-32,0 0 15,0 0-15,0 0 16,-22 42 31,22 0-47,-21 0 0,21 0 15,-21 1-15,21-1 0,-21 21 16,0-21-16,21 0 0,0 22 0,0-22 16,0 21-16,0-21 0,0 1 0,0-1 15,0 0-15,0 0 0,0 0 16,21-21-16,0 0 0,0 0 16,0 0-16,1 0 0,20 0 15,-21 0-15,21-21 0,-20 21 0,20-21 16,-21 0-16,0 0 0,0-22 15,1 22-15,-1 0 0,0-21 16,0 20-16,-21 1 0,21 0 0,-21 0 16,0 0-16,0 0 15,-21 21 17,21 21-32,0 0 15,0 0-15,21 0 16,0-21-1,1 0-15,-1 0 0,0 0 16,0 0-16,0-21 0,0 0 0,1 21 16,-1-21-16,0 0 0,-21-1 15,21 1-15,0 0 16,-21 0-16,0 0 0,0 0 16,0-1-16,-21 22 15,0 0-15,0 0 0,0 0 0,-1 0 16,1 0-16,0 0 0,0 22 15,0-1-15,0 0 0,-1 0 0,1 0 16,0 0-16,21 22 0,-21-22 16,21 21-16,0-21 0,0 22 0,0-22 15,0 21-15,0-21 0,0 1 0,0-1 16,21 0-16,0 0 0,0-21 16,1 21-16,-1-21 0,0 0 0,21 0 15,-21 0-15,1 0 0,20 0 16,-21 0-16,21-21 0,-20 21 15,-1-21-15,21 0 0,-21 0 0,0 21 16,1-22-16,-1 1 0,-21 0 16,21 21-16,-21-21 15</inkml:trace>
  <inkml:trace contextRef="#ctx0" brushRef="#br1" timeOffset="214055.11">9440 5228 0,'-21'0'109,"0"0"-109,0 0 16,0 0-16,-1 0 0,1 0 0,0 0 15,0 0 1,0 0-16,0 0 16,-1 0-16,44 0 93,-1 0-93,21 0 0,-21 0 0,22 0 16,-22-21-16,21 21 0,22-21 0,-22 21 16,21 0-16,1 0 0,21-21 15,-22 21-15,22 0 0,-22-21 16,22 21-16,0-22 0,-22 22 15,22 0-15,-22 0 0,1-21 0,20 21 16,-41 0-16,20 0 0,1-21 16,-22 21-16,22 0 0,-22 0 0,0 0 15,1-21-15,-22 21 0,21 0 0,-21 0 16,0 0-16,1-21 0,-1 21 16,-21-21-1,0-1 1,-21 22 15,21-21-31,-22 21 16,1-21-16,0 21 15,21-21-15,-21 21 0,0-21 0,0 0 16,-1 21-16,1-22 16,0 22-16,0-21 0,0 0 0,0 21 15,-1-21-15,1 21 0,0-21 16,0 21-16,0-21 15,0 21 17,21 21-17,0 0 1,0 0-16,21 0 16,0 0-16,0 1 15,0-1-15,0-21 0,1 21 0,20-21 16,-21 0-16,0 0 0,22 21 15,-22-21-15,21 0 0,-21 0 0,22 0 16,-22 0-16,21 0 0,-21 0 0,0 0 16,1 0-16,-1 0 0,0 0 15,0 0-15,-42 0 47,21 21-31,-21 0-16,0-21 0,-22 22 0,22-1 15,0 0-15,-21 0 0,20 0 0,-20 0 16,21 22-16,-21-22 0,-1 0 16,1 0-16,21 0 0,-22 22 0,22-22 15,-21 0-15,21 0 0,0 0 0,-1-21 16,1 22-16,0-1 0,0-21 16,21 21-16,0 0 15,-21-21-15,42 0 63,-21-21-48,21 21-15,0-21 16,-21 0-16,21 21 0,-21-22 16</inkml:trace>
  <inkml:trace contextRef="#ctx0" brushRef="#br1" timeOffset="-214112.81">12128 4826 0,'0'-63'31,"0"41"-31,0 1 0,0 0 16,0 0-16,0 0 15,-21 21 1,0 21-1,21 0-15,-21 0 0,21 22 16,0-1-16,-21 0 0,21 22 16,0-22-16,-21 22 0,21-22 0,0 21 15,0-20-15,0-1 0,-22 0 0,22 1 16,-21-22-16,21 21 0,0-21 16,0 1-16,0-1 0,0-42 46,0-1-46,0 1 0,0-21 16,21 21-16,-21 0 0,0-22 16</inkml:trace>
  <inkml:trace contextRef="#ctx0" brushRef="#br1" timeOffset="-213552.31">12023 4741 0,'0'0'0,"-22"-21"0,22 0 15,-21 21-15,21-21 16,0 0 0,21 21-16,1 0 0,-1-21 15,0 21-15,21-22 0,1 22 0,-1 0 16,0 0-16,1 0 0,20 0 0,-21 0 16,1 0-16,-22 22 0,21-1 15,-21 0-15,1 0 0,-22 21 0,0-20 16,0 20-16,0-21 0,-22 21 15,-20 1-15,21-22 0,-21 21 16,-1 1-16,1-22 0,0 0 16,-1 0-16,22 0 0,0-21 0,0 0 15,21-21 1,21 21-16,0-21 16,21 21-16,-20-21 0,20 0 0,-21 21 15,21 0-15,1-22 0,-1 22 16,-21 0-16,22 0 0,-1 0 0,-21 0 15,21 0-15,1 0 0,-22 22 16,21-1-16,-21 0 0,1-21 0,-1 21 16,-21 21-16,0 1 0,0-22 15,0 0-15,-43 0 0,22 0 16,0 1-16,-21-1 0,21 0 0,-22-21 16,1 21-16,0 0 15,20-21-15,-20 0 0,0 0 0,21 0 16,-22 0-16,22 0 0,-21 0 0,21 0 15,-1 0-15,1 0 0,0 0 16,21-21 15,21 21-31,0 0 16,1-21-16,-1 0 0,0 21 0,21-21 16,-21 21-16,22-22 0</inkml:trace>
  <inkml:trace contextRef="#ctx0" brushRef="#br1" timeOffset="-213176.86">12869 5122 0,'21'0'16,"1"0"0,-1 0-16,0 0 0,-21-21 15,42 0-15,-21 21 0,1-21 16,20 0-16,-21-22 0,0 22 0,0 0 15,1 0-15,-1 0 0,-21 0 16,21-1-16,-21 1 0,0 0 16,0 0-16,-21 21 15,0 0-15,-1 0 0,1 0 16,-21 21-16,21 0 0,-22 0 0,22 1 16,-21 20-16,21-21 0,0 21 15,-1-20-15,1 20 0,0-21 0,21 21 16,-21-20-16,21-1 0,0 21 15,0-21-15,0 0 0,21 1 16,0-1-16,22-21 0,-22 0 0,21 0 16,-21 0-16,22 0 0,-1 0 15,0 0-15,1 0 0,-1 0 0,0-21 16,-21-1-16,22 1 0,-1 0 16,-21-21-16,22 21 0,-22-22 0</inkml:trace>
  <inkml:trace contextRef="#ctx0" brushRef="#br1" timeOffset="-212279.8">13610 4657 0,'0'0'0,"0"-21"0,0-22 0,0 22 16,0 0-16,-21 21 31,21 21-31,0 0 16,0 0-16,-21 22 0,21-1 0,0 0 15,-21 1-15,21-1 0,0 22 16,0-1-16,-22-21 0,22 22 0,-21-1 15,21 1-15,-21-22 0,21 22 16,0-1-16,0 1 0,-21-1 16,21 1-16,0 20 0,-21-20 0,21-1 15,0 22-15,-21-21 0,21-1 0,0 1 16,-22-1-16,22-21 0,-21 22 16,21-1-16,0-20 0,0-1 0,0 0 15,0-20-15,0 20 0,21-42 16,1 0-16,20 0 15,-21-21-15,0 0 0,22-22 16,-1 22-16,-21-21 0,21 21 0,1-22 16,-22 1-16,21 0 0,-21-1 15,1 1-15,-1 0 0,0-1 0,-21 1 16,0-22-16,0 22 0,0-21 16,0 20-16,-21-20 0,0 20 0,-22-20 15,22 21-15,-21-1 0,-1 22 0,1-21 16,0 21-16,-1-1 0,22 1 15,-21 21-15,21-21 0,0 21 0,21-21 16,0 0 0,21 0-1,0-1-15,0 22 0,21-21 0,-20 0 16,20 0-16,0 0 0,-21 0 16,22-1-16,-22 1 0,21 0 0,-21-21 15,1 21-15,-1-1 16,0 1-16,0 0 0,-21 0 0,0 0 15,21 21-15,-21-21 0,0 42 47,-21 0-47,21 0 0,0 21 16,-21-20-16,0 20 0,21-21 0,-21 21 16,21 1-16,0-22 0,0 0 15,0 21-15,0-20 0,0-1 0,0 0 16,0 0-16,21 0 0,0-21 15,0 21-15,0-21 16,0 0-16,1 0 0,20 0 0,-21 0 16,21-21-16,-20 0 0,20 0 15,-21 0-15,0 0 0,22-22 0,-43 22 16,21-21-16,-21 21 0,0-22 0,0 1 16,0 21-16,0-22 0,-21 22 15,21 0-15,-43 0 0,22 0 0,0 21 16,-21 0-16,20 0 0,-20 0 15,0 0-15,21 0 0,-22 0 0,22 0 16,0 21-16,0 0 0,0-21 16,21 21-16,-22 0 0,22 1 15,0-1-15,0 0 0,22 0 16,-1-21-16,0 21 0,0 0 16,21-21-16,-20 22 0,20-22 0,0 0 15,1 0-15,-1 0 0,-21 0 16,21 0-16</inkml:trace>
  <inkml:trace contextRef="#ctx0" brushRef="#br1" timeOffset="-211865">14372 5101 0,'0'0'0,"-21"0"0,0 0 16,21-21-16,0 0 15,-21 21-15,21-21 0,0 0 0,0-1 16,0 1-16,21 0 15,0 0-15,-21 0 0,21 21 16,21-21-16,-20 21 0,-1 0 0,0 0 16,0 0-16,21 0 0,-20 0 15,-1 0-15,0 21 0,0 0 0,0 0 16,-21 0-16,0 0 0,21 22 16,-21-22-16,0 0 0,0 21 0,0-20 15,0 20-15,-21-21 0,0 0 0,0 0 16,0 1-16,21-1 0,-21 0 15,-1-21-15,1 0 16,0 0 0,0-21-16,21 0 15,0-1-15,0 1 0,0 0 16,0 0-16,0 0 0,0 0 16,21-1-16,0 1 0,0 0 15,1 0-15,-1 0 0,0 21 16,0-21-16,0-1 0,0 22 0,-21-21 15,22 21-15,-1 0 0,0 0 16,0 0-16,0 0 0</inkml:trace>
  <inkml:trace contextRef="#ctx0" brushRef="#br1" timeOffset="-211529.83">14817 5080 0,'0'0'0,"0"21"0,0 0 0,21-21 31,0 0-31,0 0 0,0 0 15,0-21-15,1 21 16,-22-21-16,21 0 0,0 0 0,0 0 16,-21-1-16,21 1 0,-21 0 0,21-21 15,-21 21-15,0-1 0,0 1 16,0 0-16,-21 21 16,0 0-16,0 0 0,0 21 15,0 0-15,-22 1 0,22-1 16,0 0-16,0 21 0,0-21 0,-1 22 15,1-22-15,21 21 0,0-21 16,0 22-16,0-22 0,0 0 0,0 0 16,0 0-16,21 1 0,1-1 15,-1-21-15,0 21 0,0-21 0,0 0 16,0 0-16,1 0 0,20 0 16,-21 0-16,0-21 0,0 21 15,1-21-15,-1-1 0,0 1 16,0 0-16</inkml:trace>
  <inkml:trace contextRef="#ctx0" brushRef="#br1" timeOffset="-210692.94">16192 4763 0,'22'-64'16,"-22"43"-1,21 0-15,-21 0 16,0-1-16,0 1 0,-21 21 15,-1 0-15,1 0 16,0 0-16,-21 0 0,21 0 0,-1 0 16,-20 21-16,21 1 0,0-1 0,0 0 15,-1 21-15,1 1 0,0-1 16,21 0-16,0 1 0,-21-1 0,21 21 16,0-20-16,0-1 0,0 0 15,0-20-15,0 20 0,0-21 0,21 0 16,-21 0-16,21 1 0,22-22 15,-22 0-15,0 0 0,21 0 0,1 0 16,-1 0-16,21 0 0,-20-22 16,-1 1-16,22 0 0,-22 0 15,21-21-15,-20 20 0,-1-20 0,0-21 16,1 20-16,-1-20 0,-21 20 16,0 1-16,1-21 0,-1 20 0,0 1 15,-21 0-15,0-1 0,21 22 0,-21-21 16,0 21-16,0-1 0,0 1 15,0 0-15,0 42 32,0 0-32,0 1 0,-21-1 15,0 0-15,21 21 0,-21 1 0,21-1 16,0 0-16,-22 1 0,1 20 16,21-21-16,-21 22 0,21-22 0,0 1 15,0-1-15,0 0 0,-21-21 16,21 22-16,0-22 0,0 0 0,0 0 15,21 0-15,0-21 16,0 0-16,1 0 0,-1 0 16,0-21-16,0 0 0,0 21 0,22-21 15,-22 0-15,0 0 0,21-1 16,-21-20-16,22 21 0,-22 0 0</inkml:trace>
  <inkml:trace contextRef="#ctx0" brushRef="#br1" timeOffset="-210231.15">17124 4974 0,'21'-21'15,"64"-42"1,-64 20-16,-148 170 0,254-275 0,-127 127 0,0 0 15,0 0-15,0-1 0,0 1 16,0 0-16,-21 21 0,-1-21 16,1 21-16,0 0 0,-21 0 15,21 0-15,-1 21 0,1 0 0,0 0 16,-21 1-16,21 20 0,-1 0 16,1-21-16,0 22 0,0-1 0,0 0 15,21 1-15,-21-22 0,21 21 0,0-21 16,0 1-16,0-1 0,0 0 15,0 0-15,21-21 0,0 0 16,0 0-16,0 0 0,0 0 16,1 0-16,-1 0 0,0-21 0,21 0 15,-21 0-15,1-1 0,-1 1 0,0 0 16,0-21-16,0-1 0,0 22 16,-21-21-16,0 0 0,0 20 0,0 1 15,22-21-15,-22 21 0,0 0 16,0-1-16,0 44 31,0-1-31,0 0 0,0 0 16,0 0-16,0 22 0,0-1 0,-22-21 15,22 21-15,0 1 16,0-22-16,0 21 0,0-21 0,0 1 16,0-1-16,0 0 0,0 0 15,0 0-15,22-21 0,-22 21 0,21-21 16,0 0-16,0 0 0,0 0 15,0 0-15,1-21 0,-1 0 16,0 0-16,21 0 0,-21-22 0,1 22 16,20-21-16</inkml:trace>
  <inkml:trace contextRef="#ctx0" brushRef="#br1" timeOffset="-209837.02">17801 4805 0,'42'-21'0,"-84"42"0,106-63 0,-43 20 0,0 1 15,0 0-15,-21 0 0,0 0 16,-21 21-1,0 0 1,-22 0-16,22 0 0,-21 0 0,21 21 16,-22 0-16,22 0 0,-21 0 15,21 22-15,0-22 0,21 0 0,0 0 16,0 0-16,0 1 0,0-1 16,0 0-16,0 0 0,21 0 0,0-21 15,0 21-15,0 1 0,0-22 16,22 21-16,-22-21 0,0 21 0,0-21 15,0 21-15,1-21 0,-22 21 16,21 0-16,-21 1 16,0-1-16,-21-21 15,-1 21-15,1-21 16,0 0-16,-21 0 0,21 0 0,-1 0 16,-20 0-16,21 0 0,0 0 0,-22 0 15,22 0-15,0 0 0,0 0 16,21-21-1,0 0 1,21-1-16,0 22 0,0-21 16,1 21-16,20-21 0,-21 0 15,21 0-15,1 21 0</inkml:trace>
  <inkml:trace contextRef="#ctx0" brushRef="#br1" timeOffset="-209461.87">18203 4805 0,'0'0'0,"43"-21"0,-22 0 15,0-1-15,0 1 0,0 0 16,0 0-16,-21 0 0,0 0 16,-21 21-1,0 0 1,0 0-16,-21 21 0,20-21 16,1 21-16,0 0 0,0 0 15,0 0-15,0 1 0,21-1 16,0 0-16,0 0 0,0 0 15,0 0-15,21-21 16,0 22-16,21-1 0,1 0 16,-1 0-1,-21-21-15,0 21 0,0 0 16,-21 1 0,0-1-16,0 0 0,-21-21 15,0 0-15,0 0 0,0 21 0,0-21 16,-22 21-16,22-21 0,0 0 15,0 0-15,0 0 0,-1 0 16,1 0-16,0 0 0,0 0 16,0 0-1,21-21-15,0 0 0</inkml:trace>
  <inkml:trace contextRef="#ctx0" brushRef="#br1" timeOffset="-208512.27">20002 5080 0,'0'-21'31,"0"0"-31,0 0 0,0-1 16,0 1-16,22 0 0,-1 0 15,0 0-15,-21-22 0,21 22 0,-21-21 16,21 21-16,-21 0 0,0-22 0,0 22 16,0 0-16,0 0 0,-21 21 15,0-21-15,0 21 0,-22 0 0,22 0 16,-21 0-16,21 0 0,-22 0 15,1 21-15,0 0 0,-22 0 16,22 0-16,0 22 0,20-22 0,-20 21 16,0 0-16,21-20 0,-1 20 15,1-21-15,21 21 0,0-20 0,0-1 16,0 0-16,21-21 0,1 0 16,-1 0-16,21 0 0,-21 0 0,22 0 15,-1 0-15,0-21 0,1 0 16,-1-1-16,-21 1 0,21 0 0,1 0 15,-22 0-15,0-22 0,0 22 0,0 0 16,-21 0-16,0 0 0,22 21 16,-22-21-16,21 21 0,-21-22 15,0 44 1,0-1 0,0 0-16,0 0 0,0 21 0,0-20 15,0 20-15,0 0 0,0 1 16,0-1-16,0 0 0,0 1 0,0-1 15,21 0-15,-21 22 0,0-22 16,0 22-16,21-22 0,-21 21 0,0 1 16,0-1-16,0 1 0,0-22 0,0 22 15,0-22-15,0 0 0,0 1 16,0-1-16,0-21 0,0 22 0,-21-22 16,21 0-16,-21 0 0,0-21 15,-1 0-15,1 0 16,0 0-16,-21 0 0,21 0 0,-22-21 15,22 0-15,-21-22 0,21 22 0,-22-21 16,22-22-16,0 22 0,0-21 16,21-1-16,0 22 0,0-22 0,0 22 15,21 0-15,0-22 0,0 22 16,22-1-16,-22 1 0,21 21 0,0-21 16,1-1-16,-1 1 0,0 0 0,22 20 15,-22-20-15,1 0 0,-1 21 16,0-22-16,1 22 0,41-21 15,-63 21-15</inkml:trace>
  <inkml:trace contextRef="#ctx0" brushRef="#br1" timeOffset="-207900.87">20510 4847 0,'-21'0'31,"21"-21"-31,0 0 16,0 0-16,21 0 15,1-1-15,-1 22 0,0-21 16,0 0-16,0 0 0,0 21 0,1-21 16,-1 0-16,-21-1 15,-21 22 17,-1 0-32,1 0 0,-21 22 0,21-1 15,0 0-15,-22 21 0,22-21 16,0 22-16,0-22 0,0 21 0,21 1 15,0-22-15,0 21 0,0-21 16,0 22-16,0-22 0,21 0 0,0 0 16,0-21-16,0 21 0,0-21 0,1 21 15,20-21-15,-21 0 0,21 0 16,1 0-16,-22-21 0,21 0 0,1 0 16,-1 0-16,-21 0 0,21-22 15,-20 1-15,-1 0 0,21-1 16,-21 1-16,0 0 0,1-1 0,-1 1 15,-21 0-15,21-1 0,-21 1 16,21 21-16,-21-22 0,0 22 0,0-21 16,0 21-16,0 0 0,0-1 15,0 1-15,0 42 32,0 1-32,0-1 0,0 0 0,0 21 15,0 1-15,0-22 0,0 21 16,0 0-16,-21 1 0,21-22 0,-21 21 15,21 1-15,0-1 0,0 0 16,-21 1-16,21-1 0,0 0 16,0-21-16,-22 1 0,22-1 0,0 0 15,0 0-15,0 0 0,22-21 32,-1 0-32,0-21 0,0 0 15,-21 0-15,21 0 0,0-1 16,1 1-16,-1-21 0</inkml:trace>
  <inkml:trace contextRef="#ctx0" brushRef="#br1" timeOffset="-207552.87">21463 4741 0,'0'0'0,"21"0"0,0-21 0,22 0 15,-22 0-15,0 21 0,0-21 16,-21 0-16,-21 21 16,0 0-1,0 0-15,-1 0 0,1 21 16,-21 0-16,21-21 0,0 21 0,-1 0 15,1 0-15,0 1 0,21-1 16,0 0-16,0 0 0,0 0 16,21 0-16,0-21 0,1 22 0,-1-22 15,0 21-15,0-21 0,0 0 16,0 21-16,1-21 0,-1 21 0,0-21 16,0 0-16,-21 21 0,0 0 15,0 1 1,-21-22-1,0 21-15,0-21 0,-1 0 16,1 0-16,-21 21 0,21-21 0,0 0 16,-1 0-16,1 0 15,0 0-15,21-21 0,-21 0 16,21-1-16,0-20 0,-21 21 16,21 0-16,0-22 0</inkml:trace>
  <inkml:trace contextRef="#ctx0" brushRef="#br1" timeOffset="-207329.83">20955 4530 0,'0'-21'32,"21"21"-32,0 0 0,0 0 15,1-22-15,-1 22 0,0 0 16,21 0-16,-21-21 0,1 21 0,-1 0 15,21 0-15,-21 0 0,0 0 16,1 0-16,-1 0 0,0 0 16,0 0-16,0 0 0,0 0 15</inkml:trace>
  <inkml:trace contextRef="#ctx0" brushRef="#br1" timeOffset="-203136.13">22796 4805 0,'0'0'0,"-21"21"0,0-21 15,42-21 17,0 21-32,1-21 15,20 0-15,-21-1 0,21 1 0,-20 0 16,20-21-16,-21 21 0,21-1 16,-20-20-16,-1 21 0,-21 0 0,0-22 15,21 22-15,-21 0 0,0 0 0,0 0 16,-21 21-1,0 0-15,-1 21 16,1 0-16,0 0 16,-21 0-16,21 1 0,-1-1 0,22 0 15,-21 0-15,0 21 0,0-20 0,0 20 16,21-21-16,0 21 0,-21-20 16,21 20-16,0-21 0,0 0 0,0 22 15,0-22-15,21 0 16,0 0-16,0-21 0,0 0 0,0 0 15,1 0-15,-1 0 0,21 0 0,-21-21 16,0 0-16,1 0 0,-1-1 16,-21 1-16,21 0 0,0 0 0,0 0 15,0-22-15,-21 22 0,22-21 16,-1 21-16,-21 0 0,21-22 16,0 22-16,0 0 0,0 0 0,1 21 15,-22-21-15,21 21 0,0 0 16,0 0-16,0 0 0,0 0 0,1 21 15,-22 0 1,0 0-16,0 0 0,0 0 0,0 1 16,0-1-16,0 0 0,0 0 0,0 21 15,0-20-15,0-1 0,0 0 16,0 0-16,-22 0 0,22 0 16,-21-21-16,21 22 0,0-44 31,0 1-31,0 0 0,0 0 15,21 0-15,1 0 0,-22-1 16,21 1-16,0-21 0,0 21 0,0 0 16,22-1-16,-22 1 0,0 0 0,0 0 15,0 0-15,22 0 0,-22-1 16,-21 1-16,21 0 0,0 21 16,-21-21-16,-21 42 31,0-21-31,0 21 0,-1 0 0,1 1 15,21 20-15,-21-21 0,0 0 16,21 22-16,0-22 0,-21 21 0,21 0 16,0-20-16,0-1 0,0 21 15,0-21-15,0 0 0,21 1 16,0-1-16,0-21 0,0 21 0,1-21 16,20 0-16,0 0 0,1 0 15,-22 0-15,21-21 0,0 0 0,1-1 16,-1 1-16,0 0 0,-20 0 0,20-21 15,-21 20-15,0-20 0,0 21 16,-21-21-16,0-1 0,0 22 0,0 0 16,0-21-16,0 20 0,0 1 15,0 0-15,-21 21 16,0 0-16,0 21 0,0 0 16,0 1-16,21-1 15,-22 0-15,1 0 0,21 21 0,0-20 16,-21 20-16,21-21 0,0 21 0,0-20 15,0-1-15,0 0 0,0 21 16,21-21-16,0 1 0,1-22 16,-1 0-16,0 0 15,0 0-15,0 0 0,0 0 0,1 0 16,-1 0-16,21-22 0,-21 1 0,0 0 16,1 0-16,20 0 15,-21-22-15,0 22 0,0 0 0,1-21 16,-1 21-16,0-1 0,0 1 0,0 0 15,-21 0-15,21 21 16,-21-21-16,22 21 16,-22 21-1,0 0-15,0 0 16,0 0-16,0-42 47,21 0-32,-21 0 1,0 0-16,0 0 16,-21 21-1,-1 0 1,1 0-16,21 21 0,-21 0 16,0-21-16,0 21 0,21 0 15,-21 0-15,-1 1 0,22 20 0,0-21 16,-21 0-16,0 22 0,21-22 0,0 21 15,-21-21-15,21 22 16,0-22-16,0 0 0,0 0 0,0 0 0,21-21 16,0 21-16,0-21 0,1 22 15,-1-22-15,21 0 0,0 0 16,-20 0-16,20 0 0,0-22 0,-21 1 16,22 0-16,-22 0 0,21 0 15,-21-22-15,22 22 0,-22-21 0,0 0 16,0 20-16,0-20 0,-21 21 0,0 0 15,0 0-15,22-1 0,-22 1 16,0 0-16,-22 21 31,22 21-31,0 0 0,-21-21 0,0 22 16,21-1-16,0 21 0,-21-21 0,21 0 16,0 1-16,0-1 0,0 0 15,0 0-15,0 0 0,0 0 16,21 1-16,0-1 15,0-21-15,1 0 16,-1 0-16,0 0 0,0-21 0,0-1 16,0 1-16,1 0 0,-1 0 15,0 0-15,0-22 0,0 22 0,-21 0 16,21 0-16,1 0 0,-22 0 0,21-1 16,-21 1-16,-21 42 46,21 1-46,0-1 0,-22 0 0,22 0 16,-21 0-16,21 0 0,-21 1 16,21 20-16,0-21 0,0 0 15,0 0-15,0 1 0,0-1 0,21 0 16,-21 0-16,21-21 16,1 0-16,-1 0 0,0 0 0,0 0 15,21 0-15,-20 0 0,-1-21 0,0 0 16,0 0-16,0-1 0,0 1 15,1-21-15,-1 21 0,0-22 0,0 1 16,0 0-16,0-1 0,1 1 0,-22 0 16,0-22-16,21 22 15,-21 0-15,0-1 0,0 1 0,21 0 0,-21 20 16,0 1 0,0 42-1,0 1-15,-21 20 16,21-21-16,-21 21 0,21-20 15,0 20-15,-22 0 0,1 1 0,0-22 16,0 21-16,21-21 0,0 22 16,-21-1-16,21-21 0,-21 21 0,21-20 15,0-1-15,0 0 0,0 0 0,0 0 16,0 0-16,0 1 0,21-22 31,0 0-31,0-22 16,0 1-16,0 21 15,1-21-15,-22 0 0</inkml:trace>
  <inkml:trace contextRef="#ctx0" brushRef="#br1" timeOffset="-202783.98">25654 4699 0,'21'0'46,"0"-21"-46,0 21 0,1-21 16,20 21-16,-21-21 0,0 21 16,0-22-16,1 22 0,-1-21 0,0 21 15,0-21-15,-21 0 16,21 21-16,-42 0 16,0 0-1,0 0-15,-22 21 0,22-21 16,0 21-16,0 0 0,0 1 0,0-1 15,21 0-15,-22 0 0,22 0 16,-21 0-16,21 1 0,0-1 16,0 0-16,0 0 0,0 0 15,21 0-15,1-21 0,-1 0 16,-21 22-16,21-22 0,21 0 0,-21 0 16,1 0-16,-1 0 0,21 0 15,-21 0-15,22-22 0,-22 1 0,21 21 16</inkml:trace>
  <inkml:trace contextRef="#ctx0" brushRef="#br1" timeOffset="-202200.58">26352 4614 0,'22'-63'32,"-22"42"-32,-22 21 31,1 0-31,0 21 0,0-21 15,0 21-15,0-21 0,-1 21 16,1 0-16,0 1 0,0-1 0,0 0 16,0 0-16,21 0 0,0 0 15,-22 1-15,22-1 0,0 0 16,0 0-16,0 0 0,22-21 16,-1 0-1,0 0-15,0 0 0,0 0 16,0 0-16,1-21 15,-1 0-15,0 0 0,-21 0 0,21-1 16,0-20-16,0 21 0,-21 0 16,22-22-16,-22 1 0,21 0 15,-21 21-15,21-22 0,-21 1 0,0 21 16,0-22-16,0 22 0,0 0 16,0 0-16,0 0 0,0 0 0,0-1 15,0 44 16,0-1-31,0 0 16,0 0-16,0 21 0,-21-20 0,21 20 16,0-21-16,-21 0 0,-1 22 15,22-22-15,0 21 0,0-21 16,-21 0-16,21 22 0,0-22 0,-21 0 16,21 21-16,0-20 0,0-1 15,0 0-15,0 0 0,0 0 16,0 0-16,21-21 0,0 0 15,1 0-15,-1 0 16,0 0-16,0-21 16,0 21-16,-21-21 15,21 0-15,-21 0 0,0 0 0,22 21 16,-22-22-16</inkml:trace>
  <inkml:trace contextRef="#ctx0" brushRef="#br1" timeOffset="-201857.82">25019 4466 0,'0'0'0,"21"0"32,0 0-32,0 0 15,1 0-15,20 0 0,-21 0 0,21 0 16,-20 0-16,20 0 0,-21 0 16,0 0-16,22 0 0,-22 0 0,0 0 15,0 0-15,0 0 31,0 0-15</inkml:trace>
  <inkml:trace contextRef="#ctx0" brushRef="#br1" timeOffset="-192409.33">8953 6710 0,'-21'0'0,"42"0"0,-63 0 0,21 0 0,42 0 63,0 0-63,0 0 0,22 0 15,-1 0-15,0 0 0,22 0 0,-1 0 16,1 0-16,-1 0 0,22 0 0,-21 0 15,20 0-15,1 0 0,0 0 16,-1-21-16,-20 21 0,-1 0 0,-20 0 16,20 0-16,-42-21 0,22 21 15,-22 0-15,0 0 0,-21-22 16,0 1-16,-42 0 16,20 21-16,-20 0 15,21-21-15,-21 21 0,-1 0 0,1-21 16,-22 21-16,22 0 0,0 0 0,-1 0 15,1 0-15,0 0 0,21-21 16,-1 21-16,1 0 0,42 0 31,1 0-31,20 0 16,0 0-16,1 0 0,-1 0 0,21 0 16,-20 0-16,20 21 0,-20-21 15,-1 21-15,-21-21 0,0 21 0,0 0 16,-21 0-16,0 1 0,0 20 15,-21-21-15,0 0 0,-21 0 16,21 1-16,-22 20 0,1-21 0,-22 0 16,22 0-16,21 1 0,-21-22 15,-1 21-15,22-21 0,21 21 16,21-21 0,0-21-16,22 0 15,-1-1-15,0 1 0,1 0 0,-1 0 16</inkml:trace>
  <inkml:trace contextRef="#ctx0" brushRef="#br1" timeOffset="-192157.8">10710 6202 0,'0'0'0,"-21"0"31,21 21-31,0 0 0,-21 0 0,0 43 15,21-22-15,0 1 0,0-1 16,-21 0-16,21 1 0,-22-1 16,22 0-16,0 1 0,0-22 0,-21 0 15,21 0-15,0 21 0,-21-42 16,21 22-16,0-1 0,0-42 31,21 21-15,0-22-16</inkml:trace>
  <inkml:trace contextRef="#ctx0" brushRef="#br1" timeOffset="-191641.69">10626 6244 0,'0'0'16,"0"-21"-16,-22 21 0,22-21 0,0 0 16,0 0-16,0-1 15,22 22-15,-1 0 16,21 0-16,-21 0 0,22 0 0,-1 0 15,-21 0-15,21 0 16,1 0-16,-22 22 0,0-1 0,0 0 16,0 0-16,-21 0 0,0 0 0,0 1 15,0 20-15,0-21 0,-21 0 16,0 22-16,-21-22 0,21 21 0,-22-21 16,1 0-16,21 1 0,-22-22 15,22 21-15,0-21 0,0 0 0,21-21 31,0-1-31,21 22 16,21-21-16,-20 0 0,-1 21 0,21 0 16,-21 0-16,0 0 0,22 0 15,-22 0-15,21 0 0,-21 0 16,22 0-16,-1 0 0,-21 21 0,22 0 16,-22 1-16,0-1 0,0 0 15,0 0-15,-21 0 0,0 0 0,0 1 16,-21-1-16,0 21 0,0-21 0,-22 0 15,1 1-15,0-1 0,-1 0 16,1 0-16,-21 0 0,20-21 0,1 21 16,-22-21-16,22 22 0,0-22 15,21 0-15,-22 0 0,22 0 0,0 0 16,0 0-16,0 0 0,21-22 16,0 1-1,0 0 1,21 0-16,0 21 15,0-21-15</inkml:trace>
  <inkml:trace contextRef="#ctx0" brushRef="#br1" timeOffset="-191080.02">11451 6604 0,'21'21'0,"-42"-42"0,63 42 16,-20-21-1,-1 0 1,0 0-16,0 0 0,-21-21 0,21 0 0,0 0 16,1 0-16,-1-1 15,-21 1-15,21 0 0,-21 0 0,0 0 16,0 0-16,0-1 0,0 1 15,-21 21-15,0 0 16,-1 0-16,-20 0 0,21 0 0,-21 21 16,20 1-16,-20-1 0,21 0 15,0 0-15,0 21 0,-1-20 0,1 20 16,21-21-16,-21 0 0,21 22 16,0-22-16,0 0 0,0 0 0,0 0 15,0 0-15,21 1 0,0-22 16,1 21-16,-1-21 0,21 0 15,-21 0-15,22 0 0,-1 0 0,0 0 16,22 0-16,-22-21 0,22-1 0,-22 1 16,21 0-16,1 0 0,-22 0 15,1-22-15,-1 1 0,0 0 16,1 21-16</inkml:trace>
  <inkml:trace contextRef="#ctx0" brushRef="#br1" timeOffset="-190236.92">12255 6202 0,'0'0'16,"0"-21"-16,0 0 0,0-1 0,0 1 15,-21 21 1,0 0-16,0 0 16,21 21-16,-21 1 0,21-1 15,-21 21-15,21 0 0,0 1 0,0-1 16,-22 64-16,1-43 0,21 1 16,-21-1-16,21 22 0,-21-21 15,0-1-15,21 1 0,-21 20 0,-1 1 16,1 0-16,21-22 0,-21 22 0,0-1 15,0-20-15,21 21 0,0-22 16,-21-21-16,21 64 0,0-63 16,0-1-16,0-21 0,0 0 0,21 0 15,-21 1-15,21-1 0,0-21 16,0 0-16,0 0 0,1-21 16,20-1-16,-21 1 0,21 0 0,-20 0 15,20 0-15,-21-22 0,0 1 0,43-21 16,-43 20-16,0-20 15,-21 20-15,0-20 0,0-1 0,0 1 16,0 21-16,-21-22 0,0 22 0,-22-22 16,1 22-16,0 0 0,-1 20 15,1-20-15,0 21 0,-1 0 0,1 21 16,21-21-16,-21 21 0,42-22 0,-22 22 16,22-21-1,22 0-15,-1 21 16,0-21-16,21 0 0,1 0 0,-1-1 15,0 1-15,1 0 0,-1-21 16,0 21-16,22-1 0,-22-20 0,-21 21 16,22-21-16,-22 20 0,0 1 15,0 0-15,0 0 0,0-21 16,1 20-16,-22 1 0,0 0 0,0 0 16,0 42 15,0 0-31,0 0 0,-22 22 15,1-22-15,21 21 0,-21-21 16,21 22-16,0-22 0,0 21 0,-21-21 16,21 22-16,0-22 0,0 0 0,0 21 15,0-20-15,0-1 16,21 0-16,0-21 0,0 0 16,1 0-16,-1 0 0,0 0 15,0 0-15,0 0 0,0-21 16,-21 0-16,22-1 0,-1 1 0,0-21 15,-21 21-15,0-22 0,21 1 16,-21 21-16,0-21 0,0 20 0,0-20 16,0 21-16,0 0 0,-21 21 0,0-21 15,0 21-15,-1 0 16,1 0-16,0 0 0,0 0 0,0 21 16,0 0-16,-1 0 0,1-21 0,0 21 15,21 0-15,0 1 0,0-1 16,0 0-16,0 0 0,21-21 15,0 21-15,22-21 16,-22 0-16,0 0 0,0 0 0,0 0 16</inkml:trace>
  <inkml:trace contextRef="#ctx0" brushRef="#br1" timeOffset="-189806.91">12954 6625 0,'0'0'0,"-21"0"0,0-21 0,-1 21 0,1-21 16,21 0-16,0 0 16,0-1-16,0 1 0,0 0 15,21 0-15,1 0 0,-1 0 16,0 21-16,0 0 16,0 0-16,22 0 0,-22 0 0,0 0 0,0 0 15,0 0-15,0 21 0,1 0 16,-1 0-16,0 0 0,0 22 0,-21-22 15,0 0-15,0 21 0,0-21 16,0 1-16,0 20 0,-21-21 16,0 0-16,0 0 0,21 1 0,-22-1 15,1-21-15,21 21 0,-21-21 16,21-21 15,0 0-31,0-1 16,0 1-16,0 0 0,21 0 0,0 0 15,1 0-15,-22-22 0,21 22 0,0 0 16,0 0-16,0 0 0,0-1 16,1 1-16,-1 0 0,0 0 0,0 21 15,0-21-15,0 21 16,1 0-16,-1 0 0,0 0 16</inkml:trace>
  <inkml:trace contextRef="#ctx0" brushRef="#br1" timeOffset="-189435.99">13568 6625 0,'0'0'0,"42"0"31,-21 0-31,0 0 0,1 0 16,-22-21-16,21 0 0,0 21 0,0-21 15,0 0-15,0-1 0,1 1 16,-1-21-16,0 21 0,-21 0 15,0-1-15,21 1 0,-21 0 0,0 0 16,-21 21 0,0 0-16,0 0 0,-1 21 15,1 0-15,0 0 0,0 1 0,0 20 16,0-21-16,-1 21 0,22-20 16,-21 20-16,21-21 0,0 0 0,0 22 15,0-22-15,0 0 0,0 0 16,0 0-16,21-21 15,1 0-15,-1 0 0,0 0 16,0 0-16,0 0 0,0 0 16,1 0-16,-22-21 15,21 0-15,-21 0 0,0 0 16,0-1-16,0 1 16</inkml:trace>
  <inkml:trace contextRef="#ctx0" brushRef="#br1" timeOffset="-185988.88">14457 6138 0,'-21'0'125,"-1"0"-125,1 0 31,21-21 0,21 21 141,1 0-172,-1 0 16,0 0-1,0 0 1,-42 0 78,0 0-94,0 0 15,-1 0-15,1 0 16,0 0-1,21-21-15,-21 21 16,0-21 0,63 21 46,-21 0-62,0 0 0,22-21 16,-1 21-16,0 0 0,1 0 0,-1 0 15,0 0-15,22-21 0,-22 21 16,1 0-16,20 0 0,-21 0 0,1 0 16,-1 0-16,-21 0 0,0 0 15,1 0-15,-1 0 16,-64 0 0,22 0-16,0 0 15,0 0-15,0 21 0,-22-21 0,22 0 16,0 0-16,-21 0 0,21 21 15,-1-21-15,1 0 0,0 0 0,0 0 16,0 0-16,0 0 16,-1 0-16,1 0 47,21 21-47,-21 0 15,21 0-15,0 1 16,0-1-16,-21 0 0,0 0 15,21 21-15,-21-20 0,21 20 0,0 0 16,0 1-16,-22-1 0,22-21 16,0 21-16,-21 1 0,21-22 0,0 0 15,0 21-15,0-20 0,0-1 16,0 0-16,0 0 16,21-21 30,1-21-46,-1 0 0,0 0 0,0 21 16,-21-22-16,21 1 16</inkml:trace>
  <inkml:trace contextRef="#ctx0" brushRef="#br1" timeOffset="-184888.87">14901 6541 0,'0'-22'31,"21"22"-15,-21-21-16,22 0 0,-1 21 0,0-21 15,0 0-15,0 0 16,0-1-16,1 1 0,-1 0 0,0 0 16,-21 0-16,21 0 0,-21-1 15,0 1 1,-21 21 15,0 0-31,0 21 0,-1 1 16,1-22-16,21 42 0,-21-21 0,0 0 15,21 22-15,-21-22 0,21 0 16,0 21-16,-21-21 0,21 22 0,0-22 16,0 0-16,0 0 0,0 0 15,0 1-15,0-1 16,21-21-16,-21 21 0,21-21 15,0 0-15,0 0 0,22 0 16,-22 0-16,0 0 0,21-21 0,1 0 16,-1 21-16,-21-22 0,21 1 0,22-21 15,-22 21-15,1-22 0,-1 1 16,0 21-16,1-21 0,-22 20 0,21-20 16,-21 21-16,0 0 0,1 0 15,-22-1-15,-22 22 16,1 22-1,0-22 1,0 21-16,0 0 0,21 0 0,0 21 16,0-20-16,0-1 0,0 0 15,0 0-15,0 0 0,0 0 0,0 1 16,21-1-16,0 0 0,-21 0 0,21 0 16,0 0-16,-21 1 15,-21-22 32,0 0-47,0 0 0,0 0 0,0 0 16,-1 0-16,1 0 15,0 0-15,21 21 32,0 0-32,0 0 15,0 0-15,0 0 16,21-21-16,0 0 0,1 22 15,-1-22-15,0 0 0,0 0 16,21 0-16,-20 0 0,-1 0 0,21 0 16,-21 0-16,22 0 0,-22 0 15,0 0-15,0-22 0,0 22 0,22-21 16,-22 0-16,0 0 0,0-21 0,0 20 16,-21-20-16,21 0 0,1-1 15,-1 1-15,-21 0 0,0-1 16,21-20-16,0 21 0,-21-1 15,21 22-15,-21-21 0,0-1 0,0 22 16,0-21-16,0 21 0,0 0 0,0-1 16,0 1-16,0 0 15,0 42 1,0 0-16,-21 1 16,21-1-16,-21 21 0,21-21 0,0 22 15,-21-22-15,21 21 0,0 0 0,0 1 16,0-1-16,0 0 0,0 1 15,0-1-15,0 0 0,0 1 0,0-22 16,0 21-16,0-21 0,0 1 16,0-1-16,0 0 0,0 0 15,0 0-15,21-21 16,0 0 0,0 0-16,-21-21 0,21 0 15,1 21-15,-22-21 0,21 0 0,-21-1 16,21 1-16,-21-21 0,21 21 15,-21 0-15</inkml:trace>
  <inkml:trace contextRef="#ctx0" brushRef="#br1" timeOffset="-184673.72">16087 6287 0,'-22'0'16,"44"0"-1,-1 0 1,0 0-16,0 0 0,0 0 16,22 0-16,-22 0 0,0 0 15,0 0-15,0 0 0,0-22 0,1 22 16,-1 0-16,0-21 0,0 21 16,0-21-1</inkml:trace>
  <inkml:trace contextRef="#ctx0" brushRef="#br1" timeOffset="-183720.89">17018 6371 0,'0'-21'0,"0"42"0,0-63 0,-21 21 16,21 0-16,-21 21 0,21-22 15,0 44 17,0-1-17,0 0-15,0 0 0,0 21 16,0-20-16,0 20 0,0 0 0,0-21 15,0 22-15,0-1 0,0-21 16,0 0-16,0 22 0,0-22 0,-22 0 16,22 0-16,0 0 0,-21-21 15,0 0 17,21-21-32,-21 0 15,21 0-15,0 0 0,0-22 16,0 1-16,0 0 0,0-1 0,0 1 15,0 0-15,21-1 0,-21 22 16,21-21-16,0 21 0,1 0 0,-1-1 16,0 1-16,0 21 0,0 0 15,0 0-15,1 0 0,-1 0 16,0 21-16,0 22 16,0-22-16,-21 0 0,21 21 0,-21-20 15,0 20-15,0-21 0,22 21 16,-22-20-16,0-1 0,0 21 0,0-21 0,0 0 15,0 1-15,0-1 16,0-42 15,0-1-15,0 1-16,0 0 0,0-21 0,0 21 16,0-22-16,0 1 0,21 21 15,0-22-15,0 1 0,0 21 0,22 0 16,-22 0-16,21-1 0,-21 1 0,22 21 15,-22 0-15,21 0 0,-21 0 16,0 0-16,22 0 0,-22 0 0,-21 21 16,21 1-16,-21-1 0,21 21 15,-21-21-15,0 0 0,0 22 16,0-22-16,0 21 0,0-21 0,0 1 16,-21-1-16,21 0 0,-21 0 15,21 0-15,-21-21 0,21 21 0,0-42 47,0 0-47,21 0 16,0 0-16,0 0 15</inkml:trace>
  <inkml:trace contextRef="#ctx0" brushRef="#br1" timeOffset="-183360.9">17865 6477 0,'21'0'31,"0"0"-15,0 0-16,-21-21 0,21 0 15,0 0-15,1-1 0,-1 1 0,0 21 16,0-21-16,0 0 0,-21 0 16,21 0-16,1-1 0,-22 1 0,0 0 15,-22 21 16,1 0-31,0 0 0,0 21 0,-21 0 16,20 1-16,1-1 16,0 21-16,0-21 0,0 22 0,21-1 15,-21 0-15,21-21 0,-22 22 0,22-22 16,0 21-16,0-21 0,0 1 16,0-1-16,0 0 0,22 0 0,-1-21 15,0 0-15,0 21 0,0-21 16,22 0-16,-22 0 0,21 0 0,0 0 15,-20-21-15,20 21 0,0-21 0,1 0 16,-22-22-16,21 22 0,0 0 16</inkml:trace>
  <inkml:trace contextRef="#ctx0" brushRef="#br1" timeOffset="-183109.69">18563 6160 0,'0'0'0,"21"-64"15,-21 43-15,0 0 16,-21 21-1,21 21-15,-21 0 16,21 21-16,0-20 0,-21-1 16,21 21-16,-21-21 0,21 22 0,-22-1 15,22 0-15,0-21 0,0 22 16,-21-1-16,21-21 0,0 0 0,-21 22 16,21-22-16,0 0 0,0 0 15,21-21 16,0-21-31,1 0 16,-1-21-16,0 20 0,0-20 16,0 0-16</inkml:trace>
  <inkml:trace contextRef="#ctx0" brushRef="#br1" timeOffset="-182636.69">18775 6054 0,'0'-43'0,"0"86"0,0-107 15,0 43-15,0 42 31,0 0-31,0 1 0,0 20 16,0-21-16,0 21 0,-21 1 16,21-22-16,-22 21 0,22 1 0,0-1 15,0 0-15,-21 1 0,21-22 16,-21 21-16,21-21 0,-21 22 0,21-22 16,0 0-16,0 0 15,0 0-15,-21-21 16,0-21-1,21 0 1,0 0-16,0 0 0,0-1 0,0-20 16,0 21-16,21-21 0,0 20 15,0-20-15,0 21 0,0-21 0,22 20 16,-22 1-16,21-21 16,-21 21-16,1 0 0,-1 21 15,0 0-15,0 0 0,0 0 0,-21 21 16,21 0-16,-21 0 0,22 0 0,-22 0 15,0 1-15,0 20 0,0-21 16,0 21-16,0-20 0,0 20 0,0-21 16,0 0-16,0 22 0,0-22 15,0 0-15,0 0 0,0 0 16,-22-21-16,22 21 0,-21-21 31,21-21-15,0 0-16,0 0 15,0 0-15,-21-22 0</inkml:trace>
  <inkml:trace contextRef="#ctx0" brushRef="#br1" timeOffset="-182436.38">18415 6265 0,'-21'0'0,"42"0"0,-63 0 15,63 0 16,0-21-31,0 21 16,0 0-16,0 0 0,1 0 0,-1 0 16,21 0-16,-21 0 0,0 0 0,1 0 15,-1 0-15,0 0 16,0 0-16,0 0 0,0 0 0,1 0 16,-1 0-16</inkml:trace>
  <inkml:trace contextRef="#ctx0" brushRef="#br1" timeOffset="-181993.28">19240 6265 0,'22'0'0,"-22"-21"32,-22 21-1,1 21-31,0 1 15,0-1-15,0 0 0,0 0 0,-1 21 16,22-20-16,-21-1 0,0 21 16,21-21-16,0 0 0,0 22 0,0-22 15,0 0-15,0 0 0,0 0 16,21-21-16,0 0 16,1 0-16,-1 0 0,0 0 15,0 0-15,0 0 0,0-21 16,1 0-16,-1 21 0,0-21 0,0 0 15,-21 0-15,21-22 0,-21 22 0,21-21 16,-21 21-16,0-22 0,0 22 16,0 0-16,0 0 0,-21 0 0,0-1 15,0 22-15,0 0 16,0 0-16,-1 0 0,1 0 0,0 0 16,0 0-16,0 0 0,0 22 0,-1-1 15,22 0-15,-21 0 16,21 0-16,0 0 0,0 1 15,21-1-15,1-21 16,-1 0-16,0 0 0</inkml:trace>
  <inkml:trace contextRef="#ctx0" brushRef="#br1" timeOffset="-181449.01">19875 6392 0,'0'0'0,"0"-21"0,0 0 0,0 0 15,0 0-15,-21 21 16,0-21-16,0 21 0,0 0 16,0-22-16,-1 22 0,1 0 0,0 0 15,0 22 1,0-22-16,0 21 0,-1 0 0,1 0 16,0 21-16,0-20 0,21-1 15,-21 21-15,21-21 0,-21 22 0,21-22 16,0 0-16,0 0 0,0 0 0,0 0 15,0 1-15,21-1 0,0-21 16,0 21-16,0-21 0,0 0 16,1 0-16,-1 0 0,0 0 0,0-21 15,0 0-15,0-1 0,1 1 16,-1 0-16,21 0 0,-42-21 0,21 20 16,0-20-16,1 0 15,-1-1-15,-21 1 0,0-21 0,21 20 16,0 1-16,-21 0 0,0-1 0,0 1 15,21 0-15,-21 20 0,0 1 16,21-21-16,-21 21 0,0 42 31,0 0-31,-21 21 0,21 1 16,-21-22-16,21 21 0,0 1 16,-21-1-16,21 0 0,-21 1 0,21 20 15,0-21-15,0-20 0,0 20 0,0 0 16,0-21-16,0 22 0,0-22 15,0 0-15,0 0 0,21-21 16,-21 21-16,21-21 0,0 0 0,0 0 16,1 0-16,-1 0 15,0-21-15,0 21 0,0-21 0,-21 0 16,21-21-16,1 20 0</inkml:trace>
  <inkml:trace contextRef="#ctx0" brushRef="#br1" timeOffset="-180439.92">21421 6435 0,'0'-21'16,"0"-1"-16,21 1 16,0 21-16,0-21 0,0 0 15,0 21-15,1-21 0,-1 0 16,0-1-16,0 1 0,-21 0 16,21 0-16,-21 0 0,0 0 15,0-1-15,0 1 16,-21 21-16,-21 0 0,21 0 0,-1 0 0,-20 0 15,21 0-15,-21 0 0,-1 0 16,22 21-16,-21 1 0,-1-1 16,22 0-16,-21 0 0,21 0 0,0 22 15,-22-22-15,43 0 0,-21 21 16,21-21-16,0 1 0,0-1 0,0 0 16,0 0-16,21-21 0,0 0 15,1 0-15,-1 0 0,21 0 0,-21 0 16,22 0-16,-1 0 0,0-21 0,1 0 15,-1 0-15,0-1 0,1 1 16,-22 0-16,21 0 0,-21 0 0,0 0 16,-21-1-16,0 1 0,22 0 15,-22 0-15,0 0 16,-22 42 15,22 0-31,0 0 0,0 22 16,0-22-16,0 0 0,0 21 15,0-21-15,0 22 0,0-1 16,0 0-16,0 1 0,0-1 0,0 0 16,0 1-16,0-1 0,0 0 15,0 1-15,0 20 0,0-20 0,0-1 16,0 0-16,0 1 0,0 20 0,0-21 16,0 1-16,0-1 15,0 0-15,0-20 0,0 20 0,0 0 0,0-21 16,0 1-16,-21-1 0,21 0 15,-21 0-15,21 0 16,-21-21-16,0 0 16,0 0-16,-1-21 0,1 0 15,21 0-15,-21 0 0,0-1 16,21-20-16,-21 0 0,0 21 0,21-22 16,-22-20-16,22 20 0,-21 1 0,21 0 15,0-1-15,0-20 16,0 21-16,0-1 0,21 1 0,1 0 0,-1 20 15,0-20-15,21 21 0,1 0 16,-1-22-16,-21 22 0,21 0 16,1 0-16,-1 0 0,0 0 0,1-1 15,-1 1-15,-21 0 0,22 0 0,-1 0 16,-21 0-16,0-1 0,0 22 16</inkml:trace>
  <inkml:trace contextRef="#ctx0" brushRef="#br1" timeOffset="-179556.9">22140 6414 0,'0'-22'31,"0"1"-15,0 0-16,21 0 16,-21 0-16,0 0 0,22 21 15,-1-22-15,-21 1 0,0 0 16,21 0-16,0 0 0,-21 0 15,-21 21 17,0 0-32,0 0 0,-1 21 0,1-21 15,21 21-15,-21 0 0,0 0 16,21 22-16,-21-22 0,21 21 16,0-21-16,0 22 0,0-22 0,0 21 0,0-21 15,0 0-15,0 1 16,0-1-16,0 0 0,21 0 0,0 0 15,0-21-15,0 0 0,1 0 16,20 0-16,-21 0 0,0 0 0,0 0 16,22-21-16,-22 0 0,0 0 0,21 0 15,-20-1-15,-1-20 0,0 0 16,0-1-16,0 1 0,0 0 0,1-1 16,-1 1-16,0 0 0,-21-1 15,0 1-15,0 0 0,21-1 16,-21 22-16,0-21 0,21 21 0,-21 0 15,-21 42 1,0-21 0,21 42-16,-21-21 0,0 0 15,21 22-15,0-1 0,0 0 0,-22-20 16,22 20-16,-21 0 0,21 1 0,0-1 16,0 0-16,0 1 0,0-1 15,0-21-15,0 0 0,0 22 0,0-22 16,0 0-16,0 0 0,0 0 15,21-21-15,1 0 16,-1 0-16,0 0 0,0 0 0,0-21 16,22 0-16,-22 0 0,0 0 15,21-1-15,-21-20 0,22 21 16,-1-21-16,-21 20 0,22-20 0,-1 21 16,-21 0-16,0 0 0,0-1 15,1 1-15,-22 0 16,-22 21-1,1 21-15,0-21 16,-21 21-16,42 1 0,-21-1 0,21 0 16,0 0-16,0 0 15,0 0-15,0 1 0,0-1 0,21-21 16,0 21-16,0 0 0,-21 0 16,21-21-16,-21 21 0,21 1 0,-21-1 15,0 0-15,0 0 16,0 0-16,0 0 15,-21-21 1,0 0-16,0 22 0,0-22 16,0 0-16,-1-22 15,1 1-15,0 0 16,21 0-16,-21 0 0,0-22 16,0 22-16,-22-21 0</inkml:trace>
  <inkml:trace contextRef="#ctx0" brushRef="#br1" timeOffset="-179368.89">22394 6117 0,'0'0'0,"21"0"32,1 0-32,-1 0 0,21 0 15,-21 0-15,22-21 0,-1 21 16,0 0-16,1 0 0,-1 0 0,-21-21 15,21 21-15,-20 0 0,-22-21 16,21 21-16</inkml:trace>
  <inkml:trace contextRef="#ctx0" brushRef="#br1" timeOffset="-177316.88">23855 6625 0,'0'0'0,"-21"0"0,-1 0 0,1 0 16,0 0-16,0-21 0,0 21 15,0 0-15,21-21 0,-22 21 16,22-21-16,0 0 16,0-1-16,0 1 15,22 0-15,-1 0 0,21 0 0,-21-22 16,0 22-16,22 0 0,-1-21 0,-21 21 16,22-1-16,-22-20 0,0 21 15,0 0-15,0 0 0,-21-1 0,0 1 16,-21 21-1,0 0-15,0 0 16,0 21-16,-1-21 0,1 22 0,0 20 16,-21-21-16,21 0 0,-1 22 15,22-1-15,0-21 0,-21 21 0,21 1 16,0-1-16,0-21 0,0 22 16,0-22-16,0 0 0,0 0 15,21 0-15,-21 0 0,22-21 0,-1 0 16,21 0-16,-21 0 0,0 0 15,22 0-15,-22 0 0,0 0 0,21-21 16,-20 0-16,-1 0 0,21 0 16,-21-22-16,0 22 0,1-21 0,-1 21 15,0-22-15,0 1 0,0 21 0,0-21 16,-21 20-16,22 1 0,-1 0 16,0 21-16,0-21 0,0 21 0,-21-21 15,21 21-15,1 0 16,-22 21-16,0 0 15,0 0-15,0 0 0,0 1 0,0-1 16,0 0-16,0 21 0,0-21 16,0 22-16,0-22 0,-22 0 0,1 0 15,21 0-15,0 1 0,0-1 0,-21 0 16,21-42 15,0 0-15,21-1-16,0 1 15,-21-21-15,22 21 0,-1 0 0,0-22 16,0 22-16,0-21 0,22 21 16,-43-1-16,21 1 0,0 21 0,-21-21 15,21 21-15,-42 0 32,0 0-17,0 21-15,21 0 0,-22 1 16,22-1-16,-21 0 0,21 0 0,-21 21 15,21-20-15,0-1 0,0 0 16,0 21-16,0-21 0,0 1 0,21-1 16,0 0-16,1-21 0,-1 0 15,0 0-15,21 0 16,-21 0-16,22 0 0,-1 0 0,-21 0 16,22-21-16,-1 21 0,0-21 15,1-1-15,-22 1 0,21 0 0,-21 0 16,0-21-16,1 20 0,-22 1 0,0-21 15,0 21-15,0 0 0,0-1 16,0 1-16,-22 0 16,1 21-16,0 0 15,0 0-15,0 21 0,0-21 0,-1 21 16,1 1-16,21 20 0,0-21 0,-21 0 16,21 22-16,0-22 15,0 0-15,0 21 0,0-21 0,0 1 16,0-1-16,21-21 0,0 21 0,1-21 15,-1 0-15,0 21 16,0-21-16,0 0 0,0 0 0,1 0 16,-1-21-16,0 21 0,0-21 15,0 0-15,0-22 0,1 22 16,-22 0-16,21 0 0,0-22 16,-21 22-16,21 0 0,0 0 15,-21 0-15,0 0 0,21 21 0,1-22 16,-1 22-1,-21 22 1,0-1-16,0 0 16,0 0-1,21-21 1,-21-21 15,0 0-31,0 0 16,0-1-16,0 1 15,0 0 1,-21 21 0,0 0-16,-1 21 15,22 0-15,-21 1 0,0-1 16,0 0-16,21 0 0,0 0 16,-21 22-16,0-22 0,21 0 0,0 21 15,-22-21-15,22 1 0,0-1 16,0 0-16,0 0 0,0 0 0,0 0 15,22 1-15,-1-22 0,0 0 0,0 0 16,0 0-16,0 0 16,1 0-16,-1 0 0,0 0 0,0-22 15,0 22-15,0-21 0,1 0 16,-1 0-16,0 0 0,0-22 0,-21 22 16,21 0-16,0-21 0,1 21 15,-22-1-15,0 1 0,0 0 16,21 0-16,-21 0 15,0 42 1,0 0-16,-21 0 16,21 0-16,0 1 0,0-1 0,-22 0 15,22 0-15,0 0 0,0 0 16,0 1-16,0-1 0,0 0 16,22-21-1,-1 0 1,0-21-16,0 0 15,0-1-15,-21 1 16,21 0-16,1 0 0,-22 0 0,21 0 16,-21-1-16,21 1 0,-21 0 0,0 0 15,21 21-15,-21 21 32,0 0-32,0 0 15,0 1-15,0-1 0,-21 0 0,21 0 16,0 0-16,0 0 0,0 1 15,0-1-15,0 0 16,21-42 31,-21 0-47,21-1 0,-21 1 0,21 0 16</inkml:trace>
  <inkml:trace contextRef="#ctx0" brushRef="#br1" timeOffset="-177044.9">26014 5990 0,'0'0'0,"0"21"31,-21 1-31,-1-1 0,22 0 0,-21 0 16,21 21-16,0-20 0,-21-1 0,21 21 15,-21-21-15,21 22 16,0-22-16,0 0 0,0 21 0,0-21 15,0 1-15,0-1 0,0 0 0,0 0 16,0 0-16,0 0 16,-21 1-16,42-22 31,-21-22-15,21 22-16,0-21 0,0 0 15</inkml:trace>
  <inkml:trace contextRef="#ctx0" brushRef="#br1" timeOffset="-176712.88">26056 6392 0,'21'0'32,"0"0"-32,1 0 15,-1-21-15,0 21 16,0-21-16,0 0 15,-21 0-15,-21 21 47,0 21-47,0-21 16,21 21-16,-21 0 16,-1 0-16,22 1 0,-21-1 0,21 0 15,0 0-15,0 0 0,-21-21 16,21 21-16,0 1 0,21-22 31,0 0-15,1 0-16,-1 0 15,0 0-15,0 0 0</inkml:trace>
  <inkml:trace contextRef="#ctx0" brushRef="#br1" timeOffset="-176132.93">26416 6392 0,'0'-21'16,"-21"42"31,0-21-32,21 22-15,-22-22 0,22 21 0,0 0 16,-21-21-16,21 21 15,-21 0-15,21 0 0,0 1 16,0-1-16,-21-21 0,21 21 16,0 0-1,21-21 17,-21-21-32,21 0 0,0 0 15,-21-1-15,0 1 16,0 0-16,22 0 0,-1 0 0,-21 0 15,21-22-15,-21 22 0,0-21 0,0 21 16,0-22-16,21 22 0,-21 0 16,0-21-16,21 20 0,-21 1 0,0 0 15,0 0 1,0 42 15,0 0-15,0 0-16,0 1 0,0-1 15,-21 0-15,21 0 0,-21 0 16,21 0-16,0 22 0,0-22 0,-21 0 16,21 0-16,0 0 0,-21 22 15,21-22-15,0 0 0,0 0 0,0 0 16,0 1-16,0-1 0,0 0 16,21-21 30</inkml:trace>
  <inkml:trace contextRef="#ctx0" brushRef="#br1" timeOffset="-175768.54">25612 6138 0,'0'0'0,"-22"0"0,1 0 0,0 0 0,0 0 16,42 0-1,0 0 1,0 0-16,22 0 0,-1 0 0,0 0 15,1 0-15,-1 0 0,0 0 16,1 0-16,-1 0 0,0 0 0,-20 0 16,-1 0-16,0-21 0,0 21 0,-42 0 62,0 0-46</inkml:trace>
  <inkml:trace contextRef="#ctx0" brushRef="#br1" timeOffset="-173881.56">10731 8615 0,'0'-21'31,"-21"21"-31,0 0 16,0 0-16,0 0 0,0 0 15,-1 0-15,1 0 0,0 0 16,-21 0-16,21 0 0,-22 0 0,22 0 16,0 0-16,0 0 0,0 0 15,-1 0-15,1 0 16,21 21-16,21-21 16,1 0-16,-1 0 15,0 0-15,21 0 0,1 0 16,-22 0-16,42 0 0,-20 0 0,20 0 15,1 0-15,-1 0 0,-21 0 0,22 0 16,-1 0-16,1 0 0,-22 0 16,1-21-16,-1 21 0,-21 0 0,21 0 15,-20 0-15,-22-21 0,0-1 32,0 1-32,-22 21 0,1 0 15,-21 0-15,21-21 0,-22 21 16,22 0-16,-21 0 0,0 0 15,-1 0-15,22 0 0,-21 0 0,21 0 16,-22 0-16,22 0 0,0 0 16,0 0-16,42 0 31,0 0-31,0 0 16,0 0-16,22 0 0,-1 0 0,0 0 15,1 0-15,-1 0 0,0 0 0,-20 0 16,20 0-16,-21 21 15,0-21-15,0 0 0,1 21 0,-22 1 16,0-1-16,-22-21 16,1 21-16,0 0 0,-21 0 15,21 0-15,-22 1 0,1-1 0,-22 0 16,22 21-16,0-21 0,21 1 0,-22-1 16,22 0-16,0 0 0,0-21 15,0 21-15,21-42 31,21 0-31,0 21 0</inkml:trace>
  <inkml:trace contextRef="#ctx0" brushRef="#br1" timeOffset="-173396.99">12001 8276 0,'0'0'16,"0"-21"-16,0 0 0,-21 21 0,21-21 16,-21 21-16,0 0 15,0 0-15,21 21 0,-21 0 0,21 0 16,-22 0-16,1 1 0,21 20 0,0 0 15,0-21-15,-21 22 16,21-1-16,-21-21 0,21 22 0,-21-1 16,21-21-16,0 21 0,0-20 0,-21-1 15,21 21-15,-22-21 0,22 0 16,0 1-16,22-44 31,-1 1-31,-21 0 16,0 0-16,21 0 0,0 0 0</inkml:trace>
  <inkml:trace contextRef="#ctx0" brushRef="#br1" timeOffset="-172910.16">11874 8382 0,'0'0'0,"0"-42"0,0 21 15,22-22-15,-22 22 0,21 0 0,0 0 16,-21 0-16,0-1 16,21 1-16,0 0 0,0 21 0,1-21 15,-1 0-15,0 21 0,21 0 0,-21 0 16,22 0-16,-22 0 0,21 0 15,1 0-15,-22 21 0,0 0 0,0 0 16,-21 22-16,0-22 0,0 21 16,0-21-16,0 22 0,-21-22 0,-21 21 15,20-21-15,-20 22 0,0-22 0,-1 0 16,1 0-16,21 0 0,-21 0 16,20-21-16,44-21 31,-1 21-31,0-21 0,21 0 15,-21 21-15,22-21 0,-1 21 0,0 0 16,1-21-16,-1 21 0,0 0 0,1 0 16,-22 0-16,21 0 0,-21 21 15,22-21-15,-43 21 0,21 0 0,-21 0 16,0 0-16,0 1 0,0-1 16,-21 0-16,0 0 0,-22 21 15,22-20-15,-21-1 0,21-21 16,-22 21-16,22 0 0,-21-21 0,-1 21 15,22-21-15,-21 0 0,21 0 0,-22 0 16,22 0-16,0 0 0,-21 0 16,21 0-16,-1 0 15,1-21-15,21 0 16,21 21 0,1-21-16,-1 0 0,0 21 15,21-22-15,1 1 0,-1 21 0</inkml:trace>
  <inkml:trace contextRef="#ctx0" brushRef="#br1" timeOffset="-172541.32">12679 8530 0,'0'21'0,"21"-21"31,0-21-31,0 0 15,0 0-15,1 21 0,-1-21 0,0 0 16,0-1-16,0 1 0,0 0 0,1 0 16,-22 0-16,0 0 15,0-1-15,0 1 16,-22 21-16,1 0 0,0 21 16,0-21-16,0 22 0,0-1 15,-1 21-15,1-21 0,21 0 0,0 22 16,-21-22-16,21 0 0,0 21 15,0-20-15,0-1 0,0 0 16,0 0-16,0 0 0,0 0 0,0 1 16,21-1-16,0-21 15,1 0-15,-1 0 0,21 0 0,-21 0 16,22 0-16,-22-21 0,21 21 0,-21-22 16,22 1-16,-1 0 0,-21 0 15,21 0-15,-20-22 0</inkml:trace>
  <inkml:trace contextRef="#ctx0" brushRef="#br1" timeOffset="-171700.45">13441 8128 0,'0'0'0,"0"-21"0,0 0 0,0 0 0,0-1 15,-21 22 1,-1 22-16,1-1 16,21 0-16,-21 21 0,0 1 15,0-1-15,0 0 0,21 22 0,0-22 16,-22 22-16,1-22 0,21 21 0,-21 1 15,21-1-15,0 1 0,-21-1 16,21 22-16,-21-21 0,21-1 0,0 1 16,0-1-16,-21 1 0,-1 20 0,22-20 15,-21-1-15,0 1 0,0-1 0,0 1 16,0-1-16,21 1 16,0-22-16,-22 0 0,22 1 0,0-22 15,0 0-15,0 0 0,22-21 16,-1 0-16,0-21 0,0 0 15,21 0-15,1-22 0,-22 22 0,42-21 16,-20 0-16,-1-1 0,0-20 0,1 20 16,-1 1-16,0 0 0,-20-22 0,-1 22 15,0 0-15,-21-22 0,0 22 16,0-1-16,-21-20 0,-22 21 0,22-1 16,-21 1-16,21 0 0,-22-1 0,1 1 15,0 21-15,-1 0 16,1-1-16,0 1 0,21 21 0,-1-21 15,22 0-15,0 0 16,0 0 0,22-1-16,20 22 0,-21-21 0,0 0 15,22 0-15,-1 0 0,0 0 16,-21-1-16,22 1 0,-1-21 0,0 21 16,-20 0-16,-1-1 0,21 1 0,-21 0 15,0 0-15,-21 0 0,22 0 16,-1-1-16,0 22 15,-42 22 17,0-1-32,21 0 0,-22 0 15,1 0-15,0 0 0,21 22 0,0-22 16,-21 0-16,21 0 0,0 22 16,0-22-16,0 0 0,0 0 15,21 0-15,0-21 0,0 0 0,1 0 16,-1 0-16,0 0 0,0 0 15,0 0-15,0 0 0,1-21 0,-1 21 16,0-21-16,0 0 0,0 0 0,-21-1 16,0 1-16,21 0 0,-21-21 15,0 21-15,0-1 0,0-20 0,0 21 16,-21 0-16,0 0 0,0 21 0,0-22 16,0 22-16,-1 0 15,-20 0-15,21 0 0,0 0 0,0 22 16,-1-1-16,22 0 0,0 0 15,0 0-15,0 0 0,0 1 16,0-1-16,22-21 0,-1 21 16,0-21-16,0 21 0,0-21 0,0 0 15,22 0-15,-22 0 0,0 0 16,0 0-16</inkml:trace>
  <inkml:trace contextRef="#ctx0" brushRef="#br1" timeOffset="-171052.38">13991 8446 0,'0'0'0,"0"-22"0,0 1 16,0 0 0,0 0-16,0 0 0,0 0 15,0-1-15,21 22 0,0 0 16,1-21-16,-1 21 0,0 0 16,0 0-16,0 0 0,0 0 0,1 21 15,-1 1-15,0-1 0,0 0 0,0 0 16,-21 0-16,0 0 0,21 1 15,-21-1-15,0 0 16,0 0-16,0 0 0,0 0 0,-21-21 16,0 22-16,0-22 15,0 0-15,0 0 0,-1 0 16,22-22 0,0 1-16,0 0 15,0 0-15,22 21 0,-1-21 16,0 0-16,0-1 0,0 1 0,0 0 15,1 21-15,-1-21 0,0 0 16,0 0-16,0 21 0,0-22 0,1 22 16,-1 0-16,0 0 0,0 0 15,-21 22 1,21-22-16,-21 21 16,0 0-16,0 0 15,0 0-15,21 0 16,1-21-1,-1 0-15,0 0 16,0 0-16,0-21 0,0 21 16,1-21-16,-1 0 0,0 0 0,0 21 15,0-21-15,-21-1 0,0 1 16,0 0-16,0 0 0,0 0 0,0 0 16,-21 21-1,0 0-15,0 21 16,0 0-16,-1 0 0,1 0 0,0 0 15,0 22-15,0-22 0,0 21 0,21-21 16,0 1-16,0 20 0,0-21 16,0 0-16,0 0 0,0 1 15,21-22-15,0 0 0,0 0 0,0 0 16,0 0-16,1 0 16,-1 0-16,21-22 0,-21 1 0</inkml:trace>
  <inkml:trace contextRef="#ctx0" brushRef="#br1" timeOffset="-170028.96">16023 8234 0,'0'0'0,"21"-21"47,0 21-47,-21-21 0,22-1 16,-22 1-16,0 0 0,0 0 0,21 0 16,-21 0-16,0-1 0,0 1 15,0-21-15,0 21 0,0 0 16,-21 21-16,-1-22 0,1 22 0,0 0 15,0 0-15,-21 0 0,20 0 16,1 0-16,-21 0 0,21 22 0,0-1 16,-1 21-16,1-21 0,-21 22 0,21-22 15,21 21-15,-21-21 0,21 22 16,-22-22-16,22 21 0,0-21 0,0 0 16,0 1-16,22-1 0,-1-21 15,0 0-15,21 0 16,-21 0-16,1 0 0,-1 0 15,21-21-15,-21 21 0,22-22 0,-22 1 16,21 0-16,-21 0 0,0 0 16,1-22-16,-1 22 0,0 0 0,-21 0 15,0-21-15,0 20 0,0 1 16,0 0-16,0 42 16,-21 0-1,0 1-15,-1-1 0,22 0 16,-21 21-16,21-21 0,-21 22 0,21-22 15,0 0-15,0 21 0,0-20 16,0-1-16,0 0 0,0 0 16,21-21-16,0 0 0,1 0 15,20 0-15,-21 0 0,21 0 16,-20 0-16,20-21 0,0 0 16,1 0-16,-1-1 0,0 1 0,-21-21 15,22 21-15,-22-22 0,0 1 16,0 0-16,-21-1 0,0 1 0,0 0 15,0-1-15,-21 22 0,0-21 0,0 21 16,-22 0-16,1-1 0,0 1 16,-1 0-16,-20 21 0,21 0 0,-22 0 15,22 0-15,-22 21 0,22 0 16,-22 22-16,22-22 0,-21 21 0,20 22 16,1-1-16,0-20 0,20 20 0,-20 1 15,21-1-15,0 1 16,0-22-16,-1 0 0,22 22 0,0-22 15,0-21-15,0 22 0,0-1 0,22-21 16,-1 21-16,21-20 0,-21-1 16,22 0-16,-22 0 0,21-21 0,0 0 15,22 0-15,-22 0 0,22 0 0,-22 0 16,22-21-16,20 0 0,-20 0 16,-1-1-16,1 1 0,20-21 0,-20 21 15,-1-22-15,1 1 0,-22 21 16,22-21-16</inkml:trace>
  <inkml:trace contextRef="#ctx0" brushRef="#br1" timeOffset="-169793.06">16891 7895 0,'0'-21'0,"0"42"0,-21-42 0,21 0 16,-21 21-16,42 0 31,0 0-31,21 0 15,-21 0-15,1 0 0,20 0 0,0 0 16,-21 0-16,22 0 0,-1 0 0,-21 0 16,22 0-16,-22 0 0,0 0 15,0 0-15,0 0 0,-42 0 32,0 0-32,0 0 15,0 0-15,-22 0 0</inkml:trace>
  <inkml:trace contextRef="#ctx0" brushRef="#br1" timeOffset="-169565.21">17039 7874 0,'0'0'0,"0"21"31,0 0-31,0 1 0,0-1 16,0 0-16,0 0 0,0 21 0,0 1 16,0-22-16,0 21 0,0 1 15,-21-1-15,21 0 0,-21 1 16,0-22-16,21 21 0,0-21 0,0 22 15,-22-22-15,22 0 0,-21 0 16,21 0-16,0 0 0,0 1 0,21-22 31,1 0-15,-22-22-16,21 1 0,0 21 0,21-21 16</inkml:trace>
  <inkml:trace contextRef="#ctx0" brushRef="#br1" timeOffset="-168600.93">17272 8297 0,'21'0'31,"0"0"-15,0 0-16,1-21 16,-1 21-16,0-21 0,0 21 15,0-21-15,0 0 0,1 0 16,-1-1-16,-21 1 0,0 0 15,21 21-15,-21-21 0,-21 21 32,0 0-32,-1 21 0,1 0 15,0 0-15,0 1 0,0-1 16,0 21-16,-1-21 0,1 22 0,0-22 16,21 0-16,0 0 0,0 21 15,-21-20-15,21-1 0,0 0 16,0 0-16,0 0 15,21-21-15,0 0 0,0 0 16,1 0-16,-1 0 0,0 0 0,21-21 16,1 0-16,-1 0 0,0 0 0,1-1 15,-1 1-15,0 0 0,1 0 16,-1-21-16,0 20 0,-21 1 0,22-21 16,-22 21-16,-21 0 15,0-1-15,-21 22 16,0 0-16,-1 22 15,1-22-15,0 21 0,21 0 16,0 0-16,-21 0 0,21 0 16,0 1-16,0-1 0,21 0 0,0 0 15,-21 0-15,21 0 0,1-21 16,-22 22-16,0-1 0,0 0 16,21-21-16,-21 21 15,-21-21 1,-1 0-16,1 0 15,0 0-15,0-21 0,0 21 16,0 0-16,-1-21 0,1 21 16,21-21-16,-21 21 15,0 0 1,21 21-16,0 0 0,0 0 16,21-21-16,0 21 15,0-21-15,1 0 0,-1 0 0,0 0 16,0 0-16,0 0 0,0 0 15,22 0-15,-22 0 0,0 0 0,21 0 16,-20-21-16,-1 0 0,21 21 0,-21-21 16,0 0-16,22-1 0,-22-20 15,0 21-15,0-21 0,0-1 16,1 1-16,20 0 0,-42-22 0,21 22 16,0-22-16,0 22 0,-21 0 15,22-1-15,-22 22 0,0-21 0,0 21 16,0-1-16,-22 44 15,1-1 1,0 0-16,0 0 0,0 21 0,21 1 16,-21 20-16,-1-20 0,1-1 15,21 21-15,0-20 0,0-1 0,-21 0 16,21 1-16,0-22 0,0 21 0,0-21 16,0 1-16,0-1 0,0 0 15,21 0-15,0-21 16,1 21-16,-1-21 0,0 0 0,0 0 15,0 0-15,22 0 0,-22-21 16,0 0-16,21 21 0,-21-21 0,1 0 16,-1-1-16,0 1 0,0-21 0</inkml:trace>
  <inkml:trace contextRef="#ctx0" brushRef="#br1" timeOffset="-168425.54">18267 8107 0,'0'0'0,"0"21"0,21-21 32,0 0-32,21 0 15,-20 0-15,-1 0 0,21 0 16,-21 0-16,22-21 0,-22 21 0,0 0 16,0-21-16,0 0 0</inkml:trace>
  <inkml:trace contextRef="#ctx0" brushRef="#br1" timeOffset="-167468.96">19621 8022 0,'0'0'0,"0"-21"0,0 0 16,0 0-16,0 0 0,0-1 0,-21 22 16,21-21-16,-21 21 15,0 0 1,21 21-16,0 1 0,0-1 15,0 0-15,0 21 0,-21-21 16,21 1-16,-21 20 0,21-21 0,-22 0 16,1 22-16,21-22 0,-21 0 0,0 0 15,0 0-15,21 0 16,0 1-16,-21-22 16,-1 0-1,22-22-15,0 1 16,0 0-16,0 0 0,0 0 0,22-22 15,-1 22-15,0-21 0,0 21 16,21-22-16,-20 22 0,-1 0 0,21 0 16,-21 0-16,22 0 0,-1-1 0,-21 22 15,21 0-15,-20 0 0,-1 0 16,0 0-16,0 22 0,0-1 16,0 0-16,1 21 0,-22-21 15,21 1-15,-21 20 0,0 0 0,0-21 16,0 22-16,0-22 0,0 0 0,0 21 15,0-20-15,0-1 0,0 0 16,0 0-16,-21-21 16,-1 0-1,22-21 1,0 0-16,0 0 0,0-1 16,0 1-16,0-21 0,0 21 0,0-22 15,22 1-15,-1 21 0,0-21 16,0-1-16,0 22 0,0 0 0,1-21 15,20 42-15,-21-22 0,21 22 16,1 0-16,-22 0 0,21 0 0,1 0 16,-22 22-16,21-1 0,-21 21 0,0-21 15,1 22-15,-1-22 0,-21 21 16,0 0-16,0-20 0,0 20 0,0-21 16,-21 0-16,-1 0 0,1 1 15,0-1-15,0 0 0,21 0 16,-21-21-16,0 0 0,21 21 0,-22-21 15,22-21 1,22 0 0,-1 0-16,0 0 0,0-1 0,0 1 15,0 0-15</inkml:trace>
  <inkml:trace contextRef="#ctx0" brushRef="#br1" timeOffset="-167125.33">20637 8170 0,'22'0'16,"-1"0"0,0 0-16,0 0 0,0-21 15,0 0-15,22 21 0,-22-21 16,21 0-16,-21 0 0,22-1 0,-22 1 16,0 0-16,0 0 0,-21 0 15,0 0-15,0-1 0,-21 22 31,0 0-31,0 0 0,0 22 0,-1-1 16,-20 0-16,21 0 0,0 0 0,-22 0 16,22 22-16,0-22 0,21 0 15,0 21-15,0-20 0,0-1 0,0 0 16,0 0-16,0 0 0,0 0 16,21 1-16,0-1 0,1-21 0,20 0 15,-21 0-15,21 0 0,-20 0 0,20 0 16,-21 0-16,21 0 15,1-21-15,-1 21 0,-21-22 0,22 1 16,-1 0-16</inkml:trace>
  <inkml:trace contextRef="#ctx0" brushRef="#br1" timeOffset="-166877.92">21548 7789 0,'0'0'0,"0"-42"0,0 21 16,21 0-16,-21 0 0,0 42 31,-21 0-31,21 0 15,-22 0-15,22 22 0,0-22 0,-21 21 16,21 0-16,-21 1 0,0-1 16,21 0-16,-21 1 0,21-22 15,0 21-15,0-21 0,-21 22 0,21-22 16,0 0-16,-22 0 0,22 0 0,0 1 16,22-22-1,-1 0-15,0 0 16,-21-22-16,42 22 0,-21-21 15,1-21-15,-1 21 0,0 0 0,0-22 16</inkml:trace>
  <inkml:trace contextRef="#ctx0" brushRef="#br1" timeOffset="-166440.95">21844 7726 0,'0'0'0,"0"-21"0,0 0 0,21 21 0,-21 21 31,0 0-31,0 21 16,0-21-16,0 22 0,-21-22 15,21 21-15,0 1 0,-21-1 0,0 0 16,21 1-16,-22-1 0,22-21 0,-21 21 16,21-20-16,0 20 0,0-21 15,0 0-15,-21 0 0,21 1 16,0-44 15,0 1-15,21 0-16,0 0 0,-21-21 15,22 20-15,-1-20 0,0 21 0,0-21 16,0-1-16,0 22 0,1-21 0,-1 21 16,21-1-16,-21 1 0,0 21 15,1 0-15,-1 0 0,0 0 0,0 0 16,0 0-16,-21 21 16,21 22-16,-21-22 0,0 0 0,0 21 15,0-20-15,0 20 0,0-21 0,0 0 16,0 22-16,-21-22 15,21 0-15,-21 0 0,0-21 0,21 21 0,0 0 16,-21-21 0,21 22-16,-21-22 0,-1 0 15,22-22 1,-21 1-16,21 0 16</inkml:trace>
  <inkml:trace contextRef="#ctx0" brushRef="#br1" timeOffset="-166256.99">21505 7938 0,'-42'-22'31,"84"44"-31,-63-44 0,42 22 16,0 0-16,22 0 0,-22 0 15,21-21-15,1 21 0,-22 0 0,21 0 16,-21 0-16,0 0 0,22 0 0,-22 0 15,0 0-15</inkml:trace>
  <inkml:trace contextRef="#ctx0" brushRef="#br1" timeOffset="-165816.96">22479 7959 0,'0'0'0,"0"-21"16,-21 21-16,0-22 16,-1 22-16,1 0 0,0 0 15,0 0-15,0 22 16,0-1-16,21 0 0,-22 21 0,1-21 16,21 1-16,0 20 0,0-21 15,0 21-15,0-20 0,0-1 0,0 0 16,0 0-16,0 0 0,0 0 0,21-21 15,1 0-15,-1 22 0,0-22 16,0 0-16,0 0 0,22 0 16,-22 0-16,0-22 0,0 1 0,21 21 15,-20-21-15,-1 0 0,0 0 16,0 0-16,-21-22 0,0 22 0,21 0 16,-21-21-16,0 20 0,0 1 15,0 0-15,0 0 0,-21 0 0,0 0 16,21-1-16,-21 22 0,0 0 0,-22 0 15,22-21-15,0 21 0,-21 0 16,20 0-16,1 0 0,0 0 0,0 21 16,21 1-16,0-1 15,0 0-15,0 0 16,21-21-16,0 21 0,0-21 0,1 0 16</inkml:trace>
  <inkml:trace contextRef="#ctx0" brushRef="#br1" timeOffset="-165253.34">23177 7916 0,'0'0'0,"-42"-63"32,21 42-32,0 21 0,0 0 15,-1 0-15,1 0 0,0 0 0,0 0 16,-21 21-16,20 0 0,1 0 15,-21 22-15,21-22 0,0 21 16,-22-21-16,22 22 0,0-1 0,21-21 16,0 21-16,0-20 0,0 20 15,0-21-15,0 0 0,0 0 0,21-21 16,21 22-16,-20-1 0,-1-21 0,0 0 16,0 0-16,21 0 0,-20 0 15,20 0-15,-21-21 0,21-1 0,-20 1 16,-1 0-16,21 0 0,-21 0 15,0-22-15,22 1 0,-22 0 16,0-1-16,0 1 0,0 0 0,1-22 16,-22 22-16,0 0 0,21-1 15,-21-20-15,21 20 0,-21 22 0,0-21 16,0 0-16,0 20 0,0 1 16,0 0-16,0 42 15,-21 22 1,21-22-16,-21 21 0,-1 0 15,22 1-15,-21-1 0,21 0 0,-21 1 16,0 20-16,21-20 0,0-1 16,0 0-16,0 1 0,0-22 15,0 0-15,0 42 0,0-41 16,21-22-16,-21 21 0,21-21 16,0 0-16,1 0 0,-1 0 15,0 0-15,0 0 0,0-21 16,-21-1-16,21 22 0,1-21 0,-22 0 15,21 21-15</inkml:trace>
  <inkml:trace contextRef="#ctx0" brushRef="#br1" timeOffset="-165093.73">23453 8149 0,'0'21'15,"0"-42"-15,0 21 63,0-21-63</inkml:trace>
  <inkml:trace contextRef="#ctx0" brushRef="#br1" timeOffset="-162664.98">6413 10351 0,'-21'0'15,"0"0"1,0 0-16,0 0 15,0 0-15,-1 0 16,1 0 0,0 0-16,42 21 31,0-21-15,22 21-16,-1-21 0,0 0 0,43 0 15,-21 0-15,20 0 0,22 0 16,-21-21-16,-1 0 0,22-1 0,-21 22 15,-22-21-15,22 21 0,-21-21 16,-22 21-16,21 0 0,-20 0 16,-22-21-16,0 21 0,0 0 0,0-21 15,-42 21 1,0 0-16,0-21 16,0 21-16,-22 0 0,22 0 0,-21-22 15,21 22-15,-22 0 0,22 0 16,-21 0-16,21 0 0,-22 0 0,22 0 15,-21 0-15,21 0 0,0 0 0,-1 0 16,1 0 0,42 0-1,1 0-15,-1 0 16,21 0-16,-21 0 16,22 0-16,-1 0 0,-21 0 0,21 0 15,1 0-15,-22 0 0,0 0 0,0 0 16,0 0-16,1 22 0,-22-1 15,0 0-15,0 0 0,0 0 0,0 22 16,-22-22-16,1 21 0,0-21 0,-21 22 16,21-22-16,-1 0 0,-20 21 15,21-21-15,0 1 0,0-22 0,21 21 16,0-42 15,21 21-31,0-22 0</inkml:trace>
  <inkml:trace contextRef="#ctx0" brushRef="#br1" timeOffset="-159333.14">8107 10605 0,'0'0'0,"-21"0"0,-1 0 15,1 0-15,0 21 16,42-21 15,0 0-15,1-21-16,20-1 0,-21 1 15,0 0-15,22 0 0,-22 0 16,21 0-16,-21-22 0,0 22 0,22-21 16,-22 21-16,0-22 0,0 22 15,-21 0-15,0 0 0,0 0 0,0-1 16,0 1-16,0 0 0,-21 0 16,0 21-1,0 0-15,0 21 0,-1 0 16,1-21-16,0 43 0,0-22 0,21 0 15,0 21-15,0 1 0,0-1 16,0-21-16,0 21 0,0 1 0,0-22 16,0 21-16,0-21 0,0 1 0,21-1 15,0 0-15,0-21 0,1 0 16,-1 21-16,0-21 0,0 0 16,0 0-16,0 0 0,-21-21 15,22 0-15,-1 0 0,0-1 16,0-20-16,0 21 0,0 0 0,1-22 15,-1 1-15,0 21 0,0-21 16,0-1-16,22 22 0,-22 0 16,21-21-16,-21 42 0,22-22 0,-1 1 15,-21 21-15,0 0 0,22 0 16,-22 0-16,0 21 0,-21 1 0,0-1 16,21 0-16,-21 0 0,0 21 0,0-20 15,0 20-15,0-21 0,-21 21 16,0-20-16,21 20 0,-21-21 0,21 0 15,-22 0-15,22 1 0,-21-22 0,21 21 16,0-42 0,0-1-1,0 1-15,0 0 0,0 0 16,21-21-16,1 20 0,-1-20 16,0 21-16,21-21 0,-21 20 0,1-20 15,-1 21-15,0-21 0,0 20 16,0 1-16,0 21 0,-21-21 0,0 0 15,0 42 17,-21 0-32,0 0 0,0 1 15,21-1-15,0 21 0,0-21 0,-21 22 16,21-22-16,0 21 0,0-21 16,0 22-16,0-22 0,0 0 0,0 0 15,0 0-15,21 0 0,0 1 16,0-22-16,0 0 0,1 21 15,-1-21-15,21 0 0,-21 0 0,22 0 16,-22-21-16,21-1 0,-21 22 0,22-21 16,-1-21-16,-21 21 0,21 0 15,-20-22-15,-1 22 0,0-21 0,0 21 16,0-22-16,-21 22 0,0 0 16,0-21-16,0 20 0,0 1 0,0 0 15,-21 0-15,0 21 0,0 0 16,0 0-16,-1 0 15,1 21-15,0-21 0,21 21 16,0 0-16,-21 1 0,21 20 0,-21 0 16,21-21-16,0 22 0,0-1 15,0 0-15,0-20 0,0 20 0,0 0 16,21-21-16,0 1 0,0-1 0,0 0 16,1-21-16,-1 0 0,0 0 15,0 0-15,21 0 0,-20 0 0,20 0 16,-21 0-16,21-21 0,-20 0 0,20-1 15,-21 1-15,0 0 0,0 0 16,1-21-16,-1 20 0,0-20 0,0 21 16,0-21-16,0 20 0,1-20 15,-1 21-15,-21 0 0,21 0 16,0 21-16,0 0 0,0-22 0,1 22 16,-1 0-16,0 0 15,-21 22-15,0-1 16,0 0-16,0 0 15,21-42 32,-21 0-47,0 0 16,0-1-16,0 1 16,0 0-16,-21 0 15,0 21-15,0 0 16,-1 0-16,1 0 15,0 21-15,0 0 16,0 0-16,0 22 0,21-22 0,-22 21 16,1-21-16,0 22 0,0-1 15,21 0-15,0 1 0,0-22 0,0 21 16,0 1-16,0-22 0,0 0 0,0 21 16,21-21-16,0-21 0,0 22 15,1-1-15,20-21 0,0 0 16,-21 0-16,22 0 0,-22 0 15,21-21-15,-21-1 0,22 1 16,-1 0-16,0 0 0,-20 0 0,20-22 16,0 22-16,1-21 0,-22 0 15,21-1-15,-21 1 0,22 21 0,-22-22 16,0 22-16,0 0 0,-21 0 0,0 0 16,-21 21 15,21 21-31,-21-21 0,0 21 0,-1 21 15,22-20-15,-21 20 0,21-21 16,-21 21-16,21-20 0,0 20 0,0-21 16,0 0-16,0 0 0,0 1 0,0-1 15,0 0-15,0 0 16,21-21-16,0 0 0,1 0 0,-1 0 16,21 0-16,-21 0 0,22 0 0,-22 0 15,21-21-15,-21 21 0,22-21 16,-22-22-16,0 22 0,21 0 15,-21-21-15,1 21 0,-1-22 0,21-20 16,-42 42-16,0-1 0,21 1 16,-21 0-16,0 0 0,0 0 15,-21 21 1,0 21 0,0 0-16,21 0 0,-21 0 0,21 1 15,0 20-15,0-21 0,0 21 16,-22-20-16,22-1 0,0 21 15,0-21-15,0 0 0,0 1 0,0-1 16,22 0-16,-1-21 0,0 21 16,0-21-16,21 0 0,-20 0 15,20 0-15,0-21 0,1 21 0,-22-21 16,21 0-16,-21-1 0,22-20 0,-22 21 16,0-21-16,0-1 0,0 1 15,0 0-15,1-1 0,-22 1 16,0-22-16,21 22 0,-21 0 0,0-1 15,21 1-15,-21 0 0,0-1 16,0 1-16,0 21 0,0 0 0,0 0 16,0-1-16,-21 44 31,21-1-31,-21 0 0,21 21 0,0 1 16,-22-1-16,1 0 0,0 22 15,21-22-15,0 22 0,-21-22 0,21 21 16,-21-20-16,21 20 0,0-20 0,0-1 15,0-21-15,0 21 0,0-20 16,0-1-16,0 0 0,21 0 0,0-21 16,21 0-16,-20 0 0,-1 0 0,21 0 15,-21-21-15,0 0 0,22 21 16,-22-43-16,0 22 0,21 0 16,-20-21-16,-1 21 0,0-22 0,0 22 15,0-21-15,-21 21 0,0-22 16,21 22-16,-21 0 0,0 0 15,0 42 17,0 0-32,-21 0 0,21 0 0,-21 1 15,21-1-15,0 21 0,0-21 0,0 0 16,0 1-16,0 20 0,0-21 16,0 0-16,0 0 0,0 1 15,21-22-15,0 0 16,1 0-16,20 0 0,-21 0 15,21 0-15,1 0 0,-1-22 0,-21 22 16,22-21-16,-22 0 0,21 0 0,-21-21 16,0 20-16,1 1 0,-1-21 15,0 21-15,0-22 0,-21 22 0,0 0 16,0 0-16,0 0 0,0 0 0,-21 42 47,21 21-47,-21-21 15,0 0-15,21 22 0,0-22 0,0 21 16,0-21-16,-22 1 0,22-1 16,0 21-16,0-21 0,0 0 15,22 1-15,-1-22 0,0 0 16,0 0-16,0 0 0,0 0 16,22 0-16,-22 0 0,0-22 0,0 1 15,0 0-15,1 0 0,-1 0 16,0 0-16,-21-22 0,0 22 0,0-21 15,0 21-15,0-22 0,0 22 0,0 0 16,-21 0-16,0 0 0,-1-1 0,1 1 16,-21 21-16,21 0 15,0 0-15,-1 0 0,1 0 0,0 0 0,0 0 16,0 0-16,21 21 16,21-21-1,0 0-15,21 0 16,-20 0-16,-1 0 0,21 0 0,-21 0 15,0 0-15,22 0 0,-22 0 16,0 0-16,21 0 0,-20 0 0,-1 0 16,0 0-16,0 0 0,0 0 0,0 0 15,1 0-15,-22 22 0,0-1 16,0 0-16,0 0 0,0 0 16,0 0-16,0 1 0,0-1 0,0 0 15,0 0-15,0 0 0,0 0 0,0 1 16,0-1-16,0 0 15,0 0-15,0 0 0,-22-21 16,22 21-16,-21-21 31,21-21-15,0 0-16,0 0 0,0 0 16,0 0-16,0-1 0,0 1 15,0-21-15,21 21 0,1-22 16,-1 22-16,0-21 0,21 21 0,-21-22 0,22 22 15,-1 0-15,-21 0 0,22 0 16,-1 0-16,0 21 0,-21 0 16,1 0-16,20 0 0,-21 21 0,0 0 15,-21 0-15,0 0 0,0 0 0,21 22 16,-21-22-16,0 0 0,0 21 16,0-20-16,0 20 0,0-21 0,0 0 15,0 22-15,0-22 0,-21 0 0,0 0 16,21 0-16,-21 0 0,0 1 15,0-22-15,-1 21 0,1-21 16,0 0-16,0-21 16,21-1-16,-21 22 15,21-21-15,0-21 0,0 21 0</inkml:trace>
  <inkml:trace contextRef="#ctx0" brushRef="#br1" timeOffset="-159137.05">12488 9779 0,'0'0'0,"-63"0"31,42 0-31,-1 0 31,1 0-15,0 0-16,0 0 0,21 21 15,-21-21-15,-22 0 0</inkml:trace>
  <inkml:trace contextRef="#ctx0" brushRef="#br1" timeOffset="-158976.95">11620 10075 0,'0'0'0,"43"0"31,-22 0-31,0 0 0,21 0 0,-20 0 16,20 0-16,0-21 0,1 0 16,-1 21-16,21-21 0</inkml:trace>
  <inkml:trace contextRef="#ctx0" brushRef="#br1" timeOffset="-157885.27">14520 10054 0,'0'0'0,"21"-106"32,-21 85-32,-21 21 31,0 21-15,0 1-16,21-1 0,-21 0 0,0 0 15,-1 21-15,1-20 0,0-1 0,0 21 16,0-21-16,21 22 0,-21-22 15,-1 21-15,22-21 0,0 0 16,0 1-16,0-1 0,0 0 0,0 0 16,22-21-1,-1 0-15,0 0 0,0 0 0,0-21 16,0 0-16,22 0 0,-22-1 0,21 1 16,-21 0-16,1-21 0,-1 21 15,0-1-15,0-20 0,-21 21 0,0 0 16,0 0-16,0-22 0,0 22 0,0 0 15,-21 0-15,0 21 16,21-21-16,-21 21 0,-1 0 16,1 0-1,21 21 1,21-21 0,1 0-16,-1 0 0,0 0 15,0 0-15,0 0 0,22-21 0,-22 21 16,21-22-16,-21 1 0,22 21 0,-1-21 15,0 0-15,-21 0 0,22 0 16,-22 21-16,0-22 0,0 22 0,-21 22 47,-21-1-31,21 0-16,0 21 0,-21-21 15,21 22-15,-21-22 0,21 21 16,-21 1-16,21-1 0,0 0 0,0 1 15,-22 20-15,22 1 0,-21-1 16,21 1-16,0-1 0,0 1 0,0-1 16,0 1-16,0-22 0,0 21 0,0 1 15,0-1-15,0 1 0,0-22 16,0 22-16,-21-22 0,21 0 0,0 22 16,0-43-16,0 21 0,0-20 0,-21-1 15,0-21 1,0-21-16,21-22 15,0 22-15,0-21 0,0-1 0,0-20 16,0 21-16,0-22 16,0 1-16,0 20 0,0-20 0,0-1 15,0 1-15,0-1 0,21 1 0,0-1 16,0 22-16,21-22 0,1 22 16,-1 0-16,0-1 0,1 22 0,-1-21 15,22 21-15,-22-22 0,0 22 16,22 0-16,-22-21 0,22 21 0,-22-1 15,0 1-15</inkml:trace>
  <inkml:trace contextRef="#ctx0" brushRef="#br1" timeOffset="-157604.9">16256 9589 0,'0'0'0,"0"-22"0,-42 22 16,20 0-16,22 22 0,-21-1 16,0 0-16,21 21 0,0 1 15,-21 20-15,21-21 0,-21 1 0,21-1 16,-21 22-16,21-22 0,0-21 16,0 21-16,0 1 0,-22-22 0,22 21 15,0-21-15,0 1 0,-21-1 16,21 0-16,0 0 0,0 0 15,21-21 1,1 0-16,-1-21 0,0 21 0,0-21 16,0 0-16,0 0 0</inkml:trace>
  <inkml:trace contextRef="#ctx0" brushRef="#br1" timeOffset="-156816.91">16023 9906 0,'0'0'0,"-42"0"0,21 0 15,-22 0-15,22 0 0,0 0 0,21 21 32,21-21-17,0 0-15,22 0 0,-1 0 16,0 0-16,1-21 0,20 21 0,1-21 16,-1 21-16,1-21 0,-1 0 15,-21-1-15,1 1 0,-1 0 0,0-21 16,1 21-16,-22-1 0,0 1 15,0 0-15,0 0 0,-21 0 0,0 0 16,0-1-16,-21 22 31,0 0-31,0 22 0,0-1 0,21 21 16,-21-21-16,-1 22 16,22-1-16,0 0 0,-21 1 0,21-1 15,-21 0-15,21 1 0,-21-1 0,21 0 16,0-21-16,0 22 0,0-1 15,-21-21-15,21 22 0,0-22 0,0 0 16,0 0-16,-21 0 0,21 0 0,0 1 16,0-44 15,0 1-31,21 21 0,0-21 16,0 0-16,-21-21 0,21 20 0,0 1 15,22-21-15,-22 21 0,0-22 16,0 22-16,0 0 0,1-21 15,20 21-15,-21 21 0,0-22 0,0 22 16,1 0-16,-1 0 0,-21 22 16,21-22-16,-21 21 0,0 0 15,0 0-15,0 21 0,0-20 0,0-1 16,0 0-16,0 0 0,0 0 0,0 0 16,0 1-16,21-1 0,-21 0 15,21 0-15,0 0 0,1-21 0,-1 21 16,21-21-16,-21 0 0,22 0 0,-1 0 15,0 0-15,1 0 0,-1-21 16,0 21-16,1-21 0,-1 0 16,0 0-16,1 0 0,-22-1 0,21 1 15,-21 0-15,0 0 0,1-21 16,-22 20-16,0 1 0,0 0 16,-22 0-16,1 21 15,0 0-15,0 0 0,-21 0 0,20 21 16,1 0-16,0 0 0,0-21 0,21 22 15,-21-1-15,21 0 0,0 0 16,0 0-16,21 0 0,0 1 16,0-22-16,0 0 0,1 0 15,-1 0-15,0 0 0,0 0 16,21 0-16,-20 0 0,-1-22 16</inkml:trace>
  <inkml:trace contextRef="#ctx0" brushRef="#br1" timeOffset="-156309.61">18902 9991 0,'0'0'0,"0"-21"15,0-1-15,0 1 0,0 0 16,-21 21 0,-1 0-1,1 0-15,0 21 0,21 22 16,-21-22-16,0 21 0,21 0 16,-21 1-16,21-1 0,0 22 0,-22-1 15,1 1-15,21-1 0,-21 1 0,21-1 16,-21 1-16,0-22 0,21 21 15,-21-20-15,-1-1 0,1 0 0,21 1 16,0-22-16,-21 21 0,21-21 0,-21 1 16,21-1-1,-21-42 1,21-1-16,0 1 0,-21 0 16,21-21-16,0-1 0</inkml:trace>
  <inkml:trace contextRef="#ctx0" brushRef="#br1" timeOffset="-155985.3">18478 10308 0,'0'0'0,"0"-190"16,0 147-16,0 1 16,0 0-16,0 21 0,22-22 0,-1 22 15,0 0-15,0 0 0,0-22 16,22 22-16,-22 0 0,21 21 0,0-21 16,22 0-16,-22 21 0,1 0 15,-1 0-15,0 0 0,1 21 16,-1 0-16,-21 21 0,0-20 0,0 20 15,-21-21-15,0 21 0,0-20 16,-21 20-16,0-21 0,0 21 0,-21-20 16,-43 20-16,64-21 0,-22 0 15,1-21-15,21 0 0,0 21 16,0-21-16,21-21 31,21 21-31,0 0 16,0-21-16,0 21 0,0 0 0,22-21 15,-1 21-15,-21-21 0,22 21 16,-22 0-16,21-21 0,-21 21 16,22 0-16</inkml:trace>
  <inkml:trace contextRef="#ctx0" brushRef="#br1" timeOffset="-155621.91">19283 10033 0,'0'0'0,"-21"0"15,21-21-15,0 0 16,0 0-16,0-1 15,0 1-15,0 0 16,21 0-16,0 21 0,0-21 0,0 21 16,22 0-16,-22 0 0,21 0 15,-21 0-15,22 0 0,-1 21 16,-21-21-16,21 21 0,-20 0 16,-1 0-16,-21 22 0,0-22 0,0 0 15,0 0-15,0 0 0,0 1 0,-21-1 16,-1 0-16,1 0 0,-21 0 15,21-21-15,0 0 0,-1 21 0,1-21 16,0 0-16,21-21 16,0 0-16,0 0 15,21 0-15,-21 0 0,21-1 16,1 1-16,-1 0 0,0 0 0,0 0 16,0 0-16,22-1 0,-22 1 15,21 21-15,-21-21 0,22 21 16,-1 0-16,0-21 0,-21 21 0,22 0 15,-1-21-15,-21 21 0,22-21 16,-22 21-16</inkml:trace>
  <inkml:trace contextRef="#ctx0" brushRef="#br1" timeOffset="-155297.43">20172 9843 0,'0'63'16,"-21"-42"-16,42-105 0,-64 189 16,22-83-16,0-1 0,0 0 15,21 0-15,-21 0 0,0 0 0,21 1 16,0-1-16,-22 0 0,22 0 0,0 0 15,22-21 1,-1 0 0,0 0-16,21 0 0,-21 0 0,22 0 15,-22 0-15,21-21 0,1 0 16,-1 0-16,-21 21 0,21-21 0,-20-1 16,-1-20-16,0 21 0,-21 0 0,0 0 15,0-22-15,0 22 0,-21 0 16,0 21-16,-22-21 0,22 21 0,-21 0 15,-1 0-15,1 0 0,0 0 0,21 21 16,-22 0-16,22 0 0,-21 0 16,21 1-16,-1-1 0,22 0 0,0 0 15,0 21-15,0-20 16,0-1-16,22-21 0,-1 21 0,21-21 16,-21 0-16,22 0 0,-1 0 15,21 0-15</inkml:trace>
  <inkml:trace contextRef="#ctx0" brushRef="#br1" timeOffset="-154696.92">21018 9906 0,'0'0'0,"0"-21"15,0 0-15,0 0 16,-21 21-16,-21 0 0,21 0 16,0 0-16,-22 0 0,1 0 0,21 21 15,-22-21-15,22 21 0,-21 0 16,21 0-16,-22 0 0,43 1 15,-21-1-15,21 0 0,0 0 0,0 0 16,0 0-16,21-21 0,-21 22 0,43-22 16,-22 0-16,0 0 0,21 0 15,1 0-15,-22 0 0,21 0 0,1 0 16,-22-22-16,21 22 0,-21-21 0,0 21 16,1-21-16,-22 0 0,21 0 15,-21 0-15,0-1 16,0 1-16,0 42 31,0 1-31,0-1 16,0 0-16,-21 0 0,21 21 15,-22-20-15,22 20 0,-21-21 0,21 21 16,0 1-16,0-1 0,-21 22 0,0 41 16,21-41-16,0-22 15,0 22-15,0-1 0,0 1 0,21-1 16,-21 1-16,21-1 0,-21 1 0,0-1 15,0 1-15,0-22 0,0 22 16,0-1-16,-21-21 0,0 1 0,0-1 16,0-21-16,-1 0 0,1 1 0,0-1 15,0-21-15,0 0 0,0 0 16,-1 0-16,1-21 0,0-1 16,-21-20-16,42 0 0,-21-1 0,-1 1 15,22 0-15,0-22 0,0 1 0,0 20 16,0-20-16,0 21 0,22-22 15,-1 22-15,0-1 0,0-20 0,0 21 16,22-1-16,-22-20 0,0 20 0,21 1 16,1 0-16,-1-1 0,-21 1 15,21 0-15,1-1 0,20-41 16,-42 63-16,1-22 0</inkml:trace>
  <inkml:trace contextRef="#ctx0" brushRef="#br1" timeOffset="-154320.93">21188 10012 0,'-21'-85'16,"21"64"-1,0 0-15,21 0 16,0 21-16,-21-21 16,21 21-16,0 0 0,0 0 0,22 0 15,-22 21-15,0 0 0,0 0 0,0 0 16,-21 0-16,0 1 0,22-1 15,-22 0-15,0 0 0,0 0 0,0 0 16,0 1-16,-22-1 0,1 0 16,21 0-16,-21-21 15,0 0-15,0 0 16,21-21 0,0 0-1,0 0-15,0-1 0,21 1 0,-21 0 16,21 0-16,0 0 0,0 0 15,1-1-15,-1 1 0,0 0 0,21 21 16,-21-21-16,1 21 0,-1 0 0,0 0 16,0 0-16,0 0 0,0 0 15,1 0-15,-1 0 0,0 0 16,-21 21-16,21-21 0,0 21 0</inkml:trace>
  <inkml:trace contextRef="#ctx0" brushRef="#br1" timeOffset="-153272.9">21907 9948 0,'0'0'0,"22"0"15,-1 0-15,0 0 0,0 0 16,-21-21-16,0 0 16,0 0-16,0 0 15,0 0-15,0-1 0,-21 22 16,0-21-16,0 21 0,-1 0 16,-20 0-16,21 0 0,0 21 15,-22 1-15,22-1 0,-21 0 16,21 0-16,0 21 0,-22-20 15,22-1-15,0 21 0,0-21 0,0 0 16,21 22-16,0-22 0,0 0 0,0 0 16,0 0-16,21-21 15,0 0-15,0 22 0,0-22 0,22 0 16,-22 0-16,21 0 0,0 0 0,-20 0 16,20-22-16,-21 1 0,21 21 15,-20-21-15,-1 0 0,21 0 0,-21-22 16,-21 22-16,21 0 0,-21-21 0,22 21 15,-22-1-15,0 1 0,0 0 16,0 0-16,-22 21 16,1 0-16,0 0 15,21 21-15,-21 0 0,21 0 16,-21 1-16,21-1 0,0 0 0,0 0 16,0 0-16,0 0 0,0 1 15,0-1-15,21 0 0,0 0 16,0-21-16,0 0 0,1 0 0,-1 0 15,0 0-15,21 0 0,-21 0 16,1 0-16,20-21 0,-21 21 0,0-21 16,0 0-16,1-1 0,-1 1 0,0 0 15,0 0-15,0-21 16,-21 20-16,0 1 0,0 0 0,0 0 16,0 0-16,0 42 31,-21 0-31,21 0 0,-21 0 0,0 1 15,21-1-15,0 21 0,0-21 16,-21 0-16,21 1 0,-22-1 0,22 0 16,0 0-16,-21-21 0,21 21 15,0-42 32,0 0-47,0 0 16,0 0-16,0-1 0,0 1 15,21 0-15,1 0 0,-22 0 0,21 0 16,0-1-16,0 1 0,0 0 0,-21 0 16,21 21-16,1-21 0,-1 21 15,0 0-15,0 0 0,0 0 16,-21 21-16,0 0 0,0 0 16,0 0-16,0 1 0,0-1 0,0 21 15,0-21-15,0 0 0,0 1 16,0-1-16,0 0 0,0 0 15,-21-21-15,0 0 16,21-21 15,0 0-15,0 0-16,0-1 0,0 1 0,21 0 16,0-21-16,0 21 0,22-1 15,-22-20-15,0 21 0,0 0 0,22 0 16,-22-1-16,0 22 0,0 0 0,0 0 15,0 0-15,1 22 0,-22-1 16,0 0-16,0 0 0,0 0 0,0 22 16,0-22-16,0 0 0,0 0 15,0 21-15,0-20 16,0-1-16,0 0 0,0 0 16,-22-21-1,1 0 1,21-21-16</inkml:trace>
  <inkml:trace contextRef="#ctx0" brushRef="#br1" timeOffset="-152785.25">23939 9525 0,'0'0'0,"43"-106"31,-43 85-31,-21 42 32,-1-21-32,1 21 0,0 22 0,-21-22 15,21 21-15,-1 1 0,1 20 16,-21-21-16,21 1 0,0 20 0,-1-20 15,1-1-15,0 0 0,21 1 0,0-22 16,-21 21-16,21-21 0,0 0 16,0 1-16,0-1 0,0 0 0,21-21 15,-21 21-15,21-21 0,0 0 16,22 0-16,-22 0 16,0 0-16,0 0 0,0-21 0,1 0 15,-1 0-15,-21-1 0,0 1 0,0 0 16</inkml:trace>
  <inkml:trace contextRef="#ctx0" brushRef="#br1" timeOffset="-152604.98">23664 9864 0,'0'0'0,"-21"0"0,0 0 15,0 0-15,0 0 0,-1 0 16,44 0 0,-1 0-1,0 0-15,0 0 0,21 0 16,1 0-16,-1 0 0,0-21 0,1 21 15,-1 0-15,0 0 0,1 0 16,-1-22-16,0 22 0,1 0 0,-1 0 16,0-21-16,-20 21 0</inkml:trace>
  <inkml:trace contextRef="#ctx0" brushRef="#br1" timeOffset="-152160.58">24363 9800 0,'0'-21'0,"0"0"15,0 0-15,0 0 16,-21 21-16,-1 0 15,1 0-15,0 0 16,0 0-16,0 0 0,-22 0 0,1 21 16,21 0-16,-21 21 0,-1-21 0,22 1 15,-21 20-15,21-21 0,-1 21 16,1-20-16,0-1 0,21 21 0,0-21 16,0 0-16,0 1 0,0-1 15,0 0-15,42-21 0,-20 0 16,-1 0-16,0 0 0,21 0 0,-21 0 15,22 0-15,-22 0 0,21 0 16,-21-21-16,22 0 0,-22 21 0,0-22 16,0 1-16,22-21 0,-22 21 0,0-22 15,-21 22-15,0-21 16,21 21-16,-21-22 0,0 22 0,0 0 16,0 0-16,0 0 0,-21 42 31,0 0-31,21 0 0,-21 0 0,21 1 15,0 20-15,0-21 0,-22 0 16,22 22-16,0-22 0,0 0 0,0 0 16,0 0-16,0 0 0,0 1 15,22-22-15,-22 21 16,21-21-16,0 0 0,0 0 0,0 0 16,0 0-16,1 0 0,-1-21 15,0 21-15,0-22 0,0 1 0,0 0 16</inkml:trace>
  <inkml:trace contextRef="#ctx0" brushRef="#br1" timeOffset="-151220.8">24807 9631 0,'0'0'0,"21"-42"0,-21 20 0,0 1 15,0-21-15,0 21 0,0 0 16,-21 21-16,0 0 16,21 21-16,-21 0 0,21 0 15,0 21-15,-21 1 0,21-22 0,-21 21 16,21 1-16,0-1 0,0 0 15,0 1-15,0-1 0,0-21 16,0 21-16,-22-20 0,22-1 0,-21 0 16,21 0-16,0 0 0,0 0 15,-21 1-15,21-44 32,0 1-17,0 0-15,21 0 0,0 0 16,1 0-16,-1-1 0,0-20 0,21 21 15,-21 0-15,1-22 0,-1 22 16,21 0-16,-21 0 0,0 0 0,1 21 16,-1-21-16,-42 42 31,-1-21-31,1 21 16,0 0-16,-21-21 0,21 21 15,-1 0-15,1 1 0,0-1 0,0 0 16,0-21-16,0 21 0,21 0 0,-22 0 15,22 1-15,0-1 0,0 0 16,0 0-16,0 0 0,0 0 16,0 1-16,22-1 15,-1-21-15,0 0 16,0 0-16,0 0 16,22 0-16,-22 0 0,0 0 15,21 0-15,-21 0 0,22-21 0,-22 21 0,21-22 16,-21 1-16,1 0 0,20 0 15,-21 0-15,0 0 0,0-22 16,1 22-16,-22 0 0,0 0 0,21 21 16,-21-21-16,0-1 0,0 44 31,0-1-31,0 0 0,-21-21 0,-1 21 16,22 0-16,0 0 0,-21 1 15,21-1-15,-21 0 0,21 0 0,0 0 16,0 0-16,0 1 0,0-1 15,21-21 1,0 0-16,1 0 0,-1 0 16,0 0-16,0 0 0,0 0 0,22 0 15,-22 0-15,0-21 0,0 21 16,21-22-16,-20 1 0,20 0 0,-21 0 16,0-21-16,0 20 0,1 1 0,-1-21 15,0 21-15,0 0 0,-21-1 16,0 1-16,0 0 0,0 0 0,-21 21 15,0 0 1,21 21-16,-21 0 0,-1 0 0,22 1 16,-21-1-16,21 21 0,0-21 0,0 0 15,0 1-15,0-1 0,0 0 16,0 0-16,0 0 0,0 0 16,0 1-16,-21-22 0,21 21 0,-21-21 15,21 21-15,-21-21 16,0 0-1,-1 0-15,1 0 16,0 0 0,0 0-16,0 0 0,0 21 0,-1-21 15</inkml:trace>
  <inkml:trace contextRef="#ctx0" brushRef="#br1" timeOffset="-150841.03">23749 10605 0,'0'-22'0,"0"44"0,0-65 15,-21 22-15,0 21 16,-1 21-1,22 0-15,0 1 16,-21-1-16,21 0 0,-21 21 16,21-21-16,-21 22 0,21-22 0,0 21 15,-21 1-15,0-22 0,-1 21 0,1 0 16,21 1-16,-21-1 0,0 22 16,0-22-16,21 0 0,-21-21 0,21 22 15,-22-1-15,22-21 0,0 0 0,0 1 16,22-44 15,-22 1-31,21 0 0,0-21 0,-21 21 16,0-22-16,21 1 0,-21 21 15,21-22-15</inkml:trace>
  <inkml:trace contextRef="#ctx0" brushRef="#br1" timeOffset="-150553.2">23537 10795 0,'0'-127'15,"0"85"-15,0 253 0,0-253 0,21-170 0,-21 191 16,0 0-16,22-21 0,-1 42 0,-21-21 15,21-1-15,21 1 0,-21 21 16,22-21-16,-1 21 0,0 0 0,22 0 16,-1 0-16,-20 0 0,-1 0 0,0 0 15,1 42-15,-22-20 0,0-1 16,-21 0-16,0 21 0,0-21 16,-21 22-16,0-22 0,0 0 0,-22 21 15,1-20-15,-22-1 0,22-21 16,0 21-16,-1 0 0,1-21 0,0 0 15,21 21-15,-22-21 0,22 0 16,21-21 0,21 0-16,0 21 15,1-21-15,20 21 0,-21-21 16,21 21-16,1-22 0,-1 22 0,0-21 16,1 0-16,-1 0 0,0 0 0</inkml:trace>
  <inkml:trace contextRef="#ctx0" brushRef="#br1" timeOffset="-150329.31">24405 10372 0,'0'0'0,"0"-21"0,21 21 0,-21-22 16,0 44-1,0-1 1,0 0-16,0 0 0,0 21 16,-21-20-16,0 20 0,21 0 0,-21-21 15,0 22-15,-1-22 0,1 21 0,21-21 16,-21 22-16,0-22 0,0 0 15,21 0-15,0 0 0,-21 1 0,21-1 16,0 0-16,21-21 16,0 0-1,21 0-15,-21-21 0,1 21 0,-1-21 16</inkml:trace>
  <inkml:trace contextRef="#ctx0" brushRef="#br1" timeOffset="-149860.93">24850 10668 0,'42'-21'0,"-84"42"0,105-42 15,-42 0-15,0 0 0,-21-1 16,0 1-16,0 0 0,0 0 16,0 0-16,-21 0 0,0 21 15,0 0-15,0 0 0,-22 0 16,22 0-16,-21 0 0,21 21 0,-22 0 16,22 0-16,-21 0 0,21 0 15,0 22-15,-22-22 0,22 0 0,0 21 16,0-20-16,21-1 0,0 21 15,-21-21-15,21 0 0,0 1 0,0-1 16,0 0-16,21 0 16,0-21-16,0 0 0,0 0 0,0 0 15,1 0-15,20 0 0,-21 0 0,0-21 16,22 21-16,-22-21 0,21 0 16,-21-1-16,0 1 0,22 0 0,-22 0 15,0 0-15,0-22 0,-21 22 0,21-21 16,-21 21-16,22 0 15,-22-1-15,0 44 32,0-1-32,-22-21 0,22 21 15,-21 0-15,21 0 0,-21 0 0,21 1 16,0-1-16,0 0 0,0 0 0,-21 0 16,21 0-16,0 1 15,21-22 1,0 0-16,0 0 0,1 0 15,-1 0-15,21 0 0,-21 0 16,0 0-16,22-22 0,-22 22 0,0-21 16</inkml:trace>
  <inkml:trace contextRef="#ctx0" brushRef="#br1" timeOffset="-149621.24">25463 10605 0,'0'0'0,"22"-22"0,-22 1 0,0 0 0,0 0 15,0 0-15,-22 21 31,1 21-31,0 0 16,0 0-16,21 0 0,-21 1 16,0-1-16,-1 0 0,1 21 0,21-21 15,0 1-15,-21-1 0,21 21 0,-21-21 16,21 0-16,0 1 0,0-1 16,0 0-16,21-21 0,0 21 15,0-21-15,1 0 0,20 0 16,-21 0-16,0 0 15,0 0-15,1-21 0,-1 0 0,21 21 16,-21-21-16,0-1 0</inkml:trace>
  <inkml:trace contextRef="#ctx0" brushRef="#br1" timeOffset="-149240.95">25781 10710 0,'-21'0'15,"0"0"1,42 0-1,0 0 1,0 0-16,0 0 0,0-21 0,1 21 16,-1-21-16,0 21 15,0-21-15,0 0 0,0 21 0,1-21 16,-1-1-16,-21 1 0,0 0 16,-21 21-1,-1 0-15,-20 0 0,21 0 16,0 0-16,-22 21 0,22 0 15,-21 1-15,21-1 0,0 0 0,-1 0 16,1 0-16,0 0 0,21 1 0,0-1 16,0 0-16,0 0 0,0 0 15,0 0-15,0 1 0,21-22 16,0 21-16,1-21 16,-1 0-16,0 0 0,0 0 15,0 0-15,0 0 0,1 0 16,-1 0-16,0 0 0,0-21 0,0 21 15,0 0-15,-21-22 16,22 22-16</inkml:trace>
  <inkml:trace contextRef="#ctx0" brushRef="#br1" timeOffset="-149095.72">26014 10837 0,'-21'22'31,"-1"-22"-31,1 0 31,0 0-15</inkml:trace>
  <inkml:trace contextRef="#ctx0" brushRef="#br1" timeOffset="-144929.55">10689 11832 0,'42'-21'31,"-20"21"-31,-1 0 16,-42 0 15,-1 0-31,-20 0 16,21 0-16,-21 0 0,20 0 15,-20 0-15,0 0 0,21 0 0,-22 0 16,22 0-16,0 0 0,0 0 16,0 0-16,-1 0 0,44 0 62,-1 21-62,21-21 0,-21 0 16,22 0-16,-1 0 0,0 0 15,22 0-15,-1 0 0,1 0 0,-1 0 0,1 0 16,-1-21-16,1 21 16,-1 0-16,-20 0 0,-1 0 0,0 0 15,-21 0-15,22 0 0,-22 0 16,0 0 0,-21-21-1,-21 21 1,0 0-16,0 0 0,-1-21 15,1 21-15,0 0 0,0 0 16,0-21-16,0 21 0,-1-22 16,1 22-16,-21 0 0,21 0 0,0 0 15,-22 0-15,22 0 16,0 0-16,0 0 16,42 0 30,0 0-46,0 0 0,0 0 0,1 0 16,20 0-16,-21 0 0,21 0 0,-20 0 16,20 0-16,-21 0 0,21 0 15,-20 0-15,-1 0 0,21 0 0,-21 0 16,0 0-16,1 0 0,-1 0 16,-21 22 15,0-1-31,-21-21 15,-1 21-15,1-21 0,0 21 16,0 0-16,-21 0 0,20 1 0,-20-1 16,0 0-16,-1 21 0,22-21 15,-21 1-15,0 20 0,-1-21 0,1 0 16,21 22-16,0-22 0,-22 0 0,22 0 16,0 0-16,0 0 15,21 1-15,-21-22 0,21 21 16,0-42 62,0-1-62,21 1-16</inkml:trace>
  <inkml:trace contextRef="#ctx0" brushRef="#br1" timeOffset="-143373.03">12192 11599 0,'42'-63'16,"-21"42"0,-21 0-16,0-1 15,-21 22 16,21 22-31,-21-1 16,0 21-16,0-21 0,21 22 0,-21-1 16,-1 0-16,1 1 0,0-1 15,0 0-15,0 1 0,0-1 0,-1 0 16,1 1-16,0-22 0,0 21 0,21-21 16,0 0-16,-21 1 15,21-1-15,-21 0 0,21-42 31,0 0-15,0-1-16,0 1 0,0 0 0,21 0 16,0-21-16,0 20 0,-21-20 15,21 0-15,0-1 0,1 22 0,20-21 16,-21 0-16,21-1 0,1 1 0,-22 0 16,21-1-16,1 1 0,-22 0 15,21 20-15,-21 1 0,0 0 16,1 21-16,-1 21 15,-21 0-15,0 1 0,0-1 0,0 0 16,0 21-16,0-21 0,0 22 16,0-1-16,0-21 0,0 22 15,0-1-15,0-21 0,0 21 0,0 1 16,0-22-16,0 21 0,0-21 0,0 1 16,0-1-16,0 0 0,0 0 15,-21-21 16,-1 0-31,1-21 0,0 21 16,0-21-16</inkml:trace>
  <inkml:trace contextRef="#ctx0" brushRef="#br1" timeOffset="-142536.92">12023 11917 0,'-22'0'0,"44"0"0,-65 0 16,64 0-1,1 0-15,-1 0 16,21 0-16,-21 0 0,43 0 0,-22 0 15,0 0-15,22-21 0,-1 0 16,-20 21-16,20-22 0,1 1 0,-1 0 16,1 0-16,-1-21 0,1 20 15,-22 1-15,22 0 0,-22 0 0,-21 0 16,21 0-16,-20-22 0,-1 22 16,-21 0-16,0 0 0,0 0 0,0-1 15,0 1-15,-21 0 0,-1 0 0,1 21 16,0 0-16,0 0 15,21 21-15,-21 0 16,21 0-16,-21 1 0,21 20 0,0 0 16,0 22-16,-22-22 0,22 0 15,-21 22-15,0-1 0,0 1 0,21 21 16,-21-22-16,0 1 0,-1-1 0,1 22 16,21-22-16,-21 1 0,0-1 15,21 1-15,0-1 0,0 1 0,0-1 16,0 1-16,0-22 0,0 22 15,0-22-15,0 0 0,0-21 0,0 22 16,21-22-16,0-21 0,0 0 16,1 0-16,-1 0 0,0 0 0,21 0 15,-21-21-15,1-22 0,20 22 16,-21-21-16,21 0 0,-20-1 0,20-41 16,-21 41-16,-21-20 15,0 20-15,0 1 0,0-21 0,0 20 16,-21-20-16,0 20 0,0 1 0,-22-21 15,1 20-15,0 1 0,-1 21 16,22-22-16,-21 22 0,21 0 0,-43 0 16,64 0 15,21 0-31,0-1 16,22 22-16,-1-21 0,0 0 15,22 0-15,-22-21 0,22 20 0,-1 1 16,1-21-16,-1 0 0,1 20 0,-22-20 15,0 0-15,1 21 0,-1-22 16,-21 1-16,0 21 0,1-22 16,-1 22-16,-21-21 0,0 21 0,0 0 0,0-1 15,0 1-15,-21 21 16,21 21-16,-22 22 16,1-22-16,21 21 15,-21 1-15,21-1 0,0 0 16,0 1-16,0 20 0,0-21 0,-21 1 15,21-22-15,0 21 0,-21 1 16,21-1-16,0 0 0,0-21 0,0 1 16,0-1-16,0 0 0,21-21 31,0 0-31,-21-21 0,21 0 16,-21-1-16,21-20 0,-21 21 0,0 0 15,0-22-15,0 22 0</inkml:trace>
  <inkml:trace contextRef="#ctx0" brushRef="#br1" timeOffset="-142361.14">13335 11726 0,'0'0'0,"-21"0"0,21 22 16,21-22 15,0 0-31,0 0 0,0 0 0,1 0 16,-1 0-16,21 0 0,-21 0 0,0 0 15,1 0-15,20 0 0,-21-22 16,0 22-16,0 0 0,1-21 16</inkml:trace>
  <inkml:trace contextRef="#ctx0" brushRef="#br1" timeOffset="-141713.93">13843 11726 0,'0'0'0,"0"22"15,0-1 1,21-21-1,0 0-15,0 0 16,1 0-16,-1 0 16,-21-21-16,21-1 0,0 22 0,0-21 15,0 21-15,-21-21 0,22 0 0,-22 0 16,21 21-16,-21-21 0,0-1 16,0 1-16,-21 21 15,-1 0-15,1 0 16,0 21-16,0-21 0,0 22 15,0-1-15,-1 0 0,1 21 0,21-21 16,-21 1-16,0-1 0,21 21 0,0-21 16,0 0-16,0 22 0,0-22 15,0 0-15,0 0 0,0 0 0,0 1 16,21-22-16,0 21 0,0-21 16,1 0-16,-1 0 0,0 0 15,21 0-15,-21-21 0,1 21 0,-1-22 16,21 1-16,-21 0 0,0 0 15,1 0-15,-1 0 0,0-1 16,0 1-16,0-21 0,-21 21 0,21 0 16,1-1-16,-1 1 0,0 0 15,0 0-15,0 0 0,0 21 0,22 0 16,-22 0-16,0 0 0,0 0 0,0 0 16,1 0-16,-1 21 0,0 0 15,-21 0-15,21-21 0,0 21 0,0 22 16,-21-22-16,0 0 0,0 0 15,0 0-15,0 22 0,0-22 0,0 0 16,0 0-16,0 0 0,0 1 0,0-1 16,-21-21-16,21 21 15,0-42 1,0 0-16,0-1 0,0 1 16,0 0-16,0 0 0,21-21 15,-21 20-15,22 1 0,-1-21 0,-21 21 16,21 0-16,0-1 0,0-20 15,0 21-15,1 0 0,-1 0 0,0 21 16,0-22-16,0 1 0,22 21 0,-22 0 16,0 0-16,21-21 0,-21 21 15,22 0-15,-1 0 0</inkml:trace>
  <inkml:trace contextRef="#ctx0" brushRef="#br1" timeOffset="-140922.93">16214 11748 0,'0'0'0,"0"-22"0,21-62 32,-21 63-32,0-1 0,0 1 15,0 0-15,0 0 0,-21 0 0,-1 21 16,1-21-16,21-1 0,-21 22 15,0 0-15,-21 0 0,20 0 0,1 22 16,0-1-16,-21 0 0,21 0 16,-1 0-16,1 22 0,-21-22 15,21 21-15,0-21 0,-1 0 0,22 22 16,0-22-16,0 0 0,0 0 0,0 0 16,0 1-16,0-1 15,22-21-15,-1 0 0,0 0 16,0 0-16,0 0 0,22-21 0,-22-1 15,0 22-15,0-21 0,0 0 16,0 0-16,1 0 0,-22 0 0,21-1 16,0 1-16,0-21 0,-21 21 0,0 0 15,0-1-15,21 1 0,-21 0 16,-21 42 15,21 0-31,-21 1 16,21-1-16,-21 0 0,21 21 0,0-21 15,0 1-15,0-1 0,0 0 16,0 0-16,0 0 0,21 0 16,0-21-16,0 0 0,0 0 0,1 0 15,-1 0-15,0 0 0,0 0 16,21 0-16,-20 0 0,20-21 0,-21 0 16,21 0-16,-20 0 0,20 0 0,-21-1 15,0 1-15,0-21 16,1 21-16,-22-22 0,0 1 0,0 21 15,0-21-15,-22-1 0,1 1 0,0 0 16,-21 20-16,-22-20 0,22 21 16,-43 0-16,22 21 0,-1 0 0,-20 0 15,20 0-15,-21 21 0,22 21 16,-1 1-16,1-1 0,-1 21 0,22-20 16,0 20-16,-1 1 0,22-1 0,0-20 15,21 20-15,0 1 0,0-22 16,0 21-16,0-20 0,21-1 0,22-21 15,-22 22-15,21-22 0,-21 0 0,22-21 16,-1 0-16,0 0 16,22 0-16,-22 0 0,22-21 0,-22 0 15,21-1-15,-20 1 0,20 0 0,-20 0 16,20 0-16,-21-22 0,1 22 16,-1 0-16,-21-21 0,22 21 0,-22-1 15</inkml:trace>
  <inkml:trace contextRef="#ctx0" brushRef="#br1" timeOffset="-140219.98">16891 11367 0,'0'-22'32,"21"22"-32,0 0 15,0-21-15,1 21 0,20-21 0,-21 0 16,21 21-16,1-21 0,-1 21 15,22-21-15,-43 21 0,21 0 16,-21 0-16,22 0 0,-43-22 16,-22 22-1,1 0 1,0 0-16,0 22 0,0-22 16,0 0-16,-1 0 15,1 0-15,0 21 16,0-21-16,21 21 15,-21 0-15,21 0 0,-21 0 16,-1 1-16,22-1 0,0 21 0,-21-21 16,21 22-16,-21-1 0,21-21 0,0 21 15,-21 1-15,21-22 16,0 21-16,0 1 0,0-22 0,0 21 16,0-21-16,0 22 0,0-22 0,0 21 15,0-21-15,0 0 0,0 1 16,0-1-16,21-21 31,0-21-31,0-1 0,1 1 16,-1 0-16,0 0 0,21-21 15,-21 20-15</inkml:trace>
  <inkml:trace contextRef="#ctx0" brushRef="#br1" timeOffset="-139656.73">17399 11748 0,'21'0'47,"0"0"-47,-21-22 0,21 22 15,1-21-15,20 0 0,-21 21 0,0-21 16,0 0-16,22 0 0,-22-1 16,0 1-16,0 0 0,-21 0 0,0 0 15,0 0-15,-21 21 31,-21 21-31,21 0 0,-1 0 0,-20 0 16,21 0-16,-21 22 0,20-22 16,1 21-16,0-21 0,0 1 15,21 20-15,0-21 0,0 0 0,0 0 16,0 1-16,0-1 0,0 0 16,42-21-16,-21 0 0,1 0 0,20 0 15,0 0-15,-21 0 0,22 0 0,-1-21 16,0 0-16,1-1 0,-1 1 15,0 0-15,1 0 0,-1 0 0,-21 0 16,22-1-16,-22 1 0,0 0 0,0 0 16,-21 0-16,0 0 0,0 42 31,-21 0-15,21 0-16,0 0 15,0 0-15,0 1 0,0-1 16,0 0-16,21 0 0,-21 0 15,0 0-15,21 1 0,-21-1 16,0 0-16,0 0 0,-21-21 16,0 21-16,21 0 0,-42-21 15,20 0-15,1 22 0,0-22 16,0 0-16,0 0 0,0 0 0,21-22 0,0 1 16,0 0-16,0 0 0,0 0 15,0 0-15,21-1 0,0 1 16,0-21-16</inkml:trace>
  <inkml:trace contextRef="#ctx0" brushRef="#br1" timeOffset="-139416.91">18436 11409 0,'0'0'0,"21"-21"0,0 0 0,-21-1 16,0 1-16,22 0 0,-22 42 31,-22 0-31,1 1 0,0 20 16,0 0-16,21 1 0,-21-1 15,0 0-15,-1 1 0,1-1 0,21-21 16,0 21-16,-21 1 0,21-22 16,-21 21-16,21-21 0,0 1 0,0-1 15,0 0-15,21-21 16,0 0-16,0 0 0,1 0 0,-1 0 16,0-21-16,21 0 0,-21 21 15,1-22-15,-22 1 0</inkml:trace>
  <inkml:trace contextRef="#ctx0" brushRef="#br1" timeOffset="-139241.05">18246 11621 0,'0'0'0,"-22"0"32,44 0-32,-1 0 15,0 0-15,21 0 0,-21 0 16,22 0-16,-1 0 0,0-22 0,1 22 15,-1-21-15,22 21 0,-22-21 16,0 21-16,22-21 0,-1 0 0</inkml:trace>
  <inkml:trace contextRef="#ctx0" brushRef="#br1" timeOffset="-138581.71">19516 11494 0,'0'0'0,"0"21"47,0 0-47,0 0 0,0 0 16,-22 0-16,22 1 0,0-1 15,0 0-15,0 0 0,-21 0 16,0 0-16,21 1 0,-21-1 0,0 0 16,21 0-16,-21-21 0,21 21 15,-22 0-15,1-21 0,21-21 47,0 0-47,0 0 0,0 0 0,21 0 16,1-1-16,-1 1 0,-21-21 15,21 21-15,0-22 0,0 22 16,0-21-16,1 21 0,-1 0 0,21-1 16,-21 22-16,0 0 0,1 0 0,-1 0 15,0 0-15,0 0 0,-21 22 16,21-1-16,0 0 0,-21 0 0,22 21 15,-22-20-15,0-1 0,0 0 16,0 0-16,0 0 0,0 0 0,0 1 16,0-1-16,0 0 0,0 0 15,-22-21 1,1 0 0,21-21-1,0 0-15,0 0 16,21-1-16,1 1 0,-1 0 0,0-21 15,0 21-15,0-1 0,0-20 0,22 21 16,-22 0-16,21 0 0,-21-1 16,1 22-16,-1 0 0,21 0 0,-21 0 15,0 22-15,-21-1 0,0 0 16,0 0-16,0 0 0,0 22 16,0-22-16,0 0 0,-21 0 15,21 0-15,-21 0 0,0 1 0,21-1 16,0 0-16,-21 0 0,21 0 15,21-21 17,0 0-32,0 0 0,0-21 15,1 21-15,-1-21 0,0 0 0,-21 0 16</inkml:trace>
  <inkml:trace contextRef="#ctx0" brushRef="#br1" timeOffset="-138273.6">20278 11663 0,'0'-21'31,"21"0"-31,0 21 16,0 0-16,0-22 0,0 1 15,1 21-15,-1-21 0,0 0 16,0 21-16,0-21 0,-21 0 16,-21 21-1,0 0-15,0 0 16,0 0-16,-1 0 0,1 21 0,-21 0 15,21 0-15,0 0 0,-1 22 16,22-22-16,0 0 0,-21 21 0,21-21 16,0 1-16,0-1 0,0 0 0,0 0 15,0 0-15,21 0 16,1-21-16,-1 0 0,0 0 16,0 0-16,0 0 0,22 0 0,-22 0 15,21 0-15,-21-21 0,22 0 16,-1 21-16,0-21 0,1 0 0</inkml:trace>
  <inkml:trace contextRef="#ctx0" brushRef="#br1" timeOffset="-138033.39">21018 11345 0,'0'0'0,"0"-21"0,0 0 0,0 0 16,0 0-16,-21 42 16,0 0-16,0 0 0,21 0 15,-21 1-15,0 20 16,-1-21-16,22 21 0,-21 1 0,0-22 15,0 21-15,21-21 0,-21 22 0,0-22 16,-1 21-16,22-21 0,0 1 16,-21-1-16,21 0 0,-21 0 0,21 0 15,0 0-15,21-21 16,0 0 0,1 0-16,-1 0 0,0-21 0,0 0 15,0 0-15,0 0 0,22 0 16</inkml:trace>
  <inkml:trace contextRef="#ctx0" brushRef="#br1" timeOffset="-137608.02">21251 11197 0,'0'0'0,"0"21"32,0 1-32,0 20 0,0-21 0,0 21 15,0-20-15,-21 20 0,21 0 0,-21-21 16,21 22-16,-21-1 0,0-21 15,21 22-15,-22-22 0,22 0 0,-21 0 16,21 0-16,0 0 0,-21 1 16,21-1-16,-21-21 0,21-21 47,0-1-47,0 1 15,21 0-15,0 0 0,0 0 0,1 0 16,-1-22-16,21 22 0,-21-21 15,22 21-15,-22-1 0,21 1 0,-21 0 16,22 0-16,-22 21 0,0 0 16,0 0-16,0 21 0,0-21 0,-21 21 15,22 0-15,-22 1 0,0-1 0,0 0 16,0 21-16,0-21 16,0 1-16,-22-1 0,1 0 0,0-21 15,0 21-15,21 0 0,-21-21 0,21 21 16,-21-21-16,-1 0 15,1 0-15,0 0 16,0 0 0,21-21-16</inkml:trace>
  <inkml:trace contextRef="#ctx0" brushRef="#br1" timeOffset="-137440.99">20976 11578 0,'0'0'0,"-21"0"0,42 0 31,0 0-31,0 0 16,1 0-16,-1 0 0,0 0 15,0 0-15,0 0 0,22-21 0,-22 21 16,0-21-16,21 21 0,-21 0 0,1 0 16</inkml:trace>
  <inkml:trace contextRef="#ctx0" brushRef="#br1" timeOffset="-137057.78">21929 11430 0,'-43'21'32,"22"0"-32,0-21 0,0 22 0,0-1 15,-1-21-15,1 21 0,0 0 16,21 0-16,-21 0 0,21 1 0,-21-1 15,21 0-15,0 0 16,0 0-16,0 0 0,21 1 16,0-22-16,0 0 15,0 0-15,1 0 16,-1 0-16,21 0 0,-21 0 0,0 0 0,22 0 16,-22-22-16,0 22 0,0-21 0,0 0 15,1 0-15,-22 0 16,0 0-16,21-1 0,-21 1 0,0 0 15,0 0-15,0 0 0,0 0 16,-21 21-16,-1 0 0,1 0 16,0 0-16,0 0 0,0 21 15,0 0-15,-1-21 0,22 21 16,0 0-16</inkml:trace>
  <inkml:trace contextRef="#ctx0" brushRef="#br1" timeOffset="-136492.92">22606 11642 0,'0'-43'31,"-21"43"-31,21-21 0,-21 21 0,-1 0 16,1 0-16,0 0 0,0 0 0,0 0 15,0 0-15,-1 21 0,1-21 16,0 22-16,0-1 0,0 0 0,0 0 16,-1-21-16,1 21 0,0 0 0,0 1 15,21-1-15,0 0 16,0 0-16,0 0 0,0 0 16,21-21-1,0 0-15,0 0 0,1 0 16,-1 0-16,0 0 0,21-21 0,-21 21 15,1-21-15,-1 0 0,0 0 16,21 0-16,-21-1 0,1-20 16,-1 21-16,-21-21 0,21-1 0,0 1 0,-21-22 15,21 22-15,-21 0 0,0-1 16,21 1-16,-21 0 0,0 21 16,0-1-16,0 1 0,0 0 15,0 42 1,0 0-16,0 22 0,-21-22 15,0 21-15,21 1 0,0-1 16,-21 0-16,21 1 0,-21-1 0,0 0 16,21-21-16,0 22 0,-22-22 15,22 21-15,-21-21 0,21 1 0,0-1 16,0 0-16,0 0 0,0 0 16,21-21-16,1 0 0,-1 0 15,0 0-15,0 0 0,0 0 16,0 0-16,1 0 0,-1 0 15,0-21-15,0 0 0,0 0 16</inkml:trace>
  <inkml:trace contextRef="#ctx0" brushRef="#br1" timeOffset="-136317.48">22733 11769 0,'0'0'0,"-21"0"16,21 21-16,-21-21 15,-1 0 48,1 0-32,0 0-31,0 0 0,0 0 0,0 0 16</inkml:trace>
  <inkml:trace contextRef="#ctx0" brushRef="#br1" timeOffset="-135205.65">9356 13589 0,'0'0'16,"-22"0"-16,1 0 0,0 0 15,0 0-15,0 0 0,0 0 32,21 21-1,21-21-16,0 0-15,0 21 0,21-21 16,1 0-16,-1 0 0,0 0 16,22 0-16,-1 0 0,1 0 0,-1 0 15,22-21-15,-21 21 0,-1 0 0,1-21 16,-1 21-16,1 0 0,-22 0 16,0-21-16,1 21 0,-22-21 0,0 21 15,0 0-15,0 0 0,-21-21 16,0-1-16,0 1 15,-21 21-15,-21-21 0,21 21 16,-1-21-16,-20 21 0,21 0 16,-21 0-16,-1-21 0,22 21 0,-21 0 15,21 0-15,-22 0 0,22 0 16,0 0-16,0 0 0,0 0 0,-1 0 16,1 0-16,64 0 31,-22 0-31,0 0 0,21 0 0,1 0 15,-1 0-15,0 0 0,22 0 16,-22 0-16,-21 0 0,22 0 0,-1 0 16,-21 0-16,0 0 0,0 21 15,-21 0-15,0 0 16,0 0-16,0 1 0,-21-1 16,0 0-16,0 0 0,0 0 0,-22 0 15,22 1-15,-21 20 0,0-21 16,20 0-16,-20 0 0,0 1 0,21-1 15,-22 0-15,1 0 0,21 0 16,0 0-16,-1-21 0,1 22 0,0-22 16,0 0-16,42 0 31</inkml:trace>
  <inkml:trace contextRef="#ctx0" brushRef="#br1" timeOffset="-132713.6">11324 13293 0,'21'-21'16,"-21"-1"0,21 1-16,-21 0 47,0 0-1,0 0 48,0 0-78,0-1 15,0 44 0,0-1-31,0 0 0,-21 0 16,21 21-16,-21 1 0,0-22 16,0 21-16,0 22 0,-1-22 0,1 22 15,-21-22-15,21 21 0,-22-20 16,22 20-16,0-20 0,0-1 0,0-21 15,0 0-15,-1 22 0,22-22 16,0 0-16,0-42 31,0 0-31,22-22 16,-1 22-16,-21-21 0,21 21 0,0-22 16,0-20-16,0 20 0,1 1 0,-1-21 15,0 20-15,0 1 0,21-22 16,-20 22-16,-1 0 0,0-1 0,21 1 15,-21 0-15,1 21 0,-1-1 16,0 22-16,0 0 16,-21 43-16,21-22 0,-21 0 15,0 21-15,0 1 0,0-1 16,0 0-16,0 22 0,0-22 0,0 1 16,0 20-16,0-21 0,0 1 15,0-1-15,21-21 0,-21 22 0,0-22 16,0 0-16,0 0 0,0 0 15,0-42 17,-21 21-32,0-21 0,0 0 15,0 0-15,-22-1 0</inkml:trace>
  <inkml:trace contextRef="#ctx0" brushRef="#br1" timeOffset="-131909.06">11091 13631 0,'-42'-21'16,"84"42"-16,-63-42 15,63 21-15,-20 0 0,20 0 16,0 0-16,1 0 0,20-21 16,-21 21-16,22-21 0,21 0 0,-22-22 15,22 22-15,-1 0 0,22-21 0,-21 21 16,0-1-16,-22-20 0,1 21 16,-1 0-16,-21-22 0,1 22 0,-22 0 15,0-21-15,0 21 0,-21-1 16,0 1-16,0 0 0,0 0 0,-21 0 15,0 21-15,0 0 0,0 0 16,-1 0-16,1 0 0,-21 21 16,21 21-16,0-21 0,-1 22 0,1-22 15,21 21-15,0 1 0,-21-1 16,0 21-16,0-20 0,0 20 0,-1 1 16,1-1-16,0 1 0,0 20 0,0-20 15,0-1-15,-22 1 0,43-1 16,-21 1-16,0-1 0,21 1 0,0-1 15,0 1-15,0-1 0,0 1 16,0-22-16,0 1 0,0-1 0,21-21 16,-21 0-16,21 0 0,0-21 0,1 0 15,-1 0-15,21 0 16,-21 0-16,22-21 0,-1-21 0,-21 21 16,21-22-16,1 1 0,-1 0 0,0-1 15,-20-20-15,20 21 0,-21-1 16,-21 1-16,0 0 0,0-1 0,0 1 15,0 0-15,-21-1 0,0 1 0,-22 0 16,1-1-16,0 1 0,-22 21 16,22-22-16,0 22 0,-1 0 0,1 21 15,21-21-15,0 21 0,-1 0 16,44-21 0,20 21-1,0-21-15,1-1 0,20 1 16,1 0-16,-1 0 0,1 0 0,-1-22 15,1 22-15,-22 0 0,21-21 16,-20-1-16,-1 22 0,0-21 0,-20 21 16,-1-22-16,0 22 0,0-21 15,-21 21-15,0 0 0,21-1 0,-21 1 16,-21 21 0,21 21-1,-21 1-15,0-1 0,21 0 0,0 21 16,-21 1-16,21-22 0,-22 21 15,22 0-15,-21 22 0,21-22 0,0 1 16,0-1-16,-21 0 0,21 1 16,0-22-16,0 21 0,0-21 15,0 0-15,0 1 0,21-22 16,0-22 0,-21 1-16,0 0 0,22 0 15,-22 0-15,0-22 0,0 22 0,0-21 16</inkml:trace>
  <inkml:trace contextRef="#ctx0" brushRef="#br1" timeOffset="-131741.62">12425 13420 0,'-43'0'31,"255"0"-31,-381 0 0,148 0 16,42 0-16,0 0 15,21 0-15,-21 0 0,22-21 0,-22 21 16,21 0-16,-21 0 0,22-22 0,-22 22 15,21-21-15,-21 21 0,1 0 16,-1 0-16,0 0 0,0 0 0</inkml:trace>
  <inkml:trace contextRef="#ctx0" brushRef="#br1" timeOffset="-131137.45">12869 13441 0,'0'0'0,"0"21"0,0 0 15,0 0 1,21-21-16,1 0 15,-1 0-15,0 0 0,0-21 16,0 0-16,0 21 0,1-21 0,-1 0 16,21 21-16,-21-21 0,0-1 15,1 1-15,-22 0 0,0 0 16,-22 21 0,1 0-1,0 0-15,0 21 0,0 0 0,0 0 16,-1 1-16,1 20 0,0 0 15,21-21-15,-21 22 0,21-1 0,0 0 16,0-20-16,0 20 0,0-21 16,0 0-16,0 0 0,21 1 15,0-1-15,0-21 0,1 0 0,-1 0 16,0 0-16,0 0 0,0 0 0,0-21 16,1-1-16,-22 1 0,21 0 15,0 0-15,0 0 0,0-22 0,0 22 16,1-21-16,-1 21 0,0-22 15,0 1-15,21 21 0,-20 0 0,20 0 16,-21-1-16,21 1 0,-20 21 16,20 0-16,-21 0 0,21 0 15,-20 0-15,20 0 0,-21 21 0,0 1 0,0-1 16,1 0-16,-22 0 16,21 0-16,-21 22 0,0-22 0,0 0 15,0 0-15,-21 21 0,-1-20 16,1-1-16,0-21 0,0 21 0,0-21 15,0 0-15,21-21 32,0 0-32,0-1 0,0 1 0,21 0 15,-21 0-15,21-21 0,0 20 16,-21 1-16,21 0 0,-21-21 0,21 21 16,1-1-16,-22 1 0,21 21 15,0-21-15,0 0 0,0 21 16,22-21-16,-22 21 0,21-21 0,-21 21 15,22-22-15,-1 1 0</inkml:trace>
  <inkml:trace contextRef="#ctx0" brushRef="#br1" timeOffset="-130853.62">14668 13081 0,'-63'-21'31,"84"0"-15,0 21 0,0 0-16,22 0 0,-22-21 15,21 21-15,-21 0 0,22 0 0,-1-22 16,0 1-16,-20 21 0,20 0 16,0-21-16,-21 21 0,22 0 0,-22 0 15,0-21-15,0 21 0,-42 0 31,0 0-31,0 0 0,0 0 16,-1 21-16,-20-21 0,21 0 16,0 21-16,0-21 0</inkml:trace>
  <inkml:trace contextRef="#ctx0" brushRef="#br1" timeOffset="-130641.74">14859 13018 0,'0'0'0,"0"21"0,0 0 16,-21-21-16,21 21 0,-21 0 15,21 0-15,0 1 0,-22 20 0,22-21 16,-21 0-16,21 0 0,-21 22 16,21-22-16,0 0 0,0 21 0,0-20 15,-21-1-15,21 0 0,0 0 0,0 0 16,0 0-16,0 1 16,0-1-16,21-21 31,0 0-31,0 0 0,1-21 15,-1 21-15</inkml:trace>
  <inkml:trace contextRef="#ctx0" brushRef="#br1" timeOffset="-130060.55">15007 13441 0,'21'0'16,"-84"21"-16,105-42 0,0 21 0,-20-21 0,-1 21 16,0 0-16,0-21 0,0-1 15,22 22-15,-22-21 0,0 21 0,21-21 16,-21 0-16,1 0 0,-1 0 15,0 21-15,0-22 0,-21 1 0,0 0 16,0 0-16,0 0 0,0 0 16,-42 21-1,21 0-15,-1 0 0,1 0 0,0 0 16,0 21-16,0 0 0,0 0 16,-1 0-16,1 0 0,21 1 0,-21-1 15,0 21-15,21-21 0,-21 0 16,21 1-16,0-1 0,0 21 0,0 0 15,0-20-15,21-1 0,21-21 16,-21 21-16,1-21 0,20 0 16,-21 0-16,21 0 0,1 0 0,-1-21 15,0 21-15,1-21 0,-1-1 16,0 1-16,1 0 0,-1 0 16,0 0-16,1 0 0,-1-1 15,-21-20-15,0 21 0,1 0 0,-1 0 16,0-1-16,-21 1 0,0 0 0,0 0 15,-21 21 1,0 0-16,-1 21 0,1-21 16,0 21-16,21 0 0,0 1 15,0-1-15,0 0 0,0 0 0,0 0 16,0 0-16,0 1 0,0-1 0,0 0 16,0 0-16,0 0 15,0 0-15,0 1 16,0-1-16,-21-21 15,0 21-15,0-21 0,-1 0 16,1 0-16,0 0 0,0 0 16,0 0-16,21-21 15,0 0-15,21-1 16,0 1-16,0 0 0,0 0 16,1 0-16</inkml:trace>
  <inkml:trace contextRef="#ctx0" brushRef="#br1" timeOffset="-129817.7">16171 13039 0,'43'-43'0,"-234"255"0,382-445 0,-234 297 0,107-149 16,-43 64-16,-21 0 0,21 0 0,-21 42 31,-21 0-31,0 0 16,21 0-16,-21 22 0,-1-1 0,1-21 15,0 21-15,0 1 0,0-1 0,21-21 16,-21 22-16,-1-22 0,1 21 15,21-21-15,0 0 0,0 1 0,0-1 16,0 0-16,0 0 0,21-21 31,1 0-15,-1 0-16,-21-21 0,21 21 16</inkml:trace>
  <inkml:trace contextRef="#ctx0" brushRef="#br1" timeOffset="-129621.36">16129 13208 0,'0'0'16,"21"-21"-1,0 21 1,0 0-16,1 0 0,20 0 16,-21 0-16,21-21 0,-20 21 0,20 0 15,-21 0-15,21-21 0,-20 21 16,-1 0-16,0 0 0,0 0 15,-21-22-15,0 1 0</inkml:trace>
  <inkml:trace contextRef="#ctx0" brushRef="#br1" timeOffset="-127521.09">16806 13145 0,'0'0'0,"0"-22"0,0 1 0,-21 21 31,0 21-31,21 1 16,-21-1-16,0 0 0,21 0 16,0 0-16,-22 0 0,22 1 0,-21-1 15,21 0-15,0 0 0,0 0 16,0 0-16,0 1 0,-21-1 16,21 0-1,0-42 16,0 0-31,21-1 0,0 1 16,-21 0-16,22 0 0,-1-21 16,0 20-16,0 1 0,0-21 0,0 21 15,1 0-15,-1-1 0,0 1 16,0 21-16,0 0 0,0 0 16,-21 21-16,0 1 0,22-1 15,-22 0-15,21 0 0,-21 0 16,0 22-16,0-22 0,0 0 0,0 0 15,0 0-15,0 0 16,0 1-16,0-1 0,0 0 0,0 0 16,21-42 15,0 0-31,0 0 16,0-1-16,1 1 0,20 0 15,-21 0-15,21-21 0,-20 20 0,20-20 16,0 0-16,1 21 0,-22-1 0,21-20 15,-21 42-15,0-21 0,1 21 16,-1 0-16,-21 21 16,0 0-16,0 22 15,0-22-15,0 0 0,0 0 16,0 0-16,-21 22 0,21-22 0,0 0 16,0 0-16,0 0 0,0 0 15,0 1-15,21-22 16,0 0-16,0 0 0,0 0 15,22 0-15,-22 0 0,21 0 0,0 0 16,-20-22-16,20 1 0,0 21 0,-21-21 16,22 0-16,-22 0 0,21-22 15,-21 22-15,1 0 0,-1 0 16,-21-21-16,0 20 0,0 1 0,0 0 16,0 0-16,-21 21 15,-1 0-15,1 0 0,0 0 16,0 21-16,-21 0 0,20 0 15,1 1-15,0-1 0,21 0 0,0 0 16,-21 0-16,21 0 0,0 1 16,0-1-16,0 0 0,0 0 0,0 0 15,21-21-15,0 21 0,0 1 0,1-22 16,-1 0-16,0 0 0,0 0 16,0 0-16,0 0 0,22 0 0,-22 0 15,21-22-15,1 1 0,-1 0 0,0 0 16,1 0-16,-1 0 0,0-1 15,1-20-15,-22 21 0,21-21 0,-21-1 16,0 1-16,1 0 0,-22-22 16,0 22-16,0-1 0,0 1 15,0 21-15,0 0 0,0 0 16,-22 21-16,1 21 16,0 0-16,0 21 0,21-21 15,0 22-15,-21-1 0,21 0 16,-21 1-16,21-1 0,0 0 0,0 1 15,0-1-15,0-21 0,0 22 16,0-22-16,0 0 0,21 21 0,0-42 16,0 21-16,-21 1 0,21-22 0,0 0 15,1 0-15,20 0 16,-21 0-16,0 0 0,22 0 0,-22 0 16,21-22-16,0 1 0,-20 0 15,-1 0-15,21-21 0,-21 20 0,0-20 16,1 0-16,-1-1 0,0-20 0,-21 21 15,21-22-15,-21 1 0,0 20 16,0 1-16,0 0 0,0 20 0,0 1 16,0 0-16,0 42 15,0 0-15,0 1 16,0 20-16,0 0 0,0 22 16,0-22-16,-21 0 0,21 1 0,0-1 15,-21 0-15,0 1 0,21-1 16,-22-21-16,22 22 0,0-22 15,0 0-15,0 0 0,0 0 16,22-42 15,-1 0-15,-21 0-16,21 0 0,0-1 16,0 1-16,-21-21 0,21 21 0,1 0 15,-1-22-15,0 22 0,0 0 0,0 21 16,0-21-16,1 21 15,-1 0-15,-21 21 16,0 0-16,0 0 16,0 0-16,0 1 0,0-1 0,0 21 15,0-21-15,0 0 0,0 1 0,0-1 16,0 0-16,0 0 0,0 0 16,21 0-16,0-21 0,0 0 15,-21 22-15,43-22 0,-22 0 0,0 0 16,0 0-16,21 0 0,-20-22 15,20 22-15,-21-21 0,21 0 16,-20 0-16,-1 0 0,21 0 0,-21-1 16,0 1-16,1-21 0,-1 21 15,0 0-15,-21-22 0,0 22 0,0 0 0,0 0 16,0 42 0,-21-21-1,21 21-15,-21 0 0,-1 0 16,1 1-16,0 20 0,0-21 0,21 0 15,0 0-15,0 1 0,0-1 0,0 0 16,0 0-16,0 0 16,21-21-16,-21 21 0,21-21 15,0 0-15,1 0 0,20 0 16,-21 0-16,0 0 0,22-21 0,-22 21 16,21-21-16,-21 0 0,22 0 15,-22 0-15,0-1 0,0-20 16,0 21-16,-21-21 0,0-1 0,0 22 15,0-21-15,0 21 0,0-1 0,-21 1 16,0 0-16,-21 21 0,20 0 16,-20 0-16,21 0 0,-21 21 0,-1 0 15,22 1-15,0-1 0,0 0 16,0 0-16,21 0 0,0 0 0,0 1 16,0-1-16,0 0 0,21 0 15,0 0-15,0-21 0,0 0 16,22 0-16,-22 0 0,21 0 0,-21 0 0</inkml:trace>
  <inkml:trace contextRef="#ctx0" brushRef="#br1" timeOffset="-127008.33">20278 13081 0,'0'0'0,"21"-21"0,0 0 16,0 0-16,-21-1 0,0 1 0,0 0 16,-21 21-1,0 0-15,0 21 16,-1-21-16,1 21 0,0 1 15,0-1-15,0 0 0,0 21 16,21-21-16,-22 1 0,22-1 0,-21 21 16,21-21-16,0 0 0,-21 1 15,21-1-15,0 0 0,0 0 16,0 0-16,21-21 16,0 0-16,1 0 0,-1 0 15,0 0-15,0-21 0,0 21 16,0-21-16,1 0 0,-1 0 0,0-22 15,-21 22-15,21-21 0,0-1 16,0-20-16,-21 21 0,22-22 0,-22 1 16,21-1-16,0 22 0,-21-22 15,21 22-15,-21 21 0,21-22 0,-21 22 16,21 0-16,-21 42 16,0 0-1,-21 1-15,0 20 0,0 21 16,0-20-16,21 20 0,-21-20 15,-1 20-15,1-21 0,21 1 0,0-1 16,-21 0-16,21 1 0,0-1 0,0-21 16,0 0-16,0 1 0,0-1 15,21 0-15,0-21 0,1 0 0,-1 0 16,0 0-16,21 0 0,-21 0 0,22 0 16,-22 0-16,21 0 0,-21-21 15,22 0-15,-22-1 0,0 22 0,-21-21 16,0-21-16,21 21 15,-21 0-15,0-1 0,0 1 0</inkml:trace>
  <inkml:trace contextRef="#ctx0" brushRef="#br1" timeOffset="-126784.95">18309 13018 0,'-42'21'0,"84"-42"0,-127 42 16,85 0-16,22-21 16,20 0-16,-21 0 15,0 0-15,22 0 16,-1 0-16,0 0 0,1-21 0,-1 0 16,0 21-16,1-22 0,-1 1 0,-21 21 15,21-21-15,-20 0 0,-1 21 16</inkml:trace>
  <inkml:trace contextRef="#ctx0" brushRef="#br1" timeOffset="-125857.35">21336 13145 0,'21'0'47,"0"0"-47,0 0 16,1-22-16,-1 22 0,0-21 0,0 0 15,0 0-15,0 0 0,-21 0 16,0-1-16,0 1 0,0-21 15,0 21-15,-21 0 0,21-1 16,-21 22-16,0-21 0,0 21 0,-22 0 16,22 0-16,0 0 0,-21 21 15,21 1-15,-22-1 0,22 21 0,0-21 16,0 22-16,0-22 0,-1 21 16,1-21-16,21 0 0,0 1 15,0-1-15,0 0 0,0 0 0,21-21 16,1 0-16,-1 0 15,0 0-15,21 0 0,-21 0 16,22 0-16,-1-21 0,0 0 0,-20 0 16,20 21-16,0-22 0,-21 1 15,1 0-15,-1 0 0,0 0 16,0 0-16,-21-1 0,21 1 0,-21 42 31,0 1-15,0-1-16,0 21 15,0-21-15,0 22 0,0-1 0,0 0 16,0 1-16,0-1 0,0 0 16,0 1-16,0 20 0,0-21 0,0 22 15,0-1-15,0-20 0,0 20 0,0 1 16,21-22-16,-21 22 0,0-22 16,0 21-16,0-20 0,0-1 0,0 0 15,0 1-15,-21-1 0,0-21 0,21 22 16,-21-22-16,0 0 0,0 0 15,-22 0-15,22-21 0,0 0 16,-21 0-16,-1 0 0,22-21 0,-21 0 16,21-21-16,-22 20 0,22-20 15,-21 0-15,42-1 0,-21 1 0,21-21 16,0-1-16,0 1 0,0-1 16,21 1-16,0-1 0,0 1 0,21-1 15,1 1-15,-1 20 0,22-20 0,-1 20 16,1 1-16,-1 21 0,1-21 15,-1-1-15,-21 22 0,22-21 0,-22 21 16,22-22-16,-43 22 0,21 0 16,-21 0-16</inkml:trace>
  <inkml:trace contextRef="#ctx0" brushRef="#br1" timeOffset="-125312.64">22098 13060 0,'-21'63'15,"42"-168"-15,-21 147 0,-42 43 0,42-64 16,21-42 15,0-1-15,0 1-16,0 0 0,0 0 15,22 0-15,-22 0 0,0-22 0,0 22 0,-21 0 16,0 0-16,0-22 0,0 22 16,0 0-16,0 0 15,-21 21-15,0 0 0,-21 0 16,20 21-16,1 0 0,-21 0 15,21 1-15,0 20 0,-1-21 16,1 0-16,0 22 0,0-22 0,21 21 16,0-21-16,0 0 0,0 22 0,0-22 15,0 0-15,21 0 16,0 0-16,0-21 0,1 0 0,-1 0 16,21 0-16,-21 0 0,22 0 15,-1 0-15,0 0 0,1-21 0,-1 0 16,0 0-16,1 0 0,-1-22 0,0 22 15,-21-21-15,22 0 16,-1-1-16,-21-20 0,0 20 0,1-20 16,-1 21-16,0-1 0,-21 1 15,21 21-15,-21 0 0,0-1 0,0 1 16,0 0-16,-21 21 16,0 21-16,21 0 15,-21 22-15,-1-22 0,1 21 0,21 1 16,0-1-16,-21 0 0,21 1 15,-21-1-15,21 0 0,0-21 0,0 22 16,0-1-16,0-21 0,0 0 16,0 1-16,0-1 0,21-21 15,0 21-15,0-21 0,1 0 16,-1 0-16,0 0 0,0-21 16</inkml:trace>
  <inkml:trace contextRef="#ctx0" brushRef="#br1" timeOffset="-125131.74">22627 12933 0,'0'0'0,"-21"0"15,42 0 1,0 0 0,0 0-16,1 0 15,-1-21-15,21 21 0,-21 0 0,22 0 16,-1-21-16,0 21 0,1-22 15,-1 1-15,0 21 0,1 0 0</inkml:trace>
  <inkml:trace contextRef="#ctx0" brushRef="#br1" timeOffset="-122492.15">23580 13187 0,'0'0'0,"0"21"0,21-21 15,0 0 1,0 0-16,0 0 0,0-21 16,1 0-16,-1 21 0,0-21 15,0-1-15,0 1 0,0-21 0,1 21 16,-1-22-16,0 22 0,0-21 0,-21 21 16,0-22-16,0 22 0,0 0 15,0 0-15,0 0 0,-21 21 16,0 21-1,-22 0-15,22 0 0,0 22 0,0-22 16,21 0-16,-21 21 0,21-21 16,0 22-16,-21-22 0,21 21 0,0-21 15,0 1-15,0-1 0,0 0 16,21-21-16,-21 21 0,21-21 16,0 0-16,0 0 0,0 0 0,1 0 15,-1 0-15,0 0 16,0 0-16,21-21 0,-20 0 0,-1 0 15,0-1-15,0 1 0,0 0 0,22-21 16,-22 21-16,0-22 0,21 22 16,-21-21-16,1 21 0,-1-1 0,0 22 15,0-21-15,0 21 0,0 0 16,-21 21-16,0 1 16,0-1-16,0 0 0,0 0 15,0 0-15,0 22 0,-21-22 16,0 0-16,0 0 0,0 0 0,21 0 15,-21 1-15,21-1 0,-22-21 16,22 21-16,0 0 0,22-21 31,-1-21-15,0 0-16,0 0 0,0-1 0,0 1 16,1 0-16,-1-21 0,0 21 15,0-22-15,0 1 0,0 21 0,1-22 16,-22 1-16,21 21 15,-21 0-15,-21 21 32,-1 21-32,22 0 0,-21 0 15,21 0-15,-21 22 0,0-22 0,21 21 16,0-21-16,0 22 0,0-22 16,-21 0-16,21 21 0,0-20 0,0-1 15,0 0-15,21 0 0,0-21 16,0 0-16,0 21 0,22-21 15,-1 0-15,-21 0 0,22 0 0,-1 0 16,0 0-16,1-21 0,-22 21 16,21-21-16,0 0 0,-20 0 0,-1-1 15,0 1-15,0-21 0,0 21 0,-21-22 16,0 22-16,0 0 16,0-21-16,0 21 0,-21 21 15,0 0-15,0 0 16,0 21-16,-1 0 0,1 0 15,0 0-15,0 0 0,21 22 0,0-22 16,-21 0-16,21 0 0,0 22 16,0-22-16,0 0 0,0 0 15,21 0-15,0-21 0,0 0 16,0 0-16,1 0 0,20 0 16,-21 0-16,0 0 0,0 0 15,1 0-15,-1-21 0,0 0 16,0 0-16,0 21 0,0-21 0,1-22 15,-22 22-15,21 0 0,0-21 16,0 20-16,-21-20 0,21 21 0,0 0 16,-21 0-16,0-1 0,22 22 15,-1 0-15,-21 22 16,0-1 0,0 0-16,0 0 15,0 0-15,0-42 63,0 0-48,0 0-15,-21 21 32,-1 0-32,1 0 15,0 21-15,21 0 16,-21 0-16,0 0 0,21 1 0,-21-1 15,21 0-15,-22 0 0,22 0 16,0 0-16,0 1 0,0-1 0,0 0 16,0 0-16,0 0 0,0 0 15,22-21-15,-1 0 16,21 0-16,-21 0 0,0 0 0,22 0 16,-22 0-16,0 0 0,21 0 15,-20 0-15,-1 0 0,0-21 0,0 0 16,0 21-16,-21-21 0,21 0 0,1 0 15,-22-1-15,0 1 0,21-21 16,-21 21-16,21 21 0,-21-21 0,0-1 16,0 44 15,0-1-31,-21-21 16,21 21-16,-21 0 0,21 0 0,0 0 0,0 1 15,0-1-15,0 0 16,21-21 15,0 0-31,0 0 16,0 0-16,0 0 0,1 0 15,-1-21-15,0 0 0,0-1 0,-21 1 16,21 0-16,0 0 0,-21 0 16,0 0-16,0-1 0,22 1 0,-22 42 46,0 1-46,-22-1 0,22 0 16,0 0-16,-21-21 0,21 21 0,0 0 16,0 1-16,0-1 0,0 0 15,0 0 1,21-21-16,1 0 0,-1 0 16,0 0-16,0 0 15,0 0-15,0-21 0,1 0 16,-1 21-16,-21-21 0,21-22 0,-21 22 15,21 0-15,-21-21 16,0-1-16,21 1 0,0 21 0,-21-43 0,22 43 16,-22-21-16,0-1 0,21 22 15,-21 0-15,21 21 0,-21-21 0,0 42 32,-21-21-32,0 21 15,-1 22-15,1-22 0,0 21 0,21-21 16,-21 22-16,0-1 0,0-21 15,21 21-15,0-20 0,0 20 0,0-21 16,0 0-16,0 0 0,0 1 16,0-1-16,0 0 0,0 0 15,21-21-15,0 0 0,0 0 0,0 0 16,0 0-16,1 0 16,-1 0-16,0 0 0,0 0 0,0 0 15,0-21-15,1 21 0,-1-21 16,-21 0-16,0-1 0,0 1 0,0 0 15,21 21-15,-21-21 0,0 0 0,0 0 16,-21 21 0,0 0-16,-1 21 15,22 0-15,0 0 0,-21 0 16,0 0-16,21 1 0,0-1 16,0 0-16,0 0 0,0 0 15,0 0 1,21-21-16,0 0 0,1 0 15,-1 0-15,0 0 0,0 0 16,0 0-16,0 0 0,1 0 16,-1 0-16,0-21 0,0 21 15,-21-21-15,21 21 0,0-21 0,1 0 16,-22 0-16,21-1 0,-21 1 16,0 0-16,0 0 0,-21 21 46,-1 0-46,22 21 0,-21-21 0,0 21 16,0 0-16,21 1 16,-21-22-16,21 21 15,0 0-15,21-21 32,0 0-17,0 0-15,0 0 16,1-21-16,-1 0 0,0-1 15,0 1-15,-21 0 0,21 0 0,-21-21 16,0-170 109,-21 233-125,0 21 0,21 1 16,-21-1-16,21-21 0,-21 22 0,21-22 15,0 21-15,0-21 0,0 0 16,0 1-16,0-1 0,0 0 0,0 0 16,21-21 30,0 0-46,-21-21 0,0 0 16,21 0-16</inkml:trace>
  <inkml:trace contextRef="#ctx0" brushRef="#br1" timeOffset="-122260.89">25675 12912 0,'0'0'0,"-42"0"0,21 0 0,-22 0 16,22 0-16,0 0 0,0 0 16,42 0 15,21 0-31,-21 0 0,1 0 0,20-21 16,0 21-16,-21 0 0,22 0 15,-1 0-15,-21 0 0,22 0 0,-22 0 16,0 0-16,0 0 0,0 0 0,-21 21 15</inkml:trace>
  <inkml:trace contextRef="#ctx0" brushRef="#br1" timeOffset="-121257.61">9737 15177 0,'0'0'0,"-22"0"15,1 0-15,0-22 0,0 1 0,0 21 16,0 0-16,42 0 31,0 0-15,21 0-16,1 0 0,-22 0 0,21 0 16,0 0-16,22 0 0,-22 0 15,1 0-15,20 0 0,-21 0 0,1 0 16,20 0-16,-20-21 0,-1 21 15,0-21-15,-21 21 0,22 0 0,-22-21 16,0 21-16,-21-21 16,0-1-1,-21 1-15,0 21 16,0 0-16,-1 0 0,-20 0 0,21 0 16,0 0-16,0-21 0,42 21 46,0 0-46,0 0 0,21 0 16,-20 0-16,-1 0 0,0 0 16,0 0-16,-21 21 0,21-21 15,-21 21-15,0 1 0,0-1 0,0 0 16,0 0-16,-21 0 16,0 22-16,0-22 0,-22 0 15,22 0-15,0 0 0,-21 0 0,21 1 16,-22-1-16,22 0 0,0-21 15,0 0-15</inkml:trace>
  <inkml:trace contextRef="#ctx0" brushRef="#br1" timeOffset="-120620.78">11345 14690 0,'0'0'0,"21"0"0,-21 21 15,0 0-15,0 0 0,0 0 16,0 1-16,-21-1 0,0 0 16,0 0-16,0 21 0,0-20 0,-1 20 15,1 0-15,-21-21 0,21 22 16,0-22-16,-1 21 0,-20-21 0,21 22 15,0-22-15,0 0 0,21 0 16,-22-21-16,22-21 16,0 0-16,0 0 15,22 0-15,-1-22 16,0 1-16,0 21 0,0-22 0,0 1 16,1 0-16,20-1 0,-21 1 15,0 0-15,0-1 0,1 1 0,-1 0 16,0-1-16,0 22 0,-21 0 0,21 21 15,0 0-15,-21 21 16,0 0-16,0 1 0,22 20 0,-22 0 16,21 1-16,-21-1 0,0 0 15,0 1-15,0-1 0,0 0 16,0 1-16,0-22 0,0 21 0,0 0 16,0-20-16,0 20 0,0-21 0,0 0 15,0 0-15,0-42 31,0 0-15,0 0-16,-21 0 0</inkml:trace>
  <inkml:trace contextRef="#ctx0" brushRef="#br1" timeOffset="-119857.25">11176 15007 0,'85'64'0,"-170"-128"0,64 64 16,42 0-1,0 0-15,0 0 0,22-21 16,-22 21-16,21 0 0,22-21 15,-22 21-15,0-21 0,22 0 16,-1 21-16,-20-22 0,20 1 16,1 0-16,-1 0 0,-21 0 0,1 0 15,-1-1-15,0 1 0,-20-21 0,20 21 16,-42 0-16,0-1 0,21 22 16,-21-21-16,0 0 0,-21 21 15,0 0-15,0 0 16,-1 0-16,1 42 0,0-20 0,0-1 15,0 21-15,0 0 0,21 1 16,0-1-16,-22 0 0,22 22 0,-21-22 16,21 22-16,-21-1 0,21 1 0,-21-1 15,0 1-15,21-1 16,-21 1-16,-1-1 0,22 1 0,0-1 16,-21-20-16,21 20 0,0-21 0,0 1 15,0-1-15,0-21 0,0 0 16,21 1-16,1-22 0,-1 0 0,21 0 15,-21-22-15,22 1 0,-1 0 16,0 0-16,1-21 0,-1 20 0,-21-20 16,21 21-16,-20-21 0,-1 20 0,0-20 15,-21 0-15,0-1 16,0 1-16,0 0 0,-21-1 0,0 1 16,-1 21-16,-20-21 0,21-1 0,-21 22 15,-1 0-15,22 0 0,-21 21 16,21 0-16,-1 0 0,1-21 0,21-1 31,21 22-15,1-21-16,20 0 0,0 0 15,1 0-15,20 0 0,-21-22 0,22 22 16,-22-21-16,22 21 0,-22-22 0,0 22 16,1-21-16,-1-1 0,-21 22 15,22-21-15,-22 21 0,-21 0 0,0-22 16,21 22-16,-21 0 0,0 0 15,0 0-15,-21 21 16,0 0-16,-1 0 16,1 21-16,21 0 0,0 0 15,-21 21-15,21 1 0,-21-22 0,21 21 16,0 1-16,-21-1 0,21-21 16,0 21-16,0-20 0,0 20 0,0-21 15,0 0-15,0 22 0,0-22 16,0 0-16,0 0 0,21-21 15,0-21 1,0 0-16,-21 0 16,0-1-16</inkml:trace>
  <inkml:trace contextRef="#ctx0" brushRef="#br1" timeOffset="-119660.83">12404 14838 0,'0'0'0,"-43"21"31,43 0-31,21-21 16,1 0-16,-1 0 15,0 0-15,0 0 16,0 0-16,0 0 0,1 0 0,-1-21 16,0 21-16,0 0 0,0-21 15,0 21-15,1-21 16</inkml:trace>
  <inkml:trace contextRef="#ctx0" brushRef="#br1" timeOffset="-119077.09">12763 14838 0,'0'21'0,"0"0"31,22-21-31,-1 0 0,0 0 0,0 0 16,0 0-16,0 0 0,1-21 15,20 21-15,-21-21 0,0 21 16,0-21-16,1 21 0,-1-21 0,-21-1 15,0 1-15,0 0 16,0 0 0,-21 21-16,-1 0 0,1 0 15,0 21-15,0 0 0,21 0 16,-21 1-16,21-1 0,-21 0 0,21 21 16,-22-21-16,22 1 0,0-1 0,0 21 15,0-21-15,0 0 0,0 1 16,22-1-16,-1-21 0,0 0 15,0 0-15,0 0 0,0 0 16,1 0-16,-1 0 0,0 0 0,-21-21 16,21 21-16,0-22 0,0 1 15,-21 0-15,0 0 16,22 0-16,-1 0 0,-21-22 0,21 22 16,0 0-16,0 0 0,0-22 15,1 22-15,20 0 0,-21 21 0,0-21 16,22 21-16,-22 0 0,21 0 15,-21 0-15,0 0 0,1 21 0,-22 0 16,21 0-16,-21 1 0,21-1 0,-21 0 16,0 0-16,0 0 0,0 0 15,0 1-15,0-1 0,-21-21 16,0 21-16,-1-21 16,1 21-16,0-21 0,21-21 31,0 0-16,0 0-15,0-1 0,21 1 16,0 0-16,-21 0 0,22-21 0,-1 20 16,0 1-16,-21-21 0,21 21 15,0 0-15,0-1 0,-21 1 0,0 0 16,0 0-16</inkml:trace>
  <inkml:trace contextRef="#ctx0" brushRef="#br1" timeOffset="-117281.96">14605 14542 0,'0'0'15,"0"-22"-15,0 1 0,0 0 16,-21 21-16,0-21 16,-1 21-16,1 0 0,0 0 15,0 0-15,0 21 16,-22 0-16,22 0 0,0 1 0,0 20 15,0-21-15,-22 21 0,22 1 16,0-1-16,0-21 0,21 22 0,0-22 16,0 21-16,0-21 0,0 0 0,0 1 15,0-1-15,0 0 0,21 0 16,0-21-16,0 0 0,22 0 0,-22 0 16,21 0-16,1 0 0,-1 0 15,0-21-15,1 0 0,-1 0 0,0-1 16,1 1-16,-22 0 0,21 0 0,-21-21 15,0-1-15,1 22 0,20-21 16,-42-1-16,21-20 0,0 21 16,-21-22-16,21 22 0,-21-22 15,0 22-15,0 0 0,0 20 0,0 1 16,0 0-16,0 0 0,-21 42 31,0 0-31,21 0 0,0 22 0,-21-1 16,21 22-16,-21-22 0,21 0 15,-21 1-15,21-1 0,0 0 0,0 1 16,0-1-16,0-21 0,0 0 0,0 22 16,0-22-16,21 0 15,0 0-15,21-21 0,-21 0 0,1 0 16,20 0-16,0 0 0,1 0 16,-22 0-16,21 0 0,0-21 15,-20 0-15,20 0 0,-21-1 0,21 1 16,-20-21-16,-1 21 0,0-22 15,-21 22-15,0-21 0,0 21 0,0-22 16,0 22-16,-21 0 0,0 0 16,-1 21-16,1 0 0,-21 0 0,21 0 15,-22 21-15,22 0 0,0 0 16,-21 22-16,21-22 0,-1 21 16,1-21-16,0 22 0,0-22 0,21 0 0,0 21 15,0-20-15,0-1 16,0 0-16,0 0 0,21 0 15,0-21-15,0 0 0,1 0 0,-1 0 16,0 0-16,0 0 16,21 0-16,-20 0 0,-1-21 0,0 0 15,0 0-15,0 0 0,0-22 16,1 22-16,-1-21 0,0-1 0,0 22 16,-21-21-16,0 21 0,0-22 0,0 22 15,0 0-15,0 42 16,0 0-1,-21 1-15,21-1 16,-21 21-16,0-21 0,21 22 0,0-22 16,0 21-16,0-21 0,0 0 15,0 1-15,0-1 0,0 0 0,0 0 16,0 0-16,21-21 0,0 21 0,0-21 16,0 0-16,0 0 0,22 0 15,-22 0-15,21 0 0,1 0 0,-22-21 16,21 21-16,0-21 0,1 0 15,-22 0-15,21 0 0,1-22 0,-22 22 16,0-21-16,0-1 0,0 22 0,0-21 16,-21 0-16,0 20 0,0-20 15,0 21-15,0 0 0,-21 21 16,0 0-16,0 21 16,0 0-16,21 21 15,0-20-15,0-1 0,0 0 16,0 21-16,0-21 0,0 1 0,0-1 15,0 0-15,0 0 0,0 0 16,0 0-16,0 1 0,0-1 16,-21-21 31,21-21-47,-22-1 15,1 22-15,0 0 16,0 0-1,21 22 1,0-1-16,0 0 16,21-21-1,0 21-15,0-21 0,1 0 0,-1 0 16,0 0-16,0 0 0,0 0 16,0 0-16,1 0 0,20 0 0,-21-21 15,0 0-15,22 21 0,-22-21 0,21-1 16,-21 1-16,22 0 0,-22-21 15,21 21-15,-21-1 0,0-20 0,1 21 16,-1-21-16,-21 20 16,0-20-16,0 21 0,0 0 0,-21 21 15,-1 0-15,1 0 16,0 0-16,21 21 0,-21 0 0,21 0 16,-21 22-16,21-22 0,0 0 0,0 0 15,0 0-15,0 0 0,21 1 16,-21-1-16,21 0 0,0-21 0,0 21 15,1 0-15,-1-21 16,0 21-16,-21 1 0,-21-22 16,0 0-1,-1 0-15,1 0 16,0 0-16,0 0 0,-21 0 0,20 0 16,1 0-16,0 0 15,0 0-15,0 0 0,0 0 0,21-22 16</inkml:trace>
  <inkml:trace contextRef="#ctx0" brushRef="#br1" timeOffset="-117068.06">17822 14605 0,'-106'0'16,"212"0"-16,-233 0 0,106 0 0</inkml:trace>
  <inkml:trace contextRef="#ctx0" brushRef="#br1" timeOffset="-115805.41">17462 14711 0,'0'0'0,"22"0"15,-1 0-15,21-21 0,0 0 0,-20-1 16,20 1-16,-21 0 0,21 0 0,-20 0 16,-22 0-16,0-1 0,0-20 15,0 21-15,0 0 0,0-22 0,0 22 16,-22 0-16,-20 0 0,21 21 15,-21 0-15,20 0 0,-20 0 0,0 0 16,-1 0-16,1 0 0,0 21 16,21 0-16,-22 0 0,1 22 0,21-22 15,0 21-15,-1-21 0,22 1 16,0 20-16,0-21 0,0 0 16,0 0-16,0 1 0,0-1 15,22-21-15,20 0 0,-21 0 16,21 0-16,-20 0 0,20 0 0,0-21 15,-21 21-15,22-22 0,-22 1 16,0 0-16,0 0 0,0 21 0,-21-21 16,0 0-16,0-1 0,0 1 15,0 0-15,0 42 32,0 0-32,0 22 0,0-22 15,0 21-15,0-21 0,0 22 16,0-1-16,0 0 0,0 1 15,0-1-15,0 0 0,0 1 0,0-1 16,0 0-16,0 22 0,0-22 0,0 22 16,0-1-16,0-20 0,-21 20 15,21-21-15,-21 1 0,21-1 0,0-21 16,-21 22-16,0-22 0,0-21 0,21 21 16,-22-21-16,1 0 0,0 0 15,0-21-15,0 0 0,0-1 16,-1 1-16,1-21 0,21 0 15,0-1-15,0 1 0,0-22 0,0 22 16,0-21-16,21 20 0,1 1 16,20 0-16,-21-1 0,43 1 15,-22 0-15,21 20 0,-20-20 0,20 21 16,1-21-16,-1 20 0,-20-20 16,20 21-16,-21-21 0,1 20 15,-1 1-15,0-21 0,-20 21 0,20-22 16,-42 22-16,-21 21 31,0 0-15,-1 21-16,1-21 0,0 22 0,21-1 15,-21 0-15,21 21 0,-21-21 16,21 1-16,0 20 0,0-21 16,0 21-16,0-20 0,0-1 0,0 0 15,0 0-15,21 0 0,0 0 16,0-21-16,22 0 0,-22 0 0,21 0 15,0 0-15,1 0 0,-1 0 0,22-21 16,-22 0-16,21 0 0,1 0 16,-22 0-16,22-22 0,-22 1 0,0 0 15,1-1-15,-22 1 0,0-22 16,0 22-16,0-21 0,-21 20 16,22-20-16,-22 42 0,0-22 0,0 22 15,0 0-15,0 0 0,0 0 16,-22 21-16,1 0 0,0 0 0,21 21 15,-21 0-15,0 21 0,0 1 16,-1-1-16,1 0 0,0 22 0,21-22 16,0 22-16,-21-22 0,21 0 15,0 1-15,0-1 0,0-21 0,0 21 16,21-20-16,0-1 0,0 0 0,1 0 16,-1-21-16,0 0 0,0 21 15,0-21-15,22 0 0,-22 0 0,0 0 16,0-21-16,21 0 0,-20 21 15,20-21-15,-21 0 0,0-1 0,22-20 16,-22 21-16,0 0 0,-21 0 16,21-1-16,-21 1 0,0 0 15,0 0-15,-21 21 16,0 21 0,21 0-16,-21 0 0,-1 1 0,22-1 15,-21 0-15,21 0 0,0 0 16,0 0-16,0 1 0,0-1 15,0 0-15,0 0 16,-21-21 15,0 0-15,0-21 0,0 0-16,21 0 0,-22-1 0</inkml:trace>
  <inkml:trace contextRef="#ctx0" brushRef="#br1" timeOffset="-115633.36">18605 14372 0,'0'0'0,"22"0"15,-1 0 1,0 21-16,21-21 16,-21 0-16,1 0 0,20 0 0,-21 0 15,21 0-15,-20 0 0,20 0 16,-21 0-16,21 0 0,-20 0 15,20-21-15,-21 21 0,0 0 0</inkml:trace>
  <inkml:trace contextRef="#ctx0" brushRef="#br1" timeOffset="-112797.03">20024 14859 0,'0'0'0,"-22"0"16,22-21 31,22 0-47,-1 21 15,0-21-15,0-1 0,0-20 0,0 21 16,1 0-16,-1-22 0,-21 22 16,0 0-16,0-21 0,0 21 0,0-22 15,0 22-15,0 0 0,0 0 16,-21 21 0,-1 0-16,1 0 0,21 21 15,-21 0-15,21 21 0,0-20 16,0 20-16,0-21 0,0 21 15,0-20-15,0 20 0,0-21 0,0 0 16,0 0-16,0 1 0,0-1 0,21-21 16,0 0-16,1 0 0,20 0 15,-21 0-15,0 0 0,0 0 16,1 0-16,20-21 0,-21-1 16,0 1-16,22 0 0,-22 0 0,0 0 15,21 0-15,-21-1 0,22-20 16,-22 21-16,21 0 0,-21 0 0,22 21 15,-1-22-15,-21 22 0,0 0 16,22 0-16,-22 0 0,0 22 16,0-1-16,-21 0 0,0 0 15,0 0-15,0 22 0,0-22 0,0 0 16,0 0-16,-21 0 0,21 0 16,-21 1-16,0-1 0,0-21 0,-1 21 15,44-42 16,-1 0-15,0-1-16,0 1 0,0 0 16,0 0-16,1-21 0,-1 20 0,0-20 15,0 0-15,0 21 0,0-22 0,-21 1 16,22 21-16,-22 42 31,-22 0-31,22 0 16,-21 0-16,0 22 0,0-1 15,0-21-15,21 22 0,-21-22 0,21 21 16,-22-21-16,22 0 0,0 1 16,0-1-16,22 21 0,-1-42 15,0 0-15,0 21 0,0-21 16,22 0-16,-22 0 0,21 0 0,0 0 16,1-21-16,-22 21 0,21-21 0,22 0 15,-22 0-15,0-1 16,1 1-16,-1 0 0,-21-21 0,22 21 15,-22-22-15,0 1 0,-21 21 0,0 0 16,0-1-16,0 1 0,0 0 16,-21 21-16,0 0 0,-22 0 0,22 0 15,0 21-15,0 0 0,0 1 16,-1 20-16,1-21 0,21 0 0,-21 22 16,21-22-16,0 21 0,0-21 15,0 0-15,0 1 0,21-1 0,0 0 16,1 0-16,-1-21 0,0 0 0,0 21 15,21-21-15,-20 0 0,20 0 16,0 0-16,-21 0 0,22-21 16,-1 0-16,-21 21 0,22-21 0,-22 0 15,21-1-15,-21 1 0,0-21 16,22 21-16,-22-22 0,0 22 0,0-21 16,0 21-16,1 0 0,-1-1 15,0 1-15,0 21 0,-21 21 31,0 1-31,0-1 0,0 0 16,0 0-16,0 0 16,21-42 31,-21 0-47,0 0 15,0 0 1,0-1-16,-21 22 15,0 0-15,0 0 16,0 22-16,-1-1 16,22 0-16,0 0 0,-21 21 15,0-20-15,21-1 0,0 21 0,0-21 16,-21 0-16,21 1 0,0-1 16,0 0-16,0 0 0,0 0 15,21-21-15,0 0 0,0 0 16,1 0-16,-1 0 0,0 0 15,21 0-15,-21 0 0,22 0 0,-1-21 16,-21 21-16,22-21 0,-1 0 0,0 0 16,1-1-16,-22 1 0,21-21 15,-21 21-15,0-22 0,1 22 16,-1-21-16,-21 21 0,0 0 0,0-1 16,0 1-16,0 42 31,-21 1-31,-1 20 0,1-21 0,21 0 15,0 22-15,-21-22 0,21 21 16,0-21-16,0 0 0,0 1 0,0-1 16,0 0-16,0 0 0,21 0 15,0-21 1,1 0-16,-1 0 0,0 0 0,21 0 16,-21 0-16,22 0 0,-22-21 15,21 0-15,1 0 0,-22 0 0,21-1 16,-21 1-16,0 0 0,1-21 0,20 21 15,-21-22-15,0 22 0,0 0 16,1-21-16,-22 20 0,21 22 16,-21 22-1,0-1-15,0 0 0,-21 0 16,21 21-16,0-20 16,-22-1-16,22 0 0,0 0 0,0 0 15,0 0-15,0 1 0,0-1 0,22 0 16,-1-21-16,0 21 15,21-21-15,-21 0 0,22 0 0,-1 0 16,22 0-16,-22 0 0,0 0 16,-21-21-16,22 0 0,-1 0 0,-21-1 15,0 1-15,1 0 0,-1-21 0,0 21 16,-21-22-16,0 1 16,21 0-16,-21-22 0,0 22 0,0-1 0,0 1 15,0 21-15,0 0 16,0 0-16,0-1 0,-21 44 31,21 20-31,-21-21 0,0 0 0,21 22 16,-22-1-16,22 0 0,-21 1 15,21-1-15,-21 0 0,21-21 0,0 22 16,0-22-16,0 21 0,0-21 0,0 1 16,0-1-16,21-21 0,0 21 15,1-21-15,-1 0 0,0 0 0,0 0 16,21 0-16,-20 0 0,20 0 15,-21 0-15,21 0 0,-20 0 16,20-21-16,-21 0 0,0 21 0,22-22 16,-22 1-16,0-21 0,0 21 15,0 0-15,0-1 0,-21 1 0,0 0 16,0 0-16,-21 21 31,0 0-31,21 21 0,-21 0 16,0 0-16,21 22 0,0-22 0,0 0 15,0 0-15,0 0 16,0 1-16,0-1 0,0 0 16,21-21-16,0 0 0,21 21 15,-20-21-15,20 0 0,0 0 16,1 0-16,-1 0 0,0 0 0,1 0 16,-1 0-16,0 0 0,1-21 15,-1 21-15,0-21 0,1 0 0,-1-1 16,-21 1-16,21 0 0,-20-21 15,-1 21-15,0-1 0,0-20 0,-21 21 16,0 0-16,0 0 0,0-1 16,-21 1-16,-21 21 0,20 0 0,1 0 15,0 0-15,0 0 0,-21 0 0,20 21 16,1 1-16,0-1 0,0 21 16,0-21-16,0 0 0,21 1 0,0 20 15,0-21-15,0 0 16,0 0-16,0 1 0,0-1 0,0 0 15,0 0-15,21-21 16,0 0-16,0 0 0,0 0 16,0 0-16,1 0 0,-1-21 15,0 0-15,21 21 0,-21-21 16,1-22-16,-1 22 0,0-21 0,21-1 16,-21 1-16,1-21 0,-1 20 15,0-20-15,0 20 0,0-20 0,0 21 16,-21-1-16,22 1 0,-22 21 0,21 0 15,-21-1-15,0 1 0,0 0 16,0 42 0,-21 0-16,-1 1 15,1 20-15,0 0 0,-21 1 0,21 20 16,-1-21-16,1 22 0,0-22 16,0 1-16,21-1 0,0 0 0,-21 1 15,21-22-15,0 21 0,0-21 16,0 0-16,21 1 0,-21-1 0,21 0 15,21-21-15,-20 0 0,-1 21 0,21-21 16,-21 0-16,22 0 0,-22 0 16,21 0-16,-21 0 0,22-21 0,-22 0 15,21 21-15,-21-21 16,0-1-16,22 1 0,-22 0 0,-21-21 16,21 21-16,-21-1 0,0-20 15,0 21-15</inkml:trace>
  <inkml:trace contextRef="#ctx0" brushRef="#br1" timeOffset="-112528.79">23728 14436 0,'-43'21'0,"86"-42"0,-128 42 16,43-21-16,21 0 0,-1 21 0,44-21 31,-1 0-31,0 0 16,21 0-16,1 0 0,20 0 15,-21 0-15,22 0 0,-22-21 0,22 21 16,-22 0-16,0 0 0,1-21 16,-1 21-16,0 0 0,-20 0 0,20 0 15,-21 0-15,0-21 0,0 21 16,1 0-16</inkml:trace>
  <inkml:trace contextRef="#ctx0" brushRef="#br1" timeOffset="-112284.91">25569 14690 0,'0'0'0,"0"21"32,0 0-1,-21-21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3:22:00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2667 0,'0'0'0,"0"-21"0,0 0 0,0-22 16,0 22-16,0 0 0,0-21 15,0 21-15,0-1 0,0 1 16,0 0-16,0 0 0,0 0 16,0 42 15,0 0-31,21 0 0,-21 22 15,22-1-15,-22 21 0,0-20 16,0 105-16,0-63 16,0 84-16,0-63 0,0 0 15,0-1-15,0 1 0,0 0 16,0 0-16,-22 21 0,22-21 16,-21 21-16,0-21 0,21-1 15,0 1-15,-21 0 0,0 0 0,0 0 16,21 0-16,-22-1 0,1-20 15,21 0-15,-21-1 0,0-20 0,21-1 16,0-20-16,-21 20 16,21-42-16,0-42 15,0 0-15,0-21 0,21-1 16,-21-20-16,21-1 0,0-20 16,-21-1-16,21-21 0,1 0 0,-1 1 15</inkml:trace>
  <inkml:trace contextRef="#ctx0" brushRef="#br0" timeOffset="810.18">1714 2455 0,'0'0'15,"0"-21"-15,-21 21 0,0-21 16,21 0-1,21 21 17,0-21-32,1 21 0,20-21 0,-21 21 15,21-22-15,1 22 0,20 0 16,1-21-16,20 0 0,22 21 0,0-21 16,0 0-16,21 21 0,106-43 15,-106 22-15,0 0 0,21 21 16,-21-21-16,21 0 0,0 21 15,-21-21-15,0-1 0,0 22 16,0-21-16,-21 21 0,21-21 0,-21 21 16,84 0-16,-105-21 15,0 21-15,-22 0 0,1 0 0,-22 0 16,43 0-16,-64 0 16,0 21-16,0-21 15,0 21-15,1 0 0,-1 43 16,-21-43-16,0 64 15,0-22-15,0-20 0,0 105 16,0-85-16,0 22 0,0-22 16,0 22-16,0-21 0,42 105 15,-42-84-15,21-1 0,-21 1 16,0 21-16,21-22 0,-21 1 0,0 0 16,0-1-16,0 1 0,0 106 15,0-107-15,0 1 16,0 84-16,0-84 0,0-22 0,0 22 15,0-21-15,0 20 0,0-20 16,0-1-16,0 22 0,0-22 16,0 1-16,0-22 0,0 22 0,0-22 15,-21 85-15,0-85 16,0 22-16,0-43 16,0 0-16,-22 22 0,22-22 15,0 0-15,-21-21 0,-1 21 16,1 0-16,-22-21 0,-84 21 15,64 1-15,-22-22 0,-21 21 16,0-21-16,-21 0 0,-22 21 0,1 0 16,-22-21-16,22 21 0,-170 0 15,191 1-15,0-22 0,21 21 16,21-21-16,0 21 0,1-21 16,-1 0-16,21 0 0,0 0 0,22 0 15,-22 0-15,22 0 0,-1 0 16,-42-42-16,64 20 15,-21-62-15,41 41 0,22-20 16,0-85-16,0 42 0,0 0 16</inkml:trace>
  <inkml:trace contextRef="#ctx0" brushRef="#br0" timeOffset="1334.87">1905 953 0,'0'0'0,"21"-22"0,0-20 31,-21 63-16,0 22 1,0-1-16,-21-21 16,21 43-16,0-22 0,-21 21 0,21-20 15,-21 20-15,0 107 16,21-128-16,0 0 16,0 22-16,0-22 0,0 0 0,0 1 15,0-1-15,21-21 16,21 0-16,-21-21 15,0 0-15,1 0 0,-22-21 16,21 0-16,0 0 0,0 0 0,-21-22 16,0 22-16,0-21 0,21 21 15,-21-22-15</inkml:trace>
  <inkml:trace contextRef="#ctx0" brushRef="#br0" timeOffset="1503.12">1799 1482 0,'-21'0'0,"42"0"0,-63 0 15,21 0 1,42 0 15,0 0-31,0 0 16,21-21-16,-20 21 0,20-22 0,-21 22 16,21-21-16,1 21 0,-1-21 15,22 0-15</inkml:trace>
  <inkml:trace contextRef="#ctx0" brushRef="#br0" timeOffset="1770.04">3006 1080 0,'0'0'0,"0"-22"0,-22 22 16,1 0 0,0 0-16,0 0 0,-21 22 15,20-1-15,1 0 0,-21 21 16,21-21-16,-22 22 0,22-22 15,0 21-15,0 1 0,0-22 16,0 21-16,21-21 0,-22 22 0,22-22 16,0 21-16,0-21 0,22 22 15,-1-22-15,0 0 0,0-21 16,21 21-16,-20-21 0,20 0 16,-21 0-16,21 0 0,-20 0 0,20 0 15,0-21-15,-21 0 0,22 21 16,-22-21-16,21-1 0</inkml:trace>
  <inkml:trace contextRef="#ctx0" brushRef="#br0" timeOffset="1941.94">3133 1482 0,'0'0'0,"-22"0"0,44 0 47,-1 0-32,21 0-15,-21 0 0,64-21 16,-43-1-16,1 22 0,-1-21 16,21 0-16,-20 0 0</inkml:trace>
  <inkml:trace contextRef="#ctx0" brushRef="#br0" timeOffset="2125.81">3979 1037 0,'0'-21'0,"0"42"0,0-21 31,0 21-15,0 1-16,0 41 0,0-21 16,0 1-16,0 20 0,-21-20 15,21-1-15,-21 0 0,0 1 0,0-1 16,-22 64-16,43-64 16,0-21-16,0 64 0,0-64 15,0 0-15</inkml:trace>
  <inkml:trace contextRef="#ctx0" brushRef="#br0" timeOffset="2741.97">6519 2392 0,'0'0'15,"0"-42"-15,0-1 0,21 1 0,-21 0 16,22 20-16,-22-20 0,0 21 0,0-21 16,0 20-16,0 1 0,0-21 15,0 63 16,0 21-31,0 1 16,0-1-16,0 22 0,0 20 16,0 1-16,-22 21 0,22 0 0,0-1 15,-21 1-15,0 21 0,21 0 16,-21 21-16,0 128 0,0-149 16,-1 21-16,-20 127 0,21-148 15,0 0-15,0 0 0,-1 0 16,1 0-16,0 0 0,21-21 15,-21 0-15,0-22 0,21 1 0,0 0 16,0-22-16,-21 1 0,21-1 16,0-42-16,0 22 0,0-22 0,0 0 15,0-42-15,21-64 16,-21 43-16,0-22 0,21-20 16,0-22-16,0 21 0</inkml:trace>
  <inkml:trace contextRef="#ctx0" brushRef="#br0" timeOffset="3457.55">6540 2265 0,'0'0'0,"0"-42"15,0-1-15,-42-84 16,63 127 15,22-21-31,20 21 0,1 0 16,41-21-16,-20 21 0,21-21 0,21 21 15,21-21-15,21-1 0,1 1 16,-1 0-16,22 21 0,190-42 16,-170 21-16,-20-1 15,-1 1-15,1 0 0,-22 21 0,0-21 0,1 0 16,-22 21-16,0-21 15,-21 21-15,-21 0 0,-21 0 0,-1 0 16,-20 0-16,-22 0 0,22 0 16,-43 0-16,21 0 0,-21 0 0,0 0 15,1 21-15,-22 0 0,0 0 16,0 21-16,0-20 0,0 20 0,0 0 16,0 1-16,0 20 0,0 1 15,0-1-15,0 106 0,0-63 16,0 0-16,-22-21 0,22 21 15,0-1-15,0 128 16,0-127-16,0 0 0,0-21 0,0 20 16,0-20-16,0 21 0,0-21 15,0 20-15,-21-20 0,21 21 0,-42 63 16,21-84-16,21 0 0,-43 84 16,22-84-16,0-22 15,0 22-15,21-22 0,-21 1 0,0-1 16,-1 1-16,1-1 0,21-20 0,-21 20 15,-21 22-15,-1-43 0,22 0 16,-21-20-16,0 20 0,-22-21 16,22 21-16,-22-20 0,-20 20 15,-1-21-15,21 0 0,-20 0 0,-22 1 0,0-1 16,-127 21-16,85-21 16,0-21-16,0 0 0,-22 0 15,1 0-15,-21 0 0,-1 0 0,-21 21 16,22-21-16,-1 0 0,-147 43 15,190-43-15,42 21 0,0-21 16,21 0-16,43 0 0,-43 0 16,64-21-16,0-22 0,21-41 15,0 20-15,0 1 0</inkml:trace>
  <inkml:trace contextRef="#ctx0" brushRef="#br0" timeOffset="3909.3">6900 656 0,'0'0'0,"21"-42"0,1 21 0,-1 0 16,-21-1-16,21-20 31,-21 63-31,0 0 16,0 1-16,0-1 0,0 21 0,-21 0 15,0 1-15,21-1 0,0 22 16,-22-22-16,1 21 0,21 1 0,-21-22 16,21 22-16,0-22 0,0 0 15,0 43-15,0-64 16,0 0-16,21 1 0,0-1 16,1 0-16,41 0 0,-42-21 0,0 0 15,22 0-15,-22 0 16,0 0-16,21-21 0,1-21 15,-43 20-15</inkml:trace>
  <inkml:trace contextRef="#ctx0" brushRef="#br0" timeOffset="4078.2">6710 1143 0,'0'0'0,"-43"0"0,-20 21 31,84-21-16,21 0-15,-20 0 0,41-21 16,-21 21-16,22-21 0,-1 0 16,1 0-16,-1-1 0,1 1 0,-1 0 15</inkml:trace>
  <inkml:trace contextRef="#ctx0" brushRef="#br0" timeOffset="4477.97">7683 804 0,'0'0'0,"-21"0"0,0-21 0,0 21 16,21-21-16,0 0 15,0 0-15,21 21 16,0-21-16,0 21 0,1 0 16,20 0-16,-21 0 0,21 0 15,1 0-15,-1 0 0,-21 0 0,22 21 16,-22 0-16,0 0 0,0 21 15,0 1-15,-21-1 0,0 0 0,0 22 16,-21-22-16,0 1 0,-21-1 16,-22 43-16,22-64 0,-1 21 15,1-21-15,21 0 0,-21 1 16,-1-1-16,43 0 16,21-21 15,1 0-31,-1 0 15,0 0-15,21 0 0,-21-21 16,1 21-16,-1 0 0,21-21 0,-21 21 16,0 0-16,22-22 0,-22 1 15,0 0-15,21 21 0,22-42 16,-43 42-16,0-21 0</inkml:trace>
  <inkml:trace contextRef="#ctx0" brushRef="#br0" timeOffset="5134.59">7662 720 0,'0'0'0,"0"-21"0,0-1 0,-21 22 16,0 0-16,0 0 15,0 0-15,-1 22 0,1-1 16,21 21-16,-21-21 15,-21 64-15,42-43 0,-21 1 16,21-1-16,-22 0 0,22-21 16,0 43-16,0-22 0,0-21 15,0 1-15,0-1 0,22 0 16,-1 0-16,21-21 0,-21 21 16,22-21-16,-22 0 0,21 0 15,0 0-15,43-21 0</inkml:trace>
  <inkml:trace contextRef="#ctx0" brushRef="#br0" timeOffset="5710.26">8107 1164 0,'0'0'0,"-21"0"16,-1 0-16,44 0 47,20 0-47,-21 0 0,21 0 15,1 0-15,20-21 0</inkml:trace>
  <inkml:trace contextRef="#ctx0" brushRef="#br0" timeOffset="6266.94">11599 2074 0,'0'0'0,"0"-21"0,-21 0 0,21 0 15,0 0-15,0 0 0,0-1 16,0 1-16,0 42 31,0 1-31,0 20 0,0 0 0,0 22 16,-21-1-16,21 22 0,-21 0 16,0 20-16,21 128 0,-22-106 15,1 21-15,21 1 16,-21-1-16,0 21 0,-43 149 15,43-149-15,0 0 0,-42 128 16,20-149-16,22-21 0,0 0 0,-21 0 16,20-21-16,-20 84 15,21-126-15,0-1 0,21 43 16,-21-64-16,21-21 0,-22 1 0,22-44 16,0 1-1,22-21-15,-1 0 0,0-22 0,0-21 16,0 1-16</inkml:trace>
  <inkml:trace contextRef="#ctx0" brushRef="#br0" timeOffset="6865.6">11726 2053 0,'0'0'0,"0"-63"0,21 20 16,64-147-1,-43 169-15,64-22 16,-21 22-16,0 0 0,126-21 16,-105 21-16,42 21 0,0-22 15,1 1-15,20 21 0,0-21 0,22 0 16,-1 21-16,22-21 0,0 21 16,-1 0-16,1 0 0,21 0 15,211 0-15,-253 0 0,-1 21 16,-20 0-16,-1 0 0,-21 0 15,106 22-15,-148-22 16,63 21-16,-126-21 0,-1 1 16,-21-1-16,0 21 0,-21 0 0,0 1 15,-21-1-15,0 22 0,0-1 16,-22 22-16,1-1 0,0 1 0,21 21 16,-64 106-16,43-107 15,20 1-15,-20 127 0,42-127 16,0 0-16,0 0 15,0-1-15,0 1 0,0 85 16,0-85-16,0-1 0,0 1 0,0-21 16,21 21-16,-21-22 0,0 1 15,0 21-15,0-21 0,0-1 0,0 107 16,-21-107-16,-21 1 0,-22 63 16,22-84-16,-22-1 0,1 1 15,-22-1-15,1-20 0,-22-1 16,-21 0-16,0 1 0,0-22 0,-21 0 15,-1-21-15,1 0 0,-21 0 0,0 0 16,-1 0-16,-20-21 0,-1 0 16,-211-22-16,190 1 0,22 21 15,-170-22-15,212 1 16,0 21-16,21-21 0,21-1 0,21-20 0,1-1 16,20 1-16</inkml:trace>
  <inkml:trace contextRef="#ctx0" brushRef="#br0" timeOffset="7273.37">12467 64 0,'0'0'0,"21"0"31,-21 21-31,0 21 0,0 0 16,-21 22-16,0-22 0,-21 22 15,20-1-15,-20 1 0,0-1 16,-1 22-16,22-22 0,-42 86 16,42-86-16,-1 1 0,22-1 0,0-21 15,0 1-15,0-1 0,43 22 16,-1-43-16,-21 0 0,22-21 16,-22 0-16,21 0 0,43 0 15,-64 0-15,21-21 0,22-43 16,-22 43-16</inkml:trace>
  <inkml:trace contextRef="#ctx0" brushRef="#br0" timeOffset="7442.27">12192 783 0,'0'0'0,"-42"0"16,20 0-16,-20 0 0,63 0 31,0 0-31,1 0 0,20 0 15,0 0-15,1 0 0,-1 0 16,21-21-16,1 0 0,-1 21 0,1-21 16,-1 0-16,22-1 0</inkml:trace>
  <inkml:trace contextRef="#ctx0" brushRef="#br0" timeOffset="7653.15">13504 487 0,'-21'0'0,"0"0"0,0 0 0,0 21 15,-22-21-15,1 21 0,0 0 16,20 1-16,-20-1 0,0 21 0,-1-21 16,1 22-16,0-1 0,21 0 15,-22 1-15,22-1 0,0-21 16,21 21-16,0 1 0,0-22 0,0 0 16,42 0-16,-21 0 0,22 1 0,-1-1 15,22-21-15,-22 0 0,21 0 16,1 0-16,-1 0 0,1-21 15,-1-1-15</inkml:trace>
  <inkml:trace contextRef="#ctx0" brushRef="#br0" timeOffset="7826.05">13864 847 0,'0'0'0,"-21"0"0,0 0 0,-22 0 15,86 0 32,-22 0-47,21 0 0,1 0 0,20-21 16,1 21-16,-1-22 0,1 1 15</inkml:trace>
  <inkml:trace contextRef="#ctx0" brushRef="#br0" timeOffset="8210.83">14690 508 0,'0'-21'15,"21"21"32,0 0-47,0 0 0,0 21 0,22-21 16,-22 21-16,0-21 16,0 21-16,0 1 0,-21-1 0,0 42 15,0-42 1,0 1-16,-21-1 0,-21 0 0,21 0 15,-43 21-15,22-20 16,21-1-16,-1 0 0,1 0 0,0-21 16,21 21-16,21-21 15,0 0 1,22 0-16,-22 0 0,21 0 16,22 0-16,-22 0 0,0 0 0,1 21 15,-1 1-15,0-22 0,-20 21 16,-1 0-16,-21 42 15,0-41-15,-21-1 0,-22 21 0,-20-21 16,-1 0-16,1 22 0,-1-22 16,-20 0-16,-192 43 15,192-43-15,20 0 0</inkml:trace>
  <inkml:trace contextRef="#ctx0" brushRef="#br0" timeOffset="8657.77">16637 4339 0,'0'-21'47,"0"0"-31,21 21-16,0 0 15,0 0-15,1 0 16,-1 0-16,0 0 15,0 0-15</inkml:trace>
  <inkml:trace contextRef="#ctx0" brushRef="#br0" timeOffset="8810.2">17145 4339 0,'21'21'15,"0"-21"16,0 0-31,1 0 16,-1 0-16,0-21 0,0 21 16</inkml:trace>
  <inkml:trace contextRef="#ctx0" brushRef="#br0" timeOffset="8966.11">17716 4297 0,'0'0'0,"0"-21"0,22 21 63,-1 0-48,21 0-15,-21 0 0,0 0 16</inkml:trace>
  <inkml:trace contextRef="#ctx0" brushRef="#br0" timeOffset="9114.03">18373 4318 0,'21'0'15,"-42"0"-15,63 0 0,-63 0 16,0 0 0,-1 0-16,1 0 15,0 0-15,0 0 16,21-21-16,0 0 16,0 0-16,0-1 0</inkml:trace>
  <inkml:trace contextRef="#ctx0" brushRef="#br0" timeOffset="9583.79">19367 2074 0,'0'0'0,"-21"0"0,0-21 16,0 21 0,0 0-16,21 43 15,0-22-15,-21 21 16,-1 0-16,1 22 0,21 21 0,-21-1 15,0 1-15,-21 127 16,20-85-16,1 0 0,-21 127 16,21-127-16,0 169 15,-1-148-15,22 0 0,-21 0 0,21 1 16,-21-1-16,21 0 0,0 127 16,0-169-16,-21 21 0,21-21 15,0 0-15,-21-22 0,21 1 16,0 0-16,0-22 0,0 1 0,0-22 15,-21 0-15,21-21 0,0 1 16,0-44 0,0-20-16,21 0 0,0-1 0,0-20 15,0-1-15</inkml:trace>
  <inkml:trace contextRef="#ctx0" brushRef="#br0" timeOffset="10333.87">19367 2434 0,'0'0'0,"-21"-42"0,21 0 16,-21-1-16,21 1 0,0 21 0,0-22 15,0 22-15,0-21 0,21 21 16,0 0-16,1-1 0,20 1 0,0 0 15,22 0-15,-1 21 0,191-64 16,-169 64-16,42-21 16,0 21-16,0-21 0,42 21 15,128-21-15,-128 21 16,21 0-16,-20 0 0,20 0 16,-20 0-16,-22 0 0,21 0 0,-42 0 15,21 0-15,-21 0 0,-21 21 16,-21-21-16,-1 0 0,-20 0 15,-1 0-15,-20 0 0,-1 0 16,-21 0-16,-21 21 16,0 0-1,0 1-15,0-1 0,21 0 16,-21 0-16,0 21 0,0 1 0,0-1 16,0 0-16,0 1 0,0 20 15,0 22-15,-21-22 0,0 22 0,0 0 16,0-1-16,0 1 15,-43 106-15,43-86 0,-21 1 16,-22 127-16,43-127 16,0 127-16,21-127 0,0-1 15,0 1-15,0 0 0,0 0 0,21-21 16,0-1-16,-21-20 0,0 20 16,0 1-16,21-21 0,-21 20 0,0-20 15,0-1-15,0 1 0,0-1 16,0 1-16,-21-22 0,21 0 15,-21 22-15,0-22 0,-22 22 16,22-22-16,0-21 0,-21 22 16,21-22-16,-22 0 0,1 0 0,-43 21 15,43-20-15,-22-1 0,1 0 16,-1-21-16,-20 21 0,-128 21 16,106-20-16,0-1 0,-169 0 15,127 0-15,-21 0 0,21 0 16,-1 1-16,1-1 0,0-21 15,21 21-15,21 0 0,0-21 0,-105 21 16,147-21-16,-20 0 0,20 0 16,22-21-16,-22 0 15,-20-127-15</inkml:trace>
  <inkml:trace contextRef="#ctx0" brushRef="#br0" timeOffset="10933.87">18881 487 0,'0'0'0,"21"-21"0,-21-22 31,0 65-15,0-1-16,0 0 15,-21 0-15,-1 21 0,1 1 0,0-1 16,0 0-16,0 22 0,0-1 16,-22 64-16,22-84 0,-21 126 15,21-127 1,21-20-16,0 20 0,0-21 16,0 0-16,21 0 0,0 1 15,21-1-15,1-21 0,-1 0 16,-21 0-16,85-43 15,-85 22-15,21 0 0,-20 0 16,-1 0-16,0-22 0,0 22 0</inkml:trace>
  <inkml:trace contextRef="#ctx0" brushRef="#br0" timeOffset="11109.78">18627 974 0,'0'0'15,"-43"0"-15,1 0 0,0 0 0,20 0 16,1 0-16,0 0 0,0 0 15,42 0 1,0 0-16,22 0 16,-22 0-16,21 0 0,22 0 15,-22 0-15,0 0 0,22-21 0,-22-1 16,22 1-16,-22 0 0,21 0 16,1 0-16</inkml:trace>
  <inkml:trace contextRef="#ctx0" brushRef="#br0" timeOffset="11362.16">19812 614 0,'0'0'0,"-21"0"0,0 0 0,-1 0 15,1-21-15,0 21 0,-42 0 16,20 0-16,1 21 0,-22 0 16,22 0-16,0 22 0,21-22 15,-22 21-15,1 0 0,0 22 16,20-22-16,1 1 0,21-1 15,0 0-15,0-21 0,0 64 16,21-64-16,22 22 16,-22-43-16,21 21 15,1-21-15,-1 0 0,0 0 16,22 0-16,-1 0 0,1 0 16,-1-21-16,1 21 0</inkml:trace>
  <inkml:trace contextRef="#ctx0" brushRef="#br0" timeOffset="11550.47">20087 1058 0,'0'0'15,"-21"0"-15,0 0 0,0 0 16,42 0 15,0 0-31,0 0 0,0 0 0,22-21 16,-22 21-16,21 0 15,64-21-15,-43 0 0,-20 21 16,20-21-16</inkml:trace>
  <inkml:trace contextRef="#ctx0" brushRef="#br0" timeOffset="11794.77">20997 656 0,'0'0'0,"0"-21"0,-21-21 31,0 42-31,0 21 16,21 0-16,-21 0 16,21 0-16,-22 22 0,22-1 0,0 0 15,0 1-15,-21-1 0,21 0 16,-21 1-16,21-22 0,0 21 0,0 1 16,0-22-16,-21 0 0,21 21 15,-21-21-15,21 1 16,21-22-1,0 0-15,0 0 0,0-22 16</inkml:trace>
  <inkml:trace contextRef="#ctx0" brushRef="#br0" timeOffset="12441.8">21653 699 0,'-21'-43'0,"0"43"16,-21 0-16,21 0 0,-22 0 15,22 0-15,-21 21 0,-1 1 0,22-1 16,-21 0-16,0 42 16,20-41-16,1 20 0,0 0 15,21 1-15,0-1 0,0 21 16,0-20-16,0-22 0,0 0 16,21 0-16,0 0 0,1 1 15,20-22-15,-21 21 0,21-21 16,-20 0-16,-1 0 0,21 0 15,-21-21-15,0 21 0,-21-22 0,22 1 16,-22 0-16,0 0 0,0-21 16,0-1-16,0 22 0,0-21 0,-22-1 15,1 1-15,0 0 0,21 21 16,0-22-16,0 22 0,0 0 0,0 0 16,21-22-16,22 22 15,20 21-15,-21-21 0,1 21 16,-1 0-16,22 0 0,-22 0 15,-21 0-15,43 42 0,-43-20 16,0-1-16,-21 0 16,0 21-16,0 1 0,0-22 0,0 21 15,-21 0-15,-43 64 16,43-63-16,21-22 0,0 0 16,0 0-16,0 0 0,0 22 15,0-22-15,21-21 0,22 0 16,-22 21-16,21-21 0,22 0 15,-22 0-15,0-21 0,1 21 16,-1-21-16,0-22 0,-21 22 16,22-21-16,-22-1 0,0 1 0,-21-21 15,0 20-15,0-20 16,0 20-16,0 1 0,-21 21 0,21-21 0,-42 20 16,20 1-16,1 0 15,0 21-15,0 0 0,0 0 0,-22 0 16,22 0-16,-21 0 0,21 0 15,0 0-15,-1 21 0,1 0 0,0 1 16,0-1-16,0 0 0,0 0 16,-1 0-16,22 0 0</inkml:trace>
  <inkml:trace contextRef="#ctx0" brushRef="#br0" timeOffset="12577.34">22183 1270 0,'0'0'0,"21"21"0,-42-21 62</inkml:trace>
  <inkml:trace contextRef="#ctx0" brushRef="#br0" timeOffset="13734.32">2180 6562 0,'0'0'0,"0"-21"16,0-1-16,0-20 0,0 21 15,0-21-15,0 20 0,-21 1 16,21 0-16,0 42 31,0 0-31,0 1 0,0 20 16,0 0-16,0 1 0,0-1 0,0 21 16,0-20-16,0 20 0,0-20 15,0 20-15,0-21 0,0 1 16,0 20-16,0 22 15,-21-43-15,21 1 0,0-1 0,0-21 16,0 0-16,0 0 0,0 1 16,0-44-1,0 1 1,0 0-16,21-21 0,-21 21 0,0-22 16,0 1-16</inkml:trace>
  <inkml:trace contextRef="#ctx0" brushRef="#br0" timeOffset="14164.05">2244 6392 0,'0'0'0,"21"-42"0,-21 21 0,0 0 16,0 0-16,0 42 31,0 0-31,21-21 16,0 21-16,0 0 15,0 0-15,22 1 0,-22 20 0,21-21 16,-21 0-16,22 0 0,-1-21 15,0 22-15,1-1 0,20 0 16,-20 0-16,-1-21 0,0 21 0,1-21 16,-1 0-16,0 21 0,43-21 15,-64 22-15,0-22 0,0 0 16,1 21-16,-1 0 0,-21 0 16,0 0-16,0 0 0,-21 22 15,-1-22-15,-20 0 16,21 21-16,-21-20 0,-1 20 0,1 0 15,-22-21-15,22 43 0,0-22 16,-64 43-16,64-22 0,-1-20 16,1-22-16,0 21 0,-1 1 15,1-1-15,21-42 16,0 21-16,-1-21 0,1-21 16,21 0-1,0 0-15,0-22 0,0 1 16,0 0-16,0-1 0,0 1 15,0 0-15,21-22 0</inkml:trace>
  <inkml:trace contextRef="#ctx0" brushRef="#br0" timeOffset="15551.37">2371 6562 0,'0'0'0,"0"-21"0,0-22 0,0 22 0,0 0 16,-22 21-1,1 42-15,0-21 0,21 1 16,-21 20-16,21 0 0,0 64 15,0-64-15,0 1 0,-21 20 16,21-20-16,0-1 0,0 0 16,-21 1-16,21-1 0,0 0 0,0 1 15,0-22-15,0 0 16,0 0-16,21-21 31,-21-21-31,21 0 0,-21 0 0,21-1 16,-21 1-16,0-21 0,0 21 15,0-22-15,0 1 0,0 21 0,0-21 16,0-1-16,0 1 0,0 0 16,-21-1-16,21 1 0,0 0 15,0 63 1,0 0-16,0 21 16,0-21-16,0 22 0,0 41 15,0-41-15,0-1 0,0 22 16,0-22-16,0 0 0,0 43 15,0-43-15,0-21 16,0 43-16,21-64 0,-21 21 16,21-21-1,0 0-15,-21-21 0,22 0 0,-1 0 16,0-43-16,0 43 16,0-21-16,-21-1 0,0 1 0,0 0 15,21-22-15,-21 22 0,22-1 16,-22-20-16,0-22 15,0 43-15,0 0 0,0 20 16,0 44 0,0-1-16,0 21 0,0 0 15,0 1-15,0-1 0,-22 64 16,22-64-16,-21 1 0,21 20 16,-21-21-16,21 1 0,0-1 15,0-21-15,0 22 0,0-22 0,0 0 16,21-21-1,0 0-15,1 0 0,-22-21 16,21 0-16,0-1 0,0 1 16,-21-21-16,21 21 0,0-22 0,1 1 15,-1-43-15,0 22 0,21-22 16,-42 43 0,0-22-16,0 1 0,0 42 15,0-22-15,0 65 16,0-1-16,-21 0 15,0 21-15,0-21 0,0 22 16,-1-1-16,1 0 0,21 1 16,-21-1-16,21 0 0,0 1 15,0-1-15,0-21 0,0 0 0,0 43 16,21-43-16,0-21 16,1 0-16,-1 0 0,0 0 15,0 0-15,0-21 0,-21 0 0,21 0 16,1-1-16,-1-41 15,-21 21-15,0 20 0,0-20 16,0 0-16,0-1 0,0 1 16,0 0-16,0-1 0,-21 22 0,-1-21 15,1 21-15,0 0 0,0 21 16,-21 0-16,20 0 0,-20 21 16,21 21-16,0-21 0,-22 22 15,22-1-15,-21 0 0,21 1 0,0-22 16,-1 21-16,1-21 15,21 22-15,0-22 0,0 21 16,21-42 0,1 0-16,-1 0 15,0 0-15,0-21 0,0 0 0,0 0 16,1-1-16,-1 1 0,0 0 16,-21 0-16,21-21 0,-21 20 0,0-20 15,0 0-15,0 21 0,0-22 16,0 22-16,-21-21 0,0 21 0,-22-1 15,22 22-15,-63 22 16,62 20-16,-20 0 16,21 1-16,21-22 15,0 42-15,0-42 0,0 1 16,0-1 0,21-21-16,0 0 0,0 0 0,22 0 15,-22 0-15,21-21 0,22-1 0,-22 22 16,0-21-16,22-21 15,-22 21-15,1 0 0,41-43 16,-41 22-16,-22 21 0,0-22 0,0 43 16,-21-21-16,-21 42 15,-21-21-15,20 43 0,-20-22 16,-21 21-16,20 0 0,1 1 0,-22-1 16,22 0-16,0-20 0,-1 20 15,1 0-15,21-21 0,21 22 16,0-22-16,42 0 15,22-21-15,-1 0 0,1-21 16,-1 21-16</inkml:trace>
  <inkml:trace contextRef="#ctx0" brushRef="#br0" timeOffset="16917.93">7027 6646 0,'0'0'0,"21"-42"0,1 0 0,-1-1 16,-21 1-16,21 0 0,0-1 15,0 22-15,-21 0 0,0 0 16,0 63 0,0-21-16,0 22 0,0-1 15,0 22-15,0-22 0,0 85 16,0-85-16,-21 22 0,21-22 16,0 0-16,-21 22 0,0 21 15,0-43-15,21 0 0,0 43 16,0-64-16,0 21 15,0-20-15,21-44 32,0 1-32,-21-21 15,21 21-15,-21-22 0,0 1 0,0-85 16,0 64-16,0 20 16,0-20-16,0-1 0,0 1 15,-21-64-15,21 84 0,0 1 16,0 0-16,-21-1 15,21 22-15,0 0 0,0 42 16,0 0 0,21 1-16,0-1 0,0 0 15,0 0-15,22 0 0,20 22 16,-42-22-16,22-21 0,41 21 16,-41-21-16,84 0 15,-85 0-15,0 0 16,1 0-16,-1 0 0,22 0 15,-64 21-15,0 0 16,-22 0-16,1 1 0,0 20 16,-21-21-16,-1 21 0,-20-20 0,21 20 15,-22 0-15,22 1 16,-1-1-16,-62 21 0,62-20 16,1-1-16,-22 43 0,43-64 15,0 0-15,0 0 0,21 0 16,0 1-16,0-44 15,21 1-15,0 0 16,0 0-16,1 0 0,-1 0 16,0-22-16,21 22 0,-21-21 15,1 21-15,-1-22 0,-21 22 0,21-21 16,-21 21-16,21-22 0,-21 1 16,0 21-16,0 0 0,-21 21 0,0 0 15,0 0-15,-1 21 16,-20 0-16,21 0 0,-21 0 0,20 0 15,-41 22-15,21-22 0,20 0 16,1 0-16,21 0 0,0 1 16,0-1-16,21-21 15,1 0 1,-1 0-16,21 0 0,-21-21 16,0-1-16,22 22 0,-22-21 0,0 0 15,0-21-15,22 21 0,-22-1 16,0-20-16,21-21 0,-21 20 15,1 22-15,-22 0 0,0 0 16,-22 42 0,1 0-16,0 0 0,0 0 15,-21 1-15,20-1 16,1 0-16,0 0 0,0 0 0,0 0 16,21 1-16,0-1 0,21-21 15,0 0-15,0 0 16,0 0-16,22 0 0,-1 0 0,43-21 15,-43-1-15,0 1 0,1 0 16,-1 0-16,22 0 0,-22 0 16,0-22-16,-21 22 0,22 0 0,-22-21 15,-21 20-15,0 1 0,-21 21 16,0 0 0,-1 21-16,-20 1 0,0-1 0,-1 0 15,-20 21-15,21-21 0,-1 22 16,-20-1-16,42-21 0,-22 0 0,22 22 15,0-22-15,21 0 0,42-21 16</inkml:trace>
  <inkml:trace contextRef="#ctx0" brushRef="#br0" timeOffset="18249.75">12361 6350 0,'0'-42'0,"0"84"0,0-105 0,0 41 16,0 1-16,0 0 0,0 0 16,-21 21-16,0 0 15,21 21-15,-42 21 16,20 1-16,22 20 0,-21 43 16,21-64-16,-21 64 15,21-42-15,0-1 0,-42 22 16,21-22-16,-22 64 15,43-105-15,0 20 16,0-21-16,0 0 0,-21 0 0,42-21 31,-21-21-31,21 0 16,1-21-16,-1-1 16,0 1-16,-21-43 0,0 43 15,0-21-15,0-1 0,0 1 16,0-128-16,0 128 15,0-1-15,0 22 0,0 21 16,0-22-16,0-20 16,0 84-1,21 21-15,0-21 16,0 22-16,-21-1 0,43 43 16,-22-43-16,0 0 0,21-20 15,-20 20-15,-1 0 0,21-21 16,22 43-16,-22-43 0,85 21 15,-85-20 1,1-22-16,-1 0 0,0 0 0,1 0 16,20 21-16,-21-21 0,-63 21 31,0-21-31,0 0 16,-21 0-16,-64 21 0,63-21 15,-20 21-15,-1-21 0,22 21 16,-43-21-16,-42 43 15,64-22-15,21 0 0,-85 21 16,84-20-16,22-1 0,-21 0 16,21 0-16,-1 0 0,1 0 15,42-21 1,1 0-16,-1 0 16,21-21-16,-21 21 0,22-21 0,-1 0 15,0 0-15,1 0 0,-1-1 16,0 1-16,-21 0 0,22 0 0,20-43 15,-42 43-15,-21 0 0,0 0 16,0 0-16,-21 21 31,0 0-31,0 0 0,-21 21 0,20-21 0,-20 21 16,0 0-16,21-21 16,-22 21-16,22-21 0,0 22 0,0-22 15,0 0-15,-1 0 0,44 0 31,-1 0-31,0 0 16,0-22-16,21 1 0,-20 0 0,20 0 16,-21 0-16,21 0 15,-20-1-15,20 1 0,-21 0 0,21 0 16,-42 0-16,22 21 0,-22 21 16,-22-21-16,-20 21 15,21 0-15,-21 0 0,-1 1 16,22-1-16,-21 21 0,-1-21 15,22 0-15,0 1 0,0-1 0,0 0 16,0 0-16,21 0 0,0 0 16,21-21-1,0 0-15,21 0 0,-21 0 16,1 0-16,20-21 0,-21 21 0,21-21 16,1 0-16,-22 0 0,21 0 15,43-64-15,-64 64 16,0-22-16,-21 22 15,0 0-15,21 0 0,-21 0 16,-21 21-16,0 0 16,0 21-16,-43 21 15,43-21-15,-21 1 0,21 20 0,-22-21 16,22 0-16,-21 0 0,0 64 16,42-64-16,42-21 15</inkml:trace>
  <inkml:trace contextRef="#ctx0" brushRef="#br0" timeOffset="21964.86">18944 6541 0,'0'0'0,"0"-85"31,0 64-31,0 0 0,0 42 31,0 21-31,0-21 0,-21 22 16,0-1-16,0 21 0,-22 43 16,22-42-16,21-1 0,-42 43 15,42-42-15,0-1 16,-21 1-16,21-1 0,-22 1 0,22-22 15,-21 0-15,21 1 0,0-1 0,0 21 16,0-41-16,0-1 16,0 0-16,0-42 15,0 0 1,21-1-16,-21 1 16,0-21-16,22 21 0,-1-22 0,-21-20 15,21 21-15,-21-22 0,21 1 16,-21-1-16,21-63 0,-21 85 15,21-22-15,-21 1 0,22-1 0,-22 22 16,0 0-16,0-43 16,0 64-16,0 0 0,0-1 0,21 1 15,0 42 17,0 1-32,0-1 0,0 0 15,1 0-15,-1 21 0,21-20 16,-21 20-16,22-21 0,-1 21 0,21-20 15,-20 20-15,20-21 0,1 0 16,-1 22-16,-20-22 0,20 0 0,1 0 16,41 21-16,22-20 15,-84-1-15,-22-21 16,0 0-16,0 0 0,-42 21 31,0-21-15,-21 0-16,-1 0 0,-20 21 15,20 0-15,-20-21 0,-1 21 0,-20 1 16,20-1-16,1 0 0,-22 0 16,22 0-16,-64 22 15,63-22-15,1 0 0,-1 0 0,1 0 16,20 0-16,1 1 0,-22 20 16,22-42-16,21 21 0,0-21 15,42 0 16,0 0-31,0-21 16,0 0-16,1 21 0,20-21 16,-21-22-16,21 22 0,-20 0 15,41-64-15,-21 43 0,-20 0 16,41-22-16,-42 22 16,0 21-16,-21-22 0,0 22 15,-21 21 1,0 0-16,0 0 0,-21 21 15,20-21-15,-20 21 0,0 1 0,21-22 16,-22 21-16,1 0 0,21-21 16,0 21-16,-1-21 0,1 21 15,0-21-15,42 0 32,0 0-32,1 0 0,20 0 0,0 0 0,-21-21 15,22 21-15,63-21 16,-64 21-16,0-21 0,1 21 15,62-21-15,-62 21 0,-1 0 16,0 0-16,-20 0 0,-1 0 16,0 0-16,-42 0 15,0 21-15,-22-21 16,22 21-16,-21-21 0,-22 21 0,22 0 16,-64 0-16,43 1 0,20-1 15,-63 0-15,64 0 16,21-21-16,0 0 0,21 21 15,42-21 1,-21 0-16,22 0 0,-1 0 16,0 0-16,1 0 0,-1 0 15,21 0-15,-20-21 0,84 21 16,-64 0-16,-20-21 0,62 0 16,-62 21-16,-1 0 0,-21 0 15,0 0-15,-42 0 16,0 0-16,0 0 15,-21 0-15,-22 0 0,22 0 0,-64 0 16,64 0-16,-1 0 16,1 0-16,21 0 0,0 0 0,-1 0 15,1 0-15,42 0 32,1 0-32,-1 0 0,0-21 15,21-1-15,22 1 0,-22 0 16,0 0-16,1 0 0,-1 21 15,0-21-15,43-22 16,-64 22-16,0 0 0,1 0 0,-22 0 16,0-1-16,-64 22 15,22 0-15,-22 0 0,22 0 16,-22 0-16,1 0 0,-1 0 0,22 0 16,-21 0-16,20 0 0,-20 0 15,20 0-15,22 0 0,-21 22 0,21-22 16,0 0-16,21 21 0,0 0 15,0 0-15,21-21 16,21 0-16,-21 0 0,0 21 16,22-21-16,-1 0 0,0 0 0,1 0 15,41 0-15,-41 0 0,-1 0 16,0 0-16,1 0 0,-1 0 16,43 0-16,-64-21 0,0 21 15,0 0-15,-21-21 0,0 0 16,-21 21-16,0-21 0,-21 21 15,-1-22-15,1 22 0,0-21 16,-22 21-16,22 0 0,-1-21 16,1 21-16,0 0 0,21 0 0,-1-21 15,1 21-15,0 0 0,0 0 16,42 21 15,0-21-15,-21 21-16,21-21 0,1 21 0,20-21 15,-21 0-15,0 22 0,0-22 16,22 0-16,-22 0 0,0 21 0,21-21 16,-20 0-16,-1 0 0,0 0 0,0 0 15,0 0-15,0 0 16,-42-21 0,0 21-16,0 0 15,0-22-15,-22 1 0,1 21 0,0-21 16,21 21-16,-64-42 0,43 42 15,20-21-15,1 21 0,0-22 16,21 1-16,0 0 16,0 42 15,0 0-15,0 1-16,21-1 15,0 0-15,1-21 0,-22 21 0,21 0 16,21 0-16,-21 1 0,0-22 15,22 21-15,41 0 0,-62 0 16,20 0-16,0-21 0,1 0 0,-1 21 16,-21-21-16,21 0 0,-20 0 15,-44 0 1,-20 0 0,21 0-16,-21-21 0,20 21 0,-20-21 15,0 0-15,-22-21 0,22 20 16,21 1-16,-22 0 0,-20-21 15,42 21-15,0-1 16,21 1-16,-22 21 0,22 21 47,0 1-47,22-1 0,-1 0 16,0-21-16,0 21 0,21 0 0,1 0 15,-1 1-15,0-1 0,1 0 16,-1 0-16,22 0 0,-22 0 15,21 1-15,-20-1 0,-1-21 0,0 21 0,1 0 16,-1-21-16,0 0 0,1 21 16,-64-21 15,-1 0-31,1 0 16,-21-21-16,0 21 0,-22-21 0,22 21 15,-22-21-15,1 21 0,20 0 16,-20-21-16,-43-1 0,64 22 15,-1 0-15,1 0 0,0 0 16,21 0-16,-22-21 0,22 21 16,42 0 15,0 0-31,22 0 0,-22 0 16,21 0-16,-21 0 0,22 21 15,-1-21-15,0 22 0,1-1 16,-22-21-16,21 21 0,1-21 0,-22 0 15,0 21-15,0-21 0,0 0 16,0 0-16,-42 0 31,0-21-31,-21 0 16,21 21-16,-22-21 0,1-1 0,0 1 16,-1 0-16,22 0 0,-21 0 15,21 0-15,-1-1 0,1 1 0,21 0 16,-21 0-16,21-21 0,0 20 15,0-20 1,-21 42-16,21 21 31,0 0-31,-21 1 0,21-1 16,0 21-16,0-21 0,0 22 0,0-22 16,0 21-16,0-21 0,0 22 15,-21-1-15,-1-21 0,22 21 0,-21 1 16,21-22-16,0 0 0,-21 43 15,0-43-15,21 0 16,0-42 15,0 0-31,0-22 16,0 22-16,0-21 16,0 21-16,0-22 0,0 1 0,0 21 15,0-22-15,0 1 0,0 0 16,-21-1-16,21 1 0,0 21 0,0-21 15,0 20-15,0 1 0,0 0 16,-21 21 0,21 42-16,0-20 15,0-1-15,-22 21 0,22-21 16,0 22-16,0-1 0,0 21 16,0-20-16,0-22 0,0 21 15,0-21-15,0 22 0,-21-1 16,21-21-16,0 0 0,0 1 15,-21-22-15,21 21 16,0-42 0,0-1-1,0 1-15,0 0 0,0-21 0,0 21 16,0-22-16,0 1 0,0 21 16,0-22-16,0 1 0,0 0 0,0-1 15,21-41-15,-21 63 16,0-22-16,0 22 0,0 0 0,-21 21 31,21 21-31,0 21 16,-21-20-16,0-1 0,21 21 15,-21-21-15,21 22 0,0-22 16,0 0-16,0 21 0,0-21 0,0 1 16,0-1-16,0 0 0,0 0 0,0 0 15,0 0-15,0 1 16,0-1-16,21-21 31,-21-21-31,21-1 16,-21 1-16,21 21 0,-21-21 15,0 0-15,21 0 0,0 0 0,-21-1 16,22 1-16,-22 0 16,0 0-16,0 0 0,0 0 0,21 21 15,-21-22-15,0 1 0,-21 42 47,-1-21-47,22 22 16,-21-22-16,0 21 0,21 0 15,-21-21-15,0 21 0,0 0 0,-1-21 0</inkml:trace>
  <inkml:trace contextRef="#ctx0" brushRef="#br0" timeOffset="33117.81">6562 10202 0,'0'-21'15,"0"0"1,0 0 0,0 0-16,0 0 15,0-1 1,0 44 31,0-1-47,0 0 15,0 0-15,0 21 0,0-20 16,0 20-16,0 0 0,0 1 0,-22-1 16,22 21-16,-21 86 15,21-86-15,0-21 16,0 22-16,0-22 0,0 1 0,0-1 16,0 0-16,0 1 0,0-1 0,0 43 15,0-64-15,0 21 0,0 0 16,0-20-16,0-1 0,0 21 15,0-21-15,0-42 47,0 0-47,0 0 0,0-22 16,21 22-16,-21 0 0,22-21 16,-22 21-16,0-22 0,0 22 0</inkml:trace>
  <inkml:trace contextRef="#ctx0" brushRef="#br0" timeOffset="33689.58">6667 10202 0,'0'0'16,"-42"-42"-1,42 21-15,-21 21 16,42 0 15,0 0-31,0 21 16,1-21-16,-1 21 0,42 0 15,-42 1-15,22-1 0,41 21 16,-41 0-16,-1-20 16,0-1-16,1 21 0,-1-21 15,22 22-15,20-1 0,-41 0 16,-1-21-16,0 1 0,1-1 0,20 0 15,-21 0-15,1 0 0,-22 0 16,21 1-16,1-1 0,-22-21 0,0 21 16,21-21-1,-21 21-15,-21 0 0,-21-21 32,0 21-32,0-21 0,-21 22 15,20-22-15,-20 21 0,0-21 16,-1 21-16,1-21 0,0 21 0,-1 0 0,1 0 15,0 1-15,-22-1 0,-20 21 16,20-21-16,22 22 16,-22-22-16,22 0 0,0 0 0,-64 43 15,85-43-15,-22 0 16,1 0-16,21 0 0,-22-21 16,22 21-16,-21 1 0,21-1 15,-22-21-15,43 21 0,-21-21 16,21-21 15,0 0-31,0-1 0,21 1 16,-21 0-16</inkml:trace>
  <inkml:trace contextRef="#ctx0" brushRef="#br0" timeOffset="34538.81">6794 10435 0,'0'0'16,"-21"-21"-16,0 0 0,0 0 0,0 21 16,0-21-16,-1 21 0,1 0 15,0 0-15,0 21 0,0 21 16,21 0-16,-21 85 16,21-84-16,0-1 15,0 0-15,0 1 0,-22-1 16,22 64-16,0-85 15,0 0-15,0 22 0,22-43 32,-1 0-32,0-22 15,0 1-15,-21 0 0,21-21 16,-21 21-16,0-22 16,0 1-16,0 0 0,0-1 0,21-63 15,-21 64-15,22 0 0,-22 21 16,0-22-16,0 22 0,21 0 15,0 21 1,-21 21-16,0 0 0,21 22 16,-21-22-16,21 21 0,-21 22 0,0-22 15,21 0-15,-21 1 0,0-1 0,0 64 16,0-85-16,0 21 16,0 1-16,0-22 0,0 0 0,0 0 15,22 0-15,-1-21 16,0 0-1,0-21-15,0 21 0,0-21 0,1-21 16,-1 20-16,0 1 0,0-21 16,-21 0-16,21-1 0,0 1 15,1 0-15,-22-1 0,21-41 16,0 41-16,-21 1 16,0 21-16,0 42 15,0 0-15,0 21 0,0-20 16,0 20-16,0 0 0,0 1 15,-21-1-15,21-21 0,-21 21 0,-1 22 16,22-22-16,0-21 0,0 1 16,0-1-16,0 0 0,22-21 31,-1-21-15,0 0-16,0-1 0,0 1 15,0 0-15,-21-21 0,22-1 0,-1 1 16,0 0-16,0-43 0,0 43 15,-21 21-15,0-22 0,0 64 32,0 22-32,0-22 0,0 21 15,0-21-15,0 22 0,0-22 16,0 21-16,-21-21 0,0 43 16,21-43-16,-21 0 0,21 0 0,0 1 15,21-22 1,0 0-1,0 0-15,22-22 0,-22-20 0</inkml:trace>
  <inkml:trace contextRef="#ctx0" brushRef="#br0" timeOffset="34995.1">8953 10499 0,'0'0'0,"-42"0"0,21 0 0,-43 0 16,22 0-16,21 0 16,0 0-16,42 0 15,21 0 1,1 0-16,20 0 0,1 0 16,-1 0-16,22-21 0,-1 21 15,1 0-15,84-22 0,-84 22 16,21 0-16,-21-21 0,-1 21 15,1 0-15,63 0 0,-84 0 16,-22 0-16,21 0 0,-41 0 16,-1 0-16,-42 0 15,-22 0-15,1 0 16,0 0-16,-1 0 0,-20 0 16,-1 0-16,-20 0 0,20 0 15</inkml:trace>
  <inkml:trace contextRef="#ctx0" brushRef="#br0" timeOffset="35197.29">9398 10478 0,'-42'0'0,"84"0"0,-127 21 15,43-21-15,0 0 0,20 0 16,-20 0-16,21 0 0,0 21 16,42-21-1,0 0 1,21 0-16,1 21 0,-1-21 0,0 0 16,1 0-16,-1 0 0,22 0 15,41 0-15,-62-21 0,20 0 16,-20 21-16,20-21 0,-21 21 15,1-22-15,-1 22 0,-21-21 16,22 0-16,-1-21 16,-42 21-16,0-1 0,0 1 0</inkml:trace>
  <inkml:trace contextRef="#ctx0" brushRef="#br0" timeOffset="35469.67">9991 10139 0,'-22'0'16,"44"0"-16,-65 0 0,43-21 0,-21 21 15,0 0-15,21 21 31,0 0-31,21 0 16,0-21-16,22 0 0,-22 21 16,21-21-16,0 0 0,1 0 0,-22 22 15,21-22-15,1 0 0,20 21 16,-63 0-16,21-21 0,-21 42 16,0-21-16,0 1 15,-21 20-15,0-21 0,0 21 16,-64 43-16,43-64 0,-22 22 15,-63 62-15,85-62 16,0-1-16,-1-21 16,43 0-16,0 1 0,21-22 15,1-22 1,-1 22-16</inkml:trace>
  <inkml:trace contextRef="#ctx0" brushRef="#br0" timeOffset="36603.46">11747 10393 0,'0'-21'16,"0"0"-1,0-1-15,0 1 0,0 0 16,22-21-16,-22 21 0,0-1 16,0 1-16,0 0 0,0-21 0,0 21 15,0-1-15,0-20 0,-22 21 16,1 0-16,0 21 0,0-21 0,0 21 15,-22 0-15,22 0 0,-21 0 0,-22 42 16,43-21-16,-21 21 16,21-20-16,0 20 0,-22 0 0,22 43 15,0-43-15,21 22 0,-21 42 16,21-64-16,0 0 16,0 1-16,21-22 0,0 21 15,21 0-15,-20-20 0,20-1 16,-21-21-16,21 0 0,1 0 0,-22 0 15,21-21-15,-21-1 0,22 1 16,-22 0-16,0 0 0,0-21 0,0-1 16,1 1-16,-22 0 0,21-1 15,-21 1-15,0 0 0,0-1 16,0 1-16,0 0 0,0 20 0,0-20 16,0 21-16,0 0 15,-21 21-15,-1 21 16,22 0-16,0 21 0,0-20 15,-21-1-15,21 21 0,0 0 16,0 1-16,0-1 0,0 0 0,0-20 16,0 20-16,21 0 0,1-21 15,-1 1-15,0-1 0,0 0 0,21 0 16,-20-21-16,-1 0 0,21 0 0,-21 0 16,22 0-16,-22 0 0,21 0 15,-21-21-15,22-21 0,-22 20 0,0-20 16,21-43-16,1 43 0,-43 0 15,21-22-15,0 22 16,-21-22-16,21-20 0,-21 41 16,0 22-16,0-21 0,0 21 0,0 0 15,0 42 1,0 0 0,0 0-16,-21 0 0,21 0 0,-21 22 15,21-1-15,-21-21 0,21 22 16,0-1-16,0 21 0,0-20 0,0-1 15,0 0-15,0 1 0,0-1 0,0-21 16,21 22-16,0-22 0,0 0 16,0 0-16,0 0 0,1-21 0,-1 0 15,0 0-15,21 0 0,-21 0 16,1 0-16,-1-21 0,0 0 0,21 0 16,-21 0-16,1-22 0,-1 1 15,0 0-15,0-1 0,-21 1 0,21-22 16,0 22-16,1 0 0,-1-22 15,-21 22-15,21 0 0,-21-1 0,21 1 16,-21 0-16,0-22 0,0 43 16,0 42-1,-21 0 1,21 0-16,-21 22 0,21-1 16,0 0-16,0 1 0,0-1 0,0 22 15,0-22-15,0 0 0,0 43 16,21-43-16,0 1 0,-21-22 15,21 21-15,0-21 0,-21 0 16,22 1-16,-1-1 0,0-21 0,0 0 16,0 0-16,0 0 0,1 0 15,-1-21-15,0 21 0,0-43 0,0 22 16,0-21-16,1-1 0</inkml:trace>
  <inkml:trace contextRef="#ctx0" brushRef="#br0" timeOffset="38125.37">14584 9906 0,'-21'42'16,"-1"-20"-16,22-1 15,0 0-15,0 0 0,0 0 16,0 0-16,22-21 16,-1 0-16,0 0 15,0 0-15,21 0 16,-20 0-16,-1-21 0,21 21 0,-21-21 16,64-21-16,-64 21 0,0-1 15,22 1-15,-22 0 0,0-21 16,-21 21-16,0-43 0,0 22 15,0 21-15,0-1 0,-21 22 16,0 22 0,-1-1-16,1 0 15,0 21-15,0 1 0,21-1 0,0 0 16,-21 1-16,0 62 16,21-62-16,0 20 0,0-20 0,0-1 15,0 21-15,0-20 0,0-1 16,0 0-16,0 1 0,0-1 0,0 22 15,0-43-15,0 0 0,0 0 16,0 0-16,-22-21 16,1 0-1,0-21-15,0 0 0,0 0 16,21 0-16,-21-22 0,-1 1 0,1 0 16,0-1-16,21 1 0,-21 0 0,0-1 15,0 1-15,-1 21 16,22 0-16,-21 21 15,0 0-15,21 21 0,0 0 16,0 0-16,0 21 0,0-20 16,0 20-16,0-21 0,21 21 15,0-20-15,1 20 0,20 21 16,-21-41-16,21-1 0,-20 0 16,20 0-16,-21 0 0,64-21 15,-64 0-15,21 0 0,1 0 0,-1 0 16,0 0-16,1-21 0,41 0 15,-63-21-15,22 20 0,-22-20 16,21 21-16,-21-21 0,1-1 16,-1 1-16,-21 0 0,0-1 0,0-20 15,0 20-15,0 22 0,0 0 16,-21 42 0,-1-21-1,1 21-15,21 1 0,-21 20 16,0-21-16,21 21 0,-21-20 0,21 20 15,0 0-15,0 1 0,0-22 16,0 21-16,0-21 0,0 0 0,21 1 16,0-1-16,0 0 15,0 0-15,1-21 0,-1 0 0,21 0 16,-21 0-16,22 0 0,20-21 16,-21 21-16,-20-21 0,20-22 0,0 22 15,1 0-15,-22-21 0,21-1 16,0 1-16,-20 0 0,-1 21 0,21-43 15,-42 43-15,0 0 16,-21 21 0,0 0-16,0 0 0,-1 0 15,1 21-15,0 0 0,0 21 16,21-20-16,0-1 0,0 0 0,0 21 16,0 22-16,0-43 0,0 0 15,0 0-15,21 22 0,0-22 16,0 0-16,-21 0 0,22 0 15,-1 0-15,-42-42 32,-1 21-17,22-21-15,-21 0 0,0 0 0,21 0 16,-21-1-16,21 1 0,-21 0 16,21 0-16,0 42 31,0 0-31,0 0 0,0 1 15,0-1-15,0 0 0,21 0 16,0 0-16,0 0 0,0-21 16,1 22-16,-1-22 0,21 0 0,-21 0 15,0 0-15,22 0 0,-1 0 16,22-22-16,-22 1 0,-21 0 16,21 0-16,-20 0 0,20 0 15,-21-22-15,0 1 0,0 0 0,1-22 16,-1 22-16,-21-22 0,0 1 0,21 20 15,-21-20-15,0-1 0,0 1 16,0 21-16,0-1 0,21 1 0,-21 0 16,0 20-16,0 44 15,0 20 1,0-21-16,-21 21 0,0 1 16,0-1-16,21 22 0,0-22 15,-22 21-15,22-20 0,-21 20 0,21 43 16,0-42-16,0-22 0,0 0 15,0-21-15,0 22 0,0-22 16,0 0-16,0 0 0,0 0 0,0 1 16,21-22-16,1 0 0,-1 0 0,0 0 15,0 0-15,21-22 0,-20 1 16,-1 0-16,0 0 0,0-21 0,0 20 16,0-20-16,1 0 0,-22-1 15,0 1-15</inkml:trace>
  <inkml:trace contextRef="#ctx0" brushRef="#br0" timeOffset="38281.3">16192 10202 0,'0'0'0,"-42"0"0,-43 0 31,85 22-15,22-22 0,-1 0-16,0 0 0,21 0 0,1 0 15,-1 0-15,0 0 0,22 0 16,-22 0-16,0 0 0,1-22 0,-1 1 15,0 21-15</inkml:trace>
  <inkml:trace contextRef="#ctx0" brushRef="#br0" timeOffset="39630.76">17547 9991 0,'0'0'0,"0"-127"31,0 106-31,0-1 0,0 1 16,0 0-16,-21 0 16,0 21-16,0 21 0,-22 0 15,22 0-15,-21 1 0,21 20 16,-22-21-16,1 21 0,0 1 16,-1-1-16,22 0 0,-21 22 0,21-22 15,-22 22-15,22-22 0,0 22 16,21-1-16,0-21 0,0 22 0,0 21 15,0-43-15,21 0 16,0-21-16,0 22 0,22-22 0,63 21 16,-64-42-16,21 0 0,1 0 15,-1 0-15,1 0 0,-1 0 0,1 0 16,-1-21-16,1 0 0,-1 0 16,43-43-16,-63 22 0,20 0 15,1-43-15,-22 43 16,-21-22-16,0 22 0,-21-1 0,0 1 15,0 21-15,0-21 0,0 20 16,0 1-16,-21 0 0,0 21 16,-21 0-16,20 0 0,1 0 15,0 0-15,0 21 0,-21 0 16,20 1-16,1 20 0,0-21 0,0 21 16,0 1-16,0-22 0,-22 64 15,43-64-15,-21 21 0,21-21 0,0 0 16,0 1-16,0-1 0,0 0 0,21-21 15,0 0-15,1 0 16,-1 0-16,0 0 0,64-42 16,-43 20-16,-21 1 15,0-21-15,22 0 0,-22-1 0,0 1 16,0 21-16,0-22 0,0 22 16,-21-21-16,0 21 0,-21 42 31,0 0-31,21 0 15,0 22-15,-21-22 0,21 0 0,-21 21 16,21 1-16,0-22 0,0 21 16,0-21-16,0 0 0,0 1 0,0 20 15,21-21-15,0-21 0,0 21 16,-21 0-16,21-21 0,1 0 16,20 0-16,-21 0 0,0 0 0,22 0 15,-1 0-15,0-21 0,-21 0 0,22 0 16,-1 0-16,0 0 0,1-22 15,-1 1-15,-21 0 0,22-1 0,-1-41 16,-21 62-16,-21-20 16,0 21-16,0 0 0,0 0 0,-21 21 15,0 0 1,0 21-16,21 0 0,0 0 16,-22 0-16,22 22 0,0-22 0,0 0 15,0 42-15,0-20 0,0-22 16,22 21-16,-1-21 0,-21 1 15,21 20-15,0-21 16,-21 0-16,21 0 0,-21 1 16,0-44 15,0 1-31,-21 0 0,0 0 16,0 0-16,-22-22 15,43 22-15,-21 0 0,0 0 0,0 0 16,0 21-16,0 0 0,-1 0 0,1 0 15,0 21 1,21 0-16,0 0 0,0 0 0,0 1 16,21-22-16,0 21 0,1 0 15,-1 0-15,21 0 0,-21-21 0,64 21 16,-64-21-16,21 0 0,1 0 16,-1 0-16,22 0 15,20 0-15,-41-21 0,20 0 16,-21 0-16,22 0 0,-1 0 0,-20-22 15,20 22-15,-20-21 0,20-1 16,-21-20-16,22-22 0,-22 43 16,-21 0-16,-21-1 0,0 22 0,0-21 15,0 21-15,-42 21 16,21 0-16,-21 0 0,-1 0 0,1 0 16,0 21-16,-1 0 0,22 0 0,0 0 15,0 22-15,21-1 0,0 43 16,0-43-16,0 0 0,21 43 15,21-43-15,-21-21 0,1 22 16,20-22-16,0 0 0,-21 0 16,22 0-16,-1-21 0,0 22 0,1-22 15,20 0-15,-20 0 0,-1 0 16,-21 0-16,21-22 0,1 22 16,-22-21-16,21 0 0,-21 0 0,1 0 15,-1 0-15</inkml:trace>
  <inkml:trace contextRef="#ctx0" brushRef="#br0" timeOffset="39822.81">20235 10541 0,'0'0'0,"21"0"32,-42 0 46,0 0-78,0 0 0</inkml:trace>
  <inkml:trace contextRef="#ctx0" brushRef="#br0" timeOffset="48661.95">9525 11790 0,'0'0'0,"0"21"16,-21-21 77,0 0-93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3:22:55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953 0,'0'0'0,"-21"0"0,0-22 15,-1 22-15,22-21 16,0 0 31,0 0-32,22 21-15,-22-21 0,21 0 0,0 21 16,0-22-16,43-41 16,-43 42-16,0 0 15,-21-1-15,21 1 0,-21 0 16,0 0-16,0 0 0,0 0 15,0-1-15,-21 1 0,-21 21 16,20 0-16,-41 0 0,21 0 16,-22 21-16,-63 1 0,64-1 15,-1 0-15,22 0 0,-1 0 16,1 0-16,21 1 0,0 20 16,21-21-16,0 21 0,0 1 15,21-22-15,42 64 16,-20-43-16,-1 0 0,22-21 0,-22 22 15,0-1-15,64 64 16,-64-64-16,-20 1 0,-1-22 16,0 21-16,-21 64 15,-21-64-15,0-21 16,-22 1-16,22 20 0,-21-21 0,-64 0 16,64-21-16,-1 0 15,-20 0-15,20 0 0,1-21 0,0 0 16,-1 0-16,1 0 15,21-1-15,-21-20 0,20 21 0,1-21 16,21-22-16,-21 22 16,21 21-16,0-22 0,0 22 15,0 0-15,0 0 0,21 21 32,-21 21-32,0 0 15,0 21-15,21-20 0,1-1 0,-1 21 16,-21-21-16,21 22 0,0-22 15,0 21-15,43 22 16,-22-43-16,-21 21 0,64 0 16,-43-20-16,1-22 15,41 0-15,-20 0 0,-22 0 0,0 0 16,1 0-16,-1-22 0,22-20 16,-22 21-16,0 0 0,22-22 15,-22 22-15,22-21 0,-22 21 16,0-22-16,1 1 0,-22 21 0,21-21 15,-21 20-15,0 1 0,-21-21 16,0 21-16,0 0 0,0-1 16,-21 22-16,0 0 15,0 0-15,0 0 0,0 0 16,-22 22-16,22-1 0,0 0 16,0 0-16,0 0 0,21 0 0,0 22 15,-22-22-15,22 42 16,0-41-16,0 20 0,0-21 15,0 0-15,22 22 0,-1-22 0,42 21 16,-20-42-16,-1 21 16,0-21-16,1 0 0,20 0 0,1 0 15,-1 0-15,1-21 0,-1 0 16,1 0-16,-1 0 0,1-1 0,84-41 16,-85 42-16,64-43 15,-63 22-15,-22 21 16,43-43-16,-43 22 0,-21 21 15,0-22-15,-21 22 16,0 0-16,-21 21 0,0 0 0,-21 0 16,-43 0-16,43 0 0,-22 0 15,22 21-15,-22 0 16,22 1-16,0-1 0,-22 21 16,22-21-16,0 22 0,20-22 0,-20 21 15,21-21-15,0 0 0,21 43 16,0-43-16,0 0 0,21 0 15,0-21-15,43 0 16,-43 0-16,21 0 0,0 0 16,-20-21-16,20 0 0,43 0 15,-64 0-15,21 0 16,-21-1-16,0 1 0,1 0 0,-1-21 16,0 21-16,0-1 0,-21 1 15,21-42-15,0 42 16,-21 42 15,0 0-31,0 0 16,0 0-16,0 22 0,0-1 0,0 0 15,0 1-15,0 20 16,0 1-16,0-1 0,0 22 0,0-22 16,0 22-16,0 21 0,0-22 0,0 22 15,-21 0-15,0 233 16,0-233-16,21-1 0,0 86 15,-21-85-15,21 42 16,0-63-16,0 20 16,0-62-16,0-1 0,0-21 0,0 0 15,0 1-15,0-44 16,0 1-16,0 0 16,0-42-16,0 20 0,21-20 15,0-22-15,-21 22 0,21-22 16,22-106-16,-22 86 0,0-22 15,0 21-15,0-21 0,22 21 16,-22-21-16,42-127 0,-42 148 16,22 0-16,-22 0 0,0 22 0,0-1 15,0 0-15,1 22 0,-1-1 16,-21 1-16,0 21 0,21-1 16,-21 1-16,0 0 15,0 20-15,0 44 16,0-1-16,-21 0 15,21 0-15,-21 21 0,21 1 16,0-22-16,0 21 0,0 22 16,0-22-16,0-21 0,0 43 15,0-22-15,42-21 0,-21 0 16,0 1-16,0-1 16,43 0-16,-22-21 0,-21 0 15,22 0-15,-1 0 0,0 0 16,22-21-16,-22 0 0,1-1 15,20-41-15,-21 21 16,-20 20-16,20-20 0,-21 0 0,0-1 16,0 1-16,1 21 0,-1-21 15,0 20-15,0 1 0,-21 0 16,0 0-16,0 0 0,0 0 16,0 42-1,0 0 1,-21 0-16,21 21 15,-21-20-15,21 20 0,-21-21 0,21 0 16,0 22-16,0-22 0,0 42 16,0-42-16,0 43 15,0-43-15,0 0 0,42 22 16,-21-22-16,43-21 16,-43 21-16,0-21 0,21 0 15,1 0-15,-1 0 0,0-21 0,-21 0 16,22-1-16,-1 1 15,0 0-15,43-42 0,-43 41 16,22-41-16,-43 21 16,21-1-16,1-41 0,-43 41 15,0 22-15,0-21 0,0 21 16,0-1-16,-21 22 16,-1 0-16,1 0 0,-21 22 15,0-1-15,20 0 0,-41 21 16,21 1-16,20-1 0,22-21 0,0 21 15,-21-20-15,21 41 16,0-21-16,0-20 0,43 20 16,-22-21-16,0-21 0,0 21 15,21-21-15,1 0 0,41 0 16,-41 0-16,20 0 16,-20 0-16,20-21 0,-21 0 0,22 0 15,21-22-15,-22 22 0,-42 0 16,22-21-16,-1-1 0,-21 22 15,0-21-15,0 0 0,-21 20 0,0-20 16,0 21-16,0 0 16,0 42-1,-21 21 1,0-21-16,21 1 0,0 20 16,-21 0-16,0-21 0,21 22 15,0-22-15,0 21 0,-21 1 16,21-1-16,0-21 0,0 0 15,0 0-15,0 1 0,0-1 16,21-42 15,-21-1-31,21 1 16,0 0-16,0-21 0,0 21 16,1-22-16,-1 22 0,0-21 15,0-1-15,0 1 0,0 21 16,1-21-16,20-1 0,-21 22 15,0 21-15,0 0 16,-21 21-16,0 0 0,0 1 16,0 41-1,22-42-15,-22 43 0,21-43 16,-21 0-16,21 0 0,-21 0 0,21 1 16,0-1-16,0 0 15,1 0-15,-1 0 0,0-21 16,0 0-16,0 0 0,22 0 15,-22 0-15,42-42 16,-42 21-16,22 0 0,-22-1 0,0 1 16,0-21-16,0 0 15,22-43-15,-22 21 0,0 1 16,0-1-16,0 1 0,-21-128 16,0 149-16,0 0 15,0 21-15,0-1 0,0 1 16,0 0-16,0 42 15,-21 0 1,21 1-16,-21 20 0,0 0 0,0 1 16,21 20-16,0 1 0,0-1 15,-21 1-15,21-22 0,0 21 0,0-20 16,0-1-16,0 0 16,0 1-16,0-1 0,0 22 0,21-43 15,0 0-15,21 21 16,-21-42-16,1 21 0,-1-21 15,21 0-15,-21 0 0,22 0 0,-22 0 16,21-21-16,0 21 0,-20-21 16,20 0-16,0 0 0,1 0 0,-22-22 15,21 22-15,-21-21 0,0 21 16,22-1-16,-22-20 0,0 21 0,-21-21 16,21 42-16,-21-22 0,0 44 31,0-1-31,0 0 15,0 0-15,-21 0 0,21 0 16,0 1-16,0 20 0,0-21 0,0 0 16,0 0-16,0 1 15,0-1-15,42 21 0,-20-21 16,-1 0-16,21-21 0,0 22 0,1-1 16,20-21-16,-20 0 0,20 0 15,1 0-15,-1 0 0,22 0 16,-22-21-16,1 21 0,63-43 15,-64 22-15,-20 0 0,62-43 16,-62 43-16,-1-21 0,-21 21 16,0-22-16,1-20 15,-22 21-15,0 20 0,0-20 0,-22 21 16,1 0-16,0 0 0,0-1 16,0 22-16,-22 0 0,22 0 0,-21 0 15,0 0-15,20 22 0,-20 20 16,-43 0-16,43 1 0,0-22 15,21 21-15,-1-21 0,1 22 16,21-22-16,-21 0 0,21 0 16,0 21-16,0-20 0,0-1 0,21-21 0,0 21 15,22 0-15,-1-21 16,-21 0-16,22 0 0,-22 0 16,21 0-16,-21 0 0,22 0 15,-22 0-15,21-21 0,22-21 16,-43 20-16,0-20 0,21 21 0,-21-21 15,1-1-15,-22 22 0,21-21 16,-21 21-16,21-22 0,-21 22 16,0 0-16,0 0 0,0 42 31,-21-21-31,21 21 0,-21 0 16,21 22-16,0-22 0,-22 0 0,22 0 15,0 21-15,0-20 0,0-1 16,0 0-16,0 0 0,0 0 0,0 0 15,22 1-15,-1-1 0,0 0 0,0-21 16,0 21-16,0-21 16,22 0-16,-22 0 0,21 0 0,1 0 15,-1 0-15,0 0 0,1 0 0,-1 0 16,-21-21-16,21 0 0,1 0 16,-1-22-16,22-20 0,-43-1 15,0 22-15,21-85 16,-21 42-16,1 22 0,-22-22 15,0 22-15,21-1 0,-21 22 16,21-1-16,-21 1 0,0 21 0,0 0 0,0 0 16,0-1-16,0 44 15,0-1 1,-21 0-16,0 21 16,21 1-16,0-1 0,-22 0 0,1 22 15,0 63-15,0-85 16,21 22-16,0-1 0,-21-21 0,21 1 15,0-1-15,0 0 0,0 1 0,0-1 16,0-21-16,0 22 0,21-22 16,0 0-16,0 0 0,0 0 0,1 0 15,20-21-15,-21 0 0,21 0 16,-20 0-16,20 0 0,0 0 0,1 0 16,-1-21-16,-21 0 0,21 0 15,1 0-15,-1 0 0,0-1 16,-20 1-16,-1 0 0,21-42 15,-42 41-15,0-20 0,0 0 16,-21 21-16,0-22 0</inkml:trace>
  <inkml:trace contextRef="#ctx0" brushRef="#br0" timeOffset="240.08">8170 656 0,'0'0'0,"-42"0"0,21 0 16,0 0-16,-1 0 0,1 0 15,21 21 32,-21-21-16,0 0-31,0 0 0</inkml:trace>
  <inkml:trace contextRef="#ctx0" brushRef="#br0" timeOffset="432.08">6625 1016 0,'0'0'16,"0"21"-16,-21 0 0,21 1 0,0-1 15,21-21-15,0 0 16,22 0-16,-1 0 0,21 0 0,-20 0 16,20-21-16,1-1 0,-22 22 15,22-21-15,-22 0 0,0 0 0,1 21 16,20-42 0,-42 20-16</inkml:trace>
  <inkml:trace contextRef="#ctx0" brushRef="#br0" timeOffset="4095.46">10837 677 0,'0'22'16,"0"-1"-1,0 0 1,0 0-16,21 0 31,1-21-31,-1 0 16,0 0-16,0 0 0,21-21 15,1 21-15,-1-21 0,0 0 16,1 0-16,-1-1 0,0 1 0,1-21 16,-1 21-16,22-43 15,-43 22-15,0 21 0,-21-22 0,0 1 16,0 21-16,-21-21 15,0 42-15,-1 0 0,-20 0 0,0 21 16,-1 0-16,1 0 0,-21 0 16,20 22-16,1-1 0,0 0 0,-1 43 15,22-22-15,0 22 16,21-43-16,0 1 0,21 20 16,0-42-16,0 22 15,1-22-15,20-21 0,0 21 0,1 0 16,-1-21-16,0 0 0,-21 0 15,22 0-15,-1 0 0,-21 0 0,0 0 16,-21-21 0,-21 21-1,0 0-15,-21 0 0,21 0 16,-22 21-16,1 0 0,0 1 16,-1-1-16,1 21 0,-22 22 15,22-22-15,0 0 0,21-21 16,-22 22-16,43-22 0,-21 42 15,21-41-15,0-1 0,0 0 16,21 0-16,0-21 0,43 0 16,-43 0-16,21 0 0,1 0 0,20 0 15,-20-21-15,-1 21 16,0-21-16,1 0 0,-1-1 0,0 1 16,43-42-16,-43 20 0,-21 1 15,22 0-15,-22-1 0,21 1 16,-21 0-16,22-1 0,-22 1 0,21 21 15,-21 0-15,1 0 0,20 21 16,0 0-16,-21 21 0,1 0 16,-1 21-16,0-21 0,-21 22 15,0-1-15,0 22 0,0-22 16,-21 0-16,0 1 16,21-22-16,-22 21 0,-20 0 15,21-20-15,21-1 0,-21 21 16,21-63 15,21 0-31,0 0 16,0-1-16,0 1 0,43-63 15,-22 41-15,1 1 0,-1 0 16,0-1-16,1 1 0,41-43 16,-63 64-16,1-21 0,-1 21 15,0 21-15,-42 21 31,0 0-31,-1 0 0,1 0 16,0 22-16,0-22 0,0 21 16,0 0-16,-22 22 0,22-22 15,21 1-15,0-1 16,0-21-16,21 43 16,22-43-16,-22 0 0,21-21 15,-21 0-15,22 21 0,-1-21 16,0 0-16,22 0 0,-22 0 0,0 0 15,1-21-15,20 0 0,-20 21 0,-1-21 16,0-1-16,1 1 0,62-63 16,-62 41-16,-22 1 15,-21 21-15,0-22 0,0 1 0,0 0 16,0 21-16,-21 21 16,0 0-16,-1 0 15,-41 21-15,21 0 0,20 0 16,-20 21-16,21-20 0,0 20 15,0 0-15,21-21 0,0 22 0,0-22 16,0 21-16,0-21 0,0 1 16,21-1-16,21 0 0,-21 0 0,22 0 15,-22-21-15,63 21 0,-41-21 16,63 0 0,-64 0-16,0 0 0,1-21 0,20 0 15,-42 0-15,64-21 16,-43-1-16,-21 22 0,22-21 0,-22-1 15,21-20-15,-21 21 0,1-1 16,-1-20-16,0 20 0,42-41 16,-41 84-16,-1 0 0,-21 21 31,0 0-31,0 0 0,0 22 0,0-22 16,0 0-16,0 0 0,0 21 15,0-20-15,0-1 0,0 0 0,0 0 16,21-42 31,-21 0-47,0 0 15,21-1-15,-21 1 0,21-21 16,-21 21-16,0 0 0,0-22 0,0 22 16,0 0-16,0 0 0,-21 21 15,0 0 1,0 21-16,0 0 0,-1 0 0,1 22 15,0-22-15,-42 42 16,41-20-16,1-1 0,0 21 16,21-20-16,-21-22 0,21 42 15,0-20-15,21-1 16,-21-21-16,21 22 0,0-22 16,22 0-16,-22-21 0,21 21 15,1 0-15,-1-21 0,0 0 0,1 0 16,41 0-16,-41-21 15,41-21-15,-41 21 0,20-1 16,-21-20-16,1 21 0,-22-21 0,21 20 16,1-20-16,-22 0 0,0-1 15,0 1-15,0-21 0,0 41 16,-21 1-16,0 0 0,-21 42 31,0 0-31,0 1 0,0-1 16,0 21-16,-1-21 0,22 0 15,0 22-15,0-22 0,0 0 0,0 0 16,0 0-16,0 1 0,0 20 16,0-21-16,22 0 0,20 0 15,-21-21-15,0 0 16,0 0-16,22 0 0,-1 0 0,22 0 16,-43-21-16,63-21 15,-62 21-15,-1 0 0,21-1 16,0-41-16,-20 21 0,-1-1 15,0 1-15,0 0 16,0-1-16,-21-20 0,0 42 16,0-1-16,0 44 15,-21 20 1,0-21-16,21 21 0,0-20 0,-21 20 16,0 21-1,21-41-15,0 20 0,0-21 0,0 43 16,21-43-16,0 0 0,0 0 15,0 0-15,0-21 0,43 21 16,-22-21-16,1 0 0,-1 0 16,0 0-16,1 0 0,41 0 15,-41-21-15,-22 0 0,21-21 16,0 21-16,-20-22 0,62-105 16,-63 85-16,1-22 15,-1 0-15,-21 1 0,0-1 16,21 0-16,0 22 0,-21-1 0,21 1 15,-21-1-15,0 22 0,0 21 16,0-22-16,0 65 16,-21-1-1,21 21-15,-21 0 0,0 1 0,0 20 16,-1 1-16,-20 84 0,42-85 16,0 64-1,-21-63-15,21-22 0,0 22 0,0-22 16,0-21-16,0 64 15,21-64-15,0 0 0,0 0 0,22 1 16,-22-1-16,21-21 16,-21 0-16,22 0 0,20-21 15,-42 21-15,22-22 0,-22 1 16,21 0-16,-21-21 0,43-22 16,-22 22-16,-21 0 0,1-1 15,-1 1-15,0 0 0,0 20 16,0-20-16,-21 21 0,0 42 31,0 0-31,-21 0 16,0 22-16,21-22 0,0 0 0,0 21 15,-21-20-15,21 20 0,0-21 16,0 0-16,0 22 0,0-22 16,0 0-16,21 0 0,0-21 15,0 21-15,0-21 0,22 0 16,-1 0-16,-21 0 0,22 0 15,-1 0-15,-21 0 0,64-42 16,-43 21-16,0 0 0,43-43 16,-64 22-16,22-1 0,-1 1 15,-21 0-15,0-1 0,0 22 16,1 0-16,-22 0 0,21 21 16,-21 21-1,-21 0-15,-1 22 0,1-22 16,-21 42-16,21-42 0,21 22 15,0-22-15,0 0 0,0 0 16,0 22-16,0-22 0,0 0 16,42 0-16,-21-21 15,0 0-15,22 0 16,-22 0-16,0 0 0,0 0 16,0-21-16,22 21 0,-22-21 0,0 0 15,0-1-15,0-20 0,-21 21 0,0-21 16,0-1-16,0 1 0,0 0 15,0-1-15,0 1 0,-21 21 0,0 0 16,0-1-16,-64 22 16,43 0-16,0 22 0,-1-1 0,1 0 15,21 0-15,-22 0 0,22 22 16,21-22-16,0 0 0,0 0 16,21 0-16,1 0 0,41 1 15,-21-1-15,1-21 16,-1 0-16,0 0 0,22 0 15,-22 0-15,64 0 0,-64-21 16,1-1-16,20 1 0,-20 0 16,-1 0-16,43-43 0,-64 43 15,21-21-15,-21 21 0,0 0 16,1-1-16,-1 22 16,-21 22-16,-21-1 15,-1 21-15,22-21 0,-21 22 0,0-22 16,0 21-16,0 0 0,0-20 15,-1 20-15,22-21 0,0 21 16,0-20-16,0-1 0,0 0 16,0 0-16,22-42 31,-1 0-15,0 0-16,0-1 0,0 1 15,22-21-15,-22 0 0,21 20 16,43-83-16,-43 62 0,0 1 15,1-22-15,20 1 16,-42 42-16,1 21 0,-1 0 0,0 0 16,-21 42-16,0-21 0,0 22 15,0-1-15,0 0 0,0 1 0,0-1 16,0 43-16,0-64 16,0 21-16,21-21 0,-21 22 15,21-22-15,0 0 0,1 0 16,-1 0-16,21-21 0,-21 21 0,0-21 15,22 0-15,-1 0 0,-21 0 16,22 0-16,-1 0 0,0 0 0,-21-21 16,22 0-16,-1 0 0,0 0 15,-20 0-15,20-22 0,0 22 0,1-64 16,-22 43-16,0 0 16,-21-1-16,0 1 0,0 0 0,-21 21 15,0-22-15,-1 1 0,-83-22 16,62 22-16</inkml:trace>
  <inkml:trace contextRef="#ctx0" brushRef="#br0" timeOffset="4308.67">17166 445 0,'0'0'0,"-21"0"0,0 0 16,0 0-1,-1 0 32,1 0-47,0 0 16,0 0-16,0 0 16,-22 0-16</inkml:trace>
  <inkml:trace contextRef="#ctx0" brushRef="#br0" timeOffset="4499.8">15769 614 0,'0'0'0,"-21"0"0,-21 21 0,20-21 0,22 21 15,22-21 1,-1 0-16,63 0 0,-62 0 16,20 0-16,0 0 15,22 0-15,-22 0 0,22 0 0,-22 0 16,0 0-16,1 21 0,-1-21 15,-21 0-15,0 0 0,-42 0 16,0 0-16,-21 0 0</inkml:trace>
  <inkml:trace contextRef="#ctx0" brushRef="#br0" timeOffset="5496.21">1863 2519 0,'0'0'0,"-43"0"0,-168 0 31,168 0-31,1 0 0,0 0 0,-1 0 16,22 0-16,0 0 0,0 0 15,42 0 16,21 0-31,-21 0 16,22 0-16,-1 0 0,0 0 16,22 0-16,-1 0 0,1 0 0,84-21 15,-63 21-15,-1 0 16,22-21-16,0 21 0,21 0 0,0 0 16,0-22-16,0 22 0,0 0 0,21 0 15,0 0-15,1-21 0,168 21 16,-148-21-16,1 21 15,20 0-15,1 0 0,-1 0 0,22 0 16,190-21-16,-190 0 16,-1 21-16,234 0 0,-212 0 15,0 0-15,-1 0 0,1-21 16,0 21-16,254-22 0,-254 22 16,21 0-16,-21 0 0,21-21 15,-22 21-15,1 0 0,275 0 16,-275 0-16,0-21 0,21 21 15,-21 0-15,0 0 0,21 0 0,-22 0 16,22 0-16,-21 0 0,233 0 16,-233 0-16,0 0 0,-1 0 15,1 0-15,-21 0 0,21 0 16,211 0-16,-232 0 0,211 0 16,-211 0-16,0 0 15,-1 0-15,-20 0 0,20 0 0,-20 0 16,21 0-16,-43 0 0,21 0 0,-20 0 15,-1 0-15,22 0 0,-22 0 16,0 0-16,1 0 0,-22 0 0,21 0 16,-21 0-16,0 0 0,1-21 15,-1 21-15,-21 0 0,0 0 0,-21 0 16,-1 0-16,-20-21 0,0 21 16,-22 0-16,64 0 15,-84-21-15,-1 21 0,21 0 16,-41 0-16,-44 0 15,1 0-15,-21 0 0,0 0 16,-1 0-16</inkml:trace>
  <inkml:trace contextRef="#ctx0" brushRef="#br0" timeOffset="6383.76">952 3493 0,'0'-22'0,"0"44"0,0-65 0,0 22 0,0 0 16,0 0-16,0 0 15,0-1-15,0 44 16,0-1-1,0 21-15,0 0 0,0 1 16,22-1-16,-22 0 0,0 22 0,0-22 16,0 22-16,0-22 0,0 85 15,0-63-15,0-1 0,0 1 16,-22-22-16,22 64 16,0-85-16,0 21 0,0-21 15,0 1-15,0-44 31,0 1-31,0-21 16,0 21-16,0-43 0,0 22 16</inkml:trace>
  <inkml:trace contextRef="#ctx0" brushRef="#br0" timeOffset="9311.51">889 3471 0,'0'0'0,"0"-21"0,0 0 16,0 0-16,0-21 0,0 20 15,0 1-15,0 0 0,0 0 16,0 0-16,21 0 0,0-1 0,0 1 16,22 0-16,-1 0 0,64 21 15,-64 0-15,22 0 16,-1 0-16,-20 21 0,20 0 0,-21 22 16,-20-1-16,20 21 0,-42 43 15,0-63-15,-21 20 0,-22-21 16,1 22-16,0-22 0,-22 1 15,1-1-15,-1 0 0,22 1 16,-64-1-16,64-21 16,-43 0-16,64-21 15,0 0-15,0 0 0,-1 0 0,22-21 16,0 0-16,0 0 0,0 0 16,0-1-16,43-41 0,-22 63 15,-21-21-15,21 0 0,0 21 16,0 0-16,1 0 0,-22 21 15,21 0-15,0 0 0,-21 21 0,21-20 16,-21 20-16,21 21 0,-21-20 16,21-1-16,-21 22 0,0-22 15,22 0-15,-22 1 0,42 41 16,-21-63-16,-21 1 0,21-1 16,22 0-16,-22-21 0,0 0 15,21 0-15,1 0 0,-22 0 16,21 0-16,22-21 0,-22 0 0,0-1 15,1-20-15,-1 21 0,0-21 16,1-1-16,-1 1 0,-21 0 0,0-1 16,0-20-16,1 20 0,-22 1 15,21-21-15,-21 41 16,0 1-16,0 42 31,0 1-31,0 20 16,-21-21-16,21 21 0,0 1 0,-22-1 15,22 22-15,0-22 0,0 0 16,0 1-16,0-22 0,0 21 16,0-21-16,22 0 0,-1 1 0,0-1 15,0 0-15,0-21 0,0 0 16,1 0-16,-1 0 0,0 0 0,42-42 16,-20 20-16,-22 1 15,21-21-15,1 0 0,-22 20 16,21-41-16,-21 21 0,22-1 15,-22 1-15,0 0 0,-21-1 0,0 22 16,0-21-16,21 21 0,-21-1 16,-21 22-1,0 22 1,0-1-16,21 21 0,0-21 16,-22 22-16,22-1 0,0 0 0,0 1 15,0-1-15,22 64 16,-1-85-16,0 21 0,21-42 15,-21 21-15,22 1 0,41-22 16,-41 0-16,-1 0 0,0 0 16,22-22-16,-22 1 0,43-21 15,-43 21-15,1-22 0,20-20 16,-42 21-16,0-1 16,1-41-16,-22 41 15,0-20-15,0 42 0,0-1 16,0 1-16,-22 21 15,1 0-15,21 21 16,-21 1-16,21 20 0,-21-21 16,21 43-16,0-22 0,0 0 15,-21 1-15,21 20 0,0-21 16,-21 1-16,21-1 16,0-21-16,0 0 15,0 1-15,0-44 31,0 1-31,0 0 16,0-21-16,21 21 0,-21-22 0,21 22 16,0-21-16,0-1 0,0 1 15,-21-21-15,43 41 0,-22-20 0,21-21 16,1 41-16,-1 1 16,-21 21-16,21 0 0,-20 0 15,-1 21-15,0 1 0,0 20 16,0-21-16,-21 21 0,0 1 15,43 20-15,-43-20 0,0-1 16,21-21-16,0 0 0,-21 22 16,63-1-16,-41-42 15,-1 21-15,42-21 16,-20 0-16,41-21 16,-41 0-16,-1 0 0,0-1 0,1-20 15,-1 21-15,-21 0 0,21-22 0,-20 1 16,20 21-16,0-64 15,-42 43-15,0 21 0,21-22 16,-21 22-16,0 0 0,-21 42 31,0-21-31,21 21 16,-21 1-16,0 20 0,21-21 0,0 21 16,-21 1-16,-1-1 0,1 0 0,21-20 15,0 20-15,-21 0 0,21-21 16,-21 43-16,21-43 0,0 0 15,0 0-15,21-42 32,0 21-17,-21-21-15,21 0 0,1-21 0,-22 20 16,21-20-16,0 0 0,-21-1 16,21 1-16,21-43 15,-20 43-15,20 0 0,-21-1 16,0 22-16,22 0 0,-22 0 0,21 21 15,-21 0-15,0 0 0,22 21 16,-22 0-16,0 22 16,-21-22-16,0 21 0,0-21 0,0 64 15,0-64-15,0 21 16,0-20-16,0-1 0,21 0 0,0 0 16,1 0-16,-22 0 0,42-21 15,-21 0-15,0 0 0,22 0 0,-22 0 16,21 0-16,0 0 0,1 0 0,-22 0 15,21-21-15,1 0 0,-1 0 16,21-43-16,-20 43 0,-22-21 16,0 0-16,0-1 15,0 22-15,-21-64 0,0 64 16,0-21-16,0 21 0,0 0 0,0-1 16,0 44-1,0-1-15,-21 0 16,21 0-16,0 21 0,-21-20 15,21 20-15,0 0 0,0-21 0,0 22 16,0-1-16,0-21 0,0 0 16,0 1-16,21-1 0,22 21 15,-22-21-15,0-21 0,21 0 16,-21 0-16,22 0 0,-1 0 16,-21 0-16,22 0 0,-1-21 0,0 0 15,-21 0-15,22 0 0,-1-1 16,-21-20-16,22 21 0,-22-21 15,0-1-15,0-20 0,-21-43 16,0 85-16,0 0 16,-21 42-1,0-21-15,0 21 16,-1 0-16,1 21 0,0-20 0,21 20 16,-42 21-1,42-41-15,-21 20 0,21 0 16,0 1-16,0-22 0,-22-21 15,22 21-15,0 0 0,0-42 32,22 0-17,-22 0-15,21-1 0,0 1 0,21-63 16,1 62-16,20-62 16,-42 41-16,22 1 15,-1 21-15,0-21 0,-21 20 0,22 1 16,-22 0-16,0 21 0,0 0 15,22 0-15,-22 0 0,-21 21 16,0 0-16,0 1 0,21-1 0,0 21 16,-21-21-16,0 0 0,21 1 15,0 20-15,-21-21 0,22 0 16,-1 0-16,21 22 0,-21-22 16,0 0-16,22 0 15,-22-21-15,21 0 0,43 0 16,-43 0-16,22 0 0,-1 0 0,-20-21 15,20 21-15,1-21 0,41-43 16,-62 43-16,-1 0 0,0 0 16,1-21-16,-22-1 0,21-20 15,-42 20-15,0 1 0,0-43 16,-21 64-16,0 0 16,0 0-16,-22 0 0,1 21 0,-21 0 15,20 0-15,-20 21 0,-1 0 16,-42 43-16,64-43 0,0 21 15,-43 22-15,64-43 0,0 21 16,21-21-16,0 0 0,0 22 16,0-1-16,42-21 0,-21 0 15,22 1-15,-1-22 0,0 21 16,1-21-16,20 0 0,-21 0 0,1 0 16,20 0-16,-20-21 0,-1-1 15,-21 1-15,43-21 16,-43 21-16,0 0 0,0-1 15,-21-20-15,0 21 0,0 0 0,0-22 16,0 22-16,0 0 0,0 0 16,-21 21-1,0 21-15,0 0 16,-1 0-16,22 1 0,-42 41 16,42-21-16,0-20 0,0 83 15,0-62-15,0 20 16,0-20-16,0 20 0,0 1 0,0-22 15,0 21-15,0 1 0,0-1 16,0 1-16,0-1 0,0 1 0,0-1 16,0 86-16,0-86 15,0 22-15,-21 42 0,0-64 16,0 85-16,-1-84 16,22-1-16,-21 43 0,0-42 15,21-22-15,-21 43 16,21-43-16,0-21 0,0 0 0,-21-21 15,0 0 1,21-21-16,-22 0 0,1-21 0,0 21 16,21-22-16,-21 1 0,21 0 15,-21-1-15,21 1 0,-21 0 0,21-1 16,0 1-16,0 0 0,-43-64 16,22 42-16</inkml:trace>
  <inkml:trace contextRef="#ctx0" brushRef="#br0" timeOffset="9511.39">5249 3344 0,'0'0'0,"-21"-21"0,-21 0 31,42 0-31,0 0 31,0 0-15,0-1 0</inkml:trace>
  <inkml:trace contextRef="#ctx0" brushRef="#br0" timeOffset="9903.17">8911 3069 0,'0'0'15,"0"-21"-15,0 0 0,0 0 16,0 0-16,0 42 16,-21 0-16,21 0 15,-21 0-15,0 43 0,21-22 16,-22 22-16,-41 147 16,42-147-16,21-1 15,-21 43-15,-1-42 0,22-22 16,0 43-16,0-43 0,0 0 15,0-21-15,0 1 0,0-1 16,0-42 15</inkml:trace>
  <inkml:trace contextRef="#ctx0" brushRef="#br0" timeOffset="10695.23">8340 3662 0,'0'0'0,"-43"-21"0,1 0 16,0-1-16,-1 1 15,22 21-15,42 0 32,22 0-32,-22 0 15,21 0-15,0 0 0,22 0 0,-1 0 16,22-21-16,-21 0 0,41 21 16,-20-21-16,0 0 0,21-22 0,42 1 15,-64 0-15,-20-1 0,-1 1 16,-20 21-16,-1-22 0,-21 1 15,0 0-15,-21 21 0,0-22 0,0 22 16,0 0-16,0 0 0,-21 0 16,0 21-16,0 0 0,0 0 15,0 21-15,-1 0 16,1 0-16,0 21 0,0 1 0,0 20 16,0-20-16,21 20 0,-22 1 15,1-1-15,0 1 0,21-1 16,-21 1-16,21-22 0,-21 0 0,21 1 15,0-1-15,0-21 0,0 21 0,0-20 16,0-1-16,0 0 0,0 0 16,21-21-1,0 0-15,-21-21 16,21 21-16,0-42 0,1 20 0,-1 1 16,0 0-16,0-21 15,0 21-15,0-22 0,22 1 0,-22 21 16,21-43-16,-21 43 15,1 0-15,-1 21 16,0 0-16,-21 21 0,0 0 0,0 0 16,0 1-16,0-1 0,0 0 15,21 21-15,-21 1 0,21-22 16,-21 21-16,21-21 0,-21 0 16,22-21-16,41 43 15,-42-43-15,22 0 0,41 0 16,-41 0-16,-1 0 0,21 0 15,-20 0-15,20 0 0,22-43 16,-43 22-16,1 0 0,-1-21 16,0 21-16,-21-22 0,22 1 0,-22 0 15,-21-1-15,0 1 0,0 0 0,0-1 16,0 1-16,0 21 0,-21 21 16,0 0-16,-1 21 0,1 0 15,-21 21-15,21 1 0,0-1 16,-22 0-16,22-20 0,21 20 0,0 0 15,-21 1-15,21-22 0,0 21 16,0-21-16,21 0 0,0 1 16,0-1-16,22 0 0,-1-21 15,-21 0-15,22 0 0,-22 0 0,21 0 16,0 0-16,-20-21 0,20 0 16,-21-1-16,43-20 0</inkml:trace>
  <inkml:trace contextRef="#ctx0" brushRef="#br0" timeOffset="12196.88">11832 3133 0,'0'0'0,"0"21"16,21-21 0,0 0-16,22 0 15,-22 0-15,0-21 0,21 0 16,-20 21-16,20-22 0,0 1 0,-21 21 16,22-21-16,-1 0 0,-21 0 15,0 0-15,43-43 0,-43 43 16,0-21-16,-21 20 0,0 1 15,21 0-15,-21 0 0,-21 21 32,0 21-32,0 0 0,-21 43 15,20-22-15,1 0 0,0 85 16,21-63-16,-21-1 0,21 1 16,0-22-16,0 22 0,0 42 15,0-43-15,0-21 0,0 1 16,0-1-16,21-21 0,-21 0 15,0 22-15,0-22 0,0 0 16,-21-21-16,0 0 16,0 0-1,-22 0-15,22-21 0,0 0 0,0 0 16,-22-1-16,-20-41 16,42 21-16,-22 20 0,22-20 0,0 21 15,0-21-15,0 20 16,0 22-1,21 22-15,0-1 0,0 21 0,0-21 16,0 22-16,0-22 0,21 0 16,0 21-16,0-21 0,0 1 15,0-1-15,22 0 0,-22 0 0,21-21 16,1 21-16,-1 0 0,0-21 16,22 0-16,-22 0 0,22 0 0,41 0 15,-62 0-15,20-21 0,22-21 16,-43 21-16,1 0 15,20-43-15,-21 43 0,-20-21 16,20-64-16,-21 42 16,0 22-16,-21-22 0,0 22 0,0 0 15,0 21-15,0-22 0,0 22 16,-21 21-16,0 21 16,0 0-16,0 22 0,-1-22 0,1 21 15,21 1-15,-21 20 0,21-21 16,-21 1-16,21 20 15,0-20-15,0-22 0,0 21 16,21-21-16,0 0 0,0 1 0,1-1 16,-1-21-16,0 0 0,0 21 0,21-21 15,1 0-15,-1 0 0,0 0 16,1 0-16,-1-21 0,0 0 0,64-1 16,-63 1-16,20-21 0,-42 21 15,22-22-15,-1 22 0,-21-21 16,0 0-16,-21-1 0,0 22 15,0-21-15,0 21 0,-21-1 16,0 22-16,0 0 0,0 0 0,-1 22 16,-20-1-16,42 0 0,-21 0 15,21 0-15,0 22 0,0-1 16,0-21-16,0 43 0,0-22 16,21-21-16,-21 0 0,21 0 15,-21 1-15,0-1 0,21 21 16,1-42-16,-22 21 0,-22-21 47,1-21-47,21 0 0,-21 21 15,21-21-15,-21 0 0,21-1 16,-21 1-16,0 0 0,21 42 31,0 0-15,0 1-16,21-22 0,0 21 15,21 0-15,-21 0 0,1 0 16,41-21-16,-21 21 0,-20-21 16,20 0-16,0 0 0,1 0 15,-1 0-15,-21 0 0,21-21 16,1 0-16,20-21 0,-20 21 16,-22-1-16,42-41 0,-42 21 15,1-1-15,20-63 16,-21 43-16,-21-64 15,0 85-15,0-22 0,0 22 0,0-22 16,0 22-16,0 0 0,0 20 16,0 1-16,0 0 0,0 42 15,0 22 1,0-22-16,-21 21 0,21 22 16,-21-1-16,0 1 0,21-1 0,0 1 15,0-22-15,-22 21 0,22 43 16,0-63-16,0-1 15,0 0-15,0 1 0,0-22 16,22 0-16,-1-21 0,0 21 16,0-21-16,43 0 0,-22 0 15,0 0-15,-21 0 0,22 0 16,-1-21-16,43-21 0,-64 20 16,21 1-16,1-63 0,-22 41 15</inkml:trace>
  <inkml:trace contextRef="#ctx0" brushRef="#br0" timeOffset="12372.78">13970 3196 0,'-42'0'0,"84"0"0,-127 0 0,43 0 15,21 0-15,21 21 16,21-21 0,0 22-16,0-22 0,22 0 15,-1 21-15,0-21 0,1 0 16,-1 0-16,21 0 0,-20 0 0,20 0 15,-20 0-15,-1-21 0,21-1 16,-20 22-16</inkml:trace>
  <inkml:trace contextRef="#ctx0" brushRef="#br0" timeOffset="13852.95">16087 2858 0,'0'0'0,"0"-22"0,0 1 16,0 0-16,0 0 0,0-21 16,0 20-16,0 1 15,-22 0-15,1 21 0,0 0 16,0 0-16,-21 0 0,20 21 15,1 0-15,-21 22 0,21-22 16,-22 21-16,22 1 0,-21 20 0,21-21 16,-22 22-16,22-1 0,0 1 15,-21 63-15,42-85 16,-21 22-16,21-22 0,0 22 16,0-22-16,21 0 0,0 1 15,21-22-15,-21 0 0,22 21 0,41 1 16,-20-22-16,-22-21 15,22 21-15,-1-21 0,1 0 0,20 0 16,-20 0-16,-1 0 0,22 0 16,-21-21-16,20 21 0,-20-21 0,-1-1 15,1-20-15,-22 21 0,0-21 0,1 20 16,-22-41-16,0 21 0,0-22 0,-21 22 16,0-22-16,0 22 0,0 0 15,-21-1-15,0 22 0,-21 0 16,-1 0-16,1 21 0,0 0 15,20 21-15,-20 0 0,0 0 16,-43 43-16,64-22 0,-21 0 16,20 1-16,1-1 0,0 0 15,0 1-15,21-1 0,0-21 0,0 0 16,0 22-16,0-22 0,0 0 0,21-21 16,0 21-16,0 0 15,1-21-15,20 0 0,21 0 16,-20 0-16,-1 0 0,-21 0 15,22-21-15,-1 0 0,21-21 16,-41 21-16,-1-22 0,0 1 16,0 0-16,0-1 0,-21-41 15,0 41-15,0 22 0,0 0 0,0 0 16,0 0-16,0 42 16,0 21-1,-21-21-15,21 22 0,-21-22 16,0 63-16,21-62 0,0 20 15,0-21-15,0 21 0,0-20 16,0 41-16,21-42 0,0 0 16,0-21-16,-21 22 15,64-22-15,-43 0 0,0 0 16,21 0-16,-20 0 0,20 0 0,0 0 16,1 0-16,-1-22 0,21 1 15,-20 0-15,-1 0 0,22-21 16,-22 20-16,0-20 0,1-21 0,-22 20 15,21 1-15,-42-22 0,0 22 16,0 0-16,0-1 0,0 1 16,-21 21-16,-21 21 0,-22 0 15,43 21-15,-43 21 16,43-20-16,0 20 0,21 0 0,0 1 16,0-22-16,0 21 15,0 0-15,21 1 0,0-22 0,1 42 16,-1-41-16,0-1 0,0 0 15,0 0-15,0 0 0,-21 0 16,22-21-16,-22-21 31,-22 0-31,22 0 16,-21 0-16,0 0 16,0-1-16,0-20 0,0 42 15,-1 0 1,1 0-16,0 0 15,21 21-15,0 0 0,0 1 16,0-1-16,21-21 16,0 21-16,1-21 0,20 21 0,0-21 15,1 21-15,-1-21 0,64 0 16,-43 0-16,1 0 0,-1 0 16,-20 0-16,20 0 0,1 0 15,-22 0-15,0 0 0,22-21 0,20-42 16,-41 41-16,-1-20 15,0 0-15,-20-1 0,-1-20 16,0-1-16,-21 22 0,0-21 0,0 20 16,-21-20-16,0 42 15,-22-1-15,1 22 0,21 0 16,-43 43-16,43-22 16,0 21-16,0 1 0,21 20 0,-21-21 15,21 1-15,0-1 16,0 0-16,21 1 0,0-22 0,0 21 15,0-21-15,22 1 0,-22-1 0,21 0 16,0 0-16,1-21 0,20 21 16,-20-21-16,-1 0 15,0 0-15,-21 0 0,22 0 0,-22-21 0,0 21 16,21-21-16,-42 0 0,22 21 16,-22-21-16,0-1 0,0 1 15,-22 21 1,-20 0-16,0 0 0,-1 0 15</inkml:trace>
  <inkml:trace contextRef="#ctx0" brushRef="#br0" timeOffset="17474.96">1609 5461 0,'0'0'0,"21"0"0,0 0 15,0 0-15,0-21 0,22 0 16,-22 21-16,0-21 0,21-1 16,-21 1-16,22 0 0,-22 0 0,0 0 15,0 0-15,0-1 0,1 1 16,-1 0-16,-21 0 0,21 0 0,-21 0 15,0-1 1,0 1 156,-21 21-172,21-21 16,-21 21-16,21-21 15,0 0-15,0 0 0,-22 21 16,1-22-16,0 22 15,0 0-15,-21 0 16,20 0-16,-20 0 0,0 22 0,-1-1 16,1 0-16,0 21 0,-1-21 15,22 22-15,-21-22 0,21 21 16,0 1-16,-1-1 0,1-21 16,21 21-16,0 1 0,0-22 15,0 21-15,21-21 0,22 43 16,-22-22-16,21-21 0,1 22 15,-1-22-15,-21 21 0,21 1 0,-20-22 16,20 21-16,-21-21 0,-21 0 16,0 22-16,0-22 0,0 0 0,0 21 15,-21-20-15,-21-22 16,20 21-16,-20-21 0,21 0 0,-64 0 16,43 0-16,21 0 15,-22-21-15,22-1 0,-21 1 0,21 0 16,-22-21-16,22 21 0,0-22 15,0 1-15,0 0 0,0 20 16,-1-20-16,22 21 0,-21 0 16,21 0-16,0 42 15,0 0-15,0 21 16,0-21-16,21 22 0,1-1 16,-1-21-16,0 22 0,0-1 0,0-21 15,0 21-15,22-20 16,-1 20-16,-21-21 0,43 0 0,-22-21 15,0 21-15,22-21 0,42 0 16,-64 0-16,22 0 0,-1 0 16,-21-21-16,22 0 0,21 0 15,-22 0-15,1-22 0,20 22 0,-20-21 16,-1 0-16,1-1 0,-1 1 16,-20-22-16,-1 22 0,0 0 15,-21-1-15,1-20 0,-22 42 0,0-22 16,0-20-16,0 42 0,-22 21 15,1 0-15,0 0 0,0 0 16,-43 0-16,22 21 0,21 21 16,-21-21-16,20 22 0,-20-1 15,21 0-15,0 1 0,0 20 0,21-20 16,0-1-16,0 0 0,21 1 16,0-1-16,42 21 15,-20-41-15,-1-1 0,22-21 0,-22 21 16,21-21-16,86 0 15,-86 0-15,1 0 0,20-21 16,1 21-16,-22-21 0,107-22 16,-107 1-16,1 21 0,-1 0 15,-20-22-15,-1 1 0,0 0 16,1-43-16,-43 43 0,0-1 0,0 1 16,0 21-16,-22 0 0,-41-22 15,21 22-15,-43 21 16,43 0-16,-1 21 0,-20 22 15,20-1-15,1-21 16,0 21-16,21 1 0,-22-1 0,22 0 16,21 1-16,0-1 0,0 0 15,0-20-15,0-1 0,0 21 16,0-21-16,0 0 0,42-21 16,-20 0-16,41 0 0,-42 0 15,22-21-15,-1 0 0,0 0 16,1 0-16,-1 0 0,0-1 0,-21-20 15,22 21-15,-22-21 0,0 20 16,0 1-16,-21-21 0,0 0 16,0 20-16,0 1 15,0 42 1,0 1 0,0 20-16,0-21 0,0 21 15,0 1-15,0-1 0,-21 0 0,21 1 16,-21 20-16,21 1 0,-21-22 15,0 106-15,21-63 0,0 0 16,-22-1-16,22 1 0,-21 21 16,21-22-16,0 22 0,0-21 0,0 21 15,0 0-15,0-22 0,0 1 0,0 0 16,0 42-16,21-64 16,-21-21-16,22 1 0,-22-22 15,0 0-15,21-21 0,0 0 0,0 0 16,0-21-16,0-64 15,1 43-15,20-85 16,-42 63-16,21-20 0,0-1 0,0 0 16,1 1-16,-1-22 0,0 0 0,0 0 15,0 0-15,0 1 16,1-1-16,-22 0 0,21 0 0,0 0 0,-21 0 16,21 22-16,-21-1 15,0 22-15,0-1 0,0 1 0,0 20 0,0 1 16,0 21-16,0 0 0,0-1 15,0 1-15,0 42 16,0 1-16,0 20 16,0 0-16,0 1 0,0-1 15,0 64-15,0-64 16,0 0-16,0 1 0,0-1 16,42 43-16,-20-64 15,-1 0-15,0 0 0,0-21 16,0 0-16,22 0 15,-22 0-15,21 0 0,-21-21 0,64-21 16,-43 21-16,1-22 0,-1 22 16,-21-21-16,21-22 0,-20 22 15,20-22-15,-21 22 0,0-21 0,-21-22 16,21 64-16,-21-22 16,0 22-16,0 0 0,0 0 15,-21 42 1,0 0-1,0 22-15,21-22 0,0 21 0,-21 0 16,21-20-16,0 20 0,0 0 16,0 43-16,0-43 0,0 1 15,21-22-15,0 21 0,0-21 16,22 0-16,-1 1 0,-21-22 16,21 21-16,1-21 0,-1 0 0,0 0 15,22 0-15,21-21 16,-43-1-16,21 1 0,43-21 15,-63 0-15,84-85 16,-85 84-16,-21 1 0,0-43 16,-21 43-16,0 0 0,0 20 15,0 1-15,0 0 0,-21 21 16,0 0-16,-43 42 16,43-20-16,0-1 0,21 0 15,-21 21-15,21 1 0,0 20 16,0-42-16,0 22 0,0-22 15,21 0-15,0 0 0,0 0 16,22 0-16,-22-21 0,21 0 16,1 22-16,-1-22 0,0 0 0,1 0 15,20-22-15,-21 22 0,1-21 16,20 0-16,-20-21 0,-1 21 0,-21-1 16,21-20-16,1-43 0,-22 43 15,-21 21-15,0-21 0,0-1 16,0 22-16,0-21 15,-21 42-15,0 21 16,21 0-16,0 0 0,-22 22 0,1-1 16,0 0-16,21 1 0,0-1 0,-21 0 15,21 1-15,-21-1 0,21 0 16,0-21-16,0 22 0,0-1 16,0-21-16,0 0 15,21-21 1,0-21-16,0 0 15,22-21-15,-22 21 16,21-43-16,-21 22 0,0-1 16,22-41-16,-1 41 0,-21 1 15,0 21-15,1-21 0,-1 20 16,0 1-16,0 21 0,0 0 16,-21 21-16,0 1 15,21-1-15,-21 42 0,0-20 16,0-1-16,22 21 15,-22-41-15,42 41 16,-21-42-16,0-21 0,0 0 16,1 0-16,-1 0 0,0 0 0,0 0 15,21 0-15,1-21 0,20 0 16,-20 0-16,-1-22 0,43-20 16,-64 21-16,42-43 15,-42 21-15,1 22 0,-1-85 16,-21 64-16,0-1 15,0 1-15,0-1 0,0 1 0,0 20 16,0 1-16,21 0 0,-21 20 0,0 1 16,0 42-1,0 1-15,-21 20 0,21 0 16,-21 106-16,21-84 16,0-1-16,0 1 0,0-22 15,0 22-15,0 42 16,0-64-16,0 0 0,21 1 15,0-22-15,0 21 0,0 0 16,0-42-16,1 22 0,20-22 0,0 0 16,-21 0-16,22-22 15,-22 1-15,21 0 0,1-21 16,-22-1-16,0 22 0,0-21 16,-21 21-16,21 0 0,-21-22 15,21 22-15,-21 0 0,0 42 31,0 0-31,0 0 0,0 22 0,0-22 16,0 42-16,0-41 0,0 20 16,0-21-16,0 0 0,0 0 15,0 1-15,22-22 0,-1 0 16,0 0-16,0 0 16,0 0-16,0-22 15,1 1-15,41-42 0,-42 20 16,22-20-16</inkml:trace>
  <inkml:trace contextRef="#ctx0" brushRef="#br0" timeOffset="17632.88">7959 5228 0,'-22'-42'0,"44"84"0,-65-126 0,1 20 15,0 43-15,20 21 0,1-21 16,0 21-16,0 0 16,0 21-16,21 0 15,0 0-15,0 0 31,21-21-31,-21-21 16</inkml:trace>
  <inkml:trace contextRef="#ctx0" brushRef="#br0" timeOffset="17793.8">6943 5228 0,'-43'21'0,"86"-42"0,-107 64 16,22-43-16,42 21 0,0 0 15,21-21 1,21 0-16,-21 0 0,22 0 16,20 0-16,-20 0 0,20-21 15,-21 0-15,22-1 0,-22 22 16</inkml:trace>
  <inkml:trace contextRef="#ctx0" brushRef="#br0" timeOffset="19507.96">8509 5440 0,'-21'21'16,"42"-42"-16,-63 63 0,42-21 0,0 1 16,0-1-16,0 0 0,21-21 15,0 0-15,0 0 16,0 0-16,22 0 0,-22 0 15,21 0-15,-21-21 0,43 0 16,-22-1-16,-21 1 0,0-21 16,1 21-16,-22 0 0,0-22 0,0 1 15,0 0-15,0 20 0,-22-20 0,1 0 16,-21 21-16,21-1 0,-43 22 16,22 0-16,21 0 0,-64 22 15,64 20-15,-21-21 16,20 21-16,-20-20 0,21 20 0,0 0 15,0 1-15,-1-1 0,22 0 16,0-21-16,0 22 0,0-1 16,0 0-16,43 22 0,-22-43 15,64 21-15,-43-20 16,-21-22-16,21 0 0,1 0 16,-1 0-16,22-43 0,-22 22 15,0 0-15,-21 0 0,22-22 16,-22 1-16,42-43 15,-41 43-15,-1 0 0,-21-1 0,0 1 0,0 0 16,21-1-16,-21 22 0,0 0 16,0 0-16,-21 42 31,0 21-31,-1-20 0,22-1 0,-21 21 16,21 0-16,-21 1 0,21-1 0,0 22 15,0-22-15,0 0 16,0-21-16,21 22 0,0-22 0,22 0 15,-22 0-15,21-21 0,1 21 0,41-21 16,-41 0-16,-1 0 16,0-21-16,1 21 0,-22-21 0,21-21 15,0 21-15,-20-22 0,20 1 16,0-43-16,-21 22 0,1-1 16,-22 1-16,0-1 0,0-20 0,0-1 15,0 21-15,0-20 16,0 20-16,0 22 0,0-43 15,0 64-15,0 0 0,0 0 16,-22 21-16,22 21 0,-21 0 16,21 21-16,0 1 0,-21 20 0,0-20 15,21 20-15,-21 1 0,21-1 16,0 1-16,0-1 0,0 1 0,0 20 16,0-20-16,0-22 15,0-21-15,0 22 0,21-1 0,0-21 16,0 0-16,0 0 0,1 1 0,-1-1 15,0-21-15,21 0 16,-21 0-16,43-21 0,-43-1 0,21 1 16,1 0-16,-22-21 0,21 21 15,22-64-15,-22 21 16,-21 22-16,43-85 0,-43 42 16,0 22-16,0-22 0,0 22 15,-21-1-15,22 1 0,-1 20 16,-21 1-16,21 0 0,-21 21 15,-21 42 1,0 21-16,-1 0 0,1 22 16,0-22-16,0 22 15,0 20-15,0-20 0,-1-22 0,-20 85 16,42-63-16,-21-22 0,0 64 16,21-64-16,0 1 15,0-1-15,0-21 0,0 21 0,42 22 16,-21-64-16,0 21 15,1 0-15,20-21 0,0 0 0,1 0 16,-1 0-16,0-21 0,1 21 0,-1-21 16,0 0-16,1 0 0,-1-22 15,0 22-15,1-21 0,-22 21 0,0-22 16,21 22-16,-21 0 0,-21 0 16,22 0-16,-22-1 0,0 44 31,-22-22-31,22 21 15,-21 0-15,0 0 0,21 0 0,0 0 16,-21 1-16,21-1 0,0 0 0,0 0 16,0 0-16,0 0 0,21 1 15,0-22-15,22 0 16,-22 0-16,21 0 0,0 0 16,22 0-16,-22-22 0,1 1 15,20 0-15,-21 0 0,1 0 0,20-22 16,-20 22-16,-22 0 0,21-21 15,22-22-15,-43 43 0,-21 0 16,0 0-16,-21 21 31,-1 21-31,1-21 0,-21 42 16,21-21-16,0 1 0,-1 20 16,-20 0-16,21 1 0,-21-1 0,20 21 15,1-20-15,-21 20 0,21 1 16,0-1-16,-1 1 0,1-1 0,21 1 15,0 20-15,-21 65 16,21-86-16,0 22 0,0-1 0,0-20 16,0 21-16,0-22 0,0 22 15,0-22-15,0 1 0,0-1 0,0 1 16,0-1-16,0 1 0,0-1 0,0-20 16,0-1-16,0 0 0,-21 1 0,0 20 15,0-42-15,21 0 16,-22-21-16,1 0 0,0-21 15,21 0-15,-21 0 0,21-21 0,-21-1 16,0-41-16,-1 20 0,1-21 16,-21-63-16,21 64 15,0-1-15,21 0 0,0-21 0,-22 22 16,22-1-16,0 0 0,0 22 16,0-1-16,22 1 0,-1 21 0,0-1 15,-21 1-15,21 0 0,21-1 16,-20 22-16,-1-21 0,0-1 15,0 1-15,21 0 0,-20-1 0,20 1 16,0 0-16,-21-22 0,22 22 0</inkml:trace>
  <inkml:trace contextRef="#ctx0" brushRef="#br0" timeOffset="19874.46">12404 4339 0,'0'0'0,"21"-21"0,-21 0 0,0 0 16,0 0-16,-21 21 31,-1 21-31,1 21 0,0 0 15,-21 1-15,-1-1 0,22 22 0,-21-1 16,0 22-16,-1-1 0,1 1 16,21 0-16,-22-22 0,-20 107 15,42-107-15,0 1 0,21-1 16,0 1-16,0-22 0,0 0 0,0 1 16,21-1-16,21 0 0,-21-21 0,22 1 15,-1-1-15,0-21 0,1 0 16,20 0-16,1 0 0,-22 0 0,43-21 15,-22-1-15,1-20 0,-1 21 16,22 0-16</inkml:trace>
  <inkml:trace contextRef="#ctx0" brushRef="#br0" timeOffset="20972.95">13229 5186 0,'42'-42'16,"-84"84"-16,106-127 0,-64 43 0,0 0 0,0-22 16,0 22-16,0 21 0,-22-22 15,-20 1-15,21 21 0,-21 0 0,20-1 16,-20 1-16,0 21 0,-22 0 15,22 0-15,0 0 0,-1 0 16,1 21-16,21 1 0,-22 20 0,1-21 16,21 21-16,0 1 0,0 20 15,-1-20-15,22-1 0,0 21 16,0-20-16,0-22 0,22 42 16,-1-41-16,0-1 0,85 0 15,-64-21 1,-21 0-16,0 0 0,1 0 15,20-21-15,-21 0 0,0-1 0,0 1 16,1 0-16,-1-21 0,0 21 0,0-22 16,0 1-16,-21 0 15,0-1-15,0 22 0,0-21 0,0 21 16,0 42 0,0 21-16,0-21 15,-21 22-15,21-22 0,0 21 0,0 0 16,0-20-16,0-1 0,0 21 15,0-21-15,21 0 0,-21 1 0,21-22 16,22 21-16,-22-21 0,0 0 16,21 0-16,1 0 0,41 0 15,-41 0-15,-1-21 0,0 21 16,1-22-16,-1-20 0,-21 21 0,22-21 16,-1 20-16,-21-20 0,43-64 15,-43 43-15,0-1 0,0 22 16,-21 0-16,0-22 0,0 43 15,21-21-15,-21 20 0,0 1 0,0 0 16,0 42 0,-21 0-16,0 1 0,0 20 15,21 21-15,-21 1 0,-1-1 0,1 22 16,21-21-16,-21 20 0,0 1 16,0 63-16,0-42 0,-1-21 15,1-1-15,-21 1 0,21 0 16,0-1-16,-1 1 0,-20 0 15,21-1-15,-43 170 16,43-169-16,21-22 0,0 1 0,0-22 16,0 22-16,21-22 0,1-21 0,20 0 15,-21 1-15,21-22 0,1 0 16,-1 0-16,22 0 0,-22-22 0,64-41 16,-64 21-16,0-1 0,1 1 15,-1 0-15,0-22 0,22-63 16,-43 85-16,0-22 15,-21-84-15,0 85 0,-21-22 16,-21 21-16,-1-20 0,1 20 16,-43-42-16,43 64 0,21 0 15,-21 21-15,-1-22 0,22 22 16,21 0-16,-21 0 0,21 0 16,0-1-16,42 22 15,-21-21-15,1 0 0,20 21 16,0-21-16,1 0 0,-1 0 15,0-1-15,22-20 0,-1 21 0,43-43 16,-64 22-16,22 0 16,-22-22-16,1 22 0,20-64 15,-42 43-15,0 20 0,1 1 16,-1-22-16,-21 22 0,0 0 0,21-43 16,-21 64-16,0 0 0,0 0 15,0-1-15,-21 22 16,0 0-16,-1 22 0,1-1 0,0 21 15,0 0-15,0 1 0,0-1 16,-1 0-16,1 22 0,0-22 16,21 22-16,-21 20 0,21-41 0,0-1 15,0 0-15,0-20 0,0-1 16,21 0-16,-21 0 0,21 0 0,0 0 16,1-21-16,-1 0 0,0 0 15,0 0-15,-21-21 0,21 0 16,-21 0-16</inkml:trace>
  <inkml:trace contextRef="#ctx0" brushRef="#br0" timeOffset="21147.94">14266 4868 0,'0'0'0,"-21"0"0,0 0 0,0 0 16,42 0 15,0 0-31,0-21 0,22 21 0,-1 0 16,0 0-16,1-21 0,20 21 15,-21 0-15,22 0 0,-22 0 0,1 0 16,-1 0-16,0-21 0,1 21 0,-1 0 16,0 0-16,-21 0 15</inkml:trace>
  <inkml:trace contextRef="#ctx0" brushRef="#br0" timeOffset="21726.27">14944 4826 0,'0'0'0,"-22"0"0,1 0 15,0 0-15,0 0 0,0 0 16,42-21 15,0 21-15,21-21-16,-20 21 0,-1-21 15,21 21-15,-21-22 0,22 1 0,-22 21 16,0 0-16,-21-21 0,-21 21 16,0 0-1,-1 0-15,1 0 0,-21 21 16,21 0-16,-22 1 0,22 20 0,-21-21 15,0 64-15,42-43 0,0 0 16,0-20-16,0 20 0,0-21 16,0 21-16,0-20 0,21-1 0,0 0 15,0 0-15,0-21 0,22 0 16,-1 0-16,-21 0 0,21 0 0,-20 0 16,20 0-16,0-21 0,-21-21 15,1 20-15,-1 1 16,0-21-16,0 0 0,0-1 0,22 1 0,-22 0 15,0-1-15,0 22 16,21 0-16,-20 0 0,-1 0 0,0 21 16,0 0-16,0 0 0,0 21 15,1 0-15,-1 0 0,-21 0 0,21 43 16,0-22-16,-21 0 0,0-20 16,0 20-16,0-21 15,0 21-15,0-20 0,0-1 0,0 0 0,0 0 16,-21-21-1,0 0-15,0-21 16,-1 21-16,22-21 0,0 0 16,0-22-16,0 22 0,0-21 15,0-43-15,22 43 0,-1-1 16,0 22-16,0-21 0,21 0 16,-20 20-16,-1 1 0,21 0 0,-21 0 15,22 21-15,-1-21 0,-21 0 16,21 21-16,22 0 0,-22-22 0</inkml:trace>
  <inkml:trace contextRef="#ctx0" brushRef="#br0" timeOffset="23715.07">17230 4593 0,'0'0'0,"-22"0"16,1 0-16,0 0 15,-42 0-15,41 0 0,1 21 16,-21 1-16,21-1 0,-22 0 16,22 21-16,0-21 0,0 22 0,0-1 15,0-21-15,21 22 0,0-1 16,0-21-16,0 21 0,0-20 0,0-1 16,0 0-16,0 0 0,21 0 15,0 0-15,0-21 0,0 0 16,22 0-16,-22 0 0,0 0 0,0 0 0,0 0 15,22 0-15,-22-21 16,0 0-16,0 0 0,0 0 0,0 0 16,1-1-16,-22-20 0,21 0 0,-21 21 15,0-22-15,0 22 0,0 0 16,0 0-16,0 0 0,0-1 0,0 1 16,0 0-1,-21 21-15,21-21 16,0 0 109,0 0-78,-22-1-32,22 1-15,-21 21 32,21-21-17,-21 21 141,0 0 485,0 0-641,0 21 16,-1 0-1,22 1 1,-21-22-16,21 21 0,-21-21 16,21 21-16,-21-21 15,21 21-15,0 0 47,0-42 62,-21 0 235,0 21-344,-1 0 16,1-21-16</inkml:trace>
  <inkml:trace contextRef="#ctx0" brushRef="#br0" timeOffset="24548.06">12996 4064 0,'0'0'0,"21"0"16,1-42-1,-1 21 1,-21 42-1,0 0-15,-21 0 16,-1 0-16,1 22 0,21-22 16,-21 21-16,0 0 0,21 22 15,-21-22-15,0-21 0,21 1 16,0 20-16,0-21 0,0 21 16,0-20-16,0-1 15,21-21-15,0 0 0,0 0 16,0 0-16,22 0 0,-22 0 0,63 0 15,-41 0-15,-22-21 16,64-1-16,-43 1 0,-21 0 16,0 0-16,0-21 0,1 20 15,-22-41-15,0 21 0,0-1 16,0 22-16,-22-21 0,1 21 0,0-22 16,-21 22-16,21 21 0,-1 0 15,-20 0-15,21 0 0,0 0 16,-22 0-16,1 0 15,21 21-15,0 0 0,21 1 16,0-1-16,0 0 0,0 0 16,21 0-16,0 0 0,0-21 15,22 0-15,-22 0 0,21 0 16,0 0-16,1 0 0</inkml:trace>
  <inkml:trace contextRef="#ctx0" brushRef="#br0" timeOffset="24967.86">13695 4149 0,'0'21'32,"-21"-21"-17,-1 21-15,22 0 0,-21 0 16,21 1-16,0-1 0,-21 0 0,21 0 16,-21 0-16,21 0 0,0 1 15,0-1-15,0 21 0,-21-21 16,21 0-1,0-42 17,0 0-17,0 0-15,0 0 0,0 0 0,0-1 16,21 1-16,0 0 0,-21 0 16,21-21-16,0 20 0,1-20 15,-1 42-15,0-21 16,0 21-16,0 0 0,0 0 0,1 0 15,-1 21-15,-21 0 0,0 0 16,0 1-16,0-1 0,0 0 16,0 0-16,0 0 0,0 0 0,0 1 15,-21-1-15,-1 0 0,1 0 16,42-42 31</inkml:trace>
  <inkml:trace contextRef="#ctx0" brushRef="#br0" timeOffset="25328.06">14055 4191 0,'21'0'31,"0"0"-15,0-21-16,0 21 0,0 0 15,1-21-15,-1 21 0,0-21 16,0-1-16,0 22 0,0-21 0,1 21 16,-22-21-16,0 0 15,0 0-15,-22 21 16,-20 0-16,21 0 16,-21 0-16,-22 42 0,22-21 15,-1 0-15,22 22 0,-21-22 16,21 21-16,0-21 0,21 22 0,0-22 15,0 0-15,0 43 16,0-43-16,42 21 16,-21-42-16,21 0 0,-20 0 15,20 0-15,0 0 0,43 0 16,-43 0-16,1 0 0,-1-21 16,-21 0-16,-21 0 15</inkml:trace>
  <inkml:trace contextRef="#ctx0" brushRef="#br0" timeOffset="25844.06">12192 5144 0,'21'0'0,"0"0"16,-21 21-16,21-21 0,-21 21 0,22 0 16,-22 0-16,21 0 0,0 22 15,-21-22-15,0 21 0,0-21 0,0 22 16,0-1-16,0 0 0,0-20 15,0 20-15,0 43 16,0-43-16,0 0 0,0 1 0,-21-22 16,21 21-16,0-21 0,0 0 15,0 1-15,0-1 0,0 0 16,0-42 0,0 0-1,0-1-15,0 1 0,0-21 0,0-22 16,0 22-16</inkml:trace>
  <inkml:trace contextRef="#ctx0" brushRef="#br0" timeOffset="26208.26">12255 5186 0,'-21'0'0,"42"0"0,-63 0 16,21 0-16,0 0 0,0 21 0,-1 0 16,-20 0-1,42 1-15,-63 41 0,41-42 16,22 0-16,0 1 15,-21-1-15,21 0 0,21-21 32,1 0-17,-1-21-15,0 0 0,0-1 0,0 22 16,0-21-16,1 0 0,20-21 16,-21 21-16,0-1 0,0 1 0,1-21 15,-1 21-15,0 0 0,-21-1 16,21 1-16,-21 0 0,21 21 0,0 21 15,1 22 1,-22-22-16,0 0 16,21 0-16,-21 21 0,21-20 15,-21 62-15,0-63 16,21 1-16,-21-1 0,21 0 16,-21 0-16,43 0 0,-22-21 15,0 0-15,0 0 0</inkml:trace>
  <inkml:trace contextRef="#ctx0" brushRef="#br0" timeOffset="26940.47">17208 4614 0,'0'0'0,"22"0"0,-1 0 16,-21 22 15,-21-1-31,-1-21 0,22 21 16,-21 21-16,0-21 15,21 22-15,-21-1 0,21-21 0,0 64 16,0-43-16,0 22 15,0-43-15,0 21 0,0-21 16,0 1-16,0-1 0,21-21 16,0 0-16,0 0 15,22 0-15,-1 0 0,-21 0 16,64-21-16,-43-1 16,1 1-16,-1 0 0</inkml:trace>
  <inkml:trace contextRef="#ctx0" brushRef="#br0" timeOffset="27411.03">17738 4678 0,'0'-21'0,"0"42"0,-22-63 16,1 42-1,0 0-15,0 0 0,21 21 16,0 0-16,-21-21 0,21 42 16,-21-21-16,21 22 0,0-22 0,0 21 15,0 1-15,0-1 0,0 0 16,0 1-16,0-22 0,0 0 0,0 21 15,0-21-15,0 1 0,0 20 16,0-21-16,-22-42 47,22 0-47,0 0 16,0-22-16,0 22 0,0 0 15,0-21-15,22-43 0,-1 43 16,0-1-16,21 1 15,-21 0-15,22-1 0,-1 22 0,0-21 16,1 21-16,-1 21 0,43 0 16,-64 0-16,64 0 15,-64 42-15,0-21 0,21 64 16,-42-43-16,21 0 0,-21 43 16,0-43-16,-21-20 0,0 20 15,0-21-15,0 0 0,0 0 16,21 1-16,-22-1 0,1 0 0,0-21 15,42 0 17,0-21-32,1 21 0,-1-21 0,0-1 15,21 1-15,-21-21 0</inkml:trace>
  <inkml:trace contextRef="#ctx0" brushRef="#br0" timeOffset="27799.97">18648 4720 0,'0'0'0,"21"-21"16,0-21-1,-42 42 1,0 0-16,0 0 0,-1 0 16,1 21-16,-21 21 0,21-21 15,0 22-15,-22-1 0,22 0 0,0 1 16,0-1-16,0 0 0,21 1 16,0-22-16,0 21 0,0-21 0,21 22 15,0-22-15,0 0 0,0 0 0,22-21 16,-1 21-16,-21-21 0,21 0 15,1 0-15,-1 0 0,-21 0 0,22-21 16,-22 21-16,21-21 0,-21 0 16,0-21-16,1 20 0,-1-20 15,-21 0-15,0-1 0,0-20 16,0 21-16,0-22 0,0 22 0,-21-1 16,-1 1-16,1 21 0,0-21 15,0 42-15,0-22 0,0 22 0,-22 0 16,22 0-16,0 0 0,-21 0 0,20 22 15,1-1-15,0-21 0,21 21 16,0 0-16,0 0 0,0 0 16,0 1-16,21-1 15,22-21-15,-22 0 0,21 0 0,22 0 16,-22 0-16</inkml:trace>
  <inkml:trace contextRef="#ctx0" brushRef="#br0" timeOffset="28058.82">19304 4551 0,'0'0'0,"21"-42"0,43-107 32,-64 128-32,0 42 15,0 1-15,0-1 16,0 21-16,0 0 0,0 1 0,0-1 16,0 22-16,-22-22 0,1 21 15,0 43-15,21-42 16,0-22-16,-21 0 0,21 1 0,-21-1 15,21-21-15,0 22 16,0-22-16,0 0 0,21-21 31,-21-21-31,21 21 16,0-43-16,0 22 0,1 0 0</inkml:trace>
  <inkml:trace contextRef="#ctx0" brushRef="#br0" timeOffset="28488.13">19579 4699 0,'0'0'0,"42"-63"0,-20 20 0,-1-20 15,0 20-15,21 1 0,-21 21 0,-21 0 16,22 0-16,-1 21 0,-21 21 31,0 0-31,0 0 0,0 21 16,0 1-16,0-1 0,0 0 0,0 1 16,-21-1-16,21 0 0,-22 22 0,22-22 15,-21 43-15,0-43 16,0-21-16,21 22 0,-21-22 0,21 0 15,0 0-15,0 0 16,-21 1-16,21-44 31,0 1-31,0-21 16,0 21-16,0-22 16,21 1-16,0 0 0,21-1 0,-21 1 15,22 0-15,-1-1 0,0 22 0,1-21 16,-1 21-16,0 0 0,-20-1 15,20 22-15,-21 0 0,0 0 0,0 0 16,1 22-16,-22-1 0,0 0 16,0 21-16,0-21 0,0 22 0,0-1 15,-22-21-15,1 22 0,0-1 16,-21 0-16,21 1 0,-1-22 16,1-21-16,0 21 0,0 0 15,0-21-15,0 0 0,-1 0 16,1 0-16,0 0 0,21-21 15,-21 21-15,0-21 0</inkml:trace>
  <inkml:trace contextRef="#ctx0" brushRef="#br0" timeOffset="28691.06">19177 4678 0,'0'0'0,"-21"0"0,0 0 15,-1 0 1,44 0-1,-1 0-15,0 0 16,0 0-16,21 0 0,-20 0 0,20 0 16,0 0-16,1 0 0,-1 0 15,0 0-15,1-21 0,20 21 16,22 0-16,-43-21 0,0 21 16,1 0-16,-1 0 0</inkml:trace>
  <inkml:trace contextRef="#ctx0" brushRef="#br0" timeOffset="29431.19">20151 4699 0,'0'0'16,"0"21"0,21-21-1,0 0-15,0 0 16,0 0-16,0 0 15,1-21-15,-1 21 0,-21-21 0,21 21 16,0-21-16,-21 0 16,0-1-16,0 1 15,-21 21 1,0 0-16,0 0 0,-1 21 16,1 1-16,0-1 0,21 0 15,0 0-15,-21 0 0,21 22 16,0-22-16,0 21 0,0 0 15,0-20-15,0 20 0,0-21 16,0 0-16,21 0 0,0 43 16,22-64-16,-22 21 0,0 0 15,0-21-15,21 0 0,-20 0 0,20 0 16,-21 0-16,0 0 0,22 0 0,-22 0 16,0 0-16,21-21 0,-21 21 15,1-21-15,-22 0 0,21 0 0,-21-22 16,0 22-16,0 0 0,0-21 15,0-1-15,0 22 0,0 0 0,0-21 16,0 20-16,0 1 0,0 0 16,0 0-16,21 0 15,0 0-15,0 21 0,0 0 16,1-22-16,-1 22 0,21 0 0,0 0 16,-20 0-16,41 0 0,-21 0 15,1 22-15,-22-1 0,0 0 16,0 0-16,0 43 0,-21-43 15,0 21-15,0 0 16,0 1-16,0-22 0,0 42 16,-21-41-16,0-1 0,0 0 15,21 0-15,-21 0 0,0-21 16,21 21-16,-22-21 16,22-21-1,0 0-15,0 0 16,0 0-16,22-22 0,-1 22 15,0 0-15,0-21 0,0-1 16,0 22-16,1-21 0,-1 0 0,0 20 16,21-41-16,1 42 15,-1-22-15,-21 22 0,0 0 16,0-21-16,1 21 0,-1 21 16,0-22-16</inkml:trace>
  <inkml:trace contextRef="#ctx0" brushRef="#br0" timeOffset="29775.5">21378 4064 0,'0'0'0,"-21"-42"15,0-22 1,21 43-16,21 21 16,0 0-16,22 0 15,-22 0-15,21 0 0,85 21 16,-63 0-16,-1 22 0,1-1 15,-22 0-15,21 1 0,-20 20 16,-22-20-16,21 20 0,-21 1 16,1-1-16,-1-21 0,-21 22 15,0-1-15,0 1 0,0-1 0,0 1 16,-43-1-16,22 1 0,0-1 16,-106 86-16,106-107 15,-21 0-15,-1 1 0,1-22 16,0 0-16,-22 0 0,22 0 0,-1 0 15,1 1-15,0-1 0,-1-21 16,22 21-16,-21-21 0,-43 21 16,43-21-16,0 21 0,-1-21 0</inkml:trace>
  <inkml:trace contextRef="#ctx0" brushRef="#br0" timeOffset="35068.06">1058 7557 0,'0'-22'16,"0"1"0,0 42 31,21 1-47</inkml:trace>
  <inkml:trace contextRef="#ctx0" brushRef="#br0" timeOffset="36652.32">1270 7768 0,'0'0'0,"0"-21"47,0 0-47,0 0 0,0 0 15,0-1-15,0 1 16,0 0-16,0 0 0,-21-21 0,0 20 15,-1 1-15,1 21 16,0-21-16,-21 0 0,21 21 0,-22 0 16,22 0-16,-85 85 15,85-64-15,-21 21 0,21 22 16,-22-22-16,22 21 0,0 1 16,0 21-16,21-22 0,0 22 15,0-22-15,0 1 0,0-1 0,0 1 16,0-22-16,42 64 15,0-85-15,-20 0 0,-1-21 16,21 0-16,0 0 0,64-42 16,-63 21-16,-1-22 15,0 1-15,1 0 0,62-106 16,-62 84 0,-1-63-16,-42 64 0,0-1 15,21 22-15,-21-1 0,0 1 16,0 0-16,0 21 0,0-1 15,0 44 1,0 20-16,0-21 16,0 21-16,0 22 0,-21 42 15,21-64-15,0 22 16,0-22-16,0 21 0,0-20 0,0-1 16,21 0-16,22-20 0,-22-1 15,0 0-15,21 0 0,-21 0 0,64-21 16,-64 0-16,22 0 15,-1-21-15,-21 0 0,21 0 0,22-22 16,-43 1-16,0 0 16,0-1-16,1 1 0,-22 0 0,21-43 15,-21 43-15,0-1 16,0-20-16,0 42 16,0 0-16,0 42 31,0 0-31,0 21 0,0-21 0,0 22 15,-21-1-15,21 22 0,0-22 16,0 0-16,0 1 0,0-1 16,0 0-16,0-21 0,21 22 15,0-22-15,0-21 0,21 21 16,1 0-16,-22-21 0,21 0 16,1 0-16,-1-21 0,0 0 0,1 0 15,-1 0-15,0-1 0,43-62 16,-64 41-16,21 1 0,-20 0 15,20-1-15,-21 1 0,-21 0 16,0-1-16,21 1 0,-21 21 0,0 0 16,0 0-16,0 42 31,-21 21-31,21-21 0,-21 22 0,21-1 16,-21 0-16,21 1 0,-21-1 15,21 21-15,0-41 0,0 20 0,0 0 16,0 1-16,0-22 15,21 0-15,0 0 0,0 0 0,21-21 16,-20 0-16,20 0 0,-21 0 16,21 0-16,1 0 0,-1 0 15,-21-21-15,22 0 0,-1-21 0,0 20 16,-21-20-16,22-21 0,-1 20 0,0-20 16,-20-1-16,20 1 0,-21-22 0,21 22 15,-20-1-15,-1-21 0,0 22 16,0-1-16,21-20 0,-20 20 0,-22 22 15,21-22-15,-21 22 0,21 21 16,-21 0-16,0 0 0,0 42 16,-21 0-1,0 21-15,-1 1 0,1 20 0,0 1 16,0-1-16,0 1 0,0-1 0,21 1 16,-22 63-16,1-64 15,21 1-15,0-22 0,0 21 0,0-20 16,0-1-16,0 0 0,0 1 15,43-22-15,-1 21 0,0-42 16,-21 0-16,22 0 0,-1 0 16,22 0-16,-22-21 0,0 0 15,1 0-15,-1 0 0,0-22 0,1 22 16,-1-21-16,0-1 0,-21 1 16,22 0-16,-22-1 0,0 1 0,0 0 15,-21 21-15,21-1 0,-21 1 16,0 42-1,0 1-15,-21-1 0,21 21 16,-21 0-16,21 1 0,0-1 16,-21 0-16,21 1 0,0-1 0,0 0 15,0 1-15,0-22 0,0 21 0,0-21 16,21 1-16,0-1 0,0 0 16,1-21-16,-1 0 0,21 0 0,-21 0 15,22 0-15,-1-21 16,-21 21-16,21-21 0,1-1 0,-1 1 15,0 0-15,-20-21 0,20 21 0,-21-22 16,0 1-16,0 0 0,-21-1 16,0 1-16,0 0 0,-63-43 15,42 43-15,-22 20 0,22 1 16,-21 0-16,0 21 0,-22 0 16,43 0-16,-21 0 0,20 21 0,-20 0 15,21-21-15,0 22 0,0-1 16,-1 0-16,1 0 0,0-21 0,0 21 15,21 0 1,-21-21-16,0 0 0,-1 0 16,1 0-16,0 0 0,0-21 0,-21 21 15</inkml:trace>
  <inkml:trace contextRef="#ctx0" brushRef="#br0" timeOffset="36824.79">3069 7789 0,'0'0'16,"-21"0"-16,-21 0 0,63 0 31,0-21-31,0 21 0,21 0 16,1-21-16,-1 21 0,22-21 0,-22 0 15,21 21-15,1-21 0,-1 21 16,-20-22-16,20 22 0,-20-21 16,-1 21-16,0-21 0,1 0 0,-22 21 15,21-21-15</inkml:trace>
  <inkml:trace contextRef="#ctx0" brushRef="#br0" timeOffset="37838.06">4911 7874 0,'0'0'0,"-22"0"15,-62-21 1,84 0-16,-21 21 16,21-21-16,0-1 0,0-20 15,0 21-15,0 0 0,0 0 0,0-1 16,21 1-16,0 21 0,0-21 16,0 21-16,0-21 0,1 21 0,-1 0 15,0 21-15,-21 0 0,21 0 16,0 1-16,0-1 0,1 21 0,-22 22 15,21-22-15,-21 0 16,0 64-16,0-64 0,0 1 16,0-1-16,0 0 0,0 1 15,0-22-15,-21 0 0,21 0 0,0 0 16,0 1-16,0-44 31,0 1-31,0-21 16,0 21-16,0-22 0,0 1 15,0 21-15,21-85 0,0 64 16,0-1-16,-21 1 0,21 0 16,0-1-16,22-20 15,-22 42-15,0 0 0,21-1 0,1 1 16,-1 21-16,-21 0 16,0 21-16,22-21 0,-22 22 0,0 20 15,0-21-15,0 21 0,-21-20 0,0 20 16,0 0-16,0 1 0,0 20 15,0-21-15,0 1 0,0-1 16,0-21-16,0 0 0,0 1 16,0-1-1,0-42 1,0-1-16,0 1 16,0 0-16,0 0 0,22-21 0,-1-1 15,21-20-15,-21 20 0,0 1 16,1 0-16,20-1 15,0 1-15,85-43 16,-106 64-16,22 0 0,-1 21 0,-21 0 16,22 0-16,-1 42 15,-21-20-15,-21-1 0,0 63 16,0-62-16,0 20 0,0 0 16,0 1-16,0-1 0,0 0 0,0-21 15,0 22-15,0-22 0,0 42 16,21-63-16,0 22 0,-21-1 15,22-21-15,-1 0 0,0 0 0,21 0 16,-21-21-16,1-1 0,-1 1 16,21 0-16,-21 0 15,22-43-15,-1 43 0,-21-21 16,0 0-16,0 20 0,1-20 0,-1 21 16,-21-21-16,0 20 15,0 44 1,0-1-16,0 21 0,-21-21 15,21 22-15,-22-1 16,22-21-16,-21 0 0,21 43 0,0-43 16,0 0-16,0 0 0,21-21 47,1-21-47,-22 0 0,21 0 15,-21-22-15,0 22 0,0-21 16</inkml:trace>
  <inkml:trace contextRef="#ctx0" brushRef="#br0" timeOffset="37991.96">6604 7578 0,'-21'-43'16,"42"86"-16,-63-107 0,42 22 0,-22 21 0,22 0 15,-21-1-15,21 1 16,0 42 0,0 1-1,0-1 1,21-21-16,1 21 0,-1 0 0,0-21 15,21 21-15,1-21 16</inkml:trace>
  <inkml:trace contextRef="#ctx0" brushRef="#br0" timeOffset="39959.43">7112 7557 0,'0'0'16,"21"-22"-16,-21 1 0,21 0 15,-21 0-15,0 0 0,0 0 16,0 42-1,-21 0 1,0 0-16,0 21 0,0-20 0,21 20 16,-22 0-16,1 1 15,21-1-15,-21-21 0,21 43 0,0-22 16,0 43-16,0-43 0,0 0 16,0 1-16,0-22 0,0 21 15,21-21-15,0 22 0,1-22 0,20-21 16,-21 21-16,85-21 0,-64 0 15,22 0-15,-1 0 0,1-21 16,-1 0-16,107-43 0,-86 43 16,1-21-16,0-1 15,-22 22-15,1-21 0,-1-1 0,-21 22 16,1-21-16,-1 0 0,-21 20 0,-21-20 16,0 0-16,0 21 0,0-22 15,-21 22-15,0 0 0,0 0 0,-43 21 16,43 0-16,-21 0 0,21 0 15,-22 0-15,1 21 0,21 21 16,-22-21-16,22 22 0,-21-22 0,21 21 16,0 1-16,-1-22 0,1 21 0,0 0 15,21 1-15,0-22 0,0 21 16,0 22-16,21-43 0,0 0 16,22 0-16,-22-21 15,0 0-15,21 0 0,-20 0 0,20 0 16,0-21-16,-21 0 0,22 0 15,-1 0-15,-21-22 0,22 22 16,-22-21-16,0-1 0,0 22 0,0-21 16,0 0-16,1-1 0,-22 1 0,21 0 15,-21-1-15,0 22 0,0 0 16,0 0-16,0 0 0,0 42 16,0 0-1,-21 0-15,21 0 0,0 22 0,-22-1 16,22-21-16,-21 21 0,21 1 0,0-1 15,0 0-15,0-20 16,0 62-16,21-63 0,1 1 0,-1 20 16,21-21-16,-21-21 15,0 0-15,22 0 0,-22 0 16,21 0-16,1-21 0,-1 21 0,0-21 16,1 0-16,-1-22 0,0 22 15,43-64-15,-43 64 0,1-21 16,-22-22-16,0 22 0,0-21 0,0-1 15,-21 1-15,21-22 0,-21 21 16,0-20-16,0-22 0,0 64 16,0-1-16,0 1 15,-21 42-15,0 0 16,21 21-16,-21 0 0,0 22 0,0-1 16,-1 21-16,22 1 0,0-1 15,-21 1-15,0-1 0,21 1 0,-21 42 16,21-43-16,0-20 0,0-1 15,0 0-15,0 1 0,0-1 16,21 0-16,0-21 0,0 1 0,22 20 16,-1-42-16,-21 21 0,22-21 15,-1 0-15,0 0 0,1 0 0,-1 0 16,21-42-16,-20 21 0,-22-1 16,0-20-16,0 0 0,0-1 15,1 1-15,-1 0 0,0-22 16,-21 22-16,21-106 0,-21 84 15,21 1-15,-21-64 16,21 63-16,1-20 0,-22 62 16,0 1-16,21 0 0,-21 0 15,0 42 1,0 0-16,0 0 0,-21 22 0,-1-1 16,22 22-16,-21-1 0,21 1 15,-21-1-15,21-21 0,0 22 0,0-22 16,-21 22-16,21-22 0,0 43 15,0-64-15,0 21 0,0 1 16,0-22-16,0 21 0,0-21 0,42 22 16,1-43-16,-22 0 15,21 0-15,-21 0 0,22 0 16,-1 0-16,0-22 0,1 1 0,20 0 16,-21 0-16,1-21 0,-1 20 15,-21-20-15,43-21 0,-22 41 16,-21-20-16,0 21 0,1 0 0,-1 0 15,0-1-15,-21 1 16,21 21-16,-21 21 16,0 1-1,0-1-15,0 0 0,-21 0 16,0 0-16,21 22 0,-21-22 0,21 0 16,0 0-16,0 21 0,0-20 15,0-1-15,0 0 0,0 0 0,0 0 16,21 0-16,0 1 0,21-22 0,22 0 15,-22 0-15,0 0 16,1 0-16,-22 0 0,21-22 0,1 22 16,-1-21-16,-21 0 0,21-21 0,-20 21 15,20-1-15,-21-20 0,0 21 16,0-21-16,-21 20 0,22-20 0,-22 21 16,21-21-16,-21 20 0,0 1 0,0 0 15,0 0 1,0 42 15,0 0-31,0 0 16,0 1-16,0-1 0,0 0 0,0 21 15,0-21-15,0 22 0,0-1 16,0 0-16,0 22 0,0-1 0,0-20 16,0 20-16,0 1 0,-21 84 15,21-85-15,0 1 0,0-1 0,-22 22 16,22-21-16,0 20 0,0-20 15,-21 20-15,21 1 0,-21-21 0,21 20 16,0-20-16,0-1 0,0 1 16,0 84-16,0-85 15,0 1-15,0-1 0,0-20 0,0 20 16,0-20-16,0 20 0,0-42 0,0 22 16,0-1-16,0-21 0,0 0 0,0 0 15,0 1-15,-21-22 0,0 0 16,0 0-16,-1 0 0,-20-22 0,21 1 15,-21 0-15,20 0 0,1-21 0,-21-22 16,21 22-16,-43-106 0,43 84 16,0-21-16,21 1 15,0-1-15,-21 0 0,21 1 0,0-22 16,0 0-16,21 21 0,-21-20 0,21 20 16,21 0-16,-20 1 0,41-65 15,-42 86-15,22-1 0,-1 1 16,-21 21-16,21-22 0,-20 22 0,20 21 15,0-22-15,-21 22 0,43-21 16,-43 21-16,0 21 0,22 0 16,-43-22-16,21 22 0,0 0 15</inkml:trace>
  <inkml:trace contextRef="#ctx0" brushRef="#br0" timeOffset="40180.12">11705 7895 0,'0'0'0,"0"-21"94</inkml:trace>
  <inkml:trace contextRef="#ctx0" brushRef="#br0" timeOffset="55134.91">4487 11113 0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3:25:46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10308 0,'0'21'16,"0"-42"-16,0 64 0,0-22 16,-22-21 15,22 21 16,-21 0-32,0 0-15,0-21 0,0 21 0,21 1 16,0-1-16,-21-21 0,21 21 16,-22 0-16,22 0 0</inkml:trace>
  <inkml:trace contextRef="#ctx0" brushRef="#br0" timeOffset="555.23">1418 10435 0,'0'0'0,"-21"21"15,-21-21-15,-64 0 16,127 0 15,21-21-31,1 0 0,20 21 0,1-21 16,-1 0-16,22 0 0,-1 21 15,86-43-15,-86 43 0,1 0 16,21-21-16,-21 21 16,-22 0-16,64 0 0,-63 0 15,-43 0-15,0 0 16,-42 0-16,0 21 0,-1-21 15,-41 21-15,21-21 0,-22 22 16,22-22-16</inkml:trace>
  <inkml:trace contextRef="#ctx0" brushRef="#br0" timeOffset="801.66">1968 10372 0,'0'21'46,"-21"0"-46,21 21 0,-21-20 0,21 20 16,-21 0-16,0 22 0,-22 42 16,22-43-16,0 1 15,0-22-15,0 21 0,0 1 16,21-22-16,-22 22 0,1-22 0,21 22 16,-21-22-16,21 0 0,0-21 15,0 22-15,0-22 0,0 0 0,0 0 16,21-21-16,0 0 15,1 0-15,-1-21 0,0 0 16</inkml:trace>
  <inkml:trace contextRef="#ctx0" brushRef="#br0" timeOffset="1732.66">2244 11091 0,'0'0'0,"0"-21"46,21 0-30,0 21-16,0-21 0,0 0 16,0 0-16,22-1 0,-22 1 0,21 0 15,1-21-15,-22 21 16,21-1-16,-42 1 0,-21 21 31,0 0-31,0 21 0,-1 1 16,-20-1-16,21 21 0,-21 0 15,20 1-15,1-1 0,0 0 0,0 1 16,0 20-16,21-20 0,0-1 16,0-21-16,0 21 0,0 1 15,21-22-15,0 0 0,21-21 16,1 0-16,-1 0 0,64-21 16,-43 0-16,-20-22 0,20 22 15,1-21-15,-22 0 0,64-43 16,-85 43-16,21-1 0,-20 1 15,20 0-15,-42 20 0,0 1 0,0 0 16,0 0-16,0 0 0,-21 42 31,0-21-31,-1 21 0,1 0 0,0 0 16,21 1-16,0-1 0,0 0 16,0 0-16,0 0 0,21 22 0,0-22 15,1 0-15,-1 0 0,0 21 16,0-20-16,21 20 0,-20-21 15,-1 21-15,0-20 0,-21-1 16,0 0-16,0 0 16,0 0-16,-21-21 0,0 0 15,-1 21-15,1-21 0,-21 0 16,21 0-16,0 0 0,-1 0 0,1-21 16,0 21-16,21-21 15,0 42 16,21-21-31,0 0 0,1 0 0,20 21 16,-21-21-16,0 22 0,22-22 16,-1 0-16,0 0 0,22 0 0,-22 0 15,22-22-15,-1 1 0,1 0 16,-22 0-16,21 0 0,-20 0 0,-1-22 16,43-41-16,-64 41 0,21 1 15,-21 0-15,1-22 0,-22 22 16,21-22-16,-21 1 0,21 20 15,-21-20-15,0 21 0,0-22 16,0 43-16,0-21 0,0 20 0,0 1 16,0 42-1,0 22-15,0-22 16,0 21-16,0 1 0,0-1 0,0 0 16,0 1-16,0-1 15,0 0-15,-21 1 0,21 20 0,0-21 0,0 1 16,0-1-16,0 0 0,0 22 15,0-43-15,0 0 0,21 0 16,0-21 0,0-21-16,-21 0 15,0-21-15,0 21 0,0-22 16,0-20-16</inkml:trace>
  <inkml:trace contextRef="#ctx0" brushRef="#br0" timeOffset="1883.57">3641 10943 0,'0'0'0,"-22"0"0,44 0 32,-1-21-32,0 21 15,21-21-15,-21 21 0,22-21 16,-1 0-16,0 21 0,1-22 0,63-20 16,-64 21-16,0 0 0,64-22 15</inkml:trace>
  <inkml:trace contextRef="#ctx0" brushRef="#br0" timeOffset="2112.44">4868 10478 0,'0'21'31,"-21"0"-31,0 0 0,21 0 16,-21 22-16,21-1 0,-21 0 15,21 1-15,-22-1 0,1 0 0,0 1 16,0 20-16,0-21 0,0 1 15,-1-1-15,1 0 0,0 1 16,0-1-16,21-21 0,0 22 0,0-22 16,21-42-1,-21-1 1,21-20-16,0 21 0</inkml:trace>
  <inkml:trace contextRef="#ctx0" brushRef="#br0" timeOffset="2339.31">4699 10647 0,'0'0'0,"21"-21"0,-21 0 0,42-22 32,-20 43-32,-1 21 0,0 1 0,21-1 0,-21 21 15,22 0-15,-1-20 0,0 20 16,1 0-16,-1 1 0,0-1 16,1 21-16,-1-20 0,-21-1 0,22 0 15,-1 22-15,-21-22 0,0-21 0,0 22 16,1-22-16,-1 0 0,-21 0 15,0 0-15,0-42 16,0-21 0,0 21-16,0-22 0,0 1 15,0 0-15,21-22 0</inkml:trace>
  <inkml:trace contextRef="#ctx0" brushRef="#br0" timeOffset="2536.19">5715 10414 0,'21'-42'0,"-42"84"0,42-105 16,0 63-16,-21 21 15,0 0-15,-21 21 16,0 1-16,0-1 0,0 21 16,-1-20-16,1 20 0,0-20 0,-21 20 15,21-21-15,-1 22 0,-20-22 0,21 22 16,0-22-16,0 0 0,-1 1 16,1-22-16,21 21 0,0-21 0,0 1 15,21-22 1,1 0-16,-1 0 0,21-22 15</inkml:trace>
  <inkml:trace contextRef="#ctx0" brushRef="#br0" timeOffset="3103.62">6604 10583 0,'0'0'16,"63"-21"-16,-20-21 0,-1 0 0,0-1 0,-20 1 15,-1 21-15,0 0 0,-21-1 16,0 1-16,-21 21 0,-43 21 15,22 1-15,-22 20 0,22-21 16,0 43-16,-22-22 0,-20 85 16,41-85-16,1 22 15,21-1-15,0 1 0,-1-1 0,1 1 16,21-22-16,0 22 0,0-22 16,21 85-16,1-85 15,20-21-15,0-21 0,1 22 16,20-22-16,43 0 0,-64-22 15,22 22-15,20-63 0,-62 21 16,20-1-16,-42 22 0,0-21 16,0-1-16,0 1 0,-21 0 15,0 21-15,-22-1 0,1 1 0,0 21 16,-1 0-16,-20 0 0,-43 0 16,64 0-16,20 0 0,-41 0 15,42 0-15,21 21 16,21-21-1,21 0-15,1 0 0,-1 0 16,21 0-16,1 0 0,-22 0 16,22 22-16,-1-1 0,-20 0 0,-1 0 15,0 0-15,1 0 0,-22 22 0,0 20 16,-21-20-16,0 20 0,0 1 16,-42 63-16,-1-64 0,1 1 15,0-1-15,-1 22 0,-20-22 16,20 1-16,1 20 0,0-41 15,21 20-15,-1-20 0,1 20 16,21-42-16,0 0 0,0 1 16,21-22-16,1 0 15,-1-22-15,0 1 0,0-21 0,21 0 16,1-1-16</inkml:trace>
  <inkml:trace contextRef="#ctx0" brushRef="#br0" timeOffset="3347.88">7768 10986 0,'0'0'0,"-21"0"0,0 0 15,0 0-15,-1 0 16,22-22 15,0 1-15,0 0-16,-21 21 15,0-21 1,0 21-16,21-21 16,21 21-1,0 0-15,0 0 0</inkml:trace>
  <inkml:trace contextRef="#ctx0" brushRef="#br0" timeOffset="3643.71">9102 10245 0,'-22'0'15,"44"0"-15,-65 0 0,22 0 0,21 21 16,0 0-16,0 0 15,0 22-15,21-1 0,0 0 0,1 1 16,-1 20-16,0-21 0,0 1 16,0-1-16,-21 0 0,21 1 0,-21-1 15,22-21-15,-22 22 0,0-1 16,0-21-16,0 0 16,21-21-16,0 0 15,-21-21-15,21 0 0</inkml:trace>
  <inkml:trace contextRef="#ctx0" brushRef="#br0" timeOffset="3865.63">9673 10393 0,'-42'0'0,"21"0"0,-1 0 0,-20 42 16,0-21-16,-1 22 0,1-1 0,-21 0 15,20 1-15,-20-1 0,-22 22 16,22-22-16,-22 0 0,21 1 0,1 20 15,-1-21-15,1 1 0,21-22 16,20 21-16,-20-21 0,42 1 16,0-1-16,21 0 15,22-21-15,-1-21 0,0 0 16,22-1-16,-1-20 0,1 21 0,-1-21 16</inkml:trace>
  <inkml:trace contextRef="#ctx0" brushRef="#br0" timeOffset="4495.34">9927 10414 0,'0'0'0,"-21"0"31,21 21-31,-21 0 0,21 22 16,0-22-16,0 21 0,-21 1 16,21-1-16,0 0 0,0 1 0,-22-1 15,22 0-15,0 1 0,0-1 0,-21 0 16,21-21-16,-21 1 0,21-1 15,0 0-15,0 0 0,0-42 32,0 0-17,0 0-15,21-1 0,-21-20 0,21 0 16,-21 21-16,0-85 0,22 63 16,-1-20-16,0 21 0,-21-22 15,21 22-15,0-1 0,0 22 0,1-21 16,-1 42-16,0 0 0,21 0 15,-21 0-15,1 21 0,20 43 16,-21-22-16,0 0 16,0 1-16,1-1 0,-1 0 0,0 1 15,-21-22-15,21 21 0,-21 0 16,21-20-16,0-1 0,-21 21 16,0-21-16,22 0 0,-1-21 15,-21-21 1,0 0-1,0 0-15,42-21 0,-42-1 16,21 1-16,22-64 16,-22 64-16,21-22 0,-21 22 15,0 0-15,22-1 0,-22 22 0,0 0 16,0 0-16,0 21 0,1 42 16,-22-21-16,0 22 0,21-1 15,-21 0-15,0 1 0,0-1 16,0 0-16,0 1 0,0-1 0,0 43 15,0-43-15,0-21 0,0 0 16,0 22-16,0-22 0,-21-21 16,21 21-16,0 0 0,0-42 31,21 0-31,0 21 0,0-43 16</inkml:trace>
  <inkml:trace contextRef="#ctx0" brushRef="#br0" timeOffset="4975.3">11769 10118 0,'21'-21'0,"-42"42"0,42-64 0,-21 22 15,-21 42 1,-1 1-16,1 20 0,0-21 16,0 21-16,0 22 0,-43 63 15,43-64-15,0 1 0,-21-1 16,20 1-16,-20-1 0,21 1 15,0-22-15,0 22 0,-1-43 0,1 21 16,21-21-16,-21 1 0,21 20 16,21-63-1,0 0-15,1-1 16,20 1-16,-21-21 0,0 0 16,22 20-16,-22-20 0,0-21 0,21 41 15,-21-20-15,1 0 0,-1 21 16,-21 42-1,0 0-15,0 0 0,0 21 0,0 1 16,0-1-16,0 0 0,0 1 16,21-22-16,0 21 0,0-21 15,0 22-15,1-22 0,-1 0 0,21-21 16,0 21-16,1-21 0,-1 0 16,0 0-16,1 0 0,-1-21 0,43 0 15,-43 0-15,-21 0 0,0-1 16,1-20-16,-1 0 0,21-22 15,-42 22-15,0 21 0,0-43 16,0 43-16,-21 21 31,0 0-31,0 0 0,-1 21 0,1-21 16</inkml:trace>
  <inkml:trace contextRef="#ctx0" brushRef="#br0" timeOffset="5807.61">1587 12637 0,'0'0'15,"-42"0"-15,21 0 0,-21 0 0,20 0 0,44 0 32,-1 0-32,21 0 15,22-22-15,-1 22 0,1-21 16,-1 21-16,22-21 0,-1 0 16,1 21-16,21-21 0,-21 0 0,20 21 15,-41 0-15,21 0 0,-43 0 16,21 0-16,-63 21 15,0 0-15,-42-21 0,-21 21 16,20 0-16</inkml:trace>
  <inkml:trace contextRef="#ctx0" brushRef="#br0" timeOffset="6049.46">1968 12615 0,'0'-21'31,"0"42"-15,0 1-16,0-1 15,0 0-15,-21 21 0,21 1 16,-63 168 0,63-147-16,-21-1 0,-1 1 15,1-22-15,0 22 0,21-22 0,0 0 16,-21 1-16,21-1 0,0-21 16,0 0-16,0 0 0,0 1 15,0-1-15,21-21 0,0-21 16,0-1-16,1 1 15,-1 0-15,21 0 0</inkml:trace>
  <inkml:trace contextRef="#ctx0" brushRef="#br0" timeOffset="6959.95">2244 13272 0,'0'0'0,"21"-22"31,0 1-31,0 21 16,0-21-16,0 0 0,43-21 15,-22-1-15,1 22 0,-22 0 16,21-21-16,0 20 16,-20-20-16,-1 21 0,0 0 0,-21 0 0,0-1 15,-21 22 1,0 0-16,-22 22 0,22-1 0,-21 0 16,-22 21-16,22 1 0,-22-1 15,22 0-15,0 1 0,-1 20 16,1-21-16,21 1 0,0-1 0,0-21 15,21 22-15,0-22 0,0 0 16,21 0-16,63-21 16,-41 0-16,20 0 0,-20 0 15,20-21-15,85-21 16,-84 20-16,-1 1 0,1-21 0,-1 0 16,1 20-16,-22-20 0,22 0 0,-22-1 15,0 22-15,-21-21 0,1 21 16,-44 21-1,1 21-15,0 0 16,0 0-16,0 22 0,0-22 16,-1 0-16,1 0 0,21 21 0,0-20 15,0-1-15,0 0 0,21 0 16,1 0-16,-22 0 0,21 1 0,0-22 16,0 21-16,0 0 0,0-21 15,22 21-15,-64-21 31,-1 0-31,1 0 0,-21 0 16,21-21-16,0 0 16,-22 21-16,22-21 0,-42-22 15,41 43-15,-20-21 16,42 42 0,0 0-1,21 1-15,0-1 0,1 0 0,-1 0 16,0 0-16,0 0 0,0 1 15,0-22-15,22 21 0,-1-21 16,0 0-16,1 0 16,63-21-16,-64-1 0,21 1 15,1 0-15,-1 0 0,-20-21 16,63-22-16,-43 22 0,-21-1 16,-20-20-16,20 21 0,-21-22 15,0 1-15,0-1 0,1 1 16,-22 20-16,21-41 0,-21 41 15,0 22-15,0-21 0,-21 42 16,-1 21 0,1 0-16,0 21 0,0 1 15,0 20-15,21-20 0,-21 20 16,-1 1-16,22-22 0,0 64 16,0-64-16,0 0 0,0 43 15,0-43-15,22-20 0,-1-1 16,0 0-16,0-21 0,21 0 15,-20 0-15,20 0 0,0 0 16,-21-21-16,1 0 16,-1-1-16,-21 1 0,21 0 0,-21-21 15</inkml:trace>
  <inkml:trace contextRef="#ctx0" brushRef="#br0" timeOffset="7119.85">3725 13081 0,'-21'0'0,"42"0"0,-63 0 0,21 0 15,42 0 1,21 0 0,-21 0-16,22 0 0,20 0 15,-20-21-15,20 0 0,1 0 16,-1-1-16,1 1 0,84-21 16,-64 21-16</inkml:trace>
  <inkml:trace contextRef="#ctx0" brushRef="#br0" timeOffset="7643.06">4953 12658 0,'0'0'0,"0"-21"16,0 42 0,0 0-16,0 0 15,0 21-15,-21-20 0,0 20 16,21 0-16,-43 106 16,22-84-16,0-22 0,21 1 15,-21 20-15,-22-21 0,22 1 0,0-1 16,0-21-16,0 22 0,21-22 15,0 0-15,-21-21 0,21-21 32,0 0-32,21-1 15,-21-20-15,21 0 0,0-1 16,0 1-16,0-21 0,1 20 0,-1-20 16,0-1-16,0 1 0,0 20 0,0 1 15,1 0-15,-1-1 0,42 1 16,-42 42-16,1 0 0,-1 21 15,0 0-15,21 1 0,-21 20 16,1 0-16,20 22 0,-21-22 0,43 64 16,-22-43-16,-21-20 15,0 20-15,0-20 0,1-1 0,-1-21 16,0 21-16,0-20 0,0-1 16,0 0-16,1-21 0,-1 0 0,-21-21 15,21 21 1,-21-43-16,0 22 0,21-21 15,-21 0-15,0-1 0,0-20 0,21-1 16,0 1-16,1-64 16,-22 63-16,0-42 0,0 85 15,0-21-15,0 21 0,0 0 16,21 21 15,0 0-31,0 0 0</inkml:trace>
  <inkml:trace contextRef="#ctx0" brushRef="#br0" timeOffset="8183.89">7048 12404 0,'0'0'0,"0"-106"31,-21 106-31,-21 0 0,21 0 0,-22 21 16,1 0-16,-21 0 0,20 1 15,1 20-15,-22 0 0,22 1 0,0 20 16,-1-21-16,-20 43 16,21-21-16,20-1 0,-41 85 15,42-84-15,21-1 0,0 43 16,0-64-16,21-20 0,0 20 16,21-21-16,1-21 0,-1 21 0,22-21 15,-22 0-15,21 0 0,43-21 16,-63 21-16,20-21 0,-21 0 15,-20-22-15,20 22 0,-42-21 16,0 0-16,0-1 0,0 1 0,-21 0 16,0-1-16,-22 1 0,1 0 15,0 20-15,20 1 0,-20 0 16,-21 0-16,41 21 0,44 0 31,-1 21-31,0 0 16,21 0-16,-21 22 0,22-22 15,-1 21-15,0 1 0,1-1 0,-1 21 16,0-20-16,-20 20 16,-1-20-16,-21 20 0,0 22 0,0 63 15,-21-63-15,-64 84 16,43-84-16,-1-22 0,1 22 0,0-22 16,-1 22-16,-41 84 15,62-126-15,22-1 0,0 21 16,22-63-1,-1-21-15,0 0 0,0-21 0,21-22 16</inkml:trace>
  <inkml:trace contextRef="#ctx0" brushRef="#br0" timeOffset="8516.68">8890 11748 0,'-21'0'0,"-85"84"16,85-41-1,-22 20-15,1 1 0,0 20 0,-1 1 16,1 0-16,21-1 0,-43 107 15,22-107-15,21 1 0,-21 106 16,42-128-16,0 64 16,0-63-16,21-22 0,0 0 15,64 1-15,-22-22 0,-21-21 16,22 0-16,-1 0 0,1 0 16,63-21-16,-85-22 0,1 22 15,41-42-15</inkml:trace>
  <inkml:trace contextRef="#ctx0" brushRef="#br0" timeOffset="10949.12">9398 12340 0,'0'0'0,"-21"21"15,21 1-15,21-22 32,0 0-32,0 0 0,0-22 15,22 22-15,-22-21 0,42 0 0,-20 0 16,-1-21-16,22 20 0,-22-20 15,0 0-15,43-22 0,-64 43 16,0-21-16,-21 21 0,0-1 16,-21 1-16,-42 0 15,20 21-15,-20 0 0,20 0 16,-20 0-16,-1 21 0,22 0 0,-21 1 16,20 20-16,1 0 0,-22 43 15,22-43-15,21 1 0,21-1 16,0-21-16,0 21 0,0-20 0,42 41 15,1-42-15,-1 0 16,-21-21-16,43 22 0,-22-22 0,21 0 16,1 0-16,-1 0 0,-20 0 15,20 0-15,-20 0 0,-1 0 0,-21 0 16,0 0-16,-42 0 16,0 0-16,-21 0 0,-1 21 15,1 0-15,0 0 0,-22 0 0,22 0 16,-22 22-16,22-1 0,0 0 15,-1 1-15,22 20 0,-21-20 16,21-1-16,21 0 0,0 1 0,0-22 16,0 21-16,0-21 0,21 0 15,0 1-15,0-22 0,43 0 16,-1 0-16,22-43 16,-22 22-16,1 0 0,-22 0 0,22-22 15,-22 1-15,0 0 0,1-1 16,-1 1-16,-21 0 0,21-1 15,-20 1-15,20 0 0,-21-1 0,0 1 16,22 21-16,-22 0 0,21 0 0,-21-1 16,0 22-16,1 0 0,-1 0 15,21 22-15,-21-22 16,0 21-16,-21 21 0,0-21 0,0 0 16,0 22-16,0-1 0,0-21 0,0 22 15,0-1-15,-21 0 0,0-21 16,21 1-16,0 41 0,-21-63 15,21 21-15,0 0 0,0-42 32,0 0-32,0 0 0,21 0 0,-21-22 15,21 22-15,0-21 16,1 0-16,-22-1 0,21 22 0,0-21 16,0-1-16,0 22 0,0 0 15,-21 0-15,22 0 0,-22 0 0,0 42 31,0 0-15,-22 0-16,22 21 0,0-20 0,0 20 16,0-21-16,0 21 0,0 1 15,0-1-15,0-21 0,22 22 0,-1-22 16,0 21-16,0-21 0,21 0 16,1 1-16,-1-1 0,0-21 0,22 0 15,-22 0-15,22 0 0,-22 0 16,22-21-16,-22-1 0,0 1 15,1-21-15,41-43 0,-63 43 16,1-22-16,-1 1 0,0-1 16,-21 1-16,21-1 0,-21-20 0,0-1 15,0 22-15,0-22 0,0 21 16,0 1-16,0 21 0,0-22 16,0 43-16,0 0 0,0 42 15,0 0-15,-21 0 16,21 22-16,-21-1 0,21 21 15,0-20-15,0 20 0,-21 1 16,21-1-16,-22-20 0,22 20 0,-21 1 16,21 41-16,0-62 0,0 20 15,0-20-15,0-1 0,21 0 16,22 22-16,-22-43 0,0-21 16,0 21-16,22-21 0,-22 0 15,21 0-15,0-21 0,1 21 0,20-21 16,-20 0-16,20-22 0,-21 22 0,1-21 15,20-22-15,-42 43 16,1-21-16,-22 21 0,0-1 0,0 1 16,0 0-16,0 0 15,-22 0-15,1 21 0,0 0 0,-21 0 16,21 0-16,-1 0 0,-41 0 16,21 21-16,20 0 0,1 0 15,0 0-15,0 22 0,21-22 0,0 42 16,0-20-16,0-22 15,21 0-15,21 21 0,-20-20 0,62 20 16,-41-42-16,-1 0 16,0 21-16,22-21 0,-22 0 0,22 0 15,-22-21-15,21 0 0,-20 0 0,-1-1 16,0 1-16,1-21 0,-22 0 16,21 20-16,-21-20 0,1 0 15,-22-22-15,0 43 0,0 0 0,0 0 16,0 0-16,0 42 47,0 0-47,0 0 0,0 0 0,-22 0 15,22 22-15,0-22 0,0 21 0,0-21 16,0 22-16,-21 20 16,21-42-16,0 22 0,0-1 15,-21-21-15,21-42 31,0 0-15,0-21-16,21-1 16,-21 22-16,21-21 0,1-1 0,-22 1 15,21 0-15,0-1 0,-21 1 0,21 0 16,0 21-16,0-1 0,1 1 16,20 0-16,-21 21 15,0 0-15,-21 21 0,21-21 16,-21 21-16,0 22 0,0-22 0,0 0 15,22 0-15,-22 22 0,0-1 16,0-21-16,0 43 0,21-22 16,-21-21-16,0 0 0,21 0 15,0 1-15,0-1 0,-21 0 16,21-21-16,22 0 0,-22 0 0,21 0 16,1 0-16,-1-21 0,0 0 15,1-1-15,-1-20 0,21 0 0,22-22 16,-43 22-16,1 0 0,-1-1 15,-21 1-15,0 0 0,1-22 16,-22 43-16,0 0 0,0 0 16,-22 21-16,1 0 0,-21 0 15,21 0-15,0 21 0,-22 0 0,22 0 16,21 0-16,0 0 0,0 1 0,0 20 16,0-21-16,0 0 0,21 0 15,0 22-15,1-22 0,-1 0 0,0 21 16,0-20-16,0-1 0,0 0 15,-21 0-15,22 0 0,-22 0 16,-22-21 0,-20-21-1,21 0-15,-21 0 0,20 0 0,-20 0 16,0-1-16,21 1 16,-22 0-16,22 21 0,0 0 0,-21 0 15,20 0-15,22 21 16,0 0-16,22 1 0,-1-1 15,0 0-15,0 0 0,21 0 16,1 0-16,-1-21 0,0 22 16,1-22-16,-1 0 0,0 0 0,22 0 15,-22 0-15,1 0 0,-1-22 16,21 1-16,-20 0 0,-1 0 0,0-21 16,22-22-16,-43 22 15,0-1-15,0 1 0,1 0 0,-22-1 16,21 1-16,-21-21 0,0 41 15,-21 22 1,-1 0-16,1 22 16,0 20-16,21-21 0,-21 21 0,21-20 15,0 20-15,0 0 0,0-21 16,0 22-16,0-1 0,21 0 0,0-20 16,0 20-16,1-21 0,-1 0 15,0 0-15,-21 1 0,42-1 16,-21-21-16,1 0 15,-1 0-15,-21-21 0,21-1 0,-21 1 16,0-21-16,0 21 0,21-22 0,-21 1 16</inkml:trace>
  <inkml:trace contextRef="#ctx0" brushRef="#br0" timeOffset="11096.08">14330 12086 0,'0'-21'0,"0"42"0,0-63 16,-21 42-16,-1 0 0,1 0 31,0 0-15,0 0-16,-21 0 15,20 0-15,1 0 0</inkml:trace>
  <inkml:trace contextRef="#ctx0" brushRef="#br0" timeOffset="11276.65">11684 12256 0,'0'0'0,"-64"21"0,-63 42 31,149-63-31,-1 0 0,21 0 16,22 0-16,-1 0 0,22 0 0,21-21 15,-22 21-15,22-21 0,0 0 0,0 0 16</inkml:trace>
  <inkml:trace contextRef="#ctx0" brushRef="#br0" timeOffset="11855.57">14838 11853 0,'0'0'15,"-21"-42"-15,-85-21 16,85 63-16,21 21 16,0 0-16,0 0 0,0 21 15,0 1-15,0 20 0,0 1 0,0-1 16,0 1-16,0-1 15,0 22-15,0-22 0,-22 1 0,1-22 0,21 22 16,-21-1-16,0 1 0,21-22 16,-21 0-16,21 1 0,0-1 15,-21 0-15,-1-20 0,22-1 0,0 0 16,-21-21-16,0 0 16,21-42-1,0 20-15,0 1 16,21-21-16,0 21 0,1-22 0,-1 22 15,0 0-15,21-21 0,-21 21 16,22-22-16,-22 22 0,21 0 0,1 21 16,-1-21-16,21 21 0,-20 0 15,-1 0-15,0 0 0,1 0 16,-22 21-16,21-21 0,-42 42 0,0-21 16,0 43-16,0-43 0,-21 21 15,-21-20-15,21 20 0,-22-21 16,1 0-16,0 22 0,-1-22 0,1 0 15,21-21-15,-22 21 0,22-21 16,0 0-16,21-21 31,0 0-31,21 0 0,22-22 16,-22 22-16</inkml:trace>
  <inkml:trace contextRef="#ctx0" brushRef="#br0" timeOffset="12187.85">15409 12679 0,'0'0'16,"21"0"-16,1 0 0,-1-21 15,0 21-15,0-21 0,21-1 16,-20 22-16,20-21 0,-21 0 0,21 21 16,1-21-16,-22 0 0,21 0 0,-21-22 15,22 22-15,-22 0 16,0 0-16,-21 0 0,0-1 0,-21 22 15,0 0-15,0 0 16,-22 0-16,22 22 0,-21-22 0,-1 21 16,1 21-16,0-21 0,-22 0 15,22 22-15,21-22 0,-43 42 16,22-20-16,42-22 0,0 21 0,0-21 16,0 22-16,0-22 0,0 0 15,21 0-15,21 0 0,22-21 16,-22 0-16,1 0 15,-1 0-15,0 0 0,22 0 0,-22-21 0,85-21 16,-42 21-16</inkml:trace>
  <inkml:trace contextRef="#ctx0" brushRef="#br0" timeOffset="12899.63">17378 12256 0,'0'-22'0,"0"44"0,-21-65 16,-1 43-16,1 0 16,0 0-16,21 21 0,-21 1 15,21-1-15,-21 0 0,0 21 16,-1 1-16,1-1 0,21 0 0,-63 43 15,42-43-15,-1 1 0,1-1 16,0 0-16,0 1 0,0 20 16,21-21-16,-21-20 0,21-1 15,0-42 1,0-1-16,21 1 16,0-21-16,0 21 15,0-22-15,22-41 0,-22 63 0,0-22 16,0 1-16,0 0 15,0-1-15,22 1 0,-22 21 0,0 0 16,0-1-16,0 1 0,22 21 16,-22 0-16,21 21 15,-21 1-15,1 20 0,-1-21 16,0 0-16,-21 22 0,21 41 16,-21-63-16,0 22 0,0-1 0,0 0 15,0-20-15,0 41 16,0-42-16,0 0 0,0 1 0,21-22 31,-21-22-31,21 1 0,-21 0 16,22-21-16,-22 21 0,42-64 15,-21 43-15,0-1 16,22-41-16,-22 41 0,0 1 16,21 0-16,-21 20 0,1-20 15,62 21-15,-63 21 16,1 21-16,-1-21 0,0 42 15,0-20-15,0 41 16,-21-21-16,0 22 0,0-22 16,0-21-16,0 22 0,0-1 15,-21-21-15,21 22 0,-21-1 16,21-21-16,0 0 0,0 0 16,21-21-1,0 0-15,0 0 0,22 0 16,20-21-16</inkml:trace>
  <inkml:trace contextRef="#ctx0" brushRef="#br0" timeOffset="14171.82">18859 12361 0,'0'0'0,"0"-21"0,-42-106 31,0 127-31,21 0 0,-1 0 16,-20 21-16,21 1 0,-21-1 15,-1 21-15,-20 43 0,20-43 16,1 0-16,0 1 0,21-1 16,-22 0-16,1 43 0,42-43 15,0-20-15,0 20 0,0-21 16,21 0-16,21 22 16,1-43-16,-1 0 0,0 0 0,1 0 15,-1-22-15,0 1 0,22-42 16,-22 42-16,-21-22 0,22 1 15,-22 0-15,0-1 0,0 1 0,-21 0 16,21 20-16,-21-20 0,22-21 16,-22 41-1,0 44 1,0-1-16,-22 0 16,1 0-16,21 0 0,-21 22 15,21-22-15,-21 0 0,21 21 0,-21-21 16,21 22-16,0-22 0,0 21 15,0-21-15,0 22 0,0-22 0,0 0 16,0 0-16,21 0 0,0 1 16,21-22-16,-20 0 0,-1 0 0,21 0 15,0 0-15,22-22 0,-22 1 16,22 0-16,-1-21 0,1 21 16,-1-22-16,1 22 0,-1-21 0,-20-1 15,-1 1-15,-21 0 0,21 21 16,-42-1-16,0-20 0,0 21 15,-21 21-15,0 0 16,-21 0-16,21 0 0,-1 21 0,-20 0 16,21 0-16,0 1 0,21-1 0,0 0 15,0 21-15,0-21 0,0 1 16,0 20-16,0 0 0,0-21 0,21 22 16,-21-22-16,21 21 15,0-21-15,0 1 0,1 20 0,-1-21 16,0-21-16,21 42 0,-21-42 15,1 0-15,-1 0 0,21 0 16,-21 0-16,22 0 0,-22-21 0,21 0 16,-21 0-16,22-21 15,-22 20-15,21-20 0,0-64 16,-20 43-16,20-1 0,-21 1 0,0-1 16,0-20-16,1-1 0,20-84 15,-42 105-15,0 1 0,0-1 16,0 22-16,0 21 0,0-1 15,0 1-15,0 0 0,0 42 16,0 0-16,0 22 16,0-1-16,0 0 0,0 22 0,0-1 15,-21 1-15,0-1 0,21-20 16,-22 20-16,22 1 0,-21-22 0,0 0 16,0 64-16,21-85 15,-21 22-15,21 20 0,-21-42 16,21 1-16,0-1 0,0 0 0,0-42 31,0 0-31,0-1 16,0-20-16,0 21 0,21-21 15,0-1-15,0 1 0,-21 0 0,21-1 16,0 1-16,22 0 16,-22 20-16,0-20 0,21 0 0,-20 21 15,20-1-15,-21 1 0,21 21 0,-20 0 16,20 0-16,-21 0 0,0 0 15,0 0-15,1 21 0,-1 1 0,-21-1 16,0 0-16,0 0 0,-21 21 16,-22-20-16,22-1 0,-64 0 15,43 0-15,-21-21 16,20 0-16,1 21 0,0-21 0,20 0 16,-20 0-16,21 0 0,0 0 0,0 0 15,-1 0-15,1 0 16,42 21 15,1 1-31,-1-22 0,-21 21 16,21 0-16,0 21 0,0-21 0,22 1 15,-43-1-15,42 21 16,-21-21-16,0-21 0,-21 21 16,21-21-16,1 0 0,-1 0 15,0 0-15,0 0 0,0 0 0,0 0 16,1-21-16,-1 21 0,0-21 15,0 0-15,0 0 0</inkml:trace>
  <inkml:trace contextRef="#ctx0" brushRef="#br0" timeOffset="15035.43">20786 12425 0,'0'0'0,"21"0"0,-21-21 16,0 0-16,21 21 0,-21-22 15,0 1-15,0 42 31,-21 1-31,0-1 0,21 0 16,-22 0-16,1 21 0,0-20 16,21 20-16,-21-21 0,21 21 0,-21-20 15,21 20-15,0 0 0,0 1 16,0-22-16,21-21 16,0 21-16,21 0 0,-20-21 0,20 0 15,0 0-15,1 0 0,-1 0 16,0-21-16,-21 0 0,22 0 0,20-43 15,-20 43-15,-22 0 16,-21-22-16,0 22 0,0 0 0,0-42 16,0 41-16,0 1 15,0 0-15,0 0 0,-21 21 16,42 0 31,0 0-47,0 0 0</inkml:trace>
  <inkml:trace contextRef="#ctx0" brushRef="#br0" timeOffset="15323.49">21590 12404 0,'0'0'0,"21"0"0,-21-21 16,-21 42 0,0 0-1,21 0-15,0 0 0,-21 0 16,-1 1-16,22 20 0,0 0 0,0 1 15,0 20-15,0 1 0,0-1 16,0 22-16,0-1 0,-21-20 0,0 105 16,0-63-16,0-21 15,-22 105-15,1-84 16,21-21-16,-21-1 0,-1 1 0,-41 148 16,41-170-16,22 1 15,0-22-15,21 22 0,0-43 16,0 21-16,0-63 15,0 0-15,21-21 16,0-1-16,0-20 0,1 20 0,20-41 16,-21 20-16</inkml:trace>
  <inkml:trace contextRef="#ctx0" brushRef="#br0" timeOffset="15580.61">21569 12573 0,'0'0'0,"0"-63"0,0-1 0,0 22 15,0-22-15,21 22 0,0 0 16,21 20-16,1-20 0,-1 21 0,43 0 16,-43 21-16,43 21 15,-43 0-15,-21 0 0,0 22 16,1 20-16,-22-21 0,-22 22 16,-20-43-16,0 21 15,-64 22-15,64-43 16,-85 21-16,63 1 15,1-22-15,20 0 0,1-21 0,21 21 16,0-21-16,63 0 16,-21-21-16</inkml:trace>
  <inkml:trace contextRef="#ctx0" brushRef="#br0" timeOffset="17385.78">23220 11917 0,'0'-21'16,"0"42"-16,0-85 0,0 43 0,0 0 0,-21-21 15,21 21-15,0-1 0,0 1 16,-22 21-16,1 21 31,0 1-31,0-1 0,21 21 0,-21 22 16,21-22-16,-21 21 0,-1 22 15,1-21-15,-42 84 16,42-85-16,-22 1 0,1-22 0,21 22 16,-22-22-16,1 0 0,0 1 15,21-1-15,-1-21 0,-20 0 0,0 0 16,21-21-1,-1 0-15,22-21 0,-21 0 0,21 0 16,0 0-16,0-22 0,0 22 0,0-21 16,21 0-16,1-1 0,-1-20 15,-21 20-15,21 1 0,0-21 0,0 20 16,-21 22-16,0-21 0,21 21 16,1 21-1,-22 42 1,0-21-16,0 0 0,0 22 0,21-1 15,0 0-15,0-21 0,-21 22 16,21-1-16,22 22 0,-22-43 16,21 21-16,-21-21 0,22 0 0,-1-21 15,0 22-15,43-1 16,-22-21-16,1 0 0,-1 0 0,22-21 16,-21-1-16,-1 22 0,1-21 15,-1 0-15,-21-21 0,43-22 16,-64 22-16,-21 0 0,0-1 0,0 22 15,0-21-15,-63-22 16,20 43-16,22 21 0,-42 0 16,20 0-16,1 0 0,-106 42 15,127 1-15,-22-22 16,1 21-16,21 1 0,-21-22 16,20 21-16,22 0 0,0-20 0,0 20 15,0-21-15,0 0 0,0 0 16,22 22-16,-1-22 0,21-21 0,-21 21 15,22-21-15,20 0 0,-21 0 0,22 0 16,-22 0-16,22-21 0,-22 0 16,22 0-16,-22-1 0,-21 1 15,21 0-15,-20-21 0,-1 21 16,0-22-16,-21 22 0,0-21 0,0 21 16,0-22-16,0 22 0,0 0 15,-21 21-15,0 0 16,-1 21-16,22 0 0,-21 22 15,0-1-15,21-21 0,0 0 16,0 22-16,0-22 0,0 0 0,42 21 16,-20-21-16,-1-21 15,0 22-15,21-22 0,-21 0 0,22 0 16,-1 0-16,0 0 0,1 0 0,-22 0 16,21 0-16,1-22 0,-22 1 15,21-21-15,-21 21 0,0 0 16,-21-22-16,0 22 15,0 0-15,0 0 0,0 0 0,0-1 16,0 1-16,-21 21 16,21 21-16,-21 1 15,0-1-15,21 0 0,-21 21 0,21-21 16,0 1-16,-21-1 0,21 0 16,0 0-16,0 0 0,0 0 0,0 1 15,0-44 16,21 1-31,0 21 0,0-21 16,0 0-16,0 0 0,1 0 16,-1-1-16,21 1 0,-21 0 15,0 0-15,22 0 0,-22 0 16,0-1-16,0 22 16,-21 22-16,0-1 0,0 21 15,0-21-15,0 0 0,0 22 16,0-22-16,0 0 0,21 21 0,1-20 15,-1 20-15,0-21 0,21 0 16,-21 0-16,22 1 0,20-22 0,-20 21 16,-1-21-16,21 0 0,-20 0 15,-1 0-15,22 0 0,-22-21 0,0-1 16,1 1-16,-1 0 0,-21 0 16,21-21-16,-20 20 0,-1-20 15,0 0-15,-21-1 0,0 22 0,0-21 16,0 21-16,-21 0 0,0-1 15,-1 1-15,1 21 0,0 0 0,-64 0 16,64 21-16,-21 1 16,21-1-16,-22 0 0,22 0 0,0 0 15,0 0-15,21 22 0,0-22 0,0 0 16,0 0-16,21-21 0,0 21 16,0 1-16,1-22 0,20 0 0,-21 21 15,0-21-15,22 0 16,-22 0-16,0 0 0,0 0 0,0-21 15,0 21-15,1-22 0,-1 22 0,-21-21 16,21 0-16,-21 0 16,0 0-16,0 0 0,0 42 31,0 0-31,-21 21 16,0-21-16,-1 43 0,1-22 15,21 22-15,-21-1 0,-21 64 16,42-63-16,-21 20 0,21-20 0,-22 21 15,1-22-15,21 22 0,-21-1 16,21 22-16,-21-21 0,0 0 16,21-1-16,0 1 0,-21 0 15,-1-1-15,22 22 0,-21-42 0,0 20 16,0 1-16,0-22 0,0-20 0,-1 20 16,-20-20-16,21-1 0,0-21 15,-43 0-15,22-21 0,0 0 16,20 0-16,1-42 0,-21 21 0,21-43 15,0 1-15,-1-1 0,1 1 16,0-22-16,0 22 0,0-22 16,21 0-16,-21 1 0,21-1 15,0 0-15,0 1 0,0-65 16,42 65-16,-21 20 0,0 1 0,22-1 16,-1 1-16,64-64 15,-43 63-15</inkml:trace>
  <inkml:trace contextRef="#ctx0" brushRef="#br0" timeOffset="18755.71">25823 12425 0,'0'0'16,"0"-21"-16,0 0 0,0-1 16,-21 22-1,0 22-15,0-1 16,21 0-16,-21 0 15,21 21-15,-22-20 0,22 20 0,-21 0 16,21 1-16,0-1 0,0-21 16,0 21-16,0 1 0,21-22 15,1 0-15,-1 0 0,0 0 0,0-21 16,21 0-16,-20 0 0,62 0 16,-41-21-16,-1 0 0,0 0 15,-21 0-15,22-22 0,-22 22 0,0-21 16,21 0-16,-20 20 0,-1-41 15,0 21-15,0 20 0,-21 1 16,0 0-16,0 0 0,0 0 0,0 42 31,0 0-31,-21 0 16,21 0-16,-21 1 0,21-1 0,-21 0 16,21 0-16,0 0 0,0 22 15,0-22-15,0 0 0,0 0 0,21 0 16,0 0-16,0 1 0,0-1 15,0 0-15,22-21 0,-22 0 0,21 21 16,1-21-16,-1 0 0,0 0 16,1 0-16,62-42 15,-41 21-15,-22-1 0,43-41 16,-64 21-16,0 20 0,0-20 16,-21 21-16,0-21 0,0 20 0,0 1 15,-21 0-15,0 0 0,0 21 16,-21 0-16,-1 0 0,1 0 0,0 0 15,-1 21-15,1-21 0,21 21 0,-22 0 16,1 22-16,21-22 0,0 0 16,0 0-16,-1 0 0,22 1 0,0-1 15,0 21-15,0-21 0,22 0 16,-1 1-16,0-22 0,21 0 16,-21 0-16,22 0 0,-1 0 15,-21 0-15,22 0 0,-1-22 16,0 1-16,1 0 0,-1 0 0,0 0 15,1 0-15,-22-1 0,21 1 16,-21 0-16,0 0 0,-21 0 0,0 0 16,-21 42 15,0-21-31,0 21 0,21 0 16,0 0-16,0 0 0,0 1 0,0-1 15,0 0-15,0 0 0,0 0 16,21 0-16,21 1 0,-20-1 0,20-21 15,0 21-15,1-21 0,-1 0 0,0 0 16,1 0-16,-1 0 0,0 0 16,1 0-16,-1-21 0,0 0 15,22-1-15,-43 1 0,21-21 16,1 21-16,-22 0 0,21-22 0,-42 22 16,21-21-16,-21 21 0,0-1 15,0 1-15,0 0 0,-21 0 0,0 21 16,-21 0-16,-1 0 0,22 0 0,-21 0 15,-22 21-15,22 0 0,21 0 16,-22 1-16,-20 20 0,42-21 16,0 0-16,21 0 0,0 1 15,0-1-15,0 0 16,21 0-16,21-21 0,-21 0 16,0 0-16,22 0 0,-1 0 0,22 0 15,-22 0-15,0 0 16,1-21-16,-1 21 0,0 0 0,22-21 15,-43 21-15,0 0 0,-42 21 32,21 0-17,-64 43-15,43-22 0,0 21 16,0-20-16,-21 20 0,20 1 0,-20 42 16,0-43-16,21 1 0,-22 84 15,43-64-15,-21 1 16,0 0-16,0-1 0,21 1 15,0 0-15,0-1 0,-21 1 16,21 0-16,-22 84 0,1-105 16,21 20-16,-21-20 0,0-22 15,0 22-15,0-43 0,-1 21 16,1-21-16,0 0 0,-85-21 16,85-21-16,-21-21 0,21 21 15,-1-22-15,1-20 0,21-64 16,0 63-16,0-20 0,0-86 15,21 86-15,22-107 16,-1 107-16,-21-1 0,22 0 16,-22 1-16,21 20 0,-21 1 0,22-1 15,-1 22-15,0-1 0,1-20 16,-1 21-16,21-1 0,1 1 0,-1 0 16,1 20-16,-1-20 0,1 21 15</inkml:trace>
  <inkml:trace contextRef="#ctx0" brushRef="#br0" timeOffset="19099.8">28300 12764 0,'0'-22'0,"0"1"16,0 0-16,21 21 16,-21-21-16,21 21 0,-21-21 15,21 0-15,0 21 0,-21-22 0,22 1 16,-1 0-16,0 21 0,-21-21 15,21 0-15,0 0 0,-21-1 16,-21 22 15,0 0-31,0 22 0,0-22 16,-1 21-16,1 0 0,0 0 16,21 0-16,-21 0 0,21 1 15,-21-1-15,21 0 0,0 0 16,0 0-16,0 0 0,21 1 15,0-22-15,0 21 16,0-21-16,1 0 0,20 0 16,-21 0-16,0 0 0,0 0 15,22 0-15,-1-21 16,0-1-16</inkml:trace>
  <inkml:trace contextRef="#ctx0" brushRef="#br0" timeOffset="19427.83">28765 12150 0,'0'0'0,"0"-64"0,0 1 16,0 20-16,0 1 15,22 0-15,-1-1 0,0 22 0,0 21 16,21 0-16,-20 0 0,20 0 16,64 0-16,-64 21 0,22 1 15,-22-1-15,21 21 0,-20 0 16,-1 1-16,0 20 0,1-20 0,-22-1 15,0 21-15,-21-20 0,0 20 16,0-20-16,-42 84 0,-1-64 16,1-21-16,-21 22 15,-1-1-15,-21 1 0,-63 21 0,85-43 16,-22 0-16,-42 22 16,85-43-16,-64 21 15,85-42-15,0 21 0,-1 1 0,1-22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3:29:05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402 0,'0'0'0,"0"-21"0,0 0 16,0-21-16,-21 20 0,21 1 15,0-21-15,0 21 0,0 0 0,0-22 16,0 22-16,-21-21 15,21 63 17,0 0-32,0 21 0,0 1 15,0-1-15,0 22 0,0-1 16,0 1-16,0-1 0,21 22 0,-21-22 16,0 22-16,0 0 0,0-1 15,21-20-15,-21 84 0,0-85 16,0-20-16,0 20 0,0-20 15,0-22-15,0 21 0,0-21 16,0 0-16,0 1 0,0-1 0,0-42 31,0-1-15,0 1-16,0 0 0,0-21 16,0 21-16,0-22 0</inkml:trace>
  <inkml:trace contextRef="#ctx0" brushRef="#br0" timeOffset="351.82">5038 635 0,'-22'-42'0,"44"84"0,-44-127 16,22 64-16,0 0 0,-21-21 0,21 21 15,0-1-15,0 1 0,0 0 16,0-21-16,0 21 0,21-1 0,1 1 16,-1 0-16,0-21 15,0 21-15,43-22 0,-22 22 16,0 21-16,1 0 0,-1 0 15,0 0-15,1 0 0,-1 21 16,0 0-16,1 22 0,-1-1 0,0 22 16,-21-22-16,1 21 0,-22 43 15,0-63-15,-22 20 0,1 1 16,0-22-16,-21 0 0,-22 43 16,22-43-16,21-21 0,0 1 15,-22-1-15,22 0 0,21 0 16,-21-21-16,0 0 15,21 21-15,0-42 32,21 21-17,0 0-15,0 0 16</inkml:trace>
  <inkml:trace contextRef="#ctx0" brushRef="#br0" timeOffset="896.57">6138 1143 0,'0'0'16,"21"0"-16,1 0 0,-1-21 15,0 0-15,-21 0 16,0-1-16,0 1 0,0 0 0,0 0 16,0-21-16,0 20 0,0 1 15,0-21-15,0 21 0,-21 0 0,0-1 16,-1 1-16,1 21 15,0 0-15,0 0 0,0 0 0,0 21 16,-1 1-16,1-1 0,0 21 16,-21-21-16,21 22 0,-1-1 15,1 0-15,0 1 0,0-1 0,21 0 16,-21 43-16,21-64 0,0 21 16,0 1-16,0-22 15,0 0-15,0 0 0,21-21 16,0 0-16,0 0 0,0 0 0,1 0 15,-1 0-15,21-21 0,-21 21 16,0-21-16,22-21 0,-22 20 16,0 1-16,21-21 0,-20 21 0,-22-22 15,21 22-15,-21-21 0,21-22 16,-21 22-16,0 21 0,0 0 16,0 0-16,0-1 0,0 44 31,0-1-31,0 0 0,-21 0 0,21 21 15,0-20-15,0 20 0,0-21 16,0 21-16,0-20 0,0-1 16,0 42-16,0-42 0,21 1 15,0-1-15,-21 0 16,21-21-16,0 0 0,-21 21 0,22-21 16,-1 0-16,0 0 0,0 0 15,0 0-15,0-21 0,1 0 0</inkml:trace>
  <inkml:trace contextRef="#ctx0" brushRef="#br0" timeOffset="1335.85">6625 1122 0,'-21'-85'32,"21"64"-32,0 0 0,0 0 15,0 0-15,0-1 0,21 1 0,21-21 16,-20 21-16,41 21 15,-21-21-15,-20 21 0,20 0 16,0 0-16,1 21 0,-22 0 16,21 0-16,-21 0 0,22 0 0,-22 22 15,21-22-15,-21 21 0,0-21 16,-21 64-16,0-64 0,0 22 16,0 20-16,0-21 15,-21-20-15,0-1 0,0 0 16,21 0-16,-21 0 0,0-21 0,-1 0 15,22-21 1,0 0 0,0 0-16,0-22 0,0 22 15,22-21-15,-1 21 0,-21-22 16,21 1-16,0 0 0,0-1 0,0 22 16,1-21-16,-1 21 0,-21-22 15,21 22-15,21 0 16,-21 0-16,1 21 0,-1 0 15,-21-21-15,21 21 0,0 0 0,0 0 16,0 0-16,1 0 0,41 21 16,-42 0-16,0-21 15</inkml:trace>
  <inkml:trace contextRef="#ctx0" brushRef="#br0" timeOffset="1932.4">8361 1080 0,'0'-22'0,"0"44"0,0-65 16,0 22-16,0 0 0,-21 0 16,-1 0-16,1-1 0,0 1 15,0-21-15,-21 21 0,20 0 0,1 21 16,0-22-16,0 22 0,0-21 0,0 21 15,-1 0-15,1 0 0,-21 21 16,21 1-16,0 20 0,-22-21 0,22 21 16,0 1-16,-21-1 0,20 0 15,1 1-15,0-1 0,21 0 0,0 1 16,0-1-16,0-21 16,0 22-16,0-1 0,0-21 15,0 0-15,42-21 0,-20 21 16,-1-21-16,21 0 0,-21 0 15,64-42-15,-43 42 16,-21-21-16,22 0 0,-22-22 16,0 22-16,21-21 0,1-43 15,-22 43-15,0 0 0,0-1 16,0 1-16,1 0 0,-22-43 16,0 64-16,0 0 0,0-1 0,21 1 15,-21 42 1,0 1-1,0-1-15,-21 21 0,21 0 16,-22 1-16,22-1 0,0 22 0,0-22 16,0 0-16,0 1 0,0 62 31,0-83-31,22 20 0,-1-21 0,0-21 16,0 0-16,0 0 0,22 0 15,-22 0-15,21 0 0,-21 0 0,22 0 16,-22-21-16,21 0 0,-21 0 15,22-22-15,-1-20 16,0 20-16</inkml:trace>
  <inkml:trace contextRef="#ctx0" brushRef="#br0" timeOffset="2220.32">8975 614 0,'0'-42'0,"0"84"0,0-148 0,21 64 16,-21-22-16,0 22 0,0 21 0,0-22 15,0 22-15,0 0 0,0 0 16,0 63-1,0-21-15,0 22 0,0-1 16,0 0-16,0 1 0,-21 63 16,21-43-16,0 1 0,0-1 15,-22 1-15,22-1 0,-21 1 16,21 63-16,-21-85 0,21 0 16,0 43-16,0-64 15,0 0-15,0 0 0,21 1 16,0-1-16,22-21 0,-22 0 15,21 0-15,-21 0 16,1-21-16,-1-1 0,21 1 0,-21-21 16,0 21-16,22-22 0,-22-20 15,21 21-15,-21-22 0</inkml:trace>
  <inkml:trace contextRef="#ctx0" brushRef="#br0" timeOffset="2454.4">9461 699 0,'0'0'16,"22"-43"-16,-1-20 0,0-1 0,-21 22 15,0 0-15,0-1 0,0 22 0,0 0 16,0 0-16,0 42 15,-21 0 1,21 21-16,0 1 0,-21-1 16,-1 85-16,22-63 0,-21-1 15,21 1-15,-21-1 0,21 1 16,0-1-16,0 1 0,0-22 0,0 0 16,0 1-16,0-1 0,0 0 0,0-21 15,0 1-15,0-1 0,0 0 16,0 0-16,21-21 0,-21 21 15,21-21-15,1 0 16,-1 0-16,0-21 0,21 0 16,-21 0-16,1 0 0</inkml:trace>
  <inkml:trace contextRef="#ctx0" brushRef="#br0" timeOffset="3144.72">9842 1101 0,'0'0'0,"-21"21"0,21 0 15,-21-21-15,21 21 16,21-21 0,0 0-1,22 0-15,-22 0 16,0-21-16,21 0 0,-20 21 16,20-21-16,21-22 0,-41 1 0,20 21 15,-21 0-15,-21-22 16,0 22-16,0-42 0,0 42 15,0-1-15,0 1 0,-21 21 0,0 0 16,0 0-16,-1 0 0,-20 0 16,0 0-16,-1 21 0,22 1 0,-21 20 15,0-21-15,20 21 0,1-20 16,0 20-16,0 0 0,21-21 0,0 22 16,0-22-16,0 21 0,0-21 15,0 22-15,21-22 0,0 0 0,0 0 16,1 0-16,20 1 0,0-1 15,1-21-15,-22 21 0,21-21 16,64 0-16,-64 0 0,1 0 16,41-21-16,-41 0 0,-22-1 15,21 1-15,0-21 0,-20 21 16,20-43-16,0 22 0,-21-22 0,22 1 16,-22-1-16,21 1 0,-21-1 15,1 1-15,20-64 0,-21 63 16,0 1-16,-21-1 0,0 1 15,0-1-15,0 22 0,0 0 16,0 21-16,0-22 0,0 22 16,0 63-1,-21-20-15,0 20 16,21 21-16,-21-20 0,21 20 16,-21 1-16,-1-1 0,22 1 0,-21 84 15,21-85-15,-21 22 16,21-21-16,0-1 0,0 1 0,0 41 15,0-62-15,0-1 0,21 0 16,0-20-16,1 20 0,-1-21 16,0 0-16,21 0 0,-21-21 0,1 0 15,41 22-15,-21-22 0,-20 0 16,-1 0-16,21-22 0,-21 1 16,22-21-16,-22 0 15,0 20-15,0-41 0</inkml:trace>
  <inkml:trace contextRef="#ctx0" brushRef="#br0" timeOffset="7010.67">11917 635 0,'-21'0'16,"42"0"31,0 0-47,0 0 15,0 0-15,22 0 0,-1 0 16,-21-21-16,21 0 0,1 21 0,-1-21 16,0-1-16,1-20 0,-1 21 15,0 0-15,-20-22 0,20 1 0,-21-21 16,-21 20-16,0 1 0,0 0 15,-21-1-15,0 22 0,-22 0 16,1 0-16,0 0 0,-22 21 0,1 0 16,-1 0-16,1 21 0,-1 0 15,-42 64-15,43-64 0,21 21 16,-1 22-16,22-22 16,-21 0-16,21 1 0,-1-1 0,22 0 15,0 1-15,0-22 0,0 21 16,0-21-16,22 22 0,-1-22 15,0 0-15,0 0 0,21-21 0,-20 0 16,20 0-16,43 0 16,-43 0-16,21 0 15,-20 0-15,-22 0 0,21-21 16,-42 0-16,-21 21 16,0 0-1,0 0-15,0 21 0,-22 0 0,22 0 16,-21 0-16,21 1 0,-22 20 15,22 0-15,-21 1 0,21-1 16,-1 21-16,1-20 0,0-1 0,0 22 16,21-22-16,0 0 0,0 1 15,0-22-15,0 21 0,0-21 0,21 0 16,0 22-16,22-43 0,-22 0 16,21 0-16,0 0 0,1 0 15,-22 0-15,21-21 0,1 21 0,-1-22 16,43-41-16,-64 42 15,21 0-15,-21-22 0,22 1 0,-22 0 16,21-1-16,0-41 16,1 41-16,-22 22 0,0-21 15,21 21-15,22-22 16,-43 43-16,0 0 0,0 0 16,1 21-16,-1 1 0,-21 20 15,21 0-15,-21 1 0,0-22 16,0 21-16,0 0 0,0-20 0,0 20 15,0-21-15,0 0 0,0 0 0,0 1 16,0-1-16,0 0 0,0 0 16,0 0-16,0-42 31,0 0-15,0 0-16,21 0 0,-21-1 15,21-20-15,0 21 0,1-21 16,20-1-16,-21 1 0,0 0 15,22-1-15,-22 1 0,21 0 0,-21-1 16,22 22-16,-43 0 0,21 0 16,-21 0-16,21 21 0,-42 21 31,21 0-31,-21 0 0,-1 21 0,1 1 16,0-22-16,0 21 0,21 1 15,-21-1-15,21 0 0,0-21 0,0 22 16,0-22-16,0 21 0,0-21 15,0 1-15,21-1 0,-21 0 16,63 21-16,-41-42 0,-1 21 16,63-21-16,-41 0 15,41 0-15,-41 0 0,-1-21 16,0 0-16,1 21 0,-1-21 0,0-21 16,-20 20-16,20 1 0,-21-21 15,0 21-15,0-64 0,-21 64 16,0-21-16,0 20 0,0 1 15,0 0-15,0 0 0,-21 21 16,0 0 0,0 0-16,21 21 15,-21 0-15,21 0 0,-21 22 0,21-22 16,0 21-16,0-21 0,0 1 16,0 20-16,0-21 0,0 0 0,21 0 15,0 1-15,-21-1 0,21 0 0,0-21 16,0 21-16,1-21 0,-1 0 15,0 0-15,0 0 0,0 0 0,0 0 16,1 0-16,-1 0 0,0-21 16,42 0-16,-41 0 0,-1-22 15,0 22-15,0-21 0,21-1 16,-20 22-16,-1-21 0,21 0 0,-21-1 16,22-20-16,-22 42 0,0 21 15,0-22-15,0 22 16,0 22-1,1-1-15,-22 0 0,0 0 16,0 0-16,0 0 16,21-21-16,-21 22 0,0-1 0,0 0 15,21-21 17,-21-21-17,0 0-15,0-1 0,0 1 16,0 0-16,0 0 0,0 0 15,0 0-15,0-1 0,-21 1 16,0 0-16,-1 21 0,-20 0 16,21 0-16,0 0 15,0 21-15,-1 0 0,1 22 0,-21-22 16,0 42-16,20-20 0,22-22 16,-21 21-16,21 1 0,-21-22 15,21 21-15,0 0 0,0 1 16,0-1-16,21-21 15,0 0-15,1 1 0,20-1 0,-21-21 16,21 21-16,1 0 0,-1-21 16,0 0-16,1 0 0,-1 0 15,0 0-15,1 0 0,20 0 0,-20-21 16,-22 21-16,21-21 0,0 0 0,-20-22 16,20 22-16,-21-21 0,21-22 15,-20 22-15,-1 0 16,0-1-16,-21 1 0,0 0 0,21-1 15,-21 22-15,0 0 0,0 0 0,0 0 16,0 42 0,-21 0-16,21 0 15,0 21-15,0-20 0,-21 20 0,21-21 16,0 0-16,0 22 0,0-22 16,0 21-16,0-21 0,0 0 0,0 1 15,0-1-15,0 0 16,21 0-16,0 0 0,0 0 15,0-21-15,1 0 0,-1 0 0,0 0 16,21 0-16,-21 0 0,1 0 16,20-21-16,-21 21 0,21-21 0,-20 0 15,20 0-15,-21 0 0,21-22 16,-20 1-16,-1 21 0,0-22 0,0 1 16,0 21-16,0-21 0,-21-1 15,0 22-15,0 0 16,0 42-1,0 0-15,0 0 16,0 1-16,-21 20 0,21-21 16,0 43-16,0-43 0,0 21 15,0-21-15,0 0 0,0 1 16,0 20-16,21-21 0,1 0 16,-1 0-16,0-21 0,0 22 15,21-22-15,-20 0 16,-1 0-16,0 0 0,42 0 0,-20-22 15,-22 1-15,0 0 0,21 0 16,-20 0-16,20-64 16,-21 43-16,0-1 0,22-84 15,-1 64-15,-42-1 0,21-20 16,0 20-16,0 1 0,-21-22 0,22 22 16,-22-22-16,0 21 0,21-63 15,0 85-15,-21-21 0,0-1 16,0 43-16,0 0 15,0 63 1,0-21 0,0 22-16,0 20 0,0-21 0,0 22 15,-42 63-15,20-64 0,22 1 16,-21-1-16,21 22 16,-21 42-16,21-63 0,-21-1 15,21 1-15,0 41 0,0-41 16,0-22-16,0-21 0,0 22 15,21-1-15,0-21 0,0 0 0,1 1 16,-1-1-16,21 0 16,-21-21-16,22 0 0,-22 0 0,21 0 15,-21 0-15,106-42 16,-106 20-16,64-41 16,-64 21-16,22-1 0,-22 1 15,0 0-15,0-1 0,21-41 16,-42 62-16,22-20 0,-22 0 15,0 21-15,0-1 0,-22 44 47,1 20-47,0-21 0,21 21 16,0 1-16,0-22 0,-21 21 0,21 1 16,0-22-16,0 21 0,0-21 15,0 0-15,0 43 0,0-43 16,21 0-16,0-21 15,0 0-15,22 21 0,-22-21 16,0 0-16,21 0 16,-20-21-16,20 21 0,-21-21 15,0 0-15,22-21 0,-22 20 0,42-41 16,-42 21-16,1-1 16,-1 1-16,0 0 0,0 20 0,0-41 15,0 42-15,-21 42 31,0 0-31,-21 0 16,0 0-16,21 22 0,-21-22 16,21 21-16,0-21 0,-21 22 15,0-1-15,21 0 0,0-20 16,0 20-16,0-21 0,0 0 16,0 0-16,21 1 15,0-22-15,0 21 0,0-21 16,0 0-16,43 0 0,-22 0 15,-21 0-15,22 0 16,-1 0-16,0-21 0,64-43 16,-63 43-16,-22-21 0,42-43 15,-42 43-15,1-43 16,-22 43-16,0-1 0,0-41 16,-22 41-16,1 22 0,0 0 15,-21 0-15,21 0 0,-22 21 16,1 0-16,0 0 0,-1 21 0,1 0 15,0 0-15,20 0 0,-41 43 16,21-22-16,20 0 16,1 1-16,0-22 0,21 21 15,0 1-15,0 20 0,0-21 0,0-20 16,21 20-16,0-21 0,1 0 16,41 22-16,-21-22 0,1-21 15,-1 21-15,0-21 0,22 0 16,-22 0-16,64 0 0,-64 0 15,1-21-15,63-22 0,-64 22 16,0 0-16,1-21 16,-22 21-16,21-22 0,22-20 15,-43 20-15,0 22 0,-21 0 16,0 0-16,0 0 0,21 21 0,-42 21 31,0 0-15,0 21-16,21-20 0,-22-1 0,22 0 15,-21 21-15,21-21 16,0 1-16,-21-1 0,21 21 0,-21-21 16,21 0-16,0 1 0,0-1 15,0 0-15,0-42 47,0 0-31,0-1-16,0-20 0,21 21 15,0-21-15,0 20 0,-21-20 16,43-43-16,-22 43 0,21 0 16,-21-1-16,1 22 0,20-21 0,0 21 15,1-22-15,20 1 16,-21 42-16,1 0 0,20 0 16,-20 0-16,-1 0 0,0 0 0,-21 21 15,22 0-15,-22 22 0,0-22 16,-21 21-16,0 1 0,0-1 0,0 0 15,0 1-15,0-22 0,0 21 16,-21 0-16,21-20 0,-21-1 0,21 0 16,0 0-16,0 0 0,0 0 15,0 1-15,0-1 0,21-21 0,0 21 16,0-21-16,22 0 0,-22 0 16,0 0-16,21 0 0,-21 0 0,22 0 15,-22-21-15,21 0 0,1-1 0,-22-20 16,21 21-16,-21-21 0,22 20 15,-22-20-15,21 0 0,-21-1 16,0 1-16,1 21 0,-1 0 16,0 0-16,-21-22 0,0 22 15,0 0 1,-21 21-16,0 0 0,21-21 16,-43 21-16,22-21 0,0 21 0,0-22 15</inkml:trace>
  <inkml:trace contextRef="#ctx0" brushRef="#br0" timeOffset="7400.44">16849 212 0,'0'0'0,"-22"21"0,22 0 0,-21-21 16,21 21-16,0 0 0,0 1 15,0-1 1,21-21-16,1 0 16,-1 0-16,0 0 0,0 0 15,0 0-15,-21-21 0,0-1 16,0 1-1,0 0-15,0 0 0,0 0 16,0 0 0,-21 21-1,0 0 1,21 21-16,-21-21 0,21 21 0,0 0 16,-21-21-16,-1 21 0,1-21 15,0 21-15,0-21 16</inkml:trace>
  <inkml:trace contextRef="#ctx0" brushRef="#br0" timeOffset="7672.29">15642 614 0,'21'0'16,"0"0"-16,1 0 16,-1 0-16,21 0 0,-21 0 0,22 0 15,-22 0-15,21 0 0,43-21 16,-43 21-16,-21 0 16,43 0-16,-43 0 0,0 0 15,0 0-15,0 0 16,-42 0-1,0 0-15</inkml:trace>
  <inkml:trace contextRef="#ctx0" brushRef="#br0" timeOffset="8696.74">5355 1609 0,'0'0'0,"-21"0"0,21 21 0,-21-21 15,0 0-15,-1 0 47,22 21-47,22-21 31,-22 21-15,21-21-16,0 0 0,0 0 16,0 21-16,22-21 0,-22 0 15,42 22-15,-20-22 0,-1 0 16,43 0-16,-43 0 0,21 0 16,-20 21-16,20-21 0,1 0 15,63 0-15,-64 0 0,1 0 16,20 0-16,1 0 0,0 0 15,-1 0-15,22 0 0,0 0 0,0 0 16,0 21-16,0-21 0,-1 0 0,1 0 16,21 0-16,0 0 15,0 0-15,0 0 0,0 0 0,148 0 16,-148 0-16,22 0 16,-1 0-16,-21-21 0,21 21 0,127 0 15,-148 0-15,0 0 0,0 0 16,0 0-16,0 0 0,106 0 15,-148 0-15,20 0 0,44 0 16,-65 0-16,-20 0 16,-1 0-16,-20 0 0,-1 0 0,0 0 15,1 0-15,-22 0 0,0 0 0,0 0 16,0 0-16,0 0 16,-21-21 62</inkml:trace>
  <inkml:trace contextRef="#ctx0" brushRef="#br0" timeOffset="9591.57">12594 1926 0,'-21'0'0,"42"0"0,-63 0 16,21 0-16,-1 0 0,1 0 16,0 0-16,0 0 0,0 0 15,0 0-15,-1 0 16,1 0-16,0 0 0,0 0 31,42 0 16,0 0-47,0 0 16,1 0-16,-1 0 0,21 0 0,0 0 15,-20 0-15,20 0 0,0 0 16,22 0-16,-22 0 0,22 0 0,-22 0 16,43 0-16,-22 0 0,106 0 15,-63 0-15,0 0 0,0 0 16,0 0-16,21 0 0,21 21 15,127 1-15,-106-22 0,-20 21 16,-1-21-16,21 0 0,0 21 16,22-21-16,-22 21 0,1-21 0,-1 21 15,21-21-15,-20 21 0,20 1 16,-20-22-16,-1 21 0,0-21 0,1 21 16,147 0-16,-148 0 0,-20-21 15,-1 21-15,0-21 0,0 22 16,297-1-16,-318-21 15,-22 21-15,22-21 0,-42 0 16,21 0-16,42 21 16,-84-21-16,-1 0 0,43 0 15,-85 0-15,21 0 16,-20 0-16,-22 21 16</inkml:trace>
  <inkml:trace contextRef="#ctx0" brushRef="#br0" timeOffset="26174.47">2773 3408 0,'0'0'0,"0"-21"15,0 0-15,0-1 16,21 1-16,-21 0 0,0 0 15,0 0-15,0 0 16,0-1 0,0 44 15,0-1-31,0 0 16,0 0-16,0 0 0,-21 0 15,21 22-15,0-1 0,-21-21 0,21 22 16,0-1-16,0 0 0,0 1 15,0 20-15,0-21 0,-22 1 16,22 20-16,-21 1 0,21-1 0,0 22 16,-21-22-16,21 22 0,-21-21 15,0-1-15,0 85 16,21-63-16,-22-22 0,1 22 0,21-21 16,-21 20-16,0 1 0,21-22 15,0 1-15,-21 21 0,0-22 0,-1 1 16,22-22-16,0 21 0,0-20 15,-21 20-15,21-20 0,-21 20 0,21-21 16,0 1-16,0-1 0,0 0 16,0 1-16,0-22 0,0 0 0,0 21 15,0-20-15,0-44 16,0 1 0,0 0-16,0 0 0,0-21 15,0 20-15,0-41 0,0 21 16,0-1-16,0-20 0,21-1 0,-21 1 15,0-1-15</inkml:trace>
  <inkml:trace contextRef="#ctx0" brushRef="#br0" timeOffset="27116">2646 3535 0,'0'0'0,"0"-42"0,0 20 16,0 1-16,-21 0 0,21 0 16,-22 21-16,1-21 15,0 21-15,42 0 63,0 0-48,22 0-15,-22 0 0,21 0 16,1 0-16,-1 0 0,0 0 16,22 0-16,-22 0 0,43 0 0,-1 0 15,1-21-15,21 21 16,21-22-16,0 1 0,0 21 0,0-21 16,21 21-16,0-21 0,-21 21 15,21-21-15,1 21 0,-1-21 0,-21 21 16,-21 0-16,21-22 0,-43 22 15,22 0-15,-21-21 0,-1 21 0,-20 0 16,21-21-16,-22 21 16,43-21-16,-64 21 0,-21 0 0,22 0 15,-22 0-15,0 0 0,0 0 16,0 0-16,1 0 0,-1 21 31,-21 0-31,0 0 16,0 1-16,0 20 0,0-21 15,0 21-15,-21-20 0,21 20 0,0 21 16,0-20-16,-22-1 0,1 22 16,21-22-16,-21 64 0,21-64 15,0 22-15,0-1 0,0 1 16,0 20-16,-21-20 0,21-1 16,0 1-16,-21 380 31,21-380-31,0 20 0,-21-20 0,21-1 0,-22 22 15,22-21-15,-21-22 0,21 21 16,0 1-16,0-22 0,0 22 16,-21-22-16,21 0 0,0 1 0,-21-1 15,21 0-15,0 1 0,0-1 0,-21-21 16,21 22-16,-21-22 0,21 0 16,-43 21-16,43-21 0,-21 1 15,-21-1-15,21-21 0,-1 21 16,-20-21-16,21 0 0,-21 0 15,-1 0-15,1 0 0,0 0 0,-22 0 16,-84-21-16,63 0 0,-21 21 16,1-22-16,-22 22 15,0-21-15,0 21 0,-22 0 0,1-21 16,-21 21-16,21 0 0,0 0 16,-1 0-16,22 0 0,-127 0 15,149 0-15,20 0 0,-21 0 16,21 0-16,1 0 0,-1 0 0,22 0 15,-1 0-15,1 0 0,20 0 16,1-21-16,0 21 0,20-21 0,-20 0 16,42-1-16,0 1 0,0 0 15,0-21-15,0 21 0,21-22 16,0 1-16,22 0 0,-22-22 16</inkml:trace>
  <inkml:trace contextRef="#ctx0" brushRef="#br0" timeOffset="27660.57">2476 2413 0,'0'0'0,"0"-21"15,0-64 1,0 64-16,0 0 31,0 42-15,0 0-16,0 0 0,0 1 15,0 20-15,0-21 0,0 21 0,0 1 16,0-1-16,0 0 0,0 43 16,0-43-16,0 1 0,0-22 15,0 21-15,0-21 0,0 1 16,0-1-16,0 0 0,0 21 16,0-21-1,0-42 1</inkml:trace>
  <inkml:trace contextRef="#ctx0" brushRef="#br0" timeOffset="28489.28">2900 2477 0,'0'0'0,"0"-22"0,0 1 0,0 0 15,-21 21 16,-1 21-31,22 0 16,-21 1-16,0-1 0,0 21 0,0-21 16,0 22-16,-1-22 0,22 63 15,0-62-15,0 20 16,0-21-16,0 21 0,0-20 0,0-1 16,0 0-16,0 0 0,22 0 15,-1-21-15,0 21 0,0-21 0,43 0 16,-43 0-1,0 0-15,0 0 0,0-21 0,22-21 16,-43 21 0,21 0-16,-21-1 0,0 1 15,0 0-15,0-42 16,0 20-16,0 22 0,-43-21 16,22 21-16,0-1 0,0 22 15,0 0-15,0-21 0,-1 21 16,1 0-16,42-21 31,1 21-15,-1 0-16,0 0 0,0 0 0,43-21 15,-43 21-15,0 0 16,0 0-16,0 0 0,0 0 16,22 0-16,-22 0 15,0 21-15,0 0 0,-21 0 0,0 22 16,0-22-16,0 0 15,0 0-15,0 22 0,0-22 0,0 0 16,-21 21-16,0-21 0,0 1 16,21-1-16,0 21 0,0-21 15,0 0-15,0 1 16,0-1-16,21-21 16,0 0-16,0 0 0,0 0 15,22 0-15,-1-21 0,-21-1 16,22 22-16,-1-21 0,0 0 0,-21 0 15,22 0-15,-1 0 0,-21-22 16,22 22-16,-22-21 0,0-1 0,-21 22 16,0-21-16,0 0 0,0 20 15,-21-20-15,0 21 0,-22 0 16,22 0-16,-21-1 0,-1 22 0,22 0 16,-63 0-16,62 0 15,-20 0-15,21 22 0,0-22 0,0 21 16,21 0-16,0 0 0,-22-21 15,22 42-15,0-20 16,0-1-16,22 0 16,-1-21-16,0 0 0,0 0 15,0 0-15,0 0 16,22-21-16,-22 0 0,21-1 0</inkml:trace>
  <inkml:trace contextRef="#ctx0" brushRef="#br0" timeOffset="28776.16">4106 2328 0,'-21'0'31,"42"0"-15,0 0-16,1 0 15,20 0-15,-21 0 0,0 0 0,22-21 16,-22 21-16,21 0 0,-21 0 16,0 0-16,43 0 0,-43 0 15,0 0-15,0 0 0,1 0 16,-44 0 0,1 0-1,0 0-15,-21 0 16,21 0-16</inkml:trace>
  <inkml:trace contextRef="#ctx0" brushRef="#br0" timeOffset="29028.17">4339 2307 0,'0'21'16,"0"1"0,-21-22-16,21 21 15,0 0-15,0 0 0,0 0 0,-21 0 16,21 1-16,0 20 0,0-21 15,0 21-15,0-20 0,0 20 0,0-21 16,0 0-16,-21 0 16,21 1-16,0-1 0,0 21 15,0-21-15,0 0 16,21-42 15,-21 0-15,21 0-16</inkml:trace>
  <inkml:trace contextRef="#ctx0" brushRef="#br0" timeOffset="29322.35">5101 2350 0,'0'0'0,"0"-22"0,0-20 31,0 21-31,-21 21 0,0 0 15,0 0-15,-1 0 0,1 0 16,0 21-16,-21 0 0,21 0 0,-22 22 16,22-22-16,-21 21 0,21 1 15,-1-1-15,1 0 0,21 1 0,0-1 16,0-21-16,0 21 16,0-20-16,21 20 0,22-21 15,-1 0-15,0 0 0,22-21 16,-22 22-16,85-22 15,-84 0-15,-22 0 0,21-22 16,-21 22-16,22-21 0,-22 21 16</inkml:trace>
  <inkml:trace contextRef="#ctx0" brushRef="#br0" timeOffset="29841.85">3302 3768 0,'0'0'0,"-21"-21"0,0 21 16,-1 0-1,22-22 1,22 22-16,-1 0 15,0 0-15,21 0 0,1-21 16,20 21-16,64 0 0,-42 0 16,21 0-16,63 0 15,-84 0-15,20 0 0,-20 0 0,21 0 16,-21 0-16,169 0 16,-170 0-16,-20 0 15,-1 0-15,-20-21 0,62 21 16,-83 0-16,-44 0 31,-20 0-31,0 0 16,-1 0-16,1 0 0,-21 0 0,-1 0 15,1 0-15</inkml:trace>
  <inkml:trace contextRef="#ctx0" brushRef="#br0" timeOffset="30144.71">3133 4043 0,'-43'0'16,"86"0"-16,-107 21 0,43 0 0,0-21 0,21 21 16,21-21-1,0 0-15,21 0 16,-20 0-16,41 0 0,1 0 16,20 0-16,191-42 15,-169 21-15,0 21 0,0-21 16,0 21-16,0-21 0,84 21 15,-105-22-15,-1 1 0,-20 21 16,21 0-16,-43 0 0,43-21 16,-64 21-16,0 0 0,-42 0 31,0 0-31,-22 0 0,1 0 16,0 0-16,-1 0 0,-20 0 15,-1 0-15,22 21 0,-22 0 0</inkml:trace>
  <inkml:trace contextRef="#ctx0" brushRef="#br0" timeOffset="30376.83">3090 4424 0,'0'0'16,"0"21"-16,0 0 0,43-21 16,-1 0-16,0 0 0,1 0 15,41 0-15,149 0 16,-127 0-16,-21 0 0,-1 0 15,22 0-15,-21 0 0,-1 0 16,1 0-16,21 0 0,-43 0 0,22 0 16,-21 0-16,-1 0 0,-21 0 15,1 0-15,-1 0 0,-21 0 0,-42 0 16,0 0 0,-21 0-16</inkml:trace>
  <inkml:trace contextRef="#ctx0" brushRef="#br0" timeOffset="30624.53">3048 5080 0,'0'0'0,"0"42"0,0-20 0,0 20 15,21-42-15,0 21 16,22-21-16,-1 0 0,21 0 0,1 0 15,-1-21-15,22 21 0,63-42 16,-63 20-16,0 1 0,63 0 16,-85 0-16,-20 0 0,62-22 15,-41 22-15,-43 0 16,21 0-16,-20 0 0,-1 0 0,0-1 16</inkml:trace>
  <inkml:trace contextRef="#ctx0" brushRef="#br0" timeOffset="31455.5">6879 4382 0,'-148'-22'31,"296"44"-31,-317-44 0,148 1 0,-1 21 0,1 0 0,0 0 15,0 0-15,0 0 0,0 0 16,-1 0-16,1 0 0,0 0 16,42 0 15,22 0-31,-1 0 16,21 0-16,22 0 0,84 0 15,-63 0-15,21 0 0,127 0 16,-106 0-16,170 0 15,-170 0-15,-21 0 0,21 0 0,127 0 16,-148 0-16,106 0 16,-127 0-16,0 0 0,63 0 15,-84 0-15,42 0 16,-64 0-16,-20 0 16,63 0-16,-64-21 0,-21 21 15,21 0-15,-20-21 0,-1 0 16,0 21-16,-21-21 15,-21 21-15,0-22 16,-22 22-16,1 0 0,0 0 16,-22-21-16,22 21 0,-1 0 0,-20 0 15,21-21-15,20 21 0,-20 0 16,21 0-16,0 0 0,0 0 0,21-21 16,-22 21-16,44 0 15,-1 0 1,0 0-16,21 0 0,-21 0 15,22 0-15,20 0 0,-20 0 16,-1 0-16,21 0 0,1 0 0,21 21 16,-22-21-16,-42 0 15,22 21-15,-1-21 0,-21 21 0,0 1 16,-21-1-16,0 0 0,-42 0 16,21 0-16,-43 22 0,22-22 15,-85 21-15,63-21 0,-20 0 16,20 1-16,1-1 0,-1 0 15,-42 21-15,43-42 0,21 0 16,20 0-16,-20 0 0,0 0 0,21-21 16,-1 21-16</inkml:trace>
  <inkml:trace contextRef="#ctx0" brushRef="#br0" timeOffset="31875.36">7556 3175 0,'0'0'0,"0"-21"0,-21 21 0,0 0 16,0-21-16,0 21 15,0 0-15,-1 0 0,1 0 0,0 21 16,0 0-16,0 0 0,0 0 16,-1 1-16,1 20 0,0 0 15,0 1-15,0-1 0,21 21 0,0-20 16,0-1-16,0-21 0,0 22 15,0-1-15,0-21 0,0 0 0,21 0 16,0 1-16,0-1 0,0 0 0,1-21 16,-1 0-16,21 21 0,-21-21 15,22 0-15,-1 0 0,0 0 0,1-21 16,-1 0-16,0 21 0,1-43 16,-1 22-16</inkml:trace>
  <inkml:trace contextRef="#ctx0" brushRef="#br0" timeOffset="32336.08">8234 2963 0,'0'0'0,"-21"0"15,21 22 1,0-1-16,0 0 0,-22 0 0,22 21 16,-21 1-16,0 41 15,21-41-15,0 20 0,0-20 0,0-1 16,-21 0-16,21 1 0,0-1 15,0 0-15,-21-21 0,21 43 16,0-43-16,0 0 0,0 0 16,-21-21-16,21 22 0,-22-22 15,22-22 1,0 1-16,0-21 16,0 21-16,0 0 15,0-22-15,22 22 0,-1 0 16,0-21-16,0 20 0,0-20 0,0 21 15,22 0-15,-22 0 0,21-1 16,-21 22-16,22 0 0,-22 0 16,0 0-16,0 22 0,0-1 15,1 0-15,-1 0 0,0 0 0,-21 22 16,21-22-16,-21 21 16,0 0-16,0-20 0,0-1 15,0 0-15,0 0 0,0 0 16,0 0-16,-21-21 0,21-21 47,0 0-47,21 0 15</inkml:trace>
  <inkml:trace contextRef="#ctx0" brushRef="#br0" timeOffset="32724.55">8678 3366 0,'0'0'0,"0"-22"0,0 1 16,0 0-16,0 0 16,0 0-16,21 0 0,1 21 15,-1-22-15,0 22 16,0 0-16,0 0 0,22 0 0,-22 0 16,0 0-16,0 0 0,21 22 15,-20-1-15,-1 0 0,0 0 0,0 21 16,0-20-16,0 20 0,-21 0 15,0-21-15,0 22 0,0-22 0,0 0 16,0 0-16,0 0 0,0 1 16,0-1-16,-21-21 15,0 0-15,0 0 16,21-21 0,0-1-16,0 1 0,0 0 0,0 0 15,0 0-15,0-22 0,21 22 16,0 0-16,0-21 0,-21 21 15,22-1-15,-1-20 0,0 21 16,0 21-16,0-21 0,0 0 16,1 21-16,-1 0 0,0-22 0,0 22 15,0 0-15,0-21 0</inkml:trace>
  <inkml:trace contextRef="#ctx0" brushRef="#br0" timeOffset="33715.83">9652 3154 0,'-85'21'32,"64"0"-32,0-21 15,0 21-15,0 22 0,-1-22 0,1 0 16,0 0-16,0 22 0,21-22 0,0 0 16,0 21-16,0-21 0,0 1 15,0 20-15,0-21 0,0 0 16,21-21-16,0 21 0,0-21 15,22 0-15,-1 0 16,-21 0-16,22 0 0,-1-21 16,-21 0-16,0 0 0,0 21 15,1-42-15,-1-1 0,0 22 16,-21-21-16,0 21 0,0-1 16,0-20-16,-21 21 0,-22-21 15,22 42-15,0-22 0,0 22 16,0 0-16,0 0 0,21-21 15,0 0 1,21 21-16,0 0 16,21 0-16,-21-21 0,22 21 15,-22 0-15,21 0 0,1 0 16,-22 0-16,21 0 0,-21 0 0,0 0 0,1 0 16,-1 0-16,0 0 15,0 42-15,0 1 0,-21-22 16,0 0-16,0 21 0,0-21 15,0 43-15,0-43 0,0 21 16,0-20-16,0-1 0,0 0 0,0 0 16,0 0-16,0 0 15,-21-21 17,21-21-17,0 0-15,0-21 16,0 21-16,0-1 0,0 1 15,0-21-15,0 0 0,42-22 16,-20 43-16,-1-21 0,42-1 16,-42 22-16,1 0 0,-1 21 15,21 0-15,-21 0 0,22 0 16,-22 0-16,-21 21 0,21 21 16,0 1-16,-21-22 15,0 0-15,21 21 0,-21-20 0,0 20 16,0-21-16,0 0 0,0 0 0,0 1 15,0-1-15,0 0 0,0 0 16,-21-21 0,21-21 15,0 0-31,0 0 0,0-1 16,0-20-16,21 21 0,0-21 15,-21 20-15,43-20 0,-22 0 16,0 21-16,0-22 0,43 1 15,-43 21-15,0 21 0,43 0 16,-43 0-16,0 21 16,-21 0-16,21 0 0,-21 0 0,0 43 15,0-22-15,0-21 0,0 22 16,0-22-16,0 0 16,0 21-16,-21-20 0,21-1 15,-21 0-15,21 0 16,-21-21-1,21-21 17,21 0-32,0 0 0,-21-22 15,21 22-15</inkml:trace>
  <inkml:trace contextRef="#ctx0" brushRef="#br0" timeOffset="34077.47">11028 3302 0,'0'21'15,"21"-21"17,0 0-17,0 0-15,0 0 0,22 0 16,-22-21-16,21 21 0,1-21 0,-1 0 16,-21 0-16,21 21 0,22-43 15,-43 22-15,-21 0 0,21 0 16,-21 0-16,-21 21 15,0 0 1,-21 0-16,-1 21 0,22 0 16,-21 0-16,-1 21 0,1-20 15,0 20-15,-1 0 0,22 1 16,21-22-16,0 0 0,0 0 16,0 0-16,0 0 0,21 22 15,1-43-15,-1 0 0,0 21 16,21-21-16,-21 0 0,43 0 15,-22 0-15,-21-21 0,1 0 0,-1 21 16,0-22-16,0 1 0,0 0 16,-21 0-16</inkml:trace>
  <inkml:trace contextRef="#ctx0" brushRef="#br0" timeOffset="34692.58">12488 3916 0,'0'0'0,"21"-21"15,1-22 1,-1 22-16,-21 0 0,0 0 16,0 42 15,0 0-31,0 0 15,0 1-15,0 20 0,0 0 16,0 22-16,0-22 0,0 22 0,-21-22 16,21 21-16,-22-20 0,22-1 15,-21 0-15,21 1 0,0-1 16,0-21-16,0 0 0,0 22 0,0-22 16,0 0-16,0-42 46,21 0-46,-21-22 16,22 22-16,-1 0 0</inkml:trace>
  <inkml:trace contextRef="#ctx0" brushRef="#br0" timeOffset="35247.89">13081 3852 0,'0'0'0,"21"0"0,0-21 31,-42 21-15,0 0-16,0 0 0,0 21 15,-22 1-15,22-1 0,-21 21 16,21 0-16,-1 1 0,1-1 16,-21 43-16,42-43 15,-21 0-15,21 1 0,0-1 0,0-21 16,0 22-16,0-22 0,0 21 0,21-21 15,0 0-15,0 1 0,0-1 16,22-21-16,-22 21 0,21 0 0,1-21 16,-1 0-16,0 0 0,1 0 15,-1 0-15,0 0 0,1 0 16,-1-21-16,21 21 0,-20-21 0,-1 0 16,0-1-16,1-20 0,-22 21 15,21-21-15,-21-1 0,22-41 16,-43 20-16,0 22 0,0-22 15,0 22-15,0 0 0,-21-1 0,-1 1 16,-20 21-16,0 0 0,-1-1 0,1 1 16,0 0-16,-1 21 0,-20 0 15,21 0-15,-1 0 0,-20 0 0,-22 42 16,64-20-16,-64 41 16,64-42-16,0 22 15,-21 41-15,42-41 0,0-1 16,0 0-16,0 1 0,0-1 15,0 0-15,21 1 0,0-1 0,0-21 16,0 0-16,0 22 0,22-22 16,-22 0-16,21 0 0,-21 0 0,22-21 15,-22 21-15,64-21 0,-64 0 16,21 0-16,0 0 16,22-21-16,-22 0 0</inkml:trace>
  <inkml:trace contextRef="#ctx0" brushRef="#br0" timeOffset="36008.48">14647 4043 0,'0'0'15,"21"0"-15,-21-21 0,0 0 0,0-1 16,-21 22 0,21 22-1,-21-22-15,21 21 0,-21 0 0,21 21 16,0 22-16,-21-22 15,21-21-15,0 22 0,-21-22 0,21 21 16,-22 22-16,22-43 16,0 0-16,0 21 0,0-21 15,0 1-15,0-1 0,0 0 16,0-42 15,0 0-15,0-1-16,0 1 0,0-21 15,0 21-15,0-22 0,0-20 16,0 21-16,22-1 0,20-41 16,-21 62-16,21-41 15,-20 42-15,-1 0 0,21 21 16,-21 0-16,0 0 0,22 21 16,-22 0-16,0 0 0,0 21 15,0-20-15,1 20 16,-1 21-16,0-41 0,-21 20 15,21-21-15,-21 21 0,21-20 16,-21-1-16,0 0 0,0 0 16,0 0-16,0 0 15,-21-21 1,0-21 0,21 0-16,0 0 15,0 0-15,0-22 0,0 1 16,0 0-16,21-1 0,0 1 15,22 21-15,-22-21 0,42-43 16,-20 64-16,-1 0 0,0-1 16,1 22-16,-22 0 0,42 0 15,-20 0-15,-22 0 0,42 64 16,-42-43-16,1 21 16,-1 1-16,-21-1 0,0-21 0,0 22 15,0-1-15,0-21 0,0 21 0,0-20 16,0-1-16,0 0 0,0 0 15,0 0-15,-21 0 0,-1-21 16,22-21 31,0 0-47,22 21 16,-1-21-16,0 0 0,21 0 0</inkml:trace>
  <inkml:trace contextRef="#ctx0" brushRef="#br0" timeOffset="36245.41">16087 4064 0,'0'0'0,"21"-21"0,-21 0 31,0 42-15,0 0-16,0 0 0,-21 22 0,21-22 16,-22 21-16,22-21 0,0 22 15,0-22-15,0 0 0,0 21 16,0 1-16,0-22 0,0 0 15,0 0-15,0 0 16,0-42 15,0 0-15,0 0-16,0 0 0,0-22 16,0 22-16</inkml:trace>
  <inkml:trace contextRef="#ctx0" brushRef="#br0" timeOffset="36653.08">16214 3683 0,'-22'-21'0,"44"42"0,-65-42 15,22 21-15,0 0 0,0 0 16,0 0-16,-1 21 0,1-21 0,0 21 16,0 0-16,0-21 0,0 22 15,21-1-15,0 0 0,0 0 16,0 0-16,0 0 0,21-21 15,0 0-15,0 0 16,21 0-16,-20 0 0,20 0 0,-21 0 0,21 0 16,-20 0-16,20-21 0,0 21 15,-21-21-15,22-21 16,-22 42-16,-21-21 0,0-22 16,0 22-16,0 0 0,-21-21 15,0 20-15,-22 22 0,22 0 16,-21 0-16,21 0 0,-64 0 15,64 22-15,0-22 0,-22 21 16,22 21-16,0-21 0,-21 22 16,42-22-16,0 21 0,0-21 0,0 0 15,0 1-15,0-1 0,0 21 16,0-21-16,0 0 16,21 1-16,0-22 0,21 0 15,1 0-15,-22 0 16,21 0-16</inkml:trace>
  <inkml:trace contextRef="#ctx0" brushRef="#br0" timeOffset="37100.73">16700 3937 0,'0'0'0,"0"21"32,0 0-32,-21 1 15,21-1-15,0 0 0,-21 21 0,21-21 16,-21 1-16,21 20 0,0-21 15,0 0-15,0 0 0,0 22 0,-21-22 16,21 0-16,0 0 0,0 0 16,0 1-16,-21-22 15,21 21-15,-22-21 16,22-21 0,-21 21-16,21-22 15,0 1-15,0 0 0,0-21 0,0 21 16,21-22-16,1 1 0,-1 0 15,21-1-15,-21 1 0,22 0 0,-1 20 16,0-20-16,1 0 0,-1 21 16,21-1-16,-20 1 0,-1 21 0,0 0 15,43 0-15,-43 0 16,1 21-16,-22 1 0,0-1 16,0 21-16,-21 0 0,21 1 15,-21-1-15,0 0 0,0 1 0,-21-1 16,0 0-16,0-20 0,21 20 0,-21-21 15,0 0-15,-1 0 0,1 1 0,0-1 16,21 0-16,-21-21 16,0 0-16</inkml:trace>
  <inkml:trace contextRef="#ctx0" brushRef="#br0" timeOffset="37256.61">17230 4424 0,'0'21'0</inkml:trace>
  <inkml:trace contextRef="#ctx0" brushRef="#br0" timeOffset="38075.54">2434 8954 0,'0'0'0,"0"-22"16,0 1-16,0 0 15,0 0-15,0 0 0,0 42 32,0 0-32,0 21 15,0-20-15,0 41 0,0-21 16,0 1-16,0 20 0,0 1 0,0 20 15,-21 1-15,21 0 0,-21 21 0,0-1 16,-1 22-16,1 0 0,0 0 16,0 0-16,-21 149 15,20-149-15,1 21 0,0-21 16,0 0-16,21 106 0,-21-128 16,21 1-16,-21-21 0,21 0 15,0-22-15,0 1 0,0-22 16,0 0-16,0 1 0,21-22 0,0-21 15,0 0-15,0 0 16,-21-43-16,0 22 0,0-21 0,0 0 16,21-22-16</inkml:trace>
  <inkml:trace contextRef="#ctx0" brushRef="#br0" timeOffset="38813.4">2222 9123 0,'0'0'0,"-21"-21"0,21-43 31,0 43-31,21 21 16,1 0-16,20 0 0,21-21 15,1 21-15,-1-21 0,22 21 16,0 0-16,-1-21 0,1-1 0,21 22 15,0-21-15,21 0 0,0 0 16,0 0-16,21 0 0,-21-1 16,0 1-16,0 0 0,0 0 0,127 0 15,-127 0-15,-21-1 0,0 22 16,-1 0-16,-20-21 0,-21 21 16,-1 0-16,1 0 0,-22 0 0,0 0 15,-21 0-15,22 0 0,-22 0 16,0 0-16,0 0 0,0 0 0,-21 21 15,22-21-15,-22 22 0,21-1 16,-21 0-16,0 0 0,0 21 16,0 1-16,0-1 0,21 0 15,-21 22-15,0-1 0,0 1 16,0-1-16,0 86 0,0-65 16,0 1-16,0 0 0,0 20 15,-21-20-15,0 21 0,-1 0 0,22-22 16,-21 43-16,0-21 0,0 0 15,0 0-15,0 21 0,21-21 0,-22 0 16,1 21-16,0-22 0,0 1 0,0 0 0,21 0 16,-21-21-16,-1-1 15,1 1-15,0-22 0,0 1 0,-21 63 16,-1-85-16,22 1 0,0-1 16,-21-21-16,20 21 0,-20-20 0,0 20 15,-1-21-15,22-21 16,0 21-16,-21-21 0,-1 0 0,1 0 15,-43 0-15,22 0 0,-1 0 16,-20 0-16,-22-21 0,0 21 16,0-21-16,-21 0 0,-21 21 0,21-21 15,-21 21-15,-148-22 0,147 22 16,22 0-16,-21 0 0,42 0 16,-21-21-16,43 21 0,-1 0 15,22-21-15,-1 0 0,1 0 0,41 0 16,-20-1-16,21 1 0,0 0 15,21-21-15,0-1 0,0 1 0,0-21 16,0-1-16,0-21 0</inkml:trace>
  <inkml:trace contextRef="#ctx0" brushRef="#br0" timeOffset="39139.01">2476 9504 0,'0'0'0,"22"0"16,20 0-16,0 0 16,1 0-16,20-21 0,22 0 15,-22 21-15,22-22 0,0 22 16,-1-21-16,22 21 0,0-21 0,0 0 15,-22 21-15,22-21 0,0 21 0,-21-21 16,-1 21-16,-20 0 0,63-22 16,-85 22-16,-21 0 0,1 0 15,-1 0-15,-42 0 16,-1 0-16,-20 0 16,-21 22-16,-1-22 0,-21 21 15,-20 0-15</inkml:trace>
  <inkml:trace contextRef="#ctx0" brushRef="#br0" timeOffset="39332.65">2328 9927 0,'0'0'0,"-42"43"0,21-1 16,0-21-16,21 21 0,21-20 15,0-22-15,85 0 0,-22 0 16,-20 0-16,21 0 16,-1 0-16,1 0 0,21-22 0,0 22 15,-1-21-15,22 21 0,106-42 16,-106 42-16,-21-21 0,0 21 15,0 0-15,-22 0 0,-20 0 0,42 0 16,-64 0-16,-63 0 16,-21 21-16</inkml:trace>
  <inkml:trace contextRef="#ctx0" brushRef="#br0" timeOffset="39540.57">2328 10668 0,'0'0'0,"-42"42"0,0 85 31,63-127-31,21 0 0,22 0 0,-1 0 16,1 0-16,20 0 0,1-21 15,21 0-15,0 0 0,-1 0 16,1 21-16,21-21 0,-21-1 0,21 1 16,-21 0-16,0 0 0,63 0 15,-84 21-15,-43-21 0,0 21 16,-20 0-16,-22 21 15</inkml:trace>
  <inkml:trace contextRef="#ctx0" brushRef="#br0" timeOffset="39723.82">2476 11345 0,'0'0'0,"-84"64"16,20-1-16,-63 64 15,106-84-15,21-22 0,0 0 16,0 0-16,21 0 0,22-21 0,-1 0 15,85 0-15,-64-21 0,22 0 16,0 0-16,-22 0 0,22-22 16,0 1-16,-1 0 0,22-22 0,-21 1 15,-1-1-15,1 1 0,-21-22 0</inkml:trace>
  <inkml:trace contextRef="#ctx0" brushRef="#br0" timeOffset="40187.5">1799 7557 0,'0'21'31,"0"0"-31,0 0 0,0 0 16,0 22-16,0-22 0,0 21 16,21-21-16,-21 22 0,0-1 0,0 0 15,0 22-15,0-22 16,0 0-16,0 1 0,-21-1 0,21 0 0,0-20 16,-21 20-16,21 21 15,0-41-15,0-1 16,21-21-1,0 0-15,0-21 0,22-43 16</inkml:trace>
  <inkml:trace contextRef="#ctx0" brushRef="#br0" timeOffset="40841.24">2222 7853 0,'0'0'16,"22"-21"-16,-1 21 0,0-21 0,-21-1 15,-21 22 1,0 0-1,21 22-15,-22-1 0,1 0 16,0 21-16,0-21 0,0 64 16,0-64-16,21 22 0,-22 41 15,22-63-15,0 43 16,0-43-16,0 0 0,0 0 16,0 1-16,22-22 15,-1 0-15,0 0 0,0-22 16,21 1-16,-20 0 0,41-42 15,-42 41-15,0-20 16,22-21-16,-43 20 16,0 1-16,0-22 0,0 43 15,0-21-15,0 21 0,0 0 16,0-1-16,0 1 16,21 21-1,0 0-15,0 0 0,22 0 16,-22 0-16,0 21 0,0-21 15,21 22-15,-20-1 0,-1 21 16,-21 0-16,21-20 0,-21 62 16,0-41-16,0-22 0,0 21 15,0 0-15,0-20 0,0-1 16,0 0-16,21 0 0,0 0 16,0 0-16,1-21 0,20 0 15,-21 0-15,0 0 0,0 0 16,43-42-16,-43 21 0,0 0 15,0 0-15,1-22 0,-1 22 16,-21-21-16,0-1 0,0 22 0,0-21 16,0 0-16,0-1 0,-21 22 15,-1-21-15,1 21 0,0-1 0,-21 1 16,21 21-16,-43 0 16,43 0-16,-21 0 15,20 0-15,1 0 0,21 21 16,0 1-16,0-1 0,0 0 15,0 0-15,21-21 0,1 0 16,-1 21-16,0-21 0,0 0 16,21 0-16,-20 0 0,20 0 0,-21-21 15</inkml:trace>
  <inkml:trace contextRef="#ctx0" brushRef="#br0" timeOffset="41080.11">3429 7662 0,'-42'0'16,"84"0"15,-21 0-31,0 0 16,22-21-16,-1 21 0,0 0 0,22-21 16,-22 21-16,22 0 0,-1-21 0,-21 21 15,1-21-15,-1 21 0,0 0 16,1 0-16,-22 0 0,0 0 15,0 0-15,-21 21 0,-21-21 16,0 21-16,0-21 0,0 0 16,-1 0-16,-20 0 0</inkml:trace>
  <inkml:trace contextRef="#ctx0" brushRef="#br0" timeOffset="41323.74">3873 7620 0,'0'21'15,"-21"-21"1,21 21-16,0 1 0,-21-1 0,21 0 16,0 0-16,0 21 0,0 1 15,-21 20-15,0-42 16,21 22-16,-21 20 16,21-42-16,0 1 0,0-1 15,0 0-15,0 0 0,0 0 16,21-21-16,0 0 15,0 0-15,0-21 16,22 0-16,-22 0 0,0 0 0,21-1 16,-21-20-16</inkml:trace>
  <inkml:trace contextRef="#ctx0" brushRef="#br0" timeOffset="41600.42">4530 7641 0,'42'-21'0,"-84"42"0,105-63 15,-42 21-15,0 21 0,-21-21 16,-21 21-1,0 21-15,0 0 16,-21 0-16,-1 0 0,1 0 16,21 22-16,-64 20 0,64-42 0,0 22 15,0-1-15,-1-21 16,22 22-16,0-1 0,0-21 16,0 0-16,22 0 0,-1 1 15,21-22-15,-21 0 0,43 0 16,-22 0-16,0 0 0,43 0 15,-64 0-15,22-22 0,-1 1 16,-21 21-16,0-21 0,0 21 0,1 0 16,-22-21-16</inkml:trace>
  <inkml:trace contextRef="#ctx0" brushRef="#br0" timeOffset="42413.76">6900 9906 0,'0'0'0,"-42"0"0,0 0 15,-1 0-15,1 0 0,21 0 16,-43 0-16,43 0 16,0 0-16,0 0 0,42 0 31,21 0-31,1 0 0,-1 0 0,21 0 16,22 0-16,0 0 0,-1 0 15,1 0-15,21-21 0,21 21 0,21-21 16,0 21-16,0 0 0,191-21 15,-170 21-15,22-22 0,169 1 16,-191 21-16,22 0 0,-22 0 16,0-21-16,1 21 0,-1 0 0,-21-21 15,21 21-15,-42-21 0,22 0 0,-22 21 16,0-22-16,-22 1 16,86 0-16,-106 0 0,-1 0 15,-63 0-15,1 21 0,-22-22 16,0 1-16,-22 0 15,1 21-15,0 0 0,0-21 0,-21 21 16,20 0-16,-20-21 0,0 21 16,-1 0-16,-20 0 0,21-21 0,-1 21 15,-41 0-15,41 0 0,22 0 16,0 0-16,0 0 0,0 0 16,42 0-1,0 0 1,21 0-16,-21 0 15,22 0-15,-1 0 0,0 0 0,1 0 16,-1 0-16,0 0 0,1 0 0,-1 0 16,-21 21-16,0-21 0,-21 21 15,0 0-15,0 0 0,-21 43 16,-21-22-16,0-21 0,-1 0 16,-20 22-16,-1-22 0,-84 42 15,63-41-15,-20-1 0,-1 0 16,-106 0-16,106-21 0</inkml:trace>
  <inkml:trace contextRef="#ctx0" brushRef="#br0" timeOffset="42796.02">6794 8509 0,'0'21'31,"0"0"-31,0 1 0,0 20 0,0 0 0,0 1 16,0 20-16,0-21 0,0 22 16,0-22-16,0 22 0,0-22 0,0 0 15,0 85-15,0-105 16,0-1-16,0 21 0,0-21 16,22-42 15,-22 0-31,0 0 0,21-22 15</inkml:trace>
  <inkml:trace contextRef="#ctx0" brushRef="#br0" timeOffset="42991.6">6921 8615 0,'0'-21'0,"0"42"0,0-63 16,22 42-16,-1 0 0,0-22 15,0 1-15,0 21 16,0 0-16,1 0 0,-1 0 0,0-21 15,0 21-15,0 0 0,0 0 16,1 0-16,-1 0 0,0 0 0,21 0 16,-42 21-1,0 0-15,0 1 16,0-1-16,-42 0 0</inkml:trace>
  <inkml:trace contextRef="#ctx0" brushRef="#br0" timeOffset="43156.91">6837 8996 0,'0'0'0,"21"21"16,0-21-16,0 0 15,0 0-15,1 0 16,20 0-16,-21 0 0,0 0 0,0 0 16,22-21-16,-22 21 0,21-21 15,-21 21-15,1-21 0,20 21 16,21-43-16</inkml:trace>
  <inkml:trace contextRef="#ctx0" brushRef="#br0" timeOffset="43377.84">7641 8890 0,'-21'21'31,"21"0"-31,0 1 0,0-1 16,-21 0-16,21 0 0,0 0 15,-21 22-15,21-22 0,0 0 16,0 0-16,0 0 0,-22 22 16,22-22-16,0 0 15,0-42 17</inkml:trace>
  <inkml:trace contextRef="#ctx0" brushRef="#br0" timeOffset="43564.51">7620 8742 0,'0'0'0,"0"-21"0,0 0 15,0-1 1,0 1 15,21 21-31,0 0 16,0 0-16,1 0 15,-1 0-15,0 0 0,21 0 16,-21 0-16,1 21 0</inkml:trace>
  <inkml:trace contextRef="#ctx0" brushRef="#br0" timeOffset="43958.42">7980 8996 0,'0'0'0,"-21"0"0,-1 0 15,22-21 1,0 0-16,0-1 16,0 1-16,0 0 0,22 21 0,-1-21 15,0 0-15,0 0 0,0-1 16,0 1-16,43 21 0,-43 0 16,0 0-16,0 0 0,1 0 15,-1 21-15,21 1 16,-21-1-16,0 0 0,-21 42 15,22-41-15,-22 20 0,0-21 16,0 21-16,0-20 0,-22-1 0,1 0 16,0 0-16,0 0 0,0 0 0,0-21 15,21 22-15,0-44 32,0 1-17,0 0-15,0 0 0,21 0 16,0-22-16,-21 22 0,21 0 0,0 0 15,0 0-15,1 0 0,-1-1 16,0 1-16,0 0 0,0 0 0,0 21 16,22-42-16</inkml:trace>
  <inkml:trace contextRef="#ctx0" brushRef="#br0" timeOffset="44300.93">8594 8911 0,'0'0'0,"0"21"0,0 1 16,-22-1-16,22 0 0,0 0 15,22-21 17,-1 0-32,0 0 0,0 0 0,0-21 15,0 0-15,22 0 0,-22-1 16,0 1-16,21 0 0,1-21 16,-22 21-16,0-22 0,-21 22 15,0 0-15,0 0 0,0 0 16,-21 21-16,0 0 15,-22 21-15,22 0 0,0 0 16,0 0-16,0 0 0,0 1 16,-1 41-16,22-21 0,-21-20 15,21 20-15,0-21 16,0 0-16,0 43 0,0-43 16,21-21-16,1 0 15,-1 0-15,0 0 0,21 0 16,-21 0-16,22 0 0,-1 0 0,-21-21 15,22 0-15,-1 21 0,21-43 0</inkml:trace>
  <inkml:trace contextRef="#ctx0" brushRef="#br0" timeOffset="45396.43">9483 8530 0,'0'0'16,"0"-42"-16,0 21 0,0 0 0,0-1 15,-22 22-15,1 0 16,0 0-16,21 22 0,-21-1 15,21 21-15,-21-21 16,21 22-16,-21 62 0,21-62 0,-22 20 16,22 1-16,0-1 15,0 1-15,0 42 0,0-43 16,-21 1-16,21-22 0,-21 21 0,21-20 16,0 20-16,0-20 0,-21 20 15,21 1-15,-21-22 0,21 64 16,0-64-16,0-21 0,0 43 15,0-43-15,0 0 0,21-21 16,0 0-16,0 0 0,0 0 16,1 0-16,-1-21 0,42-21 15,-42-1-15,1 22 0,-1-21 16,0-1-16,0 1 0,21-43 16,-42 43-16,0-21 0,0 20 15,-21-41-15,0 41 16,-42-20-16,41 42 0,-20-22 15,-21 22-15,41 0 0,1 21 16,0 0-16,0 0 0,21-21 16,0 0-1,21 21-15,-21-22 0,42 22 0,-20-21 16,-1 0-16,21 21 0,0-21 16,1 0-16,-1 0 0,0-1 15,1 1-15,-1 0 0,0 0 0,1 0 16,-22 21-16,21-21 0,-21-1 15,-21 1-15,-21 21 32,0 0-32,0 21 0,0 1 0,0-22 15,-1 21-15,1-21 0,0 21 0,21 0 16,0 0-16,-21 0 0,21 22 16,0-22-16,0 0 15,0 0-15,0 0 0,0 1 16,21-1-16,-21 0 0,21 0 15,0-21-15,1 0 16,-1 0-16,0 0 0,0 0 16,0 0-16,-21-21 15,21 0-15,-21 0 0,0-1 0,0 1 16,0 0-16,0 0 0,-21 0 16,0-22-16,0 22 0,0-42 15,0 42-15,21-1 0,-22 1 16,22 0-16,0 0 0,22 21 15,-1-21-15,0 21 0,21 0 16,-21 0-16,1 0 0,20 0 16,-21 0-16,21 0 0,-20 21 0,-1 0 15,21 0-15,-21 22 0,0-22 0,1 0 16,-22 21-16,0-21 16,0 1-16,0-1 0,0 0 0,0 0 15,0 0-15,-22 0 0,22 1 0,0-1 16,-21-21-16,21-21 47,0-1-47,21 1 0,1 0 0,-22 0 15,21 0-15,0-22 0,0 1 0,0 21 16,0-21-16,1-1 16,-1 1-16,-21 21 0,21-22 0,-21 22 15,0 0-15,0 42 16,-21 0-16,0 1 15,21 20-15,-22-21 0,22 21 16,-21 1-16,21-22 0,0 21 0,0 1 16,0-22-16,0 0 0,21 21 15,1-21-15,-1 1 0,21-22 16,-21 21-16,0-21 16,1 0-16,-1 0 0,21 0 0,-21-21 15,0 21-15,1-22 0,20 1 0</inkml:trace>
  <inkml:trace contextRef="#ctx0" brushRef="#br0" timeOffset="45872.21">12742 8827 0,'0'0'0,"0"-22"0,0 1 0,-21 21 16,0 21-1,21 1-15,0 20 16,0-21-16,0 21 0,0 1 0,0-1 16,0 0-16,0 1 0,0-1 15,0 0-15,0 1 0,0-1 16,0-21-16,0 22 0,0-1 15,0 0-15,-21-21 0,21 1 16,-21-1-16,42-42 47,0-1-47,-21 1 0,21 0 0,21-21 16</inkml:trace>
  <inkml:trace contextRef="#ctx0" brushRef="#br0" timeOffset="46293.17">13314 8805 0,'0'0'0,"0"22"31,-43 20-31,22-21 16,0 0-16,0 22 0,0-1 16,21 0-16,-21 1 0,-1-1 0,22 0 15,-21 1-15,21-1 0,0-21 16,0 21-16,0-20 0,0 20 0,21-21 15,1 0-15,-1 0 0,0-21 0,0 22 16,21-22-16,-20 0 0,20 0 16,0 0-16,1 0 0,-1 0 0,-21 0 15,21-22-15,1 1 0,-1 0 0,0 0 16,-20 0-16,20-22 16,-21 22-16,0-21 0,0 0 0,-21-1 0,0-63 15,0 43-15,-21 21 16,0-1-16,0 1 0,-21 21 15,-22-22-15,22 43 0,-1 0 16,22 0-16,-21 0 0,0 22 16,20-1-16,-20 0 0,21 21 0,0-21 15,0 22-15,21 41 0,0-62 16,0 20-16,0 0 0,0-21 16,0 1-16,42 41 0,-21-42 15,21 0-15,1 1 16,-1-22-16,-21 0 0,22 0 15,-1 0-15</inkml:trace>
  <inkml:trace contextRef="#ctx0" brushRef="#br0" timeOffset="47548.68">14520 8954 0,'21'-22'0,"1"22"0,-65 22 0,86-65 15,-43 22-15,-22 42 16,1 0-16,0 1 15,21-1-15,-21 0 0,21 0 16,-21 43-16,0-22 16,21-21-16,0 21 0,0-20 0,0-1 0,0 0 15,0 21-15,0-21 16,0 1-16,0-1 0,0 0 16,0-42 15,0 0-16,0-1-15,0 1 0,0 0 16,0 0-16,21-21 0,0-1 0,-21 22 16,21-21-16,0-1 0,0-20 15,1 21-15,-1-1 16,0 43 0,0 0-16,-21 21 0,0 1 15,21 20-15,0-21 0,-21 21 16,43 22-16,-22-22 0,-21-21 15,21 1-15,0-1 0,0 0 16,1 21-16,-22-21 0,21-21 16,-21 22-16,21-22 0,0 0 15,0 0 1,0-22-16,1 1 0,-22 0 16,21 0-16,0 0 0,0 0 15,0-22-15,0 22 0,1-21 16,-1-1-16,0 1 0,0 0 0,0-1 15,0 1-15,-21 21 0,22-21 16,-22 20-16,0 44 31,0-1-31,-22 21 0,1-21 0,21 22 16,0-22-16,0 21 0,0 0 0,0-20 16,0 20-16,0-21 0,0 0 15,0 0-15,0 1 0,21-1 0,1 0 16,-1 0-16,21 0 0,-21-21 0,22 0 15,-1 21-15,0-21 0,-21 0 16,85 0-16,-63 0 0,-1-21 16,0 0-16,-21 21 15,22-21-15,20-21 0,-42-1 16,22 22-16,-43 0 0,21-21 0,0 20 16,-21-20-16,0 21 0,0 0 15,0 42 1,-21 0-16,21 0 15,-21 0-15,21 1 0,0 41 16,0-42-16,0 0 0,0 1 0,0-1 16,0 0-1,21-21-15,0 0 0,0 21 0,0-21 0,1 0 16,-1 0-16,21 0 16,-21 0-16,22 0 0,-22-21 0,21 21 15,-21-21-15,22 0 0,-1-1 0,-21 1 16,0-21-16,22 21 0,-22-22 15,0 1-15,-21 0 0,21 21 16,-21-22-16,0 22 0,0 0 0,-21 42 31,0 0-31,21 0 0,-21 22 0,-1-22 16,22 21-16,0-21 0,0 22 16,-21-22-16,21 21 0,0-21 15,-21 1-15,21-1 0,-21 0 16,21 0-16,-21-42 47,21 0-47,0 0 0,0-1 15,0 1-15,0 0 0,21-21 0,0-1 16,0 1-16,22 0 0,20-64 16,-21 64-16,1-1 15,20 1-15,-20 21 0,-1 0 0,0-1 16,-21 22-16,22 0 0,-22 0 15,42 43-15,-41-1 0,-22 0 16,21 1-16,-21-1 0,0 0 16,0 107-16,0-128 15,-21 21-15,21-21 0,-22 22 16,22-22-16,0 0 0,-21-21 0,21 21 16,-21-21-16,0 0 15,0 0 1,0-21-16,21 0 0,-22 0 15,1-1-15,0-20 0</inkml:trace>
  <inkml:trace contextRef="#ctx0" brushRef="#br0" timeOffset="47701.59">15706 8488 0,'-22'0'15,"44"0"-15,-86 0 0,43 0 0,0 0 0,0 0 16,-22 0-16,22 0 15,21-21 1,0 0-16,21 21 16,0-22-16</inkml:trace>
  <inkml:trace contextRef="#ctx0" brushRef="#br0" timeOffset="48621.51">17759 4360 0,'0'0'0,"-21"-21"0,-22-85 31,43 85-31,0-21 15,21 21-15,1-22 0,20 22 0,0-21 16,1 21-16,20 0 0,1-22 0,20 43 16,1-21-16,0 0 0,20 21 15,1 0-15,-21 0 0,0 0 0,-1 21 16,1 21-16,-22 1 0,-20 20 0,-1-20 16,-21 20-16,0 1 15,-21 84-15,-21-85 0,-21 22 16,-22 0-16,-20-1 0,-1 1 15,-105 105-15,105-105 0,-21 21 16,21-21-16,1-1 0,20 22 16,-63 85-16,64-107 0,42 1 15,-22 0-15,22-22 0,21 1 16,0-1-16,21 64 16,0-63-16,22-22 0,-1 21 0,0-20 15,22-1-15,63 22 16,-42-43-16,-1-21 0,-20 21 0,20 0 15,-20-21-15,-1 0 0,43 0 16,-63 0-16,-22 0 0,0 0 16,-42 0-16,-22 21 15,1-21-15,-21 21 0,-64 22 16,42-22-16,21 21 0,1-21 16,-22 22-16,43-1 0,-85 85 15,85-63-15,-1-1 0,1 22 16,21-1-16,0 1 0,-1 0 0,22 21 15,0-22-15,0 22 0,0 0 16,0 21-16,0-21 0,22 0 0,20-1 16,-21 1-16,0 0 0,22 0 15,-22 21-15,21-21 0,-21 0 16,22-22-16,41 107 0,-41-85 16,-22-22-16,21 1 0,0 84 15,-20-84-15,-22-22 0,0 22 16,0-43-16,-22 22 0,1-22 15,-21-21-15,0 22 0,-1-22 0,-63 0 16,43-21-16,-1 0 0,1 0 0,21 0 16,-1-21-16,1 21 15,0-42-15,20-1 0,-20 1 0,42-22 16,0 1-16,0-22 0,0 1 0,0-22 0,42 0 16</inkml:trace>
  <inkml:trace contextRef="#ctx0" brushRef="#br0" timeOffset="49273.93">19346 6731 0,'0'-21'47,"0"0"-47,0 0 16,0-1-16,0 1 15,0 0-15,21 0 0,1 0 16,-1 21-16,0 0 0,0 0 15,0 0-15,0 0 0,22 21 0,-22 0 16,0 21-16,0-20 0,0 20 16,-21 0-16,0 1 0,22 20 15,-22-21-15,0 64 0,-22-63 16,1 20-16,0-21 0,-21 1 16,-1-1-16,1 0 0,0 1 0,-1-22 15,1 0-15,0 0 0,21 0 16,-22-21-16,22 0 0,0 0 15,0 0-15,0 0 0,21-21 16,0-21-16,0 21 0,0-22 16,0 22-16,0-21 0,21-43 15,-21 64-15,21-21 0,0-1 16,-21 22-16,21 0 0,22 0 16,-22 21-16,0 0 15,0 21-15,0 0 16,0 0-16,1 1 0,-1-1 0,0 0 15,0 42-15,0-20 0,-21-22 16,21 0-16,-21 21 0,0-20 16,22-1-16,-1 0 0,0 0 15,0 0-15,0-21 0,0 0 16,1 0-16,-1 0 0,0 0 0,21 0 16,-21 0-16,22-21 0,-22 0 15,21 0-15,-21-22 0,22 22 0</inkml:trace>
  <inkml:trace contextRef="#ctx0" brushRef="#br0" timeOffset="49679.7">20193 6879 0,'0'-21'0,"0"42"0,0-63 0,0 21 15,-21 21 1,0 0-16,-1 0 0,1 0 16,21 21-16,-21 0 0,0 0 15,0 0-15,21 22 0,0-22 0,0 21 16,-21 1-16,21-1 0,0-21 15,0 21-15,0 1 0,0-22 0,0 21 16,0-21-16,21 1 0,0-1 0,0 0 16,0-21-16,0 0 15,1 21-15,-1-21 0,0 0 0,21 0 16,-21-21-16,22 21 0,-22-21 0,21-22 16,-21 22-16,1 0 0,-1-21 15,0-1-15,-21 1 0,0-43 16,0 64-16,0-21 15,0 0-15,-21 20 0,0-20 0,-1 21 16,1 0-16,0 21 0,0-21 0,0 21 16,0 0-16,-1 0 0,1 0 15,0 0-15,0 21 0,21 0 0,-21 0 0,21 0 16,-21 0-16,21 1 16,0-1-16,0 0 0,0 0 15,0 0-15,0 0 0,0 1 16,21-1-16,0-21 0,0 0 15,0 0-15,0 0 0,22 0 0,-1 0 16</inkml:trace>
  <inkml:trace contextRef="#ctx0" brushRef="#br0" timeOffset="51016.81">20955 6943 0,'0'0'0,"-21"21"31,0-21-31,21 21 16,-22 0-16,22 0 0,-21 1 16,21-1-16,-21 0 0,21 0 15,0 0-15,0 22 0,0-22 0,0 21 16,0-21-16,0 0 16,-21-21 15,21-21-31,0 0 0,0-21 15,0 21-15,0-1 0,0 1 16,0-21-16,0 21 0,0-22 16,21 22-16,0 0 0,-21-21 15,21 21-15,1-1 0,-1 1 0,0 21 16,0 0-16,0 0 16,0 0-16,-21 21 15,22 1-15,-22 20 0,0-21 16,0 0-16,0 0 0,21 22 0,-21-22 15,21 0-15,-21 21 0,21 1 16,0-22-16,0 0 16,-21 0-16,22-21 0,-1 0 15,0 0-15,0-21 16,0 0-16,-21 0 16,21 0-16,-21-22 0,22 22 15,-22 0-15,21 0 0,-21 0 16,0-1-16,21-20 0,-21 21 0,0 0 15,0 0-15,0 42 32,0 0-32,0 0 15,0 0-15,0 0 16,0 1-16,0-1 0,0 0 0,0 0 16,0 0-16,0 0 0,0 1 15,0-1-15,21 0 0,0 0 16,0 0-16,1 0 0,-1-21 0,0 22 15,0-22-15,21 0 0,-20 0 16,20 0-16,0 0 0,1 0 0,-1 0 16,-21 0-16,21-22 0,1 1 15,-22 21-15,21-21 0,-21-21 0,22-1 16,-43 22-16,0 0 0,21 0 16,-21 0-16,0 0 0,0-1 15,-21 22 16,21 22-31,-21-22 0,21 21 0,0 0 16,0 0-16,0 0 0,-22 0 16,22 22-16,0-22 0,0 0 15,0 0-15,0 0 16,22-21-16,-1 22 0,0-22 16,0 0-16,0 0 0,43 0 15,-43 0-15,0 0 0,21 0 16,-20 0-16,20-22 0,0-20 15,-21 21-15,22-21 16,-22 20-16,-21 1 0,0-42 16,0 42-16,0-1 0,-21 22 31,0 0-15,-1 0-16,22 22 0,0-1 15,0 0-15,-21 0 0,21 0 16,-21 0-16,21 1 0,0-1 15,0 0-15,0 0 0,0 0 16,-21-21 0,21 21-1,0-42 1,0 0 0,0 0-16,0 0 0,0-22 15,0 22-15,0 0 0,21 0 16,0 0-16,0-22 0,1 22 15,20 0-15,-21 0 0,64-21 16,-43 20-16,-21 1 0,22 21 16,-1 0-16,0 0 0,-21 0 0,22 0 15,-22 21-15,-21 1 0,21-1 16,-21 0-16,0 21 0,0 1 16,0-1-16,0-21 0,0 21 15,-21-20-15,0-1 0,0 21 16,21-21-16,0 0 0,-22 1 0,-20 20 15,21-42 1,21 21-16,-21-21 16,0 0-1,21-21 1,-22 0 0,1-22-16,21 22 15,-21 0-15,0 0 0</inkml:trace>
  <inkml:trace contextRef="#ctx0" brushRef="#br0" timeOffset="51380.04">21569 6498 0,'0'0'0,"-21"0"0,-1 0 16,1-21-16,0 21 16,0 0-1,42 0 48,0 0-63,0 0 15,1 0-15,-1 0 0,0 0 0,0 0 16,-21 21 0,0 0-16</inkml:trace>
  <inkml:trace contextRef="#ctx0" brushRef="#br0" timeOffset="54088.59">14118 10859 0,'0'0'0,"0"-22"16,0 1-16,0 0 15,0 0-15,0 0 0,0 0 16,0 42 0,0 0-1,-21 0-15,21 21 0,0-20 0,0 20 16,0 21-16,0 1 0,0 84 15,0-84-15,0 20 0,0 1 16,21-22-16,-21 22 0,0 0 16,21 63-16,-21-63 15,0-1-15,21 1 0,-21-22 0,0 22 16,0-21-16,0-1 0,0-21 16,0 1-16,0 41 0,0-41 15,0-22-15,0 0 0,0 0 16,0-42-1,0 0-15,0 0 0,0 0 16,0-22-16,0 1 16,22-22-16,-1 1 0,-21-1 0,42-84 15</inkml:trace>
  <inkml:trace contextRef="#ctx0" brushRef="#br0" timeOffset="54736.72">14287 10880 0,'0'0'0,"-21"-43"0,21 22 0,-21-21 16,21 21-16,0 0 0,0-1 16,0 1-16,42 0 15,-20 21-15,20 0 16,0 0-16,22 0 0,-1 0 0,1 0 16,20 0-16,22 0 0,0 0 15,21 0-15,0 0 0,21-21 0,-21 21 16,21 0-16,1 0 15,-1 0-15,0 0 0,0 0 0,0 0 16,0 0-16,-21 0 0,-21 0 16,0 0-16,-21 0 0,-22 0 0,1 21 15,-1 0-15,-20-21 0,-22 21 16,0-21-16,0 22 0,-21-1 0,0 42 16,0-42-16,0 1 0,0 20 15,0-21-15,21 21 0,-21 1 16,0-1-16,0 22 0,21-22 0,22 85 15,-43-64-15,21 1 16,-21-22-16,0 22 0,0-1 0,0 1 16,0 63-16,0-64 15,0 64-15,0-63 16,0-1-16,0 64 0,0-63 16,0-1-16,0-20 0,0-1 15,0 0-15,0 1 0,-21-1 0,21-21 16,-21 21-16,-22-20 0,22 20 15,0-21-15,-21 0 0,-1 0 16,1-21-16,0 22 0,-22-1 0,1 0 16,-22-21-16,0 0 0,-21 21 0,1-21 15,-22 0-15,0 0 0,-22 0 16,1-21-16,-21 0 0,0 21 0,-1-21 16,1-1-16,0 1 0,-1 0 15,22 0-15,0 0 0,42 0 0,0-1 16,22 22-16,-1-21 0,43 0 0,-1 0 15,1 21-15,21-21 0,0 0 16,21-1-16,0 1 0,0 0 0,0 0 16,0 0-16,42 0 0,-21-1 15,21 1-15,1 0 0,-1-21 0,22-1 16,-22 1-16</inkml:trace>
  <inkml:trace contextRef="#ctx0" brushRef="#br0" timeOffset="55437.77">14901 11282 0,'0'0'15,"-21"-21"-15,0 21 0,0-21 0,0-1 0,21 1 16,0 0-16,0 0 16,21 21-16,21-21 0,-21 21 15,43 0-15,-22 0 0,22 0 16,20 0-16,-20 0 0,20 0 0,-20 0 15,21 0-15,-22 0 16,1 0-16,-1 0 0,1 21 0,-22-21 0,0 21 16,-21-21-16,1 21 15,-22 0-15,0 1 0,0-1 0,-22 0 16,-105 42-16,43-41 16,-1-1-16,0 0 0,1 0 15,-22-21-15,0 21 0,21 0 0,1 1 16,20-1-16,1 0 0,20 0 15,1-21-15,0 21 0,21-21 16,21 21-16,21-21 16,0 0-16,21 0 15,1 0-15,20 0 0,-21 0 0,43 0 16,0 0-16,-1 0 0,107 0 16,-106 0-16,-1 0 0,1 0 15,0 0-15,-1 0 0,-20 0 16,-1 0-16,-20 0 0,-1 0 0,-21 0 15,0 22-15,-42-1 16,0-21-16,-21 21 0,-1-21 16,-20 21-16,-1 0 0,-20-21 0,-1 21 15,0 1-15,-21-1 0,22 0 16,-1 0-16,0 0 0,1 0 0,-1 1 16,22-22-16,-1 21 0,22 0 0,-1 0 15,-20 21-15,42-20 16,21-1-16,0 0 15,21 0-15,0-21 0,21 0 16,1 21-16,20-21 0,22 0 0,0 0 16,20 21-16,1-21 0,0 0 15,0 0-15,21 0 0,-21 0 0,127-21 16,-128 0-16,-20 21 0,21-21 16,-21 0-16,-22 21 0,43-21 15,-85 21-15,0 0 0,0 0 16,-42 0-1,0 21-15,-21 0 0,-1 0 0,-20 0 16,-1 0-16</inkml:trace>
  <inkml:trace contextRef="#ctx0" brushRef="#br0" timeOffset="56088.48">13970 13441 0,'0'0'0,"0"-21"16,21-64-1,-21 64 1,-21 21 0,-21 21-16,20 0 15,-20 0-15,-21 22 0,20-1 0,-20 0 16,-107 64-16,86-63 0,-1 20 16,-21 1-16,22-1 0,-1 1 15,-127 126 1,149-126-16,-1-1 0,22-21 15,0 22-15,-1-22 0,-20 22 16,20-22-16,43-21 0,0-42 31,0-21-31,22 21 0,-1-1 16,0-20-16,-21 0 0,21 21 0,0-22 16,0 22-16,1-21 0,-22 21 15,0-1-15,0 1 0,-22 21 31,1 21-31,0 1 0,0-1 0,-21 0 16,20 21-16,-20-21 0,0 22 16,21 20-16,-22-20 0,1-1 15,21 0-15,-43 43 0,43-64 16,0 21-16,21-20 0,0-1 16,21-21-16,0 0 15,22 0-15,-1 0 0,43-21 0,-43-1 16,0 1-16,22 0 0,-22 0 15,22 0-15,-22 0 0,21-1 16,-20 1-16,-1 0 0,0 0 0,1-21 16,-43 20-16,0 1 0</inkml:trace>
  <inkml:trace contextRef="#ctx0" brushRef="#br0" timeOffset="56500.64">9271 13293 0,'0'0'0,"-21"-21"0,-170-64 31,149 85-31,-22 0 0,-20 42 16,41-21-16,1 22 0,21-1 16,0 22-16,21-22 0,0 85 15,0-64-15,0 1 0,0 42 16,0-43-16,21-20 15,0-1-15,-21 0 0,21-21 0,43 43 16,-22-64-16,0 0 0,1 0 16,-1 0-16,0 0 15,22-21-15,42-22 0,-64 1 16,22 0-16,-22-22 0,0 22 16,22-22-16,-22 1 0</inkml:trace>
  <inkml:trace contextRef="#ctx0" brushRef="#br0" timeOffset="57956.75">9715 13272 0,'0'0'0,"0"-43"0,0 1 15,0 0-15,0-1 0,-21 22 16,21 0-16,-21 21 0,0 0 0,0 21 16,0 0-16,21 0 0,-22 1 15,22 20-15,0 0 0,0 1 16,0-1-16,0 21 0,0 86 16,0-86-16,0-21 15,0 1-15,0-1 0,0 0 16,0 1-16,0-22 0,0 0 0,0 0 15,22-42 1,-22 0 0,21 0-16,0-22 0,0 1 15,0 21-15,0-21 0,1-1 16,-22 1-16,21 21 0,-21 0 0,21-1 16,-21 1-16,0 42 15,21 1-15,-21-1 16,0 21-16,0-21 0,0 22 15,21-1-15,-21 0 0,0 22 16,21-43-16,1 21 0,-22-21 0,21 1 16,0-22-16,0 21 0,0-21 15,22 0-15,-1 0 0,85-43 16,-85 22-16,1 0 16,-1-21-16,0 21 0,-21-22 0,43-41 15,-43 41-15,0 1 16,-21 0-16,0-1 0,0 1 0,0 0 15,0 20-15,0 1 0,-21 21 16,0 0-16,0 0 16,-22 43-16,22-22 0,0 0 15,21 42-15,0-20 16,0-1-16,0 0 16,0-20-16,21-1 0,0 0 15,1-21-15,-1 0 0,0 0 16,0 0-16,21 0 15,1-21-15,-22 0 0,0 21 16,0-22-16,0 1 0,1-21 0,20 0 16,-42 20-16,0 1 0,21 21 15,-21-21-15,0 0 0,0 42 16,0 21 0,0-20-16,0-1 15,0 21-15,0-21 0,0 22 0,0-22 16,0 21-16,0-21 15,21 0-15,-21 1 0,21-22 0,1 0 16,41 0-16,-42 0 0,22 0 16,-1-22-16,0 1 0,1 0 15,-1 0-15,0 0 0,1 0 16,-1-22-16,21-20 0,-20 20 16,-22 22-16,-21-21 0,0 21 0,0-22 15,-21-20-15,-22 42 16,22 21-16,-21 0 15,21 0-15,-22 0 0,-41 0 16,41 0-16,1 0 0,0 21 16,21 0-16,-1 0 0,1 0 0,0 22 15,21-22-15,0 0 0,0 43 16,21-43-16,0 21 0,1-42 16,20 21-16,-21 0 0,21-21 0,22 0 15,-22 0-15,1 0 16,-22 0-16,21 0 0,0-21 0,1 0 15,-22 0-15,21-21 0,1 20 16,-1-20-16,-21 0 0,0 21 16,0-1-16,1 1 0,-1 0 15,-21 0-15,0 42 32,0 0-32,0 0 0,0 1 0,0-1 15,0 42-15,0-42 16,0 1-16,0 20 0,0-21 15,0 0-15,0 0 16,21-21 0,0 0-16,0-21 15,0 0-15,1 0 0,-1 0 16,0 0-16,0-1 0,0-20 16,0 21-16,1 0 0,20-22 15,-21 22-15,0 0 16,0 21-1,-21 21-15,0 0 0,0 1 16,0-1-16,0 0 0,0 0 16,22 0-16,-22 0 0,21 1 15,21 20-15,-21-42 16,0 0-16,1 0 16,-1 0-16,21 0 0,-21 0 0,0-21 15,22 0-15,-22 21 0,0-22 0,21 1 16,-20 0-16,-1 0 15,0 0-15,-21 0 0,21-43 16,0 22-16,-21 21 0,0-22 16,0 1-16,0 21 0,0 0 0,0-1 15,0 44 1,0-1-16,0 0 0,0 0 16,0 0-16,0 22 0,0-22 0,0 42 15,0-42-15,0 22 16,21-22-16,1-21 0,-1 21 15,0-21-15,0 0 0,0 0 0,22 0 16,-1 0-16,0 0 0,22-21 16,42 0-16</inkml:trace>
  <inkml:trace contextRef="#ctx0" brushRef="#br0" timeOffset="58575.99">16404 13145 0,'-21'-22'16,"42"44"-16,-63-65 0,21 22 0,-1 0 0,1 0 16,21 0-16,-21 21 15,21 21-15,0 0 16,0 21-16,21-21 0,22 22 16,-1 20-16,21-20 0,1 20 0,21 1 15,-1-1-15,1 22 16,21-22-16,21 22 0,127 63 15,-148-84-15,21-22 0,84 64 16,-126-43-16,0-20 0,-1-1 16,1 0-16,-22-21 0,1 22 0,-22-22 15,1 0-15,-22-21 0,0 0 16,-42 0 0,0-21-16,-1 0 0,-20 0 0,0-22 15,-1 22-15,1 0 0,0-21 16,-1 20-16,22 1 0,0 0 0,21-21 15,0 21-15,0-1 16,21 22-16,0 0 16,1 0-16,20 0 15,-21 0-15,0 22 0,0-1 16,1 0-16,20 21 0,-21 1 16,-21-22-16,0 0 0,0 21 15,0-21-15,-63 43 0,20-43 16,1 0-16,0 0 0,-1 22 15,1-22-15,-22 0 0,22 0 16,21-21-16,-21 0 0,20 0 0,1 0 16,21-21-16</inkml:trace>
  <inkml:trace contextRef="#ctx0" brushRef="#br0" timeOffset="58893.81">19113 13081 0,'0'0'0,"-21"0"0,0 0 0,0 0 15,0 42-15,0-20 0,-1 20 16,22-21-16,-21 21 0,21 1 15,-21 20-15,21-20 0,0 20 0,0 1 16,0-1-16,0 22 16,0-22-16,0-42 0,0 64 15,0-64-15,0 0 0,0 1 16,0-44 0,0 1-16,21 0 15,-21-21-15</inkml:trace>
  <inkml:trace contextRef="#ctx0" brushRef="#br0" timeOffset="59088.69">19050 13145 0,'0'0'0,"0"-22"0,21-41 16,0 63 0,0 0-16,-21-21 15,22 21-15,-1 0 0,0 0 0,21 0 16,-21 0-16,22 0 0,-22 0 15,21 0-15,1 0 0,20 0 16,-42 21-16,-21 0 0,0 0 16,0 0-16,-21 1 0,0-1 15</inkml:trace>
  <inkml:trace contextRef="#ctx0" brushRef="#br0" timeOffset="59256.6">18986 13547 0,'0'0'0,"-21"21"16,21 0-16,0 0 0,21-21 31,1 0-31,-1 0 0,0 0 0,0 0 16,21 0-16,-20 0 0,20 0 15,0-21-15,1 0 0,-1 21 0,21-21 16,-20 0-16,-1-1 0,22 1 16,-22 0-16,21 0 0</inkml:trace>
  <inkml:trace contextRef="#ctx0" brushRef="#br0" timeOffset="59428.01">19791 13356 0,'0'43'16,"0"-22"0,0 0-16,0 0 15,0 0-15,-21 0 0,21 1 0,-22-1 16,22 0-16,-21 21 0,21-21 16,0 1-16,0-1 0,-21 0 0,21 0 15,-21 0-15,21 0 16,21-21-1,0 0-15,0 0 0</inkml:trace>
  <inkml:trace contextRef="#ctx0" brushRef="#br0" timeOffset="59611.91">19981 13272 0,'-21'-64'16,"42"128"-16,-63-128 15,42 43-15,-21 21 16,21 21 15,21-21-31,0 21 0,0 0 16,0 1-16</inkml:trace>
  <inkml:trace contextRef="#ctx0" brushRef="#br0" timeOffset="59976.7">20129 13568 0,'0'-21'16,"-21"0"-16,21-1 15,0 1-15,0 0 0,0 0 16,0 0-16,0 0 0,0-1 0,21 1 16,1 21-16,-22-21 0,21 21 15,0 0-15,0 0 0,21 0 0,-20 0 16,-1 21-16,0 0 15,0 1-15,21-1 0,-20 0 0,-1 21 16,0 1-16,-21-1 0,0 0 0,0 1 16,0-1-16,0-21 0,0 21 15,0-20-15,-21-1 0,0-21 0,-1 21 16,1-21-16,0 0 16,21-21-1,0 0-15,0-1 16,0 1-16,21 0 0,-21 0 0,21-21 15,1 20-15,20 1 0,-21-21 0,0 21 16,22 0-16,-22-1 0,21 1 16,-21 0-16,22 0 0,-22 0 15,42 21-15,-42 0 16</inkml:trace>
  <inkml:trace contextRef="#ctx0" brushRef="#br0" timeOffset="60292.52">20807 13547 0,'-43'21'31,"86"-42"-31,-64 42 0,42-21 16,0 0-16,0 0 0,21-21 0,1 0 15,-1 21-15,-21-22 16,22 1-16,-22 0 0,21 0 0,-21 0 0,0 0 16,1 21-16,-1-22 15,-21 1-15,0 0 0,0 0 0,-21 21 16,-1 0-16,1 0 15,-21 0-15,21 21 0,0 0 16,-43 43-16,43-43 0,0 21 16,21-21-16,0 22 0,-21-1 15,21 22-15,0-43 0,0 21 16,21-21-16,0 0 0,0 1 16,0-1-16,22-21 0,-22 21 15,21-21-15,43 0 0,-22 0 16,-20 0-16,-1-21 0,21 21 0,1-21 15</inkml:trace>
  <inkml:trace contextRef="#ctx0" brushRef="#br0" timeOffset="61337.92">21886 13187 0,'0'0'0,"0"-64"16,-21 64-16,0 0 0,0 0 0,0 0 15,-1 22-15,1-1 0,0 0 16,-21 21-16,21 1 0,-1-1 0,-20 85 15,42-64-15,-21 1 16,0-1-16,0 22 0,-1-21 0,1-1 16,21 1-16,-21 20 0,0-20 15,0-1-15,0 1 0,-1 20 16,1-20-16,0-1 0,0-20 0,21 20 16,0-20-16,0 41 0,0-63 15,0 1-15,0-1 0,21 0 16,0-21-16,0 0 0,1 0 15,20 0-15,0 0 0,1-21 16,-1 0-16,0-1 0,1-20 0,-1 21 16,0-21-16,1-22 0,-22 22 0,0-22 15,0 22-15,-21-22 0,-21-41 16,0 41-16,-22 22 0,1-22 16,0 22-16,-22 0 0,1-1 0,20 22 15,-20 0-15,21 0 0,-43-22 16,43 43-16,20 0 0,1 0 15,21-21-15,0 0 16,21 21 0,22-21-16,-22 21 0,21-21 15,1 0-15,-1 21 0,21-22 0,-20 1 16,20 0-16,-20 0 0,20 0 16,43-22-16,-64 22 0,1 0 15,-1 0-15,-21 21 16,0-21-16,0 21 0,-42 0 15,-21 0-15,21 0 16,-22 0-16,1 0 16,21 0-16,-21 0 0,20 21 0,1 0 15,0-21-15,0 21 0,0 22 16,21-22-16,0 0 0,0 21 16,0-21-1,0 1-15,0-1 16,0-42-1,21-1 1,0 22-16,0-21 0,22 0 16,-22 0-16,21-21 0,-21 20 0,22 1 15,20-21-15,-42 21 0,22 0 16,-22 21-16,0-22 16,0 1-16,21 21 0,-20-21 15,-1 21-15,-21 21 31,-21 0-31,-1-21 0,1 22 16,0-22-16,21 21 0,-21 0 16,21 0-1,21-21 17,0-21-32,0 21 15,1-21-15,-1 0 0,0-1 16,0 22-16,0-21 0,0 21 15,1-21 1,-1 21-16,-21 21 16,0 0-1,0 1-15,0-1 0,0 0 16,0 0-16,0 0 0,-21-21 0,21 21 16,0 1-16,0-1 15,21-21 1,21 0-1,-21 0-15,22 0 0,62 0 16,-62-21-16,20-1 0,-20 22 16,20-21-16,-21 0 0,1 0 0,-22 0 15</inkml:trace>
  <inkml:trace contextRef="#ctx0" brushRef="#br0" timeOffset="61892.6">10583 15134 0,'0'0'0,"-21"0"0,-127 21 31,127 1-31,21 20 0,0 21 0,-21 1 16,21-1-16,42 805 46,-42-804-46,0 20 16,0 1-16,0-21 0,0 20 0,-21-20 16,21-1-16,0-20 0,0-1 15,0 0-15,0-21 0,0 1 0,0-44 32,21 1-32,0 0 0,0-42 0,0 20 15,1 1-15,-1-22 0</inkml:trace>
  <inkml:trace contextRef="#ctx0" brushRef="#br0" timeOffset="62392.31">10626 15431 0,'0'0'0,"0"-64"0,0 1 0,0 20 16,0 1-16,21-43 0,0 64 16,21-21-16,22 21 0,-1-1 15,22 1-15,84-21 0,-63 42 16,0-21-16,0 0 0,0-1 15,21 1-15,0 21 0,127-21 16,-149 21-16,1-21 0,0 21 16,0 0-16,-21 0 0,84 0 15,-106 0-15,1 21 0,-22-21 16,1 21-16,-22 0 0,42 22 16,-42-22-16,1 0 0,-22 21 15,21-20-15,0 20 0,-21 0 16,21-21-16,0 22 0,-21 20 0,21-20 15,1 41-15,-1-20 0,0-22 16,0 22-16,0-22 0,0 21 16,1 43-16,-22-42 0,21-1 15,-21 1-15,0-1 0,0-20 16,0 20-16,0-21 0,-21 22 0,-22-22 16,22 1-16,-21-1 0,-22 0 15,1 1-15,-1-1 0,-20-21 16,-1 21-16,0 1 0,-21-22 0,-21 21 0,0-21 15,0 1-15,0-1 16,-21 0-16,21 0 0,-21-21 0,21 21 16,0-21-16,-21 0 0,42 0 15,-21 0-15,21 0 0,0-21 0,1 0 16,20 0-16,0 0 0,-42-43 16,85 22-16,21-1 0,0-62 15,21 41-15</inkml:trace>
  <inkml:trace contextRef="#ctx0" brushRef="#br0" timeOffset="62917.02">11091 15515 0,'0'0'16,"21"0"-16,1 0 0,-1 0 0,148-21 31,-127 0-31,1 21 0,-1 0 15,0 0-15,22-21 16,-22 21-16,22 0 0,-1 0 0,43 0 16,-64 0-16,1 21 0,-22-21 15,-21 21-15,0 0 0,-21 22 16,0-22-16,-22 0 0,-20 0 16,-1 0-16,1 22 0,-107 20 15,65-42-15,-1 22 0,0-1 16,0 0-16,21 1 0,1-22 15,20 21-15,1-21 0,20 22 0,1-22 16,21-21-16,21 21 0,21-21 16,0 0-16,22 0 0,-1 0 15,21 0-15,1-21 0,21 0 0,-1 21 16,1-22-16,0 22 0,-1-21 16,64 21-16,-84 0 0,-1 0 15,1 21-15,-64 1 16,0-1-16,-42 21 0,-1-21 15,-41 22-15,20-22 0,-42 21 16,0 0-16,1-20 0,-1 20 16,0 0-16,21-21 0,1 1 0,20-1 15,1 0-15,20 0 0,22-21 16,42 0-16,0 0 16,22 0-16,20 0 0,22 0 0,21-21 15,0 0-15,21-22 0,0 22 16,42-21-16,0-22 0,1 22 0,41-21 15</inkml:trace>
  <inkml:trace contextRef="#ctx0" brushRef="#br0" timeOffset="63364.76">17759 14986 0,'0'21'31,"0"22"-31,0-1 0,0 21 16,21 1-16,-21-1 0,0 1 0,0 21 16,0-22-16,0 22 0,0-1 15,0 65-15,0-65 0,0-20 16,0 20-16,-42 65 15,20-107-15,1 64 16,0-43-16,0-42 0,0 43 16,21-43-16,21-42 31,0 0-31,0-22 0,0 1 0</inkml:trace>
  <inkml:trace contextRef="#ctx0" brushRef="#br0" timeOffset="63880.46">17865 15155 0,'0'-42'0,"0"84"0,21-105 0,-21 21 15,21 20-15,-21 1 0,21 0 0,0 0 16,0 21-16,1-21 0,-1 21 0,21 0 16,0 0-16,1-21 0,20 21 15,22 0-15,0-22 0,-1 22 0,22-21 16,-21 21-16,21 0 0,-1-21 15,-20 21-15,21 0 0,0-21 16,0 21-16,-1 0 0,1 0 0,0 0 16,-21 0-16,-22 0 0,64 21 15,-84 0-15,20 22 16,-42-22-16,0 0 0,-21 21 0,22 1 16,-22-1-16,0 21 0,0-20 15,21 20-15,0 1 0,0-22 16,21 85-16,-20-85 0,-1 22 15,0-22-15,21 22 0,-21-1 16,22 43-16,-22-64 0,0 22 16,-21-22-16,0 22 0,0-22 15,-21 64-15,-21-64 0,-1 1 16,-20-1-16,-1-21 0,1 21 0,-22 1 16,-105-1-16,63 0 15,21-20-15,-21-1 0,21 0 16,-127 21-16,127-42 0,0 21 15,1-21-15,-86 0 16,128 22-16,-22-22 0,21 0 16,1 0-16,21 0 0,-22 0 0,22-22 15,-1 1-15,1 21 0,0-42 16,21 21-16,-1 0 0,22-1 16,0 1-16,0-21 0,0 0 0</inkml:trace>
  <inkml:trace contextRef="#ctx0" brushRef="#br0" timeOffset="64564.11">18246 15642 0,'0'-21'16,"21"21"-16,0-21 0,21 21 15,-21-21-15,22 21 0,-1-21 16,22 21-16,41-22 15,-41 1-15,-22 21 0,22 0 0,-1 0 16,-20 0-16,-1 0 0,0 0 16,1 0-16,-22 0 0,0 21 0,-21 1 15,0-1-15,0 0 16,-21 0-16,-22 0 0,-20 22 0,-64-1 16,42-21-16,1 0 15,-1 0-15,0 1 0,1-1 0,-43 21 16,63-21-16,43 0 0,-21-21 15,42 22-15,21-1 16,21-21-16,0 0 16,22 0-16,-1 0 0,1 0 15,21 0-15,-1-21 0,1 21 0,0-22 16,-22 22-16,22 0 0,-1-21 16,-20 21-16,63 0 0,-85 0 15,22 0 1,-85 21-16,-22 1 15,1-1-15,-22 0 0,1 0 0,-1 21 16,-20-20-16,-22-1 0,21 21 16,-21-21-16,22 22 0,-22-22 0,42 21 15,-20-21-15,20 0 0,22 1 16,0-1-16,20 0 0,44-21 16,20 0-16,21 0 15,1 0-15,-1 0 0,22-21 16,0 21-16,21-21 0,-22 21 0,86-22 15,-86 22-15,-20 0 16,-1 0-16,-20 0 0,-1 0 0,-42 43 16,0-22-16,-21 0 15,-22-21-15,1 21 0,0 0 16,-22 1-16,1-1 0,-22 21 0,22-21 16,-1-21-16,-42 43 0,64-22 15,21 0-15,0-21 0,42 0 16,21 0-16,22-21 15,-1 21-15,22-21 0,-1-1 16,22-20-16,-21 21 0</inkml:trace>
  <inkml:trace contextRef="#ctx0" brushRef="#br0" timeOffset="68092.52">13123 16468 0,'-42'-21'0,"84"42"16,-126-42-16,41 21 0,22 0 0,0 0 16,21 21-16,0 0 15,21 0-15,0 21 0,0 1 16,22-1-16,-22 0 0,21 22 16,1-22-16,41 64 0,-41-64 15,-1 1-15,0-1 0,1 0 16,20 1-16,85 63 15,-84-85-15,-22 0 0,22-21 16,20 21-16,-20-21 0,-1 0 16,22 0-16,-22 0 0,86-21 15,-86 21-15,22-21 0,-22-22 16,1 22-16,-1-21 0,1 21 0,-1-43 16,1 22-16,-1-22 0,85-41 15,-63 41-15,0 22 0,-1-1 16,22 1-16,-42 0 0,20 21 15,1-1-15,-21 1 0,-1 21 0,-21 0 16,22 0-16,-22 21 0,1 1 0,-1 20 16,0 0-16,1 1 0,-22-1 15,21 21-15,-21-20 0,0-1 0,1 22 16,-1-22-16,-21 0 0,21-21 16,-21 22-16,0-22 0,0 0 0,0 0 15,0 0-15,0 1 0,21-22 16,0 0-16,0-22 15,1 1 1,-1 0-16,-21-21 0,21 21 16,21-22-16,-21 1 0,1 0 0,20-1 15,0-20-15,1 20 0,20-20 16,-21 21-16,1-1 0,20 1 0,-20 21 16,20 0-16,-21-1 0,1 22 15,-1 0-15,0 22 0,-20-1 0,20 21 16,-21-21-16,0 22 0,0-1 0,1 0 15,20 1-15,-21-1 0,21 0 16,1 1-16,-22-22 0,21 0 16,1-21-16,-1 21 15,0-21-15,1 0 0,-1 0 0,0 0 16,1 0-16,-1-21 0,-21 0 16,21 0-16,-20-1 0,-1-20 0,-21 21 15,0-21-15,0 20 0,0-20 0,0 0 16,0 21-16,0-22 0,0 22 15,0-21-15,0 21 0,0-1 0,0 1 16,0 0-16,21 0 16,0 21-16,21 0 0,-20-21 15,20 21-15</inkml:trace>
  <inkml:trace contextRef="#ctx0" brushRef="#br0" timeOffset="68477.24">20151 16912 0,'0'-21'0,"0"42"0,0-63 16,0 63 15,0 21-31,0-20 0,0 20 16,0-21-16,0 21 0,0 1 16,0-1-16,0-21 0,0 22 0,0-1 15,0-21-15,0 21 0,0-20 16,0-1-16,0 0 0,-22 0 0,22 0 15,0 0-15,-21-21 0,21 22 16,0-44 0,21 1-1,1 0-15,-1 0 0,0 0 16</inkml:trace>
  <inkml:trace contextRef="#ctx0" brushRef="#br0" timeOffset="68857.02">20701 16955 0,'0'0'0,"63"-22"31,-63 44-31,-21-1 16,21 0-16,-21 0 15,0 21-15,-21-20 0,20-1 0,1 21 16,0-21-16,21 0 0,-21 43 16,21-43-16,0 0 0,0 0 15,21 1-15,0-22 16,22 0-16,-1 0 0,0 0 0,1 0 15,-1 0-15,0 0 0,22-22 16,-22 1-16,0 0 0,1 0 0,-1 0 16,0-22-16,-20 22 0,-22-21 15,0 0-15,0-1 0,0 1 0,-22 0 16,-41-22-16,21 43 16,-1 0-16,-41 21 0,41 0 15,1 0-15,21 21 0,-22 0 16,22 0-16,0 0 0,0 22 15,0-22-15,21 21 0,0 1 0,0-22 16,0 21-16,21-21 0,0 22 16,0-22-16,0 0 0,22 0 0,-1 0 15,-21 0-15,22-21 0,-1 0 16,0 0-16</inkml:trace>
  <inkml:trace contextRef="#ctx0" brushRef="#br0" timeOffset="70060.32">21717 17124 0,'0'0'0,"21"-21"0,0-22 32,-21 65-17,-21-1-15,0 0 16,0 0-16,21 0 0,-21 0 0,-1 1 16,1-1-16,21 0 0,-21 0 15,21 0-15,0 22 0,0-22 16,0-42 31,0-1-47,0 1 0,0 0 0,0 0 15,0 0-15,21 0 0,0-22 16,1 22-16,-22-21 0,21-1 16,0 22-16,0 0 0,0-21 0,0 21 15,1 21-15,-1 0 0,0 0 16,0 0-16,-21 42 15,0-21-15,0 0 0,0 22 16,0-22-16,0 0 0,0 21 0,21-21 16,-21 1-16,0-1 0,0 0 15,0 0-15,21 0 0,-21 0 16,0 1-16,22-22 0,-1 0 16,0 0-16,0 0 15,0 0-15,-21-22 0,21 22 16,1-21-16,-1 0 0,-21 0 0,21 0 15,0 0-15,0-1 0,0 1 16,-21-21-16,43 0 16,-22 20-16,-21 1 0,0 0 15,21 21-15,-21 21 32,0 0-32,0 1 0,0-1 15,-21 0-15,21 0 0,0 0 16,0 0-16,0 1 0,0-1 15,21 0-15,21-21 0,-20 0 16,-1 21-16,21-21 0,-21 0 16,22 0-16,-1 0 0,0 0 0,1 0 15,20 0-15,-21 0 16,1-21-16,-1 0 0,-21 0 0,0-1 16,22 1-16,-22 0 0,-21 0 15,0 0-15,21 0 0,-21-1 0,0 1 16,0 0-16,0 0 0,0 42 31,0 0-31,-21 0 16,21 1-16,0-1 15,-21 0-15,21 0 16,0 0-16,0 0 16,0 1 15,-21-22-16,21 21-15,0 0 0,-22-21 16,1 21-16,0-21 0,21 21 16,-21-21-16,21 21 0,0 1 15,21-22 17,0-22-32,0 1 15,1 0-15,20-21 16,-21 21-16,0-1 0,0-20 15,22 0-15,20-22 16,-42 43-16,1-21 0,20 21 16,-42-1-16,21 22 15,-21 22-15,0-1 0,0 0 16,0 0-16,0 0 0,-21 0 16,21 1-16,0 20 0,0-21 0,0 0 15,0 0-15,0 1 0,21-1 16,0 0-16,0 0 0,1-21 0,-1 21 15,21 0-15,-21-21 16,0 22-16,22-22 0,-22 0 0,0 0 0,0 0 16,22 0-16,-22 0 0,0 0 15,0 0-15,0-22 0,22 1 16,-22 0-16,0 0 0,0 0 16,0 0-16,0-1 0,-21 1 0,22 21 15,-22-21-15,0 0 0,0 0 16,0 0-16,0-22 0,-22 22 15,1 0-15,-21 0 16,21 0-16</inkml:trace>
  <inkml:trace contextRef="#ctx0" brushRef="#br0" timeOffset="70336.53">22691 16468 0,'0'0'16,"-22"21"-16,1 0 0,0-21 0,21 21 15,-21-21-15,21 21 0,21-21 32,0 0-17,-21-21-15,0 0 31,-21 21-15,0 0-16,-21 0 16,20 0-16,1 0 0,-21-21 0,0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3:30:31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466 0,'0'0'0,"0"-21"0,0-1 16,-21 1-16,-1 0 0,1 0 15,21 0 1,-21 0-16,0 21 16,21-22-16,-21 22 0,0 0 31,21 22-31,0-1 0,-22 0 0,22 21 16,0-21-16,0 22 0,0-1 15,0 0-15,0 22 0,0-1 16,0 22-16,22-21 0,-22 105 15,0-84-15,0 20 0,0-20 16,0 0-16,0-1 0,-22 1 0,22 0 16,0-1-16,0-20 15,0-1-15,0 1 0,-21-22 0,21 1 16,0-1-16,0 0 0,0-21 16,0 1-16,21-44 31,-21-20-31,0 21 0,0-21 15,0-1-15,0 1 0,0-22 16</inkml:trace>
  <inkml:trace contextRef="#ctx0" brushRef="#br0" timeOffset="376.17">1037 741 0,'0'0'0,"-85"-148"31,85 127-31,0-1 0,0 1 16,0 0-16,22 0 0,-1 0 0,21 0 15,0-1-15,1 1 0,-1 0 16,22 0-16,20 0 0,-20 21 16,105-21-16,-84 21 0,-1 0 15,1 21-15,-21 0 0,-1 21 16,-21-21-16,-20 22 0,20-1 15,-42 64-15,0-43 16,-42 1-16,-1-1 0,1 1 16,-22-1-16,-147 86 15,147-107-15,1 0 16,20 1-16,-20-22 0,21 0 0,20 0 0,1-21 16,0 0-16,42 0 31,0 0-31,22-21 0,-22 0 0,21 0 15,1-1-15,-1 1 0,0 0 16</inkml:trace>
  <inkml:trace contextRef="#ctx0" brushRef="#br0" timeOffset="964">2476 1334 0,'43'0'16,"-43"-22"0,21 22-16,-21-21 0,21 0 15,-21 0-15,0 0 0,0 0 16,0-22-16,0 22 0,0-21 16,-21 21-16,0-22 0,0 22 15,-1 0-15,-20 0 0,21 0 0,-21 21 16,20 0-16,-20 0 0,-21 0 15,20 21-15,22 21 0,0-21 16,-21 22-16,20-1 0,22 0 16,-21 1-16,21-1 0,-21 0 15,21 1-15,0-22 0,0 21 0,0 0 16,0-20-16,0 20 0,0-21 16,0 0-16,0 0 0,21 1 0,0-22 15,1 0-15,-1 0 16,21 0-16,-21 0 0,0 0 15,1-22-15,-1 1 0,0 0 16,21 0-16,-21 0 0,1 0 0,-22-22 16,21 22-16,0-21 0,-21-1 15,21 22-15,-21-42 0,0 20 16,0 22-16,0 0 16,0 42-1,0 0-15,0 1 16,0-1-16,0 21 0,0-21 0,0 22 15,0-22-15,0 21 0,21-21 16,-21 0-16,21 22 0,1-1 16,-1-21-16,0 0 15,21 1-15,-21-22 0,1 0 16,-1 0-16,0 0 0,0 0 16,43-22-16,-43 22 0,0-21 15,0 0-15,0 0 0</inkml:trace>
  <inkml:trace contextRef="#ctx0" brushRef="#br0" timeOffset="1340.68">2921 1291 0,'0'0'0,"0"-21"0,0 0 16,0 0-16,0 0 15,0-1-15,0 1 0,0 0 16,0 0-16,0 0 16,21 21-16,0-21 0,0-1 0,1 1 15,-1 21-15,0 0 0,21 0 16,-21 0-16,22 0 0,-22 0 15,21 21-15,-21 1 0,22 20 0,-22-21 16,0 0-16,0 22 0,0-22 16,-21 21-16,0 0 0,0-20 0,0 20 15,0 0-15,-21-21 0,0 22 0,0-22 16,0 0-16,21 0 0,-21 0 16,-1-21-16,22-21 31,0 0-31,0 0 0,0 0 15,0 0-15,0-22 0,22 22 0,-1-21 16,0-1-16,-21 1 0,21 0 16,43-64-1,-43 85-15,0-22 0,0 22 0,0 0 16,0 21-16,-21-21 16,22 21-16,-1 0 0,0 0 0,0 0 15,0 0-15,0 0 0</inkml:trace>
  <inkml:trace contextRef="#ctx0" brushRef="#br0" timeOffset="2924.47">4149 1355 0,'21'0'15,"-42"0"-15,63 0 0,-21 0 0,0 0 16,0-21-16,1-1 0,-1 1 15,0 0-15,-21 0 0,0 0 0,0 0 16,0-1-16,0-20 0,0 21 16,0-21-16,-21-22 15,0 22-15,-1 21 0,1-1 16,0 1-16,0 0 0,0 0 16,-22 21-16,22 0 0,0 21 0,-21 0 15,21 0-15,-22 22 0,22-1 0,-21 0 16,21 1-16,-1-1 0,-20 43 15,21-43-15,0 0 0,21 1 16,-21-22-16,21 21 0,0 1 16,0-22-16,21 0 0,0 0 15,0-21-15,0 0 0,22 0 16,-22 0-16,21 0 0,0 0 0,-20 0 16,20-21-16,-21 0 0,21 0 15,-20-1-15,20-20 0,-21 21 0,21-21 16,-20-1-16,-1 1 0,0 0 15,0-1-15,21-63 0,-42 64 16,0 21-16,22-21 16,-22 20-16,0 1 0,0 0 0,0 0 15,0 42 1,0 0-16,-22 22 0,22-22 16,-21 21-16,21 0 0,0 1 15,0-1-15,0 0 0,0 1 0,0-1 16,0-21-16,0 22 0,0-22 15,0 21-15,0-21 0,21 22 16,1-22-16,-1-21 0,0 0 16,0 0-16,21 0 0,-20 0 15,41 0-15,-21-21 0,1-1 16,-1 1-16,0 0 0,64-106 16,-85 85-16,1-1 15,-1-20-15,0-1 0,0 1 16,0-1-16,-21 1 0,21-1 0,-21 1 15,0 21-15,0-1 0,0 1 16,0 0-16,0 20 0,0 1 0,0 0 16,-21 42-1,0 22 1,21-1-16,0 0 16,0 1-16,0 20 0,0 64 15,0-63-15,0-1 0,0-21 16,0 22-16,0-22 0,0 22 0,0 20 15,0-62-15,21 20 16,0-21-16,1 0 0,-1 0 0,0 1 16,0-22-16,0 0 0,0 0 0,1 0 15,-1 0-15,21 0 0,0-43 16,-20 22-16,20 0 0,-21 0 16,0-22-16,0 1 0,22 0 15,-22-22-15,0 1 0,0-1 16,0 1-16,1-1 0,-1 1 0,0-1 15,0-42-15,-21 43 0,0 21 16,0 20-16,0-20 16,0 21-16,0 0 0,0 0 0,0 42 31,0 0-31,-21 0 0,0 21 16,0 1-16,-1 20 0,22-20 15,0 20-15,-21 1 0,21-1 0,-21 64 16,21-85-16,0 22 15,0-22-15,0 1 0,0-1 16,0 0-16,21-21 0,0 1 0,1-1 0,-1 0 16,21 0-16,-21-21 0,64 0 15,-43 0-15,1 0 16,62-21-16,-62 0 16,-1 0-16,0-1 0,1 1 0,-22-21 15,21 21-15,1-22 0,-22 1 16,0 0-16,0-1 0,-21 1 0,0 0 15,0 21-15,0-22 0,0 22 16,0 0-16,-21 21 16,0 0-16,0 0 0,-1 21 15,1 21-15,0-20 0,0 20 0,0 0 16,0 1-16,21-1 0,-22-21 16,22 21-16,0 1 0,0-1 15,0-21-15,0 0 0,0 22 0,0-22 16,22 0-16,-1 0 0,0 0 15,0-21-15,0 22 0,22-22 0,20 0 16,-21 0-16,1 0 16,-1 0-16,0-22 0,1 1 0,20-21 15,-20 0-15,-1 20 0,0-20 16,-21-21-16,22 20 0,-22-20 16,21-1-16,-21 1 0,1-22 15,-1 22-15,0-1 0,0 1 0,-21-1 16,0-63-16,0 85 0,21-1 15,-21 22-15,0-21 16,0 21-16,0 42 16,0 0-16,-21 21 15,0 1-15,21-1 0,-21 22 0,0-22 16,-1 43-16,1 42 16,0-64-16,0 1 0,21 41 15,0-62-15,-21 20 0,21-42 16,0 22-16,0-1 0,0-21 0,0 0 15,0 1-15,21-1 0,21-21 16,-21 21-16,1-21 0,-1 0 16,21 0-16,0 0 0,-20-21 0,41-22 15,-21 1 1,-20 21-16</inkml:trace>
  <inkml:trace contextRef="#ctx0" brushRef="#br0" timeOffset="6596.56">7980 720 0,'-43'0'16,"65"0"15,-1 0-15,0-21-16,0 21 0,0-22 15,22 1-15,-1 21 0,-21-21 16,21 0-16,-20-21 0,20 20 16,-21 1-16,21-21 0,-20-22 15,-22 43-15,21-21 0,-21 21 16,0 0-16,0-1 0,-43 1 16,22 21-16,-63 0 15,41 0-15,1 21 0,0 1 0,-1-1 16,1 21-16,0-21 0,-1 22 15,22-1-15,0 0 0,0-21 16,0 64-16,21-64 0,0 43 16,0-43-16,63 21 15,-42-21-15,22 1 16,-22-1-16,21-21 0,0 0 0,1 0 16,20 0-16,-20 0 0,-22 0 15,21 0-15,0-21 0,-20 21 0,-1-22 16,0 22-16,0-21 15,-21 0-15,-21 21 16,0 0-16,0 0 0,-22 21 16,22 0-16,-21 1 0,-1-1 0,1 0 15,0 21-15,-1 1 0,1-1 16,0 0-16,-1 43 16,22-43-16,0 1 0,0-1 0,21 0 15,0-21-15,0 1 0,0 20 16,0-21-16,21 0 0,0 0 0,22 1 15,-22-22-15,21 0 16,-21 0-16,22 0 0,-22 0 0,21 0 16,0-22-16,-20 1 0,20 0 15,-21 0-15,21 0 0,-20 0 0,20-22 16,-21 22-16,0-21 0,0-1 0,1 1 16,-1 0-16,0-1 0,21 1 15,-21 0-15,1 21 0,-1-1 0,0 1 16,0 0-16,21 0 15,-20 21-15,-1 0 0,0 0 0,0 21 16,0 0-16,0 0 0,1 1 16,-1 20-16,-21 21 0,0-20 15,0-22-15,0 21 0,0 1 16,-21-22-16,21 0 0,-22 21 0,22-21 16,-21 1-16,21-1 0,0 0 15,21-21 16,1-21-31,-1 0 16,0-1-16,0 1 0,0 0 0,0 0 16,22-21-16,-22-1 0,21 1 15,22-43-15,-43 43 0,21-22 16,-21 43-16,1-21 0,-1 21 16,0-22-16,0 22 0,-42 42 31,0 1-31,0-1 15,-1 21-15,1-21 0,0 22 0,0-1 16,0 0-16,21 1 0,0-22 16,0 21-16,0 22 0,0-22 15,0-21-15,0 0 16,21 0-16,0 1 0,21 20 16,1-21-16,-22-21 0,21 0 0,-21 0 15,22 0-15,-1 0 0,0 0 16,1 0-16,-1-21 0,0 21 0,1-21 15,-1 0-15,0-1 0,-20 1 16,20 0-16,-21-21 0,21-1 0,1-20 16,-43 21-16,0-22 15,0 22-15,0-1 0,0 1 0,0 21 16,0 0-16,-21 0 0,21-1 16,-22 22-16,1 0 0,0 0 0,0 22 15,0 20-15,0-21 16,-1 21-16,22 1 0,0-1 0,0 0 15,0 1-15,0-1 0,0 0 16,0-20-16,0 20 0,0-21 16,22 0-16,-22 0 0,21 1 0,0-1 15,21-21-15,-21 0 0,1 21 16,-1-21-16,21 0 0,-21 0 16,0 0-16,22 0 0,-22-21 0,42 0 15,-20-1-15,-22-20 16,21 21-16,1 0 0,-22-22 0,21 1 0,-21 0 15,22-1-15,-22 1 16,21 21-16,-21-21 0,0 20 0,1 1 16,-1 0-16,-21 0 0,21 21 15,-21 21 1,0 0-16,0 0 0,0 1 16,0-1-16,0 0 0,0 0 15,0 0-15,0 0 0,0 1 16,0-44 15,0 1-31,21 0 0,-21 0 16,0 0-16,0 0 15,0-22-15,0 22 0,0 0 16,0 0-16,0 0 0,0-1 0,0 1 16,-21 21-1,0 0-15,0 0 0,-1 21 16,1 22-16,0-22 0,0 0 15,0 21-15,0 1 0,21-1 0,-22 43 16,1-64-16,21 21 16,0 1-16,0-22 0,0 21 0,0-21 15,0 0-15,21 1 0,-21-1 0,22 0 16,-1 0-16,21-21 0,-21 21 16,0-21-16,22 0 0,-1 0 0,-21 0 15,22 0-15,-1 0 0,0 0 16,43-42-16,-43 21 15,1 0-15,20-43 0,-21 43 16,-20-21-16,20-1 0,-21 1 16,0 0-16,0 20 0,1-20 0,-22 0 15,21 21-15,-21-1 0,0 1 16,0 42 0,-21 22-1,-1-22-15,22 0 0,0 21 0,0-20 16,-21 20-16,21-21 0,0 21 15,0-20-15,0-1 0,0 21 0,0-21 16,0 0-16,0 1 0,21-22 16,1 21-16,-1-21 0,0 0 15,21 21-15,-21-21 0,22 0 0,-22 0 0,21 0 16,-21 0-16,22-21 16,-1 0-16,0-1 0,-20 1 15,-1 0-15,0-21 0,0 21 16,0-22-16,0 1 0,-21 0 0,0 20 15,22-62-15,-22 63 0,0-1 16,-22 44 15,22-1-31,-21 21 0,21-21 16,0 22-16,0-22 0,-21 21 16,21-21-16,0 22 0,0-22 15,0 0-15,0 21 0,0 1 16,21-1-16,0-42 15,-21 21-15,22 0 0,-1-21 0,21 0 16,-21 0-16,0 0 0,1 0 0,20 0 16,-21 0-16,21 0 0,-20-21 15,-1 0-15,21 0 0,-21 0 0,22-22 16,-22 1-16,0 0 0,21-1 16,-21-20-16,1-1 0,-1-20 15,21 20-15,-21 1 0,0-22 0,1 21 16,-1-84-16,0 85 15,-21 20-15,0-41 0,0 41 16,0 22-16,-21 42 16,0 1-16,-1-1 15,22 21-15,-21 0 0,0 1 16,0 20-16,0-20 0,0 20 16,21 1-16,-22-1 0,22 1 0,-21-1 15,21 1-15,0-1 0,0 22 16,0-22-16,0-20 0,21 20 15,1-21-15,20 1 16,0-22-16,1 0 0,-1 0 16,-21-21-16,21 0 0,1 0 15,-1 0-15,0 0 0,1 0 0,-1-21 16,43-21-16,-64 21 0,21-22 16,1 22-16,-22-21 0,21-22 15,-21 22-15,0 0 0,1-22 16,-1 22-16,0-1 0,-21 22 0,21 0 15,-21 0-15,0 0 0,0 42 16,-21 21 0,0-21-16,0 22 0,-1-22 0,22 21 15,0 1-15,-21-22 0,21 21 16,-21 0-16,21-20 0,0-1 16,0 21-16,0-21 0,0 22 15,0-22-15,21 0 0,0-21 16,1 21-16,-1-21 0,0 0 0,0 0 15,0 0-15,0 0 0,1 0 16,20-21-16,-21 0 0,21 0 0,-20-1 16,20-20-16,0 21 0,-21-21 0,22-1 15,-22-20-15,21 20 16,-21 1-16,1 0 0,-1-1 0,0-20 16,0 63-16,-21 21 15,0 21 1,-21 1-16,21-22 15,-21 21-15,21 1 0,0-1 0,0-21 16,0 21-16,0-20 0,0 20 16,0-21-16,0 21 0,21-20 15,0-1-15,-21 0 0,21-21 0,0 0 16,1 21-16,-1-21 16,21 0-16,-21 0 0,0 0 0,1 0 15,20-21-15,-21 0 0,0 21 0,22-21 16,-22-22-16,0 22 0,0-64 15,0 22-15,-21 21 0,0-22 0,0 1 16,0 20-16,0-20 0,-21-22 16,0 43-16,0 21 15,0-1-15,-1 1 0,-20 21 16,21 0-16,-21 0 0,-1 0 0,-20 43 16,20-1-16,22 0 15,-21 1-15,21-1 0,0 0 0,-1 1 16,22-1-16,0 0 0,0 1 0,0-1 15,0 0-15,22 1 0,-1-22 16,0 21-16,42 0 0,-20-20 16,-22-1-16,21-21 0,1 21 15,-1-21-15,0 0 0,22 0 0,-22 0 16,0 0-16,22-21 0,-22 0 16,22-1-16,-1 1 0,-20-21 15,20 21-15,-21-22 0,1 1 0,-1-21 16,0 20-16,43-84 15,-64 85-15,-21 21 0,0 0 16,0-1-16,-21 44 16,0-1-16,0 0 15,0 21-15,-1-21 0,1 22 16,0-1-16,0 0 0,21 1 16,-21 20-16,21-20 0,-21-1 15,21-21-15,0 0 0,0 0 16,0 22-16,0-22 0,0 0 15,0 0-15,0-42 32,0 0-17,0 0-15,0 0 0,0-1 16,21 1-16,0-21 0,0 0 0,21 20 0,-20-41 16,20 21-16,21-64 15,-20 63-15,41-41 0,-41 41 16,-1 1-16,0 21 0,1 0 15,-1 21-15,-21 0 0,43 0 16,-43 21-16,0 0 16,0 21-16,-21 1 0,0-1 0,0 0 0,0 22 15,0-22-15,0 1 16,0-1-16,0 0 0,0 1 0,0-1 16,0 0-16,0 1 0,0-22 15,0 0-15,21-21 0,1 21 16,-1-21-16,0 0 0,0 0 0,0 0 15,22 0-15,-22 0 0,0 0 16,21-21-16,1 0 0,-22 0 16,21-1-16,22-41 0,-22 21 0,-21-1 15,21 1-15,-20 0 16,-1-22-16,21 22 0,-21-43 0,0 43 16,-21 21-16,0-22 15,0 22-15,0 0 0,0 0 0,-21 0 16,0 21-16</inkml:trace>
  <inkml:trace contextRef="#ctx0" brushRef="#br0" timeOffset="6863.62">13271 339 0,'0'0'0,"-21"0"0,0 0 0,0 0 16,0 0-16,0 0 78,-1 0-78,1 0 15,0 0-15</inkml:trace>
  <inkml:trace contextRef="#ctx0" brushRef="#br0" timeOffset="7083.49">12044 656 0,'0'0'0,"-21"0"0,-1 0 0,1 21 0,42-21 31,1 0-31,20 0 0,-21 0 16,21 0-16,1 0 0,20 0 16,-20 0-16,20-21 0,-21 21 0,22 0 15,-22 0-15,1 0 16,-1 0-16,-21 0 0,0 0 0,0 0 16,-42 0-1,0 0-15</inkml:trace>
  <inkml:trace contextRef="#ctx0" brushRef="#br0" timeOffset="7956.83">1609 2096 0,'0'0'0,"-22"0"0,-41 0 15,42 0-15,0 0 16,42 0 15,21 0-15,0 0-16,1 0 0,-1 0 15,22 0-15,-1 0 0,1 0 0,20 0 16,1 0-16,0 0 0,169 0 16,-127 0-16,21 0 0,0 0 15,0-22-15,21 22 0,1 0 16,20 0-16,1 0 0,20-21 16,213 21-16,-191 0 0,-22-21 15,22 21-15,0-21 0,21 21 0,-21 0 16,0-21-16,21 21 0,0 0 15,0-21-15,0 21 0,0 0 16,21-22-16,-21 22 0,21 0 0,-21-21 16,21 0-16,0 21 0,0 0 15,1-21-15,-1 21 0,0 0 16,-21-21-16,296 21 0,-296-21 16,-21 21-16,21-22 0,212 22 15,-255 0-15,1-21 0,-21 21 16,-1 0-16,1 0 0,126 0 15,-169 0-15,-21 0 0,-21-21 16,0 21-16,-21 0 0,-1 0 0,-20 0 16,-22 0-16,0 0 0,-20 0 0,-1 0 15,0 0-15,-42 21 32,-22-21-17,22 0-15</inkml:trace>
  <inkml:trace contextRef="#ctx0" brushRef="#br0" timeOffset="9315.56">974 3556 0,'-22'0'63,"1"0"-48,0 0-15,0 0 16,-21 0-16,-1 0 0,1 0 15,0 0-15,-1 0 16,1 0-16,-22 0 0,1 0 0,21 0 16,-22 0-16,22 0 0,-22 0 15,22 0-15,21 0 0,-22 0 16,1 0-16,-21 0 16,63 21-16,-22-21 15,44 0 16,-1 0-31,0 0 0,0 0 16,21 0-16,1 0 0,-1 0 16,0 0-16,22 0 0,-22 0 15,22 0-15,-1 0 0,1 0 0,-1 0 16,1 0-16,-1 0 0,1-21 16,-1 21-16,22 0 0,-22-21 0,1 0 15,-1 21-15,1 0 0,-22-21 16,22 21-16,-22 0 0,-21-22 0,0 22 15,1 0-15,-1 0 0,-21-21 16,-21 0 0,-22 0-16,22 21 0,-21 0 15,-1-21-15,1 21 0,-21 0 16,20 0-16,22 0 0,-21-21 0,21 21 16,-22 0-16,22 0 15,0 0-15,42 0 31,21 0-15,-20 0-16,20 0 0,0 0 16,1 0-16,-1 0 0,0 0 0,1 0 15,-1 0-15,0 0 0,-21 21 16,1 0-16,-1 0 0,-21 0 16,0 0-16,0 22 0,0-22 0,0 21 15,-21-21-15,-1 22 0,-20-1 16,21-21-16,-21 22 0,-1-22 15,1 0-15,0 0 0,20 0 16,-20 0-16,21 1 0,0-1 0,21-42 47,21-1-47,21 1 0,-21-21 16,22 21-16</inkml:trace>
  <inkml:trace contextRef="#ctx0" brushRef="#br0" timeOffset="10359.53">2265 3112 0,'-21'0'15,"42"0"-15,-42 21 0,21 0 0,-22 0 0,22 0 16,-21-21-16,21 21 0,0 1 15,0-1-15,0 0 0,21-21 16,1 0 0,-1 0-16,21 0 0,-21 0 15,22-21-15,-22 21 0,21-21 16,0-1-16,1 1 0,-22 0 16,21 0-16,-21 0 0,22-22 15,-22 22-15,-21 0 0,0 0 16,0 0-16,0 0 0,0-1 15,-21 22-15,0 0 16,-1 0-16,1 22 16,0-1-16,21 0 0,0 21 0,0 1 15,0-1-15,0 0 0,0 1 16,0 20-16,0 1 0,0-22 0,0 21 16,0-20-16,0-1 0,-21 22 15,21-22-15,0-21 0,-21 21 0,21 1 16,-21-1-16,21-21 15,0 0-15,0 1 0,-22-22 16,1 0 0,21-22-1,-21 1-15,0 0 0,0-21 16,21 21-16,-21-22 0,-22-20 16,22 20-16,0 22 0,0 0 15,21 0-15,0 0 0,-21 0 0,21 42 16,0 0-1,0 0-15,0 21 0,0-20 16,21 20-16,0-21 0,0 21 0,0-20 16,0 20-16,1-21 15,20 0-15,-21 0 0,21 1 0,-20-1 16,20 0-16,-21-21 0,21 0 16,1 0-16,-1 0 0,-21 0 0,22 0 15,41 0-15,-41-21 16,20-22-16,-21 1 0,-20 21 15,20 0-15,-21-22 0,0 1 0,0 21 16,-21-21-16,0-1 0,22 1 16,-1-43-16,-21 64 15,0 0-15,0 42 16,0 0 0,-21 22-16,-1-22 15,22 21-15,-21-21 0,21 22 0,0-1 16,0 0-16,0-21 0,0 22 15,0-22-15,0 21 0,0-21 0,21 1 16,1-1-16,-1 0 0,0 0 16,21-21-16,-21 0 0,22 0 0,-1 0 15,-21 0-15,22 0 0,-1-21 0,0 0 16,1 0-16,-1-1 0,0 1 16,-21 0-16,22-21 0,-22 21 15,0-64-15,-21 43 0,0-1 16,0 1-16,0 0 0,-21-1 0,0 1 15,-43 0-15,43 20 16,-64 22-16,64 0 16,-21 22-16,0-1 0,-1 0 0,22 0 15,-21 0-15,21 0 16,-1 22-16,-20-22 0,21 21 16,21-21-16,-21 1 0,21-1 15,0 0-15,0 0 0,21-21 16,0 0-16,0 0 15</inkml:trace>
  <inkml:trace contextRef="#ctx0" brushRef="#br0" timeOffset="12031.64">4297 3747 0,'0'0'16,"0"21"-16,21-21 47,0 0-47,-21-21 0,21 21 15,-21-22-15,21 1 0,1 0 16,-22 0-16,0 0 0,21 0 0,0-64 16,-21 64-16,0-64 15,0 43-15,0-1 0,0 22 16,0-21-16,0 21 0,0-22 16,-21 43-16,0 0 0,-1 0 15,1 0-15,0 0 16,0 22-16,0-1 15,0 0-15,-1 21 0,22 1 16,0-22-16,0 21 0,0-21 16,0 0-16,0 43 0,0-43 15,22 0-15,-1 0 16,0-21-16,21 0 16,1 0-16,-1 0 0,-21 0 0,64-42 15,-43 42-15,-21-21 0,22 0 16,-1 0-16,0-1 0,-21 1 0,22 0 15,-22 0-15,0-21 0,0 20 16,0 1-16,-21 0 0,0 0 0,0 0 16,0 0-16,-21 21 15,0 0 1,0 0-16,0 21 0,0 0 16,21 0-16,0 0 15,0 0-15,0 22 0,0-22 0,0 0 16,0 0-16,0 22 0,0-22 15,21 21-15,-21 0 0,21-20 16,0-1-16,0 21 0,0-42 16,-21 21-16,22 0 0,-1-21 15,0 22-15,0-22 16,0 0-16,0 0 0,1 0 16,-1 0-16,0-22 15,0 1-15,21 0 0,-20 0 0,-1 0 16,0 0-16,0-1 0,0-20 15,0 21-15,1-21 0,-1-1 0,0 22 16,-21-21-16,0 21 0,21-1 0,-21 1 16,0 42 15,0 1-31,-21-22 0,0 21 16,21 0-16,0 0 0,-21 0 0,21 0 15,-22 1-15,22-1 0,-21 0 16,21 0-16,0 0 0,0 0 0,0 1 15,0-1-15,0 0 0,21 0 16,1-21-16,-1 21 16,0-21-16,0 21 0,0-21 0,0 0 15,22 0-15,-1 0 0,0 0 16,-20 0-16,20-21 16,-21 0-16,0 21 0,22-21 0,-1-21 15,-21 20-15,0 1 0,0 0 16,1 0-16,-22 0 0,0-22 0,0 22 15,0 0-15,0 0 0,0-21 16,0 20-16,-22 22 31,1 0-31,21 22 16,0-1-16,0 0 16,0 0-16,0 0 15,0 0-15,0 1 0,0-1 16,0 0-16,0 0 0,0 0 15,0 0-15,0 1 0,0-1 0,21 0 16,1 0-16,-1-21 16,-21 21-16,42-21 0,-21 0 15,0 21-15,1-21 0,20 0 16,-21 0-16,0 0 0,0-21 16,1 21-16,20-21 0,0 0 15,-21 0-15,1-22 0,-1 22 16,-21 0-16,0-21 0,21 21 0,-21-22 15,0 1-15,21 21 0,-21-22 16,0 22-16,0 0 0,0 0 0,0 42 47,0 21-47,0-20 0,0-1 0,0 21 16,0-21-16,0 0 0,0 43 15,0-22-15,0-21 0,-21 1 16,21-1-16,0 0 0,0 0 0,0 0 15,0 0 1,0 1-16,-21-22 31,21-22-15,0 1-16,0 0 0,0 0 16,0 0-16,0 0 0,0-22 15,0 22-15,21-21 0,21-43 16,-21 43-16,1-1 0,-1 1 15,0 0-15,21 21 0,43-43 16,-43 43-16,1 21 0,-1 0 0,0 0 16,1 0-16,-1 21 15,0 0-15,1 0 0,-22 22 0,42 41 16,-63-41-16,0-1 0,0 0 16,0 1-16,0-22 0,-21 21 15,0 22-15,0-43 0,0 0 16,-1 21-16,1-20 15,21-1-15,21-21 32,1-21-32,-1-1 15</inkml:trace>
  <inkml:trace contextRef="#ctx0" brushRef="#br0" timeOffset="13974.85">8064 3641 0,'0'0'15,"0"21"1,0 0-16,22-21 31,-1-21-31,0 21 0,-21-21 16,21 0-16,0-1 0,22-41 16,-22 21-16,0-1 0,42-41 15,-20 20-15,-22 1 0,42-43 16,-41 42-16,-1 22 0,0 0 15,0-22-15,-21 22 0,0-1 16,0 22-16,-21 0 0,0 21 16,0 0-16,-1 0 0,1 21 0,-21 0 15,21 1-15,0 20 0,-22 21 16,43-41-16,0 20 16,0 43-16,0-43 0,21 21 15,43 22-15,-43-43 0,0 1 16,0-22-16,22 21 0,-22 1 15,0-22-15,0 21 0,-21-21 16,21 0-16,-21 1 0,-21-22 31,0 0-31,0 0 0,0-22 16,0 1-16,-1 0 0,1 0 16,0 0-16,-21 0 0,42-1 15,-21-20-15,-1 42 0,22-21 0,-21 0 16,21 42-1,0 0-15,0 0 16,21 0-16,1 1 16,-1 20-16,0-21 0,0 0 0,21 0 15,-20-21-15,20 22 0,-21-1 0,21-21 16,1 0-16,-1 0 0,0 0 16,1 0-16,-1 0 0,0 0 0,22 0 15,-22-21-15,22-1 0,-22 1 0,22 0 16,-22 0-16,0 0 0,1-22 15,-1 1-15,0 0 0,-21-1 16,1 1-16,-1 0 0,-21-1 16,0 22-16,0-21 0,0 0 0,0 20 15,-21 1-15,-1 0 0,1 0 0,0 21 16,0 0-16,-21 0 0,20 0 16,-20 0-16,0 21 0,-22 21 15,22-20-15,0 20 0,20 0 16,1 1-16,0-1 0,0 43 15,21-43-15,0 0 0,0 22 16,0-43-16,21 0 16,0 0-16,0 0 0,1 1 0,20-22 15,-21 0-15,0 0 0,22 0 0,-22 0 16,21 0-16,-21 0 0,0-22 16,22 1-16,-22 0 0,21 0 0,-21 0 15,22-43-15,-22 22 0,0 0 16,-21-1-16,0 1 0,0 21 15,0-43-15,0 43 0,0 0 16,-21 21 0,0 21-16,0-21 0,21 42 15,0-20-15,-22-1 0,22 21 0,-21 0 16,21-20-16,0 20 16,0-21-16,0 0 0,0 22 15,21-22-15,1 0 0,-1 0 16,0-21-16,42 0 15,-41 0-15,-1 0 0,21 0 0,0 0 16,-20 0-16,20-21 0,0 0 16,1 0-16,-1-1 0,-21-20 0,43-21 15,-43 20-15,0 1 0,-21 21 16,0-22-16,0 22 0,0-21 16,0 21-16,0 0 0,-21 21 31,0 21-31,21 0 0,0 21 15,-22-21-15,22 22 0,-21-22 0,21 21 16,0 1-16,0-22 0,0 21 16,0-21-16,0 43 0,0-43 15,-21 0-15,21 0 0,0 0 16,0-42 15,0 0-15,0 0-16,21 0 15,-21 0-15,21-1 0,-21-20 0,22 21 16,-1-21-16,0-1 0,0 22 16,0-21-16,0 21 0,22-22 0,-22 22 15,0 0-15,0 21 0,0 0 0,22 0 16,-22 0-16,0 21 16,0 0-16,0 0 0,-21 1 0,22 20 15,-22-21-15,21 21 0,-21 1 0,0-22 16,0 21-16,0-21 0,21 1 15,-21-1-15,0 0 0,0 0 0,0 0 16,0 0-16,21-21 16,-21-21-1,21 0 1,0 0-16,1 0 16,-1 0-16,0-22 0,0 22 15,0-21-15,0-1 0,1 1 0,20 0 16,-21 21-16,0-22 0,22 1 15,-22 21-15,0 0 0,0-1 0,21 22 16,-20 0-16,-1 0 16,0 22-16,-21-1 0,0 0 0,0 21 15,0-21-15,0 22 0,0-1 0,0-21 16,0 22-16,0-1 0,0-21 16,0 21-16,0-20 0,0-1 0,0 0 15,0 0-15,21-21 0,0 21 0,0 0 16,1-21-16,-1 0 15,21 0-15,-21 0 0,22 0 0,-22 0 16,21 0-16,0-21 0,-20 0 0,20 0 16,0 0-16,-21 0 0,22-1 15,-22 1-15,0 0 0,0-21 16,0 21-16,-21-22 0,0 1 0,0 21 16,0-22-16,0 22 0,0 0 15,0 0-15,-21 21 0,0 0 0,0 0 16,0 21-16,0 0 0,-1 0 15,1 22-15,0-22 0,21 21 0,0-21 16,0 22-16,0-22 0,0 0 0,0 21 16,0-20-16,0-1 15,21 0-15,0-21 0,1 21 0,-1-21 16,21 0-16,-21 0 0,0 0 16,22 0-16,-1 0 15,-21-21-15,0 0 0,1 0 16,-1-1-16</inkml:trace>
  <inkml:trace contextRef="#ctx0" brushRef="#br0" timeOffset="15783.61">12531 3535 0,'0'0'0,"0"42"31,-22-42-31,1 0 0,0-21 32,21 0-17,0 0-15,0 0 0,0-22 0,0 1 16,21 0-16,0-43 16,1 43-16,-1-22 0,21 22 15,-21-22-15,22 1 0,-22-1 0,63-63 16,-62 64-16,20-1 0,-21 1 15,0 20-15,0 22 0,1-21 16,-44 63 0,1 21-16,-21 1 15,21-1-15,0 0 0,-22 1 16,22-1-16,0 0 0,0 1 16,0-1-16,21 0 0,0 1 0,0-1 15,0 43-15,21-64 0,0 21 16,0 1-16,21-22 0,-20 0 15,-1 21-15,21-21 0,-21 1 0,0-22 16,22 42-16,-64-42 31,-1-21-31,1 21 16,-21-21-16,21-1 0,0 1 16,-22 0-16,22 0 0,0 0 15,0 0-15,0-1 0,-1 22 16,1 0-16,0 0 0,21 22 15,0-1 1,0 0-16,0 0 0,21 0 16,0 0-16,1 1 0,-1-1 0,0 0 15,0-21-15,0 21 0,22-21 0,-22 0 16,0 0-16,21 0 0,1 0 16,-1 0-16,-21 0 0,21 0 15,-20-21-15,-1 0 0,0 0 16,21-1-16,-21-20 0,1 0 15,20 21-15,0-64 0,1 43 16,-22-1-16,0 1 0,0 21 16,0-22-16,0 1 0,1 21 0,-1 0 15,-21 0-15,0 42 32,0 0-32,0 0 0,0 0 15,0 0-15,0 1 16,0-1-16,0 0 0,21-21 47,-21-21-32,0 0-15,0-1 16,0 1-16,0 0 16,0 0-16,0 0 0,0 0 0,0-1 15,0 1-15,-21 21 16,0 0-16,-1 0 0,1 21 15,0 1-15,0-1 0,0 0 16,21 0-16,-21 0 0,-1 22 16,1-22-16,21 21 0,0 0 0,-21-20 15,21 20-15,0 0 0,0-21 16,0 22-16,21-1 0,0 0 16,1-20-16,20-1 0,-21 0 15,21-21-15,-20 21 0,20-21 16,0 0-16,1 0 0,-22 0 0,21 0 15,0 0-15,1-21 0,-1 0 0,0 0 16,1-1-16,-1 1 0,22-42 16,-43 42-16,21-22 0,-21-20 15,0 20-15,-21 1 0,0 0 16,0 21-16,0-22 0,0 22 16,0 0-16,0 0 0,-21 21 15,0 0-15,0 0 16,0 0-16,0 21 15,-1 0-15,22 0 0,0 0 16,0 1-16,0-1 0,0 0 16,0 0-1,22-21-15,-1 0 0,0 0 16,0 0-16,0 0 0,0 0 16,1 0-16,41-21 15,-42 0-15,0 0 0,22 21 0,-22-22 16,0 1-16,0 21 0,0-21 15,1 0-15,-1 0 0,0 0 0,0-1 16,-21 44 15,0-1-31,-21 0 0,21 0 16,-21 0-16,0 0 0,-1 22 16,22-1-16,-21 0 0,21-20 15,0 41-15,0-42 16,0 22-16,0-22 0,0 0 15,21 0-15,1-21 0,-1 21 0,0-21 16,0 0-16,0 0 0,0 0 16,1 0-16,20 0 0,-21 0 0,21 0 15,-20-21-15,20 0 0,0 0 16,-21 0-16,43-22 0,-43 22 16,0-21-16,-21 21 0,21-1 15,-21 1-15,22-21 0,-22 21 16,0 0-16,0 42 31,0 0-31,-22 0 16,22 0-16,-21 0 0,21 1 0,0 20 15,0-21-15,0 0 16,0 0-16,21-21 16,1 22-16,-1-22 15,0 0-15,0 0 0,0-22 16,0 22-16,-21-21 0,0 0 15,0 0-15,0 0 16,0 0-16,0-1 16,0 1-16,0 0 0,0 0 0,0 0 15,0 0-15</inkml:trace>
  <inkml:trace contextRef="#ctx0" brushRef="#br0" timeOffset="15981.5">14880 2752 0,'0'-21'0,"0"42"0,-21-42 0,21-1 15,0 1 1,21 21 47,-21 21-48,21-21-15,0 0 0,-21 22 0,22-22 16,-1 21-16,-21 0 0</inkml:trace>
  <inkml:trace contextRef="#ctx0" brushRef="#br0" timeOffset="16325.58">15240 2794 0,'0'0'0,"0"21"15,0 0-15,0 1 16,0-1-16,0 0 15,0 0-15,0 0 0,0 0 0,0 22 16,0-22-16,0 21 0,0 22 16,0-22-16,-21 22 0,21-22 0,0 21 15,0 1-15,-21 21 0,21-22 0,-22 1 16,1-1-16,0 22 0,-21 63 16,21-85-16,-1 22 0,1 63 15,0-63-15,0-22 16,-21 86-16,42-86 0,-22 1 15,22-22-15,0 0 0,0 1 16,0-1-16,0 0 0,0-21 16,22-42-1,-22 0 1,21 0-16,0-21 0,0 20 0,0-20 16,0 0-16,1-22 0</inkml:trace>
  <inkml:trace contextRef="#ctx0" brushRef="#br0" timeOffset="16631.54">15155 3260 0,'-21'-64'0,"42"128"0,-63-191 0,42 63 0,0 22 15,0 0-15,0-1 0,0 22 16,21-21-16,0 21 0,0-22 0,22 22 16,20-21-16,-20 42 15,41 0-15,-41 0 0,-1 0 16,21 21-16,-20 21 0,-22-21 15,-21 22-15,0-22 0,0 21 16,0 22-16,-21-22 0,-22 0 16,-20 22-16,21-22 15,-1-21-15,1 22 0,0-22 0,-1 0 16,22-21-16,-42 42 0,41-42 31,22-21-15,0 0-16,22 0 15,-1 0-15,0 0 0,0-1 0,0-20 16,0 21-16,1 0 0</inkml:trace>
  <inkml:trace contextRef="#ctx0" brushRef="#br0" timeOffset="16937.22">16065 2223 0,'0'0'0,"0"-22"0,0 1 0,0 0 16,-21 21 0,0 21-16,0 0 15,21 22-15,-21-22 0,0 21 0,21 1 16,-22 20-16,22 1 16,-21-22-16,0 21 0,21 1 0,0 63 15,0-85-15,0 1 16,0 20-16,0-21 0,0-20 0,0 41 15,0-21-15,0-20 0,21-1 16,0-21-16,-21 21 0,22-21 16,-1 0-16,0 0 0,0 0 0,21-21 15,-20 21-15,-1-21 16,0-1-16,0 1 0,0-21 0,-21 21 16</inkml:trace>
  <inkml:trace contextRef="#ctx0" brushRef="#br0" timeOffset="17131.46">15875 2625 0,'0'0'0,"-21"0"0,0 0 16,-1 0-16,44 0 31,-1 0-15,0 0-16,0 0 0,0 21 15,22-21-15,-22 0 0,21 0 16,0 0-16,-20 0 0,20 0 0,21 0 15,-20 0-15,20-21 16,-42 21-16,1-21 0</inkml:trace>
  <inkml:trace contextRef="#ctx0" brushRef="#br0" timeOffset="18347.5">17843 2773 0,'0'0'0,"-21"0"0,21-21 31,0 0-31,0-1 0,0 1 16,0 0-16,21 0 0,-21 0 0,22 0 16,-1-22-16,0 1 0,0-22 15,0 22-15,0 0 0,1-1 16,-22 22-16,0-21 0,21 21 16,-21-22-16,0 22 15,0 42 1,-21 1-16,21-1 15,0 0-15,-22 0 0,1 21 16,21 1-16,-21-1 0,21 0 16,-21 1-16,21 41 0,0-41 15,0-1-15,0-21 0,0 22 16,0-22-16,21 0 0,21 21 0,-20-42 16,-1 0-16,21 21 15,-21-21-15,0 0 0,22 0 0,-22 0 16,21-21-16,-21 21 0,22-21 15,-22 0-15,21 0 0,-21-22 0,22 22 16,-22-21-16,0 0 0,0-1 16,-21 1-16,0 0 0,0-22 0,0 22 15,0-1-15,-21 1 0,0 21 0,0-21 16,-22 20-16,22 1 0,-42 21 16,42 0-16,-22 0 0,22 0 15,-21 21-15,21 1 0,-22-1 16,22 21-16,0-21 0,0 22 0,21-1 15,0 0-15,0 1 0,0-1 16,0-21-16,0 21 0,21-20 16,0 20-16,21-21 0,1 0 0,-1-21 15,0 21-15,1-21 0,20 0 16,-20 0-16,20 0 0,1 0 0,-1 0 16,-21-21-16,22 0 0,-22 0 15,22 0-15,-22 0 0,0-22 16,-20 22-16,-1-21 0,21-1 0,-21 1 15,-21 21-15,0-21 0,21-1 16,-21 22-16,0 0 0,0 42 31,-21 21-15,21-20-16,-21 20 0,21 0 16,-21-21-16,0 22 0,21-1 0,0 0 15,-21 1-15,-1-22 0,22 21 16,0-21-16,0 22 0,0-22 0,0 0 15,0 0-15,0 0 0,0-42 47,0 0-47,0 0 16,0 0-16,0-22 0,22 22 16,-1-21-16,0 0 0,0-1 15,0 1-15,0-22 0,1 22 0,-1 21 16,0-21-16,0-1 0,43 1 15,-43 42-15,0 0 0,0 0 16,0 0-16,0 21 0,-21 21 16,0-20-16,22 41 0,-1 22 15,-21-22-15,0-20 0,0 62 16,0-83-16,0 20 16,21-21-16,0 21 0,0-20 15,0-1-15,1-21 0,-1 0 0,0 0 16,21 0-16,-21 0 0,22 0 15,-1 0-15,-21-21 0,22-1 16,-22 1-16,21 0 0,-21 0 16,22 0-16,-22 0 0,0-22 0,0 22 15,0-21-15,0 21 0,1-22 0,-1 22 16,-21 0-16,0 0 16,-43 42-1,22 0-15,-21 0 16,-22 0-16</inkml:trace>
  <inkml:trace contextRef="#ctx0" brushRef="#br0" timeOffset="20699.88">931 4911 0,'0'0'0,"-21"-43"0,21 22 0,0 0 16,0 0-16,-21 0 15,21 0-15,-21 21 16,21 21-1,0 0-15,0 21 0,0 1 0,0 20 16,0-21-16,0 22 0,0-22 16,0 22-16,0 42 0,0-43 15,0-21-15,0 1 16,-21-1-16,-1 0 0,22-20 16,-21 20-16,21 0 0,0-63 31,0-21-16,0 21-15,0-1 0,0-20 16,0 0-16,0-1 0,0 1 0,0 0 16,21-1-16,-21-20 0,22 21 15,-22-22-15,21 1 0,0 20 16,-21 1-16,21 0 0,0-1 0,22 22 16,-22 21-16,0 0 15,0 21-15,0 0 0,0 22 0,1-1 16,-1 0-16,0 1 0,-21-1 15,21 22-15,-21-22 0,0 0 16,21 1-16,-21-1 0,0 0 16,0 1-16,0-1 0,0 0 15,0-21-15,0 1 0,0-1 0,0 0 16,0 0-16,0-42 16,21 0-1,-21 0-15,22-22 16,-1 22-16,0-21 0,-21 21 15,21-22-15,0-20 0,0 20 0,1-20 16,20 21-16,-21-22 0,0 22 16,0-22-16,22 22 0,-22 21 15,0 0-15,0 21 0,0 0 16,22 21-16,-22 21 0,0 0 16,0 1-16,-21-1 0,21 0 15,-21 64-15,0-63 0,0-1 16,0 0-16,0 1 0,0-1 15,0 0-15,22-21 0,-22 1 0,21-1 16,-21 0-16,21 0 0,0-21 16,0 0-16,0 0 0,1-21 15,-1 0-15,21 0 0,-21-1 16,0 1-16,1-21 0,-1 21 0,0-22 16,0 1-16,0 0 15,0-1-15,-21 1 0,0-43 16,0 43-16,0 21 0,0 0 15,0-22-15,0 65 32,0-1-32,0 21 0,0-21 0,0 22 15,0-1-15,0-21 0,0 64 16,0-43-16,0-21 0,0 22 16,0-22-16,0 21 0,22-21 15,-1 0-15,0 1 0,-21-1 16,21-21-16,0 0 0,0 21 0,22-21 15,-22 0-15,0 0 0,21-21 16,1 21-16,-22-21 0,21-1 16,-21 1-16,22-21 0,-22 21 0,0-22 15,21 22-15,-20-21 0,-22 0 16,21-1-16,0-63 0,-21 64 16,0 0-16,0-1 0,0 22 15,0 0-15,0 0 0,0 0 16,0 42-16,0 0 15,0 21-15,0-20 16,0 20-16,0 0 0,0 43 16,0-43-16,0-21 0,0 22 15,0-1-15,0 0 0,0-20 0,0 20 16,21-21-16,0 0 0,0 0 16,22 22-16,-1-43 0,22 0 15,-43 0-15,21 0 16,0 0-16,-20 0 0,20-21 0,0-1 15,-21 1-15,22 0 0,-1 0 16,22-43-16,-43 22 16,0 0-16,0-1 0,0 1 0,-21-21 15,21-128-15,-21 128 16,0-1-16,0 22 0,0-22 0,0 22 16,0-43-1,0 64-15,0 0 0,0 42 31,-21 0-31,21 22 0,-21-1 0,21 0 16,0 1-16,0 20 0,0 1 16,-21-1-16,21 1 0,0-22 0,0 64 15,0-64-15,0 0 16,0 1-16,0-1 0,21-21 0,-21 22 16,21-22-16,0 0 0,22-21 15,-22 21-15,0-21 0,21 0 0,22 0 16,-22 0-16,1-21 0,-22 21 15,21-21-15,0 0 0,1-22 16,-22 22-16,21-21 0,-21 21 16,22-43-16,-22 22 0,0-22 0,0 1 15,0-1-15,-21 1 0,0-1 16,22 1-16,-22-1 0,21 22 0,-21 0 16,0-1-16,0 1 0,0 21 15,0 0-15,0 63 16,0-21-16,0 21 15,-21 1-15,21-1 16,0 0-16,0 22 0,0-1 0,0-20 0,0 20 16,-22 1-16,22-22 15,0 0-15,0 1 0,0-1 0,0 43 16,22-64-16,-22 0 0,21 0 16,0 0-16,0 1 0,0-22 15,0 0-15,1 0 0,20 0 0,-21 0 16,43-43-16,-43 22 0,21 0 15,-21 0-15,22 0 0,-22-22 16,42-20-16,-42 20 0,1 1 16,-1 21-16,-21-21 15,0 20-15,21-20 0,-21 63 16,0 0 0,0 1-16,0 20 0,0-21 0,-21 21 15,21-20-15,0-1 0,0 21 16,0-21-16,0 0 0,0 1 15,0-1-15,21-21 0,21 21 16,-21-21-16,1 0 0,-1 0 16,0 0-16,0 0 0,0 0 15,0-21-15,22 0 0,-22-1 0,-21 1 16,21 0-16,0 0 0,0 0 0,-21-22 16,0 1-16,0 21 0</inkml:trace>
  <inkml:trace contextRef="#ctx0" brushRef="#br0" timeOffset="20858.55">4762 4593 0,'-21'0'16,"42"0"-16,-63 0 0,21 0 0,0 0 0,0 0 15,-1 0 1,22 21 15</inkml:trace>
  <inkml:trace contextRef="#ctx0" brushRef="#br0" timeOffset="21059.39">3768 5017 0,'0'0'0,"-22"21"0,1 0 0,0-21 0,21 21 16,0 0-16,21-21 15,22 0 1,-22 0-16,21 0 0,-21-21 0,43 0 16,-22 21-16,0-21 0,1 0 15,20-1-15,-20 1 0,20 0 16,-21 0-16,22 0 0</inkml:trace>
  <inkml:trace contextRef="#ctx0" brushRef="#br0" timeOffset="21406.45">5122 4805 0,'0'0'0,"-21"0"31,0 0-31,0 0 16,21 21-16,-21 0 0,21 22 0,-22-22 15,22 21-15,-21 0 0,21 22 16,0-22-16,0 22 0,0-22 0,0 170 15,0-128 1,-21-20-16,0 42 0,21-22 16,-21 1-16,0 106 0,-1-86 15,1 1-15,-42 106 0,42-127 16,-1-1-16,1 1 0,0 0 16,0-22-16,0 1 0,21-22 15,0 0-15,0 1 0,0-22 0,0 0 0,0-42 31,0 0-31,0-1 16,21 1-16,-21-21 0,21 0 0,0-1 16,0-20-16,1-1 0,-1 1 0,0-22 15</inkml:trace>
  <inkml:trace contextRef="#ctx0" brushRef="#br0" timeOffset="21708.09">4995 5313 0,'0'-85'16,"0"170"-16,0-233 0,0 84 0,0 1 15,21-1-15,-21 1 0,64-64 16,-64 84 0,21 43-16,0-21 0,0 0 0,1 21 15,-1 0-15,0 0 0,0 0 0,21 21 16,-20 0-16,-1 22 0,0-1 16,0 0-16,-21 43 15,0-21-15,0-22 0,0 0 16,-42 1-16,21-1 0,-22 0 0,22 1 15,-21-22-15,-1 0 0,1 0 0,0 0 16,21 0-16,-22-21 0,22 0 16,0 22-16,0-22 0,0 0 0,21-22 15,0 1-15,0 0 16,21 0-16,0 0 16,0 0-16,0-22 0,0 1 0,1 21 15,41-85-15</inkml:trace>
  <inkml:trace contextRef="#ctx0" brushRef="#br0" timeOffset="21949.51">5567 4572 0,'0'0'0,"42"-42"16,22-22-16,-43 22 0,0 21 15,0 0-15,0 21 0,-21 21 16,0 0 0,0 0-16,0 21 0,-21 1 0,21-1 15,-21 22-15,0-1 0,21 1 16,-21-22-16,21 21 0,-22 43 15,22-42-15,0-22 0,-21 0 16,21-20-16,0 20 0,0-21 0,0 0 16,0 0-16,21 1 15,1-22-15,-1 0 0,0 0 16,0 0-16,0 0 0,0-22 16,1 1-16,-1 0 0,0 0 0</inkml:trace>
  <inkml:trace contextRef="#ctx0" brushRef="#br0" timeOffset="22283.08">5948 5038 0,'21'0'47,"0"0"-31,0 0-16,0 0 0,1-21 0,-1-1 15,0 1-15,0 0 0,43-21 16,-43 21-16,0-1 0,0 1 15,0-21-15,-21 21 0,21 0 16,-21-1-16,-21 22 0,0 0 16,0 0-16,0 0 0,-22 0 15,22 22-15,-21 20 0,21-21 0,-43 64 16,22-43-16,21 0 16,0 1-16,21-1 0,0 0 0,0-20 15,0 20-15,0-21 0,0 21 0,0-20 16,21-22-16,21 21 15,0 0-15,1-21 0,-1 0 0,0 0 16,-20 0-16,20 0 0,0 0 16,1 0-16,-1-21 0,-21 0 15,21-1-15</inkml:trace>
  <inkml:trace contextRef="#ctx0" brushRef="#br0" timeOffset="23008.64">8022 4572 0,'0'-21'16,"0"42"-16,0-63 0,0 21 0,0-1 15,0 1-15,0 0 0,0 0 0,0-21 16,0 20-16,0 1 0,0 0 16,0 0-16,0 42 15,0 0-15,0 0 16,0 22-16,-21-22 0,21 42 15,0-20-15,0-1 0,0 22 16,0-1-16,0 1 0,-21-1 0,0 1 16,21-1-16,-22 1 0,1-22 15,21 21-15,-21-20 0,0-1 0,-21 22 16,42-22-16,-22-21 0,22 0 16,-21 0-16,0-21 15,0 0 1,21-21-16,0 0 0,0 0 15,0 0-15,0-22 16,0 22-16,42-63 0,-21 41 16,1-20-16,-1 20 0,21 1 0,0 0 15,1-1-15,-1 1 0,0 21 16,1 0-16,41-22 0,-41 43 16,-22 0-16,21 0 0,1 22 15,-22-1-15,21 21 0,-21-21 16,0 22-16,1-1 0,-1 0 0,-21 1 15,0-1-15,0-21 0,0 21 16,-21 1-16,-1-22 0,-20 21 0,0-21 16,21 1-16,-22-1 0,1 0 0,0 0 15,20-21-15,-20 21 0,21-21 16,-21 0-16,20 0 0,1 0 0,0 0 16,21-21-1,0 0 1,21 21-16,22-21 0,-22 0 15,42-1-15,-42 1 16,22 0-16,-22 0 0</inkml:trace>
  <inkml:trace contextRef="#ctx0" brushRef="#br0" timeOffset="23394.59">8678 4953 0,'0'-21'0,"0"42"0,0-63 0,0 21 16,0-1-16,0 1 15,0 0-15,0 0 0,0 0 16,0 0-16,21-1 0,1 22 16,-1-21-16,21 21 0,-21 0 15,22-21-15,-22 21 0,21 0 0,22 0 16,-43 21-16,21 0 16,0 1-16,-20-1 0,-1 21 0,21 22 15,-21-22-15,-21 0 16,0 22-16,0-22 0,0 0 15,-42 1-15,42-22 16,-42 21-16,20-42 0,1 21 16,21-42-1,0 0 1,0 0-16,0 0 0,0 0 16,21-1-16,-21-20 0,22 21 15,-1-21-15,0-1 0,-21 22 16,21-21-16,0-1 0,0 22 0,1 0 15,-1 0-15,0 0 0,0 0 16,0 21-16,0-22 0,22 22 16,-22 0-16</inkml:trace>
  <inkml:trace contextRef="#ctx0" brushRef="#br0" timeOffset="23859.36">9821 4720 0,'0'-21'0,"-21"21"15,0 0 1,0 0-16,0 0 0,-1 0 16,1 0-16,0 21 0,0 0 0,0 1 15,0-1-15,21 0 0,-22 21 0,1 1 16,0-1-16,21 0 0,0 1 16,0-22-16,0 63 15,0-41-15,0-22 0,0 21 16,0-21-16,0 1 0,21-1 0,0-21 15,1 21-15,-1-21 0,21 21 0,0-21 16,-20 0-16,20 0 0,43-21 16,-43 0-16,-21 21 0,21-21 15,1-1-15,-1 1 0,43-63 16,-64 41-16,-21 1 0,0 0 16,0-22-16,0 22 0,0-1 15,-21-20-15,-22 21 0,22-1 0,0 22 16,-21 0-16,-1 0 0,22 0 15,-21 21-15,21 0 0,-22 0 16,-20 21-16,42 0 0,0 0 16,-1 21-16,1 1 0,0-22 15,21 21-15,-21 43 0,21-43 16,0 1-16,0-1 0,0 0 16,0-21-16,21 1 0,0-1 0,0 0 15,1 0-15,-1 0 0,42-21 16,-20 0-16,41 0 15,-41 0-15</inkml:trace>
  <inkml:trace contextRef="#ctx0" brushRef="#br0" timeOffset="25485.94">10626 4826 0,'0'-21'0,"0"42"0,0-84 16,21 41-16,-42 22 31,21 22-31,0 20 0,-22-21 0,1 21 15,21 1-15,-21-1 0,21-21 0,0 64 16,0-64-16,0 21 16,0-20-16,0 41 0,0-42 15,0 0-15,21 1 0,0-22 16,1 0-16,-1 0 16,0 0-16,21 0 15,-21 0-15,1 0 0,-22-22 16,21 1-16,0 0 0,21-42 15,-21 41-15,1-20 0,-22 0 0,42-22 16,-21 22-16,-21 0 16,21 20-16,-21 1 0,0 0 0,0 0 15,0 42 1,0 0 0,0 0-16,-21 1 0,21 20 0,0-21 15,0 21-15,-21-20 0,21 20 0,0 21 16,0-41-16,0-1 15,0 0-15,0 0 0,0 0 16,21 22-16,0-43 16,0 21-16,1-21 0,20 0 15,-21 0-15,0 0 0,0 0 16,22-21-16,-22 21 0,0-22 0,21 1 16,-20 0-16,-1-21 0,21 21 15,-21-22-15,0 1 0,1 21 16,-1-22-16,0 1 0,0 0 0,-21-1 15,0 1-15,21 21 0,-21-21 16,21 42-16,-21 21 31,0 0-31,0 21 0,-21-21 16,0 43-16,21-22 0,0-21 16,-21 22-16,21-22 0,0 21 15,0-21-15,0 1 0,0-1 0,0 0 16,0 0-16,0 0 0,21 0 0,0-21 15,0 22-15,1-22 16,-1 0-16,0 0 0,0 0 0,0 0 16,22-43-16,-22 22 15,42-21-15,-42 21 16,22-22-16,-22 1 0,42-43 16,-41 43-16,20 0 0,-21-1 15,0 1-15,-21-22 0,0 43 16,0 42-1,-21 1-15,0-1 16,0 21-16,21-21 0,0 22 0,0-1 16,0-21-16,0 21 0,0-20 0,0 20 15,0-21-15,0 0 0,21 22 16,-21-22-16,0 0 0,21-21 16,0 21-16,-21 0 15,0-42 16,0 0-31,-21 21 0,21-21 16,-21 0-16,0-1 0,21 1 16,0 0-16,-21 0 0,-1 21 0,22-21 15,-21 21-15,21 21 16,-21 0 0,21 0-16,0 0 0,0 1 15,0-1-15,0 0 0,21 0 16,0-21-16,-21 21 0,64 0 15,-43-21-15,0 22 0,22-22 16,-1 0-16,-21 0 0,21 0 0,1 0 16,-22 0-16,85-22 15,-64 1-15,-21 0 0,0 0 16,22 0-16,-22 0 0,0-22 16,0 1-16,0 0 0,1-1 15,-22 1-15,0 0 0,21-1 0,-21 1 0,0 21 16,21 0-16,-21-1 0,0 1 15,-21 42 1,0 1-16,-1 20 16,1-21-16,0 0 0,21 22 0,-21-22 15,21 21-15,-21 0 0,21-20 0,0-1 16,0 21-16,0-21 0,0 0 16,0 1-16,0-1 0,21 0 15,0 0-15,0-21 0,0 21 0,1-21 16,-1 0-16,0 0 0,0 0 15,0 0-15,0 0 0,22 0 0,-22-21 16,0 21-16,21-21 0,-20 0 0,-1 0 16,0-22-16,0 1 15,21 21-15,-20-22 0,-22-20 0,21 21 0,-21-1 16,0 22-16,0-21 0,0 21 0,0-1 16,0 1-16,-21 21 15,-1 0-15,1 0 0,0 0 0,0 0 16,21 21-16,-21 1 0,21-1 15,-21 0-15,21 0 16,0 0-16,0 0 0,21-21 16,0 0-16,0 0 0,0 0 15,0 0-15,22 0 0,-22 0 0,0 0 16,21-21-16,-20 0 0,-1 21 0,21-21 16,-21 0-16,0 0 0,1 21 15,-22-22-15,0 44 16,-22-1-1,1 21-15,21-21 0,-21 22 16,0-1-16,0 0 0,0-21 16,21 22-16,0-1 0,0-21 0,-22 22 15,22-22-15,0 0 0,0 0 16,0 0-16,0 0 0,22-21 16,-1 0-16,0 0 0,0 0 15,0 0-15,0-21 16,1 21-16,-1-21 0,0 0 15,0 0-15</inkml:trace>
  <inkml:trace contextRef="#ctx0" brushRef="#br0" timeOffset="26563.85">14478 4593 0,'0'0'16,"42"-21"-1,-42 0 1,0 0-16,0 42 31,0 0-15,0 0-16,0 22 0,0-22 16,-21 21-16,21 0 0,0 1 15,-21-1-15,21 43 0,0-43 16,0 0-16,0-20 0,0 20 0,0-21 15,0 0-15,0 0 0,0 1 16,21-22 0,0 0-16,0 0 0,1-22 15,-1 1-15,0 0 16,0 0-16,0 0 0,0-22 0,1 22 16,-1-21-16,0 0 0,0-1 0,0 1 15,0 0-15,1-1 0,-1 1 16,-21 21-16,21 0 0,-21-1 0,21 1 15,-21 42 1,0 1-16,0 20 16,0-21-16,0 21 0,0-20 0,0 20 15,0 0-15,0 1 0,0-22 16,0 21-16,0 22 16,0-22-16,0-21 0,21 0 0,0 0 15,1 1-15,-1-22 0,0 21 0,21-21 16,-21 0-16,1 0 0,20 0 15,0 0-15,1 0 0,20-21 16,-21-1-16,1 1 0,-22 0 16,21-21-16,-21 21 0,22-22 0,-22 1 15,0 0-15,0-1 0,0 1 16,1 0-16,-22-1 0,0 1 0,21 21 16,-21 0-16,0-1 0,21 22 0,-21 22 31,0-1-31,0 0 15,-21 0-15,21 0 0,-21 22 0,-1-22 16,22 21-16,0 0 0,0-20 16,0 20-16,0 21 0,0-41 15,0 20-15,22 0 0,-1-21 16,0 1-16,0-22 0,21 21 16,-20-21-16,-1 0 0,21 0 15,-21 0-15,22 0 0,20-21 0,-21-1 16,1 22-16,-22-42 15,21 21-15,1 0 0,-22-22 0,21 1 16,-21 0-16,22-1 0,-22 1 0,-21 0 16,0-1-16,0 1 0,0 0 15,0 21-15,-21 21 0,-1 0 16,1 0-16,-21 0 0,0 21 16,20 0-16,-20 0 0,21 21 0,0-20 15,0 20-15,21 0 0,0-21 0,0 22 16,0-1-16,0-21 0,0 0 15,0 1-15,21 20 0,0-42 0,0 21 16,43 0-16,-43-21 0,0 0 16,0 0-16,21 0 0,-20 0 15,-1 0-15,0-21 0,0 21 16,0-42-16,43-1 0,-43 22 16</inkml:trace>
  <inkml:trace contextRef="#ctx0" brushRef="#br0" timeOffset="27764.84">17526 4403 0,'0'0'16,"0"-21"-16,0-1 15,-21 22-15,0 0 16,-1 0 0,22 22-16,-21-22 15,21 21-15,0 21 0,0-21 16,0 22-16,-21-22 0,21 21 16,0 0-16,0 1 0,-21-1 0,21 0 15,0 1-15,0-1 0,0 43 16,0-64-16,21 64 15,0-64-15,0 0 0,1 0 16,-1-21-16,0 0 0,42 0 16,-41 0-16,-1 0 0,21-21 15,-21 0-15,0 0 0,22-1 16,-22 1-16,0-21 0,0 0 0,22-64 16,-22 63-16,0 1 0,0-21 15,-21 20-15,21-20 0,-21 20 16,21-41-16,1 41 0,-22 22 15,0 0-15,0 42 32,0 22-32,0-22 0,-22 21 0,22 0 15,0-20-15,0 20 0,0 0 16,0 1-16,0-1 0,0 0 0,0 1 16,0-1-16,0-21 15,0 21-15,0 1 0,0-22 0,22 0 16,-22 21-16,21-20 0,0-22 0,0 21 15,0 0-15,22-21 16,-22 0-16,0 0 0,21 0 0,-21-21 16,1 0-16,20-1 0,0 1 15,-21-21-15,22 21 0,-22-22 0,21 1 16,1 0-16,-22-1 0,21 1 0,-21 0 16,0-1-16,1 1 0,-1 21 15,0 0-15,-21 0 0,0-1 0,0 44 31,0-1-31,0 0 16,-21 0-16,21 21 0,0-20 0,0-1 16,0 21-16,0-21 0,0 22 15,0-22-15,0 42 0,21-42 16,-21 43-16,21-43 16,-21 0-16,0 0 0,0 1 15,-21-22 1,0 0-1,0-22-15,-1 1 0,1 0 16,0 0-16,0 0 0,0 0 16,21-1-16,-21 1 0,21 0 0,-22 21 15,1 0-15,21 21 32,0 0-32,0 1 0,0-1 15,21-21-15,1 21 0,-1-21 0,21 21 16,-21-21-16,0 0 0,22 21 15,41 0-15,-41-21 0,-1 0 16,0 0-16,1 0 0,-1 0 16,0-21-16,-20 0 0,20 21 0,0-21 15,-21 0-15,22 0 0,-1-1 0,-21-20 16,22 21-16,-22-21 16,0-1-16,42-41 0,-41 41 15,-1 1-15,-21 0 0,0-1 16,0 22-16,0-21 0,0 21 0,-21 21 15,-1 0-15,1 0 16,0 21-16,0 21 0,0-21 16,0 22-16,-1-22 0,22 21 0,0 0 15,0-20-15,0 20 0,0 0 16,0-21-16,22 1 0,-22 20 0,42 0 16,-21-21-16,0 1 0,22-1 15,-1-21-15,0 0 16,-21 0-16,1 0 0,-1 0 15,21-21-15,-21-1 0,0 22 16,-21-21-16,22 0 0,-1 0 16</inkml:trace>
  <inkml:trace contextRef="#ctx0" brushRef="#br0" timeOffset="27919.76">19854 4763 0,'-21'0'31,"0"0"16,0 0-47,0 0 16</inkml:trace>
  <inkml:trace contextRef="#ctx0" brushRef="#br0" timeOffset="28720.55">1397 6858 0,'0'0'0,"0"-21"0,0 0 0,0 0 16,0-22-16,0 22 0,0-21 15,0 21-15,-21-1 16,21-20-16,0 21 0,0 63 31,0-21-31,0 43 0,21-22 16,0 22-16,-21 20 0,21 1 0,0 0 16,1 21-16,-22-1 0,0 1 15,0 0-15,0 85 16,0-86-16,0 1 0,0 0 0,0 0 15,0-21-15,-22 20 0,1-20 16,21-21-16,-21 20 0,21-20 16,0-22-16,-21 22 0,21-22 0,0-21 15,0 0-15,0 0 0,0-42 16,0 0 0,21 0-16,-21-21 0,21-1 0,-21-20 15,21-1-15,-21 1 0,0-1 16</inkml:trace>
  <inkml:trace contextRef="#ctx0" brushRef="#br0" timeOffset="29043.56">1333 7070 0,'0'0'0,"-21"-64"0,-21 1 16,21 20-16,0 1 0,-1-21 0,22 20 16,0 1-16,0 0 0,22-1 15,-1 1-15,21 21 0,22-22 16,-1 22-16,1-21 0,20 42 15,1 0-15,0 0 0,63 21 16,-64 0-16,-41 22 0,63 41 16,-85-41-16,-21-1 0,0 0 15,0 1-15,-21-1 0,-22 0 16,22 1-16,-21-1 0,-1 0 0,-20-21 16,21 22-16,-1-22 0,-20 21 15,20-21-15,22-21 0,-21 22 0,21-1 16,0-21-16,21-21 31,21-1-31,21 1 0,-21 21 16,22-21-16,-1 0 0,0 0 0,1-22 15,20 22-15,1 0 0</inkml:trace>
  <inkml:trace contextRef="#ctx0" brushRef="#br0" timeOffset="29857.65">2879 6646 0,'0'0'0,"21"-21"15,0 0-15,-21 0 0,0 0 16,0 0-16,-21 21 0,0 0 16,-1-22-16,1 22 0,0 0 15,-21 0-15,21 22 0,-22-1 0,1 0 16,0 0-16,-1 21 0,1 1 16,21-1-16,-22 0 0,22 1 0,0-1 15,0 0-15,0 1 0,21-1 16,0 0-16,0 1 0,0-22 0,0 21 15,0-21-15,21 1 16,0-1-16,21-21 0,-20 0 0,-1 0 16,21 0-16,-21 0 0,22-21 0,-1-1 15,-21 1-15,21 0 0,1 0 16,-1-21-16,-21 20 0,22-20 0,-22 0 16,0 21-16,0-22 15,0 1-15,-21 0 0,0-43 0,0 64 16,0 0-16,0-1 0,0 44 15,0-1 1,0 0-16,0 0 0,-21 21 16,21 1-16,0-1 0,0-21 15,0 22-15,0-1 0,0-21 0,0 21 16,21-20-16,-21 20 0,21-21 16,1 0-16,-1 0 0,0 1 0,0-1 15,0-21-15,0 0 0,1 0 16,-1 0-16,0 0 0,0 0 0,0 0 15,0-21-15,1 21 0,-1-22 0,0-20 16,-21 21-16,21 0 16,-21 0-16,0-22 0,0 22 0,0 0 15,0 0-15,0 0 0,0-1 16,0-20-16,21 21 0,-21 0 0,0 0 16,0-1-16,21 1 0,1 0 15,-1 0-15,0 0 0,-21 0 16,42 21-16,-21-22 0,43 22 15,-43 0-15,21 0 0,-20 0 16,20 0-16,-21 22 0,21-1 0,1 0 16,-1 21-16,-21 1 0,22-22 15,-22 21-15,0 0 0,0 1 0,0 20 16,0-20-16,-21-1 0,0-21 16,0 0-16,0 0 15,0 1-15,0-1 0,0 0 0,-21-21 0,21-21 31,0 0-31,0-1 16,0 1-16,0 0 0,0-21 0,0 21 16,0-22-16,0 1 0,21 21 0,-21-22 15,22 1-15,-22 0 0,0-1 16,21 22-16,0-21 0,0 21 16,0 0-16,0-1 15,1 22-15,-1 0 0,0 0 0,0 0 16,0 0-16,22 0 0,-22 0 0</inkml:trace>
  <inkml:trace contextRef="#ctx0" brushRef="#br0" timeOffset="32175.24">4953 6879 0,'0'0'0,"0"-21"31,0 0-31,0 0 0,0 0 15,0-1-15,0 1 0,0 0 0,0-21 16,0 21-16,0-22 0,0 22 0,0 0 16,0 0-16,-21 0 0,0 21 15,-1 0-15,1 0 0,-21 0 0,21 21 16,-22 0-16,1 0 0,21 21 16,-21-20-16,-1 20 0,1 0 15,21 1-15,-22-22 0,22 21 0,-21 0 16,21 1-16,0-1 0,21 0 15,0 1-15,0-1 0,0 0 16,21 1-16,0-43 0,42 21 16,-20-21-16,20 0 0,-20 0 15,-1 0-15,0-21 0,22 21 0,-22-21 16,0-1-16,1 1 0,-22 0 0,21-21 16,-21 21-16,1-1 0,-1-20 15,0 0-15,-21 21 0,21-22 16,-21-41-16,0 62 0,0 1 15,0 0-15,0 0 0,0 0 0,-21 21 16,21 21 0,-21-21-16,21 21 0,0 0 15,0 22-15,0-22 0,0 0 0,0 21 16,0-21-16,0 43 0,21-43 16,-21 0-16,21 0 0,0 1 15,22-1-15,-22 0 0,0-21 16,21 0-16,-21 0 0,64 0 15,-64 0-15,22 0 0,-1 0 0,0-21 16,1 0-16,20-22 16,-42 22-16,0 0 0,1 0 0,-22-43 15,0 43-15,0-21 16,0 21-16,0-22 0,0 22 0,-22 0 16,22 0-16,-21 21 0,0 0 15,0 0-15,21 21 0,0 0 16,-21 0-16,21 0 0,-21 1 0,21 20 15,0-21-15,-22 21 0,22-20 0,0-1 16,0 21-16,0-21 0,0 0 16,0 22-16,0-22 0,0 0 15,0 0-15,0-42 47,0 0-47,0 0 0,22 0 0,-1-1 16,0 1-16,-21-21 0,21 21 15,21-22-15,-20 1 0,-1 0 0,0-1 16,21 1-16,-21 21 0,1-21 16,-1 20-16,0 22 0,0 0 0,0 0 15,0 0-15,1 22 0,-22-1 16,21 0-16,-21 0 0,0 21 16,21-20-16,-21 20 0,0-21 0,21 21 15,-21-20-15,0-1 0,0 21 0,0 0 16,0-20-16,0-1 15,0 0-15,0-42 47,0 0-47,0-1 16,21 1-16,-21-21 0,43 21 0,-22 0 16,0-22-16,42-41 0,-41 62 15,41-62-15,-21 41 16,-20 22-16,20 0 0,-21 0 15,0 21-15,0 0 0,1 0 0,-22 21 16,0 0-16,21 0 0,-21 1 16,0 20-16,0 0 0,0-21 0,0 22 15,0-22-15,0 21 0,0-21 16,0 22-16,0-22 0,0 0 0,0 21 16,21-20-16,0-1 0,0 0 15,0-21-15,22 0 0,-22 0 16,0 0-16,21 0 0,22 0 15,-22-21-15,1 0 0,-22 21 16,63-43-16,-41 22 0,-22 0 16,0-21-16,21 20 0,-20-20 15,-22 21-15,0-21 0,0 20 0,0 1 16,0 0-16,0-21 16,-22 42-16,1 0 15,0 21-15,0 0 0,0 0 16,0 0-16,21 1 0,0-1 15,0 0-15,0 21 0,0-21 0,0 1 16,0-1-16,0 0 0,0 21 0,0-21 16,0 1-16,21-22 0,0 21 0,0 0 15,0 0-15,0-21 0,1 21 16,-1-21-16,0 0 0,21 0 16,-21 0-16,1 0 0,-1 0 0,0 0 15,21-21-15,-21 0 0,1 0 0,41-22 16,-42 1-16,22 21 0,-22-21 15,21-22-15,-21 22 0,0-43 16,22 22-16,-22-1 0,0-21 16,-21 22-16,21-1 0,-21 22 0,21-21 15,-21 20-15,0 22 0,0-21 16,0 21-16,0-1 0,-21 44 16,0 20-1,0-21-15,21 21 16,0 1-16,0-1 0,-21 22 15,21-22-15,-21 21 0,21-20 0,0 20 16,0-20-16,0-1 0,0 43 16,0-43-16,0-21 0,21 43 15,0-43-15,0 0 0,0 0 16,0 0-16,1-21 0,-1 0 16,0 21-16,21-21 0,1 0 0,20 0 15,-21 0-15,1-21 0,-22 0 16,21 0-16,1 21 0,-22-21 15,21-43-15,-21 43 0,0-64 16,-21 64 0,0 0-16,0 0 0,0 0 0,-21 21 15,0 0-15,0 0 0,0 21 16,0 0-16,-1 0 16,1 0-16,21 1 0,-21-1 0,21 0 15,-21 0-15,21 0 0,-21 0 0,21 1 16,0-1-16,0 0 0,0 0 15,0 0-15,21 0 0,21 1 16,-21-22-16,22 0 0,-22 0 0,0 0 16,0 0-16,22 0 0,-22 0 15,21 0-15,-21-22 0,22 1 16,20-21-16,-42 21 0,0 0 0,43-43 16,-43 43-1,0-21-15,-21 20 0,21-20 0,1 21 16,-22 0-16,21 0 0,0 21 15,-21 21 1,0 0-16,0 0 0,0 0 16,0 0-16,0 1 0,0-1 0,0 0 15,0 21-15,0-21 0,0 1 16,0-1-16,0 0 0,0 0 16,0 0-16,0 0 0,21 1 0,0-1 15,0-21-15,1 0 16,-1 0-16,0 0 0,21 0 0,-21 0 15,1 0-15,20 0 0,21-21 16,-20-1-16,-22 22 0,21-21 16,1 0-16,-1-21 0,21-22 15,-20 43-15,-22-21 0,21-43 16,-21 64-16,-21-21 16,22-1-16,-22 22 0,0 0 0,0 0 15,-22 21-15,1 0 16,0 21-16,0 0 0,0 21 15,21-20-15,0-1 0,0 21 0,0-21 16,0 0-16,0 22 0,0-22 16,0 0-16,0 0 0,0 0 15,0 1-15,0 20 0,0-21 16,21 0-16,-21 0 0,0 1 16,0-1-16,0 0 15,-21-21 1,0 0-16,-1 0 0,1 0 15,0 0 1,0 0-16,0 0 16,21-21-16,-21 0 0,-1-1 15,22 1-15,-21 0 0,0 0 0,0 0 16</inkml:trace>
  <inkml:trace contextRef="#ctx0" brushRef="#br0" timeOffset="32457.08">7493 6392 0,'0'0'0,"-21"22"0,-43-22 32,85 0-32,1 0 0,20 0 0,0 0 15,22 0-15,-22 0 0,43 0 0,-22 0 16,22 0-16,-22 0 0,22 0 15,-21 0-15,-1 0 0,1 0 16,-1 0-16,-21 0 0,1-22 0,-22 22 16,0 0-16,0 0 0,-21-21 15,21 21-15,-21-21 16,-21 0 0,0 21-16</inkml:trace>
  <inkml:trace contextRef="#ctx0" brushRef="#br0" timeOffset="34357.5">11430 6795 0,'0'-22'31,"0"1"-15,21 0-16,0 0 16,0 0-16,-21 0 0,0-22 0,22 22 15,-22 0-15,0-64 16,0 43-16,0 21 0,0-22 15,0 1-15,-22 21 0,-20-43 16,0 43-16,21 0 0,-22 21 0,1 0 16,0 0-16,20 0 0,-20 21 15,0-21-15,21 43 0,-22-22 0,22 21 16,0 0-16,-21 1 0,20 20 0,22-20 16,-21 20-16,21-21 0,0 1 15,0-1-15,0 0 0,0 1 0,0-22 16,0 0-16,21 0 0,1 0 0,-1 1 15,0-22-15,0 0 0,21 0 16,-20 0-16,20 0 0,0 0 0,-21-22 16,22 22-16,-22-21 0,21 0 15,-21 0-15,22 0 0,-22 0 16,0-1-16,21-20 0,-20 21 0,-1-21 16,-21-1-16,0 1 0,21 21 15,-21-22-15,0 1 0,0 21 0,0 0 16,0 0-16,0 42 15,0 0 1,0 21-16,0-21 0,0 22 0,0-1 16,0-21-16,0 22 0,0-1 0,0-21 15,0 21-15,21-20 0,0 20 16,0-21-16,1 0 0,-1-21 16,0 21-16,0-21 0,21 0 15,-20 0-15,20 0 0,-21 0 16,43-21-16,-22 0 0,-21 21 0,21-21 15,-20 0-15,20 0 0,-21-1 16,0-20-16,-21 21 0,21-21 16,-21-1-16,0-41 0,0 41 15,0 1-15,0 21 0,0-22 16,0 22-16,-21 42 16,21 1-16,0 20 15,0 0-15,-21 1 0,21-1 16,0 0-16,-21 1 0,21-1 15,0-21-15,0 21 0,0 1 0,0-22 16,0 0-16,0 0 0,0 0 16,0 1-16,0-44 47,0 1-47,0 0 0,0 0 15,21 0-15,0-22 0,0 22 0,-21-21 16,22 0-16,20-1 0,-21 1 15,21-43-15,1 43 0,-22 21 16,0 0-16,0-1 0,22 22 0,-22 0 16,0 0-16,0 22 0,0-1 15,0 0-15,1 21 0,-1 1 0,0-22 16,0 63-16,0-41 16,0-1-16,1 0 0,-1-20 15,-21 20-15,21-21 0,0 0 0,0 0 16,0 1-16,1-22 0,-22 21 15,21-21-15,0 21 0,0-21 0,0 0 16,0 0-16,1-21 16,-1 0-16,0 21 0,0-22 0,0 1 15,0-21-15,22 21 0,20-43 16,-20 22-16,-1 0 0,0-1 16,1 1-16,20 0 0,-21-1 15,1 1-15,-1 21 0,0 0 16,1-1-16,-1 22 0,-21 0 0,22 0 15,-22 22-15,0-1 0,0 0 16,-21 42-16,0-20 0,0-22 16,0 21-16,0-21 0,0 1 0,0 20 15,0-21-15,0 0 16,0 0-16,0 1 16,0-44 15,0 1-31,0 0 15,0 0-15,0 0 0,0 0 0,0-22 16,0 22-16,0-21 0,0-1 16,-21 1-16,0 21 0,21-21 0,-21 20 15,-1 1-15,1 0 0,-21 0 16,21 21-16,0 0 0,-1 0 16,1 21-16,-21 0 0,21 0 0,-22 1 15,22 20-15,-21 0 0,0 1 16,-22 41-16,43-20 0,-21-22 15,20-21-15,1 22 0,21-1 16,0 21-16,0-41 0,0-1 16,43 21-16,-22-21 0,21 0 15,-21-21-15,22 0 0,-1 0 16,21 0-16,-20 0 0,-1 0 16,0 0-16,-20-21 0,20 0 15,0 0-15,-21 0 0,22 0 0,-22-1 16,21-20-16,-21 0 0,1-1 15,-1-20-15,21 21 0,0-85 16,-20 63-16,-1 1 0,-21 20 16,21-20-16,-21 20 0,21-20 0,-21 21 15,0 20-15,0-20 0,0 21 16,0 0-16,0 0 0,0 42 16,-21 0-16,0 0 15,0 21-15,-1 1 0,1-1 16,21 22-16,-21-1 0,0 1 0,0-1 15,21-21-15,0 22 0,0-22 16,0 22-16,0-22 0,0 0 0,0-20 16,0 20-16,0-21 0,0 0 15,21 0-15,0 1 0,0-22 16,22 0-16,-1 0 0,-21 0 16,21 0-16,-20 0 0,-1-22 15,0 1-15,42-21 0,-41 21 16,-1-22-16,0 1 0,0 0 0</inkml:trace>
  <inkml:trace contextRef="#ctx0" brushRef="#br0" timeOffset="34795.25">15790 6308 0,'0'0'15,"0"-64"-15,-21 43 16,21 0-16,0 0 0,0 42 31,0 0-31,0 21 16,0-20-16,0 20 0,0 21 0,0-20 16,0-1-16,0 0 0,-21 1 15,21-1-15,-21 0 0,21-20 0,0 20 16,-21-21-16,21 0 0,0 0 0,0 1 15,0-44 17,0 1-17,0-21-15,0 21 0,0-22 16</inkml:trace>
  <inkml:trace contextRef="#ctx0" brushRef="#br0" timeOffset="34964.68">15790 6054 0,'0'0'0,"0"-43"16,0 22-16,-21 21 16,21 21 15,0 1-15,21-1-16,0-21 0,1 21 0,-1-21 15,0 21-15,0-21 0,0 21 0</inkml:trace>
  <inkml:trace contextRef="#ctx0" brushRef="#br0" timeOffset="35420.16">16341 6160 0,'-22'42'32,"1"-21"-32,21 0 0,-21 0 0,21 1 15,0-1-15,0 21 16,0 0-16,0 1 0,0 20 15,0-20-15,0-1 0,0-21 16,0 21-16,0-20 0,0 20 16,0-21-16,0 0 0,0 0 0,0 1 15,-21-22 17,21-22-32,0 1 0,0 0 15,0-21-15,0 21 0,0-22 16,21 22-16,0-42 0,0 20 15,1 1-15,-1 0 0,21-1 0,0 1 16,-20 0-16,20-1 0,0 22 16,1 0-16,-1 0 0,0 0 0,1 21 15,-22 0-15,21 0 0,-21 21 0,0 21 16,22 22 0,-43-22-16,0 0 0,0 64 0,0-64 15,0 1-15,-21-1 16,-1-21-16,1 22 0,0-22 0,21 0 15,-21 0-15,0 0 0,21 0 16,21-21 0,0-21-1,0 0-15,0 0 0,22 0 16</inkml:trace>
  <inkml:trace contextRef="#ctx0" brushRef="#br0" timeOffset="35816.93">17378 6265 0,'0'0'0,"21"-21"0,0 0 15,-21 0-15,0 0 0,-21 21 16,0 0-16,0 0 16,-1 21-16,1-21 0,0 21 15,-21 21-15,21-20 0,-1 20 0,1 0 16,-21 1-16,21 41 16,0-41-16,-1-1 0,22 0 15,0-21-15,0 22 0,0-22 0,0 0 16,22 0-16,-1 0 0,0 1 15,0-22-15,0 0 0,22 0 0,-1 0 16,-21 0-16,21 0 0,43 0 16,-43-22-16,1 1 0,-1 0 15,0 0-15,1 0 0,-22-22 16,0 1-16,0 0 0,-21-22 0,0 22 16,0 0-16,0-1 0,0-20 0,-42-1 15,0 43-15,-1 0 0,-20 0 16,20 21-16,1 0 15,0 0-15,-1 0 0,22 21 16,-42 21-16,42-21 0,-1 1 16,22 20-16,0-21 0,0 21 0,0-20 15,0 20-15,0-21 0,22 0 16,-1 0-16,42 22 0,-20-43 16,-1 0-16</inkml:trace>
  <inkml:trace contextRef="#ctx0" brushRef="#br0" timeOffset="36190.76">17843 6435 0,'0'0'0,"0"-21"0,0-1 0,0-20 15,0 21-15,22 0 0,-22 0 0,21-22 16,0 43-16,0-21 16,-21 0-16,21 21 0,0 0 0,43 0 15,-43 0-15,0 0 0,0 21 16,1 0-16,-1 0 0,0 1 15,0 20-15,0-21 0,0 21 0,1 1 16,-22 20-16,0-20 16,0-22-16,0 21 0,0-21 0,0 0 15,-22 1-15,1-22 0,0 21 16,0-21-16,0 0 16,21-21-1,0-1-15,0 1 0,0 0 0,0 0 16,0 0-16,21 0 0,-21-22 15,21 22-15,0-21 0,0-1 16,1 22-16,-1 0 0,0-21 0,0 21 16,0-1-16,0 22 0,1-21 0,-1 0 15,0 21-15,21 0 0,-21 0 0,1 0 16,-1 0-16,0 0 0,0 0 16,21 0-16</inkml:trace>
  <inkml:trace contextRef="#ctx0" brushRef="#br0" timeOffset="37096.91">19113 6287 0,'0'0'0,"22"0"0,-22-43 31,0 22-15,0 0-16,0 0 0,-22 0 16,1 21-16,0 0 0,0 0 0,0 0 15,0 0-15,-22 0 0,22 21 16,-21 0-16,21 0 0,-22 0 15,22 22-15,0-22 0,-21 21 0,20 0 16,1 1-16,0 20 0,0-20 16,21-22-16,0 21 0,0 0 0,0-20 15,21 20-15,0-21 0,0 0 16,1-21-16,20 21 0,-21-21 0,21 0 16,-20 0-16,20 0 0,-21 0 0,21-21 15,-20 0-15,-1 0 0,21 0 16,-21 0-16,0-22 0,1 1 0,20 0 15,-21-22-15,0 22 0,0-22 16,1 22-16,-1-22 0,0 1 0,0-1 16,21-41-16,-20 41 0,-22 22 15,0-1-15,0 1 0,21 21 16,-21-21-16,-21 63 16,-1 0-16,1 0 15,0 21-15,0 1 0,0-1 16,0 22-16,-1 20 0,1-20 15,21-22-15,0 0 0,0 22 16,0-22-16,0 22 0,0 20 16,0-41-16,21-1 0,1-21 0,-1 22 15,0-22-15,0 0 0,21 0 16,-20-21-16,20 0 0,-21 0 0,64 0 16,-43 0-16,0 0 0,1-21 15,-1 0-15,0 0 0,1-1 16,-1-20-16,0 21 0,1-21 15,-22-1-15,0 1 0,0 21 16,0-43-16,-21 43 0,0 0 16,0 0-16,-21 21 15,0 0-15,-21 21 0,21 0 16,-1 21-16,1-20 0,0 20 0,0 0 16,0-21-16,21 22 0,-21-22 0,21 21 15,0-21-15,0 22 0,0-22 16,0 0-16,21 0 0,0-21 15,0 21-15,0-21 0,0 0 16,1 0-16,-1 0 0,21 0 0,-21 0 16,0 0-16,22 0 0,-22-21 0,21 0 15,-21 0-15,1 0 0,20-22 16,0 1-16,-21 0 0,22-1 0,20-41 16,-42 63-16,1-22 0,-1 22 15,0 0-15,-21 0 0,0 42 16,0 0-16,0 0 15,-21 0-15,21 22 0,-21-22 16,21 21-16,0 1 0,-22-22 0,22 0 16,-21 42-16,21-41 0,0-1 15,0 0-15,0 0 0,0 0 16,21-21 15,1-21-31,20 0 16,0 0-16,1 0 0</inkml:trace>
  <inkml:trace contextRef="#ctx0" brushRef="#br0" timeOffset="37374.75">21802 5969 0,'0'0'0,"21"-42"0,-21-1 0,0 22 16,0 0-16,0 0 0,0 0 0,0 0 15,-21 21 1,-1 21-16,1 0 0,0 21 15,0-21-15,0 22 0,0 20 16,-1 22-16,1-43 0,0 22 16,0-22-16,21 22 0,-21-22 0,0 0 15,21 1-15,0-1 0,-22 0 16,1 1-16,0-1 0,21-21 16,0 0-16,0 0 0,21-42 31,0 21-16,1-21-15,20 0 0,-21 0 16</inkml:trace>
  <inkml:trace contextRef="#ctx0" brushRef="#br0" timeOffset="37743.54">22013 6265 0,'43'-42'16,"-86"84"-16,107-105 0,-43 42 0,-21 0 16,-21 42-1,21 0-15,-21-21 0,-22 42 16,22-21-16,0 1 0,0 20 0,0-21 15,-1 21-15,1 1 0,21-22 16,-21 42-16,21-20 0,0-22 16,21 0-16,0 0 0,1 0 15,41 22-15,-21-43 16,1 0-16,20 0 0,-20 0 16,-1 0-16,0 0 0,1-21 15,-1-1-15,0-20 0,-21 21 0,22-21 16,-22-1-16,0 1 0,0-22 15,0 22-15,-21 0 0,0 21 0,0-22 16,0 22-16,-21 0 0,0 0 0,-21 0 16,21 21-16,-22 0 0,22 0 15,-21 0-15,21 0 0,-22 0 0,1 21 16,21-21-16,-22 21 0,22-21 16,-21 21-16,21-21 0,-22 21 15,22-21-15,0 0 16,0 0-16,0 0 15</inkml:trace>
  <inkml:trace contextRef="#ctx0" brushRef="#br0" timeOffset="38024.89">20764 6033 0,'0'0'16,"-42"0"-16,0 0 0,-1 0 15,65 0 1,-1 0-16,21 0 0,0 0 0,22 0 0,-1 0 16,1 0-16,-1 0 0,22 0 15,-21 0-15,20 0 0,-20 0 16,20 0-16,1 0 0,-21 0 0,20-22 16,-20 22-16,-22 0 0,22-21 15,-22 21-15,0 0 0,1 0 0,-22-21 16,0 21-16,0 0 0,-42 0 31,0 0-31,-22-21 0,-20 21 16,-85 0-16</inkml:trace>
  <inkml:trace contextRef="#ctx0" brushRef="#br0" timeOffset="38935.91">2201 8911 0,'0'0'0,"-21"0"0,-21 0 15,42-21-15,-21 0 0,-1 0 16,22 0-16,0-1 0,0 1 0,0 0 16,0 0-16,0 0 0,22 0 15,-1-1-15,21 1 0,-21 0 0,22 21 16,-22 0-16,21-21 0,0 21 0,22 0 16,-22 21-16,1 0 0,41 22 15,-63-1-15,22 0 0,-22 1 16,-21 20-16,0-21 15,0 1-15,0-1 0,0 0 0,-21 1 16,0-22-16,-22 21 0,22-21 16,-42 43-16,41-64 0,22 21 15,-21-21-15,0 0 0,21-21 16,0-21 0,0 20-16,21 1 0,0-21 15,1 21-15,-1-22 0,0 1 16,0 0-16,0-22 0,22 22 15,-22 0-15,21-1 0,-21 1 16,22 0-16,-1-1 0,-21 1 0,21 21 16,-20-22-16,-1 22 0,0 21 0,0-21 15,0 21-15,0 0 0,22 0 16,-22 0 0</inkml:trace>
  <inkml:trace contextRef="#ctx0" brushRef="#br0" timeOffset="39735.44">3090 8551 0,'0'22'15,"0"-1"1,0 0-16,0 0 16,0 0-16,0 0 15,0 22-15,0-1 0,0-21 0,0 22 16,0-1-16,0 0 16,0 1-16,0 41 0,21-63 15,1 22-15,-22-22 0,21 0 0,0-21 16,0 21-16,0-21 15,0 0-15,22 0 0,-22 0 0,0-21 16,21 21-16,1-21 0,-22 0 16,21 0-16,1-22 0,-22 22 0,21-21 15,-21-1-15,0 22 0,1-21 16,-1 0-16,0-1 0,-21 1 0,0 0 16,0 20-16,0-20 0,0 21 15,0 0-15,-21 21 16,0 21-16,21 0 15,0 0-15,-22 0 0,22 22 16,0-1-16,-21 0 0,21 1 16,0-1-16,0 0 0,0-20 0,0 20 15,21-21-15,1 0 0,-1 0 16,21 1-16,-21-1 0,22-21 0,-22 0 16,21 0-16,43 0 0,-43-21 15,22-1-15,-22 1 16,0-21-16,1 21 0,-1-22 0,-21 22 15,21-21-15,-20 0 0,-1 20 16,0-20-16,-21 0 0,0 21 16,0-22-16,0 22 0,0 0 0,0 0 15,-21 42 1,21 0-16,0 0 16,0 0-16,0 22 0,0-1 0,0-21 15,0 22-15,0-1 0,0 0 16,0 1-16,0-22 0,0 21 0,0 0 15,0-20-15,0-1 16,0 0-16,0-42 31,0 0-31,0-1 0,0 1 16,0 0-16,0-21 0,21-1 16,0 22-16,-21-42 0,21 20 0,22 1 15,-22 0-15,21-1 0,-21 1 16,22 0-16,-1 21 0,43-22 15,-43 43-15,0 0 0,1 0 16,-1 21-16,0 1 0,22 41 16,-43-21-16,0 1 0,0 41 15,-21-41-15,0-1 0,0-21 16,0 22-16,-21-1 0,0-21 0,0 21 16,21-20-16,-21-1 0,42-21 31,0 0-31,0-21 15</inkml:trace>
  <inkml:trace contextRef="#ctx0" brushRef="#br0" timeOffset="40571.97">6816 8784 0,'0'0'16,"0"-21"15,0 0-31,0 0 16,0 0-16,0-1 0,0 1 0,0 0 16,0 0-16,0 0 0,0-22 15,0 22-15,-22-21 0,1 21 0,0 0 16,0-22-16,-21 22 0,-1 0 0,22 21 15,-21 0-15,-1 0 0,1 0 16,-21 21-16,41 21 0,1-20 16,-21 62-16,21-41 0,21-1 15,0 0-15,-21 22 0,21-22 16,-22 22-16,22-22 0,0 0 0,0 1 16,0-1-16,0 0 0,0-21 15,0 1-15,0-1 0,22-21 16,-1 0-16,0 0 0,0 0 15,0 0-15,0-21 0,1-1 0,-1 1 16,21 0-16,-21-21 0,0-1 16,22 1-16,-22 0 0,0-1 0,0 1 15,0 0-15,1-1 0,-22 1 0,0 0 16,21-1-16,-21 22 0,0 0 16,0 0-16,0 42 15,0 0-15,0 0 0,0 1 16,0 20-16,-21 0 0,21-21 15,0 22-15,0-1 0,0 0 0,0 1 16,0-1-16,0 0 0,21 1 16,0-22-16,0 0 0,0 21 15,22-20-15,-22-22 0,21 21 0,0-21 16,-20 0-16,62 0 0,-41 0 16,-1 0-16,-21-21 0,21-1 15,1 1-15,-22-21 0,21 21 0,-21-22 16,22 1-16,-22 0 0,0-22 0,0-42 15,-21 64 1,21-85-16,-21 64 0,0-43 16,0 63-16,0 1 0,0 21 15,0-21-15,0 63 16,0 0-16,0 0 16,0 21-16,0 1 0,-21-1 15,21 0-15,0 1 0,0 20 0,0-20 16,0-1-16,0 21 0,0-20 0,0-1 15,0 0-15,21 1 0,1-1 16,-1-21-16,-21 22 0,21-22 16,-21 0-16,42 0 0,-21-21 15,1 0-15,-1 0 0,-21-21 16,21 0 0,-21 0-16,0-1 0,0-20 0</inkml:trace>
  <inkml:trace contextRef="#ctx0" brushRef="#br0" timeOffset="40739.87">7175 8551 0,'0'0'0,"-21"0"0,0 0 0,42 0 31,0 0-15,22 0-16,-1 0 0,0 0 0,1 0 15,20 0-15,1-21 0,20 21 0,1-21 16,-21 0-16,20 0 15,1 0-15,0 21 0</inkml:trace>
  <inkml:trace contextRef="#ctx0" brushRef="#br0" timeOffset="41020.22">9504 8107 0,'0'0'0,"0"-21"0,0 0 0,0-1 16,0 1-16,0 42 15,0 1 1,-21 20-16,21-21 0,0 21 16,0 22-16,0-22 0,0 22 0,-22 42 15,22-64-15,0 85 16,-21-85-16,0 22 0,0 42 16,0-64-16,21 0 0,-21 1 15,21-22-15,-22 0 0,22 0 16,0 0-16,-21-42 31,21 0-31,-21 0 0,0-22 16,0 22-16</inkml:trace>
  <inkml:trace contextRef="#ctx0" brushRef="#br0" timeOffset="41763.79">8869 8615 0,'0'0'0,"-43"-21"0,1 0 16,21 21-16,0 0 15,0 0-15,42 0 16,0 0-16,21 21 0,1 0 15,20-21-15,1 0 0,-1 0 16,1 0-16,20 0 0,-20 0 0,20 0 16,1-21-16,0 0 0,105-1 15,-105 1-15,0 0 0,-1 0 16,-20 0-16,-1-22 0,-20 22 16,-1-21-16,-21 21 0,0-22 0,-21 1 15,0 0-15,0-1 0,-21 1 0,-21 0 16,21 21-16,-1-1 15,-41 22-15,42 22 0,0-1 16,-22 0-16,22 21 0,21 1 16,-21 20-16,0-21 0,21 22 0,-21-22 15,21 22-15,0-22 0,0 0 0,-22 22 16,1 42-16,21-64 16,0 0-16,0 43 0,0-64 15,0 22-15,0-1 0,0-21 16,0-42 15,21 0-31,1 0 0,-1-22 16,0 22-16,0-21 0,0-1 15,22 22-15,-22-21 0,63-85 16,-62 106-16,-1 0 0,21-22 16,-21 22-16,0 21 15,1 0-15,-22 21 0,0 0 16,0 1-16,0-1 0,0 0 0,0 21 15,0-21-15,0 1 0,0 20 16,0-21-16,0 21 0,21-20 0,0-1 16,-21 0-16,21 0 0,0 0 15,0 0-15,43-21 0,-43 0 16,64 0-16,-43 0 16,0 0-16,43-21 0,-43 0 15,1 0-15,20 0 0,-20 0 0,-1-22 16,0 22-16,1-21 15,-22-1-15,0 22 0,0-21 0,0-22 16,-21 22-16,0 21 0,0 0 16,-21 21-16,0 0 15,0 21-15,-22 0 0,1 43 16,21-22-16,0-21 0,0 21 16,21-20-16,-22 20 0,22-21 15,0 0-15,0 22 0,0-22 0,0 0 16,22 0-16,-1-21 0,0 21 0,0-21 15,21 0-15,-20 0 0,20 0 16,-21-21-16,21 0 0,-20 0 16</inkml:trace>
  <inkml:trace contextRef="#ctx0" brushRef="#br0" timeOffset="43639.22">12488 8678 0,'-21'22'0,"42"-44"0,-42 65 16,21-22-16,-21-21 0,21 21 0,-21-21 15,21-21 1,0 0-16,0 0 15,21-1-15,0 1 0,21 0 0,-20 0 16,20-21-16,0-1 0,1 1 16,41-43-16,-20 22 0,-22-1 15,22 1-15,-22-1 0,21-20 0,-41 41 16,20-20-16,-21 20 0,-21 1 16,0 0-16,0 21 0,-21-1 15,-21 22-15,20 0 0,-20 0 0,21 0 16,-21 0-16,-1 22 0,1 20 15,0-21-15,20 21 0,-20 1 0,21 20 16,0-20-16,21 20 0,0 1 0,0-22 16,0 21-16,21 22 15,0-21-15,21-22 0,22 21 16,-43-20-16,0-22 0,22 21 16,-22-21-16,0 1 0,0-1 15,-21 0-15,0 0 0,-21-21 16,0 0-16,0-21 15,-22 0-15,22 0 0,-21-1 16,21 1-16,-22 0 0,-20-21 16,42-1-16,-1 22 0,-20 0 15,21 0-15,0 0 0,0 21 0,-1 0 16,22 21 0,0 0-16,0 0 0,0 0 15,22 1-15,-1 41 0,21-42 16,-21 0-16,0 1 0,22-1 15,-1 0-15,0 0 0,1 0 16,20-21-16,1 0 0,-1 0 0,1 0 16,-1 0-16,22 0 0,63-21 15,-84 0-15,20 0 0,-20 0 16,-22-22-16,64 1 0,-64 0 16,1-1-16,-22 1 0,0 0 0,0-22 15,-21 22-15,0-22 0,0-42 16,0 64-16,-21 0 0,-43-1 15,43 22-15,-21 21 0,21 0 16,-22 0-16,1 21 0,21 1 16,-43 62-16,22-41 0,21-1 15,-21 64-15,20-64 16,22 22-16,-21-22 0,21-21 16,0 21-16,0 1 0,0-22 0,0 0 15,21 0-15,1 0 0,-1-21 0,21 22 16,-21-22-16,43 0 15,-22 0-15,0 0 0,-20-22 16,20 22-16,-21-21 0,0 0 0,22-21 16,-22 21-16,0-22 0,0 22 15,-21-21-15,21-1 0,-21 1 0,0-21 16,0 20-16,0 22 0,0 0 16,0 0-16,-21 42 15,0 0-15,0 21 16,21 1-16,0-1 0,0-21 15,0 22-15,0-22 0,0 21 16,0-21-16,0 0 0,0 22 16,42-22-16,-21 0 0,0 0 15,43-21-15,-22 0 16,1 0-16,62 0 0,-62 0 16,-1 0-16,22-42 0,-22 21 15,-21 0-15,0-1 0,0 1 16,1-21-16,-22 0 0,0-1 15,0 1-15,0 0 0,0-1 0,0 1 16,0 0-16,0 20 0,0 1 16,-22 21-16,1 21 0,21 1 15,0-1-15,-21 21 0,0 22 16,21-22-16,-21 43 16,21-64-16,0 21 0,0 0 15,0 1-15,0-22 0,0 0 16,0 0-16,21-21 47,-21-21-47,0 0 0,21 0 15,-21 0-15,0-1 0,21 1 16,0-21-16,22-22 0,-22 22 0,0 0 16,21-43-16,-20 43 15,-1 21-15,0-1 0,0 22 16,0 0-16,0 22 15,-21 20-15,22-21 0,-22 0 16,0 22-16,0 62 16,21-62-16,-21-22 0,0 0 0,0 21 15,0-20-15,0-1 0,21 0 16,-21 0-16,21 0 0,0-21 31,0 0-31,1-21 16,-22 0-16,21 0 0,0 0 15,0-1-15,0-20 0,-21 21 16,43-21-16,-22-1 0,0 1 0,21 0 16,-21-22-16,22 22 0,-22-1 15,21 22-15,-21-21 0,1 21 0,20 21 16,-21 0-16,0 21 16,-21 21-16,21 22 0,-21-43 15,0 21-15,0 1 0,0-1 0,0-21 16,0 21-16,22-20 0,-1 20 15,-21-21-15,21 0 0,0 0 16,0 1-16,0-1 0,1-21 0,20 21 16,-21-21-16,21 0 0,-20 0 15,20 0-15,0 0 0,-21 0 0,22 0 16,-1 0-16,-21-21 0,22 0 0,20-1 16,-42 1-16,0-21 15,1 21-15,-1-22 0,-21 1 0,21-21 16,-21 20-16,0 1 0,-21 0 15,0 20-15,-1 22 16,-41 22-16,42-1 16,0 0-16,-1 0 0,1 21 0,0-20 15,21 62-15,0-63 0,0 22 16,0-22-16,0 0 0,0 0 16,0 22-16,21-43 0,0 21 0,1 0 15,-1-21-15,0 0 0,0 21 16,0-21-16,0 0 0,1 0 0,-1 0 15,21 0-15,-21 0 0,0-21 0,1 0 16,20 21-16,-21-21 0,0-1 0</inkml:trace>
  <inkml:trace contextRef="#ctx0" brushRef="#br0" timeOffset="45212.92">17399 8382 0,'0'0'0,"0"21"0,0 0 16,-21 1-16,21-1 15,-21-21-15,42 0 31,0 0-31,21-21 0,-21 21 16,1-22-16,-1 1 0,21-21 16,-21 21-16,0-22 0,22 1 0,-22 0 15,0-22-15,0 1 0,0-1 16,1 22-16,-22-22 0,0 1 0,21-43 16,-21 64-16,0-1 0,0 1 15,0 21-15,0 0 0,0 0 16,-21 21-16,-1 0 0,-20 63 15,21-21-15,0 1 16,0-1-16,21 0 0,-22 22 16,22-1-16,0-20 0,0 20 0,0 107 15,0-128 1,22 64-16,-1-85 0,0 21 16,0-21-16,0 22 0,0-22 0,1 0 15,-1-21-15,21 21 0,-21-21 16,0 0-16,1 0 0,20 0 15,-21 0-15,64-42 16,-64 21-16,21 0 0,-21-22 16,1 1-16,20 21 0,-21-22 0,43-62 15,-43 62-15,0-20 16,0 42-16,-21-1 0,0 1 16,0 42-1,0 22-15,-21-22 16,21 21-16,0-21 0,-21 22 0,0 20 15,21-20-15,0 41 16,0-63-16,0 1 16,21-1-16,0 0 0,0-21 15,0 21-15,22-21 0,-22 0 0,0 0 16,85 0-16,-64 0 16,-21-21-16,22 0 0,-22 0 15,0-1-15,21-41 0,-21 42 16,1-22-16,-1-62 0,0 62 15,-21-20 1,0 20-16,0 22 0,0 0 0,0 42 31,-21 0-31,0 22 0,-1 20 16,1-20-16,-21 62 16,42-83-16,0 20 15,0-21-15,-21 0 0,21 0 0,0 22 16,0-22-1,0-42 17,0 0-32,21-1 0,-21 1 15,21 0-15,0-21 0,0 21 16,1-22-16,-1 1 0,0 0 16,21-1-16,1-41 0,-22 41 15,21 22-15,-21 0 0,0 0 16,1 21-16,-1 21 15,-21 0-15,0 0 0,0 22 16,0-1-16,0 0 0,0 1 0,0-1 16,0 0-16,0-21 0,0 22 0,0-22 15,0 21-15,0-21 0,0 1 16,0-1-16,0 0 0,0 0 16,21-42 15,-21 0-31,21 0 15,-21-1-15,21 1 0,0 0 16,1-21-16,-1-1 0,0 1 16,21 0-16,-21-1 0,22 1 0,-22-21 15,64-22-15,-64 64 0,21-22 16,0 1-16,-20 42 16,-1 0-16,-21 21 15,0 22-15,0-22 0,0 21 16,0 0-16,0 22 15,0-22-15,-21 1 0,21-1 0,0 0 16,0-21-16,0 22 0,0-1 0,0-21 16,21 0-16,63 43 15,-62-43-15,20-21 0,-21 0 16,21 0-16,1 0 0,20 0 16,-20 0-16,-22 0 0,21-21 15,22-21-15,-43 20 0,42-62 16,-42 41-16,1-20 15,-1 21-15,0-22 0,0 1 0,0 20 16,-21-41-16,0 41 16,0 22-16,-21 21 15,0 21-15,0 22 0,0-22 16,-22 42-16,22-20 0,0-1 16,21 0-16,0 1 0,0-1 15,0 0-15,0 43 0,0-64 16,21 21-16,0-20 0,0-1 15,1 0-15,-1-21 0,42 21 16,-42-21-16,22 0 0,20 0 16,-42 0-16,22-21 0,-22 0 15,21 0-15,1-1 0,-1-41 16,0 21-16,-21-1 0,1 1 0,-22-22 16,0 22-16,0 0 0,0-1 15,0 22-15,-22-21 0</inkml:trace>
  <inkml:trace contextRef="#ctx0" brushRef="#br0" timeOffset="45422.65">19050 7705 0,'0'0'0,"-21"0"0,-43 0 31,43 0-31,42 0 31,0 0-15,-42 0-1,0 0 1,-21 0-16</inkml:trace>
  <inkml:trace contextRef="#ctx0" brushRef="#br0" timeOffset="45631.51">17081 7980 0,'0'0'0,"-21"21"0,0 0 0,0-21 15,42 0 1,0 0-16,22 0 0,-22 0 16,42 0-16,-20 0 0,20 0 15,1-21-15,-1 21 0,1-21 16,-1 21-16,-21 0 0,22-21 0,-22 21 15,-21 0-15,1 0 16,-44 0-16</inkml:trace>
  <inkml:trace contextRef="#ctx0" brushRef="#br0" timeOffset="46907.21">1503 10372 0,'0'0'0,"0"-21"0,0-64 16,-21 64-1,-1 21-15,1-21 16,0 21-16,0 0 16,21 21-16,0 21 0,0-21 15,0 43-15,0-22 0,0 22 16,0-22-16,0 21 0,0 43 16,0-42-16,21-22 0,-21 0 15,0 1-15,0-1 0,21-21 0,-21 0 16,0 1-16,0-1 0,43-21 15,-22 0-15,0 0 16,0 0-16,0-21 0,0-1 16,1 1-16,-1-21 0,0 21 15,0-22-15,0-20 0,0 21 16,1-1-16,-1 1 0,-21 0 16,0 20-16,21-20 0,0 21 15,0 42 1,-21 0-16,21 22 15,-21-22-15,0 21 0,0-21 16,22 22-16,-22-22 0,21 0 16,-21 0-16,0 21 0,0-20 0,21-22 15,0 21-15,0 0 16,0-21-16,1 0 0,-1 0 16,0 0-16,0 0 15,0 0-15,0-21 0,22 21 0,-22-21 16,0-1-16,21 1 0,-20-21 15,-1 21-15,0-22 0,0 22 0,0-21 16,0 0-16,1-1 0,-22 1 16,0 0-16,0-1 0,0 1 0,0 21 15,0-22-15,0 22 0,0 42 32,0 22-32,0-22 15,0 21-15,0 1 0,0-1 16,0 0-16,0 43 0,0-43 15,21 1-15,0-22 0,0 21 16,0-21-16,43 43 16,-22-43-16,0 0 0,1-21 0,-22 0 15,21 0-15,1 0 0,-1 0 16,0-21-16,1 0 0,-1 21 0,0-21 16,1-1-16,-1-20 0,0 21 0,-21 0 15,22-22-15,-22 1 16,0 21-16,-21-21 0,21-1 0,-21-41 15,0 41-15,-21 1 0,0 21 16,0 0-16,0-1 0,-1 22 16,1 0-16,0 0 0,0 22 0,0-1 15,0 21-15,21 0 0,0 1 16,0 41-16,0-41 0,0-1 16,0 22-16,0-43 0,21 21 15,-21 0-15,21-20 0,0-1 0,21 0 16,-20 0-16,41 0 0,-21-21 15,1 0-15,20 0 16,-20 0-16,20 0 0,1 0 0,-1 0 16,1-21-16,-1 0 0,64-21 15</inkml:trace>
  <inkml:trace contextRef="#ctx0" brushRef="#br0" timeOffset="48047.5">5270 10266 0,'0'-21'16,"0"42"-16,0-63 0,-21 20 16,21 1-16,-21 0 0,21 0 0,0 0 15,-21 0-15,21-1 0,-21 22 16,0-21-16,21 42 15,-22 1-15,22-1 16,0 0-16,0 0 0,0 21 16,0 1-16,0-1 0,0 64 15,0-64-15,0 22 0,0-22 16,0 0-16,0 1 0,22 20 16,-22-20-16,0-22 0,21 0 0,0 0 15,0-21-15,0 0 16,0 0-16,1 0 0,-1 0 15,42-42-15,-42 42 0,1-43 0,20 22 16,-21 0-16,21-21 16,-20-1-16,-1-20 0,21 21 0,-21-22 15,0 22-15,1-22 0,-22 22 0,21 0 16,0-43-16,-21 64 16,0-22-16,0 22 0,0 42 15,0 1 1,0 20-16,0-21 15,-21 21-15,21 1 0,0-1 0,-21 0 16,21 1-16,0-1 0,0 0 16,0 1-16,0-1 0,0 0 15,21-20-15,0-1 0,0 21 0,0-21 16,0 0-16,1-21 0,20 22 0,-21-22 16,21 0-16,-20 0 0,20 0 15,0 0-15,1-22 0,-22 1 0,63-21 16,-62 21-16,20-22 0,-21 1 15,21 0-15,-20-1 0,41-62 16,-42 62-16,22-20 16,-43 20-16,0 22 0,0 0 0,0 0 15,0 42 1,-22 0-16,22 0 0,-21 1 16,21 41-16,0-42 0,0 22 15,0-1-15,0-21 16,0 21-16,21-20 0,1 20 0,-1-21 15,21 21-15,-21-20 0,0-1 16,22 0-16,-22 0 0,0 0 16,0-21-16,0 21 0,-42-21 31,0 0-31,0-21 0,0 0 16,0 0-16,-22 21 15,22-21-15,0 0 0,0-1 0,0 1 16,-22 0-16,22 21 0,0 0 15,21 21 1,0 0-16,0 1 0,0-1 16,0 0-16,21-21 0,0 21 0,22 21 15,-22-42-15,0 22 16,21-22-16,-21 0 0,22 0 0,-1 0 16,22 0-16,-22 0 0,21 0 0,1-22 15,-1 1-15,1 21 0,-22-21 16,22-21-16,20-1 0,-41 1 15,-1 0-15,22-43 0,-43 64 16,0-21-16,-21-1 16,0 1-16,0 0 0,0-1 0,0 22 15,-21 0-15,0 0 0,-1 21 0,1 0 16,0 0-16,0 21 0,0-21 16,21 42-16,-21-21 0,21 22 0,-22-1 15,22 0-15,0 1 0,0-1 0,0-21 16,0 22-16,22-1 0,-1-21 15,-21 0-15,21 0 0,0 1 0,0-1 16,0-21-16,22 0 0,-22 0 0,0 0 16,0 0-16,0 0 0,22 0 15,-1-21-15,0-1 0,-20 1 16</inkml:trace>
  <inkml:trace contextRef="#ctx0" brushRef="#br0" timeOffset="48463.6">9694 9948 0,'0'0'16,"0"-21"-16,-21 21 0,0-21 0,0 21 15,0-21-15,-1 0 0,1 21 0,0-21 16,0 21-16,21-22 0,-21 22 15,0 0 1,21 22-16,0-1 16,0 0-16,0 21 0,0 22 15,0-22-15,0 22 0,0 20 0,0-20 16,0 105-16,0-84 0,0-1 16,0 22-16,0-21 0,0 0 15,0 126-15,0-105 0,-22 0 16,1-21-16,0 20 0,21-20 0,-21 0 15,0-22-15,0 22 0,21-22 0,-22 1 16,22-22-16,-21 1 0,0-1 16,21-21-16,0 0 0,0 0 15,0-42-15,0 0 16,0-21-16,0 21 0,0-43 0,0 22 16,0-22-16,0 1 0,21-22 15,-21 0-15,0-20 0,0 20 0</inkml:trace>
  <inkml:trace contextRef="#ctx0" brushRef="#br0" timeOffset="48770.7">9377 10139 0,'0'-64'0,"0"128"0,0-170 0,0 43 15,0 20-15,0 1 0,0 0 0,0-1 16,0 1-16,0 0 0,21-1 16,0 22-16,0-21 0,22 21 0,-1-1 15,21 22-15,-20 0 0,20 0 0,1 0 16,-22 22-16,22 20 15,-22 0-15,0 1 0,1-1 0,-22 0 16,0 1-16,-42 105 16,-22-106-16,22-21 0,-21 22 15,-22-1-15,22-21 0,-64 21 16,64-20-16,0-1 0,-22 0 16,43-21-16,0 0 0,42 0 31,0-21-31,21 21 15,1-21-15,-1 21 0,64-43 16,-43 43-16,1-21 16,21 0-16</inkml:trace>
  <inkml:trace contextRef="#ctx0" brushRef="#br0" timeOffset="49532.65">10795 9779 0,'0'0'0,"0"-21"0,0 0 0,0-22 16,-21 22-16,-22 0 0,22 21 15,-21 0-15,21 0 0,0 0 16,-22 21-16,1 22 0,0-1 16,20 0-16,1 1 0,0-1 15,-21 0-15,21 1 0,-1-1 0,22 0 16,0 1-16,-21-1 0,21-21 16,0 21-16,0-20 0,0-1 0,21 0 15,-21 0-15,22-21 0,-1 0 0,21 0 16,-21 0-16,0 0 0,1 0 15,20 0-15,-21-21 0,21 0 0,22-22 16,-43 22-16,0-21 0,0 21 16,1-22-16,-1 1 0,-21 0 15,0-1-15,0 22 0,0-21 0,0 21 16,0-22-16,0 65 31,0 20-31,-21-21 0,21 21 16,0-20-16,0 20 0,0 0 15,0-21-15,0 22 0,0-1 0,0-21 16,21 0-16,0 1 0,0-1 0,0 0 16,0 0-16,1 0 0,-1-21 15,21 0-15,-21 0 0,22 0 0,-22 0 16,0 0-16,21 0 0,-21 0 0,1-21 16,-1 21-16,-21-21 15,0 0-15,21 0 0,-21-1 0,0 1 0,0-21 16,21 21-16,-21 0 0,0-22 0,42-20 15,-20 20 1,-1 22-16,0-21 0,0 21 0,21 0 16,1-1-16,-22 1 0,21 0 0,1 21 15,-1 0-15,-21 0 0,21 21 16,22 43-16,-22-43 0,-21 21 16,1 1-16,-1-22 0,0 21 15,0 0-15,-21-20 0,0 20 0,0-21 16,0 21-16,-21 1 0,0-1 15,0-21-15,-1 0 16,1 1-16,0-22 16,21-22-1,0 1-15,0 0 0,0 0 0,0-21 16,0 20-16,0-41 16,21 21-16,0-1 0,1 1 15,-1 0-15,0-1 0,0 22 16,0-21-16,0 21 0,22-1 0,20-20 15,-42 42-15,22 0 0,-1 0 16,0 0-16,1 0 0,-1 0 16,0 21-16,1 0 0,-1-21 15,0 22-15</inkml:trace>
  <inkml:trace contextRef="#ctx0" brushRef="#br0" timeOffset="50922.06">12933 10118 0,'0'0'16,"21"0"-16,0 0 0,0 0 0,0 0 15,1 0-15,-1 0 0,0-21 0,21-1 16,-21 1-16,-21 0 0,22 0 16,-22-21-16,0 20 0,0-62 15,0 41-15,-22 22 0,1-21 0,0 0 16,0 20-16,-21 1 0,20 21 16,-20 0-16,0 0 0,-1 21 0,22 1 15,-21-1-15,0 21 0,-1 0 16,22 1-16,-21-1 0,-1 0 15,22 1-15,-21-1 0,21 0 0,0-20 16,21 20-16,0 0 0,0-21 0,0 64 16,21-64-1,0 0-15,0-21 0,21 22 0,-20-22 16,20 0-16,-21 0 0,21 0 0,-20-22 16,20 22-16,0-21 0,-21 0 0,22 0 15,20-21-15,-42-1 16,22 22-16,-22-21 0,0 21 0,-21-22 15,21 1-15,-21-43 0,0 43 16,0 0-16,0 20 16,0 1-16,-21 42 15,21 1-15,-21 20 16,0-21-16,21 21 0,-21 1 16,21-22-16,0 21 0,0 1 0,0 20 15,0-42-15,21 0 0,0 22 16,0-22-16,21 0 0,-20 0 15,20 0-15,0-21 0,1 0 0,-1 22 16,21-22-16,-20 0 0,-1 0 0,0-22 16,1 1-16,-1 0 0,22-21 15,-43 21-15,21-22 16,-21 22-16,22-85 0,-43 64 16,21-22-16,0 1 0,0-22 0,-21 22 15,0-1-15,21 22 0,-21 0 16,21-1-16,-21 1 0,0 21 15,0 42 1,0 21-16,-21-21 0,0 22 16,0-1-16,21 0 0,-21 107 15,0-107-15,21 0 0,0 1 16,0-1-16,0 0 0,0 22 16,0-43-16,0 0 0,21 0 0,0 0 15,0 1-15,0-22 16,0 0-16,1 0 0,-1-22 15,0 22-15,0-21 16,21-21-16,-20 0 0,-1 20 16,21-20-16,-21 0 0,0-22 15,22 1-15,-22 20 0,0-20 16,21-1-16,22-84 0,-43 106 16,-21 21-16,21 0 0,-42 42 31,0 0-31,0 21 0,0 1 15,-1-1-15,1 0 0,0 22 16,0-22-16,21 64 16,0-64-16,0 1 0,0 41 15,0-41-15,0-22 0,0 0 16,0 21-16,21-21 0,0 1 0,0-1 16,22-21-16,-22 0 0,21 21 0,-21-21 15,22 0-15,-22 0 0,64-21 16,-64 0-16,21 21 0,22-64 15,-22 43-15,-21 0 0,21-22 16,-20 1-16,-1 21 16,0-21-16,0-1 0,0 1 0,-21 21 15,0 0-15,0-1 0,0 1 0,-21 21 16,0 0 0,21 21-16,-21 1 0,0-1 0,-1 21 15,1-21-15,0 22 0,21-22 0,-21 0 16,21 21-16,0-21 0,0 1 15,0 20-15,0-21 0,0 0 16,0 0-16,21 1 0,0-22 0,0 21 16,1 0-16,-1-21 0,21 0 15,0 0-15,-20 0 0,62 0 16,-41-21-16,-1 21 0,0-21 0,1-1 16,20-20-16,22-21 15,-43 20-15,0-20 0,22-43 16,-43 42-16,21-20 0,-20 20 15,-1 22-15,-21-22 0,0 22 16,0-43-16,0 64 0,0 0 16,-21 0-16,-1 21 15,-20 42-15,42-21 0,-21 22 16,0-1-16,21 0 0,-21 22 0,21-22 16,0 22-16,0-22 0,0 22 15,0-22-15,0 43 0,0-64 16,0 21-16,21 0 15,0-20-15,0-1 0,0-21 0,0 0 16,1 0-16,41 0 16,-42 0-16,0 0 0,1-21 0,-1-1 15,0 1-15,0-21 0,0 21 16</inkml:trace>
  <inkml:trace contextRef="#ctx0" brushRef="#br0" timeOffset="51828.99">17589 9610 0,'0'0'0,"0"-21"0,0-1 15,0-41 1,0 42-16,0 0 16,0-1-16,-21 22 15,0 22 1,0-1-16,0 0 0,0 0 15,-1 21-15,1 1 0,0-1 0,-21 0 16,21 1-16,21-1 0,-22 0 16,1 43-16,0-43 0,21 1 15,0-22-15,0 21 0,21-21 0,0 1 16,1-1-16,20-21 0,0 0 16,-21 0-16,43 0 0,-22 0 0,22 0 15,-22 0-15,64-21 0,-43-1 16,1-20-16,-22 21 15,22-21-15,-22 20 0,0-20 0,-20-21 0,-1 20 16,-21-20-16,0 20 0,0-20 16,0 21-16,-21-1 0,-22 1 15,22 0-15,-21-1 0,-43 22 16,43 0-16,-1 21 0,1 0 0,0 0 16,-1 21-16,22 0 0,-21 22 15,42-1-15,0-21 0,0 21 16,0-20-16,21 20 0,43 21 15,-43-41-15,21-1 0,0 0 16,1-21-16,-1 21 0,0-21 0,22 0 16,-22 0-16,22 0 0,-22 0 0,22 0 15,-22-21-15,21 0 0,-20 21 16,41-43-16,-41 22 16,-22 0-16,21-21 0,-21 21 15,-21-1-15,0 44 31,0-1-31,-21 21 0,21-21 16,-21 22-16,21 20 0,-21-21 16,0 1-16,21 20 0,0-20 0,-21 84 15,21-64-15,-22 22 16,22-22-16,-21 22 0,0 0 0,0-22 0,21 22 16,-21-1-16,0-20 0,-22 21 15,22-22-15,0 22 0,0-22 0,0 22 16,-43 21-16,43-43 15,21-20-15,-21-1 0,0-21 0,21 0 16,-22 0-16,22-42 16,0 0-16,0-21 15,22 21-15,-1-22 0,0 1 16,21-22-16,-21 1 0,1-1 0,20 1 16,0-22-16,-21 1 0,22-1 0,-22-21 15</inkml:trace>
  <inkml:trace contextRef="#ctx0" brushRef="#br0" timeOffset="52091.62">18542 10097 0,'21'-85'0,"-84"466"0,126-847 0,-84 636 0,42-424 0,-21 190 16,0 1-16,0-1 0,0 22 0,0-1 16,0 1-16,64-21 15,-43 41-15,0 1 0,21 21 16,-21 0-16,22 0 0,-1 0 16,-21 0-16,22 0 0,-1 21 0,0 43 15,-21-22-15,1 1 0,-22-1 16,0 0-16,0 1 0,0-1 15,-22 0-15,1-21 0,0 22 0,-21-22 16,-1 21-16,22-21 0,-21 1 0,0-22 16,-1 21-16,22-21 0,-21 0 15,21 21-15,-1-21 0,44 0 16,-1-21 0,0 0-16,21-1 15,-21 1-15,22-21 0,-1 21 0,0-22 16</inkml:trace>
  <inkml:trace contextRef="#ctx0" brushRef="#br0" timeOffset="53415.99">19579 9208 0,'0'0'0,"64"-85"31,-86 85-31,22 21 16,-42 0-16,21 0 0,0 22 15,0-1-15,-1 0 0,-20 43 16,21-43-16,0 22 0,21-22 15,0 1-15,0 20 0,-21-21 16,21 43-16,0-64 0,0 22 16,0-1-16,21 0 0,0-42 15,-21 21-15,42 1 0,-21-22 16,1 0-16,-1 0 0,21 0 0,0 0 16,22-43-16,-22 22 0,-21-21 15,22 21-15,-1-22 0,-21 1 16,22 0-16,-1-43 0,-21 43 15,0 20-15,0-20 0,-21 21 16,22 0-16,-22 42 31,-22 0-31,22 21 16,-21-20-16,21 20 0,0-21 0,0 21 16,-21-20-16,21 20 0,0-21 0,0 43 15,0-43-15,0 42 16,21-63-16,0 21 0,1 1 15,-1-22-15,0 0 0,42 0 16,-41 0-16,20 0 16,-21 0-16,21 0 0,-20 0 0,20-22 0,-21 1 15,21 0-15,-20-21 0,20 21 16,-21-22-16,21 1 0,-20 0 16,-1-1-16,21-20 0,-21 20 15,-21 22-15,0 0 0,-21 42 31,0 0-31,0 22 0,21-22 16,0 21-16,-21 1 0,21-22 16,-22 21-16,22 0 0,0 22 15,0-43-15,0 0 0,22 22 16,-1-22-16,0 0 0,0-21 16,0 21-16,0-21 0,43 0 15,-43 0-15,21 0 0,22 0 16,-22-21-16,-21 0 0,22 0 15,-1-1-15,-21 1 0,0-21 16,22-43-16,-22 43 0,-21-64 16,0 64-16,0-1 15,-21 1-15,0 0 0,-22 21 0,1-1 16,-43-20-16,22 21 0,-1 21 16,1 0-16,-1 0 0,1 0 15,20 0-15,1 21 0,0 0 16,21 0-16,-1 1 0,1-1 0,21 0 15,0 0-15,0 21 0,21-20 0,22-1 16,-1 0-16,0 0 0,22 0 16,-22 0-16,22 1 0,20-22 0,-20 0 15,-1 0-15,1 0 0,63 0 16,-64-22-16,1 1 0,63-21 16,-85 21-16,64-22 15,-64 1-15,1 21 16,-22 0-16,21 0 0,-21 21 0,-21 21 31,-21 0-31,0 21 0,0 1 16,0-22-16,0 21 0,-1 0 15,1-20-15,21 20 0,-21 0 16,21-21-16,-21 22 0,21-22 0,0 0 16,0 43-16,-21-64 15,21 21-15,0-42 31,0-1-15,0 1-16,21 0 0,0-21 16,0 21-16,0-22 0,43-63 15,-22 64-15,1 0 0,-1-22 0,0 22 16,1 21-16,41-43 16,-63 43-16,22 21 0,-22 0 15,-21 21-15,0 0 0,0 1 16,0 20-16,0 0 0,0 1 15,0 62-15,0-62 0,0 84 16,21-85 0,0 22-16,0-43 0,1 0 15,20 0-15,-21-21 0,0 0 16,22 0-16,-22 0 0,0 0 16,21-21-16,-21 21 0,1-21 0,-1 0 15,21-1-15,-21-20 0,0 21 0,1-21 16,-1-22-16,21 22 0,-21-1 15,0-20-15,22-22 16,-43 43-16,0 0 0,0-22 16,0 43-16,0 0 0,-21 0 15,-1-1-15,-20 1 0,0 0 0</inkml:trace>
  <inkml:trace contextRef="#ctx0" brushRef="#br0" timeOffset="53631.7">20849 9123 0,'0'0'0,"-42"0"0,21 0 0,-1 0 15,22-21-15,0 0 32,-21 21 30,0 0-62,-21 0 0</inkml:trace>
  <inkml:trace contextRef="#ctx0" brushRef="#br0" timeOffset="53823.01">19452 9377 0,'-21'21'0,"42"-42"0,-63 42 0,42 0 16,21-21-1,0 0-15,21 0 16,-20 0-16,20 0 0,21-21 0,-20 0 16,-1 21-16,22 0 0,-22 0 15,43-21-15,-43 21 0,-21 0 16,0 0-16,-63 0 16,0 21-16</inkml:trace>
  <inkml:trace contextRef="#ctx0" brushRef="#br0" timeOffset="54372.21">6519 12044 0,'0'0'0,"0"-21"0,0 0 0,0-22 16,-21 22-16,21 0 0,0-21 16,0 63-1,0 21-15,21 0 16,0 22-16,1 21 0,-1-22 0,-21 22 15,42 63-15,-42-63 0,0-1 0,0 1 16,0 21-16,-21-22 16,-21 86-16,20-86 0,1 1 15,-42 63-15,42-84 0,-1-1 16,1 1-16,21-22 0,0 22 16,-21-22-16,21-21 0,-21 21 0,21-20 15,-21-22-15,21-22 16,0 1-1,0-21-15,-21 0 0,21-1 0</inkml:trace>
  <inkml:trace contextRef="#ctx0" brushRef="#br0" timeOffset="54695.71">6286 12954 0,'-21'-85'0,"42"170"0,-63-254 16,42 84-16,-21 22 0,0-22 16,0 21-16,-1-20 0,22 20 0,0-42 15,0 43-15,0 21 0,0-1 16,22 1-16,20 21 0,-21 0 15,43-22-15,-22 22 0,21 0 0,86 21 16,-65 0-16,-20 0 16,20 21-16,-20 0 0,-22 22 0,22 41 15,-64-41-15,0-1 0,0 0 16,-43 1-16,1 20 0,0-21 16,-43 22-16,43-43 15,-1 21-15,1-20 0,0-1 0,21 0 16,-22-21-16,22 0 15,42-21 1,0 0-16,22 21 16,-22-22-16,21 1 0,1 21 15,-22-21-15,21 0 0,0 0 0,1 21 16,-22-21-16,21-1 0,-21 22 0,1-21 16,-1 0-16</inkml:trace>
  <inkml:trace contextRef="#ctx0" brushRef="#br0" timeOffset="57071.6">7006 12256 0,'0'-22'0,"0"65"0,0-64 0,0-22 15,0 22-15,-21 21 16,21-21-16,0 0 0,0 0 16,0-1-16,21 1 0,0 0 15,-21 0-15,21 21 0,1-21 0,20 0 16,0-1-16,1 22 16,-22 0-16,21 0 0,0 0 0,1 22 15,20 20-15,-20 0 0,-22-21 16,21 1-16,-21 20 0,-21-21 15,0 21-15,0 22 16,-21-43-16,0 0 0,0 0 0,0 1 16,-1-1-16,1 0 0,0-21 15,0 0-15,0 0 0,21-21 16,0 0 0,0-1-16,0 1 0,0 0 15,21-21-15,0 21 0,0-22 0,0 1 16,-21 0-16,43-1 0,-22 1 15,0 21-15,21-22 0,1 1 0,41 0 16,-41 21-16,-1 21 16,43 0-16,-64 0 0,21 21 15,-21 0-15,-21 0 0,0 0 0,0 106 16,0-106 0,0 64-16,0-43 0,0-20 15,0 41-15,0-21 16,0-20-16,0-1 0,0 0 0,22 0 15,-1-21-15,0 0 16,0 0-16,0 0 0,0 0 16,1-21-16,20 21 0,-21-21 15,0 0-15,22-1 0,20-41 16,-42 42-16,0-22 0,1 1 0,-1 21 16,-21-21-16,0-1 0,0 1 15,0 0-15,-21-1 0,-1 22 0,1-21 16,-21 21-16,0-1 0,-43 22 15,43 0-15,-22 0 16,22 0-16,-1 22 0,1-1 0,21 21 16,-21 22-16,42-22 0,0 0 15,0 1-15,0-1 0,0-21 16,21 21-16,0-20 0,21-1 0,1-21 16,41 21-16,-41-21 15,20 0-15,-21 0 0,22 0 0,-22 0 16,22-21-16,42-22 0,-64 22 15,21 0-15,-20-21 0,-1 21 16,0-1-16,1-20 0,-1 21 16,-21 0-16,0-22 0,1 22 0,-22 0 15,0 42 1,0 0 0,0 1-16,0 20 0,-22 0 0,22 22 15,0-22-15,0-21 16,0 22-16,0-22 0,0 21 0,0 0 15,22-20-15,-1-22 16,0 21-16,0-21 0,0 0 16,43 0-16,-22-21 0,0-1 15,1 1-15,-1 0 0,0 0 16,1 0-16,-22 0 0,21-22 16,1-20-16,-22 42 0,0-22 15,-21 1-15,0 21 0,21-22 0,-21 22 16,21-21-16,-21 63 31,0 0-31,0 0 0,0 1 16,0 20-16,-21 0 0,21 22 15,0-22-15,0 0 0,0-20 0,0-1 16,0 0-16,21 21 16,0-21-16,-21 1 0,43-22 0,-22 0 15,0 0-15,21 0 0,64 0 16,-63-22-1,-1 1-15,0 0 0,1 0 0,62-64 16,-62 64-16,-22-21 16,0 21-16,21-22 0,-20 1 15,-1-22-15,-21 43 0,21 0 16,-21 0-16,0 42 16,0 0-16,0 0 15,0 1-15,0 41 16,0-21-16,0-20 0,0 20 0,0-21 0,21 0 15,21 43-15,-20-43 16,-1 0-16,21-21 0,22 21 16,-1-21-16,-21 0 0,1 0 15,20 0-15,-20 0 0,20 0 16,1 0-16,-1-21 0,1 0 0,-1 0 16,-21 0-16,22-1 0,-22 1 0,1-21 15,-22 21-15,0-22 0,0-41 16,-21 41-16,0 1 0,0 0 15,0 21-15,-21-22 0,0 22 0,0 0 16,-1 0-16,-20 21 0,21 0 16,-21 0-16,-1 21 0,22 0 0,-21 21 15,21 1-15,-22-1 0,22 22 16,0-22-16,0 21 0,0 22 16,21-21-16,0-43 15,0 21-15,21-21 0,0-21 16,0 0-16,21 0 0,-20 0 15,20 0-15,-21-21 0,21 21 0,-20-21 16,62-43-16,-63 43 16,22-21-16,-22 0 0,0-1 0,0 1 15,0 0-15,22-64 16,-43-21-16,0 84 0,21-20 16,-21-1-16,0 1 0,21 21 0,-21-1 15,0 1-15,0 0 0,0 20 16,0 44-16,0-1 15,0 0-15,0 21 0,-21 1 16,0-1-16,21 21 0,0-20 0,0 20 16,0 64-16,0-84 15,0 84-15,0-85 0,21 0 16,21 43-16,-21-64 0,1 21 16,41 1-16,-42-22 15,22-21-15,-1 0 0,0 0 0,-21 0 16,22 0-16,-1 0 0,22-21 0,-22 0 15,0-1-15,1 1 0,-1 0 16,0-21-16,1-1 0,-22 22 16,21-21-16,-21 0 0,0-1 0,1 1 15,-22-43-15,0 43 16,0 21-16,0 0 0,-22-1 0,1 22 16,0 0-16,0 0 0,0 22 0,-22 20 15,22 0-15,-21 1 16,42-1-16,0-21 0,0 21 0,0 43 15,0-64-15,0 22 0,21-22 16,21 0-16,-20 0 0,20 0 16,0-21-16,1 21 0,20-21 15,-21 0-15,22 0 0,-1 0 0,22 0 16,-43 0-16,22 0 0,-1 0 0,1 0 16,-1-21-16,-20 0 0,20 0 15,-20 0-15,-1-22 0,0 22 0,1-21 16,-1 0-16,0-1 0,-21 1 15,1 21-15,-22-43 0,0 22 16,0 21-16,-22 0 0,1 21 16,0-22-16,-21 22 0,21 0 0,-22 0 15,1 0-15,0 22 0,-43 20 16,43-21-16,-1 21 0,1-20 16,21 20-16,-22 0 0,22 1 0,21-1 15,0 0-15,0-21 0,0 43 16,0-43-16,0 0 0,21 0 15,1 1-15,-1-22 0,0 0 16,21 0-16,-21 0 0,22 0 0,-22 0 16,21-22-16,1 1 0,-1 0 0,85-85 15,-85 64 1,1 0-16,-1-1 0,0-20 16,-21-1-16,64-42 0,-64 22 0,22 20 15,-22 1-15,0-22 16,0 0-16,-21 22 0,0-1 0,21 22 15,-21 0-15,0-1 0,0 22 0,0 0 16,-21 42 0,0 0-16,0 22 0,0-1 0,-22 22 15,22-1-15,-21 64 0,21-42 16,-1-22-16,22 1 0,0-1 16,0-20-16,0 20 0,0 106 15,22-126-15,-1-1 0,0-21 16,0 22-16,21-22 0,43 21 15,-64-21-15,22-21 0,41 0 16,-41 0-16,-1-21 16,0 21-16,1-21 0,-22-21 15,21 20-15,0-20 0,22-21 16,-43 20-16,43-63 0,-64 64 16,0-21-16</inkml:trace>
  <inkml:trace contextRef="#ctx0" brushRef="#br0" timeOffset="57275.37">10795 11388 0,'-64'42'0,"128"-84"0,-170 105 0,64-42 15,-1-21-15,22 22 0,21-1 0,21-21 31,1 0-31,-1 0 16,0 0-16,0 0 0,0-21 0,0 21 16,22-22-16,-22 22 0</inkml:trace>
  <inkml:trace contextRef="#ctx0" brushRef="#br0" timeOffset="58573.63">15896 11091 0,'0'0'0,"-21"-21"0,0 21 0,0-21 16,-1 21-16,22 21 16,0 22-1,0-1-15,0 0 0,0 1 16,0 20-16,0 1 0,0-22 16,0 21-16,0 1 0,0-22 15,0 22-15,0 42 0,0-64 16,0 0-16,-21 1 0,21-1 15,-21-21-15,21 43 0,0-43 16,0 0-16,0-42 31,0 0-31,0-1 0,0 1 0,0 0 16,0-21-16,0 21 0,21-22 0,0 22 16,1-21-16,-1-1 0,0 1 15,0 0-15,21-1 0,22-20 16,-22 21-16,1 20 0,-1 22 15,0 0-15,1 0 0,-22 0 16,42 43-16,-42-1 0,1-21 16,-22 64-16,21-64 0,-21 21 15,0-20-15,0 20 0,-21-21 16,-1 21-16,-20-20 0,0-1 0,-1 0 16,1 0-16,0 0 0,-1 0 15,1 1-15,0-22 0,-1 0 0,22 21 16,-42-21-16,42 0 15,42 0 17,0 0-32,0 0 0,0-21 15,22 21-15,-22 0 16,21-22-16,-21 22 0,22-21 0,-1 21 16,0-21-16,22 0 0,-22 0 0,22 21 15,-22-21-15,21-1 0,43-20 16,-42 21-16,-22-21 0,43-1 15,-43 22-15,-21-21 0,0 21 16,1 21-16,-1-22 0,-21 1 16,0 42 15,0 1-31,-21-1 0,21 0 0,0 0 16,-22 0-16,22 22 0,0-22 15,0 0-15,0 0 0,0 0 0,0 0 16,43 43-1,-22-64-15,42 21 0,-41-21 16,20 0-16,-21 0 0,21 0 16,1-21-16,-1 0 0,43 0 15,-64-1-15,21 1 0,43-42 16,-64 42-16,0-22 0,22 22 16,-22-21-16,0 21 0,-21-22 15,21 22-15,-21 0 0,21 21 0,-21-21 0,0 42 31,0 0-31,0 0 0,-21 0 16,0 22-16,0-1 0,21 0 0,-21 1 16,-1-1-16,22 22 0,-21-1 15,0 1-15,21-1 0,0 22 0,0-22 16,0 22-16,0 0 0,0-22 0,0 22 16,0 21-16,0-22 0,0 1 15,0 127-15,0-128 0,0 22 16,0-21-16,0 21 0,0-1 0,0-20 15,0 0-15,0 21 0,0-22 16,-21 128 0,0-127-16,0-43 0,-1 21 0,1-20 15,21-22-15,-84 21 16,62-42-16,-20-21 0,21-21 16,-21 21-16,-1-43 0,-41-105 15,62 84-15,1 0 0,0 1 16,21-1-16,0 0 0,0 1 0,0-1 15,0 0-15,21 1 0,22-64 16,-22 84-16,21 1 0,0-22 16,1 21-16,20 1 0,-20-1 0,20 22 15,1-21-15,-1-1 16,22 1-16,-22-1 0,22 1 0,-22-22 16,107-63-16,-86 63 0</inkml:trace>
  <inkml:trace contextRef="#ctx0" brushRef="#br0" timeOffset="58847.52">19410 10922 0,'0'0'0,"-21"0"0,-1 0 0,22-21 15,22 21 1,-1 0-16,21 0 15,0 0-15,1 0 0,20 0 16,1 0-16,-1 0 0,1 0 16,63 0-16,-64 0 0,1 0 15,63 0-15,-64 0 0,1 0 16,-22 0-16,0 0 0,1 0 16,-22 0-16,-42 0 15,0 0-15,-22 0 16,1 0-16</inkml:trace>
  <inkml:trace contextRef="#ctx0" brushRef="#br0" timeOffset="59056.31">19875 10901 0,'0'0'0,"-21"0"0,0 21 15,0 0-15,21 0 0,-42 22 16,42-1-16,0 0 0,-22 1 0,1-1 16,21 22-16,0 41 15,-21-41-15,21-22 0,-21 22 0,0 20 16,21-41-16,0-22 0,-21 21 15,21-21-15,0 1 0,0-1 16,0 0-16,21-21 16,0 0-16,0 0 15,0 0-15,0-21 0,1 21 16,-1-21-16,0-1 0</inkml:trace>
  <inkml:trace contextRef="#ctx0" brushRef="#br0" timeOffset="59602.91">20066 11515 0,'0'0'0,"21"-43"32,0 43-32,0 0 0,-21-21 15,22 0-15,-1 0 0,0 21 0,0-21 16,0 0-16,0-22 0,22 22 16,-22 0-16,0 0 0,0-22 15,-21 22-15,0 0 0,0 0 0,-21 21 31,0 21-31,-21 0 0,20 0 16,-41 43-16,21-22 16,-1 22-16,22-22 0,0-21 15,0 43-15,21-43 0,0 0 16,0 0-16,0 0 0,21 1 16,0-1-16,0-21 0,0 21 0,1-21 15,62 0-15,-41 0 0,-1 0 16,21 0-16,-20 0 0,20 0 15,1-21-15,-1 0 0,1-1 0,-1 1 16,1 0-16,-22 0 0,22-21 0,-22-1 16,-21 22-16,0-21 15,0-1-15,-21 22 0,0 0 0,0 0 16,-21 0-16,0 0 0,0 21 16,-21 0-16,-1 0 0,22 21 0,-21 21 15,-1-21-15,22 0 0,0 22 0,0-1 16,21-21-16,0 22 0,0-1 15,0-21-15,21 21 0,0-20 0,0-1 16,1 0-16,-1 0 0,0 0 0,0 0 16,-21 1-16,0-1 0,0 0 15,0-42 17,0 0-17,0-1-15,0 1 0,0 0 0,0-21 16,21 21-16,0-22 0</inkml:trace>
  <inkml:trace contextRef="#ctx0" brushRef="#br0" timeOffset="59823.79">21251 11028 0,'43'-42'0,"-86"84"0,107-127 15,-43 64-15,0-21 0,0 42 16,0-21-16,-21 42 0,0 0 16,0 21-16,0 1 15,0-1-15,0 0 0,-21 64 16,0-42-16,0-1 0,21-21 15,-21 22-15,0-22 0,21 1 0,0-1 16,0 0-16,-22-21 0,22 1 16,0-1-16,0 0 0,0 0 0,22-21 31,-1 0-31,-21-21 16,0 0-16,21 0 0</inkml:trace>
  <inkml:trace contextRef="#ctx0" brushRef="#br0" timeOffset="59985.69">21061 11240 0,'-21'-22'16,"42"44"-16,-64-44 0,22 22 0,42 0 31,1-21-31,-1 21 0,21 0 0,0-21 16,-20 21-16,41 0 0,-21-21 0,22 21 15,-1-21-15,1 0 0,-1 21 16,1-22-16,21 22 0,-22-21 0,-21 0 15</inkml:trace>
  <inkml:trace contextRef="#ctx0" brushRef="#br0" timeOffset="60187.58">22034 10922 0,'-84'42'32,"63"1"-32,-1-22 0,1 21 0,0 22 15,0-22-15,0 22 0,0-22 16,21 21-16,-22-20 0,22-1 0,0 0 15,0 1-15,0-1 0,0-21 0,0 22 16,0-22-16,0 0 0,0 0 16,22-21-16,-22 21 0,21-21 15,0-21 1,-21 0-16,0 0 16</inkml:trace>
  <inkml:trace contextRef="#ctx0" brushRef="#br0" timeOffset="60403.99">21971 11218 0,'21'-42'0,"-42"84"0,42-126 0,0 63 16,-21-22-16,21 43 0,-21 21 31,0 22-31,0-1 0,0 0 0,22 1 16,-22-1-16,21 0 0,0 1 16,0-1-16,-21 0 0,21 1 0,0-22 15,1 0-15,-1 0 0,0 0 0,0 1 16,-21-1-16,21-21 15,0 0-15,-21-21 16,22-1-16,-22-20 16,21 21-16,-21-21 15</inkml:trace>
  <inkml:trace contextRef="#ctx0" brushRef="#br0" timeOffset="60600.89">22627 10943 0,'0'-21'0,"0"42"0,0-63 0,0 21 16,-21 42-1,0 0-15,0 0 0,-22 43 16,1-22-16,21 22 0,0-22 16,-1 21-16,22-20 15,-21 63-15,21-64 0,-21 0 16,21-21-16,0 22 0,0-22 0,0 0 16,0 0-16,0 0 0,0 1 15,21-22-15,0 0 16,1 0-16,-1 0 0</inkml:trace>
  <inkml:trace contextRef="#ctx0" brushRef="#br0" timeOffset="61148.57">23304 11049 0,'22'-42'16,"-44"84"-16,65-105 0,-43 20 0,0 22 16,0 0-16,-21 21 15,-1 0-15,1 0 0,-21 21 16,21 0-16,-22 22 0,1-22 15,0 21-15,-1 0 0,22 1 0,-21-1 16,21 22-16,0-22 0,-1 21 16,22-20-16,0-1 0,0 0 0,0 1 15,22 20-15,-1-42 0,0 1 16,21-1-16,-21 0 0,22 0 16,-1-21-16,-21 0 0,22 0 0,-1 0 15,-21 0-15,0 0 0,0 0 0,1-21 16,-1-21-1,-21 20-15,0-20 0,0 21 0,0 0 16,0-22-16,-21 22 0,-1 0 0,1 0 16,0 0-16,-21 21 0,21 0 15,-1-21-15,1 21 0,0 0 16,42 0 15,0 0-31,22-22 0,-22 22 16,21 0-16,-21 0 0,1 0 0,-1 0 15,0 22-15,0-1 0,-21 0 0,0 64 16,0-43-16,0 0 16,0 1-16,-21 20 0,0-21 0,-22 85 15,22-63-15,0-1 0,0 1 16,0-1-16,21 1 16,0-1-16,-21-20 0,21 20 0,0-20 15,-22-1-15,22 0 0,0-21 0,0 22 16,0-22-16,0 0 0,0 0 15,22-21 1,-1-21-16,-21 0 16,21 0-16</inkml:trace>
  <inkml:trace contextRef="#ctx0" brushRef="#br0" timeOffset="61356.45">24151 11642 0,'0'-21'47,"-21"21"-16,0 0-31,0 0 16,-1 0-16,1 0 0,0 21 0</inkml:trace>
  <inkml:trace contextRef="#ctx0" brushRef="#br0" timeOffset="78036.41">5397 16108 0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4:08:51.2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1820 0,'0'-21'16,"22"0"0,-1 21-16</inkml:trace>
  <inkml:trace contextRef="#ctx0" brushRef="#br0" timeOffset="938.89">2730 254 0,'0'-21'0,"0"42"0,0-63 15,0 21-15,0-1 16,0 1-16,0 0 0,0 0 16,0 42 15,0 21-15,0-20-16,0 20 0,0 0 15,-21 22-15,0-22 0,0 22 16,-21-1-16,20 1 0,-20 20 15,21-20-15,-21 20 0,-22 65 16,22-86-16,21 22 0,-22-22 16,22-20-16,0 20 0,-21 22 15,20-64-15,22 21 0,0-21 16,-21 1-16,21-1 0,0 0 16,0-42 15,0 0-31,0-1 0,21-41 15,1 21-15,-1-43 16</inkml:trace>
  <inkml:trace contextRef="#ctx0" brushRef="#br0" timeOffset="1271.32">2688 360 0,'0'0'0,"0"-21"0,21 0 0,-21-1 16,21 1-16,-21 0 0,22 21 31,-1 21-31,-21 0 16,0 22-16,0-22 0,21 21 15,-21 1-15,21-1 0,-21 21 16,0 1-16,0-1 0,0 1 16,0-1-16,0 22 0,0 42 15,0-63-15,0-1 0,0 43 16,0-43-16,0 22 15,0-64-15,0 22 0,0-22 16,0 0-16,0 0 0,0 0 16,0 0-16,-21-42 31,21 0-31,-21 0 0,21 0 16,0 0-16,0-1 0,-21-20 15,21-21-15</inkml:trace>
  <inkml:trace contextRef="#ctx0" brushRef="#br0" timeOffset="1503.23">2371 1143 0,'0'0'0,"0"21"0,-22-21 16,22 21-1,22-21 1,-1 0-16,0 0 0,21 0 15,-21-21-15,22 0 16,-1 21-16,-21 0 0,22-21 0,20 21 16,-42 0-16,0 0 15,1-21-15,-1 21 0</inkml:trace>
  <inkml:trace contextRef="#ctx0" brushRef="#br0" timeOffset="2137.53">3492 1037 0,'0'-42'16,"0"21"0,22 0-16,-1-1 0,21-20 15,-42 21-15,21 0 16,0 0-16,1 21 0,-22-22 0,0 1 16,-43 21 15,22 21-31,-21-21 15,21 22-15,-22-1 0,1 0 0,0 0 16,20 0-16,-20 0 16,21 1-16,0-1 0,0 0 15,21 0-15,0 0 0,0 0 16,0 1-16,21-22 16,0 21-16,21-21 0,-21 0 15,22 21-15,-22-21 0,64 21 16,-64 0-16,21-21 15,-21 21-15,22-21 0,-22 22 0,42-1 16,-63 0-16,21 0 16,-21 0-16,0 0 15,0 1-15,-21-1 0,0-21 0,0 21 16,-21 0-16,20 0 0,-20-21 16,-43 21-16,43-21 0,0 0 15,21 0-15,-22 0 0,22 0 16,-21 0-16,21 0 0,-1-21 15,1 0-15,0 0 16,21 0-16,0 0 16,0-1-1,21 22-15,0 0 0,1-21 16,20 21-16,-21-21 0,0 21 16,0-21-16,22 0 0,-1 21 0</inkml:trace>
  <inkml:trace contextRef="#ctx0" brushRef="#br0" timeOffset="2578.27">4254 953 0,'43'-22'16,"-86"44"-16,107-65 0,-43 22 0,0 21 0,0-21 16,-21 0-16,-42 21 31,21 0-31,0 0 0,-22 0 15,22 0-15,-21 0 0,0 21 16,20 0-16,1-21 0,-21 21 16,21 0-16,-22 43 15,43-43-15,0 0 0,0 0 16,0 1-16,22-1 16,-1 0-16,21-21 0,-21 21 15,0-21-15,22 0 0,20 21 16,-20-21-16,-1 21 0,-21-21 15,21 22-15,-20-22 0,-1 21 16,0-21-16,0 0 0,-21 21 0,0 0 16,-42-21-1,21 21-15,-22-21 0,22 21 0,-21-21 16,-22 0-16,22 0 0,-85 0 16,85 0-16,20 0 15,-20 0-15,21 0 0,0 0 16,0 0-1,21-21 1,21 21-16,0-21 16,0 0-16</inkml:trace>
  <inkml:trace contextRef="#ctx0" brushRef="#br0" timeOffset="3147.3">4784 1122 0,'0'-21'16,"21"21"-1,-21-21-15,21 21 0,0-22 16,-21 1-16,21 21 0,0-21 0,43-21 15,-43 21-15,21-43 16,-42 43 0,0 0-16,-21 21 31,-21 0-31,21 21 0,-22 0 16,22 0-16,-21 0 0,0 1 0,-1 20 15,1 21-15,21-41 16,-22 41-16,43-21 15,0-20-15,0-1 0,0 21 16,43 0 0,-22-42-16,21 0 0,-21 22 0,64-22 15,-43 0-15,1 0 0,-22 0 16,21 0-16,1 0 0,-22 0 16,21 0-16,-21 0 0,0-22 0,1 22 15,-1-21-15</inkml:trace>
  <inkml:trace contextRef="#ctx0" brushRef="#br0" timeOffset="3522.97">5228 1164 0,'0'0'16,"0"-21"-16,-21-42 16,21 41-16,0 1 0,-21 21 15,21-21-15,0 0 0,0 0 16,0 0-16,21 21 16,0 0-16,0-22 0,0 22 15,1-21-15,-1 21 0,21 0 0,-21 0 16,22 0-16,-22 21 0,21 1 15,-21-1-15,22 0 0,-22 0 16,21 0-16,-21 0 0,0 1 16,1 20-16,-1-21 0,-21 0 15,0 22-15,0-22 0,0 0 0,0 21 16,-21-21-16,-22 1 16,43-1-16,-21-21 0,0 0 15,21-21 16,0-1-31,0 1 0,0-21 0,0 21 16,0-22-16,0 22 0,21-21 16,21-43-16,-20 64 15,-1-21-15,0-1 0,0 22 0,0-21 16,0 21-16,1-22 0,20 22 16,-21 0-16,0 0 0,0 0 0,1-22 15,20 22-15,-21 0 0,0-21 0</inkml:trace>
  <inkml:trace contextRef="#ctx0" brushRef="#br0" timeOffset="4979.04">6202 296 0,'0'0'16,"21"-21"-16,-21 0 0,0 0 0,0 0 15,0 0-15,0 42 32,0 0-17,0 21-15,0-21 0,0 22 16,0-1-16,-21 0 0,21 1 0,0 63 15,-21-43-15,21-21 16,-22 22-16,22-1 0,-21 1 0,21 63 16,0-85-16,-21 22 15,21-22-15,0 0 0,-21 1 16,21-1-16,0-21 0,0 0 0,0 1 0,0-1 16,0 0-16,21-21 15,0 0-15,0 0 16,1 0-16,-1-21 15,0 0-15,0-1 0,0-20 0,0 0 16,1 21-16,20-43 0,-21 22 16,0-1-16,22-62 0,-22 62 15,0 1-15,0 0 16,0 20-16,-21 1 0,0 0 0,0 0 16,0 42-1,0 0 1,0 0-16,0 22 0,0-1 15,0-21-15,0 22 0,-21-1 0,21 0 16,0 1-16,-21-22 0,21 21 16,0 0-16,0-20 0,0-1 15,0 0-15,0 0 0,0 0 0,0 0 16,21 1-16,0-22 0,43 0 16,-43 0-16,21 0 15,-21 0-15,22-22 0,-22 1 16,64-21-16,-64 0 0,21 20 15,0-20-15,-20 0 0,-1-1 16,21 1-16,0-21 0,-20 41 16,-22 1-16,0 0 0,21 0 15,-21 0-15,0 42 32,0 21-17,0-21-15,0 1 0,-21 20 16,21-21-16,-22 21 0,22 1 0,-21 20 15,21-42-15,0 1 16,0-1-16,0 0 0,0 0 0,43 21 16,-22-42-16,0 22 0,0-22 15,0 0-15,0 0 0,22 0 16,-22 0-16,0 0 0,21 0 0,-20 0 16,-1-22-16,0 1 0,42-42 15,-41 42-15,-1-22 16,0 1-16,-21 0 15,21-1-15,-21-41 0,0 41 16,0 1-16,-21 0 0,0 20 16,0 1-16,-1 0 0,-20 0 0,21 21 15,0 0-15,-22 0 0,1 0 16,21 0-16,0 21 0,-43 43 16,43-43-16,-21 21 0,42 0 0,-21 1 15,21-22-15,0 21 0,0 1 16,0-22-16,0 0 0,21 21 15,0-21-15,0 1 0,0-1 16,43 0-16,-22-21 0,0 0 16,1 0-16,-1 0 0,0 0 15,43 0-15,-43-21 0,64-43 16,-63 22 0,-1 21-16,-21-22 0,0 1 0,22 21 15,-22-64-15,0 64 16,-21 0-16,21 0 0,-21 42 31,0 21-15,-21-21-16,0 1 15,21 20-15,0 0 0,-21 22 16,21-22-16,0-21 0,0 22 0,0-22 16,0 0-16,21 21 0,-21-21 15,21 1-15,0-1 0,-21 0 0,21 0 16,0-21-1,-21-21 17,0 0-32,0-22 0,0 22 0,0 0 15,0-21-15,0-1 0,22 1 16,-1 0-16,-21-1 0,21 1 0,0 0 16,0-1-16,0 22 0,22-21 15,-22 21-15,0 0 0,21-1 16,1 1-16,20 21 0,-42 0 15,22 0-15,-1 21 16,-21 1-16,22-1 0,-1 42 16,0 22-16,-21-43 15,-21 1-15,22-1 0,-22 64 16,0-64-16,0 0 16,0 1-16,0-22 0,0 0 0,0 0 15,0 0-15,-22 1 0,22-1 31,-21-21-31,21-21 32,0-1-32,21 1 15,1 0-15,-1 0 0,0 0 0,0-22 16</inkml:trace>
  <inkml:trace contextRef="#ctx0" brushRef="#br0" timeOffset="5427.77">9483 910 0,'0'0'0,"21"-21"0,0 21 0,-21-21 0,0 0 16,0 0-1,0-1-15,-21 22 16,0 0-16,-1 0 0,-20 0 16,21 0-16,-21 22 0,20-1 0,-41 21 15,21-21-15,20 0 16,1 1-16,0-1 0,21 21 15,0-21-15,0 0 16,0 1-16,21-1 0,43 0 16,-43 0-16,21 0 15,22 0-15,-43-21 0,21 22 16,-21-1-16,1-21 0,-1 21 0,0-21 16,0 21-16,0-21 15,-21 21-15,21 0 0,-21 1 0,0-1 16,0 0-1,0 0-15,-21-21 16,0 0-16,0 21 0,0-21 16,0 0-16,-1 21 0,-41 1 15,42-22-15,-22 0 16,1 0-16,21 0 0,0 0 0,0 0 16,-1 0-16,-41 0 15,42 0-15,0 0 0,-1-22 16,1 22-16,0-21 15,-21 0-15,21 0 0,-1 0 0</inkml:trace>
  <inkml:trace contextRef="#ctx0" brushRef="#br0" timeOffset="5878.87">7133 466 0,'0'0'0,"-63"42"31,63-21-31,0 0 16,21-21 0,0 0-16,0 0 0,0 0 15,0 0-15,1-21 0,-1 0 0,0 0 16,0 0-16,-21 0 16,0-1-16,0 1 15,-21 0-15,0 0 0,0 21 16,-1 0-16,1 0 15,0 0-15,0 0 16,0 0-16,21 21 0,-21 0 16,-1-21-16,22 21 0,-21-21 15,21 22-15,0-1 0,-21-21 32</inkml:trace>
  <inkml:trace contextRef="#ctx0" brushRef="#br0" timeOffset="6150.34">6138 635 0,'0'21'16,"21"-21"-1,1 0-15,-1 0 0,0 0 16,0 0-16,0 0 0,0-21 16,22 21-16,-22 0 0,0 0 15,0 0-15,22-21 16,-65 21 15,1 0-31</inkml:trace>
  <inkml:trace contextRef="#ctx0" brushRef="#br0" timeOffset="6942.73">10753 254 0,'0'-21'0,"0"42"0,21-84 0,0 41 16,0 1-16,-21 0 0,0 0 16,21 0-16,-21 0 0,21-1 0,-42 44 31,0-1-15,0 0-16,21 0 0,-42 21 15,20 1-15,1-1 0,0 0 0,-21 22 16,21-22-16,-1 22 15,-20-1-15,0 1 0,-1-1 16,1 22-16,0 0 0,-1-1 0,-20 1 16,21-22-16,-22 22 0,22-21 15,-1 20-15,-20-41 0,-1 84 16,22-85-16,21 0 0,-21 43 16,20-64-16,1 0 0,0 22 15,21-22-15,0-42 31,21-1-31,0-20 0,1 21 0,-1 0 16,21-22-16</inkml:trace>
  <inkml:trace contextRef="#ctx0" brushRef="#br0" timeOffset="7503.36">10858 741 0,'0'-21'0,"-21"-43"31,21 43-31,0 0 15,21 21-15,1-21 0,-1 21 16,0 0-16,0 0 0,21 0 16,-20 0-16,20 0 0,-21 0 0,43 42 15,-43-21-15,0 0 0,0 22 16,0-1-16,0 22 0,1-22 16,-22 0-16,0 22 0,0-22 0,0 22 15,0-22-15,0 0 0,0 1 16,0 20-16,-22-42 15,22 0-15,-21 1 0,21-1 16,0-42 0,0-1-1,0 1-15,0 0 0,0 0 16,0-21-16,21-1 0,1-20 16,-1-1-16,-21 1 0,21-1 0,0 22 15,0-22-15,0 1 0,43-22 16,-43 43-16,0 21 0,0 0 15,-21-1-15,0 1 0,22 21 16,-1 0-16,0 21 16,-21 1-16,0-1 15,0 0-15,0 0 0,0 0 16,0 0-16,0 1 0,0 20 16,0-21-16,0 0 0</inkml:trace>
  <inkml:trace contextRef="#ctx0" brushRef="#br0" timeOffset="8350.32">11620 1143 0,'0'0'0,"22"0"0,-1 0 15,0 0-15,0-21 16,0 0-16,0 0 0,1-1 16,-1 1-16,42-42 15,-42 42-15,1-22 0,-1 22 0,-21-21 16,0 21-16,0-1 0,0 1 15,-21 21 1,-1 0-16,1 21 0,0 1 16,-21-1-16,21 0 0,-1 0 0,-20 21 15,21 1-15,0-22 0,21 21 16,0 1-16,-21-22 0,21 21 16,0-21-16,0 22 0,0-22 15,21 21-15,-21-21 16,21-21-16,21 0 0,-21 0 15,1 0-15,20 0 0,-21 0 16,21 0-16,-20-21 0,-1 21 0,21-21 16,-21 0-16,0 0 0,1-1 15,20-20-15,-21 21 0,0 0 16,-21 0-16,21-22 0,1 1 16,-22 21-16,21 0 0,0-22 15,0 22-15,0 0 0,0 0 16,1 0-16,20 21 0,-21 0 15,0 0-15,0 0 0,22 0 16,-22 21-16,21-21 0,-21 21 16,22 0-16,-22 21 0,0-20 0,21 41 15,-42-42-15,0 22 16,0-22-16,0 0 0,0 21 0,0-21 16,0 1-16,0-1 0,-21 0 15,0 0-15,0 0 0,0-21 16,0 0-16,-1 0 15,22-21 1,0 0-16,0 0 0,0 0 16,0-1-16,0-20 15,0 21-15,22 0 0,-22-22 0,21 22 16,0-21-16,21 0 16,-21 20-16,22-20 0,-22 21 0,21 0 15,-21 21-15,43-43 16,-43 43-16,21 0 0,22 0 15,-43 0-15,0 0 16,-21 22-16,0 20 16,0 0-16,0-21 15,0 22-15,0-1 0,0 0 16,0-20-16,0-1 0,0 0 16,0 0-16,0 0 0,-21 0 15,21 22-15,0-22 16,0 0-1,0-42 17,0 0-32,0 0 15,0-1-15,0 1 0,0-21 0</inkml:trace>
  <inkml:trace contextRef="#ctx0" brushRef="#br0" timeOffset="8506.33">13102 614 0,'0'0'0,"-21"-21"15,0 21-15,0 0 16,-1 0 0,1 0-16,0 0 15,21 21 1,21-21 0,0 0-16,1 0 0</inkml:trace>
  <inkml:trace contextRef="#ctx0" brushRef="#br0" timeOffset="9467">13525 1122 0,'0'0'15,"-42"0"-15,21 0 0,0 0 0,0 0 16,42-21 15,0 0-31,21 21 0,-21-22 16,22 1-16,-1-21 0,-21 21 0,22-22 16,-1 22-16,0-21 0,1 0 15,-1-1-15,0 1 0,1 0 16,-22-1-16,21 1 0,-21 0 15,0 20-15,-21-41 0,0 42 16,0 0-16,0-1 16,-21 22-16,0 0 0,0 0 0,-21 0 15,20 0-15,1 22 0,0-22 16,0 21-16,0 21 0,-22 22 16,22-43-16,0 127 15,0-85-15,0 64 16,21-63-16,-21 21 0,21 42 15,0-43-15,0-20 0,0 105 16,0-63-16,0 169 16,0-190-16,0-1 15,0 1-15,0 0 0,0 169 16,0-170-16,0-20 16,0-1-16,0 1 0,0-1 0,0 43 15,0-85 1,0 1-16,0-1 0,21-21 15,0 0-15,0-21 0,0-1 16,22-20-16,41-43 16,-41 43-16,-1-21 0,0-1 0,22-21 15,-22 22-15,43-106 16,-64 84-16,0 0 0,-21 1 16,0-22-16,0 21 0,-42-84 15,-1 105-15,1 1 0,0-1 0,-22 22 16,22 0-16,0-1 0,-64 1 15,63 21-15,1 0 0,21 21 16,0 0-16,0-22 0,-1 22 16,22-21-1,22 21-15,-1-21 16,0 21-16,21-21 0,-21 21 16,22-21-16,-22 0 0,21-1 15,1 1-15,-1 0 0,0 0 16,-21 0-16,43-43 0,-43 64 15,0-21-15,0 0 0,1 21 16,-22-21-16,0 42 31,0 0-31,0 0 16,0 0-16,-22 1 0,1 20 16,21-21-16,-21 0 15,0 0-15,21 1 0,0-1 16,0 0-1,0-42 17,0 0-32,0-1 15,0 1-15</inkml:trace>
  <inkml:trace contextRef="#ctx0" brushRef="#br0" timeOffset="9636.32">14245 720 0,'0'0'0,"0"-21"16,-21 21-1,0 0 17,21 21-32,0 0 15,21 0 1,0-21-16,0 21 16,0 0-16,1-21 0,-1 0 15</inkml:trace>
  <inkml:trace contextRef="#ctx0" brushRef="#br0" timeOffset="9873.9">14668 783 0,'0'0'0,"0"-21"15,-21 21 1,0 0-16,0 0 16,0 0-16,0 21 0,-1 0 0,1 1 15,0-1-15,0 0 16,0 0-16,21 21 0,0 1 0,-21-22 15,21 21-15,0 1 0,0-22 16,0 0-16,0 42 0,0-41 16,0-1-16,21 0 0,21 0 15,0 0-15,-20-21 16,20 0-16,0 0 0,1 0 0,-1 0 16,0 0-16,1-21 0</inkml:trace>
  <inkml:trace contextRef="#ctx0" brushRef="#br0" timeOffset="11650.1">15452 953 0,'0'0'0,"21"-43"0,-21 1 0,0 21 0,0-22 16,0 22-16,-21 0 0,-1 0 15,1 0-15,0 21 0,0 0 0,-64-21 16,64 21-16,0 0 16,-21 21-16,-1 0 0,22 0 15,-42 64-15,20-43 0,22 0 16,-21 22-16,21-22 15,21 1-15,0 20 0,0-21 16,0-20-16,0-1 0,0 0 16,0 0-16,42-21 0,0 21 15,-21-21-15,1 0 16,-1 0-16,0 0 0,21-21 0,-21 21 16,22-21-16,-22 0 0,0-22 0,21 22 15,-20-21-15,41-43 16,-42 22-16,0 20 0,1 1 15,-22 0-15,0-1 0,21-20 16,-21 42-16,0 42 31,0 0-31,-21 0 0,-1 22 0,22-22 16,0 21-16,0 22 0,-21-22 16,21 43-16,0-64 15,0 21-15,0 22 0,0-43 0,21 0 16,-21 0-16,22-21 15,-1 21-15,0-21 0,0 0 0,0 0 16,0 0-16,1 0 0,20 0 16,-21-21-16,0 0 0,22 0 15,-22 0-15,0-22 0,21 1 0,-21 0 16,1-1-16,-1-20 0,21-64 16,-21 63-16,0 1 0,22-43 15,-43 42-15,21-20 16,-21 63-16,0-22 0,21 43 0,-21-21 15,0 42 1,0 0-16,-21 1 16,21 20-16,-21 0 15,21 1-15,0-1 0,0 0 0,0 22 16,0-1-16,-21-20 0,21 20 0,0 43 16,0-64-16,0 1 15,0 41-15,0-63 16,0 22-16,0-1 0,0-21 15,0 0-15,21-21 16,21 0 0,-21 0-16,22-42 15,-22 21-15,0 0 0,42-43 16,-41 22-16,20 0 0,-21-1 16,21 1-16,-20 0 0,-1-1 0,0 22 15,0 0-15,-21 0 0,0 0 16,21 21-16,-21 21 31,0 21-31,-21-21 0,21 0 0,0 22 16,-21-22-16,0 21 0,0 22 15,21-22-15,0-21 0,0 0 16,0 1-16,0-1 0,0 0 16,0 0-16,21-21 0,0 21 15,0-21-15,0 0 16,0 0-16,22 0 0,-22-21 15,0 0-15,43-21 0,-43 20 16,0-20-16,0 21 0,21-21 16,-20-1-16,-1 1 0,0 21 15,0-22-15,0 22 0,0-21 16,-21 63 0,0 0-1,0 0-15,-21 1 0,21 20 16,0-21-16,0 0 0,-21 0 15,21 22-15,0-22 0,0 0 0,0 21 16,0-20-16,0-1 16,21 0-16,0-21 15,1 0-15,-1 0 0,0 0 16,0 0-16,0 0 0,0 0 16,-21-21-16,22 0 0,20-43 15,-42 22-15,21-1 16,-21 1-16,0 0 0,0-1 15,0 1-15,0 0 0,-21-1 0,21 1 16,-21 21-16,0 0 0,-1 21 16,-20 0-16,0 0 15,21 0-15,-1 0 0,1 21 16,0 0-16,0 0 0,21 0 0,-21 22 16,21-22-16,0 0 0,0 0 15,0 0-15,0 1 0,21-1 0,42 0 16,-41 0-16,20-21 0,-21 0 15,21 0-15,85 0 16,-84-21-16,-1 21 0,-21-21 16,22 0-16,-1-1 0,0 1 15,-21 0-15,22-21 0,-22 21 16,0-1-16,0 1 0,0 0 16,-21 0-16,22 21 0,-22 21 15,-22 0 1,-41 64-16,42-43 15,0-21-15,21 22 0,-22-1 16,22-21-16,-21 43 0,21-22 16,0-21-16,0 0 0,0 1 15,0-1-15,0 0 0,0 0 16,0-42 15,0 0-15,0-22-16,0 22 0,0 0 15,21-21-15,1-1 0,-1 1 16,0 0-16,0-1 0,21 1 16,43-21-16,-43 20 0,1 22 15,-1 0-15,22 0 0,20 21 16,-41 0-16,-22 0 0,21 21 16,-21 0-16,0 0 0,1 22 15,-22 20-15,0-21 0,0 1 16,0-1-16,0 0 0,-22 1 15,22-22-15,-21 21 0,21-21 0,-21 1 16,21-1-16,0 0 0,-21-21 16,21 21-16,-21-21 0,21 21 15,0-42 17,21 0-32,0 0 0,0 0 15,0-1-15,1-20 0</inkml:trace>
  <inkml:trace contextRef="#ctx0" brushRef="#br0" timeOffset="12056.03">18859 699 0,'43'-22'0,"-86"44"0,86-65 16,-43 22-16,0 0 0,0 0 16,-21 21-1,-22 0-15,22 0 0,-21 21 16,-1 0-16,1 0 15,0 0-15,-22 1 0,22-1 0,21 0 16,-22 21-16,22-21 0,0 1 16,21-1-16,0 21 0,0-21 15,21 0-15,0 1 0,1-22 16,20 21-16,0-21 0,1 0 16,-1 0-16,0 21 0,1-21 0,-1 0 15,0 0-15,1 0 0,-1 21 0,-21-21 16,0 21-16,0 0 15,1-21-15,-22 22 0,0-1 0,0 0 16,0 0-16,0 0 0,0 0 16,-43 22-16,22-22 0,0-21 15,-21 21-15,20 0 0,-20-21 0,0 21 16,-1-21-16,1 0 0,0 0 16,-22 0-16,43 0 0,-21 0 15,21 0-15,-1 0 0,1 0 16,21-21-16,-21 0 0,21 0 15,0 0-15,0 0 0</inkml:trace>
  <inkml:trace contextRef="#ctx0" brushRef="#br0" timeOffset="12335.87">16849 445 0,'-22'0'0,"44"0"15,-44-22-15,1 22 0,0 0 16,0 0 62,0 0-62,0 0-16,-1 0 0,1 0 0</inkml:trace>
  <inkml:trace contextRef="#ctx0" brushRef="#br0" timeOffset="12558.74">15896 635 0,'0'0'0,"21"0"31,0 0-31,1 0 0,-1 0 16,0-21-16,21 21 0,-21 0 0,22 0 15,-1 0-15,-21-21 0,22 21 16,-1 0-16,0 0 0,-21 0 0,1 0 15</inkml:trace>
  <inkml:trace contextRef="#ctx0" brushRef="#br0" timeOffset="13658.11">2540 2074 0,'-21'0'0,"42"0"0,-63-21 0,20 21 0,1 0 16,0 0-16,0 0 0,0-21 15,0 21-15,-1 0 16,44 0 47,-1 0-63,0 0 0,0 0 15,21 0-15,1 21 0,-1-21 0,22 0 16,-1 0-16,-21 0 15,22 0-15,-1 0 0,1 0 0,-1 0 16,1 0-16,21 0 0,-22 0 16,22 0-16,-22 0 0,22 0 0,0 0 15,20 0-15,-20 0 0,0 0 16,21 0-16,105-21 16,-105 21-16,21-21 0,21 21 0,-21 0 15,21 0-15,-21-21 0,170 21 16,-149 0-16,0 0 0,0 0 15,0 0-15,-21 0 0,22 0 16,-1 0-16,0 0 0,0 0 0,0 0 16,0 0-16,1-21 0,126 21 15,-148 0-15,21 0 0,0 0 16,0 0-16,-21 0 0,0 0 16,0 0-16,0 0 0,0-22 0,-21 22 15,0 0-15,0 0 0,0 0 16,-1 0-16,-20 0 0,0 0 0,-22-21 15,1 21-15,20 0 0,-62 0 16,-1 0-16,0 0 0,0 0 16,-21-21-16,0 0 62,0 0-62,0 0 16,0-1-16</inkml:trace>
  <inkml:trace contextRef="#ctx0" brushRef="#br0" timeOffset="15138.26">11451 1651 0,'-21'0'0,"42"0"0,-63 0 0,-1 21 0,22-21 16,0 0-16,0 0 15,0 0-15,-22 0 0,22 0 0,0 0 16,0 0-16,0 0 0,0 0 15,-1 0-15,1 0 0,-21 0 16,21 0 0,42 0 62,0 0-78,0 0 15,0 0-15,1 0 16,-1 0-16,42 0 0,-42 0 16,22 0-16,-22 0 0,21 0 15,-21 0-15,22 0 0,-22 0 0,21 0 16,-21 0-16,22 0 0,-1 0 16,-21 0-16,22 0 0,-1 0 15,0 0-15,22 0 0,-22 0 0,22 0 16,-1 0-16,1 0 0,20 0 0,-20 0 15,-1 0-15,1 0 0,-1 0 16,1 0-16,-1 0 0,1 0 16,-22 0-16,22 0 0,-1 0 0,1 0 15,-1 0-15,1 0 0,-1 0 16,64 0-16,-63 0 0,-1 0 16,1 0-16,-1-21 0,22 21 15,21 0-15,-43 0 0,1 0 16,-1 0-16,1-21 0,-1 21 15,1 0-15,-1 0 0,1 0 0,-1 0 16,1 0-16,20 0 0,-20 0 16,-1 0-16,85 0 0,-84 0 15,-1 0-15,-20 0 16,20 0-16,149 0 16,-149 0-16,1 0 0,21 0 15,-22 0-15,22 0 0,-1 0 0,-20 0 16,21 0-16,-22 0 0,1 0 15,-1 0-15,1 0 0,-1 0 0,1 0 16,-1 0-16,1 0 0,-1 0 16,1 0-16,20 21 0,-20-21 0,63 0 15,-64 0-15,1 0 16,-1 0-16,1 0 0,-1 0 0,22 0 16,-22 0-16,-20 0 15,-1 0-15,22 0 0,-22 0 16,21 0-16,1 0 0,-1 0 0,-20 0 15,84 0-15,-85 0 16,0 0-16,22 0 0,-22 0 16,1 0-16,-22 0 0,21 0 0,0 0 15,-20 0-15,20 0 0,0-21 16,-21 21-16,22 0 0,-22 0 16,21 0-16,1 0 0,41 0 15,-41 0-15,-1 0 0,43 0 16,-43 0-16,43-21 15,-43 21-15,0 0 0,-21 0 0,22 0 16,-1 0-16,-21 0 16,0 0-16,22 0 0,-22 0 0,21 0 15,-21 0-15,1 0 16,-1 0-16,0 0 94,-21-21-47,-21 21-47,0 0 15,-1 0-15</inkml:trace>
  <inkml:trace contextRef="#ctx0" brushRef="#br0" timeOffset="23926.02">12531 2180 0,'21'-63'31,"-21"42"-31,0-1 16,0 1-16,0 0 15,0 0-15,0 0 16,0 0 0,21 21-16,-21-22 0,0 44 62,0-1-46,0 0-16,0 0 0,0 0 15,0 0-15,0 1 16,0-1-16,0 21 0,-21 0 16,21-20-16,0-1 0,0 21 15,0-21-15,0 0 0,0 22 16,0-22-16,0 21 0,0 1 0,0 20 15,0-21-15,0 22 16,0-22-16,0 1 0,0 20 16,0-21-16,0-20 0,0 20 15,0-21-15,0 21 0,0-20 16,0 41-16,0-21 0,0-20 16,0 41-16,0-21 15,0-20-15,-21 20 0,21-21 0,0 21 16,-22 22-16,22-22 0,0-21 15,0 1-15,0 20 0,0-21 16,0 21-16,-21-20 0,21-1 16,0 0-16,0 42 0,0-41 15,0-1-15,0 0 0,0 0 16,0 0-16,0 0 0,0 22 16,0-22-16,0 21 0,0-21 15,0 1-15,0-1 0,0 42 16,0-20-16,0-22 0,0 21 0,0-21 15,0 22-15,0-22 0,0 42 16,0-20-16,0-22 0,0 42 16,0-20-16,0-22 0,0 42 15,0-42-15,0 22 16,0-22-16,0 21 0,0-21 0,0 22 16,0-1-16,0-21 0,0 22 15,0-1-15,0 0 0,0 1 0,0-22 16,0 21-16,0 0 0,0 1 15,0-1-15,0 0 0,0-20 0,0 20 16,0 0-16,0 22 0,0-22 16,0 0-16,0 1 0,0-1 15,0 0-15,0 43 0,0-43 16,0 1-16,0-1 0,0 43 16,0-43-16,0 22 15,0-22-15,0 0 0,0 1 16,0-1-16,0 0 0,0 1 0,0 41 15,0-41-15,0-1 0,0 21 16,0-20-16,0-1 0,0 0 16,0 1-16,0-1 0,0 0 0,0 1 15,0 41-15,0-41 0,0-1 16,0 0-16,0 1 0,0-1 16,0 0-16,0 1 0,0-1 0,0 0 15,0 43-15,0-43 0,0 1 16,0 41-16,0-41 0,0-1 15,0 0-15,0-20 0,0 20 16,0 0-16,0-21 0,0 22 16,0-1-16,0 0 0,0 1 0,0-1 15,0 0-15,0 1 0,-21-1 16,21 0-16,0 64 16,0-63-16,0-1 0,0 0 0,0 1 15,0-1-15,0 64 16,0-85-16,0 21 0,-21 43 15,21-43-15,0 22 16,0-22-16,0 0 0,0 43 16,0-43-16,0 1 0,0 20 15,0-20-15,0-1 16,0 21-16,0-20 0,0-22 0,0 21 16,0 1-16,0-1 0,0-21 15,0 64-15,0-43 0,0 0 16,0-20-16,0 20 0,21 0 15,-21 1-15,0 20 0,0-21 16,0 64-16,0-85 16,0 22-16,0-1 0,0-21 0,0 22 15,0-1-15,0-21 0,0 21 16,0 1-16,0-1 0,0-21 16,0 22-16,0-1 0,0 21 15,0-20-15,0-1 0,21-21 0,-21 64 16,0-64-16,0 21 0,0-20 0,0 20 15,0-21-15,0 43 16,0-22-16,0 64 16,0-64-16,0 0 0,0 1 15,0-22-15,0 21 0,0 1 0,0-1 16,0 0-16,0 1 0,0-1 16,0 43-16,0-64 0,0 21 15,0 43-15,0-64 0,0 21 16,0 43-16,0-43 0,0 1 15,0 20-15,0-21 16,0 1-16,0-1 0,0 0 0,0 1 16,0-1-16,0-21 0,0 22 15,0-1-15,0 0 0,0 22 16,0-22-16,0-21 0,0 22 16,0-1-16,0 0 0,0-21 0,0 22 15,0-1-15,0 0 0,0 43 16,0-43-16,0 1 0,0-1 0,-21 22 15,21-22-15,0 0 0,0-21 16,0 22-16,0-1 0,0-21 16,0 22-16,0-1 0,0-21 0,0 64 15,0-43-15,0 0 0,0 43 16,0-43-16,0 1 16,-21-1-16,21 0 0,0 1 15,-21 20-15,21-20 0,0-1 16,0-21-16,0 43 0,0-22 15,0 0-15,0-21 0,0 22 16,0-1-16,0 22 0,0-22 16,0 64-16,0-64 15,-21 0-15,21 22 16,0-22-16,-22 22 16,22-43-16,0 21 0,0-21 0,0 43 15,0-43-15,0 21 0,0 1 16,0-1-16,0-21 0,0 0 15,0 22-15,0-22 0,0 64 16,-21-64-16,21 21 0,-21 22 16,21-22-16,0-21 0,0 21 15,0-20-15,0 20 0,-21-21 16,21 0-16,0 22 0,0-22 0,0 63 16,-21-62-16,21-1 15,0 42-15,0-20 0,0-1 16,0-21-16,0 21 0,-21 1 15,-1 20-15,22-20 0,0-1 16,0-21-16,0 21 0,0 1 16,0-22-16,-21 21 0,21-21 15,0 22-15,0 20 0,-21-42 16,21 1-16,0 20 0,0 21 16,0-41-16,0 20 0,0 0 15,0 1-15,-21-1 0,21-21 0,-21 21 16,21 1-16,-21-1 0,21 43 15,0-43-15,-22 0 0,22 22 16,-21-22-16,21 1 16,0-22-16,0 0 0,0 21 0,0-21 0,0 22 15,0-1-15,0-21 16,0 0-16,0 1 0,0-1 16,0 42-16,-21-42 0,21 1 15,0-1-15,-21 0 0,21 0 16,0 21-16,0-20 15,0-1-15,0-42 79,0-1-79,21 22 15,-21-21-15,21 21 0,-21-21 16,0 0-16,0 0 0,21-22 15,-21 22-15,0 0 0</inkml:trace>
  <inkml:trace contextRef="#ctx0" brushRef="#br0" timeOffset="46806.98">381 2709 0,'0'-21'16,"0"0"-16,0 0 16,-21 21 15,0 21-15,21 0-16,0 0 15,-22 1-15,22 20 0,-21 0 16,21 1-16,0-1 0,-21 0 15,0 22-15,-21 105 16,20-105-16,1-22 0,0 21 16,0-20-16,21 20 15,-21-20-15,21-22 0,0 0 16,-21 0-16,21 0 16,0-42-1,0 0-15,0 0 16,0 0-16,0-1 0,0-20 0,0 0 15,0-1-15,21 1 0,0 0 16</inkml:trace>
  <inkml:trace contextRef="#ctx0" brushRef="#br0" timeOffset="47082.57">360 2773 0,'0'0'15,"21"-21"-15,-21 0 0,21 21 16,-21 21-1,0 0 1,0 21-16,0-21 16,0 22-16,0-1 0,0 0 15,0 1-15,0-1 0,0 22 16,0-22-16,0 21 0,0-20 0,0 20 16,0-20-16,0-1 0,0 21 15,0-41-15,0-1 0,0 0 16,0 0-16,21-21 0,-21 21 15,0-42 1,0 0 0,0 0-16</inkml:trace>
  <inkml:trace contextRef="#ctx0" brushRef="#br0" timeOffset="47282.25">106 3281 0,'21'0'32,"21"0"-32,-21 0 0,1 0 15,20 0-15,0 0 0,43-21 16,-64 0-16,21 21 0,1 0 16,-22 0-16,0-22 0,0 22 15,0 0-15,1-21 0</inkml:trace>
  <inkml:trace contextRef="#ctx0" brushRef="#br0" timeOffset="47769.62">1079 3112 0,'0'0'15,"0"-22"-15,22 22 16,-1-21-16,-21 0 15,0 0-15,-21 21 32,-1 0-17,1 0-15,0 0 0,-21 21 16,-1 0-16,22 0 0,0-21 16,0 22-16,0-1 0,0 0 15,21 0-15,0 0 0,0 0 16,0 1-16,0-1 15,21-21-15,0 0 0,21 21 16,-21-21-16,22 0 0,-22 0 0,21 21 16,-21-21-16,22 21 0,-1 0 15,-21-21 1,0 22-16,1-1 0,-22 0 16,0 0-16,-22 0 15,-20 0-15,21-21 0,-64 43 16,64-43-16,-21 21 15,-1-21-15,22 0 0,-21 0 0,21 0 0,0 0 16,-22 0-16,22 0 16,0 0-16,0 0 15,21-21 1,21 0-16,0-1 16,0 22-16,0-21 0,1 0 15,-1 0-15,21 0 0</inkml:trace>
  <inkml:trace contextRef="#ctx0" brushRef="#br0" timeOffset="48222.49">1630 3112 0,'0'0'0,"106"-43"31,-106 22-31,0 0 0,21 21 0,-21-21 16,-21 21-1,-1 0-15,1 0 16,0 0-16,-21 21 0,-1-21 0,1 21 16,21 0-16,-64 0 15,43 1-15,21-1 0,0 0 16,-1-21-16,22 21 0,-21 21 16,21-20-16,21-1 15,1 0-15,20-21 0,21 21 16,-20 0-16,-1-21 0,0 21 15,1-21-15,-22 22 0,21-22 0,1 21 16,-22 0-16,-21 0 16,0 0-16,0 0 15,-21 1-15,-1-1 16,-20-21-16,0 21 0,-1 0 16,1-21-16,-21 21 15,20-21-15,22 0 0,0 0 0,0 0 16,0 0-16,-1 0 15,22-21-15,0 0 16,22 21-16,-1-21 16,0 0-16,21 21 0,-21-22 15,22 1-15,-22 0 0</inkml:trace>
  <inkml:trace contextRef="#ctx0" brushRef="#br0" timeOffset="48581.32">1990 3302 0,'0'-21'16,"21"21"-1,-21-21-15,0 0 0,21-1 16,0 22-16,0-21 0,0 0 16,-21 0-16,43 0 0,-22 0 15,-21-1-15,21 22 16,-21-21-16,-21 21 31,0 0-31,0 0 0,-1 21 0,1 1 16,0-1-16,0 0 0,-21 42 15,20-20-15,1-22 16,21 21-16,-21 1 0,21 20 16,0-42-16,0 0 15,0 1-15,21-1 0,0-21 16,1 21-16,20-21 15,-21 0-15,0 0 0,22 0 0,-22 0 16,21 0-16,-21-21 0,0 21 16</inkml:trace>
  <inkml:trace contextRef="#ctx0" brushRef="#br0" timeOffset="48962.29">2349 3302 0,'0'-21'0,"0"42"0,0-63 0,0 21 16,0-1-16,0 1 15,0 0 1,0 0-16,22 21 0,-1 0 16,0 0-16,0 0 0,0 0 0,22 0 15,-22 0-15,21 0 0,0 0 16,-20 0-16,20 21 0,21 0 16,-41 0-16,-1 1 15,0-1-15,-21 0 0,0 0 0,0 0 16,0 0-16,0 1 0,0-1 15,0 0-15,-21 0 0,0 0 0,-1-21 16,22 21-16,-21-21 0,0 0 16,0 0 15,21-21-31,0 0 0,0 0 16,0 0-16,0 0 0,0-22 15,0 22-15,21 0 0,0 0 16,-21 0-16,21-1 0,1 1 15,-1 21-15,0-21 0,0 0 0,0 21 16,0-21-16,1 0 0,20-1 16,-21 22-16,0-21 0,0 0 0</inkml:trace>
  <inkml:trace contextRef="#ctx0" brushRef="#br0" timeOffset="49248.22">3302 2815 0,'0'0'16,"0"-21"-16,0 0 15,0 42 17,0 0-32,0 0 15,0 1-15,0 20 16,0-21-16,-21 43 0,21-22 16,-21 0-16,-1 1 0,22-1 15,0 0-15,-21 43 0,0-64 16,21 21-16,0 22 15,0-43-15,0 0 0,0 0 16,0 1-16,42-22 16,-20 0-16,-1 0 15,0 0-15,0-22 0,0 1 16,0 0-16,1 0 0,-1-21 16</inkml:trace>
  <inkml:trace contextRef="#ctx0" brushRef="#br0" timeOffset="49466.33">3069 3027 0,'0'21'32,"21"-21"-32,0 0 0,1 0 15,-1 0-15,0 0 0,21 0 0,-21 0 16,1 0-16,-1 0 15,0 0-15,0 0 0,21 0 16,-20-21 0,-22 0-16,21 21 0,-21-21 15</inkml:trace>
  <inkml:trace contextRef="#ctx0" brushRef="#br0" timeOffset="49832.57">4424 2477 0,'0'-22'16,"0"-41"0,-21 63-1,-1 21 1,1 0-16,0 22 0,21-22 0,-21 21 15,0 22-15,-22-22 0,22 21 16,0 1-16,0-1 0,-64 64 16,64-63-16,-21 21 15,-1-1-15,1 1 0,0 0 0,-1-22 0,1 22 16,0-1-16,-1-20 0,1-1 16,21 22-16,-21-43 0,20 22 0,-20 21 15,21-43-15,0 21 16,21-41-16,0-1 15,0-42 1,0-1-16,21 1 16,0-21-16,0 21 0</inkml:trace>
  <inkml:trace contextRef="#ctx0" brushRef="#br0" timeOffset="50375.31">4572 2794 0,'0'0'0,"0"-63"32,-21 63-17,21 21 1,0 0-16,0 0 0,-21 21 0,21-20 16,0 20-16,-22 0 0,22-21 15,0 22-15,0-1 0,-21 106 16,21-105-16,-21 20 15,21-21-15,-21 22 16,21-43-16,0 0 16,0-42 15,21 0-31,0 0 0,0 0 16,1-22-16</inkml:trace>
  <inkml:trace contextRef="#ctx0" brushRef="#br0" timeOffset="50634.3">4974 2709 0,'21'0'0,"-42"0"0,42 22 31,-21-1-31,0 0 16,0 21-16,0-21 0,0 22 0,-21-1 15,21 0-15,-21-20 0,21 20 16,0 0-16,-21 1 0,21-1 0,0 0 15,0 22-15,-21-22 16,21 0-16,0-20 0,0-1 16,0 0-16,0 0 15,-22-21-15,22-21 16,0 0 0,0 0-16,-21-1 0,0 1 15</inkml:trace>
  <inkml:trace contextRef="#ctx0" brushRef="#br0" timeOffset="50825.93">4530 3154 0,'0'0'16,"-22"0"-16,1 0 15,42 0 1,1 0 0,-1 0-16,21 0 0,0 0 15,-20 0-15,20 0 0,43 0 16,-43-21-16,0 21 15,1 0-15,-22 0 0,21 0 0,-21-21 16,22 21-16,-22 0 16</inkml:trace>
  <inkml:trace contextRef="#ctx0" brushRef="#br0" timeOffset="51388.21">5503 3154 0,'0'0'0,"43"-64"32,-43 43-32,0 0 15,0 0-15,0 0 0,0 0 16,0-1-16,0 1 0,0-21 16,-22 42-16,1-21 15,0 21-15,0 0 0,0 0 0,-22 42 16,22-21-16,0 0 0,0 1 15,0-1-15,0 21 0,-1 0 16,22-20-16,-21 20 0,21 0 16,0 1-16,0-1 0,0 0 15,0-21-15,0 43 0,0-43 16,0 0-16,0 0 0,0 1 0,21-22 16,1 0-16,-1 0 15,0 0-15,0 0 0,0-22 16,0 22-16,22-42 15,-43 0-15,21 21 0,0-22 16,0 1-16,0 21 0,1-64 16,-22 64-16,21-21 0,-21 20 0,0 1 15,0 0-15,0 0 0,0 42 32,0 21-17,0-20-15,0-1 0,0 21 16,0-21-16,0 22 0,0-1 15,0-21-15,0 21 0,0-20 16,0-1-16,0 0 0,0 0 0,0 0 16,0 0-16,21-21 0,0 22 15,0-22-15,0 0 0,1 0 16,-1 0-16,0-22 0,0 1 16,0 0-16,0 0 0,1 0 15</inkml:trace>
  <inkml:trace contextRef="#ctx0" brushRef="#br0" timeOffset="51815.23">5948 3175 0,'-21'0'15,"42"0"-15,-64-21 0,22 21 0,21-42 16,0 20 0,0 1-16,0 0 15,21 21-15,1 0 0,-1-21 16,0 21-16,21 0 0,1-21 15,-1 21-15,-21 0 16,21 0-16,1 0 0,-1 21 0,-21-21 16,0 21-16,1 0 0,-1 0 15,21 43-15,-42-43 16,0 0-16,0 22 0,0-22 0,0 21 16,0 0-16,0 1 15,0-22-15,-21-21 0,21 21 16,-21 0-16,0-21 0,-1 0 31,22-21-15,0 0-16,0 0 0,0-22 0,0 22 15,0 0-15,0-21 0,0-1 16,22 22-16,-22 0 0,0-21 16,21 21-16,0-1 0,21 1 15,-42 0-15,21 21 0,1 0 16,41-21-16,-42 21 0,43-21 15,-43 21-15,21 0 16,-21 0-16</inkml:trace>
  <inkml:trace contextRef="#ctx0" brushRef="#br0" timeOffset="52398.31">7154 3154 0,'0'0'0,"21"0"0,1 0 15,-22-21-15,21 21 16,-21-21-16,21-1 0,-21 1 16,0 0-16,0 0 0,0 0 15,0 0-15,-21-1 0,-22 22 16,22 0 0,0 0-16,0 0 0,-21 0 0,-1 22 15,1-22-15,21 21 16,-22 0-16,22 0 0,-21 0 15,0 43-15,-1-22 0,22-21 0,0 22 16,0-22-16,21 21 16,0-21-16,0 43 0,0-43 0,21 0 15,0 0-15,0-21 16,43 0-16,-43 0 16,0 0-16,43 0 0,-22-21 15,21-21-15,-41 21 16,-1-1-16,21-20 0,-21 21 0,0-21 15,1-1-15,-1-20 16,21 20-16,-42 1 0,21-21 0,22-43 16,-43 63-16,0-62 15,0 83-15,0-20 0,0 21 0,0 0 16,0 42 0,0 0-1,0 21-15,-22-20 0,22 20 0,0 0 0,0 1 16,0-1-16,0 0 15,0 1-15,0-1 0,0 0 0,0 22 16,22-1-16,-22-20 16,42 20-16,-42-42 0,21 0 15,0 22-15,0-43 0,1 0 16,-1 0-16,0 0 16,0 0-16,0-21 0,22-1 15,-22 1-15,0 0 0,0-21 0</inkml:trace>
  <inkml:trace contextRef="#ctx0" brushRef="#br0" timeOffset="53151.41">8276 2646 0,'0'-21'0,"0"42"0,0-63 15,0 20-15,0 1 0,0 0 16,0 42 0,0 0-1,-21 22-15,0-22 16,0 64-16,-1-43 0,22 21 15,-42 22-15,21-43 16,-43 64-16,43-63 0,0-1 16,-21 43-16,21-43 0,21-21 15,0 21-15,-22-20 16,22-1-16,22-42 31,-22-1-31,42-41 16,-21 42-16,0-22 0,0 1 15,1 0-15,41-106 16,-42 84-16,0 1 0,1-1 0,-1 22 16,0-22-16,0 1 0,0 20 15,0 1-15,-21 21 0,0 0 0,22 0 16,-1 21-16,-21 21 16,0 21-16,0-21 0,0 43 15,0-22-15,0 0 0,0 85 16,0-84-16,0 20 0,0 22 15,0-43-15,0 1 16,0-1-16,0 0 0,0-21 16,0 22-16,0-22 0,0 0 0,0 0 15,0 0-15,0 1 16,0-44 0,0 1-1,0 0-15,0 0 0,0-21 0,0 20 16</inkml:trace>
  <inkml:trace contextRef="#ctx0" brushRef="#br0" timeOffset="53331.21">7980 3069 0,'0'0'0,"-21"0"0,-1 0 0,1 0 16,64 0 0,-22 0-16,0 0 15,21 0-15,1 0 16,-1 0-16,0 0 0,1 0 0,62-21 15,-62 21 1,-1 0-16,-21-21 0,0 21 0,1-21 16,20 0-16</inkml:trace>
  <inkml:trace contextRef="#ctx0" brushRef="#br0" timeOffset="53772.86">8848 2900 0,'0'0'0,"21"0"0,0 0 0,0-21 0,0 21 0,0-21 16,1 21-16,-1-22 16,0 22-16,0-21 0,0 21 0,-42 0 31,0 0-31,0 0 0,-22 0 16,1 21-16,0 1 0,-1-1 0,1-21 15,0 21-15,-1 0 0,22 0 16,0 0-16,0 1 0,0-1 0,21 0 15,0 0-15,0 0 0,21-21 16,0 21-16,0-21 0,0 0 16,1 0-16,20 22 0,0-22 15,1 0-15,-22 0 0,21 21 0,0-21 16,-20 21-16,20-21 0,-21 21 16,0-21-16,-21 21 0,0 0 15,0 1-15,0-1 16,-21 0-16,-21-21 0,21 21 15,-22-21-15,1 0 0,0 21 16,20-21-16,-20 0 0,0 0 16,21 0-16,-1 0 0,-20 0 0,21 0 15,0 0-15,0-21 16,21 0-16,0 0 16,21 21-16,0-21 15,0-1-15,0 1 0,22 0 0</inkml:trace>
  <inkml:trace contextRef="#ctx0" brushRef="#br0" timeOffset="54207.11">9610 2879 0,'21'0'0,"-42"0"0,42-21 0,-21-1 16,-21 22 15,-1 0-31,1 0 0,0 0 15,0 0-15,0 0 0,0 0 16,-1 0-16,1 22 0,-21-1 16,21 0-16,21 0 0,0 21 15,0-20-15,0-1 16,0 0-16,0 0 0,21-21 16,21 21-16,-21-21 0,1 21 0,20-21 15,-21 0-15,21 22 0,1-1 16,-1 0-16,-21-21 0,0 21 15,1-21-15,-1 21 0,-21 0 16,0 1-16,0-1 16,-64 0-16,43 0 15,-42 0-15,20-21 16,1 0-16,-22 21 0,43-21 16,0 0-16,-21 0 0,21 0 15,-1 0-15,1 0 16,42 0 15,1-21-31,-1 0 0,21 21 0,-21-21 16,22 0-16</inkml:trace>
  <inkml:trace contextRef="#ctx0" brushRef="#br0" timeOffset="54903.28">10033 3133 0,'0'-21'15,"0"-1"1,0 1 0,0 0-16,0 0 0,21 21 15,0-21-15,0-22 0,1 22 16,-1 0-16,0 21 0,0-21 16,-21 0-16,-21 21 31,0 0-31,0 21 0,-22 0 15,22-21-15,-21 21 0,21 0 16,-1 1-16,1 20 0,0-21 16,0 0-16,21 0 0,-21 43 15,21-43-15,0 0 0,21 43 16,21-43-16,-21 0 0,43 21 16,-22-42-16,1 22 15,20-22-15,-21 0 0,-20 0 0,62 0 16,-63 0-16,22 0 0,-22-22 15,0 22-15,-21-21 0,0 0 16,21 0-16,-21 0 0,0-64 16,0 43-16,0 21 15,0-43-15,0 43 16,0-43-16,21 43 16,1 21-16,-1 0 0,21 0 15,0 0-15,-20 0 0,62 0 16,-41 0-16,-1 0 0,0 0 15,-21 21-15,22 1 0,-22-1 16,0 0-16,0-21 0,0 42 16,1 1-16,-22-22 0,0 21 15,0-21-15,-22 0 0,1 1 16,0-1-16,0-21 0,0 0 16,0 0-16,-1 0 0,1 0 0,0 0 15,0 0-15,21-21 16,-21-1-16,21 1 15,0 0-15,0 0 0,0 0 0,0 0 16,0-1-16,21-20 0,-21 21 16,21 0-16,0-22 0,0 22 0,22 0 15,-22 0-15,0 21 0,21-21 16,22 0-16,-43-1 0,0 22 16,22 0-16,-22-21 0,0 0 0,0 21 15,43-21-15,-43 0 16</inkml:trace>
  <inkml:trace contextRef="#ctx0" brushRef="#br0" timeOffset="55165.3">11536 2582 0,'0'-21'16,"0"42"-16,0-63 0,21 21 0,-21 0 0,21 21 15,-21-21-15,0 42 47,0 0-47,0 21 0,0-21 0,0 22 16,0-1-16,0 0 0,0 1 15,-21-1-15,21 0 0,0 1 0,-21-1 16,21 0-16,-21 1 0,-1 20 16,22-42-16,0 22 0,0-22 15,0 21-15,0-21 16,0 1-16,0-1 16,22-21-1,-1-21-15,-21-1 16,21 1-16,0 21 0,-21-21 0</inkml:trace>
  <inkml:trace contextRef="#ctx0" brushRef="#br0" timeOffset="55418.14">11303 2773 0,'-21'0'0,"42"0"0,-85-21 16,43 21-16,42 0 15,22 0 1,-22 0-16,21 0 15,43 0-15,-43 0 0,85 0 16,-84 0 0,20-21-16,-42 21 0,0 0 15,22 0-15,-22 0 16</inkml:trace>
  <inkml:trace contextRef="#ctx0" brushRef="#br0" timeOffset="58114.49">15346 2350 0,'0'0'0,"0"21"0,0 0 0,0 0 16,0 0-16,21-21 15,0 0-15,0 0 16,0 0-16,1 0 0,20 0 16,-21-21-16,21 0 0,-20 21 15,20-21-15,43-43 16,-64 64-16,0-21 0,-21 0 16,21 0-16,-21 0 15,0-1-15,-21 22 0,0-21 0,0 0 16,-22 21-16,22 0 0,-64 0 15,22 0-15,21 0 0,-1 21 16,1 0-16,-22 1 0,43-1 16,-63 21-16,62-21 0,1 43 15,21-43-15,0 21 16,0-21-16,0 1 0,21-1 0,22 21 16,-22-21-16,21 0 0,1 1 15,-22-1-15,63 42 0,-41-42 16,20 22-16,-20-22 15,-22 0-15,21 21 16,-42-20-16,0-1 0,0 0 0,0 0 16,0 0-16,-21-21 0,-21 21 15,-1-21-15,1 22 0,-22-1 0,1-21 16,-1 0-16,1 0 0,-64 0 16,85 0-16,-1 0 0,-41-43 15,62 43-15,-20-21 16,21 0-16,21 0 0,-21 0 0,0-43 15,21 43-15,0 0 16,0 0-16,0 0 0,42-22 16,-21 43-16,0 0 15,0-21-15,1 21 0,20 0 16,21 0-16</inkml:trace>
  <inkml:trace contextRef="#ctx0" brushRef="#br0" timeOffset="58566.65">15917 2604 0,'0'0'16,"0"-22"-16,0 1 0,0 0 15,0 0-15,-21 21 0,0 0 16,0 0-16,0 0 16,-1 0-16,1 0 15,0 21-15,21 0 0,0 0 0,-42 43 16,21-22-16,21-21 15,-22 22-15,1-1 0,21-21 0,-21 64 16,21-64 0,0 0-16,0 0 0,0 1 15,42-22-15,1 0 0,-22 0 16,21 0-16,-21 0 0,22 0 16,-22-22-16,21 22 0,1-21 0,-1 0 15,-21 0-15,21 0 0,1 0 16,-22-1-16,0-20 0,0 21 15,-21-21-15,0-1 0,0 22 16,-21-21-16,-64-85 16,43 106-16,21-1 0,-21 1 15,20 21-15,-20 0 0,21 0 16,-21 0-16,20 21 0,1 1 0,0-1 16,21 0-16,0 0 0,-21 43 15,21-43-15,0 0 0,0 21 16,0-21-16,21 1 0,21-22 15,-20 0-15,20 0 16,0 0-16,22 0 0</inkml:trace>
  <inkml:trace contextRef="#ctx0" brushRef="#br0" timeOffset="59306.79">16764 2350 0,'0'0'0,"0"-85"31,0 64-31,-21 21 15,0 0-15,-1 0 16,22 21-16,0 0 0,-21 21 0,21-20 16,-21 20-16,0 0 0,21 22 15,-21-22-15,21 22 0,-21-1 16,-1-21-16,1 22 0,0-1 0,0 1 16,0 21-16,0-22 0,-1 22 0,1-1 15,0 1-15,0 21 16,0-21-16,0-1 0,-1-20 0,1 84 15,0-63-15,21-43 0,0 21 16,0-20-16,0-1 0,21-21 16,0 0-16,1 1 0,-1-22 0,0 0 15,42-22-15,-20 1 16,-1 0-16,0-21 0,1 21 0,-22-22 16,42-20-16,-20 20 0,-22 1 15,-21-43-15,0 22 16,0 21-16,-21-64 0,0 42 15,-22 1-15,1-1 16,0 22-16,-22 0 0,22-1 0,-85-20 16,84 42-16,1-1 0,0 1 15,21 21-15,-1 0 0,1-21 16,42 0 0,1 21-16,-1 0 15,21-21-15,0 21 0,1-21 0,63-1 16,-64 1-16,21-21 15,-20 21-15,20-22 0,-20 22 0,20-21 16,-21-22-16,1 22 0,20-64 16,-20 64-16,-22-22 15,0 22-15,21-21 0,-21 20 16,-21 22-16,0 0 0,0 0 16,0 0-16,0-1 15,0 44 1,0-1-16,0 21 15,0-21-15,0 22 0,-21-1 16,0 21-16,21-20 0,-21 20 16,21-20-16,0-1 0,0 0 0,-21 1 15,21-1-15,0 0 0,0-21 0,0 1 16,0-1-16,0 0 0,0 0 0,21-21 31,0 0-31,0 0 16,0-21-16,-21 0 0,22 0 15,-22-22-15,21 22 0,-21 0 0</inkml:trace>
  <inkml:trace contextRef="#ctx0" brushRef="#br0" timeOffset="59481.73">16933 2519 0,'0'0'0,"-21"0"15,42 0 16,0 0-15,1 0-16,41-21 16,-21 21-16,1 0 0,-1-21 0,22 21 15,-1-22-15,1 1 0,-1 21 0</inkml:trace>
  <inkml:trace contextRef="#ctx0" brushRef="#br0" timeOffset="59981.29">17970 2244 0,'0'0'0,"0"-21"15,0-1 1,-21 22-16,0 0 16,0 0-16,0 22 15,0-1-15,-1 0 0,1 0 0,0 21 16,21 1-16,-21-1 0,0 22 16,0-22-16,-1 21 0,1 1 15,0-22-15,0 1 0,0-1 0,21 0 16,-43 22-1,22-22-15,21-21 0,-21 0 16,21 1-16,0-44 31,21 1-31,0 0 0,-21 0 16,22-21-16,-1-1 16,0 1-16,0-22 0,0 1 0,0-1 15,22 1-15,-22-1 0,21-41 16,-21 62-16,1 1 0,-1 21 15,-21-22-15,21 22 16,0 21-16,0 0 0,-21 21 16,0 22-16,0-22 15,21 85-15,-21-64 0,0 22 16,0-22-16,0 21 0,0 1 16,0-22-16,0 43 0,0-43 15,0-21-15,0 22 0,0-22 16,0 0-16,0 21 15,0-20-15,0-44 47,0 1-47,0 0 0,0 0 0,0 0 16</inkml:trace>
  <inkml:trace contextRef="#ctx0" brushRef="#br0" timeOffset="60170.3">17716 2709 0,'-21'0'16,"21"-21"-16,0 0 31,21 21-15,1 0-16,-1-21 16,21 21-16,-21-21 0,0 21 15,1 0-15,41-21 0,-42 21 16,0-22-16,1 22 0,20 0 15,-21-21-15</inkml:trace>
  <inkml:trace contextRef="#ctx0" brushRef="#br0" timeOffset="60615.03">18500 2477 0,'0'0'0,"21"0"0,0 0 0,0 0 16,0 0-16,-21-22 0,0 1 15,0 0 1,-21 21-1,0 0-15,0 0 0,0 0 16,-22 0-16,22 0 16,0 21-16,0 0 0,-22-21 0,22 22 15,0-1-15,21 0 0,-21-21 16,21 63-16,0-41 16,0-1-16,0 0 15,21 0-15,21 0 0,-20-21 16,20 21-16,0 1 0,1-1 15,20 0 1,-42-21-16,22 21 0,-22 0 0,0-21 16,0 21-16,-21 1 0,0-1 15,0 0-15,0 0 16,-21-21-16,0 21 0,-22-21 16,1 0-16,21 21 0,-21-21 0,-43 0 15,43 0-15,-22 0 16,22 0-16,21 0 0,-1 0 15,1 0-15,0 0 16,21-21 0,0 0-16,0 0 15,21 0 1,0 21-16,1-21 0,-1 21 0</inkml:trace>
  <inkml:trace contextRef="#ctx0" brushRef="#br0" timeOffset="61084.03">19156 2519 0,'21'-21'0,"-42"42"0,63-63 0,-42 20 16,0 1 0,0 0-16,0 0 15,-21 21 1,0 0-16,0 0 15,-1 0-15,1 0 16,0 0-16,0 0 0,21 21 0,-21 0 16,21 0-16,-21 1 0,21-1 15,0 0-15,0 0 0,0 0 0,0 0 16,0 22-16,0-22 16,21 21-16,0-21 0,0-21 15,0 22-15,0-22 0,1 21 16,-1-21-16,21 21 15,-42 0-15,21-21 0,0 21 16,-21 0-16,-21 1 31,0-22-31,0 0 0,0 0 0,0 21 16,-22-21-16,-41 0 16,62 0-16,1 0 0,-21 0 15,21 0-15,21 21 16,-21-21-16,42-21 47,0 21-47,0-21 0,0-1 0</inkml:trace>
  <inkml:trace contextRef="#ctx0" brushRef="#br0" timeOffset="61814.18">19558 2688 0,'0'-21'0,"0"0"0,0 0 16,21 0 0,-21-1-16,21 22 0,-21-21 15,21 0-15,1 0 0,-1 0 16,0 0-16,0-1 0,0 1 16,0 0-16,-42 21 31,0 21-31,0 0 15,0 1-15,-22-1 0,22 0 16,0 21-16,0-21 0,0 22 16,0-22-16,21 0 0,0 21 0,0-20 15,0-1-15,0 0 0,0 0 16,0 0-16,0 0 0,0 1 16,21-1-16,0-21 0,0 0 15,21 21-15,22-21 0,-43 0 16,21 0-16,-20 0 15,20 0-15,43-21 0,-64 21 16,0-21-16,0 21 16,0-22-16,0 1 0,-21 0 15,0 0-15,0-21 0,0 20 16,0 1-16,0 0 0,0-21 16,0 21-16,0-1 0,0-20 15,0 21-15,22 0 16,-1 21-16,0-21 0,0 21 15,0 0-15,22-22 0,-1 22 0,0 0 16,-21 0-16,22 22 0,-1-22 16,0 21-16,-20 21 0,-1-21 15,0 0-15,0 22 0,-21-22 16,0 21-16,0 1 0,0-1 16,0-21-16,0 0 0,-21 0 15,0 1-15,0-1 0,-1 0 16,1-21-16,0 0 15,0 0 1,21-21 0,0 0-16,0-1 0,0 1 15,21 0-15,0-21 0,0-1 16,1 1-16,-1 0 0,0-1 0,21 1 16,-21 0-16,1-1 0,20 22 15,-21-21-15,21 21 0,-20 0 16,20-1-16,-21 1 0,21 0 0,-20 21 15,20-21-15,-21 21 0,21-21 16</inkml:trace>
  <inkml:trace contextRef="#ctx0" brushRef="#br0" timeOffset="62114.64">21188 2096 0,'0'0'0,"21"-43"16,-21 64 46,0 1-62,0-1 0,0 0 16,0 21-16,-21 1 0,21-1 0,-21 0 15,21 1-15,-22 20 0,22-21 16,0 22-16,-21-1 0,0-20 16,21 20-16,-21-20 0,21-1 0,0-21 15,-21 21-15,21-20 0,0-1 16,0 0-16,0 0 0,0 0 0,21-21 31,0 0-31,0 0 16,0 0-16,1-21 0,-1 0 0,0 0 15,21 0-15,-21-22 16,1 22-16,-1 0 0</inkml:trace>
  <inkml:trace contextRef="#ctx0" brushRef="#br0" timeOffset="62374.28">21061 2392 0,'0'0'0,"-21"-21"0,-1 21 0,1 0 16,21-21-1,21 21-15,1-22 16,20 22-16,-21 0 0,21 0 16,-20 0-16,20-21 0,0 21 15,1 0-15,-1 0 0,-21 0 16,21 0-16,1 0 0,-1 0 0,22-21 15,-43 21-15,0 0 16,0 0-16,0 0 16,-21 21 15,-21-21-31,0 21 16</inkml:trace>
  <inkml:trace contextRef="#ctx0" brushRef="#br0" timeOffset="63402.22">15155 3514 0,'0'0'0,"-127"0"32,106 0-32,0 0 0,0 0 15,21-21 1,-21 21-16,42 0 62,0 0-62,21 0 16,-21 0-16,22 0 16,-1 0-16,0 0 0,1-22 0,-1 22 15,22 0-15,41 0 16,-62 0-16,20 0 0,1 0 0,-22 0 16,22 0-16,-22 0 0,21 0 15,-20 0-15,20 0 0,1 0 0,63 0 16,-43 0-16,-20 0 0,21 0 15,-1 0-15,-20 0 0,105 0 16,-105 0-16,84 0 16,-85 0-16,22 0 15,0 0-15,105 0 0,-105 0 16,21 0-16,-1-21 0,1 21 16,-21 0-16,127-21 0,-128 21 15,128 0-15,-85 0 16,-21 0-16,105 0 0,-126 0 15,21 0-15,-21 0 0,20 0 16,1 0-16,85 0 16,-85 0-16,-1 0 0,1 0 0,-21 0 15,0 0-15,63 0 16,-85-21-16,-20 21 0,20 0 0,-21 0 16,1 0-16,-22-21 0,0 21 0,0 0 15,0 0-15,1-21 0,-1 21 16,-21-22-16,0 1 15,0 0 1,0 0 0,0 0 15</inkml:trace>
  <inkml:trace contextRef="#ctx0" brushRef="#br0" timeOffset="64958.02">825 4001 0,'0'0'0,"-84"-43"15,63 43 1,-1 0-16,1 0 0,-21 0 16,21 0-16,-43 0 0,43 0 15,-42 0-15,41 0 16,1 0-16,0 0 0,0 0 15,0 21 1,21 1-16,0-1 16,21-21-1,0 0-15,0 21 0,22-21 16,-22 21-16,85 0 16,-64-21-16,0 0 0,22 0 15,-22 0-15,106 0 16,-84 0-16,-1 0 15,64 0-15,-42 0 0,63-21 16,-84 21-16,20-21 16,86 21-16,-107-21 15,106 0-15,-84 21 0,42-22 16,-21 22-16,21-21 0,21 21 16,127-21-16,-148 21 0,21 0 15,22-21-15,-22 21 0,21 0 16,-21 0-16,22-21 0,-22 21 15,21-21-15,1 21 0,-1 0 0,-21 0 16,21 0-16,128-22 16,-149 22-16,21 0 0,-21 0 15,22 0-15,-22 0 0,0 0 0,21 0 16,1 0-16,-1-21 0,0 21 0,1 0 16,-1 0-16,191-21 15,-191 21-15,1 0 0,-1 0 0,127-21 16,-148 21-16,170 0 15,-191 0-15,0 0 0,0 0 16,0 0-16,0 0 0,127-21 16,-148 21-16,21 0 15,0 0-15,84 0 0,-126 0 0,63 0 16,-84 0 0,-22 0-16,43 0 0,-64 0 15,0 0-15,0 0 0,0 0 16,-21-21-1,22 21 1,-1-22 0,-42 22 234</inkml:trace>
  <inkml:trace contextRef="#ctx0" brushRef="#br0" timeOffset="75363.05">2413 5419 0,'0'21'15,"21"-21"1,0 0 15,0 0 0,-21-21-31,22 0 0,-22-1 16,0 1-16,0 0 16,0 0-16,0 0 0,0 0 15,-22-1-15,1 1 0,0 0 16,0 0-16,-21 21 0,20 0 15,1 0-15,0 0 0,0 0 16,0 0-16,-22 0 16,22 21-16,0 0 0,0 0 0,0 1 15,21 20-15,-21-21 0,-1 0 16,22 22-16,0-22 0,0 42 16,0-20-16,0-1 0,0-21 15,0 0-15,0 0 0,0 22 16,22-22-16,-1-21 15,0 0-15,0 0 0,0 0 0,43-21 16,-43 0-16,21-1 16,-21 1-16,22 0 0,-22 0 0,0 0 15,0-22-15,0 22 0,1 0 16,-1-42-16,-21 41 0,0 1 16,0 0-16,21 0 0,-21 0 15,0 42 16,0 0-15,0 0-16,0 0 16,21 1-16,-21 20 0,0-21 0,21 0 15,0 0-15,-21 1 0,22-1 16,-1 0-16,0 0 0,21 21 16,-21-42-16,1 0 0,20 0 15,-21 0-15,21 0 0,-20 0 0,-1-21 16,21 21-16,-21-21 0,0 0 15,1 0-15,-1 0 0,0-22 16,0 22-16,-21 0 0,0-21 0,0-22 16,0 22-16,0-1 0,0 1 15,-21 0-15,0-1 16,-22 1-16,22 21 0,-21-21 0,0-1 16,-64 1-16,42 21 15,1 0-15,-1 21 0,22 0 0,-22 0 16,1 0-16,-1 21 0,22 0 15,-21 21-15,-22 43 0,21-22 16,1 64-16,21-63 16,20-1-16,-20 1 0,42-1 15,-21 22-15,21-21 0,0-1 16,0 1-16,0-22 0,0 21 16,21-20-16,0-22 0,0 21 0,22-21 15,-1 22-15,0-43 0,1 21 0,-1 0 16,22-21-16,-22 0 0,64 0 15,-43 0-15,-20 0 0,20 0 16,-21 0-16,1-21 0,-1 0 16,0 0-16,1-1 0,-1 1 0,-21 0 15,22-21-15,-1 21 0,0-22 16,1 1-16</inkml:trace>
  <inkml:trace contextRef="#ctx0" brushRef="#br0" timeOffset="75638.89">3768 5017 0,'-22'0'0,"44"0"0,-65 0 16,22 0-16,21 21 0,-21 0 16,0 0-16,21 0 0,-21 64 15,21-43-15,-22 1 0,22-1 16,-21 0-16,21 1 0,-21-1 0,21 0 15,0 1-15,0-22 0,0 21 0,-21-21 16,21 22-16,0-22 0,0 0 16,0 0-16,21-21 15,0 0 1,0 0-16,-21-21 0,22 0 16,-1 0-16,-21-22 15,21 22-15</inkml:trace>
  <inkml:trace contextRef="#ctx0" brushRef="#br0" timeOffset="76166.58">3683 5144 0,'0'0'0,"0"-22"0,-21 1 0,21 0 15,0 0-15,-21 21 16,21-21-16,0 0 0,21-1 16,0 22-1,21 0-15,-21 0 0,22 0 16,-1 0-16,0 0 0,1 0 0,20 22 15,-42-1-15,1 0 16,-1 0-16,-21 0 0,0 64 16,0-64-16,-43 21 15,22-20-15,-21-1 0,0 0 16,-1 0-16,1 0 0,0 0 0,-1 1 0,-20-22 16,42 21-16,21-42 31,21-1-16,21 22-15,-21-21 0,22 0 16,-1 21-16,0 0 0,-21 0 16,22 0-16,-1 0 0,0 0 0,1 0 15,-22 0-15,21 0 0,-21 21 16,1-21-16,-1 21 0,0 1 16,0-1-16,-21 0 0,21 0 0,-21 0 15,0 22-15,0-22 0,0 21 16,0-21-16,-21 22 0,0-22 0,-21 21 15,20-21-15,-62 43 16,41-43-16,22-21 0,-21 21 0,0-21 16,-1 0-16,22 0 0,-42 0 15,20 0-15,22 0 16,0-21-16,0 21 0,0-21 0,-1 0 16,22-1-16,0 1 15,0 0-15,0 0 0,22 0 16,20 0-16,0-1 15</inkml:trace>
  <inkml:trace contextRef="#ctx0" brushRef="#br0" timeOffset="76434.42">4593 5101 0,'0'0'0,"0"21"31,0 1-15,0 20-16,0-21 0,0 21 16,-21-20-16,21 20 0,0 0 0,-21 1 15,21-22-15,0 21 0,0 0 16,-21 22-16,21-43 0,0 0 16,0 0-16,0 1 0,0-1 0,0 0 15,21-21 1,0 0-16,0 0 0,-21-21 15,21 0-15,-21-1 0,21 1 16</inkml:trace>
  <inkml:trace contextRef="#ctx0" brushRef="#br0" timeOffset="76659.3">4657 5271 0,'0'-43'0,"0"86"0,0-128 16,0 64-16,21 0 0,0 21 15,0 0 1,0 21-16,0 0 15,-21 0-15,22 0 0,-1 0 0,21 22 16,-21-22-16,-21 0 16,21 0-16,1 0 0,-22 1 0,0-1 15,21-21-15,-21 21 0,21-21 0,0 0 32,0 0-17,0 0-15,-21-21 0,22 21 16,-22-21-16,21-1 0</inkml:trace>
  <inkml:trace contextRef="#ctx0" brushRef="#br0" timeOffset="77106.05">5292 5038 0,'0'0'0,"-22"0"32,1 21-32,21 0 15,-21 0-15,0 0 0,0 1 16,-22-1-16,22 21 0,0-21 0,0 0 15,-21 1-15,-22 62 16,43-84-16,21 21 0,0 1 16,-21-22-16,21 21 15,21-21 1,0 0-16,0 0 0,0-21 0,1 21 16,20-22-16,-21 1 0,0 0 15,0 0-15,22 0 0,-22-22 0,0 22 16,0 0-16,0-21 15,-21 21-15,22-1 0,-22 1 0,0 0 16,0 0-16,0 42 31,0 0-31,0 0 0,0 1 16,0-1-16,0 21 0,0-21 0,0 22 16,0-1-16,0 0 0,0 1 15,0-22-15,0 21 0,0 0 0,0 1 16,0-1-16,0 0 0,0 1 15,0-1-15,0-21 0,0 0 16,0 22-16,0-22 0,0 0 0</inkml:trace>
  <inkml:trace contextRef="#ctx0" brushRef="#br0" timeOffset="77594.77">3111 6435 0,'-21'0'0,"42"0"0,-84 0 15,42 0-15,0 0 0,-1 0 0,65 0 47,-22 0-47,42 0 16,-20 0-16,41-21 0,1 21 0,21-22 15,0 22-15,21-21 0,0 21 16,0-21-16,127 0 16,-106 21-16,0 0 0,-21-21 15,21 0-15,-21 21 0,106 0 16,-127-22-16,0 22 0,-22 0 0,1 0 16,-21 0-16,-1-21 0,-21 21 15,1 0-15,-22 0 0,0 0 0,0 0 16,-42 0-1,-21 0-15,21 0 0,-22 0 16,1 0-16,0 21 0,-1-21 0,-20 0 16,20 22-16,-20-1 0,-1-21 15,1 21-15</inkml:trace>
  <inkml:trace contextRef="#ctx0" brushRef="#br0" timeOffset="77960.56">3323 6689 0,'0'0'0,"-21"0"0,-21 0 0,20 0 16,1 21-16,0-21 0,42 0 31,0 0-31,1 0 16,20-21-16,21 21 0,1 0 0,21 0 15,-1-21-15,22 21 0,127 0 16,-127-22-16,21 22 0,0 0 16,0-21-16,0 21 0,0 0 15,-21 0-15,21 0 0,-22 0 0,1 0 16,64 0-16,-86 0 0,-20-21 16,-1 21-16,-20 0 0,-1 0 15,-21 0-15,0 0 0,-42 0 31,0 0-31,-21 0 0,-1 0 0,1 0 16,-22 0-16,22 0 0,-21 0 16,-1 0-16,-21 21 0</inkml:trace>
  <inkml:trace contextRef="#ctx0" brushRef="#br0" timeOffset="78344.34">3175 7006 0,'0'0'0,"-21"21"16,42 1-1,0-22 1,21 0-16,1 0 0,-1 0 0,22 0 15,-1 0-15,22 0 0,21 0 16,-1 0-16,1 0 0,0 0 0,0 0 16,21 0-16,106 0 0,-127 0 15,21 0-15,-22 0 16,1-22-16,0 22 0,0 0 0,-21 0 16,-1 0-16,-20-21 0,-1 21 0,1 0 15,-22 0-15,0 0 0,1 0 16,-22 0-16,-42 0 15,-22 0 1,22 0-16,-21 0 0,0 0 16,-1 0-16,-20 0 0,-1 0 0,-84 0 15</inkml:trace>
  <inkml:trace contextRef="#ctx0" brushRef="#br0" timeOffset="78718.12">3175 7451 0,'0'0'16,"0"21"-16,21 0 16,0-21-1,22 0-15,-22 0 0,42 0 0,-20 0 16,20 0-16,22 0 0,-1 0 15,22 0-15,0 0 0,212-21 16,-213 21-16,1 0 0,127-21 16,-106 21-16,0 0 15,-21 0-15,0 0 0,148 0 16,-170 0-16,-20-21 16,21-1-16,-43 22 15,0 0-15,-21 0 0,1 0 0,-22-21 16,-22 21 15,1 0-31,0 0 16,0 0-16,0 0 15</inkml:trace>
  <inkml:trace contextRef="#ctx0" brushRef="#br0" timeOffset="79977.39">2498 9377 0,'21'0'15,"0"0"1,-21-21 0,21 21-16,0-21 0,-21-1 15,21 22-15,1-42 16,-22 21-16,21 21 0,-21-21 0,21 0 16,-21-1-16,0 1 0,0-21 15,-21 21-15,-64-22 16,64 22-16,-43 21 15,43 0-15,0 0 0,-21 0 16,21 0-16,-1 21 0,-62 43 16,63-22-16,-1-21 15,1 22-15,21-22 0,0 21 16,0 22-16,0-22 0,0-21 16,0 22-16,0-22 0,21 0 15,1 0-15,-1-21 0,0 0 16,0 0-16,0 0 0,0 0 15,22 0-15,-22-21 0,0 0 16,0 21-16,43-43 16,-43 22-16,0 0 0,21-42 15,-20 41-15,-1 1 0,-21-21 0,0 21 16,0 0-16,0-1 0,21 1 16,-21 0-16,0 42 31,0 0-31,0 1 0,0-1 15,-21 0-15,21 21 0,-21-21 16,21 22-16,0-22 0,0 21 0,0 22 16,0-43-16,0 21 15,21-21-15,21 1 0,-21-1 16,0-21-16,22 0 0,-1 21 0,-21-21 16,22 0-16,-1 0 0,0-21 15,22 0-15,-22-1 0,0-20 16,-20 21-16,-1 0 0,0-22 15,0 1-15,21-21 0,-42 20 16,0-20-16,0-22 0,0 22 16,-42-43-16,21 63 15,0 1-15,-22 0 0,1-1 16,0 22-16,-22 0 0,1 0 16,-1 0-16,-20 21 0,20 0 0,-21 0 15,1 21-15,-22 0 0,-42 43 16,84-22-16,-20 0 0,41 22 15,-20-1-15,20 1 0,-41 63 16,41-64-16,22 1 16,0 20-16,21-20 0,0-1 0,0 22 15,0-21-15,21-1 0,43 22 16,-43-43-16,21 0 0,22-20 16,63 20-16,-64-21 15,22-21-15,63 0 0,-63 0 16,-1 0-16,-20 0 0,-1-21 0,1 21 15,-1-21-15,-20 21 0,-1-21 16,-21-1-16,22 1 0,-22 0 16,0 0-16,42-21 0,-41 20 15,-1-20-15,42-21 0</inkml:trace>
  <inkml:trace contextRef="#ctx0" brushRef="#br0" timeOffset="80307.22">3704 8763 0,'0'0'15,"-21"-21"-15,-21 21 0,42-21 0,-22 21 16,22-21-16,0-1 15,22 22-15,-1 0 16,0 0-16,21-21 0,1 21 16,-1 0-16,21 0 0,43-21 15,-63 21-15,62 0 16,-62 0-16,63 0 16,-64-21-16,-21 21 0,-63 0 31,21 21-31,-1-21 15,-20 0-15,0 0 0,21 0 16</inkml:trace>
  <inkml:trace contextRef="#ctx0" brushRef="#br0" timeOffset="80577.06">3937 8678 0,'0'22'31,"0"-1"-31,0 0 0,0 0 15,0 43-15,0-22 16,0 0-16,0 1 0,0-1 16,0 0-16,0 1 0,-21-1 15,21 21-15,0-20 0,0-1 0,0 0 16,0 1-16,-21 63 16,21-64-16,0-21 0,0 0 0,0 0 15,0 1-15,21-22 31,0-22-31,0 1 16,0-21-16,0 21 0,-21 0 0,22-1 16</inkml:trace>
  <inkml:trace contextRef="#ctx0" brushRef="#br0" timeOffset="81210.7">4170 9292 0,'21'0'31,"-21"-21"-16,21 21-15,0-21 0,0 21 16,1-21-16,-1 21 0,0-21 16,42-22-16,-41 22 15,-22 0-15,21 0 0,-21 0 16,21-1-16,-21 1 16,-21 21-1,0 0-15,-1 21 16,1 1-16,-21-1 0,21 0 15,21 0-15,-21 21 0,-22 43 16,22-43-16,21-20 16,0-1-16,0 0 0,0 42 15,0-41-15,0-1 16,21-21-16,0 0 0,43 0 16,-43 0-1,21 0-15,-20 0 0,20 0 0,-21 0 16,21-21-16,-20-1 0,20 22 0,0-21 15,1 0-15,-1 0 0,-21 0 16,21 0-16,1-1 0,-22-20 16,0 21-16,21-21 0,-20-1 15,-22 22-15,0-21 16,-22 42-16,1 0 16,0 0-16,0 0 0,-21 21 15,20 0-15,1-21 0,21 21 0,0 0 16,0 1-16,21 41 15,1-63-15,20 21 0,-21 0 16,0 1-16,0-1 0,22 0 16,-22-21-16,-21 21 15,0 0-15,-21 0 16,0-21-16,-22 22 16,22-22-16,-21 0 0,21 0 15,-43 0-15,43 0 0,0 0 16,0 0-16,-1-22 0,22 1 15,0 0-15,22 0 16,-1 0-16,42-43 0,-42 43 16,64-42-16</inkml:trace>
  <inkml:trace contextRef="#ctx0" brushRef="#br0" timeOffset="81478.53">5228 8890 0,'21'-42'0,"-42"84"0,63-127 0,-20 43 15,-1 21-15,0-21 0,0 20 16,0 1-16,0 0 0,-21 42 31,0 0-31,-21 1 16,0 20-16,21 0 0,-21 1 0,0-1 15,21 0-15,-21 22 0,-1 20 16,1-41-16,21-1 16,0 0-16,-21 22 0,21-22 0,0 1 15,0-22-15,0 0 16,0 0-16,0 0 15,21-21-15,0 0 16,1 0-16,-1-21 16,0 0-16,0 0 0,21-22 15,-20 22-15,-1 0 0,0-21 0</inkml:trace>
  <inkml:trace contextRef="#ctx0" brushRef="#br0" timeOffset="81686.42">5270 8975 0,'0'0'0,"-21"0"0,0 0 0,0 0 16,42 0 0,0 0-16,0 0 15,1-21-15,-1 21 0,21 0 0,0 0 16,-20-22-16,20 22 0,0 0 16,1-21-16,-1 21 0,0 0 15,1-21-15,-22 21 0,0 0 0,0 0 16,0 0-16,-21 21 15,-21-21 1,-21 21-16</inkml:trace>
  <inkml:trace contextRef="#ctx0" brushRef="#br0" timeOffset="82152.16">3238 10139 0,'-42'0'16,"84"0"-16,-126 0 0,41 0 0,1 0 15,0 0-15,21 21 0,-22-21 0,22 0 16,21 21 0,21-21-16,0 0 15,22 0-15,20 0 0,85 0 16,-63 0-16,21 0 0,21 0 16,0 0-16,0 0 0,127 0 15,-106-21-15,0 21 0,0 0 0,128-21 16,-149 21-16,21 0 15,-42-21-15,21 21 0,-22-21 0,86 21 16,-128 0-16,64-22 16,-105 22-16,20 0 0,-21 0 15,-42 0 1,-21 0-16,-1 0 0,1 0 16,-22 0-16,-20 0 0,20 0 15,-20 0-15,-1 0 0,0 0 0,-21 22 16</inkml:trace>
  <inkml:trace contextRef="#ctx0" brushRef="#br0" timeOffset="82502.48">3006 10520 0,'0'0'0,"-64"21"0,-21 0 0,43-21 15,-21 0-15,41 21 0,-20-21 16,21 0-16,42 0 15,21 0-15,1 0 16,20 0-16,22 0 0,0-21 16,20 0-16,22 21 0,22-21 0,-1 21 15,0-21-15,0 21 0,148-21 16,-169-1-16,22 1 0,-1 21 16,106-21-16,-127 21 0,-21-21 15,-1 21-15,-20 0 0,0-21 16,21 21-16,-64 0 15,0 0-15,-21 0 0,-42 0 16,-21 0 0,21 0-16,-64 0 0,22 0 15,-1 0-15,-21 21 0,-63 0 16,42 0-16,-84 0 16,105 1-16,-21-1 0</inkml:trace>
  <inkml:trace contextRef="#ctx0" brushRef="#br0" timeOffset="82778.33">2963 10816 0,'0'0'16,"-63"0"-16,20 21 0,22-21 0,-21 0 0,42 22 15,21-22 1,0 0-16,22 0 0,20 0 16,1 0-16,-1 0 0,43 0 0,-21 0 15,42 0-15,-22 0 0,22 0 16,254 0-16,-275 0 15,21 0-15,-21 0 0,21-22 16,-21 1-16,106 21 0,-128-21 16,1 21-16,0 0 0,-22 0 0,-21-21 15,1 21-15,-22 0 0,0 0 16,-42 0-16,0 0 16,-22 0-16,1 0 0,-21 0 15,-22 0-15,0 0 0,1 0 16,-22 0-16</inkml:trace>
  <inkml:trace contextRef="#ctx0" brushRef="#br0" timeOffset="83061.47">2857 11282 0,'0'0'0,"-42"21"0,0 0 16,21 0-16,42 1 15,21-22-15,0 0 16,22 0-16,-1 0 0,1 0 15,21 0-15,126 0 0,-105 0 16,127 0-16,-106-22 16,0 22-16,-21-21 0,148 21 15,-148-21-15,21 21 0,-22 0 16,1-21-16,0 21 0,63 0 16,-105 0-16,-1 0 0,-20-21 0,-22 21 15,0 0-15,-42 0 16,0 0-16,-22 0 0,1 0 15,-21 0-15,-22 0 0,-84 0 16</inkml:trace>
  <inkml:trace contextRef="#ctx0" brushRef="#br0" timeOffset="83338.61">2900 11578 0,'-64'21'15,"128"-42"-15,-191 64 0,84-22 0,22-21 0,-42 21 16,84 0-1,21-21-15,1 0 0,-1 0 16,21 0-16,22 0 0,0 0 16,-1 0-16,1 0 0,21 0 15,0 0-15,232-21 16,-232 21-16,0 0 0,-21 0 16,21 0-16,-22 0 0,149 0 15,-191 0-15,43 0 16,-64 0-16,-42 0 15,-21 0 1,-1 0-16,1 0 0,-21 0 0,-1 0 16,-21 0-16,1 0 0,-1 21 15</inkml:trace>
  <inkml:trace contextRef="#ctx0" brushRef="#br0" timeOffset="83627.49">2984 11917 0,'-63'42'0,"126"-84"0,-190 105 16,64-41-16,-43 20 0,64-42 0,-1 21 15,22 0-15,21 0 16,0 1-16,21-22 0,22 0 16,20 0-16,1 0 0,20 0 0,22 0 15,0 0-15,0-22 0,21 1 16,0 21-16,21-21 0,-21 0 0,21 21 16,-21-21-16,0 0 0,0-1 0,-21 22 15,0-21-15,0 0 0,-22 21 16,-20-21-16,21 21 0,-43 0 0,0-21 15,1 21-15,-22-21 0,21 21 16,-63 0 15,0 0-31,-22 0 0,22 0 0,0 0 16,-21 0-16,21 0 16,-22 0-16</inkml:trace>
  <inkml:trace contextRef="#ctx0" brushRef="#br0" timeOffset="84651.59">2752 13970 0,'0'21'0,"63"-42"15,-42 0 1,0 0-16,1 0 0,-1-1 16,0-20-16,0 21 0,-21-43 15,0 22-15,0 21 0,0-21 16,0 20-16,0-20 0,-21 21 0,-21 0 15,20 21-15,-20 0 0,21 0 16,-21 0-16,-1 0 0,1 0 16,-22 63-16,22-42 0,21 22 15,-21-22-15,20 21 0,1 1 16,0-1-16,21-21 0,0 21 0,0 22 16,0-43-16,0 0 15,42 0-15,-20-21 0,62 0 16,-63 0-1,22-21-15,20-21 0,-42 21 16,1 0-16,20-1 0,-21-20 16,-21 21-16,21-43 15,-21 43-15,21-21 0,-21 21 16,0 0-16,0-22 16,0 64-1,0 1-15,-21 20 0,21-21 16,0 0-16,0 22 0,0-1 15,0-21-15,0 21 0,0 1 0,21-1 16,1-21-16,-1 0 0,21 22 16,-21-43-16,43 0 15,-22 0-15,-21 0 0,22-21 16,-1-1-16,-21 1 0,21 0 16,1 0-16,-1-21 0,-21 20 0,0-20 15,1 0-15,-1-1 16,-21-126-16,-21 127 15,-1-1-15,1-20 0,-21 21 16,0-1-16,-64 1 0,42 21 16,22 0-16,-43 21 0,22 0 15,-22 21-15,22 0 0,-107 42 16,107-20-16,-1 20 0,1 1 16,20 20-16,-20-20 0,42 21 0,-22-22 15,22 22-15,21 42 16,0-64-16,0 1 0,21-22 0,22 22 15,-22-22-15,21-21 0,22 21 16,-22-20-16,22-22 0,63 0 16,-64 0-16,1 0 0,-1 0 15,64-43-15,0-20 16,-85 42-16,-20-22 16,41 1-16,-42 0 15,43-22-15,-22 43 0,-21-21 16</inkml:trace>
  <inkml:trace contextRef="#ctx0" brushRef="#br0" timeOffset="84950.28">4022 13335 0,'0'0'0,"0"-21"0,0 0 16,-22 0-16,1 21 15,0 0 1,0 0 0,21 21-16,0 21 0,0-21 0,0 0 15,0 22-15,-21-1 0,21 43 16,0-43-16,0 22 0,-21-22 16,-1 21-16,22-20 0,0-22 15,0 21-15,0-21 16,0 1-16,0-44 31,0 1-31,0 0 16,0 0-16</inkml:trace>
  <inkml:trace contextRef="#ctx0" brushRef="#br0" timeOffset="85199.11">3873 13504 0,'0'0'0,"0"-42"0,0 0 16,22-1-16,-1 22 0,-21 0 15,21-21-15,0 21 0,43-22 16,-43 22-16,42 21 15,-42 0-15,1 0 0,20 0 16,-21 21-16,0 0 0,43 22 16,-22 41-16,-21-20 15,0-22-15,1 85 16,-22-106 0,0 64-16,0-64 0,-64 43 15,64-43-15,-21-21 16,0 0-16,0 0 15,-1 0-15,1-21 16,0 0-16,21-1 16</inkml:trace>
  <inkml:trace contextRef="#ctx0" brushRef="#br0" timeOffset="85394.82">3873 13568 0,'0'0'0,"43"0"31,-22 0-31,0 0 16,21 0-16,1-21 0,-1 21 0,43-43 16,-43 43-16,64-21 15,-43 0-15,-20 0 16,-1 0-16,22 21 0,-22-21 0,0-1 0,1 1 16,-1 0-16,0 0 15,-21-21-15,1 20 0</inkml:trace>
  <inkml:trace contextRef="#ctx0" brushRef="#br0" timeOffset="85802.55">4826 13208 0,'0'-42'15,"-42"63"1,20 0-16,86-21 0,-149 0 16,64 21-16,21 22 0,-21-22 15,0 0-15,0 21 0,21 43 16,-22-64-16,1 64 16,21-43-16,0 0 0,0-20 0,0 20 15,0-21-15,0 0 0,0 0 16,0 1-16,21-44 31,-21 1-31,22 0 16,-1 0-16,-21-21 0,0 20 0,0-20 15,21 0-15,-21-1 0,0 1 16,0 0-16,0-1 0,0 1 16,0 21-16,0-21 0,0 20 0,21-20 15,0 42 1,0 0-16,-21 21 15,22 0-15,-1 1 0,0-1 0,0 0 16,21 42-16,-20-41 16,-1-1-16,21 21 0,-21-21 15,0 0-15,1 1 0,-22-1 16,21 0-16,-21 0 0,21-21 31,0 0-31,0-21 16,-21 0-16,21 0 0,1-1 0,-1-20 15,21 21-15,-21-21 0</inkml:trace>
  <inkml:trace contextRef="#ctx0" brushRef="#br0" timeOffset="86183.92">5440 13145 0,'-85'105'15,"170"-210"-15,-64 83 0,-21 1 0,0 42 16,-42 1 0,20-1-16,1-21 0,0 42 15,-21-21-15,-1 0 0,1 1 16,0 20-16,-1-21 0,22 0 0,-21 22 15,0-22-15,20 0 0,1 0 0,0 0 16,21 0-16,21-21 31,0 0-31,1 0 0,-1-21 0,21 0 16,-21 0-16,22 0 0,-22 0 16,21-1-16,-21 1 0,0-21 15,22 21-15,-22 0 0,0-22 0,0 22 0,-21 0 16,21 0-16,1 21 15,-22 21 1,0 0-16,0 0 0,-22 0 16,1 22-16,21-22 15,-21 21-15,21 1 0,-21-1 0,0 0 16,21 1-16,0-1 0,-21 0 0,21 1 16,-22-1-16,22 0 0,0-21 15,0 22-15,0-1 0,0-21 0,0 0 16,0 1-16,0-1 0,0 0 15</inkml:trace>
  <inkml:trace contextRef="#ctx0" brushRef="#br0" timeOffset="86608.98">3323 14457 0,'-63'0'16,"126"0"-16,-169 21 0,64-21 0,21 0 15,42 21 1,21-21-16,1 0 0,20 0 15,1 0-15,20 0 0,22 0 0,21-21 16,106 0-16,-106 0 0,0 0 16,21-1-16,-21 1 15,21 0-15,106 0 0,-148 0 16,21 0-16,-21 21 0,-21 0 16,-1-22-16,1 22 0,-22 0 0,-20 0 15,-1 0-15,-21 0 0,-42 0 16,0 0-1,-21 0-15,-1 0 0,1 0 0,0 22 16,-1-22-16,-20 21 0,20-21 16,-20 21-16,-22 0 0,22-21 15,-22 21-15,0 0 0,1 1 0,-1-22 0</inkml:trace>
  <inkml:trace contextRef="#ctx0" brushRef="#br0" timeOffset="86928.1">3175 14753 0,'-42'21'0,"84"-42"0,-127 42 0,64-21 16,0 22-16,21-1 15,42-21 1,1 0 0,20 0-16,1 0 0,20-21 15,22-1-15,21 22 0,106-42 16,-106 42-16,21-21 0,106-21 15,-127 42-15,21-22 0,-42 1 16,0 21-16,0-21 0,-22 0 16,1 21-16,-21-21 0,-1 21 0,1 0 15,-43-21-15,0 21 0,-42 0 32,0 0-32,-22 0 0,1 0 0,-22 21 15,1-21-15,-22 21 0,1-21 0,-1 21 16,-21 0-16,0-21 15,0 21-15,-21 1 0,22-1 0</inkml:trace>
  <inkml:trace contextRef="#ctx0" brushRef="#br0" timeOffset="87209.91">3344 15007 0,'0'0'16,"-42"21"-16,0 1 0,20-22 0,-20 21 16,42 0-1,21-21-15,0 0 16,43 0-16,-22 0 0,22 0 0,20 0 15,1 0-15,21 0 0,0-21 16,0 21-16,-1 0 0,107-43 16,-106 43-16,0-21 0,0 21 15,84-21-15,-84 21 0,-21 0 0,-22 0 16,1-21-16,-1 21 16,43 0-16,-64 0 0,-21 0 15,1 0-15,-44 0 16,-20 0-16,0 0 15,-1 0-15,-20 21 0,-1-21 0,1 0 16,-22 0-16,1 21 0,-22-21 0,0 21 16,0-21-16</inkml:trace>
  <inkml:trace contextRef="#ctx0" brushRef="#br0" timeOffset="87502.88">3006 15388 0,'-64'21'0,"128"-42"0,-170 64 16,42-22-16,43 0 0,-21-21 15,42 21-15,63-21 16,1 0-16,-1 0 0,1-21 16,42 0-16,-22 21 0,170-43 15,-127 22-15,0 21 0,0-21 16,0 0-16,0 21 0,106-21 16,-127 21-16,21-21 0,148 21 15,-190-22-15,-22 22 16,-20 0-16,-1 0 0,-21 0 15,0 0-15,-21-21 0,-21 21 16,0 0-16,-21 0 16,20 0-16,-20 0 0,-21 0 15,20 21-15,-20-21 0,-1 0 16,1 22-16,-1-22 0,1 0 0,-22 21 16,22-21-16,-22 21 0</inkml:trace>
  <inkml:trace contextRef="#ctx0" brushRef="#br0" timeOffset="87804.14">3133 15685 0,'0'0'15,"0"21"-15,-22-21 0,22 21 16,22-21 0,20 0-16,0 21 0,1-21 0,20 0 15,1 0-15,20 0 0,1 0 16,21 0-16,0-21 0,-1 21 0,1 0 15,85-21-15,-85 21 16,-22 0-16,107 0 0,-128-21 16,22 21-16,42 0 15,-85 0-15,1 0 0,-1 0 16,-21-22-16,0 22 0,-42 0 31,-21 0-31,21 0 0,-43 0 16,22 0-16,-22 0 0,-63 0 15,64 0-15,-1 22 0</inkml:trace>
  <inkml:trace contextRef="#ctx0" brushRef="#br0" timeOffset="88102.88">2984 16002 0,'-21'0'16,"42"0"-16,-63 21 0,42 0 0,21-21 15,0 0-15,22 0 16,20 0-16,-20 0 0,41 0 16,-20 0-16,126-21 0,-84 21 15,106-21-15,-106 21 16,-1 0-16,1 0 0,106-21 16,-127 21-16,20 0 0,-20 0 15,0-21-15,-22 21 0,43 0 16,-64 0-16,43-21 15,-64 21-15,-42 0 32,0 0-32,-21 0 0,20 0 0,-20 0 15,0 0-15,-1 0 0,1 0 16</inkml:trace>
  <inkml:trace contextRef="#ctx0" brushRef="#br1" timeOffset="95698.07">5715 10245 0,'21'0'31,"0"0"0,-21-21-15,0-1-1,-21 22 32,0 0-47,0 0 16,0 22 0,-1-1-16,22 0 15,0 0-15,0 0 0,0 0 16,0 1-16,0-1 15,0 21-15,0-21 16,22 0-16,-22 1 16,42-1-16,-42 0 15,21-21-15,0 0 0,0 0 16,1 0-16,-1 0 16,0-21-16,-21 0 0,21 21 15,0-22-15,-21 1 0,0 0 16,21 0-16,-21 0 0,22-22 15,-22 22-15,0 0 0,0-21 16,0 21-16,0-1 16,-22 1-16,1 21 15,0-21-15,0 21 0,0 0 16,0 0-16,-1 0 0,1 0 16,0 0-16,0 0 15,0 21-15,0 0 16,-1 1-16,22-1 0,-21 0 15,21 0-15,0 0 16,0 0-16,0 1 0,0-1 16,0 0-16,0 0 0,21-21 15,-21 21-15,22-21 16,-1 0-16,-21 21 0,21-21 0,0 0 16,0 0-16,0 0 15,1 0-15,-1 0 0,0 0 16,-21-21-16,42 0 15,-42 0-15,0 0 0,21 21 16,-21-21-16,0-1 0,22 1 0,-22 0 16,0 0-16,0 0 15,0 0-15,-22 21 0,22-22 16,-21 22-16,0 0 0,0 0 16,0 0-16,0 0 0,-1 0 15,1 0-15,0 0 0,0 0 16,0 22-16,0-22 0,21 21 15,-22 0-15,22 0 0,-21-21 16,21 21-16,0 0 0,0 1 16,0-1-16,0 0 0,0 0 15,21-21-15,1 21 16,-1-21-16,0 0 16,0 0-16,0 0 15,0 0-15,1 0 0,-1 0 16,0 0-16,-21-21 0,21 0 15,0 21-15,-21-21 0,0 0 16,0-1-16,0 1 16,0 0-16,0 0 0,0 0 15,-21 21-15,0 0 16,0-21-16,0 21 16,-1 0-16,1 0 15,0 0-15,21 21 0,-21 0 16,0 0-16,21 0 15,0 0-15,0 1 0,0-1 16,0 0-16,0 0 16,0 0-16,21 0 31,0-21-31,0 0 0,0 0 16,1-21-1,-22 0-15,0 0 16,21 21-16,-21-21 0,0 0 15,0-1-15,0 1 16,-21 21-16,21-21 16,-22 21-1,1 0-15,0 21 16,21 0 0,-21 1-16,21-1 15,0 0-15,0 0 16,0 0-16,0 0 15,21-21-15,0 0 16,0 0 0,1 0-16,-1 0 15,0 0-15,-21-21 16,21 21-16,-21-21 0,0 0 16,0 0-16,0 0 15,0-1-15,-21 22 16,0-21-16,0 21 15,-1 0-15,1 0 16,0 0-16,21 21 16,-21 1-16,0-1 0,21 0 15,0 0-15,0 0 16,0 0-16,0 1 16,0-1-16,21 0 15,0-21 1,0 0-16,0 0 15,1 0-15,-1-21 16,0 0-16,0-1 16,-21 1-16,0 0 15,0 0-15,0 0 16,0 0-16,-21 21 16,0-22-16,0 22 0,-1 0 15,1 0-15,0 0 0,0 0 16,21 22-1,-21-22-15,0 21 0,21 0 0,0 0 16,0 0 0,0 0-16,0 1 0,21-1 15,0-21-15,0 0 16,0 0-16,0 0 16,1 0-16,-1 0 15,0-21 1,0-1-16,-21 1 15,0 0 1,0 0-16,0 0 16,-21 0-16,21-1 0,-21 22 0,0 0 15,21-21-15,-22 21 16,1 0-16,0 0 0,0 21 16,21 1-1,0-1-15,-21 0 0,21 0 16,0 0-16,0 0 0,0 1 31,21-22-31,0 0 16,0 0-1,0 0 1,-21-22-16,0 1 16,0 0-1,0 0-15,0 0 16,0 0-1,0-1-15,-21 22 16,0 0 0,0 22-1,21-1-15,0 0 16,0 0-16,0 0 16,0 0-16,0 1 0,0-1 15,21-21 1,0 0-16,0 0 15,1 0-15,-1 0 16,0-21-16,-21-1 16,21 22-16,-21-21 15,0 0-15,0 0 16,0 0-16,-21 0 0,0 21 16,0 0-16,-1 0 15,1 0-15,0 0 16,0 0-16,21 21 15,-21 0-15,21 0 16,0 0-16,21-21 31,-21 21-31,21-21 0,0 0 0,0 0 16,1 0 0,-22-21-16,21 0 15,-21 0-15,0 0 16,0 0-16,0-1 15,0 1-15,-21 21 0,-1 0 16,1 0 0,0 0-16,21 21 31,0 1-15,0-1-16,0 0 15,21-21 32,0-21-47</inkml:trace>
  <inkml:trace contextRef="#ctx0" brushRef="#br1" timeOffset="96142.28">6350 10287 0,'0'0'0,"-85"0"15,64 0 1,0 0-16,0 0 15,42 0 32,0 0-47,0 0 0,22 0 0,-22 0 16,21 0-16,0 0 0,1 0 0,-1 0 16,0 0-16,22 0 15,-22 0-15,22 0 0,-22 0 0,43 0 16,-43-21-16,0 21 0,-20 0 15,20 0-15,-21 0 0,0 0 16,-21-21-16,-21 21 31,0 0-15,0 0-16,0 0 16,21-21-1</inkml:trace>
  <inkml:trace contextRef="#ctx0" brushRef="#br1" timeOffset="96475.24">6837 10118 0,'0'0'0,"-21"0"16,21 21 15,21-21-16,0 0 1,0 0-16,0 0 0,0 0 0,22 0 16,-22 0-16,0 21 15,0-21-15,-21 21 16,0 0-16,0 1 16,0-1-1,-21-21-15,-21 21 0,21 0 0,-1-21 16,-20 42-16,21-20 0,0-1 15,0-21-15,21 21 16,-43 21-16,64-42 31</inkml:trace>
  <inkml:trace contextRef="#ctx0" brushRef="#br1" timeOffset="97048.18">7514 10181 0,'-21'0'0,"42"0"62,-21-21-62,21 21 0,0-21 16,1 0-16,-22 0 15,21 21-15,-21-22 0,-21 22 32,-1 0-17,1 0-15,0 22 0,0-1 16,0-21-16,21 21 0,0 0 15,-21 0-15,21 0 0,-22-21 16,22 22-16,0 20 0,0-21 16,0 0-16,0 0 15,22 1-15,-1-22 0,0 21 16,0-21-16,0 0 0,0 0 16,1 0-16,-1 0 0,0 0 15,0 0-15,0 0 0,0 0 16,1 0-16,-1-21 15,0-1-15</inkml:trace>
  <inkml:trace contextRef="#ctx0" brushRef="#br1" timeOffset="97498.03">7832 10202 0,'-43'-21'15,"43"0"1,0 0-1,0 0 1,21 0-16,1 21 0,-1 0 16,0 0-1,0 0-15,0 0 0,0 21 16,1-21-16,-22 21 0,21 0 16,0 0-1,-21 0-15,21 1 0,-21-1 16,0 0-16,0 0 15,0 0-15,0 0 0,0 1 16,0-1-16,-21-21 0,0 21 16,0-21-1,-1 0-15,22-21 16,0 0 0,0-1-16,0 1 0,0 0 15,0 0-15,22 21 16,-22-21-16,21 21 0,0 0 15,-21-21-15,21-1 0,0 22 16,0 0-16,1-21 0,-1 21 16,0-21-16,0 21 0,-21-21 15,21 21-15,0 0 0,-21-21 0,22 21 16,-1 0-16,0-21 16</inkml:trace>
  <inkml:trace contextRef="#ctx0" brushRef="#br1" timeOffset="97949.86">8297 10097 0,'-21'0'31,"21"-22"-15,0 1 0,21 21-1,0 0 1,1 0-16,-1 0 0,0 0 15,0 0-15,-21 21 0,0 1 16,21-1-16,-21 0 0,21-21 16,-21 21-16,0 0 15,0 0-15,0 1 0,0-1 0,0 0 16,0 0 0,0 0-16,0 0 15,-21-21 16,0-21-15,21 0-16,0 0 16,0 0-16,0 0 0,0-1 15,0 1-15,0 0 16,0 0-16,21 21 16,-21-21-16,21 21 0,-21-21 15,22 21-15,-1 0 16,0 0-16,0-22 15,0 22 1,0 0 0,1 0-16</inkml:trace>
  <inkml:trace contextRef="#ctx0" brushRef="#br1" timeOffset="98387.04">8848 10054 0,'-22'0'31,"1"0"-31,0 0 16,0 0-1,0 0-15,21 21 0,-21 1 16,21-1-16,-22 0 0,22 0 16,0 0-16,0 0 15,-21-21-15,21 22 0,0-1 0,0 0 16,0 0-16,0 0 15,21-21-15,1 0 16,-1 0-16,0 0 0,0 0 16,0 0-16,0 0 15,1-21-15,-1 21 0,0-21 16,0 21-16,-21-21 0,0 0 0,0-1 0,21 22 16,-21-21-16,0 0 15,0 0-15,0 0 0,0 0 0,-21 21 16,0-22-16,0 1 15,0 21-15,-1 0 0,1 0 16,0 0 0,0 21-16,0 1 15,21-1-15,0 0 16,21-21 15</inkml:trace>
  <inkml:trace contextRef="#ctx0" brushRef="#br1" timeOffset="98909.57">9102 10054 0,'0'-21'16,"21"21"30,0 0-46,0 0 0,0 0 16,0 0-16,1 0 16,-1 21-16,0 0 15,-21 1-15,0-1 0,0 0 16,0 0-16,0 0 16,0 0-16,0 1 0,0-1 15,0 21-15,0-21 16,0 0-16,-21 1 15,0-1-15,-1-21 32,1 0-32,21-21 15,0-1-15,0 1 0,0 0 16,0 0-16,0 0 0,0 0 16,0-1-16,21 1 15,1 0-15,-1-21 16,0 21-16,0-1 0,0 1 0,0 0 15,1 0-15,-1 21 0,21-21 16,-21 21-16,-21-21 16,21 21-16,1 0 0,-1 0 0,0 0 15,0 0 1,-42 0 31,0 0-47,0 0 0</inkml:trace>
  <inkml:trace contextRef="#ctx0" brushRef="#br1" timeOffset="99950.71">5482 10816 0,'0'-21'15,"21"21"-15,0 0 16,1 0 0,-22 21 31,0 0-32,0 1-15,0-1 0,0 0 16,0 0-16,21-21 0,-21 21 15,0 0-15,0 1 16,0-1-16,21 0 16,-21 0-1,21-21 1,0 0 0,0 0-1,1-21-15,-1 21 16,0-21-16,0 21 0,0-21 0,0-1 15,1 22-15,62-42 16,-63 42-16,22-21 0,20 0 0,22-22 16,0 22-1,-43 0-15,0 0 0,1 21 0,-1-21 16,0 21-16,-21 0 0,1-21 16,-1 21-16,0 0 0,0 0 0,-42 0 62,0 0-62,0 0 0,-1 0 16</inkml:trace>
  <inkml:trace contextRef="#ctx0" brushRef="#br1" timeOffset="100550.36">5503 11197 0,'0'-21'16,"0"42"31,21 0-32,-21 1 1,0-1-16,0 0 0,0 0 15,22 0-15,-22 0 16,0 1-16,0-1 0,21 0 16,-21 0-16,0 0 15,21-21-15,-21 21 16,21-21-16,0 0 0,0 0 16,1 0-16,-1 0 15,0-21-15,0 0 0,21 21 0,22-42 16,-43 21-16,21-1 15,1 1-15,-1 0 0,0 0 16,1 0-16,-1 0 0,0-1 0,1 1 16,-1 0-16,-21 0 0,22 0 15,-22 21-15,0-21 0,0 21 0,0 0 16,0 0-16,1 0 16,-44 0 15,1 0-31,0 0 0,21 21 15,-21-21-15,0 21 0</inkml:trace>
  <inkml:trace contextRef="#ctx0" brushRef="#br1" timeOffset="101086.85">5546 11642 0,'0'21'62,"0"0"-46,0 0-16,0 0 15,0 1-15,0-1 16,0 0-16,0 0 16,21-21-16,0 21 15,0-21 1,0 0-16,0 0 0,1 0 0,-1 0 15,0-21-15,0 21 0,21-21 0,1 0 16,-22 21-16,21-21 0,1-1 16,62-20-16,-62 21 15,-1 0-15,-21 21 0,22-21 0,-1-1 16,21 1-16,-41 0 16,20 21-16,-21 0 0,0 0 15,-42 0 32,0 0-47,21 21 0,-21-21 16,0 0-16,-1 21 0,1-21 0</inkml:trace>
  <inkml:trace contextRef="#ctx0" brushRef="#br1" timeOffset="101631.42">5546 11896 0,'0'21'16,"0"0"0,0 0-16,0 0 15,0 1 1,0-1-16,-22 0 0,22 0 16,0 0-16,0 0 0,0 1 0,0-1 15,0 0-15,0 0 16,0 0-16,22-21 15,-1 0-15,0 0 16,0 0-16,21-21 16,-20 0-16,41 0 0,-21 0 15,64-22-15,-63 22 16,-1 0-16,21 21 0,-20-21 0,-1 0 16,22-1-16,-22 22 0,0-21 15,1 0-15,20 0 16,-42 21-16,22 0 0,-22 0 0,0-21 15,0 21-15,-21-21 63,-21 21-47</inkml:trace>
  <inkml:trace contextRef="#ctx0" brushRef="#br1" timeOffset="108638.98">7302 10795 0,'0'0'0,"0"21"0,-21-21 32,0 0-17,0 0 1,0 0 0,0 0-1,-1 0 1,22-21-1,0 0 1,0 0 0,0 0-16,22 21 15,-22-22-15,21 22 16,0 0-16,0-21 16,0 21-16,0 0 0,1 0 15,-1 0-15,0 0 0,0 0 16,0 0-16,0 0 15,-21 21-15,0 1 16,0-1-16,0 0 16,0 21-16,-21-21 15,21 1-15,-21-1 0,0 0 16,21 0-16,-21 43 0,21-43 16,-21 0-16,-1 21 0,22 1 15,0-22-15,0 0 16,-21 21-16,21-21 0,0 43 15,0-43-15,0 0 0,0 0 16,0 1-16,21-1 0,-21 0 16,22 0-16,-1-21 0,0 0 15,0 0-15,0 0 16,0 0-16,1 0 0,-1 0 0,0 0 16,0-21-1,0 0-15,-21 0 0,21 21 16,1-22-16,-22 1 15,-22 21 1,1 0 0,0 0-16,0 0 0,21 21 0,-21-21 15,21 22-15,-21-1 0,21 0 16,-22 0-16,1 0 16,21 0-16,0 1 15,-21-1-15,21 0 0,0 21 16,0-21-16,0 1 0,0 20 15,0-21-15,0 0 0,0 0 16,0 1-16,0-1 0,0 21 16,0-21-16,0 0 0,0 22 15,0-22-15,0 0 16,0 0-16,0 0 0,0 1 16,0-1-16,0 0 0,0 0 15,0 0-15,-21 0 16,0-21-16,0 22 0,21-1 15,-22-21-15,1 0 0,0 21 0,0-21 16,0 0-16,0 0 0,-1 0 16,1 0-16,-21 21 0,21-21 15,0 0-15,-1 0 16,1 0 0,21-21 93,0 0-109,21 0 16,1-1-16,-1 22 15,-21-21-15</inkml:trace>
  <inkml:trace contextRef="#ctx0" brushRef="#br1" timeOffset="119589.78">8996 11049 0,'-21'-21'0,"-1"21"16,22-21 0,-21 21-16,42 21 140,1 0-140,-1 0 16,0 0-1,0 1-15,-21-1 0,21-21 16,22 42-16,-22-21 0,21 43 16,-21-43-16,22 42 15,-22-41-15,21-1 0,-21 21 0,22 22 16,-22-43-16,0 0 16,0 0-16,0 21 0,0-20 15,22-1-15,-22 0 0,0 0 0,0 0 16,22 22-16,-22-22 0,0 0 15,0 0-15,-21 0 0,21-21 16,0 21-16,1 1 0,-22-1 16,21-21-16,-21 21 0,21-21 15,-21 21-15,21-21 63,-21-21-48,0 0-15,0 0 0,0-1 16,0 1 0,0 0-16,0 0 0,0 0 15</inkml:trace>
  <inkml:trace contextRef="#ctx0" brushRef="#br1" timeOffset="120306.44">9779 11028 0,'0'-21'31,"-21"21"31,0 0-46,-1 0 0,1 0-1,0 0 1,0 21-16,21 0 16,-21 0-16,0-21 0,-1 21 15,1 1-15,21-1 0,-21 21 16,0-21-16,-43 64 15,43-43-15,21-21 0,-21 1 16,0 20-16,0-21 0,0 21 0,-22 22 16,22-43-16,-21 21 0,21-20 15,-1-1-15,-20 21 0,-21 0 16,41 1-16,-20-22 0,-21 21 16,41-21-16,1 1 0,0 20 15,0-21-15,0 0 0,0-21 16,-1 21-16,22 1 0,0-1 15,-21-21-15,21-21 110,0-1-95,0 1-15,-21 21 0,0 0 16</inkml:trace>
  <inkml:trace contextRef="#ctx0" brushRef="#br1" timeOffset="127194.24">5800 10308 0,'-22'0'109,"1"21"-93,21 1 0,-21-22-16,21 21 15,0 0-15,-21 0 16,21 0-16,0 0 15,0 1-15,0-1 16,21-21 0,0 0-1,0 0 1,1 0-16,-1 0 16,0 0-16,0 0 15,0 0-15,-21-21 0,21-1 16,-21 1-1,0 0-15,0 0 0,0 0 16,0 0-16,0-1 16,0 1-16,0 0 15,-21 0 1,0 21 0,0 0-1,0 0 1,0 0-1,-1 0-15,1 0 16,21 21 0,-21 0-16,21 0 15,-21-21-15,21 22 0,0-1 16,0 0-16,0 0 16,0 0-16,0 0 15,21-21 1,0 0-1,0 0 1,1 0 0,-1 0-16,0-21 15,0 21-15,-21-21 16,21 21-16,-21-21 0,21 21 16,-21-21-16,0 0 15,0-1-15,0 1 16,0 0-16,-21 0 15,0 21 1,0 0 0,0 0-16,0 0 15,-1 0-15,1 21 16,0-21-16,21 21 16,0 0-16,0 1 15,-21-22-15,21 21 0,0 0 16,0 0-16,0 0 15,0 0-15,21 1 16,0-22 0,0 0-1,1 0-15,-1 0 16,0 0-16,-21-22 16,42 1-1,-42 0-15,21 0 0,-21 0 16,0 0-1,0-1-15,0 1 16,0 0-16,-21 0 16,21 0-1,-21 21-15,0 0 0,0 0 16,0 0 0,-1 0-16,1 21 15,21 0-15,0 0 16,-21-21-16,21 21 0,0 1 15,0-1-15,0 0 32,0 0-17,21-21 1,0 0 0,1 0-16,-22-21 15,0 0-15,21 21 16,-21-21-16,0-1 0,0 1 15,0 0-15,-21 21 63,-1 0-32,22 21-15</inkml:trace>
  <inkml:trace contextRef="#ctx0" brushRef="#br1" timeOffset="151463.01">6032 14753 0,'0'0'0,"0"-21"15,0 0 1,0 0-16,0 0 47,0 42-16,0 0-15,0 0-16,0 0 0,0 0 0,0 1 15,0 20-15,22-21 0,-22 21 0,21-20 16,-21-1-16,0 21 0,21 22 15,-21-43-15,21 21 0,-21-21 16,0 22-16,0-22 0,0 0 16,0 0-16,0 0 0,0 0 0,0 1 15,21-1 1,-21-42 15,0-1-31,0 1 16,0-21-16,0 21 15,0 0-15,0-1 0,0-20 16,-21 21-16,21-43 0,0 43 16,0 0-16,0 0 0,0 0 15,-21 0-15,21-1 0,0 1 16,0 0-16,0 0 16,0 0-1,0 42 16,0 0-31,0 0 0,0 0 16,0 22 0,21-22-16,-21 0 0,0 0 0,0 0 15,21 22-15,-21-22 0,0 0 0,21 43 16,-21-43-16,0 0 16,0 21-16,0-21 0,22 1 15,-22-1-15,0 0 0,21-21 16,-21 42-16,21-21 15,0-21 1,-21 22-16,21-22 16,0 0-16,1 0 0,-1-22 15,0 1-15,0 0 16,0 0-16,22-21 0,-22 20 0,42-20 16,-20 0-16,20-1 0,1 1 15,20 0-15,-20-22 0,105-20 16,-84 41-16,-1 1 0,1 0 15,-21-22-15,20 22 0,86-22 16,-86 22-16,-20 0 0,63-22 16,-64 43-16,1-21 0,20-1 15,-41 22-15,-1 0 16,-21 21-16,0-21 0,1 0 0,20 21 16,-21 0-1,-21-22-15,-21 22 172,0 0-172,21 22 16,-21-22-16,-1 21 0</inkml:trace>
  <inkml:trace contextRef="#ctx0" brushRef="#br1" timeOffset="162566.49">5800 10266 0,'0'-21'109</inkml:trace>
  <inkml:trace contextRef="#ctx0" brushRef="#br1" timeOffset="165109.92">5863 10224 0,'21'0'109,"0"0"-46,1 0-63,-1 0 31,0 0-15,0 0 15,-21 21-16,0 0 1,0 0 0,-21 0-1,21 0 1,-21 1 0,0-22-1,-1 0 16,1 0 32,21 21-47,-21-21 15,21 21 47,21-21 16,0 0-79,-21-21 1,22 21 0,-22-21-1,21 21 1,-21-22-16,0 1 15,0 0 17,0 0-17,-21 21 17,21-21-32,-22 21 0,1 0 31,0 0-16,0 0 1,0 0 0,21 21-1,-21-21-15,21 21 16,-22 0 0,22 0-1,-21-21-15,21 22 16,0-1-1,0 0 1,0 0 0,0 0-16,0 0 15,21-21 1,1 0-16,-1 0 16,0 0-1,0 0 1,0 0-1,0 0 1,1 0 0,-22-21-16,0 0 15,21 21-15,-21-21 0,0 0 16,21 21 0,-21-21-16,0-1 15,0 1 1,0 0-1,0 0 1,-21 21 0,0 0 31,-1 0-32,1 0 16,0 0-15,21 21 0,0 0-1,0 0 1,-21-21-16,21 22 0,0-1 16,0 0 15,0 0-16,0 0 1,21-21 0,0 0-1,0 0 1,1 0 0,-1 0-16,0 0 31,0 0-31,-21-21 15,21 0 1,-21 0 0,0 0-16,0-1 15,0 1 1,0 0 0,-21 21 62,0 0 94,0 0-79,0 0 157</inkml:trace>
  <inkml:trace contextRef="#ctx0" brushRef="#br1" timeOffset="168803.43">6054 14774 0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4:16:08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10858 2709 0,'0'-21'31</inkml:trace>
  <inkml:trace contextRef="#ctx0" brushRef="#br0" timeOffset="1477.81">13991 4424 0,'21'0'0,"-42"0"0,63 0 16,-20 0-16,-1 0 15,-21-21-15,21 0 16,-21-1-16,21 1 0,-21 0 15,0 0-15,0 0 0,0 0 0,0-1 16,0-20-16,-21 21 0,0-21 16,0 20-16,21 1 0,-22 0 15,1 21-15,0 0 0,0 0 16,0 0-16,0 0 0,-22 21 0,22-21 16,0 43-16,-64 62 15,64-83-15,21 20 0,-21 0 16,0 1-16,21-1 0,-21 21 15,21-20-15,0-22 0,0 0 16,0 0-16,0 0 0,21-21 16,0 0-16,0 22 0,0-22 0,0 0 15,1 0-15,-1 0 0,0-22 0,0 1 16,0 0-16,0 0 0,1 0 16,20-22-16,-21 1 0,-21 21 15,21 0-15,0-22 16,1 22-16,-22 0 0,0 0 0,0 0 15,21 21-15,-21 21 16,0 0 0,0 0-16,-21 43 0,21-43 15,0 0-15,0 21 16,0-20-16,0-1 0,0 42 16,0-42-16,42 22 15,-21-22-15,21 0 0,-20 0 0,20 0 16,-21-21-16,21 0 0,1 0 15,-1 0-15,-21 0 0,64-21 16,-64 0-16,21 0 0,-20 0 16,20-22-16,-21 22 0,0-21 0,0 0 15,-21-1-15,0-20 0,0-43 16,0 42-16,0 1 0,-42-64 16,0 85-16,-1-22 0,1 43 15,-85-43-15,64 43 16,-22 0-16,0 21 0,22 0 15,-107 21-15,107 0 0,-1 1 16,1 20-16,21 21 0,-22 1 16,22-1-16,-1 1 0,22 21 0,-21-1 15,-22 128-15,64-127 16,0-22-16,0 22 0,0-22 16,22 1-16,20-22 0,-21 0 0,21 1 15,43 41 1,-43-62-16,22-1 0,-1 0 0,43-21 15,-42 0-15,-1 0 0,-20 0 16,20-21-16,22-22 16,-22 1-16,-20 21 0,-1-21 0</inkml:trace>
  <inkml:trace contextRef="#ctx0" brushRef="#br0" timeOffset="1821.61">15282 4085 0,'0'-42'0,"0"84"0,-21-105 0,0 42 16,21-1-16,0 1 0,-21 21 15,0 0-15,-1 0 0,22 21 16,0 1-16,0 20 0,0 0 16,0 1-16,-21 20 0,21 106 15,-21-105-15,21-1 0,0-20 16,0 20-16,-21-20 0,0 41 16,21-41-16,0-1 0,0 0 15,0-21-15,0 1 16,0-1-16,21-21 15,0 0-15,0-21 0,-21-1 16</inkml:trace>
  <inkml:trace contextRef="#ctx0" brushRef="#br0" timeOffset="2314.21">15155 4339 0,'0'0'0,"0"-21"0,0-21 0,0 21 15,0-1-15,0 1 0,0 0 16,0 0-16,0 0 0,21 0 15,1-1-15,-1 1 0,42 0 16,-20 21-16,20 0 16,-21 0-16,1 0 0,-1 21 0,0 0 15,-20 22-15,20-22 0,-21 21 16,-21 22-16,0-22 0,-21 43 16,0-43-16,0-21 15,-22 22-15,1-22 0,0 0 16,-1 0-16,-41 21 0,41-20 15,1-22-15,63-22 32,0 1-32,22 0 0,-22 21 15,21-21-15,0 21 0,1 0 0,-1-21 16,0 21-16,43 0 16,42 21-1,-85-21-15,-20 21 0,-1 0 0,0 0 16,-21 1-16,0-1 0,0 21 15,0-21-15,-21 0 0,-22 22 0,-41-1 16,41 0-16,-84 1 16,85-22-16,-21 0 15,-1 0-15,1-21 0,20 0 0,-41 21 16,62-21-16,1 0 0,0 0 16,42-21-1,0 0-15,1 0 16,20 21-16,-21-21 0,21-22 15,64 1-15</inkml:trace>
  <inkml:trace contextRef="#ctx0" brushRef="#br0" timeOffset="2535.98">16150 4360 0,'0'0'0,"21"-42"0,0 21 0,-21 0 16,0 0-16,-21 21 15,21 21-15,-21-21 16,0 42-16,0-21 0,0 43 15,-1-22-15,1 0 0,0 1 16,0-1-16,21 0 0,-21 1 16,0-1-16,21 22 0,0-43 0,-22 21 15,22 0-15,0-20 0,0-1 16,0 21-16,22-42 16,-1-21-1,0 0-15,-21 0 0,21-1 0</inkml:trace>
  <inkml:trace contextRef="#ctx0" brushRef="#br0" timeOffset="2749.47">16150 4403 0,'0'-43'16,"0"86"-16,0-107 0,0 43 0,21 0 15,0 21-15,1 21 16,-22 0-16,21 0 16,0 22-16,-21-22 0,21 0 15,0 21-15,0-20 0,22 41 16,-22-21-16,0 1 15,0-22-15,-21 0 0,0 0 16,43 22-16,-22-43 0,0 0 16,0 0-16,0 0 0,22-43 15,-22 22-15,0 0 16,0 0-16</inkml:trace>
  <inkml:trace contextRef="#ctx0" brushRef="#br0" timeOffset="3148.09">16870 4276 0,'0'0'0,"0"-21"0,-21 21 31,-1 21-31,1 0 0,0 21 0,-21-21 16,21 22-16,-1-1 0,-20-21 0,21 22 15,-21-1-15,20 0 0,-20-21 16,-43 85 0,85-85-16,0 1 0,-21-22 15,21 21-15,21-21 16,1-21-16,-1 21 0,21-22 15,-21 1-15,22-21 0,-22 21 16,21-22-16,-21 1 0,22 0 0,-22-1 16,0-20-16,21 21 0,1-64 15,-22 63-15,-21 1 0,21 21 16,-21 0-16,0 42 16,0 21-16,0-21 15,0 22-15,0-1 0,-21 0 16,21 64-16,-21-63 0,21-1 15,-22 21-15,1-20 0,21-1 0,0 22 16,0-22-16,0 0 16,0 1-16,0-1 0,0 0 0,0 1 15,0-22-15,0 21 0,0-21 16,0 0-16,0 1 0,0-1 16</inkml:trace>
  <inkml:trace contextRef="#ctx0" brushRef="#br0" timeOffset="3513.63">14859 5482 0,'0'0'0,"-64"0"0,22 0 0,0 0 0,21 0 15,-22 0-15,22 0 0,0 0 16,0 0-16,42 0 16,21 0-16,1 0 15,20 0-15,22 0 0,21 0 0,21 0 16,0 0-16,148 0 0,-127 0 16,0 0-16,0-21 15,0 0-15,-21 21 0,22 0 0,83-21 16,-126 21-16,-21 0 0,0-21 15,-22 21-15,1 0 0,41 0 16,-83 0-16,-1 0 0,0-22 16,-42 22-1,0 0-15,-1 0 0,-20 0 16,0 0-16,-22 0 0,22 0 0,-43 22 16,22-22-16</inkml:trace>
  <inkml:trace contextRef="#ctx0" brushRef="#br0" timeOffset="3787.88">14944 5715 0,'-85'21'16,"170"-42"-16,-234 63 0,65-20 0,20-1 15,1 0-15,20-21 0,1 21 0,21-21 16,0 0 0,42 0-16,0 0 0,21 0 15,1 0-15,41 0 0,1 0 16,0-21-16,21 21 0,21-21 0,0 21 0,21-21 15,-21 21-15,127-22 16,-106 22-16,-21 0 0,0 0 0,-21-21 16,21 21-16,-43 0 0,1 0 15,-21 0-15,-1 0 0,-21 0 16,1-21-16,-22 21 0,-42 0 16,-22 0-1,1 0-15,0 0 0,-22 0 0</inkml:trace>
  <inkml:trace contextRef="#ctx0" brushRef="#br0" timeOffset="4070.07">14563 6096 0,'0'0'0,"-64"21"0,22 0 16,-1-21-16,22 22 0,0-22 15,21 21-15,64-21 16,-22 0-16,21 0 0,1 0 15,21 0-15,20 0 0,1-21 16,0-1-16,21 22 0,21 0 0,106 0 16,-127-21-16,0 21 0,0 0 15,-21 0-15,21 0 0,64 0 16,-43-21-16,-21 21 16,-106 0-16,-42-21 31,-22 21-31,1 0 0,0 0 15,-22 0-15,-20 0 0,20 0 0</inkml:trace>
  <inkml:trace contextRef="#ctx0" brushRef="#br0" timeOffset="4362.97">14520 6414 0,'-63'42'16,"126"-84"-16,-169 105 0,85-63 0,-21 21 15,21 0-15,21 1 16,21-22-16,21 0 0,1 0 0,-1 0 16,21 0-16,22 0 0,0 0 0,126-22 15,-84 22-15,127 0 16,-105 0-16,-22-21 0,21 21 16,-21 0-16,0 0 0,0 0 0,106-21 15,-128 21 1,-41 0-16,21 0 0,-22 0 0,-21-21 15,1 21-15,-1 0 0,-21 0 16,-42 0 15</inkml:trace>
  <inkml:trace contextRef="#ctx0" brushRef="#br0" timeOffset="5616.73">14753 8234 0,'0'21'0,"0"-42"0,0 63 16,0-21 0,21-21-1,0 0-15,1-21 16,-1 0-16,0 21 15,0-21-15,0-21 16,-21 20-16,21 1 0,-21 0 0,0-21 16,0 21-16,-21-22 0,0 22 15,0 0-15,0-21 0,0 20 0,-22 1 16,22 0-16,-21 0 0,21 21 0,-43 0 16,22 21-16,-1 21 15,1 1-15,21-1 0,0 0 16,-22 43-16,43-21 0,0 20 15,0-41-15,0-1 16,0 21-16,22-41 0,-1-1 16,0 0-16,0 0 15,0-21-15,0 0 0,1 0 16,-1 0-16,0 0 0,0-21 0,0 0 16,0 0-16,1-1 0,20-41 15,-21 21-15,0-1 0,0 1 16,-21 0-16,0-1 0,0 1 0,0 0 15,0-1-15,0 22 0,0-21 16,0 63 0,0 0-16,0 0 0,0 0 15,0 22-15,0 63 16,0-64-16,0-21 16,22 43-16,-1-43 0,0 42 15,0-42-15,0-21 16,22 22-16,-22-22 0,42 0 15,1 0-15,-22-22 16,22-20-16,-43 21 16,0-21-16,21-22 0,-21 22 15,-21-22-15,0 22 16,0 0-16,0-22 0,-21 22 0,0-1 16,-21-20-16,-1 21 0,1-1 0,0 1 15,-22 0-15,22 20 0,-85-20 16,63 42-16,1 0 0,-64 21 15,42 0-15,22 1 0,-22 20 16,22 0-16,-1 22 0,1-1 16,-1 22-16,22-22 0,-64 170 15,106-169-15,0 20 16,0-41-16,0 20 0,42 1 0,22 42 16,-43-64-16,21 0 0,22 1 15,42 20-15,-64-42 16,64 0-16,-43-21 15,-20 0-15,62 0 0,-41-21 0,-22 0 16,22 0-16,-1 0 0,-20-22 16,84-20-16,-85 21 0,0-1 15,64-63-15,-64 64 16</inkml:trace>
  <inkml:trace contextRef="#ctx0" brushRef="#br0" timeOffset="5851.31">15536 7895 0,'21'0'15,"22"0"1,-22 0-16,0 0 0,21 0 16,1-21-16,-22 21 0,21 0 15,1 0-15,-1-21 0,21 21 16,-20 0-16,-1 0 0,0 0 0,1 0 15,41 0-15,-62 0 0,-1 0 16,-42 0 0,-22 0-16,22 0 15</inkml:trace>
  <inkml:trace contextRef="#ctx0" brushRef="#br0" timeOffset="6084.8">15875 7853 0,'-21'106'31,"21"-85"-31,0 21 0,0 43 16,0-22-16,0-20 0,0 63 15,-21-43-15,21-21 0,-22 1 16,22-1-16,0 0 0,0 1 16,0-1-16,-21 0 0,21-20 0,0-1 15,0 0-15,0 0 0,0 0 0,21-21 31,1-21-15,-1 0-16,0-21 0</inkml:trace>
  <inkml:trace contextRef="#ctx0" brushRef="#br0" timeOffset="6679.69">16108 8467 0,'21'0'31,"0"0"-15,0 0-16,0 0 0,1-21 16,-1-1-16,0 22 0,0-21 15,0 0-15,-21 0 0,21 0 0,1-22 16,-22 1-16,0 21 16,0 0-16,0-22 0,0 22 15,-22 21-15,1 0 0,0 0 16,0 21-16,-21 1 15,20 20-15,1 0 0,0-21 0,21 22 16,-21-1-16,21 43 0,0-64 16,0 21-16,0-21 0,0 22 15,0-22-15,21 21 0,0-21 16,0-21-16,1 0 0,20 0 16,-21 0-16,0 0 15,22 0-15,-1 0 0,43-42 0,-43 21 16,0 0-16,1-22 0,41-20 15,-41 21-15,-22-1 0,21 1 16,-21 0-16,0-22 16,-21 43-16,0 0 0,0 42 15,-21-21 1,-21 63-16,21-41 0,0-1 16,21 21-16,0-21 0,0 0 0,0 22 15,0-22-15,0 0 0,21 0 16,0 0-16,0 1 0,0-1 15,22 0-15,-22 0 0,-21 0 16,0 0 0,0 1-16,-43-22 15,22 0-15,0 0 0,0 0 16,-21 0-16,20 0 0,1 0 0,0 0 16,0 0-16,0 0 15,21-22-15,0 1 0,21 0 16,0 0-16,0 0 0,0-22 0</inkml:trace>
  <inkml:trace contextRef="#ctx0" brushRef="#br0" timeOffset="6942.81">17441 7832 0,'-21'21'0,"42"-42"0,-21 0 0,0-22 16,0 22-16,0 0 0,-21 42 15,0-21 1,0 42-16,0-20 0,-1 20 15,1 0-15,0 22 0,0-22 16,0 22-16,0-1 0,21 1 0,-22-1 16,22-21-16,-21 64 0,21-21 15,0-43-15,0-21 16,0 1-16,0 20 0,21-21 0,1-21 16,-22 21-16,21-21 0,0 0 0,0 0 15,0 0-15,0 0 16,1 0-16,-1-21 0,-21 0 15,0 0-15,21 0 0,-21-22 0</inkml:trace>
  <inkml:trace contextRef="#ctx0" brushRef="#br0" timeOffset="7165.56">17103 8192 0,'-22'0'0,"44"0"0,-65 0 0,64 21 15,22-21 1,-1 0-16,0 0 0,22 0 15,-1 0-15,1 0 0,21 0 0,-22 0 16,22 0-16,-22 0 0,-20-21 16,20 21-16,-21 0 0,1-22 15,-22 22-15,0-21 0,-21 0 16,-42 21 0,21 0-16,-1 0 15,-20 0-15,-43 0 0,43 21 16</inkml:trace>
  <inkml:trace contextRef="#ctx0" brushRef="#br0" timeOffset="7667.97">15176 9483 0,'0'0'15,"-42"0"-15,0 0 0,-1 0 0,22 0 16,-21 0-16,21 0 0,63 0 31,0 0-31,1 0 0,41 0 16,1 0-16,0 0 0,42 0 16,-21 0-16,42 0 0,0-21 0,21 21 15,1-22-15,-1 22 0,0 0 0,1-21 16,-1 21-16,-21 0 0,148-21 15,-169 21-15,-21 0 0,-21-21 16,63 21-16,-84 0 0,-43-21 16,21 0-16,-21 21 0,0 0 15,-21-22-15,0 1 16,-21 21-16,-42 0 16,-1 0-16,1 0 0,-22-21 15,-21 21-15,0 0 0,-21 0 16,22 0-16,-44 0 0</inkml:trace>
  <inkml:trace contextRef="#ctx0" brushRef="#br0" timeOffset="7949.85">15388 9610 0,'-85'21'15,"1"21"-15,253-105 0,-402 147 0,191-62 16,0-1-16,20 0 0,1 0 0,21 0 16,21-21-16,1 0 15,41 21-15,85-21 0,-63 0 0,21 0 16,21 0-16,0 0 15,21 0-15,21 0 0,-21-21 0,1 21 16,147-21-16,-169 21 0,0 0 16,-21-21-16,0 0 0,-1 21 15,-20-21-15,42 21 0,-85-22 16,1 22-16,-22 0 0,0 0 0,-21-21 16,-21 21-1,0 0-15,-43 0 0,1 0 16,-1 0-16,-42 21 0,1-21 0,-1 22 15,-42-22-15,-1 21 0,1 0 16,0 0-16</inkml:trace>
  <inkml:trace contextRef="#ctx0" brushRef="#br0" timeOffset="9190.92">15430 10012 0,'-63'21'0,"126"-42"0,-190 63 16,85-21-16,0 1 0,21-1 0,-1 0 16,44 0-16,-1-21 15,21 0-15,22 0 0,-1 0 16,22 0-16,21 0 0,-1 0 0,1 0 15,21-21-15,21 21 0,1 0 0,-1-21 16,0 21-16,0 0 0,0 0 16,-21 0-16,0-21 0,0 21 15,-21 0-15,0 0 0,42 0 16,-63 0-16,-106 0 16,-22 0-1,1 0-15,-22 0 0,1 0 0,-22 0 16,-21 0-16,-105 21 15,84 0-15,-21 0 0,21-21 0,-22 21 16,-20 0-16,21 1 0,-21-1 16,-170 42-16,-127 22 15,339-43-15,21-21 16,22 22-16,-1-22 0,22 0 0,-1 21 16,64-20-16,21-22 15,22 0-15,20 0 0,22 0 16,148 0-16,-106 0 0,21 0 15,0 0-15,21 0 0,1 0 16,-1 0-16,170-22 0,-191 22 16,0 0-16,106 0 0,-127 0 15,-21-21-15,-22 21 0,1 0 16,-43 0-16,43 0 0,-64 0 16,-42 0-1,-21 0-15,-1 0 16,-20 0-16,-1 0 0,-105 0 15,63 0-15,-21 0 0,-148 43 16,127-43-16,-21 21 0,-128 21 16,149 0-16,-233 22 15,296-22-15,1-21 16,20 1-16,1-1 0,20 0 16,22 0-16,0 0 0,42 0 15,0-21-15,22 0 0,105 0 16,-63 0-16,20 0 15,1 0-15,21 0 0,-21 0 0,21-21 16,148 21-16,-21 0 16,-148-21-16,21 21 15,-42 0-15,84 0 0,-105 0 0,-22-21 16,0 21-16,1 0 16,-65 0-16,1 0 15,-21 0-15,-85 0 16,63 0-16,-41 0 0,-86 21 15,85-21-15,0 21 0,-126 0 16,126 1-16,0-1 0,0 0 16,-21 0-16,21 0 0,-21 0 0,-84 43 15,105-43-15,-85 43 16,128-22-16,-64 21 16,84-41-16,22-1 0,0 21 15,42-21-15,22-21 16,20 0-16,1 0 0,20 0 15,149 0-15,-106-21 0,21 21 16,149-42-16,-128 42 0,0-21 16,170 21-16,-191 0 15,0-22-15,106 22 0,-127 0 16,-42-21-16,84 21 16,-105 0-16,-22 0 0,0 0 15,-20 0-15,-1 0 0,-42 0 16,-22 0-16,1 0 0,-85 0 15,42 0-15,1 0 16,-43 0-16,-22 21 0,1-21 0,-169 43 16,169-22-16,-1 0 0,-147 21 15,169-20-15,21 20 0,0-21 16,22 0-16,-1 0 0,22 1 16,-22 20-16,64-21 0,21 21 15,0-20-15,42-22 0,64 42 16,-43-42-1,22 21-15,84 0 0,-63-21 16,296 21-16,-253-21 0,20 0 16,0 0-16,-21 0 15,22 0-15,168 0 0,-189 0 16,-1 0-16,-21 0 0,84 0 16,-147 0-16,-1 0 0,-20 0 15,-22 0-15,0-21 0,-42 0 16,0 21-16,-22 0 15,1 0-15,21 0 0</inkml:trace>
  <inkml:trace contextRef="#ctx0" brushRef="#br0" timeOffset="10170.14">14859 13801 0,'0'-21'15,"0"-1"1,0 1-16,0 0 0,21 21 15,0-21-15,-21 0 0,21 0 16,1-1-16,-1 1 0,0 0 16,-21-64-16,0 43 0,0 21 15,0 0-15,0 0 0,-21-1 16,-64 1 0,43 21-16,21 0 0,-64 0 15,43 21-15,-22 43 16,43-22-16,0-21 0,-22 64 15,22-64-15,21 22 0,0-1 16,0-21-16,0 0 0,0 0 0,0 1 16,21-1-16,1-21 15,-1 0-15,0 0 0,21 0 0,-21-21 16,1 21-16,-1-22 0,21 1 0,0-42 16,-20 42-16,-1-22 15,0 22-15,-21-21 0,0 21 16,21-22-16,0 1 15,-21 63 1,0 0-16,0 0 0,0 1 16,0 62-16,0-63 0,0 22 15,0-1-15,0 0 0,0-20 16,0 20-16,21-21 0,-21 0 0,22 0 16,-1 1-16,0-1 0,21-21 0,-21 0 15,22 0-15,-1 0 16,-21 0-16,43-21 0,-22-1 0,0 1 15,1 0-15,-1-21 0,-21 21 0,22-22 16,-22 1-16,0-22 0,0 22 16,-21 0-16,0-22 0,0 22 0,-21 0 15,-21-22-15,-22 22 0,22-1 16,-43 1-16,22 21 0,-107-21 16,86 42-16,-1 0 0,0 0 0,-105 42 15,84-21-15,21 21 16,-84 64-16,105-63 15,-41 168-15,105-147 16,0-1-16,0 1 0,0-1 16,21-20-16,63 41 0,-41-41 0,20-1 15,-20-21-15,20 0 16,1 0-16,41 1 0,-41-22 16,-1 0-16,-20 0 0,20 0 0,-20-22 15,20 1-15,-21 0 0,22-21 16,-1-1-16</inkml:trace>
  <inkml:trace contextRef="#ctx0" brushRef="#br0" timeOffset="10632.79">15727 13208 0,'21'-21'15,"-42"42"-15,42-84 0,-21 41 16,0 1-16,0 42 16,0 1-16,-21-1 15,21 21-15,0 0 0,-21 1 16,-1-1-16,22 0 0,-21 22 0,0-1 15,21-20-15,0 20 0,-21-20 16,0-1-16,0 21 0,-1-20 0,22-22 16,-21 21-16,21-21 0,-21 1 15,21-1-15,-21-21 0,21-21 32,21-1-32,0 1 0,0-21 15,-21-22-15,0 22 0,22-21 16,-22-1-16,21 1 0,-21 20 0,21-20 15,-21-1-15,0 1 0,21-22 16,0 43-16,-21-1 0,43 1 16,-22 42-1,0 0-15,0 0 0,0 21 0,0 0 16,1 1-16,20 20 0,-21 0 0,0 1 16,0 41-16,1-41 15,-1 62-15,-21-62 16,0 41-16,0-62 0,0 20 15,0 0-15,0-21 16,0 1-16,0-1 0,-21-21 16,-1 0-16,1 0 0,0 0 15,0-21-15,0-1 16,0 1-16,-22 0 0,22-21 0</inkml:trace>
  <inkml:trace contextRef="#ctx0" brushRef="#br0" timeOffset="11337.71">15473 13462 0,'21'0'31,"0"0"-15,21 0-16,-20 0 0,20 0 0,-21 0 15,21-21-15,1 21 0,20-21 16,-20 21-16,20-21 0,-21 21 16,22-22-16,-22 1 0,22 0 0,-22 0 15,22 21-15,20-42 16,-63 20-16,22 1 0,-22 0 0,0 21 15,-21 21 17,-21 0-32,0 1 0,0 20 0,21-21 15,-22 21-15,22 1 0,-21-1 16,21 0-16,0-20 0,-21 20 0,21 0 16,0-21-16,0 22 0,-21-22 15,21 0-15,0 0 16,0 0-16,0-42 15,0 0 1,0 0-16,0 0 16,0-22-16,0 1 0,0 0 0,21-43 15,0 22-15,22-22 16,-1 0-16,0 64 16,-21 0-16,1 0 0,-1 21 0,21 0 15,-21 21-15,0 0 16,1 43-16,-22-43 0,21 21 15,-21 0-15,0 1 0,0 20 16,0 22-16,0-64 16,0 21-16,0 22 0,0-43 0,0 0 15,0-42 17,0 0-32,21 0 15,0-22-15,0-41 16,0 41-16,43-62 0,-22 41 15,-21 1-15,22-1 0,20 1 16,-20 20-16,-1 1 0,21 0 16,-20 42-16,-22 0 0,0 21 15,0 21-15,0 0 0,-21 85 16,0-63-16,0-22 16,-21 64-16,0-64 0,0 1 15,0-1-15,0 0 0,-22 64 16,22-85-16,0 1 15,21-1-15,-21-21 0,0 21 16,-22-21-16,22 0 0,0 0 16</inkml:trace>
  <inkml:trace contextRef="#ctx0" brushRef="#br0" timeOffset="11697.97">14817 14605 0,'-64'21'0,"1"0"16,-1 1-16,22-1 0,-1-21 15,22 0-15,21 21 16,21-21-16,22 0 0,-1 0 16,22 0-16,-1 0 0,22 0 15,42 0-15,0 0 0,21 0 0,0 0 16,0 0-16,0 0 0,22-21 15,-1 21-15,-21 0 0,22-21 0,-43-1 16,0 22-16,0 0 0,-22-21 16,-20 21-16,-21 0 0,-1 0 15,-42 0-15,22-21 0,-86 21 16,22 0-16,-21 0 16,-22 0-16,1 0 0,-22 0 15,0 0-15,-20 0 0,-1 0 0,0 21 16,0-21-16,-127 21 15,106-21-15,-254 43 16</inkml:trace>
  <inkml:trace contextRef="#ctx0" brushRef="#br0" timeOffset="12540.91">14774 14838 0,'0'0'0,"-84"21"0,-1 21 0,21-20 16,1-1-16,21 0 0,20 0 16,22 0-16,43 0 0,20-21 15,1 0-15,-1 0 0,149 22 16,-85-22-16,0 0 15,169 0-15,-148 0 0,1 0 16,274 0-16,-296 0 16,-21 0-16,0 0 0,-22 0 15,86 0-15,-149 0 16,-42 0 0,-1 0-16,-105 0 0,43 0 15,-22 0-15,0 0 0,0 0 16,-42 21-16,0-21 0,-21 21 15,-1 0-15,1 0 0,-22 0 0,-126 22 16,169-22-16,-85 42 16,148-41-16,43-1 0,0-21 15,20 21-15,22 0 0,22-21 0,62 0 16,-20 0-16,105 0 16,-63 0-16,21 0 0,0 0 15,21 0-15,0 0 0,0 0 0,149 0 16,-170-21-16,0 21 15,84 0-15,-126 0 16,0 0-16,-1 0 0,-62 0 16,-44 0-16,1 0 0,-42 0 15,-64 21-15,42 0 16,-21-21-16,-148 43 0,106-43 16,-148 42-16,169-21 15,-21 0-15,42 0 0,0 22 16,21-22-16,1 0 0,41 0 0,1 0 15,0 1-15,42-1 0,0 0 0,0 0 16,42-21-16,0 21 0,85-21 16,-42 0-16,21 0 0,148 0 15,-127 0-15,21 0 16,-21 0-16,21 0 0,0 0 0,-21 0 16,0 0-16,0 0 0,-21 0 0,42 0 15,-84 0-15,-22 0 16,-21 0-16,-21 21 0,-21-21 0,0 0 15,-43 22-15,1-1 0,-22-21 16,-21 21-16,-21-21 0,0 21 0,-42 0 16,-170 0-16,170 1 0,-21 20 15,-107 0-15,170-21 16,21 22-16,1-22 0,41 0 0,22 0 16,-22 43-16,85-43 15,1 0-15,41 0 16,1-21-16,-1 0 0,276 0 15,-191 0-15,148 0 16,-148 0-16,1 0 0,126 0 16,-148 0-16,0-21 0,0 21 15,-21 0-15,-1-21 0,22 21 16,-84 0-16,-1-21 0,-21 21 16,-63 0-1,21 0-15,-43 0 0,22-21 0,-22 21 16</inkml:trace>
  <inkml:trace contextRef="#ctx0" brushRef="#br1" timeOffset="18119.65">17547 9652 0,'0'0'0,"-21"0"31,42 0 0,0 0-31,22 0 16,20 0-16,-21 0 0,1 0 15,-1 0-15,0 0 16,22 0-16,42 0 0,-43 0 0,1 0 16,-22 0-16,22 0 0,-1 0 15,1 0-15,-22 0 0,64 0 16,-64 0-16,0 0 0,1 0 16,-22 0-16,0 0 0,0 0 15,0 0-15,-21-21 78</inkml:trace>
  <inkml:trace contextRef="#ctx0" brushRef="#br1" timeOffset="20010.32">18796 9525 0,'0'-21'0,"0"0"31,-21 21-15,0 0 0,-1 21-16,22 0 0,-21-21 15,21 21-15,-21 0 16,21 1-16,-21 20 0,21-21 0,0 0 15,0 0-15,0 1 0,0-1 0,0 0 16,0 0-16,0 0 16,21-21-16,0 0 0,0 0 15,1 0-15,-1 0 16,0 0-16,21-21 0,-42 0 16,43-43-1,-43 43-15,0 0 0,0 0 0,0 0 16,0-43-1,0 43-15,-22 21 16,1 0-16,-21 0 16,21 0-16,0 0 0,-22 21 15,22 0-15,0 22 16,21-22-16,-21 0 0,21 21 16,0-20-16,0-1 0,0 0 0,0 0 15,21 0-15,-21 0 0,42 1 16,-21-1-16,22-21 15,-22 0-15,0 0 16,21 0-16,-20-21 16,-1-1-16,-21 1 0,21 0 0,-21 0 15,0 0-15,0 0 16,0-1-16,0-20 0,0 21 16,0 0-16,-21 0 0,0 21 15,-1 0 1,1 0-16,0 0 0,-21 42 15,42-21-15,-21 0 16,21 0-16,0 1 0,0 20 16,0-21-16,0 0 15,0 0-15,21-21 0,0 0 16,0 22-16,0-22 0,0 0 0,1 0 16,-1 0-16,0 0 0,0-22 15,0 1 1,-21 0-16,0 0 0,0 0 0,0 0 15,0-1-15,0 1 0,0 0 16,0 0-16,-21 0 0,21 0 16,-42 21-16,21 0 15,-22 0-15,22 0 16,0 21-16,0 0 0,21 0 0,-21 0 16,21 0-16,-22 1 15,22-1-15,0 21 0,0-21 16,22 0-16,-1-21 0,0 22 15,0-22-15,0 0 16,0 21-16,1-21 0,-1 0 0,0 0 16,0 0-16,-21-21 15,0-1-15,21 1 0,0 0 16,-21 0-16,0 0 0,0 0 0,0-43 16,0 43-16,0 0 15,-21 21-15,21-21 0,-21 21 0,-21 0 16,21 0-1,-1 0-15,1 0 0,0 0 0,0 42 16,0-21-16,21 0 16,0 0-16,0 1 15,0-1-15,0 0 0,0 0 16,0 0-16,0 0 0,21-21 0,0 0 16,0 0-16,0 0 15,1 0-15,-1 0 16,0 0-16,0 0 0,-21-21 15,0 0-15,0 0 0,21-21 16,-21 20-16,0 1 0,0 0 0,0 0 16,0 0-16,-21 0 0,0-22 15,0 43-15,0-21 0,-1 21 16,1 0-16,0 0 16,0 0-16,0 21 15,21 0-15,-21 1 0,21-1 16,-22 21-16,22-21 15,0 0-15,0 1 0,0-1 0,0 0 16,22 0-16,-1 0 0,0 0 0,0 1 16,0-22-16,0 0 15,1 0-15,-1 0 0,0 0 16,21 0-16,-42-22 0,21 1 16,-21 0-16,22 0 15,-22 0-15,0 0 0,0-1 16,0-20-16,0 21 0,0 0 15,-22 0-15,1-1 0,-21 1 16,21 21-16,21-21 0,-21 21 0,-22 0 16,22 0-16,0 21 15,-21 0-15,20 1 0,1 41 16,21-42-16,0 0 0,0 1 16,0 20-16,0-21 0,0 0 15,0 0-15,21-21 0,-21 22 0,43-1 16,-22-21-16,0 0 15,21 0-15,-20 0 16,-1 0-16,0 0 0,0-21 0,0 21 16,-21-22-16,0 1 0,21 0 15,-21-42-15,0 41 0,0 1 16,0-21-16,0 21 0,0 0 16,0-1-16,-21 1 0,21 0 15,-21 21-15,0 0 16,0 0-16,0 0 0,21 21 0,-22 0 15,1 1-15,21-1 0,-21 0 0,21 0 16,0 0-16,0 0 0,0 1 0,0-1 16,0 0-16,21 21 15,0-42-15,1 0 0,-1 21 16,0-21-16,0 0 0,0 0 16,0-21-16,-21 0 15,22 0-15,-22 0 0,21-22 16,-21 22-16,0 0 0,0 0 15,0 0-15,0 0 0,-43-22 16,22 43-16,0 0 16,0 0-1,0 43-15,21-22 16,0 0-16,0 21 0,0-21 16,0 1-16,0-1 15,21-21-15,0 21 0,0-21 16,0 0 15,-21-21-15,0 0-1,0-1-15,0 1 16,0 0-16,22 0 0</inkml:trace>
  <inkml:trace contextRef="#ctx0" brushRef="#br1" timeOffset="20488.75">19981 9504 0,'0'0'0,"-21"21"0,0-21 15,21 21-15,-21-21 16,42 0 0,0 0-1,0 0-15,0-21 0,1 21 16,-1-21-16,0 21 0,0-42 16,0 20-16,-21-20 15,0 21-15,0 0 16,0 0-16,0-1 15,-21 22-15,0 0 0,-43 0 16,43 0 0,0 22-16,-21-1 0,21 0 15,-1 0-15,-41 64 0,42-43 16,0 0-16,21-20 0,0 20 16,0 43-16,0-64 15,0 0-15,21 21 0,0-21 16,0-21-16,0 22 15,22-22-15,-22 0 0,0 0 0,0 0 16,0 0-16,0 0 0,43-22 16,-43 1-16,0 21 0,43-42 15,-43 21-15,21 0 0</inkml:trace>
  <inkml:trace contextRef="#ctx0" brushRef="#br1" timeOffset="20889.96">20320 9504 0,'0'-21'0,"0"42"0,-21-63 16,21 20-16,0 1 16,0 0-16,21 21 15,0-21-15,0 21 0,0 0 16,1 0-16,-1 0 0,0 0 16,0 0-16,0 0 0,0 0 0,1 21 15,-1-21-15,-21 21 16,0 0-16,0 1 0,0-1 0,0 0 15,0 0-15,0 21 0,0-20 0,0-1 16,0 21-16,0-21 0,0 0 16,0 1-16,0-1 0,0 21 15,0-21-15,-21-21 16,21-21 0,0 0-1,0 0-15,0 0 0,0-1 16,0 1-16,0 0 0,21-21 15,-21 21-15,21-1 0,0 1 0,-21 0 16,21-21-16,0 42 16,1-21-16,-1-1 15,0 22-15,0-21 0,0 21 16,0 0-16,1 0 16,-1 0-16</inkml:trace>
  <inkml:trace contextRef="#ctx0" brushRef="#br1" timeOffset="21346.77">20934 9462 0,'0'-22'0,"-21"-20"31,21 21-15,21 21-1,0 0-15,0 0 16,0 0-16,0 0 0,1 21 0,-1-21 16,0 21-16,-21 0 0,0 1 15,21-1-15,-21 0 0,0 0 16,0 0-16,0 43 0,0-43 16,0 64-1,0-64-15,0 0 0,0 0 16,0 0-16,0-42 47,0 0-47,0 0 0,0 0 0,0-1 15,0 1-15,0-42 16,21 20-16,-21 22 0,0 0 16,21-21-16,-21 21 0,22 21 0,-1-43 15,0 43 1,0 0-16,0 0 15,0 0 1,1 0 0,-1 0-16,0 21 0</inkml:trace>
  <inkml:trace contextRef="#ctx0" brushRef="#br1" timeOffset="21783.7">21653 9440 0,'0'-21'0,"0"0"15,0 0 1,-21 21 0,0 0-16,0 0 15,0 0-15,21 21 0,-21-21 16,-1 21-16,1 0 0,0 1 0,-21 20 16,21-21-16,21 21 15,-22-20-15,1-1 0,21 0 0,-21 21 16,21-21-16,0 1 15,0 20-15,21-42 0,0 0 16,1 21-16,-1-21 0,0 0 0,21 0 16,22 0-16,-43-21 15,21 21-15,-21-21 0,1 0 16,62-64-16,-63 43 0,-21 20 16,0 1-16,22-21 0,-22 21 15,0-22 1,0 22-16,-22 21 0,1 0 0,0-21 0,0 21 15,-21 0-15,-1 0 16,1 21-16,21-21 0,0 21 0,-1-21 16,1 22-16,0-1 0,0-21 15,21 21-15,0 0 0,0 0 16,0 0-16,21-21 0,0 0 16,0 0-16,1 0 0,20 0 15,0 0-15,-21 0 0</inkml:trace>
  <inkml:trace contextRef="#ctx0" brushRef="#br1" timeOffset="22372.02">22034 9462 0,'-21'0'16,"-21"-43"0,42 22-1,21 0 1,0 21-16,0 0 15,1 0-15,-1 0 0,0 0 16,0 0-16,0 21 16,-21 0-16,21-21 0,-21 21 0,22 1 15,-22-1-15,0 42 16,0-42-16,0 1 0,0-1 16,0 21-16,0-21 0,0 22 15,0-22-15,0 0 0,0 0 16,0 0-16,0 0 0,-22-21 47,22-21-32,-21 0-15,21 0 0,0 0 0,0 0 16,0-1-16,21-20 0,1 21 16,20-64-16,-21 64 15,0 0-15,22-21 0,-22 20 16,21 1-16,-21 21 0,43-21 15,-43 21-15,21 0 0,-21-21 16,1 21-16,-1 0 0,-21 21 31,0 0 1,-21-21-1</inkml:trace>
  <inkml:trace contextRef="#ctx0" brushRef="#br1" timeOffset="23346.41">17738 10139 0,'0'0'0,"21"0"0,0 0 15,0-21-15,0 21 16,0 21 15,-21 0-15,0 0-16,0 0 15,0 1-15,0-1 0,0 0 0,0 0 16,0 21-16,0-20 16,0-1-16,0 0 0,0 0 0,0 0 15,0 0-15,0 1 0,22-22 32,-1 0-32,0 0 15,0-22-15,0 1 0,0 21 16,1-21-16,62-21 15,-41 21-15,-1-1 0,64-20 16,-43 21-16,-20 0 0,-1 0 16,0 21-16,1-22 0,-1 22 0,-21 0 15,0-21-15,0 21 0,1-21 16,-44 21 46,22 21-62,-21-21 16,0 21-16,0-21 0,0 22 0,0-22 16,-1 21-16</inkml:trace>
  <inkml:trace contextRef="#ctx0" brushRef="#br1" timeOffset="23853.99">17759 10626 0,'0'21'46,"0"0"-30,0 0-16,0 0 16,0 1-16,0-1 0,0 0 15,0 0-15,0 0 0,0 0 16,0 1-16,21-22 0,-21 21 16,21-21-16,0 0 15,0 0-15,1 0 16,-1 0-16,21 0 15,-21-21-15,0-1 0,22 1 0,-1 0 16,0 0-16,1 0 0,20 0 16,-20-1-16,-1-20 0,21 21 15,-20 0-15,20 0 0,-20-1 0,-1 22 16,0-21-16,-21 0 0,43 21 16,-43 0-16,-21-21 0,21 21 15,-42 0 16,21 21-31,-21-21 16,0 21-16,0-21 0,-1 21 16,1-21-16,0 22 0,-21-22 15,21 21-15</inkml:trace>
  <inkml:trace contextRef="#ctx0" brushRef="#br1" timeOffset="24355.98">17759 11007 0,'-43'42'31,"43"-21"-31,0 0 0,0 1 0,0-1 16,0 0-16,0 0 0,-21 0 15,21 0-15,0 1 0,-21-1 0,21 42 16,0-42 0,0 1-16,21-22 15,0 0-15,1 0 0,-1 0 16,0 0-16,85-43 15,-85 22-15,127-42 16,-106 20-16,85 1 16,0 0-16,-84 20 15,20 1-15,1 0 0,-22 21 0,0-21 16,-20 21-16,41-21 16,-42 21-16,-42 0 62,0 0-62,0 0 0,0 0 0,-1 0 16,1 21-16,0 0 0,0-21 15,-21 21-15</inkml:trace>
  <inkml:trace contextRef="#ctx0" brushRef="#br1" timeOffset="24862.22">17716 11451 0,'-21'21'16,"21"1"-1,0-1-15,0 0 16,0 0-16,0 0 16,-21 0-16,21 1 15,0-1-15,0 0 0,0 0 16,0 0-16,0 0 16,21-21-1,0 0-15,1 0 0,-1 0 16,0 0-16,0 0 0,43-42 15,-22 42-15,85-63 16,-85 41-16,1 1 0,20 0 16,-21 0-16,1 21 0,20-21 0,-20 0 15,41-22-15,-41 43 0,-22-21 16,0 21-16,21-21 16,-21 21-16,-42 0 46,0 0-30,0 0-16,0 21 0,0-21 16,-1 0-16,22 21 0,-21-21 15,0 21-15,0-21 0</inkml:trace>
  <inkml:trace contextRef="#ctx0" brushRef="#br1" timeOffset="25596.03">17780 11875 0,'0'0'0,"-21"21"0,21 0 15,0 0-15,0 0 16,0 0-16,0 1 15,0-1-15,-21 0 0,21 0 16,0 0-16,21-21 16,0 0-1,0 0-15,0 0 16,22 0-16,-1-21 0,0 0 0,-21 21 16,22-21-16,-1 0 15,0-1-15,1 1 0,-1 0 0,0 21 16,22-21-16,-22 0 0,85-22 15,-84 43-15,-1-21 0,0 0 16,1 0-16,-1 21 0,21-21 16,-41 21-16,20-21 0,-42-1 15,21 22-15,-21-21 16,21 21-16,0 0 62,1 0 32,-22-21 78,0 0-172,0 0 16,0 0-16</inkml:trace>
  <inkml:trace contextRef="#ctx0" brushRef="#br1" timeOffset="26979.93">19219 10075 0,'0'0'16,"-21"0"-16,21 22 0,-21-22 16,0 0-1,21-22 32,21 22-47,-21-21 16,21 21-16,0 0 0,0 0 15,1-21-15,-1 21 0,0-21 16,64 21-16,-64 0 16,0 0-16,21 0 0,-21 0 0,1 0 15,20 0-15,-21 0 0,0 0 16,0 21-16,1 0 0,-1 0 0,-21 1 16,0-1-16,0 0 0,0 0 15,-43 21 1,22-20-16,0-1 0,-42 42 0,20-42 15,22 22-15,0-22 0,-21 21 16,20-21-16,1 22 0,21-22 16,0 21-16,-21-21 0,21 22 0,0-1 15,0 0-15,0-20 0,0-1 16,21 0-16,-21 0 0,21 0 16,1 0-16,-1-21 0,0 22 0,42-1 15,-20-21-15,-22 0 0,21 0 16,-21 0-16,22 0 0,-22 0 15,21 0-15,-21 0 0,22 0 0,-22 0 16,0 0-16,0 0 0,0-21 0,-21-1 31,0 1-31,-21 21 16,0 0 0,0 0-16,0 0 0,0 21 15,-1 1-15,1-22 0,0 21 16,0 0-16,0-21 0,21 21 0,-21 0 15,-1 0-15,1 1 0,0 41 16,0-42-16,21 22 0,-21-1 16,21 21-16,0-20 0,0 20 15,0-20-15,21-22 0,0 21 16,0 0-16,0 1 0,22-22 16,-1 64-16,0-43 0,-20 0 15,41 43-15,-42-43 0,0 1 16,1-1-16,-22 0 0,0 64 15,0-64-15,0 1 0,-22-1 16,-41 43-16,42-64 0,-64 42 16,64-41-16,-21-1 15,-22 0-15,22 0 16,-22-21-16,1 21 0,42-21 16,-1 0-16,-20 0 0,21 0 15,-43 0-15,43 0 16,21-21-16,-21 21 15,21-21-15,0 0 0,0 0 16,0-1-16,0 1 0,0-21 16,0 21-16,21-22 0,22-20 15,-22 21-15</inkml:trace>
  <inkml:trace contextRef="#ctx0" brushRef="#br1" timeOffset="27715.35">20383 10859 0,'0'0'0,"22"0"62,-22 21-62,21-21 16,-21 21-16,0 0 16,0 0-16,0 0 0,0 1 15,0 20-15,0-21 0,0 43 16,0-43-16,0 21 15,-21 22-15,21-22 0,-22 64 16,22-85-16,0 21 16,0-21-16,0 22 0,0-22 15,0 21-15,0-21 0,0 1 16,0-1-16,0 0 0,0 0 16,22-21-1,-1 0 1,0 0-16,0-21 15,0 0-15,64-22 0,-43 22 16,-21 0-16,64-21 16,-21 21-16,41-43 15,-62 43-15,20-21 0,64-22 16,-63 1-16,-1 20 0,107-20 16,-107 20-16,22 1 0,-22 21 15,85-21-15,-105 20 16,41 1-16,-62 21 0,20-21 15,-21 21 1,-21-21-16,21 21 0,-21 21 125,-21-21-125,0 0 0,0 0 0,0 21 16,-1-21-16</inkml:trace>
  <inkml:trace contextRef="#ctx0" brushRef="#br1" timeOffset="33982.97">18902 9610 0,'0'-21'31,"21"21"-31,-21-22 16,0 1-16,0 0 15,0 0 1,0 0 15,-21 21-15,0 0-1,-1 0-15,1 0 16,21 21-16,-21-21 16,21 21-16,0 0 0,0 0 0,-21-21 15,21 22-15,-21-1 0,21 21 16,0-21-16,0 0 0,0 1 16,0-1-16,42 0 15,-21 0-15,0-21 0,1 0 16,-1 0-16,0 0 0,21 0 15,-21 0-15,1 0 16,-1-21-16,-21 0 0,21 21 16,-21-43-16,0 22 0,0-21 15,0 21-15,0 0 16,0-1-16,0 1 0,-21 0 0,21 0 16,-43-21-16,22 20 15,0 22-15,0 0 16,0 0-16,0 0 15,-1 0-15,1 0 0,0 0 16,0 0-16,21 22 0,-21-1 16,0 0-16,21 0 0,0 0 15,0 0-15,0 1 0,0-1 0,0 0 16,0 0-16,0 0 0,0 0 16,0 1-16,0-1 15,21-21-15,0 21 0,0-21 16,0 0-16,0 0 0,1 0 15,-1 0-15,0 0 0,0-21 16,0 0 0,-21-1-16,0 1 15,0 0-15,0 0 0,0 0 0,0 0 16,0-1-16,-21 22 0,21-21 16,-21 21-16,0 0 15,0 0-15,-1 0 16,1 0-16,0 0 0,0 21 15,0-21-15,21 22 16,0-1-16,0 0 0,-21 0 16,21 0-16,0 0 0,0 1 15,0-1-15,0 0 0,21 0 16,0 0-16,0-21 16,0 0-16,0 0 15,1 0-15,-1 0 0,-21-21 16,21 21-16,-21-42 15,21 42-15,-21-21 0,0-1 16,0 1-16,0 0 0,0 0 0,-21-21 16,21 20-16,-21 1 15,0 21-15,-1 0 16,1 0-16,0 0 16,21 21-16,-21-21 0,0 22 15,21-1-15,0 0 0,-21 21 0,21-21 16,-22 1-16,22-1 0,0 0 15,0 0-15,0 0 0,0 0 16,22-21-16,-1 0 0,0 22 16,0-22-16,21 0 15,-20 0-15,-22-22 0,21 1 16,0 21-16,-21-63 16,0 42-16,0-1 0,0 1 0,0 0 15,-21-21 1,0 42-16,-1 0 15,1 0 1,0 0-16,0 0 0,21 21 16,-21 0-16,21 0 0,0 0 15,0 1-15,0-1 16,0 0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04:21:54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466 0,'0'-21'0,"0"-1"31,0 1-15,-22 21 15,1 0 0,21 21-15,-21 1-16,21 20 15,0-21-15,-21 0 0,21 22 16,0-22-16,0 21 0,0 0 0,0 1 16,-21-1-16,21 0 0,-21 22 15,21-22-15,0 1 0,-22-1 16,1 0-16,0 43 0,21-64 16,-21 21-16,0-20 0,21-1 15,0 0-15,0 0 0,-21-21 31,-1-21-15,22 0-16,0 0 0,0-1 16,0 1-16,0-21 0,0 21 15,0-22-15,0 22 0,0-21 16,0 0-16,0 20 0,0-20 0,0 21 16,0-21-16,22 20 0,-1 22 15,-21-21-15,21 21 16,0 0-16,0 21 15,0 1-15,-21-1 0,22 0 16,-22 0-16,21 21 0,0 1 16,-21-22-16,21 21 0,0-21 15,0 1-15,1 20 0,-1-21 16,0 0-16,21 0 0,-21 1 16,1-22-16,20 0 0,-21 0 15,0 0-15,0 0 0,1 0 0,-1 0 16,0-22-16,21 1 0,-21 0 15,1 0-15,-1 0 0,-21 0 16,21-22-16,0 1 0,0-43 16,-21 22-16,0 20 0,0 1 15,0-21-15,0 20 0,0 1 0,0 0 16,-21-1-16,0 1 0,0 21 16,-22 0-16,22-22 0,0 43 15,-21-21-15,-1 21 0,22 0 16,-21 0-16,0 0 0,-1 0 15,1 21-15,0 0 0,-1 1 0,22-1 16,-21 21-16,21 0 0,-1-20 16,22 20-16,0 0 0,0 1 0,0-1 15,0 0-15,0 22 0,22-22 16,-1-21-16,21 22 0,-21-1 16,43 0-16,-43 1 0,21-43 15,1 21-15,-1 0 0,-21 0 16,21-21-16,1 0 0,-22 0 15,21 0-15,-21 0 0,1 0 16,20 0-16,-21 0 0,0 0 16,22-21-16,-22 0 0,0 0 0,0-1 15,0 1-15,0-21 0,1 21 16,-1-22-16,0 22 0,0-21 0,0 21 16,-21 0-16,0-22 0,21 22 15,-21 0-15,0 0 0,0 0 16,0-1-16,-21 22 31,0 0-15,21 22-16,-21-1 15,21 0-15,0 0 16,0 0-16,0 0 16,21-21-1,0 0 1,0 0-16,1-21 0,-1 21 15,0-21-15,0 0 0,21 0 16,-20 0-16,-1-1 0,0 1 16,-21 0-16,0 0 15,21 21-15,-21 21 47,0 0-16,-21-21 48,21 21-17,-21-21-62,21 22 0,-21-22 0,21 21 16,-22 0-16,22 0 0,0 0 15,-21 0-15,21 1 0,-21 20 0,21-21 16,0 21-16,0-20 0,0-1 16,0 21-16,0-21 0,0 0 15,0 1-15,0-1 0,21 0 0,43-21 16,-43 0-16,0 0 15,21 0-15,-20 0 0,20 0 0,0-21 16,1 21-16,-22-21 0,21-1 16,-21 1-16,22 0 0,-22 0 15,0-21-15,0 20 0,0-20 16,0 21-16,-21-43 0,0 43 16,22 0-16,-22 0 0,0 0 15,0 42 1,0 0-1,-22 0-15,22 22 0,0-22 16,0 0-16,-21 21 0,21-21 16,0 1-16,0-1 0,0 0 15,0 0-15,0 0 0,0 0 16,21-21 0,1 0-16,-1 0 15,0 0-15,0 0 0,0-21 16,0 21-16,1-21 0,-1 0 15,0 0-15,0-22 0,-21 22 16</inkml:trace>
  <inkml:trace contextRef="#ctx0" brushRef="#br0" timeOffset="173.42">2921 529 0,'0'0'0,"-21"0"15,0 0-15,-1 0 0,1 0 16,0 0-16,0 0 15,21 21 32,21-21-31</inkml:trace>
  <inkml:trace contextRef="#ctx0" brushRef="#br0" timeOffset="2956.99">2879 1037 0,'-22'0'31,"44"0"-31,-1-21 16,0 21-16,0-21 0,21 0 16,-20 0-16,20-1 0,0-20 0,-21 21 15,22-21-15,-1 20 0,0-20 16,1 21-16,-22-21 0,21-1 16,-21 22-16,1 0 0,-1-21 15,-21 20-15,0 1 0,0 0 0,0 0 16,-21 21-16,-1-21 15,1 21-15,0 0 0,0 0 0,-21 0 16,20 0-16,1 21 0,0-21 16,0 21-16,0 0 0,0 22 0,-1-22 15,22 21-15,-21-21 16,21 43-16,0 84 0,0-85 16,0 1-16,0-1 0,0 1 15,0-1-15,0 43 16,0-42-16,0-1 0,0 1 15,0-1-15,0 1 0,0 63 16,0-85-16,0 0 0,0 22 16,0-43-16,0 21 0,0 22 15,0-43-15,21-21 16,1 0-16,-1-21 0,0 21 16,0-21-16,0-22 0,0 22 0,1-21 15,-1 0-15,21-22 0,0-42 16,-42 64-16,0-22 0,0 22 15,0-21-15,0 20 0,-21 1 16,-21-64-16,0 64 16,-1 21-16,1-1 0,21-20 0,-22 42 15,-20-21-15,42 21 16,21-21 0,0 0-1,42 21-15,-21-22 0,22 1 16,20 21-16,-21-21 0,22-21 0,21 21 15,-22-22-15,1 22 0,20-21 16,-20-1-16,-1 1 0,-20 0 16,20-1-16,-21 1 0,-20 21 0,20-21 15,-42 20-15,21-20 0,-21 21 0,0 0 16,0 0 0,-21 21-16,0 0 15,0 0-15,-1 21 0,1-21 16,0 21-16,0 21 0,0-21 0,21 22 15,-21-1-15,21 0 0,-22 22 16,1-22-16,21 22 0,0 20 0,-21-20 16,21-1-16,-21 1 0,0-1 15,21 1-15,-21-1 0,-1 22 0,22-21 16,0-1-16,-21 1 0,21 20 16,-21-20-16,21-22 0,0 22 0,0-22 15,0 0-15,0 1 0,21-1 16,0-21-16,22 21 0,-22-42 15,0 0-15,43 0 16,-43-21-16,21 0 0,0 0 16,-20 0-16,20-22 0,0 1 0,-21 0 15,22-1-15,-22-20 0,21 21 16,-21-22-16,-21 1 0,0 20 0,0-63 16,0 43-16,-21 21 15,0-1-15,-21 1 0,21 0 0,-22 20 16,1 1-16,0 0 0,-22 0 0,22 21 15,-1 0-15,1 0 0,21 0 16,-21 0-16,20 0 0,1 0 16,0 0-16,42 0 15,0 0 1,1 0-16,20 0 0,0-21 16,-21 21-16,22-21 0,20-1 0,-20 1 15,-1 0-15,0 0 0,1 0 16,-22 0-16,21-1 0,0-20 0,-20 21 15,-1-21-15,0 20 0,0 1 16,-21 0-16,21 0 0,-21 0 16,0 0-16,-21 21 15,0 0-15,0 0 16,0 0-16,-1 21 0,22 0 16,-21 0-16,0 0 0,21 0 15,0 22-15,-21-22 0,21 21 16,0 1-16,0-22 0,0 0 0,0 21 15,0-21-15,0 1 0,21-1 16,0 0-16,0-21 0,1 0 16,20 0-16,-21 0 0,0 0 15,22 0-15,-22-21 0,21 0 0,-21-1 16,22 1-16,-22 0 0,0 0 16,0-21-16,0 20 0,0 1 0,-21-21 15,0 21-15,0 0 0,0-1 16,0 1-16,0 42 62,22-21-62,-1 22 0,-21-1 16,21 0-16,0 0 0,0 0 0,-21 0 16,0 1-16,0-1 0,0 21 15,21-21-15,-21 0 16,22 1-16,-1-22 15,0 21-15,0-21 0,0 0 16,22 0-16,-22 0 0,0 0 16,21-21-16,1 21 0,-22-22 0,21 1 15,-21 0-15,22-21 16,-22 21-16,21-43 0,-21 22 16,0-1-16,1 22 0,-22 0 15,0 0-15,0-21 16,0 20-16,-22 22 15,1 0-15,0 0 16,0 22-16,0-1 0,0 0 16,21 0-16,0 0 0,-22 22 0,22-22 15,0 21-15,0-21 0,0 0 0,0 1 16,0-1-16,22 0 16,-1 0-16,0 0 0,0 0 0,21-21 15,1 0-15,-22 0 16,21 0-16,1 0 0,-22 0 0,21-21 15,0 0-15,1 0 0,-1 0 16,0 0-16,1-22 0,-22 22 0,21-21 16,-21 21-16,1-22 0,-22 22 15,0 0-15,0 0 0,0 0 0,0-1 16,-22 22 0,1 0-1,21 22-15,-21-1 0,0 0 0,21 0 16,-21 21-16,21-20 0,0-1 15,-21 21-15,21-21 0,-22 0 16,22 1-16,0-1 0,0 0 16,0 0-16,0 0 15,22-42 1,-1 0 0,0 21-16,-21-21 0,21-22 0,0 22 15,0 0-15,1-21 0,-1 21 16,0-22-16,0 22 0,-21 0 0,21 0 15,0 0-15,1-1 0,-1 22 16,0 0 0,-21 22-16,0-1 0,0 0 15,0 0-15,0 0 0,21 22 16,-21-22-16,21 0 0,0 21 16,1-21-16,-22 1 0,42-1 0,-21 0 15,0-21-15,0 21 0,22-21 16,-22 0-16,0 0 0,21 0 0,-20 0 15,-1 0-15,0-21 0,0 0 16,21 0-16,-42-1 0,22-20 16,-1 21-16,0-21 0,0-1 0,-21 1 15,21 21-15,0-22 0,-21 22 0,0 0 16,22 0-16,-1 0 0,-21 0 0,0 42 31,0 0-15,21 0-16,-21 0 15,0 0-15,0 1 0,21-22 16,-21 21-16,21-21 16,0 0-1,-21-21 17,0-1-32,0 1 0,0 0 15,0 0 1,-21 21-16,21-21 0,-21 21 15,0 0 1,0 0-16,0 21 16,-1 0-16,1-21 0,21 21 0,-21 22 15,21-22-15,-21 0 0,21 21 16,-21-21-16,21 22 0,0-22 0,0 0 16,0 21-16,0-20 0,21-1 15,0 0-15,0-21 0,22 21 0,-22-21 16,21 21-16,-21-21 0,22 0 15,-1 0-15,21 0 0,-20-21 0,-1 0 16,0 21-16,1-21 0,-1 0 0,0-22 16,1 22-16,-22-21 15,0 21-15,21-43 0,-42 22 0,22 21 16,-22-22-16,0 22 16,0 0-16,-22 21 0,1 0 15,0 0-15,-21 21 0,21 0 16,-1 0-16,-20 1 0,21 20 0,0 0 15,0 1-15,-1-1 0,22-21 16,0 21-16,0-20 0,0 20 16,0-21-16,22 0 0,-1 0 0,0-21 15,21 0-15,1 0 0,-1 0 16,0 0-16,1 0 0,-1-21 0,0 0 16,1 0-16,-1 0 0,-21 0 15,21-1-15</inkml:trace>
  <inkml:trace contextRef="#ctx0" brushRef="#br0" timeOffset="3757.32">9356 318 0,'0'0'0,"0"-43"0,-43-41 31,43 105-16,0 0-15,0 0 16,0 21-16,0 1 0,0-1 0,0 22 16,0-22-16,0 21 0,0-20 15,0 20-15,0-20 0,0 20 0,-21 1 16,21-22-16,0 0 16,-21 1-16,21-1 0,0-21 0,-21 21 15,21-20 1,0-44-1,0 1-15,0 0 16,0 0-16,0 0 0,0-22 0,0 22 16,0-21-16,0 0 0,0-1 15,21 1-15,0 21 0,0-22 0,0 22 16,22-21-16,-1 21 0,-21 0 16,22 21-16,-1 0 0,0 0 0,1 0 15,-1 0-15,0 0 0,-21 21 0,22 0 16,-43 0-16,0 21 15,0-20-15,0-1 0,0 21 0,-21 0 16,-1-20-16,-20 20 0,21-21 16,-21 21-16,-1-20 0,22-1 0,-21 0 15,21 0-15,-22 0 0,22-21 16,0 0-16,0 0 0,0 0 0,-1 0 16,1 0-16,0 0 15,21-21-15,0 0 16,0 0-16,0 0 15,0-1 1,21 1-16</inkml:trace>
  <inkml:trace contextRef="#ctx0" brushRef="#br0" timeOffset="4621">9885 804 0,'0'0'0,"21"0"32,0-21-17,0 0-15,0 21 0,22-42 16,-22 42-16,21-21 0,-21-1 16,1 1-16,-1 21 0,-21-21 15,0 0-15,0 0 16,-21 21-1,-1 0-15,1 0 0,0 21 0,0-21 16,-21 21-16,20 0 0,1 22 0,0-22 16,0 21-16,0-21 15,21 22-15,0 20 0,0-42 16,0 22-16,0-22 0,21 0 16,0-21-16,21 42 0,1-42 15,-1 0-15,0 0 0,1 0 16,-1-21-16,22 0 0,-22 0 15,0 0-15,22-1 0,-22-20 0,0 21 16,22-21-16,-22-1 0,22-20 16,-43 20-16,21 1 0,-21 0 15,-21-1-15,0 1 0,0 0 16,0-1-16,0 1 0,0 21 0,0 0 0,0 0 16,0-1-16,-21 22 15,0 22-15,21-1 16,-21 0-16,21 0 0,-21 21 15,21 1-15,0-1 0,0 0 0,0 1 16,-21 41-16,21-62 16,-22 20-16,22 0 0,0 1 0,0-22 15,0 21-15,0-21 0,0 0 16,0 1-16,0 20 0,22-42 16,-1 0-16,0 0 15,0-21 1,0 0-16,0-1 0,1-20 15,-1 0-15,-21 21 0</inkml:trace>
  <inkml:trace contextRef="#ctx0" brushRef="#br0" timeOffset="4826.95">10499 656 0,'0'0'0,"0"21"0,21-21 31,0 0-31,0 0 0,21 0 16,-20 0-16,20 0 0,0 0 16,1-21-16,-1 21 0,0-21 0,1 21 15,41-21-15,-20 0 16,-22 21-16,0-21 0,1 21 16,-1 0-16,-21-22 0,22 22 0</inkml:trace>
  <inkml:trace contextRef="#ctx0" brushRef="#br0" timeOffset="6304.97">11282 550 0,'-21'64'15,"-1"-64"-15,1 21 16,21 0-16,0 0 0,-21 1 16,0-1-16,21 21 0,-21 0 15,21-20-15,0 20 0,0-21 16,0 0-16,0 0 0,0 1 16,0-1-16,0 0 0,21-21 31,0 0-16,0 0-15,0-21 0,1 21 0,-1-21 16,0-1-16,0-20 0,0 21 0,0 0 16,1 0-16,-1-1 0,-21 1 15,21 0-15,0-21 0,0 42 16,-21 21 15,0 0-31,0 0 16,0 0-16,0 1 0,0-1 15,0 0-15,0 21 16,0-21-16,0 1 0,0-1 0,0 0 16,21-21-16,1 21 0,-1-21 15,0 0-15,0 0 0,0 0 16,0 0-16,1 0 0,-1-21 0,42-21 16,-42 20-16,1 1 15,20 0-15,-21-21 0,0 21 0,0-22 16,1 22-16,-22-21 0,21 21 15,-21-1-15,21 1 0,-21 0 0,21-21 16,-21 63 31,0 0-47,0 0 16,0 0-16,-21 1 0,21-1 0,0 21 15,0-21-15,0 22 0,0-22 16,0 21-1,0-21-15,21 0 0,0 1 0,0-22 16,1 0-16,-1 21 0,0-21 16,21 0-16,-21 0 0,22 0 0,-22 0 15,21-21-15,1-1 16,-1 1-16,-21 0 0,21 0 0,22-43 16,-22 43-16,-21-21 0,22 0 15,-22 20-15,-21 1 16,21 0-16,-21 0 0,0 0 15,-21 21 1,0 0-16,0 0 0,-1 0 16,1 21-16,0-21 0,0 21 15,0 0-15,0 0 0,-1 1 0,22-1 16,0 21-16,-21-21 16,21 0-16,0 22 0,0-22 15,0 0-15,21 0 0,-21 0 16,22 1-16,20-22 0,-21 0 15,21 0-15,-20 0 0,20 0 16,0 0-16,1 0 0,-1-22 16,0 1-16,-21 0 0,22 0 0,-22 0 15,21 0-15,-21-1 0,1 1 16,-1 0-16,0 0 0,21-43 16,-42 43-16,0 0 0,0 0 15,-21 21 1,0 0-16,0 0 0,0 0 15,-22 0-15,22 21 0,0 0 16,21 0-16,-21 1 0,21-1 16,-21 21-16,21 0 15,0-20-15,0 20 0,21-21 0,0 21 16,21-20-16,1-1 16,-1 0-16,-21-21 0,21 0 15,1 0-15,20 0 0,-20 0 0,-1 0 16,0 0-16,1-21 0,-1 0 15,0-1-15,1 22 0,-22-42 0,21 21 16,-21 0-16,0 0 0,1-22 16,-1 22-16,-21 0 0,0 0 15,0 0-15,0-1 0,0 1 16,-21 21 0,-1 21-16,22 1 15,0-1-15,-21-21 0,21 21 0,-21 42 16,21-41-16,-21 20 15,21-21-15,0 0 16,0 0-16,0 1 0,0-1 16,0 0-16,21-21 31,-21-21 0,0 0-31,0-1 0,0 1 0,0 0 16,0 0-16,21 0 15,-21-22-15,21 22 0,-21-21 0,22 0 16,20 20-16,-21-20 0,21 0 16,-20 21-16,20-1 0,0-20 0,1 42 15,-1-21-15,0 21 0,43 0 16,-43 0-16,22 42 16,-22-21-16,-21 1 0,-21-1 0,0 21 15,0-21-15,0 22 0,0-22 16,0 21-16,0 0 0,-21-20 0,0 20 15,0-21-15,0 0 0,-1 0 16,22 1-16,-21-1 0,21 0 16,-21-21-16,0 21 0</inkml:trace>
  <inkml:trace contextRef="#ctx0" brushRef="#br0" timeOffset="7208.92">1270 1524 0,'0'0'0,"-64"21"0,-41 0 16,83 1-1,1-22-15,0 0 0,21 21 16,21-21 0,0 21-1,43-21-15,-1 0 0,22 0 16,0 0-16,21 0 0,-1 0 0,22 0 15,0-21-15,22 21 0,-1-21 16,21 21-16,0-22 0,1 22 16,190-21-16,-170 21 0,22-21 15,-22 21-15,1-21 0,-1 21 16,170 0-16,-169 0 0,-43-21 16,148 21-16,-169 0 0,-21 0 15,0-21-15,0 21 0,-22 0 16,1 0-16,-22-22 0,1 22 0,-22 0 15,1 0-15,-22-21 16,0 21-16,0 0 0,0 0 0,-21-21 16,0 0 15,-21 21-31</inkml:trace>
  <inkml:trace contextRef="#ctx0" brushRef="#br0" timeOffset="7945.3">8996 1482 0,'0'0'0,"-43"-21"0,22 21 0,0 0 16,0 0-16,0 0 15,42 0 32,21 0-31,1 0-16,20 0 0,1 0 0,20 0 16,1 0-16,0 0 0,20 0 0,1 0 15,21 0-15,0 0 0,170 0 16,-149 0-16,21-22 0,170 22 15,-149 0-15,-20 0 16,-22-21-16,21 21 0,0 0 16,-20 0-16,20-21 0,0 21 0,-21 0 15,1 0-15,-1 0 0,0-21 16,0 21-16,0 0 0,0 0 0,-21 0 16,-21-21-16,0 21 0,0 0 15,-21 0-15,-22-21 0,1 21 16,-1 0-16,-42 0 0,22 0 15,-22 0-15,0 0 0,-42 0 47,0 0-31,-1 0-16,1 0 0,0 0 0,-21 0 16</inkml:trace>
  <inkml:trace contextRef="#ctx0" brushRef="#br0" timeOffset="9012.95">847 2582 0,'0'0'0,"21"0"0,-21-21 0,0 0 16,0 0 0,21 0-16,-21 0 15,0-1-15,21 1 16,-21 42 15,0 1-31,-21 20 16,0 0-16,0 1 0,-1-1 0,1 21 15,-21-20-15,21 20 16,-22 1-16,1-1 0,0 1 0,-1-1 16,1 1-16,0-1 0,-22 43 15,22-42-15,21-1 16,21-21-16,-21-20 0,21-1 0,0 0 16,21-42 15,0 0-31,-21-22 15,21 1-15,0 0 0,0-1 16,1 1-16,-1 0 0,0-22 0</inkml:trace>
  <inkml:trace contextRef="#ctx0" brushRef="#br0" timeOffset="9264.81">677 2667 0,'0'0'0,"0"-42"0,21-1 16,-21 22-16,0 0 0,22 0 0,-1 0 31,0 42-31,-21 21 15,21-21-15,0 22 0,-21 20 16,21-20-16,1-1 0,-22 21 16,21-20-16,-21 20 0,0-20 0,0 20 15,0-21-15,0 1 0,0 20 16,0-20-16,0-1 0,0 0 0,0-21 16,0 22-16,0-22 0,0 0 15,0 0-15,0-42 31,0 0-31,0 0 0,-21 0 16,-1-1-16,1 1 0</inkml:trace>
  <inkml:trace contextRef="#ctx0" brushRef="#br0" timeOffset="9505.68">360 3133 0,'0'0'0,"-21"0"16,42 0-1,0 0-15,0 0 16,21 0-16,1-21 16,-22 21-16,21 0 0,1 0 0,-1-22 15,0 22-15,1-21 0,-22 21 0,21 0 16,-21 0-16,0 0 16,1 0-16,-1 0 0,0-21 0,0 21 31,0 0-31,0 0 0,1-21 15,-1 21-15,0 0 16</inkml:trace>
  <inkml:trace contextRef="#ctx0" brushRef="#br0" timeOffset="9980.4">1566 2921 0,'0'0'15,"43"0"-15,-22-21 0,0 21 0,0-21 16,-21 0-1,0-1 1,-21 22-16,0 0 16,0 0-16,-22 0 15,22 0-15,-21 0 0,21 0 0,-22 0 16,1 22-16,21-1 0,-22-21 16,22 21-16,-21 0 0,21 0 0,0 0 15,21 1-15,0-1 16,0 0-16,0 0 0,21-21 15,0 0-15,0 21 0,21 0 16,1-21-16,-1 0 0,0 22 16,1-22-16,-1 21 0,0-21 0,1 21 15,-1-21-15,-21 21 16,0 0-16,1-21 0,-1 21 0,-21 1 16,0-1-16,0 0 0,-21 0 15,-1 0-15,1 0 0,0 1 0,-21-1 16,-1-21-16,1 21 0,0-21 15,-1 0-15,1 0 0,0 21 16,-1-21-16,1 0 0,0 0 16,21 0-16,-1 0 0,1-21 0,0 21 15,0 0-15,21-21 0,-21 21 0,21-21 16,0-1-16,0 1 16,21 0-1,0 21-15,0-21 0,0 0 16,22 0-16,-22-1 0,21 22 0</inkml:trace>
  <inkml:trace contextRef="#ctx0" brushRef="#br0" timeOffset="10425.15">2053 3006 0,'0'0'0,"42"-21"0,-20-1 0,-1 22 15,0-21-15,21 21 0,-42-21 16,0 0-1,-21 21 1,0 0 0,-21 0-16,20 0 0,1 21 15,0-21-15,0 21 0,0-21 16,0 21-16,-1 1 0,22-1 16,0 0-16,0 0 15,22 0-15,-1-21 16,0 0-16,21 21 0,-21-21 15,1 22-15,20-22 0,-21 21 0,0-21 16,0 21-16,1-21 0,-1 21 16,-21 0-16,0 0 15,-21 1-15,-1-1 16,-20-21-16,21 21 0,0 0 0,0-21 16,-22 0-16,22 0 0,0 0 15,0 0-15,-22 0 0,22 0 16,0 0-16,0 0 0,0 0 15,21-21-15,0 0 16,0 0-16,0-1 16,21 1-16,-21 0 15,21 21-15,0-21 0,0 0 0,22 0 16</inkml:trace>
  <inkml:trace contextRef="#ctx0" brushRef="#br0" timeOffset="10796.94">2667 3069 0,'0'-21'32,"21"0"-32,-21 0 0,21 21 15,-21-21-15,0-1 0,21 1 16,1 0-16,-22 0 0,0 0 31,-22 21-15,1 21-16,0 0 15,21 0-15,-21 0 0,0 1 0,0-1 16,21 0-16,-22 0 0,22 21 16,0-20-16,0 20 0,0-21 0,0 21 15,0-20-15,0-1 16,22 0-16,-22 0 0,21 0 0,0-21 15,0 0-15,0 21 0,22-21 0,-22 0 16,0 0-16,21 0 0,-21 0 16,1-21-16,-1 0 0,0 0 0,0 0 15,0 0-15,0 21 16</inkml:trace>
  <inkml:trace contextRef="#ctx0" brushRef="#br0" timeOffset="11198.71">3154 3006 0,'0'0'0,"0"-21"16,0-1-16,0 1 16,0 0-16,21 21 15,0 0-15,-21-21 16,21 21-16,0 0 0,1 0 16,-1 0-16,0 0 0,0 21 15,0 0-15,64 43 16,-85-43-16,0 0 15,21 21-15,-21-20 0,0-1 16,0 21-16,0-21 0,0 22 0,0-22 16,-21 0-16,21 0 0,-21 0 15,21 0-15,-21-21 16,-1 0 0,22-21-1,0 0-15,0 0 0,0 0 16,0-22-16,0 22 0,0 0 0,0 0 15,0 0-15,22 0 0,-1-1 16,-21 1-16,21 0 0,0 0 16,0 0-16,0 21 0,1 0 15,-22-21-15,21 21 0,0 0 16,0-22-16,0 1 0,0 21 0,1-21 16,-1 21-16,0-21 0</inkml:trace>
  <inkml:trace contextRef="#ctx0" brushRef="#br0" timeOffset="11558.04">4212 2646 0,'0'0'0,"21"-21"0,-21 0 0,21-1 0,-21 1 16,22 21-16,-22-21 15,0 42 16,0 0-15,0 64-16,0-43 16,0-20-16,0 20 0,0 0 0,0-21 15,0 22-15,0-1 0,0-21 0,0 22 16,-22-1-16,22-21 0,-21 21 16,21-20-16,0 20 0,0-21 0,0 21 15,0-20-15,0-1 0,0 0 16,0 0-16,0 0 0,21-21 15,1 0-15,-1 0 16,0 0-16,0 0 0,-21-21 16,21 21-16,0-21 0,1 0 0,-1 0 15,0-1-15,-21 1 0,21 0 16,0-42-16</inkml:trace>
  <inkml:trace contextRef="#ctx0" brushRef="#br0" timeOffset="11851.86">4191 2836 0,'0'0'0,"-21"0"0,42 0 16,0 0 0,0 0-16,22 0 0,-22 0 15,21 0-15,0-21 0,22 21 0,-22 0 16,1-21-16,-1 21 0,0 0 15,1 0-15,-1-21 0,0 21 16,22 0-16,-22 0 0,-21 0 16,0 0-16,1 0 0,-22-21 15,21 21-15</inkml:trace>
  <inkml:trace contextRef="#ctx0" brushRef="#br0" timeOffset="14460.85">12954 1842 0,'0'0'0,"-21"0"0,21-22 15,0 1-15,0 0 16,0 0 0,0 0-16,0 0 15,0-1 1,0 44 46,0-1-62,0 0 16,0 0-16,0 21 0,0-20 16,0-1-16,0 0 0,0 21 15,0-21-15,0 22 0,0-22 0,0 21 16,0-21-16,0 43 0,0-22 15,0-21-15,0 22 16,21-22-16,-21 21 0,0 1 0,21-22 16,-21 21-16,0 0 0,0 1 15,0-1-15,0 22 0,21-22 0,-21 0 16,0 1-16,0-1 0,0-21 0,0 21 16,0 1-16,0-1 0,0 0 15,-21 1-15,0-1 0,21 0 0,-21 1 16,21-1-16,-21 22 0,21-22 0,-22 0 15,22 22-15,0-22 0,-21 0 16,21 1-16,-21 20 0,21-20 0,-21-1 16,21 0-16,0 1 0,0-1 0,0 0 15,0 1-15,0-1 16,0 0-16,-21 1 0,21-1 0,-21 0 16,21 1-16,0 41 0,0-41 15,0-1-15,0 0 16,0 1-16,-22-1 0,22-21 0,0 21 0,0-20 15,-21 20-15,21 0 0,0-21 16,0 22-16,-21 41 16,21-41-16,-21-1 0,21 0 0,0 43 15,-21-43-15,21 43 16,-21-43-16,21 1 0,0-22 0,0 21 16,0 1-16,0-1 0,0 43 15,0-43-15,0 0 0,0 1 16,0-1-16,0 0 0,-22 64 15,22-64-15,-21 1 0,21 20 16,-21-20-16,21-1 0,0 21 0,-21-20 16,0-1-16,21 22 0,0-22 0,-21 21 15,21-20-15,-22 20 0,1 1 16,21-1-16,-21-20 0,21 20 0,0 1 16,-21-1-16,0-21 0,21 22 0,-21-1 15,21-20-15,-22 20 0,22-20 16,-21 147-16,0-126 15,21-1-15,-21 64 16,0-63-16,21-22 0,-21 85 16,21-64-16,0-20 0,-22 20 15,22 1-15,-21-1 0,21 1 0,-21-1 16,21 1-16,-21-1 0,21 64 16,0-84-16,-21 20 0,21 1 0,0-22 15,-21 21-15,21 1 0,0-1 16,0 1-16,0-1 0,0 1 0,-22 42 15,22-43-15,0 1 0,0-1 16,-21 1-16,21-1 0,0 1 0,0-1 16,-21 1-16,21-1 15,-21 22-15,21-22 0,0 1 0,0-1 16,-21 1-16,21-1 0,-21 1 0,21-1 16,0 1-16,0 21 0,-22-22 0,22 1 15,0 20-15,-21-20 0,21-1 16,-21 1-16,21 20 0,0-20 0,0-1 15,0 1-15,-21 84 0,0-63 16,21-22-16,0 22 0,0-22 16,0 22-16,-21-21 0,21-1 15,0 22-15,-22-22 0,22 1 0,0 20 0,0-20 16,0 21-16,0-22 0,-21 22 16,21-22-16,0 1 0,0-1 0,-21 22 15,21-22-15,0 1 0,0 21 16,0-22-16,0 22 0,0-22 0,-21 64 15,21-42-15,0-22 0,0 1 16,-21-1-16,21 1 0,0-1 16,0 1-16,0 21 0,0-22 0,0 128 15,0-128-15,0 1 16,0-1-16,0 1 0,0-1 0,0 1 16,0-1-16,0 1 0,0-1 15,0 1-15,0-22 0,0 21 0,0 1 16,0-1-16,0-20 0,0 20 0,0-20 15,0 20-15,0 1 16,0-22-16,0 21 0,0 1 0,0-22 16,0 22-16,0-1 0,0 43 15,0-42-15,0-22 0,0 0 16,0 22-16,0-22 0,0 64 16,0-43-16,0-20 0,0 20 0,0-20 15,0 20-15,0-21 0,-21 22 16,21-22-16,0 22 0,0-22 0,0 0 15,0 1-15,0-1 0,0 22 0,0-22 16,0 0-16,0 1 0,0 20 16,0-21-16,0 1 0,-22 20 0,22-20 15,0-1-15,0 21 0,0-20 16,0-1-16,0 0 0,0 1 16,0-1-16,0 0 0,0 1 0,0-1 15,0 0-15,0 1 0,0-1 0,0 0 16,0 1-16,0-1 0,0 0 15,0 1-15,0-1 0,0 0 16,0 1-16,0-1 0,0 0 0,0 1 16,0-1-16,0-21 0,0 22 15,0-22-15,0 0 0,0 21 0,-21-21 16,21 1-16,0-44 16,0 1-1,0 0-15,0-21 0</inkml:trace>
  <inkml:trace contextRef="#ctx0" brushRef="#br0" timeOffset="15772.98">14478 2074 0,'0'-21'31,"21"21"-31,-21-21 15,21 0-15,0 0 0,1 21 16,20-21-16,-21-1 0,0 1 0,0 0 16,1 0-16,-1 0 0,0 0 15,0 21-15,-21-22 0,21 1 16,-21 0-16,-21 21 16,-21 0-16,21 0 15,-22 0-15,22 0 0,-21 21 0,-1-21 16,1 21-16,0 1 0,21-1 15,-43 0-15,64 0 0,-21 0 16,21 0-16,0 1 16,0-1-16,0 0 0,21 0 0,0 0 15,0 0-15,1 22 0,20-22 16,-21 0-16,0 0 0,0 0 0,22 1 16,-43 20-16,21-21 0,0 21 15,-21-20-15,0 20 0,0 0 0,0 1 16,0-22-16,-21 21 0,0-21 0,-22 22 15,1-22-15,0 0 0,-1-21 16,-20 21-16,21-21 0,-22 0 16,22 0-16,-1 0 0,1 0 0,0-21 15,-1 21-15,22-21 0,-21-22 16,42 22-16,-21 0 0,0-21 0,21-22 16,0 22-16,0 0 0,0 20 15,0-20-15,0 21 0,0 0 16,21 0-16,0 21 0,0-22 0,43 1 15,-43 21-15,21 0 16,-21 0-16,22 0 0,-22-21 0,63 21 16</inkml:trace>
  <inkml:trace contextRef="#ctx0" brushRef="#br0" timeOffset="16224.52">14965 2159 0,'0'0'0,"21"-21"15,42 0 1,-84 21 0,0 0-1,0 0-15,0 21 16,0 0-16,-22-21 0,43 21 0,-21 0 16,0 22-16,0-22 0,0 0 0,21 21 15,0-20-15,0 20 0,0 0 16,0-21-16,0 22 0,0-22 0,0 21 15,21-42-15,0 0 16,0 21-16,0-21 0,22 0 0,-22 0 16,21-21-16,0 0 0,-20 21 0,20-21 15,0-21-15,1 20 0,-22 1 16,42-42-16,-20 20 0,-22 22 16,0 0-16,-21-21 0,0 21 15,0-22-15,-21 22 0,0-21 16,-22 21-16,-84-43 0,85 64 15,0 0-15,-22 0 0,22 0 16,-1 0-16,22 0 0,-21 21 16,21-21-16,0 21 0,-1-21 15,22 22-15,0-1 0,0 0 16,0 0-16,43-21 0,-22 0 16,21 0-16,1 0 0,-1 0 15,21 0-15,-20 0 0,20-21 0,1 0 16,-1 0-16</inkml:trace>
  <inkml:trace contextRef="#ctx0" brushRef="#br0" timeOffset="16937.87">15790 1842 0,'0'0'0,"21"-22"15,-21-62 1,0 63-16,-21 21 16,0 0-16,0 21 15,0 0-15,0 0 0,21 0 16,-22 22-16,1-1 0,0 21 0,21-20 15,-21-1-15,0 22 0,0-1 16,-1 1-16,1-1 0,0 1 16,0 20-16,0-20 0,-43 84 15,43-63-15,0-22 0,-21 1 0,20 20 16,22-20-16,-21-1 0,0 43 16,21-42-16,0-22 0,0 0 15,0 1-15,0-22 0,21 21 16,0-21-16,1-21 0,-1 0 0,0 0 15,0 0-15,21 0 0,-20 0 0,20-21 16,-21 0-16,21 0 0,1-22 16,-22 22-16,21-21 0,-21 21 0,1-22 15,-1 1-15,0 0 0,-21-1 0,21 1 16,-21 0-16,0-1 0,0 1 16,-21 0-16,-21-1 0,20-20 0,-20 21 15,-21-1-15,20 1 0,1 0 16,-22-1-16,22 22 0,-21 0 0,20 0 15,1 0-15,0 21 0,20 0 16,1-22-16,42 1 16,22 0-1,-22 21-15,21-21 0,22 21 16,-22-21-16,22 0 0,-22-1 0,21 1 16,1 0-16,-1 0 0,-20-21 15,20 20-15,1-20 0,-22 21 0,0-21 16,22-1-16,-43 1 0,21 21 0,-20-22 15,-1 1-15,0 21 0,-21-21 16,0 20-16,0 1 0,0 0 16,-21 21-1,0 21-15,-1 0 16,22 1-16,0 20 0,-21 0 16,0 1-16,0-1 0,21 0 0,0 1 15,-21 20-15,0-21 0,-1 1 0,22-1 16,0 22-16,-21-22 0,21-21 15,-21 21-15,21 1 0,0-22 0,0 0 16,0 0-16,21-42 31,0 0-31,-21 0 16,0 0-16,0-22 0,22 1 16</inkml:trace>
  <inkml:trace contextRef="#ctx0" brushRef="#br0" timeOffset="17122.34">15811 2117 0,'0'21'31,"22"-21"-31,-1 0 0,0 0 0,0 0 16,21 0-16,-20 0 0,20 0 15,0 0-15,22-21 0,-22 21 0,22-21 16,-1 21-16,1-22 0,20 1 15,-20 0-15,-1 21 0</inkml:trace>
  <inkml:trace contextRef="#ctx0" brushRef="#br0" timeOffset="17396.46">17124 1715 0,'0'0'15,"-21"0"-15,-1 0 0,1 0 0,0 0 16,0 21-16,0-21 0,0 21 0,21 21 15,-22-21-15,1 22 0,0-1 0,0 0 16,0 1-16,0-1 0,-1 0 16,1 1-16,0-1 0,0 0 0,-43 43 15,43-43 1,0 1-16,21-22 0,-21 21 0,21-21 16,-21 1-16,42-22 31,0-22-31,-21 1 0,21 0 15,0 0-15,1 0 0,-22-22 16,21 1-16,0 21 0,0-21 16,-21-1-16,21-20 0</inkml:trace>
  <inkml:trace contextRef="#ctx0" brushRef="#br0" timeOffset="17608.99">16954 1715 0,'0'0'0,"0"-22"0,0 1 0,22 42 15,-22 1-15,0 20 16,0-21-16,0 21 0,0 22 15,0-22-15,0 1 0,0 20 0,0-21 16,0 22-16,0-22 0,-22 1 16,22-1-16,0 0 0,0 1 0,0-1 15,-21-21-15,21 21 0,0-20 0,0-1 16,0 0-16,0-42 31,0 0-15,0-1-16,0 1 0,0 0 0</inkml:trace>
  <inkml:trace contextRef="#ctx0" brushRef="#br0" timeOffset="17785.02">16616 2244 0,'0'0'0,"-21"0"0,42 0 31,0 0-31,0 0 16,0 0-16,22 0 0,-22 0 0,21 0 15,-21 0-15,22 0 0,-1 0 16,0 0-16,-21-21 0,22 21 16,20-22-16,-20 1 0,-1 0 15</inkml:trace>
  <inkml:trace contextRef="#ctx0" brushRef="#br0" timeOffset="18169">17632 2011 0,'0'0'0,"21"0"0,-42 0 31,0 0-31,-1 0 0,-20 0 16,21 21-16,-21-21 0,-1 21 15,22 0-15,-21-21 0,21 22 16,-1-22-16,1 21 0,0 0 0,21 0 16,0 0-1,21-21-15,0 0 16,22 0-16,-22 21 0,21-21 0,22 22 15,-22-22-15,-21 21 16,0-21-16,22 21 0,-22-21 0,-21 21 16,21 0-16,-21 0 15,0 1-15,0-1 0,0 0 16,-21-21-16,0 21 0,0 0 0,-22-21 16,1 21-16,0-21 0,-1 0 15,1 0-15,0 0 0,20 0 0,1 0 16,-21 0-16,21 0 0,0 0 15,21-21 1,0 0-16,0 0 16,0 0-16,21 21 0,21-21 15,-21-1-15,22 1 0,-1 0 0</inkml:trace>
  <inkml:trace contextRef="#ctx0" brushRef="#br0" timeOffset="18637">18076 2159 0,'0'-21'16,"21"0"-1,-21 0 1,22-1-16,-1 1 0,0 21 16,-21-42-16,21 42 15,0 0-15,-21-21 0,-21 21 31,0 0-31,0 0 0,0 21 16,-22 0-16,22-21 16,-21 21-16,21 0 0,-1 1 0,1-1 15,0-21-15,21 21 0,-21 0 0,21 0 16,0 0-16,21 1 16,0-22-16,0 0 15,22 21-15,-22-21 0,0 21 16,0-21-16,22 21 0,-22-21 0,0 21 15,0-21-15,0 21 0,-21 1 16,0-1-16,0 0 16,0 0-16,-42-21 0,21 21 0,0-21 15,-1 0-15,-20 21 0,21-21 16,-43 0-16,43 0 0,0 0 16,0 0-16,0 0 0,0 0 15,21-21 1,0 0-1,21 0-15,0 21 16,0-21-16,0 21 0,22-21 0</inkml:trace>
  <inkml:trace contextRef="#ctx0" brushRef="#br0" timeOffset="18977.14">18542 2286 0,'0'0'0,"42"-21"16,-21 0-16,1 0 16,-1 21-16,0-22 0,0 1 0,21-21 15,1 21 1,-22 0-16,0-1 0,-21 1 16,-21 21-1,0 0-15,0 21 16,-22-21-16,22 22 0,-21-1 0,-1 0 15,22 0-15,-21 0 0,21 0 16,0 1-16,-1-1 0,22 0 0,0 0 16,0 0-16,0 0 15,0 1-15,0-1 0,43 0 0,-22-21 16,0 21-16,0-21 0,22 0 0,-22 21 16,21-21-16,0 0 0,-20 0 15,20 0-15,-21 0 0,21-21 0,1 21 16,-22-21-16</inkml:trace>
  <inkml:trace contextRef="#ctx0" brushRef="#br0" timeOffset="19328.98">19029 2244 0,'0'0'0,"0"-21"0,0-1 0,0 1 15,0 0-15,0 0 0,0 0 16,21 0 0,0 21-16,0-22 0,0 22 15,1-21-15,-1 21 0,0 0 16,0 0-16,0 0 0,22 0 0,-22 21 15,21 43 1,-21-43-16,-21 0 0,21 0 16,-21 1-16,0-1 0,0 0 0,0 0 15,0 21-15,0-20 0,-21-1 16,0 0-16,0 0 0,0 0 16,0 0-16,-1-21 0,22-21 46,0 0-46,0 0 16,0 0-16,0 0 0,22-1 16,-1 1-16,-21 0 0,21 0 15,0 0-15,-21 0 0,21-1 16,0 1-16,43-21 0,-43 21 16,0 0-16,22-22 0,-22 22 15</inkml:trace>
  <inkml:trace contextRef="#ctx0" brushRef="#br0" timeOffset="19673">20002 1672 0,'0'0'16,"0"-21"-16,0 0 15,0 42 1,0 0-1,0 0-15,0 1 0,0 20 16,0-21-16,0 21 0,0 1 0,0-1 16,-21 0-16,0 1 0,21-1 15,-21 43-15,0-43 0,0 0 16,-1 22-16,1-22 16,21 1-16,-21-22 0,21 21 0,0-21 15,0 22-15,0-22 0,0 0 16,21-21-1,0 0-15,22 0 0,-22 0 16,0 0-16,0-21 0,0 21 16,1-21-16,20-1 0,0-41 15,-21 42-15,1 0 0,-1-1 0</inkml:trace>
  <inkml:trace contextRef="#ctx0" brushRef="#br0" timeOffset="19917.2">19791 1969 0,'42'0'15,"-21"0"-15,0 0 16,22 0-16,-1 0 0,0 0 16,-20 0-16,20 0 0,0 0 0,1-22 15,-22 22-15,21 0 0,-21 0 16,22 0-16,-22 0 0,0 0 0,0 0 15,0 0 1,-42 0 0,0 0-16,0 0 15,0 0-15,-22 22 0</inkml:trace>
  <inkml:trace contextRef="#ctx0" brushRef="#br0" timeOffset="20781.41">14287 2900 0,'0'0'15,"-21"0"-15,0 0 0,0 0 0,-43 0 31,64-21-31,22 21 47,-1 0-47,0 0 16,21 0-16,1 0 0,-1 0 0,0 0 16,1 0-16,-1 0 0,21 21 15,-20-21-15,20 0 0,85 0 16,-63 0-16,0 0 0,126 0 15,-105 0-15,21 0 16,-21 0-16,21 0 0,-21 0 0,148 0 16,-106 0-16,-21 0 0,21 0 15,-21 0-15,0 0 0,21 0 16,149 0-16,-149 0 0,0 0 16,21 0-16,-20 0 0,-1 0 15,21 0-15,-21 0 0,22 0 0,-22 0 16,-21 0-16,0 0 0,-21 0 15,-1 0-15,65 0 16,-86-21-16,22 21 16,-42 0-16,-22 0 0,-21 0 15,22 0-15,-22 0 0,0-21 0,0 21 0,0 0 32,-21-22 30,-21 22-46,0 0-16,0-21 15</inkml:trace>
  <inkml:trace contextRef="#ctx0" brushRef="#br0" timeOffset="23065.01">677 3789 0,'0'0'0,"-21"21"0,-85-21 32,85 0-32,0 0 0,0 0 0,-22 0 15,22 0-15,0 0 16,0 0-16,0 0 0,42 21 62,0-21-62,21 0 16,1 0-16,-1 0 0,0 0 0,22 0 16,-22 0-16,22 0 0,-1 0 15,1 0-15,105 0 16,-63 0-16,0 0 0,0 0 0,21 0 15,105 0-15,-83-21 16,-1 21-16,0 0 0,21-21 16,1 21-16,-1 0 0,148 0 15,-147-21-15,-22 21 0,21 0 16,-21 0-16,-21 0 0,22 0 0,-22 0 16,-22 0-16,22 0 0,-21 0 0,21 0 15,-21 0-15,-21 0 0,21 0 16,-22-21-16,1 21 0,-22 0 0,64-22 15,-84 22-15,-1 0 16,0 0-16,-20 0 0,-1-21 0,-21 0 31,-21 21 126,21 21-142,-22-21 1,1 0 156,0 0 218,0 0 17,21-21-392,-21 21 79,0-21-94,21 0 0,-22 21 0,1-21 16</inkml:trace>
  <inkml:trace contextRef="#ctx0" brushRef="#br1" timeOffset="30923.9">762 5080 0,'-21'0'79,"0"0"-64,-1 0-15,1 0 16,0 0-16,0 0 0,0 0 15,-22 0-15,22 0 16,0 0-16,0 0 0,-21 0 16,20 0-16,1 0 0,0 0 0,0 0 15,0 0-15,0 0 16,-1 0-16,1 0 16,0 0 15,21-21-16,21 21 1,0 0-16,22 0 16,-22 0-16,21-21 0,1 21 15,-1 0-15,21 0 0,-20-21 16,20 21-16,1 0 0,-22 0 16,22 0-16,-22-22 0,21 22 15,64-21-15,-84 21 0,20 0 16,1 0-16,-1 0 0,1 0 15,-22-21-15,64 21 0,-64 0 16,1 0-16,-1 0 0,-21 0 16,0-21-16,0 21 0,1 0 15,-1 0-15,0 0 0,-21-21 16,0 0 0,0-1-1,0 1-15,-21 21 0,0-21 16,-1 21-16,1-21 0,0 21 0,-42-21 15,20 0-15,22 21 16,-21 0-16,-1-22 0,22 22 0,-21 0 16,0-21-16,20 21 0,1 0 15,0 0-15,0 0 0,0 0 32,42 0 14,0 0-46,0 0 16,0 0-16,1 0 0,20 0 16,0 0-16,-21 21 0,22-21 15,-1 0-15,0 0 0,43 22 16,-43-22-16,1 0 0,-22 0 16,21 0-16,-21 0 0,1 0 0,-1 0 15,0 0-15,0 0 16,-21 21-1,0 0 1,-21-21-16,0 21 0,21 0 16,-43-21-16,22 21 15,0 1-15,-21-1 0,21 0 0,-22 0 16,1 21-16,0-20 0,-1-1 16,1 21-16,0-21 0,20 0 15,-20 1-15,-21 20 0,41-21 16,1 0-16,0-21 0,0 21 15,0 1-15,0-22 16,-1 0 765,22-22-109,-21 22-609,0 0-48</inkml:trace>
  <inkml:trace contextRef="#ctx0" brushRef="#br1" timeOffset="32132.2">2540 4509 0,'0'-22'16,"0"44"47,0-1-63,0 0 0,0 0 15,0 0-15,0 0 16,21-21-1,0 22-15,0-22 0,1 0 16,-1 0-16,0 0 0,0 0 0,21-22 16,-20 1-1,-1 21-15,21-21 0,-21 0 0,0 21 0,1-42 16,-1 20 0,0 1-16,-21 0 0,0 0 15,0 0-15,0 0 16,0 42-1,-21 0 1,21 0-16,-21 0 0,21 0 16,0 1-16,0-1 0,0 21 15,0-21-15,0 22 0,0-1 16,0 0-16,0 1 0,0 41 16,0-41-16,0-1 0,0 21 15,0-20-15,0 20 16,0-20-16,0-22 15,0 0-15,0 0 0,-22-21 16,1 0-16,0 21 0,0-21 0,0 0 16,-22 0-16,22 0 0,-21 0 15,21 0-15,-22-21 0,22 21 0,-21-21 16,21 0-16,0 21 0,-1-21 16,1-1-16,0 22 0,21-21 0,-21 0 15,21 0-15,0 0 16,0 0-16,21 21 15,0-22-15,22 1 0,-22 0 16,0 21-16,21-21 0</inkml:trace>
  <inkml:trace contextRef="#ctx0" brushRef="#br1" timeOffset="32441.03">3302 4382 0,'0'0'0,"0"-22"0,-21 22 32,0 0-32,-1 22 15,22-1-15,0 0 16,0 0-16,0 0 0,0 22 0,0-1 16,0-21-16,0 21 0,0 1 15,0 20-15,-21 22 0,21-43 16,-21 1-16,21-1 0,0 0 15,0 43-15,0-64 16,0 0-16,21-21 16,0 0-1,-21-21-15,22 0 0,-22 0 16,0 0-16,0-1 0,21 1 16,-21 0-16</inkml:trace>
  <inkml:trace contextRef="#ctx0" brushRef="#br1" timeOffset="32608.93">3111 4720 0,'0'0'0,"-21"0"0,0 0 16,42 0 15,0 0-15,22 0-16,-22 0 0,0 0 15,21 0-15,-20-21 0,20 0 16,0 21-16,-21-21 0,22 21 0</inkml:trace>
  <inkml:trace contextRef="#ctx0" brushRef="#br1" timeOffset="33568.79">4297 4530 0,'0'0'15,"0"-21"-15,-21-1 16,-1 22 0,1 0-1,21 22-15,0-1 16,-21 0-16,21 0 0,-21 0 16,21 22-16,0-22 0,0 21 0,0-21 15,-21 22-15,21-1 0,-21-21 16,21 21-16,-22 22 0,22-43 15,0 0-15,0 0 0,0 1 16,0-44 15,0 1-31,22 0 0,-1 0 16,0 0-16,-21 0 0,21-43 16,0 43-16,0-43 15,-21 43-15,22 0 0,-22 0 0,21-21 16,0 42-16,0 0 31,0 0-31,-21 21 0,0 0 16,0 0-16,0 0 0,21 0 15,-21 1-15,22-1 0,-22 21 0,0 0 16,21-20-16,-21-1 16,21 0-16,-21 0 0,0 0 0,21-21 15,21 21-15,-20-21 16,-1 0-16,0 0 0,0 0 15,0-21-15,0 21 0,1-21 16,-1 0-16,0 0 0,0-22 16,0 22-16,0-21 0,22-22 15,-22 43-15,0-21 0,-21 21 16,0-22-16,21 22 0,0-21 16,-21 21-16,0 0 0,0-1 15,0 44 16,0-1-31,0 0 16,0 0-16,-21 21 0,21-20 0,0-1 16,-21 21-16,21-21 0,0 22 0,0-22 15,0 21-15,0-21 16,0 22-16,0-22 0,21 0 16,0 0-16,1-21 0,-1 0 15,0 0-15,0 0 0,0 0 16,0 0-16,22 0 0,-22-21 0,0 21 15,0-21-15,0 0 0,1-22 16,-1 22-16,0 0 0,0 0 0,-21-22 16,0 22-16,21-21 15,0 21-15,-21 0 0,0-1 0,0 1 16,0 42 15,0 1-31,0-1 0,0 0 16,0 0-16,-21 21 0,21-20 0,0 20 15,0-21-15,0 21 0,0-20 16,0-1-16,0 0 0,0 0 0,0 21 16,21-42-16,1 0 15,-1 0-15,0 0 0,-21-21 16,21 0-16,-21 0 0,21 0 0,0 0 16</inkml:trace>
  <inkml:trace contextRef="#ctx0" brushRef="#br1" timeOffset="33937.97">5397 4276 0,'0'0'16,"-21"0"-16,0 0 0,0 0 16,0 21-16,0-21 0,-1 21 0,22 0 15,0 0-15,-21 1 0,21-1 0,0 0 16,0 0-16,0 0 0,0 0 15,0 1-15,21-22 0,-21 21 0,22-21 16,-1 0-16,0 0 16,0 0-16,0 0 0,0 0 0,1-21 15,-1 21-15,0-22 0,-21 1 0,0 0 16,0 0-16,21 0 16,-21 0-16,0-1 0,0 1 0,0-21 15,0 21-15,-21 0 0,0 21 16,21-22-16,-21 22 0,-1 0 0,1 0 15,0 22-15,0-22 0,0 21 16,21 0-16,0 21 0,-21-21 16,21 1-16,0-1 0,0 0 0,0 0 15,0 0-15,0 0 0,0 1 16,21-1-16,0-21 16</inkml:trace>
  <inkml:trace contextRef="#ctx0" brushRef="#br1" timeOffset="34460.99">5842 4360 0,'0'0'0,"0"-21"0,0 0 16,0 0-16,-21 42 31,21 0-31,-21-21 0,21 43 16,0-22-16,0 0 0,0 0 15,0 21-15,-22-20 0,22 20 0,-21-21 16,21 21-16,-21 22 16,21-22-16,0-21 15,0 22-15,0-22 0,0 21 0,0-21 16,0 1-16,21-1 0,0 0 16,1-21-16,-1 0 0,0 0 15,21 0-15,-21 0 0,1 0 0,20-21 0,-21 0 16,21-1-16,-20 1 0,-1 0 15,0 0-15,0-21 0,0 20 0,0-20 16,1 21-16,-1-21 0,-21-43 16,21 43-16,-21-1 0,0 1 15,0 21-15,0-22 0,0 22 16,0-21-16,0 21 0,0 42 31,0 0-31,-21 0 0,21 0 16,-21 22-16,21-22 0,0 21 15,-22 1-15,22-1 0,-21 0 0,21 1 16,0-1-16,0 0 0,0-21 0,0 22 16,0-1-16,0-21 15,0 22-15,0-22 0,21 0 0,1 0 16,-1-21-16,0 0 0,0 0 0,0 0 16,22 0-16,-22 0 0,0-21 15,21 21-15,-21-21 0</inkml:trace>
  <inkml:trace contextRef="#ctx0" brushRef="#br1" timeOffset="35288.69">7302 4530 0,'0'0'0,"-21"-21"16,21-1-1,0 1-15,0 0 16,0 0-16,0 0 0,0 0 15,0-1-15,21 22 16,1-21-16,-1 21 0,0 0 0,0-21 16,0 21-16,0 0 0,1 0 15,-1 0-15,21 0 0,-21 21 0,0-21 16,1 21-16,-1 22 0,0-22 16,-21 0-16,0 0 0,21 22 15,-21-22-15,0 21 0,0 43 16,0-64-16,0 0 15,0 0-15,0 0 0,-21 1 0,21-1 16,0 0-16,-21-21 31,21-21-31,0 0 16,0-1-16,0 1 0,0 0 0,0 0 16,0 0-16,21 0 0,-21-22 15,21 22-15,0-21 0,0 21 0,22-22 16,-22 22-16,21-21 0,1 21 15,-1-1-15,0 1 0,1 21 16,-1 0-16,21 0 0,-20 0 16,-22 0-16,21 21 0,-21 1 15,1-1-15,-22 0 0,0 21 16,21-21-16,-21 22 0,0-22 0,0 21 16,0-21-16,0 1 0,0-1 0,0 0 15,0 0-15,0 0 0,0 0 16,0 1-16,0-44 31,0 1-15,0 0-16,0 0 0,0 0 15,21 0-15</inkml:trace>
  <inkml:trace contextRef="#ctx0" brushRef="#br1" timeOffset="35725.11">8657 4318 0,'0'0'0,"0"-21"0,0 0 16,0 0-16,-21 21 16,0 0-1,21 21-15,-21 0 16,-1 0-16,22 0 0,0 22 16,-21-22-16,0 0 0,21 21 0,-21-21 15,21 1-15,0 20 0,0 0 16,0 1-16,0-22 0,0 0 15,0 0-15,0 0 0,0 0 16,21-21-16,0 22 0,0-22 0,1 0 16,-1 0-16,0 0 0,21 0 0,-21-22 15,1 1-15,20 21 0,21-42 16,-41 21-16,-1 0 0,0-1 16,0 1-16,0-21 0,-21 21 15,0-43-15,0 22 0,0 21 16,-21-22-16,0 22 0,0 0 0,-43-21 15,43 42 1,0 0-16,-43 0 0,43 0 16,0 21-16,-21 0 0,21 0 15,-1 0-15,22 1 0,-21-1 16,21 0-16,-21 0 0,21 0 16,0 0-16,21-21 0,22 0 15,-22 0-15,42 0 16,-42 0-16</inkml:trace>
  <inkml:trace contextRef="#ctx0" brushRef="#br1" timeOffset="36039.69">9483 4022 0,'0'0'0,"0"-21"0,0-22 31,0 64-16,-22-21-15,22 43 16,0-22-16,0 21 0,-21-21 16,21 22-16,-21-1 0,0 22 0,21-22 15,0 0-15,0 1 0,-21-1 16,21 0-16,-21 1 0,21-1 0,0-21 16,0 21-16,0-20 0,0-1 0,0 0 15,0 0-15,0 0 0,0 0 16,21-21-16,0 22 0,0-22 15,0 0-15,0 0 16,1 0-16,-1-22 0,0 22 0,-21-21 16,21 0-16,0 21 0,0-21 0,-21 0 15</inkml:trace>
  <inkml:trace contextRef="#ctx0" brushRef="#br1" timeOffset="36261.41">9207 4318 0,'0'0'0,"-21"0"0,-21 21 32,63-21-32,21 0 15,-20 0-15,20 0 0,21 0 16,-20 0-16,-1 0 0,22 0 0,-1 0 16,-21 0-16,22 0 0,-22-21 0,22 21 15,-22 0-15,22-21 0,-43 21 16,21 0-16,0 0 0,1-21 15</inkml:trace>
  <inkml:trace contextRef="#ctx0" brushRef="#br1" timeOffset="38996.98">508 6244 0,'0'0'0,"-21"21"0,0-21 16,-1 0-16,1 0 0,0 22 16,0-22-1,42 0 17,0 0-32,22-22 0,-22 22 15,21-21-15,0 0 0,1 0 16,-1 0-16,-21 0 0,22-1 0,-1 1 15,-21-21-15,0 21 0,-21 0 16,0-22-16,0 1 0,0 21 16,-21 0-16,0 21 15,0 0-15,0 0 0,-1 0 16,1 0-16,-42 42 16,42-21-16,-1 0 0,22 22 15,0-1-15,0-21 0,0 21 0,0 1 16,0-1-16,0 0 0,0-20 15,22 20-15,-1-21 0,-21 21 0,21-20 16,0-1-16,0-21 0,22 0 16,-22 0-16,0 0 0,0 0 15,0 0-15,0 0 0,22-43 16,-22 22-16,-21 0 16,21-21-16,0 21 0,0-1 0,1 1 15,20-42-15,-21 42 16,43-43-16,-43 43 15,21 0-15,-21 0 0,0 21 16,1 0-16,-1 0 0,0 0 16,-21 21-16,0 0 15,0 0-15,0 0 0,0 22 0,-21-22 16,0 0-16,-1 0 0,22 21 16,-21-20-16,0-1 0,0 0 0,21 0 15,-21-21-15,21 21 0,0-42 31,0 0-15,21 21-16,-21-21 0,21 0 16,0-22-16,0 22 0,22 0 0,20-43 15,-42 43-15,22-21 16,-22 21-16,21 0 0,-21-1 0,1 1 16,-1 0-16,0 0 0,-42 42 31,0 0-31,-1-21 15,-20 21-15,21 22 0,0-22 0,0 0 16,-1 0-16,1 22 0,21-22 16,0 0-16,0 0 0,0 21 15,0-20-15,0-1 0,0 21 0,0-21 16,21 0-16,1 1 16,20-22-16,-21 21 0,21-21 0,-20 0 15,20 0-15,0 0 0,1-21 16,-1 21-16,0-22 0,1 1 0,41-42 15,-41 42-15,-22-1 16,21 1-16,-21-21 0,0 21 0,1-43 16,-22 43-16,0 0 15,0 0-15,0 0 0,0-1 0,-22 1 16,1 21-16,0 0 16,0 0-16,0 0 0,0 21 0,21 1 15,-22-1-15,22 0 0,-21 0 16,21 0-16,0 22 0,0-22 15,0 0-15,0 21 0,0-21 0,21 1 16,1-1-16,-1 0 0,-21 0 16,21 0-16,0-21 0,0 0 0,0 0 15,1 0-15,-1 0 0,0 0 16,0 0-16,0 0 0,0-21 0,1 0 16,-1 0-16,0 21 15,21-21-15,-21-22 0,1 22 0,-1 0 0,0 0 16,0-22-16,0 22 0,0 0 15,1-21-15,-1 21 0,42-22 16,-42 43-16,1 0 16,-1 0-16,0 0 0,0 0 0,-21 21 15,21 1 1,-21-1-16,0 0 16,0 0-16,0-42 62,0 0-62,0 0 0,0-1 16,-21 1-16,0 21 15,21-21-15,-21 21 0,0 0 16,-1 0-16,1 0 16,0 0-16,0 0 0,0 21 15,21 0-15,-21 1 0,-1-1 16,22 0-16,0 0 0,-21 21 0,0-20 15,21-1-15,0 21 0,0-21 0,0 0 16,0 22-16,0-22 0,0 0 16,21 0-16,0-21 0,1 21 0,-1 1 15,21-22-15,0 0 0,-20 0 16,20 0-16,21 0 0,-20 0 0,-1-22 16,0 1-16,1 21 0,-1-21 15,0 0-15,1 0 0,-1 0 0,-21-1 16,0-20-16,1 21 0,-1 0 15,0-22-15,0 22 0,-21-21 0,0 21 16,0 0-16,0-1 0,0 1 16,0 0-16,-21 21 31,21 21-15,-21 0-16,21 1 0,0-1 0,0 0 15,0 21-15,0-21 0,0 1 16,0-1-16,0 0 0,0 0 0,0 0 15,0 0-15,21 1 0,0-22 16,0 0-16,0 0 16,1 0-16,-1 0 15,0 0-15,0 0 0,0-22 16,0 22-16,1-21 0,-1 0 0,0 0 16,0 0-16,-21 0 0,21-22 0,0 22 15,-21 0-15,0-21 0,0 20 16,0 1-16,0-21 0,0 21 0,0 0 15,0-1-15,0 44 32,0-1-32,0 21 0,-21-21 15,21 0-15,0 22 0,-21-22 16,21 0-16,0 21 0,0-20 0,0-1 16,0 0-16,0 0 15,0 0-15,21 0 0,0 1 0,1-22 16,-1 0-16,0 21 0,0-21 0,21 0 15,-20 0-15,20 0 0,21-21 16,-41-1-16,20 22 0,-21-21 16,21 0-16,-20-21 0,-1 21 15,0-1-15,0-20 0,0 0 0,22-43 16,-22 22-16,-21 20 16,0-20-16,0 20 0,21 1 0,-21-21 15,21-1-15,-21 43 0,0 0 16,0 0-16,0-1 0,0 44 31,-21-1-31,0 0 0,0 21 16,21-21-16,-22 43 0,1-22 15,0 1-15,21-1 0,-21 0 0,0 22 16,21-22-16,0 0 0,0-20 16,0 20-16,0 0 0,0-21 0,0 22 15,0-22-15,21 0 0,0 0 0,0 0 16,0-21-16,1 0 0,20 22 15,-21-22-15,21 0 0,22 0 16,-43 0-16,21-22 0,-20 1 0,20 0 16,-21 21-16,21-21 15,22-43-15,-43 43 0,0 0 16,0-21-16,1 21 0,-22-1 0,0-20 16,0 21-16,0 0 0,0 0 15,-22 21 1,1 0-16,0 0 0,21 21 15,-21 0-15,0 0 0,0 0 0,-1 0 16,22 43-16,0-43 0,0 0 16,0 0-16,0 1 0,0-1 15,0 0-15,0 0 0,0 0 0,22-21 16,-1 21-16,0-21 0,0 0 16,0 0-16,0 0 0,22 0 15,-22 0-15,0 0 0,21-21 0,-20 21 16,20-21-16,-21 0 0,0 0 0,0 0 15,1-1-15,-1 1 0</inkml:trace>
  <inkml:trace contextRef="#ctx0" brushRef="#br1" timeOffset="39208.71">3704 5863 0,'0'0'0,"-21"0"15,0 21-15,42-21 16,0 0 0,21 0-16,1 0 0,-22 0 0,21 0 15,1 0-15,-1 0 0,0-21 16,1 21-16,-22 0 0,21-21 16,-21 21-16,0 0 0,22-21 15,-22 0-15</inkml:trace>
  <inkml:trace contextRef="#ctx0" brushRef="#br1" timeOffset="39828.93">5165 5927 0,'0'0'0,"0"-21"16,0-1-16,0 1 0,0 0 15,0 0-15,0 0 0,0 0 16,21-1-16,0 22 0,-21-21 16,21 21-16,0 0 0,0 0 15,22 0-15,-22 21 0,0 1 16,21 20-16,-20 0 15,-1-21-15,0 22 0,-21-22 16,0 21-16,0 1 0,0-22 0,0 21 16,0-21-16,0 0 0,-21 1 15,21-1-15,-21 0 0,-1 0 0,22 0 16,-21-21-16,0 0 16,21-21-1,0 0-15,0 0 0,0-22 16,0 22-16,0 0 0,21-21 0,-21 21 15,0-22-15,21 22 0,1-21 16,-1 21-16,0-22 0,0 22 16,0 0-16,0-21 0,1 42 0,20-22 15,-21 1-15,21 21 0,-20 0 16,20 0-16,-21 0 0,0 0 16,0 0-16,1 21 0,-22 1 15</inkml:trace>
  <inkml:trace contextRef="#ctx0" brushRef="#br1" timeOffset="43260.06">5884 6096 0,'0'0'0,"21"0"15,1 0 1,-1 0-16,0 0 16,0-21-16,0 0 0,0 21 0,1-21 15,-1-1-15,-21 1 0,21-21 16,0 21-16,0 0 0,-21-1 0,21-20 15,-21 21-15,0 0 0,0 0 16,0-1-16,0 1 0,0 0 0,-42 21 16,21 0-16,0 0 0,0 0 15,-1 21-15,1 0 0,-21 43 16,21-43-16,0 21 0,-22 64 16,22-63-16,21-22 15,0 21-15,0-21 16,21 0-16,22 22 0,-22-22 0,21-21 15,22 21-15,-22-21 16,0 0-16,1 0 0,-22 0 16,21-21-16,0 21 0,1-21 0,-1 0 15,0-1-15,-20 1 0,20 0 16,-21-21-16,21 21 0,-20-22 0,-1 22 16,-21-21-16,0-1 0,0 1 0,0 21 15,0-21-15,0 20 0,0-20 16,0 21-16,0 0 0,-21 21 15,21 21 1,-22 0-16,22 21 16,0-20-16,0 20 0,0-21 0,0 21 0,0-20 15,0 20-15,0-21 16,0 0-16,0 22 0,0-22 0,0 0 16,-21 0-16,21 0 0,0 0 0,0 1 15,0-1 1,0-42-1,0-1 1,0 1-16,0 0 0,21 0 16,-21 0-16,22-22 0,-22 22 0,21-21 15,-21 21-15,0-22 0,21 1 16,0 0-16,0 21 0,-21-22 16,21 22-16,1 21 0,-22-21 0,21 21 15,0 0-15,-21 21 16,21 0-16,-21 0 0,21 1 0,0-1 15,-21 21-15,0-21 0,22 22 16,-22-22-16,21 21 0,0-21 0,-21 0 16,0 22-16,21-22 0,0 0 0,-21 0 15,0 0-15,21 1 16,1-22-16,-1 0 16,0 0-16,0 0 15,-21-22-15,21 22 0,0-21 16,1 0-16,-1 0 0,0 0 0,0-22 15,0 22-15,0-21 0,1 0 16,-1-1-16,0 22 0,0-21 16,0-1-16,0 1 0,1 21 0,-1 0 15,0 0-15,0 21 0,0 0 16,0 21 0,-21 0-16,0 0 0,0 21 0,0-20 15,0 20-15,0-21 0,0 21 16,0-20-16,0 20 0,0-21 0,0 21 15,0-20-15,0-1 0,22 42 16,-22-42-16,21 1 0,0-1 16,0-21-16,0 21 0,0 0 15,1-21-15,20 0 0,-21 0 0,21 0 16,1 0-16,-1 0 0,-21 0 16,22 0-16,-1-21 0,0 0 0,1 0 15,20-22-15,-42 22 0,0 0 16,22-21-16,-43-1 0,21 1 15,-21 0-15,0-1 0,0 1 0,0 0 16,0-1-16,0 1 0,0 21 16,-21 0-16,0-1 0,-1 1 0,1 21 15,-21 0-15,-22 21 16,22 1-16,0-1 0,21 0 16,-22 21-16,22-21 0,0 22 0,0-1 15,0 0-15,-1 1 0,22-22 0,0 21 16,0-21-16,0 22 0,0-22 15,0 0-15,0 0 0,22 0 0,-1 1 16,0-1-16,0-21 0,21 0 0,1 0 16,-1 0-16,-21 0 15,0 0-15,22 0 0,-22 0 0,0-21 16,0-1-16,22 1 0,-22 0 0,0 0 16,0 0-16,-21-22 15,21 22-15,0-21 0,-21 0 0,0 20 0,0-20 16,0 0-16,22 21 0,-22-1 0,0 1 15,0 0-15,0 0 16,-22 42 0,1 0-16,21 0 0,0 1 15,-21 20-15,21-21 0,-21 21 16,21-20-16,0-1 0,0 21 16,0-21-16,0 0 0,0 22 0,0-22 15,0 0-15,21 0 0,0 0 16,0-21-16,1 22 0,-1-22 15,0 0-15,0 0 0,21 0 16,-20 0-16,-1-22 0,0 22 0,21-42 16,-21 21-16,1 0 15,-1 0-15,0-1 0,0-20 0,-21 21 16,0-21-16,0 20 0,21-20 16,-21 0-16,0 21 0,0-1 15,0 1-15,-21 21 31,21 21-31,0 1 0,0-1 16,-21 0-16,21 0 0,0 0 16,0 22-16,0-22 0,0 0 0,0 21 15,0-21-15,0 22 0,0-22 16,21 0-16,-21 0 0,21-21 16,0 21-16,1-21 0,-1 0 15,0 0-15,0 0 0,21 0 0,-20 0 16,-1 0-16,21 0 0,-21 0 0,43-42 15,-43 42-15,42-42 16,-41-1-16,-1 22 0,0 0 16,0-21-16,0 21 0,-21-22 0,21 22 15,-21 0-15,0 0 0,0 0 16,0-1-16,-21 22 16,0 22-1,0-1-15,0 0 16,21 0-16,0 0 0,-21 22 0,21-22 15,-22 21-15,22-21 16,0 0-16,0 1 0,-21-1 16,21 0-16,-21 0 0,21 0 15,0 0-15,-21-21 16,21-21 15,0 0-15,0 0-1,21 0-15,0 0 16,0-1-16,1 1 0,-1 0 16,0 0-1,0 0-15,0 0 0,-21-1 16,21 1-16,1 0 0,-22 0 0,21 0 16,0 21-16,-21-21 0,21 21 15,0 0-15,0 0 16,-21 21-1,0 0 1,0 0-16,0 0 0,0 0 0,0 1 16,0-1-16,0 0 0,0 0 15,0 0-15,0 0 0,0 1 16,22-1-16,-1 0 0,0 0 16,0-21-16,0 0 0,0 21 15,22-21-15,-22 0 0,0 0 16,0 0-16,22 0 0,-22 0 0,0 0 15,21 0-15,-21-21 0,1 21 0,-1-21 16,0 0-16,0 0 0,0-1 16,0 1-16,1-21 0,-1 21 0,-21-43 15,0 43-15,0 0 0,0-21 16,0 20-16,0 1 0,0 0 16,0 0-16,-21 21 31,21 21-31,0 0 0,0 0 15,0 1-15,-22-1 0,22 0 0,0 0 16,0 21-16,0-20 0,0-1 16,0 21-16,0-21 15,0 0-15,0 1 0,0-1 16,22-21-16,20 21 16,-21-21-16,0 0 0,22 0 15,-22 0-15,0 0 0,21 0 0,-21 0 16,22 0-16,-1 0 0,-21-21 15,22 0-15,-22-1 0,42-20 16,-42 21-16,1 0 0,-1-22 16,0 22-16,0-42 0,0 42 15,-21-22-15,0 22 0,0 0 16,0 0-16,0 42 31,0 0-31,-21-21 0,0 42 16,21-20-16,0-1 0,-21 0 0,21 0 15,-21 21-15,-1-20 0,22-1 16,-21 0-16,0 21 0,0-21 16,21 1-16,0-1 0,-21-21 15,21-21 32,21-1-47,0 22 0,-21-21 16,21 0-16,0-21 0,22 21 0,-22-1 15,0-20-15,21 21 0,1-21 0,-1-1 16,-21 22-16,22 0 0,20-21 16,-21 20-16,-20 1 0,41 21 15,-42 0-15,0 21 16,1 1-16,-1-22 0,-21 21 0,0 0 16,21 21-16,-21-21 0,0 1 0,0-1 15,0 0-15,0 21 0,0-21 16,0 1-16,0-1 0,-21 0 0,21 0 15,0 0-15,0 0 0,0 1 16,21-22-16,0 21 16,0-21-16,0 0 0,1 0 15,20 0-15,0 0 0,-21 0 16,22 0-16,-1 0 0,0 0 0,1 0 16,-1 0-16,0-21 0,1 21 15,-1-22-15,-21 1 0,22 0 0,-22 0 0,21 0 16,-21 0-16,0-22 0,1 22 15,-22-21-15,0 21 0,0-22 0,0 1 16,0 21-16,0-22 0,0 22 16,0 0-16,-22 21 0,22-21 15,-42 21-15,21 0 0,0 0 0,0 21 16,-22-21-16,22 21 0,-21 22 16,21-22-16,-22 0 0,22 21 0,-21-21 15,-1 43-15,43-22 0,0-21 16,-21 1-16,21 20 0,0-21 15,0 0-15,21 0 0,1 1 16,-1-22-16,21 0 0,-21 0 16,0 0-16,1 0 0,-1 0 15,0 0-15,0 0 0,0-22 0,0 22 16,1-21-16,-1-21 16,0 21-16,-21 0 0,21-1 15,-21 1-15,0 0 0,21 0 16,-21 0-16,0 42 47,0 0-32,0 0-15,-21 22 0,21-22 16,-21 0-16,0 0 0,0 21 0,-22 43 16,22-64-16,21 22 15,-21 20-15,0-21 0,0 1 16,21 20-16,-22-20 0,1 20 0,0 43 15,21 21-15,-21-85 16,21 1-16,0 20 0,-21-21 16,21 1-16,0-1 0,-21 0 0,21 1 15,0-1-15,0 0 0,-22 1 0,1-22 16,21 0-16,0 0 0,-21 0 0,0 1 16,0-22-16,0 0 0,-1 0 15,22-22 1,-21 1-16,21 0 0,0 0 0,0 0 15,-21-22-15,21 22 16,-21-21-16,0 0 0,21-1 0</inkml:trace>
  <inkml:trace contextRef="#ctx0" brushRef="#br1" timeOffset="43496.96">9737 5355 0,'0'-21'32,"0"0"-1,0 0-31,-22 21 15,1-21-15</inkml:trace>
  <inkml:trace contextRef="#ctx0" brushRef="#br1" timeOffset="43684.95">8318 5292 0,'-42'0'32,"42"21"-1</inkml:trace>
  <inkml:trace contextRef="#ctx0" brushRef="#br1" timeOffset="44749.34">1164 7535 0,'0'0'0,"0"22"31,21-44 0,0 22-31,1-21 0,-1 0 0,0 0 16,0 21-16,0-21 0,-21 0 15,21-1-15,1 1 0,-22 0 0,0 0 16,0-21-16,0 20 16,0 1-16,-64 21 15,43 0-15,-43 0 16,22 0-16,0 21 0,-1 1 16,1-1-16,21 0 0,0 0 15,0 0-15,21 0 0,0 1 16,0-1-16,0 21 15,21-21-15,0 0 0,42 43 16,-41-43-16,20 0 0,-21 0 16,0 1-16,0-1 0,1 0 15,-1 0-15,0 0 0,-21 0 0,0 1 16,0-1-16,0 0 0,-21 0 16,-22 21-16,22-20 0,-21-1 15,0-21-15,-1 0 0,1 21 16,-43-21-16,64 0 0,-21 0 15,-1-21-15,1 0 16,21 21-16,-21-22 0,20 1 0,1 0 16,-21 0-16,21 0 0,21 0 15,-21-22-15,21 22 0,0 0 16,0 0-16,21 0 16,0-1-16,0 1 0,43 21 15,-22-21-15,0 21 0,1 0 16,-1-21-16,85 0 15,-64 0-15,-20-1 0</inkml:trace>
  <inkml:trace contextRef="#ctx0" brushRef="#br1" timeOffset="45017.42">1799 7197 0,'0'0'0,"21"-21"0,-21-22 31,0 64-16,0 1 1,0-1-16,0 21 0,0 0 0,0-20 16,0 20-16,0 0 0,0 1 15,0-1-15,-21 43 0,0-43 16,21-21-16,0 21 16,-21-20-16,21 20 0,-21-21 0,21 0 15,0 0-15,0 1 16,0-44-1,0 1 1,0 0-16,0 0 16</inkml:trace>
  <inkml:trace contextRef="#ctx0" brushRef="#br1" timeOffset="45212.44">1651 7557 0,'21'-22'31,"0"22"-31,0 0 0,1 0 16,-1-21-16,21 21 0,-21-21 16,0 21-16,1 0 0,-1 0 15,0-21-15,0 21 0,0-21 16,0 21-16,1 0 0,-1-21 16,0 21-16,0 0 0,0 0 15,0 0-15</inkml:trace>
  <inkml:trace contextRef="#ctx0" brushRef="#br1" timeOffset="45977.01">2371 7578 0,'0'-21'47,"0"-1"-47,0 1 0,0 0 15,0 0-15,-22 21 16,1-21-16,0 21 0,0 0 0,0 0 16,0 0-16,-1 0 15,1 0-15,0 21 0,-21 0 16,21 0-16,-1 0 0,1 1 0,0 20 16,21-21-16,-21 21 0,0-20 15,21-1-15,0 21 0,0-21 0,0 0 16,0 1-16,0-1 0,0 0 15,0 0-15,21-21 16,0 0-16,0 0 16,0 0-16,1-21 0,-1 0 15,0 0-15,0-1 0,21-20 16,-20 21-16,-1 0 0,21-43 16,-42 43-16,0 0 15,0-21-15,21 20 0,-21 1 0,0 0 16,0 0-16,0 0 0,0 42 31,0 0-31,0 0 0,0 0 16,-21 1-16,21-1 0,0 21 15,0-21-15,0 22 0,0-22 0,0 0 16,0 21-16,0-21 0,0 1 16,21-1-16,0 0 0,-21 0 0,22 0 15,-1-21-15,0 0 0,0 0 16,21 0-16,-20 0 0,20 0 0,-21-21 15,21 21-15,-20-21 0,41-21 16,-21 20-16,-20-20 0,-1 21 16,21 0-16,-21-22 0,0 1 0,1-43 15,-1 43-15,-21-21 16,21 20-16,-21 1 0,0 0 16,0 20-16,0 1 0,0 0 0,0 0 15,-21 42 1,0 0-16,-1 0 0,1 22 15,0-22-15,21 21 0,-21 1 16,0-1-16,21 0 0,0 1 0,0-1 16,0 0-16,0 43 0,0-64 15,0 0-15,0 22 0,0-22 16,0 0-16,21-21 16,0 0-16,0 0 15,0 0-15,1-21 16,-22 0-16,21 21 0</inkml:trace>
  <inkml:trace contextRef="#ctx0" brushRef="#br1" timeOffset="46172.9">2709 7514 0,'0'0'0,"-21"21"31,42-21-31,0 0 0,22 0 15,-22 0-15,0 0 0,0 0 16,22 0-16,-22 0 0,21-21 0,-21 0 16,22 21-16,-22-21 0,0 21 15,0-21-15,21 21 0,-20-21 16</inkml:trace>
  <inkml:trace contextRef="#ctx0" brushRef="#br1" timeOffset="48004.31">3175 7662 0,'0'22'0,"0"-44"0,-21 65 0,21-22 16,0 0-16,21-21 31,0 0-31,0-21 0,0 0 16,1 21-16,-1-21 0,21-1 15,-21 1-15,0 0 0,22 0 0,-22 0 16,0-22-16,-21 22 0,0 0 15,0 0-15,0 0 0,0 0 16,-21 21-16,0 0 16,0 0-16,-1 21 0,1 0 15,-21 0-15,21 0 0,0 0 0,-1 1 16,1 20-16,0 0 0,21 1 16,0-22-16,0 0 15,0 0-15,0 0 0,0 0 0,0 1 16,21-22-16,0 0 0,22 21 0,-22-21 15,21 0-15,-21 0 0,43 0 16,-22-21-16,1 21 0,20-22 0,-21 1 16,22 0-16,-22 0 0,1 0 15,-1 0-15,-21-1 0,21 1 0,-20-21 16,-22 21-16,0-22 0,21 22 0,-21-21 16,0 21-16,0 0 0,0-1 15,0 1-15,-21 21 16,-1 0-16,22 21 0,-21 1 15,21-1-15,-21 0 16,21 0-16,0 0 0,0 22 0,0-22 16,0 0-16,0 21 0,-21-21 0,21 1 15,0-1-15,0 0 0,0 0 16,-21 0-16,21 0 0,0 1 16,63-86 30,-63 43-46,21-21 0,1 20 16,-22 1-16,21-21 0,0 21 0,-21-22 16,21 1-16,0 21 0,0 0 0,-21-22 15,22 43-15,-22-21 16,21 21-16,0 0 16,0 21-16,-21 1 0,21-1 0,-21 0 15,0 0-15,0 21 0,21-20 16,1 41-16,-22-42 0,21 0 15,-21 1-15,0-1 0,21 0 16,0 21-16,-21-21 16,21-21-16,0 0 0,1 0 15,-1 0 1,21-21-16,-42 0 16,21 0-16,0-43 15,1 43-15,-1 0 0,-21-21 16,21-1-16,0 22 0,21-42 15,-20 20-15,-1 22 0,0 0 0,-21 0 16,21 0-16,0 21 0,0 21 31,-21 0-31,0 0 0,0 0 0,0 1 16,0 20-16,0-21 0,0 21 16,0-20-16,0-1 0,0 21 0,0-21 15,0 0-15,0 1 0,22-1 16,-1 0-16,0 0 0,-21 0 0,42-21 15,1 21-15,-1-21 16,-21 0-16,43 0 0,-22 0 16,-21 0-16,21-21 0,1 21 15,-22-21-15,21 0 0,-21 0 0,1 0 16,20-1-16,-21 1 0,-21-21 0,21 21 16,0-22-16,-21 22 15,0-21-15,0 0 0,0 20 0,0 1 0,0 0 16,0 0-16,0 0 0,-21 21 15,0 0-15,0 0 0,0 0 0,0 21 16,-1-21-16,1 21 0,0 43 16,21-43-16,0 0 0,0 21 0,0-21 15,0 1-15,0-1 0,21 21 16,0-21-16,1 0 16,-1 1-16,0-22 0,21 0 0,-21 21 15,22-21-15,-22 0 0,21 0 16,-21 0-16,22 0 0,-22-21 0,21 21 15,1-22-15,-22 1 0,0 0 0,21 21 16,-21-42-16,1 21 0,-1-1 16,-21 1-16,21-21 0,-21 21 0,0-22 15,21 22-15,-21 0 0,0 0 0,0 0 16,0 0-16,-21 42 16,0 0-1,0 0-15,21 21 0,0-20 16,0 20-16,-22-21 0,22 21 15,0-20-15,-21-1 0,21 21 0,0-21 16,0 0-16,0 1 0,0-1 0,0 0 16,0 0-16,0 0 15,21-21 1,1-21 0,-22 0-16,21 0 0,0 0 15,-21-1-15,21 1 0,0 0 0,0-21 16,1 21-16,-1-22 0,0 1 15,0 0-15,0 20 0,0-20 0,1 21 16,-1 0-16,0 0 0,0 21 16,0 21-16,-21 0 15,21 0-15,-21 21 0,0-20 16,0-1-16,0 21 0,0-21 0,0 22 16,0-22-16,22 21 15,-22-21-15,21 0 0,-21 1 0,21-1 16,0-21-16,0 0 15,0 0-15,22 0 0,-22 0 0,0 0 16,0 0-16,0 0 0,22-21 0,-22-1 16,0 22-16,0-21 15,0-21-15,1 21 0,-1-22 0,0 22 16,0-42-16,-21 20 0,0 1 0,21-21 16,-21 20-16,21 1 0,-21-22 15,0 1-15,0 21 0,0 20 16,0 1-16,0 64 31,0-22-31,-21 21 0,21-21 16,0 22-16,0 20 0,0-21 0,0 1 15,0-1-15,0 0 16,0 1-16,0-22 0,0 42 16,0-20-16,21-22 0,1 21 0,-22-21 15,21-21-15,-21 22 0,21-22 16,0 0-16,0 0 15,0 0-15,-21-22 0,22 1 16</inkml:trace>
  <inkml:trace contextRef="#ctx0" brushRef="#br1" timeOffset="48182.04">6456 7281 0,'0'0'0,"-21"0"0,42 0 47,0 0-47,0 0 0,0 0 0,22 0 16,-22-21-16,21 21 0,-21 0 0,22-21 15,20 0-15,-42 0 16,0 21-16,22 0 0</inkml:trace>
  <inkml:trace contextRef="#ctx0" brushRef="#br1" timeOffset="49213.22">7959 7112 0,'0'0'0,"0"-42"0,0-85 32,0 106-17,-22 21-15,1 0 16,0 0-16,0 21 0,-21 0 0,20 0 15,-20 0-15,21 0 0,0 22 16,0-1-16,-1-21 0,1 43 0,0 20 16,0-41-16,21-1 0,0-21 15,0 22-15,0-22 0,21 0 16,0 0-16,0 0 0,1 0 0,41-21 16,-21 0-16,1 0 0,-1 0 15,0-21-15,22 21 16,21-63-16,-43 42 0,0-1 15,-21-20-15,22 0 0,-22 21 0,0-22 0,-21 1 16,0 0-16,0-1 16,0 1-16,-42-43 0,21 64 15,-1 0-15,-20 0 0,0 0 0,-1 21 16,1 0-16,0 0 0,-1 0 16,1 0-16,0 21 0,21-21 15,-1 21-15,1 0 0,21 0 0,0 0 16,21 1-16,1-1 0,-1-21 15,21 21-15,0-21 0,1 0 0,-1 0 16,22 0-16,-1 0 0,1 0 0,-22 0 16,21-21-16,1 0 0,-1-1 15,1 1-15,-22 0 0,22 0 16,-22 0-16,0 0 0,1-1 0,-22 1 16,21 0-16,-21 0 0,-21 0 15,0 0-15,0-1 0,0 1 0,0 0 16,-21 21-16,0 0 15,0 0-15,0 0 0,21 21 16,-21 0-16,-1 1 0,22-1 0,0 0 16,0 21-16,0-21 0,0 22 15,0-1-15,0 0 0,0 1 0,0-1 16,0 22-16,0-1 0,0-21 0,0 22 16,0-1-16,0 1 0,0-1 15,0-20-15,22 20 0,-1 1 16,0-22-16,-21 22 0,21-1 0,0-21 15,0 22-15,-21-1 0,22 43 16,-22-63-16,0-1 0,0 21 16,0-20-16,0-22 0,-22 21 0,1-21 15,0 1-15,0-1 0,0 0 0,0-21 16,-1 0-16,1 0 0,-21 0 0,21-21 16,0 0-16,-1-1 0,1-20 15,0 0-15,21-1 0,-21-20 0,21-1 16,0-20-16,0 20 0,0-20 15,0 20-15,0-21 0,21 1 0,0-1 16,0 0-16,22 1 0,-1-1 16,0 22-16,43-64 0,-43 84 15,1 1-15,20 0 0,-20 20 16,-1-20-16,0 21 0,1 0 16,-1 0-16,0 21 0,-21-22 0,1 22 15,20 0-15</inkml:trace>
  <inkml:trace contextRef="#ctx0" brushRef="#br1" timeOffset="50944.97">1037 8509 0,'0'0'0,"0"-42"16,0 21-16,-21 21 0,0 0 15,21-22-15,-21 22 0,-1 0 0,1 0 16,-21 0-16,21 22 0,0-1 15,-22 0-15,1 0 0,21 0 0,-22 22 16,1-22-16,0 42 0,21-20 16,-22-1-16,22 21 0,0-20 0,0 20 15,0 1-15,21-22 0,0 22 16,0-22-16,0 0 0,0 1 0,21-1 16,0-21-16,21 21 0,1-20 15,-22-1-15,42 0 0,-20-21 0,-1 0 16,0 0-16,1 0 0,-1 0 15,0 0-15,1-21 0,20 0 16,-21-1-16,1 1 0,-1 0 16,0-21-16,-20 21 0,20-22 0,-21 1 15,21 0-15,-20-1 0,-22 1 16,0 0-16,0-22 16,0 22-16,0 21 0,0-1 0,0 1 15,0 0-15,0 42 31,-22 0-31,22 1 0,0-1 0,-21 21 16,21 0-16,0-20 16,0 20-16,0 0 0,0-21 0,0 22 0,0-22 15,0 0-15,0 0 16,0 0-16,21 1 0,1-1 0,-1-21 16,0 0-16,0 0 15,43 0-15,-43-21 0,0-1 16,21 1-16,-21 0 0,1 0 15,41-43-15,-42 22 0,0 0 16,1-1-16,-1 22 0,0-21 16,-21 0-16,21 20 0,-21 1 0,21 0 15,-21 0-15,0 42 32,0 0-17,0 0-15,0 22 0,-21-22 0,21 21 16,-21 1-16,21-1 0,0-21 15,0 21-15,0-20 0,0-1 0,0 42 16,21-42-16,0-21 0,0 22 16,1-1-16,-1-21 0,0 0 15,0 0-15,21 0 0,-20 0 0,20 0 16,-21 0-16,0-21 0,43-1 16,-43 1-16,0 0 0,0 0 15,0 21-15,1-21 16,-22 0-16,0-1 0,21 1 0,-21 0 15,0 0-15,0-21 0,0 20 0,21 1 16,-21-21-16,0 21 16,21 0-16,0-1 0,-21 1 0,21 0 15,1 0-15,-1 0 0,0 21 16,0-21-16,21 21 0,-20 0 0,-1 0 16,21 0-16,0 0 0,-20 0 15,20 21-15,0-21 0,1 21 16,-22 0-16,0 21 0,21-20 0,-21-1 15,-21 21-15,0-21 0,0 22 0,0-22 16,0 0-16,0 21 0,0 1 16,0-22-16,0 0 15,-21-21 1,21-21 0,0 0-16,0-1 15,0-20-15,0 21 0,0 0 0,0-22 16,0 22-16,0-21 0,0 0 15,21 20-15,-21-20 0,22 21 0,-1 0 16,-21 0-16,21-1 0,0 22 0,0-21 16,0 21-16,1 0 0,-1-21 15,0 21-15,0 0 0,0 0 0,0 0 16,1 0-16,-1 0 16,0 21-16</inkml:trace>
  <inkml:trace contextRef="#ctx0" brushRef="#br1" timeOffset="51340.97">3302 8763 0,'0'-21'31,"0"0"-15,0 0-16,0-1 16,0 1-16,0 0 0,21 21 15,0 0-15,-21-21 0,21 21 0,1 0 16,-1 0-16,0 0 0,0 0 15,0 21-15,0-21 0,1 21 16,-22 0-16,42 22 0,-42-22 16,21 21-16,-21-21 0,0 1 15,0 20-15,21-21 0,-21 0 0,0 0 16,0 22-16,0-22 0,0 0 16,0-42 30,0 0-46,0 0 0,0-1 0,0 1 16,0 0-16,0 0 0,43-43 16,-22 43-16,-21 0 0,21 0 15,0 0-15,0 0 0,-21-1 16,43 1-16,-22 0 0,0 21 16,0 0-16,0 0 0,0 0 15,1 0-15,-1 0 0</inkml:trace>
  <inkml:trace contextRef="#ctx0" brushRef="#br1" timeOffset="52120.02">4043 8805 0,'0'0'0,"21"22"32,0-22-32,0 0 0,0 0 15,-21-22-15,22 22 0,-22-21 16,21 0-16,0 0 0,0 21 0,-21-21 15,21 0-15,0-1 0,-21 1 16,22 0-16,-22 0 0,0 0 16,-22 21-1,1 0 1,0 0-16,0 0 0,0 0 0,0 21 16,-1 0-16,22 0 0,-21 0 0,21 22 15,-21-22-15,21 21 0,0-21 16,0 1-16,0 20 0,0-21 15,0 0-15,0 0 0,21 1 0,0-1 16,1 0-16,20-21 0,-21 0 16,21 21-16,1-21 0,-1 0 0,-21 0 15,22 0-15,41-21 0,-41 0 16,-1 0-16,-21 21 0,21-22 16,-20 1-16,-1 0 0,0 0 0,0 0 15,-21-22-15,0 22 0,0 0 16,0 0-16,0 0 0,0 0 0,0-1 15,0 1-15,-21 21 0,0 0 16,0 0 0,21 21-16,0 1 15,0-1-15,0 0 0,0 21 16,0-21-16,0 1 0,-22-1 0,22 0 16,0 0-16,0 0 0,0 0 15,-21 1-15,21-1 0,0-42 47,0-1-47,0 1 16,0 0-16,21-21 0,-21 21 15,22-1-15,-1-20 0,0 21 0,21-21 16,-21-1-16,22 22 0,-22-21 0,21 21 16,1-1-16,-22 1 0,21 21 15,-21 0-15,0 0 0,1 0 16,-1 0-16,0 21 0,0 1 0,-21-1 15,0 0-15,0 21 0,0-21 0,0 22 16,0-22-16,0 21 0,0-21 16,0 22-16,0-22 0,0 0 0,0 21 15,-21-20-15,21-1 0,-21 0 16,21 0 0,21-21-1,0-21-15,0 0 0,0 0 16,1-1-16,-1 1 0,0 0 15,0-21-15</inkml:trace>
  <inkml:trace contextRef="#ctx0" brushRef="#br1" timeOffset="52344.98">5503 8446 0,'0'-22'0,"0"44"0,0-86 16,0 43-16,0 0 0,21 21 16,-21 21-1,0 0-15,0 21 16,-21-20-16,0 20 0,21-21 0,-21 21 15,0 1-15,21-1 0,-21 0 0,-1-20 16,22 20-16,-21 0 0,21-21 16,0 22-16,0-22 0,0 21 15,0-21-15,0 1 0,21-22 16,1 0 0,-1 0-16,0 0 0,0-22 15,0 22-15,0-21 0,-21 0 0,22 0 16</inkml:trace>
  <inkml:trace contextRef="#ctx0" brushRef="#br1" timeOffset="52521.18">5355 8615 0,'0'0'0,"-21"0"0,42 0 31,0 0-31,0 0 16,1 0-16,-1 0 0,21 0 0,-21 0 15,22-21-15,-1 21 0,0-21 16,-21 21-16,22-22 0,-22 22 0,0 0 16,21-21-16</inkml:trace>
  <inkml:trace contextRef="#ctx0" brushRef="#br1" timeOffset="52969.09">6625 8361 0,'0'0'0,"0"-21"0,0 0 0,0-1 16,0 1-16,-21 42 31,21 1-31,-21-1 0,0 21 16,21-21-16,0 22 0,-22-1 0,1 0 15,-21 43-15,42-22 0,-21-20 16,-22 63-16,43-64 0,-21 0 16,21 1-16,0-22 0,0 0 15,0 0-15,0 0 0,0 0 0,21-21 16,1 0-16,20 0 0,-21 0 16,0-21-16,-21 0 15,21 0-15,-21 0 0,22 0 0,-22-1 16</inkml:trace>
  <inkml:trace contextRef="#ctx0" brushRef="#br1" timeOffset="53160.3">6286 8721 0,'0'0'16,"-21"0"-16,42 0 31,1 0-15,-1 0-16,0 0 0,21 0 0,-21 0 15,22 0-15,-1 0 16,0-21-16,1 21 0,-1-22 0,0 22 16,1-21-16,-1 21 0,0-21 0,-20 21 15,-1 0-15</inkml:trace>
  <inkml:trace contextRef="#ctx0" brushRef="#br1" timeOffset="54128.83">6964 8700 0,'0'0'0,"0"21"0,-21-21 15,-1 21-15,22-42 47,22 0-47,-1 21 0,0-22 16,0 1-16,0 21 0,0-21 0,1 0 16,-1 0-16,0 0 15,-21-1-15,21 22 0,-21-21 0,0 0 16,-21 21-1,0 21 1,0-21-16,-1 21 0,1 1 16,0-1-16,-21 42 0,42-42 15,-21 1-15,-1 20 0,22-21 16,0 21-16,0 1 16,0-22-16,0 0 0,22 21 15,-1-42-15,0 0 0,21 0 16,-21 0-16,22 0 0,-22 0 0,21 0 15,-21 0-15,22-21 0,41-42 16,-41 42-16,-22-1 0,21-20 16,-21 21-16,1 0 0,41-43 15,-42 43-15,0 0 0,-21 0 16,0 0-16,0 42 31,-21-21-31,21 21 0,-21 0 16,21 0-16,-21 0 0,21 1 15,0-1-15,0 0 16,0 0-16,0 0 0,0 0 0,0 1 16,0-1-16,0 0 0,0 0 15,0 0-15,-21-42 47,0 21-47,21-21 16,-22 0-16,1 21 0,21-21 0,0-1 15,-21 22-15,0-21 0,21 42 32,-21 1-32,21-1 15,0 0-15,0 0 0,0 0 16,0 0-16,21-21 0,0 22 16,0-1-16,0-21 0,1 21 0,20-21 15,21 0-15,-20 0 0,-1 0 16,0 0-16,22 0 0,-22 0 15,1-21-15,20 0 0,-21-1 0,1 1 16,-1 0-16,0 0 0,1 0 0,-1-22 16,-21 22-16,22-21 0,-22 0 15,0-1-15,0 22 0,-21-21 0,21-1 16,-21 1-16,21 0 0,-21 21 16,22-22-16,-22 22 0,0 0 0,0 0 15,0 0-15,0 42 16,0 0-1,-22 21-15,22-21 16,-21 1-16,0 20 0,21-21 0,-21 64 16,21-64-16,-21 21 0,0-21 15,21 22-15,0-1 0,0-21 16,0 0-16,0 22 0,0-22 0,0 0 16,0 0-16,0 0 0,21-21 15,0 0-15,0 0 0,0 0 16,0 0-16,1 0 0,-1-21 15,0 0-15,-21 0 0,21 0 16</inkml:trace>
  <inkml:trace contextRef="#ctx0" brushRef="#br1" timeOffset="54308.71">8107 8594 0,'-21'0'0,"42"0"0,-64 0 16,65 0-1,-1 0 1,0 0-16,0 0 0,21 0 0,-20 0 16,20-21-16,0-1 0,43 1 15,-43 21-15,1-21 0,-1 21 16,0-21-16,1 0 0</inkml:trace>
  <inkml:trace contextRef="#ctx0" brushRef="#br1" timeOffset="55202.92">9059 8509 0,'0'0'0,"0"-21"15,0 0-15,0 0 0,0-1 0,0 1 16,21 21-16,1 0 15,-1 0 1,0 21-16,-21 1 16,21-1-16,-21 0 0,21 0 15,-21 21-15,0-20 0,0-1 16,0 21-16,0-21 0,0 22 0,0-22 16,0 21-16,0-21 0,0 0 0,0 1 15,0-1-15,0 0 0,-21 0 16,21-42 15,0 0-31,0 0 16,0-1-16,0 1 0,0 0 15,0-21-15,21 21 0,0-22 0,-21 22 16,22-21-16,-1-1 0,0 22 16,21-42-16,-21 42 0,1-22 15,20 22-15,-21 21 0,0 0 16,0 0-16,1 0 0,-1 21 15,0 0-15,-21 1 0,0-1 16,21 0-16,-21 21 0,0-21 0,0 1 16,0 20-16,0-21 0,0 0 15,0 22-15,0-1 16,0-21-16,0 0 0,0 0 16,0 1-16,0-44 31,0 1-31,0 0 0,0 0 15,0 0-15,0 0 0,21-1 16,-21-20-16,21 21 0,-21-21 0,22 20 16,-1-20-16,0 21 0,0-21 15,0 20-15,0 1 0,1 0 0,20 0 16,0 21-16,1 0 16,-22 21-16,0 0 0,0 0 0,0 1 15,-21-1-15,0 21 0,0-21 16,0 22-16,0-22 0,0 0 0,0 21 15,0 1-15,0-22 16,0 0-16,0 0 0,0 0 16,0 0-16,0-42 31,0 0-15,0 0-16,0 0 0,0 0 0</inkml:trace>
  <inkml:trace contextRef="#ctx0" brushRef="#br1" timeOffset="55540.89">9969 8594 0,'22'0'0,"-1"0"15,0 0 1,0-21-16,0 21 0,0 0 16,1-22-16,-1 22 0,0-21 0,21 0 15,-21 21-15,1-21 0,-22 0 16,42 0-16,-42-1 0,21 1 15,-21 0-15,0 0 0,-21 21 32,0 0-32,0 0 0,-1 21 0,1 0 15,0 0-15,0 1 0,0-1 16,0 0-16,-22 42 0,22-41 16,21 20-16,0 0 15,0-21-15,0 1 0,42 41 16,-20-63-16,-1 21 0,0 0 15,0-21-15,0 0 0,22 0 16,-1 0-16,-21 0 0,0 0 0,0-21 16,1 0-16,-1 0 0,21 0 15,-21 0-15,0-1 0</inkml:trace>
  <inkml:trace contextRef="#ctx0" brushRef="#br1" timeOffset="55788.64">10668 8128 0,'0'0'0,"0"-21"0,0 0 0,0 42 32,0 0-32,0 0 0,0 22 15,0-22-15,-21 21 0,21 0 16,0 1-16,0-1 0,0 0 16,0 1-16,0-22 0,-21 64 15,-1-64-15,22 21 0,-21 0 0,21-20 16,0-1-16,0 0 0,-21 0 15,21 0-15,0-42 16,21 0 0,0 0-16,1 0 0,-1-1 0,0 1 15</inkml:trace>
  <inkml:trace contextRef="#ctx0" brushRef="#br1" timeOffset="56237.39">10964 8128 0,'0'0'0,"0"-42"0,0 21 0,0 42 31,0 21-15,-21-21-16,21 22 0,-21-22 0,21 21 15,0 0-15,0-20 0,0 20 0,0 0 16,0 1-16,-21-22 0,21 21 16,-21-21-16,21 22 0,0-22 15,0 0-15,-22 0 0,22 21 16,-21-20-16,21-1 15,0-42 1,0-1 0,0 1-16,0 0 0,21 0 15,1 0-15,-1 0 0,0-1 16,0-20-16,0 21 0,0-21 0,43-1 16,-43 22-16,0 0 0,22 0 15,-22 21-15,21 0 0,-21 0 16,0 0-16,1 21 0,-1 0 15,-21 0-15,0 0 0,21 1 0,-21-1 0,0 21 16,0 0-16,0-20 16,0 20-16,-21-21 0,21 0 15,-21-21-15,-1 43 0,1-22 16,21-42 15,21 21-15,1-22-16,-1 1 0,-21 0 0,21 0 15</inkml:trace>
  <inkml:trace contextRef="#ctx0" brushRef="#br1" timeOffset="56602.18">11557 8361 0,'21'0'16,"-42"0"-1,21 21-15,-21 0 0,0 0 16,-1 1-16,1-1 0,21 0 15,-21 0-15,0 0 0,0 0 0,21 1 16,0-1-16,-21 0 0,21 0 0,0 0 16,0 0-16,21-21 15,0 0 1,0 0-16,0 0 0,0 0 0,1 0 16,-1 0-16,0-21 0,0 0 15,0 21-15,0-21 0,1 0 16,-22 0-16,0-1 0,21 1 0,-21 0 15,0 0-15,0 0 0,0 0 16,0-1-16,0 1 0,-21 21 16,-1 0-16,22-21 0,-21 21 15,0 0-15,0 0 0,0 0 16,21 21-16,0 0 16,0 1-16,0-1 15,21-21 1,0 0-16</inkml:trace>
  <inkml:trace contextRef="#ctx0" brushRef="#br1" timeOffset="57142.33">12023 8382 0,'0'0'15,"-22"0"-15,1-21 0,0 21 16,0 0-16,0 0 15,0 0-15,-1 0 0,1 0 0,0 0 16,21 21-16,-21 0 0,0-21 0,0 21 16,-1 1-16,22-1 0,-21 21 15,21-21-15,-21 0 16,21 1-16,0-1 0,0 0 0,0 0 16,0 0-1,21-21-15,0 0 0,1 0 16,-1 0-16,0 0 0,0 0 15,0-21-15,-21 0 0,21 21 0,1-21 16,20-22-16,-42 22 0,21 0 16,0 0-16,-21-21 0,21-1 15,1 1-15,-22 0 0,0-1 0,21 1 16,0 0-16,0-22 0,-21 22 16,0-1-16,21-20 15,0 42-15,-21 0 0,0 42 31,0 0-31,-21 21 0,21-21 16,-21 22-16,0-1 0,21 43 16,-21-43-16,21 0 0,-21 1 0,21 41 15,0-62-15,0 20 16,0-21-16,0 0 0,0 22 0,0-1 16,0-21-16,0 0 15,21-21 1,0 0-16,0 0 0,0 0 15,0 0-15,1 0 0,-22-21 16,21 0-16,0 0 16</inkml:trace>
  <inkml:trace contextRef="#ctx0" brushRef="#br1" timeOffset="57448.13">10435 8234 0,'0'0'0,"-21"0"0,-21 0 16,20 0-16,44 0 31,-1 0-31,0-21 15,21 21-15,-21-21 0,22 21 0,-22 0 16,64-22-16,-64 22 0,21 0 16,22 0-16,-43 0 15,0 0-15,0 0 0</inkml:trace>
  <inkml:trace contextRef="#ctx0" brushRef="#br1" timeOffset="58565.98">1164 10224 0,'0'0'0,"0"21"140,-21 0-124,21 0-16,0 0 16,0 0-16,0 22 15,0-22-15,-21 0 0,21 0 0,0 0 16,-21 1-16,21-1 0,0 0 15,0-42 32,-22 0-31,22-1-16,0 1 0,0 0 0,0 0 16</inkml:trace>
  <inkml:trace contextRef="#ctx0" brushRef="#br1" timeOffset="58924.98">1206 10012 0,'22'0'47,"-1"0"-32,0-21 1,0 21 0,-21-21-16,21 21 0,-21-22 15,-21 22 32,0 0-47,0 0 16,21 22-1,0-1 1,21-21 0,0 0-1,0 0-15,0 0 0,1 21 16</inkml:trace>
  <inkml:trace contextRef="#ctx0" brushRef="#br1" timeOffset="59540.74">1714 10097 0,'22'0'16,"-44"0"-16,65 0 0,-22 0 15,0-22-15,0 1 16,0 0-16,1 0 16,-22 0-16,21 0 15,0-1-15,-21 1 0,0 0 16,0 0-16,21 21 0,-21-21 15,0 42 32,-21 0-47,21 0 0,0 0 0,0 22 16,-21-22-16,21 21 0,-21 1 16,21-1-16,-22 0 0,22 22 15,0-1-15,0 1 0,0-1 16,-21 22-16,21-22 0,0 1 0,-21 21 15,21-22-15,0 1 0,-21 84 16,21-85-16,-21 22 0,21-22 0,0 1 16,0-1-16,0-20 0,0 20 0,0-20 15,0-22-15,0 21 16,42-21-16,-42 0 0,21-21 16,0 0-16,1 0 0,41-63 15,-42 42-15,0-22 16,22 1-16,-22 0 0,0-1 0,21-41 15,-20 20-15,-22 22 16,0-43-16,0 22 0,0 20 16,0 1-16,0-21 0,-22 20 15,1 1-15,0 0 0,0-1 0,0 1 16,0 21-16,-1 0 0,1-1 16,0 1-16,-21 0 15,42 0-15,0 0 16,0 0-1,21-1-15,0 22 16,0-21-16,0 21 0,1-21 16,20 21-16,-21-21 0,21 0 0,1 0 15,-1 21-15,22-22 0</inkml:trace>
  <inkml:trace contextRef="#ctx0" brushRef="#br1" timeOffset="60902.01">3704 9906 0,'0'0'0,"0"-21"16,-21 21-16,21-85 16,0 64-16,0 0 0,0 0 15,0 0-15,0-22 0,0 22 0,-21-21 16,0 21 0,21-1-16,-22 22 0,1 0 15,0 0-15,21 22 0,-21-1 0,0 0 16,0 0-16,-1 21 0,1-20 15,-21 62-15,21-41 0,0 20 16,21-21-16,-22 1 0,1-1 16,0 43-16,21-43 0,0 0 15,0 1-15,0-1 0,0 0 0,0-20 16,21-1-16,0 0 0,1 0 16,-1 0-16,0-21 0,0 0 15,21 0-15,-20 0 0,20-21 16,-21 0-16,21 0 0,43-22 15,-64 22-15,22 0 0,-1-21 0,-21 21 16,21-1-16,-20-20 0,-1 21 16,0-21-16,0 20 0,21-20 15,-42 21-15,0 0 0,0 0 0,0 42 47,-21 0-47,21 0 0,0 21 16,-21-20-16,21-1 0,-21 0 15,21 0-15,0 21 0,0-20 16,0-1-16,0 21 0,0-21 16,0 0-16,0 1 15,21-22-15,0 0 0,0 0 0,1 0 16,-1 0-16,0-22 0,0 22 16,0-21-16,22-21 15,-43 21-15,21-22 16,-21 22-16,0 0 0,0 0 15,0 0-15,-21 0 0,-1-1 0,1 22 16,0-21-16,0 21 0,0 0 0,21-21 16,-21 21-16,21-21 15,0 0-15,0 0 16,21-1-16,0 22 16,0 0-16,0-21 0,22 21 15,-22 0-15,21 0 0,-21 0 0,22 0 16,41 0-16,-41 0 0,-1 21 15,-21 1-15,21-1 0,-20 0 16,41 21-16,-63-21 0,0 1 16,0 41-16,0-42 0,0 22 15,0-1-15,0-21 16,-21 0-16,21 0 0,-21-21 16,21 22-16,0-44 31,0 1-31,0 0 15,0 0-15,0 0 0,0 0 16,0-22-16,0 22 0,0 0 16,0 0-16,0-22 0,21 22 0,0 0 15,0 0-15,0-21 0,1 20 16,-1 22-16,0-21 0,21 21 0,22 0 16,-43 0-16,0 0 0,43 43 15,-43-22-15,0 0 16,0 0-16,0 0 0,-21 0 15,21 1-15,-21 41 0,0-42 16,0 0-16,0 1 0,0-1 16,0 0-16,-21-21 15,21-21 17,0 0-32,0-1 15,21 1-15,-21 0 0,22 0 16,-1-21-16,0 20 0,0-20 0,0 21 15,0-21-15,22 20 0,-1-20 16,-21 42-16,0 0 0,22 0 16,-22 0-16,0 21 0,0 0 15,0 1-15,1-1 0,-22 21 16,0-21-16,0 0 0,0 1 0,0 41 16,0-42-16,0 0 0,-22 1 15,22-1-15,0 0 0,-42 21 16,63-63 15,0 21-15,22-21-16,-22 0 0</inkml:trace>
  <inkml:trace contextRef="#ctx0" brushRef="#br1" timeOffset="61209.97">5757 9906 0,'0'0'16,"-21"21"15,21 0-31,-21-21 0,21 22 0,0 20 16,-21-21-16,21 0 0,0 43 15,0-22-15,0 0 0,0 1 16,0-1-16,0 22 0,0-1 0,0 64 16,0-63-16,0-1 0,-43 64 15,43-42-15,-21-22 0,0 22 16,21-22-16,-21 22 0,0 63 15,21-84-15,-21-1 16,-22 85-16,43-105 16,-21-22-16,21 0 0,0 0 0,0 0 15,0-42 1,0 0-16,0 0 0,0 0 16,0-22-16,0 1 0,21-21 0,0-1 15,-21 1-15</inkml:trace>
  <inkml:trace contextRef="#ctx0" brushRef="#br1" timeOffset="61491.95">5567 10160 0,'0'0'0,"-21"-21"0,-1-106 16,22 85 0,0-1-16,22 22 0,-1 0 15,42-21-15,-20 42 0,20-22 16,-21 22-16,1 0 15,20 22-15,-20-22 0,-22 21 16,21 42-16,-21-42 0,-21 1 16,0 20-16,0-21 0,-21 21 15,0-20-15,-21-1 0,20 21 0,-20-21 16,0 0-16,-22 1 0,22-1 16,0-21-16,-1 21 0,22-21 0,-21 0 15,21 0-15,21-21 16,0 0-1,21-1-15</inkml:trace>
  <inkml:trace contextRef="#ctx0" brushRef="#br1" timeOffset="63783.95">6265 10118 0,'0'0'0,"0"-21"0,0-1 16,21 22-16,1-21 0,-1 0 15,0-21 1,-21 21-16,21-1 0,-21 1 0,0 0 16,0 0-16,0-21 0,0-1 15,0 22-15,-21 0 0,0 21 16,0-21-16,-1 21 16,-20 0-16,21 0 0,0 21 0,-64 21 15,64-21-15,0 22 16,-22-1-16,43 0 15,0-20-15,-21 20 0,21-21 0,0 0 16,0 0-16,0 1 0,0 20 0,0-21 16,0 0-16,21-21 15,1 21-15,-1-21 0,0 0 16,0 0-16,0 0 0,0 0 0,1-21 16,20 21-16,0-42 15,-21 42-15,1-21 0,-1 0 16,0-1-16,0-20 0,-21 21 0,21 0 15,-21-22-15,21 22 0,-21 0 0,0 0 16,0-21-16,0 20 16,0 1-16,0 0 0,0 42 31,0 0-31,0 1 0,0-1 16,0 0-16,0 21 0,-21-21 0,21 1 15,0 20-15,0-21 0,0 21 0,0-20 16,0-1-16,0 0 0,0 21 15,0-21-15,21 1 16,22-22-16,-22 0 0,0 0 16,0 0-16,22 0 0,-22 0 15,21 0-15,22-22 0,-43 1 16,21 0-16,22-21 0,-43 21 16,21-22-16,-21 22 0,0-21 15,1 21-15,-1-1 0,-21-20 0,0 21 16,0 0-16,0 0 0,0-1 15,-21 22-15,-1 0 16,1 0-16,0 0 0,0 0 0,0 0 16,0 22-16,21-1 15,0 0-15,0 0 0,0 0 16,0 0-16,21-21 0,0 22 16,0-1-16,21 0 0,-20-21 0,-1 21 15,0 0-15,0 0 0,0 1 16,-21-1-16,21 0 0,-21 0 15,0 0-15,0 0 16,22-21-16,-1 0 16,0 0-16,0 0 15,0 0-15,0 0 0,1 0 0,-1 0 16,0-21-16,0 0 0,0 21 0,0-21 16,22 0-16,-22 0 0,0-1 15,0-20-15,0 21 0,1-21 16,-1 20-16,0-20 0,0 21 15,-21 0-15,0-22 0,21 22 0,-21 0 16,0 0-16,-21 21 16,0 0-16,0 0 0,0 21 15,-1 0-15,1 0 0,21 1 0,0-1 16,0 0-16,0 0 0,0 0 16,0 0-16,0 1 0,0-1 0,0 0 15,21 0-15,1 0 0,-22 0 16,0 1-16,21-22 0,0 42 15,-21-21-15,-21-21 47,0 0-31,-1 0-16,22-21 0,-21 0 16,0 0-16,0-1 15,21 44 16,0-1-31,0 0 16,0 0-16,21 0 16,0-21-16,-21 21 0,21-21 15,1 0-15,-1 0 0,21 0 16,0 0-16,-20 0 0,20 0 16,0 0-16,1 0 0,-22 0 15,21-21-15,0 0 0,1 21 0,20-42 16,-42 21-16,22-1 0,-22 1 15,0 0-15,-21 0 0,21 0 16,0-43-16,-21 43 0,0-21 16,0-1-16,0 22 15,0 42 1,-21-21 0,21 22-16,-21 20 0,21-21 15,0 0-15,0 0 0,0 1 0,0 20 16,0-21-16,0 0 0,0 0 15,0 1-15,0-1 0,0 0 0,21 0 16,0-21-16,1 0 0,-1 0 16,21 0-16,-21 0 0,0 0 15,1 0-15,20 0 0,-21 0 0,21-42 16,-20 42-16,-1-21 0,0-1 16,0 1-16,-21 0 0,21 0 15,0 0-15,-21 0 0,0-22 0,22 22 16,-22 0-16,21 0 0,-21 0 0,0-1 15,0 44 17,0-1-32,0 0 0,-21 0 0,-1 0 15,22 0-15,0 22 0,0-22 0,-21 0 16,21 0-16,0 0 0,0 1 16,0-1-16,0 21 0,0-21 15,0 0-15,21-21 16,1 0-16,-1 0 15,0 0-15,0-21 16,0 21-16,-21-21 0,0 0 16,0 0-16,0 0 0,0-1 15,0 1-15,0 0 16,0 0-16,0 0 0,-21 0 0,0-1 16,21 1-16,-21 0 0,0 0 0,-1 21 15,22-21-15,0 0 31,22 21-31,-1-22 16,0 22-16,21-21 0,-21 21 16,22 0-16,-1-21 0,0 21 0,1-21 15,-22 21-15,21 0 0,1 0 0,-1 0 16,-21 21-16,0 0 0,22 0 16,-22 1-16,-21-1 0,0 0 0,0 0 15,0 0-15,0 43 16,0-43-16,0 0 0,0 0 0,0 0 15,0 1-15,-21-1 0,21 0 16,-22 0-16,22 0 0,-21-21 16,21 21-16,-21-21 31,21-21-15,0 0-16,0 0 0,0 0 15,21 0-15,-21-22 0,21 22 16,1 0-16,-1-21 0,21-1 0,-21 22 15,22-21-15,-22-1 0,21 22 0,-21 0 16,22 0-16,-1 0 0,-21 21 16,0 0-16,22 0 0,-22 21 15,0 0-15,-21 0 0,21 0 0,-21 1 16,0 20-16,0 0 0,0 1 16,0-22-16,0 0 0,0 0 15,0 0-15,0 0 0,-21 1 0,0-1 16,21 0-16,-21-21 0,-1 21 15,1-21-15,0 0 16,0 0-16,0 0 16,0-21-16,-1 21 0,1-21 15</inkml:trace>
  <inkml:trace contextRef="#ctx0" brushRef="#br1" timeOffset="63967.83">8086 9567 0,'0'0'0,"-43"0"0,22 0 16,0 0-16,0 0 15,42 0 17,0 0-32,0 0 15,0 0-15,1-21 0,-1 0 0</inkml:trace>
  <inkml:trace contextRef="#ctx0" brushRef="#br1" timeOffset="64756.21">10012 10075 0,'0'0'0,"21"0"16,0 0-1,21 0-15,-20-21 0,20 0 16,0 21-16,-21-21 0,22 0 0,-1 0 16,0-1-16,1-20 0,20-21 15,-42 41-15,1-20 0,20-21 16,-42 20-16,0 22 16,0 0-16,0 0 0,0 0 0,0-1 15,0 1-15,-21 21 0,0 0 0,-1 0 16,1 0-16,0 21 0,0 1 15,0-1-15,0 21 0,21-21 0,-22 43 16,1-22-16,0 0 0,21 22 0,-21-22 16,0 22-16,21-1 0,-21 1 15,-1 84-15,22-85 16,-21 22-16,0 169 0,0-148 16,21-21-16,-42 105 0,20-105 15,1 84 1,0-84-16,0-1 0,0-20 0,0-1 15,21-20-15,0 84 16,0-106-16,0 0 0,0 0 0,21-21 16,0 0-16,0 0 0,0-21 15,22 0-15,-22 0 0,21 0 0,-21-1 16,22-20-16,-1 0 0,64-85 16,-64 63-16,0 1 0,-20 20 15,-1-20-15,0-1 0,0 1 16,-21-1-16,0 1 0,0-1 0,0 22 15,-21-21-15,0-1 0,-22 22 16,-20-64-16,42 64 0,-22 20 16,1 1-16,0 0 0,21 0 15,-22 0-15,-20 0 0,42 21 16,-1-22-16,1 22 0,0-21 16,21 0-16,21 0 15,0 0-15,1 21 16,-1-21-16,21 21 0,-21-22 15,0 22-15,22-21 0,-22 0 0,21 21 16,-21-21-16</inkml:trace>
  <inkml:trace contextRef="#ctx0" brushRef="#br1" timeOffset="65384.22">10837 9885 0,'0'0'0,"0"-21"15,-21-64 1,0 85-16,0 0 15,0 0-15,-1 0 0,1 0 16,-21 0-16,21 21 0,0 0 16,-1 1-16,1-1 0,0 21 0,0-21 15,0 22-15,21-22 0,0 21 0,-21-21 16,21 43-16,0-43 0,0 0 16,0 0-16,0 0 15,21-21 1,0 0-16,0 0 0,0 0 15,0-21-15,1 0 16,-1 21-16,0-21 0,0 0 0,0 0 16,0-1-16,1 1 0,-1 0 0,0-21 15,-21 21-15,21-1 0,0-20 16,-21 21-16,0 0 0,0 0 0,21-1 16,-21 44 15,0-1-31,0 0 0,0 0 0,0 0 15,0 0-15,0 22 0,0-22 0,0 21 16,0-21 0,0 1-16,22-1 0,-1 0 15,0-21-15,0 0 16,0 0-16,0 0 0,1 0 0,-1 0 16,0-21-16,0 0 0,0-1 15,0 1-15,1 0 16,-1 0-16,0 0 0,-21 0 0,0-1 15,0 1-15,0 0 0,0 0 16,0 42 0,-21 0-1,21 0-15,0 1 0,-21-1 16,-1 0-16,22 0 0,0 0 16,0 0-16,0 1 15,0-44 16,0 1-15,0 0-16</inkml:trace>
  <inkml:trace contextRef="#ctx0" brushRef="#br1" timeOffset="65569.5">11218 9631 0,'0'0'0,"0"-21"15,21 21 63,1 0-78,-1 0 16,0 0-16,0 0 0,0-21 16,0 21-16</inkml:trace>
  <inkml:trace contextRef="#ctx0" brushRef="#br1" timeOffset="65817.67">11663 9419 0,'0'0'16,"0"21"-1,0 1-15,0-1 16,-21 21 0,-1 0-16,22 1 0,-21 20 15,21-20-15,-21-1 0,0 43 0,21-43 16,-21-21-16,21 21 0,-21-20 15,21-1-15,-22 21 0,22-21 16,0 0-16,0 1 0,0-1 16,22-21 15,-1-21-31,0-1 0,0 22 0,0-21 16,22 0-16</inkml:trace>
  <inkml:trace contextRef="#ctx0" brushRef="#br1" timeOffset="66173.92">11896 9800 0,'0'0'0,"21"-21"32,-42 21-17,-1 0-15,1 0 0,0 0 0,0 0 16,0 21-16,0-21 0,-1 21 16,1 1-16,0-22 0,0 21 15,21 0-15,0 0 0,0 0 16,0 0-16,21-21 15,0 22-15,0-22 16,1 0-16,-1 0 0,21 21 16,-21-21-16,-21 21 0,21 0 15,-21 0-15,0 0 16,-21 1 0,0-22-16,0 0 0,0 21 15,0-21-15,-1 0 0,1 0 16,0 0-16,0 0 0,0 0 0,-22 0 15,22 0 1,0 0 0,21-21-16,0-1 15,0 1-15,0 0 16</inkml:trace>
  <inkml:trace contextRef="#ctx0" brushRef="#br1" timeOffset="70132.87">13631 4255 0,'0'0'0,"21"0"16,-21-22 15,-21 22-15,0 0-16,0 0 15,0 0-15,0 0 0,-1 0 16,-20 0-16,21 0 0,-21 0 0,20 0 16,-20 0-16,0 0 0,21 0 15,-22 0-15,1 0 0,21 0 0,-22 22 16,22-22-16,0 0 0,0 0 16,0 0-16,0 0 15,42 0 1,0 0-1,0 0-15,21 0 0,-20 0 0,20 0 16,0 0-16,1 0 0,-22 0 16,21 0-16,0 0 0,43 0 15,-43 0-15,1 0 0,-1 0 0,0 0 16,22 0-16,-22 0 0,1 0 16,20 0-16,-21-22 0,22 22 15,-1 0-15,-20 0 0,-1-21 0,22 21 16,-22 0-16,-21 0 0,21 0 0,1-21 15,-22 21-15,-21-21 32,-21 21-17,0 0-15,-1-21 0,1 21 16,0-21-16,0 21 0,0-22 0,0 1 16,-22 21-16,22-21 0,0 0 15,-21 21-15,-1-21 16,22 0-16,0-1 0,0 22 0,0 0 15,21-21 1,0 42 31,21 1-47,0-1 16,0-21-16,21 21 15,-20 0-15,-1-21 0,21 21 0,0-21 16,1 21-16,-1-21 0,0 0 15,-20 22-15,20-22 0,0 0 0,-21 0 16,22 0-16,-22 0 0,0 0 0,0 0 16,0 0-1,-21 21 17,0 0-17,-21-21-15,0 21 0,-21 0 16,21 0-16,-22-21 0,-41 64 15,41-43-15,1 0 0,-64 43 16,64-43-16,-1 0 0,1 0 16,0 0-16,21 1 0,-22-1 0,22 0 15,0 0-15,0-21 0,21 21 16,0 0 0,21-21 46,-21-21-62,21 0 0</inkml:trace>
  <inkml:trace contextRef="#ctx0" brushRef="#br1" timeOffset="71490.62">14922 4149 0,'0'21'0,"22"-21"47,-1 0-47,0 0 0,0-21 15,0 21-15,0-21 0,22 21 16,-22-22-16,0 1 0,21 0 0,1-21 16,-22 21-16,21-1 15,-21 1-15,-21 0 0,0 0 16,0 0-16,0 0 15,-21 21 1,0 0 0,0 21-16,0 0 15,21 0-15,-21 0 0,21 22 0,0-1 16,-22 43-16,22-43 16,0 0-16,-21 1 0,21-1 15,0 0-15,0-21 0,0 22 0,0-1 16,0-21-16,0 22 0,0-22 15,0 0-15,0 0 0,0 21 16,0-20-16,-21-44 31,0 1-31,0 21 16,0-21-16,-1 0 0,1 0 0,0 0 16,0-1-16,0 1 0,-22-42 15,22 42-15,0-1 0,21 1 16,-21 21-1,0 0 1,21 21-16,0 1 0,0-1 16,0 0-16,0 0 0,0 21 15,21-20-15,21 20 0,-42-21 16,43 0-16,-1 0 0,0 1 16,-21-22-16,22 0 0,-1 0 15,0 0-15,1 0 0,-1 0 0,22 0 16,-22 0-16,0-22 0,1 1 15,-1 0-15,0 21 0,1-42 0,-1 21 16,0-1-16,-21-20 0,22 21 16,-22-21-16,0-1 0,0 1 0,0 0 15,-21-22-15,0 22 0,22-43 16,-22 43-16,0 21 0,0-22 16,0 22-16,0 0 0,-22 21 31,1 21-31,21 21 15,-21 1-15,0-1 0,21 0 0,-21 1 16,-22 63-16,43-64 0,-21 0 16,21 1-16,-21-1 0,21 0 15,-21 22-15,21-43 0,0 0 16,0 0-16,21-21 16,0 0-16,0 0 15,1 0-15,-22-21 16,21 0-16,-21 0 15,0 0-15</inkml:trace>
  <inkml:trace contextRef="#ctx0" brushRef="#br1" timeOffset="71673.5">15536 4297 0,'-21'0'15,"21"21"-15,21-21 16,0 0-16,1 0 15,-1 0-15,21 0 0,0-21 0,1 21 16,20-21-16,-20 21 16,20-21-16,1 21 0,-1-22 0,1 1 15,-1 0-15,64 0 0,-63 0 16</inkml:trace>
  <inkml:trace contextRef="#ctx0" brushRef="#br1" timeOffset="73079.25">16827 4022 0,'0'0'15,"0"-21"-15,0 42 32,-21 0-32,21 0 15,-21 21-15,21-20 0,0-1 16,0 21-16,0 0 0,0-20 0,0 20 16,-21-21-16,21 21 0,0-20 0,-21 20 15,21-21-15,0 0 0,0 0 16,0 1-16,0-1 0,-21-21 0,21 21 15,21-21 17,-21-21-32,21 21 0,0-21 0,0-1 15,-21 1-15,21-21 0,1 21 16,-1 0-16,-21-22 0,21 22 16,0-21-16,-21 21 0,0-22 0,21 22 15,-21 0-15,21 21 0,-21 21 31,0 0-31,0 0 16,0 1-16,0-1 0,0 0 0,0 21 16,0-21-16,0 1 0,0-1 15,0 0-15,0 0 0,0 0 0,0 0 16,43 1-16,-22-1 0,0-21 16,0 0-16,43 0 15,-43 0-15,21 0 0,-21 0 16,22-21-16,-22-1 0,21 1 15,-21 0-15,22 0 0,-22 0 16,21-43-16,-21 22 0,1 0 16,-1 20-16,-21-20 0,21 0 15,-21-1-15,0 1 0,0 21 0,0 0 16,0 0-16,0-1 0,0 44 31,0-1-31,-21 0 0,21 0 16,0 21-16,0 1 0,0-22 15,0 21-15,0 1 0,0-22 0,0 21 16,0-21-16,0 22 0,0-22 16,0 0-16,21 0 0,0 0 15,0-21-15,0 21 0,22-21 16,-22 0-16,0 0 0,0 0 16,0 0-16,1 0 0,20-21 0,0 0 15,-21 0-15,1 0 0,-1-22 16,0 22-16,0-21 0,-21 21 15,21-22-15,0 1 0,-21 0 0,22 21 16,-22-22-16,0 22 0,0 0 16,21 0-16,-21 42 31,-21 21-31,21-21 0,-22 1 16,22 20-16,0-21 0,0 21 15,0-20-15,0 20 0,0-21 16,0 0-16,0 0 0,0 22 0,0-22 15,0 0-15,22-21 0,-1 21 16,0-21-16,0 0 0,0 21 16,0-21-16,1 0 0,20 0 15,-21-21-15,0 21 0,22-21 16,-22 0-16,0 0 0,0 0 0,0-22 16,0 22-16,-21-21 0,43-43 15,-22 22-15,0 20 16,0-41-16,-21 41 0,21 1 0,-21 21 15,0-22-15,0 22 0,22 21 16,-22-21-16,-22 42 31,1 0-31,21 1 0,-21-1 16,21 21-16,-21 0 0,21 1 0,0-1 16,-21 43-16,21-43 15,0-21-15,0 64 0,0-64 16,0 0-16,21 0 15,-21 1-15,21-1 0,0 0 0,22 0 16,-22-21-16,21 0 0,-21 0 0,22 0 16,-22 0-16,21 0 0,-21-21 15,22 0-15,-22 0 0,0-1 0,42-20 16,-41 0-16,-1-1 16,-21 1-16,21 0 0,0-22 0,-21-42 15,21 64-15,0 0 16,-21-1-16,0-20 0,0 42 0,22-22 15,-22 1-15,0 21 0,21 0 0,-21 42 32,0 0-32,0 0 15,-21 0-15,21 22 0,-22-1 16,22 0-16,0 22 0,0-22 16,-21 22-16,21-1 0,0-20 15,0-1-15,0 21 0,0-20 0,0-1 16,0-21-16,0 22 0,0-22 15,21 0-15,-21 0 0,22-21 0,-1 21 16,0-21-16,0 0 0,43 0 16,-43 0-16,21-21 0,-21 21 15,0-21-15,22 0 0,-1-22 16,-21 22-16,0-21 0,1 21 16,-22-22-16,0 1 0,0 0 15</inkml:trace>
  <inkml:trace contextRef="#ctx0" brushRef="#br1" timeOffset="73257.14">17907 3789 0,'0'0'16,"-21"0"-16,0 0 0,21 21 15,-22-21-15,44 0 16,-1 0-1,0 0 1,0-21-16</inkml:trace>
  <inkml:trace contextRef="#ctx0" brushRef="#br1" timeOffset="75800.08">19939 4339 0,'0'0'16,"0"21"-16,21-21 0,0 0 15,0 0-15,-21-21 16,22 21-16,-1-21 0,0 0 0,0 0 15,21-22-15,-20 22 16,20-21-16,-21 21 0,21-22 0,-20 1 16,20 0-16,-21-1 0,0 1 15,0 0-15,-21 21 0,0-1 0,0-20 16,0 21-16,0 0 0,-21 21 16,0 0-16,0 0 0,-21 0 15,20 21-15,1-21 0,-21 21 16,21 21-16,0-20 0,-1 20 15,1 0-15,21 1 0,0-1 0,0 0 16,0 1-16,0-1 0,0-21 0,0 21 16,0-20-16,21 20 0,1-21 15,-1 0-15,0 0 0,21-21 0,-21 0 16,1 0-16,20 0 0,-21 0 16,21 0-16,-20 0 0,20-21 0,-21 21 15,21-21-15,-20 0 0,-1 0 0,21-22 16,-21 22-16,0-21 0,1 0 15,20-1-15,-21 1 0,0 0 0,0 20 16,1-20-16,-1 21 0,21 0 16,0-22-16,1 43 0,-22 0 15,21 0-15,-21 0 0,-21 22 16,0-1-16,22 0 0,-22 0 16,0 21-16,0 1 0,0-22 15,0 21-15,0 1 0,-22-22 16,1 21-16,21-21 0,-21 22 0,0-22 15,21 0-15,-21-21 0,21 21 16,0 0-16,0-42 16,0 0-1,21 0-15,0 0 0,0-1 16,0 1-16,1-21 0,20-22 16,-21 22-16,0 0 0,0-1 15,1 22-15,-1-21 0,0 21 0,0-22 16,-21 22-16,21 0 0,-21 0 15,-21 42 17,21 0-32,-21 0 0,0 1 15,21-1-15,-21 21 0,21-21 0,0 22 16,-22-1-16,22 0 0,0-21 0,0 22 16,0-1-16,0-21 0,0 0 15,0 1-15,22-1 0,-1 0 0,-21 0 16,21-21-16,21 0 0,-21 0 15,22 0-15,-1 0 0,0 0 16,1 0-16,20 0 0,-20-21 0,20 0 0,-21 21 16,22-21-16,-22-22 15,1 22-15,-22 0 0,21-21 0,-21 20 16,0-20-16,-21 0 0,0 21 16,0-22-16,0 22 0,0-21 0,0 21 15,0-1-15,-21 22 16,0 0-16,0 0 0,0 0 0,0 0 15,-1 22-15,1 20 0,0-21 16,21 21-16,-21-20 0,21 20 16,0 0-16,0-21 0,0 22 15,0-1-15,0-21 0,0 0 0,21 1 16,21 20-16,1-42 0,-22 0 16,0 21-16,21-21 0,-20 0 15,20 0-15,-21 0 0,0 0 16,0-21-16,22 0 0,-1 0 15,-21-1-15,0-20 0,1 21 16,-1-21-16,0 20 0,0-20 0,0 0 16,0 21-16,1-22 0,-1 22 15,0 0-15,21 0 0,1 0 16,-22 21-16,0 0 16,-21 21-1,0 0 16,0-42 16,-21 21-47,21-21 16,-21 21-16,21-22 0,0 1 16,-22 21-16,1 0 15,0 0-15,0 0 16,0 0-16,0 21 15,-1 1-15,22-1 0,0 0 16,-21 21-16,21-21 0,-21 22 16,21-22-16,0 21 0,0-21 15,0 22-15,0-22 0,0 21 0,0-21 16,21 1-16,0-1 0,22 21 16,-22-42-16,0 21 0,21-21 15,-20 0-15,-1 0 0,21 0 16,-21 0-16,22 0 0,-22 0 0,0-21 15,21 0-15,-21 21 0,1-21 0,-1 0 16,0-22-16,0 22 0,0-21 16,0 21-16,1-22 0,-1 1 15,-21 0-15,21 20 0,0-20 0,-21 21 16,21 0-16,-21 0 0,0 42 31,-21-21-15,21 42-16,0-21 0,0 0 0,-21 22 15,21-22-15,0 21 0,0-21 16,0 1-16,0 20 0,0-21 0,0 0 16,0 0-16,21 1 0,-21-1 15,21-21-15,0 0 0,1 21 0,-1-21 16,21 0-16,-21 0 0,0 0 16,1 0-16,-1-21 0,0 21 0,0-21 15,0-1-15,0 1 0,1 0 0,20-42 16,-42 41-16,21-20 15,0 0-15,-21 21 0,21-22 16,-21 22-16,0 0 0,22 0 0,-22 0 16,21-1-16,-21 1 0,0 42 31,0 1-15,0-1-16,0 0 0,0 21 0,0-21 15,0 1-15,0 20 0,0-21 0,0 0 16,0 22-16,0-22 0,0 0 15,0 0-15,21 0 0,0 0 16,0-21-16,0 0 0,1 0 16,-1 0-16,21 0 0,-21 0 0,0 0 15,22 0-15,-22 0 0,21-21 16,-21 0-16,1 0 0,20 0 16,-21-22-16,0 22 0,22-21 0,-22 0 15,0 20-15,0-20 0,21 0 16,-20-1-16,-1 1 0,0 21 0,0-21 15,0 20-15,-21-20 0,0 21 16,21 21-16,-21-21 0,-21 21 31,0 21-31,21 0 0,-21 0 16,21 0-16,-21 22 0,21-22 0,0 0 16,0 21-16,-21-20 0,21-1 15,0 21-15,0-21 0,0 22 16,0-22-16,0 21 0,0-21 0,0 0 15,0 22-15,0-22 16,21 0-16,0 0 0,0 0 16,0-21-16,0 0 0,1 0 0,-1 0 15,0 0-15,21 0 0,-21 0 0,1 0 16,-1 0-16,0-21 0,0 21 16,0-21-16,0 0 0,22-21 15,-43 20-15,0 1 0,0-21 16,0 21-16,0 0 0,0-1 0,0 1 15,0 0-15,0 0 0,-21 21 32,-1 0-32,22 21 0,-21 0 15,21 0-15,-21 1 0,21 20 0,0-21 16,0 0-16,0 0 0,0 1 16,0-1-16,0 0 0,0 0 15,21-21-15,0 0 0,1 0 16,-1 0-16,0 0 0,0 0 15,0 0-15,0 0 0,1 0 16,-22-21-16,42 21 0,-42-21 16,21 21-16,0-21 0,0-1 0,1 1 15,-22 0-15,21 0 0,-21 0 16,0 0-16</inkml:trace>
  <inkml:trace contextRef="#ctx0" brushRef="#br1" timeOffset="76048.82">23431 3641 0,'0'0'0,"0"21"0,22-21 16,-1 0 0,0 0-16,64 0 0,-22 0 15,-21 0-15,22 0 0,-22 0 16,22 0-16,-22 0 0,0 0 0,22 0 15,-43-21-15,21 21 0,1 0 16,-22 0-16,0 0 0,0 0 16,-21-21-16,-21 21 31</inkml:trace>
  <inkml:trace contextRef="#ctx0" brushRef="#br1" timeOffset="77208.95">12806 5546 0,'0'0'0,"-43"-85"31,43 64-31,0 0 16,0 0 0,0-1-16,22 22 0,-1-21 0,0 21 15,0 0-15,0 0 0,22 0 16,-22 0-16,21 21 0,0 1 15,1-1-15,-22 0 0,42 42 16,-41-20-16,-1-1 0,0 0 16,-21 1-16,0-1 0,0 22 15,-21-22-15,0-21 0,-22 21 16,43-20-16,-21-22 0,0 0 16,0 0-16,21-22 15,0 1-15,0 0 16,0 0-16,0 0 0,0 0 0,21-22 15,0 22-15,-21-21 0,21 21 0,0-22 16,1 1-16,-22 21 16,42-43-16,-21 43 0,0 0 15,0 0-15,1 0 0,-1 21 0,0-22 16,0 22-16,0 0 16,0 0-1,-21 22-15</inkml:trace>
  <inkml:trace contextRef="#ctx0" brushRef="#br1" timeOffset="80393.7">13483 5757 0,'85'0'32,"-85"-21"-32,21 0 15,0 21-15,-21-21 0,21 0 0,0 0 16,-21-1-16,22-20 0,-22 21 15,0 0-15,0 0 0,0-1 0,0-20 16,-22 21 0,1 21-16,0 0 0,0 0 15,0 0-15,0 21 0,-1 0 16,1 0-16,0 1 0,0 20 16,-21 21-16,42-41 15,0 20-15,0 0 0,0-21 16,0 1-16,0 20 0,0-21 0,21 0 15,0-21-15,0 21 0,43-21 16,-43 0-16,21 0 0,-21 0 16,0 0-16,22 0 0,41-42 15,-62 21-15,20 0 0,0 0 16,1-1-16,-22-20 0,21 21 0,0-43 16,-20 22-16,-22-21 15,0 20-15,0 22 0,0 0 16,0 0-16,-22 42 31,22 0-15,0 0-16,0 0 0,0 22 0,0-22 15,0 21-15,0-21 0,0 1 16,0 20-16,0-21 0,0 0 0,0 0 16,0 22-16,0-22 0,0 0 15,0-42 16,0 0-15,0 0-16,0-1 0,0 1 16,0 0-16,0-21 0,0 21 15,0-22-15,0 22 0,22-42 16,-22 41-16,21 1 0,21-21 16,-21 42-16,0 0 15,1 0-15,-1 0 0,0 0 16,0 21-16,0 0 0,0 0 15,-21 22-15,0-22 0,22 0 16,-22 21-16,21-20 0,-21-1 0,0 42 16,0-42-16,21 1 0,-21-1 15,0 0-15,21-21 16,0-21 15,-21 0-31,21 21 0,-21-22 16,0 1-16,22 0 0,-1-21 0,0 21 15,0-1-15,0-20 0,0 21 16,1 0-16,-1-22 0,0 22 0,0 0 16,21 0-16,-20 0 0,-1 21 15,0 0-15,0 0 0,0 0 16,-21 21-16,0 21 16,0 1-16,0-22 0,0 21 15,0-21-15,0 22 0,0-22 16,0 21-16,0-21 0,0 0 0,0 22 0,21-22 15,1 0-15,-1-21 16,21 42-16,0-42 0,-20 0 16,62 0-16,-41 0 15,41 0-15,-41 0 0,20 0 16,-21-21-16,64 0 0,-63 0 16,-22 0-16,21-22 0,0 22 15,-20 0-15,-1-42 16,-21 20-16,0 22 0,0-21 0,0 21 15,0-22-15,0 22 0,-21 0 0,-1 21 16,1-21-16,-21 21 0,21 0 16,0 0-16,-22 0 0,1 21 15,21-21-15,-22 21 0,1 21 0,-43 1 16,64-1-16,0 0 0,0-20 16,0 20-16,21 0 0,0 1 15,0-1-15,0-21 0,0 0 16,21 0-16,0 1 0,21-22 15,-20 21-15,-1-21 0,0 0 16,21 0-16,-21 0 0,1 0 0,20-21 16,-21-1-16,0 22 0,0-21 15,43-21-15,-64 0 0,21 20 16,0-41-16,0 42 16,-21-22-16,0 22 0,0-21 15,0 21-15,0 0 0,0-1 0,0 1 16,0 42 15,0 1-31,-21 20 16,21-21-16,0 0 0,0 22 15,0-22-15,0 0 0,0 42 16,0-41-16,0-1 0,0 0 16,21-21-16,-21 21 0,22 0 0,-1-21 15,0 0-15,21 0 0,-21 0 16,1 0-16,-1 0 0,0 0 0,21-21 15,-21 0-15,1 0 0,-1 0 16,0-22-16,0 22 16,-21 0-16,21-21 0,-21 20 0,0-20 15,21 21-15,-21-21 0,0 20 0,0 1 16,22 0-16,-22 0 0,21 21 16,-21 21-1,0 0 1,0 0-16,0 22 0,0-22 15,0 21-15,0 1 0,0-22 16,0 21-16,0-21 0,0 0 16,0 1-16,0-1 0,0 0 0,0 0 15,21 0-15,0 0 0,0-21 0,0 0 16,22 0-16,-22 0 0,21 0 16,-21 0-16,22 0 0,-22 0 0,21 0 15,1-21-15,-1 21 0,0-21 16,-21 0-16,22 0 0,-1 0 0,0-22 15,-20 22-15,20 0 0,-21-21 0,0 20 16,0-20-16,1 21 0,-1 21 16,-21-42-16,0 63 31,0 0-31,-21 0 0,-1 0 16,1 0-16,21 1 0,-21 20 15,0-21-15,21 0 0,0 0 16,-21 1-16,21-1 0,-21-21 15,21 21-15,-22-21 16,22-21 15,0 0-31,0-1 16,22 1-16,-1 0 0,-21-21 0,21 21 16,0-1-16,0-20 0,-21 21 15,21 0-15,1 0 0,-1-1 16,0 1-16,0 21 0,0 0 15,0 0-15,-21 21 16,0 1-16,0-1 0,22 0 16,-22 0-16,0 0 0,0 22 15,21-22-15,-21 0 0,21 0 0,0 0 16,0 0-16,-21 1 0,21-1 0,1 0 16,20-21-16,-21 21 0,0-21 15,0 21-15,43-21 0,-22 0 16,-21 0-16,22 0 0,-22 0 15,21-21-15,1 0 0,-22 0 0,0 0 16,21-1-16,-21 1 0,1 0 16,-1-21-16,-21 21 0,21-22 15,0 22-15,-21-21 0,21 21 0,-21-1 16,0 1-16,0 42 31,-21 1-31,21 20 16,0-21-16,-21 0 0,21 0 15,-21 22-15,21-22 0,0 0 0,0 0 16,0 0-16,0 1 0,0-1 16,21-21-16,0 21 0,0-21 0,0 0 15,1 0-15,-1 0 0,0 0 0,21 0 16,-21 0-16,22 0 16,-22-21-16,0 0 0,21-1 0,-20 1 15,20 0-15,-21 0 0,0-21 16,22 20-16,-22-20 0,0 21 0,0-21 15,0 20-15,-21 1 0,21 0 0,-21 0 16,22 21-16,-22-21 16,0 42-1,0 0-15,-22 0 0,1 0 0,21 1 16,0 20-16,-21-21 0,0 0 16,0 22-16,21-22 0,0 0 15,-21 0-15,21 0 0,-22 0 0,22 1 16,-21-1-16,21 0 15,0-42 17,0 0-32,0-1 0,21 1 15,-21 0-15,22 0 0,-22 0 16,21-22-16,0 22 0,0-21 0,0 21 16,0-22-16,1 22 0,-1 0 0,0 0 15,0 21-15,0 0 16,0 0-16,1 0 0,-1 21 15,0 0-15,-21 0 16,21 1-16,-21-1 0,21 0 16,0 21-16,-21-21 0,43 22 15,-22-22-15,0 0 0,0-21 16,0 21-16,22-21 0,-22 0 0,64 21 16,-43-21-16,-21 0 15,21 0-15,1 0 0,-22 0 0,21-21 16,1 21-16,-22-21 0,21 0 15,-21 0-15,0 0 0,1-22 0,-1 22 16,0 0-16,0-21 0,-21 20 0,0-20 16,0 21-16,0 0 0,0-22 15,0 22-15,-21 0 0,0 21 16,0 0-16,-1 0 0,1 0 16,-21 0-16,21 21 0,-22 0 15,22 1-15,-21-1 0,21 0 0,0 21 16,-1-21-16,22 1 0,-21-1 15,21 0-15,0 0 0,0 0 0,0 0 16,21 1-16,1-1 0,-1-21 16,0 0-16,0 21 0,21-21 0,-20 0 15,-1 0-15,21 0 0,-21-21 0,0 21 16,1-21-16,-1-1 0,0 1 16,0 0-16,-21 0 0,21 0 15,0 0-15,-21-1 16,0 1-16,0 0 0,-21 21 31,0 0-15,21 21-16,-21 0 0,21 1 0,0-1 15,-21 21-15,21 0 16,-21-20-16,21 20 0,0 0 0,0 1 16,0-22-16,0 21 0,0 0 0,0 1 15,0-1-15,0 0 0,0 1 16,0-1-16,0 64 0,0-64 15,0 22-15,0-22 0,0 22 0,0-1 16,0 1-16,0-22 16,0 21-16,0-20 0,0 20 0,0-20 15,0-1-15,0 0 0,-22-21 0,22 1 16,-21-1-16,0 0 0,21 0 16,-21-21-16,0 0 0,0 0 15,-1 0 1,22-21-16,0 0 0,0 0 15,-21-1-15,21 1 0,0-21 0,0 0 16,0-1-16,0 1 0,-21-22 0,0 22 16</inkml:trace>
  <inkml:trace contextRef="#ctx0" brushRef="#br1" timeOffset="80624.83">17695 5207 0,'0'0'0,"-21"0"15,21-21-15,0 0 47,0 0-16,-21 21-31,0 0 0,0 0 16</inkml:trace>
  <inkml:trace contextRef="#ctx0" brushRef="#br1" timeOffset="80817.92">16425 5101 0,'0'0'0,"-84"0"15,62 0 1,22 21-16,-21-21 0,21 22 31,21-22-15,1 0-16,20 0 16,-21 0-16</inkml:trace>
  <inkml:trace contextRef="#ctx0" brushRef="#br1" timeOffset="81469.41">20447 5313 0,'0'0'0,"42"0"0,1 0 16,-1 0-16,0-21 0,1 0 15,-1 21-15,0-22 0,1 1 16,-22 0-16,21 0 0,-21 21 16,-21-21-16,0 0 0,0-1 0,0 1 15,-21 0-15,0 0 0,-21 0 16,-43 21-16,43 0 0,-22 0 16,-84 0-16,106 21 15,-1 0-15,22 0 0,-21 0 16,21 1-16,-1-22 0,22 21 0,0 0 15,0 0-15,0 0 0,43 0 16,-22 1-16,64 20 16,-43-21-16,0 0 0,1 0 0,20 1 15,-21-1-15,1 0 0,20 0 16,-42 0-16,1 0 0,-22 1 16,0-1-16,-22 0 0,1-21 15,-21 21-15,0 0 0,-1-21 0,-20 0 16,-1 21-16,1-21 0,-1 0 0,22 0 15,-22 0-15,22 0 0,0-21 16,-1 0-16,22 21 0,-21-21 0,21 0 16,21 0-16,0-1 15,0 1-15,0 0 0,0 0 0,0 0 16,0 0-16,21-1 16,0 1-16,21 0 0,-20 0 15,20 0-15,0 0 0,1-1 0,20 1 16</inkml:trace>
  <inkml:trace contextRef="#ctx0" brushRef="#br1" timeOffset="81688.34">21040 4911 0,'0'0'0,"21"-21"15,-21 42 1,0 0-16,0 0 0,-21 21 16,21-20-16,0 20 0,-22 0 15,22 1-15,-21-1 0,21-21 0,-21 21 16,21 1-16,0-22 0,0 21 15,-21-21-15,21 1 0,-21-1 16,21 0-16,0 0 0,0 0 0,0 0 16,0 1-1,21-44 1,0 1 0</inkml:trace>
  <inkml:trace contextRef="#ctx0" brushRef="#br1" timeOffset="81868.95">20786 5313 0,'0'0'0,"-22"0"0,22-21 0,22 21 31,-1 0-15,0 0-16,21 0 0,-21 0 0,43 0 16,-22 0-16,-21 0 15,22-21-15,-1 21 0,-21 0 0,22 0 16,-1 0-16,0-22 0,1 22 0,-22 0 15,21 0-15</inkml:trace>
  <inkml:trace contextRef="#ctx0" brushRef="#br1" timeOffset="82579.92">21675 5292 0,'-22'-21'15,"22"-1"1,0 1-16,-21 21 0,0-21 0,21 0 15,-21 0-15,0 0 0,0-1 16,-1 1-16,1 21 0,0 0 16,0 0-16,0 0 0,0 0 0,-1 21 15,1 1-15,0-1 0,-21 0 16,21 21-16,-1-21 0,1 1 0,21 20 16,-21-21-16,21 21 0,0-20 15,0-1-15,0 0 0,0 0 0,0 0 16,0 0-16,21 1 0,0-22 15,1 0-15,-1 0 0,0 0 16,21 0-16,-21 0 0,1 0 0,20 0 16,-21-22-16,21 1 0,-20 21 15,41-42-15,-42 21 0,0 0 16,1-22-16,-1 22 0,0-21 0,0 21 16,0-22-16,-21 1 0,0 21 15,0-22-15,0-20 0,0 42 16,-21 42-1,21 0 1,-21 21-16,0-20 0,21 20 16,0-21-16,0 21 0,0-20 15,0 20-15,0-21 0,0 21 0,0-20 16,0-1-16,21 0 0,0 0 16,0 0-16,0-21 0,1 21 0,20-21 15,-21 0-15,21 0 0,-20 0 16,-1 0-16,21-21 0,0 0 15,1 0-15,-22 0 0,0 0 16,0-1-16,0 1 0,1-21 16,-1 21-16,0-22 0,-21 1 0,21 0 15,0-1-15,0-20 0,-21 21 0,0-1 16,22 1-16,-22 21 0,0 0 16,0-22-16,0 64 15,0 1-15,-22-1 16,22 21-16,0-21 0,-21 22 15,0-1-15,21 0 0,-21 1 0,21-1 16,0 0-16,0-21 16,0 22-16,0-22 0,0 0 0,0 43 15,0-43-15,0 0 0,0 0 16,21-21 0,0 0-16,0 0 0</inkml:trace>
  <inkml:trace contextRef="#ctx0" brushRef="#br1" timeOffset="82760.98">22204 5271 0,'0'0'0,"-21"0"0,42-22 47,0 22-47,21 0 16,-21 0-16,22 0 0,-22-21 15,21 21-15,1 0 0,20-21 0,-21 21 16,1 0-16,-1 0 0</inkml:trace>
  <inkml:trace contextRef="#ctx0" brushRef="#br1" timeOffset="84325.04">22712 5292 0,'0'0'15,"-21"0"-15,-1 0 0,22 21 0,-21 0 16,42-21 15,1 0-31,-1 0 0,-21-21 16,21 0-16,0 21 0,0-21 15,0 21-15,1-22 0,-22 1 0,0 0 16,21 21 0,-21-21-16,0 0 0,-21 21 15,-1 0-15,1 0 16,0 21-16,0-21 0,-21 21 15,20 0-15,1 0 0,0 1 0,0-1 16,21 0-16,0 21 0,-21-21 16,21 1-16,0-1 0,0 0 15,21 0-15,0-21 16,0 21-16,22-21 0,-22 0 0,21 0 16,0 0-16,-20 0 0,20 0 0,0 0 15,1-21-15,-1 0 0,0 21 16,-21-21-16,22 0 0,-22-1 0,21-20 15,-21 21-15,1 0 0,-22 0 16,0-1-16,21 1 16,-21-21-16,0 63 31,-21 0-31,-1 0 16,22 1-16,-21-1 0,21 0 0,-21 0 15,21 0-15,-21 0 0,21 1 16,0-1-16,0 21 0,0-21 15,0 0 1,0-42 15,0 0-15,21 0-16,0 0 0,0 0 16,-21-1-16,22 1 0,-1-21 0,0 21 15,0 0-15,-21-1 0,42-20 16,-20 21-16,-1 21 0,0 0 15,-21 21 1,0 0-16,0 0 16,0 1-16,0-1 0,0 0 0,0 0 15,0 0-15,0 0 0,0 1 16,0-1-16,0 0 0,21-21 0,-21 21 16,0 0-16,21-21 0,-21 21 15,21-21 1,1 0-16,-22-21 15,21 0 1,-21 0-16,21 0 16,0 0-16,-21-22 0,42 1 15,-42 21-15,22 0 0,20-22 16,-21 22-16,0 0 0,22 0 16,-22 21-16,0 0 0,0 0 15,0 0-15,-21 21 0,0 0 16,0 0-16,0 0 15,0 1-15,-21-1 0,21 0 16,-21 0-16,21 0 0,0 0 0,0 1 16,0-1-16,0 0 0,0 0 15,21-21-15,0 21 16,0-21-16,1 0 0,-1 0 16,21 0-16,-21 0 0,0 0 15,1 0-15,20 0 0,-21-21 16,0 0-16,0 21 0,22-42 0,-22 20 15,-21 1-15,21 0 16,-21 0-16,0 0 0,0 0 16,-21 42 15,0-21-31,21 21 0,0 0 0,-21-21 16,21 21-16,-22 0 0,22 1 15,0-1-15,0 0 0,0 0 16,22-21 15,-1 0-31,0 0 16,0 0-16,-21-21 15,21 21-15,0-21 0,-21 0 16,22-1-16,-1 22 0,-21-21 0,21 21 16,-21-21-1,21 21-15,-21 21 16,0 0-1,0 1-15,0-1 16,0 0-16,0 0 0,0 0 16,21-21-1,-21 21-15,21-21 0,1 0 0,-1 0 16,0 0-16,0 0 16,0 0-16,0 0 0,22-21 15,-22 0-15,0 0 0,-21 0 0,21 0 16,0-1-16,1-20 0,-1-21 15,0 20-15,0 1 0,0-43 16,-21 43 0,21-43-16,1 64 0,-22 0 15,0 0-15,0 42 16,0 0-16,0 0 16,-22 22-16,22-22 0,-21 21 0,0 0 15,21-20-15,-21 20 0,21-21 16,0 21-16,-21-20 0,21 20 0,-21-21 15,21 0-15,0 0 0,0 1 0,0-1 16,0 0-16,0 0 16,0 0-16,21-21 31,0 0-15,0 0-16,-21-21 0</inkml:trace>
  <inkml:trace contextRef="#ctx0" brushRef="#br1" timeOffset="84548.96">24511 5292 0,'0'0'0,"-21"0"0,-43 0 31,85 0-15,1 0-16,-1 0 0,0 0 15,0 0-15,0 0 0,0 0 16,1 0-16,20 0 0,-21 0 0,0-21 15,0 21-15,1 0 16,-44 0 0,1 0-16,0 0 15,-21 0-15,-1 0 0,1 0 16</inkml:trace>
  <inkml:trace contextRef="#ctx0" brushRef="#br1" timeOffset="86116.37">13441 6943 0,'0'0'0,"0"-21"0,0-1 0,0 1 15,0 0-15,0 0 16,0 0-16,0 0 0,0-1 15,-21 22 1,-1 0 0,1 0-16,0 22 0,0-1 15,0 0-15,0 0 0,21 0 16,-22 22-16,1-1 0,21-21 16,-21 21-16,21 22 0,0-22 0,-21 1 15,21-22-15,0 21 16,0-21-16,21 22 0,0-43 15,0 21-15,1-21 0,-1 0 16,21 0-16,-21 0 0,0-21 16,1 21-16,20-22 0,21-41 15,-20 21-15,-43 20 0,21 1 16,-21 0-16,0-21 0,0-1 16,0 22-16,0 0 0,-21 0 15,-22 0-15,22 21 0,-42-21 16,42-1-16,-22 22 0,22 0 0,-21 0 15,21 0 1,-1 0-16,44 0 16,-1 0-1,0 0-15,21 0 0,-21 0 16,22-21-16,-1 21 0,-21-21 0,22 21 16,-22-21-16,21 21 0,0-21 0,-20 0 15,20 21-15,-21-22 0,0 22 16,0-21-16,22 0 0,-22 21 15,-21-21 1,-21 42 15,21 0-15,0 0-16,-21 1 0,21 20 0,0-21 16,0 21-16,0 1 0,0 63 15,-22-43-15,22-21 0,0 22 16,0-1-16,0 1 0,0-1 0,0 1 15,0-1-15,0 1 0,0-1 16,0 1-16,0-1 0,0-20 0,0 84 16,0-64-16,0-20 0,0-1 15,0 21-15,0-41 16,0 20-16,0 0 0,0-21 0,0 1 0,0-1 16,0-42-1,-21-1 1,21 1-16,-21 0 0,21-21 0,0-1 15,0-20-15,-21 21 0,0-64 16,21 42-16,0 1 0,0-1 16,0 1-16,0-1 0,0 1 15,0-1-15,0 1 0,0-1 0,0 22 16,0-22-16,21 22 0,0 0 0,0-1 16,0 1-16,22 21 0,20-21 15,-20 20-15,-1 1 0,0 0 16,22 0-16,-22 21 0,22-21 0,-22 0 15</inkml:trace>
  <inkml:trace contextRef="#ctx0" brushRef="#br1" timeOffset="87140.95">15346 6583 0,'0'0'0,"0"-42"0,-21-107 31,-1 128-31,1 0 0,0 21 16,0-21-16,0 21 0,-22 0 15,22 0-15,0 0 0,0 21 16,-21 0-16,20 0 0,1 1 0,0 20 16,0 21-16,0-20 0,0 20 0,-1-20 15,22 20-15,-21-21 0,0 1 16,21 20-16,-21-20 0,21-1 0,0 43 15,0-43-15,0-21 16,0 0-16,0 0 0,21 1 0,0-1 16,0-21-16,1 0 0,20 0 0,-21 0 15,0 0-15,22-21 0,-1-1 16,21-20-16,-20 21 16,-22 0-16,42-22 0,-41 22 15,20-21-15,-21 21 0,-21-22 16,21 22-16,-21 0 0,0-21 0,0 21 15,0-1-15,0 44 32,0-1-32,-21 21 15,21-21-15,0 0 0,0 1 16,0-1-16,0 0 0,0 0 0,0 0 16,0 0-16,0 1 0,0-1 15,21-21-15,0 0 16,1 0-16,-1 0 0,0 0 0,0 0 15,0 0-15,0 0 0,1-21 16,-1-1-16,0 22 0,-21-21 16,21 0-16,0 0 0,0 0 0,-21-22 15,0 1-15,0 21 0,0-21 16,0 20-16,0 1 16,0 42-1,0 1 1,0-1-16,0 0 0,0 0 0,0 21 15,0-20-15,0 20 0,0-21 16,0 0-16,0 0 0,0 1 16,0-1-16,22 0 0,-1-21 15,-21 21-15,21-21 16,0 0-16,0 0 0,0 0 16,1-21-1,-1 0-15,-21 0 0,0-1 16,21 1-16,-21 0 0,21 0 15,-21 0-15,21 0 0,-21-1 16,21 1-16,1 0 0,-1 0 0,0 0 16,21 0-16,-21 21 15,1-22-15,-1 22 0,0 0 0,42 43 16,-41-22-16,-1 0 16,0 0-16,0 0 0,-21 1 15,0 20-15,0-21 0,0 0 16,0 0-16,0 1 0,0-1 0,0 0 15,0 0-15,0 0 16,-21-42 15,21 0-15,0 0-16,0 0 0,0-1 16,0 1-16,0 0 0,0 0 0,0 0 15,0 0-15,21-1 0,0-20 16,0 21-16,1 21 0,-1-21 15,0 21-15,0 0 0,21 0 16,-20 0-16,-1 0 0,0 0 16</inkml:trace>
  <inkml:trace contextRef="#ctx0" brushRef="#br1" timeOffset="87552.96">16764 6837 0,'0'0'0,"-64"-21"31,64 0-31,0-1 16,0 1-1,0 0-15,22 21 16,-1 0-16,0 0 0,0 0 0,0 0 16,0 0-16,1 21 15,-1 0-15,-21 1 0,21-1 0,0 42 16,-21-42-16,21 1 0,-21-1 15,0 0-15,0 0 0,0 21 16,0-20-16,0-1 0,0 0 16,0-42 31,0 0-47,0-1 15,0 1-15,0 0 0,21 0 16,1 0-16,-22 0 0,21-22 15,0 22-15,0 0 0,0 0 16,0 21-16,1-21 16,-1 21-16,-21-22 0,21 22 0,0 0 15,21 0-15,-20 0 0,20 0 16,-21 0-16</inkml:trace>
  <inkml:trace contextRef="#ctx0" brushRef="#br1" timeOffset="88317.67">17526 6964 0,'0'0'16,"0"21"-16,0 0 16,21-21 15,-21-21-31,21 0 0,0 21 0,1-21 16,-1 0-16,0 21 0,0-22 15,-21 1-15,21 21 0,0-21 0,-21 0 16,0 0-16,0 0 0,0-1 15,0 1-15,-21 21 32,0 0-32,0 21 0,0-21 0,-22 22 15,22-1-15,0 21 0,21-21 16,-21 0-16,21 1 0,-21 20 0,21 0 16,0-21-16,0 1 15,0-1-15,21 0 0,0 0 0,0 0 16,22-21-16,-22 0 0,0 0 0,21 0 15,-21 0-15,22 0 0,-1 0 16,-21 0-16,22 0 0,-22-21 0,21 21 16,-21-21-16,0 0 0,1 0 15,-1 21-15,0-22 0,0 1 0,-21 0 16,21-42-16,-21 41 16,0 1-16,0 0 0,0 0 0,0 0 15,0 42 16,0 0-31,0 0 16,0 0-16,0 22 0,-21-22 0,21 0 16,0 0-16,0 0 0,0 1 15,0-1-15,-21-21 0,21 21 0,0 0 16,0 0-16,0-42 47,0 0-47,0 0 0,0 0 15,21 21-15,-21-22 0,21 1 16,0-21-16,-21 21 0,22 0 16,41-43-16,-42 22 0,0 21 15,22-1-15,-22 1 0,21 0 16,-21 21-16,1 0 0,20 0 0,-21 0 16,0 21-16,0 0 0,-21 1 0,0 20 15,22 0-15,-22-21 16,0 1-16,0 20 15,0-21-15,0 21 0,0-20 0,-22-1 16,1 0 0,21-42 15,43 0-31,-22-1 16,0 22-16</inkml:trace>
  <inkml:trace contextRef="#ctx0" brushRef="#br1" timeOffset="88608.66">19177 6392 0,'0'0'0,"0"-21"0,-21 21 16,21 21 0,-21 1-16,21-1 0,0 0 15,-22 21-15,22 1 0,-21 41 16,21-41-16,-21-22 0,0 21 15,0 0-15,21 1 0,-21 20 16,21-42-16,-22 22 0,22-22 16,0 0-16,-21 0 0,21 22 15,0-22-15,21-21 16,1 0-16,-1 0 0,0 0 16,0 0-16,0 0 0,0 0 0,1-21 15,-1 21-15,0-22 0,-21 1 0,21 21 16,0-21-16,-21 0 15</inkml:trace>
  <inkml:trace contextRef="#ctx0" brushRef="#br1" timeOffset="88782.48">19029 6773 0,'-21'0'16,"42"0"-16,-64 0 0,22 0 16,42 0-1,1 0 1,-1 0-16,0 0 15,0 0-15,0 0 0,22 0 16,-22 0-16,0 0 0,21-21 16,-21 21-16,1 0 0,-1-21 15</inkml:trace>
  <inkml:trace contextRef="#ctx0" brushRef="#br1" timeOffset="89233.08">20595 6414 0,'21'-22'0,"-42"44"0,42-65 0,-21 22 15,21 0-15,1 0 0,-22 0 0,0-1 16,0 44 15,0-1-31,-22 21 16,1-21-16,21 43 0,-21-22 15,0 43-15,0-22 0,0-20 16,-1-1-16,22 0 0,-21-21 16,0 64-16,21-64 0,-21 0 15,21 22-15,0-22 0,21-21 32,0 0-32,0 0 0,1 0 15,-1-21-15,0 21 0,0-21 0,0-1 16,-21 1-16,0 0 0</inkml:trace>
  <inkml:trace contextRef="#ctx0" brushRef="#br1" timeOffset="89415.18">20362 6689 0,'0'0'0,"-42"0"0,21 0 16,0 0-16,-1 0 16,44 0 15,-1 0-31,0 0 0,0 0 15,21 0-15,1 0 0,-1 0 0,0 0 16,-20 0-16,20-21 0,0 21 0,1 0 16,-22-22-16,21 1 0,0 21 15</inkml:trace>
  <inkml:trace contextRef="#ctx0" brushRef="#br1" timeOffset="90412.54">20786 6668 0,'0'0'0,"-22"0"0,1 21 15,21 0-15,21-21 32,1 0-32,-1 0 0,0 0 15,0-21-15,0 0 0,43-1 16,-43 1-16,0 0 0,0 21 16,0-21-16,1 0 0,-1-22 15,0 22-15,-21 0 0,0 0 16,0 0-16,-21 21 15,0 0-15,-1 0 0,1 0 16,-21 21-16,21-21 0,0 21 16,-1 21-16,1-20 0,0-1 15,0 21-15,0-21 0,0 22 0,-1-22 16,1 0-16,21 21 0,0-21 16,0 22-16,0-22 0,0 0 15,21 0-15,1-21 0,-1 21 0,0-21 16,0 0-16,21 0 0,-20 0 15,20 0-15,-21 0 0,21 0 16,1 0-16,-22-21 0,21 0 0,-21 21 0,22-21 16,-1 0-16,-21-22 15,22 22-15,-1 0 0,0-21 0,1-1 16,-1 22-16,-21-21 0,21 0 16,-20 20-16,-1 1 0,-21 0 0,0-21 15,-21 42-15,-1 0 16,1 0-16,0 21 0,0-21 15,0 21-15,0 0 0,-1 0 0,22 22 16,0-22-16,0 0 0,0 0 16,0 0-16,0 22 0,0-22 0,0 0 15,43 21-15,-22-20 0,0-22 16,0 21-16,-21 0 0,21-21 16,-21 21-16,22-21 15,-44 0 16,1 0-31,0-21 0,21 0 0,-21 21 16,0-21-16,0-1 0,-1 22 16,22-21-16,-21 0 0,0 21 15,0 0 1,21 21-16,0 0 16,0 1-16,0-1 15,0 0-15,0 0 0,21-21 0,0 21 16,0-21-16,1 0 15,-1 21-15,21-21 0,-21 0 0,22 0 16,-22 0-16,21 0 0,0 0 0,1 0 16,-1 0-16,0 0 0,1-21 15,-22 21-15,21-21 0,-21 0 0,1 0 16,-1 0-16,0-1 0,0-20 16,0 21-16,0-21 0,1-1 0,-1 1 15,0-22-15,-21 22 0,0 0 0,21-1 16,0-41-16,-21 63 15,0-1-15,0 1 0,0 0 0,0 42 32,-21 0-32,0 22 15,21-22-15,-21 21 0,21 22 16,-21-22-16,21 0 0,0 1 16,0-1-16,-22 0 0,22 1 0,0-22 15,0 21-15,0-21 0,0 1 0,0-1 16,0 0-16,0 0 15,22-21-15,-1 0 0,0 0 16,0 0-16,0-21 16,0 21-16,-21-21 0,22 0 15</inkml:trace>
  <inkml:trace contextRef="#ctx0" brushRef="#br1" timeOffset="90624.37">21992 6583 0,'21'0'47,"0"0"-47,22-21 0,-22 21 0,0 0 16,21-21-16,-20 21 0,20 0 16,0 0-16,1-22 0,-1 22 0,0 0 15,1 0-15,-1 0 0,0 0 16,-21 0-16,1 0 0,-1 0 15,-21-21-15</inkml:trace>
  <inkml:trace contextRef="#ctx0" brushRef="#br1" timeOffset="91780.34">12890 8001 0,'0'-42'15,"0"21"-15,0 42 31,0 0-31,0 21 0,0-21 16,0 22-16,0 20 0,0-20 16,0-22-16,0 21 0,0-21 15,0 22-15,0-22 0,-21 21 16,21-21-16,0 22 16,0-65 30,0 1-46,0 0 0,0 0 16,0 0-16,0 0 0,0-1 0,21-41 16,-21 42-16,22-22 15,-22 22-15,21-21 0,-21 21 16,0 0-16,42-22 0,-21 43 0,0 0 31,1 21-31,-22 1 0,21 20 0,0-21 16,0 0-16,-21 22 0,21-22 15,-21 21-15,21 22 0,-21-43 16,0 0-16,22 0 0,-22 0 16,21 0-16,-21 1 0,21-22 31,0 0-31,-21-22 16,21 1-16,0 21 0,1-21 15,-22-21-15,21 21 0,21-43 16,-21 22-16,0-1 0,1 1 0,-1 21 15,0-21-15,21-1 16,-21 1-16,1 21 0,-1 0 0,0 21 16,0 0-16,0 0 0,0 0 0,-21 21 15,22 21-15,-22-21 16,0 0-16,21 22 0,-21-22 0,0 21 16,0 1-16,0-22 0,0 0 15,0 42-15,0-41 0,0-1 16,0 21-16,0-21 15,21-21 17,0 0-32,-21-21 15</inkml:trace>
  <inkml:trace contextRef="#ctx0" brushRef="#br1" timeOffset="92153.93">13906 8170 0,'0'0'0,"22"0"16,-1 0 0,0 0-16,0 0 0,0 0 0,0 0 15,1 0-15,-1 0 0,21-21 0,-21 0 16,22 21-16,-22-21 0,21 0 16,22-22-16,-43 22 15,0 21-15,-21-21 0,0 0 16,0 0-16,0 0 0,0-1 15,-21 22-15,0 0 16,-1 0-16,-20 0 0,21 22 0,0-1 16,-22 0-16,22 0 0,0 0 15,0 22-15,0-1 0,21 0 0,-21-21 16,21 22-16,0-1 0,0-21 0,0 22 16,0-22-16,21 0 0,0 0 0,0 0 15,0 0-15,0-21 0,1 22 16,-1-22-16,0 0 0,0 0 0,0 0 15,0 0-15,22 0 0,-22 0 16,0-22-16,21 22 0,1-21 0,-22 0 16,21 0-16,-21 0 0</inkml:trace>
  <inkml:trace contextRef="#ctx0" brushRef="#br1" timeOffset="92398.02">14922 7874 0,'0'0'0,"22"-42"0,-22 21 16,0-1-16,0 1 0,0 0 15,-22 42 1,1 0 0,21 1-16,0-1 0,-21 21 15,21 0-15,-21-20 0,21 20 16,-21 0-16,21 22 0,0-22 0,0 0 16,0-20-16,-21 20 0,21 0 0,-22-21 15,22 22-15,0-22 0,0 0 16,0 0-16,0 0 15,22-21-15,-1-21 16,0 0-16,0 0 0,0 0 16,0 0-16</inkml:trace>
  <inkml:trace contextRef="#ctx0" brushRef="#br1" timeOffset="92820.41">15240 7789 0,'21'-21'0,"-42"42"0,42-63 16,0 42-16,-21 21 15,0 0-15,0 1 16,0-1-16,0 0 0,0 21 16,0 1-16,0-1 0,-21 0 0,21 1 15,-21-1-15,0 0 0,21-21 0,0 22 16,-21-1-16,-1 0 16,22-20-16,-21-1 0,21 0 0,0 0 15,0-42 16,0 0-31,0 0 16,0-22-16,21 22 0,-21-21 0,22 21 16,20-22-16,-21 1 0,0 0 15,0-1-15,22 22 0,-22-21 0,0 21 16,43-22-16,-43 43 0,21 0 16,-21 0-16,0 0 0,1 0 15,-1 21-15,0 22 0,-21-22 0,0 0 16,0 21-16,0-20 0,0 20 15,0-21-15,0 43 16,-21-43-16,21 0 0,-21 0 0,-1 0 0,22 0 16,0 1-1,-21-22-15,0 0 16,0 0-16,0-22 16,0 22-16,-1-21 0</inkml:trace>
  <inkml:trace contextRef="#ctx0" brushRef="#br1" timeOffset="93008.99">14817 8043 0,'0'0'15,"0"-21"1,21 21 0,0 0-16,0-21 0,21 21 15,-20 0-15,20-21 0,0 21 16,1 0-16,-1 0 0,0-21 0,1 21 15,-1-21-15,0 21 0,1 0 16,-1 0-16,0 0 0</inkml:trace>
  <inkml:trace contextRef="#ctx0" brushRef="#br1" timeOffset="93413.05">15981 7895 0,'-21'0'0,"-1"0"16,1 21-16,0-21 0,21 22 0,-21-1 16,0 21-16,0-21 0,-1 0 15,1 43-15,21-22 0,-21-21 16,21 22-16,0-22 0,0 0 0,0 0 16,0 0-16,0 1 0,0-1 15,42 0-15,-20-21 0,-1 0 16,0 0-16,0 0 0,21 0 0,-20 0 15,20 0-15,0-21 16,-21 0-16,1 21 0,-1-22 0,0 1 16,-21-21-16,0 21 0,21 0 15,-21-1-15,0-20 0,0 21 16,0-21-16,-21 20 0,0 1 0,0-21 16,-1 21-16,1 21 0,0-21 15,0-1-15,0 22 0,0 0 0,-1 0 16,1 0-16,0 0 0,21 22 15,-21-1-15,21 0 16,0 0-16,0 0 0,21 0 16,0-21-16,-21 22 0,43-22 0,-22 21 15</inkml:trace>
  <inkml:trace contextRef="#ctx0" brushRef="#br1" timeOffset="93924.86">16827 8022 0,'0'0'0,"0"-21"0,0 0 16,0 0-16,0 0 0,-21 21 15,0 0-15,-21 0 0,21 0 16,-1 0-16,-20 0 0,0 21 16,21 0-16,-22 0 0,22 21 0,-21-20 15,21 20-15,-22-21 0,22 21 16,0 1-16,21-22 0,0 85 15,0-85-15,0 0 16,0 0-16,21 0 0,0-21 0,0 22 16,1-22-16,-1 0 0,21 0 15,22 0-15,-43 0 0,21 0 16,-21-22-16,0 1 0,22 0 16,-22 0-16,0 0 0,21 0 0,-20-1 15,-1-20-15,0 0 0,0 21 0,-21-22 16,21-20-16,0 20 0,-21 1 15,0 0-15,0-1 0,22-20 0,-22 21 16,0-1-16,0 22 0,0-21 16,0 21-16,0-1 0,0 1 0,0 0 15,0 42 1,0 0-16,-22 1 0,1-1 16,21 21-16,0 0 0,-21 1 15,21-1-15,0 0 0,0 1 0,0 20 16,0-20-16,0-1 0,0 0 15,0 1-15,21-1 0,-21-21 0,21 0 16,1 22-16,-1-22 0,0 0 16,0-21-16,0 0 0,0 0 15,1 0-15,-1 0 0,21-21 0,-21 0 16</inkml:trace>
  <inkml:trace contextRef="#ctx0" brushRef="#br1" timeOffset="95536.48">18267 8192 0,'0'0'0,"-21"0"0,-1 0 0,22 21 16,-21-21-16,42 0 31,1 0-31,20-21 16,-21-1-16,21 22 0,-20-21 0,20 0 15,0 0-15,22-21 16,-43 20-16,42-20 16,-63 21-16,0 0 0,22-43 15,-22 43-15,0 0 0,0 0 0,-22 0 16,22-1-16,-21 22 0,0-21 16,0 21-16,0 0 0,0 0 0,-22 0 15,22 21-15,0 1 16,0-1-16,0 0 0,-1 21 0,1 22 15,21-22-15,0 0 0,0 43 16,0-43-16,0 1 16,0-22-16,0 21 0,0-21 0,43 22 15,-22-22-15,0-21 0,21 0 16,-21 0-16,22 0 16,-1 0-16,0 0 0,1-21 0,-1 0 15,0-1-15,22-20 0,-22 21 16,-21-21-16,22 20 0,-22-20 15,0 0-15,0 21 0,0-22 0,1 1 16,-1 21-16,0-22 0,-21 22 16,0 0-16,21 0 15,-21 42 1,0 0-16,0 0 16,0 1-16,0-1 0,0 0 0,0 21 15,0-21-15,0 22 0,0-22 0,0 21 16,0-21-16,0 22 15,0-22-15,0 0 0,21 0 16,0-21-16,1 0 0,-1 0 16,0 0-16,0 0 15,0-21-15,0 0 0,-21 0 0,22 0 16,20-22-16,-21 22 0,0 0 16,0-21-16,-21 20 0,22-20 15,-1 0-15,-21 21 0,0-1 0,21-20 16,0 0-16,-21 21 15,0 42 1,0 0 0,0 0-16,0 0 15,0 0-15,-21 1 0,21 20 0,0-21 16,0 21-16,0-20 0,0 83 16,0-83-16,21-1 15,0 0-15,0 0 0,43 0 16,-43 0-16,21-21 0,1 0 0,-22 0 15,21 0-15,1 0 0,20 0 16,-21-21-16,1 0 0,20-21 16,-20 21-16,-22-1 0,21-20 15,-21 21-15,0-21 0,1 20 16,-1-20-16,-21 21 0,0-21 0,0 20 16,0-20-16,0 21 15,-21 21 1,-1 0-16,1 0 0,0 0 15,0 0-15,0 21 0,0 0 16,21 0-16,-22 22 0,22-22 0,-21 21 16,21-21-16,0 22 0,0-22 15,0 0-15,0 21 0,21 1 16,1-43-16,-1 21 0,21 0 16,-21-21-16,22 0 0,-1 0 15,0 0-15,1 0 0,-1 0 0,0-21 16,1 0-16,-1 21 0,21-64 15,-20 43-15,-22 0 0,0-21 16,0 20-16,0-20 0,1 0 16,-22 21-16,0-1 0,0 1 0,0 0 15,0 0-15,-22 42 32,22 0-32,-21 0 0,21 1 15,0-1-15,0 0 0,0 21 16,0-21-16,0 1 0,0-1 0,0 0 15,0 21-15,0-21 0,0 1 16,-21-22-16,21 21 16,0-42 31,0-1-47,0 1 0,0 0 0,0 0 15,21-21-15,0 20 0,1-20 16,-1 0-16,21 21 0,0-22 0,-20 22 15,20 0-15,0-21 0,1 20 0,62 1 16,-62 21-16,-1 0 16,-21 0-16,22 0 0,-1 0 0,0 21 15,-21 1-15,22-1 0,-22 0 0,0 21 16,0 1-16,-21-22 0,0 21 16,0 0-16,0-20 0,0 20 15,0-21-15,0 0 0,-21 0 0,21 1 16,-21-1-16,21 0 0,0 0 15,-21-21-15,42-21 47,0 0-47</inkml:trace>
  <inkml:trace contextRef="#ctx0" brushRef="#br1" timeOffset="95788.97">22394 7768 0,'0'21'31,"0"1"-31,0-1 16,0 0-16,0 0 0,0 0 0,-21 0 15,0 1-15,21-1 16,-21 0-16,21 0 0,0 0 15,-21-21-15,21 21 0,0-42 32,0 0-17,0 0-15</inkml:trace>
  <inkml:trace contextRef="#ctx0" brushRef="#br1" timeOffset="95968.93">22373 7620 0,'0'0'0,"0"-21"0,-21 21 16,0 0 0,0 0-1,42 21 17,0-21-32,0 0 0,0 0 0,0 21 15,1-21-15,-1 0 16</inkml:trace>
  <inkml:trace contextRef="#ctx0" brushRef="#br1" timeOffset="96520.03">23114 7599 0,'0'0'0,"42"-148"15,-42 127 1,0-1-1,-21 22-15,0 0 16,0 22-16,0 20 0,21-21 16,-22 21-16,1 1 0,0-1 15,21 0-15,-21 1 0,0-1 0,0 22 16,-1 41-16,1-62 16,0 20-16,0 1 0,21-22 0,-21 22 15,0 41-15,-1-62 0,22 20 16,0-20-16,0-1 0,0 0 15,0 22-15,0 20 0,0-41 16,0-1-16,0-21 0,0 22 0,0-22 16,0 21-16,22-21 15,-22 0-15,21-21 0,42 0 16,-42 0-16,1 0 0,20 0 0,-21 0 16,21-21-16,-20 0 0,-1-21 15,21 21-15,-21-22 0,0-63 16,1 64-16,-22 0 0,0-1 15,0-20-15,0 21 0,-43-64 16,22 63-16,-21-20 0,21 21 16,-22 20-16,22-20 0,0 21 15,0 0-15,0 21 0,-1-21 0,22-1 16,0 1 0,22 21-16,-1 0 15,0 0-15,21-21 0,-21 21 0,22-21 16,-1 21-16,0-21 0,1 21 15,-1-21-15,-21 21 0,22 0 0,-22 0 16,0 0-16</inkml:trace>
  <inkml:trace contextRef="#ctx0" brushRef="#br1" timeOffset="98045.77">13695 9377 0,'0'0'0,"0"-21"16,0 0-16,0-1 15,0 1-15,0 0 0,0 0 0,0 0 16,0 0-16,-21-1 0,-1 1 15,1 0-15,0 0 0,0 0 0,0 0 16,-22 21-16,-41 0 16,41 0-16,1 0 0,0 21 15,-1 0-15,1 21 0,0-21 0,-1 22 16,1-1-16,0 0 0,21 1 0,-1 20 16,1 1-16,0-22 0,21 85 15,0-63-15,0-22 0,0 21 16,0-20-16,21-1 0,0-21 0,22 22 15,-22-22-15,21 0 0,1-21 16,-1 0-16,21 0 0,-20 0 0,-1 0 16,22 0-16,-22 0 0,21-21 0,-20 0 15,20-1-15,-20-20 0,-1 21 16,43-43-16,-43 22 0,0 0 16,-21-1-16,1 1 0,-1 21 0,-21-21 15,0 20-15,0-20 0,0 21 16,0 0-16,0 0 0,-21 21 15,-1 21 1,1 0-16,0 0 16,21 0-16,-21 0 0,21 22 0,0-22 0,0 21 15,0-21-15,0 22 0,0-22 16,0 21-16,0-21 0,0 1 16,0-1-16,0 0 0,21-21 15,0 0-15,0 0 0,1 0 16,-1 0-16,0-21 15,0 0-15,0-1 0,0 22 0,1-21 16,-22 0-16,0 0 0,0 0 16,0-22-16,0 22 0,0 0 0,-22 0 15,1 0-15,0-22 0,0 22 0,0 0 16,0 0-16,21 0 0,0 0 16,0-1-16,0 1 15,21 21-15,0 0 16,0 0-16,0 0 0,0 0 0,22 0 15,-22 21-15,21 1 0,-21-1 16,1 0-16,41 42 0,-42-41 16,0 20-16,1-21 0,-22 21 15,0-20-15,0-1 0,0 0 16,0 21-16,0-21 0,0 1 0,0-1 16,0 0-16,0-42 31,0 0-31,0-1 0,0-20 15,0 21 1,0 0-16,0-22 0,0 22 0,0-21 16,42-22-16,-42 22 0,21 21 15,0 0-15,0 0 0,1-1 16,20 22-16,-21 0 0,0 0 16,0 0-16,1 0 0,-1 0 0,0 22 15,-21 20-15,0-21 0,21 0 16,-21 22-16,21-22 0,-21 21 0,21-21 15,-21 0-15,0 22 0,0-22 0,0 0 16,0 0-16,0 0 16,0-42 15,0 0-15,0 0-16,0 0 0,0 0 0,0-22 15,0 22-15,0-21 0,22 21 0,-1-22 16,-21 22-16,21-21 0,0 21 15,-21-1-15,21 1 0,0 0 0,1 21 16,-1 0-16,0 0 0,0 0 0,0 0 16,0 21-16,1 0 0,-1 1 15,0-1-15,0 21 0,0-21 16,-21 43-16,0-43 0,0 21 0,0-21 16,0 1-16,0 20 0,0-21 15,-21 0-15,21 0 0,-21-21 16,21 22-16,-21-22 0,42 0 31,0-22-15,0 1-16,-21 0 0,43-42 15,-1 20-15,-21 22 0</inkml:trace>
  <inkml:trace contextRef="#ctx0" brushRef="#br1" timeOffset="98329.93">15367 9356 0,'-106'148'16,"212"-296"-16,-106 169 15,0 0-15,0 0 16,0 0-16,0 22 0,0-22 16,0 21-16,0 1 0,0-1 0,0 0 15,0 1-15,0 20 0,0-21 0,21 22 16,0-1-16,-21 1 0,21-1 16,-21 22-16,22-21 0,-22 20 0,0 1 15,0 21-15,0-22 0,0 1 0,-22-21 16,1 20-16,-21 1 0,21-22 0,0 1 15,-43 63 1,43-64-16,-21-20 0,20-1 0,1-21 0,21 0 16,0 1-16,0-65 15,0 22-15,0 0 0,0-43 16,0 22-16,21 0 0,1-22 16,-1 1-16,0-22 0,0 0 0,21 1 15</inkml:trace>
  <inkml:trace contextRef="#ctx0" brushRef="#br1" timeOffset="98642.1">15409 9716 0,'-21'-43'0,"42"86"0,-42-128 16,0 43-16,0-1 0,21 22 0,-21-21 15,21 21-15,0-22 0,0 22 16,0 0-16,21 0 0,0 0 0,0-1 16,21 1-16,-20 0 0,20 21 15,-21 0-15,21 0 0,1 0 16,-1 0-16,22 0 0,-43 21 15,21 0-15,-21 1 0,0-1 0,-21 0 16,0 0-16,0 0 0,0 22 16,0-22-16,-21 0 0,0 21 0,0-21 15,-21 1-15,20-1 0,-20-21 16,21 21-16,-21 0 0,20-21 16,-20 0-16,21 21 0,0-21 0,0 0 15,21-21 16,21 21-31,21-21 0,-21 21 0,0-21 16,22 0-16,-22 21 0,21-22 16</inkml:trace>
  <inkml:trace contextRef="#ctx0" brushRef="#br1" timeOffset="100635.93">16235 9398 0,'21'-21'15,"-42"42"-15,63-42 0,-21 0 0,-21 0 0,0-1 16,0 1-16,0 0 15,-21 0-15,0 0 0,-21 21 16,20 0-16,1 0 0,0 0 0,0 0 16,0 0-16,-22 21 0,22 0 15,0 0-15,0 0 0,0 22 16,0-22-16,-1 0 0,1 21 0,21-20 16,0 20-16,0 0 0,0-21 15,0 22-15,0-22 0,0 0 0,0 0 16,0 0-16,21-21 0,1 0 15,-1 0-15,0 0 0,0 0 16,0 0-16,0-21 0,1 21 0,20-21 16,-21 0-16,0-21 0,0 20 15,1 1-15,-1 0 0,0-21 16,-21 21-16,0-22 0,0 22 0,0 0 0,0 0 16,0 0-16,0-1 0,0 1 15,0 42 16,0 1-31,0-1 0,0 0 16,0 0-16,0 0 0,0 0 16,0 1-16,0-1 0,0 0 0,0 0 15,0 0-15,21 0 16,0 1-16,0-1 0,1 0 0,20-21 16,-21 21-16,0-21 0,22 0 15,-1 0-15,-21-21 0,21 0 16,-20 21-16,-1-21 0,21-1 15,-21 1-15,0-21 0,1 21 0,-1 0 16,0-22-16,-21 22 0,0 0 16,0 0-16,0 0 0,0-1 15,-21 22 1,21 22-16,-21-1 16,21 0-16,0 0 0,0 0 15,0 0-15,21 1 0,0 20 16,-21-21-16,0 0 0,21 0 15,0 1-15,-21-1 0,21 0 0,1 0 16,-1 0-16,-21 0 0,21-21 0,0 22 16,0-22-16,0 0 15,1 0-15,-1 0 16,0 0-16,0-22 0,0 22 0,0-21 16,1 0-16,-1 0 0,0 0 15,21-22-15,-21 22 0,1-21 0,-1 21 16,0-22-16,21 22 0,-21-21 0,1 0 15,-1-1-15,-21 22 16,0 0-16,-21 21 16,-1 21-16,1 0 15,-21-21-15,42 21 0,-21 1 0,0-1 16,21 0-16,0 0 16,0 0-16,0 0 0,0 1 15,21 41-15,-21-42 0,21 0 16,-21 1-16,21-1 0,-21 0 15,0 0-15,0 0 0,0-42 63,0 0-63,-21 0 0,0 0 16,0 21-16,21-22 15,-22 1-15,1 21 0,0 0 16,0 0-16,21 21 15,0 1 1,0-1-16,0 0 0,21 0 0,0-21 16,0 21-16,-21 0 0,22-21 0,-1 0 15,0 22-15,0-22 0,0 0 16,43 0-16,-43 0 0,21 0 16,-21-22-16,1 1 0,20 21 0,-21-21 15,21 0-15,-20 0 0,20 0 16,0-22-16,-21 22 0,22 0 15,-22-21-15,0-1 0,0 22 16,-21 0-16,21 0 16,-21 0-16,0-1 0,0-20 15,0 63 1,0 0 0,0 1-16,-21-1 0,21 21 0,0-21 15,0 0-15,0 1 0,0 20 0,0-21 16,0 0-16,0 0 0,0 1 15,21-1-15,1-21 0,-1 21 0,21-21 16,-21 0-16,0 0 0,1 0 16,-1 0-16,0 0 0,21-21 15,-21 0-15,1 21 0,-1-22 16,0 1-16,0 0 0,0 0 16,-21 0-16,21 0 0,1-1 15,-22 1-15,0 0 0,21 0 0,-21 0 16,21 21-16,-21 21 31,-21 0-31,0 0 0,21 0 16,0 1-16,-22 62 15,22-63-15,0 1 0,0-1 16,22 0-16,-1 0 0,0-21 16,0 0-16,0 0 0,0 0 15,1 0-15,20 0 0,-21 0 16,0 0-16,0 0 0,-21-21 0,0 0 0,22 21 15,-22-21-15,0-1 0,0-20 16,-22 21-16,22-21 16,-21 20-16,0 1 0,-21 0 0,21 0 15,-1 21-15,1-21 0,0 0 16,0 21-16,0 0 0,21-22 16,0 1-1,21 21-15,21 0 0,-21-21 0,22 21 16,-1-21-16,0 21 0,1-21 15,-1 0-15,22 21 0,-22 0 16,0-22-16,1 22 0,20 0 0,-42 0 16,0 22-16,1-1 15,-1 0-15,-21 0 0,0 0 0,0 0 16,0 1-16,0-1 0,0 42 16,0-42-16,-21 1 0,21-1 15,-22 0-15,22 0 0,0 0 0,0 0 16,0 1-16,-21-1 0,21 0 15,0 0-15,-21-21 32,21-21-17,0 0-15,0 0 16,21-1-16,0-20 0,1 21 16,-1 0-16,0-22 0,21 22 15,-21-21-15,22 0 0,-22 20 16,21-20-16,22-21 0,-22 63 15,0-22-15,-20 22 0,20 0 0,-21 0 16,0 22-16,0-1 0,1 0 0,-22 21 16,0-21-16,0 22 0,0-22 15,0 21-15,0-21 0,0 22 0,-22-22 16,22 21-16,-21-21 0,21 1 16,-21-1-16,21 0 0,-21-21 0,21 21 15,-21-21 1,0 0-1,21-21-15,-22 0 16,1 21-16,0-21 0,0-1 0</inkml:trace>
  <inkml:trace contextRef="#ctx0" brushRef="#br1" timeOffset="100804.8">18415 9102 0,'0'0'16,"-21"-21"-16,0 21 0,-1 0 0,22-22 31,22 1 0,-1 21-31,0 0 16,0 0-16</inkml:trace>
  <inkml:trace contextRef="#ctx0" brushRef="#br1" timeOffset="101596.92">20743 9610 0,'0'0'0,"-21"0"0,0 0 0,0 0 16,42-21-1,0 21-15,0-22 0,0 1 16,22 0-16,-1 0 0,0 0 0,1 0 15,-1-1-15,0 1 0,1-21 16,-1 21-16,-21 0 0,22-22 16,-22 22-16,0-21 0,-21-1 0,0 22 15,0-21-15,0 0 0,0-1 0,0 22 16,0-21-16,0 21 0,-21-1 16,21-20-16,-21 42 0,-1 0 15,1 0-15,0 21 0,0 0 16,0 22-16,0-22 0,-1 42 0,1-20 15,0-1-15,0 22 0,0-1 16,21 1-16,-21 20 0,-1-20 0,22 20 16,0 1-16,-21 106 15,0-107-15,0 1 0,0 105 16,0-105-16,-1 21 0,1-21 0,0-1 16,0-20-16,0 63 15,21-64-15,0-20 0,0-1 0,0-21 16,0 0-16,0 0 0,21-21 0,21 0 15,-21 0-15,22 0 0,-1-21 0,0 0 16,1-21-16,-1 21 0,22-22 16,-22 1-16,0-22 0,1 22 0,41-85 15,-41 64-15,-22-1 0,-21 1 16,0-1-16,0 1 0,0-1 16,-21 1-16,-22-1 0,1 1 15,0 20-15,-1-20 0,1 20 0,-22 1 16,22 21-16,-21 0 0,20 0 15,-20-1-15,-1-20 0,43 42 16,-21 0-16,63 0 31,0 0-31,21 0 0,-20-21 16,20 21-16,0 0 0,1-21 16,-1 21-16,0-21 0,22-1 15,-22 1-15,22 0 0,-22 0 0,21 21 16</inkml:trace>
  <inkml:trace contextRef="#ctx0" brushRef="#br1" timeOffset="102209.33">21844 9229 0,'0'0'0,"21"-21"0,-21-1 0,0 1 15,0 0-15,0 0 16,0 0-16,-21 21 0,0 0 0,0 0 16,-1 0-16,1 0 0,0 0 0,0 0 15,-21 21-15,20-21 0,-20 21 16,0 43-16,-1-43 0,22 0 15,0 0-15,0 21 0,0-20 16,21-1-16,0 0 0,-21 0 0,21 0 16,0 0-16,0 1 15,0-1-15,21-21 0,0 0 16,0 0-16,0 0 0,22 0 16,-22 0-16,0 0 0,0-21 0,21 21 15,-20-22-15,-1 1 0,21 0 0,-21 21 16,22-21-16,-22 0 0,0 0 15,0-1-15,0 1 0,0 0 0,22-21 16,-43 21-16,0 42 31,0 0-31,0 0 16,0 0-16,0 0 0,0 1 16,0-1-16,0 0 0,0 0 15,0 0-15,0 0 0,0 1 16,21-22-16,0 0 15,0 0-15,0 0 16,1 0-16,-1 0 0,0-22 0,0 22 16,0-21-16,0 0 0,1 21 15,-1-21-15,0 0 0,0 0 0,0-1 16,-21 1-16,21 0 16,-21 42 15,0 0-31,-21 1 15,21-1-15,0 0 0,-21 0 0,21 0 16,0 0-16,0 1 16,0-44 31,0 1-32,0 0-15</inkml:trace>
  <inkml:trace contextRef="#ctx0" brushRef="#br1" timeOffset="102399.25">22373 9081 0,'0'0'0,"0"-22"0,0 1 0,0 0 15,21 21 63,0 0-78,1 0 0,-1 0 16,21 0-16,-21-21 0,22 21 16,-1 0-16</inkml:trace>
  <inkml:trace contextRef="#ctx0" brushRef="#br1" timeOffset="102633.24">23135 8848 0,'0'0'0,"0"21"31,-21 0-31,0 0 0,21 22 16,-21-22-16,-1 21 0,22 0 16,0-20-16,-21 20 0,0 0 0,0-21 15,21 22-15,-21 20 16,21-42-16,-21 1 0,21 20 16,-22-21-16,22 0 0,0 0 15,22-21 16,-1 0-31,0 0 0,0 0 16,0 0-16,0-21 0</inkml:trace>
  <inkml:trace contextRef="#ctx0" brushRef="#br1" timeOffset="103009.09">23537 9229 0,'0'0'0,"0"-43"31,0 22-31,0 0 0,-21 21 15,0 0-15,0 0 16,0 0-16,-1 0 0,1 21 0,0-21 16,0 21-16,21 1 0,0-1 15,0 0-15,0 0 16,0 0-16,0 0 16,21-21-16,0 0 0,22 22 0,-22-22 15,0 0-15,0 21 0,0-21 16,0 0-16,1 21 0,20 0 15,-21-21-15,-21 21 0,0 0 16,0 1 0,-21-22-16,0 21 0,0-21 15,-1 0-15,1 0 0,0 0 0,0 21 16,0-21-16,0 0 16,-1 0-16,1 0 31,0 0-16,0 0 1,0 0-16,0 0 0</inkml:trace>
  <inkml:trace contextRef="#ctx0" brushRef="#br1" timeOffset="104946.82">825 12404 0,'-42'0'0,"84"0"0,-105 0 0,42 0 15,0 0-15,-1 0 0,-20 0 16,21 0-16,-21 0 0,20 0 0,-20 0 16,21 0-16,-21 0 0,20 0 15,1 0-15,0 0 0,0 0 0,0 0 16,0 0 0,-1 0-16,44 0 46,-1 0-46,0 0 0,21 0 16,1 0-16,20 0 0,-21 0 16,22 0-16,-1 0 0,1 0 0,21 0 15,-22 0-15,1 0 16,20 0-16,1 0 0,0-21 0,63 21 16,-85-22-16,1 22 15,-1 0-15,1 0 0,-22-21 0,-21 21 0,0 0 16,1 0-16,-1 0 0,-21-21 15,0 0 1,-21 21-16,21-21 0,-43 21 16,22 0-16,0-21 0,-21 21 15,-1 0-15,22-22 0,-21 22 16,-1 0-16,22 0 0,0 0 0,-21 0 16,21-21-16,42 21 31,0 0-16,21-21-15,1 21 0,-1 0 0,0 0 16,1-21-16,-1 21 16,0 0-16,1 0 0,20 0 15,-21 0-15,-20 21 0,-1 0 16,-21 0-16,0 1 0,0 20 16,0-21-16,-21 21 0,-1-20 15,1-1-15,-21 21 0,21-21 0,-22 0 16,1 1-16,0 20 0,-1-21 15,22-21-15,-21 21 0,21 0 0,0-21 16,-22 22 0,64-22-1,22-22-15,-22 1 16,21 21-16,1-21 0,-1 0 16,21 0-16,-20 0 0</inkml:trace>
  <inkml:trace contextRef="#ctx0" brushRef="#br1" timeOffset="105980.89">2857 12065 0,'-42'-85'31,"21"85"-31,21-21 0,-21 21 15,0-21-15,-1 21 0,1 0 16,-21 0-16,21 0 0,0 0 16,-22 0-16,22 0 0,-21 21 15,21 0-15,-22 1 0,22 20 0,0-21 16,-21 21-16,20 1 0,1-1 0,0 0 16,0 1-16,21-1 0,0 0 15,0 43-15,0-64 0,0 22 16,0-22-16,0 0 0,21 0 15,21-21-15,1 21 0,-22-21 16,0 0-16,21 0 0,-20 0 16,20-21-16,-21 0 0,0 0 15,22 0-15,-22-1 0,21 1 16,-21 0-16,0 0 0,43-43 16,-43 22-16,0 0 0,-21 21 15,0-22-15,21 1 0,-21-22 16,0 43-16,0-21 0,0 21 15,0 0-15,0 42 16,0 0 0,0 21-16,0-21 0,0 22 15,0-22-15,0 21 0,0-21 0,0 22 16,0-1-16,0-21 0,0 22 16,0-22-16,0 0 0,0 0 15,22 21-15,-1-20 0,0-22 16,0 0-16,21 0 0,-20 0 15,-1 0-15,21 0 0,-21 0 16,0-22-16,22 1 0,-22 0 16,0 0-16,21-21 0,-20-1 15,20 22-15,-21-42 16,0 20-16,22-84 16,-43 64-16,0 42 0,0-64 15,0 64-15,21 0 0,-21-1 16,0 1-16,0 42 15,0 22 1,0-22-16,-21 21 16,21-21-16,0 22 0,0-1 0,0 0 15,0 1-15,-22-1 0,22 0 16,0 1-16,0-1 0,0-21 0,0 0 16,22 43-16,-1-43 0,-21 0 15,21-21-15,0 21 0,21-21 16,-20 0-16,-1 0 0,0 0 0,21 0 15,22 0-15,-43-21 16,21 21-16,22-42 16,-43 21-16,21-43 0,-21 22 15,1 21-15,-1-22 0,0 1 16,-21 0-16,0-1 0,0-62 16,0 62-16,0 22 0,0-21 15,0 21-15,-21 21 16,0 0-16,21 21 0,0 21 15,0-21-15,0 22 0,0-1 16,0 0-16,0 1 0,0-22 0,0 63 16,0-41-16,21-22 15,-21 0-15,0 21 0,21-20 0,0 20 16,0-21-16,0-21 0,1 21 16,-1-21-1,21 0-15,-21 0 16,0 0-16,1 0 0,20-21 0</inkml:trace>
  <inkml:trace contextRef="#ctx0" brushRef="#br1" timeOffset="107170.57">5228 12256 0,'0'0'0,"-21"0"16,21-22-1,21 1 1,0 0-16,0 0 15,1 0-15,-1-22 0,0 22 0,0 0 16,0-21-16,0-1 16,22 22-16,-22-21 0,0 0 0,0 20 15,0-20-15,1 0 0,-22-22 16,0 43-16,0 0 0,0 0 16,0 0-16,-64-1 15,43 22-15,0 0 0,0 22 0,-1-1 16,1 0-16,0 21 0,0-21 15,0 22-15,21-1 0,-21 43 16,21-22-16,-22-20 0,22 20 0,0-21 16,0 22-16,0-22 0,22 43 15,-1-64-15,0 21 0,0-20 16,21-1-16,-20-21 0,-1 21 16,21-21-16,0 0 0,1 0 15,-1 0-15,0-21 0,1 0 0,-1-1 16,0 1-16,1 0 0,-1 0 15,0-21-15,22-43 0,-43 43 16,21-1-16,1-63 0,-43 64 16,0-21-16,21 20 0,-21 1 15,0 0-15,0-22 16,0 43-16,0 0 0,-21 21 16,0 21-1,21 0-15,-22 0 0,22 22 16,0-22-16,0 21 0,0 0 0,0 1 0,0-1 15,0 0-15,0 22 16,0-22-16,0 1 0,0-1 0,0 0 16,0 1-16,-21-22 0,21 21 0,0-21 15,-21 0-15,21 1 0,0-1 16,0-42 15,0-1-31,0 1 0,21 0 16,0-21-16,1 21 0,-22-22 0,21 1 15,0 0-15,0 20 0,-21-20 16,21 0-16,0 21 0,1-22 0,-1 22 16,-21 0-16,21 21 0,0 0 15,-21 21 1,0 0-16,0 0 0,0 1 0,0-1 16,21 21-16,-21-21 0,0 43 15,0-22-15,21-21 0,-21 0 16,0 22-16,0-22 0,22 0 0,-1 0 15,0 0-15,0 1 0,0-22 16,0 0-16,22 0 0,-22 0 16,21 0-16,1 0 0,-22-22 0,21 1 15,0 21-15,1-21 0,-22 0 0,21 0 16,1 0-16,-22-22 16,0 22-16,21-21 0,-21 21 0,1-22 15,-22 1-15,0 21 0,0-22 0,0 22 16,0-21-16,0 21 0,0 0 15,-22 21-15,1 0 0,0 0 16,-21 0-16,21 21 16,-1 0-16,22 21 0,0-21 15,0 22-15,0-22 0,0 21 16,0-21-16,0 22 0,0-22 0,0 0 16,22 0-16,-1 0 0,0 1 15,0-1-15,0-21 0,0 21 16,22-21-16,-22 0 0,0 0 15,0 0-15,0 0 0,1-21 0,-1 0 16,0-1-16,0 22 0,-21-21 0,0-21 16,0 21-16,0-22 15,0 22-15,0 0 0,-21-21 0</inkml:trace>
  <inkml:trace contextRef="#ctx0" brushRef="#br1" timeOffset="107401.72">5186 12044 0,'0'0'0,"-64"21"32,85-21-17,1 0-15,-1 0 0,21 0 16,-21-21-16,22 21 0,-1 0 0,0-21 15,1 0-15,-1 21 0,0-22 16,1 22-16,-1-21 0,0 21 0,-21-21 16,22 21-16,-22-21 0</inkml:trace>
  <inkml:trace contextRef="#ctx0" brushRef="#br1" timeOffset="109532.69">8086 11875 0,'0'0'0,"-22"-106"32,22 85-32,0-1 15,0 1 1,0 42-1,0 1-15,0-1 0,0 0 16,22 21-16,-22-21 0,21 22 16,-21-1-16,0 0 0,0 1 15,0-1-15,0 0 0,0 1 0,0-22 16,0 21-16,0-21 0,0 1 16,0-1-16,0 0 0,0 0 15,0-42 1,21 21-1,-21-21-15,0 0 0,0-1 0,21 1 16,-21 0-16,0-21 0,0 21 16,21-22-16,-21 1 0,21 0 0,-21-22 15,22 22-15,-1 21 0,0-43 16,0 43-16,-21 0 16,21 21-16,0 0 15,1 0-15,-22 21 16,21 0-16,0 0 0,-21 0 0,0 22 15,42 20-15,-42-20 16,21-1-16,-21-21 0,0 21 0,0-20 16,0 20-16,22-21 0,-22 0 15,0 0-15,0 1 0,21-22 32,0-22-17,-21 1-15,0-21 0,21 21 16,0 0-16,-21-22 0,21 1 0,-21 21 15,0-22-15,22 1 16,-1 0-16,0-1 0,-21 22 0,21-42 16,-21 42-16,21 21 0,-21-22 15,21 22-15,-21 22 16,0-1-16,0 0 16,0 42-16,0-41 0,0 20 15,0-21-15,22 21 0,-22 1 16,0-1-16,21-21 0,-21 22 15,0-22-15,21 42 0,0-42 16,0-21-16,-21 22 0,21-1 16,1-21-16,-1 0 0,21 0 0,0 0 15,1-21-15,-1-1 16,-21 1-16,22 0 0,-22 0 16,0 0-16,21 0 0,1-43 15,-22 22-15,-21-1 0,0 22 16,0-21-16,0 21 0,0 0 0,0-1 15,0 1-15,0 0 0,0 0 0,-21 21 16,-1 0-16,1 0 16,0 0-16,0 0 0,21 21 0,-21 0 15,21 0-15,-21 22 0,21-22 0,0 42 16,0-20-16,0-1 16,0-21-16,0 22 0,0-22 15,0 0-15,0 21 0,21-21 0,0-21 16,0 22-16,0-1 0,0-21 15,1 0-15,41 0 0,-42 0 16,22 0-16,-22 0 0,21-21 0,-21-1 16,0 22-16,22-21 0,-22 0 15,0-21-15,0 21 0,0-22 16,22-20-16,-22 20 0,0 1 16,0 0-16,-21-1 0,0 1 15,21 0-15,-21 21 0,22-22 0,-22 1 16,0 21-16,0 0 0,0-1 15,-22 22 1,1 22 0,0-1-16,21 21 0,-21-21 0,21 0 15,-21 22-15,21-1 0,-21-21 16,21 22-16,0-1 0,0 0 0,0 1 16,0-22-16,0 21 0,0 0 0,0-20 15,21-1-15,0 0 0,0 0 16,-21 0-16,21-21 0,0 0 0,1 0 15,41 0-15,-42 0 0,22 0 16,-22-21-16,0 0 16,21 0-16,22-43 0,-43 43 0,0-21 15,21-22-15,-20 22 16,-1 0-16,-21-1 0,0 1 16,0 0-16,0 20 0,0-41 15,0 42-15,0 0 0,0-1 0,0 44 31,0-1-31,-21 0 0,21 0 16,-22 21-16,22-20 0,0 20 16,0-21-16,0 21 0,0 1 0,0-1 15,0 0-15,-21-20 0,21 20 0,-21 21 16,21-41-16,0-1 16,0 0-16,0 0 0,0 0 15,21-42 16,0 21-31,-21-21 0,22 0 16,-1 0-16,0-43 0,0 43 16,-21-21-16,21 20 0,0-20 15,-21 21-15,22 0 0,-22 0 0,21 21 16,-21 21 15,0 0-31,0 0 0,0 0 16,0 22-16,0-22 0,0 0 0,0 0 15,0 0-15,0 0 0,0 1 16,21-1-16,0-21 0,-21 21 0,21-21 16,0 0-16,1 0 0,-1 0 0,0 0 15,0 0-15,0 0 0,0 0 16,1-21-16,-1 21 0,0-21 0,0-1 16,0 1-16,0 0 0,-21 0 0,22 0 15,-22 0-15,21-1 0,-21 1 16,0 0-16,0 0 0,0 0 0,0 0 15,0 42 17,0 0-32,0 0 0,-21 21 15,21-20-15,0-1 16,-22 0-16,22 0 0,0 0 0,0 0 16,0 1-16,0-1 0,22-21 15,-1 0-15,0 0 0,0 0 16,0 0-16,0 0 0,1 0 15,20 0-15,-21 0 0,0-21 0,0-1 16,1 1-16,-22 0 0,21 0 0,0-21 16,0 20-16,-21 1 15,0-21-15,0 21 0,-21-43 16,0 43-16,0 0 0,-1 21 16,1 0-16,0 0 15,0 0-15,0 0 0,0 0 16,21 21-16,-22 0 0,22 0 15,0 1-15,0-1 0,0 0 16,22-21 0,-1 0-16,0 0 0,0 21 15,0-21-15</inkml:trace>
  <inkml:trace contextRef="#ctx0" brushRef="#br1" timeOffset="110231.93">11366 11790 0,'0'-21'0,"0"42"0,0-63 16,-21 42 0,0 0-16,0 0 15,0 0-15,0 21 0,-1 0 16,1-21-16,0 21 0,0 0 0,0 22 16,0-22-16,21 0 0,-22 21 0,22-21 15,-21 1-15,21 20 0,0-21 16,0 0-16,0 0 0,0 1 15,0-1-15,21-21 0,1 0 16,-1 0-16,0 0 16,0 0-16,0-21 0,0-1 15,1 22-15,-1-21 0,0-21 0,0 21 16,0 0-16,0-43 16,1 22-16,-1-1 0,-21 1 0,21 21 15,0-21-15,-21-22 0,21 22 0,-21 21 16,0-22-16,21 1 0,-21 21 15,0 0-15,22-1 0,-22 1 0,0 42 32,0 1-32,0 20 0,-22-21 15,22 21-15,0-20 0,-21 20 0,21 21 16,0-41-16,0 20 0,0-21 16,0 21-16,0-20 0,0 20 15,0-21-15,0 0 0,0 22 16,0-22-16,21 0 0,-21 0 15,22-21-15,-1 0 0,0 0 16,0 0-16,0 0 16,0 0-16,1-21 0,-1 0 15,0 0-15,0-1 16,0 1-16,0 0 0,-21 0 0,0 0 16,22 0-16,-1-1 0,-21 1 15,0 42 16,0 1-31,0-1 0,-21 0 16,-1 0-16,22 0 0,-21-21 16,21 21-16,0 1 0,0-1 0,-21 0 15,21 0-15,-21-21 16,21 21 0,-21-21-1,21-21-15,-21 21 16,-1-21-16,1 21 0,0-21 0</inkml:trace>
  <inkml:trace contextRef="#ctx0" brushRef="#br1" timeOffset="110464.94">9779 11811 0,'0'0'0,"-21"0"0,0 0 0,42 0 31,21 0-31,-21 0 16,0 0-16,22 0 0,-1-21 0,0 21 15,-20 0-15,20-21 0,0 21 0,1 0 16,-22-21-16,21 21 0,-21 0 16,0 0-16,1 0 0,-44 0 15</inkml:trace>
  <inkml:trace contextRef="#ctx0" brushRef="#br1" timeOffset="111236.77">4127 13272 0,'0'0'0,"-21"0"32,21-22-17,0 1-15,0 0 16,0 0-16,0 0 15,0 0-15,-21-1 0,0 1 16,0 0-16,0 21 0,-1-21 16,1 21-16,0-21 0,-21 21 0,-1 0 15,22 21-15,-21 0 16,21 0-16,0 0 0,-22 1 0,1 20 16,21 0-16,21-21 0,0 22 15,-21-22-15,21 21 16,0-21-16,0 1 0,0-1 0,0 0 15,0 0-15,21 0 0,0-21 16,0 0-16,0 0 0,0 0 16,1 0-16,-1-21 0,0 21 15,0-21-15,21-21 0,-20 20 16,-1 1-16,0 0 0,0 0 0,0 0 16,-21 0-16,21-1 15,-21 1-15,0 0 0,0 0 0,0 0 16,0 42 15,0 0-31,0 0 0,0 0 16,22 1-16,-22-1 0,21 0 15,-21 0-15,0 0 0,21 0 0,0 1 16,-21-1-16,21-21 0,-21 21 16,21-21-16,1 0 0,-1 0 15,0 0-15,0 0 16,21 0-16,-20-21 0,-1 0 15</inkml:trace>
  <inkml:trace contextRef="#ctx0" brushRef="#br1" timeOffset="111588.57">4339 13293 0,'0'-21'0,"0"-1"15,0 107-15,0-191 0,0 170 0,0-149 0,-21 64 16,21 0-16,0 0 0,0-1 16,0 1-16,21 0 15,0 21-15,0 0 0,1 0 16,-1 0-16,0 0 0,42 0 15,-41 21-15,20 0 0,-21 1 16,0-1-16,22 0 0,-43 0 0,21 0 16,-21 0-16,21 1 0,-21-1 0,0 0 15,0 0-15,0 0 0,-21 0 16,21 1-16,-21-1 0,-1-21 16,1 0-1,21-21 1,0-1-1,0 1-15,0 0 0,0 0 16,21-21-16,1 20 0,-22 1 16,21 0-16,0-21 0,0-1 0,0 22 15,0 0-15,1 0 16,-1 0-16,0 21 0,0-21 0,0 21 16,0 0-16,-21 21 15,0 0-15</inkml:trace>
  <inkml:trace contextRef="#ctx0" brushRef="#br1" timeOffset="111881.33">4932 13272 0,'0'21'0,"0"-42"0,21 42 15,0-21-15,0 0 16,0 0-16,1-21 0,-1-1 16,0 1-16,0 0 15,0 0-15,-21 0 0,21 0 0,-21-1 16,0 1-16,0 0 0,0 0 0,0 0 15,0 0-15,0-1 0,-21 22 16,0 22 0,0-1-16,0 0 0,21 0 15,-21 21-15,21-20 0,-22-1 16,22 21-16,0-21 0,0 0 0,0 1 16,0-1-16,0 0 0,0 0 15,22 0-15,-1-21 0,21 0 0,-21 0 16,0 0-16,22 0 0,-1 0 15,0 0-15,22-21 0,-22 21 0,22-21 16,-1 0-16</inkml:trace>
  <inkml:trace contextRef="#ctx0" brushRef="#br1" timeOffset="112740.94">6773 13166 0,'0'0'0,"-21"21"0,-42-21 31,41 0-31,1 0 16,21-21-1,0 0 1,0-1-16,21 1 0,22-42 15,-22 42-15,0-22 0,0 1 16,0 0-16,1-1 0,-22 1 16,21 21-16,0-22 0,-21 22 0,0-21 15,0 21-15,0 42 16,-21 0 0,0 21-16,-22-20 0,43 20 0,-21 0 15,0 1-15,21-1 0,0 0 16,0 22-16,0-22 0,0-21 15,21 0-15,0 1 0,22-1 0,-22 0 16,0 0-16,21-21 0,-21 21 16,1-21-16,20 21 0,-21-21 15,0 0-15,-42 0 32,0 0-32,0 0 0,0 0 0,-22 0 15,22-21-15,-21 21 0,-22-42 16,43 42-16,-42-42 15,41 42-15,1 0 0,0 0 0,0 0 16,21 21 0,0 0-16,0 0 15,21 0-15,0 0 0,0-21 0,22 22 16,-22-1-16,0 0 0,43-21 16,-22 21-16,-21-21 0,21 0 15,43 0-15,-43 0 0,1-21 16,-1 0-16,0 21 15,1-21-15,-1-1 0,-21 1 0,22 0 16,-22 0-16,21-43 0,-21 22 16,0 21-16,-21-21 0,0-22 15,22 22-15,-22-1 0,0-20 16,0 21-16,0-1 0,21 22 0,-21-21 16,0 21-16,0-1 0,0 1 15,0 42 1,0 1-16,-21-1 0,21 21 15,-22-21-15,22 22 0,0 62 16,0-62-16,0-1 0,0 43 16,0-43-16,0 22 15,0-43-15,0 0 0,0 0 16,0 0-16,22-21 0,-1 21 16,0-21-16,0 0 15,0 0-15,-21-21 0,21 0 16,1 0-16,-22 0 0,0 0 15,0-1-15</inkml:trace>
  <inkml:trace contextRef="#ctx0" brushRef="#br1" timeOffset="112925.23">7345 12891 0,'0'0'15,"-21"0"-15,42 0 31,0 0-31,0 0 0,0 0 0,0-22 16,1 22-16,20 0 0,21-21 16,-20 21-16,-1-21 0,0 21 15,1-21-15,-1 21 0,0 0 0,1 0 16</inkml:trace>
  <inkml:trace contextRef="#ctx0" brushRef="#br1" timeOffset="114345.37">8297 13187 0,'21'0'0,"1"0"15,-1 0 1,0-21-16,-21 0 16,0-1-16,0 1 15,0 0-15,0-21 0,0 21 16,0-1-16,0-20 0,0 21 0,-21-21 15,0 20-15,-1 1 0,1 0 16,21 0-16,-21 0 0,0 21 0,-21 0 16,-1 21-16,1 42 15,21-41-15,21 20 0,-21-21 16,-1 21-16,1 1 0,21-22 0,0 21 16,0-21-16,0 22 0,0-22 15,0 21-15,0-21 0,21 1 16,1-22-16,-1 0 0,21 0 0,-21 0 15,0 0-15,1 0 0,20 0 16,-21-22-16,0 22 0,0-21 0,1 0 16,20-21-16,-21 21 15,-21-1-15,21-41 16,-21 21-16,21 20 0,-21-62 16,0 63-16,0-22 0,0 22 15,0 0-15,-21 42 16,21 0-1,0 0-15,-21 1 0,21 20 16,0-21-16,0 21 0,0 1 0,0-22 16,0 21-16,0-21 0,0 1 0,21 20 15,0-21-15,-21 0 0,43 0 16,-22 1-16,0-22 0,21 0 16,1 0-16,-22 0 15,21 0-15,-21 0 0,22-22 16,-22 22-16,21-21 0,1 0 0,-22 0 15,42-43-15,-20 22 0,-22 0 16,21-43-16,-21 43 16,0-22-16,-21-42 0,0 64 15,22 0-15,-22-1 16,21 22-16,-21-21 0,0 21 0,0 0 16,0 42-1,0 0 1,0 21-16,-21-21 0,21 22 15,-22-1-15,22 0 0,-21 1 0,21-1 16,0 0-16,0 1 0,0-1 16,0 0-16,0 1 0,0-22 0,0 42 15,21-41-15,-21-1 0,22-21 16,-1 21-16,0-21 0,0 0 16,0 0-16,0 0 0,1 0 0,-1 0 15,42-21-15,-42 21 0,1-21 16,-1-1-16,0 1 0,0 0 15,21-42-15,-20 41 16,-1-20-16,0 0 0,-21-1 16,21 22-16,-21 0 0,21 21 15,-21 21 1,-21 0-16,0 22 16,21-22-16,0 0 0,-21 0 15,21 0-15,0 1 0,0 41 16,0-42-16,0 0 15,0 1-15,21-22 0,0 21 16,0-21-16,0 0 0,22 0 16,-1 0-16,-21 0 0,0 0 15,22-21-15,-22-1 0,21 22 0,22-42 16,-43 21-16,21 0 16,-21-22-16,22 22 0,-22 0 0,21-42 15,-21 41-15,1 1 16,-1 0-16,-21 0 0,0 0 0,21 21 15,-21 21 32,0-42 16,-21 21-32,0 0-31,-1 0 16,1 0-16,0 21 15,0 0-15,0 0 0,0 0 16,-1 22-16,22-22 0,-21 0 0,21 0 16,0 0-16,0 1 0,0-1 15,0 0-15,0 0 0,0 0 16,21-21-16,1 21 0,-1-21 15,0 0-15,0 0 0,0 0 16,0 0-16,1 0 0,-1 0 0,0 0 16,21-21-16,1 0 0,-22 0 15,0 21 1,0-21-16,-21 0 0,0-1 16,21 1-16,-21 0 0,0 0 15,0 0-15,0 0 0,0-1 16</inkml:trace>
  <inkml:trace contextRef="#ctx0" brushRef="#br1" timeOffset="114557.02">10118 12637 0,'0'0'0,"-22"0"0,1 0 0,21-22 15,-21 22-15,0 0 78,0 0-62,0 0-16,-1 0 0</inkml:trace>
  <inkml:trace contextRef="#ctx0" brushRef="#br1" timeOffset="114812.92">8869 12848 0,'0'0'16,"-21"0"-16,-1 0 0,44 0 31,-1 0-31,0 0 0,21 0 16,-21 0-16,22 0 0,-1 0 0,-21-21 15,22 21-15,-1 0 0,0 0 16,-21-21-16,22 21 0,-22-21 16,0 21-16,0 0 15,-21-21 1,0-1 0</inkml:trace>
  <inkml:trace contextRef="#ctx0" brushRef="#br1" timeOffset="116216.03">13039 11790 0,'-22'0'16,"1"0"-16,0 0 0,21 21 15,-21-21-15,21 21 31,21-21-31,0 0 0,22 0 16,-1 0-16,0 0 0,149 0 16,-107 0-16,-20 0 15,-1 0-15,1 0 0,-1 0 0,43-21 16,-63 21-16,-1 0 0,0-21 16,1 21-16,-1 0 0,-21 0 15,0 0-15,-21-21 16,0 0-1,-21-1-15,0 22 16,0 0-16,0-21 0,-1 21 16,-20 0-16,0-21 0,21 21 15,-1-21-15,1 21 16,0 0-16,42 0 31,0 21-15,1-21-16,-1 21 0,0-21 0,21 21 15,-21-21-15,1 22 0,-1 20 16,-21-21-16,0 0 16,0 0-16,-21 22 0,-1-22 15,1 0-15,-21 0 0,21 22 0,-43-1 16,22-21-16,21-21 16,-22 21-16</inkml:trace>
  <inkml:trace contextRef="#ctx0" brushRef="#br1" timeOffset="117289.58">15388 11875 0,'21'0'0,"-21"-43"31,0 22-31,0 0 0,0 0 16,-21 0-16,0-1 15,0 1-15,21 0 0,-21 21 0,-1-21 16,1 0-16,0 0 0,0 21 16,0-22-16,0 22 0,-64 0 15,43 0-15,20 0 16,-20 22-16,21-1 0,-21 0 15,-64 85-15,85-64 16,-1 0-16,1 1 0,0 20 16,21-20-16,0-1 0,0 0 0,0 1 15,0-1-15,21 0 16,0-21-16,22 22 16,-1-43-16,-21 0 0,0 0 0,22 0 15,-22 0-15,21-21 0,22-1 16,-22 1-16,-21-21 0,22 21 15,-22 0-15,0-22 0,0 1 0,21-22 16,-20 22-16,-22 0 0,21-1 16,-21 1-16,0 21 0,0-43 15,0 22-15,0 21 0,0 0 16,0 42 15,-21 0-31,21 0 0,0 0 0,-22 22 16,22-22-16,0 21 0,0 1 15,0-22-15,0 21 0,0 0 0,0 1 16,22-22-16,-22 21 0,21-21 0,0 22 16,0-22-16,0 0 0,0-21 15,22 21-15,-22-21 0,0 0 16,0 0-16,64 0 16,-64-21-16,0 0 0,0 0 15,22 0-15,-22-1 0,0 1 0,0-21 16,0 0-16,1-1 0,-1-41 15,0 41-15,0 1 0,0 0 16,-21 20-16,0-20 0,21 0 0,-21 21 16,0-1-16,22 1 0,-22 0 0,0 42 31,0 0-31,-22 1 16,1-1-16,21 21 0,-21-21 0,21 22 15,0-1-15,0-21 16,-21 21-16,21 1 0,0-1 0,0 0 15,0 1-15,0-22 0,0 21 0,21-21 16,-21 1-16,21-1 0,0 0 16,1 0-16,20-21 0,0 0 15,-21 0-15,1 0 0,-1 0 0,21 0 16,-21-21-16,22 0 16,-22 0-16,21-1 0,-21-20 0,43-21 15,-43 20-15,21 1 0,-21 0 16,1-1-16,20 1 0,-21 0 15,0-1-15,-21 1 0,21 0 0,1-43 16,-22 64-16,0 0 0,-22 21 31,1 21-31,0 0 0,21 0 0,-21 43 16,21-22-16,0-21 16,0 21-16,0 1 0,0-22 0,0 106 15,0-106-15,21 21 16,0-20-16,0-1 0,-21 0 15,0 0-15,22 0 0,-1 0 0,0-21 16,0 0-16,0 0 16,0 0-16,1 0 0,-1 0 0,0 0 15,21-21-15</inkml:trace>
  <inkml:trace contextRef="#ctx0" brushRef="#br1" timeOffset="118373.65">17653 11980 0,'0'-21'16,"21"21"0,0-21-16,0 21 0,-21-21 15,22 0-15,-1 0 0,0-1 16,0-20-16,0 21 0,0-21 15,-21 20-15,22-20 0,-22 21 16,21-21-16,0-43 0,-21 43 16,0 20-16,0 1 0,0-21 15,0 21-15,-21 21 16,0 21-16,-1-21 16,1 42-16,0-21 0,0 1 0,21 20 15,0-21-15,0 106 16,0-106-16,0 22 0,0 20 15,0-21-15,21-20 16,-21 20-16,21-21 0,0 0 0,22 22 16,-22-22-16,0 0 0,21-21 15,-20 0-15,-1 0 16,0 0-16,0 0 0,0-21 0,0 21 16,1-21-16,-1-1 0,0-20 0,0 21 15,0 0-15,0-22 0,-21 1 16,22 0-16,-1-1 0,0 1 0,-21 0 15,0-1-15,21 1 0,-21 0 0,21 21 16,-21-22-16,0 22 0,0 0 16,0 42-1,0 0-15,-21 22 16,0-22-16,21 21 0,-64 85 16,43-85-1,21-20-15,0 20 0,-21-21 0,0 21 16,21-20-16,0-1 15,0 21-15,-21-21 0,21 0 0,-21 1 16,21-1-16,0-42 31,0-1-31,21 1 0,0-21 16,0 21-16,0 0 0,0-1 0,1-20 16,20 21-16,-21-21 15,43-1-15,-22 22 0,-21 0 16,21 0-16,-20 0 0,-1 21 0,-21 21 31,0 0-31,0 0 0,0 0 0,0 0 16,0 1-16,0-1 0,0 0 0,0 21 15,0-21-15,0 1 0,0-1 16,0 0-16,0 0 0,0 0 0,0 0 16,21 1-16,0-1 0,21-21 15,-20 0-15,-1 21 0,21-21 16,-21 0-16,0 0 0,22 0 0,-22 0 15,21-21-15,-21 0 0,22 21 0,-22-22 16,0 1-16,0-21 0,22 0 16,-1 20-16,-42-20 0,21 21 15,0 0-15,-21-22 0,0 22 0,0 0 16,0 0-16,0 0 0,-21 21 31,0 0-31,0 21 0,0 0 16,-1 0-16,22 0 0,-21 1 15,21 41-15,0-42 0,0 0 16,0 1-16,0-1 0,0 21 16,0-21-16,21 0 0,-21 1 15,22-22-15,-1 0 0,0 0 16,0 0-16,0 0 0,0 0 16,1 0-16,-1 0 0,21-22 15,-21 22-15,0-21 0,1 0 16,-22 0-16,21 0 0,-21 0 0,0-1 0,0 1 15,0 0-15</inkml:trace>
  <inkml:trace contextRef="#ctx0" brushRef="#br1" timeOffset="118615.88">17462 11726 0,'0'0'0,"-21"0"0,0 0 16,21 22-16,21-22 15,0 0-15,22 0 0,-22 0 16,21 0-16,1 0 0,20 0 0,-21 0 16,1 0-16,-1 0 0,0-22 15,1 22-15,-1-21 0,0 21 16,-20 0-16,-1-21 0,0 21 0,0 0 15,0-21-15</inkml:trace>
  <inkml:trace contextRef="#ctx0" brushRef="#br1" timeOffset="121594.64">20256 11832 0,'22'-21'16,"-22"0"-1,0 0-15,0 0 16,0-1-16,0 1 0,0 0 15,0 0-15,0 0 16,0 0-16,-22-1 0,22 1 16,-21 0-16,21 0 0,0 0 15,-21 21 1,21 21 0,0 21-16,0-21 15,0 1-15,0 20 0,0-21 0,0 21 16,0 1-16,0-22 0,0 64 15,0-43-15,0-21 0,0 21 16,-21-20-16,21-1 0,0 0 0,0 21 16,0-63 15,0 0-15,0-21-16,0 20 0,0 1 0,0-21 15,0 21-15,0-22 16,0 22-16,0-21 0,21 21 0,-21-22 15,21 1-15,0 21 0,-21 0 0,22-22 16,-1 22-16,0 0 16,0 21-16,0 21 15,0 0-15,1 1 16,-22 20-16,0-21 0,0 0 16,21 0-16,-21 22 0,21-1 15,-21 0-15,0-20 0,0-1 16,21 21-16,-21-21 0,0 0 0,21 1 15,0-22 17,-21-22-32,22 1 15,-22 0-15,21 0 0,0 0 0,0-22 16,0 22-16,0-21 0,1 21 16,-1-22-16,0 22 0,0-21 0,0 0 15,22 20-15,-22 1 0,0-21 0,0 21 16,0 21-16,0 0 0,1 0 15,-22 21-15,21 0 16,-21 0-16,0 22 0,0-22 16,0 21-16,0-21 0,0 22 0,0-22 15,0 21-15,0-21 16,0 22-16,0-22 0,0 0 0,21 21 16,-21-21-16,21 1 0,21-1 15,-20-21-15,-1 0 0,0 0 0,21 0 16,-21 0-16,1 0 0,20-21 15,-21-1-15,0 1 0,22 0 0,-22 0 16,21 0-16,-21 0 0,0-22 16,1 22-16,-1-21 0,0 21 0,0-22 15,-21 1-15,0 21 0,0 0 0,0-22 16,0 22-16,0 0 16,-21 21-16,21 21 15,-21 0-15,0 0 0,-1 1 16,1-1-16,21 0 0,0 21 15,-21-21-15,21 1 0,-21 20 0,21-21 16,0 0-16,0 22 0,0-22 0,0 0 16,21 0-16,0 0 0,0 0 15,1 1-15,20-22 0,-21 0 0,21 0 16,1 0-16,-1 0 0,0 0 0,1 0 16,-1-22-16,0 1 15,-20 0-15,20 0 0,0 0 0,1 0 16,-22-1-16,21 1 0,-21-21 0,0 21 15,1-22-15,-1 1 0,0-43 16,-21 43-16,21 0 0,-21-1 16,0 22-16,0 0 0,0 0 15,0 0-15,-21 21 16,0 0-16,0 21 0,21 21 0,-22-21 16,22 22-16,-21-22 0,21 21 15,0 22-15,0-22 0,0 0 16,0-20-16,0 20 0,0-21 0,0 0 15,0 0-15,21 1 0,1-1 16,20 21-16,-21-42 0,0 0 16,0 0-16,1 0 15,20 0-15,-21 0 0,0 0 0,0-21 16,1 21-16,20-21 0,-21 0 0,0-22 16,0 22-16,-21 0 0,22-21 15,-1-1-15,0 1 0,-21 0 0,0-1 16,21 1-16,-21 0 0,21-1 0,-21 22 15,0-21-15,0 21 0,0-1 16,0 44 0,-21 20-16,0-21 0,0 21 0,21 1 15,-21-1-15,21-21 0,0 22 16,-22-1-16,22 0 0,-21 1 0,21-22 16,0 21-16,0-21 0,0 22 15,0-22-15,0 0 0,0 0 16,0 0-16,0 0 0,0-42 31,21 0-15,1 0-16,-22 0 0,21 0 0,0-1 15,-21 1-15,21 0 0,0 0 16,0 0-16,1-22 0,-1 22 0,0 0 16,0 0-16,0 0 0,0 21 15,-21 21 1,0 0-16,0 0 15,0 0-15,0 1 0,0 20 16,0-21-16,0 0 0,0 0 16,0 1-16,0-1 0,0 0 0,0 0 15,22 0-15,-1 0 0,0-21 16,0 0-16,0 0 0,0 0 16,22 0-16,-22 0 0,0 0 0,0 0 15,22-21-15,-22 0 0,0 0 16,0 0-16,21 0 0,-20-1 0,-1 1 15,0 0-15,0-21 0,0 21 0,0-1 16,1-20-16,-22 21 0,21 0 16,-21 0-16,21 21 15,-42 21 1,0-21-16,21 21 16,-22 0-16,22 0 0,-21 0 0,0 1 15,21-1-15,0 0 0,0 0 16,0 0-16,0 0 0,0 1 15,0-1-15,21 0 0,0-21 16,1 0-16,-1 0 16,0 0-16,0 0 0,0 0 15,0-21-15,1 0 0,-22-1 16,21 22-16,-21-21 16,0 0-16,0 0 0,0-21 0,0 20 15,0 1-15,0 0 0,0 0 0,-21 0 0,21 0 16,-22-1-16,1 1 15,0 21-15,0 0 0,0 0 0,21-21 16,21 21 15,0 0-31,0 0 0,22 0 0,-1 0 16,-21 0-16,43 0 0,-22 0 16,21 0-16,-20 0 0,20 0 15,1 0-15,-22 0 0,0 0 0,22 0 16,-43 0-16,21 0 0,-20 0 15,-1 0-15,0 0 0,-42 0 16,0 0 0,-1 0-16,-20 21 0,21 0 15,-21 1-15,20-22 0,-20 21 0,0 0 16,21 0-16,-1 0 0,1 0 16,0 1-16,0-1 0,21 0 0,-21 21 15,21-21-15,0 1 0,0-1 0,0 0 16,0 0-16,0 0 0,21 0 15,0 1-15,0-22 0,0 0 0,1 21 16,-1-21-16,0 0 0,21 0 16,-21-21-16,1-1 0,-1 1 15,0 0-15,0 0 0,0 0 16,0 0-16,1-22 0,-1 22 0,-21-21 16,21-1-16,-21 1 0,21 0 15,0-22-15,-21 22 0,43-85 16,-43 85-16,21-22 15,-21 22-15,21-1 0,-21 1 0,0 21 16,0 0-16,0 0 0,0 42 16,0 0-16,-21 0 15,0 21-15,-1 1 0,22-1 16,-21 22-16,21-22 0,-21 21 0,0-20 16,21-1-16,0 22 0,0-22 15,0 43-15,0-43 0,0 0 16,0 43-16,0-64 15,21 43-15,0-43 0,0 0 16,-21 0-16,22-21 0,-1 0 0,0 0 16,21 0-16,-21 0 15,1 0-15,-1 0 0,0-21 0,0 0 16,0 21-16,-21-43 0,21 22 16,1-42-16,-22 42 15,0-1-15,0 1 0,0 0 16</inkml:trace>
  <inkml:trace contextRef="#ctx0" brushRef="#br1" timeOffset="121857.21">21929 11705 0,'0'0'0,"21"0"32,21 0-32,-21 0 15,22-21-15,-22 21 0,21 0 0,0-21 16,1 21-16,41-21 0,-41 21 16,-22 0-16,21 0 0,-21 0 15,1 0-15,-1 0 0,-42 0 16,-22 21-16</inkml:trace>
  <inkml:trace contextRef="#ctx0" brushRef="#br1" timeOffset="122680.42">13822 13166 0,'0'0'15,"0"-21"1,0-1-1,0 1-15,0 0 0,21 21 16,0-21-16,0 0 0,0 0 16,1-1-16,20 1 0,-21 0 15,0 0-15,22 21 0,-22 0 0,0 0 16,21 0 0,-21 21-16,1 0 0,-22 0 0,0 43 15,0-22-15,0 1 0,0-22 16,0 21-16,0 0 0,0 22 15,0-43-15,-22 21 0,1-20 0,21-1 16,0 21-16,-21-42 0,21 21 16,-21 0-16,0-21 15,21-21 1,0 0-16,0 0 16,0 0-16,0 0 0,0-1 0,21-20 15,0 0-15,0 21 16,0-22-16,1 1 0,20 0 0,-21-1 15,43-20-15,-43 42 0,21-22 16,-21 22-16,22 21 0,-22 0 16,0 0-16,0 0 0,0 21 0,0-21 15,1 43-15,-22-22 0,0 0 16,0 21-16,21 22 16,-21-22-16,0-21 0,0 43 0,0-22 15,-21-21-15,21 0 16,-22 22-16,22-22 0,0 0 0,-21 0 15,21 0-15,-21-21 16,21 22-16,0-44 31,0 1-31,21 0 16,0 21-16,1-21 0</inkml:trace>
  <inkml:trace contextRef="#ctx0" brushRef="#br1" timeOffset="123311.93">15113 13145 0,'0'0'0,"42"-22"16,-21 1 0,-42 21-1,0 0-15,0 21 0,-21 1 16,20-1-16,1-21 0,-21 42 0,21-21 16,0 0-16,-1 1 15,1-1-15,0 0 0,21 0 0,0 0 0,0 0 16,-21 1-16,21-1 0,0 0 15,21-21 1,0 0-16,0 0 16,1 0-16,-22-21 0,0 0 15,21-1-15,-21 1 0,0-21 16,0 21-16,0 0 0,21-1 16,-21-20-16,0 21 0,21-21 15,-21 20-15,21 1 0,0-21 16,1 21-16,-1 0 0,21-1 0,-21 1 15,22 21-15,-22 0 0,0 0 16,42 21-16,-20 1 0,-22-1 16,0 21-16,0-21 0,-21 0 0,0 22 15,0-22-15,0 21 0,0-21 16,0 1-16,0 20 0,-21-21 16,21 0-16,-21 22 15,0-43-15,21 21 0,-21-21 16,-1 0-1,22-21-15,0-1 16,0 1-16,0 0 16,0-21-16,22 21 0,-1-1 0,21-62 15,-21 41-15,0 22 16,1-21-16,20 0 0,-21 20 0,21 1 16,-20 0-16,20 21 0,-21 0 0,0 0 15,0 21-15,1 0 0,-1 43 16,-21-43-16,0 21 15,0-20-15,0 41 0,0-42 0,0 22 16,0-22-16,0 0 0,0 0 16,0 0-16,-21 0 0,21 1 15,-22-22-15</inkml:trace>
  <inkml:trace contextRef="#ctx0" brushRef="#br1" timeOffset="124316.5">17314 13018 0,'43'-43'31,"-22"22"-31,21 0 0,22-43 16,-43 43-16,21-21 0,-21 21 0,0-22 15,1 22-15,-1 0 0,-21 0 16,0 0-16,-21 21 16,-1 0-16,1 0 0,-21 0 0,0 0 15,20 21-15,-20 0 0,0-21 16,21 21-16,-22 22 0,22-22 0,0 0 16,21 0-16,0 0 0,0 0 15,0 22-15,0-22 0,0 0 0,21 0 16,0 0-16,22 1 0,-22-1 0,0 0 15,21 0-15,-21 0 0,1 0 16,20 1-16,-21-1 0,0 0 16,-21 0-16,0 21 0,0-20 0,0-1 15,-21 0 1,-21-21-16,21 21 0,-22 0 0,1-21 16,0 0-16,-1 0 0,1 0 0,-22 0 15,22 0-15,0 0 0,-1 0 16,1 0-16,21 0 0,-43-21 15,43 0-15,0 0 0,0 0 16,21-1-16,0-20 0,-21-21 16,21 41-16,0-20 0,0-21 15,0 41-15,0 1 0,21-21 16,0 42-16,0 0 16,-21 21-16,21 0 0,-21 0 0,22 1 15,-22-1-15,21 21 16,0-21-16,-21 22 0,21-22 0,0 21 15,0 0-15,1 1 0,-1-22 16,0 0-16,0 0 0,21-21 16,-20 21-16,41 1 0,-42-22 15,22 0-15,-1 0 0,-21 0 16,21 0-16,43 0 0,-43-22 16,1 1-16,-1 0 0,0 0 0,1 0 15,-22 0-15,21-1 0,-21-20 16,22 0-16,-22 21 0,0-22 15,-21-20-15,0 20 0,21 1 0,-21 0 16,0-1-16,0 1 0,0 0 16,0 21-16,0-1 0,0 1 0,0 0 15,0 42-15,-21 22 16,0-22-16,21 21 16,0 0-16,-21 1 0,0-1 0,21 0 15,0 1-15,0-1 0,0 0 16,0 1-16,0-22 0,0 21 0,0-21 15,0 1-15,0-1 0,0 0 0,21-21 16,-21 21-16,21-21 16,0 0-16,0 0 0,0 0 15,1-21-15,-1 0 0,0 0 16,-21-1-16,0 1 16,0 0-16</inkml:trace>
  <inkml:trace contextRef="#ctx0" brushRef="#br1" timeOffset="124493.27">17822 12996 0,'-21'0'31,"42"0"-31,-21 0 16,21 0-16,1 0 0,-1 0 16,21 0-16,-21 0 0,22-21 0,-22 21 15,21-21-15,0 21 0,1 0 0,-1-21 16,0 21-16,1 0 0,-22-21 15,21 21-15,-21 0 0</inkml:trace>
  <inkml:trace contextRef="#ctx0" brushRef="#br1" timeOffset="125928.92">18563 13208 0,'0'21'0,"0"-42"0,0 63 0,21-42 16,0 0-16,1 0 15,-1 0-15,0 0 0,0-21 16,0 0-16,0 21 0,-21-42 16,22 21-16,-22-1 15,0 1-15,0 0 0,0 0 0,0-21 16,0-1-16,-22 22 0,1 0 16,-21 0-16,21 0 0,0-1 15,-64 1-15,43 21 0,-1 0 16,22 0-16,-21 21 0,-1 1 15,1-1-15,0 0 0,21 21 0,-22-21 16,1 43-16,42-22 0,0-21 16,-21 22-16,21-22 0,0 0 15,0 21-15,0-20 0,21-22 16,0 21-16,0 0 0,22-21 16,-1 0-16,-21 0 0,21 0 15,-20 0-15,20 0 0,21-21 16,-20 0-16,-22-1 0,42-20 15,-41 21-15,20-21 16,-21-1-16,-21 22 0,21-21 0,-21-1 16,0 22-16,0-21 0,0 21 15,0 0-15,0-1 0,0 1 16,0 42-16,0 1 16,-21-1-16,21 0 0,-21 0 15,21 21-15,-21-20 0,21 20 16,0 21-16,0-41 0,0-1 15,0 0-15,21 0 0,0 0 16,21 22-16,-20-43 16,-1 21-16,0-21 0,0 0 0,21 0 15,-20 0-15,-1 0 0,0-21 16,0-1-16,0 1 0,0 0 0,1 0 16,-1 0-16,0-22 0,0 22 15,0-21-15,22-43 16,-43 22-16,21 20 0,0 1 0,-21 0 15,0-1-15,0-41 0,0 63 16,0-1-16,0 1 0,0 0 16,-21 21-1,21 21-15,-21 0 16,21 22-16,-22-22 0,22 21 0,0 1 16,0-1-16,0 0 0,0 1 0,0-1 15,0 0-15,0 1 0,0-1 16,0 21-16,0-41 0,22-1 15,-22 0-15,21 0 0,0 0 16,0 0-16,0-21 0,0 0 0,1 0 16,41 0-16,-21 0 15,-20 0-15,20-21 0,-21 0 0,21 21 16,1-21-16,-22 0 0,21-22 16,-21 22-16,22 0 0,-1-42 15,-42 20-15,0 22 0,21-21 16,-21 21-16,0-1 0,-21 22 15,0 22 1,0-1-16,21 0 16,0 21-16,-21-21 0,21 1 0,-22 20 15,22-21-15,0 0 0,0 0 16,0 1-16,0-1 0,22 0 0,-1 21 16,21-42-16,-21 0 0,43 21 15,-43-21 1,21 0-16,1 0 0,-22 0 0,21 0 15,-21-21-15,22 21 0,-22-21 0,21 0 16,-21 0-16,0 0 0,22-22 16,-22 22-16,0-21 0,0-1 0,0 22 15,1-21-15,-1 0 0,0 20 0,-21 1 16,0 0-16,21 0 0,0 21 16,-21 21-1,0 0 1,0 0-16,0 1 15,0-1-15,0 0 0,21-42 47,-21 0-31,0-1-16,0 1 16,0 0-16,0 0 0,0 0 15,0 0-15,0-1 16,-21 22-16,0 0 15,0 0-15,0 22 0,21-1 16,-21 0-16,-1 0 0,1 0 16,0 22-16,21-22 0,-21 21 0,21 0 15,-21-20-15,21 41 16,0-42-16,0 22 0,0-22 16,0 0-16,21-21 0,21 42 15,-21-42-15,1 0 0,20 0 16,-21 0-16,0 0 0,0 0 15,1 0-15,-1 0 0,21 0 0,-21-21 16,0 21-16,1-21 0,20-21 16,-21 20-16,0 1 0,-21 0 15,0 0-15,0-21 0,0 20 0,0-41 16</inkml:trace>
  <inkml:trace contextRef="#ctx0" brushRef="#br1" timeOffset="126128.92">20129 12573 0,'0'0'0,"-21"0"0,0 0 0,0 0 15,0 0 1,0 0 31,-1 0-32,1 0-15,0 0 0,0 0 16</inkml:trace>
  <inkml:trace contextRef="#ctx0" brushRef="#br1" timeOffset="126316.83">18986 12848 0,'0'0'0,"-21"0"0,21 21 16,-21-21-16,42 0 15,0 0 1,1 0-16,-1 0 0,0 0 0,0 0 16,0 0-16,0 0 0,22 0 15,-22 0-15,0 0 0,0 0 16,-21 22 0</inkml:trace>
  <inkml:trace contextRef="#ctx0" brushRef="#br1" timeOffset="128400.79">487 15515 0,'0'0'0,"-21"21"15,-1-21-15,1 0 0,0 0 0,-21 0 16,21 22-16,-1-22 0,1 0 15,0 0-15,0 0 0,0 0 16,0 0-16,-1 0 0,44 0 63,20 0-63,0 0 15,1 0-15,-1 0 0,0 0 16,22 0-16,-1 0 0,-20 0 0,20 0 15,22 0-15,-22 0 0,1 0 16,-1 0-16,85 0 0,-84-22 16,21 22-16,-22 0 0,1-21 15,-1 21-15,1 0 0,-22-21 16,0 21-16,1 0 0,-1 0 16,-21-21-16,0 21 0,0 0 0,-21-21 31,0 0-31,-21-1 15,0 22-15,-21 0 0,-22-21 16,43 0-16,-21 21 16,-1 0-16,1 0 0,0-21 0,-22 21 15,43-21-15,-21 21 16,21 0-16,-1 0 0,1 0 0,0 0 16,0 0-1,42 0 32,0 0-47,0 0 0,22 0 0,-22 0 16,21 0-16,-21 0 0,22 0 15,-1 0-15,-21 0 0,22 0 16,-1 0-16,-21 0 0,21 0 16,-20 0-16,20 0 0,-21 0 15,0 0-15,22 0 16,-22 0-16,-21 21 31,0 0-15,-21-21-16,-1 21 0,1-21 0,0 21 15,-21 1-15,21-1 0,-22 0 16,22 0-16,0 0 0,-21 0 16,-22 43-16,43-43 15,-43 21-15,43-20 0,0-1 16,0 0-16,0 0 0,21 0 15,-21-21-15,-1 0 32,1 0 93,0 0-47,21-21-31,0 0 62,21 0-93</inkml:trace>
  <inkml:trace contextRef="#ctx0" brushRef="#br1" timeOffset="129960.9">2667 15155 0,'0'0'0,"0"22"0,21-44 47,0 22-47,0-21 15,-21 0-15,22 21 0,-22-21 0,21 0 16,-21 0-16,0-1 0,21 1 16,-21 0-16,0 0 0,21 0 0,-21 0 15,0-1-15,0 1 16,0 0-16,0 0 0,-21 21 15,21-21-15,-21 21 0,0 0 16,-1 21 0,22 0-1,0 0-15,0 0 0,0 1 0,0-1 16,0 21-16,0-21 0,0 0 16,0 22-16,0-22 0,0 21 15,0 1-15,0-22 0,0 21 16,0-21-16,0 22 0,0-22 0,0 0 15,0 0-15,0 0 0,0 0 16,0 1-16,-21-22 16,0 0-16,0 0 15,0 0-15,0 0 0,-1-22 16,1 1-16,0 0 16,0 0-16,0 0 0,21 0 15,-21 21-15,-1-22 16,22 44-1,0-1 1,0 0-16,0 0 0,22 0 0,-1-21 16,0 21-16,0 1 0,0-1 15,22 0-15,-22-21 0,21 21 0,-21-21 16,22 0-16,-22 0 0,21 0 0,0 0 16,-20 0-16,20-21 0,21-21 15,-20 20-15,-1 1 0,-21 0 16,22-21-16,-22-1 0,21 22 15,-21-21-15,0 0 0,1-1 16,-1 1-16,0 0 0,-21-1 16,0 1-16,0 0 0,0 20 0,0-20 0,0 21 15,0 0-15,0 0 16,0-1-16,-21 44 16,21-1-1,0 21-15,-21-21 0,21 22 0,0-1 16,0 0-16,0 1 0,0 20 15,0-21-15,0 1 0,0 41 16,0-41-16,0-1 0,0-21 16,0 0-16,0 1 0,21-1 0,0-21 15,0 0 1,0 0-16,0 0 0,-21-21 16,22-1-16,-22 1 0,21 0 15,-21 0-15</inkml:trace>
  <inkml:trace contextRef="#ctx0" brushRef="#br1" timeOffset="130144.79">3175 15198 0,'-21'0'0,"21"-21"16,0-1-16,21 22 16,0-21-16,0 21 0,0-21 15,1 21-15,-1-21 0,21 0 16,0 21-16,1-21 0,-1-1 0,0 22 15,22-21-15,-22 21 0,1-21 16,20 0-16,-21 21 0,1 0 0,-1 0 16</inkml:trace>
  <inkml:trace contextRef="#ctx0" brushRef="#br1" timeOffset="130396.65">4530 14965 0,'0'0'0,"0"-21"15,0 0 1,-22 21 0,22 21-16,-21-21 15,21 21-15,0 0 0,0 0 16,0 22-16,0-22 0,0 21 16,-21-21-16,21 22 0,-21-22 0,21 21 15,0-21-15,0 22 0,-21-22 16,0 0-16,21 0 0,-22 21 15,22-20-15,22-22 16,-1-22 0,21 22-16</inkml:trace>
  <inkml:trace contextRef="#ctx0" brushRef="#br1" timeOffset="130760.44">5016 15028 0,'22'-21'16,"-44"42"-16,65-63 0,-22 21 0,-21 0 15,-21 21 1,0 0 0,-1 0-16,1 0 0,-21 0 0,21 21 15,0 0-15,-22-21 0,22 21 16,0 0-16,21 1 0,0-1 16,21 0-1,0-21-15,0 21 16,1-21-16,20 21 0,-21-21 0,0 21 15,0-21-15,22 22 0,-43-1 16,21-21-16,0 21 0,-21 0 0,21 21 16,-21-20-1,0-1-15,-21-21 0,0 21 0,-21-21 16,20 0-16,1 0 0,-21 0 16,21 0-16,0 0 0,-22 0 15,22 0-15,0 0 0,0-21 0,0 21 16,-1-21-16,1-1 0,21 1 15,0 0-15,0 0 0,-21 0 0,21 0 16,0-1-16</inkml:trace>
  <inkml:trace contextRef="#ctx0" brushRef="#br1" timeOffset="130948.33">4593 14732 0,'-21'0'15,"-21"0"1,63 0 31,0 0-47,0 0 16,21-21-16,-20 21 0,20 0 0</inkml:trace>
  <inkml:trace contextRef="#ctx0" brushRef="#br1" timeOffset="132310.54">6371 14965 0,'0'0'0,"-21"-21"0,21 0 0,-21-1 16,21 1-16,0 0 0,-21 0 15,21 0-15,0 0 0,0-1 0,0-20 16,0 0-16,21 42 0,0-21 15,0-1-15,0 22 0,0 0 16,22 0-16,-1 22 0,-21-22 16,22 42-16,-22-21 15,0 0-15,42 43 0,-63-22 16,0 0-16,22 22 0,-22-22 16,0 1-16,0-22 0,0 21 15,0-21-15,0 22 0,-22-22 16,22 0-16,-21-21 0,21 21 0,0-42 31,0 0-31,0 0 0,0-1 16,0-20-16,0 21 0,21-21 15,1 20-15,-1-20 0,0 21 0,-21-21 16,21-1-16,0 22 0,0-21 0,1 21 16,20-22-16,-21 22 15,0 21-15,-21-21 0,21 21 0,1 0 16,-1 21-16,-21 0 0,0 0 15,0 1-15,21-1 0,-21 21 16,0-21-16,0 0 0,0 22 0,0-22 16,21 21-16,-21-21 0,0 22 15,42-1-15,-42-21 0,22 0 16,-1 1-16,21-1 0,-21-21 16,0 0-16,1 0 15,20 0-15,-21-21 0,21-1 0,-20 1 16,-1 21-16,0-42 0,21 21 0,-21 0 15,1-1-15,20-41 16,-21 21-16,-21 20 0,21-20 0,-21 21 16,21 0-16,-21-22 0,0 22 15,0 0-15,0 0 0,0 42 32,0 0-32,-21 0 15,21 22-15,-21-22 0,21 0 0,-21 0 16,21 22-16,0-22 0,0 0 0,0 21 47,106 106-47,-64-148 0,-21 0 0,0 0 15,1 0-15,-1 0 0,21 0 16,-21 0-16,0-21 0,1 0 0,-1 0 16,0 21-16,0-21 0,0 0 15,-21-22-15,0 22 0,21 0 16,-21-21-16,0 20 0,0-20 0,0 21 15,0-21-15,-21-1 0,0-20 16,0 42-16,-21-1 0,20 1 0,1 21 16,-21 0-16,0 0 0,20 0 15,-20 21-15,21 1 0,-21-1 0,20 0 16,-20 0-16,21 0 0,0 22 16,21-22-16,0 0 0,0 21 0,0 1 15,0-1-15,21-21 16,21 21-16,-21-20 0,22-1 15,-22-21-15,21 21 0,1-21 16,-1 0-16,0 0 0,1 0 0,-1 0 16,0 0-16,1-21 0,-1 0 15,-21 21-15,21-22 0,1 1 16,-22 0-16,21-21 0,-21 21 0,1-1 16,-1-20-16,42-21 0,-42 20 15,1-20-15,-22 20 0,21 1 0,-21 0 16,21-1-16,-21 1 15,0 0-15,0-1 0,0 22 0,0-21 16,0 63 0,0 0-16,-21 0 0,21 22 15,-21-22-15,21 21 0,0 1 0,0-1 16,0 0-16,0 1 0,0-1 16,0 0-16,0-21 0,0 22 0,0-1 15,0-21-15,0 0 0,0 22 0,0-22 16,0 0-16,0 0 0,21 0 15,21 1-15,-21-22 16,22 0-16,-22 0 0,0 0 16,0-22-16,0 1 15,0 0-15,1 0 0,-1 0 16,0 0-16,-21-1 0,21 1 0</inkml:trace>
  <inkml:trace contextRef="#ctx0" brushRef="#br1" timeOffset="132532.42">8276 14605 0,'0'0'0,"21"-21"31,0 21-15,1 0-16,-1-21 0,21 21 0,-21-21 15,22-1-15,-1 22 0,0-21 0,1 21 0,-1-21 16,0 21-16,1-21 15,20 21-15,-21 0 0,-20 0 16,20 0-16,-21 0 16</inkml:trace>
  <inkml:trace contextRef="#ctx0" brushRef="#br1" timeOffset="133337.96">1736 16341 0,'-22'0'16,"44"0"-16,-65-21 0,22 21 0,0-22 16,21 1-16,0 0 0,-21 21 0,21-21 15,0 0-15,0 0 0,0-1 16,0 1-16,21 0 0,0 0 0,0 0 16,0 0-16,22 21 0,-22 0 15,0 0-15,21 0 0,-20 21 16,20 0-16,0 42 15,-21-20-15,1-1 0,-1 0 0,-21-20 16,0 20-16,0 0 0,0 1 16,0-1-16,0-21 15,0 0-15,0 0 0,0 1 16,-21-22 0,21-22-1,0 1-15,0 0 0,0 0 16,0 0-16,0-22 0,0 22 0,0-21 15,0 0-15,0 20 0,21-20 16,0 0-16,-21-1 0,21 1 0,0 21 16,0-21-16,-21 20 0,22 1 15,20 0-15,-21 21 16,0 21 0,0-21-16,-21 21 0,22 22 0,-1-22 15,-21 0-15</inkml:trace>
  <inkml:trace contextRef="#ctx0" brushRef="#br1" timeOffset="134761.15">2455 16425 0,'0'0'0,"21"0"0,22 0 15,-22 0-15,0 0 0,0-21 16,0 21-16,1-21 0,-1 0 0,21-43 16,-21 43-16,0-21 15,-21 21-15,22 0 0,-22-1 16,0-20-16,0 21 0,0 0 0,-22 21 15,1-21-15,0 21 16,0 0-16,0 0 0,0 0 0,-1 21 16,1 0-16,0 0 0,0 0 15,0 43-15,21-43 0,0 21 16,0 1-16,0-22 0,0 21 16,0-21-16,0 22 0,21-1 15,0-42-15,0 21 16,0 0-16,1-21 0,20 0 0,-21 0 15,21 0-15,1 0 0,-1 0 16,0 0-16,1-21 0,-1 0 0,43-21 16,-43 20-16,0-20 15,-20 21-15,20-21 0,0-1 0,-21 22 16,22-21-16,-22-1 0,0 1 16,0 21-16,-21-21 0,0 20 0,0-41 15,-21 63 1,0 0-16,0 0 0,-22 0 15,22 0-15,0 42 0,0-21 16,-21 43-16,20-43 0,1 21 16,0 1-16,0-22 0,21 21 15,-21 43-15,21-64 16,0 21-16,0 1 0,0-22 16,0 21-16,0-21 15,21-21 1,0 0-16,0-21 15,0 21-15,-21-21 0,43-21 16,-22 21-16,0-22 0,0 22 16,0 0-16,-21-21 0,22-1 15,-1 1-15,-21 21 0,0 0 16,0-1-16,0 44 31,0-1-31,0 0 0,0 0 16,0 21-16,0-20 0,-21 20 15,21 0-15,-22-21 0,1 22 0,21 20 16,-21-20-16,0 20 0,21 1 16,0-1-16,-21-21 0,21 22 0,0-1 15,-21 1-15,21-22 0,0 22 16,0-22-16,0 0 0,0 1 0,0-22 16,0 0-16,21 0 0,0 0 15,0-21-15,0 0 16,0-21-16,-21 0 15,22 0-15,-1 0 0,0-22 0,0 1 16,0 0-16,0-22 0,1 22 16,-1-43-16,0 22 0,21-64 15,-21 63-15,1-20 0,-22 20 0,0 1 16,0-1-16,0 1 0,0 20 16,0-20-16,0 20 0,0 22 0,0-21 15,0 21-15,0 0 0,0 42 31,0 0-15,0 21-16,0-21 0,0 1 0,0 20 16,0-21-16,0 0 15,0 22-15,21-1 0,0-21 16,-21 0-16,21 22 0,0-43 16,0 0-16,1 0 15,-1 0-15,21 0 0,0 0 16,-20-22-16,-1 1 0,0 0 15,0 0-15,0 0 0,22-22 16,-22 1-16,0 21 0,0-21 16,0-1-16,0 22 0,-21-42 15,0 41-15,0 1 0,0 0 16,0 0-16,0 42 16,0 0-16,0 0 15,0 1-15,-21-1 0,21 0 16,0 21-16,0-21 0,0 22 0,0-22 15,0 21-15,0-21 0,0 1 16,0-1-16,21 0 0,1 0 0,-22 0 16,42-21-16,-21 0 15,0 0-15,0 0 0,1 0 16,-1-21-16,42 0 0,-42 0 16,22-43-16,-43 43 15,21 0-15,21-64 16,-42 64-16,0-21 0,0 21 15,0-1-15,0 1 0,0 0 0,0 42 32,0 0-32,0 1 0,-21 20 15,21-21-15,0 0 0,-21 22 0,21-22 16,0 0-16,0 21 0,0-21 16,0 1-16,0-1 0,0 0 15,0-42 16,21 21-15,-21-21-16,21-1 0</inkml:trace>
  <inkml:trace contextRef="#ctx0" brushRef="#br1" timeOffset="134949.04">4339 15875 0,'0'0'16,"-21"0"-16,0 0 0,0 0 31,42 0 0,0 0-15,0 0-16,0 0 0,0 0 0,1 0 16,-1 0-16,0 0 0</inkml:trace>
  <inkml:trace contextRef="#ctx0" brushRef="#br1" timeOffset="135369.79">4762 16193 0,'-21'0'16,"0"0"0,21-22-16,0 1 15,0 0-15,0 0 0,0 0 16,0 0-16,0-1 0,21 1 15,-21 0-15,43 21 16,-22 0-16,0 0 0,0 0 16,0 0-16,0 21 0,1 0 0,-1 1 15,0-1-15,0 21 0,-21-21 16,21 0-16,-21 22 0,0-22 0,0 42 16,0-41-16,0-1 0,-21 0 15,0 0-15,21 0 0,-21-21 16,21 21-16,0-42 31,0 0-31,0 0 0,0 0 16,0 0-16,21-1 0,0-20 0,-21 21 15,21-21-15,0 20 16,-21-20-16,43-43 0,-22 64 16,-21-21-16,21 21 0,0-22 15,0 22-15,-21 0 0,22 21 16,-22 21-1</inkml:trace>
  <inkml:trace contextRef="#ctx0" brushRef="#br1" timeOffset="136157.92">5207 16214 0,'21'0'0,"-42"0"0,42 21 15,0-21-15,0 0 0,1 0 0,-1 0 16,0 0-16,21-21 15,-21 21-15,1-21 0,20-1 0,-21 1 16,0 0-16,22 0 0,-22 0 0,0 0 16,-21-1-16,0 1 0,21 0 15,-21 0-15,0 0 0,0 0 16,-21 21-16,0 0 16,0 0-16,-1 0 0,1 0 0,0 21 15,0 0-15,0 0 0,0 0 16,-1 0-16,1 1 0,21 20 15,0-21-15,0 0 0,0 22 0,0-22 16,0 0-16,0 0 0,21 0 16,-21 0-16,22 1 0,-1-1 0,21-21 15,-21 0-15,22 21 0,-1-21 0,0 0 16,22 0-16,-1 0 0,-20 0 16,20-21-16,1 0 0,-1 21 0,-21-22 15,22 1-15,-22 0 0,1 0 16,-1 0-16,0 0 0,1-1 0,-1 1 15,-21 0-15,0-21 0,0 21 16,1-1-16,-1-20 0,-21 21 16,0-21-16,0-1 0,0 22 15,-21 0-15,-22 0 0,22 21 16,0 0-16,-21 0 0,20 0 16,1 0-16,0 21 0,0 0 0,0 0 15,0 0-15,-1 22 0,22-22 16,-21 21-16,0 1 0,0-22 15,21 21-15,0 0 0,0-20 0,0 41 16,0-42-16,0 0 16,21-21-16,0 0 0,0 0 15,1 0-15,20 0 0,-21 0 16,0-21-16,0 21 0,1-21 16,-1-21-16,0 21 0,0-1 0,0-20 15,0 0-15,1-1 0,-22 1 16,21 0-16,0-1 0,-21 1 0,0 0 15,21-22-15,-21 22 0,21 0 0,-21 20 16,0-20-16,0 21 0,0 0 16,0 0-16,0 42 15,-21-21-15,0 42 0,21-21 0,0 0 16,0 22-16,0-1 0,0 0 16,0 1-16,0 41 0,0-41 15,0-1-15,0-21 16,0 22-16,0-22 0,21 42 15,0-63-15,-21 21 0,21 1 0,1-22 16,-1 0-16,21 0 0,-21 0 16,22 0-16,-22 0 0,21-22 0,0 1 15</inkml:trace>
  <inkml:trace contextRef="#ctx0" brushRef="#br1" timeOffset="136529.18">7705 15579 0,'0'0'0,"-22"-64"31,1 64-16,21 21 1,-21 1-16,21-1 0,0 0 16,0 21-16,0-21 0,0 22 0,0-22 15,0 21-15,0 1 0,0-1 16,-21 0-16,21 1 0,-21-1 0,21-21 16,0 21-16,-21-20 0,21 20 0,0-21 15,0 0-15,0 0 16,0-42 15,0 0-31,0 0 0,0 0 16,0 0-16,0-1 0,0 1 0</inkml:trace>
  <inkml:trace contextRef="#ctx0" brushRef="#br1" timeOffset="136972.91">7514 15917 0,'0'-42'16,"21"106"-16,-42-86 0,21-41 15,0 42-15,21 21 0,0-21 16,1 21-16,20 0 15,-21 0-15,0-22 0,22 22 16,-1 0-16,-21-21 0,64 0 16,-22 21-16,-20-21 0,-1 21 0,-21 0 15,21-21-15,-20 21 0,20 0 16,-21 0-16,-21 21 31,0 0-31,0 0 0,-21 0 16,0 1-16,0-1 0,21 21 0,0 22 15,0-43-15,0 0 16,0 0-16,0 0 0,0 0 0,0 1 16,42 20-16,-21-42 0,0 0 15,0 0-15,22 0 16,-22 0-16,0 0 0,0 0 0,22-21 16,-22 0-16,0-1 0,0 1 15,0 0-15,0 0 0,-21-21 0,0 20 16,0-20-16,0 21 0,0-21 15,0 20-15,0-20 0,0 21 0,-21-21 16,21 20-16,-21 1 0,0 21 16,0-21-16,0 21 0,-1 0 0,-20 0 15,21 0-15,-21 21 0,20 0 16,1-21-16,0 22 0,-21-1 0,42 0 16,-21 0-16,21 0 15</inkml:trace>
  <inkml:trace contextRef="#ctx0" brushRef="#br1" timeOffset="138241.25">9567 15515 0,'0'0'0,"0"-42"16,0 21-16,0 0 16,0-1-16,0 1 0,0 0 15,0 0-15,-21 0 16,21 0-16,-21 21 16,0 0-16,0 21 0,-1-21 15,1 42-15,0-21 0,0 22 16,0-1-16,0-21 0,-1 43 0,1-22 15,0 0-15,0 1 0,21-1 16,0 0-16,-21 1 0,21-1 0,0 0 16,0 1-16,0-22 0,0 21 15,21-21-15,42 22 0,-41-22 16,20-21-16,0 0 0,22 0 16,-22 0-16,22 0 0,-22 0 0,21-21 15,1-1-15,-1 1 0,1 0 16,-1 0-16,1 0 0,-22 0 15,1-1-15,-1-20 0,0 21 0,-21 0 16,1-22-16,-1 22 0,-21 0 16,0-21-16,0 21 0,0-1 0,-43-41 15,22 42-15,0 21 0,-21-21 16,21 21-16,-1 0 0,-20 0 0,-21 21 16,41 0-16,-41 21 15,42-21-15,-22 1 0,22 20 16,0-21-16,0 21 0,21-20 15,0 20-15,-21-21 0,21 21 0,0-20 16,0-1-16,0 0 0,0 0 16,21 0-16,0-21 0,0 0 15,0 0-15,1 0 0,20 0 0,-21-21 16,21 0-16,-20 21 0,20-21 16,-21 0-16,21-1 0,-20-20 0,-1 21 15,21 0-15,-21-22 0,-21 22 0,21 0 16,-21-21-16,22 21 0,-22-1 15,0 1-15,0 0 0,0 0 16,-22 42 0,1 0-1,21 0-15,0 1 0,-21 20 0,21-21 16,0 0-16,0 0 0,0 22 16,0-22-16,0 0 0,0 0 0,0 0 15,0 1-15,21-1 0,0-21 0,1 21 16,-1-21-16,0 0 0,0 0 15,21 0-15,-20 0 0,-1-21 0,21 21 16,-21-21-16,0-1 16,22 1-16,-22 0 0,0 0 0,0-21 15,0 20-15,1-62 0,-1 63 16,-21-22-16,0 1 0,0 0 16,0-22-16,0 1 0,0 20 15,0 22-15,0-21 0,0 63 31,-21 0-31,21 0 0,-22 22 16,22-22-16,-21 21 0,21 0 16,0-20-16,0 20 0,0 0 0,0-21 15,0 22-15,0-22 0,0 21 16,21 1-16,1-22 0,-1 0 16,0-21-16,0 21 0,-21 0 0,21-21 15,0 0-15,22 0 0,-22 0 16,0 0-16,0 0 0,0-21 15,1 21-15,-1-21 0,0 0 0,0 0 16,0-1-16,0 1 0,1-21 0,-1 21 16,-21-22-16,21 1 0,0 0 15,-21-1-15,21 1 0,0 0 0,-21-1 16,22 1-16,-22 21 0,0 0 16,0 0-16,0 42 15,0 0-15,-22 0 0,1 21 16,0 1-16,0-1 15,0 0-15,21 1 0,-21-1 0,21-21 16,-22 22-16,22-1 0,0-21 0,0 21 16,0-20-16,0 20 0,22-21 15,-1 0-15,0-21 0,0 21 0,0 1 16,0-22-16,1 0 0,-1 0 0,21 0 16,-21 0-16,0 0 0,1-22 15,-1 1-15,0 21 0,0-21 0,0 0 16,-21 0-1</inkml:trace>
  <inkml:trace contextRef="#ctx0" brushRef="#br1" timeOffset="140406.25">5800 16912 0,'0'0'0,"0"-63"31,0 42-31,-43-22 16,22 22-16,0 0 0,0 0 16,0 21-16,-22-21 0,22 21 0,-64 0 15,64 0-15,-21 21 16,0 0-16,20 0 0,-20 21 0,0 43 16,21-43-16,-1 22 15,1-22-15,21 1 0,0-1 0,0 21 16,0-20-16,-21-22 0,21 21 15,0-21-15,0 22 0,0-22 0,0 0 16,21-21 0,0 0-16,1 0 15,-1-21-15,0 21 0,21-21 16,-21 0-16,1-1 0,-1-20 16,0 21-16,21-43 0,-21 22 15,1 0-15,-1 21 0,-21-22 16,0 1-16,0 21 0,0-22 0,0 22 15,0 0-15,0 42 16,0 0 0,0 1-16,0-1 0,0 21 15,0 0-15,0-20 0,0 20 16,0-21-16,0 21 0,21-20 0,-21 20 16,21-21-16,0 0 0,22 22 15,-22-43-15,0 0 0,0 0 16,0 0-16,22 0 0,-22 0 15,21 0-15,-21 0 0,22-22 0,-1 1 16,-21 0-16,21 0 0,-20 0 16,-1-22-16,21 22 0,-21-21 0,0 0 15,1 20-15,-1-20 0,-21 0 16,0-1-16,0 22 0,0 0 0,0 0 16,0 0-16,0 42 15,0 0-15,0 0 16,0 22-16,0-22 0,0 21 0,0 0 15,0-20-15,0 20 16,0-21-16,0 21 0,21-20 0,-21-1 16,21 0-16,-21 0 0,0 0 15,21-21-15,-21 21 0,21-21 0,-21 22 16,-21-22 15,0-22-31,0 1 16,0 21-16,21-21 0,-21 0 0,-1 21 15,1-21-15,0 21 0,0 0 16,0-21-16,0 21 0,-1 0 31,22 21-31,0 0 0,0 0 16,0 0-16,22 0 16,-1-21-1,0 22-15,0-22 0,0 0 0,22 0 16,-22 0-16,0 0 0,21 0 15,1 0-15,-22-22 0,63 1 16,-41 0-16,-1 0 0,0 0 16,1 0-16,-1-22 0,0 22 0,1-21 15,-22 21-15,21-22 0,-21 1 16,1 0-16,-1 20 0,-21-20 0,0 21 16,0 0-16,-21 21 15,-1 0-15,1 0 16,0 21-16,0 0 0,0 0 0,0 0 15,-1 22-15,22-22 0,0 0 16,0 21-16,0-20 0,0-1 0,0 21 16,0-21-16,0 0 0,22 1 0,-1-1 15,0 0-15,0 0 0,0-21 16,0 21-16,1-21 0,-1 21 16,-42-21 15,-1-21-16,1 0-15,0 21 0,-21-21 16,21 21-16,-1-21 0,1 0 0,0 21 16,0 0-16,0-22 0,0 22 15,-1 22 1,22-1-16,0 0 16,0 0-16,0 0 0,0 0 15,22-21-15,-1 22 0,0-1 16,0-21-16,0 21 0,22-21 0,-22 0 15,21 0-15,0 0 0,1 0 16,-1 0-16,0 0 0,1 0 0,-1-21 16,43-22-16,-43 22 0,0 0 15,-20 21-15,20-42 16,-21 21-16,0-1 0,0 1 0,-21-21 16,0 21-16,0-22 0,0 22 15,0 0-15,0 0 0,0 0 16,-21 0-16,0 21 0,0 0 15,0 0-15,0 0 0,21 21 0,-22 0 16,1 0-16,21 0 0,0 22 16,0-22-16,0 0 0,0 21 0,0-21 15,0 1-15,0-1 0,0 0 16,0 0-16,21 0 0,1 0 0,-1-21 16,0 0-16,0 0 0,0 0 15,0 0-15,1 0 0,20 0 16,-21 0-16,21 0 0,-20-21 0,-1 0 15,42-21-15,-42 21 0,1-1 16,-1 1-16,-21 0 0,21 0 16,-21 0-16,21 0 0,-21-1 0,0 1 15,0 42 17,0 1-32,0-1 0,0 0 15,0 0-15,0 0 0,0 0 0,0 1 16,0-1-16,0 0 0,21 0 15,0-21-15,1 0 0,-1 21 16,0-21-16,0 0 0,0 0 16,0 0-16,1 0 0,-1-21 15,21 0-15,-21 21 0,0-21 0,1 0 16,20-1-16,-21 1 0,0-21 0,0 21 16,1-22-16,-22 1 0,21-43 15,-21 43-15,0 0 0,0-43 16,0 43-16,0-1 15,0 22-15,0 0 0,0 0 0,0 42 16,-21 0 0,-1 22-16,22-1 15,0 0-15,-21 1 0,21-1 0,-21 0 16,21 22-16,-21-22 0,21 0 16,0 1-16,0-1 0,0 0 0,0 1 15,0-22-15,0 0 0,0 0 16,0 0-16,21 1 0,21-22 15,-20 0-15,20 0 16,-21-22-16,0 1 0,0 0 16,-21 0-16,0 0 0,22 0 15</inkml:trace>
  <inkml:trace contextRef="#ctx0" brushRef="#br1" timeOffset="140576.14">7916 16976 0,'21'0'31,"1"0"-31,20 0 0,-21 0 0,0 0 16,22 0-16,-22 0 0,21 0 15,0-21-15,-20-1 0,20 22 0,0-21 16,1 0-16,-1 21 0,0-21 16,1 0-16,-1 0 0</inkml:trace>
  <inkml:trace contextRef="#ctx0" brushRef="#br1" timeOffset="141613.09">8953 16658 0,'-84'0'31,"63"0"-31,-1 21 0,1 1 16,0-1-16,0 0 0,0 21 15,0-21-15,-1 22 0,1-1 0,-21 22 16,42-22-16,-21 0 0,0 1 15,-1-22-15,22 0 0,-21 21 16,21-21-16,-21 1 0,21-1 0,-21-21 16,21 21-16,0-42 31,21 0-31,0-1 16,0 1-16,-21-21 0,22 21 15,-1-22-15,0 22 0,0-21 16,0-22-16,0 22 0,1 0 0,-1-1 15,0 1-15,0 21 0,21-21 16,-20 20-16,-1 22 0,-21 22 16,0-1-16,0 0 15,0 0-15,0 21 0,0 1 0,0-22 16,0 21-16,0-21 0,0 22 16,0-22-16,0 21 0,0 1 15,0-22-15,0 0 0,0 0 16,0 0-16,0 0 15,-21-21 1,-1 0-16,1 0 16,0 0-16,0-21 0,0 21 15,0-21-15,-1 0 0,-20 21 0,21-21 16,-21 0-16,20-1 16,-20 22-16,21-21 0,0 0 0,42 21 31,0 0-16,0 0-15,0 0 0,22 0 16,-1 0-16,0 0 0,1 0 16,-1 0-16,0 0 0,64 0 15,-63 0-15,-1-21 0,21 21 16,-20-21-16,-1 0 0,0-1 0,22-20 16,-22 21-16,-21 0 0,1 0 15,-1-1-15,-21 1 0,0 0 16,0-21-16,0 21 0,0-1 15,0 1-15,-21 21 16,-1 0-16,22 21 16,0 1-16,-21-1 15,21 0-15,-21 0 0,21 21 16,-21-20-16,21 20 0,0-21 0,0 21 16,0-20-16,0-1 0,0 21 15,0-21-15,0 43 16,0-43-16,0 0 0,21-21 15,0 0-15,0 0 0,1 0 16,-1 0-16,0 0 0,42 0 16,-41-21-16,-1 0 0,0 0 15,21-1-15,-21 1 0,1 0 0,-1 0 16,0-21-16,0 20 0,0-20 16,0 0-16,-21-1 0,22-20 15,-22 21-15,21 20 0,-21-41 16,0 84 15,0 0-31,0 22 0,0-22 0,0 21 16,-21-21-16,21 22 0,-22-1 15,1-21-15,21 21 0,0 1 0,0-22 16,-21 21-16,21-21 0,0 1 16,0-1-16,0 0 0,21-21 15,0 0-15,1 0 16,-1 0-16,0 0 0,21-21 15</inkml:trace>
  <inkml:trace contextRef="#ctx0" brushRef="#br1" timeOffset="141868.87">10456 16637 0,'0'-21'0,"0"42"0,0-63 15,0 21-15,-21 21 31,0 21-31,0 0 0,0-21 16,-1 42-16,1-21 0,0 1 16,21 20-16,0-21 0,-21 21 15,21 1-15,-21-22 0,21 21 16,0-21-16,0 43 0,0-43 16,0 0-16,0 0 0,0 1 0,21-22 15,0 21 1,0-21-16,0 0 0,22 0 0,-22 0 0,0 0 15,21 0-15</inkml:trace>
  <inkml:trace contextRef="#ctx0" brushRef="#br1" timeOffset="142132.72">10837 16552 0,'0'0'15,"0"-21"-15,21 21 0,1 0 16,-1 0-1,-21 21-15,21-21 0,0 22 0,-21-1 16,21 0-16,0 0 0,1 0 0,-1 0 16,0 1-16,-21-1 0,0 21 15,0 22-15,0-43 0,0 21 16,0 0-16,-21-20 0,0 20 16,-64 43-16,43-64 15,-1 0-15,1 0 0,21 0 16,-22 0-16,22 1 0,0-22 15,0 0-15,0 0 0,21-22 16</inkml:trace>
  <inkml:trace contextRef="#ctx0" brushRef="#br1" timeOffset="142844.57">12869 15325 0,'0'0'0,"21"-21"32,1 21-32,20 0 0,0 0 0,1-22 15,-1 22-15,21 0 0,-20-21 16,20 21-16,1-21 0,-22 21 0,22 0 16,-22-21-16,0 21 0,1 0 15,-1 0-15,21-21 0,-41 21 16,-22-21-1,-22-1 1,-20 22-16,21 0 16,0-21-16,-22 21 0,22 0 15,-21 0-15,21-21 0,0 21 0,-1 0 16,22-21-16,-21 21 16,42 0-1,1 0 1,-1 0-16,0 0 15,0 0-15,-21 21 0,21 0 0,-21 0 16,21 22-16,-21-22 0,0 21 16,0-21-16,0 22 0,0-22 0,-21 21 15,0-21-15,0 22 0,0-22 16,0 0-16,-1 0 0,1 0 16,0 1-16,42-22 15,22 0 1</inkml:trace>
  <inkml:trace contextRef="#ctx0" brushRef="#br1" timeOffset="143416.14">14838 15028 0,'0'0'0,"-21"0"16,-1 0-16,22-21 31,0 0-31,0 0 16,22 0-16,-1 0 0,0-1 15,-21 1-15,21 0 16,-21 0-16,21 21 0,-21-21 0,0 42 47,-21 0-47,21 0 0,-21 22 0,21-22 16,-21 21-16,21 22 0,0 20 15,0-20-15,0-22 0,0 43 16,0-43-16,0 0 15,0-20-15,0 20 0,0-21 0,0 0 16,0 0-16,0 1 0,-21-22 16,-1 0-1,1 0-15,0 0 0,0 0 16,0 0-16,-22 0 0,22-22 0,0 22 16,-21-21-16,21 0 0,-1 0 15,1 0-15,0 0 0,0 21 0,21-22 16,0 1-16,-21 0 0,21 0 15,0 0 1,21 21-16,0 0 0,0 0 0,22-21 16,-22-1-16,21 22 0,0 0 15,-20-21-15,20 21 0</inkml:trace>
  <inkml:trace contextRef="#ctx0" brushRef="#br1" timeOffset="143668.85">15409 14965 0,'0'0'0,"21"-21"0,-21 0 0,0-1 16,-21 22 0,0 0-1,0 22-15,0-1 0,0 21 16,21-21-16,0 22 0,-22-1 0,1 0 16,21 1-16,-21-1 0,21 0 15,-21-21-15,21 64 16,0-64-16,0 0 0,0 22 0,0-22 15,0 0-15,0 0 16,21-21-16,0 0 16,0 0-16,1-21 15,-1 0-15</inkml:trace>
  <inkml:trace contextRef="#ctx0" brushRef="#br1" timeOffset="143848.76">15176 15282 0,'0'0'0,"0"-21"16,22 21-16,-1 0 0,0 0 16,21 0-16,-21-21 0,1 21 15,20 0-15,-21 0 0,21 0 0,1-21 16,-1 21-16,-21 0 0,22 0 16,-1-21-16,0 21 0,1 0 0,-1 0 15,0 0-15,1 0 0,-1 0 16,-21 0-16</inkml:trace>
  <inkml:trace contextRef="#ctx0" brushRef="#br1" timeOffset="144168.92">17145 15071 0,'0'0'0,"0"-21"0,0-1 16,-21 22-16,0 0 16,-1 0-16,1 0 15,21 22-15,-21-1 0,0 0 16,21 0-16,0 0 0,0 22 0,-21-22 16,21 0-16,-21 0 0,21 21 15,0-20-15,-22-1 0,22 0 0,0 0 16,0 0-16,0 0 15,0 1-15,-21-1 0,42-21 47,1-21-47</inkml:trace>
  <inkml:trace contextRef="#ctx0" brushRef="#br1" timeOffset="144579.95">17441 15134 0,'21'-21'15,"-42"42"-15,64-42 0,-43 0 0,0 0 16,0 0-16,-22 21 16,1 0-1,0 0-15,0 0 0,0 0 16,0 0-16,-1 0 0,1 0 0,0 21 16,0 0-16,21 0 0,-21-21 0,21 21 15,-21 0-15,21 1 0,0-1 16,0 0-16,0 0 0,0 0 15,21 0-15,0-21 0,0 22 16,0-22-16,0 21 0,1-21 16,20 21-16,-21-21 0,0 21 15,0-21-15,1 21 0,-1-21 0,-21 21 16,0 1-16,0-1 0,0 0 16,0 0-1,-21-21-15,-1 0 0,1 21 16,-21-21-16,21 0 0,-22 21 0,1-21 15,21 0-15,-21 0 0,-1 0 0,22 0 16,-21 0-16,21 0 0,-1 0 16,1 0-16,0 0 0,0 0 15,21-21-15,-21 0 16,21 0-16,0 0 16,0 0-16,0-1 0,0 1 15</inkml:trace>
  <inkml:trace contextRef="#ctx0" brushRef="#br1" timeOffset="144812.76">16806 14859 0,'0'-21'15,"-21"21"16,21 21 1,21-21-17,0 0 1,1 0-16,-1 0 0,0 0 16</inkml:trace>
  <inkml:trace contextRef="#ctx0" brushRef="#br1" timeOffset="148031.91">18732 15092 0,'-21'0'0,"0"-21"15,21 0 1,0-1-16,0 1 16,21 0-16,0 0 15,1 21-15,-1-21 0,0 21 0,0-21 16,0 21-16,0-22 0,22 22 16,-22 0-16,0 0 0,0 43 15,0-22-15,-21 0 16,22 21-16,-22-20 0,0 20 0,0 0 15,0 1-15,0 20 0,0-21 0,0-20 16,0 20-16,-22 0 0,1-21 16,21 43-16,-21-64 0,0 42 15,0-42 1,21-21 0,0 0-16,0 0 15,0 0-15,0-1 0,0-20 16,21 21-16,0-21 0,-21-1 15,21 1-15,0 0 0,1-1 0,-1 1 16,0 0-16,42-43 16,-41 64-16,20 0 0,0 21 15,-21 0-15,1 21 16,-1 0-16,0 0 0,-21 0 0,21 0 16,-21 22-16,0-1 0,0 0 15,0 1-15,0-22 0,0 64 16,0-64-16,0 21 0,0-21 15,0 0-15,0 1 0,0-1 16,0 0-16,0-42 31,21 21-15,0-21-16,1-22 0,-1 22 0,0 0 16,0-21-16,0-1 0,0 1 15,22 0-15,-1-1 0,-21 1 16,22 0-16,-1-1 0,0 22 0,-21-21 15,22 21-15,-1-1 0,-21 22 16,0 0-16,22 0 0,-22 22 16,-21-1-16,0 0 15,0 21-15,0 1 0,0-22 0,0 21 16,-21 0-16,21 1 0,0-1 0,0 0 16,0-20-16,0 20 0,0-21 15,0 21-15,0-20 0,21-1 0,0-21 16,0 21-16,0 0 0,22-21 15,-22 0-15,21 0 0,-21 0 0,22 0 16,-1 0-16,0 0 0,-20-21 0,20 0 16,0 21-16,1-43 0,-1 22 15,0 0-15,-21 0 0,22-21 16,-22-1-16,0 1 0,-21 21 16,0-22-16,0-20 0,0 21 15,0 20-15,-21 1 0,0 0 0,-22 21 16,22 0-16,-21 0 0,0 0 15,-1 0-15,22 0 0,-64 21 16,64 0-16,-21 22 16,21-22-16,-22 0 0,22 21 0,0 22 15,21-22-15,0 1 0,0-22 16,0 0-16,0 21 0,0-21 16,0 1-16,21-22 0,0 21 0,1 0 15,-1-21-15,0 0 0,21 0 16,-21 0-16,22 0 0,-22 0 0,21-21 15,-21 0-15,22 21 0,-22-22 16,21 1-16,-21-21 0,1 21 0,-1 0 16,21-64-16,-21 64 0,-21-22 15,0 1-15,0 21 0,0 0 16,0 0-16,0-1 0,-21 44 31,21-1-15,0 0-16,-21 0 0,21 21 15,0-20-15,0-1 0,0 0 16,0 21-16,0-21 0,21 1 0,0-1 16,-21 0-16,21-21 0,1 21 15,-1-21-15,21 0 0,-21 0 0,22 0 16,-22 0-16,21 0 0,0 0 0,-20 0 16,20 0-16,-21-21 0,0 0 15,0 0-15,1-1 0,-1-20 0,0 21 16,-21 0-16,0-22 0,0 22 15,0 0-15,0 0 0,0 0 0,0 0 16,0 42 15,0 0-31,-21 0 0,0 0 0,21 22 16,0-22-16,0 0 0,-22 21 16,22-21-16,-21 1 0,21-1 0,-21 0 15,21 0-15,0 0 0,0 0 16,21-42 31,0 0-47,1 0 0,-22 0 0,21 0 15,0-22-15,0 22 0,0-21 16,0-1-16,1 22 0,-1 0 16,0-21-16,0 21 0,0 21 0,0-22 15,1 22-15,-22 22 16,0-1-1,0 0-15,0 0 0,0 0 0,0 0 16,0 1-16,21-1 0,-21 0 0,21 0 16,0 0-16,-21 0 0,21 1 15,43-1-15,-43 0 0,0-21 16,21 0-16,-20 0 0,20 0 16,-21 0-16,21 0 0,1 0 0,-1 0 15,-21-21-15,22 0 0,-22 21 0,21-22 16,-21 1-16,0-21 0,1 21 15,-1-22-15,-21 22 0,0-21 0,0 21 16,0-22-16,0 22 16,0 0-16,-21 0 0,-1 0 0,1 21 15,0 0-15,-21 0 0,21 0 0,-22 0 16,1 0-16,0 21 0,-1-21 16,1 42-16,21-21 0,-22 1 0,22-1 15,0 21-15,0-21 0,21 22 16,0-22-16,0 21 0,0-21 0,0 0 15,0 1-15,21-1 0,0 0 0,0 0 16,1-21-16,-1 21 0,21-21 16,-21 0-16,0 0 0,1 0 15,-1 0-15,0 0 32,-21-21-32,0 0 15,0 0 1,21 21 62,0 0-31,-21-21-16,21 21 16,-21-22-47,22 22 16,-1-21-16,0 21 0,-21-21 0,21 21 15,0-42-15,0 42 16,1-21-16,-1-1 0,0-20 0,0 21 15,21 0-15,-20-22 16,-1 22-16,0-21 0,21-22 16,-21 22-16,-21 0 0,22-1 15,-22 22-15,21-21 0,-21 21 0,0 0 16,0-1-16,-21 22 16,-1 0-16,1 22 15,0-1-15,21 0 0,-21 21 0,0-21 16,0 22-16,-1-1 0,1 0 15,21 1-15,-21-1 0,0 0 16,21 1-16,-21-1 0,21 0 0,0 1 16,0-1-16,0-21 0,0 22 15,21-1-15,0-21 0,0 0 16,0 0-16,1-21 0,-1 0 0,0 0 16,21 0-16,-21 0 0,1 0 15,-1 0-15,0-21 0,0 0 0,0 0 16,0 0-16,1 0 0,-22-1 15,21-20-15,0 21 0,0-21 16,0 20-16,-21-20 0,0 0 16,0 21-16,0 42 31,0 0-31,0 0 0,-21 0 16,21 0-16,0 22 0,-21-22 0,21 21 15,0-21-15,0 1 0,0-1 16,0 0-16,21-21 15,0 0-15,0 0 0,1 0 16,-1 0-16,-21-21 16,0 0-16,21 21 0,0-22 0,-21 1 15</inkml:trace>
  <inkml:trace contextRef="#ctx0" brushRef="#br1" timeOffset="148172.82">22521 14923 0,'-21'-22'0,"42"44"0,-42-65 0,0 22 0,0 0 16,0 21-1,42 0 32,0 0-31</inkml:trace>
  <inkml:trace contextRef="#ctx0" brushRef="#br1" timeOffset="148447.91">23029 14711 0,'0'0'16,"0"-21"-16,-21 21 16,0 0-1,0 0-15,21 21 0,-43 0 16,22 0-16,0 0 0,0 22 0,0-22 16,-22 21-16,22 1 0,0-22 15,0 21-15,0 0 0,21 1 0,-21-1 16,21 0-16,-22-20 0,22 20 15,0-21-15,0 43 16,0-43-16,0 0 0,0 0 0,22 0 16,-1-21-16,0 0 15,0 0-15,0 0 16,-21-21-16,0 0 0,21 21 0,1-21 16,-22 0-16</inkml:trace>
  <inkml:trace contextRef="#ctx0" brushRef="#br1" timeOffset="148796.82">22606 15007 0,'-42'0'16,"63"0"30,0 0-46,0 0 0,0 0 0,0 0 16,1 0-16,20 0 0,-21-21 16,0 21-16,22 0 0,-22 0 0,21 0 15,-21 0-15,0 0 16</inkml:trace>
  <inkml:trace contextRef="#ctx0" brushRef="#br1" timeOffset="150492.39">23241 15071 0,'63'-43'31,"-63"22"-31,0 0 16,0 0-16,0 0 15,0 0-15,0-1 0,-21 22 16,0 0 0,0 0-16,0 0 0,0 0 15,-1 22-15,1-1 0,0 0 0,0 0 16,0 0-16,0 22 0,-1-22 16,-41 85-16,63-64 15,0-21-15,0 0 0,0 22 16,0-22-16,0 0 0,0 0 15,21 0-15,21-21 16,-20 0-16,20 0 16,-21 0-16,0-21 0,0 0 0,1 21 15,-1-21-15,0 0 0,0-22 16,0 22-16,0-21 0,1 21 0,-1-22 16,-21 22-16,21 0 0,0-21 0,-21 20 15,0 1-15,0 0 16,0 0 109,0 0-110,0 0-15,0-1 16,-21 22-16,0 0 0,21-21 16,-21 21-16,-1 0 15,1 0-15,0 0 0,0 0 16,0 0-16,0 0 16,-1 21-16,1 1 0,0-22 15,21 21-15,0 0 0,0 0 0,0 0 16,0 0-16,0 1 0,0-1 15,0 0-15,0 0 0,21 0 0,0 0 16,1 1-16,20-1 0,-21 0 16,0 0-16,22 0 0,-22-21 15,21 21-15,-21-21 0,22 0 0,-1 0 0,-21 0 16,43 0-16,-22 0 16,0-21-16,-21 0 0,22 0 0,-22 21 15,21-42-15,1 20 0,-22 1 16,0 0-16,0 0 0,0 0 15,0 0-15,-21-1 0,0 1 16,0 0-16,-21 21 0,0-21 16,0 21-16,0 0 0,0 0 15,-1 0-15,22 21 16,0 0-16,0 0 0,0 1 16,22-1-16,-22 0 15,21 0-15,-21 0 16,0 0-16,0 1 0,0 20 0,0-21 15,0 0-15,0 0 0,0 22 16,0-22-16,0 0 0,0 0 16,0 0-16,21-21 0,0 22 0,0-1 15,0 0 1,22-21-16,-22 0 0,0 0 0,0 0 16,22 0-16,-22 0 0,21 0 15,-21 0-15,22 0 0,-22-21 0,21 0 16,-21-1-16,22-41 0,-22 21 15,0 20-15,0-20 0,0 0 16,0 21-16,1-22 0,-22 22 16,21 0-16,-21 0 0,0 42 31,0 0-31,0 0 0,0 0 16,-21 1-16,21-1 0,0 0 15,0 0-15,0 0 0,0 0 16,0 1-16,0-1 0,0 0 0,21-21 15,0 21-15,0 0 0,0-21 16,0 0-16,1 0 0,-1 0 16,0 0-16,0 0 0,0 0 15,0-21-15,1 0 0,-1 0 0,0 0 16,-21-1-16,21 1 0,0-21 0,0 21 16,1-22-16,-22 22 0,21 0 15,0 0-15,0 0 0,-21 0 16,0 42 15,0 0-31,0 0 16,-21 0-16,21 0 0,-21 1 15,0-1-15,21 21 0,0-21 0,0 22 16,-22-1-16,22 0 0,0 1 16,0-1-16,0 0 0,0 1 0,22 20 15,-22-21-15,21 1 0,-21 20 0,21-20 16,0 20-16,-21 1 0,21-1 15,-21 1-15,21-1 0,1-21 0,-22 22 16,0-1-16,0 1 0,21-22 0,-21 1 16,21 20-16,-21-21 15,0 22-15,0-22 0,0-21 16,0 1-16,0-1 0,0 0 16,-21-21-16,-22 0 0,22 0 15,-21-21-15,0 0 0,20-1 0,-20 1 16,0-21-16,-1 21 0,1-22 15,21 22-15,-21-63 0,42 41 16,-22-20-16,22 20 0,0-20 16,0-1-16,0 1 0,43-64 15,-22 63-15,0 1 0,0-1 16,22 1-16,-1 21 0,0-1 16,1 1-16,-1 0 0,21-1 0,-20 1 15,-1 21-15,0-22 0,1 22 0,-1 0 16,0 21-16,-20-21 0,-1 21 15</inkml:trace>
  <inkml:trace contextRef="#ctx0" brushRef="#br1" timeOffset="151109.51">14203 16256 0,'0'0'0,"0"-21"0,-21-43 31,21 43-31,0 42 31,0 1-31,0-1 16,-22 0-16,22 21 0,0-21 0,0 22 15,0-1-15,0 0 0,0 1 16,0-1-16,-21 0 0,21 1 0,0-1 16,-21 43-16,0-43 0,0 0 15,21-20-15,0 20 0,-21-21 16,-1 21-16,1-42 16,21 22-16,-21-22 15,0 0-15,0-22 0,0 1 16,21 0-16,-22 0 0,1 0 15</inkml:trace>
  <inkml:trace contextRef="#ctx0" brushRef="#br1" timeOffset="151576.25">13737 16658 0,'0'0'0,"0"-21"15,21 21 1,0-21 0,1 21-16,-1 0 0,0 0 15,21-21-15,-21 21 0,22-21 0,63-1 16,-64 1-16,21 0 15,-20 21-15,20-21 0,-20 0 0,41 21 16,-63-21-16,22 21 0,-22 0 16,-21 21-1,0 0-15,0 0 16,0 0-16,-21 0 0,21 1 16,-21 20-16,-1-21 0,22 0 0,0 22 15,0-22-15,-21 42 0,21-42 16,0 1-16,0-1 0,0 0 15,21 0-15,22-21 0,-22 0 16,0 0-16,21 0 16,-20 0-16,20-21 0,-21 0 0,43-22 15,-43 22-15,21-21 16,-21 0-16,-21 20 0,0-41 16,0 42-16,0-22 0,-42 1 15,21 21-15,0 0 16,-1 0-16,1 21 0,0 0 0,-42 0 15,41 0-15,1 0 0,0 0 16,0 21-16,0 0 0,0 0 16,-1 0-16,22 0 0,0 1 15,0-1-15,22 0 16,-1 0-16,0-21 0,0 21 0,21-21 16,-20 0-16,20 0 0,0 0 0</inkml:trace>
  <inkml:trace contextRef="#ctx0" brushRef="#br1" timeOffset="151940.81">16256 16425 0,'0'0'0,"0"-21"0,0 0 0,0 0 16,0 0-16,0 0 0,-21-1 0,21 1 15,-21 21-15,-1 0 0,1 0 16,-21 0-16,21 0 0,0 0 0,-43 21 16,43 1-16,0-1 15,0 0-15,-22 21 0,22-21 16,0 22-16,21-22 0,-21 21 0,0 1 16,21-1-16,-22 0 0,22-21 15,0 22-15,0 20 0,0-20 16,22-22-16,-1 0 0,0 0 15,21 0-15,-21-21 0,22 0 0,-1 21 16,0-21-16,1 0 0,-1 0 16,22 0-16,-22-21 0,21 0 0,-20 21 15,20-21-15,1 0 0,20-43 16,-20 43-16,-22-21 16,1 21-16</inkml:trace>
  <inkml:trace contextRef="#ctx0" brushRef="#br1" timeOffset="152764.84">16849 16552 0,'21'-21'0,"-21"0"16,-21 63-16,42-105 0,-21 42 15,-21 0-15,-1 21 16,-20 0-16,21 0 16,0 0-16,0 21 0,-22 0 0,22-21 15,0 21-15,0 0 0,21 0 0,-21 22 16,-1-22-16,1 0 0,21 21 16,0-20-16,0-1 0,0 21 15,0-21-15,0 22 0,21-22 16,1-21-16,-1 0 15,0 0-15,0 0 0,0 0 0,0 0 16,1-21-16,-1 21 0,0-22 16,0 1-16,21 0 0,-20-42 15,-1 41-15,0 1 0,-21-21 16,0 21-16,21-22 0,-21 22 0,0-21 16,-21 42 15,21 21-31,-21 0 0,21 0 15,-21 1-15,21 20 0,0-21 0,0 0 16,0 0-16,0 1 0,0-1 16,0 0-16,0 0 0,0 0 15,0 0-15,21-21 0,-21 22 16,42-22-16,0 0 0,1 0 16,-22 0-16,64-22 0,-43 1 15,21-21-15,-20 21 16,-22 0-16,21-1 0,-21-20 15,1 21-15,20-64 0,-21 43 16,0 0-16,0-1 0,1 1 16,-22 21-16,0-22 0,0 1 0,0 21 15,21 0-15,-21 42 16,-21 0-16,-1 0 16,1 0-16,0 64 15,0-43-15,21 1 0,-21-22 16,21 21-16,-21 1 0,21-1 0,0 0 15,0-21-15,0 22 0,0-22 16,63 42-16,-42-41 0,0-22 16,22 21-16,-1-21 0,-21 0 15,64 0-15,-43 0 0,1-21 16,41-1-16,-63 1 0,22-21 16,-1 21-16,-21 0 0,22-22 15,20-63 1,-42 64-16,-21 0 0,0-1 0,21 1 0,-21 0 15,0-1 1,0 22-16,0 0 0,-21 21 16,21 21-16,0 0 15,-21 22-15,21-22 0,-21 21 0,21-21 16,0 22-16,-21-1 0,21-21 0,0 22 16,0-1-16,0 21 15,0-41-15,0-1 0,0 21 0,0-21 16,21-21-16,0 21 0,-21 1 0,21-22 15,22 0-15,-22 0 0,42 0 16,-20-22-16,-1 1 0</inkml:trace>
  <inkml:trace contextRef="#ctx0" brushRef="#br1" timeOffset="153446.74">19516 16722 0,'105'-21'16,"-83"-1"0,-1 22-16,0-21 0,-21 0 15,0 0-15,0 0 0,0-22 0,0 22 16,0 0-16,0 0 0,-21-21 16,21 20-16,-21 1 0,-22 0 15,22 0-15,-42 21 0,20 0 16,1 0-16,21 0 0,-22 0 15,22 21-15,-21 0 0,0 22 16,20-22-16,1 21 0,0-21 16,0 22-16,21-22 0,0 21 0,0 0 15,-21-20-15,21-1 0,0 21 0,0-21 16,0 0-16,0 1 0,0-1 16,21-21-16,0 0 15,0 0-15,0 0 0,1 0 16,20-21-16,-21-1 0,0 1 0,22 0 15,-22 0-15,0-21 0,21 20 16,-21-20-16,1 21 0,-1-21 0,-21-22 16,21 43-16,-21 0 0,0 0 15,0-1-15,0 1 16,0 42 0,-21 1-16,21-1 0,0 0 15,0 0-15,0 21 0,0-20 16,0 20-16,0 0 0,0-21 0,0 22 15,0-22-15,0 21 0,0-21 16,0 1-16,42 20 0,-21-21 16,0 0-16,1-21 0,20 0 15,-21 0-15,21 0 0,1 0 16,-1-21-16,-21 0 0,22 0 0,-1 0 16,-21-1-16</inkml:trace>
  <inkml:trace contextRef="#ctx0" brushRef="#br1" timeOffset="153792.84">20214 16531 0,'0'-42'0,"-42"148"0,84-170 0,-21 1 0,-21 42 0,21-1 16,-21 1-16,0 0 0,0 0 16,-21 21-16,0 0 15,0 0-15,0 21 0,-22-21 0,22 21 16,-21 0-16,21 1 0,0-1 16,-1 0-16,1 0 0,21 0 0,0 0 15,0 1-15,0-1 16,21 0-16,1-21 0,-1 21 0,0 0 15,0-21-15,43 43 16,-43-43-16,0 21 0,0 0 16,0-21-16,0 21 0,-21 0 15,0 0-15,0 1 16,0-1-16,-21-21 0,0 0 0,0 0 16,-21 0-16,20 0 0,1 0 0,-21 0 15,21 0-15,0 0 0,-1 0 16,1 0-16,0-21 0,21-1 15,0 1-15,0 0 16,21 0-16,0 21 0,1-21 16,-1 0-16,0 21 0,0-22 15,21 22-15,-20 0 0</inkml:trace>
  <inkml:trace contextRef="#ctx0" brushRef="#br1" timeOffset="154153.9">20764 16489 0,'43'0'0,"-86"0"0,107-21 0,-43 21 16,0 0-16,0-21 0,-21-1 16,-21 22-16,0-21 0,0 21 15,-21 0-15,20 0 0,-20 0 16,0 0-16,-1 0 0,1 21 0,21-21 16,-21 22-16,20-1 0,1-21 0,21 21 15,0 0-15,0 0 0,0 0 16,0 1-16,0-1 15,43 0-15,-22-21 0,0 21 0,0 0 16,21 0-16,-20 1 0,20-1 0,-21 0 16,0 0-16,0-21 0,1 21 15,-22 0-15,0 1 0,0-1 16,-22 0-16,-20-21 16,0 0-16,-1 0 0,1 0 0,0 0 15,-22 0-15,22 0 16,0 0-16,-22 0 0,43 0 0,-21 0 0,20 0 15,1-21-15,21 0 16,0-1-16,21 1 16,1 0-16,20 0 0,0 21 0</inkml:trace>
  <inkml:trace contextRef="#ctx0" brushRef="#br1" timeOffset="154790.91">20976 16637 0,'0'0'0,"0"-21"32,21 21-32,0-21 15,1 0-15,-1 21 0,-21-22 16,21 22-16,0-21 0,0 0 16,0 0-16,1 0 0,-22 0 15,21-1-15,-42 22 16,-1 0-1,1 0-15,0 22 0,0-22 16,-21 21-16,20 0 16,1 0-16,0 0 0,21 22 0,0-22 15,-21 0-15,21 21 0,0 1 16,0-22-16,0 0 0,21 21 16,0-42-16,0 21 0,22-21 15,-22 0-15,0 0 0,0 0 16,0 0-16,22 0 0,-22 0 0,0 0 15,0-21-15,0 0 16,-21 0-16,0 0 0,22-22 16,-1 22-16,0 0 15,-21-21-15,21 21 0,-21-1 0,21 1 16,22-21-16,-22 21 16,0 21-16,0 0 0,0 0 15,0 0-15,1 21 0,-1-21 16,-21 21-16,21 0 0,-21 0 15,0 1-15,0-1 0,0 21 16,0-21-16,0 0 0,0 22 16,0-22-16,0 0 0,0 21 15,0-20-15,0-1 0,-21-21 16,21-21 15,0-1-31,0 1 16,0 0-16,0 0 0,21-21 0,0 20 15,0 1-15,0 0 0,1-21 0,-1 21 16,0-22-16,0 22 16,43-42-16,-43 41 0,21-20 0,-21 21 15,0 0-15</inkml:trace>
  <inkml:trace contextRef="#ctx0" brushRef="#br1" timeOffset="155017.88">22140 16150 0,'0'0'0,"21"0"0,-21-21 0,22 21 16,-22 21-1,0 0 1,0 1-16,-22-1 0,1 21 0,21-21 16,-21 22-16,0-22 0,0 21 15,21 0-15,-21 1 0,-22 20 16,43-42-16,0 22 0,-21 20 16,0-42-16,21 1 0,0-1 15,0 0-15,0 0 0,21 0 16,0-21-1,0 0-15,1 0 0,-1 0 0,0 0 16,0-21-16,0 0 0,-21 0 16</inkml:trace>
  <inkml:trace contextRef="#ctx0" brushRef="#br1" timeOffset="155192.29">21907 16425 0,'0'0'0,"-21"-21"0,42 21 31,1 0-15,-1 0-16,0-21 0,21 21 0,-21 0 15,22 0-15,-22-21 0,21 21 16,-21-21-16,22 21 0,20-21 16</inkml:trace>
  <inkml:trace contextRef="#ctx0" brushRef="#br1" timeOffset="155688.91">22923 16150 0,'-42'0'32,"21"0"-32,0 21 0,0 1 0,-1-1 15,1 0-15,0 21 0,0-21 0,0 22 16,-43 20-16,43-20 15,0-22-15,-21 42 0,20-20 16,1-1-16,-21-21 16,42 21-16,-21-20 0,0-1 0,-1 21 15,22-21-15,-21-21 16,42 0 0,1-21-16,-1 0 15,0 0-15,0 0 16,0-22-16,0 22 0,1-21 0,20-22 15,-21 1-15,0 20 0,0 1 16,1 0-16,-1-1 0,0 1 16,0 0-16,0 21 0,-21 42 31,0 0-31,0 0 0,0 21 0,0-20 16,-21 41-16,21-21 15,-21-20-15,21 20 0,0-21 16,0 0-16,0 22 0,0-22 0,0 0 0,0 0 15,0 0-15,0 0 16,0 1-16,0-1 0,0 0 16,0-42 15,0 0-31,-21 21 16</inkml:trace>
  <inkml:trace contextRef="#ctx0" brushRef="#br1" timeOffset="156284.35">22479 16531 0,'0'0'0,"-42"-21"15,20 21-15,22-21 16,22 21 0,20 0-1,-21 0-15,21 0 0,-20 0 16,83-21-16,-62 21 0,-1 0 16,64-21-16,-64-1 15,1 1-15,-1 21 0,0-21 0,1 21 16,-1-21-16,-21 0 0,0 0 15,0-1-15,22-20 0,-43 21 16,0 0-16,0 0 0,0-1 0,-21 22 31,-1 0-31,1 0 0,0 0 0,21 22 0,-21-1 16,0 0-16,0 0 0,-1 21 16,22-20-16,0 20 0,-21 21 15,21-20-15,-21-22 0,21 21 16,0-21-16,0 22 0,0-1 15,0-21-15,0 0 0,0 1 16,21-1-16,0-21 0,1 21 16,-1-21-16,0 0 0,0 0 15,0 0-15,0 0 0,1-21 16,-1 0-16,0-1 0,0 1 0,0 0 16,22-21-16,-22-1 0,0 22 15,0-21-15,0 0 0,0-1 16,-21 1-16,22 0 0,-1 20 0,-21-20 15,21 0-15,-21 21 16,0-1-16,0 44 16,0 20-1,-21-21-15,0 21 0,21-20 16,-22 20-16,22-21 0,-21 21 0,21 1 16,0-22-16,0 0 0,-21 21 15,21-20-15,0-1 0,0 21 0,0 0 16,0-20-16,0-1 15,21-21 1,0 0-16,1 0 0,-1 0 16,0 0-16,0 0 0,0-21 15</inkml:trace>
  <inkml:trace contextRef="#ctx0" brushRef="#br1" timeOffset="156520.94">23982 16256 0,'0'0'0,"0"-21"0,0 42 32,-21 0-17,-1 0-15,22 1 0,-21-1 16,0 0-16,21 21 0,-21 1 16,0-22-16,21 21 0,-21-21 15,21 0-15,0 1 0,0 20 16,0-21-16,0 0 15,0 0-15,21-21 16,0 0-16,0 0 0,0 0 16,0 0-16</inkml:trace>
  <inkml:trace contextRef="#ctx0" brushRef="#br1" timeOffset="156812.28">24320 16277 0,'0'-84'31,"0"168"-31,0-190 0,22 106 16,-22 22-1,0-1-15,21 0 0,0 0 16,0 0-16,0 22 0,-21-22 0,21 21 16,1-21-16,-1 22 0,21 20 15,-42-21-15,0-20 0,0 20 16,0-21-16,0 21 0,0-20 15,-63 41-15,41-42 0,1 0 16,0 1-16,0-1 0,0 0 0,-22-21 16,22 0-16,0 0 15,42 0 17</inkml:trace>
  <inkml:trace contextRef="#ctx0" brushRef="#br1" timeOffset="157096.23">25675 16955 0,'0'0'0,"-21"0"0,0 0 0,0 0 15,-1 0 1,1 0-16,0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DF58-1EDE-429E-B631-CA443EE76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342E-38FB-4900-983C-DF930ED6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4308-9C9F-47A9-89AA-4F765028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0F80-BEB7-4AF9-948E-608EC21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1CEA-EFAA-43C1-8D30-0DAA40D3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2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7811-6935-4BAA-B396-545E1302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5611-5765-41DB-93E5-E023A5E3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2B2-713A-4197-B205-ECC210F1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F5D5-A658-4B51-8C3D-B1E5959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1585-8797-47E5-A683-5A358C2B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48FF2-16E9-4CB2-8C64-7403344EC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1E89-CCDE-413F-87B8-AD6A0F5AF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4C1F-5D15-4982-A40A-1C2E9647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7A3B-6C8D-4137-8AE9-3C9D63FC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3F28-2071-48B3-9DB4-1B4A337B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DBD5-AD36-4278-9BEA-94AAC96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5700-C957-4593-9CB8-88B0975C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F32C-72C1-464C-AC09-F778E5AD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69D3-750A-4CC6-B77D-1E7CB888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6C6E-CDBA-4BDF-83DB-1B76CB57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7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4C41-6E69-4DA7-8514-2CA3708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E6E4-F9D1-4521-978C-5F14779A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1AAC-12E1-40E2-878E-51986C1F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2525-88FB-404F-9118-53521BF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A446-62E5-4FDD-BA32-2B8016D8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66D1-5FA0-46B0-AD7E-D07E75D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03C0-6B70-474F-9C13-D229C239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82DA-FCFC-483C-B16B-4B1CB4B16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7B9A-BD4E-43AE-A0EE-E625B09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75890-E2E2-483D-A224-A41E3E48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10652-02EA-4450-B0D9-71C33B8C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3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64FD-AF85-433B-9ED4-B785AB30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C2DD-70CB-4139-A70E-93D62B44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BF13-F414-46FA-AA5B-BCED8239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473FD-988A-470B-9ADA-3605E6BD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02E2-6378-42A7-A7AD-C30BB9F7E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E6C06-1C03-4576-AC2A-A0F0391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BD265-5BCE-4083-83BA-F9EDE57B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3C47A-35C4-40C2-9A4A-BB4DA591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7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2EAD-A4BE-4DD4-997C-725DD36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803E2-4F05-4444-814C-C5F6A6FC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18BF5-83D5-4579-BD76-FAF9A893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33291-CE43-465E-A93B-B0EE3800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3464B-569D-427C-9046-AE544425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73AC5-1298-4650-957F-CACDF437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6F199-8F00-4FF4-9066-B6621694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7516-3B1A-4491-9DF8-DBC36DEB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2A30-5353-4F54-9AF9-78DAAAF8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6AD18-4E26-4FA6-A9AA-5388AA17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2934-7065-4570-98F8-9230A556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996D-29CF-4E2F-9081-AF2F782D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369E-DC62-4D5B-AE52-3D3B732F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8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EBC2-7635-4A24-A7F7-7235EF6F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80BDC-ED35-4518-A5B3-C4A19D777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1A9B-F5F2-4EB8-B0DF-42E5EBEE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3D38C-00DA-435D-BEAF-BF394A04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3A50-96E5-432B-B118-922ED0A2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40EF-9C29-4A9E-AFCD-7347AC86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7056D-4D57-4D3A-9398-187294A9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ED42-7E99-4F2A-AA12-E3BA2278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BF6E-0295-462C-877E-25FB4EE33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BE84-F86C-432B-9845-97A180A1450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B778-D9CB-4BAB-8EE6-DF71AD01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70BE-2EFF-4C47-BF24-B5E53227B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09B1-5B40-4CD4-9A7B-319D90701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9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39708-7E0F-46F6-BE6C-3219CC4DF359}"/>
                  </a:ext>
                </a:extLst>
              </p14:cNvPr>
              <p14:cNvContentPartPr/>
              <p14:nvPr/>
            </p14:nvContentPartPr>
            <p14:xfrm>
              <a:off x="335160" y="76320"/>
              <a:ext cx="920556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39708-7E0F-46F6-BE6C-3219CC4DF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6960"/>
                <a:ext cx="922428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43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FD33A-2C47-4D8E-A09B-9F4412BA4FFE}"/>
                  </a:ext>
                </a:extLst>
              </p14:cNvPr>
              <p14:cNvContentPartPr/>
              <p14:nvPr/>
            </p14:nvContentPartPr>
            <p14:xfrm>
              <a:off x="541080" y="23040"/>
              <a:ext cx="771156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FD33A-2C47-4D8E-A09B-9F4412BA4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3680"/>
                <a:ext cx="773028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71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2FC8A-90A1-412A-9D61-A024F762ADA4}"/>
                  </a:ext>
                </a:extLst>
              </p14:cNvPr>
              <p14:cNvContentPartPr/>
              <p14:nvPr/>
            </p14:nvContentPartPr>
            <p14:xfrm>
              <a:off x="266760" y="114480"/>
              <a:ext cx="76813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2FC8A-90A1-412A-9D61-A024F762A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05120"/>
                <a:ext cx="7700040" cy="39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94D48-04BE-4056-80CB-B1788297EBD1}"/>
                  </a:ext>
                </a:extLst>
              </p14:cNvPr>
              <p14:cNvContentPartPr/>
              <p14:nvPr/>
            </p14:nvContentPartPr>
            <p14:xfrm>
              <a:off x="449640" y="3619440"/>
              <a:ext cx="10165320" cy="169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94D48-04BE-4056-80CB-B1788297E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3610080"/>
                <a:ext cx="10184040" cy="17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87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89B86-EB4D-495C-9928-ADF9A098BEBF}"/>
                  </a:ext>
                </a:extLst>
              </p14:cNvPr>
              <p14:cNvContentPartPr/>
              <p14:nvPr/>
            </p14:nvContentPartPr>
            <p14:xfrm>
              <a:off x="640080" y="23040"/>
              <a:ext cx="789480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89B86-EB4D-495C-9928-ADF9A098B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3680"/>
                <a:ext cx="79135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39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C20A6-5DE9-469B-AB73-3992AAD4F530}"/>
                  </a:ext>
                </a:extLst>
              </p14:cNvPr>
              <p14:cNvContentPartPr/>
              <p14:nvPr/>
            </p14:nvContentPartPr>
            <p14:xfrm>
              <a:off x="22680" y="99000"/>
              <a:ext cx="867204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C20A6-5DE9-469B-AB73-3992AAD4F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89640"/>
                <a:ext cx="869076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3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C84F-BD8A-48F3-8A3F-845D92A4174E}"/>
              </a:ext>
            </a:extLst>
          </p:cNvPr>
          <p:cNvSpPr txBox="1"/>
          <p:nvPr/>
        </p:nvSpPr>
        <p:spPr>
          <a:xfrm>
            <a:off x="1409700" y="1122363"/>
            <a:ext cx="77343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firefox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70B1C-00D3-442A-BD45-82C5E839D603}"/>
                  </a:ext>
                </a:extLst>
              </p14:cNvPr>
              <p14:cNvContentPartPr/>
              <p14:nvPr/>
            </p14:nvContentPartPr>
            <p14:xfrm>
              <a:off x="30600" y="15120"/>
              <a:ext cx="775728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70B1C-00D3-442A-BD45-82C5E839D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760"/>
                <a:ext cx="7776000" cy="64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1EDDF7-F4BE-4D0F-97E6-6A59F8728F3D}"/>
                  </a:ext>
                </a:extLst>
              </p14:cNvPr>
              <p14:cNvContentPartPr/>
              <p14:nvPr/>
            </p14:nvContentPartPr>
            <p14:xfrm>
              <a:off x="3908880" y="967680"/>
              <a:ext cx="4222080" cy="489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1EDDF7-F4BE-4D0F-97E6-6A59F8728F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520" y="958320"/>
                <a:ext cx="424080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77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B2-4BE8-4CEB-A6F4-0BDC1B10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6538-CA43-44FE-AA30-1F2B2D01D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31B3C-45B6-49DC-B0FF-71D86F77EDAA}"/>
                  </a:ext>
                </a:extLst>
              </p14:cNvPr>
              <p14:cNvContentPartPr/>
              <p14:nvPr/>
            </p14:nvContentPartPr>
            <p14:xfrm>
              <a:off x="68400" y="68760"/>
              <a:ext cx="91749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31B3C-45B6-49DC-B0FF-71D86F77E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9400"/>
                <a:ext cx="91936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48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2022-03-25T04:29:34Z</dcterms:created>
  <dcterms:modified xsi:type="dcterms:W3CDTF">2022-03-25T04:32:01Z</dcterms:modified>
</cp:coreProperties>
</file>