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02:41:45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11472 12869 0</inkml:trace>
  <inkml:trace contextRef="#ctx0" brushRef="#br0" timeOffset="68356.82">9546 423 0,'0'0'0,"0"-21"0,21 0 15,-21 0-15,21 21 0,-21-21 16,0 0-16,22-1 0,-22 1 16,0 42 15,0 1-31,0-1 0,0 21 16,0-21-16,0 22 0,0-1 0,0 21 15,0-20-15,0 20 0,0 1 16,0 20-16,0-20 0,0-1 0,0 22 15,0-21-15,0-1 0,-22 1 16,22-1-16,0-21 0,-21 22 0,21-22 16,-21 1-16,21-1 0,0 0 15,0-21-15,0 22 0,0-22 16,0 0-16,0 0 0,0 0 0,0-42 47,21 0-47,-21-21 0,21 21 0,1-1 15,-22-20-15</inkml:trace>
  <inkml:trace contextRef="#ctx0" brushRef="#br0" timeOffset="68703.89">9969 953 0,'0'0'0,"0"-22"16,22 22-16,-1 0 15,0 22 1,-21-1 0,0 0-16,0 0 0,0 21 15,0 1-15,0-1 0,0 0 0,-21-20 16,0 20-16,-22 0 0,1 1 15,0-1-15,-1-21 0,1 21 0,0 1 16,-1-22-16,1 21 0,21-21 16,-22 1-16,22-1 0,0 0 15,0 0-15,0-21 16,21-21 0,0 0-16,42 0 15,-21-1-15,0-20 0</inkml:trace>
  <inkml:trace contextRef="#ctx0" brushRef="#br0" timeOffset="68947.75">10012 1016 0,'0'0'0,"0"-42"32,0 63-32,0 0 15,0 0-15,0 0 0,0 22 16,21-1-16,0 0 0,0-20 0,22 20 15,-22 0-15,0-21 0,21 22 16,-21-1-16,1-21 0,-1 0 0,0 22 16,0-22-16,-21 0 0,21 0 15,-21 0-15,21 1 0,-21-1 16,22-21-16,-1 0 16,-21-21-1,0-1-15</inkml:trace>
  <inkml:trace contextRef="#ctx0" brushRef="#br0" timeOffset="69247.59">10541 572 0,'0'-43'0,"0"86"0,0-128 16,0 43-16,0 20 0,0 1 16,-21 0-16,21 0 0,-21 21 15,21 21 1,0 21-16,0-20 0,-22 41 0,22-21 15,0 22-15,0-1 0,-21 22 16,21 0-16,0-22 0,0 22 0,0-22 16,-21 22-16,0-43 0,21 22 15,-21-1-15,21-20 0,0-1 16,0-21-16,0 22 0,0-22 16,0 21-16,0-21 0,0 0 0,0 1 15,21-44 16,0 1-31,-21 0 0,21 0 16,0 0-16</inkml:trace>
  <inkml:trace contextRef="#ctx0" brushRef="#br0" timeOffset="69641.37">10647 1291 0,'21'21'16,"0"-21"-16,0 0 16,0 0-16,1 0 0,-1 0 15,0-21-15,21 0 0,1 21 16,-22-21-16,21 0 0,-21 0 0,22-1 16,-22 1-16,0 0 0,0 0 15,-21-21-15,0 20 0,0 1 16,0 0-16,-21 21 0,0 0 15,-22 0-15,22 0 0,-21 0 16,0 21-16,-1 0 0,1 1 0,0-1 16,-1 0-16,1 21 0,21 1 15,0-1-15,-1 0 0,22-21 0,0 22 16,0-1-16,0-21 0,0 0 16,0 22-16,0-22 0,22 0 0,-1-21 15,0 21-15,21 0 0,-21-21 16,22 0-16,-1 0 0,0 0 0,1 0 15,20 0-15,-20-21 0,20 0 16,43-42-16,-43 41 16,-20-20-16,-1 0 0</inkml:trace>
  <inkml:trace contextRef="#ctx0" brushRef="#br0" timeOffset="70199.56">11726 212 0,'0'0'0,"-21"-21"0,0-1 0,0 22 16,0 0-16,-1 0 16,22 43-16,0-22 0,-21 21 15,21 22-15,-21-22 0,21 22 16,0-1-16,-21 22 0,21-22 16,0 22-16,0 0 0,0-1 0,-21-20 15,21 20-15,-21-20 0,21-22 16,-22 22-16,22-22 0,0 0 0,0 1 15,0-1-15,0-21 0,0 0 16,-21 1-16,21-1 0,0-42 31,0-1-15,0 1-16,0 0 0,0-21 16,0 21-16,0-22 0,0 22 0,21-21 15,-21 21-15,22-22 0,-1 22 16,-21-21-16,21 21 0,21-1 15,-21 1-15,1 0 0,20 0 16,0 0-16,22 0 0,-22 21 0,64 0 16,-43 0-16,-20 21 15,20 0-15,-20 0 0,-1 21 0,-21-20 16,21 20-16,-42-21 0,0 21 16,0 1-16,0-22 0,-21 21 0,-21 1 15,0-22-15,-22 21 0,1-21 16,-1 0-16,1 1 0,-1-1 0,22 0 15,-22 0-15,22-21 0,21 0 16,-22 21-16,22-21 0,-21 0 16,21 0-16,0 0 0,-1 0 0,1 0 15,21-21 1,-21 21-16,21-21 16,0 0-16,0 0 0,21-1 15</inkml:trace>
  <inkml:trace contextRef="#ctx0" brushRef="#br0" timeOffset="70988.11">12615 677 0,'0'0'0,"0"22"0,0-1 16,21-21 0,22 0-1,-22 0-15,0 0 0,21 0 16,1-21-16,-1 21 0,22-22 0,-22 1 16,21 0-16,1 0 0,-22 0 15,1 0-15,-1-22 0,0 22 0,1 0 16,-22-21-16,-21 20 0,0-20 15,0 21-15,0 0 0,-21 0 0,-1-1 16,-20 1-16,0 21 16,-22 0-16,1 0 0,-1 21 0,1 1 15,-1-1-15,1 0 0,20 21 16,-20-21-16,21 22 0,-1-1 0,1 0 16,21 1-16,0-1 0,-1-21 15,22 22-15,0-1 0,0 0 0,0-21 16,0 22-16,22-22 0,-1 0 15,0 0-15,0 0 0,21-21 0,1 0 16,20 0-16,-20 0 0,20 0 16,1 0-16,-22 0 0,21 0 0,-41 0 15,20 0-15,-21 0 0,0-21 16,-42 21 0,-21 0-1,-1 21-15,1 1 0,-21-1 0,20 0 16,-20 0-16,20 21 0,-20-20 15,21 20-15,-1-21 0,1 21 0,21-20 16,-22 20-16,22-21 0,0 0 16,21 0-16,0 1 0,0-1 0,0 0 15,0 0-15,0 0 0,0 0 16,21-21-16,0 22 0,1-22 0,-1 0 16,21 0-16,0 0 0,-20 0 0,20 0 15,21 0-15,-20 0 0,-1-22 16,22 1-16,-1 0 0,-21 0 15,22-21-15,-1-1 0</inkml:trace>
  <inkml:trace contextRef="#ctx0" brushRef="#br0" timeOffset="71292.94">13758 296 0,'0'0'0,"0"-42"0,0-21 0,0 20 15,0 1-15,0 0 0,0-1 0,0 22 16,0 63-1,-21-20-15,0 20 16,0 21-16,21 1 0,-21-1 16,-1 1-16,22 21 0,-21-22 15,0 22-15,0-1 0,21 1 16,-21-21-16,0 20 0,21-20 0,0-1 16,-22 1-16,22-22 0,-21 22 15,21-43-15,0 21 0,0-21 0,0 22 16,0-22-16,0 0 0,0 0 15,21-21 1,1-21 0,-1 0-16,0 0 0,0-1 15,0-20-15,0 21 0,1-21 0,-1 20 16</inkml:trace>
  <inkml:trace contextRef="#ctx0" brushRef="#br0" timeOffset="71651.73">13822 1101 0,'0'21'0,"0"0"16,21-21 31,0 0-47,0 0 0,22 0 0,-22-21 16,21 0-16,-21 0 15,22-22-15,-22 22 0,0 0 0,0 0 16,0 0-16,-21-1 0,0 1 15,0 0-15,0 0 0,-21 21 16,0 0-16,-21 0 0,20 0 16,-20 21-16,0 0 0,21 0 0,-22 1 15,1 20-15,21-21 0,-22 21 16,22 1-16,0-22 0,21 21 0,0 1 16,0-22-16,0 0 0,0 21 15,0-21-15,0 1 0,0-1 0,0 0 16,0 0-16,21-21 0,0 21 15,1-21-15,-1 0 0,21 0 0,0 0 16,1 0-16,-1-21 0,22 21 0,-22-21 16,21 0-16,1-22 15,-1 22-15</inkml:trace>
  <inkml:trace contextRef="#ctx0" brushRef="#br0" timeOffset="72340.33">14626 931 0,'21'-21'15,"-42"42"-15,42-63 0,-21 21 0,-21 42 31,21 0-15,-21 0-16,0 1 0,0 20 0,21-21 16,-22 21-16,1 1 0,21-1 15,0 0-15,-21-20 0,21 20 16,-21 0-16,21-21 0,0 1 0,-21-1 16,21 0-16,0 0 0,0 0 15,0 0-15,0-42 47,0 0-47,0-21 0,0 21 16,0-22-16,0 1 0,0 0 0,21-1 15,0-20-15,0 20 0,-21 1 16,21 0-16,1-1 0,-22 22 0,21-21 16,0 21-16,0 0 0,0-1 15,0 22-15,1 0 0,-1 0 16,0 0-16,0 22 0,0-1 15,0 0-15,1 21 0,-1-21 0,21 22 16,-21-1-16,-21 0 0,21 1 16,1-1-16,-22 0 0,0-20 0,0 20 15,0-21-15,0 21 0,0-20 16,0-1-16,0 0 0,0 0 0,0 0 16,-22-21-1,22-21 1,0 0-16,0 0 0,0 0 15,0-1-15,0-20 0,0 21 16,0-21-16,0-1 0,22 1 16,-1 0-16,0-1 0,0 1 15,21 21-15,-20-22 0,20 22 0,0 0 16,1 0-16,-1 0 0,0 0 16,1 21-16,-1 0 0,0 0 0,1 21 15,-22 0-15,21 0 0,-21 21 16,0-20-16,-21 20 0,0 0 0,0-21 15,0 22-15,0-1 0,0-21 16,0 22-16,-21-22 0,0 21 16,21-21-16,-21 0 0,0-21 0,21 22 15,-21-1-15,21 0 16,21-42 15,0 0-31,0-1 0,0 1 16</inkml:trace>
  <inkml:trace contextRef="#ctx0" brushRef="#br0" timeOffset="72716.12">15790 1207 0,'0'21'16,"21"-21"31,1 0-47,-1 0 15,0-21-15,21-1 0,-21 22 0,22-21 16,-22 0-16,0 0 0,21 0 16,-20 0-16,-1-1 0,-21-20 0,0 21 15,0 0-15,0 0 0,0-1 16,0 1-16,-21 21 0,-22-21 16,22 21-16,0 0 0,0 0 15,0 21-15,-22 0 0,43 1 0,-21-1 16,0 21-16,0-21 0,21 22 15,-21-1-15,21-21 0,0 21 0,0-20 16,0 20-16,0-21 16,0 0-16,0 0 0,0 1 0,0-1 15,21 0-15,0 0 0,0-21 0,0 0 16,0 21-16,22-21 0,-22 0 16,0 0-16,21 0 0,1 0 0,-22-21 15,21 0-15,1 0 0,-22 0 16,21-1-16</inkml:trace>
  <inkml:trace contextRef="#ctx0" brushRef="#br0" timeOffset="73228.83">16468 974 0,'0'-43'16,"0"86"-16,0-107 0,0 43 15,0 42 17,0 0-32,0 1 0,0-1 15,0 21-15,-22 0 0,22-20 16,-21 20-16,21 0 0,0-21 0,0 22 15,0-22-15,-21 21 0,21-21 16,0 1-16,-21-1 0,21 0 0,0 0 16,0 0-16,0 0 0,0 1 15,-21-22 17,21-22-32,0 1 15,0 0-15,0 0 0,0-21 0,0-1 16,21 1-16,0 0 15,0-1-15,0 1 0,1 0 0,-1-22 16,0 22-16,0-1 0,21 22 16,-20-21-16,20 21 0,0 0 0,-21-1 15,22 1-15,-1 21 0,0 0 16,1 0-16,-1 21 0,0 1 0,1 20 16,-1 0-16,-21 1 0,22-1 15,-22 0-15,-21 1 0,0-1 0,0 21 16,0-20-16,0-1 0,-21-21 15,-1 22-15,1-1 0,21-21 0,-21 0 16,0 0-16,21 1 0,0-1 16,-21 0-16,0 0 15,21-42 17,0 0-17,21 21-15,-21-21 0,21-1 16,0 1-16,0-21 0,0 0 0,1-1 15</inkml:trace>
  <inkml:trace contextRef="#ctx0" brushRef="#br0" timeOffset="73540.64">17822 191 0,'0'0'0,"0"-22"15,0 1-15,0 0 0,0 42 31,0 0-15,0 22-16,-21-1 0,21 22 0,-21-22 16,21 21-16,-21 1 0,21-1 15,-21 22-15,-1 0 0,22-22 0,-21 22 16,21 0-16,-21-22 0,21 1 16,0-1-16,0 106 15,0-147-15,0 20 0,0-21 16,0 0-16,0 0 0,0 1 15,0-1-15,21-21 32,0-21-32,-21-1 15,22 1-15,-1 0 0,0 0 16</inkml:trace>
  <inkml:trace contextRef="#ctx0" brushRef="#br0" timeOffset="74011.38">18584 953 0,'0'0'0,"21"-22"0,1 1 0,-22 0 15,0 0-15,0 0 0,0 0 16,-22 21 0,-20 0-16,21 0 15,-21 21-15,20 0 0,-20 0 0,21 0 16,-21 0-16,-22 43 15,43-43-15,0 21 0,21-20 0,0-1 16,0 0-16,0 0 0,0 0 16,0 0-16,0 1 0,21-1 0,0-21 15,21 21-15,-20 0 16,20 0-16,0-21 0,22 21 0,-22-21 16,0 22-16,1-1 0,-22-21 15,21 21-15,-21-21 0,1 0 0,-1 21 16,0-21-16,-21 21 0,0 0 15,0 1-15,-21-22 16,0 21-16,-1-21 16,-20 0-16,0 0 0,-1 21 0,1-21 15,0 0-15,-1 0 0,1 0 0,0 0 16,-1 0-16,1 0 0,21 0 16,-21 0-16,20 0 0,-20 0 0,21 0 15,0 0-15,0 0 16,-1 0-16,1 0 15,0 0 1,21-21-16,-21 21 0,21-21 0,0-1 16,-21 1-16</inkml:trace>
  <inkml:trace contextRef="#ctx0" brushRef="#br0" timeOffset="74333.19">17103 508 0,'0'0'0,"-22"0"0,1 0 15,21-21-15,43 21 16,-1-21 0,21 21-16,1 0 0,21 0 0,-1 0 15,22 0-15,-21 0 0,-1 0 16,22 0-16,-21 21 0,21-21 0,-22 0 15,1 0-15,0 0 0,-1 0 16,-20 0-16,-22 0 0,1 0 0,-1 0 16,-21 0-16,0 0 0,0 0 15,-42 0 17,0 0-32,-21 0 0,21 0 0,-22 0 15,22 0-15,-21 0 0,-22 21 0</inkml:trace>
  <inkml:trace contextRef="#ctx0" brushRef="#br0" timeOffset="75220.67">9102 1715 0,'-43'21'31,"43"0"-15,0 0-16,21-21 16,1 21-16,20-21 15,-21 0-15,21 21 0,1-21 0,-1 0 16,0 0-16,22 0 0,-1 22 0,1-22 15,21 0-15,-1 0 0,22 0 16,0 0-16,0 0 0,21 0 0,0 0 16,21 0-16,-21 0 0,21 0 15,21 0-15,1 0 0,-22-22 0,21 22 16,22-21-16,-22 21 0,22-21 16,20 21-16,-20-21 0,-1 21 15,22-21-15,0 0 0,-1 21 0,1-22 16,21 1-16,-22 21 0,22-21 15,-21 21-15,21-21 0,-22 21 0,22 0 16,0-21-16,-21 0 0,-1 21 16,22 0-16,-21 0 0,0 0 0,-22 0 15,1 0-15,-1 0 0,1 0 16,-22 0-16,21 0 0,-41 0 0,-1 0 16,0 0-16,-21 0 0,-21 21 15,0-21-15,-1 21 0,-20-21 0,-21 0 16,-1 21-16,-21-21 0,1 0 15,-22 0-15,0 0 0,0 0 16,-42 21 47,0-21-48</inkml:trace>
  <inkml:trace contextRef="#ctx0" brushRef="#br0" timeOffset="75302.64">18436 1672 0,'0'0'0,"-21"0"0</inkml:trace>
  <inkml:trace contextRef="#ctx0" brushRef="#br0" timeOffset="148392.01">4000 1799 0,'0'0'0,"-42"0"0,21 0 15,0 21-15,0-21 16,-1 0-16,1 22 0,-21-22 0,21 21 16,-22 0-16</inkml:trace>
  <inkml:trace contextRef="#ctx0" brushRef="#br0" timeOffset="163300.32">1820 2794 0,'0'21'16,"0"0"-16,21-21 16,1 0 46</inkml:trace>
  <inkml:trace contextRef="#ctx0" brushRef="#br0" timeOffset="163928.85">1609 2942 0,'-22'0'0,"44"0"0,-65 21 0,43 1 15,0-1-15,0 0 16,0 0-16,21-21 16,1 0-16,-1 0 0,0 0 15,0 0-15,21 0 0,1 0 16,-1 0-16,0 0 0,1-21 15,-1 0-15,22 0 0,-1-1 16,1 1-16,-1 0 0,1-21 0,-22-1 16,21 22-16,-20-21 0,-1 0 15,-21-1-15,0 1 0,-21 0 0,0-1 16,-21 22-16,-21 0 0,0 0 16,-1 0-16,-20 21 0,-1 0 15,1 0-15,-85 63 0,84-42 16,1 22-16,-1-1 0,1 21 15,-1-20-15,22 20 0,-1-20 16,1 20-16,0-21 0,21 1 16,-1-1-16,22 22 0,0-22 15,0 0-15,0-21 0,22 22 0,-1-22 16,21 21-16,0-21 0,1 1 16,-1-22-16,0 0 0,22 21 15,-22-21-15,1 0 0,-1 0 0,0-21 16,1-1-16,-22 22 0,0-21 15,0 0-15,-21 0 0,-21 21 16,0 0-16,-22 21 16,1 0-16,0 0 0,-22 1 15,1 20-15,-1 0 0,1 1 0,-22-1 16,22 21-16,-1-20 0,1 20 16,20-20-16,-20 20 0,42-21 15,-22 1-15,22-1 0,0 0 16,21 1-16,0-1 0,0-21 15,21 22-15,21-22 0,-20-21 0,41 21 16,-21-21-16,22 0 0,-1 0 16,1 0-16,-1-21 0,22 0 0,-21-1 15,-1 1-15,22-21 0,-22 0 16,1-1-16,20 1 0,-20 0 0</inkml:trace>
  <inkml:trace contextRef="#ctx0" brushRef="#br0" timeOffset="164224.15">3006 2646 0,'0'0'0,"0"-85"0,21-148 31,-21 212-31,0 0 0,-21 21 16,-1 0-16,1 0 0,0 0 16,-21 42-16,-1-20 0,1 41 15,0 1-15,-1 20 0,1 1 0,21 0 16,-21-1-16,-1 1 0,22 0 15,0-1-15,0 22 0,0-21 0,-1-1 16,1 1-16,0 0 16,21-22-16,0 1 0,-21-1 0,21-20 15,-21 20-15,21-21 0,0 1 16,0-1-16,0-21 0,0 0 0,0 22 16,0-22-16,21-21 15,0-21-15,-21 0 16,21-1-16,0-20 0</inkml:trace>
  <inkml:trace contextRef="#ctx0" brushRef="#br0" timeOffset="165251.82">2773 3768 0,'0'0'15,"-43"21"1,65-21 15,20-21-31,-21 0 0,21-1 16,1 1-16,-22 0 0,21-21 15,1 21-15,-22-22 0,0 22 0,0 0 16,0 0-16,-21 0 0,0-1 16,-42 22-1,21 0-15,-22 22 0,1-1 16,0 21-16,-22 0 0,1-20 15,20 20-15,-20 0 0,21 1 16,-1-22-16,1 21 0,21 0 0,0-20 16,21-1-16,0 21 0,0-21 15,0 0-15,0 1 0,21-1 0,21-21 16,-21 0-16,22 0 0,20 0 16,-21 0-16,22 0 0,-1-21 0,1 21 15,-1-22-15,-20-20 0,20 21 16,1 0-16,63-43 15,-85 22-15,22 21 0,-22-22 0,21 1 16,-20 0-16,-22-1 0,21 1 16,-21 21-16,1-21 0,-1 20 15,-21 1-15,21 0 0,-42 21 32,0 21-32,-1 0 0,1 1 15,0-1-15,0 21 0,0-21 0,0 22 16,-1-1-16,1-21 0,0 21 15,21 1-15,-21-22 0,21 21 0,-21-21 16,21 22-16,0-22 16,0 21-16,0-21 0,0 1 0,0-44 31,0 1-15,0 0-16,0-21 15,0 21-15,0-22 0,0 22 0,21-21 16,0-1-16,0 1 0,0 21 15,1-21-15,-1-1 0,21 22 16,-21 0-16,22-21 0,-1 20 0,0 22 16,-21 0-16,22 0 0,-1 0 0,0 0 15,-20 22-15,20-1 0,-21 0 16,21 0-16,-20 21 0,-1-20 0,0 20 16,0-21-16,-21 21 0,0 1 15,21-22-15,-21 21 0,0-21 0,0 1 16,0 20-16,0-21 0,0 0 0,0 0 15,0 1 1,-21-22-16,0-22 16,21 1-1,0 0-15,-21 0 0,21 0 0,0-22 16,0 22-16,0-21 0,0 0 0,21-22 16,0 22-16,0-1 0,0 1 15,22 0-15,-1-1 0,22 22 16,-1-21-16,1 42 0,-1-21 15,1 21-15,-1 0 0,64 21 16,-63 21-16,-22-21 0,-21 22 16,21-1-16,-42 0 0,0 1 0,0 41 15,0-41-15,-21-1 0,21 0 16,-21 1-16,0-22 0,-21 42 16,20-41-16,1-1 0,21 0 15,-21-21 1,21-21-1,0-22-15,0 22 0,0 0 16,0 0-16</inkml:trace>
  <inkml:trace contextRef="#ctx0" brushRef="#br0" timeOffset="166252.07">5207 3704 0,'-21'0'16,"42"0"-16,-63 0 31,42 21-31,21-21 32,0 0-32,21-21 0,1 0 0,-1 21 15,21-21-15,1 0 0,-1-22 16,1 22-16,-1 0 0,-20 0 15,20-21-15,-42 20 0,22 1 16,-22 0-16,-21 0 0,-21 21 16,-22 0-16,1 0 0,-21 21 15,-1-21-15,1 21 0,-1 22 16,1-22-16,20 0 0,-20 21 0,20 1 16,1-22-16,0 21 0,21 0 15,-1-20-15,22 20 0,0-21 0,0 0 16,0 0-16,0 1 0,0-1 15,22 0-15,-1 0 0,21-21 0,-21 0 16,22 0-16,-1 0 0,0 0 0,22 0 16,-22-21-16,0 21 0,22-21 15,-22 0-15,22-1 0,-22 1 0,22 0 16,-22-21-16,0 21 0,1-1 16,-1-20-16,-21 21 0,21 0 15,-20 0-15,-1-1 0,0 1 16,0 0-16,0 0 0,-21 0 15,0 0-15,0 42 32,0 0-32,0 0 0,-21 0 15,0 22-15,21-22 0,0 21 16,-21-21-16,0 22 0,21-1 0,-22-21 16,22 21-16,-21-20 0,21-1 15,0 21-15,0-21 0,0 0 0,-21 1 16,21-1-16,0-42 31,0-1-15,0-20-16,21 21 15,-21-21-15,21 20 0,1-20 0,-1 0 16,0-1-16,21-20 0,-21 21 0,22-22 16,-22 22-16,21-1 0,22 1 15,-22 0-15,64-1 16,-43 43-16,1 0 0,-22 22 0,1-1 15,-1 0-15,0 21 0,-21 22 16,1-22-16,-22 0 0,0 1 0,0 20 16,0-20-16,0-1 0,0 0 15,0-21-15,0 22 0,0-22 0,0 21 16,0-21-16,-22 1 0,1-1 16,0-21-1,0-21 1,21-1-16,0 1 15,0-21-15,0 21 0,21-22 0,0 1 16,0 0-16</inkml:trace>
  <inkml:trace contextRef="#ctx0" brushRef="#br0" timeOffset="166564.9">7451 2646 0,'0'0'0,"0"-21"0,0 0 0,0-1 16,0 1-16,21 21 16,-21 21-16,0 1 15,0 20-15,0 0 0,0 1 16,0 20-16,0 1 0,0-1 0,0 1 16,0 20-16,0 1 0,0 0 15,-21-1-15,-1-20 0,1 20 0,0-20 16,-21 21-16,21-22 15,-1-21-15,-20 22 0,21-22 0,0 1 16,0-1-16,-1-21 0,1 0 0,21 0 16,0 1-16,0-1 0,21-42 31,1-1-31,20 1 0,-21-21 16,21 21-16,1-22 0</inkml:trace>
  <inkml:trace contextRef="#ctx0" brushRef="#br0" timeOffset="166962.62">8128 3387 0,'0'0'0,"63"-64"16,-63 43-1,0 0-15,0 0 0,0 0 16,-21 21-16,0 0 16,-21 0-16,-1 0 0,1 21 0,0 0 15,-1 21-15,1-21 0,0 22 16,-1-22-16,1 21 0,21-21 0,0 43 15,21-43-15,0 0 16,0 0-16,42 1 0,-21-22 16,22 21-16,-1-21 0,0 21 0,22-21 15,-22 21-15,0-21 0,22 21 16,-22-21-16,-21 21 0,22 1 0,-22-22 16,0 21-16,0-21 15,-21 21-15,0 0 0,0 0 16,-42 0-16,21-21 0,-22 22 15,1-22-15,-21 0 0,20 21 16,-20-21-16,20 0 0,1 0 0,0 0 16,-1 0-16,1 0 0,21 0 15,0 0-15,0 0 0,21-21 32,0-1-32,0 1 15,0 0-15,21 0 0,-21 0 16</inkml:trace>
  <inkml:trace contextRef="#ctx0" brushRef="#br0" timeOffset="167224.1">7408 2985 0,'-42'0'0,"84"0"0,-105 0 0,42-22 0,42 22 31,0-21-31,21 21 0,22 0 0,-1-21 15,22 0-15,0 21 0,20-21 16,1 0-16,0 21 0,-21-22 16,21 22-16,-43-21 0,22 21 0,-43 0 15,0 0-15,1 0 0,-22 0 16,-42 0 0,0 0-1,-1 0-15,44 0 16,-1 0-16,0 0 0</inkml:trace>
  <inkml:trace contextRef="#ctx0" brushRef="#br0" timeOffset="173464.82">10075 3471 0,'-21'0'0,"21"-21"15,0 0-15,0 0 16,0 0-16,0 0 16,0-1-16,0 1 15,0 0-15,0 0 0,0 0 16,0 0 0,0-1 109,21 22-110,-21-21-15,0 42 47,0 22-31,-21-22-16,0 21 0,21 1 0,-21-1 15,0 0-15,-1 22 0,1-22 16,0 0-16,0 1 0,21-22 0,0 21 16,-21-21-16,21 22 0,-21-22 0,21 0 15,0 0-15,0 0 0,0 1 16,0-1-16,21-21 31,0 0-15,0-21-1,0-1 1,-21 1-16,21 21 16,1-21-16,-22 0 0,21 21 0,0-21 15,-21 0-15,21-1 0,0 1 16,-21 0-16,21 0 0,1-21 15,-1 20-15,0 1 0,0-21 0,-21 21 16,21 0-16,22-43 0,-22 43 16,0 0-16,0 0 0,0 21 15,0-22-15,-21 1 0,22 21 16,-1 0 0,-21 21-16,0 1 15,0-1-15,0 0 0,0 21 0,0-21 16,0 22-16,0-22 0,0 21 15,0-21-15,0 22 0,21-22 0,-21 21 16,21-21-16,-21 1 0,21-1 0,-21 0 16,21 0-16,1-21 0,-1 0 15,0 21-15,0-21 0,21 0 0,-20 0 16,-1 0-16,21 0 0,-21-21 16,0 0-16,22 0 0,-22 0 15,0-1-15,0-20 0,0 21 0,1-21 16,-22-1-16,0 1 0,0 0 15,0-1-15,-22 1 0,1 0 0,0-1 16,0 1-16,0 21 0,-22 0 16,22-1-16,0 22 0,0 0 0,0 0 15,0 0 1,21 22-16,0-1 0,0 0 16,0 0-16,0 0 15,21 0-15,21-21 0,-21 0 0,0 0 16</inkml:trace>
  <inkml:trace contextRef="#ctx0" brushRef="#br0" timeOffset="173947.96">11366 2921 0,'0'0'0,"-21"0"0,-42-42 31,42 42-31,-1 21 15,22 0-15,0 21 0,0-20 16,-21 20-16,21 0 16,-21 22-16,21-22 0,0 64 15,-21-43-15,21 1 0,-21-22 16,21 1-16,-21-1 0,21 0 0,0 22 16,-22-22-16,22-21 0,0 0 15,-21-21-15,21 22 0,0-1 16,0-42-1,0-1 1,0 1-16,0 0 0,21-21 0,1-1 16,-1 22-16,0-21 0,0 0 15,21-1-15,-20 1 0,-1 0 0,21 20 16,-21-20-16,22 21 0,-22 0 16,0 0-16,21 21 0,-21 0 15,1 0-15,-1 0 0,0 21 0,0 0 16,0 0-16,22 43 0,-43-22 15,0-21-15,0 21 0,0 1 16,0-22-16,0 21 0,0-21 16,0 1-16,0-1 0,0 0 0,0 0 15,0 0-15,0 0 0,0-42 47</inkml:trace>
  <inkml:trace contextRef="#ctx0" brushRef="#br0" timeOffset="174183.41">12086 3281 0,'0'0'0,"0"-21"0,0 42 16,0 0 0,-42 85-1,42-85-15,-21 21 0,21-20 16,0 20-16,-22-21 0,22 21 15,-21-20-15,21 20 0,-21 0 0,21-21 16,0 1-16,-21-22 0,21 21 16,0 0-16,-21-21 0,21-21 31,21 0-31,0-1 16,0-20-16</inkml:trace>
  <inkml:trace contextRef="#ctx0" brushRef="#br0" timeOffset="174348.1">12213 3069 0,'0'0'0,"-21"-21"16,-21 0-1,42 0-15,-22 21 0,1 0 0,0 0 16,21 21 0,0 0-1,0 0-15,0 0 16,21 1-16</inkml:trace>
  <inkml:trace contextRef="#ctx0" brushRef="#br0" timeOffset="174623.99">12658 3175 0,'0'0'0,"-22"0"15,1 0-15,0 21 16,0 0-16,0 1 0,0-1 15,-1 21-15,1-21 0,0 22 16,-21-1-16,21 0 0,-1 1 0,1-1 16,21 21-16,0-20 15,0-22-15,0 0 0,0 21 0,21-20 16,-21-1-16,43 0 0,-22-21 16,0 0-16,0 0 0,22 0 15,-22 0-15,21 0 0,0 0 16,-20-21-16,20 0 0,0-1 0,1 1 15,-22-21-15,21 21 0,0-22 0,1-20 16,-1-1-16</inkml:trace>
  <inkml:trace contextRef="#ctx0" brushRef="#br0" timeOffset="175051.74">13166 2921 0,'0'0'0,"0"-42"0,0-1 0,0 22 0,0 0 16,-22 0-16,1 0 0,0 21 15,0 0-15,0 0 0,0 21 16,21 21-16,-22-21 15,22 22-15,0-1 0,0 0 0,-21 22 16,21-22-16,-21 22 0,21-1 16,-21 1-16,21-1 0,-21 1 0,21-22 15,-21 22-15,-1-22 0,22 0 0,0 1 16,0-22-16,-21 0 0,21 0 16,0 0-16,0 0 0,0 1 15,-21-22-15,21-22 31,0 1-31,21 0 0,0 0 0,1-21 16,-22 20-16,42-20 0,-21 0 0,0 21 16,22-22-16,-1 1 0,0 21 15,1 0-15,-1-1 0,43 1 16,-43 21-16,43 0 16,-64 0-16,21 21 0,-21 43 15,0-43-15,-21 0 0,0 22 16,0-22-16,0 0 0,0 21 15,-21 1-15,21-22 0,-21 0 16,0 0-16,0 0 0,0 0 16,-1-21-16,22 22 0,-21-22 0,0 0 15,0 0-15,0 0 16</inkml:trace>
  <inkml:trace contextRef="#ctx0" brushRef="#br0" timeOffset="175668.11">15452 3471 0,'0'22'16,"21"-22"-1,0 0 1,-21-22 0,21 1-16,0 0 15,0 0-15,-21 0 0,0 0 16,0-22-16,22 22 0,-22-21 16,0-1-16,0 22 0,0-21 0,-22 21 0,22 0 15,-63-1-15,42 22 16,-22 0-16,1 0 0,0 0 15,-1 0-15,-20 22 0,21-1 16,-22 21-16,22 0 0,-22 1 0,22-1 16,0 0-16,-1 22 0,22-22 15,-21 1-15,21-1 0,21 0 0,0-21 16,0 22-16,0-22 0,0 0 0,0 0 16,21-21-16,21 0 0,22 0 15,-1 0-15,-21 0 0,22 0 16,-22-21-16,22 21 0,-22-21 15,22 0-15,-22-22 0,0 22 0,-21-21 16,22 0-16,-22-1 0,0 22 16,0-21-16,-21 21 0,21-1 0,-21 1 15,0 42 1,-21 1-16,0-1 0,0 0 16,0 21-16,0 1 0,21-22 0,-22 0 15,22 21-15,-21-21 0,21 1 16,0 20-16,0-21 0,0 0 0,0 0 15,21 1-15,1-22 16,-1 0-16,0 0 0,0 0 0,21 0 16,-20 0-16,20 0 0,-21 0 15,21-22-15,-20 22 0,-1-21 16,21 0-16</inkml:trace>
  <inkml:trace contextRef="#ctx0" brushRef="#br0" timeOffset="176008.35">15854 3471 0,'0'0'0,"21"-42"0,-21 21 0,0-21 16,0 20-16,0-20 0,21 21 0,-21 0 15,21-22-15,0 22 0,-21 0 16,22 0-16,-1 0 0,0 0 0,21-1 16,-21 22-16,1-21 0,20 21 15,0 0-15,1 0 0,-22 0 0,21 21 16,0 1-16,1 20 16,-22-21-16,21 21 0,-21 1 0,-21-1 15,0 22-15,0-22 0,0 0 0,0-21 16,0 22-16,0-1 0,0-21 15,0 0-15,0 1 0,-21-1 0,0-21 16,21-21 15,0-1-31,0 1 0,0-21 16,0 21-16,21-22 0,0 1 16,1 0-16,-1-1 0,0 1 0,0 21 15,0-21-15,0 20 16,1 1-16,-1 0 0,0 21 15,0-21-15,0 21 0,0 0 0,1 0 16,-1 0 0</inkml:trace>
  <inkml:trace contextRef="#ctx0" brushRef="#br0" timeOffset="176315.98">16827 3387 0,'0'0'0,"22"21"0,-1-21 15,-21 21-15,21 0 0,0-21 16,0 0-16,0 0 0,1 0 0,-1 0 15,21 0-15,-21 0 0,22 0 16,-22 0-16,0-21 0,21 0 0,-21 0 16,1 0-16,-1-1 0,-21-20 15,0 21-15,0 0 0,0-22 16,0 22-16,0 0 0,-43 0 16,22 21-16,-21 0 0,21 0 15,-22 0-15,22 21 0,-21 0 0,0 22 16,20-22-16,1 21 0,-21 0 15,21 1-15,0-1 0,21 0 0,0-20 16,0 20-16,0-21 0,0 0 0,0 22 16,21-43-16,0 21 0,0 0 15,0-21-15,22 0 0,-22 0 0,21 0 16,0 0-16,22-21 0,-22 0 16,22-1-16</inkml:trace>
  <inkml:trace contextRef="#ctx0" brushRef="#br0" timeOffset="176723.93">18775 2900 0,'0'0'0,"-21"-42"0,-1-64 31,22 85-31,0-1 16,0 44 0,0 20-16,0-21 15,0 43-15,0-22 0,0 21 0,0 22 16,-21 0-16,21-1 0,-21 1 0,0 21 16,21-21-16,-21 20 0,0 1 15,-1 21-15,1 0 0,0 0 16,0 0-16,0 0 0,-22 0 0,22-21 15,0 21-15,-42 85 0,41-106 16,1-22-16,-42 64 0,42-84 16,21-1-16,-22-20 0,22-22 15,-21 21-15,21-21 0,0-42 32,0-21-32,0 0 0,0-1 15,21-20-15,1-1 0,-1-20 0,21-1 16,-21-21-16,22 0 0</inkml:trace>
  <inkml:trace contextRef="#ctx0" brushRef="#br0" timeOffset="177055.74">18690 3217 0,'0'0'0,"-42"-42"0,21 0 16,-1-1-16,22 1 0,-21 0 15,21-1-15,0 22 0,0-21 16,0 21-16,43-43 0,-1 43 15,-21 0-15,21 21 0,1-21 16,-1 21-16,22 0 0,-22 21 0,21 0 16,1 0-16,-22 22 15,22-1-15,-22 0 0,0 22 0,-20-1 16,-1-20-16,-21 20 0,0 1 0,-21-22 16,-1 0-16,1 1 0,-21-1 15,0-21-15,-1 21 0,1-20 16,0-22-16,-1 21 0,1 0 0,21-21 0,0 0 15,-1 0-15,1 0 16,21-21-16,0 0 16,21-1-16,1 1 0,-1 0 0,0-21 15,21 21-15,-21-1 0,22-20 16,-1 21-16,0 0 0,1 21 0,-1-21 16</inkml:trace>
  <inkml:trace contextRef="#ctx0" brushRef="#br0" timeOffset="177407.54">19452 3196 0,'0'0'0,"21"0"15,-21-21-15,0 0 0,0 0 16,0 0-16,0-1 16,21 1-16,-21 0 0,22 0 15,-22 0-15,21 0 0,0-1 16,0 22-16,0-21 0,0 21 0,1 0 16,-1 0-16,21 0 0,-21 0 0,22 0 15,-22 21-15,21 22 0,-21-22 16,22 21-16,-22-21 0,0 22 0,-21-1 15,0 0-15,0 1 0,0 20 16,0-20-16,0-22 0,0 0 16,-21 0-16,21 0 0,-21-21 15,-1 0 1,22-21-16,0 0 0,0-21 16,0 20-16,0 1 0,0-21 0,0 21 15,0-22-15,0 1 0,0 21 16,0-21-16,0 20 0,22 1 15,-1 0-15,-21 0 0,21 21 0,0-21 16,0 0-16,0 21 16,1 0-16,-1 0 0,0 0 0,21 0 15,-21 0-15,1 0 0</inkml:trace>
  <inkml:trace contextRef="#ctx0" brushRef="#br0" timeOffset="178949.98">20278 3112 0,'21'0'16,"0"0"-16,0 0 0,0 0 15,0-22-15,1 22 0,-1-21 16,0 0-16,0 21 0,0-21 16,-21 0-16,0 0 0,0-1 15,0 1-15,-21 21 16,0 21-1,0 1-15,0-1 0,-1 0 16,1 0-16,0 0 0,0 22 16,0-22-16,0 21 0,-22 22 15,43-22-15,-21-21 0,21 0 16,0 22-16,0-22 0,0 0 0,21 0 16,0 0-16,1-21 15,-1 0-15,0 0 0,21 0 0,43 0 16,-64 0-16,43 0 0,-22-21 15,0 0-15,1 0 0,20-22 16,-21 1-16,22 0 0,-22-1 16,1 22-16,-1-21 0,-21 0 15,21 20-15,-42-20 0,0 21 0,0 0 16,-21 21 0,0 0-16,-21 0 0,21 0 0,-1 21 15,-20-21-15,21 21 0,21 0 0,0 0 16,-21 1-16,21-1 0,0 0 15,0 21-15,0-21 0,21 1 0,0-1 16,-21 21-16,21-21 0,0 0 16,-21 1-16,22 20 15,-22-21-15,-22-21 32,1 0-32,0-21 0,21 0 15,-21 21-15,0-21 0,0-1 16,-1 22-1,22 22 1,0-1 0,22-21-16,-1 21 15,21-21-15,-21 0 0,0 0 16,22 0-16,-1 0 0,-21 0 0,22 0 16,-1 0-16,0-21 0,1 0 15,-1 21-15,0-22 0,1 1 0,-22-21 16,21 21-16,-21-22 0,0 22 15,22-21-15,-43 0 0,21 20 0,-21-20 16,0 21-16,0 0 0,0 0 16,0-1-16,0 1 0,-21 21 15,0 0-15,-1 21 16,1 1-16,-21-1 0,21 0 16,0 0-16,-1 21 0,1-20 0,0 20 15,0 0-15,21-21 0,0 22 16,0-22-16,0 21 0,0-21 0,21 1 15,0 20-15,0-42 0,1 21 0,20 0 16,-21-21-16,21 0 0,64 0 16,-63 0-16,20-21 15,-21 0-15,1 0 0,-1-22 0,0 22 16,1-21-16,-22 0 0,21-1 16,-21 22-16,1-21 0,-1-1 0,0 22 15,0-21-15,-21 21 0,0 0 16,-21 42 15,0 0-31,0 21 0,-1-21 16,-20 1-16,21 20 0,0-21 15,0 21-15,-22 43 16,43-64-16,-21 0 0,21 1 16,0-1-16,0 0 0,0-42 46,0 0-46,21-1 0,0 1 0,1 0 16,-1-21-16,21-1 0,-21 1 0,22 0 16,-1 21-16,0-22 0,1 1 15,-22 0-15,21 20 0,0-20 0,1 21 16,-22 21-16,21 0 0,-21 0 16,22 0-16,-22 0 0,-21 21 0,0 0 15,0 22-15,0-22 0,0 21 16,0-21-16,-21 22 0,0-1 0,21 0 15,-22 22-15,22-43 0,0 21 0,0 1 16,0-1-16,22-21 16,-1 0-16,0 0 0,0 1 0,21-1 15,-20-21-15,20 0 0,0 0 16,-21 0-16,22 0 0,-1-21 0,0-1 16,1-20-16,-22 21 0,21-21 0,1-1 15,-1-20-15,0 20 0,43-84 16,-43 64-16,1-1 0,-22 1 15,21-1-15,-21 1 0,0-1 16,1 22-16,-1 0 0,-21 21 0,0-1 16,0 1-16,0 42 15,-21 22-15,-1-22 0,-20 42 16,21-20-16,-21 20 16,20-20-16,1 20 0,0 1 0,21-1 15,0 1-15,0-22 0,0 21 16,0 1-16,0-22 0,21 1 0,0-1 15,1-21-15,-1 21 0,0-20 16,0-1-16,0 0 0,0-21 16,1 21-16,-1-21 0,0 0 0,0 0 15,0 0-15,0 0 0,1-21 16,-1 0-16,0 0 0,0-1 0,0-20 16,0 21-16,-21-21 0,22-1 0,-22 1 15</inkml:trace>
  <inkml:trace contextRef="#ctx0" brushRef="#br0" timeOffset="179167.88">22923 3027 0,'-42'0'15,"84"0"-15,-105 0 0,42 0 0,42 0 32,0 0-32,21 0 0,1 0 0,-1 0 15,0 0-15,22 0 0,-1 0 16,1 0-16,-1 0 0,1-21 0,-1 21 15,1 0-15,-1 0 0,1 0 0,-22 0 16,1 0-16,-1 0 0,-21 0 16,0 0-16,-42 0 15,0 0-15,-21 21 16,-22-21-16</inkml:trace>
  <inkml:trace contextRef="#ctx0" brushRef="#br0" timeOffset="179872.03">3069 5482 0,'0'0'0,"0"-21"0,0-21 15,0 21-15,0 42 16,0 0 0,-21 0-16,21 0 0,0 22 15,-21-22-15,21 21 0,0 0 0,0-20 16,0 20-16,-21-21 16,21 0-16,-22 22 0,22-22 15,0 0-15,-21-21 0,0 0 16,21-21-1,0 0 1,0-1-16</inkml:trace>
  <inkml:trace contextRef="#ctx0" brushRef="#br0" timeOffset="180044.1">3027 5144 0,'0'0'0,"0"-22"0,0 1 16,-21 21 15,-1 0-31,22 21 16,0 1-16,0-1 0,0 0 15,22-21 1</inkml:trace>
  <inkml:trace contextRef="#ctx0" brushRef="#br0" timeOffset="180471.46">3514 5228 0,'0'0'0,"0"106"32,0-85-32,0 22 15,0-22-15,0 0 0,0 21 16,-22-21-16,22 22 0,-21-22 0,21 0 16,-21 21-16,21-20 0,0-1 15,0 0-15,0 0 0,-21 0 0,21 0 16,0 1-1,0-44 1,0 1-16,0 0 16,21 0-16,-21-21 0,21 20 0,0-20 15,1 0-15,-1-1 0,21 1 16,-21 0-16,22-22 0,-1 22 16,0 21-16,43-43 0,-43 43 15,1 0-15,-1 21 0,0 0 16,-21 0-16,22 21 0,-22-21 0,21 42 15,-21-20-15,1 20 0,-22-21 16,0 21-16,0 1 0,0-1 0,0 0 16,0 1-16,-22-1 0,22 0 15,-21-20-15,0 20 0,0 0 16,21-21-16,0 1 0,0-1 0,21-42 31,21-1-15,-20 1-16,-1 0 0,21-21 0</inkml:trace>
  <inkml:trace contextRef="#ctx0" brushRef="#br0" timeOffset="180724.21">5440 4826 0,'0'0'16,"0"21"-16,0 0 0,0 22 0,0-1 15,0 0-15,0 43 16,0-21-16,-21-22 0,-1 21 16,22-20-16,-21-1 0,0 22 0,21-22 15,-21 0-15,0 1 0,21-1 16,-21 0-16,-1 1 0,22-1 0,-21-21 16,21 0-16,0 0 0,0 1 0,0-1 15,0-42 1</inkml:trace>
  <inkml:trace contextRef="#ctx0" brushRef="#br0" timeOffset="181320.04">5016 5482 0,'0'0'0,"22"0"47,20 0-47,-21 0 0,21-21 0,1 21 16,-1 0-16,22-21 0,-22 0 15,21 21-15,22-21 0,-21-1 0,-1 1 16,22 0-16,-22 0 0,1-21 0,-1 20 16,-20 1-16,-1-21 0,0 21 15,-21-22-15,1 22 0,-22-21 0,0 21 16,0-22-16,0 22 0,0 0 16,-22 0-16,22 0 0,-21 21 0,0 0 15,0 0-15,0 0 0,0 21 16,-1 21-16,1-21 0,21 22 0,0-1 15,0 0-15,0 1 0,0-1 16,0 0-16,-21 22 0,21-22 16,0 1-16,0-1 0,-21 0 0,21 1 15,0-1-15,0-21 0,0 21 0,0-20 16,0-1-16,0 0 0,0 0 16,0-42 15,0 0-31,0 0 0,0-1 15,0 1-15,0-21 0,0 21 16,21-22-16,0 22 0,0-21 0,1 21 16,20-22-16,-21 22 0,21-21 15,1 42-15,-1-21 0,-21 21 0,22 0 16,-22 0-16,21 0 0,-21 0 16,0 21-16,-21 0 0,0 0 0,0 0 15,0 1-15,0-1 0,0 21 0,0-21 16,0 0-16,-21 1 0,0-1 15,21 0-15,-21 0 0,21 0 0,-21 22 16,21-22 0,21-21-1,0 0-15,0-21 0,0-1 0,1 22 16,20-21-16,-21 0 16,0 0-16,22 0 0,-22 0 0,0-1 15</inkml:trace>
  <inkml:trace contextRef="#ctx0" brushRef="#br0" timeOffset="181613.05">6604 5440 0,'0'0'0,"21"0"0,0 0 0,0 0 16,1 0-16,-1 0 16,0-21-16,0 21 15,21-21-15,-20 21 0,20-22 0,-21 1 16,21 21-16,-20-21 0,20 0 0,-21 0 16,0 0-16,0 21 15,-21-22-15,0 1 0,0 0 0,-21 0 16,0 21-16,0 0 0,-21 0 15,-1 0-15,1 0 0,0 21 16,-22 0-16,22 0 0,-1 22 0,1-1 16,0-21-16,21 22 0,-22-1 15,43 0-15,0 1 0,0-1 0,0 0 16,21 22-16,1-43 0,20 0 16,0 0-16,-21 0 0,43 1 15,-22-22-15,1 0 0,-1 0 0,0 0 16,1 0-16,-1-22 0,0 1 15,1 21-15,-1-21 0</inkml:trace>
  <inkml:trace contextRef="#ctx0" brushRef="#br0" timeOffset="182348.47">8467 4868 0,'0'0'16,"-22"0"-16,1-21 0,21 0 0,0 0 16,0 0-16,21 21 15,1-21-15,-22 42 31,-22 0-31,22 0 16,-21 21-16,0 1 0,0-1 0,21 0 16,-21 22-16,0-22 0,21 22 0,-22-22 15,1 22-15,21-22 0,0 0 16,-21 1-16,0-1 0,21 0 0,-21-21 16,21 1-16,0-1 0,0 0 15,0-42 1,21 21-1,0-21-15,0-1 0,0-20 16,22 21-16,-22 0 0,0-22 0,21 1 16,-20 0-16,20-1 0,-21 1 0,21 21 15,1-21-15,-22-1 0,0 22 16,21 21-16,-20 0 0,-1 0 0,0 21 16,-21 0-1,0 22-15,0-22 0,0 21 0,0 1 16,0-22-16,0 21 0,0-21 0,0 22 15,0-22-15,21 0 0,0 0 16,-21 0-16,21-21 0,1 0 0,20 21 16,-21-21-16,21 0 0,1 0 15,-1 0-15,0-21 0,1 0 16,-1 21-16,0-21 0,1-21 0,-1 20 16,0-20-16,-20 0 0,-1-1 0,21-62 15,-21 41-15,-21 1 16,0-1-16,0 1 0,0-1 0,0 22 15,0-1-15,-21 1 0,0 21 16,0 0-16,21 0 0,-21 21 0,-1 0 16,1 0-16,0 0 0,0 0 15,0 0-15,0 21 0,21 0 0,-22 0 16,1 0-16,21 22 0,-21-22 16,21 21-16,0 0 0,0-20 0,0 20 15,0 0-15,21-21 0,0 1 16,1-1-16,-1 0 0,21 0 0</inkml:trace>
  <inkml:trace contextRef="#ctx0" brushRef="#br0" timeOffset="182667.92">9631 5313 0,'0'0'0,"21"0"0,0 0 16,0 0-16,0 0 15,1 0-15,-1 0 16,0 0-16,0 0 0,0-21 0,0 0 15,22-1-15,-22 1 0,0 0 16,0 0-16,0-21 0,-21 20 0,22-20 16,-22 21-16,0 0 0,0-22 15,-22 22-15,1 0 0,-21 21 0,21 0 16,-43 0-16,43 0 0,-21 21 16,21 0-16,-1 22 0,1-22 15,0 21-15,0 1 0,0-1 0,21 0 16,0 1-16,0-1 0,0-21 0,0 21 15,21-20-15,0-1 0,0 21 16,22-21-16,-22-21 0,21 21 0,22-21 16,-22 0-16,0 0 0,1 0 15,-1 0-15,0-21 0,1 21 16,-1-21-16</inkml:trace>
  <inkml:trace contextRef="#ctx0" brushRef="#br0" timeOffset="183140.07">10562 4763 0,'0'-64'16,"0"128"-16,0-170 0,0 63 0,0 22 0,0 0 16,0 0-16,-21 21 15,21 21 1,-21 0-16,21 22 0,0-1 16,-21 0-16,-1 22 0,22-1 0,-21 1 15,21-1-15,0 1 0,-21-1 0,21 1 16,-21-1-16,21 1 0,-21-22 15,21 0-15,0 43 0,0-64 16,0 22-16,0-22 0,0 0 0,-21-21 31,21-21-15,0 0-16,0-1 0,0-20 16,0 21-16,0-21 0,21-1 0,0 1 15,0 0-15,0-1 0,43-20 16,-22 20-16,0 22 0,1-21 15,20 21-15,-20 0 0,41 21 16,-41 0-16,-1 0 0,0 21 16,1 0-16,-22 0 0,21 21 15,-21 1-15,-21-1 0,0-21 16,0 22-16,-21-22 0,0 21 0,-21-21 16,-1 22-16,1-22 0,0 0 15,-1 0-15,1 0 0,0 0 0,20 1 16,-20-1-16,0-21 0,21 0 0,-22 21 15,22-21-15,0 0 0,0-21 16,21 0-16,0-1 16,0 1-16</inkml:trace>
  <inkml:trace contextRef="#ctx0" brushRef="#br0" timeOffset="183555.32">11663 4763 0,'0'0'0,"0"-43"0,-21 22 16,21 0-16,0 0 0,0 0 16,0-1-16,0 1 15,0 42-15,0 22 16,0-1-16,0 0 16,0 22-16,0-1 0,0 1 0,0-1 15,0 1-15,0-1 0,-22 22 16,22-43-16,0 22 0,0-1 15,0-20-15,-21-1 0,21 0 0,0 43 16,0-64 0,0 0-16,0 1 0,21-22 15,-21-22 1,0 1-16,0 0 0,0-21 16</inkml:trace>
  <inkml:trace contextRef="#ctx0" brushRef="#br0" timeOffset="183876.1">11536 4911 0,'0'0'16,"0"-43"-16,-21 22 0,-1-21 0,1 21 16,21 0-16,0-1 0,-21 1 15,21 0-15,0 0 0,0 0 16,21 0-16,0 21 16,22-22-16,-1 22 0,0 0 15,22 0-15,21 0 0,-22 0 0,22 0 16,-22 0-16,22 22 0,0-1 15,-22 21-15,-21 0 0,1 1 0,-1 63 16,-42-64-16,0 21 0,-63 22 16,20-21-16,-20-43 15,-1 21-15,1 0 0,-1-20 16,1-1-16,-1 0 0,22 0 0,0 0 16,-1-21-16,1 0 0,21 21 15,0-21-15,21-21 16,21 21-1,21-21-15,-21 21 0,22-21 16,-1 21-16,21 0 0</inkml:trace>
  <inkml:trace contextRef="#ctx0" brushRef="#br0" timeOffset="184993.5">12700 5292 0,'21'0'0,"-42"0"0,63 0 0,-21 0 16,1-21-16,-1 21 15,0-22-15,-21 1 0,21 21 0,-21-21 16,0 0-16,0 0 0,0 0 16,0-22-16,-42 22 0,21 0 0,-1-21 15,1 20-15,0 1 0,0 0 0,-21 21 16,20 0-16,1 0 0,-21 0 16,21 21-16,-22 0 0,1 1 0,21 20 15,-21 0-15,-1-21 0,1 22 0,0 20 16,20-20-16,1-1 0,-21 0 15,42-21-15,0 22 0,0-1 0,0-21 16,0 0-16,21 1 0,0-1 16,0 0-16,1-21 0,20 0 15,0 0-15,1 0 0,20 0 16,-21 0-16,1-21 0,-1 0 16,0-1-16,1 1 0,-22 0 0,21 0 15,1-21-15,-22 20 0,0-20 0,21 0 16,-21-1-16,-21 1 0,22-21 15,-22 41-15,0 1 0,0 0 16,0 0-16,-22 21 16,1 21-16,21 0 15,-21 0-15,0 1 0,0 20 0,21-21 16,-21 21-16,21-20 0,-22 20 16,22-21-16,0 21 0,0-20 15,0-1-15,0 21 0,22-21 0,20 0 16,-21 1-16,21-1 0,1-21 15,-1 21-15,22-21 0,-22 0 0,21 0 16,1 0-16,-1 0 0,22-21 0,-21 21 16,-1-21-16,-21-1 15,22 1-15,-1-21 0,-20 21 0,-1-22 16,0 22-16,-20-21 0,-1 0 0,0-1 16,-21 1-16,0 21 0,0 0 15,0-1-15,-21 1 0,0 0 0,-22 21 16,22 0-16,-21 0 0,-1 0 15,1 21-15,0 0 0,-1 1 0,22-1 16,-21 0-16,0 21 0,20-21 0,-20 1 16,21-1-16,21 21 0,0-21 15,0 0-15,0 1 0,21-22 16,0 0-16,0 0 0,22 0 16,-1 0-16,0 0 0,1-22 15,-22 22-15,21-21 0,1 0 0,-1 0 16,-21 0-16,21 0 0,-20-1 15,-1 1-15,0 0 0,0 0 16,-21 0-16,21 0 0,0 21 16,-21-22-16,0 44 31,0-1-31,0 0 0,0 0 16,-21 0-16,21 22 0,-21-22 15,21 21-15,-21 22 0,21-22 0,0 21 16,0 1-16,0-1 0,-21 22 0,21 0 15,0-22-15,0 22 0,0 0 16,0-1-16,0 22 0,0-21 0,0 21 16,0-1-16,0 1 0,0-21 0,0 21 15,0 0-15,0-22 0,0 22 0,-21-21 16,-1-1-16,1 1 16,0-21-16,0-1 0,0 1 0,0-22 15,-1 0-15,1 1 0,0-22 0,0 0 16,0-21-16,0 0 0,-1-21 15,1 0-15,21-1 0,0-20 16,-21-21-16,21-64 0,0 42 16,0 0-16,0 1 0,0-22 0,0 0 15,21-21-15,0 21 0,1-21 16,-1 21-16,0 0 0,21 1 0,-21-1 16,1 0-16,20 21 0,0 1 0,-21-1 15,22 21-15,20 1 16,-20-1-16,-1 1 0,21 21 0,43-64 15,-63 85-15,-1-22 0,0 1 16</inkml:trace>
  <inkml:trace contextRef="#ctx0" brushRef="#br0" timeOffset="185312.83">14478 5249 0,'0'0'15,"-21"0"-15,0 22 0,21-1 16,21-21-1,0 0-15,0 0 16,0 0-16,0-21 0,1-1 0,20 1 16,-21 0-16,21 0 0,-20 0 15,-1-22-15,0 22 0,-21 0 16,0 0-16,0 0 0,0 0 0,0-1 16,-21 1-16,0 21 0,-1 0 15,1 0-15,-21 21 0,0 1 0,-1 20 16,1-21-16,0 21 0,-1 1 0,1-1 15,21 0-15,0 1 0,21-22 16,0 21-16,0 1 0,0-22 0,21 0 16,0 0-16,0 0 0,21-21 0,1 21 15,-1-21-15,0 0 0,1 0 16,-1 0-16,22 0 0,-22-21 16,21 0-16,1 0 0</inkml:trace>
  <inkml:trace contextRef="#ctx0" brushRef="#br0" timeOffset="185900.79">16595 5165 0,'0'0'0,"21"0"15,0 0-15,0 0 16,-21-21-16,21 21 0,-21-22 16,21 1-16,-21 0 0,0 0 15,0 0-15,0-22 0,0 22 0,0 0 16,0-21-16,0 21 0,-21-1 16,0 1-16,-21 0 0,-1 21 0,1 0 15,0 0-15,-22 21 0,1 0 0,-1 22 16,1-1-16,-1 0 0,22 1 15,-22 20-15,-20 43 16,41-64-16,22 1 0,-21-1 0,42 0 16,0 1-16,0-22 0,0 0 15,21 0-15,0 0 0,0-21 0,22 0 16,-1 0-16,0 0 0,22 0 16,-22-21-16,22 0 0,-1 21 0,1-21 15,-1-21-15,-20 20 0,20-20 0,-21 21 16,1-21-16,-1-1 0,-21-20 15,0 20-15,1 1 0,-1 0 0,-21 21 16,21-1-16,-21 1 0,0 42 16,0 1-16,0-1 15,-21 0-15,0 21 0,21 1 0,-22-22 16,22 21-16,-21 0 0,21 1 16,0-22-16,0 21 0,0-21 15,0 1-15,43 20 0,-22-21 16,0 0-16,0-21 0,21 0 15,-20 0-15,-1 0 0,21 0 0,-21 0 16,0 0-16,22 0 0,-22 0 0,-21-21 16,21 0-16,-21 0 15,21 0-15</inkml:trace>
  <inkml:trace contextRef="#ctx0" brushRef="#br0" timeOffset="186215.61">17081 5271 0,'0'-22'0,"0"-20"0,-21 190 0,42-232 0,-21-22 16,22 63-16,-1 22 0,0-21 15,0 21-15,0-22 0,0 22 0,1 0 16,-1 0-16,21 0 0,-21 21 15,22 0-15,-22 0 0,0 0 0,42 21 16,-41 0-16,-1 0 16,0 0-16,0 22 0,-21-1 0,0 0 15,21 1-15,-21-1 0,0 0 0,0 1 16,0-1-16,0-21 0,0 0 16,-21 43-16,0-43 0,0-21 15,21 21-15,-21-21 0,21-21 31,0 0-31,0 0 0,0 0 16,0-1-16,21-20 0,0 21 16,0-21-16,0-1 0,0 1 15,1 0-15,-1-1 0,0 1 0,0 21 16,21-22-16,-20 22 0,-1 0 16,21 21-16,-21 0 0,0 0 0,1 0 15,-1 0-15,0 0 0,-21 21 16</inkml:trace>
  <inkml:trace contextRef="#ctx0" brushRef="#br0" timeOffset="186500.26">17949 5228 0,'0'0'0,"0"21"0,0 1 0,21-22 15,1 0-15,-1 21 0,0-21 16,21 0-16,-21 0 16,1 0-16,20-21 0,0 21 0,-21-22 15,22 1-15,-22 0 0,21-21 16,-21 21-16,1-22 0,-22 1 0,0 21 15,0-22-15,0-20 0,0 42 16,-22 21-16,1 0 16,-21 0-16,21 0 0,-22 0 0,1 21 0,21 21 15,-21 1-15,-1-1 0,22 0 16,0 1-16,0-1 0,0 21 16,21-20-16,0-1 0,0-21 0,0 22 15,21-22-15,0 0 0,21 0 16,-21-21-16,22 0 0,-1 0 15,0 0-15,22 0 0,-22 0 0,22-21 16,-1 21-16</inkml:trace>
  <inkml:trace contextRef="#ctx0" brushRef="#br0" timeOffset="186880.49">20045 4847 0,'0'-21'16,"0"0"-16,0 0 0,0 0 16,0-1-16,0 1 0,0 0 15,0 0-15,0 0 0,-21 21 16,-1-21-16,1 21 0,0 0 0,0 0 15,0 0-15,-22 21 0,22 0 0,-21 0 16,21 21-16,-22 1 0,-41 84 16,63-64-16,-22 1 0,22-22 15,-21 22-15,21-22 0,21 64 16,0-64-16,0-21 16,21 22-16,21-22 0,-21 0 0,22 0 15,20 0-15,-21-21 0,22 0 16,-1 0-16,1 0 0,-1 0 0,1 0 15,21 0-15,-22-21 0,22 0 0,-22 0 16,22-22-16,-22 22 0</inkml:trace>
  <inkml:trace contextRef="#ctx0" brushRef="#br0" timeOffset="187115.96">20934 4636 0,'0'0'0,"0"-64"0,-21-126 31,-1 190-31,1 0 0,0 0 0,0 0 15,0 21-15,0 21 0,-22 0 0,22 1 16,0-1-16,-21 22 0,20-1 16,1 1-16,0-1 0,0 1 0,0-1 15,0 1-15,-1-1 0,22-21 16,0 22-16,-21-22 0,21 1 0,0-22 16,0 21-16,0-21 0,0 0 0,0 1 15,0-1-15,21-21 0,1 0 16,-1 0-16,21 0 0,0 0 0,1 0 15,20-21-15,-20 21 0,20-22 0</inkml:trace>
  <inkml:trace contextRef="#ctx0" brushRef="#br0" timeOffset="187560.99">21357 5101 0,'0'0'16,"21"-21"-16,0-21 0,1 21 0,-22-22 16,0 22-16,0 0 0,0-21 0,0 20 15,0 1-15,-22 0 0,1 0 16,-21 21-16,21 0 0,0 0 0,-22 0 15,22 0-15,-21 21 0,21 0 16,-22 0-16,1 22 0,21-1 0,-22 0 16,1 1-16,21 20 0,-21-20 0,20-1 15,1 0-15,0-21 0,21 64 16,0-64-16,0 0 0,21 1 16,22-1-16,-22 0 15,0 0-15,21-21 0,-21 0 0,22 0 16,-22 0-16,21 0 0,1 0 0,-22 0 15,0-21-15,0 0 0,0 21 16,0-21-16,1 21 0,-22-22 16,0 1-1,0 0 1,0 0 15,21 21 63,-21-21-78,0 0-16</inkml:trace>
  <inkml:trace contextRef="#ctx0" brushRef="#br0" timeOffset="188776.9">20235 5228 0,'64'-21'31,"-64"0"-31,21 0 16,0 0 0,-21-1-16,0 1 0,0 0 15,0 0-15,-21 0 16,0 0-16,0 21 0,-1 0 16,1 0-16,-21 0 15,21 0-15,0 0 0,-1 21 0,1 0 16,0 0-16,0 0 0,0 0 15,0 1-15,-1-1 0,22 0 0,-21 21 16,21-21-16,-21 1 0,21-1 16,0 0-16,0 0 0,0 0 0,0 0 15,0 1-15,21-22 0,0 21 16,1-21-16,20 0 0,-21 0 16,0 0-16,0 0 0,1 0 0,20 0 15,-21-21-15,0-1 0,0 22 16,1-21-16,-1 0 0,0 0 0,0-21 15,-21 20-15,0 1 0,21-21 16,-21 21-16,21-22 0,-21 22 0,0 0 16,0 0-16,0 42 31,-21-21-31,0 21 0,21 0 0,0 1 16,-21 20-16,21-21 0,-21 0 0,21 0 15,0 1-15,0-1 16,0 0-16,21 0 15,0-21-15,0 0 0,22 0 16,-22 0-16,0 0 0,21 0 0,1 0 16,-22-21-16,21 21 0,0-21 0,-20 0 15,-1-22-15,21 22 0,-21-21 16,0-22-16,-21 22 0,22-22 16,-22 1-16,21-1 0,-21 1 15,21-1-15,-21 22 0,0-21 0,0 20 16,0 1-16,0 21 0,0 0 0,0-1 15,-21-20-15,0 42 16,-1 0-16,1 21 0,0 0 16,0 1-16,21 20 15,-21 0-15,21 1 0,-21-1 0,-1 21 16,22 1-16,0-1 0,0 1 16,-21-1-16,21-20 0,0 20 0,0-20 15,0-1-15,0 0 0,0 1 0,0-22 0,21 21 16,1-21-16,-1 0 15,0 1-15,0-22 0,0 21 0,43-21 16,-43 0-16,21 0 0,1 0 16,-22-21-16,21 21 0,43-43 15,-64 1-15,21 21 0,-21-22 16,22-20-16,-22 21 0,0-43 16,0 21-16,0 1 0,1-22 0,-1 22 15,0-1-15,-21 22 0,21-22 16,-21 22-16,0 0 0,0 21 15,0-1-15,0 1 0,0 0 0,0 42 16,-21 0-16,21 22 16,-21-22-16,0 21 0,21 1 15,0 20-15,-22 1 0,1-1 16,21 1-16,0-22 0,0 21 0,0 1 16,0-22-16,0 1 0,0-1 0,0 0 15,0-21-15,0 22 0,0-22 16,0 0-16,0 0 0,21 0 15,1-21-15,-1 0 0,0 0 0,0 0 16,0 0-16,0 0 0,1-21 16,20 21-16,-21-21 0,21 0 0,-20 0 15</inkml:trace>
  <inkml:trace contextRef="#ctx0" brushRef="#br0" timeOffset="189103.71">21717 5165 0,'-21'0'31,"42"0"-15,0 0-16,0-21 15,0 21-15,1 0 0,-1-22 0,0 22 16,21-21-16,-21 0 0,1 21 16,-1-21-16,0 0 0,0 0 15,-21-1-15,0 1 0,0 0 0,0 0 16,0 0-16,-21 21 15,0 0-15,-22 0 0,22 21 0,-21 0 16,0 0-16,-1 0 0,22 1 16,-21 20-16,-1-21 0,22 21 0,0-20 15,0 20-15,0-21 0,21 21 16,0-20-16,0-1 0,0 0 0,21 0 16,21 21-16,-21-42 0,22 0 15,-1 0-15,0 0 0,1 0 16,-1 0-16,22 0 0,-22 0 0,21 0 15</inkml:trace>
  <inkml:trace contextRef="#ctx0" brushRef="#br0" timeOffset="189567.95">22606 5080 0,'42'-42'0,"-21"-85"32,-21 106-32,-21-1 0,0 22 15,-21 0-15,21 0 0,-22 0 16,1 0-16,0 0 0,-1 22 0,1 20 15,0-21-15,-1 21 0,-20 43 16,42-43-16,-22 64 16,43-85-16,0 22 0,0-1 15,0 0 1,21-42-16,1 22 0,-1-1 0,0-21 0,0 0 16,0 0-16,22 0 0,-22 0 15,21 0-15,-21 0 0,22-21 16,-22-1-16,21-20 0,-21 21 0,22-21 15,-22-22-15,21 1 0,-21-1 16,22 1-16,-22-22 0,0 0 0,0 22 16,0-22-16,0 22 0,-21-1 15,0 1-15,0 20 0,0 1 16,0 21-16,0 0 0,0-1 0,-21 44 16,0-1-1,0 21-15,0 0 0,0 1 16,-1 20-16,22-20 0,-21 20 15,0 1-15,0 20 0,21-20 0,0-1 16,0-20-16,0 20 0,0-21 16,0 1-16,0-1 0,0 0 0,0 1 15,21-22-15,0 0 0,0 0 0,1-21 16,20 21-16,0-21 0,1 0 16,62 0-16,-62 0 0</inkml:trace>
  <inkml:trace contextRef="#ctx0" brushRef="#br0" timeOffset="190219.58">23664 5186 0,'0'0'16,"43"0"-16,-22-21 0,21 0 0,-42-1 15,21-20-15,-21 21 0,0 0 16,0 0-16,0-22 0,0 22 0,-21 21 16,21-21-16,-21 0 0,0 21 0,0 0 15,-22 0-15,22 21 0,0 0 16,-21 0-16,-1 0 0,22 1 0,-21 20 15,-1 0-15,22 1 0,-21-1 16,21-21-16,0 21 0,21 1 0,0-22 16,0 21-16,0-21 0,0 1 0,0-1 15,0 0-15,21 0 16,0-21-16,0 0 0,0 0 0,0 0 16,1 0-16,-1-21 0,21 0 15,-21 21-15,0-21 0,22-22 16,-22 22-16,21-42 0,-21 20 15,22 1-15,-43 0 0,21 20 16,0 1-16,-21 0 0,0 0 0,0 42 16,-21 0-1,0 0-15,0 1 0,-1-1 16,1 21-16,21-21 0,-21 0 0,0 22 16,21-22-16,0 0 0,0 0 15,0 0-15,0 1 0,0-1 16,21 0-16,0 0 0,22-21 0,-22 0 15,21 0-15,0 0 0,1 0 16,-1 0-16,22 0 0,-22 0 0,21-21 16,-20 0-16,-1 0 0,0-22 0,1 22 15,-1-21-15,-21-22 0,22 22 16,-22 0-16,0-1 0,0 1 0,0 0 16,-21 20-16,0 1 0,0 0 15,0 42-15,-21 0 16,0 1-16,21-1 0,-21 21 15,21-21-15,0 22 0,0-1 0,0 0 16,0-21-16,0 22 0,0-22 0,0 0 16,0 21-16,0-20 0,0-1 15,0 0-15,0 0 16,-21-21-16,-1 0 0,1 0 16,0 0-16,0 0 15,0 0-15,-22 0 0,22 0 0,-21 0 16,-22 0-16,1 0 0</inkml:trace>
  <inkml:trace contextRef="#ctx0" brushRef="#br0" timeOffset="191165.03">7408 6689 0,'0'-21'0,"0"42"0,0-64 16,0 22-16,-21 0 0,21 0 0,0 0 15,0 0-15,-21 42 16,21 0 0,0 0-16,-21 21 0,21 22 0,-21-22 15,21 22-15,0-1 0,-22 1 16,1 20-16,0-20 0,21-1 0,-21 1 15,0-22-15,0 22 0,21-43 0,0 21 16,-22-21-16,22 1 0,0-1 16,0-42-1,22-1-15,-1 1 0,0-21 0,0 21 16,21-22-16,-20 1 16,20 0-16,0-1 0,-21-20 0,22 21 15,-1-1-15,0 1 0,1-22 16,-1 22-16,-21 21 0,22 0 0,-22 0 15,0-1-15,0 22 0,-21 22 16,0-1-16,0 0 0,0 21 16,0-21-16,0 22 0,0-1 0,0 0 15,21 1-15,-21-1 0,21 0 16,-21 1-16,22-1 0,-1 0 0,21-20 16,-21-1-16,22 0 0,-22 0 0,21-21 15,0 0-15,22 0 0,-22-21 16,1 0-16,-1-22 0,64-41 15,-64 41-15,0 1 0,1 0 16,-1-22-16,0 1 0,1-1 16,-22 1-16,0-1 0,0 1 0,-21-1 15,0 1-15,0-1 0,-21 1 16,0 20-16,0 22 0,0 0 0,-22 0 16,22 0-16,0 21 0,0 0 0,-22 0 15,22 21-15,0 0 0,0 0 16,21 0-16,0 1 0,0 20 0,0-21 15,0 21-15,0 1 0,0-22 16,0 21-16,21-21 0,-21 22 0,21-1 16,0-21-16,22 22 0,-22-22 15,0 21-15,21-21 0,-20 0 16</inkml:trace>
  <inkml:trace contextRef="#ctx0" brushRef="#br0" timeOffset="191447.87">9017 7006 0,'42'-21'0,"-84"42"0,127-42 0,-64 0 15,21 21-15,0-21 0,-20 0 0,-1-1 16,21 1-16,-21 21 0,-21-21 16,0 0-16,21 0 0,-21 0 15,0-1-15,0 1 16,-21 21-16,0 0 0,0 0 0,0 0 16,-22 0-16,22 0 0,0 0 15,-21 21-15,21 1 0,-22-1 16,22 0-16,-21 21 0,21 1 0,-1-22 15,1 21-15,0 43 0,0-64 16,21 21-16,0 1 0,0-22 16,0 21-16,21-21 0,21 0 0,-20-21 15,-1 0-15,21 0 0,0 0 16,1 0-16,-1 0 0,0-21 16,1 0-16,-1-21 0,0 21 0,64-43 15</inkml:trace>
  <inkml:trace contextRef="#ctx0" brushRef="#br0" timeOffset="191912.53">9864 6329 0,'0'-42'15,"0"84"-15,0-106 0,-22 64 16,1 0-16,0 22 16,0-1-16,21 21 0,-21 22 0,0-1 15,21 1-15,-22-1 0,22 1 0,-21-1 16,21 1-16,-21-1 15,21 1-15,-21-22 0,21 21 0,0-20 0,0-1 16,0 0-16,0-20 0,0 20 16,0-21-16,0 0 15,0-42 1,21 21-16,-21-21 16,21-21-16,0 20 0,-21-20 15,22 21-15,-1-21 0,0-1 0,0 1 16,0 0-16,0-22 0,1 22 0,20-1 15,0 1-15,-21 21 0,22 0 16,-22 0-16,21-1 0,-21 22 0,22 0 16,-22 22-16,21-1 0,-21 0 15,1 21-15,20-21 0,-21 22 0,0-1 16,-21 0-16,21 1 0,-21-1 16,0 0-16,0-20 0,0 20 0,0 0 15,-21-21-15,0 22 0,-21-22 16,21 0-16,-22 21 0,1-20 0,0-22 15,-22 21-15,22 0 0,-1-21 0,-20 0 16,21 0-16,20 0 0,-20 0 16,21 0-16,0 0 0,21-21 15,0-22-15,0 22 0,0 0 0,21-21 0</inkml:trace>
  <inkml:trace contextRef="#ctx0" brushRef="#br0" timeOffset="194399.92">10710 6731 0,'0'0'15,"-21"0"1,0 0-16,42 0 31,0-21-31,0 21 16,22-21-16,-1 0 0,0-1 0,22 1 16,-22 0-16,1 0 0,41-21 15,-41 20-15,-22 1 0,-21 0 16,0 0-16,0 0 0,-21 21 15,-22 0-15,22 0 16,-21 0-16,-1 21 0,1 0 0,0 0 16,-22 0-16,22 1 0,21 20 15,-22-21-15,22 21 0,0 1 0,0-1 16,21 0-16,0-20 0,0-1 16,21 0-16,21-21 15,-20 21-15,20-21 0,-21 0 0,21 0 16,1 0-16,-1 0 0,0 0 0,1 0 15,-1 0-15,0 0 0,-20 0 16,-1 0-16,0 0 0,-42 21 16,-22-21-1,1 21-15,0 1 0,-1-1 16,1 0-16,0 0 0,-22 21 16,22-20-16,0 20 0,-1 0 0,22 1 15,-21-1-15,21 0 0,-1 1 16,22-22-16,0 21 0,0-21 0,22 22 15,20-22-15,-21-21 0,21 0 16,1 0-16,20 0 0,-20 0 16,20 0-16,1-21 0,-1-1 0,1 1 15,-1 0-15,22 0 0,-22-21 0,-20 20 16,20-20-16,1 0 0,-22-1 16,0 1-16,1-21 0,-1 20 0,-21-20 15,21-85-15,-20 84 16,-22-21-16,21 1 0,-21 20 0,0 1 15,0 20-15,0 1 0,0 0 0,0 21 16,0-1-16,0 1 0,-21 21 16,-1 21-1,22 1-15,-21 20 0,0 0 0,21 1 16,-21 20-16,0 1 0,0 63 16,-1-64-16,22 22 0,-21-22 0,0 1 15,21-1-15,0-20 0,0 20 16,0-21-16,0 22 0,0-22 0,0-21 15,0 22-15,21-22 0,0 0 0,1-21 16,20 0-16,-21 0 0,21 0 16,1 0-16,-1 0 0,-21 0 0,64-63 15,-43 41-15,1 1 0,20-42 16,-42 20 0,22 1-16,-43 21 0,21-21 0,-21 20 15,0 1-15,0 0 0,0 0 0,-21 21 31,-1 0-31,1 21 0,0 0 16,0 0-16,21 1 0,-21-1 0,21 0 16,-21 0-16,21 21 0,0-20 15,0 20-15,0-21 0,0 0 0,0 0 16,0 1-16,21-1 0,0 0 16,0-21-16,0 0 0,0 0 0,22 0 15,-1 0-15,0 0 0,1 0 16,-1 0-16,0-21 0,1 0 0,-1-1 15,0-20-15,1 21 0,-1 0 16,0-64-16,-20 64 0,20-85 16,-21 64-16,-21 21 15,0 42 1,-21-21 0,0 42-16,21-21 0,-21 0 0,-1 1 15,22 20-15,0-21 0,-21 21 16,0-20-16,21 20 0,-21-21 0,21 0 15,0 0-15,0 1 0,0-1 0,0 0 16,0 0-16,0 0 16,0-63 15,21 21-31,0 0 0,-21-22 16,21 22-16,1-21 0,-1-43 15,0 43-15,0-1 0,0 1 16,0 21-16,1-21 0,-1 20 0,0 1 15,0 21-15,0 0 0,0 0 16,1 0-16,-22 21 0,21 1 0,-21 20 16,0 0-16,0-21 15,0 1-15,0 20 0,21-21 0,-21 21 16,0-20-16,21 20 0,-21-21 0,0 21 16,21-20-16,0-1 15,1 0-15,-1-21 0,0 21 0,0-21 16,0 21-16,0-21 0,1 0 0,-1 0 15,0-21-15,0 0 0,0 21 16,22-42-16,-1-1 0,-21 1 16,0 0-16,0-1 0,1 22 0,-1-21 15,0-1-15,0 1 16,0 21-16,0 0 0,1-22 0,-1 43 16,-21 22-1,0-1-15,0 0 16,0 0-16,0 21 0,-21-20 15,21 20-15,0-21 0,0 21 0,0-20 16,0-1-16,0 21 0,0-21 16,21 0-16,-21 1 0,21-1 0,0 0 15,21 0-15,-20-21 0,-1 0 16,0 0-16,21 0 0,-21 0 0,22 0 16,-22-21-16,21 21 0,1-21 0,-22 0 15,21-1-15,-21-20 0,22 21 16,-22-21-16,21-1 0,-21 1 0,0 21 15,1-22-15,-22 22 0,0 0 16,21 0-16,-21 0 0,0 0 0,-21 21 16,-1 0-16,1 21 15,21 0-15,-21 0 0,0 0 16,0 22-16,0-22 0,21 21 16,-22-21-16,22 0 0,0 22 0,0-22 15,0 0-15,0 0 0,0 0 0,0 1 16,22-22-16,-1 21 0,0-21 15,21 0-15,-21 0 0,22 0 0,-22 0 16,21 0-16,1-21 0,-1-1 0,0 1 16,1 0-16,-22 0 0,21-21 15,-21 20-15,22-20 0,-22 21 0,0-21 16,0 20-16,-21 1 0,21 0 16,-21 0-16,0 0 0,21 21 15,-21 21 1,0 0-16,0 0 0,0 0 0,0 1 15,-21-1-15,21 0 0,0 0 16,-21 0-16,21 0 0,0 1 0,0-1 16,0 0-16,0 0 0,0 0 15,42 0-15,-20 1 16,-1-22-16,0 0 0,0 21 16,0-21-16,0 0 0,1 0 0,-1 0 15,21 0-15,-21 0 0,22-21 16,-22-1-16,0 1 0,0-21 15,21 0-15,-20-1 0,-1 1 16,0 0-16,0-22 0,0-21 0,22 22 16,-43-43-16,21 21 0,0 1 0,-21-64 15,0 84-15,0 1 16,0 20-16,0 1 0,0 0 0,-21 20 16,0 22-16,-1 0 15,1 0-15,0 22 0,0-1 0,0 0 16,0 21-16,21 1 0,-22 20 0,22 1 15,0-1-15,0 1 0,0 20 16,0-20-16,0 20 0,0-20 0,0-1 16,0 1-16,0-1 0,22 1 15,-1-22-15,0 22 0,0-22 16,21 0-16,1 1 0,-1-22 0,0 0 16,1 0-16,20 0 0,-20-21 15,-1 0-15,0 0 0,1 0 0,-1-21 16,-21 0-16,21 0 0,-20-21 0,20 20 15,-21-20-15,0 0 0,0-1 0,1 1 16,-1 21-16,-21 0 0,0-22 16,0 22-16,-21 42 15,21 1 1,-22-1-16,1 21 0,0-21 16,21 22-16,-21-22 0,21 21 15,-21 0-15,21-20 0,0-1 0,-21 0 16,21 21-16,0-21 15,0 1-15,21-22 16,0-22 0,-21 1-16,21 0 15</inkml:trace>
  <inkml:trace contextRef="#ctx0" brushRef="#br0" timeOffset="194660.77">15113 6710 0,'0'0'0,"-64"-21"0,22 21 0,21 0 16,0-21-16,42 21 16,0-22-16,21 22 15,1 0-15,20 0 0,1-21 0,20 21 16,-20 0-16,21 0 0,-22 0 16,22 0-16,-22 0 0,1 0 0,-1 0 15,-20 0-15,-1 0 0,0 0 0,1 0 16,-22 0-16,21 0 0,-21 0 15,0 0-15,-21 21 32,-21 1-32,0-22 0,-21 21 15,-1 0-15,-20 0 0,-22-21 0</inkml:trace>
  <inkml:trace contextRef="#ctx0" brushRef="#br0" timeOffset="196528.37">1947 8763 0,'0'0'0,"-21"-21"16,21 0-16,0 0 16,0-1-16,0 1 15,0 0-15,0 0 0,0 0 0,-21 0 16,21-1-16,-21 1 0,0 0 15,-1 0-15,-20 21 0,0 0 0,-1 0 16,1 0-16,-21 21 0,-1 0 16,1 22-16,-1-22 0,22 42 0,-64 43 15,64-42 1,20-1-16,1 1 0,0-22 0,21 21 16,0-20-16,0-1 0,21 0 15,0-20-15,1-1 0,-1 0 16,21-21-16,0 0 0,-20 0 0,20 0 15,0 0-15,22-21 0,-22 0 16,0-1-16,64-62 0,-63 41 16,20-20-16,-21-1 0,1 1 15,-1-1-15,0-20 0,1 20 0,-22-20 16,21-1-16,-21 0 0,1 1 16,-1-1-16,-21 0 0,0 22 15,0-1-15,0 1 0,0 20 16,0 1-16,0 21 0,0 0 0,-21-22 15,-1 43 1,1 22-16,21-1 0,0 21 16,-21 0-16,0 22 0,0-1 15,21 1-15,-21 21 0,-1-1 0,22-20 16,0 20-16,-21 1 0,21 0 16,0-1-16,0-20 0,0-1 0,0 22 15,21-43-15,-21 22 0,43-22 16,-22-21-16,21 22 0,1-22 0,-1 0 15,0-21-15,22 0 0,-22 0 0,22 0 16,-1 0-16,1-21 16,-22 0-16,21 0 0,1-1 0,-22-20 15,1 0-15,-1-1 0,0 1 16,-21-21-16,1 20 0,-22 1 16,0 0-16,0 20 0,0-20 0,-22 21 15,1 0-15,0 21 0,-21 0 0,21 0 16,-22 0-16,22 0 0,-21 0 0,-1 0 15,22 21-15,0-21 0,0 21 16,21 0-16,0 0 0,0 1 16,21-1-16,0 0 0,22 0 15,-22 0-15,0 22 0,0-22 0,21 0 16,-20 0-16,-1 21 16,0-20-16,0-1 0,0 21 0,0-21 15,1 0-15,-1 1 0,0-1 16,0-21-16,0 21 0,0-21 0,1 0 15,-1 0-15,21 0 0,-21 0 0,22-21 16,-1 0-16,-21-1 0,21 1 16,1 0-16,-1-21 0,0 21 15,1-22-15,-1 1 0,0 0 0,1-1 16,-22 1-16,21 21 0,-21-22 16,-21 22-16,0 0 0,22 0 0,-22 0 15,-22 21 1,1 21-16,21 0 0,-42 0 15,21 0-15,0 22 0,-1-22 0,1 21 16,0 1-16,0-1 0,21 0 16,0-21-16,0 22 0,0-22 0,0 0 15,0 0-15,21 0 0,0 1 16,0-22-16,1 0 0,-1 0 0,0 0 16,21 0-16,-21 0 0,22-22 15,-22 22-15,0-21 0,21 0 0,-20-21 16,-1 21-16,0-1 0,-21-20 0,0 0 15,0-1-15,0 22 0,0-21 16,-21 0-16,0 20 0,-1 1 0,1 0 16,-21 21-16,21 0 0,0 0 15,-1 0-15,1 0 0,0 0 16,0 0-16,21 21 0,0 0 16,0 1-16,21-22 15,21 0-15,-20 0 0,20 0 16,-21 0-16,21 0 0,1 0 0,-1 0 15,0 0-15,22-22 0,-22 1 16,1 0-16,-1 21 0,0-21 0,1 21 16,-1 0-16,-21-21 0,0 21 15,0 0-15,1 0 0,-22 21 16,0 0-16,0 0 0,0 0 16,-22 1-16,1 20 15,0 0-15,21 1 0,-21-1 0,0 21 16,21 1-16,-21-22 0,-1 22 0,22-1 15,0 22-15,0-22 0,-21 22 16,21 0-16,0-1 0,0 1 0,-21 0 16,21 21-16,0-22 0,0 1 0,-21 21 15,21-22-15,0 1 16,-21 21-16,0-21 0,21-1 0,-22-20 0,22 20 16,-21-41-16,21 20 0,0-20 15,0-22-15,0 21 0,0-21 16,0-42-1,0 0-15,0-21 0,0 20 16,0-20-16,0-21 0,21-1 0,1-63 16,-22 42-16,0 22 15,0-22-15</inkml:trace>
  <inkml:trace contextRef="#ctx0" brushRef="#br0" timeOffset="196792.13">3958 9144 0,'0'0'0,"0"-63"0,-21-22 16,21-42-16,0 85 0,0-1 15,0 22-15,21-21 0,0 21 16,0-1-16,22 22 0,-22-21 0,21 0 16,1 21-16,-1 0 0,0 0 15,1 0-15,20 0 0,-42 21 16,22-21-16,-22 21 0,0 22 16,-21-22-16,0 21 0,0 1 0,-21-22 0,-22 21 15,22 0-15,-21 1 0,21-22 16,-22 21-16,1-21 0,21 22 0,-21-22 15,20 0-15,1 0 0,0-21 0,21 21 16,0-42 0,0 0-16,21 21 15,0-21-15,1-21 0,-1 20 16</inkml:trace>
  <inkml:trace contextRef="#ctx0" brushRef="#br0" timeOffset="198664.4">5207 8509 0,'0'0'16,"0"-21"-16,0 0 0,0 0 0,0-1 16,0 1-16,0 42 46,0 22-46,-21-22 0,0 21 0,-1 1 16,1-1-16,0 21 0,-21-20 0,21 20 16,-1-20-16,-20 20 0,21 1 15,-21-22-15,20 0 0,1 1 0,0-22 16,0 21-16,0-21 0,0 0 0,-1-21 16,22-21 15,0 0-31,0 0 0,0-21 0,0 20 15,22-20-15,-1 0 0,0-1 16,0 1-16,0 0 0,0-1 16,-21 22-16,22 0 0,-1 0 15,0 0-15,0 42 16,0 21-16,-21-21 0,0 22 16,0-22-16,0 21 0,0 1 15,0-1-15,21 0 0,-21-21 0,0 22 16,0-22-16,22 0 0,-1 21 0,0-42 15,0 22-15,0-1 0,22-21 16,-22 0-16,21 0 0,0 0 0,1 0 16,20 0-16,-20-21 0,-1 21 0,21-22 15,-20-20-15,20 21 0,-20-21 16,20 20-16,-21-41 0,1 21 16,-1-22-16,-21 22 0,0-22 0,1 1 15,-22-1-15,0 1 0,0-1 16,-22 1-16,1-1 0,0 1 0,-21 20 15,-1 1-15,1 0 0,-21-1 0,20 22 16,-20 0-16,-1 0 0,22 21 16,-22 0-16,1 21 0,-1 21 0,22-20 15,-21 20-15,-1 21 16,22-20-16,-1 20 0,1-20 0,0 20 16,21 1-16,21-1 0,0 1 0,0-22 15,0 21-15,21-20 0,21-1 0,-21 0 16,22 1-16,-1-22 0,0 0 15,22 0-15,-1 0 0,-20 1 0,41-22 16,-20 0-16,-1 0 0,22 0 16,-22-22-16,1 1 0,21 0 0,-22 0 15,-21 0-15,22 0 0,-22-22 0,1 1 16,-1 21-16,-21-22 0,0 1 16,0 21-16,1 0 0,-22 0 15,0-1-15,-43 65 31,22-1-31,21-21 0,-21 22 0,0-1 16,0-21-16,-1 21 0,1 1 16,0-22-16,21 21 0,0-21 15,0 22-15,0-22 0,0 0 0,21 0 16,0-21-16,1 0 0,-1 0 16,21 0-16,-21 0 0,22 0 15,-22 0-15,21 0 0,-21-21 0,22 0 16,-1 0-16,-21 0 0,21-22 0,-20 22 15,-1-21-15,0-1 0,0 1 16,-21 0-16,0-1 0,0 22 0,0-21 16,-21 21-16,0-22 0,-22 22 0,22 21 15,-21-21-15,0 21 0,-1 0 16,1 0-16,0 0 0,20 21 16,-20-21-16,0 21 0,21 1 0,-1-1 15,1 0-15,21 0 0,0 0 16,0 0-16,21 1 0,1-22 15,-1 0-15,21 0 0,-21 0 0,22 0 16,-1 0-16,21 0 0,-20 0 16,20-22-16,-20 22 0,20-21 0,1 0 15,-22 0-15,21 0 0,1 0 0,-22-1 16,1 22-16,-1-21 0,-21 21 16,21 0-16,-42 21 15,0 1-15,0-1 16,0 0-16,-21 21 0,0-21 15,0 22-15,0-1 0,0 0 0,-1-20 16,1 20-16,21 0 0,0-21 0,0 1 16,0-1-16,0 0 0,0 0 15,21-21-15,1 0 0,-1 0 16,21 0-16,0-21 0,1 0 0,-1 0 16,0-1-16,1 1 0,-22 0 15,21 0-15,1-21 0,-22 20 0,0-20 16,0 21-16,0 0 0,0 0 0,-21-1 15,0 44 17,0-1-32,0 0 0,0 0 0,0 0 15,-21 22-15,21-22 0,0 0 0,-21 0 16,21 0-16,0 0 0,0 1 16,0-1-16,0 0 0,21-21 0,-21 21 15,21-21-15,1 0 0,-1 0 0,0 0 16,0 0-16,0 0 0,22 0 15,-22-21-15,0 0 0,0 0 0,21-1 16,-20 1-16,-22 0 0,21 0 16,-21-21-16,0-1 0,0 22 0,0-21 15,0-1-15,-21 1 0,21 21 16,-22 0-16,1-22 0,21 22 0,0 0 16,0 0-1,21 21-15,1 0 0,-1-21 16,21 21-16,0 0 0,22 0 0,-22 0 15,22 0-15,-1 0 0,-20 0 16,20 21-16,1 0 0,-22 0 0,0-21 16,1 21-16,-22 22 0,0-22 0,0 0 15,-21 0-15,21 22 0,-21-22 16,0 21-16,0-21 0,0 0 0,0 1 16,-21-1-16,0 0 0,0 0 15,0-21-15,21 21 0,-22-21 16,22-21-1,0 0-15,0-21 16,0 20-16,0 1 0,0-21 0,22 21 16,-1-22-16,21 1 0,0 0 15,1-1-15,-1-20 0,0 21 0,22-1 16,-1 1-16,1 21 0,-1 0 0,1-1 16,-1 22-16,-20 0 0,20 0 15,-20 22-15,-1 20 0,-21-21 0,21 0 16,-42 22-16,0-1 0,0 0 0,0 1 15,0-1-15,-21 0 0,0 1 16,0-1-16,0 0 0,-22-21 16,22 22-16,-21-22 0,0 0 0,20 0 15,-20 0-15,0-21 0,-1 0 0,1 22 16</inkml:trace>
  <inkml:trace contextRef="#ctx0" brushRef="#br0" timeOffset="199495.68">1524 10753 0,'0'0'0,"-106"-254"32,106 190-32,0 22 15,0-22-15,0 22 0,21 0 0,0 21 16,1-22-16,20 22 15,-21 0-15,0 21 0,22 0 0,-22 0 16,21 21-16,-21 0 0,22 22 16,-22-1-16,21 21 0,-21 1 0,0-1 15,1 22-15,-22-21 0,0-1 0,0 1 16,0 20-16,0-41 0,0 20 16,0-21-16,0 1 0,0-1 0,-22-21 15,22 22-15,0-65 31,0 1-31,0 0 0,0-21 16,0-1-16,0 1 0,0-21 0,0-1 16,0 1-16,22-1 0,-1-21 15,0 22-15,0-1 0,0 1 16,0-1-16,22 22 0,-22 21 0,21 0 16,1 0-16,-1 21 0,21 0 15,-20 21-15,-1 0 0,43 42 16,-43-20-16,-21-1 0,0 22 15,1-22-15,-22 21 0,0 1 0,0-22 16,0 1-16,0-1 0,0 0 16,0 1-16,-22-22 0,22 0 0,0 0 15,0 0-15,0-42 16,0 0-16,0 0 16,0 0-16,0-22 0,22 1 15,-1 0-15,21-22 0,-21 22 16,0-22-16,22 1 0,-1-1 0,-21 22 15,22 0-15,-1-1 0,0 22 0,1 21 16,20 0-16,-42 0 16,0 42-16,1-20 0,-22 20 0,0 0 15,0 1-15,0-1 0,0 21 16,0-20-16,0 20 0,0-20 0,-22-1 16,22 0-16,0 1 0,-21-22 15,21 21-15,0-21 0,0 0 16,21-21-16,1 0 15,-1-21-15,21 0 0,0 0 0,1 0 16</inkml:trace>
  <inkml:trace contextRef="#ctx0" brushRef="#br0" timeOffset="200872.58">3619 10329 0,'22'-105'15,"-44"105"1,1 0-1,0 21-15,0 0 0,0 21 0,0-21 16,-22 22-16,22-1 0,0 22 16,-21-22-16,20 21 0,1-20 15,0 20-15,0-20 0,21-1 0,-21 0 16,21 1-16,0-1 0,0-21 0,21 21 16,0-20-16,0-1 0,22-21 15,-1 0-15,0 0 0,64 0 16,-42 0-16,-1-21 0,-21-1 0,22 1 15,-22-21-15,1 21 0,-1-22 16,0 1-16,-21 0 0,1-1 0,-22-20 16,0 21-16,0-22 0,0 1 15,0 20-15,-22 1 0,1 0 16,-21-1-16,21 22 0,-22 0 0,22 0 16,-42 21-16,20 0 15,1 21-15,21 0 0,-21 0 0,-1 22 16,22-1-16,-21 0 0,21 1 0,-1 20 15,1-21-15,21 1 0,0 20 16,0-20-16,0 41 0,0-41 16,21-22-16,1 0 0,20 21 0,-21-42 15,43 21-15,-22-21 0,0 0 16,22 0-16,-1 0 0,1 0 0,-22-21 16,22 21-16,-1-21 0,1 0 15,-22-21-15,21 20 0,-20 1 16,-1-21-16,-21 0 0,22-1 0,-22-20 0,0 20 15,0 1-15,0-21 0,0 20 16,-21 1-16,0 21 0,0-22 16,0 22-16,0 42 15,0 1-15,0 20 0,0-21 16,0 21-16,0 22 0,-21-22 16,0 1-16,21-1 0,-21 21 0,21-41 15,-21 20-15,21 0 0,0-21 0,0 1 16,0-1-16,21-21 0,0 21 15,0-21-15,0 0 0,1 0 0,-1 0 16,21 0-16,-21-21 0,22 0 16,-1-1-16,21-20 0,-20 0 15,-1-1-15,-21 22 0,22-21 16,-22 0-16,0-1 0,0 1 16,0 0-16,0 20 0,-21 1 0,0 0 0,0 0 15,0 42 1,0 0-16,0 0 15,0 22-15,0-22 0,-21 21 0,21-21 16,0 22-16,-21-1 0,21-21 16,0 22-16,0-22 0,0 0 0,0 0 15,0 21-15,21-42 0,0 22 0,1-1 16,-1-21-16,0 0 0,21 0 16,-21 0-16,22 0 0,-1 0 15,22-21-15,-22-1 0,21 1 0,1 0 16,-22-21-16,22 21 0,-22-22 0,22 1 15,-43 21-15,21-22 0,-21 1 16,0 0-16,1 21 0,-22-22 0,0 22 16,-22 21-1,1 0-15,21 21 16,0 0-16,-21 1 0,21 20 16,0-21-16,0 0 0,0 22 0,0-22 15,0 21-15,0-21 0,0 0 16,0 1-16,0-1 0,0 0 0,0 0 15,0 0-15,0 0 0,0 1 16,-21-22 0,0 0-1,0 0-15,21-22 0,-22 1 0,1 21 16,0-21-16,21 0 0,0 0 0,-21 0 16,21 42 15,0 0-31,0 0 0,0 0 15,21 0-15,0 1 0,0-1 0,1 0 16,-1 0 0,0 0-16,21-21 0,-21 0 0,22 0 15,-22 0-15,21 0 0,1 0 0,-1 0 16,21 0-16,-20-21 0,-1 0 16,0 0-16,1 0 0,20-43 15,-42 43-15,22-21 0,-22-1 0,0 1 16,-21-22-16,0 22 0,0-21 0,0 20 15,0 1-15,-21 21 0,0-22 16,0 22-16,-1 21 0,1 0 0,-42 21 16,63 1-16,-21 20 0,-1 0 15,22 1-15,0-1 16,0 0-16,0 22 0,0-22 0,0 0 16,0 22-16,22-22 0,-1-21 0,-21 1 15,21-1-15,0-21 0,0 21 16,0-21-16,1 0 0,-1 0 15,21 0-15,-21-21 0,22 0 0,-1-1 16,0 1-16</inkml:trace>
  <inkml:trace contextRef="#ctx0" brushRef="#br0" timeOffset="201231.38">6921 9885 0,'0'0'0,"0"-21"0,0 0 0,-21-1 16,21 1-16,0 0 0,0 0 16,0 42-1,-21 0-15,21 22 0,-21-1 0,21 21 16,0-20-16,0 41 0,0-20 15,-21 21-15,21-1 0,-21 1 0,21-22 16,-22 22-16,22-21 0,-21-1 16,0-21-16,21 22 0,0-43 0,-21 21 15,21-20-15,0 20 0,-21-42 16,21 21-16,21-21 16,0 0-16,0-21 0,0 0 15,22-22-15,-1 22 0,0-21 16,-20 0-16,20-22 0,43-63 15,-43 64-15</inkml:trace>
  <inkml:trace contextRef="#ctx0" brushRef="#br0" timeOffset="201457.25">7260 9991 0,'0'0'0,"21"-64"0,-21 22 0,0 0 15,0 20-15,0 1 16,0 42 0,0 1-16,0 20 0,0 0 0,0 1 15,0 20-15,0 1 0,0-1 0,0 1 16,0 20-16,0-20 0,0 20 15,0-20-15,0-1 0,-21 1 0,0-1 16,0-20-16,21-1 0,-21 0 16,21-20-16,-22-1 0,22 0 0,0 0 15,0-42 1,0 0-16,0 0 16,0-1-1</inkml:trace>
  <inkml:trace contextRef="#ctx0" brushRef="#br0" timeOffset="202728.09">7048 10647 0,'-21'-21'0,"-42"-22"15,42 43-15,126 64 0,-210-149 0,105 64 16,21 21 0,0-21-16,0 0 15,21 21-15,1-21 0,-1 21 0,22-22 16,-22 22-16,21-21 0,1 0 16,-1 0-16,1 0 0,-1 0 0,22-1 15,-21 1-15,-22 21 0,21-21 0,-20 21 16,-22 0-16,0 0 0,0 0 15,-42 21 1,0 0-16,21 1 0,-42-1 16,20 0-16,1 21 0,0-21 15,0 22-15,0-1 0,0-21 0,-1 22 16,22-1-16,0 0 0,0-21 16,0 1-16,0 20 0,0-21 0,0 0 0,22-21 15,-1 21-15,0 1 0,0-22 16,21 0-16,-20 0 0,20 0 0,-21 0 15,21 0-15,1-22 0,-1 1 0,-21 0 16,22 0-16,-22 0 0,21 0 16,-21-1-16,0 1 0,1-21 0,-1 0 15,-21-1-15,0 1 0,0 0 0,0-1 16,-21 1-16,-1 0 16,-41-22-16,42 43 0,-22 21 15,1 0-15,0 0 0,-1 0 0,22 0 16,-21 0-16,0 21 0,20 21 15,1-20-15,-21 20 0,21 0 0,21-21 16,0 22-16,-21-1 0,21 0 0,0 1 16,0-22-16,0 21 15,21-21-15,0 1 0,21-1 0,-21 0 0,22 0 16,-1-21-16,0 0 0,1 0 0,-1 0 16,0 0-16,1 0 0,-1 0 15,0-21-15,1 0 0,41-22 16,-41 22-16,-22 0 0,21-21 15,-21 21-15,1-22 0,-1 1 0,0-22 16,-21 22-16,21 21 16,-21 0-16,21 0 0,-21 42 15,0 0 1,0 21-16,-21-21 16,21 22-16,-21-22 0,21 21 0,0 1 15,-21-22-15,21 21 0,0-21 0,0 0 16,0 1-16,0-1 0,21 0 15,0 0-15,0 0 0,0-21 16,1 0-16,20 0 0,-21 0 0,0 0 0,22 0 16,20-42-16,-42 21 15,0 0-15,22-1 0,-22 1 16,0-21-16,0 0 0,0-1 0,1 22 16,-1-21-16,0-1 0,0 1 15,-21 21-15,21 0 0,-21 0 0,0 42 31,0 0-31,0 21 0,0-21 16,0 22-16,-21-22 0,21 21 16,-21-21-16,21 22 0,0-22 0,0 21 15,0-21-15,0 1 0,0-1 16,0 0-16,0 0 0,21 0 0,0-21 16,0 0-16,1 21 0,-1-21 15,21 0-15,0 0 0,-20 0 16,-1-21-16,21 0 0,-21 0 0,0 0 15,1 0-15,-1-1 0,0 1 16,0-21-16,0 0 0,0-1 0,-21 1 16,0 0-16,0-1 0,0 22 0,0-21 15,0 21-15,-21 21 16,0 21-16,0 0 16,0 21-16,21-21 0,-21 22 15,-1-1-15,1-21 0,21 22 0,-21-1 16,21-21-16,0 0 0,0 22 15,0-22-15,21 0 0,0 0 16,1-21-16,-1 0 0,0 0 0,0 0 16,21 0-16,-20 0 0,20-21 15,0 0-15,-21 0 0,22-1 0,-1 1 16,0 0-16,-20 0 0,20-21 0,0-43 16,1 64-16,-22-22 15,0 22-15,-21 0 0,0 0 0,0 42 31,0 0-31,-21 0 0,0 1 0,-1 20 16,22-21-16,0 21 0,0-20 16,0-1-16,0 0 0,0 0 15,0 0-15,0 0 0,22-21 0,-1 0 16,0 22-16,0-22 0,0 0 16,22 0-16,-22 0 0,21 0 0,0-22 15,-20 22-15,20-21 0,-21 0 0,0 0 16,0 21-16,1-42 0,-1 20 0,0 1 15</inkml:trace>
  <inkml:trace contextRef="#ctx0" brushRef="#br0" timeOffset="202955.96">4995 13018 0,'0'0'0,"-106"21"0,22 21 0,-1-21 16,0-21-16,22 0 0,-1 0 15,1 0-15,-1-21 0</inkml:trace>
  <inkml:trace contextRef="#ctx0" brushRef="#br0" timeOffset="203579.49">2709 11980 0,'0'0'0,"21"0"16,1-21-16,-1 21 0,0-21 15,0 0-15,0 21 0,0-21 16,1 0-16,20-1 0,-21 1 0,21-21 15,-20 21-15,-1-22 0,21 22 0,-42-21 16,0 21-16,0 0 0,0-22 16,0 22-16,0 0 0,-21 0 0,0 21 15,-22 0-15,1 0 0,0 0 16,-1 21-16,-20 0 0,21 0 0,-22 22 16,22-22-16,-22 21 0,22 0 15,21 1-15,0-1 0,21 0 16,0-20-16,0 20 0,21 0 0,0-21 15,0 22-15,21-1 0,1-21 16,-1 22-16,0-1 0,22-21 0,-22 21 16,1 1-16,-1-22 0,0 21 15,-21 1-15,1-22 0,-1 21 0,-21-21 16,0 0-16,0 22 0,-21-22 16,-22 0-16,-41 21 0,20-20 15,1-22-15,-1 0 0,1 0 0,-1 0 16,1 0-16,-1 0 15,22 0-15,-1-22 0,1 1 0,0 0 16,21-21-16,-1 21 0,1-22 16,0 22-16,21-21 0,0-1 0,0 1 15,0 21-15,21-21 0,0 20 16,1 1-16,20-21 0,0 21 0,1 0 16,-1 21-16,0-22 0,128-20 15</inkml:trace>
  <inkml:trace contextRef="#ctx0" brushRef="#br0" timeOffset="204967.87">3556 12002 0,'21'0'0,"-42"0"0,42-22 16,-42 22-1,0 0 1,0 22-16,-1-22 0,-20 21 0,21 21 15,0-21-15,-22 22 0,22-22 16,0 21-16,0 0 0,0 1 0,-22 41 16,22-41-16,21-22 15,0 42-15,0 22 16,0-64-16,21 0 16,1-21-16,-1 0 15,21 0-15,0 0 0,1 0 0,-1 0 16,85-42-16,-85 42 15,22-42-15,-1 21 0,-20-1 0,20 1 16,-20-21-16,-1 0 0,-21-1 0,0 1 16,0 0-16,-21-1 0,0 1 15,0 0-15,0-1 0,0 1 0,-21 21 16,0 0-16,0 21 0,0 0 16,21 21-1,0 0-15,0 0 16,0 0-16,0 0 0,0 22 15,0-22-15,21 21 0,0-21 0,-21 1 16,21 20-16,0-21 0,-21 21 0,22-20 16,-22-1-16,21 21 0,0-21 15,-21 0-15,21 1 0,0-1 0,0 0 16,1 0-16,-1-21 0,21 0 0,-21 0 16,22 0-16,-1 0 0,0-21 15,1 21-15,-1-21 0,0 0 16,1-1-16,41-41 0,-63 21 15,22 20-15,-22-20 0,0 0 0,0-1 16,-21 1-16,0 0 0,0 21 16,0-1-16,0 1 0,0 0 15,0 42 1,-21-21-16,21 43 0,-21-22 16,21 0-16,-21 21 0,0-21 15,21 22-15,0-22 0,-22 21 0,22-21 16,0 22-16,0-22 0,0 0 15,0 0-15,0 0 0,0 1 0,22-1 16,-1 0-16,21-21 0,-21 0 16,0 0-16,1 0 0,20 0 0,0 0 15,-21-21-15,22 21 0,-22-21 16,21-1-16,-21 1 0,22 0 16,-22-21-16,0 21 0,-21-22 0,0 22 15,0-21-15,0-22 0,0 22 16,0 0-16,0-1 0,-21 1 0,0 21 15,0 0-15,-1-1 0,1 22 16,0 0-16,-21 0 0,21 0 0,-1 22 16,-20-1-16,21 0 0,-21 21 0,20 1 15,1-1-15,0 0 0,0 1 16,0-1-16,21 0 0,-21 1 0,21-1 16,0-21-16,0 21 0,21-20 0,0-1 15,0 0-15,0 0 16,22-21-16,-22 0 0,21 0 0,0 0 15,-20 0-15,20 0 0,0 0 0,1-21 16,-22 0-16,21 21 0,-21-21 16,22-22-16,-22 22 0,21 0 0,-21-21 15,0-1-15,1 1 0,-1 0 0,0-1 16,0-20-16,-21 20 0,0-20 16,21-22-16,0 43 0,-21 0 15,0 20-15,0 1 0,0 0 16,0 0-16,0 42 15,-21 21-15,0-20 0,0 20 16,21 0-16,-21 22 0,0-22 16,21 22-16,-22-22 0,22 21 15,0-20-15,0-1 0,0 0 0,0 1 16,0-1-16,0-21 0,0 22 16,0-22-16,22 0 0,20-21 0,-21 21 15,0-21-15,22 0 0,-1 0 0,0 0 16,1 0-16,-1-21 0,0 0 15,1 0-15,20-1 0,-21 1 0,1 0 16,-1-21-16,0 21 0,-20-22 0,-1-20 16,0 20-16,0-20 0,-21 21 15,21-22-15,-21 1 0,0 20 0,0 1 16,0 0-16,0 20 0,0 1 0,-21 21 16,0 0-16,0 21 15,0 22-15,-1-1 0,1 0 16,-21 64-16,42-63 0,-21 20 15,0-21-15,-1 1 0,22-1 16,-21 0-16,21 1 0,0-22 0,0 21 16,0-21-16,0 1 0,21-1 15,1-21-15,-1 0 0,0 0 16,21 0 0,-21 0-16,1 0 0,-22-21 0,21-1 15,-21 1-15,21 21 0,-21-21 0,21 0 16,0 0-16</inkml:trace>
  <inkml:trace contextRef="#ctx0" brushRef="#br0" timeOffset="205434.96">6265 11832 0,'0'0'0,"0"-21"0,0-21 0,0 21 16,0-22-16,0 22 0,0 0 16,0 42-1,0 0-15,0 0 16,0 1-16,0 20 0,0 0 0,0 1 15,0 84-15,0-85 16,0 21-16,0-20 0,0 20 0,0-20 16,0-1-16,0 21 0,0-41 15,0 20-15,0-21 0,0 21 0,0-20 16,0-1-16,0 0 16,0-42-1,0 0 1,0-1-16,0 1 0,0-21 15,21 21-15,-21-22 0,22 22 0,-1-21 16,0 21-16,21-22 0,-21 22 0,22-21 16,-1 21-16,-21 21 0,22-21 15,-1 21-15,0 0 0,-21 0 0,22 0 16,-22 0-16,0 21 0,0 0 16,0 0-16,-21 0 0,0 0 15,0 43-15,-21-22 0,0-21 16,-21 1-16,-43 41 0,43-42 15,-22 0-15,22 1 0,0-1 16,-1 0-16,1-21 0,0 21 0,20-21 16,-20 0-16,63-21 31,0 21-31,22-21 0,-22 0 16,21 21-16</inkml:trace>
  <inkml:trace contextRef="#ctx0" brushRef="#br0" timeOffset="206207.72">6985 12277 0,'21'-21'15,"-42"42"-15,42-64 0,0 43 0,-21-21 0,21 0 16,-21 0-16,0 0 16,0 0-16,0-1 0,0 1 0,-21 21 15,0-21-15,0 21 0,0 0 0,0 0 16,-22 0-16,22 0 0,-21 0 15,21 21-15,-1 0 0,-20 22 0,21-22 16,0 21-16,0-21 0,-1 22 0,22-1 16,-21-21-16,21 22 15,0-22-15,0 21 0,0-21 0,21 0 16,1 1-16,20-22 0,-21 21 0,21-21 16,-20 0-16,20 0 0,0 0 15,-21 0-15,22 0 0,-1-43 16,-21 22-16,-21 0 0,0 0 0,21 0 15,-21 0-15,0-22 0,0 22 0,0-21 16,0 21-16,0-22 0,0 22 16,22 0-16,-22 0 0,21 21 15,-21 21 1,0 0-16,0 0 0,21 0 16,-21 1-16,21 20 0,-21-21 15,21 43-15,0-43 0,1 0 16,-1 0-16,0 0 0,0 0 15,0 1-15,22-1 0,-22 0 0,21-21 16,-21 21-16,0-21 0,1 0 0,-1 0 16,0 0-16,-21-21 15,0 0 1,0 0-16,0-1 0,0-20 16,21 21-16,-21-21 0,21-1 0,0 1 15,1 21-15,-1-22 0,0 1 16,0 0-16,21 21 0,1-1 0,-22 1 15,21 21-15,1 0 0,20 0 16,-21 0-16,-20 0 0,41 43 16,-42-1-16,0-21 0,1 64 15,-22-64-15,0 21 0,0 1 16,0-1-16,0-21 0,0 21 16,0-20-16,0-1 0,0 0 0,0 0 15,-22-21-15,1 0 16,21-21-1,0 0-15,0 0 0,21-1 16,1-20-16,-1 21 0,0-21 16,0-1-16,21 1 0,-20-22 0,-1 22 15,21-21-15,-21 20 0,22 1 16,-22 0-16,0 20 0,0 1 0,0 0 16,0 0-16,-21 42 15</inkml:trace>
  <inkml:trace contextRef="#ctx0" brushRef="#br0" timeOffset="206711.54">2963 13483 0,'0'0'0,"-21"-21"0,0 0 0,21 0 15,-21 0-15,0 21 0,-1 0 16,22-22-16,-21 22 0,21 22 16,-21-1-16,21 21 0,0 22 15,0-1-15,0 1 0,0 20 0,0 1 16,0 0-16,0-1 0,0 1 15,-21 0-15,21-1 0,0 1 0,0 21 16,0-43-16,-21 22 16,21 0-16,0-22 0,0-21 0,0 22 15,0-22-15,0 1 0,0-22 16,0 0-16,0-42 16,21 0-16,-21-1 0,0-20 15,0 0-15,0-1 0,0-20 16</inkml:trace>
  <inkml:trace contextRef="#ctx0" brushRef="#br0" timeOffset="207003.37">2688 14012 0,'0'0'0,"0"-105"0,-21 20 16,21 21-16,0-20 0,0 20 15,0 1-15,0 20 0,0 1 0,21 0 16,0 21-16,0-22 16,1 22-16,20 0 0,-21 21 0,21-21 15,1 21-15,20-21 0,-20 21 16,20 0-16,-21 0 0,22 21 0,-22 0 15,1 0-15,-22 21 0,0-20 16,-21 83-16,-21-62 0,0-1 16,-1 0-16,-20 22 0,0-22 15,-1 1-15,1-22 0,0 21 0,21-21 16,-22 0-16,22 1 0,0-22 16,0 0-16,21-22 15,42 1 1,-21 0-16,0 0 15,22 0-15,-1 0 0,0-1 0,1-20 16,20 21-16,1-21 0</inkml:trace>
  <inkml:trace contextRef="#ctx0" brushRef="#br0" timeOffset="207568.14">3852 13399 0,'0'0'0,"0"21"15,0 0-15,0 21 16,-21 1-16,0-1 0,0 0 0,21 22 15,-21-22-15,-1 0 0,1 22 16,0-43-16,21 21 0,-21 1 16,21-22-16,0 0 0,0 0 15,0 0-15,21-21 16,21 0-16,-20 0 0,-1 0 0,21-21 16,-21 0-16,22 0 0,-22 0 15,21 0-15,-21-22 0,0 22 0,1-21 16,-22 21-16,0-22 0,0 22 15,0 0-15,-22 0 0,1 0 0,0-1 16,0 1-16,0 21 0,-22 0 16,22 0-16,21-21 0,-21 0 15,21 0-15,21 21 16,0-21-16,1-1 0,20 22 16,21-21-16,-20 0 0,20 0 0,1 0 15,20 0-15,-20 21 0,21 0 16,-22 0-16,1 0 0,-22 0 0,0 0 15,1 21-15,-22 0 0,0 0 16,-21 21-16,0-20 0,0 20 0,0 0 16,0 1-16,-21 20 0,0-21 0,-1 22 15,1-22-15,0 22 0,21-1 16,-21 22-16,0-22 0,0 22 16,21 0-16,0-1 0,-22 86 15,22-86-15,0 1 0,-21 0 0,21-1 16,0 1-16,0-21 0,0-1 15,0 1-15,0-22 0,0 0 16,0-21-16,0 1 0,0-1 0,0-42 16,0-1-1,21-20-15,-21 21 0,22-21 16,-22-1-16,0-20 0,0-1 0,21 1 16,-21-1-16,0-20 0,0-1 0</inkml:trace>
  <inkml:trace contextRef="#ctx0" brushRef="#br0" timeOffset="208171.67">4530 13885 0,'0'0'0,"0"-63"0,0-1 16,0 22-16,0 0 0,0-1 16,0 1-16,0 21 0,21-21 15,0 20-15,21 1 0,-21 0 16,22 0-16,-1 21 0,0 0 16,1-21-16,-1 21 0,0 0 0,1 21 0,-1-21 15,-21 42-15,22-21 0,-22 22 16,-21-1-16,-21 127 15,-1-126-15,-20-1 16,0 0-16,-1-20 0,1 20 0,0-21 16,-1 0-16,1-21 0,0 21 0,21-21 15,-22 0-15,43-21 16,21 21 0,1-21-16,20 0 0,0 0 0,1 0 15,-1-1-15,0 1 0,1 0 16,62-42-16,-62 41 0,-1-20 15,0 21-15,1-21 0,20-1 16,-20 22-16,-22-21 0,21 21 0,0-1 16,-20 1-16,-1 0 0,0 0 0,-21 42 31,0 0-31,-21 0 16,21 1-16,-21 20 0,-1 0 15,1-21-15,21 22 0,0-1 0,0 0 16,0 1-16,0-22 0,0 21 15,0-21-15,0 1 0,21-1 16,1-21-16,-1 21 0,0-21 0,21 0 16,-21 0-16,22 0 0,-1-21 0,0 21 15,-20-21-15,20-1 0,0-20 16,-21 21-16,22 0 0,-22-22 0,0 1 16,-21 0-16,0-1 0,0 22 15,0-21-15,0 0 0,-21 20 0,0-20 16,0 21-16,21 0 0,-22 21 0,1 0 15,0 0-15,21 21 32,0 0-32,0 0 0,0 0 15,21 1-15,0-22 16,1 0-16,-1 0 0</inkml:trace>
  <inkml:trace contextRef="#ctx0" brushRef="#br0" timeOffset="208467.5">6244 13462 0,'0'21'16,"0"22"-16,0-22 15,0 21-15,0 0 0,0 22 16,0-1-16,-21 1 0,21-1 0,-21 22 16,21 0-16,-21-1 0,21 22 15,0-21-15,0 21 0,0-22 0,0 22 16,0-21-16,-22 0 0,22 20 0,0-20 15,0-21-15,-21 20 0,21-20 16,0-1-16,0 1 0,0-22 0,0 0 16,0 1-16,0-22 0,0 0 0,0 0 15,-21-21 1,21-21-16,0 0 16,0 0-16,0-22 0,0 1 0,0 0 15,0-22-15,0 1 0,0-1 16,0-20-16</inkml:trace>
  <inkml:trace contextRef="#ctx0" brushRef="#br0" timeOffset="208711.87">6117 14393 0,'0'-84'0,"0"571"0,0-890 0,0 213 0,0 105 16,0 1-16,0-1 0,21-42 15,0 63-15,-21 22 0,22-21 16,-1 41-16,21-20 0,-21 21 16,0 0-16,22 0 0,-1-1 0,0 22 15,1 0-15,-1 0 0,0 22 0,1-1 16,-22 21-16,21-21 0,-21 22 15,-21-1-15,0 0 0,0 1 0,0-1 16,-63 21-16,42-41 16,-22 20-16,1-21 0,0 0 15,21 0-15,-22 1 0,1-22 0,21 0 16,-22 0-16,22 0 0,21-22 31,21 1-31,1 21 0,-1-21 16</inkml:trace>
  <inkml:trace contextRef="#ctx0" brushRef="#br0" timeOffset="209088.45">7599 13399 0,'21'0'0,"-42"0"0,42-22 0,-21 1 0,-21 21 15,0 0-15,-1 0 16,-20 0-16,21 0 0,-21 0 0,-1 21 15,1 1-15,21-1 0,-22 0 0,22 0 16,-21 0-16,21 0 0,21 1 16,0-1-16,0 0 0,0 0 0,0 0 15,0 0-15,21-21 0,21 22 16,-21-22-16,22 21 0,-22 0 0,21-21 16,1 21-16,-1 0 0,-21 0 15,21 1-15,-20-1 0,-1 0 0,0 0 16,0 0-16,-21 0 0,0 22 15,0-1-15,-21-42 0,-21 42 16,-1-20-16,22-22 0,-21 0 16,-1 21-16,22-21 0,-63 0 15,62 0-15,-20 0 0,-21 0 16,41 0-16,1 0 0,0 0 16,0 0-16,0 0 0,0 0 15,-1 0-15,1 0 0,0 0 16</inkml:trace>
  <inkml:trace contextRef="#ctx0" brushRef="#br0" timeOffset="210099.65">2794 15409 0,'0'-42'31,"0"21"-15,21 0-16,0 0 0,0 21 0,1-22 15,20 1-15,0 21 0,1 0 16,-1 0-16,0 0 0,22 0 0,-1 21 16,-20 1-16,20 20 0,-21 0 15,1 1-15,-1-1 0,-21 0 0,0 22 16,1-22-16,-22 43 16,0-43-16,-22 0 0,1-20 15,0 20-15,-21-21 0,21 0 0,-1-21 16,1 0-16,0 0 0,21-21 15,0 0 1,0-21-16,0 20 0,0-20 16,0 21-16,21-21 0,0-1 0,1 1 15,20 0-15,-21-1 0,21-20 16,-20 42-16,20-22 0,0 1 0,1 21 16,-22 0-16,21 21 0,0 0 0,1 0 15,-22 0-15,21 21 0,-21-21 16,43 42-16,-43 0 0</inkml:trace>
  <inkml:trace contextRef="#ctx0" brushRef="#br0" timeOffset="211192.03">4276 15833 0,'0'21'0,"0"-42"0,21 42 0,0-21 16,0 0-16,0-21 15,0 0-15,-21-1 0,22 1 16,-1 0-16,-21-21 0,21 21 0,-21-1 15,21-20-15,-21 0 0,0-22 16,0 22-16,-21 21 0,0 0 16,0-1-16,-22 22 0,1 0 0,21 0 15,-22 0-15,1 22 0,0-1 16,-1 0-16,1 21 0,-21-21 0,20 22 16,1-1-16,21 0 0,-22 1 15,22-1-15,0-21 0,0 22 16,21 41-16,0-63 0,0 1 15,21 20-15,0-21 16,22-21-16,-1 0 0,0 0 0,1-21 16,-1 0-16,0 0 0,1-1 0,20 1 15,-21 0-15,22-21 16,-22 21-16,1-1 0,-1-20 0,-21 21 16,21-21-16,-20 20 0,-1-20 15,0 21-15,-21 0 0,0 0 0,0-1 16,0 44-1,0-1 1,0 0-16,-21 0 0,21 21 0,-21-20 16,21 20-16,0-21 0,0 21 15,0-20-15,0 20 0,0-21 0,42 21 16,0-20-16,1-1 0,-1-21 16,0 0-16,1 0 0,20 0 15,1 0-15,-22-21 0,21-1 16,1 1-16,-1 0 0,1 0 0,-1 0 15,1 0-15,-22-22 0,1 22 0,-1-21 16,0 21-16,-21-22 0,1 1 16,-1 0-16,-21-22 0,0 22 15,0 21-15,-21-1 0,-1 22 16,1 0-16,-21 0 0,21 0 0,-22 0 16,22 22-16,-21-1 0,21 0 15,-22 0-15,22 21 0,-21-20 0,21 20 16,0-21-16,-1 21 0,1-20 15,21 20-15,0-21 0,-21 21 16,21 1-16,0-22 0,21 0 16,0-21-16,1 0 15,-1 0-15,21 0 0,-21 0 0,22-21 16,-1 21-16,0-21 0,-21 0 16,22-1-16,-1-20 0,-21 21 15,0-21-15,1-1 0,-1 1 0,0 0 16,-21-1-16,21-20 0,-21-1 0,0 1 15,0-1-15,0 22 0,0-22 16,0 22-16,0 0 0,0 21 0,0-1 16,0 1-16,0 42 15,0 1-15,0-1 0,-21 21 16,21 22-16,0-22 0,0 21 16,-21 1-16,21-1 0,0 1 15,0-1-15,0-20 0,0 20 0,0-20 16,21-1-16,0 0 0,0 1 0,22-22 15,-22 0-15,21 0 0,0-21 16,22 0-16,-22 0 0,22 0 0,-22 0 16,0-21-16,22 0 0,-22 0 0,1-1 15,-1 1-15,0 0 0,22-42 16,-43 41-16,0 1 0,0 0 16,-21 0-16,0 0 0,0 42 31,0 0-31,0 0 0,0 0 15,0 1-15,0-1 0,-21 0 16,21 21-16,0-21 0,-21 1 0,21-1 16,0 0-16,0 0 15,21-21 17,0-21-32,-21 0 0</inkml:trace>
  <inkml:trace contextRef="#ctx0" brushRef="#br0" timeOffset="211319.75">6329 15536 0,'0'0'0,"0"-42"0,0 21 0,0 0 16,-21 0-16,42 21 31,0 0-15,0 0-16</inkml:trace>
  <inkml:trace contextRef="#ctx0" brushRef="#br0" timeOffset="211676.54">6921 15452 0,'0'0'0,"0"-21"0,-21 42 32,0 0-17,0 0-15,0 0 0,0 22 16,-1-22-16,1 21 0,0-21 15,0 22-15,21-22 0,0 21 0,-21-21 16,21 0-16,0 22 0,0-22 16,21-21-16,-21 21 0,42 0 0,-21-21 15,22 0-15,-22 0 0,21 0 0,1 0 16,20-21-16,-21 0 0,1 0 16,-1 0-16,0-1 0,-20 1 0,20-21 15,-21 21-15,0 0 0,-21-22 16,0 1-16,0 21 0,0-22 0,0 1 15,-21 21-15,0 0 0,-21 0 0,20-1 16,-20 22-16,0 0 0,-1 0 16,1 0-16,0 22 0,-1-1 15,1-21-15,-21 42 0,63-21 16,0 0-16</inkml:trace>
  <inkml:trace contextRef="#ctx0" brushRef="#br0" timeOffset="212240.29">7705 14901 0,'-22'-21'16,"44"42"-16,-65-63 0,22 21 0,0 0 0,0 21 15,21-21-15,0-1 0,-21 22 0,-1 0 16,1 0-16,0 22 15,21-1-15,-21 0 0,21 0 0,-21 21 16,21 1-16,-21-1 0,21 22 16,0 63-16,0-64 0,-22 1 15,22-1-15,-21 1 0,21-22 0,0 21 16,0-20-16,0-1 0,0-21 16,-21 22-16,21-22 0,0 0 15,0 0-15,0 0 0,0-42 31,0 0-31,0 0 0,0 0 16,21-22-16,-21 1 0,21 0 0,1-1 16,-1 1-16,0 0 0,21-1 15,1 1-15,-1 0 0,0 20 0,1 1 16,20 21-16,-21 0 0,1 0 16,-1 0-16,0 0 0,1 0 0,-22 21 15,0 22-15,0-22 0,0 0 16,-21 21-16,0 1 0,0-22 0,0 21 15,-21-21-15,-21 22 0,0-1 0,-1-21 16,-20 0-16,-1 1 0,22-1 16,-22 0-16,22 0 0,0-21 15,-1 0-15,22 21 0,0-21 0,0 0 16,21-21 0,21 0-1,0 0-15,22 21 0,-22-21 0,21-1 16,0 1-16,22 0 0,21-42 15,-22 41-15,-21 1 0</inkml:trace>
  <inkml:trace contextRef="#ctx0" brushRef="#br0" timeOffset="212840.47">8128 15367 0,'42'-21'0,"64"-64"15,-254 191-15,317-233 0,-148 106 0,1 0 0,-1 21 16,-21 21 0,0 0-16,0 0 15,0 0-15,0 22 0,0-1 0,0-21 16,-21 22-16,21-1 0,-22-21 0,22 21 15,0-20-15,0 20 0,0-21 16,0 21-16,0-20 16,22-22-1,-1-22-15,0 22 16,0-21-16,0 0 0,22 0 16,-22-21-16,0 20 0,21-20 0,-21 0 0,1-1 15,-1 22-15,21-42 16,-21 20-16,-21 22 0,0 42 15,0 1 1,0-1-16,0 0 0,0 21 16,0 1-16,-21-22 0,0 21 0,21 0 15,-21-20-15,21 20 0,0-21 0,0 0 16,0 0-16,0 1 0,0-1 16,0 0-16,21-21 0,0 0 15,0 0-15,22 0 0,-22 0 0,21 0 16,0-21-16,1 0 0,-22-1 15,21 1-15,1 0 0,-22 0 0,0-21 16,0-1-16,0 1 0,0-22 0,-21 1 16,0-1-16,0 1 15,0-22-15,0 22 0,0-1 0,0 1 16,0 20-16,0-20 0,0 42 16,0-22-16,0 22 0,-21 21 15,0 21-15,0 1 0,0-1 16,0 21-16,-1 0 0,1 22 15,0-1-15,0 1 0,0-1 0,21 1 16,0-1-16,0 1 0,0-1 0,0 1 16,0-22-16,21 22 0,0-22 15,0-21-15,0 22 0,1-22 16,-1 0-16,0 0 0,21-21 0,-21 0 16,1 0-16,20 0 0,-21 0 15,0 0-15,22-21 0,-22 0 0,21 0 16,-21-22-16</inkml:trace>
  <inkml:trace contextRef="#ctx0" brushRef="#br0" timeOffset="213096.32">9546 14859 0,'0'0'15,"21"-63"-15,-21 20 0,0 1 0,0 0 16,0-1-16,0 1 0,0 84 16,0-21-1,0 22-15,0-1 16,0 0-16,0 1 0,-21 20 0,21 1 15,0-1-15,0 1 0,-21 20 0,21-20 16,0-1-16,0 1 0,0-22 16,0 1-16,0-1 0,0 0 0,0 1 15,0-22-15,0 0 0,0 0 0,0 0 16,21-21-16,0 0 16,0 0-16,22-21 0,-22 0 0,21 0 15,1 0-15,-1-22 0,0 1 16,1 0-16,-1-1 0</inkml:trace>
  <inkml:trace contextRef="#ctx0" brushRef="#br0" timeOffset="213688.36">10012 15240 0,'42'-42'0,"-21"-1"0,-21 1 16,-63 169-16,126-233 31,-84 127-31,0 22 0,0-22 0,0 21 16,-1 1-16,1-1 0,21 0 0,-21 1 16,0-1-16,21 0 0,0-21 15,0 1-15,0 20 0,0-21 16,0 0-16,21-21 0,0 21 0,22 1 0,-22-22 15,0 0-15,21 0 0,-21 0 16,22 0-16,-22-22 0,0 1 16,0 21-16,0-21 0,-21 0 0,0-21 0,0 20 15,0-20-15,0 0 0,0-1 16,0 1-16,-21 0 0,21 21 16,0-22-16,0 22 0,0 0 0,0 0 15,0 0-15,0-1 0,21 22 16,1 0-16,-1 0 0,0 0 0,0 0 15,0 0-15,0 0 0,1 22 0,-1-1 16,21 0-16,-21 0 0,0 21 16,-21-20-16,22 20 0,-22 0 0,0-21 15,0 22-15,0-1 0,0-21 16,0 0-16,0 22 0,0-22 0,-22 0 16,1 0-16,0 0 0,0-21 15,0 0-15,21-21 16,0 0-1,0 0-15,0 0 0,21-22 16,0 1-16,0 21 0,0-43 0,22 22 16,-22-21-16,21 20 0,1-20 15,-1 20-15,0 1 0,1 21 0,-1-21 16,0 42-16,1 0 0,-1 0 0,0 0 16,-21 21-16,1 0 0,-1 64 15,-21-43-15,0 0 0,0 22 16,0-22-16,0 0 0,0 22 15,0-22-15,-21 1 0,-1-22 0,1 21 16,-21 0-16,21-20 16,21-1-16,-21 0 0,-1-21 0,1 0 15,0 0-15,0 0 16,0 0-16,0 0 0,21-21 16,-22 0-16,1-1 0</inkml:trace>
  <inkml:trace contextRef="#ctx0" brushRef="#br0" timeOffset="213963.6">8890 14986 0,'0'0'0,"-42"0"0,20 0 0,22-21 15,43 0-15,-1 0 16,22 21-16,-1 0 0,22 0 0,-1 0 15,1-22-15,0 22 0,21 0 16,-22 0-16,22 0 0,0 0 0,0 0 16,-22 0-16,22 0 0,-42 0 0,20 0 15,-20 0-15,-22 0 0,1 0 16,-1 0-16,-21 0 0,-63 0 16,21 0-1,-22 22-15,-20-1 16,-1-21-16</inkml:trace>
  <inkml:trace contextRef="#ctx0" brushRef="#br0" timeOffset="214399.73">4762 16468 0,'22'-21'0,"-44"42"0,44-85 0,-22 43 15,21 0-15,-21 0 0,0 0 16,0-1-16,0 1 0,0 42 16,0 1-16,-21-1 15,-1 21-15,22 0 0,-21 1 0,0 20 16,0 1-16,0-1 0,0 1 0,-1-1 16,22 1-16,-21-1 15,0-20-15,21-1 0,-21 0 0,21-21 16,0 1-16,0-1 0,0 0 15,21-21-15,0 0 0,0 0 16,1-21-16,-1 0 0,0-1 16,0-20-16,-21 21 0,0-21 0,0 20 15</inkml:trace>
  <inkml:trace contextRef="#ctx0" brushRef="#br0" timeOffset="214584.62">4403 16722 0,'0'0'0,"-43"21"0,22-21 15,21 21-15,21-21 16,0 0-16,22 0 16,-1 0-16,0 0 0,1 0 0,-1-21 15,22 0-15,-1 21 0,-21-21 0,22-1 16,-1 22-16,-20-21 0,-1 21 16,0 0-16,1 0 0,-22-21 0,0 21 15,0 0-15,0 0 0</inkml:trace>
  <inkml:trace contextRef="#ctx0" brushRef="#br0" timeOffset="-214012.62">5143 16722 0,'0'0'0,"0"21"16,0 0-16,0 0 0,22-42 47,-1 0-47,0 0 15,21 0-15,-21-1 0,1 1 0,20 0 16,-21 0-16,-21 0 0,0 0 15,0-1-15,-21 22 16,0 0-16,0 0 16,-1 22-16,1-1 0,0 0 15,0 0-15,0 21 0,0 1 16,21-1-16,0 0 0,-22 1 16,22-22-16,0 21 0,0 1 0,0-22 15,0 21-15,22-21 0,-1-21 0,0 21 16,0-21-16,0 0 0,22 0 15,-1 0-15,-21 0 0,21-21 0,1 21 16,-1-21-16,0 0 0,-20 0 16,20 0-16,-21-22 0,0 22 0,0-21 15,22-22-15,-22 22 16,0 21-16,0-22 0,0 22 16,1 0-16,20 0 0,-21 21 0,0 0 0,0 0 15,22 0-15,-22 0 16,0 21-16,0 0 0,0 0 0,1 1 15,-1-1-15,-21 21 0,0-21 16,0 22-16,0-1 0,0-21 0,-21 21 16,-1-20-16,1-1 0,0 21 0,0-42 15,0 21-15,21 0 0,-21-21 16,21-21 0,21 0-16,0 0 15,0 0-15,0-22 0,0 22 0,22-21 16,-22 0-16,0-1 0,21 22 0,-20-21 15,-1-1-15,21 1 0,-21 21 16,-21 0-16,0 0 0,21 21 16,-21 21-1,0 0-15,0 0 0,-21 0 16,0 22-16,21-22 0,0 21 0,-21 0 16,21 1-16,-21-1 0,21-21 15,0 22-15,0 20 16,0-42-16,21 0 0,0-21 0,21 22 15,-20-22-15,-1 0 0,42 0 16,-20-22-16,-1 1 0,0 21 0,1-21 16,-1-21-16,0 21 0,-21-22 15,22 1-15,-22 0 0,21-1 16,-21 1-16,1-22 0,-1 1 16,0 21-16,-21-22 0,0 1 0,21-1 15,-21 22-15,0-1 0,0 22 0,0 0 16,0 0-16,0 42 15,-21 0-15,0 22 0,21-1 16,-21 0-16,-1 1 0,1-1 0,21 0 16,0 22-16,0-22 0,-21 22 15,21-1-15,0-21 0,0 1 0,0-1 16,0 0-16,0 1 16,0-22-16,21 21 0,22-21 15,-22-21-15,0 0 0,0 0 16,21 0-16,-20 0 0,20-42 15,-42 21-15,0 0 0</inkml:trace>
  <inkml:trace contextRef="#ctx0" brushRef="#br0" timeOffset="-213851.72">6689 16743 0,'0'0'0,"-22"0"0,1 0 16,21-21-16,0 0 15,21 21-15,1 0 16,20 0-16,0-22 0,1 22 15,-1-21-15,0 21 0,22-21 0,-22 21 16,22-21-16,-22 0 0,21 21 16,1-21-16,-22 21 0</inkml:trace>
  <inkml:trace contextRef="#ctx0" brushRef="#br0" timeOffset="-213496.92">7747 16425 0,'0'0'0,"0"-21"0,-21 0 16,21 0-16,-21-21 15,21 20-15,0 1 0,0 0 0,0 0 16,0 0-16,-22 21 15,1 0-15,21 21 0,-21 0 16,21 21-16,-21 1 0,0-1 0,21 0 16,0 1-16,-21-1 0,-1 22 15,1-22-15,21 21 0,0-20 0,-21-1 16,21 0-16,-21 1 0,21-22 16,0 21-16,-21-21 0,21 1 0,21-22 31,0-22-31,0 1 15,-21 0-15,21 0 0,-21 0 16,22-22-16,-22 1 0</inkml:trace>
  <inkml:trace contextRef="#ctx0" brushRef="#br0" timeOffset="-213024.1">7535 16510 0,'0'-21'0,"43"190"0,-86-317 0,22 85 16,21 41-16,0-20 0,0 0 16,0 21-16,0-1 0,21 1 15,0 0-15,22 0 0,-22 0 16,42 21-16,-41 0 0,20 0 15,0 0-15,1 0 0,-22 21 0,21 0 16,-21 0-16,22 22 16,-22-1-16,-21 0 0,0-21 0,0 22 0,0-1 15,-21-21-15,-1 22 0,-20-22 16,-21 42-16,20-42 16,1 1-16,21-22 0,-22 0 15,22 0-15,0 0 0,0 0 0,21-22 16,21 1-1,21 21-15,-20-21 0,20 21 0,0 0 16,1 0-16,-22 0 0,21 0 16,0 0-16,1 0 0,-1 0 0,0 21 15,-20 0-15,20 1 0,-21-1 16,0 21-16,0-21 0,-21 0 16,0 1-16,0 20 0,0-21 0,-21 0 15,-21 0-15,0 1 0,-1-1 16,1 0-16,-22 0 0,1-21 0,-1 21 15,-41 0-15,62-21 16,-20 0-16,20 0 0,22 0 0,-21 0 16,21 0-16,0-21 0,-1 0 0,1 0 15,21 0 1,21 21 0,1 0-16,-1 0 15,0 0-15,0-21 0,21 21 0,-20-22 16,20 22-16,0-21 0,1 21 0</inkml:trace>
  <inkml:trace contextRef="#ctx0" brushRef="#br0" timeOffset="-212363.42">8636 16637 0,'0'0'0,"42"-21"0,1 21 0,-1-21 16,-63 42 15,0 0-31,-1 0 0,1 0 15,0 1-15,0-1 0,0 21 16,0-21-16,21 22 0,0-22 16,-22 0-16,22 21 0,0-21 15,0 1-15,0-1 0,0-42 47,0-1-47,0 1 16,0 0-16,0-21 0,0 21 0,0-22 15,22 22-15,-1-21 0,0 21 0,21-22 16,1 22-16,-1-21 16,0 21-16,1-1 0,-1 22 0,0 0 0,1 0 15,-1 0-15,0 0 0,1 0 16,-22 22-16,21-1 0,-21 0 16,0 0-16,-21 21 0,0-20 0,0-1 15,0 21-15,0-21 0,-21 0 16,0 1-16,0-1 0,0 0 0,0 0 15,-1-21-15,1 0 0,0 0 0,21-21 32,0 0-32,21 0 0,0-1 15,22 1-15,-22-21 0,0 0 16,21 20-16,1-20 0,-1 0 0,-21-1 16,22 22-16,-1-21 0,-21 0 15,21 20-15,-20 1 0,-22 42 31,0 1-31,0-1 0,-22 21 0,-20-21 16,21 22-16,0-1 0,0 0 16,21 1-16,0-22 0,-22 21 0,22-21 15,0 22-15,0-22 0,22 0 16,-22 0-16,21 0 0,0-21 0,21 21 16,-21-21-16,1 0 0,20 0 0,0 0 15,-21 0-15,22 0 0,-22 0 16,21 0-16,-21 0 0,1 0 0,-1 0 15,0 0-15,-21-21 0</inkml:trace>
  <inkml:trace contextRef="#ctx0" brushRef="#br0" timeOffset="-212109.57">7789 17314 0,'-21'22'0,"42"-44"0,-63 44 0,21-22 32,21 21 30,0 0-62,-21 0 16</inkml:trace>
  <inkml:trace contextRef="#ctx0" brushRef="#br0" timeOffset="-211939.63">7683 17653 0,'0'0'0,"22"21"0,-1-21 0,-21 21 0,0 1 15,0-1 1,0 0 0,0 0 15,0 0-31,-21-21 0,21 21 0,-22 1 16</inkml:trace>
  <inkml:trace contextRef="#ctx0" brushRef="#br0" timeOffset="-211787.19">7578 18098 0,'84'63'31,"-84"-42"-31,0 0 16,0 1 15</inkml:trace>
  <inkml:trace contextRef="#ctx0" brushRef="#br0" timeOffset="-211629.28">7662 18415 0,'0'0'0,"0"21"0,0 0 16,0 1-16,0-1 16,-21-21-16,0 21 15,0-21-15,21 21 0,-21-21 31,21-21-31,0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03:46:22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5080 6202 0,'0'0'0,"0"-423"0,0-107 0,0 22 0,0 85 0,0 63 15,0 85-15,0 63 0,0 43 16,0 42-16,0 42 0,0 1 16,0 20-16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03:46:25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826 0,'0'0'0,"-21"21"0,21 0 15,0 0-15,0 0 16,0 0 0,0-42 15,21 0-16,1 0-15,-22 0 0,21 0 16,-21-1-16,21 1 0,-21 0 0,0-21 16,0 21-16,0-1 15,0 1-15,0 0 0,0 0 16,-21 21-16,0 0 0,-1 0 0,1 0 16,0 0-16,-21 0 0,-1 21 15,1 0-15,0 0 0,-1 1 0,-20 20 16,21 0-16,-43 43 15,43-43-15,-1 1 0,22-1 16,0 0-16,0 1 0,21-22 0,0 0 16,0 0-16,0 0 0,0 0 15,21-21-15,0 0 0,21 0 16,-20 0-16,20 0 0,0-21 0,1 0 16,-1 0-16,0 0 0,-21 0 0,22-1 15,-22-20-15,21 21 16,-21 0-16,1-22 0,-1 22 15,-21 0-15,21 0 0,-21 0 0,21 0 16,-21-1-16,0 1 16,21 21-1,0 0 1,-21 21-16,0 1 0,0-1 16,22 0-16,-1 21 0,-21 1 0,0-1 15,0 0-15,0 22 0,21-22 16,-21 22-16,0-1 0,0-21 15,0 22-15,0 21 0,0-22 16,21 22-16,-21-22 0,0 22 0,0 0 16,0-22-16,0 22 0,0-1 15,0-20-15,0 21 0,0-22 0,0 22 16,0-22-16,0 1 0,0 20 16,0-20-16,0-22 0,0 22 0,-21-22 15,0 0-15,21-20 0,-21 20 16,-1-42-16,22 21 0,-21-21 0,0 0 15,0 0-15,-21 0 0,20 0 16,-20-21-16,0 0 0,-1-22 0,-20 1 16,-1 0-16,22-1 0,-21-20 15,-1-1-15,22 1 0,-1-22 16,22 22-16,0-1 0,0 1 16,21-1-16,0 1 0,0-1 15,0 1-15,21-1 0,0 1 0,0-1 16,1 1-16,20-1 0,0 1 15,-21 20-15,22 1 0,-1 0 0,0-1 16,-20 22-16,20-21 0,-21 21 16,21 0-16,-20-1 0,-1 1 0,0 0 15,0 21-15,-21-21 0,21 0 16,0 21-16,1-21 0</inkml:trace>
  <inkml:trace contextRef="#ctx0" brushRef="#br0" timeOffset="672.04">2371 1101 0,'0'0'0,"-22"21"32,22-42-17,0 0-15,22-1 16,-1 1-16,0 0 0,0 0 0,0-21 15,0 20-15,1-20 16,20 21-16,-21 0 0,0 0 0,-21-22 16,21 22-16,-21 0 15,0 0-15,-21 21 16,0 0 0,0 0-16,-21 21 0,20-21 15,-20 21-15,21 21 0,-21-20 0,20 20 16,1 0-16,0 1 0,0-1 15,0 0-15,21 1 0,0-1 0,0-21 16,0 21-16,0-20 0,21-1 16,0 0-16,0 0 0,22 0 0,-22-21 15,21 0-15,0 0 16,1 0-16,-1 0 0,-21 0 0,22 0 16,-1 0-16,0-21 0,1 0 15,-1 0-15,-21 0 0,21-22 0,1 22 16,-22-42-16,21 20 0,1 1 15,-22-22-15,21 22 0,-21-21 0,22-1 16,-22 22-16,0-22 0,0 22 16,0 0-16,0-1 0,-21 22 15,0 0-15,0 0 0,0 0 0,0 42 32,0 0-32,-21 0 0,21 21 15,-21-20-15,0 20 16,21 0-16,-21 22 0,0-22 0,21 22 15,-22-1-15,1-21 0,21 22 16,-21-22-16,21 1 0,0-1 0,0 0 16,0 1-16,0-22 0,0 0 15,0 0-15,0 0 0,21-21 16,0 0-16,1 0 16,-1 0-16,0 0 0,0-21 0,0 0 15,0-21-15,1 20 0,-1-20 16,0 21-16,0-21 0</inkml:trace>
  <inkml:trace contextRef="#ctx0" brushRef="#br0" timeOffset="872.44">2921 847 0,'0'0'15,"0"21"1,21-21-1,0 0-15,0 0 0,1 0 16,20-21-16,-21 21 0,21-21 0,1-1 16,-22 22-16,21 0 15,-21-21-15,22 21 0,-22 0 0,0 0 16,0-21-16,0 21 0</inkml:trace>
  <inkml:trace contextRef="#ctx0" brushRef="#br0" timeOffset="1196.04">4297 508 0,'-21'0'15,"-1"0"-15,1 0 16,0 0-16,0 0 0,0 21 0,0 0 15,-1 1-15,1 20 0,0-21 16,0 21-16,-21 1 0,20 20 0,1-20 16,0 20-16,-21-21 0,21 22 15,-1-22-15,-20 43 0,21-43 16,21 1-16,0-22 0,0 0 16,0 0-16,0 21 15,21-42 1,0 0-16,-21-21 0,21 0 15,22 0-15,-22 0 16,0 0-16</inkml:trace>
  <inkml:trace contextRef="#ctx0" brushRef="#br0" timeOffset="1463.86">4212 656 0,'0'0'16,"0"-21"-16,0 0 0,0 0 0,0 0 15,0 42 16,0 0-31,0 21 0,0-21 0,0 22 16,0-1-16,0 22 0,0-22 16,0 21-16,0-20 0,-21 20 0,21-20 15,0-1-15,0 0 16,0-21-16,0 22 0,0-22 0,0 21 16,0-21-16,0 1 15,0-1-15,0-42 31,0-1-15,0 1-16,-21 0 16,0 0-16</inkml:trace>
  <inkml:trace contextRef="#ctx0" brushRef="#br0" timeOffset="1648.9">3725 1101 0,'0'0'0,"-21"0"0,0 21 16,42-21 15,0 0-31,0 0 0,22 0 0,-22 0 16,21 0-16,-21 0 0,22-21 15,-1 0-15,0 21 0,1-22 0,-1 1 16,0 0-16,1 0 0,-1 0 16,-21 0-16,22-1 0,-1 1 15,0-21-15</inkml:trace>
  <inkml:trace contextRef="#ctx0" brushRef="#br0" timeOffset="1968.28">4657 508 0,'0'0'0,"0"-21"0,0 42 31,0 0-15,0 0-16,-22 1 0,22 20 15,-21 0-15,0 1 0,21-1 0,-21 0 16,21 1-16,-21 20 0,0-21 16,21 1-16,0-1 0,-22 0 0,22 1 15,-21-1-15,21 0 0,0-20 16,0-1-16,0 21 0,0-21 16,0 0-16,0 1 0,21-22 31,1 0-31,-1 0 0,0-22 15,0 1-15,0 0 0,22 0 16,-22-21-16,0-1 0,64-41 16,-64 41-16</inkml:trace>
  <inkml:trace contextRef="#ctx0" brushRef="#br0" timeOffset="2231.5">5059 593 0,'0'0'0,"0"-21"0,0-1 0,0-20 31,0 21-31,0 42 15,0 0 1,0 22-16,0-22 0,0 21 16,-21 0-16,-1 1 0,1-1 0,21 22 15,-21-22-15,0 0 0,21 22 16,0-22-16,-21 0 0,0 1 0,-1-22 16,22 21-16,0-21 0,0 1 15,-21-1-15,21 0 0,0 0 16,21-21 15,1-21-15,-1 0-16,-21 0 0,0-22 0,21 22 15,-21 0-15,0-21 0</inkml:trace>
  <inkml:trace contextRef="#ctx0" brushRef="#br0" timeOffset="2472.04">4339 974 0,'0'0'0,"-42"21"31,63-21-15,0 0-16,0 0 0,0 0 0,22-21 16,-22 21-16,21-21 0,22 21 15,-22 0-15,0-22 0,1 22 0,-1 0 16,0-21-16,-20 21 0,-1 0 15,0 0-15,0 0 0,0 0 0,-21-21 16,21 21 0,1 0-16,-1 0 0</inkml:trace>
  <inkml:trace contextRef="#ctx0" brushRef="#br0" timeOffset="2963.89">5165 1037 0,'-22'21'15,"44"-42"-15,-65 42 0,22-21 16,0 0-16,21-21 16,0 0-1,0 0-15,0 0 16,0 0-16,21-1 0,0 22 15,0-21-15,1 0 16,-1 21-16,0-21 0,21 21 0,-21 0 16,22 0-16,-22 0 0,21 0 15,1 0-15,-22 0 0,21 21 0,-21 0 16,0 0-16,1 1 0,-1-1 16,0 21-16,-21-21 0,21 22 0,-21-22 15,0 0-15,0 21 0,0-21 16,0 1-16,0-1 0,-21 0 0,0 0 15,0 0-15,21 0 0,-22-21 16,1 0-16,0 0 16,21-21-1,0 0 1,0 0-16,0 0 0,0 0 16,0-1-16,0 1 0,21 0 15,0 0-15,1 0 0,-1-43 16,21 43-16,-21 0 0,0 0 15,22 0-15,-22-1 0,64-20 16,-64 21-16,21 0 0,0 21 0,-20-21 16</inkml:trace>
  <inkml:trace contextRef="#ctx0" brushRef="#br0" timeOffset="3179.97">6138 804 0,'0'22'0,"0"20"15,0-21 1,0 0-16,0 22 0,0-22 0,-21 0 15,21 0-15,-21 0 0,21 0 16,0 1-16,0-1 0,0 0 0,0 0 16,0 0-16,-21 0 0,21 1 15,0-1 1,0-42 31,0-1-47,21-20 15</inkml:trace>
  <inkml:trace contextRef="#ctx0" brushRef="#br0" timeOffset="3520.5">6138 572 0,'0'0'15,"-21"0"-15,0 0 0,0 0 0,0 0 16,21 21-16,-22 0 0,22 0 15,-21 0-15,21 0 16,0 1-16,0-1 16,21-21-1,1 0 1,-1 0-16,0-21 16,0 21-16,-21-22 0,0 1 15,21 0-15,-21 0 0,0 0 16,0 0-16,0-1 0,0 1 15,-21 21-15,0 0 16,0 0-16,0 0 0,-1 21 16,1 1-1,0-22-15,21 21 0,0 0 0,0 0 16,0 0-16,21-21 16,0 0-1</inkml:trace>
  <inkml:trace contextRef="#ctx0" brushRef="#br0" timeOffset="4327.97">6562 699 0,'0'0'15,"21"-43"1,-21 22-16,0 0 0,21 0 0,-21 0 16,0-1-1,0 44 17,0-1-32,0 0 0,-21 21 0,21 1 15,0-1-15,-21 0 0,21 22 16,-22-22-16,22 22 0,0-22 0,0 0 15,-21 1-15,21-1 0,-21 0 16,21 1-16,0-1 0,0-21 0,-21 0 16,21 0-16,0 1 0,-21-1 0,21 0 15,0-42 32,0 0-47,0-1 0,0 1 16,0-21-16,0 21 0,0 0 15,0-22-15,21 22 0,0 0 0,0-21 16,0 20-16,1-20 0,-1 21 0,21 0 16,-21 0-16,22-1 0,-1 1 15,0 21-15,-21 0 0,22 0 0,-1 0 16,0 21-16,1-21 0,-22 43 16,21-22-16,-21 0 0,1 21 15,-1-20-15,-21 62 16,0-63-16,0 22 0,0-22 0,-21 21 15,-1-21-15,1 22 0,0-22 16,-21 0-16,21 0 0,-1-21 0,-62 21 16,63-21-16,-22 0 0,22 0 15,-21 0-15,21 0 0,-43 0 16,22 0-16,21 0 0,-1 0 16,1-21-16,0 21 0,21-21 15,-21 21-15,21-21 16,0 0-16,21 0 15,0 21-15,0-22 0,1 22 16,20-21-16,0 0 0</inkml:trace>
  <inkml:trace contextRef="#ctx0" brushRef="#br0" timeOffset="5129.54">7345 889 0,'0'0'0,"0"-21"0,0 42 47,-21 0-47,21 0 15,-22 1-15,1-1 0,21 21 0,-21-21 16,21 22-16,0-22 16,0 21-16,0-21 0,-21 22 0,21-22 15,0 0-15,0 0 0,0 0 16,0 0-16,0 1 0,0-1 0,21 0 15,0-21-15,0 0 0,-21 21 0,22-21 16,-1 0-16,0 0 0,0 0 16,21 0-16,-20 0 0,-1-21 0,0 0 15,0 0-15,21-1 0,-20 1 16,41-63-16,-42 41 16,0 1-16,1 21 0,-22-22 15,0 22-15,21-21 0,-21 21 16,21 0-16,-21-1 0,21 1 15,-21 0-15,0 42 16,0 0 0,0 1-16,0-1 0,-21 0 15,21 21-15,-21-21 0,21 22 0,-21-22 16,21 21-16,0-21 0,0 1 16,0 20-16,0-21 0,0 0 0,0 0 15,0 1-15,0-1 0,21 0 16,0-21-16,0 0 0,0 0 15,22 0-15,-22 0 0,21 0 0,0 0 16,-20 0-16,20 0 0,-21-21 16,21 0-16,1-22 0,-22 22 15,0-21-15,21-1 0,-20 1 16,-1-21-16,21 20 0,-21-20 0,0-1 16,1 1-16,-1 20 0,-21-20 15,21 21-15,-21 20 0,21-20 0,-21 21 16,0 0-16,0 0 0,0 42 31,0 21-15,-21-21-16,0 22 0,21-1 15,0 0-15,-21 1 0,-1 20 0,22-21 16,-21 1-16,21-1 0,-21 22 16,21-22-16,0 0 0,0-21 0,0 22 15,-21-22-15,21 21 0,0-21 16,0 1-16,0-1 0,0 0 15,0 0-15,21-21 32,0 0-32,0 0 0,1-21 15,-1 0-15,0 0 0,0-1 0,0 1 16,0 0-16,1 0 0</inkml:trace>
  <inkml:trace contextRef="#ctx0" brushRef="#br0" timeOffset="5339.84">8191 974 0,'-21'0'0,"42"0"0,-63 0 15,63 0 32,0 0-47,1 0 0,-1-21 0,0 21 16,0-22-16,21 22 0,-20 0 15,-1-21-15,0 21 0,0 0 0,0-21 16,0 21-16,1 0 0,20-21 16,-21 21-16</inkml:trace>
  <inkml:trace contextRef="#ctx0" brushRef="#br0" timeOffset="5799.11">8678 1080 0,'0'0'0,"0"21"16,0 0-16,0 0 16,21-21 15,1 0-31,-1 0 0,0-21 0,21 21 0,-21-21 16,22 0-16,-22-1 15,21 1-15,1 0 0,-22 0 0,0 0 16,21 0-16,-21-22 0,1 22 15,-1 0-15,-21 0 0,0 0 0,0-1 16,0 1-16,0 0 0,-21 21 16,-1 0-16,1 0 15,0 0-15,0 0 0,-21 21 0,20 0 16,-20 1-16,21-1 0,-21 21 16,20-21-16,1 22 0,0-1 0,0-21 15,0 21-15,21 1 0,0-22 16,0 21-16,0-21 0,0 1 15,0-1-15,21 0 0,0 0 0,0 0 16,22 0-16,-22-21 0,21 0 16,0 0-16,-20 0 0,20 0 0,0 0 15,1 0-15,-1 0 0,0 0 16,-21 0-16,22-21 0,-22 21 0,21-21 16,-21 21-16,1-21 0,-1 21 0,0-21 15,-21 0-15,0-1 0,0 1 16,0 0-16</inkml:trace>
  <inkml:trace contextRef="#ctx0" brushRef="#br0" timeOffset="6692.05">3217 1778 0,'0'0'0,"-21"-21"0,0 21 16,0 0-16,0 0 0,-1 0 16,1 0-16,0 0 15,21-21-15,-21 21 0,42 0 63,0 21-63,0-21 15,1 0-15,20 0 0,-21 21 16,21-21-16,22 0 0,-22 0 0,22 21 16,-1-21-16,22 0 0,-22 0 0,22 0 15,0 0-15,-1 21 16,22-21-16,0 0 0,0 0 0,0 0 16,21 0-16,21 0 0,-21 0 15,21 0-15,-21 0 0,21 0 0,0 0 16,1 0-16,-1 0 0,0 0 15,0 0-15,0 0 0,0 0 0,22 0 16,-22 0-16,0 0 0,21 0 0,-20-21 16,-1 21-16,0 0 0,21 0 15,-21 0-15,1 0 0,-1-21 0,0 21 16,-21 0-16,21 0 0,-42 0 16,21 0-16,-21 0 0,0 0 0,-22 0 15,1 0-15,-22 0 0,1-21 16,-22 21-16,1 0 0,-22 0 15,0 0-15,0 0 0,0 0 16,-21-21 93</inkml:trace>
  <inkml:trace contextRef="#ctx0" brushRef="#br0" timeOffset="6872.94">9144 1863 0,'0'0'16,"0"21"-1,-21-21 17,0 0-17,-1 0-15,1 0 16,0 0-16,0 0 0</inkml:trace>
  <inkml:trace contextRef="#ctx0" brushRef="#br0" timeOffset="8675.87">1058 4424 0,'0'0'0,"64"-85"16,-43 64-1,0 0-15,-21 0 0,0 0 16,0-1-16,21 22 15,-21 22 17,-21-1-32,0 0 0,0 0 15,0 21-15,-1 1 16,1-1-16,0 0 0,0 1 16,-21 20-16,-1-20 0,1 20 0,0 1 15,-22-1-15,1 1 0,-1-1 16,1 1-16,-1-1 0,22-21 15,-1 1-15,1-22 0,-21 21 16,41-21-16,22-42 16,0 0-1,0 0-15,0-21 0,22 20 16,-1 1-16,0-21 0,0 21 16,0-22-16,22 22 0,-22 0 15,21 0-15,0 21 0,1 0 16,-22 0-16,21 0 0,1 0 0,-1 21 15,0 0-15,-21 0 0,1 1 16,20 20-16,-21-21 0,0 21 16,0-20-16,1-1 0,-1 21 0,-21-21 15,21 0-15,0 1 0,-21-1 16,21 0-16,-21 0 0,21-21 16,1 0-1,-1 0 1,0-21-16,0-21 0</inkml:trace>
  <inkml:trace contextRef="#ctx0" brushRef="#br0" timeOffset="10031.87">1693 4636 0,'-21'0'16,"21"21"-1,21-21 17,0 0-17,1 0-15,-1-21 16,0 21-16,0-22 0,21 1 0,-20 21 16,-1-21-16,0 0 0,-21 0 15,21 0-15,-21-1 0,21 1 0,-21 0 16,0-21-16,0 21 15,0-1-15,0 1 0,-21 21 16,0 21 0,21 1-16,-21-1 0,0 21 15,21-21-15,-22 22 0,22-1 0,0 0 16,0 22-16,-21-1 16,21-20-16,0 20 0,-21 1 0,21-1 15,0 1-15,0-22 0,0 21 16,0-20-16,0-1 0,0 0 0,0 1 15,0-22-15,0 21 0,0-21 16,-21 1-16,0-1 0,0-21 16,-1 0-16,1 0 15,0 0-15,0-21 0,0 21 0,0-22 16,-1 1-16,-20-21 0,21 21 16,0 0-16,0-22 0,-1 22 15,1 0-15,0 0 0,0 0 0,21-1 16,-21 22-16,0 0 15,21 22 1,0-1 0,0 0-16,21 0 0,0 0 15,0 0-15,0 1 0,22-1 16,-22 0-16,21-21 0,-21 21 0,22-21 16,-1 0-16,0 0 0,-21 0 15,22 0-15,-1 0 0,0 0 16,1 0-16,-1 0 0,-21-21 0,22 0 15,-1 0-15,-21-22 0,21 22 16,-20-21-16,-1 21 0,0-22 0,0 1 16,0 0-16,-21 20 0,0 1 15,0-21-15,0 21 16,0 42 0,0 0-16,0 0 15,0 0-15,0 22 0,-21-22 16,0 0-16,21 21 0,0-20 0,0-1 15,-21 21-15,21-21 0,-21 0 16,21 1-16,-22-1 0,22 0 16,0-42 15,22 0-31,-1-1 0,-21 1 16,21 0-16,0-21 0,0 21 0,-21-22 15,21 22-15,1-21 16,-1-1-16,0 22 0,-21 0 0,0 0 15,21 21-15,0 0 16,-21 21 0,0 0-16,0 22 0,0-22 15,0 0-15,0 21 0,0-21 16,0 1-16,0 20 0,0-21 0,0 0 16,21 0-16,1 1 0,-1-1 15,0-21-15,0 21 0,0-21 16,22 0-16,-22 0 0,21 0 0,0 0 15,1 0-15,63-21 16,-64 0-16,-21-1 0,21 1 0,1-21 16,-22 21-16,21-85 15,-42 85-15,0-22 0,0 22 16,0-21-16,0 21 0,0 0 16,0-1-16,-21 22 15,21 22 1,0-1-1,0 0-15,0 21 0,0-21 16,0 22-16,0-1 0,0 0 0,0 22 16,0-22-16,0 1 0,0 20 15,0 1-15,-21 20 0,21-20 16,-21 20-16,0 1 0,21-21 16,-22 41-16,1-20 0,0 0 0,21-1 15,-21 22-15,0 0 0,0 0 16,21-21-16,0-1 0,-22 1 0,22 0 15,-21-22-15,21 1 0,0-1 0,0 1 16,0-22-16,0 0 0,0-21 16,0 1-16,0-1 0,0 0 0,21-21 15,-21-21-15,0 0 16,0-1-16,22 1 0,-1-21 16,-21 21-16,21-43 0,0 22 0,-21-22 15,21 1-15,0-1 0</inkml:trace>
  <inkml:trace contextRef="#ctx0" brushRef="#br0" timeOffset="11025.95">2963 4953 0,'0'0'16,"0"-21"-16,0-21 0,0 20 0,0 1 15,0 0-15,0 0 0,0 0 0,21 21 16,1-21-16,-1 21 0,0 0 15,21 0-15,-21 0 0,1 0 16,20 0-16,-21 21 0,21 0 16,-20 0-16,-1 21 0,0-20 0,0 20 15,-21 0-15,0 1 0,0-1 16,0 0-16,-21-21 0,0 22 0,-43 20 16,43-42-16,-21 1 0,21-1 15,-1 0-15,1 0 0,0-21 16,0 0-16,0 0 0,0 0 15,21-21 17,21 21-32,0-21 15,0 0-15,0 21 0,22-22 0,-22 1 0,21 0 16,-21-21-16,22 21 16,-1-1-16,0-20 0,1 21 0,-22 0 15,21-22-15,0 22 0,-20-21 0,-1 21 16,0 21-16,0-21 15,-21 42 1,-21 21-16,0-21 16,21 0-16,-21 22 0,21-22 0,0 21 15,0 1-15,0-22 0,0 21 16,0-21-16,0 0 0,0 1 0,0-1 16,0 0-16,21-21 15,0 0-15,0 0 0,21 0 16,-20 0-16,-1 0 0,0-21 15,21 0-15,-21-1 0,1 1 16,-1 0-16,21-21 0,-21-1 0,0 1 16,1 0-16,-1-1 0,0 1 15,-21 21-15,21-21 0,-21 20 0,21 1 16,-21 0-16,0 42 31,0 0-31,0 1 0,0 20 16,-21 0-16,21-21 0,-21 22 15,21-1-15,0 0 0,0 1 0,0-22 16,0 21-16,0-21 0,0 22 16,0-22-16,21 0 0,0-21 0,22 21 15,-22 0-15,21-21 16,-21 0-16,22 0 0,-1-21 0,43 0 16,-43-21-16,0 21 15,1-1-15,-1-20 0,0-21 0,1 20 16,-1-20-16,0-1 0,-21 1 15,22-1-15,-22 1 0,21-1 0,-21 22 16,-21-64-16,0 64 0,0-1 16,0 22-16,0 0 0,0 0 15,0 0-15,-21 21 0,0 0 16,0 21-16,0 0 0,0 0 16,21 0-16,-22 22 0,1-1 0,0 0 15,21 1-15,0 20 0,0 1 0,-21-22 16,21 22-16,0-1 0,0-21 15,0 1-15,0-1 0,0 0 0,0 1 16,0-22-16,21 21 0,-21-21 16,21-21-16,0 22 0,1-1 0,-1-21 15,0 0-15,0 0 16,0 0-16,0 0 0,22-21 0,-22-1 16,0 1-16,0 0 0,0-21 0,-21 21 15</inkml:trace>
  <inkml:trace contextRef="#ctx0" brushRef="#br0" timeOffset="11195.97">4466 4826 0,'0'0'0,"-21"0"0,63-21 16,-21 21 0,22 0-16,-1 0 0,0-21 15,1 0-15,20 21 0,-20 0 16,20 0-16,-21-22 0,1 22 0,-1 0 15,0 0-15,1-21 0,-1 21 16,-21 0-16</inkml:trace>
  <inkml:trace contextRef="#ctx0" brushRef="#br0" timeOffset="11623.94">7112 4826 0,'21'-21'15,"-21"42"1,0 0-16,0 22 0,0-22 0,-21 21 16,0-21-16,21 22 0,-21-1 15,-1-21-15,22 21 0,0-20 16,-21 20-16,21-21 0,-21 0 0,21 0 15,-21 1-15,21-1 0,-21-21 16,21 21-16,0-42 31,0 0-31,0-1 16,0 1-16,0-21 0</inkml:trace>
  <inkml:trace contextRef="#ctx0" brushRef="#br0" timeOffset="11779.75">7091 4593 0,'0'0'0,"21"-21"0,-21 0 16,0 42 31,0 0-31,21-21-16,0 21 15,0-21-15,1 22 0</inkml:trace>
  <inkml:trace contextRef="#ctx0" brushRef="#br0" timeOffset="12363.32">7980 5017 0,'0'0'0,"21"0"15,-21-22-15,21 1 0,-21 0 0,21 0 16,-21 0-16,0 0 0,0-1 15,0-20-15,0 21 0,0 0 0,-42-22 16,21 22-16,0 0 0,-1 0 0,-20 0 16,21 21-16,-21 0 0,-1 0 15,22 0-15,-21 0 0,-1 0 0,1 0 16,0 21-16,-1 21 0,1-21 16,0 22-16,21-1 0,-22 0 0,22 1 15,0 20-15,21-20 0,0-22 16,0 21-16,0 0 0,0-20 15,0 20-15,0-21 0,21 0 0,0-21 16,22 21-16,-1-21 0,0 0 16,1 0-16,20 0 0,-21-21 15,22 0-15,-22 0 0,22 0 0,-22 0 16,64-64-16,-64 43 16,1-22-16,-22 1 0,21 20 0,-21-20 15,0-1-15,1 1 0,-1-1 16,0-20-16,-21 41 0,0-20 0,0-1 15,0 22-15,0 0 0,0-1 0,0 22 16,0 0-16,0 0 16,-21 21-16,0 0 0,21 21 0,-22 0 15,1 21-15,21 1 0,-21-1 0,0 0 16,21 22-16,0-1 0,-21-20 16,21 20-16,-21 22 0,21-22 0,-22 1 15,22-1-15,0-20 0,0 20 16,0-20-16,0-1 0,0 0 0,0 1 15,0-22-15,22 0 0,-1 0 16,0 0-16,0-21 0,0 0 16,0 0-16,1 0 0,-1-21 15,0 21-15,0-21 0,21 0 16</inkml:trace>
  <inkml:trace contextRef="#ctx0" brushRef="#br0" timeOffset="12579.59">8890 4636 0,'0'21'15,"-21"-21"-15,21 21 32,21-21-32,0 0 0,0 0 15,0 0-15,1 0 16,-1 0-16,0 0 0,0 0 15,0 0-15</inkml:trace>
  <inkml:trace contextRef="#ctx0" brushRef="#br0" timeOffset="12728.13">8721 4826 0,'0'21'0,"0"-42"0,-22 42 0,22 0 15,22-21 32,-1 0-47,21 0 0,-21 0 16,22-21-16,-1 0 0,0 21 0,1-21 15,20 0-15</inkml:trace>
  <inkml:trace contextRef="#ctx0" brushRef="#br0" timeOffset="12931.06">9821 4212 0,'0'0'0,"-21"0"0,0 0 0,0 0 16,0 0-16,-1 0 0,1 0 15,0 21-15,0 1 16,21-1-16,-21 21 0,21-21 16,-21 0-16,21 1 0,0 20 0,-22-21 15,22 0-15,0 0 0,0 1 0,0-1 16,0 0-16,22-21 15,-1 0-15</inkml:trace>
  <inkml:trace contextRef="#ctx0" brushRef="#br0" timeOffset="13467.88">10350 4890 0,'0'0'15,"22"0"-15,-22-22 16,0 1-16,21 0 0,-21 0 16,0 0-16,0 0 0,0-1 15,0 1-15,-21 0 0,-1 0 0,1 0 16,0 0-16,-21 21 0,21 0 16,-22 0-16,1 0 0,0 0 0,-1 0 15,1 0-15,0 21 0,-1 21 16,1-21-16,0 22 0,-1-1 0,1 0 15,21 1-15,-43 41 16,43-41-16,21-1 0,0-21 16,0 21-16,0-20 0,21-1 0,0 0 15,1 0-15,20-21 0,0 0 16,1 0-16,-1 0 0,0 0 0,64 0 16,-64-21-16,1 21 0,-1-21 15,0-22-15,1 22 0,-22-21 16,21 21-16,-21-22 0,1 1 0,-1-21 15,-21 20-15,0 1 0,0 0 16,0 20-16,0 1 0,0 0 0,0 0 16,-21 21-16,-1 21 15,22 0-15,-21 0 16,0 22-16,0-22 0,21 21 0,0 1 16,-21-1-16,21 0 0,0 1 0,0-1 15,0 0-15,0-21 0,0 1 16,21-1-16,0 0 0,0 0 0,22 0 15,-22-21-15,21 0 0,-21 0 16,22 0-16,-1 0 0,0-21 16,1 0-16,-1 0 0,0-22 0</inkml:trace>
  <inkml:trace contextRef="#ctx0" brushRef="#br0" timeOffset="13936.02">11070 4297 0,'0'0'0,"0"-21"0,0 0 15,-21 21-15,0 0 0,0 21 16,-1 0-16,1 0 0,0 21 16,0 1-16,0-1 0,0 0 0,-1 22 15,1-22-15,21 22 0,-21-22 16,21 22-16,-21-1 0,0 1 0,21-22 16,0 21-16,0-20 0,-21-1 0,21 0 15,-22-20-15,22 20 0,0-21 16,0 0-16,0 0 0,0-42 31,0 0-15,0 0-16,0 0 0,0 0 0,0-22 15,0 22-15,22-21 0,20 21 16,-21-22-16,21 22 0,1-21 0,-1-1 16,0 22-16,22 0 0,-22 0 0,1 0 15,-1 0-15,0 21 0,43 0 16,-64 21-16,0 0 0,0 21 15,-21-21-15,0 22 0,0-22 16,0 21-16,-21 1 0,-21-22 0,0 21 16,-1-21-16,1 22 0,0-22 15,-1 0-15,-20 0 0,20 0 16,1 0-16,0-21 0,21 22 0,-22-22 16,22 0-16,0 0 15,42-22 1,0 1-16,0 21 0,1-21 15,20 0-15,0 0 0</inkml:trace>
  <inkml:trace contextRef="#ctx0" brushRef="#br0" timeOffset="14192.01">11896 4699 0,'-43'0'0,"-20"0"15,42 21-15,-22 0 16,22 1-16,0-1 0,-21 0 0,20 21 16,1 1-16,-21-22 0,21 21 0,21 0 15,0 1-15,-21-1 0,21-21 16,0 22-16,0-22 0,0 0 0,21 0 16,0 0-16,0-21 0,0 21 15,0-21-15,1 0 0,20 0 16,-21 0-16,21 0 0,22-21 0,-22 0 15,-21 0-15,22 0 16</inkml:trace>
  <inkml:trace contextRef="#ctx0" brushRef="#br0" timeOffset="14398.97">12382 4191 0,'0'21'16,"0"0"-16,0 1 16,0-1-16,0 0 0,-21 21 0,21-21 15,0 1-15,0-1 0,-21 0 16,21 0-16,-21 0 16,21 0-16</inkml:trace>
  <inkml:trace contextRef="#ctx0" brushRef="#br0" timeOffset="16288.28">13885 4805 0,'0'0'0,"0"-21"31,0 42-31,-21 0 16,21 21-16,-21-20 0,21 20 16,-21-21-16,21 21 0,-21 1 15,-1-1-15,22-21 0,0 22 0,-21-22 16,21 0-16,-21 21 0,21-21 0,-21-21 15,21 22-15,0-1 0,0-42 32,0-1-17,0 1-15,0 0 0,0 0 16,0-21-16,21 20 0,0-20 0,0-21 16,1 20-16,-1 1 0,0 0 15,21-1-15,-21 22 0,22-21 0,-22 21 16,21 21-16,-21 0 0,1 0 15,20 0-15,-21 0 0,0 0 16,0 42-16,-21-21 0,22 21 0,-22 1 16,21-1-16,-21 0 0,0 1 0,0-1 15,0 0-15,21-20 0,0 20 16,0-21-16,0 21 0,1-20 0,-1-1 16,21-21-16,-21 21 0,64-21 15,-43 0-15,1 0 16,-1 0-16,21-21 0,-20 21 0,20-21 15,-20-1-15,20-20 0,1 21 0,-22-21 16,0-1-16,1 1 0,-1 0 16,-21-22-16,0 22 0,-21-22 0,0 22 15,0 0-15,0 20 0,-21 1 16,-21 0-16,21 0 0,-22 21 0,1 0 16,-22 0-16,22 0 0,0 0 0,-22 21 15,22 21-15,0-20 0,-1 41 16,1-21-16,0 1 0,20-1 0,-20 0 15,42 22-15,0-22 0,0-21 16,0 22-16,0-22 0,0 21 16,21-21-16,22 1 0,-22-22 0,21 21 15,-21-21-15,22 0 0,-1 0 16,0 0-16,1 0 0,20-21 0,-21-1 16,1 1-16,20 0 0,-20 0 15,-1-21-15,-21-1 0,21 1 0,1 0 16,-22-1-16,0 1 0,0 0 0,0-1 15,1 1-15,-22 21 0,0-22 16,0 65 0,-22-1-16,1 0 15,0 0-15,0 21 0,0 1 16,0-1-16,21 0 0,0-20 0,-22 20 16,22 0-16,0-21 0,0 1 15,0 20-15,0-21 0,22 0 16,-1-21-16,42 21 0,-42-21 15,22 0-15,-1 0 0,0 0 16,1 0-16,-1-21 0,-21 0 0,22 0 16,-22 0-16,21 0 0,-21-22 0,0 22 15,-21-21-15,0-1 16,22 1-16,-22 0 0,0 21 0,0-1 0,0 1 16,0 0-16,0 42 15,-22 0 1,22 22-16,0-22 0,-21 21 0,21-21 15,-21 22-15,21-22 0,0 21 16,0-21-16,0 1 0,-21 20 0,21-21 16,0 0-16,0 0 0,-21-21 15,21 22-15,0-44 32,0 1-32,21 0 15,0 0-15,-21 0 0,21-22 0,0 22 16,1-21-16,-1 0 0,0-1 15,0 1-15,0 0 0,0 20 16,-21 1-16,22 0 0,-1 0 16,0 21-16,0 0 0,-21 21 15,0 0-15,0 0 0,0 22 0,0-22 16,0 21-16,0-21 0,0 22 16,0-1-16,0-21 0,21 22 0,-21-22 15,0 21-15,0-21 0,0 0 16,21 1-16,-21-1 0,22 0 15,-1-21-15,0 0 16,0 0-16,0 0 16,0-21-16,1 0 0,-1-1 15,0 1-15,21-21 0,-21 21 0,1-22 16,62-20-16,-63 21 16,22-1-16,-22 1 0,21 0 0,-21-1 15,1 22-15,-1 0 0,0 0 16,-21 0-16,0 42 15,0 0 1,-21 0-16,0 21 0,-1 1 0,1-22 16,0 21-16,21 1 0,-21-1 15,21 0-15,-21-21 0,21 22 16,0-22-16,0 21 0,0-21 0,0 1 16,21-1-16,0 0 0,0-21 15,0 21-15,22 0 0,-22-21 0,21 0 16,1 0-16,-1 0 0,0 0 0,1 0 15,-1-21-15,0 0 0,1 0 16,41-22-16,-41 22 0,-22-21 16,0 21-16,0-22 0,0 1 15,0 0-15,-21-22 0,0 22 0,0 21 16,0-43-16,-21 64 16,0 0-16,0 0 0,0 21 15,0 1-15,-1-1 0,1 21 16,0-21-16,0 22 0,21-1 15,0 0-15,0 1 0,0-22 0,0 21 16,0-21-16,0 22 0,21-22 16,-21 0-16,21 0 0,22 0 0,-22-21 15,0 21-15,21-21 0,-21 0 16,22 0-16,-1 0 0,0 0 0,1-21 16,-1 21-16,22-21 0,-22 0 0,0 0 15,1-22-15,20 22 0,-21 0 16</inkml:trace>
  <inkml:trace contextRef="#ctx0" brushRef="#br0" timeOffset="16495.97">17865 4953 0,'0'0'0,"-22"0"16,22 21-1,22-21 1,-1 0-16,0 0 15,0 0-15,0 0 0,0 0 16,1 0-16,-1 0 0,0 0 0,0 0 16,0 0-16,0 0 0,-42 0 31,0 0-31</inkml:trace>
  <inkml:trace contextRef="#ctx0" brushRef="#br0" timeOffset="16624.45">17780 5080 0,'0'0'0,"-21"21"0,0 0 0,-1-21 0,22 22 15,0-1-15,22-21 16,-1 0 0,0 0-16,0 0 0,0 0 0,0 0 15,1 0-15,20-21 0,-21-1 16,0 1-16,22 0 0</inkml:trace>
  <inkml:trace contextRef="#ctx0" brushRef="#br0" timeOffset="16940.9">19071 4064 0,'0'-21'16,"-21"21"-16,0 21 15,0 0-15,21 0 16,-22 1-16,1-1 0,21 21 16,-21-21-16,21 0 0,0 1 15,0-1-15,-21 0 0,21 0 0,0 0 16,-21 0-16,21 1 0,0-1 15,0 0-15,0 0 0,0 21 0</inkml:trace>
  <inkml:trace contextRef="#ctx0" brushRef="#br0" timeOffset="17268.03">19367 4699 0,'0'0'0,"0"-21"16,0 42 0,0 0-16,-21 0 15,0 22-15,21-22 0,-21 21 16,0 1-16,0 20 0,21 1 0,-22-22 16,1 21-16,0 1 0,0-1 0,0 22 15,0-21-15,-22-1 0,22 22 16,0-1-16,-21-20 0,20 21 15,-20-22-15,21 1 0,-21-1 0,-1 1 16,22-1-16,-21-21 0,21 1 16,-1-1-16,1-21 0,21 0 0,0 1 15,21-44 1,-21 1-16,22 0 16,20 0-16,-21-21 0,0-1 0</inkml:trace>
  <inkml:trace contextRef="#ctx0" brushRef="#br0" timeOffset="17535.84">19219 5165 0,'0'-64'0,"0"128"16,0-191-16,21 84 0,-21 1 0,22 0 15,-1-1-15,0 1 0,0 21 16,0-21-16,0 20 0,22 1 0,-1 21 16,0-21-16,1 21 0,-1 0 15,22 0-15,20 0 0,-63 21 16,1 0-16,-1 1 0,-21 20 15,0-21-15,0 21 0,-21-20 0,-1 20 16,-20-21-16,0 21 0,-22-20 16,22-1-16,-22 0 0,-41 21 15,62-21-15,1 1 0,21-22 0,0 21 16,-1-21-16,44 0 31,-1 0-31,0 0 0,0 0 0,21-21 16</inkml:trace>
  <inkml:trace contextRef="#ctx0" brushRef="#br0" timeOffset="18144.71">20299 4805 0,'0'0'0,"0"-21"0,0 0 16,-21 21-16,-1 0 0,-20-22 0,21 22 15,-21 0-15,-1 0 0,22 0 16,-21 22-16,-1-1 0,1 0 0,0 21 15,-1-21-15,1 22 16,0-1-16,21 0 0,-1-20 0,1 20 16,0-21-16,21 21 0,0-20 0,0-1 15,0 0-15,0 0 0,21-21 16,0 0-16,22 21 0,-22-21 0,21 0 16,1 0-16,-1 0 0,-21-21 15,21 0-15,1 0 0,-22 0 0,21-1 16,1 1-16,-22-21 0,0 21 0,21-22 15,-21 22-15,1-21 0,-1 21 16,0 0-16,-21-1 0,0 1 0,0 0 16,0 0-16,0 42 31,0 0-31,0 0 0,0 22 0,0-1 16,-42 43-16,20-43 15,1 0-15,0 22 0,0-22 0,21 22 16,-42-1-16,20 1 0,1-1 15,0 1-15,-21 20 0,21-20 16,-22 21-16,22-22 0,-21 1 0,21 20 16,-1-20-16,1-1 0,0 1 0,0-22 15,0 22-15,0-22 0,-1 0 0,22 1 16,-21-1-16,21-21 0,0 0 0,0 0 16,21-42-1,1 0-15,-1 0 16,21-21-16,-21 20 0,22-20 0,-22 0 15,21-22-15,0 1 0,1 20 16,-1-41-16,0 20 0,1-20 0,-1 20 16,43-63-16,-43 64 0,-21-1 15,22 22-15,-1 21 0,-21-22 16,21 22-16,-20 0 0,-1 0 0,0-22 16,0 22-16,0 0 0,0 0 0</inkml:trace>
  <inkml:trace contextRef="#ctx0" brushRef="#br0" timeOffset="18528.3">20807 4890 0,'0'0'16,"0"-22"-16,0 1 0,0 0 0,0 0 0,0 0 15,21 0-15,0-1 0,0 1 16,0 21-16,1 0 0,-1 0 15,0 0-15,0 0 0,0 0 16,0 21-16,-21 1 0,22 20 0,-1-21 16,0 21-16,-21 22 0,0-22 0,21 1 15,-21-1-15,0 0 16,0 1-16,0-1 0,0-21 0,0 21 16,0-20-16,0-1 0,0 0 15,-21-21-15,21 21 0,0-42 31,0 0-31,0 0 0,0-1 16,0 1-16,0 0 0,0-21 0,21 21 16,0-1-16,-21-20 0,21 21 15,1 0-15,-1-22 0,-21 22 0,21 0 16,0 0-16,0 0 0,-21 0 16,21-1-16,1 1 0,-1 0 15,0 0-15,-21 0 0</inkml:trace>
  <inkml:trace contextRef="#ctx0" brushRef="#br0" timeOffset="18793">21675 4360 0,'0'-21'15,"0"42"32,0 1-47,0-1 0,0 0 16,-22 0-16,22 0 0,-21 0 0,0 1 16,21-1-16,0 0 15,-21-21-15,21 21 0,0 0 0,0 0 16</inkml:trace>
  <inkml:trace contextRef="#ctx0" brushRef="#br0" timeOffset="19531">22923 4170 0,'-21'21'16,"0"0"-16,-21 0 15,21 22-15,-22-1 0,1 0 16,0 22-16,-22-22 0,22 22 0,-22 20 16,22 1-16,-22 0 0,22-1 15,-21 1-15,20 0 0,1-1 0,-22-20 16,22 21-16,-21-22 0,20 1 0,1-22 15,-22 21-15,22-20 0,0-1 16,21-21-16,-22 22 0,22-22 0,0 0 16,0 0-16,0 0 15,42-21 1,0 0-16,0-21 16,21 21-16,-20-21 0,20 0 0,-21 0 15,21-1-15,1 1 0</inkml:trace>
  <inkml:trace contextRef="#ctx0" brushRef="#br0" timeOffset="19957">22796 4826 0,'-21'-21'31,"21"42"-15,0 0-16,21 0 16,1 1-16,20-1 0,0 0 15,1 0-15,-1-21 0,21 21 0,-20 0 16,-1 1-16,0-22 0,22 0 0,-43 0 15,21 21-15,-20-21 0,20 0 16,-42 21-16,21-21 0,-21 21 31,-21-21-31,0 21 0,0 0 0,-22 1 16,1-1-16,0 0 0,-1 0 16,1 0-16,0 0 0,-1 1 0,1-1 15,21 0-15,-22 0 0,1 0 0,21 0 16,-21 1-16,20-22 0,1 21 15,-21-21-15,21 0 0,0 0 0,-1 0 16,1 0-16,0 0 0,-21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03:51:06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7493 0,'0'21'0,"0"-42"0,0 63 0,-22-20 15,22-1-15,0 0 0,0 0 16,0 0-16,0 0 15,0 1-15,22-22 32,-1 0-32,0-22 15,0 1-15,0 0 16,22 0-16,-22-21 0,21 20 0,-21-20 16,22 0-16,-22-1 0,0 1 15,0 21-15,0-21 0,-21 20 16,0 1-16,-21 21 31,0 21-31,0 1 0,21-1 0,-21 0 16,-1 21-16,22 1 0,-21-1 15,21 0-15,0 1 0,0 20 16,0-21-16,0 22 0,0-22 0,0 22 16,0-1-16,0 1 0,0-1 15,0 1-15,0-1 0,0 1 16,0-1-16,0-20 0,0-1 0,-21 0 15,21-21-15,-21 22 0,21-22 16,-21 0-16,0-21 0,-1 0 16,1 0-16,0 0 0,-21 0 15,21 0-15,-22-21 0,1 0 0,0 0 16,-1-1-16,1-20 0,0 21 16,20 0-16,-20-22 0,21 22 15,0-21-15,21 21 0,0 0 16,0-1-16,0 1 0,0 0 0,21 0 15,21 21-15,22-42 16,-22 20-16</inkml:trace>
  <inkml:trace contextRef="#ctx0" brushRef="#br0" timeOffset="275.13">1672 7345 0,'0'0'0,"-21"21"31,0 21-31,0-20 16,21 20-16,-22 0 0,1 1 0,0 20 15,0-21-15,21 22 16,-21-1-16,0 1 0,-1-1 0,1 1 16,21-1-16,-21-20 0,21 20 15,-21-20-15,21-1 0,0 0 0,0-21 16,0 1-16,0-1 0,0 0 15,21-21-15,0 0 0,0 0 16,1 0-16,-1 0 0,0-42 16,0 20-16,-21 1 0,0-21 0</inkml:trace>
  <inkml:trace contextRef="#ctx0" brushRef="#br0" timeOffset="455.24">1228 8022 0,'0'0'0,"-22"0"0,1 0 0,42 0 47,1-21-47,20 21 0,-21 0 0,21 0 15,1-21-15,20 0 0,-20 21 16,-1-21-16,0 21 0,1-22 0,-1 22 16,0 0-16,1-21 0,-1 21 15,0 0-15</inkml:trace>
  <inkml:trace contextRef="#ctx0" brushRef="#br0" timeOffset="699.16">2730 7768 0,'0'0'0,"22"0"16,-1 0-16,0 0 16,-21 21-1,0 1-15,-21-1 16,0 21-16,-1-21 0,-20 22 0,21-1 15,0-21-15,0 21 0,-1 1 0,1-22 16,0 21-16,21-21 0,-21 1 16,21 20-16,-21-21 0,21 0 15,0 0-15,21-21 16,0 0 0,0 0-16,22-21 0,-22-21 15</inkml:trace>
  <inkml:trace contextRef="#ctx0" brushRef="#br0" timeOffset="1024.21">3365 7811 0,'0'0'0,"0"-22"0,-21 22 31,0 0-31,-21 0 0,-1 0 16,1 0-16,0 0 0,-1 22 0,1-1 15,0 0-15,21 0 0,-1 0 16,1-21-16,21 21 0,0 1 15,0-1-15,0 0 0,21 0 16,1-21-16,-1 0 0,21 21 16,0-21-16,-20 21 0,20-21 0,0 22 15,1-22-15,-22 21 0,21-21 16,-21 21-16,-21 0 0,0 0 16,0 0-16,0 1 0,-42-22 15,21 21-15,-22 0 0,1-21 16,0 21-16,-1-21 0,1 0 15,21 0-15,-21 0 0,-1 0 16,22 0-16,0 0 0,0-21 0,0 0 16,21 0-16,0-1 0,0-20 0</inkml:trace>
  <inkml:trace contextRef="#ctx0" brushRef="#br0" timeOffset="1183.16">2942 7535 0,'-42'-42'16,"21"42"0,21 21 15,21-21-15</inkml:trace>
  <inkml:trace contextRef="#ctx0" brushRef="#br0" timeOffset="2444.11">4699 7387 0,'0'0'15,"0"-42"-15,0 21 0,0 0 0,0-1 16,-21 22-16,0 0 15,-1 22-15,1-1 0,21 21 16,-21-21-16,0 22 0,0-1 16,21 21-16,-21-20 0,21-1 15,-22 22-15,22-22 0,-21 21 0,21-20 16,0 20-16,0-20 0,0-1 16,0 21-16,0-20 0,0-1 0,0-21 15,21 22-15,1-22 0,-1 0 0,0 0 16,0-21-16,21 0 0,22 0 15,-22 0-15,1-21 0,-1 0 16,0-22-16,1 1 0,-1 0 0,0-1 16,1-20-16,-1 21 0,0-22 15,43-63-15,-64 42 16,0 22-16,0-1 0,1 22 16,-1-21-16,-21 20 0,0 22 0,0 0 15,0 0-15,-21 42 16,21 0-16,-22 0 15,1 22-15,0-22 0,21 21 16,-21 22-16,0-22 0,0 0 0,-1 22 16,22-22-16,0 0 0,-21 1 0,21-1 15,0 22-15,0-22 0,0 21 16,21-41-16,1 20 16,-1-21-16,0-21 0,0 21 0,21-21 0,1 0 15,-1 0-15,0 0 0,64-21 16,-42 0-16,-22 0 15,22-22-15,-22 22 0,0-21 0,1 21 16,-1-22-16,0 22 0,-21-21 0,1 21 16,-22 0-16,0-1 15,-22 22-15,1 0 16,0 0-16,-21 0 0,21 22 0,-1-1 16,1-21-16,0 21 0,21 0 15,0 21-15,0-20 0,0-1 0,0 0 16,0 21-16,0-21 0,21 1 15,-21-1-15,21 0 0,-21 0 0,22 0 16,-1 0-16,-21 1 0,0-1 16,0-42 15,-21 21-31,21-22 16,-22 1-16,1 0 0,0 0 15,0 21-15,0-21 0,0 21 0,-1 0 16,1 0-1,0 21-15,21 0 16,0 0-16,0 0 0,21 1 16,0-1-16,22-21 0,-22 0 15,21 0-15,1 0 0,-1 0 16,0 0-16,1 0 0,-1 0 0,21 0 16,-20-21-16,-1 21 0,0-22 15,1 1-15,-22 0 0,21-21 16,1 21-16,-22-22 0,0 22 15,21-21-15,-21-1 0,1 22 0,-22-21 16,21 21-16,-21 0 0,0-1 0,0 1 16,0 0-16,-21 21 15,-1 0-15,1 21 16,0 0-16,21 1 0,-21-1 16,0 0-16,0 21 0,21-21 0,0 22 15,0-22-15,0 21 0,0-21 0,0 22 16,0-22-16,0 0 15,0 21-15,21-20 0,0-1 0,0-21 16,21 21-16,-20 0 0,-1-21 0,21 0 16,0 0-16,1 0 0,20 0 15,-20 0-15,20 0 0,1-21 0,-1 0 16,1 0-16,-1-1 0,1-20 0,20 21 16,-20-21-16</inkml:trace>
  <inkml:trace contextRef="#ctx0" brushRef="#br0" timeOffset="2879.55">7620 7916 0,'42'-21'0,"-84"42"0,127-63 0,-64 21 15,-21 0-15,0 0 0,-21-1 16,-1 1-16,-20 21 0,0-21 16,-1 21-16,1 0 0,0 0 0,-1 0 15,-20 0-15,21 0 0,-1 0 16,1 0-16,0 21 0,20 0 0,-20 1 16,21-1-16,0 0 0,0 21 0,-1-21 15,22 22-15,0-1 0,0-21 16,0 22-16,0-22 0,0 0 0,0 0 15,22 0-15,-1 0 0,0 1 0,21-22 16,-21 0-16,22 0 0,-22 0 16,21 0-16,1 0 0,-1-22 0,-21 22 15,21-42-15,1 21 0,-22 0 16,0-22-16,21 1 0,-20 0 16,-1-1-16,21-84 0,-42 85 15,21-21-15,-21-22 0,21 21 0,-21 1 16,0-1-16,0 22 15,0-21-15,0 20 0,0 22 0,0 0 0,0 0 16,0 42-16,-21 0 16,0 21-16,21 1 0,-21-1 15,0 22-15,0-1 0,-1 1 0,1-22 16,21 21-16,0 1 0,-21-1 16,21-20-16,0-1 0,0 22 0,0-22 15,0-21-15,21 21 0,0-20 0,1 20 16,-1-42-16,21 21 0,0-21 15,-20 0-15,20 0 0,0 0 16,64-21-16</inkml:trace>
  <inkml:trace contextRef="#ctx0" brushRef="#br0" timeOffset="3214.68">9483 7324 0,'0'0'0,"-22"-43"0,1 22 0,0-21 0,0 21 15,0 0-15,21-22 0,-21 22 0,-1 0 16,1 21-16,21-21 0,-21 21 16,0 0-16,0 21 15,21 21-15,0 1 0,-21-1 0,-1 21 16,22 1-16,-21-1 0,0 1 15,21-1-15,0 1 0,-21-1 0,0 64 16,0-84-16,21 20 0,0-20 16,0 20-16,0-21 15,-22-20-15,22 20 0,0-21 0,0 0 0,0 0 16,0 1-16,0-44 31,0 1-31,0 0 0,0-21 16</inkml:trace>
  <inkml:trace contextRef="#ctx0" brushRef="#br0" timeOffset="3651.05">8911 7811 0,'0'0'16,"-21"0"-16,42 0 31,21 0-31,-20 0 16,20 0-16,21 0 0,-20-22 0,20 1 15,-20 21-15,20-21 0,1 0 0,-1 0 16,1 21-16,-1-21 15,-21-1-15,22 1 0,-22 0 0,-21 0 16,43 21-16,-106 0 31,20 21-31,1 0 0,-21 0 0,21 1 16,-22 20-16,22-21 0,0 21 0,0 1 16,0-22-16,0 21 0,21 1 15,0-22-15,0 21 0,0-21 0,0 0 16,0 22-16,21-43 0,21 21 15,0 0-15,-20-21 0,41 0 0,-21 0 16,1 0-16,20 0 0,-20-21 16,20 0-16,-21 0 0,1-1 0,-1-20 15,-21 21-15,22-21 0,-22-1 16,0 1-16,-21 0 0,0-1 0,0 1 16,0 21-16,-21-22 0,-22 22 0,22 0 15,-21 0-15,0 0 0,-1 21 16,-20 0-16,20 0 0,1 0 0,-43 21 15,43 0-15,21 0 0,0-21 16,0 21-16,21 1 0,21-22 16,0 21-16,21-21 0</inkml:trace>
  <inkml:trace contextRef="#ctx0" brushRef="#br0" timeOffset="4446.08">11769 7726 0,'0'0'0,"63"-64"15,-63 43 1,0-21-16,0 21 0,0 0 16,-21-1-16,0 1 15,-22 21-15,1 0 0,0 0 0,-1 0 16,1 0-16,0 0 0,-22 21 16,22-21-16,0 22 0,-1-1 0,1 21 15,21-21-15,-22 0 0,22 22 0,-21-22 16,21 21-16,0-21 0,21 1 15,0-1-15,0 0 0,0 0 16,0 0-16,42-21 0,-21 21 0,21-21 16,-20 0-16,20 0 0,21 0 0,-20 0 15,-1-21-15,22 21 0,-22-21 16,0 0-16,1 0 0,-1 0 0,0-1 16,1 1-16,-1 0 0,-21-21 0,0 21 15,0-1-15,1 1 0,-22 0 16,0 0-16,0 0 0,-22 42 31,1 21-31,0-21 16,0 1-16,0 20 0,0 0 0,21 1 15,0 20-15,-22 1 0,22-1 16,-21 1-16,21 20 0,0 1 16,0-22-16,0 22 0,0 0 0,0 21 15,0-22-15,0 1 0,0 21 0,0-22 16,0 1-16,0 0 0,0 21 0,0-22 15,0 1-15,0 0 0,0-22 16,0 22-16,0-1 0,0-20 0,0-1 16,-21-20-16,0 20 0,0-20 0,0-22 15,-1 0-15,-20 0 0,21-21 16,-21 0-16,-1 0 0,1-21 0,21-21 16,-22-1-16,1-20 0,0-22 15,-1 0-15,22 1 0,-21-22 0,21 0 16,0 0-16,21 0 0,0 1 0,0-1 15,21 21-15,0-21 0,21 22 16,-21-1-16,22 0 0,-1 1 0,22 20 16,41-84-16,-41 63 0,-1 22 15,1-1-15,-1 1 0,1 20 16,21-20-16,-22 21 0,1-1 0,-1 1 16,1 21-16,-22-22 0</inkml:trace>
  <inkml:trace contextRef="#ctx0" brushRef="#br0" timeOffset="5023.13">12319 7684 0,'0'0'0,"-42"0"0,20 21 16,1 0-16,0 0 0,0 0 16,0-21-16,0 21 0,-1-21 0,44 0 47,-1-21-47,21 21 0,-21-21 15,22-21-15,-1 21 0,0-1 0,1-20 16,-22 0-16,21 21 0,-21-22 15,0 22-15,-21 0 0,0 0 0,0 0 16,-42 21 0,21 0-16,0 0 15,-22 21-15,1 21 0,21-21 0,-21 22 16,-1-22-16,22 21 0,0 0 16,0 1-16,0-22 0,21 21 15,-22-21-15,22 22 0,0-22 0,0 0 16,22 21-16,-1-20 0,0-1 15,21-21-15,-21 21 0,22 0 0,-1-21 16,0 0-16,1 0 0,-1 0 16,0 0-16,1-21 0,-1 0 0,-21 0 0,22-22 15,-1 22-15,0-21 0,1-1 16,-22 1-16,21-21 0,-21 20 0,0-20 16,1-1-16,-1 1 0,0-1 0,-21 1 15,0-1-15,0 22 0,0-22 16,0 43-16,0 0 15,0 42 1,0 0-16,-21 1 16,0 41-16,-1-21 0,1 1 0,0 20 15,0 1-15,0-22 0,0 22 0,-1-22 16,1 21-16,0-20 0,0-1 16,21 0-16,0 1 0,0-1 0,0-21 15,0 22-15,0-22 0,0 0 16,0 0-16,21-21 15,0 0-15,0 0 0,1 0 0,-1-21 16,21 0-16,-21 0 0,0-22 16,1 22-16,20-21 0</inkml:trace>
  <inkml:trace contextRef="#ctx0" brushRef="#br0" timeOffset="5175.09">12763 7578 0,'0'0'16,"-21"0"-16,0 0 0,0 0 0,21-21 31,21 21-31,21 0 16,-20 0-16,20-22 0,0 22 15,1-21-15,-1 21 0,21-21 16,1 0-16,-1 21 0</inkml:trace>
  <inkml:trace contextRef="#ctx0" brushRef="#br0" timeOffset="6634.51">14668 7789 0,'43'-21'16,"-22"21"-16,0-21 16,-21 0-16,21 0 0,0 0 15,1-1-15,-1-20 0,0 21 0,-21-21 16,0-1-16,0 22 0,0-21 0,-21 21 16,0-22-16,-1 43 0,1-21 15,-21 21-15,21 0 0,-22 0 0,1 21 16,0 0-16,-22 1 0,22-1 15,0 21-15,-1 0 0,1 1 16,0-1-16,-1 0 0,1 1 0,21-1 16,0 0-16,-1 1 0,22-1 0,0 0 15,0 1-15,0-22 0,0 0 16,22 0-16,-1 0 0,0 1 0,21-22 16,1 0-16,-22 0 0,21 0 0,0-22 15,1 1-15,20 0 0,-20 0 16,-1 0-16,0-22 0,-21 1 0,22 0 15,-1-1-15,-21 1 0,0 0 0,1-1 16,-1 1-16,-21 0 0,21-1 16,-21 22-16,0 0 0,0 0 15,0 42 1,0 0-16,-21 22 16,21-22-16,-21 21 0,21 0 0,0-20 15,-22 20-15,22 0 0,0-21 0,0 22 16,0-1-16,0-21 0,0 0 15,0 22-15,0-22 0,22 0 0,-1-21 16,0 21-16,21-21 0,-21 0 16,22 0-16,-1 0 0,-21-21 0,22 0 15,-1 0-15,0 0 0,43-43 16,-64 43-16,21-21 0,1-64 16,-22 42-16,21 1 0,-42-1 15,21-20-15,1 20 0,-22 1 16,0-22-16,0 43 0,0 20 15,0 1-15,0 0 0,0 42 16,0 0 0,-22 22-16,22-1 0,-21 0 0,0 22 15,0-22-15,0 22 0,0-1 16,-1-20-16,1 20 0,21-21 0,0 1 16,0-1-16,0 0 0,0 1 15,0-22-15,0 21 0,0-21 16,21 1-16,1-1 0,20 0 0,-21-21 15,21 0-15,-20 0 0,20 0 16,-21-21-16,21 0 0,-20-1 16,20 1-16,-21-21 0,21 0 0,-20-1 15,-1 1-15,21-22 0,-21 1 16,0-22-16,22 1 0,-22 20 0,0-21 16,0 22-16,22 21 0,-43-22 0,21 1 15,0 41-15,-42 22 31,0 22-31,-1 20 0,-20 0 0,21 1 16,0 20-16,0 1 0,-1-1 16,1 1-16,0-1 0,0 1 0,0-22 15,21 21-15,0-20 0,0-1 16,0 0-16,0 1 0,0-1 16,0 0-16,0 1 0,0-22 0,21 0 15,0 21-15,0-20 0,0-22 0,1 21 16,-1-21-16,0 0 0,0 0 15,0 0-15,22 0 0,-22-21 16,21-1-16,-21 1 0,0 0 0,22-21 0,-22 21 16,0-22-16,0 1 0,0 21 15,1-22-15,-22 22 0,0 0 0,0 0 16,0 0-16,0 0 0,-22 42 31,1 0-31,21 0 0,-21-21 16,21 21-16,0 0 0,0 1 0,0-1 15,0 0-15,0 0 0,0 0 16,0 0-16,21-21 0,0 22 0,1-1 16,-1-21-16,0 21 0,21-21 15,-21 0-15,1 0 0,-1 0 16,0 0-16,21 0 0,-21-21 0,1 0 16,-1-1-16,21 1 0,-21 0 0,0 0 15,1 0-15,-1 0 0,0-22 16,0 22-16,-21 0 0,21 0 0,-21 0 15,21 21-15,-21 21 32,0 0-32,0 0 0,0 0 0,0 0 15,-21 1-15,0 20 0,21-21 0,-21 0 16,21 0-16,-21 1 0,21-1 16,-21 0-16,21 0 0,0 0 15,0-42 16,21 0-31,0 21 0,0-21 0,-21-22 16,21 22-16,0 0 0,-21-21 0</inkml:trace>
  <inkml:trace contextRef="#ctx0" brushRef="#br0" timeOffset="6786.72">16806 7472 0,'0'-42'0,"0"84"0,0-127 0,0 64 16,0 0-16,0 0 0,0 0 15,-21 21 1,0 0-16,0 0 0,0 0 31,21 21-31,-22-21 16,1 0-16,0 0 15,0 0-15</inkml:trace>
  <inkml:trace contextRef="#ctx0" brushRef="#br0" timeOffset="6970.04">15409 7451 0,'-63'21'16,"126"-42"-16,-169 63 0,64-42 0,21 0 16,0 0-16,21 21 0,21-21 15,21 0-15,1 0 16,20 0-16,1 0 0,20 0 16,1-21-16,0 0 0,20 21 0,1-21 15,0 21-15,0-21 0,0 21 16,0-22-16</inkml:trace>
  <inkml:trace contextRef="#ctx0" brushRef="#br0" timeOffset="7478.28">17378 7091 0,'0'0'0,"0"-21"0,-21 21 16,-1 0-16,1 0 15,0 21-15,0 0 0,0 0 16,0 22-16,-1-1 0,1 0 0,21 1 15,-21 20-15,0 1 0,21-22 16,-21 21-16,21-20 0,0 20 0,-21-20 16,-1-1-16,22 0 0,-21 1 15,21 20-15,0-21 0,-21-20 0,21 20 16,-21-21-16,21 21 0,0-20 16,0-1-16,0-42 31,0-1-31,0 1 0,0 0 15,0 0-15,0-21 0,21 20 0,0-20 16,0 0-16,1 21 0,-1-22 16,21 22-16,0 0 0,-20 0 0,20 0 15,0-1-15,22 1 0,-22 21 16,0 0-16,1 0 0,-1 0 0,0 0 16,-20 21-16,20 1 0,-21-1 0,0 0 15,0 0-15,1 0 0,-22 22 16,0-22-16,0 21 0,-22-21 15,1 0-15,-21 22 0,0-22 0,-1 0 16,-20 0-16,-1-21 0,22 21 0,-22 1 16,22-22-16,-21 0 0,20 0 15,1 0-15,21 0 0,-22 0 0,22 0 16,0 0-16,21-22 16,0 1-16,21 21 15,0-21-15,1 21 0,20-21 0,21 0 16,-20 0-16,20 21 0</inkml:trace>
  <inkml:trace contextRef="#ctx0" brushRef="#br0" timeOffset="8344.76">18097 7620 0,'0'0'0,"0"-21"16,0 0-16,-21 21 16,0 0-1,0 21-15,0 0 0,0 0 16,-1 0-16,22 1 0,-21 20 15,0-21-15,21 21 0,0-20 0,0 20 16,-21-21-16,21 0 0,0 22 0,0-22 16,0 0-16,0 0 0,0 0 15,0 0-15,21-21 0,0 0 16,0 0-16,1 0 16,20-21-16,-21 0 0,0 0 15,22 0-15,-22 0 0,0-1 0,21-20 16,-21 0-16,22-1 0,-22 1 0,21 0 15,-21-1-15,1 22 0,-1 0 16,0 0-16,-21 0 0,0 0 0,0 42 16,0 0-1,-21 0-15,0 0 0,21 22 16,-22-22-16,1 21 0,0-21 0,0 22 16,21-22-16,0 0 0,0 21 0,0-21 15,0 22-15,0-22 0,0 0 16,21 0-16,0 0 0,0 1 15,22-1-15,-1-21 0,-21 0 16,22 0-16,-1 0 0,-21 0 16,21-21-16,1-1 0,-22-20 0,21 21 15,1-21-15,-22-1 0,21 1 0,-21 0 16,0-22-16,22 1 0,-22-22 16,0 21-16,0 1 0,0-22 0,1 43 15,-22-22-15,0 22 0,0 21 16,0 0-16,0 0 0,0-1 0,-22 44 15,1-1 1,0 21-16,0 0 0,0 1 16,0-1-16,-1 22 0,1-22 0,0 21 15,21-20-15,0-1 0,0 22 0,0-22 16,0 0-16,0 1 0,0-1 16,0 0-16,21-21 0,0 22 0,1-22 15,-1 0-15,0 0 0,0 0 0,21-21 16,-20 0-16,-1 0 0,21 0 15,-21 0-15,0 0 0,1-21 0,20 0 16,-21 0-16,0 0 0,0-22 16,1 1-16,-1 21 0,0-21 0,0-1 15,-21 22-15,0 0 0,0 0 0,0 0 16,-21 42 0,0 0-1,0 0-15,21 0 0,0 0 0,0 22 16,-22-22-16,22 0 0,0 21 0,0-20 15,0-1-15,0 0 16,22 0-16,-1 0 0,0-21 0,0 21 16,0-21-16,22 0 0,-22 0 0,63 0 15,-41 0-15,-1-21 16,-21 0-16,22 21 0,-1-21 0,0-21 16,-21 20-16,1 1 0,-1 0 0,0 0 0,-21-21 15,0 20-15,0 1 0,0 0 16</inkml:trace>
  <inkml:trace contextRef="#ctx0" brushRef="#br0" timeOffset="8512.78">18648 7451 0,'0'0'0,"-21"0"0,-1 21 0,1-21 16,21 21-16,21-21 15,1 21-15,20-21 0,-21 0 16,21 0-16,1 0 0,-1 0 15,0 0-15,22 0 0,-22 0 16,1 0-16,-1 0 0,0 0 0</inkml:trace>
  <inkml:trace contextRef="#ctx0" brushRef="#br0" timeOffset="8998.76">20426 7387 0,'0'-63'15,"0"126"-15,21-147 16,0 84-16,0 0 0,0 0 15,1 0-15,20 21 0,-21 21 0,0-21 16,22 22-16,-22-1 0,0 0 0,-21 1 16,0 20-16,21-21 0,-21 22 15,0-22-15,0 22 0,0-22 0,0 0 16,-21 22-16,21-22 0,-21-21 16,21 22-16,0-22 0,0 0 0,0 0 15,0 0-15,0-42 31,21 0-31,0 0 0,0-21 0,0 20 16,1-20-16,-1 0 0,0-22 0,21 22 16,-21-22-16,22 22 0,-1-21 15,0-1-15,1 1 0,-1-1 0,0 1 16,22-1-16,-43 22 0,21 21 16,-20-22-16,20 22 0,-42 0 0,21 21 15,-21 21 1,0 0-16,0 0 15,0 1-15,-21 41 16,21-42-16</inkml:trace>
  <inkml:trace contextRef="#ctx0" brushRef="#br0" timeOffset="10315.2">21548 7980 0,'0'0'15,"21"21"-15,0 0 0,0-21 0,0 0 0,0 0 16,1 0-16,-1 0 0,0 0 15,0-21-15,0 0 0,0 0 0,1 0 16,-22-22-16,21 22 0,-21 0 0,21-21 16,-21-1-16,0 1 0,0 0 15,0-1-15,0 22 0,0 0 0,-21-21 16,0 42-16,-1 0 0,1 0 16,0 0-16,-21 21 0,-1 0 15,1 0-15,0 21 0,-1-20 0,1 20 16,0 0-16,21 1 0,-22-1 15,22-21-15,0 21 0,0-20 16,21 20-16,0-21 0,0 0 0,21 22 16,0-22-16,0 0 0,0-21 15,22 0-15,-1 0 0,0 0 0,-20 0 16,20 0-16,0-21 0,1 0 0,-1-1 16,0 1-16,1 0 0,-22-21 15,21-1-15,-21 1 0,0 0 0,1-1 16,-1 1-16,0 21 0,-21-21 15,0 20-15,0 1 0,-21 42 32,21 1-32,-21 20 0,-1-21 15,1 21-15,0-20 0,21 20 16,0-21-16,0 21 0,0-20 0,0 20 16,0-21-16,0 0 0,0 22 15,21-22-15,0 0 0,22-21 0,-22 21 16,0-21-16,0 0 0,22 0 0,-22 0 15,0 0-15,0-21 16,0 0-16,0 0 0,22-1 0,-22-20 16,0 0-16,0-1 0,0 1 0,1-21 15,-22-1-15,21 1 0,0-1 16,0 1-16,0-22 0,0 43 0,-21-22 16,0 22-16,0 21 0,22-1 15,-22 1-15,-22 42 16,1 1-16,0 20 0,0 0 15,0 1-15,0 20 0,21-21 16,-22 22-16,1-22 0,0 22 16,21-22-16,0 22 0,0-22 0,0 0 15,0 1-15,0-1 0,0 0 16,0 1-16,42 20 0,-20-42 16,-1 0-16,0 1 0,0-22 0,0 0 15,0 0-15,22 0 0,-22 0 16,21-22-16,-21 22 0,1-21 0,20-21 15,-21 21-15,21-22 0,-20 1 16,20 0-16,-21-1 0,21-20 16,-20 42-16,-1 0 0,-21-1 0,21 22 15,-21 22 1,-21-22-16,0 21 16,-1 21-16,22-21 0,-21 0 15,0 1-15,21-1 0,-21 21 16,21-21-16,0 0 0,0 1 0,0-1 15,0 0-15,0 0 16,21-21-16,0 0 0,0 0 0,22 0 16,-22 0-16,0 0 0,21 0 0,-20 0 15,20-21-15,-21 0 0,21 0 16,-20-1-16,20-20 0,0 0 0,-21 21 16,1-22-16,20 22 0,-21 0 15,0 0-15,-21 0 0,21 21 16,-21 21-1,-21 0 1,0 0-16,0 0 0,21 0 16,-21 22-16,0-22 0,-1 0 0,22 0 15,0 22-15,0-22 0,0 0 16,0 0-16,0 0 0,0 0 0,0 1 16,22-1-16,-1-21 0,21 0 15,-21 0-15,22 0 0,-22 0 16,21 0-16,0 0 0,-20-21 0,20 21 15,0-22-15,1-20 0,-22 21 0,21-21 16,-21-1-16,22-20 0,-22 20 16,0 1-16,0-21 0,-21 20 15,0 1-15,0 21 0,0 0 16,0-1-16,-21 22 0,-21 0 0,20 0 16,-20 22-16,0-1 0,-1 21 0,22-21 15,-21 22-15,21-1 0,0 0 16,21 1-16,0-1 0,0 0 0,0 1 15,0-1-15,42-21 0,-21 0 16,0 22-16,22-43 0,-1 21 0,21 0 16,-20-21-16,20 0 0,1 0 15,-1 0-15,1 0 0,-1 0 0,1 0 0,-22 0 16,0-21-16,1 0 0,-43-1 16,0 1-16</inkml:trace>
  <inkml:trace contextRef="#ctx0" brushRef="#br0" timeOffset="11199.35">4911 9292 0,'0'0'0,"0"21"16,0 1-16,0-1 16,21-21 15,0-21-16,21-1-15,-21 1 0,22-21 0,-1 21 16,0-22-16,43-84 16,-43 64-16,1-1 0,-22 1 0,0-1 15,-21 1-15,0-1 0,0 1 16,0 21-16,0-1 0,0 22 16,-21 0-16,0 0 0,0 21 0,-1 0 0,-20 21 15,21 21-15,-21 1 16,20 20-16,-20 22 0,21-1 0,-21 1 15,20 21-15,-20-21 0,21 42 0,0-22 16,0 1-16,-1 21 0,1 0 16,21 0-16,-21 0 0,21 0 0,-21 21 15,21 128-15,0-128 0,0-21 16,0 21-16,0 0 0,0-21 16,0 0-16,0-21 0,0 0 0,0 0 15,0-43-15,0 22 0,0-22 0,21-20 16,-21-1-16,21 0 0,0-42 15,1 0-15,-1-21 0,0-21 16,0-1-16,21-20 0,-20-1 16,20-20-16,0-22 0,1 0 0,20-21 15,-21 21-15,1-21 0,-1 0 16,-21-21-16,0 21 0,-21 21 0,0-21 16,-21 21-16,0 22 0,-21-1 0,-1 22 15,1-1-15,0 1 0,-22 41 16,22-20-16,0 21 0,-22 21 0,22-21 15,-1 21-15,1 0 0,21 0 0,0 0 16,0-21-16,42 21 31,0 0-31,0-22 0,0 22 0,22-21 16,-1 21-16,-21-21 0,21 0 16,1 21-16,20-21 0,-20 0 0,-1 21 15</inkml:trace>
  <inkml:trace contextRef="#ctx0" brushRef="#br0" timeOffset="11554.71">5588 9504 0,'0'0'0,"-21"-21"0,-22 0 0,1-1 16,21 1-16,0 0 0,21 0 16,0 0-16,0 0 0,0-1 15,21 22-15,0-21 0,0 21 16,22 0-16,-1 0 0,0 0 0,1 0 15,-1 0-15,0 21 0,22-21 16,-22 22-16,0-1 0,1 0 0,-1 0 16,0 43-16,-42-43 0,0 0 15,0 21-15,0-21 0,0 1 16,-63 20-16,42-42 0,0 21 16,-1-21-16,1 0 0,0 0 15,0 0-15,21-21 0,0 0 16,0 0-16,0-1 0,0-20 0,0 21 15,0 0-15,0 0 0,0-22 16,21 22-16,0 0 0,0 0 16,1 21-16,-1-21 0,42-1 15,-20 22-15,-1-21 0,0 21 16,1-21-16,-1 21 0,21 0 0</inkml:trace>
  <inkml:trace contextRef="#ctx0" brushRef="#br0" timeOffset="12311.09">6710 9250 0,'21'0'0,"-42"0"0,63 0 0,-63 21 15,0 0-15,-22 0 0,-20 22 16,21-22-16,-1 21 16,22-21-16,-21 22 0,21-22 0,-1 21 15,1-21-15,0 1 0,21 20 16,0-21-16,0 0 0,0 0 16,21-21-16,22 22 0,-22-22 15,0 0-15,21 0 0,-21 0 0,22 0 16,-22-22-16,0 1 0,0 0 15,0 0-15,-21 0 0,22 0 0,-22-1 16,0-20-16,0 21 0,0-21 0,0-1 16,0 22-16,0-21 0,0 21 15,0-1-15,21 1 0,0 0 0,0 21 16,0 0-16,0 0 0,22 0 16,-22 0-16,21 0 0,1 21 15,-22-21-15,21 21 0,0 1 0,-20-1 16,20 21-16,-21-21 0,21 0 0,-20 22 15,-1-22-15,-21 21 0,0-21 16,0 22-16,0-22 0,0 0 0,0 21 16,-21-20-16,-1-22 0,1 21 0,21 0 15,-21-21-15,0 0 0,0 0 16,21-21 0,0 0-16,0-1 0,0 1 0,0-21 15,21 21-15,0-22 0,0 1 16,0 0-16,22-22 0,-22 22 15,0 21-15,21 0 0,-20-1 16,20 1-16,21 0 16,-20 21-16,20 0 0,-20 0 0,-1 0 15,0 21-15,-21 0 0,22 1 0,-1-1 16,-21 21-16,0 0 0,-21-20 16,0 20-16,0 0 0,0 1 0,0-22 15,-21 21-15,0-21 0,0 0 0,0 1 16,0-22-16,-1 0 0,1 0 15,21-22 1,0 1-16,0 0 0,21 0 16,1-21-16,-1 20 0,21-20 15,0 0-15,1-1 0,-1 1 16,0 0-16,22-1 0,-22 1 0,22 0 16,-1 21-16,-20-1 0,20 1 15,-21 21-15,1 0 0,-1 0 0,0 21 16,-20 1-16,-1 20 0,0-21 0,-21 21 15,0 1-15,0-22 0,0 21 16,0 1-16,-21-1 0,21 0 0,-21-21 16,-1 22-16,1-22 0,0 0 0,21 0 15,0 0-15,0 1 0,0-1 16,42-21-16,-20 0 16</inkml:trace>
  <inkml:trace contextRef="#ctx0" brushRef="#br0" timeOffset="12611.11">10626 8869 0,'0'0'0,"0"-21"16,0 0-16,0-1 0,0 1 15,0 42 1,-22 1-16,1-1 0,21 21 15,-21 0-15,0 22 0,0-22 16,21 22-16,-21-1 0,-1 1 0,1-1 0,21 1 16,-21-1-16,0-20 15,21 20-15,0 1 0,-21-1 0,21-21 16,-21 22-16,21-22 0,0 1 0,0-22 16,0 21-16,0-21 0,0 0 0,-22-21 31,1 0-31,0-21 15,21 0-15</inkml:trace>
  <inkml:trace contextRef="#ctx0" brushRef="#br0" timeOffset="13314.97">9948 9525 0,'0'0'0,"-21"-21"0,0 0 0,0 21 16,21-21-16,21 21 16,0 0-1,21 0-15,1 0 0,-1 0 0,0 0 16,22 0-16,-1-22 0,1 22 15,21-21-15,-1 21 0,86-42 16,-86 42-16,1-21 0,0 0 16,-1-1-16,-20 1 0,-1-21 0,-20 21 0,-1-22 15,0 22-15,-21-21 0,-21 0 16,0 20-16,0-20 0,0 21 16,0 0-16,-21 21 0,0 0 15,21 21-15,-21 0 0,0 0 16,-22 22-16,22-22 0,0 42 0,0-20 15,0-1-15,0 0 0,-1 22 0,22-22 16,0 22-16,-21-22 0,21 0 16,0 1-16,0-1 0,0 0 0,0 1 15,0 20-15,0-42 0,0 0 16,0 1-16,21-22 16,1 0-16,-1-22 15,0 1-15,0 0 0,21-21 16,-20 21-16,-1-22 0,21 1 15,0 0-15,-20-1 0,20 22 0,-21-21 16,21 21-16,1-22 16,-22 22-16,-21 42 15,0 0 1,0 1-16,0 20 0,0-21 0,0 0 16,0 22-16,0-22 0,0 21 0,0 0 15,0-20-15,0-1 16,21 0-16,21 0 0,-20 0 0,-1-21 15,21 0-15,0 0 0,1 0 0,-1 0 16,0 0-16,1 0 0,-1-21 0,0 21 16,22-21-16,-22 0 0,1-22 15,-22 22-15,21-21 0,-21 0 16,22 20-16,-43-20 0,0 0 0,21 21 16,-21-1-16,0 1 0,-21 21 15,-1 0-15,1 0 0,0 0 0,-21 21 16,-1 1-16,22-1 0,0 0 0,-21 21 15,21-21-15,21 22 0,0-22 16,-22 21-16,22-21 0,0 22 16,0-22-16,22 0 0,-22 0 0,42 0 15,0 1-15,-21-22 0,22 0 16,-1 0-16,0 0 0,22 0 0,-22 0 16,22-22-16</inkml:trace>
  <inkml:trace contextRef="#ctx0" brushRef="#br0" timeOffset="13902.97">14436 9144 0,'21'0'0,"-42"0"0,42-21 0,0 0 16,0-22-16,-21 22 0,21 0 0,0-21 15,1 21-15,-22-22 0,0 22 16,0 0-16,0 0 0,0 0 0,-22-22 15,-20 43-15,0 0 0,-1 0 16,-20 0-16,-22 21 0,22 1 16,-1-1-16,-20 21 0,20-21 0,1 22 15,20-1-15,1 0 0,0 1 16,20-22-16,1 21 0,21 0 16,0-20-16,0 20 0,21-21 0,22 21 15,-22 1-15,21-22 0,22 21 0,-22 1 16,22-1-16,-22 0 0,21 1 15,-20-1-15,-1 0 0,0 1 0,1-22 16,-22 21-16,0 0 0,-21-20 16,0-1-16,-21 0 0,0 0 0,-22 0 15,1 0-15,0-21 0,-22 0 0,1 0 16,-1 0-16,-20 0 0,20-21 0,1 21 16,-1-21-16,1 0 15,20-21-15,1 20 0,0-20 0,20 21 16,1-21-16,21-1 0,0 1 0,0 0 15,0 20-15,21-20 0,1 21 16,20 0-16,0 0 0,1-1 0,20 1 16,1 21-16,20-21 0,1 0 0,0 21 15</inkml:trace>
  <inkml:trace contextRef="#ctx0" brushRef="#br0" timeOffset="15024.03">15049 9292 0,'-105'21'31,"83"1"-31,-20-1 0,21 0 16,-21 0-16,-1 21 0,22-20 0,-21 20 15,21 0-15,-22 1 0,22-22 16,0 21-16,0 0 0,21-20 0,0 20 16,0-21-16,0 0 0,0 0 0,21 1 15,0-1-15,21 0 0,-20-21 16,-1 0-16,21 0 0,0 0 0,1 0 15,-1 0-15,22-21 0,-22 0 0,0-1 16,1 1-16,-1 0 0,0-21 16,1-1-16,-22 1 0,0 0 0,-21-1 15,0-20-15,0 21 0,0-1 16,0 1-16,-42 0 0,20 20 16,-20-20-16,0 42 0,-1-21 0,1 21 15,0 0-15,-43 21 0,43 0 16,-1 0-16,22 1 0,-21 20 0,21-21 15,0 21-15,-1 1 0,22-1 16,0 0-16,0 1 0,0-1 0,0-21 16,22 22-16,-1-22 0,0 0 0,0 0 15,21 0-15,1 0 0,-22-21 16,21 0-16,22 0 0,-22 0 16,0 0-16,22 0 0,-22 0 0,22-21 15,-22-21-15,0 21 0,1 0 16,-1-22-16,-21 1 0,0 0 0,22-1 15,-43 1-15,21 21 0,0-22 0,-21 22 16,21 0-16,-21 0 0,0 42 31,0 0-31,-21 22 16,21-22-16,-21 0 0,21 0 16,-21 21-16,21-20 0,0-1 0,0 21 15,0-21-15,0 0 0,0 1 16,0-1-16,21 0 0,0-21 0,0 21 15,0-21-15,1 0 0,20 0 0,-21 0 16,21 0-16,-20-21 0,-1 0 16,21 0-16,22-22 15,-43 1-15,0 21 0,0-22 0,0 1 16,0 21-16,1 0 0,-22-22 16,0 22-16,0 0 0,0 42 15,0 0 1,0 22-16,0-22 0,-22 0 15,22 0-15,-21 22 0,21-22 16,0 0-16,0 0 0,0 0 0,0 0 16,0 1-16,0-1 0,21 0 15,1-21-15,-1 0 0,0 21 16,21-21-16,-21 0 0,22 0 0,-1 0 16,-21 0-16,43-21 0,-22 0 15,-21 0-15,0-1 0,-21 1 16,0 0-16,0 0 0,0-21 15,0 20-15,0 1 0,0-21 0,0 21 16,0 0-16,0-1 0,0 1 16,22 0-16,-1 21 0,0-21 0,0 0 15,0 21-15,22-21 0,-22 21 16,21 0-16,0 0 0,1 0 0,-22 0 16,21 0-16,-21 0 0,22 21 15,-22 0-15,0 0 0,0 21 0,-21-20 16,0 20-16,0-21 0,0 21 15,0 1-15,0-22 0,-21 0 0,0 21 16,0-20-16,0-1 0,-1 0 16,1-21-16,0 0 15,21-21 1,0 0-16,0-1 0,0 1 16,42-42-16,-20 42 15,-22-22-15,21 22 0,0 0 0,0-21 16,0 20-16,22 1 0,-22 0 0,0 21 15,0-21-15,21 0 0,-20 21 16,20 0-16,43-21 16,-43 21-16,0 0 0,1 0 0</inkml:trace>
  <inkml:trace contextRef="#ctx0" brushRef="#br0" timeOffset="15273.9">17611 9292 0,'0'0'15,"0"-21"-15,0 0 0,-22 21 31,1 0-31,0 0 0,0 0 16,0 0-16,-22 21 0,22 0 0,-21 0 16,0 1-16,20-1 0,-20 21 15,21-21-15,-21 22 0,20-1 16,22 0-16,0-21 0,0 22 0,0-22 16,0 21-16,0-21 0,0 1 15,0-1-15,64 21 0,-43-21 16,0-21-16,22 0 0,-1 0 0,-21 0 15,21 0-15,1 0 0,-1 0 16,0-21-16,1 0 0,-1 0 16,0 0-16,-20-1 0,20 1 0</inkml:trace>
  <inkml:trace contextRef="#ctx0" brushRef="#br0" timeOffset="15582.72">17907 9462 0,'-21'0'31,"42"0"0,0 0-31,0 0 16,0 0-16,1-22 15,20 1-15,-21 21 0,0-21 0,0 0 16,1 21-16,-1-21 0,0 21 0,-21-21 16,-21 21-1,0 0-15,-22 0 16,22 0-16,-21 0 0,-1 21 0,1 0 15,21 0-15,-21 21 16,20-20-16,1-1 0,0 21 0,0-21 0,21 0 16,0 22-16,0-22 0,0 0 15,0 0-15,0 0 0,21-21 16,0 22-16,0-22 0,22 0 0,-22 0 16,21 0-16,1 0 0,20 0 0,1 0 15,-1-22-15,1 22 0</inkml:trace>
  <inkml:trace contextRef="#ctx0" brushRef="#br0" timeOffset="16186.5">19664 9102 0,'42'-43'16,"-84"86"-16,84-128 0,-42 43 0,0 21 0,-42-1 16,21 1-16,-22 0 0,1 21 0,0 0 15,-22 0-15,22 0 0,-22 21 16,22 0-16,-22 22 0,22-1 0,0 0 15,21 1-15,-43 63 0,43-64 16,0 0-16,0 1 0,21-1 16,0 21-16,0-20 0,0-1 0,0 0 15,0-20-15,21 20 0,0 0 0,0-21 16,0 1-16,0-1 0,22 0 16,-22 0-16,21-21 0,1 0 15,-1 0-15,0 0 0,22 0 0,-22 0 16,22-21-16,-1 0 0,1 0 15,-1-22-15,-21 1 0,22 0 0,-1-1 16,-20 1-16,20 21 0,-20-22 0,-22 22 16,0 0-16,0 0 0,-21 0 15,-21 21-15,0 0 16,0 21-16,-22 0 0,22 0 0,-21 0 16,21 1-16,-22-1 0,22 0 15,0 21-15,0-21 0,21 1 0,0 20 16,0-21-16,0 0 0,0 0 0,21 1 15,0-1-15,21 0 0,1 0 16,-22-21-16,21 0 0,1 0 16,-1 0-16,0 0 0,-21 0 0,22 0 15,-1-21-15,0 0 0,-20 0 16,-1-22-16,21 1 0,-21 21 0,0-22 16,-21 1-16,0 0 0,0-1 0,0 22 15,0-21-15,-21 21 0,0 0 16,0 21-16,-21 0 0,20 0 0,-62 0 15,41 0-15,1 0 0,0 21 16,21 0-16,-22 0 0,22 0 16,21 0-16,0 1 15,0-1-15,21 0 0,0-21 16,1 21-16,20-21 0,-21 0 0,21 21 16</inkml:trace>
  <inkml:trace contextRef="#ctx0" brushRef="#br0" timeOffset="16663">20891 9525 0,'0'0'16,"43"0"-16,-22-21 0,0 0 0,0 21 0,0-21 16,-21-1-16,22 22 0,-22-21 15,0 0-15,-22 21 0,1 0 16,0 0-16,0 0 0,-21 0 0,-1 0 16,1 0-16,0 0 0,-1 21 15,1 0-15,0 1 0,-1-1 16,22 0-16,-21 0 0,21 21 0,-1-20 15,22-1-15,0 21 0,0-21 0,0 0 16,0 1-16,22-1 0,-1 0 16,21 0-16,-21 0 0,22-21 0,-22 0 15,63 0-15,-62 0 0,20 0 16,-21 0-16,21-21 0,1-21 16,-22 21-16,21-22 0,-21-20 0,22 20 15,-22-20-15,21-1 0,-21 1 16,22-1-16,-22 1 0,21-22 0,-21 22 15,1 20-15,-1-20 0,0 42 16,0-22-16,-21 22 0,-21 42 31,0 22-31,-22-1 0,22-21 0,0 22 16,0 20-16,0-21 0,0 1 16,-1-1-16,1 0 0,0 22 0,21-22 15,0 1-15,0-1 0,0 0 0,0 1 16,0-22-16,0 21 0,21-21 15,0 0-15,1 1 0,-1-1 0,21 0 16,-21-21-16,22 0 0,-22 0 16,0 0-16,0 0 0,0-21 15,22 0-15,-22-1 0</inkml:trace>
  <inkml:trace contextRef="#ctx0" brushRef="#br0" timeOffset="16943.06">21569 9546 0,'0'0'0,"0"-21"15,21 21 1,0 0-1,0 0-15,0 0 16,22-21-16,-22 21 0,21 0 16,-21 0-16,22-21 0,-1 21 0,0-21 15,-20-1-15,20 1 0,-21 0 16,0 0-16,0 0 0,-21 0 0,0-1 16,0 1-16,-21 21 15,-21 0-15,21 0 0,-22 0 16,1 21-16,-21 1 0,20-1 0,1 21 15,0-21-15,-1 22 0,22-1 0,-21-21 16,21 21-16,21 1 0,0-22 16,-22 21-16,22-21 0,0 1 0,0-1 15,22 0-15,-22 0 0,42 0 0,-21 0 16,21-21-16,1 0 0,-22 22 16,21-22-16,1 0 0</inkml:trace>
  <inkml:trace contextRef="#ctx0" brushRef="#br0" timeOffset="17102.82">22310 9885 0,'0'-21'47,"0"0"-47,0-1 15,21 22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03:58:28.9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3302 995 0,'0'0'0,"-42"-21"0,20-22 15,-20 22-15,21-21 0,0 0 0,0 20 16,-1 1-16,1 0 15,0 0-15,21 0 0,0 0 0,0-1 16,0 1-16,0 0 16,21 21-1,-21 21-15,21 0 16,22 1-16,-22 20 0,21-21 16,-21 21-16,22 22 0,-22-22 0,21 22 15,1-1-15,-22 1 0,0-22 16,0 22-16,0-1 0,0 1 0,-21-22 15,0 21-15,0-20 0,0-1 16,0 0-16,0 1 0,0-1 16,0-21-16,0 0 15,0-42 1,0-21-16,22 21 0,-22-22 16,21-20-16,0 21 0,0-22 15,0 1-15,0-22 0,43-63 16,-43 63-16,0 0 0,22 22 15,-22-1-15,0 22 0,0 0 0,0-1 16,0 22-16,-21 0 0,22 0 16,-22 0-16,21 21 31,0 0-31,-21 21 16,0 0-16,0 0 15,0 0-15</inkml:trace>
  <inkml:trace contextRef="#ctx0" brushRef="#br0" timeOffset="352.54">3979 1376 0,'0'0'16,"0"21"-16,21-21 0,1 0 16,-1 0-16,0-21 15,0 21-15,0-21 16,0 0-16,-21-1 0,22-20 0,-1 21 15,0 0-15,0-22 0,-21 22 16,0-21-16,0 21 0,0 0 0,0-1 16,0 1-16,-21 21 15,0 0-15,0 21 0,-1 1 16,1-1-16,-21 21 0,21-21 0,0 22 16,-1-1-16,1-21 0,0 21 15,0 1-15,21-22 0,0 21 0,0-21 16,0 22-16,0-22 0,0 0 15,0 0-15,21 0 0,0 1 0,0-22 16,1 21 0,20-21-16,-21 0 0,0 0 0,22 0 15,-22-21-15,21-1 0,0 1 16,1 0-16,-22 0 0,21 0 0</inkml:trace>
  <inkml:trace contextRef="#ctx0" brushRef="#br0" timeOffset="695.23">4614 1249 0,'0'0'0,"0"-85"31,0 64-31,0 0 0,0 0 0,21 0 16,1 21-16,-22-22 0,42 22 15,-21-21-15,0 21 0,22 0 16,-22 0-16,21 0 0,-21 21 16,22 1-16,-22-1 0,21 0 15,-21 21-15,0-21 0,22 1 0,-43 20 16,21 21-16,-21-20 15,0-22-15,0 0 0,0 21 0,0-20 16,0-1-16,-21 0 0,0 0 16,-1-21-16,1 0 15,21-21 1,0 0-16,0 0 0,0-1 16,0 1-16,21-21 15,1 21-15,-22-22 0,21 22 0,0 0 0,-21-21 16,21 21-16,0-1 15,0 1-15,-21 0 0,43 0 0,-22 0 16,0 0-16,0-1 0,0 1 16,1 21-16,-1-21 0,0 21 0</inkml:trace>
  <inkml:trace contextRef="#ctx0" brushRef="#br0" timeOffset="878.87">5482 1016 0,'0'0'0,"0"21"15,0 0-15,0 1 0,0 20 0,0-21 16,0 0-16,0 0 0,0 22 15,0-22-15,0 0 0,0 0 0,0 0 16,0 1-16,0-1 16,0 0-16,0 0 0,0 0 15,0-42 17,0 0-17,0 0-15,0 0 0</inkml:trace>
  <inkml:trace contextRef="#ctx0" brushRef="#br0" timeOffset="1031">5524 762 0,'0'0'0,"-21"-21"15,0 21-15,0 0 0,0 0 32,21 21-1,0 0-31,21 0 0,-21 1 15,21-22-15</inkml:trace>
  <inkml:trace contextRef="#ctx0" brushRef="#br0" timeOffset="1907.56">5863 1355 0,'0'0'0,"21"0"31,0 0-31,1 0 0,-1-21 16,0 21-16,21-22 0,-21-20 0,22 21 16,-1-21-16,0 20 0,43-83 15,-43 62-15,1-20 16,-1 20-16,-21-20 0,0 21 0,1-22 16,-1 22-16,-21-1 0,0 22 15,0 0-15,0 0 0,0 0 0,0 0 16,-21 21-16,-1 0 15,22 21-15,-21 0 0,0-21 0,21 42 16,-21-21-16,21 22 16,-21-1-16,21 22 0,-21-1 0,21 1 15,0-1-15,0 22 0,0-22 16,0 22-16,-22-22 0,22 22 0,0 0 16,0-1-16,-21 1 0,21 21 15,0-21-15,0-1 0,0 22 0,-21-21 16,0 21-16,0-1 0,21-20 0,-21 21 15,-1 0-15,-20-22 0,21 22 16,0-21-16,-22 0 0,22 20 0,-42 44 16,42-65-16,-1-20 0,1-1 15,21-20-15,0-1 0,0 0 16,0-21-16,0 1 0,0-1 0,21-21 16,22-21-16,-22-1 15,21-20-15,1 21 0,20-43 16,1 22-16,-22-21 0,21-1 0,1-21 15,-1 22-15,1-22 0,-22 1 16,1-1-16,-1-21 0,-21 0 0,0 22 16,-21-22-16,-21-85 0,-21 107 15,-1-1-15,1 0 0,-21 1 16,-1 20-16,1 1 0,-1 20 0,1 1 16,-1 0-16,22 20 0,-1-20 15,22 42-15,-21-21 0,21 0 16,21 0-1,0-1-15,21 22 16,0-21-16,0 21 0,22-21 16,-1 0-16,-21 0 0,21 0 0,1-1 15,-1 1-15,0 0 0,1 0 16,20 0-16,-20-22 0,-22 22 0,21 0 16,0 0-16,-20 0 0,-1 0 15,0-1-15,-21 1 0,-21 21 31,0 21-15,21 1-16,0-1 0,-22 0 16,1 0-16,21 0 0,-21 0 15,21 1-15,0-1 0,0 0 16,0 0-16,0 0 16,0-42 15,0 0-31,21 0 0,0 0 15,1-1-15</inkml:trace>
  <inkml:trace contextRef="#ctx0" brushRef="#br0" timeOffset="2071.33">6689 910 0,'-22'0'0,"44"0"0,-65 0 0,22 0 16,0 0-1,21 21 32,0 1-47,21-1 16,0-21-16,22 21 0</inkml:trace>
  <inkml:trace contextRef="#ctx0" brushRef="#br0" timeOffset="2339.98">7197 995 0,'0'0'0,"0"-21"15,-22 21 17,1 0-32,0 0 0,0 21 15,-21 0-15,20 21 0,1-20 16,0 20-16,-21 0 0,21 1 0,21-22 16,-22 21-16,22 0 0,0 1 15,0-22-15,0 21 0,0-21 0,0 1 16,22-1-16,-1 0 0,0 0 15,21 0-15,-21-21 0,22 0 0,-1 0 16,0 0-16,22 0 16,-22 0-16,22 0 0,-1 0 0,1-21 15,-1 0-15,1 0 0,-1 0 16</inkml:trace>
  <inkml:trace contextRef="#ctx0" brushRef="#br0" timeOffset="3952.15">8022 1143 0,'21'-21'0,"-42"42"0,42-84 0,-21 41 16,0 1-16,0 0 0,0 0 15,-21 0-15,-21 0 0,21 21 0,-1 0 16,-20 0-16,21 0 0,-21 0 16,20 21-16,-20 0 0,0 0 0,21 0 15,-1 22-15,-20-1 0,21-21 16,0 21-16,-22 1 0,22-1 0,21 0 16,-21-20-16,21 20 0,-21 0 15,21-21-15,0 1 0,0 20 16,0-21-16,0 0 0,21 0 0,0-21 15,0 22-15,1-22 0,-1 0 16,21 0-16,-21 0 0,22-22 0,-22 22 16,21-21-16,0 0 0,1 0 15,-22-21-15,21 20 0,-21-20 16,22 0-16,-22-22 0,0 22 0,0 0 16,-21-1-16,0 22 0,0-21 0,21 21 15,-21-1 1,0 44-16,0-1 15,-21 21-15,0-21 16,21 22-16,0-22 0,0 21 0,0 0 16,0-20-16,0 20 0,0-21 15,0 21-15,0-20 0,21-1 0,-21 0 16,21 21-16,1-42 0,-1 21 16,21 1-16,-21-22 0,0 0 0,22 0 15,-22 0-15,0-22 0,21 1 0,1 0 16,-22 0-16,0 0 0,21-22 15,-20 22-15,-1-42 0,21 20 16,-21-20-16,0-22 0,1 1 16,-1 20-16,-21-21 0,21 22 0,0-1 15,-21 1-15,0-1 0,0 22 16,21 0-16,-21 21 0,0-1 16,0 1-16,0 0 0,0 42 15,0 0-15,-21 1 16,21 20-16,0 0 0,-21 1 15,21 20-15,-21 1 0,0-1 0,21 1 16,0-1-16,0 1 0,-22-1 16,22 1-16,0-22 0,0 0 0,0 43 15,0-43-15,0-21 16,22 22-16,-1-22 0,0 0 16,0 0-16,21-21 0,-20 0 15,-1 0-15,21 0 0,-21 0 16,22-21-16,-1 0 0,0 0 0,1 0 15,-1-22-15,0 1 0,1 0 16,-22-1-16,21 1 0,-21 0 0,0 20 16,1-20-16,-1 21 0,-21 0 15,0 0-15,0 42 16,0 0-16,0 0 16,0 0-16,0 22 0,0-22 15,0 0-15,0 21 0,-21-21 0,21 1 16,0 20-16,0-21 0,-22 0 15,22 0-15,0 1 0,22-1 16,-1-21 0,0 0-16,0 0 0,0 0 15,0-21-15,1-1 0,20 1 16,-21 0-16,0 0 0,0-21 0,1 20 16,-1-20-16,0 0 0,0 21 15,0-22-15,0 22 0,-21 0 0,0 0 16,0 0-16,0 42 15,0 0-15,0 0 16,0 0-16,0 22 0,-21-22 16,21 0-16,0 21 0,-21-21 15,21 22-15,0-22 0,0 0 0,0 0 16,0 0-16,0 1 0,0-1 16,21-21-1,0 0-15,1 0 0,-1 0 16,0 0-16,0 0 0,0 0 0,0 0 15,1-21-15,-1-1 0,-21 1 0,0 0 16,21-21-16,-21 21 0,0-22 16,0 22-16,0-21 0,-21 21 0,0-1 15,-1-20-15,1 21 16,-21 21-16,21-21 0,0 21 0,-1 0 16,1 0-16,0 0 15,21-21 1,21 21-1,22-22-15,-22 22 0,21-21 0,0 0 16,22 21-16,-22-21 0,1 21 16,-1 0-16,43-21 0,-43 21 15,-21 0-15,21 0 0,-20 21 16,-1 0-16,0 0 0,0 0 0,-21 1 16,0 20-16,0-21 0,0 21 15,0 1-15,0-1 0,0-21 16,0 22-16,0-1 0,0-21 0,0 0 15,0 22-15,0-22 0,0 0 16,0 0-16,0 0 0,-21 0 16,21-42 15,0 0-15,0-21-16,0 21 0,0-1 0,21-20 15,0 0-15,0-1 0,1 1 16,-1-21-16,0 20 0,0 1 15,0 0-15,0-1 0,1 1 0,20 21 16,-21 0-16,0-1 0,0 22 16,22 0-16,-22 0 0,0 22 15,0 20-15,0-21 0,1 21 0,-22 1 16,21-1-16,-21-21 0,0 22 16,0-1-16,0 0 0,0 1 0,0-22 15,0 21-15,-21-21 0,21 0 0,-22 1 16,1-1-16,21 0 15,0-42 17,21 0-32,1-1 0,20 22 15</inkml:trace>
  <inkml:trace contextRef="#ctx0" brushRef="#br0" timeOffset="4303.55">11324 1058 0,'0'0'0,"21"-21"0,-21-63 15,0 62 1,-21 22-16,0 0 0,-21 0 16,20 0-16,-20 0 0,0 22 15,-1-22-15,1 21 0,21 0 0,0 0 16,-22 0-16,43 0 0,0 1 16,-21-1-16,21 0 0,0 0 15,0 0-15,21 0 0,1 1 0,-1-1 16,0-21-16,21 21 0,1 0 15,-22 0-15,21 0 0,-21-21 0,0 22 16,1-1-16,-1 0 0,-21 0 16,0 0-16,0 0 15,-21 1-15,-1-22 16,1 0-16,-21 21 0,21-21 0,-22 0 16,1 0-16,0 0 0,21 0 0,-22 0 15,1 0-15,21 0 0,-22 0 16,22 0-16,0 0 0,0 0 0,0 0 15,0-21-15,-1-1 0,1 22 16,0-21-16,0 0 0</inkml:trace>
  <inkml:trace contextRef="#ctx0" brushRef="#br0" timeOffset="4523.34">9567 466 0,'0'0'0,"-21"0"0,0 0 0,0 0 0,0 0 15,-1 21 32,1-21-31,0 0-16,-21 0 0,21 21 0</inkml:trace>
  <inkml:trace contextRef="#ctx0" brushRef="#br0" timeOffset="4715.53">8297 868 0,'0'0'0,"-21"21"0,63-21 31,-20 0-31,20 0 0,-21-21 15,21 21-15,1-21 0,-1 21 16,0-21-16,1 21 0,20 0 0,-20-22 16,-1 22-16,0 0 0,-21 0 15,1 0-15,-1 0 0</inkml:trace>
  <inkml:trace contextRef="#ctx0" brushRef="#br0" timeOffset="5327.49">3069 2180 0,'0'0'16,"-63"0"-16,20 0 0,1 0 0,-22 0 16,22-21-16,0 21 0,-1 0 15,22 0-15,0 0 0,0 0 0,0 0 16,21-21-16,21 21 15,0 0 1,21 0-16,1 0 0,20 0 16,1 0-16,-1 0 0,22-21 0,21 21 15,21 0-15,0 0 0,21 0 16,0-21-16,21 21 0,22 0 0,-1 0 16,22 0-16,-21 0 0,20 0 15,22 0-15,-21 0 0,21 0 16,-22 0-16,22 0 0,0 0 0,0 0 15,0 0-15,-22 0 0,22 0 16,0-22-16,0 22 0,0-21 0,211 21 16,-232 0-16,-1-21 15,-20 21-15,21 0 0,-22 0 0,1-21 16,-22 21-16,21 0 0,-20-21 16,-22 21-16,-21-21 0,0 21 0,-21-22 15,-22 1-15,1 21 0,-21 0 0,-22-21 16,0 21-16,1-21 0,-43 0 15,-22 0 1,-20 21-16,0 0 16,-22 0-16,1 0 0,-1 21 0,-42 0 15,22-21-15</inkml:trace>
  <inkml:trace contextRef="#ctx0" brushRef="#br0" timeOffset="6363.59">635 3090 0,'0'0'0,"0"-21"0,21 0 16,-21 0-16,0 0 0,0 0 15,0 42 17,0 0-32,0 0 0,0 21 15,0 1-15,0 20 0,0 1 16,0-1-16,0 22 0,0-22 0,0 1 15,-21 21-15,21-22 0,0-21 16,0 22-16,0-1 0,-21-20 16,21-1-16,-21 0 0,21-20 0,0 20 15,0-21-15,0 0 16,0-42 0,0-21-16,0 21 15,0-22-15,0 22 16,0-21-16,21-1 0,21 1 0,-21 0 15,0-22-15,22 22 0,-22 0 16,21-1-16,1 1 0,-1 21 0,0 0 16,1-1-16,-1 22 0,21 0 15,-20 0-15,-1 22 0,-21-1 16,22 0-16,-22 0 0,0 21 0,-21 1 16,0-22-16,0 21 0,-21 1 15,-22-1-15,1 0 0,0-21 0,-22 22 16,1-1-16,20-21 0,-20 22 15,-1-22-15,1 0 0,21 0 16,-1-21-16,1 0 0,21 0 0,-22 0 16,22 0-16,0-21 15,21 0-15,0 0 0,0-1 16,21-20-16,0 21 0,1 0 16,20 0-16,0-22 0</inkml:trace>
  <inkml:trace contextRef="#ctx0" brushRef="#br0" timeOffset="6720.48">1566 3683 0,'0'0'0,"0"21"0,0 0 16,21-21 15,1 0-31,-1-21 16,0 0-16,0 0 0,0 0 15,22 0-15,-22-1 0,0 1 0,0-21 16,0 21-16,-21 0 0,0-1 16,0 1-16,-21 21 15,-21 0-15,21 21 16,-22 1-16,1 20 0,0 0 16,-1-21-16,22 22 0,-21-1 0,21 0 15,-1-20-15,1 20 16,21 0-16,0-21 0,0 1 0,0-1 15,0 0-15,21 0 0,1 0 16,-1-21-16,0 0 0,21 0 0,1 0 16,20-21-16,-21 0 0,22 0 15,-22 0-15,22-1 0,-1-20 16,1 0-16</inkml:trace>
  <inkml:trace contextRef="#ctx0" brushRef="#br0" timeOffset="7627.34">2498 2985 0,'0'0'0,"0"-43"0,-43-41 32,22 84-32,0 21 15,0 0-15,21 0 0,-21 0 0,-1 22 16,22 20-16,-21 1 0,21-1 16,-21 22-16,0-1 0,0 1 15,21 0-15,-21-1 0,-1 22 0,22 0 16,-21-21-16,0 21 0,0-1 15,21 1-15,-21 0 0,0 0 0,-1 0 16,1 0-16,0-1 0,0 22 16,0-21-16,-22 0 0,22 21 0,-63 85 15,62-106 1,1-22-16,-21 22 0,21-21 0,21-22 16,0 1-16,0-1 0,0-20 15,0-1-15,0-21 0,0 0 0,21-21 16,0 0-16,0 0 0,22-21 0,-1 0 15,0-21-15,1-1 0,-1 1 16,21-22-16,1-20 0,-1 20 0,1-20 16,-1-22-16,1 21 0,-1-21 15,1 0-15,-22-21 0,1 22 0,-43-1 16,0 0-16,0 21 0,-43 1 16,1-1-16,-22 0 0,1 22 0,-22-1 15,22 22-15,-22 0 0,0-1 16,22 22-16,-1 0 0,1 0 15,21 0-15,-1-1 0,22 22 16,21-21-16,0 0 0,0 0 16,0 0-16,21 0 0,0-1 15,1 1-15,20 0 0,0 0 0,1 0 16,20 0-16,1-22 0,-1 22 16,1 0-16,-1-21 0,1 20 0,-1-20 15,1 0-15,-22 21 0,21-22 16,1-41-16,-22 62 15,-21-20-15,1 21 0,-1 0 0,-21 0 16,0-1-16,0 1 0,0 42 31,-21 1-31,-1-1 16,22 0-16,-21 0 0,21 21 0,0 1 16,0-22-16,0 21 0,0-21 15,0 22-15,0-22 0,0 21 0,0-21 16,0 1-16,0-1 0,21-21 15,1 21-15,-1 0 0,0-21 0,0 0 16,21 0-16,-20 0 0,-1 0 16,21 0-16,-21-21 0,0 0 0,22 0 15,-22-1-15,0-20 0,0 21 16,0-21-16,1-1 0,-22 22 16,0-21-16,0-1 0,0 1 0,-22 21 15,1 0-15,-21 0 0,21-1 16,-22 22-16,1 0 0,21 0 15,-21 0-15,-1 0 0,1 22 0,0-1 16,20 0-16,1 0 0,0-21 16,0 21-16,21 0 0,0 1 0,0-1 15,0 0-15,21-21 0,0 21 16,0-21-16,22 0 0,-22 21 0,21-21 16,1 0-16,-22 0 0,21 0 15,0 0-15</inkml:trace>
  <inkml:trace contextRef="#ctx0" brushRef="#br0" timeOffset="7991.39">3281 3535 0,'0'0'0,"0"-21"31,0 0-31,0-1 16,0 1-16,0 0 0,0 0 0,0 0 16,0 0-16,0-1 0,0 1 15,21 0-15,0 21 0,0-21 0,0 21 16,1 0-16,20 0 0,-21 0 15,0 21-15,22 0 0,-22 22 16,21-22-16,-21 21 0,0 0 0,1 1 16,-1-1-16,-21-21 0,0 22 15,0-1-15,21-21 0,-21 21 0,0-20 16,0-1-16,0 0 16,0 0-16,0-42 31,0 0-31,0 0 0,0-1 15,0 1-15,0-21 0,0 21 16,0-22-16,0 1 0,21 21 0,0-21 16,-21-1-16,21 22 0,1-21 15,-1-1-15,21 22 0,-21-21 0,22 21 16,-22 0-16,21-1 0,0 22 16,-20 0-16,20 0 0</inkml:trace>
  <inkml:trace contextRef="#ctx0" brushRef="#br0" timeOffset="8328.39">4170 3493 0,'0'0'16,"0"21"-16,0 21 0,0-21 0,-21 0 16,21 1-16,0-1 0,-22-21 15,22 21-15,22-21 16,-1-21-16,0 0 16,0 21-16,0-22 0,22-20 15,-22 21-15,21-21 0,-21 20 16,22-20-16,-22 0 0,0-1 0,0 1 15,-21 21-15,0-21 0,0-1 16,-21 22-16,0 21 0,0 0 16,-22 0-16,22 21 0,-21 0 15,21 1-15,-22 20 0,22 0 0,0 1 16,0-1-16,0 0 0,21 1 16,-22-1-16,22-21 0,0 21 0,0-20 15,0-1-15,22 0 0,20 0 16,-21-21-16,21 0 0,-20 0 0,20 0 15,21 0-15,-20 0 0,-1 0 16,0 0-16,1-21 0,-22 0 16,21 0-16,-21-1 0,1 1 0,-22 0 15,0 0-15</inkml:trace>
  <inkml:trace contextRef="#ctx0" brushRef="#br0" timeOffset="10003.52">6794 3027 0,'0'0'0,"0"-21"0,0 0 0,0-1 15,-21 22 1,0 0-16,0 0 16,0 43-16,0-22 15,-1 42-15,1 1 0,0 21 0,0 20 16,0-20-16,0 21 16,-1 0-16,22 21 0,-21-21 0,0 21 0,0 0 15,0 0-15,0 0 0,-1 0 16,22 21-16,-21-21 0,0 0 0,0-21 15,0-1-15,21 1 0,0 0 16,-21-42-16,21 20 0,0-20 0,0-1 16,0-20-16,0-1 0,0-21 0,0 0 15,0-42 1,0 0-16,21-21 0,0-1 16,0 1-16,0-22 0,0-20 0,1-1 15,-1-21-15</inkml:trace>
  <inkml:trace contextRef="#ctx0" brushRef="#br0" timeOffset="10319.54">6667 3239 0,'0'0'0,"0"-22"0,22-20 16,-1 21-16,0-21 0,0 20 15,21 1-15,1 0 0,20 0 16,-20 0-16,20 0 0,1 21 0,-22 0 15,21 0-15,-20 21 0,-1 0 16,-21 21-16,0 1 0,1-1 0,-22 0 16,0 22-16,0-1 0,-22-20 15,-20 20-15,21-21 0,-21 1 0,-1-1 16,1 0-16,-22-20 0,22 20 0,0-21 16,-1-21-16,1 21 0,-21 0 15,20-21-15,22 0 0,0 0 16,21-21-16,0 0 15,0 0-15,42 0 0,-21 0 16,1-1-16,20 1 16,0 0-16,22 0 0,-22 0 0</inkml:trace>
  <inkml:trace contextRef="#ctx0" brushRef="#br0" timeOffset="10651.57">7620 3471 0,'0'0'15,"0"-21"1,0 0 0,21 21-16,-21-21 0,21-21 15,0 20-15,1 1 0,-1-21 0,21 21 16,-21-22-16,0 22 16,1-21-16,-22 21 0,0 0 0,0-1 15,-22 22-15,1 0 16,-21 0-16,21 22 0,-22-22 15,1 42-15,21-21 0,-21 0 0,20 22 16,1-1-16,0 0 0,0-21 16,21 22-16,0-1 0,0-21 0,0 0 15,0 1-15,0-1 0,0 0 16,21 0-16,0-21 0,22 0 0,-22 0 16,21 0-16,0 0 15,1 0-15,-1 0 0,22-21 0,-22 21 16,0-21-16,1 0 0,-22-1 15</inkml:trace>
  <inkml:trace contextRef="#ctx0" brushRef="#br0" timeOffset="10971.76">8128 3217 0,'0'0'0,"0"-21"0,0 0 0,21 0 16,-21 0-16,21 0 0,0-1 16,1 1-16,-1 21 0,0 0 15,0 0-15,0 0 16,0 0-16,22 0 0,-22 0 0,0 21 15,0 1-15,0-1 0,1 21 16,-1-21-16,0 22 0,-21-1 16,0 0-16,0 1 0,0-1 0,0-21 15,0 21-15,0-20 0,-21 20 16,21-21-16,-21-21 0,21 21 0,0-42 31,0 0-15,0 0-16,0 0 0,0-1 15,0-20-15,0 21 0,0-21 0,0 20 16,21-20-16,0 21 0,0 0 16,0-22-16,0 22 0,22 0 0,-22 0 15,21 0-15,1 0 0,20-1 16</inkml:trace>
  <inkml:trace contextRef="#ctx0" brushRef="#br0" timeOffset="12007.54">9017 3408 0,'0'21'16,"0"-42"-16,-21 63 0,0 1 0,21-22 16,0-42-1,21-1 1,0 1-16,0 0 0,21-21 16,-20-1-16,20 1 0,0-21 15,-21 20-15,22 1 0,-22-22 16,0 22-16,21-21 0,-42 20 0,43-63 15,-43 64-15,0 0 16,0-1-16,0 22 0,0 0 0,0 0 16,0 0-16,-21 21 0,-1 0 15,1 0-15,0 21 0,0 0 0,0 0 16,0 22-16,21-1 0,-22 0 0,22 1 16,-21 20-16,21 1 0,0-1 15,0 22-15,-21-1 0,0 1 0,21 0 16,-21 21-16,21-1 0,0-20 15,-21 42-15,-1-21 0,1 0 0,21 21 16,-21-21-16,0-1 0,21 1 16,-21 21-16,0-21 0,-1 0 0,22 0 15,-21 0-15,0-1 0,0-20 16,0 0-16,-22-1 0,22 1 16,0-21-16,0 20 0,-21 43 15,20-84-15,22-1 0,0 21 16,0-20-16,22-43 15,-1 0-15,0-21 0,21-1 16,1-20-16,-1 0 0,21-22 0,-20 1 16,20-1-16,1-20 0,-1 20 15,1-21-15,-1-20 0,-20 20 0,-1-21 16,-21 0-16,21 0 0,-42 1 16,0 20-16,0 0 0,-21-21 15,0 22-15,0 20 0,-21-20 0,-1 20 16,-20 1-16,-1 20 0,22-20 0,-22 42 15,1-22-15,21 1 0,-1 21 16,1 0-16,21-1 0,0 1 0,-1 0 16,22 0-16,0 0 0,0 0 15,22-1-15,-1 1 0,0 0 0,21 0 16,-21 0-16,22 0 0,-1-22 16,0 22-16,22-21 0,-22-1 15,1 1-15,-1 0 0,0 21 0,1-22 16,-22 1-16,21 0 0,-21 20 15,0 1-15,1 0 0,-22 0 0,0 0 16,0 0-16,-22 21 31,22 21-15,-21 0-16,21 21 0,0-21 0,0 22 16,0-22-16,0 21 0,-21 1 15,21-1-15,0-21 0,0 21 0,0-20 16,0 20-16,0-21 0,21 0 15,0-21-15,1 21 0,-1-21 0,0 0 16,42 0-16,-20 0 0,-1-21 16,0 0-16,1 0 15,-1 0-15,-21-22 0,22 22 0,-1-21 16,-21 0-16,0-1 0,0 1 16,-21 0-16,0-1 0,0 1 15,0 0-15,-21 20 0,0 1 0,-21 0 16,21 0-16,-22 21 0,-41 0 15,41 0-15,1 21 0,0-21 16,-1 21-16,22 0 0,0 1 16,0-1-16,0 0 0,-1 0 0,22 0 15,0 0-15,0 1 0,0 20 16,22-42-16,-1 21 0,0-21 16,21 0-16,1 0 0,-1 0 15,0 0-15,22 0 0,-22 0 0</inkml:trace>
  <inkml:trace contextRef="#ctx0" brushRef="#br0" timeOffset="12391.15">10118 3281 0,'0'0'0,"0"-42"31,0 20-31,0 1 0,0 0 0,21 0 0,-21 0 16,0 0-16,21-1 0,-21 1 15,21 21-15,0 0 16,0 0-16,1 0 0,-1 0 15,0 0-15,0 0 0,0 21 16,0-21-16,1 22 0,-1 20 0,0-21 16,-21 0-16,0 22 0,21-1 15,-21-21-15,0 21 0,0-20 0,0 20 16,0-21-16,0 0 0,0 0 0,0 1 16,0-1-16,-21-21 15,21-21 1,0-1-1,0 1-15,0 0 0,0-21 0,0 21 16,0-22-16,0 1 0,0 21 16,0-22-16,21 22 0,-21 0 15,21-21-15,-21 21 0,21 21 0,-21-22 16,22 1-16,-1 21 16,0-21-16,0 21 0,0 0 0,0 0 15,1 0-15,-1 0 0,0 0 16,21 0-16</inkml:trace>
  <inkml:trace contextRef="#ctx0" brushRef="#br0" timeOffset="14127.45">10901 3048 0,'0'0'0,"0"21"16,0 0 15,0 1-31,-21-1 16,-1 0-16,22 0 15,0 0-15,0 22 0,-21-22 0,21 0 16,0 0-16,0 0 0,0 22 0,0-22 15,0 0-15,-21 0 16,21 0-16,0 0 16,0-42 15,0 0-31,-21 0 0,21 0 16,0 0-16,0-1 0,0-20 0,0 0 15,0 21-15,0-22 0,0 1 16,21 21-16,0-22 0,0 22 15,1 0-15,20 0 0,-21 21 0,0-21 16,0 21-16,1 0 0,20 0 16,-21 0-16,0 0 0,0 21 0,1 0 15,-1-21-15,-21 21 0,21 0 16,-21 22-16,21-22 0,-21 0 0,21 21 16,-21-20-16,0 20 0,0-21 0,0 0 15,0 22-15,0-22 0,0 0 16,0 0-16,-21-21 31,0 0-15,21-21-16,0 0 0,0 0 15,0-22-15,0 22 0,0-21 0,21 21 16,-21-22-16,21 22 0,0-21 0,1 21 16,-22-1-16,21 1 0,0 0 15,0 0-15,0 21 0,0 0 16,1 0-16,-1 0 0,0 0 0,0 0 15,0 0-15,-21 21 0,0 0 0,21 0 16,-21 22-16,0-22 0,0 21 16,0-21-16,0 1 0,0 20 0,0-21 15,0 0-15,0 22 0,0-22 16,0 0-16,22 0 0,-1 0 16,0-21-16,0 0 15,0 0-15,0 0 16,1 0-16,-1-21 0,0 0 0,0 21 15,0-21-15,0-22 0,22 22 0,-22 0 16,0-21-16,0 21 0,22-22 16,-22 22-16,0 0 0,-21 0 0,21 0 15,-21-1-15,21 22 0,-21-21 16,-21 42 0,0 1-1,0-1-15,0 0 0,21 0 0,-22 0 16,22 22-16,0-22 0,-21 21 15,21-21-15,0 0 0,0 22 16,0-22-16,21 0 0,1 0 0,-1 0 16,21-21-16,-21 22 0,0-22 15,22 0-15,-22 0 0,21 0 0,1 0 16,-22-22-16,21 1 0,0 0 16,-20 0-16,20 0 0,-21-22 0,0 22 15,0-21-15,1 0 0,-1 20 0,0-20 16,-21 21-16,0 0 0,0 0 15,0-1-15,-21 44 32,21-1-32,-21 0 15,21 21-15,0-21 0,0 1 0,-22 20 16,22-21-16,-21 0 0,21 22 16,0-22-16,0 0 0,0 0 15,-21 0-15,21-42 47,21-21-47,0 21 0,1-1 16,-1-20-16,0 21 0,0-21 15,0 20-15,0-20 0,1 21 0,-1 0 16,0 0-16,0-1 0,0 22 16,0-21-16,1 21 0,-1 0 15,-21 21-15,21 1 16,-21-1-16,0 0 15,0 21-15,0-21 0,21 1 0,-21 20 16,0-21-16,21 0 0,0 22 16,1-22-16,-1 0 0,0 0 0,0 0 15,0-21-15,22 21 0,-1-21 0,-21 0 16,21 0-16,22 0 16,-22 0-16,1 0 0,-1-21 0,0 0 0,22 0 15,-22 0-15,0 0 0,1-22 16,-22 1-16,0 0 0,21-1 15,-42 22-15,0-21 0,0-1 0,0 22 16,0 0-16,0 0 0,-21 0 16,-21 21-16,21 0 0,-22 0 0,1 0 15,21 21-15,-21-21 0,-1 21 16,1 0-16,0 0 0,-1 22 0,22-22 16,-21 0-16,21 21 0,-1-20 15,22-1-15,0 0 0,0 0 0,0 0 16,0 0-16,0 1 0,22-22 15,-1 0-15,21 0 0,-21 0 16,22 0-16,-1 0 0,-21-22 0,21 22 16,-20-21-16,20 0 15,-21 0-15,21 0 0,-20 0 0,-1-1 16,-21 1-16,21 0 0,-21 0 16,21 0-16,-21 0 15,-21 42 1,0 0-16,0 0 0,-1 0 15,1 22-15,0-1 0,0 0 0,0 22 16,-22-22-16,22 22 0,21-1 16,-21 1-16,0-1 0,0 22 0,0-1 15,21 1-15,-22 0 0,1-1 16,0 1-16,0 21 0,0-21 16,0-1-16,-1 1 0,1 21 0,0-22 15,-21 86-15,21-86 0,-1 1 16,1-21-16,-21 20 0,21-20 15,0-1-15,-1-20 0,1 20 0,0-21 16,0 1-16,0-22 0,0 21 0,-1-21 16,1 1-16,0-22 0,21-22 15,0 1 1,0 0-16,0-21 0,0-1 0,0 1 16,0-21-16,0-1 0,0-21 15,21 1-15</inkml:trace>
  <inkml:trace contextRef="#ctx0" brushRef="#br0" timeOffset="14323.26">12023 2858 0,'0'0'15,"-22"0"-15,22-22 0,-21 22 0</inkml:trace>
  <inkml:trace contextRef="#ctx0" brushRef="#br0" timeOffset="15063.26">14732 3598 0,'0'0'0,"-21"-63"0,21 42 16,0-22-16,0 22 0,0-21 0,0 21 15,0-22-15,0 22 0,21-21 0,0 21 16,21-22-16,-20 22 0,-1-21 15,0 0-15,0-1 0,0 1 16,0 21-16,-21-22 0,0 1 0,0 0 16,0 21-16,0-1 0,-21 1 15,0 0-15,-21 21 0,21 0 0,-22 0 16,1 0-16,0 21 0,-1 0 16,1 1-16,0-1 0,-1 21 0,1 0 15,0-20-15,-1 20 0,22 0 0,0 1 16,0 20-16,0-21 0,21 1 15,0 41-15,0-41 0,0-1 16,21-21-16,0 22 0,0-22 16,43 0-16,-43-21 0,21 0 15,0 0-15,1-21 16,-1 0-16,0-1 0,1 1 0,-1 0 16,0-21-16,1-1 0,-1 1 15,-21 21-15,22-21 0,-22-1 16,0 1-16,-21 0 0,0-1 0,21 22 0,-21 0 15,0 0-15,0 0 0,-21 42 32,21 0-32,0 0 15,-21 21-15,21-20 0,-21 20 0,21 0 16,0-21-16,0 22 0,0-22 16,0 21-16,0-21 0,0 1 15,0-1-15,0 0 0,0 0 0,0 0 16,21-21-16,0 0 0,21 0 15,1 0-15,-1 0 0,0 0 0,1-21 16,20 0-16,-21 21 0,22-42 16,-1 20-16</inkml:trace>
  <inkml:trace contextRef="#ctx0" brushRef="#br0" timeOffset="15340.22">15875 2963 0,'0'0'0,"0"-21"0,0-85 16,-21 106-1,0 0 1,-1 0-16,1 0 0,0 22 0,-21-1 16,21 0-16,-1 0 0,-20 21 15,21-20-15,0 20 0,-22 0 0,22 1 16,0-1-16,0 0 0,21-21 16,0 22-16,0-1 0,0 0 0,0-20 15,0 20-15,0-21 0,21 0 16,0 0-16,0 1 0,22-22 0,-22 0 15,21 0-15,1 0 0,-1 0 0,0-22 16,1 22-16,-1-21 0,21-21 16,1 21-16,-22-22 0,22 1 15,-1 0-15,1-1 0,-1-20 16</inkml:trace>
  <inkml:trace contextRef="#ctx0" brushRef="#br0" timeOffset="16494.99">16700 2540 0,'0'0'16,"0"-63"-16,0 20 0,0 1 0,0 21 0,0 0 15,0-1-15,0 1 0,-21 21 16,0 0-16,0 0 0,21 21 16,-21 1-16,0-1 0,-1 21 15,1 22-15,0-22 0,0 21 0,0 1 16,0-1-16,-1 1 0,1-1 16,0 1-16,0-22 0,0 22 15,21-1-15,0 1 0,0-22 16,0 64-16,0-64 0,0 1 15,0-1-15,0-21 0,0 0 16,0 0-16,21 1 0,0-22 0,0 0 16,22 0-16,-22 0 0,0 0 15,21-22-15,-21 1 0,22 0 16,-22 0-16,21-21 0,1-1 0,-22 22 16,0-21-16,21-1 15,-21 1-15,1 0 0,41-22 16,-63 43-16,21 0 0,0 21 15,-21-21-15,22 21 0,-22 21 32,-22 0-32,1 0 15,0 22-15,21-22 0,-21 0 16,0 21-16,21 1 0,0-22 0,0 21 16,-21-21-16,21 22 0,0-22 0,0 0 15,0 0-15,0 0 0,0 0 16,21 1-16,0-22 0,0 0 0,0 0 15,0 0-15,1 0 0,20 0 16,0 0-16,-21 0 0,22-22 16,-1 1-16,0-21 0,1 21 15,-1-22-15,0 22 0,1-21 0,-22 0 16,21-1-16,-21 22 0,1 0 16,-22-21-16,0 20 0,21 1 15,-42 42 1,-1 1-16,22-1 15,-21 0-15,0 0 0,0 21 16,21-20-16,0-1 0,-21 21 0,21-21 16,0 0-16,0 1 0,0 20 0,0-21 15,0 0-15,0 0 16,21-21-16,0 0 0,0 0 0,0 0 16,22 0-1,-22 0-15,0 0 0,-21-21 0,21 0 16,-21 0-16,0 0 0,0 0 15,0-1-15,0-20 0,0 21 0,0-21 16,0 20-16,-21 1 0,0-21 16,21 21-16,0 0 0,0-1 0,0 1 15,0 0-15,0 0 16,21 0-16,0 21 0,0-21 16,1 21-16,-1 0 0,21 0 0,-21 0 15,0 0-15,1 0 0,-1 21 16,0-21-16,0 21 0,0 0 0,0 0 15,1 22-15,-22-22 0,0 21 16,0 0-16,0-20 0,0 20 0,0 0 16,0-21-16,0 22 0,0-22 15,0 21-15,0-21 0,0 1 0,0-1 16,0-42 31,0-1-47,0 1 0,0 0 15,21-21-15,0 21 16,0-22-16,0 1 0,0 0 0,1-1 16,-1 22-16,21-21 0,-21 21 0,22-1 15,-22 1-15,21 0 0,-21 0 16,22 21-16,-22 0 0,0 0 0,0 0 16,0 21-16,0 0 0,1 0 15,-22 1-15,0 20 0,0 0 0,0-21 16,0 22-16,-22-1 0,1-21 15,0 22-15,0-22 0,0 21 16,0-21-16,21 0 0,-22-21 0,22 22 16,-21-1-16,42-21 31,22 0-31,-22-21 0,21-1 16,1 22-16,-1-42 0,21 21 15</inkml:trace>
  <inkml:trace contextRef="#ctx0" brushRef="#br0" timeOffset="16831.53">18965 3090 0,'0'0'0,"43"-21"0,-1-21 16,-21 21-16,0 0 0,0 21 0,-21-22 16,-21 22-1,0 0-15,0 0 0,0 22 16,-22-1-16,1 0 0,21 0 16,-21 0-16,20 0 0,1 1 15,0-1-15,21 0 0,0 0 16,0 0-16,0 0 0,0 1 0,0-1 15,21 0-15,0-21 0,1 21 16,-1 0-16,0-21 0,0 21 0,21-21 16,-42 22-16,22-1 0,-1-21 15,0 21-15,0 0 0,-21 0 16,0 0 0,-21-21-16,0 0 0,0 22 15,-22-22-15,22 0 0,-21 0 16,21 0-16,-22 0 0,1 0 0,21 0 15,-22 0-15,1 0 16,21 0-16,0-22 0,0 22 0,-1-21 0,1 0 16,0 21-16,0-21 0,0 0 15,0 0-15</inkml:trace>
  <inkml:trace contextRef="#ctx0" brushRef="#br0" timeOffset="17043.74">17907 2582 0,'0'0'0,"-21"-21"0,0 21 15,21-21-15,-22 21 0,22-21 16,-21 21-16,0 0 16,0 0-16,0 0 15,0 0 1,-1 21-16,1-21 0,0 0 15,0 21-15,-21-21 0,-1 0 16</inkml:trace>
  <inkml:trace contextRef="#ctx0" brushRef="#br0" timeOffset="17239.77">16383 2815 0,'0'0'0,"-42"21"0,-1-21 16,1 22-16,21-22 0,42 0 31,0 0-31,21 0 16,22 0-16,-22 0 0,22-22 0,-1 22 15,22 0-15,-22-21 0,1 21 16,-1 0-16,-20-21 0,20 21 0,-20 0 16,20-21-16,-21 0 0</inkml:trace>
  <inkml:trace contextRef="#ctx0" brushRef="#br0" timeOffset="18455.22">20468 3154 0,'0'-21'0,"0"42"0,21-63 0,-21-1 0,21 22 15,-21 0-15,0 0 0,0 0 16,0-22-16,0 22 0,0 0 16,0 0-16,0 0 15,0 42 1,0 0-16,0 0 15,0 0-15,0 22 0,0-22 16,-21 21-16,21 22 0,-21-22 0,21 0 16,0 1-16,-21-1 0,0 0 15,21 1-15,-21-1 0,21 0 0,0-21 16,0 1-16,0-1 0,0 0 16,21-21-1,0 0 1,0 0-16,0-21 0,0 0 0,1-22 15,-1 22-15,0-21 0,0 21 16,0-22-16,0 1 0,1 0 0,-1-1 16,21 1-16,-21 0 15,0 20-15,-21 1 0,22 0 0,-1 0 16,-21 42 15,0 0-31,0 0 0,0 1 16,0-1-16,0 21 0,0-21 0,0 22 15,0-1-15,0-21 0,-21 21 16,21-20-16,0-1 0,0 0 0,0 0 16,0 0-16,0 0 0,21 1 15,0-22-15,0 0 0,0 0 0,0 0 16,1 0-16,-1 0 0,0 0 16,0-22-16,0 1 0,0 0 15,22 0-15,-43-21 0,21 20 16,0-20-16,0 0 0,0-1 0,1 1 15,-1 21-15,-21-21 0,21 20 16,0-20-16,-21 21 0,0 0 0,0 0 16,21 21-16,-21-22 15,0 44 17,0-1-32,0 0 0,-21 0 0,21 0 15,0 22-15,0-22 0,0 21 16,0 0-16,0 1 0,0-22 15,0 21-15,0-21 0,0 22 0,0-22 16,21 0-16,0 0 0,1 0 16,-1 1-16,21-22 0,-21 0 0,22 0 15,-1 0-15,0 0 0,1 0 16,-1 0-16,21-22 0,-20 1 0,-1 0 16,22 0-16,-22-21 0,0 20 15,1-20-15,-22 0 0,21-1 0,-21 1 16,0 0-16,22-1 0,-22 22 15,-21 0-15,0-21 0,0 21 16,-21 21-16,0 0 16,-1 0-16,1 0 0,0 21 15,0 0-15,0 0 0,0 21 0,-22-20 16,22 20-16,21 0 0,0-21 16,0 22-16,0-1 0,0-21 0,0 0 15,0 1-15,21-1 0,0 0 16,22-21-16,-22 0 0,21 21 0,-21-21 15,22 0-15,-1 0 0,0 0 16,1-21-16,-1 21 0,22-21 0,-22 0 16,0-1-16,22 1 0,-1-21 15</inkml:trace>
  <inkml:trace contextRef="#ctx0" brushRef="#br0" timeOffset="18552.56">21717 3408 0,'-169'42'16</inkml:trace>
  <inkml:trace contextRef="#ctx0" brushRef="#br0" timeOffset="20487.55">3006 5461 0,'-22'0'31,"1"0"-31,21-21 15,0 0-15,0 0 16,0-1-16,0 1 16,21 0-16,1 0 0,-1 0 0,0 0 15,0-1-15,0 22 0,22-21 16,-22 21-16,0 0 16,0 21-16,21 22 0,-20-1 0,-22-21 15,21 22-15,-21-1 0,0 0 16,0 22-16,0-22 0,0 0 0,0 1 15,0-1-15,0 0 0,0-20 16,0 20-16,0-21 0,0 0 0,0 0 16,0 1-1,0-44 1,0 1 0,0-21-16,0 21 0,21-22 0,0 1 15,-21 0-15,21-1 0,0 1 16,1 0-16,-1-1 0,0 1 0,21 0 15,-21 21-15,1-1 0,-1 1 16,21 0-16,-21 0 0,0 21 0,1 0 16,-1 0-16,0 0 0,0 21 15,-21 0-15,0 0 0,21 1 0,0 20 16,-21-21-16,0 21 0,0-20 16,0 20-16,0 0 0,0 1 0,22-1 15,-22-21-15,21 21 0,-21-20 16,21-1-16,-21 0 0,21 0 15,0 0-15,0-21 0,1 0 0,-1 0 16,0 0-16,0 0 0,21-21 16,-20 0-16,-1 0 0,21 0 0,-21-22 15,0 22-15,22-21 0,-22-1 16,0 22-16,0-21 0,0 0 0,-21-1 16,0 22-16,0-21 15,0 21-15,0-1 0,0-20 16,0 21-16,-21 21 0,0 0 15,0 0-15,0 21 16,21 0-16,0 0 0,-21 1 0,-1-1 16,22 21-16,0-21 0,0 22 15,-21-1-15,21-21 0,0 21 0,0 1 16,0-1-16,0-21 0,0 22 16,0-22-16,21 0 0,1 0 0,-1-21 15,0 0-15,21 0 0,1 0 0,-22 0 16,21 0-16,22 0 0,-22-21 15,0 0-15,1 0 0,-1-1 16,0-20-16,1 21 0,-1 0 0,-21-22 16,0 22-16,0-21 0,1 21 15,-22-22-15,0 22 0,0 0 16,0 0-16,0 0 0,0 0 0,-22 21 16,1 0-16,0 0 15,0 0-15,0 21 0,0 0 16,21 0-16,-22 0 0,1 0 0,21 22 15,0-22-15,0 21 0,0-21 16,0 22-16,0-22 0,0 21 0,0-21 16,0 1-16,43-1 0,-22 0 15,0 0-15,21-21 0,1 0 0,-1 0 16,0 0-16,1 0 0,-1 0 16,0 0-16,22 0 0,-22-21 15,0 21-15,1-21 0,20 0 0,-20-1 16,-1 1-16,0 0 0,1 0 0,-1 0 15,0-22-15,1 22 0,-1 0 16,0-42-16,-21 41 0,1 1 16,-22 0-16,0 0 0,0 0 15,0 0-15,0-1 0,-22 1 0,1 21 16,0 0-16,0 0 0,-21 0 16,20 0-16,-20 0 0,21 0 15,-21 21-15,-1 22 0,1-22 0,21 0 16,-22 21-16,22 1 0,0-22 15,-21 21-15,42 1 0,-21 41 16,-1-63-16,22 22 0,0-22 16,0 0-16,0 0 0,0 0 0,43-21 15,-22 0-15,21 0 16,-21 0-16,22 0 0,-22 0 16,21-21-16,-21 0 0,22-21 0,-1 21 15,-21-22-15,22 22 0,-22-42 16,21 20-16,-21 1 0,0 0 15,1-22-15,-1 22 0,0-22 0,0 1 0,-21-1 16,0 1-16,0-64 16,42 63-16,-20 22 0,-22 0 15,0 20-15,0 1 0,0 0 0,0 0 16,0 42-16,0 0 0,0 22 16,-22-1-16,22 0 0,0 22 15,0-22-15,0 22 0,-21-1 0,21 1 16,-21-1-16,21-21 0,-21 22 15,21-1-15,0-20 0,0 41 16,0-41-16,0-1 0,0-21 0,0 22 16,21-22-16,0 0 15,0-21-15,1 0 0,20 0 0,-21 0 0,0 0 16,22 0-16,-22 0 0,21-21 16,0 0-16</inkml:trace>
  <inkml:trace contextRef="#ctx0" brushRef="#br0" timeOffset="20600.57">7302 4974 0,'0'0'0</inkml:trace>
  <inkml:trace contextRef="#ctx0" brushRef="#br0" timeOffset="20767.54">7302 5080 0,'0'42'15,"0"-20"-15,-21 20 0,21-21 16,-21 21-16,21 1 0,0-1 15,-21 0-15,0 1 0,0-1 0,21 0 16,0 1-16,-22-1 0,22 0 16,-21-20-16,21 20 0,0-21 0,0 0 15,0 0-15,0 1 0,21-22 32,1 0-32,-22-22 15,0 1-15,0 0 0,0 0 16,-22 0-16</inkml:trace>
  <inkml:trace contextRef="#ctx0" brushRef="#br0" timeOffset="21187.48">7070 5588 0,'0'0'0,"-22"0"16,1-21-16,0 21 0,0 0 16,0 0-16,21-21 15,21 21 1,0-21-16,0-1 0,22 22 16,-1-21-16,0 21 0,1-21 0,-1 0 15,0 21-15,1-21 0,-1 0 16,0 21-16,1-22 0,-1 22 0,-21 0 15,0 0-15,0-21 0,1 21 16,-1 0-16,0 0 0,-21 21 16,0 1-16,0-1 0,-21 0 15,0 0-15,-1 0 16,22 22-16,0-22 0,0 0 0,-21 0 16,21 0-16,0 0 0,0 1 0,0-1 15,0 0-15,21 0 16,1-21-16,-1 0 15,0 0-15,21 0 0,-21-21 0,22 21 16,-22-21-16,21 0 0,1-1 16,-22 1-16,21 0 0,-21 0 0,0 0 15,1-22-15,-22 22 0,0-21 16,0 21-16,0 0 0,0-22 0,-22 22 16,1 21-16,0-21 0,-21 0 0,21 21 15,-1 0-15,-20 0 16,21 0-16,-21 0 0,20 21 0,1 0 15,0-21-15,0 21 0,-21 22 16,20-22-16</inkml:trace>
  <inkml:trace contextRef="#ctx0" brushRef="#br0" timeOffset="22335.08">10245 5144 0,'0'0'0,"21"-22"16,0 1-16,0 0 0,0 0 0,-21 0 15,0 0-15,0-1 0,0 1 16,0 0-16,0 0 0,-21 0 0,0 21 15,0 0-15,0 0 0,-1 0 16,-41 42-16,42-21 0,-22 22 16,22-22-16,-21 21 0,21 0 15,-22 22-15,22-22 0,0 1 0,0-1 16,0 21-16,21-20 0,0-1 0,0 0 16,0 1-16,21-1 0,0 0 15,0 1-15,22-22 0,-1 0 16,0 0-16,22 0 0,-22-21 0,22 0 15,-1 0-15,1 0 0,-22-21 16,21 0-16,1 0 0,-1-21 0,-20 20 16,20-20-16,-20 21 0,-1-21 15,0-1-15,1 1 0,-22-22 0,21 22 16,-21-21-16,0-1 0,-21 1 16,0-1-16,0 1 0,22-1 0,-22 22 15,0-1-15,0 1 0,0 0 0,0 21 16,0-1-16,-22 44 15,22-1-15,-21 21 16,21 0-16,0 1 0,-21-1 16,0 22-16,21-1 0,-21-21 15,21 22-15,0-22 0,0 22 0,-21-22 16,21 0-16,-22 1 0,22-1 16,0-21-16,0 22 0,0-1 15,0-21-15,0 0 0,0 0 0,0 1 16,22-22-1,-1 0-15,0 0 0,-21-22 16,21 1-16,0 0 0,22 0 16,-22 0-16,0-22 0,21 22 15,-21 0-15,1-21 0,-1 21 0,21-1 16,-21 1-16,0 0 0,1 21 16,-22 21-1,0 0 1,0 1-16,0-1 0,0 0 0,0 0 15,0 0-15,0 0 0,0 1 0,0-1 16,0 0-16,0 0 0,21 0 16,-21 0-16,21-21 0,0 0 15,21 22-15,-20-22 0,-1 0 0,21 0 16,-21 0-16,22 0 0,-22 0 16,21-22-16,0 1 0,-20 21 15,20-21-15,0 0 0,1 0 16,-22-22-16,0 22 0,0 0 0,0 0 15,0 0-15,1 0 0,-22-22 16,0 22-16,-22 21 31,1 0-31,0 21 0,0 0 16,0 1-16,0-1 0,21 0 0,-22 0 16,22 0-16,-21 0 0,21 22 0,-21-22 15,21 0-15,0 0 0,0 22 16,0-22-16,0 0 0,0 0 0,0 0 15,21-21-15,0 0 16,1 0-16,-1 0 0,0 0 0,0 0 16,21 0-16,1 0 0,-1-21 0,0 0 15,1 0-15</inkml:trace>
  <inkml:trace contextRef="#ctx0" brushRef="#br0" timeOffset="23095.28">12615 5249 0,'0'-21'0,"0"42"0,-21-42 32,0 42-32,0-21 0,0 22 0,-1-1 15,1 0-15,0 0 0,0 21 16,0-20-16,0-1 0,-1 21 0,1-21 16,21 22-16,0-22 0,0 21 0,0-21 15,0 0-15,0 1 0,0-1 16,0 0-16,21-21 0,1 21 15,-1-21-15,21 0 0,-21 0 0,22 0 16,-22 0-16,21 0 0,-21-21 16,22 0-16,-1 0 0,-21-1 0,21 1 15,1-21-15,-22 21 0,0-22 0,21 1 16,-20 0-16,-1-1 0,21-20 16,-21 21-16,0-22 0,1 1 0,-1-1 15,-21 22-15,0-1 16,21 1-16,-21 0 0,0 21 0,0 42 31,-21 0-31,0 21 0,21-21 16,-43 22-16,43-1 0,-21 0 0,0 1 15,0-1-15,0 0 0,-1 1 16,22-1-16,0-21 0,0 22 0,0-22 16,0 21-16,0-21 0,0 0 0,0 1 15,0-1-15,0 0 16,0-42-1,0 0 1,0-1-16,22 1 0,-22 0 16,21 0-16,0 0 0,0 0 15,21-22-15,-20 22 0,20-21 16,0 21-16,-21-1 0,22 1 0,-1 0 16,0 21-16,-20 0 0,20 0 0,-21 0 15,0 0-15,0 0 0,-21 21 16,0 0-16,0 1 15,-21-1-15,-21-21 0,21 21 16,0-21-16,-22 0 0,1 21 16,21-21-16,-22 0 0,-20 21 15,21-21-15,20 0 0,1 0 16,21 21-16,-21-21 16,21 22-16,0-1 15,0 0-15,21-21 16,0 21-16,1 0 0,-1-21 0,0 21 15,21 22-15,-21-43 0,1 21 16,-1 0-16,0-21 0,-21 21 16,21-21-16,0 0 0,0 0 0,1 0 15,-1 0-15,0 0 0,0 0 0,0 0 16</inkml:trace>
  <inkml:trace contextRef="#ctx0" brushRef="#br0" timeOffset="23470.94">14880 4868 0,'0'0'0,"0"-42"16,0 21-16,0 0 0,0 0 0,0-1 16,-21 22-1,21 22-15,-21-1 16,21 21-16,0 43 0,-21-22 16,-1 1-16,22-1 0,-21-20 15,21 20-15,-21 1 0,0-22 16,21 0-16,-21 1 0,0-1 0,-1 0 15,22 1-15,-21-22 0,21 21 0,-21-21 16,21 0-16,0 1 0,-21-22 16,21-22-1,-21-20 1,0 21-16</inkml:trace>
  <inkml:trace contextRef="#ctx0" brushRef="#br0" timeOffset="24183.57">14351 5355 0,'-21'0'16,"42"0"-16,-63-21 0,42 0 0,21 21 15,0 0 1,21 0-16,-21 0 0,22 0 0,-1 0 16,0 0-16,22 0 0,-22 0 15,85-21-15,-63 21 0,-1-21 16,22-1-16,-22 1 0,22 0 0,-21 0 16,-1 0-16,-21-22 15,22 22-15,-43-21 0,21 0 0,-20-22 16,-1 22-16,-21-1 0,0 22 15,0-21-15,0 21 0,0 0 0,-21 21 16,21 21-16,-22 21 16,1-21-16,0 43 0,0-22 15,21 0-15,-21 22 0,0-22 0,21 22 16,0-22-16,0 0 0,0 1 16,0-1-16,-22 0 0,22-20 0,0 20 15,0-21-15,0 0 0,0 22 0,0-22 16,0 0-16,22-21 47,-1-21-47,0 0 0,0-1 15,0 1-15,22-21 0,-22 21 0,0 0 16,0-22-16,21 22 0,-20 0 16,-1 0-16,0 0 0,0 21 15,-21 21 1,0 0-1,0 0-15,0 0 0,0 0 16,0 22-16,0-22 0,0 0 0,0 0 16,0 0-16,21 1 15,-21-1-15,21-21 0,1 0 0,-1 21 16,0-21-16,21 0 0,-21 0 16,1 0-16,20 0 0,0-21 0,1 0 15,-1 21-15,0-22 0,1 1 16,-1 0-16,0 0 0,1-21 0,-22 20 15,42-41-15,-42 42 16,-21 0-16,0-1 0,0 1 0,-21 21 16,0 21-16,-21 1 15,21-1-15,-1 0 0,1 0 16,-21 0-16,21 22 0,0-22 0,21 0 16,0 21-16,0 1 0,0-22 15,0 0-15,21-21 0,0 21 16,0-21-16,0 0 0,0 0 15,22 0-15,-22 0 0,21 0 16,1-21-16,-22 0 0,21 21 0,0-21 16</inkml:trace>
  <inkml:trace contextRef="#ctx0" brushRef="#br0" timeOffset="25143.12">18097 4995 0,'0'-21'15,"22"0"-15,-1 21 16,0-21-16,0 0 0,0 0 16,22-1-16,-22 1 0,21 0 0,0-21 15,-20 21-15,20-22 0,-21 22 16,0 0-16,-21-21 0,0 20 16,0 1-16,0 0 0,-21 21 0,-21 0 15,-1 0-15,1 0 0,-21 0 16,20 0-16,1 0 0,0 42 0,-1-20 15,1-1-15,0 21 0,20 0 16,22 22-16,0-22 0,0 1 16,0-1-16,0-21 0,0 21 0,22 1 15,-1-22-15,0 21 0,0-21 16,21 22-16,-20-22 0,20 21 0,0-21 16,-21 22-16,22-22 0,-22 0 15,0 0-15,0 22 0,0-43 0,-21 21 16,0 0-16,0 0 0,0 0 15,-21-21-15,0 0 0,-21 0 16,-1 0-16,22 0 0,-21 0 0,0 0 16,-1-21-16,1 21 0,0-21 15,20 0-15,-20 0 0,0-1 0,21-20 16,-1 21-16,-20-21 0,21 20 0,0 1 16,21 0-16,0 0 0,-21 0 15,21 42 1,0 0-16,0 0 15,0 0-15,21 1 0,-21 20 0,21-21 16,0 0-16,0 22 0,0-22 0,22 0 16,-22 21-16,0-21 15,21 1-15,1-1 0,-22-21 0,21 21 16,-21 0-16,22-21 0,-1 0 16,0 0-16,-20 0 0,20-21 0,0 0 15,1 21-15,20-21 0,-21-1 0,1-20 16,-1 21-16,0-21 0,1 20 15,20-20-15,-20-21 0,-1 20 0,-21-20 16,21-1-16,1 1 16,-22-22-16,0 22 0,0 20 0,0-20 15,-21 20-15,0 1 0,0 21 16,0 0-16,0 0 0,0 42 16,-21 0-16,0 0 15,0 21-15,0 1 0,0 20 16,-1-20-16,1 20 0,21 1 0,-21-22 15,21 0-15,0 22 0,0-22 16,0 0-16,0-20 0,0 20 0,0-21 16,0 21-16,0-20 0,21-1 0,0 0 15,1 0-15,-1-21 16,0 0-16,0 0 0,0 0 16,0 0-16,1 0 0,-22-21 15,21 0-15,-21 0 0,21-1 16,-21 1-16,0 0 0</inkml:trace>
  <inkml:trace contextRef="#ctx0" brushRef="#br0" timeOffset="25300.04">18711 5144 0,'0'0'0,"-21"0"0,0 0 0,0 0 16,42 0 0,0 0-1,0 0-15,0 0 0,22 0 16,-1 0-16,0 0 0,1 0 0,-1 0 15,0 0-15,1-22 0,20 22 16,1-21-16</inkml:trace>
  <inkml:trace contextRef="#ctx0" brushRef="#br0" timeOffset="26720.25">19960 5186 0,'0'0'0,"0"-21"15,0 0 1,0-1-16,0 1 0,0 0 0,0 0 16,0 0-16,0 0 0,0-1 15,0 1-15,-21 0 0,0 0 16,0 21-16,-22 0 0,22 0 16,0 0-16,-21 0 0,-1 21 15,1 21-15,0-20 0,-1 20 0,1-21 16,-22 21-16,22 1 0,0-22 15,21 21-15,-22 1 0,22-22 0,0 21 16,0-21-16,21 0 0,0 22 0,0-22 16,0 0-16,21-21 0,0 21 15,0-21-15,0 0 0,22 0 16,-1 0-16,-21 0 0,22 0 0,-1 0 16,0 0-16,1-21 0,-1 21 0,0-21 15,1 0-15,-22 0 0,21-22 16,-21 22-16,0-21 0,1-1 15,-1 1-15,0 0 0,0-1 0,-21 1 16,0 21-16,0-21 0,0 20 16,0 1-16,0 42 15,0 1 1,0 20-16,0-21 0,-21 21 16,21-20-16,0 20 0,-21 0 0,21-21 15,0 22-15,0-22 0,0 21 16,0-21-16,0 1 0,0-1 0,21 0 15,0 0-15,0 0 0,0-21 16,22 0-16,-22 0 16,0 0-16,0 0 0,22 0 0,-22 0 15,0-21-15,21 0 0,-21 0 16,1 0-16,-1-22 0,0 22 0,0-21 16,0-22-16,0 22 0,1-22 0,-1 1 15,0-22-15,0 22 0,0-1 16,0 1-16,-21-1 0,0 22 15,22 0-15,-22-1 0,0 22 0,0-21 16,0 21-16,0 42 31,-22 21-31,1-21 0,0 22 0,0 20 16,21-21-16,-21 22 0,21-1 16,-21 1-16,21-1 0,-22 1 15,22-1-15,0-20 0,0-1 0,0 0 16,0 1-16,0-1 0,22-21 0,-1 0 15,0 1-15,0-1 0,0 0 16,0-21-16,1 0 0,-1 0 0,0 0 16,0 0-16,21 0 0,-20 0 15,-1-21-15,21 0 0,-21-1 0,22 1 16,-22-21-16,0 21 0,0-22 16,21 1-16,-20 0 0,-1-1 0,0 22 15,-21 0-15,0 0 0,21 0 0,-21 42 31,0 0-31,-21-21 16,0 42-16,0-20 0,21-1 0,-22 0 16,22 0-16,-21 0 0,21 0 15,0 1-15,0-1 0,0 0 0,0 0 16,0 0-16,0 0 0,0 1 16,21-22-16,1 21 0,-1-21 15,0 0-15,0 0 0,0 0 16,0 0-16,22 0 0,-22 0 0,0-21 15,0-1-15,0 1 0,1 0 16,20 0-16,-21-21 0,0 20 16,0-20-16,1 21 0,-1 0 0,0 0 15,0-1-15,0 1 0,-21 0 0,0 42 32,0 0-32,0 1 15,-21-1-15,21 0 16,-21 0-16,0 21 0,21-20 0,0-1 15,0 0-15,0 0 0,0 0 0,0 22 16,0-22-16,0 0 0,0 0 16,0 0-16,21-21 0,0 21 0,0-21 15,0 0-15,22 0 16,-22 0-16,21 0 0,-21 0 0,22 0 16,-1-21-16,0 0 0,1 0 0,-1 21 15,-21-42-15,22 20 0,-1 1 16,0-21-16,-21 0 0,22-1 0,-22 22 15,0-21-15,0-1 0,-21 22 16,0 0-16,-21 21 16,0 0-16,0 21 0,0 0 15,-1 1-15,1 20 0,0-21 16,0 21-16,21-20 0,-21 20 0,21-21 16,0 21-16,0-20 0,0-1 15,0 0-15,0 0 0,-21 0 0,21 0 16,0 1-16,0-1 0,-22-21 15,22 21-15,0-42 32,0 0-32,0-1 15,-21 1-15,0 0 0,0-21 16,0 21-16</inkml:trace>
  <inkml:trace contextRef="#ctx0" brushRef="#br0" timeOffset="26907.66">20129 4826 0,'0'0'0,"-21"0"0,0 0 15,0-21-15,42 21 16,21 0-16,-20 0 0,20-21 16,0 21-16,22 0 0,-1 0 15,1 0-15,-1 0 0,22 0 0,-22 0 16,22 0-16,0 0 0,-22-21 15,22 21-15</inkml:trace>
  <inkml:trace contextRef="#ctx0" brushRef="#br0" timeOffset="27668.73">23050 4868 0,'0'0'0,"0"-21"0,0 0 0,0 0 0,0 0 16,0 0-16,0-1 0,-21 22 16,0 0-16,0 0 0,0 0 15,-22 0-15,22 0 0,0 22 0,-21-1 16,-1 0-16,22 21 0,-21-21 15,0 22-15,20-1 0,-20 0 0,21-20 16,0 20-16,0 0 0,-1-21 16,22 1-16,0 20 0,0-21 0,0 0 15,22 0-15,-1 1 0,21-22 16,0 21-16,1-21 0,-1 0 0,0 0 16,-20 0-16,20 0 0,0 0 15,-21-21-15,22-1 0,-43 1 0,21 0 16,-21-21-16,0-1 0,0 1 0,0 0 15,0-1-15,-21 1 16,21-21-16,-21 20 0,-1 1 0,22 0 16,0 20-16,0-20 0,0 21 15,0 0-15,0 0 0,22 21 16,-1 0-16,0 0 0,21-22 16,-21 1-16,22 21 0,-22 0 0,21 0 15,1-21-15,-1 21 0,0 0 16,-21 0-16,22 0 0,-22 0 15,0 0-15,0 0 0,0 21 0,1 22 16,-22-22-16,0 42 16,0-20-16,0 20 0,-22-21 15,1 22-15,0-22 0,21 22 16,-21-22-16,21 22 0,0-22 0,-21 0 16,21 22-16,0-22 0,0 22 0,0-22 15,-21 21-15,21 1 0,-22-1 16,22 1-16,0-1 0,-21 1 0,21-1 15,-21 43-15,21-42 16,-21-22-16,0 22 0,21-22 0,0 0 16,-21 22-16,-1-22 0,1 0 0,21 1 15,-21-1-15,21-21 0,0 22 16,-21-22-16,21 0 0,-21-21 16,0 0-16,21-21 15,0 0-15,-22-1 16,1 1-16,0 0 0,0-21 0,0 21 15,0-1-15,-1 22 0,1-21 0,-21 0 16</inkml:trace>
  <inkml:trace contextRef="#ctx0" brushRef="#br0" timeOffset="28307.37">9334 6223 0,'0'0'16,"0"-21"-16,0 0 0,0 42 31,0 0-31,0 0 0,0 22 16,0 20-16,-21-21 0,21 22 0,-21-1 15,21 1-15,0-1 0,-21 1 16,21-22-16,-21 22 0,0-22 0,21 0 16,-22 1-16,22-22 0,0 21 0,0-21 15,0 1-15,-21-22 0,21 21 16,0 0-16,0-42 15,21 0 1,-21-22-16,22 22 0</inkml:trace>
  <inkml:trace contextRef="#ctx0" brushRef="#br0" timeOffset="28927.01">9567 6329 0,'0'0'0,"21"-42"0,-21-22 31,0 106-16,0-20-15,0 20 0,0 21 0,0-20 16,-21 20-16,21 1 0,-21-22 0,21 22 16,0-1-16,0-21 15,-21 1-15,0-1 0,21 0 0,-21-20 16,21 20-16,0-21 0,0 0 0,0 0 16,0 1-16,0-44 31,0 1-16,21 0-15,0 0 0,0-21 0,0 20 16,-21-20-16,21 21 0,1-21 0,-1-1 16,0 22-16,0 0 0,0 0 15,0 0-15,1 21 0,-1 0 16,-21 21-16,21 0 0,-21 0 16,21 0-16,-21 0 0,0 1 15,0 20-15,0-21 0,0 0 16,0 22-16,0-22 0,0 0 0,0 0 15,21 0-15,-21 0 0,21-21 16,22 22-16,-22-22 0,21 0 0,-21 0 16,22 0-16,-1 0 0,0 0 0,1 0 15,-1-22-15,0 1 0,1 21 16,-22-21-16,21 0 0,1-21 0,-22 20 16,21 1-16,-21-21 0,0 21 15,1-22-15,-22 1 0,0 0 16,0-22-16,0 43 0,-22 21 15,1 0-15,0 0 16,21 21-16,-21 22 0,0-22 16,0 21-16,21 0 0,-22 1 0,22-22 15,0 21-15,0-21 0,0 1 16,0 20-16,0-21 0,22-21 0,-1 21 16,0 0-16,0-21 0,0 0 0,0 0 15,1 0-15,20 0 0,-21 0 16,21 0-16,1 0 0,-1-21 0,0 21 15,1-21-15,-22-21 0,21 21 0,-21-1 16,1-20-16</inkml:trace>
  <inkml:trace contextRef="#ctx0" brushRef="#br0" timeOffset="29164.88">8996 6710 0,'84'0'32,"-41"0"-32,-1 0 0,-21-21 0,22 21 0,-1-21 15,0 21-15,22-22 16,-22 1-16,0 21 0,1-21 0,-1 0 15,0 0-15,1 21 0,-1-21 0</inkml:trace>
  <inkml:trace contextRef="#ctx0" brushRef="#br0" timeOffset="31835.35">12107 6477 0,'0'0'0,"-21"21"0,21 0 16,21-21-1,0 0 1,1 0-16,-1 0 0,21 0 16,-21-21-16,22 0 0,-22 21 0,21-21 15,0 0-15,-20 0 0,-1-1 0,21 1 16,-21 0-16,0 0 0,-21 0 15,0 0-15,0-1 0,0 1 0,0 0 16,-21 21 0,0 0-16,-21 0 15,21 21-15,-22 0 0,22 1 0,-21-1 16,-1 0-16,1 21 0,21 1 16,0-1-16,0-21 0,-1 21 0,22 1 15,0-22-15,0 0 0,0 21 16,0-20-16,22-1 0,-1-21 15,0 21-15,0-21 0,0 0 0,22 0 16,-1 0-16,-21 0 0,21 0 16,1 0-16,-22 0 0,21-21 0,-21 21 15,1-21-15,-1 21 0,-21-22 16,-21 22 0,-1 0-16,1 0 0,0 22 15,-21-1-15,-1 0 0,22 0 16,-21 0-16,21 0 0,0 22 15,-22-22-15,22 21 0,21-21 0,0 22 0,-21-22 16,21 0-16,0 21 0,0-20 16,0-1-16,21 0 15,0-21-15,0 0 0,1 0 0,20 0 16,-21 0-16,21 0 0,1 0 16,-1-21-16,-21 0 0,22-1 0,-1 1 15,0-21-15,1 21 0,-1-22 16,0 1-16,1 0 0,-1-1 15,0-20-15,-21 21 0,1-22 0,-1 1 16,0-1-16,0 22 0,-21-22 0,21 22 16,-21 0-16,0 20 0,0-20 15,0 21-15,0 42 32,-21 21-32,0 1 0,0-1 15,21 0-15,0 1 0,-21 20 0,21 1 16,-22-1-16,22-20 0,0 20 15,0-21-15,0 1 0,0-1 0,0 0 16,0 1-16,0-22 0,22 21 16,-1-21-16,0 1 0,0-22 0,0 0 15,0 21-15,22-21 0,-1 0 0,0 0 16,1-21-16,-1-1 0,0 1 16,1 0-16,-1 0 0,0 0 0,1-22 15,-1 22-15,-21-21 0,0 0 0,1 20 16,-1-20-16,-21 21 15,0-21-15,0 20 0,-21 22 16,-1 0-16,1 0 16,0 22-16,-21-1 0,21 21 15,-1-21-15,1 0 0,21 22 0,0-22 16,-21 0-16,21 0 0,0 22 16,0-22-16,0 0 0,21-21 0,-21 21 15,21 0-15,1-21 0,-1 0 0,21 0 16,-21 0-16,22 0 0,-1 0 15,-21-21-15,21 21 0,1-21 0,20 0 16,-20 0-16,-1-1 0,0 1 0,1 0 16,-1-21-16,0 21 15,-21-22-15,1 22 0,-1-21 0,0 21 16,-21-22-16,21 22 0,-21 0 16,-21 21-1,21 21-15,-21 0 16,21 0-16,-21 22 15,-1-22-15,22 0 0,0 21 0,0-20 16,0-1-16,0 21 0,0-21 0,-21 0 0,21 1 16,0-1-16,0 0 15,0 0-15,0 0 0,21-21 32,-21-21-17,0 0-15,22 21 0,-22-21 16,21 0-16,0-22 0,-21 22 0,21-21 15,0 21-15,0-22 0,-21 1 16,22 0-16,-1 20 0,0-20 0,0 21 16,0 0-16,0 0 0,1 21 15,-1 0-15,-21 21 16,0 0-16,21 0 0,-21 0 0,21 22 16,-21-22-16,0 0 0,21 21 15,-21-21-15,0 1 0,0 20 16,0-21-16,21 0 0,-21 0 0,0 1 15,22-22-15,-22 21 0,0 0 16,21-21 0,0 0-1,-21-21-15,21 0 0,0-1 16,0 1-16,1 0 0,-22-21 0,21 21 16,0-22-16,0 1 0,0 21 15,0-22-15,1 1 0,-1 0 0,0 21 16,0-1-16,0 1 0,-21 0 15,0 42 1,0 0-16,0 1 16,0 20-16,0-21 0,0 21 15,0-20-15,0 20 0,0 0 0,0-21 16,0 1-16,0 20 0,0-21 0,0 0 16,0 22-16,0-22 0,0 0 15,0 0-15,0 0 16,21-21-16,1 0 0,-1 0 0,0 0 0,0 0 15,0 0-15,22 0 0,-1-21 16,-21 0-16,21 0 0,1 21 16,-1-43-16,-21 22 0,22 0 0,-22-21 15,0 21-15,0-22 0,0 1 16,-21 0-16,0-1 0,0 1 0,0 21 16,0-22-16,0 22 0,-21 21 15,0 0-15,0 0 0,0 0 0,-22 0 16,22 21-16,0 1 0,-21-1 0,20 21 15,1 0-15,0-20 0,21 20 16,0 21-16,0-41 0,0 20 16,0-21-16,0 0 0,21 0 15,0 1-15,1-22 0,20 21 0,-21-21 16,21 0-16,1 0 0,-1 0 0,0 0 16,1 0-16,-1 0 0,0 0 15,1-21-15,-1-1 0,0 1 16,-20 0-16,20 0 0,-21-21 0,0 20 15,0-20-15,1 21 0,-1-21 16,-21 20-16,0-20 0,21 21 16,-21 0-16,-21 42 15,21 0 1,-21-21-16,-1 21 0,1 0 0,21 1 16,0 20-16,0-21 0,-21 0 15,21 0-15,0 1 0,0-1 0,0 0 16,0 0-16,0 0 15,0 0-15,21-21 32,-21-21-17,21 0-15,1 0 16,-1 0-16,-21-22 0,21 22 0,0-21 16,21 0-16,-20-1 0,-1 22 15,0-21-15,0-1 0,21 22 16,-20 0-16,-1 0 0,21 21 0,-21 0 15,0 0-15,1 0 0,-1 21 16,0 0-16,0 0 0,-21 1 0,0-1 0,21 21 16,-21-21-16,21 0 0,-21 43 15,0-43-15,22 0 16,-22 0-16,21 1 0,-21-1 0,0 0 16,21-21-16,0 0 0,-21 21 0,21-21 15,0 0-15,1 0 16,-1 0-16,0 0 0,-21-21 0,21 21 15,0-21-15,0 0 0,1-1 0,-1 1 16,0-21-16,0 21 0,0-22 16,0-20-16,1 21 0,-1-1 0,0-20 15,0 20-15,-21-20 0,21 21 16,0-22-16,-21 22 0,22 21 16,-22-1-16,0 1 0,0 42 31,-22 22-31,22-22 15,-21 21-15,0 22 0,0-22 0,0 22 16,21-22-16,-21 21 0,-1-20 16,1 20-16,21-20 0,0-1 0,0 0 15,0 1-15,0-1 0,0-21 16,0 21-16,0-20 0,0-1 0,0 0 16,21 0-16,1-21 0,-1 21 15,0-21-15,21 0 0,-21 0 16,1 0-16,-1 0 0,21 0 0,-21-21 15,0 0-15,1 21 0,-1-21 0,0 0 16,0 21-16,0-22 0,0 1 16,1-42-16,-22 42 15,0-22-15,0 22 0,0-21 0</inkml:trace>
  <inkml:trace contextRef="#ctx0" brushRef="#br0" timeOffset="32109.68">16510 6498 0,'0'0'16,"-21"0"-16,0 0 0,-1 0 16,44 0 15,-1 0-31,0 0 0,0-21 16,21 21-16,-20 0 0,20 0 0,-21 0 15,21 0-15,-20-21 0,20 21 16,-21 0-16,0 0 0,0 0 0,1 0 15,-1 0-15,0 0 16,-42 0 31,0 0-47,-1 0 0</inkml:trace>
  <inkml:trace contextRef="#ctx0" brushRef="#br0" timeOffset="32415.49">16954 6858 0,'-21'0'15,"21"-21"16,-21 21-31,21-21 0,-21 21 0</inkml:trace>
  <inkml:trace contextRef="#ctx0" brushRef="#br0" timeOffset="51299.05">1630 9356 0,'-21'0'156</inkml:trace>
  <inkml:trace contextRef="#ctx0" brushRef="#br0" timeOffset="51651.54">1566 9377 0,'0'0'0,"0"-21"0,0 0 0,0-1 16,0 1-1,-21 42 17,21 1-17,0-1-15,0 0 0,0 0 16,0 0-16,0 22 0,0-1 15,0 0-15,0-21 0,0 22 0,0-1 16,0 0-16,0 1 0,0-1 16,-21-21-16,21 22 0,0-22 0,0 0 15,0 0-15,0 0 0,-21 0 16,0-21 15,21-21-15,0 0-16,0 0 0,0 0 15</inkml:trace>
  <inkml:trace contextRef="#ctx0" brushRef="#br0" timeOffset="52074.97">2074 9398 0,'0'0'0,"0"-21"16,-21 21-1,0 0 1,0 0-16,0 21 0,-1 0 16,1 0-16,0-21 0,0 22 15,0-1-15,21 0 0,0 0 16,0 0-16,-21 0 0,21 1 0,0-1 16,0 0-16,0 0 15,21-21-15,0 0 0,0 0 16,0 21-16,0-21 0,1 0 15,-1 0-15,0 0 0,21 21 0,-21-21 16,1 0-16,-1 22 0,-21-1 16,21 0-16,-21 0 15,0 0-15,-21 0 0,0 1 16,-22-1-16,22 0 0,-21 0 16,21-21-16,-22 21 0,1 0 0,21-21 15,-22 0-15,22 22 0,0-22 16,0 0-16,0 0 0,0 0 0,-1 0 15,1 0 1,0-22-16,21 1 0,0 0 16,0 0-16,-21 0 15</inkml:trace>
  <inkml:trace contextRef="#ctx0" brushRef="#br0" timeOffset="52431.6">1566 8911 0,'0'0'0,"-21"0"0,0 0 0,21 21 16,-21 1-16,21-1 15,0 0-15,21-21 16,0 21-16,0-21 0,0 0 15,1 0-15,-1 0 0,0 0 16,0 0-16,-21-21 0,21 21 16,0-21-16,-21 0 15,-21-1 1,0 22-16,0 0 0,0 0 16,0 0-16,-1 0 0,1 22 15,0-1-15,0 0 0,0 0 0,21 0 16,0 0-16,0 1 0,0-1 15,0 0-15,0 0 0,0 0 16,21 0-16,0-21 0,21 0 0</inkml:trace>
  <inkml:trace contextRef="#ctx0" brushRef="#br0" timeOffset="52798.92">3048 8869 0,'0'0'0,"-42"-21"16,20 21-1,1 21 1,21 21-16,0-21 0,0 22 15,0-1-15,0 22 0,0-22 0,0 21 16,0 1-16,0-1 0,-21-20 16,21 20-16,-21 22 0,0-22 0,0 1 15,21-22-15,0 22 0,-22-22 16,22 0-16,-21 1 0,21 20 16,0-42-16,0 1 0,0-1 15,0-42 1,0-1-1,0 1-15,0-21 0,0 0 16,0-1-16</inkml:trace>
  <inkml:trace contextRef="#ctx0" brushRef="#br0" timeOffset="53179.54">2498 9144 0,'0'0'15,"-43"-21"-15,-63-106 16,106 106-16,0 0 15,0-1-15,22 1 0,-1-21 16,21 21-16,0 0 0,1 21 16,20-22-16,1 22 0,-1 0 15,1 0-15,-1 0 0,1 22 16,20-1-16,-20 21 0,-1 0 0,22 1 16,-21-1-16,20 0 0,-20 22 0,-1-22 15,-20 1-15,-1 20 0,0-21 16,-21 1-16,1-1 0,-22 22 0,0-22 15,0 0-15,-22 1 0,1-1 16,-21 0-16,0 1 0,-22-22 0,1 21 16,-1-21-16,1 0 0,-1 1 0,1-1 15,-1 0-15,1 0 0,-1-21 16,22 0-16,-22 0 0,22 0 0,0 0 16,20 0-16,-20 0 0,21 0 15,-21 0-15,42-21 16,21 0-1,0 0-15,21 21 16,-21-22-16,22 1 0,-1 0 0</inkml:trace>
  <inkml:trace contextRef="#ctx0" brushRef="#br0" timeOffset="53447.58">3831 9377 0,'0'0'0,"0"21"16,0 0-16,0 0 15,0 22 1,0-22-16,0 0 0,0 21 0,0-20 16,0-1-16,-21 21 0,21-21 0,-21 0 15,21 22-15,0-22 0,-21 0 16,-1 0-16,22 0 0,-21-21 15,21-21 17,0 0-32,0 0 0,21 0 0</inkml:trace>
  <inkml:trace contextRef="#ctx0" brushRef="#br0" timeOffset="53619.26">3937 9102 0,'0'0'0,"-21"0"0,21-21 16,-21 21-16,-1 0 31,22 21-15,0 0-16,22 0 0,-22 0 16,21 0-16,0-21 0</inkml:trace>
  <inkml:trace contextRef="#ctx0" brushRef="#br0" timeOffset="54044.51">4530 9356 0,'0'0'0,"0"-21"15,-22 21-15,1 0 16,0 0-16,0 0 0,-21 0 15,20 0-15,1 0 0,0 0 0,0 0 16,0 0-16,0 21 0,21 0 16,0 0-1,0 0-15,21 0 16,0-21-16,0 22 0,21-22 16,-20 21-16,-1-21 0,21 21 0,-21 0 15,0-21-15,1 21 0,-1 0 16,0 1-16,-21-1 0,0 0 0,0 0 15,-21 0-15,-22 0 16,22 1-16,-21-22 0,0 21 0,-1 0 16,-20-21-16,-22 21 0,43-21 15,-1 0-15,1 0 0,0 0 16,21 0-16,-1 0 0,1-21 16,0 0-16,21 0 15,0-1-15,0 1 16,21 21-16,0-21 0,1 21 0,-1-21 15,0 21-15,0 0 0,21-21 16</inkml:trace>
  <inkml:trace contextRef="#ctx0" brushRef="#br0" timeOffset="54412.49">4995 9398 0,'0'-21'16,"0"42"-16,0-63 15,0 21-15,0 42 47,0 0-47,21 0 0,-21 21 16,22 1-16,-22-1 0,21 0 0,-21 1 16,0 20-16,0 1 0,21-1 15,-21 1-15,21-1 0,-21 85 16,0-84-16,0 21 0,0-1 15,0 1-15,0 0 0,0 20 0,-21-20 16,21 0-16,-21 21 0,0-22 0,-1 22 16,-20-21-16,21-1 0,0 1 15,-22 0-15,22-22 0,0 1 16,0-1-16,0-20 0,0-1 0,21-21 16,-22 0-16,22 0 0,0-42 15,0 0 1,22 0-16,-1-21 0,21-22 0,-21 1 15,22-1-15,-22-21 0</inkml:trace>
  <inkml:trace contextRef="#ctx0" brushRef="#br0" timeOffset="54691.29">5038 9694 0,'0'0'0,"-22"-42"0,1 0 0,0-1 16,21 1-16,-21 0 0,21-1 15,-21 22-15,21 0 0,0-21 0,0 21 16,0-1-16,21 1 16,0 0-16,0 21 0,22 0 0,-22 0 15,21 0-15,-21 0 0,22 0 0,-22 0 16,21 21-16,-21-21 0,0 21 16,1 1-16,-22-1 0,0 21 0,0-21 15,0 22-15,-22-22 0,1 21 16,-21-21-16,21 22 0,-22-1 15,22-21-15,-21 0 0,0 0 0,20 1 16,1-1-16,0-21 0</inkml:trace>
  <inkml:trace contextRef="#ctx0" brushRef="#br0" timeOffset="55151.37">5800 8742 0,'0'0'0,"0"-21"0,0 0 16,-22 21 0,1 0-16,0 21 15,0 21-15,21-21 0,0 22 0,-21 20 16,21-21-16,0 22 0,0-22 0,-21 22 15,21-1-15,0-20 0,0 20 16,0-21-16,0 22 0,-22-22 0,22 43 16,-21-43-16,21 1 15,0-1-15,0-21 0,0 21 0,0-20 16,0-1-16,21-21 31,1 0-31,-1-21 0,0-1 16,0 1-16,0 0 0,0 21 15</inkml:trace>
  <inkml:trace contextRef="#ctx0" brushRef="#br0" timeOffset="56223.34">6181 9462 0,'0'0'0,"21"0"0,21-22 0,-21 1 16,22 21-16,-22-21 0,0 21 0,-21-21 16,21 0-16,-21 0 15,0-1-15,-21 22 16,0-21-16,0 21 0,-1 0 0,1 0 15,0 0-15,-21 0 0,21 21 0,-22 1 16,22-1-16,-21 0 16,-1 0-16,22 0 0,-21 22 0,0-22 15,-1 21-15,22 0 0,-21-20 16,21 20-16,-1 0 0,22-21 0,0 22 16,0-22-16,0 0 0,0 0 0,22-21 15,-1 21-15,0-21 0,21 0 16,-21 0-16,22 0 0,-1-21 0,0 21 15,1-21-15,-1 0 0,0-21 0,-20 20 16,20 1-16,-21-21 0,21 0 16,-20 20-16,-1-20 0,0 21 15,0-21-15,0 20 0,-21 1 0,0 0 16,0 0-16,-21 21 31,0 21-15,21 0-16,-21 0 0,21 1 0,-21-1 15,-1 21-15,22-21 0,0 22 0,-21-22 16,21 21-16,0-21 0,0 22 16,0-22-16,0 0 0,0 0 0,0 0 15,21-21-15,1 0 0,-1 0 16,21 0-16,-21 0 0,22-21 16,-22 21-16,21-21 0,0 0 0,-20-22 15,20 22-15,0 0 0,-21-21 16,22 21-16,-22-1 0,0 1 15,0-21-15,0 21 0,1 0 0,-22-1 16,0 1-16,-22 42 47,1-21-47,0 22 0,21 20 16,-21-21-16,21 0 0,-21 0 0,21 22 15,0-22-15,0 0 0,0 21 0,0-20 16,0-1-16,21 0 0,0-21 15,0 21-15,0-21 0,22 0 0,-22 0 16,21 0-16,-21 0 0,22 0 0,20-42 16,-20 21-1,-1-1-15,-21 1 0,21-21 0,-20 21 16,-1-22-16,21 22 0,-21 0 0,-21-21 16,21 21-16,1-1 15,-22 1-15,21 21 0,-21-21 16,0 42 15,0 0-31,0 1 0,0 20 16,0 0-16,0 1 0,0-1 15,0 0-15,0 22 0,0-22 0,21 22 16,-21-1-16,21 64 16,-21-63-16,0-1 0,0 22 0,0-22 15,0 22-15,0 0 0,0 20 0,0-20 16,0 0-16,0 21 0,0-22 15,0 22-15,0 0 0,0-21 0,0 20 16,0-20-16,0 0 0,0-1 0,0 43 16,0-63-16,-21-22 15,21 1-15,-21-1 0,0-21 0,-1 0 16,1-21-16,0 0 0,0-21 16,0 0-16,0-21 0,-1-1 0,1 1 15,21-22-15,0 1 0,-21-22 16,21 1-16,0-1 0,0-21 15,0 0-15,0 0 0,21 1 0,-21-1 16,21 21-16,1-21 0,-1 0 16,21 22-16,43-128 15,-43 127-15,0 22 0,1-1 0,-22 1 16,21-1-16,-21 1 0</inkml:trace>
  <inkml:trace contextRef="#ctx0" brushRef="#br0" timeOffset="56596.51">7641 9504 0,'0'0'0,"-21"21"0,0-21 0,42-21 47,0 0-47,21 0 16,-20 21-16,-1-22 0,21 1 0,-21 0 15,0 0-15,1 0 0,-1 0 16,0-1-16,-21 1 0,0 0 0,0 0 16,-21 21-1,0 0-15,-1 0 16,-20 21-16,21 0 0,-21 0 16,20 1-16,1 20 0,-21-21 0,21 21 15,21-20-15,0 20 0,-21 21 16,21-20-16,0-22 0,0 0 15,0 21-15,21-20 0,0-22 16,0 21-16,0 0 0,0-21 0,22 0 16,-22 0-16,21 0 0,-21 0 0,22 0 15,-1 0-15,0-21 0,-20 21 16,20-21-16</inkml:trace>
  <inkml:trace contextRef="#ctx0" brushRef="#br0" timeOffset="57118.78">8488 9313 0,'0'0'0,"0"-63"32,0 42-32,-21 21 0,-1 0 15,1 0-15,0 0 0,-21 0 16,21 0-16,-1 21 0,1 0 16,0 0-16,0 0 0,0 1 0,0-1 15,-1 0-15,22 0 0,0 21 0,-21-20 16,21-1-16,0 0 0,0 0 15,0 0-15,0 0 0,0 1 0,0-1 16,0 0-16,21-21 16,1 0-16,-1 0 15,0 0-15,0-21 0,0 21 0,0-21 16,1-1-16,-1-20 0,0 21 16,21-21-16,-21-1 0,1 1 0,-1 0 15,0-1-15,0-20 0,0-1 0,0 1 16,1-1-16,-22 1 0,21-1 15,-21 1-15,21 20 0,-21-20 0,21 21 16,-21-1-16,0 22 0,0 0 16,0 0-16,0 0 0,0 42 15,0 0 1,0 21-16,-21 1 0,0-1 16,21 0-16,-21 22 0,21-1 0,0 1 15,-22-1-15,1 1 0,21-1 0,0-20 16,-21 20-16,21-21 0,0 1 15,0-1-15,0 0 0,0 1 0,0-1 16,0-21-16,0 0 0,0 1 16,0-1-16,0 0 0,21 0 0,22-21 15,-22 0-15,0 0 0,0 0 16,0 0-16,22-21 0,-22 0 16,42-22-16,-20 22 0</inkml:trace>
  <inkml:trace contextRef="#ctx0" brushRef="#br0" timeOffset="57359.45">9356 8932 0,'0'0'15,"0"-21"-15,-22 0 0,1 21 0,0 0 16,0 21 0,0 0-16,0 1 0,21-1 0,-22 21 15,1 0-15,0 1 0,21-1 16,-21 0-16,21 1 0,-21-1 0,21 0 15,-21 1-15,21-1 0,0 0 16,0 1-16,0-22 0,0 21 16,0-21-16,0 22 0,0-22 0,0 0 0,21-21 15,0 21-15,0-21 0,0 0 16,0 0-16,22-21 0,-22 21 16,21-21-16</inkml:trace>
  <inkml:trace contextRef="#ctx0" brushRef="#br0" timeOffset="57643.52">9779 8869 0,'0'0'0,"0"-21"0,21 21 16,0 0 0,0 0-16,22 0 0,-22 21 15,21 0-15,-21 0 0,22 0 0,-1 1 16,-21 20-16,22 0 0,-22 1 0,21-1 15,-21 0-15,0 1 0,-21 20 16,0-21-16,0 1 0,0-1 0,-21 0 16,0 22-16,0-22 0,-21 1 0,20-1 15,-20 0-15,0-21 0,21 22 16,-22-22-16,22 0 0,0 0 0,0 0 16,21-42 15,0 0-31</inkml:trace>
  <inkml:trace contextRef="#ctx0" brushRef="#br0" timeOffset="58323.52">11239 9419 0,'-21'0'0,"42"0"0,-63 0 0,21 0 0,0 0 16,0 0 0,63 0-1,-21 0-15,21 0 0,1 0 16,20 0-16,1 0 16,-1 0-16,1 0 0,20-21 0,1 21 15,0 0-15,-1 0 0,1-21 0,0 21 16,-1 0-16,1-21 0,-21 21 15,-1-21-15,-21 21 0,1 0 0,-1-22 16,-21 22-16,-21-21 0,0 0 16,0 0-1,-21 21-15,-21 0 0,21-21 0,-1 21 16,-20 0-16,21 0 0,-21 0 0,20 0 16,-20 0-16,21 0 0,0-21 15,0 21-15,-1 0 0,1 0 0,0 0 16,42 0 15,22 0-31,-22 0 0,21 0 16,0 0-16,1 0 0,-22 0 0,21 0 15,1 21-15,-22 0 0,0 0 16,0 0-16,0 0 0,-21 1 0,0-1 16,0 0-16,0 0 0,0 0 15,-21 22-15,-21-22 0,21 0 0,-22 21 16,1-21-16,-22 22 0,22-22 15,0 0-15,-1 0 0,22 0 0,-21 1 16,42-1-16,21-42 31</inkml:trace>
  <inkml:trace contextRef="#ctx0" brushRef="#br0" timeOffset="58731.51">13610 8678 0,'-42'0'0,"84"0"0,-127 0 0,43 0 16,21 0-16,-21 0 0,20 0 15,1 0-15,0 0 0,42 0 16,0 0 0,22 0-16,-22-21 0,21 21 0,1 0 15,20-21-15,-21 21 0,22 0 0,-1-21 16,1 21-16,21 0 15,-22 0-15,1 0 0,-1 0 0,-21 0 16,1 0-16,-1 0 0,-21 0 0,0 0 16,-42 0-1,0 0-15,-21 21 0,-1-21 16,1 0-16,0 0 0,-1 21 16</inkml:trace>
  <inkml:trace contextRef="#ctx0" brushRef="#br0" timeOffset="58944.25">13822 8657 0,'0'0'16,"-21"0"-16,-1 0 15,22 21-15,-21-21 0,21 22 0,-21-22 16,21 21-16,0 21 0,0-21 16,-21 22-16,21-1 0,-21 0 15,0 64-15,21-42 0,-22-22 16,1 21-16,21-20 0,-21-1 0,0 22 16,21-22-16,-21 0 0,21 1 15,-21-22-15,21 21 0,0-21 0,0 0 16,0 1-16,0-1 0,21-21 15,0 0 1,0-21-16,0-1 0,0 1 16,1 0-16,20-21 0</inkml:trace>
  <inkml:trace contextRef="#ctx0" brushRef="#br0" timeOffset="59283.11">14203 9102 0,'21'0'16,"-42"0"-16,42 21 15,-42 0-15,0 0 0,-1 0 16,1 22-16,0-22 0,-21 21 16,21-21-16,-1 22 0,1-22 0,0 21 15,0 1-15,21-22 0,0 21 0,0-21 16,0 0-16,21 1 0,0-1 16,22 0-16,-22-21 0,21 0 15,22 0-15,20-21 0,-41 0 16,20-1-16,-21 1 0,1 0 0,-1-21 15,22-22-15,-22 22 16,-21 0-16,-21-1 0,0 1 0,0 0 16,0-1-16,-21 1 0,0 21 15,0 0-15,-22-1 0,1 22 0,0 0 16,-1 0-16,-20 0 0,-1 22 16,1-1-16,20 0 0,-62 21 15,62 1-15,1-22 0,21 0 0,0 0 16,21 0-16,0 0 0,21 1 15,0-1-15</inkml:trace>
  <inkml:trace contextRef="#ctx0" brushRef="#br0" timeOffset="60340.35">15452 8932 0,'21'-21'0,"-42"42"0,42-63 0,0 21 15,-21 0-15,0-22 0,0 22 0,0 0 16,0 0-16,-21 21 16,-22 0-16,22 21 15,-21 0-15,0 0 0,20 22 0,-20-1 16,0 0-16,21 1 0,-22-1 16,22 0-16,0 22 0,21-22 0,-21 1 15,21-1-15,0 0 16,0 1-16,0-1 0,0-21 0,0 21 15,21-20-15,21 20 0,1-21 16,-1 0-16,0-21 0,1 0 16,-1 0-16,21 0 0,-20 0 0,20-21 15,-20 0-15,20 0 0,-21-22 16,1 22-16,20-21 0,-20 0 0,-1-1 16,0 1-16,-21-22 0,22 1 0,-22-1 15,0-20-15,0 20 0,-21 1 16,0-1-16,0 22 0,0-22 0,0 43 15,0-21-15,0 21 0,-21 21 16,0 0 0,0 21-16,0 21 0,-1-21 0,1 43 15,0-22-15,0 22 0,0-1 16,21 1-16,-21-1 0,21 1 0,-22-1 16,22 1-16,-21-22 0,21 0 0,0 1 15,0-1-15,0-21 0,0 22 16,0-22-16,0 0 0,0 0 0,21-21 15,1 0-15,-1 0 0,21-21 16,-21 0-16,0 0 16,1-1-16,20 1 0,-21-21 15,0 21-15,22-22 0,-22 1 0,0 21 16,21-21-16,-21 20 0,1-20 16,-22 21-16,21 21 0,-21-21 0,21 21 15,-21 21 1,0 0-16,0 0 0,0 22 15,0-22-15,0 0 0,0 0 0,21 0 16,-21 22-16,21-22 0,-21 0 16,21 0-16,1 0 0,-1-21 0,0 21 15,0 1-15,21-22 0,-20 0 0,20 21 16,-21-21-16,21 0 0,1 0 16,-1 0-16,0-21 0,-20 21 15,20-22-15,0 1 0,-21 0 0,22 0 16,-22 0-16,21 0 0,-21-22 15,1 22-15,-22-21 0,0 21 0,0-22 16,0 22-16,0-21 0,0 21 0,0-1 16,0 1-16,-22 21 15,1 0-15,0 21 0,0 1 16,0-1-16,0 0 0,-1 21 16,22-21-16,-21 22 0,21-22 0,-21 21 15,21-21-15,0 1 0,0 20 0,0-21 16,0 0-16,0 0 0,0 1 15,21-22-15,0 21 0,1-21 0,-1 0 16,0 0-16,21 0 0,-21 0 0,22 0 16,-1 0-16,0-21 15,22-1-15,-22 1 0,22 0 0,-22 0 16</inkml:trace>
  <inkml:trace contextRef="#ctx0" brushRef="#br0" timeOffset="61071.24">17695 8996 0,'0'0'16,"0"-21"-16,0-22 0,0 22 0,0 0 0,-21 21 31,0 21-31,0 22 16,0-22-16,-1 21 0,1 0 15,0 1-15,0-22 0,0 21 16,21 1-16,0-1 0,-21 0 0,21-21 16,0 22-16,0-1 0,0-21 15,0 0-15,0 1 0,21-1 0,0 0 16,0-21-16,21 0 0,-20 0 0,41 0 15,-21 0-15,1-21 16,-1 0-16,0-1 0,-20 1 0,20 0 16,-21-21-16,21-1 0,-20 1 0,-1 0 15,0-22-15,0 1 0,0-1 16,0-20-16,-21 20 0,22 1 0,-22-1 16,0 1-16,0 20 0,0 22 15,0-42-15,0 84 31,0 21-31,0-21 16,0 22-16,0 20 0,0-21 0,-22 22 16,1-22-16,0 22 0,0-1 0,21 1 15,-21-22-15,21 0 0,-21 22 16,21-43-16,0 21 0,0 1 0,0-22 16,0 0-16,0 0 0,0 0 0,21-21 31,0-21-16,-21 0-15,0 0 0,21 0 0,-21 0 16,21-22-16,-21 22 0,21-21 16,-21-1-16,0 22 0,22-21 15,20-22-15,-21 43 0,0 0 16,0 0-16,1 21 0,-1 0 16,0 0-16,0 0 0,0 0 0,0 21 15,-21 0-15,22 0 0,-22 1 0,21-22 16,-21 21-16,0 0 0,0 0 15,-21 0-15,-1-21 0,1 21 16,-21-21-16,21 0 0,-22 22 16,22-1-16,-21-21 0,0 0 15,20 21-15,1-21 0,0 21 0,0-21 0,21 21 16,0 0-16,0 1 16,0-1-1,21-21-15,0 21 0,0-21 0,1 0 16,-1 21-16,0-21 0,0 0 0,0 0 15,0 21-15,1-21 0,-1 0 16,0 0-16,21 0 0,-21 0 16,1 0-16,20-21 0,-21 0 0</inkml:trace>
  <inkml:trace contextRef="#ctx0" brushRef="#br0" timeOffset="61222.51">20066 8615 0,'0'0'0</inkml:trace>
  <inkml:trace contextRef="#ctx0" brushRef="#br0" timeOffset="61419.51">20108 8403 0,'0'0'15,"0"21"1,0 22-16,0-22 15,0 21-15,-21 1 0,0-1 0,21 0 16,0 22-16,-21-1 0,0 1 16,-1-1-16,1 1 0,21-1 15,-21-20-15,21-1 0,-21 0 0,21 1 16,0-1-16,0 0 0,0-21 16,0 1-16,0-1 0,0 0 0,0-42 46,0 0-46,0-1 0,0 1 16</inkml:trace>
  <inkml:trace contextRef="#ctx0" brushRef="#br0" timeOffset="62227.5">19600 9038 0,'-42'0'16,"84"0"-16,-126 0 0,41 0 0,22 0 0,0 0 16,0 0-16,42 21 15,0-21 1,21 0-16,1 22 0,-1-22 15,22 0-15,-1 0 0,1 0 0,20 0 16,-20 0-16,20-22 0,-20 1 0,21 0 16,-22 0-16,1 0 0,-1-22 15,1 1-15,-22 0 0,21-1 0,-20-20 16,20-1-16,-20 22 16,-43 21-16,0 0 0,0 0 0,0-1 15,0 1-15,-22 21 16,1 0-16,0 21 15,0 1-15,0-1 0,0 0 0,-1 21 16,1 1-16,0-1 0,0 0 0,0 22 16,0-22-16,21 22 15,0-22-15,0 21 0,-22-20 0,22-1 16,0 0-16,0 1 0,0-1 0,0-21 16,0 22-16,0-22 0,0 0 15,22 0-15,-1 0 0,0-21 0,0 0 16,0 0-16,0 0 0,1 0 15,-1-21-15,21 21 0,-21-21 16,22 0-16,-22 0 0,21-22 0,-21 22 16,22-21-16,-22-1 0,21 1 15,-21 21-15,22-21 0,-22-1 16,0 22-16,0 0 0,-21 0 0,0 0 16,21 21-16,-21 21 15,0 0-15,0 0 0,0 0 16,0 0-16,0 22 0,0-22 0,0 21 15,0-21-15,0 22 0,0-22 16,0 21-16,0-21 0,0 1 0,21-1 16,1 21-16,-1-21 0,21 0 15,-21-21-15,22 22 0,-1-22 16,0 0-16,1 0 0,-1 0 0,0 0 16,22 0-16,-22 0 0,0 0 0,22-22 15,-22 1-15,1 0 0,-1 0 16,-21 0-16,21-22 0,-20 22 0,-1-21 15,0 21-15,0-22 0,-21 22 0,0-21 16,0 21-16,-21 21 16,-21 0-16,20 0 0,-20 0 0,0 21 15,21 0-15,-22 0 0,22 22 16,0-22-16,0 0 0,21 21 0,0-21 16,0 1-16,0-1 0,0 21 0,21-21 15,0 0-15,0 1 16,22-22-16,-1 0 0,0 0 0,1 0 15,-1 0-15,21 0 0,-20 0 16,20 0-16,-20-22 0,-1 1 16,0 21-16,1-21 0,-1 0 0,0 0 15,-21-22-15,1 22 0,-1 0 16,-21-21-16,0 21 0,-21-1 0,-22 1 0</inkml:trace>
  <inkml:trace contextRef="#ctx0" brushRef="#br0" timeOffset="64815.67">10668 10583 0,'0'43'32,"0"-22"-32,21-21 15,21 0 1,-20 0 0,-1-21-16,21 0 0,0-1 0,1 1 0,-1 0 15,-21 0-15,22 0 0,-22 0 16,-21-1-16,0 1 0,0 0 15,0 0-15,0 0 0,-21 0 0,-22 21 16,1 0-16,0 0 0,-1 0 16,1 21-16,0 0 0,-64 42 15,63-20-15,1-1 0,21 0 0,-21 1 16,20-22-16,1 21 0,21 1 16,0-22-16,0 0 0,0 21 0,21-21 15,1 1-15,-1-22 16,21 0-16,0 0 0,1 0 0,-1 0 15,0 0-15,22-22 0,-22 1 0,1 21 16,-1-21-16,-21 0 16,0 21-16,0 0 0,-21-21 0,-21 21 15,0 0-15,0 0 0,-21 21 16,-1 0-16,-20 0 0,20 0 16,1 1-16,0 20 0,-1 0 0,1-21 15,0 22-15,21-1 0,-1 0 0,22 1 16,0-1-16,0 0 0,0 1 15,0-22-15,0 21 0,22-21 0,-1 1 16,0-22-16,64 0 0,-43 0 16,0 0-16,22 0 15,-1-22-15,1 1 0,-1-21 0,1 0 16,20 20-16,-20-41 0,21 21 0,-22-1 16,1-20-16,-22 20 0,21-20 15,-20-22-15,-1 22 0,0-22 0,1 0 16,-22 22-16,0-22 0,-21 22 0,0-1 15,0 22-15,0 0 0,0-1 16,0 22-16,0 0 0,-21 42 16,0 21-1,21-20-15,-21 20 0,-1 21 0,1 1 16,0-1-16,21 1 0,-21-1 0,0 1 16,21-1-16,0 1 0,0-22 15,0 22-15,0-22 0,0 0 16,0 1-16,21 41 0,0-62 15,0-1-15,22 0 0,-22 0 16,0-21-16,21 0 0,-21 0 0,22 0 16,-22-21-16,21 21 0,1-21 0,-1 0 15,0-22-15,-21 22 16,22 0-16,-1-21 0,-21 20 0,22-62 16,-22 63-16,-21-22 0,0 1 15,0 21-15,-21 21 16,-1 0-16,1 21 15,0 0-15,0 0 0,0 0 0,0 1 16,-1 20-16,1 0 16,21 1-16,0-22 0,0 0 15,0 21-15,0 1 0,21-22 16,1-21-16,20 21 0,-21 0 16,21-21-16,1 0 0,-1 0 0,0 0 15,1 0-15,-1-21 0,22 0 0,-22 0 16,0-1-16,1 1 0,-22 0 15,21 0-15,-21 0 0,0 0 0,1-1 16,-1-20-16,0 21 0,-21 0 0,0 0 16,0-1-16,0 44 31,0-1-31,0 0 0,0 0 0,0 0 16,-21 0-16,21 1 15,-21-1-15,21 21 0,-22-21 0,22 0 16,0 1-16,0-1 0,0 21 0,0-21 15,0 0-15,22-42 32,-22 0-17,21 0-15,0 0 0,0-22 16,-21 22-16,21-21 0,0 0 0,-21 20 16,22-20-16,-1 0 0,0 21 15,0-22-15,-21 22 0,21 0 0,0 0 16,1 21-16,-1 0 15,-21 21-15,21 0 0,0-21 16,-21 21-16,0 22 0,0-22 0,21 0 16,-21 0-16,0 0 0,0 22 15,0-22-15,0 0 0,0 0 0,21 0 16,-21 0-16,0 1 0,22-1 16,-22 0-16,0 0 15,21-21-15,0-21 16,0 21-16,-21-21 0,21 0 0,0-1 15,1 1-15,-1-21 0,21 21 16,-21-22-16,0 1 0,22 21 16,-22-21-16,21-1 0,-21 1 0,1 21 15,20-22-15,-21 22 0,0 21 16,0-21-16,1 21 0,-22 21 16,0 0-16,0 1 0,0-1 15,0 0-15,0 21 0,0-21 16,0 22-16,0-22 0,0 21 0,0-21 15,0 1-15,0 20 0,0-21 0,0 0 16,0 22-16,0-22 0,0 0 0,21 0 16,0 0-16,0-21 0,0 21 15,0-21-15,22 0 0,-22 0 16,21 0-16,-21 0 0,22-21 0,-1 0 16,0 0-16,1 0 0,-22 0 15,21-1-15,1-20 0,-22 21 0,21-21 16,-21 20-16,-21-20 0,21 0 0,-21 21 15,0-22-15,0 22 0,-21-21 16,0 42-16,0 0 0,0 0 16,0 0-16,-22 0 0,22 21 0,0 0 15,0 0-15,0 22 0,-1-22 16,22 0-16,0 21 0,0-21 0,0 43 16,0-43-16,22 0 15,-22 0-15,21 1 0,0-1 0,21-21 16,-21 21-16,1-21 0,20 0 15,0 0-15,-21 0 0,22 0 0,-1-21 16,0 21-16,-20-21 0,20-1 0,-21 1 16,21 0-16,1-21 15,-22-1-15,21 22 0,-21-21 16,1 0-16,-1 20 0,-21-20 0,0 21 0,21 0 16,-21 0-16,0 42 31,-21 0-31,0 0 0,21 21 15,-22-20-15,1-1 0,0 0 0,0 21 16,21-21-16,-21 1 0,0-1 16,-1 0-16,1 0 0,21 0 15,-21-21 1,21-21 0,21 0-16,0 0 0,-21 0 15,43-1-15,-22-20 0,0 21 16,0-21-16,22-1 0,-22 22 0,21-21 15,-21-1-15,22 22 0,-1 0 16,-21 0-16,21 21 0,1 0 0,-22 0 16,0 21-16,0 0 0,0 0 0,1 22 15,-22-22-15,0 21 0,0-21 0,0 22 16,0-22-16,21 0 16,-21 21-16,21-20 0,-21 20 0,21-21 15,0 0-15,0 0 0,1 1 0,20-1 16,-21-21-16,0 0 15,0 0-15,1 0 0,-1 0 0,0-21 16,21-1-16,-21 1 0,1 0 0,20 0 16,-21-21-16,21-1 0,-20 1 15,-1 0-15,21-22 0,0-84 16,-20 63-16,-1 1 0,0 20 16,0 1-16,-21-1 0,21 1 15,-21 20-15,21 1 0,-21 21 0,0 0 0,-21 42 31,0 0-31,0 0 0,0 21 16,0 1-16,-1 20 0,1 1 16,0-1-16,0 1 0,21-1 0,0 1 15,0-22-15,0 22 0,0-22 16,0 0-16,0 1 0,0-1 0,0 0 16,0-21-16,21 1 0,0-1 0,0 0 15,1 0-15,-1-21 0,21 0 16,-21 0-16,0 0 0,22 0 0,-22 0 15,0-21-15,0 0 0,0 0 0,1-1 16,-1 1-16,-21 0 16,0-21-16,0-1 0</inkml:trace>
  <inkml:trace contextRef="#ctx0" brushRef="#br0" timeOffset="64999.46">15473 10583 0,'0'0'0,"-21"0"0,-1 0 16,44 0-1,-1 0 1,21 0-16,-21 0 0,0 0 0,1 0 16,-1 0-16,21 0 0,-21 0 0,0 0 15,22 0-15,-22 0 0,0 0 16,0 0-16,0 0 0,22 0 16,-22 0-16,0 0 0,0 0 0,0 0 15,1-21-15</inkml:trace>
  <inkml:trace contextRef="#ctx0" brushRef="#br0" timeOffset="65367.31">17230 10308 0,'0'0'0,"0"-21"0,0 0 0,0 42 32,-22 0-32,22 0 15,-21 1-15,21 20 0,-21 0 16,21 1-16,0-1 0,0-21 0,-21 21 15,21 1-15,-21-1 0,21-21 16,-21 22-16,21-22 0,0 0 0,0 0 16,0 0-16,0 0 0,21-21 31,0 0-31,0 0 16,21-21-16,1 0 0,-1 0 0</inkml:trace>
  <inkml:trace contextRef="#ctx0" brushRef="#br0" timeOffset="65676.48">17738 10456 0,'0'0'16,"21"-21"-16,0 0 0,0 0 0,-21 0 0,-21 21 31,0 21-31,0 0 16,-1-21-16,-20 21 16,21 0-16,0 1 0,0-1 0,-1 21 15,22-21-15,0 0 0,0 1 0,0-1 16,0 0-16,22 0 0,-1-21 15,0 21-15,0 0 0,21 1 0,-20-1 16,20-21-16,-21 21 0,0 0 0,0-21 16,-21 21-16,0 0 15,0 1-15,-21-22 16,0 0-16,-21 0 0,21 0 0,-22 0 16,1 0-16,0 0 0,20 0 15,-20 0-15,0 0 0,21 0 0,-1 0 16,1 0-16,21-22 0,0 1 15,0 0-15,0 0 0,0 0 16,0 0-16,0-1 0</inkml:trace>
  <inkml:trace contextRef="#ctx0" brushRef="#br0" timeOffset="65835.16">16997 9948 0,'0'22'31,"21"-22"-15,-21 21-16,21-21 15,0 0-15,0 21 0</inkml:trace>
  <inkml:trace contextRef="#ctx0" brushRef="#br0" timeOffset="66203.25">19283 10224 0,'0'0'0,"-21"-22"0,-1 1 0,22-21 15,-21 21 1,21 0-16,-21 21 0,0 21 16,21 0-1,0 0-15,0 21 0,0 1 16,0-1-16,0 22 0,0-1 0,0-21 16,0 22-16,0-22 0,0 22 0,0-22 15,0 0-15,0 1 0,0-22 16,0 21-16,-21-21 0,21 1 0,0-1 15,0 0-15,-21-21 0,-1 0 32,1 0-32,0-21 0,0 0 15,21-1-15</inkml:trace>
  <inkml:trace contextRef="#ctx0" brushRef="#br0" timeOffset="66523.08">18817 10414 0,'0'0'0,"0"-42"0,-21-1 0,21-20 0,-21 21 16,21-1-16,0-20 15,0 20-15,21 22 0,0 0 0,0 0 16,0 0-16,22 0 0,-1-1 16,22 22-16,-1 0 0,1 0 15,-1 0-15,22 22 0,-1-1 0,22 0 16,-21 21-16,-22 1 0,22-1 16,-21 0-16,-1 22 0,-21-1 0,-20-20 15,-1 84-15,-21-64 0,0-21 16,-43 22-16,1-22 0,-21 1 15,-1-22-15,1 21 0,-22-21 0,21 0 16,-20 1-16,20-1 0,1-21 0,-1 0 16,1 0-16,20 0 0,1 0 15,21 0-15,-21 0 16,20 0-16,22-21 0,0-1 16,22 1-1,20 21-15,-21-21 0,21 21 16,1-21-16,20 0 0,1 0 0</inkml:trace>
  <inkml:trace contextRef="#ctx0" brushRef="#br0" timeOffset="66735.44">20066 10499 0,'0'0'16,"0"21"0,0 0-16,0 0 15,0 0-15,0 1 0,0-1 16,-21 0-16,21 21 0,0-21 15,0 1-15,-21-1 0,21 0 0,0 0 16,0 0-16,0 0 16,-22-21-1,22-21 1,0 0 0,22-21-16</inkml:trace>
  <inkml:trace contextRef="#ctx0" brushRef="#br0" timeOffset="66899.53">20151 10160 0,'0'-21'16,"-22"21"-1,1 0-15,0 21 0,0-21 16,21 21-16,0 0 16,0 1-16,0-1 0,0 0 15,0 0-15,21 0 0,21-21 16,-20 21-16</inkml:trace>
  <inkml:trace contextRef="#ctx0" brushRef="#br0" timeOffset="67259.53">20891 10414 0,'0'0'16,"0"-21"-16,0 0 15,-21 21-15,0 0 0,0-21 16,-21 21-16,20 0 0,-20 0 0,-21 0 15,20 0-15,1 0 0,0 0 16,-1 21-16,1 0 0,21-21 0,0 21 16,-1 0-16,22 0 0,0 1 15,0-1-15,22 0 0,20 0 16,0 0-16,1 0 0,-1 1 0,21-1 16,-20 0-16,-1 0 0,22 0 15,-43 0-15,21-21 0,-21 22 16,0-1-16,-21 0 0,-42 0 15,21-21-15,-21 0 16,-22 0-16,22 0 0,-22 0 0,1 0 16,-1 0-16,22 0 0,-22 0 0,22 0 15,21 0-15,0 0 0,0 0 16,42 0 0,0 0-16,21 0 0,1 0 0,-1 0 15,0-21-15,22 21 0</inkml:trace>
  <inkml:trace contextRef="#ctx0" brushRef="#br0" timeOffset="67564.5">21061 10456 0,'0'0'0,"0"-21"0,0 0 0,21 0 0,-21 42 32,0 0-17,0 22-15,0-22 0,0 21 0,0 0 16,0 22-16,-21-22 0,21 22 15,0-22-15,0 22 0,0-1 0,-21 1 16,21-1-16,-22 1 0,22-1 16,0 22-16,0-22 0,-21 1 0,0-1 15,0 1-15,0-1 0,21-20 0,0 20 16,-21-21-16,-1 22 0,22-22 16,0 1-16,0-22 0,-21 21 15,21-21-15,0 0 0,0-42 16,0 0-1,0 0-15,0 0 0,0-22 16,21 1-16,-21 0 0,22-1 0,-1-20 16,0-1-16</inkml:trace>
  <inkml:trace contextRef="#ctx0" brushRef="#br0" timeOffset="67831.5">21018 10668 0,'0'0'0,"0"-42"15,0-1-15,0 1 0,0 21 0,0-21 16,0 20-16,0-20 0,0 21 15,22 0-15,-1 0 0,0 21 0,21 0 16,-21 0-16,22 0 0,-1 0 16,0 0-16,1 21 0,-1 21 0,0-21 15,-20 22-15,20-1 0,-21 0 0,-21 1 16,0-1-16,0 0 0,0-21 16,-21 22-16,0-22 0,-43 21 15,22-21-15,0-21 0,-1 0 0,1 0 16,0 0-16,-1 0 15,1 0-15,21 0 0,-22 0 0,22 0 0,0 0 16,21-21-16,0 0 0,0 0 0,0 0 16,42 0-16,-20-1 15,-1-20-15,21 0 0</inkml:trace>
  <inkml:trace contextRef="#ctx0" brushRef="#br0" timeOffset="68075.44">21971 9991 0,'21'-21'0,"-42"42"0,42-64 16,-42 65 0,0-1-16,0 0 0,21 0 15,-22 21-15,-20-20 0,21 20 16,0 21-16,0-20 0,21 20 16,-22 1-16,1-22 0,0 22 0,21-1 15,0-21-15,-21 1 0,21-1 0,0 0 16,0-20-16,0 20 0,0 0 15,21-21-15,0-21 16,0 0-16,22 0 0,-22 0 16,21 0-16,-21 0 0,22 0 0,-1-21 15</inkml:trace>
  <inkml:trace contextRef="#ctx0" brushRef="#br0" timeOffset="68987.5">22331 10605 0,'0'0'0,"21"-43"15,21 22-15,-21 0 0,1 0 0,-1 0 0,-21-22 16,0 22-16,0 0 15,-43 21-15,22 0 16,0 0-16,-21 0 0,21 0 16,-22 0-16,22 21 0,-21 21 0,21-20 15,-22-1-15,22 21 0,0-21 0,0 22 16,0-22-16,-1 21 0,22-21 16,-21 0-16,21 1 0,0-1 0,0 0 15,0 0-15,0 0 0,21-21 16,1 0-16,20 0 0,-21 0 0,0 0 15,22 0-15,-22 0 0,21 0 0,0-21 16,-20 0-16,20 0 0,-21 0 0,0-22 16,0 22-16,1-21 15,-1 21-15,0-22 0,-21 22 0,0-21 16,0 21-16,0-1 16,-21 44-1,21-1-15,0 0 0,-21 0 16,21 0-16,-22 22 0,22-22 15,0 0-15,0 21 0,0-21 0,0 1 16,0-1-16,0 0 0,22 0 0,-1 0 16,0 0-16,21-21 0,-21 0 15,22 0-15,-1 0 0,0 0 16,1 0-16,-1 0 0,22-42 0,-22 21 16,-21 0-16,21 0 15,-20-22-15,-1 1 0,0 21 0,0 0 16,-21-22-16,0 22 0,0 0 15,-21 42 1,0 0-16,21 0 16,-21 1-16,21-1 0,-22 0 15,22 0-15,0 0 0,0 0 0,0 22 16,0-22-16,22 0 16,-1-21-16,0 0 0,21 0 15,-21 0-15,1 0 0,20 0 0,-21 0 16,0 0-16,0-21 0,1 0 15,-1 0-15,0-1 0,0 1 16,0-21-16,0 21 0,1-22 0,-22 22 16,0 0-16,21-21 0,-21 21 15,21-1-15,-42 22 32,0 22-32,-1-1 0,1 0 15,0 0-15,0 21 0,0 1 0,0-1 16,-1 0-16,22 1 0,0 20 15,-21-20-15,21 20 0,0-21 0,-21 22 16,21-1-16,0 1 0,0-1 16,0 1-16,0-22 0,0 22 15,0-1-15,0 1 0,-21-1 0,0-20 16,21 20-16,-21-21 0,-1 22 0,1-22 16,0 1-16,0 20 0,0-21 15,0-20-15,-1 20 0,1-21 0,0 21 16,0-42-16,0 22 0,21-1 0,-21-21 15,-1 0-15,1-21 16,21-1-16,-21 1 0,21-21 16,0 21-16,0-22 0,0 1 0,0 0 15,0-22-15,21 1 16,0-1-16,22 1 0,-22-22 0,21 0 16,1 22-16,-1-22 0</inkml:trace>
  <inkml:trace contextRef="#ctx0" brushRef="#br0" timeOffset="69296.46">23262 10880 0,'0'-21'0,"0"42"0,0-64 0,21 43 32,0-21-32,1 21 15,-1 0-15,0 0 16,0-21-16,0 0 0,0 21 0,1-21 16,-1 21-16,0-21 0,0-1 0,0-20 15,0 21-15,-21-21 0,0 20 16,0-20-16,0 21 0,0 0 15,0 0-15,-21 21 0,0 0 0,0 0 16,0 0-16,0 0 0,-1 21 16,1 21-16,0-21 0,0 22 0,0-22 15,0 21-15,21-21 0,0 22 16,0-22-16,0 21 0,0-21 16,0 0-16,0 1 0,42-1 0,-21 0 15,0-21-15,22 0 0,-1 0 16,0 21-16,1-21 0,-1 0 15,21 0-15,1 0 0,-22 0 0,22-21 16,-1 0-16</inkml:trace>
  <inkml:trace contextRef="#ctx0" brushRef="#br0" timeOffset="69760.19">24236 10732 0,'21'-22'0,"-42"44"0,42-65 16,0 22-16,-21 0 0,0 0 16,0 0-16,-21-1 0,0 1 0,0 21 15,-1-21-15,1 21 0,-21 0 16,21 0-16,-22 0 0,1 0 0,21 21 15,-21 0-15,-1 1 0,22-1 0,-21 21 16,21-21-16,-1 0 0,1 1 16,0-1-16,21 21 0,0-21 0,0 0 15,0 1-15,0-1 0,21-21 16,0 21-16,1 0 0,-1-21 16,21 0-16,-21 0 0,43 0 15,-22 0-15,-21-21 0,22 0 0,-22-22 16,0 22-16,64-127 15,-64 85-15,0-22 0,0 21 16,-21 1-16,21-22 0,-21 22 16,21-1-16,-21 1 0,0 20 0,22-20 15,-22 21-15,0-1 0,0 22 16,0 0-16,0 0 0,0 42 16,-22 0-16,1 0 15,0 22-15,0-1 0,0 0 16,0 1-16,-1 20 0,1 1 15,21-1-15,0 1 0,0-1 0,0 1 16,0 63-16,0-85 16,21 21-16,1-20 0,-1-1 0,0-21 15,0 22-15,21-22 0,-20 0 16,-1 0-16,0-21 0,21 0 16,-21 0-16,1 0 0,-1 0 0,21-42 15,-42-1-15,0 22 0</inkml:trace>
  <inkml:trace contextRef="#ctx0" brushRef="#br0" timeOffset="70552.31">8255 12361 0,'0'-21'0,"0"42"0,-21-63 16,0 42-1,21 21 1,0 0-16,0 22 0,0-22 16,0 21-16,0-21 0,0 64 15,0-43-15,0 22 0,0-22 16,0 1-16,0-1 0,-22 0 15,22 1-15,0-1 0,-21 0 0,21-21 0,-21 22 16,21-22-16,-21-21 0,21 21 16,0-42-1,0-21 1,0 20-16,0 1 0,0-21 16,0 0-16,21-1 0,0 22 0,0-21 15,-21-1-15,22 22 0,-1 0 16,21 0-16,-21 21 0,22 0 0,-22 0 15,21 0-15,0 0 0,1 21 16,-1 0-16,-21 0 0,22 22 0,-43-22 16,0 21-16,0-21 0,0 22 0,-22-22 15,-20 21-15,0-21 0,-1 22 16,1-22-16,0 0 0,-1 0 0,1 0 16,0 1-16,21-22 15,-1 0-15,1 21 0,0-21 0,0 0 16,21-21-1,0-1-15,0 1 0,0 0 16,21 0-16,0 0 0</inkml:trace>
  <inkml:trace contextRef="#ctx0" brushRef="#br0" timeOffset="70880.5">8699 12912 0,'22'21'31,"-1"-21"-31,0 0 0,0 0 16,0-21-16,0 0 0,22 21 0,-1-22 16,0-20-16,1 21 0,-1 0 15,0 0-15,1-22 0,20 1 16,-63 21-16,0 0 16,-21 21-16,0 0 0,-21 0 15,-1 0-15,1 21 0,0 0 0,-22 21 16,22-21-16,-43 64 15,43-64-15,21 22 0,-1-1 0,1-21 16,21 0-16,0 22 0,0-22 16,0 0-16,21 0 15,1-21-15,-1 0 0,0 0 0,21 0 16,1 0-16,-1 0 0,0-21 16,22 0-16,-22-22 0,22 22 0,-1-21 15,1 0-15,-1-1 0</inkml:trace>
  <inkml:trace contextRef="#ctx0" brushRef="#br0" timeOffset="71691.95">9652 12446 0,'21'-42'16,"-42"84"-16,42-148 0,-21 64 0,0 0 16,0 20-16,0-20 0,0 21 0,0 0 15,-21 21-15,0 0 0,0 0 16,-1 21-16,22 21 16,-21 1-16,21-1 0,-21 0 0,21 22 15,0-1-15,0 1 0,-21 20 16,21-20-16,-21 42 0,0-22 0,-1 1 15,1 21-15,0 0 0,0 0 0,0-1 16,0 22-16,-22 0 0,-20 127 16,42-127-16,-22 22 0,22-22 15,-21 0-15,-1 0 0,1 0 0,21-22 16,-21 1-16,20-21 0,1 0 16,0-22-16,21 1 0,0-22 0,0 0 15,0-21-15,21-21 16,0 0-16,22-21 0,-22 0 15,21-21-15,1-1 0,-1 1 0,0 0 16,1-22-16,20 1 0,-21-1 0,22 1 16,-22-22-16,1 0 0,-1 1 15,0-1-15,-21-21 0,1 22 0,-22-1 16,0-21-16,0 21 0,-22 1 16,1-22-16,-21 21 0,0 1 0,-1 20 15,-20 22-15,-1-22 0,22 22 0,-22 21 16,22 0-16,0-1 0,-1 1 15,1 21-15,21 0 0,0-21 0,21 0 32,0 0-32,42 21 0,-21-21 0,22-1 15,-22 1-15,21 0 0,0 0 16,22 0-16,-22-22 0,1 1 0,20 0 16,-21-1-16,22 1 0,-22 0 15,1-1-15,-1 1 0,0 0 0,1 21 16,-1-1-16,-21 1 0,0 0 15,-21 0-15,0 42 16,0 0-16,0 0 0,-21 1 16,0-1-16,0 0 0,0 21 15,21-21-15,-22 22 0,22-22 0,-21 0 16,21 0-16,0 0 0,0 1 16,0-1-16,0 0 0,21-21 15,1 0-15,20 0 0,21 0 16,-20 0-16,-1-21 0,0 21 15,1-21-15,-1-1 0,0 1 0,1-21 16,-1 21-16,-21-22 0,0 22 0,1-21 16,-22 0-16,0 20 0,-22-20 15,1 21-15,0 0 0,-21 21 16,-1 0-16,1 0 0,0 0 16,-1 0-16,1 21 0,0 0 0,-1-21 15,22 21-15,0 0 0,0 1 0,21-1 16,0 0-16,0 0 15,0 0-15,21-21 0,0 21 0,0-21 16,22 0-16,-22 0 0,21 0 16,1 0-16,-1 0 0</inkml:trace>
  <inkml:trace contextRef="#ctx0" brushRef="#br0" timeOffset="72030.02">10372 12806 0,'0'-64'15,"0"43"-15,0 0 0,0 0 16,0 0-16,21 0 0,0 21 16,0-22-16,0 22 15,0 0-15,22 0 0,-22 0 16,0 0-16,0 22 0,22-1 0,-22 0 16,0 0-16,-21 21 0,0-20 0,0 20 15,0-21-15,0 21 0,0-20 16,-21-1-16,21 0 0,-21 0 0,-1 0 15,22 0-15,-21-21 0,21-21 32,0 0-32,0 0 0,0 0 15,0 0-15,0-1 0,0-20 16,21 21-16,1-21 0,-1 20 16,0 1-16,0 0 0,0 0 0,0 0 15,1 0-15,20-1 0,0 1 16,-21 21-16,22 0 0,-1 0 0</inkml:trace>
  <inkml:trace contextRef="#ctx0" brushRef="#br0" timeOffset="72315.45">11112 12742 0,'0'0'15,"0"22"-15,-21-1 0,21 0 0,-21 0 16,21 0-16,21-21 16,22-21-1,-22 0 1,0 0-16,0 0 0,21-1 0,-20 1 15,-1 0-15,21 0 0,-21 0 0,0 0 16,-21-1-16,0 1 0,0 0 16,-21 21-1,0 0-15,-21 21 0,-1-21 16,1 21-16,0 22 0,-1-22 0,1 0 16,21 21-16,-21-20 0,20 20 0,1 0 15,21-21-15,0 22 0,0-22 16,0 0-16,0 0 0,21 0 0,22 1 15,-22-22-15,21 0 0,1 0 16,-1 0-16,0 0 0,1 0 0,20 0 16,-21 0-16</inkml:trace>
  <inkml:trace contextRef="#ctx0" brushRef="#br0" timeOffset="72751.25">13102 12467 0,'-21'-21'0,"42"42"0,-42-63 0,21 21 15,0 0-15,0-1 0,0 44 31,0-1-31,0 21 0,0 0 16,0 1-16,-21 20 0,0 1 16,-1-1-16,1 22 0,-21 0 0,21-1 15,-22 22-15,1-21 0,0 21 0,-1 21 16,1-22-16,0 22 0,-1 0 16,1-21-16,-21 21 0,20 0 0,1-21 15,0 21-15,20-21 0,-20-21 16,21 20-16,0-41 0,0-1 15,-1 1-15,22-1 0,-21-20 0,21-22 16,0 0-16,0 0 0,0-42 16,0-21-1,0-1-15,0 1 0,21-21 16,1-22-16,20 0 0,-21-21 0,21 1 16,1-1-16,-1-21 0,0 0 0,1-21 15</inkml:trace>
  <inkml:trace contextRef="#ctx0" brushRef="#br0" timeOffset="73035.09">12742 12806 0,'0'0'0,"0"-64"0,0 22 0,0-21 0,0 20 16,0 1-16,0 21 0,0-22 15,0 22-15,21-21 0,1 0 16,20 20-16,-21 1 0,21-21 0,22 21 16,63-22-16,-64 22 0,22 21 15,-21 0-15,-1 0 0,1 21 16,-1 1-16,-21-1 0,1 21 0,-22-21 15,-21 22-15,0-1 0,0 0 16,-21 1-16,-22-1 0,22 0 16,-42-21-16,20 22 0,-41 20 0,41-20 15,1-22-15,0 0 16,-1-21-16,22 21 0,-21-21 16,42-21-1,21 0-15,0 0 0,22-1 16,-22 1-16,21 0 0,0 0 0,-20 21 15,20-21-15</inkml:trace>
  <inkml:trace contextRef="#ctx0" brushRef="#br0" timeOffset="73331.17">13631 12615 0,'64'22'31,"-43"-22"-31,0 0 0,0 0 16,0 0-16,22-22 0,-22 22 0,21-21 15,-21 0-15,1 0 0,20 0 16,-21 0-16,0-1 0,-21 1 0,0 0 16,0 0-16,0 0 0,0 0 0,-21 21 15,0 0-15,0 0 16,-22 0-16,22 21 0,0 0 0,0 0 16,0 21-16,-22-20 0,43-1 15,-21 21-15,21 0 0,0-20 0,0 20 16,0-21-16,0 0 0,0 22 15,0-22-15,21 0 0,-21 0 16,43 0-16,-22-21 0,0 0 0,21 21 16,-20-21-16,20 0 0,0 0 15,-21-21-15,22 0 0</inkml:trace>
  <inkml:trace contextRef="#ctx0" brushRef="#br0" timeOffset="73663.39">14330 12573 0,'0'0'0,"0"-21"0,21 0 15,-21 0-15,21-1 0,-21 1 16,21 21-16,0-21 0,1 0 0,-1 0 16,0 0-16,21 21 0,-21 0 0,1 0 15,-1 0-15,21 0 16,-21 0-16,0 21 0,1 21 16,-1-21-16,0 0 0,-21 22 0,0-22 15,0 0-15,0 21 0,0-20 16,0-1-16,-21 21 0,0-21 0,-1-21 15,22 21-15,-21 1 0,0-22 16,21-22 0,0 1-16,0 0 0,0 0 15,0 0-15,0 0 0,0-1 16,21-20-16,-21 21 0,21-21 0,1 20 16,-1-20-16,-21 0 0,21 21 0,0-1 15,21 1-15,-20 0 0,-1 0 16,21 21-16,-21 0 0,0 0 15,22 0-15,-22 0 0</inkml:trace>
  <inkml:trace contextRef="#ctx0" brushRef="#br0" timeOffset="74643.53">15113 12721 0,'0'21'16,"0"-42"-16,-21 64 0,21-22 15,-21-21-15,42 0 16,0-21-16,21-1 15,-21 1-15,22 0 0,-1 0 0,0 0 16,1-22-16,-1 1 0,0 21 16,1-21-16,-22-1 0,21 1 15,1-22-15,-22 22 0,0-21 0,0 20 16,0-20-16,-21 20 0,0 22 0,0-21 16,0 21-16,-21 21 15,21 21-15,-21 0 16,0 21-16,0 1 0,-1-1 15,1 0-15,21 22 0,-21-1 0,-21 1 16,21-1-16,-1 22 0,1 0 0,0-1 16,0 1-16,-21 21 0,20-21 15,1 20-15,-21 1 0,21 0 16,0 0-16,-22 21 0,-20 106 16,20-127-16,1 21 0,0 0 15,-1 0-15,1 0 0,21-22 0,-21 22 16,-1-21-16,1 0 0,21 0 0,-22-21 15,22-1-15,-21-20 0,0 63 16,42-85-16,0 0 0,0-20 16,21-22-16,0-22 15,0 1-15,21-21 0,1 0 16,20-1-16,1-20 0,-1-1 0,85-105 16,-63 84-16,-21 1 0,20-22 15,-41 0-15,20 0 0,-21 0 16,-20 0-16,-1-21 0,-21 22 15,0-1-15,-21-21 0,-1 21 0,-20 0 16,21 21-16,-43 1 0,22-1 16,-21 0-16,-1 22 0,22-1 0,-22 1 15,22 21-15,0-1 0,20 22 0,1 0 16,21 0-16,0 0 16,0-1-16,21 1 0,1 21 15,-1-21-15,21 0 0,0 21 0,1-21 16,20 0-16,-20-1 0,84-20 15,-85 21-15,21 0 0,-20 0 16,-1-1-16,0 1 0,1-21 0,-1 21 16,-21 0-16,0 21 0,1-22 15,-1 1-15,-21 0 0,0 0 16,0 0 0,-21 42-1,21 0 1,-22 0-16,1 0 0,21 1 0,-21-1 15,21 21-15,0-21 0,-21 22 0,21-1 16,0-21-16,0 21 0,0-20 16,0-1-16,0 0 0,0 0 0,21-21 15,0 0-15,0 0 0,22 0 16,-22 0-16,21 0 0,-21 0 16,22-21-16,-1 0 0,-21-22 0,22 22 15,-22 0-15,0-21 0,0-1 16,-21 1-16,0 0 0,0 21 0,0-22 15,0 1-15,-42 21 0,21 0 16,-22-1-16,22 1 0,-21 21 0,21 0 16,-22 0-16,1 0 0,21 21 0,0-21 15,-22 22-15,22-1 0,21 0 16,0 0-16,-21 0 0,21 0 0,0 1 16,0-1-16,21-21 0,-21 21 0,42-21 15,-20 0-15,-1 0 0,21 21 16,0-21-16</inkml:trace>
  <inkml:trace contextRef="#ctx0" brushRef="#br0" timeOffset="75011.78">16214 12573 0,'-22'0'0,"22"-21"16,0 0-16,-21 21 0,21-21 15,0-1-15,0 1 0,0 0 16,0 0-16,21 0 0,1 21 15,-1 0-15,0-21 0,21 21 0,-21 0 16,1 0-16,20 0 0,0 42 16,-21-21-16,1 0 15,-1 0-15,0 1 0,0 20 0,-21 0 16,0-21-16,0 22 0,0-1 0,0-21 16,0 22-16,0-22 0,-21 0 15,0 0-15,0 0 0,-1 0 16,1-21-16,0 0 15,21-21-15,0 0 16,0-21-16,0 21 0,0-1 0,0-20 16,0 21-16,0-21 0,21 20 15,0-20-15,1 21 0,-1 0 16,0 0-16,0-22 0,21 43 16,1-21-16,-22 0 0,21 0 0,1 21 15,-1 0-15,0-21 0,-21 21 0,22 0 16</inkml:trace>
  <inkml:trace contextRef="#ctx0" brushRef="#br0" timeOffset="76493.27">17081 12425 0,'0'21'16,"0"-42"-16,0 63 0,-21-21 15,0-21-15,0 22 0,0-1 0,0 0 16,21 0-16,-22 0 0,22 0 16,0 1-16,0-1 0,0 0 15,0 0-15,0 0 16,0 0-16,0 1 0,0-44 47,0 1-32,0 0-15,0 0 0,0 0 0,0-22 16,0 22-16,0 0 0,22 0 16,-1-21-16,-21 20 0,21 1 0,0 0 15,0 0-15,0 0 0,1 0 0,-1 21 16,21 0-16,-21-22 0,0 22 15,1 0-15,-1 0 0,0 22 16,-21-1-16,21 0 0,-21 0 16,21 0-16,-21 22 0,0-22 0,0 0 15,0 21-15,0-21 0,0 1 0,0 20 16,0-21-16,0 0 0,-21 0 16,21 1-16,-21-22 0,21 21 0,0-42 31,0-1-16,0 1-15,0-21 0,0 21 0,21 0 16,0-22-16,0 1 0,1 21 16,-1-22-16,0 1 0,21 21 0,-21-21 15,22 20-15,-22 1 0,0 0 16,0 21-16,0 0 0,1 0 16,-1 0-16,0 0 0,-21 21 0,0 0 15,0 1-15,0 20 0,0-21 16,0 0-16,0 22 0,0-22 0,0 0 15,-21 0-15,21 21 0,0-20 0,0-1 16,0 0-16,0 0 0,21 0 16,0-21-16,0 21 0,22-21 0,-22 0 15,0 0-15,21 0 0,-21 0 16,22 0-16,-22-21 0,21 21 0,-21-21 16,22 0-16,-22 0 0,0 0 15,0-1-15,0 1 0,1 0 16,-1-21-16,-21 21 0,0-1 0,21 1 15,-21 0-15,0 0 0,0 42 32,0 0-32,-21 0 15,21 1-15,-21-1 0,21 0 0,0 21 16,0-21-16,0 1 0,0-1 16,0 0-16,0 0 0,0 0 0,21-21 15,0 21-15,21-21 16,-21 0-16,1 0 0,-1 0 0,0 0 15,21-21-15,-21 0 0,22 0 16,-22 0-16,0-22 16,0 22-16,-21 0 0,21 0 0,1-21 15,-22 20-15,0 1 0,0 42 32,-22 1-17,1-1-15,0 0 0,0-21 16,0 21-16,21 0 0,-21 0 0,-1 1 15,22-1 1,22-21 0,-1 0-1,-21-21-15,21 21 0,0-22 0,0 1 16,0 21-16,22-21 16,-22 0-16,0 0 0,0 0 0,22-1 15,-22 1-15,-21 0 0,21 21 0,0 0 16,-21 21-1,0 0-15,0 1 16,0-1-16,0 0 0,0 0 16,0 0-16,0 0 0,21 1 0,0-1 15,-21 0-15,43 0 0,-22-21 0,0 21 16,21 0-16,1-21 0,-22 0 16,21 0-16,1 0 0,-22 0 0,21 0 15,0-21-15,-20 0 16,20 21-16,-21-21 0,0-21 0,0 20 15,1-20-15,-1 21 0,-21-21 0,21-1 16,-21 22-16,0-21 0,0-1 16,0 22-16,0 0 0,-21 0 0,0 21 15,-1 0-15,1 0 0,0 0 0,-21 21 16,21 0-16,-22 0 0,22 22 16,0-22-16,-21 0 0,20 21 0,1-20 15,21 20-15,0-21 0,0 21 16,0-20-16,0 20 0,0 0 0,0 1 15,0-1-15,0 0 0,21 1 16,-21 20-16,22-21 0,-22 22 16,0-1-16,0 1 0,0-1 0,0 1 15,-22-1-15,1 22 0,0 0 16,0-1-16,0-20 0,0 21 0,-64 147 16,43-168-16,20-1 15,-20 1-15,21-1 0,-21 1 16,-43 21-16,43-43 0,-1 0 15,-63 1-15,64-43 0,0 0 16,-1 0-16,1 0 0,21-22 16,0 1-16,0-21 0,-1 0 15,22 20-15,0-41 0,0 21 0,0-1 16,22-20-16,-1-1 0,0-20 0,21-1 16,-21 0-16,22 1 0</inkml:trace>
  <inkml:trace contextRef="#ctx0" brushRef="#br0" timeOffset="76687.25">18521 12065 0,'-21'-21'0,"-22"0"31,43 42 32,21-21-63</inkml:trace>
  <inkml:trace contextRef="#ctx0" brushRef="#br0" timeOffset="77354.95">20637 12573 0,'22'0'16,"-44"0"-16,65 0 0,-22 0 0,21 0 15,-21-21-15,1 21 0,-1-21 0,0 21 16,0-21-16,0-1 0,-21 1 0,0 0 16,0-21-16,0 21 15,0-1-15,0-20 0,0 21 0,-21 0 16,21 0-16,-42-1 0,21 22 15,-22 0-15,22 0 0,-21 22 0,-22-1 16,22 0-16,-22 0 0,22 21 0,-21-20 16,20 20-16,1 0 0,0-21 15,-1 22-15,1-1 0,21-21 0,0 22 16,-1-22-16,22 0 0,0 0 16,0 0-16,0 0 0,0 1 0,43-22 15,-22 0-15,0 0 0,21 0 16,1 0-16,-1 0 0,0-22 15,1 1-15,-1 0 0,22 0 0,-22 0 16,0 0-16,1-1 0,-1 1 16,0 0-16,-21-21 0,22 21 0,-22-1 15,0-20-15,0 42 0,-21-21 0,0 0 16,0 42 0,0 0-16,-21-21 15,0 21-15,0 0 0,0 1 0,21-1 16,0 0-16,-22 0 0,22 0 15,-21 0-15,21 1 0,0-1 0,0 0 16,0 0-16,21 0 16,1-21-16,-1 0 0,0 0 15,21 0-15,-21 0 0,22 0 0,-22-21 16,21 21-16,-21-21 0,22 0 16</inkml:trace>
  <inkml:trace contextRef="#ctx0" brushRef="#br0" timeOffset="78747.72">21399 12383 0,'22'-22'15,"-44"44"-15,65-65 0,-43 22 0,0 0 0,0 0 16,0 0-16,-21 21 16,-1 0-16,1 0 0,0 0 15,-21 21-15,21 0 0,-1 21 16,1-21-16,0 1 0,0 20 16,0-21-16,21 21 0,0 22 15,0-43-15,0 0 0,0 22 16,0-22-16,0 0 0,21 0 0,0 0 15,0 0-15,0 1 0,1-22 0,20 0 16,0 0-16,-21 0 0,64 0 16,-43 0-16,1 0 0,20-43 15,-20 1-15,-1 21 16,-21-22-16,21 1 0,-20 0 0,20-22 16,-21 22-16,0-22 0,22-20 15,-22 20-15,0 1 0,0-1 0,0-42 16,-21 64-16,21 21 15,-21 0-15,0 0 0,0-1 16,0 44 0,0-1-16,-21 0 0,0 21 0,0 1 15,0 20-15,21 1 0,-21-22 16,-1 21-16,1 1 0,21-22 16,0 1-16,0 20 0,-21-21 0,21 1 15,0-1-15,0-21 0,0 22 16,0-22-16,0 0 0,0 0 0,21 0 15,0 0-15,1-21 0,20 0 16,-21 0-16,21 0 0,-20-21 16,20 21-16,-21-21 0,21 0 15,-20 0-15,20-22 0,-21 22 0,21-21 16,-20 0-16,-1 20 0,0-20 0,0 21 16,0 0-16,0 0 0,-21-1 15,22 22-15,-22 22 16,0-1-1,-22 0-15,1 0 0,0 0 0,21 0 16,0 1-16,-21-1 0,21 21 0,-21-21 16,21 0-16,0 1 0,0-1 15,0 0-15,0 0 0,0 0 0,21-21 16,0 21-16,0-21 0,0 0 16,1 0-16,20 0 0,-21 0 15,21 0-15,1 0 0,20-21 16,-20 0-16,-1 0 0,0 0 15,1 0-15,-22-22 0,0 22 0,21 0 16,-21 0-16,-21 0 0,0-1 16,-21 22-1,0 22-15,-21-1 16,21 0-16,-1 0 16,1 0-16,21 0 0,0 1 0,0-1 15,0 0-15,0 0 16,0 0-16,0 0 15,21-21-15,1 0 0,-1 0 0,0 0 16,0 0-16,0 0 16,0 0-16,1-21 0,-1 0 0,0 21 15,-21-21-15,0 0 0,0 0 0,0-22 16,0 22-16,0 0 0,0 0 16,0 0-16,-21-1 0,0 1 0,21 0 15,-22 21-15,22-21 16,22 21 15,-1 0-31,0 0 16,21 0-16,-21-21 0,1 21 0,20 0 15,-21 0-15,0 0 0,0 0 16,22 0-16,-22 0 0,0 0 0,-21 21 16,21 0-16,0-21 0,-21 21 0,22 0 15,-22 1-15,0-1 0,21 0 16,-21 0-16,0 0 0,0 0 0,0 1 15,0-1-15,0 0 0,0 0 16,0 0-16,0 0 0,0 1 16,-21-22-1,21-22 1,0 1-16,0 0 16,0 0-16,21 0 15,0 0-15,0-22 0,0 22 0,22-21 16,-22 21-16,21-22 0,0 22 15,-20-21-15,20 21 0,0-1 0,1 1 16,-22 21-16,0 0 0,0 0 0,0 21 16,0-21-16,-21 43 0,0-22 15,0 21-15,0-21 0,0 22 0,-21-22 16,0 21-16,21 1 0,0-22 0,0 21 16,0 0-16,0-20 0,0-1 15,0 0-15,21 0 0,0 0 16,1 0-16,-1-21 0,0 0 15,0 0-15,21 0 0,-20 0 0,-1 0 16,21-21-16,-21 0 0,0 0 0,1 0 16,-1-22-16,21 22 0,-21-21 15,-21 0-15,43-22 0,-43 22 16,0 21-16,0-22 0,0 22 16,0-21-16,0 21 0,-22-22 15,1 22-15</inkml:trace>
  <inkml:trace contextRef="#ctx0" brushRef="#br0" timeOffset="78969.5">23241 11938 0,'-21'0'16,"42"0"-16,-85 0 0,64-21 0,-21 21 0,0 0 31,21 21 0,-21-21-15,0 0-16,-22 21 0,22-21 15,-21 0-15,0 0 0,-22 0 0,22 0 16</inkml:trace>
  <inkml:trace contextRef="#ctx0" brushRef="#br0" timeOffset="79169.42">21929 12150 0,'-22'21'0,"44"-42"0,-65 63 16,43-21-16,0 0 16,21-21-16,1 0 0,-1 22 15,0-22-15,21 0 0,1 0 0,-22 0 16,21 0-16,0 0 0,-20 0 16,20 0-16,-21 0 0,0 0 0,0 0 15,1 0-15,-22-22 31,-22 22-31,1 0 0,0-21 0,0 21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04:11:25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1630 0,'0'0'0,"21"-21"0,0 0 0,1-1 15,-1 22-15,0-21 0,-21 0 16,-21 21 0,0 0-1,-1 0-15,1 21 0,-21 22 16,0-22-16,-1 21 0,1 0 15,21 1-15,-22-1 0,22-21 0,0 22 16,21-22-16,0 21 0,0-21 16,0 0-16,21 1 0,0-22 15,1 0-15,20 0 0,-21 0 16,21 0-16,1 0 0,-1 0 0,-21 0 16,22 0-16,-22 0 0,0 0 15,0 0-15,0 21 0,-21 0 31,-21-21-15,0 0-16,0 0 16,21-21-16,-21 21 0</inkml:trace>
  <inkml:trace contextRef="#ctx0" brushRef="#br0" timeOffset="441.13">1249 1482 0,'-21'-21'32,"-1"42"-1,22 0-31,0 0 16,0 21-16,0 1 0,0-1 0,0 22 15,0-22-15,0 21 0,0 1 16,0-1-16,0-20 0,0 20 15,0-20-15,-21-1 0,21 0 0,-21 1 16,21-22-16,0 21 0,0-21 16,0 0-16,-21-21 0,21 22 15,0-44 17,0-20-17,21 21-15,0 0 0,0-22 0</inkml:trace>
  <inkml:trace contextRef="#ctx0" brushRef="#br0" timeOffset="920.92">1884 1609 0,'0'0'0,"21"-43"31,-42 43 1,0 0-32,21 22 15,-22-1-15,1 0 0,0 0 16,0 21-16,0-20 0,0 20 0,-1-21 16,1 21-16,0-20 0,21 20 15,0-21-15,0 0 0,0 0 0,0 1 16,21-1-1,0-21-15,1 21 0,-1-21 16,0 0-16,21 21 16,-21-21-16,1 21 0,-1-21 0,0 21 15,0-21-15,0 22 0,0-1 16,-21 0-16,0 0 0,0 0 16,0 0-16,-21 1 0,0-1 15,-21 0-15,-1-21 0,1 21 16,0 0-16,-1-21 0,1 0 0,21 0 15,-21 0-15,-1 0 0,1 0 16,-22 0-16,43 0 0,-21 0 16,21 0-16,0-21 0,21 0 15,-22 0-15,22 0 16,0-1-16,0 1 0,0-21 16,22 21-16</inkml:trace>
  <inkml:trace contextRef="#ctx0" brushRef="#br0" timeOffset="1215.93">1397 1016 0,'0'0'16,"-21"0"-16,21-21 15,-21 21-15,21 21 125,0 0-109,21 0-16,0 1 0,0-22 0,0 21 15,0 0-15</inkml:trace>
  <inkml:trace contextRef="#ctx0" brushRef="#br0" timeOffset="1752">2752 1418 0,'0'0'15,"42"0"-15,-21 0 0,0 0 0,0 0 0,1 0 16,-1 0-16,0-21 0,0 0 16,0 0-16,0 0 15,-21-1-15,0 1 0,0 0 16,0 0-16,-21 21 16,0 0-1,0 0-15,-21 0 0,-1 0 0,-20 21 16,20 0-16,-20 0 0,21 1 15,-22-1-15,22 21 0,-1-21 16,1 0-16,0 22 0,21-22 16,21 0-16,0 21 0,0-20 0,0-1 15,0 0-15,21 21 0,0-21 0,21 1 16,1-1-16,-1 0 0,0 0 16,1 0-16,20 0 0,-21 22 0,22-22 15,-22 0-15,1 0 0,-1 0 16,-21 22-16,0-22 0,0 0 0,-21 0 15,0 22-15,-21-22 16,0 0-16,-21 0 0,-1 0 0,1 0 16,-21 1-16,20-22 0,-20 0 15,-1 0-15,1 0 0,-1 0 0,22 0 16,0-22-16,-1 22 0,1-21 16,0 0-16,20 0 0,1 0 0,0 0 15,0-1-15,21 1 0,0 0 16,0 0-16,21 0 0,0 0 15,22-1-15,-1 1 0,0 0 16,1 0-16,20 0 0,-21 0 16,22 21-16,-1-22 0</inkml:trace>
  <inkml:trace contextRef="#ctx0" brushRef="#br0" timeOffset="2109.06">3238 1863 0,'64'21'31,"-43"-21"-31,0 0 16,22-21-16,-22 0 0,0-1 15,0 1-15,21 0 0,-20 0 16,-1 0-16,0-22 0,0 22 0,0-21 16,-21 21-16,0 0 15,0-1-15,0 1 0,0 0 0,-21 0 0,0 21 16,-21 0-16,20 0 15,-20 0-15,0 21 0,21 21 0,-22-20 16,1 20-16,0 0 0,20 1 16,-20-1-16,21 0 0,0 22 0,0-22 15,-1 0-15,22-20 0,0 20 16,0-21-16,0 0 0,0 22 0,22-22 16,-1 0-16,0-21 15,21 0-15,-21 0 0,1 0 0,20 0 16,-21 0-16,21 0 0,1-21 15,-1 0-15,0-1 0,1-20 16,20 0-16,-20-1 0</inkml:trace>
  <inkml:trace contextRef="#ctx0" brushRef="#br0" timeOffset="2369.12">4276 931 0,'0'0'0,"-22"0"0,1 0 16,0 0-16,0 0 15,0 22-15,0 20 0,-1 0 16,22 1-16,-21 20 0,0-21 16,0 22-16,0 21 0,0-22 0,-1 1 0,1 20 15,0 1-15,0-22 0,0 22 16,0-21-16,-1-1 0,-20 43 16,42-64-16,0-21 0,0 22 15,0-22-15,0 0 0,0 0 16,21-21-1,0 0-15,1 0 0,-1-21 16,0 0-16,21-21 0,-21 20 0,1-20 16</inkml:trace>
  <inkml:trace contextRef="#ctx0" brushRef="#br0" timeOffset="2728.7">4233 1863 0,'0'0'0,"0"21"16,-21 0-16,21 0 15,21-21 17,0 0-32,1 0 0,-1-21 15,0 0-15,0 21 0,0-21 0,0 0 16,1-1-16,-1 1 0,-21 0 16,0 0-16,0 0 0,0 0 15,-21 21 1,-1 0-16,-20 0 0,21 21 0,-21 0 15,20 0-15,-20 0 0,21 0 16,0 1-16,0 20 0,-1-21 16,1 21-16,21-20 0,-21-1 15,21 0-15,0 21 0,0-21 16,0 1-16,0-1 0,21-21 16,0 0-16,1 0 0,20 0 15,-21 0-15,21 0 0,1 0 0,20-21 16,-20-1-16,20 22 0,-21-21 15,22 0-15,-22 0 0,22-21 16,-1 20-16</inkml:trace>
  <inkml:trace contextRef="#ctx0" brushRef="#br0" timeOffset="3389.25">5016 1693 0,'0'0'0,"22"-21"0,-1 0 16,-21 0-16,0 0 0,0 0 0,-21 21 16,-1 0-1,1 0-15,0 21 0,0 21 16,0-21-16,-22 22 0,22-22 0,0 21 15,-21 0-15,21 1 0,-1-1 16,1 0-16,0 1 0,0-1 0,21-21 16,0 43-16,0-43 15,0 0-15,21-21 0,0 21 0,22-21 16,-22 0-16,21 0 0,0 0 0,1 0 16,20 0-16,-20-21 0,20 0 15,-21 0-15,1 0 0,20-22 16,-20 1-16,-1 0 0,0-22 15,1 22-15,-1-22 0,0-20 0,1 20 16,-22 1-16,21-22 0,-21 21 0,0 1 16,1 21-16,-22-1 0,0 1 15,0 0-15,0 20 0,0 44 32,-22-1-32,22 21 0,-21 0 15,0 1-15,21 20 0,0-20 16,0 20-16,-21 1 0,0-1 0,0 64 15,21-63-15,-22-22 16,22 0-16,-21 1 0,21-1 16,0 0-16,0-21 0,0 1 0,0-1 15,21 0-15,1 0 0,20-21 16,-21 0-16,21 0 0,-20 0 0,20 0 16,0 0-16,1-21 0,-1 0 15,0 0-15,1-1 0,-1-20 0,0 21 16,1 0-16,-22-22 0,21 1 15,-21 0-15,0 21 0,-21-22 0,0 22 16,22 0-16,-22 0 0,0 0 16,-22 21-1,1 0-15,0 21 0,0 0 0,0 21 16,0-21-16,-1 1 0,1 20 0,0-21 16,0 21-16,21-20 0,0 20 15,0-21-15,0 0 0,0 0 0,0 1 16,0-1-16,0 0 0,21-21 15,21 0-15,-20 0 0,-1 0 16,21 0-16,-21 0 0,22 0 0,-1-21 16,21 21-16,-20-21 0,-1 21 15,22-22-15</inkml:trace>
  <inkml:trace contextRef="#ctx0" brushRef="#br0" timeOffset="3919.42">7048 1842 0,'43'-64'16,"-86"128"-16,86-149 15,-43 43-15,0 20 0,0 1 0,-21 0 16,-1 0-16,-20 0 0,21 21 16,0 0-16,-22 0 0,22 0 0,-21 0 15,0 21-15,-1 0 0,1 0 0,0 0 16,20 22-16,-20-22 0,0 21 16,21 1-16,-22-22 0,22 21 0,0 0 15,0-20-15,21 20 0,0-21 16,0 0-16,0 0 0,0 1 0,0-1 15,21 0-15,0-21 0,0 0 16,0 21-16,1-21 0,-1 0 16,21 0-16,-21 0 0,22-21 0,-22 21 15,21-21-15,-21 0 0,22-1 0,-1-20 16,-21 0-16,21-1 0,1-20 16,-22-1-16,21 1 0,-21-22 0,22 22 15,-22-22-15,0 0 0,0 1 16,0 20-16,22-84 0,-43 85 15,0 20-15,0 1 0,0 0 16,0 20-16,0 1 0,0 0 16,0 63-16,0-20 15,-21 41-15,-1-21 0,1 22 16,0 21-16,0-22 0,0 22 0,0-22 16,21 22-16,-22 0 0,1-22 15,21 1-15,-21-1 0,21 1 0,0-22 16,0 0-16,0 1 0,0-22 15,0 21-15,0-21 0,21 0 0,0-21 16,-21 22-16,22-22 0,-1 0 0,0 0 16,0 0-16,0-22 0,0 1 15,22 21-15,-22-21 0,0-21 0,0 21 16,0-1-16,1-20 0,-1 21 16,-21-21-16</inkml:trace>
  <inkml:trace contextRef="#ctx0" brushRef="#br0" timeOffset="4147.77">5503 1545 0,'0'0'0,"-42"0"0,-22 0 0,43 0 0,-21 21 15,63-21 1,0 0-1,22 0-15,-1 0 0,0 0 0,1 0 16,20 0-16,-21 0 16,22 0-16,-1 0 0,-20 0 0,20 0 15,-20 0-15,-1 0 0,0 0 16</inkml:trace>
  <inkml:trace contextRef="#ctx0" brushRef="#br0" timeOffset="4879.8">8403 1905 0,'0'0'0,"-21"0"0,0-21 0,0 0 16,-1 21-16,1-21 0,0 21 0,0 0 15,0-22-15,42 22 47,21 0-47,-21 0 0,22 0 16,20 0-16,1 0 0,-1 0 0,1 0 16,20 0-16,1 0 0,0-21 15,21 21-15,-22 0 0,1 0 0,-22-21 16,22 21-16,-21 0 0,-1 0 15,1 0-15,-1-21 0,-42 21 16,22 0-16,-22 0 0,-42 0 16,-1 0-1,-20-21-15,0 21 0,-1 0 0,1-21 16,0 21-16,-1 0 0,1 0 0,0-22 16,-1 22-16,1 0 0,21 0 15,0-21-15,42 21 31,0 0-15,21 0-16,-20 0 16,-1 0-16,21 0 0,-21 0 0,22 0 15,-22 0-15,0 21 0,21 1 0,-21-22 16,-21 21-16,0 0 0,22 21 16,-22-21-16,0 22 0,0-22 0,-22 21 15,1 1-15,-21-1 0,0 0 16,-1-21-16,1 22 0,-22-22 0,22 21 15,0-21-15,-1 1 0,1-1 0,21 0 16,0 0-16,42-21 16,0 0-16</inkml:trace>
  <inkml:trace contextRef="#ctx0" brushRef="#br0" timeOffset="5520.18">10774 1397 0,'0'-21'0,"0"0"0,21 21 0,-21-43 16,21 22-16,0 0 0,0-21 0,1-1 15,-1-20-15,-21 21 16,21-1-16,0-20 0,0 20 0,-21 1 0,0 21 16,21 0-16,-21 0 15,0-1-15,0 44 16,0 20-16,0 0 16,0 1-16,-21 20 0,0 1 0,0-22 15,21 21-15,-21 1 0,0-1 16,-1 1-16,22 21 0,-21-22 0,21 1 15,0-1-15,0 1 0,0-1 16,0-21-16,0 22 0,0-22 0,0 22 16,0-43-16,0 21 0,0 1 0,0-22 15,0 0-15,0 0 0,0 0 16,0 0-16,-21-21 0,0 0 0,-21 0 16,-1 0-16,1 0 0,0 0 15,-1 0-15,1-21 0,0 0 16,-1 0-16,-41-21 0,62 20 15,-20 1-15,21 0 0,0 0 16,21 0-16,0 0 16,21 21-1,0 0-15,0-22 0,22 22 0</inkml:trace>
  <inkml:trace contextRef="#ctx0" brushRef="#br0" timeOffset="7495.42">12107 1566 0,'-21'-21'0,"42"42"0,-63-63 0,21 42 16,21 21 0,-21 0-16,21 22 15,0-1-15,-22 0 16,22 1-16,0 20 0,-21-20 0,21-1 16,0 21-16,0-20 0,-21-1 0,21 0 15,-21-20-15,21 20 0,0-21 16,0 0-16,0 0 0,0 1 15,0-44 1,0 1-16,21 0 16,0 0-16,0-21 0,22-1 0,-22 1 15,0 0-15,0-1 0,0 1 16,1 0-16,-1-1 0,21 1 16,-42 21-16,21 0 0,0 21 0,1 0 15,20 42-15,-42-21 16,0 0-16,21 22 0,-21-1 0,21-21 15,-21 21-15,0 1 0,0-1 16,0-21-16,0 22 0,21-22 0,-21 0 16,22 0-16,-1 0 0,0 0 0,0 1 15,21-22-15,-20 0 16,-1 0-16,0 0 0,21 0 0,-21-22 16,22 1-16,-22 0 0,21 0 15,-21-21-15,22-1 0,-22 1 0,21 0 16,-21-22-16,1 22 0,20-1 0,-21-20 15,-21 21-15,21-1 16,-21 22-16,0 0 0,0 0 0,0 0 16,0-1-16,0 44 15,0-1 1,-21 21-16,0 0 0,21-20 0,-21 41 16,21-21-16,-21 1 0,21-1 15,0 0-15,0 43 0,0-64 16,0 22-16,21-22 0,0 0 15,0 0-15,0 0 0,22 0 0,-1-21 16,0 0-16,1 0 0,-1 0 16,21 0-16,-20 0 0,20 0 0,-20-21 15,20 0-15,-21 0 0,22-21 16,-22 20-16,1-20 0,-1 0 0,0-22 16,1 22-16,-22-22 0,0 22 15,0 0-15,0-1 0,-21 1 0,0 21 16,0 0-16,0 0 0,-21 21 15,0 0-15,-21 21 0,20 0 16,-20 0-16,0 21 0,-1-20 16,1 20-16,0 0 0,-1 1 15,1-1-15,-21 43 0,41-43 0,1 0 16,21-21-16,0 22 0,0-22 16,0 0-16,0 0 0,21 0 0,1-21 15,-1 0-15,0 22 0,21-22 16,-21 0-16,1 0 0,-1 0 15,21-22-15,-21 1 0,0 0 0,22 0 16,-22 0-16,0-22 0,0 1 16,0 0-16,1-1 0,-1-20 0,-21 21 15,0-1-15,21 22 0,-21 0 0,0 0 16,0 0-16,0 42 16,0 21-16,-21-21 15,0 22-15,21-22 0,-22 21 16,1 0-16,21 1 0,0-22 0,0 21 15,0-21-15,0 1 0,0-1 16,0 0-16,0 0 0,0 0 16,64-21-16,-43 0 0,0 0 15,64 0-15,-43 0 0,0-21 16,1 21-16,-1-21 0,22-21 16,-22 20-16,0-20 0,1 0 0,-22-1 15,21 1-15,-21 0 0,0 21 16,1-22-16,-1 22 0,-21 0 0,21 0 15,-21 42 1,-21 0-16,0 0 16,-1 22-16,1-22 0,0 21 0,0 0 0,0-20 15,0 20-15,-1 0 16,1-21-16,0 22 0,0-22 0,21 0 16,-21 0-16,21 0 0,0 1 15,21-22 16,0-22-31,0 1 0,0 0 0,22-21 16,-22-1-16,0 22 0,21-42 16,1 20-16,-22 1 0,21 0 0,-21-1 15,22 22-15,-22 0 0,0 0 16,0 21-16,0 0 0,1 0 16,-22 21-16,0 0 0,0 0 0,0 1 15,0-1-15,0 21 0,0 0 16,0-20-16,0 20 0,0-21 0,0 0 15,0 22-15,0-22 0,0 0 0,21 0 16,0 0-16,0 0 16,0 1-16,0-22 0,1 0 0,20 0 15,-21 0-15,21 0 0,-20 0 16,20-22-16,0 1 0,1 0 0,-1 0 16,0-21-16,1-1 0,-1 1 0,0 0 15,1-22-15,-1 1 0,-21-22 16,21 21-16,-20 1 0,-1-1 0,0 1 15,-21-1-15,0 22 0,0 21 16,0-21-16,0 20 0,0 1 16,-21 42-1,0 1 1,-1 20-16,1-21 0,0 21 0,0 22 16,0-22-16,0 22 0,21-1 15,-22 1-15,22-22 0,0 22 0,0-1 16,0-21-16,0 1 0,0-1 0,0 0 15,0-20-15,0-1 0,0 21 16,22-21-16,-1-21 0,0 21 0,21-21 16,-21 0-16,1 0 0,20 0 0,0 0 15,1 0-15,-1-21 16,-21 0-16,21 0 0,1 0 0,-1-22 16,0 22-16,1-21 0,-1 0 0,0-1 15,-20 1-15,20 21 0,-42-22 16,21 22-16,-21 0 0,0 42 31,-21 0-31,0 1 0,0-1 0,-22 0 16,22 0-16,0 21 0,0-20 15,21-1-15,0 21 0,0-21 0,0 0 16,0 1-16,0 20 0,0-21 16,0 0-16,21 0 0,0 1 15,0-22-15,22 0 0,-22 0 16,21 21-16,0-21 0,1 0 0,-1 0 15,22 0-15,-22 0 0,21 0 16,1-21-16,-22-1 0,22 22 0,-22-21 16,22 0-16</inkml:trace>
  <inkml:trace contextRef="#ctx0" brushRef="#br0" timeOffset="7996.07">17018 1905 0,'0'0'16,"21"-42"-16,0 21 0,0-22 0,-21 22 15,0 0-15,0 0 0,0 0 0,-21 21 16,-21-22-16,21 22 15,0 0-15,-22 0 0,1 22 16,21-1-16,-22 0 0,1 0 0,0 21 16,-1-20-16,1 20 0,0 0 15,21-21-15,-22 22 0,22-1 0,-21-21 16,21 22-16,21-1 0,0-21 0,0 0 16,0 0-16,0 1 0,21-1 15,0-21-15,0 21 0,21-21 0,-20 0 16,20 0-16,-21 0 0,21 0 15,1-21-15,-1 0 0,0-1 0,-20 1 16,20-21-16,0 21 0,-21-43 0,22 1 16,-22-1-16,21 1 15,-21-22-15,1 0 0,-1 1 0,0 20 16,0-20-16,0 20 0,0-21 16,1 22-16,-22 21 0,21-1 0,-21 22 15,0-21-15,0 21 0,0 63 16,-21-21-1,-1 21-15,1 1 0,-21 20 0,21 1 16,0 20-16,-22-20 0,22 21 16,0-1-16,0-20 0,21 20 0,0-20 15,-21-1-15,21-20 0,0-1 16,0 0-16,0 1 0,0-1 0,0-21 16,42 22-16,0-43 15,-21 0-15,1 0 16,20 0-16,0 0 0,-21 0 0,22-22 15,-1 1-15,0 0 0,1-21 0,-1 21 16,-21-22-16,0 1 0,1 0 16,-22 20-16</inkml:trace>
  <inkml:trace contextRef="#ctx0" brushRef="#br0" timeOffset="8183.85">15367 1651 0,'0'0'0,"-64"21"0,1 0 16,21-21-16,20 0 0,1 22 16,21-1-1,43-21-15,-22 0 0,21 0 16,22 0-16,-22 0 0,21 0 0,22-21 16,-21-1-16,105-20 0,-84 42 15</inkml:trace>
  <inkml:trace contextRef="#ctx0" brushRef="#br0" timeOffset="8531.62">19008 1270 0,'0'0'0,"0"-21"0,21-21 16,-21 63-1,-21 21 1,-1-21-16,1 22 0,0-1 0,0 21 16,0 1-16,0-1 0,-1 1 15,1-1-15,0 1 0,0-1 16,0 1-16,0-1 0,-1-20 0,1-1 15,21 0-15,-21 1 0,21-22 16,-21 0-16,21 0 0,0 0 0,0 1 16,-21-22-1,0 0 1,-1-22-16,22 1 0</inkml:trace>
  <inkml:trace contextRef="#ctx0" brushRef="#br0" timeOffset="8960.82">18330 1905 0,'0'0'0,"-21"-21"0,0 21 0,0 0 15,42 0 17,0 0-32,0 0 15,22 0-15,-1 0 0,21 0 0,1 0 16,-1 0-16,1 0 0,-1 0 0,1-21 16,-1 0-16,1 21 0,-1-22 15,1 1-15,42 0 0,-64 0 16,0 0-16,1 21 0,-22 0 15,0-21-15,-21 42 16,-21 0-16,0 0 16,-22 21-16,22 1 0,-21-1 15,21 0-15,-22 1 0,22-1 0,0 0 16,0-20-16,0 20 0,21-21 16,0 0-16,0 0 0,0 1 0,21-1 15,0-21-15,0 0 0,22 0 16,-1 0-16,0 0 0,1 0 0,-1 0 15,21 0-15,-20-21 0,20-1 0,-20 1 16,20 0-16,-21-21 0,-20-1 16,20 1-16,-21 0 0,-21-1 0,0 1 15,0 0-15,-21-1 0,0 1 16,0 21-16,-22 0 0,1 21 16,-22 0-16,22 0 0,-21 0 0,-1 21 15,-21 0-15,22 0 0,-1 0 16,1 1-16,-1 20 0,1-21 0,-1 0 15</inkml:trace>
  <inkml:trace contextRef="#ctx0" brushRef="#br0" timeOffset="10157.01">3535 3048 0,'0'0'0,"-21"-21"0,-22 0 16,22 21-16,0-21 0,-21-1 0,20 22 15,1 0-15,-21 0 0,0 0 16,20 0-16,-20 0 0,21 43 15,-21-22-15,20 42 0,1 1 0,0-1 16,0 22-16,21 0 0,-21-1 16,21-20-16,0 21 0,0-1 0,0-20 15,0-1-15,21 1 0,0-22 16,21 22-16,-20-43 0,20 21 0,-21-21 16,21-21-16,22 0 0,-22 0 15,1 0-15,-1-21 0,21 0 0,-20-21 16,-1-1-16,22 1 0,-22 0 15,0-1-15,1-20 0,-1-1 16,0-20-16,-21-1 0,1 0 0,-1 1 16,0-1-16,0 0 0,0 22 15,-21-1-15,0 22 0,0 0 0,0-1 16,0 22-16,0 42 16,0 0-16,0 1 15,0 20-15,0 21 0,0 1 16,-21-1-16,21 1 0,-21-1 0,0 1 15,21-1-15,0 1 0,-21-1 16,21-20-16,0-1 0,0 0 16,0-20-16,0 20 0,0-21 0,0 0 15,21-21 1,0-21 0,-21 0-16,21 0 0,0-22 15,-21 22-15,21-21 0,-21 0 0,22 20 16,-22-20-16,21 21 0,0 0 0,-21 0 15,21 21-15,0 0 16,0 21-16,-21 0 0,22 0 0,-1 21 16,-21 1-16,0-22 0,21 21 15,-21-21-15,21 22 0,0-22 0,0 0 16,1 0-16,-1 0 0,0 1 16,21-22-16,1 0 0,-1 0 0,0 0 15,1 0-15,20 0 0,-21 0 16,1-22-16,20 1 0,-20 0 15,-1 0-15,0 0 0,-21-22 0,22 22 16,-22-21-16,0 0 0,0-1 0,-21 1 16,0 0-16,0-1 0,0 1 15,0 21-15,-21 21 16,0 0-16,0 21 0,0 0 16,-1 0-16,1 22 0,0-1 0,0 0 15,0 1-15,21-1 0,-21 0 16,21-21-16,0 22 0,0-22 0,0 0 15,0 21-15,21-20 0,0-22 16,0 21-16,0 0 0,0-21 16,1 0-16,20 0 0,0 0 0,-21 0 15,22 0-15,-1-21 0,0 0 0,1-1 16,20 1-16</inkml:trace>
  <inkml:trace contextRef="#ctx0" brushRef="#br0" timeOffset="10876.06">5842 3366 0,'21'-22'0,"-42"44"0,42-65 0,-21 22 0,-42 21 32,21 21-32,-1 0 0,-20 1 0,0 20 15,21 0-15,-22 1 0,1-1 16,21 0-16,0-21 0,-1 22 16,1-1-16,0 0 0,21-20 0,0 41 15,0-42-15,0 0 16,0 1-16,21-1 0,22-21 0,-22 21 15,21-21-15,0 0 0,22 0 0,-22-21 16,22 0-16,-1-1 0,-20 1 16,20 0-16,-21-21 0,22-1 0,-22 1 15,1-21-15,-1-1 0,-21 1 16,43-86-16,-22 65 0,-21 20 16,0-20-16,-21 20 0,0 22 15,21-22-15,-21 43 0,0 0 16,0 0-16,-21 42 15,0 21-15,0-21 16,0 22-16,0 20 0,-1-20 0,1 20 16,0 1-16,0-1 0,0 1 15,0-1-15,-1 1 0,22-1 0,-21-21 16,21 1-16,-21-22 0,21 21 0,0-21 16,0 1-16,0-1 0,21-42 31,0-1-31,1 1 0,-1 0 15,0-21-15,0-1 16,21 1-16,1 0 0,-1-1 0,0 1 16,1 0-16,20 21 0,-20-1 15,-1 1-15,21 0 0,-20 21 0,-1 0 16,-21 0-16,0 21 0,1 0 0,-22 1 16,0 20-16,0-21 15,-22 0-15,1 0 0,-21 1 0,-22-1 16,22 0-16,-21 0 0,20 0 15,-20 0-15,20 1 0,1-22 16,21 0-16,-21 0 0,20 0 0,1 0 16,42 21 15,1-21-31,-1 21 0,0 0 0,0-21 16,0 21-16,0 0 0,22 1 15,-22-1-15,0-21 0,0 21 0,0 0 16,1 0-16,-1-21 0,21 21 15,-21-21-15,0 0 0,1 22 0,-1-22 16,0 0-16,21 0 0,-21 0 0,22 0 16,-1-22-16,0 1 0</inkml:trace>
  <inkml:trace contextRef="#ctx0" brushRef="#br0" timeOffset="11225.06">8932 3112 0,'0'0'0,"0"-22"0,0 1 0,0 0 15,-21 42 1,0 0-16,0 22 15,0-1-15,-1 22 0,1-22 16,0 21-16,0 1 0,0-1 0,0 1 16,-1-1-16,-20 1 0,21-22 15,-21 64-15,42-85 0,0 22 16,-22-1-16,22-21 0,0 0 0,0 0 16,0-42 15,-21 21-31,21-21 0,-21-21 0,0 21 15,21-22-15,-21 22 0</inkml:trace>
  <inkml:trace contextRef="#ctx0" brushRef="#br0" timeOffset="11908.2">8382 3620 0,'0'0'0,"-21"-22"0,-22 1 0,22 0 15,21 0-15,-21 21 0,21 21 16,0 0 0,21 0-16,0-21 0,1 22 15,20-22-15,0 0 0,22 21 0,-1-21 16,1 0-16,20 0 0,1 0 0,0-21 15,-1 21-15,1-22 0,0 1 16,-1-21-16,-20 21 0,-1-22 0,1 22 16,-1-21-16,-20-22 0,-22 22 15,21 0-15,-42-22 0,0 22 0,0 21 16,0 0-16,0-1 0,0 1 0,-21 21 16,0 21-16,0 1 15,0-1-15,-1 21 0,1 22 16,0-22-16,0 21 0,0-20 0,0 20 15,-1 1-15,1-22 0,21 0 16,-21 1-16,21-1 0,0 0 0,0 1 16,0-22-16,0 0 0,0 0 15,0 0-15,0 1 0,21-22 16,0 0 0,1-22-16,-1 1 15,0 0-15,0 0 0,21-21 0,-20 20 16,-1 1-16,21 0 0,-21 0 0,22-21 15,-22 42-15,0 0 16,0 0 0,-21 21-16,0 0 0,0 0 0,0 0 15,21 0-15,-21 1 0,0-1 16,21 0-16,-21 0 0,22 0 0,-1 0 16,0 1-16,0-1 0,0 0 0,22-21 15,-1 0-15,0 21 0,1-21 16,-1 0-16,0 0 0,1 0 0,-1-21 15,21 0-15,22 0 0,-21-1 16,-22-20-16,0 21 16,-21-21-16,22-1 0,-1 1 0,-21 0 15,0-1-15,-21 1 0,0 0 0,0 20 16,0 1-16,0 0 0,-21 42 16,-21 22-16,0-1 15,20-21-15,-20 21 0,0 1 0,21 20 16,-1-42-16,1 22 0,21-1 15,0-21-15,0 22 0,0-22 0,21 0 16,1-21-16,-1 21 0,21-21 16,0 0-16,1 0 0,20 0 0,1 0 15,20 0-15,1 0 0,0-21 0,21 0 16,-22 0-16</inkml:trace>
  <inkml:trace contextRef="#ctx0" brushRef="#br0" timeOffset="14261.46">13081 3133 0,'0'0'0,"0"21"15,0 0-15,0 0 16,21-21-16,0 0 15,0 0-15,1 0 0,-1 0 16,0 0-16,0-21 0,21 0 16,-20 0-16,-1 21 0,21-21 0,-21-1 15,0 1-15,1-21 0,-1 21 16,-21 0-16,0-22 0,0 22 0,-21 0 16,-1 0-16,-41-22 0,-1 43 15,22 0-15,-21 0 0,-1 22 16,1-1-16,-22 0 0,43 21 15,-22-21-15,22 22 0,-1-1 0,1 22 16,21-22-16,0 0 0,21 1 16,0-1-16,0 0 0,0 1 0,21-1 15,0-21-15,0 0 0,22 0 16,20 1-16,-21-22 0,22 0 0,-1 0 16,1 0-16,-1 0 0,1 0 0,-22-22 15,1 22-15,-1-21 0,0 0 16,-42 0-16,0 0 0,-21 21 15,0 0-15,-21 0 16,-1 0-16,1 21 0,0 21 0,-22-21 16,1 22-16,-1-1 0,22 0 0,-22 1 15,22-1-15,0 0 0,-1 1 16,22-1-16,-21 0 0,42-20 0,0 20 16,0-21-16,0 0 0,0 0 15,21-21-15,21 0 0,1 0 16,-1 0-16,21 0 0,1 0 0,-1-21 15,22 0-15,-21 0 0,20 0 16,1 0-16,-22-1 0,22-20 16,-21 0-16,-1-1 0,1-20 0,-1-1 0,1 1 15,-1-22-15,-21 1 0,1-1 16,-22 0-16,21 22 0,-21-22 0,1 43 16,-1-22-16,-21 22 0,0 21 0,0 0 15,-21 21-15,-22 21 16,22 21-16,-21 0 0,-1 1 15,1-1-15,21 22 0,-21-1 16,-22 64-16,43-63 0,0-1 16,-22 1-16,43-1 0,0-21 0,-21 22 15,21-22-15,0 1 0,0-22 16,21 21-16,1-21 0,-1 22 0,0-22 16,21 0-16,1-21 0,-1 21 0,0-21 15,1 0-15,20 0 0,-21 0 16,22 0-16,42-42 0,-64 21 15,22-1-15,-22 1 0,0 0 16,1-21-16,-22 21 0,21-22 16,-21 1-16,0 21 0,-21-22 0,0 22 15,0-21-15,0 21 0,-21 21 16,0 21 0,0 0-16,-21 0 0,20 0 0,-20 1 15,21 20-15,0-21 0,0 21 0,-1-20 16,22 20-16,0-21 0,0 0 15,0 0-15,0 1 0,22-1 0,-1 0 16,21 0-16,0-21 0,-20 0 0,20 0 16,21 0-16,-20 0 0,-1 0 15,0 0-15,22 0 0,-22-21 0,22 0 16,-22 0-16,22-1 0,-22 1 16,21-21-16,-20 21 0,-1-22 15,0 1-15,-20 21 0,20 0 0,-21 0 16,-21-1-16,0 44 15,-21-1-15,-21 0 16,20 0-16,-20 21 0,21-20 16,-21-1-16,20 21 0,1-21 0,0 0 15,0 1-15,21-1 0,-21 21 16,21-21-16,21-21 16,0 0-1,0 0-15,0 0 0,22-42 16,-22 21-16,-21 0 0,21-1 15,0-20-15,0 0 0,1 21 16,-1-22-16,0 1 0,0 21 16,0-22-16,0 22 0,1 0 0,-1 21 15,0 0 1,-21 21-16,0 0 0,0 1 0,0-1 16,0 0-16,0 0 0,0 21 0,0-20 15,0-1-15,0 0 0,0 0 16,0 0-16,21 0 0,0-21 15,-21 22-15,21-1 0,1-21 0,-1 0 16,0 0-16,0 0 0,0 0 0,0 0 16,1 0-16,20 0 0,-21-21 15,0-1-15,0 22 0,22-21 0,-22-21 16,0 21-16,21 0 0,-20-22 16,-1 22-16,0 0 0,0 0 0,0 21 15,-21-21-15,21 21 0,-21 21 31,0 0-31,0 0 0,0 0 0,0 0 16,0 1-16,0-1 0,0 0 0,0 0 16,0 0-16,0 0 0,0 1 15,0-1-15,0 0 0,22 0 16,-22 0-16,21-21 0,0 0 0,0 0 16,0 0-16,22 0 15,-22 0-15,21 0 0,0 0 0,22-21 16,-22 21-16,128-63 15,-128 41-15,0-20 16,1 21-16,-1-21 0,-21 20 0,0-20 16,0 21-16,-21-21 0,0 20 0,0 1 0,0 0 15,-42 21-15,21 0 16,0 0-16,-22 0 0,1 0 0,21 21 16,-21 0-16,20 1 0,1 20 15,0-21-15,0 0 0,0 0 0,21 1 16,0-1-16,0 0 0,0 0 0,0 0 15,0 0-15,21 1 0,0-22 16,0 21-16,22-21 0,-22 21 16,21-21-16,0 0 0,-20 0 0,20 0 15,0 0-15,22 0 0,-22 0 16,0 0-16,1 0 0,-1-21 0,0 0 16,1-1-16,-22 1 0,21 0 0,-21 0 15,1 0-15,-1 0 0,0-1 16,-21 1-16,-21 21 15,0 21 1,-1 1-16,1-1 0,21 0 16,-21 0-16,0 0 0,21 0 15,0 1-15,0-1 0,0 0 0,0 0 16,0 0-16,21-21 31,0 0-31,0-21 0,1 21 16,-1-21-16,0 0 0,21 0 15,-21-1-15,22-20 0,-22 21 0,21-21 16,-21 20-16,22-20 0,-22 21 0,21 0 16,-21 0-16,1-1 0,-1 22 15,-21 22-15,0-1 16,0 0-16,0 21 0,-21-21 16,21 22-16,0-22 0,-22 21 0,22-21 15,0 1-15,0 20 0,0-21 16,22 0-16,-1 0 0,0 1 15,21-1-15,-21-21 0,22 0 0,-1 0 16,0 0-16,-20 0 0,20 0 0,0-21 16,1-1-16,-22 1 0,21 0 15,0 0-15,1-21 0,-1-1 0,0 1 16,-20-22-16,20 1 0,0-1 16,1-20-16,-1-1 0,-21 0 0,21 1 15,-20-1-15,-1 22 0,21-43 16,-42 85-16,0-22 0,-21 64 15,-21 1 1,20-1-16,1 21 0,0 0 16,0 22-16,0-1 0,0 1 15,-22-1-15,43 1 0,-21-1 0,0 1 16,21-22-16,0 22 0,0-22 0,0 0 16,-21 1-16,21-22 0,0 21 15,0-21-15,0 1 0,0-1 0,0 0 16,21-21-1,0 0-15,0 0 0,0 0 0,1 0 16,20-21-16,-21 0 0,0-1 16,0-20-16,1 21 0,-1-21 0,-21 20 15</inkml:trace>
  <inkml:trace contextRef="#ctx0" brushRef="#br0" timeOffset="14427.65">18034 3493 0,'0'0'0,"-42"0"0,20 0 0,1 0 16,0 21-16,42-21 31,0 21-31,1-21 0,-1 0 0,21 0 16,0 0-16,1 0 0,-1 0 15,0 0-15,1 0 0,20 0 0,-20-21 16,20 21-16,1 0 0,-22 0 0,21-21 16,1 21-16,-22-22 15</inkml:trace>
  <inkml:trace contextRef="#ctx0" brushRef="#br0" timeOffset="14756.48">19918 3429 0,'0'0'0,"0"-21"0,21 0 16,-21 0-16,21-1 0,0 22 0,-21-21 15,0 0-15,0 42 32,-21 22-32,21-22 15,-21 21-15,0 0 0,21 1 16,-21-1-16,-1 0 0,1 1 0,0-1 16,-21 0-16,21-20 0,-1 20 0,1-21 15,0 21-15,0-20 0,0-22 16,21 21-16,0 0 0,21-21 15,0 0 1,21 0-16,1-21 0,-1 0 16,0-1-16,22 1 0,-1 0 15</inkml:trace>
  <inkml:trace contextRef="#ctx0" brushRef="#br0" timeOffset="15084.06">20743 3471 0,'0'0'0,"43"-21"0,-22 0 0,0 21 16,-21-21-16,-21 21 15,0 0-15,-22 0 0,1 21 0,0 0 16,-22-21-16,22 21 0,-22 1 16,22-1-16,0 0 0,-1 0 0,22 0 15,0 0-15,0 1 0,21-1 0,0 0 16,21 0-16,0 0 16,21 0-16,-20 1 0,41-22 15,-21 21-15,22-21 0,-22 21 16,22 0-16,-22-21 0,0 21 0,1 0 15,-1 1-15,-21-22 0,-21 21 0,0 0 16,0 0-16,-21-21 16,0 0-16,-21 0 0,-1 21 0,1-21 15,-22 0-15,22 0 0,-21 0 16,20 0-16,1 0 0,0 0 0,20 0 16,1-21-16,0 21 0,21-21 0,-21 0 15,21 0-15,0-1 0,0 1 16,0 0-16,0-21 0</inkml:trace>
  <inkml:trace contextRef="#ctx0" brushRef="#br0" timeOffset="15257.05">20066 2879 0,'0'0'0,"-21"-21"0,21-1 0,-21 22 15,-1 0-15,1-21 16,0 42 15,0 1-15,0-22-16,0 21 0,-1-21 15</inkml:trace>
  <inkml:trace contextRef="#ctx0" brushRef="#br0" timeOffset="15988.84">6096 4911 0,'0'0'0,"21"0"0,0 0 15,0 21 1,1-21-16,-1 21 16,0-21-1,0 0-15,0 0 0,-21-21 16,21 21-16,1-21 0,-1 0 0,0-1 16,0 1-16,0-21 0,-21 21 15,0 0-15,0-22 0,-21 22 0,0 0 16,-21 0-16,-1 0 0,-20 21 15,-1 0-15,1 0 0,-22 0 16,0 0-16,-20 21 0,-65 42 16,107-20-16,-1-1 0,22 0 0,0 1 15,20-1-15,22 0 0,0 1 16,43-1-16,-1 0 0,0 1 16,22-1-16,-22 0 0,22-21 0,-1 22 15,1-1-15,-1 0 0,1-20 0,-22 20 16,0 0-16,-20-21 0,-1 22 15,-21-22-15,0 21 0,0 1 0,-21-22 16,-22 0-16,-20 0 0,20 0 0,-20 0 16,-22 1-16,22-1 0,-22-21 15,-63 0-15,84 0 0,1-21 16,21-1-16,-1 1 0,1 0 16,0-21-16,20-1 0,1 1 0,21 21 15,0-21-15,0-1 0,0 1 16,21 0-16,1 20 0,20-20 15,-21 21-15,21 0 0,22 0 0,-22-1 16,1 22-16,20-21 0,-21 0 0</inkml:trace>
  <inkml:trace contextRef="#ctx0" brushRef="#br0" timeOffset="16336.97">6096 5461 0,'0'0'0,"21"21"0,-21 0 0,21 1 16,0-22-16,-21 21 0,22-21 15,-1 0-15,0 0 0,0 0 16,0 0-16,0 0 0,1-21 16,41-1-16,-42 1 0,0 0 15,1 0-15,-1 0 0,0-22 0,-21 22 16,0-21-16,0 21 0,0-22 16,0 1-16,-21 21 0,0 0 0,-1 0 15,-20-1-15,21 22 0,-21 0 16,20 22-16,-20 20 0,21-21 0,-21 21 15,20 1-15,1 20 0,0-20 16,-21 20-16,42 1 0,-21-22 0,21 21 16,0-20-16,0 41 15,0-41-15,0-22 0,21 0 0,0 0 16,21-21-16,-21 0 0,22 0 16,-1 0-16,0 0 0,1 0 0,-1-21 15,0 0-15,22-21 0,-1 20 0,-20-20 16,20 0-16,1-1 0,-1-20 15</inkml:trace>
  <inkml:trace contextRef="#ctx0" brushRef="#br0" timeOffset="16548.03">7366 4678 0,'0'0'0,"21"-42"16,-21 20-16,0 1 0,0 0 0,-21 21 16,0 21-16,0 0 0,-1 22 15,1-1-15,-21 22 0,21-1 16,0 1-16,-1 20 0,1 1 0,0-22 15,0 22-15,0-21 0,0-1 16,-1 1-16,22-1 0,-21-21 0,21 22 16,-21-22-16,21 1 0,0-22 15,0 0-15,0 0 0,0 0 0,21-21 16,0 0-16,1 0 0,-1-21 16,21 21-16,-21-21 0</inkml:trace>
  <inkml:trace contextRef="#ctx0" brushRef="#br0" timeOffset="16940.96">7578 5334 0,'0'21'15,"0"-42"-15,-22 63 0,22-20 16,0-1-16,0 0 0,0 0 0,0 0 16,22-21-1,-1 0 1,21 0-16,-21 0 0,0 0 0,22-21 15,-22 21-15,21-21 0,-21 0 16,22 0-16,-22-1 0,0 1 0,0-21 16,0 21-16,1-22 0,-22 22 15,0-21-15,0 21 0,0 0 0,0-1 16,-43 22-16,22 22 16,0-1-16,-21 0 0,-1 0 0,1 21 15,0 1-15,-1-22 0,22 21 0,-21 1 16,21-1-16,-1 0 0,1 1 15,0-1-15,0-21 0,21 21 16,0-20-16,0-1 0,0 0 0,0 0 16,21 0-16,0-21 0,0 0 0,1 0 15,20 0-15,0 0 0,22 0 0,-22-21 16,22 0-16,-1 0 0,1 0 16,-1-1-16,-21-20 0,22 21 0,-1 0 15,-20-22-15,20 1 0</inkml:trace>
  <inkml:trace contextRef="#ctx0" brushRef="#br0" timeOffset="17559.93">8572 5165 0,'0'0'0,"-21"21"16,0 0-1,0 0-15,0 0 0,0 1 0,-1-1 16,1 21-16,0-21 0,21 0 0,-21 22 16,21-22-16,-21 21 0,21-21 15,0 1-15,0 20 0,0-21 0,0 0 16,0 0-16,21 1 0,0-22 0,-21 21 15,21-21-15,0 0 0,1 0 16,-1 0-16,0 0 0,0-21 16,21 21-16,-20-22 0,20 1 0,-21-21 15,21 21-15,-20-22 0,20 1 0,-21 0 16,21-1-16,-20-20 0,20-1 16,-21 1-16,21-1 0,-20 1 0,-1-22 15,0 22-15,0 20 0,0 1 16,-21 0-16,0-1 0,0 22 0,0 42 31,-21 22-31,0-1 16,0 0-16,0 22 0,-1-22 15,22 22-15,-21-1 0,21 1 0,-21-1 16,21-20-16,0 20 0,0-21 16,0 1-16,0-1 0,0 0 0,0 1 15,0-22-15,21 0 0,0 0 0,1 0 16,20 1-16,-21-22 0,21 0 0,-20 0 15,20 0-15,0-22 0,1 1 16,20-21-16,-21 21 0,1-43 16,-1 22-16,-21 0 15,-21 20-15,21-20 0,-21 0 16,0 21-16,0-22 0,-21 43 16,0 0-1,21 21-15,-21 1 0,0-1 16,0 21-16,-1-21 0,1 22 0,0-22 15,21 0-15,0 21 0,0-21 0,0 1 16,0-1-16,0 0 0,0 0 16,0 0-16,21 0 0,0 1 0,1-22 15,20 0-15,0 21 0,1-21 0,-1 0 16,21 0-16,-20 0 0,20 0 16,1 0-16,-1 0 0,1-21 0,-1 21 15,1-22-15</inkml:trace>
  <inkml:trace contextRef="#ctx0" brushRef="#br0" timeOffset="18090.81">10668 5292 0,'0'0'0,"0"-21"0,0-1 16,-21 1-16,0 21 0,-1 0 0,1 0 16,-21 0-16,21 0 0,-22 0 0,22 0 15,-21 21-15,0 1 0,-1-1 0,22 0 16,-21 0-16,-1 21 0,1-20 15,21-1-15,-21 0 0,20 21 0,1-21 16,0 1-16,21-1 0,0 0 0,0 0 16,0 0-16,0 0 0,21-21 15,0 22-15,1-22 16,20 0-16,-21 0 0,21 0 0,1 0 16,-22-22-16,21 1 0,1 0 15,-1 0-15,0 0 0,-21-22 0,22 1 16,-1 0-16,-21-1 0,22-20 0,-22-1 15,21 1-15,-21-1 0,0-20 16,22 20-16,-43 1 0,21 20 0,-21-20 16,21 21-16,-21 20 0,0 1 0,0 0 15,0 0-15,-21 21 16,0 21-16,0 0 16,21 22-16,-22-1 0,1 0 0,0 22 15,21-1-15,-21 1 16,21-22-16,-21 22 0,21-1 0,-21 1 15,21-22-15,0 0 0,0 1 0,0-1 16,0 0-16,0 1 0,0-22 16,0 0-16,0 0 0,21 0 15,0 0-15,-21 1 0,21-22 0,21 0 16,-20 0-16,-1 0 0,0 0 0,21-22 16,-21 1-16,1 0 0,20 0 15,-21 0-15,0 0 0,0-1 0,1 1 16,-1-21-16,-21 21 0,0 0 0,0-1 15</inkml:trace>
  <inkml:trace contextRef="#ctx0" brushRef="#br0" timeOffset="18315.87">9186 5059 0,'-42'0'0,"84"0"0,-126 0 0,62 21 0,1-21 31,42 0-31,22 0 0,-22 0 0,21 0 16,1-21-16,-1 21 0,0 0 0,1-21 15,-1 21-15,0 0 16,22 0-16,-22 0 0,22 0 0,-22 0 16,0 0-16,22 0 0,-22 0 0,0 0 15,22 0-15,-22 0 0</inkml:trace>
  <inkml:trace contextRef="#ctx0" brushRef="#br0" timeOffset="18524.12">11980 5821 0,'0'21'0,"0"0"16,0 0 0,-21-21-16,0 0 15,0 0-15,0 0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04:17:12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 1270 0,'0'-21'15,"0"0"1,0 0-16,0-1 16,0 44 15,0 20-31,0-21 15,0 21-15,0-20 0,0 20 16,0 21-16,0-20 0,-21 20 16,21 1-16,-21-1 0,0 1 15,0-1-15,0 1 0,-1-22 16,22 0-16,-21 1 0,21-22 0,-21 0 16,21 0-16,0 0 0,0-42 46,0 0-46,21-21 0,0 21 16,22-22-16</inkml:trace>
  <inkml:trace contextRef="#ctx0" brushRef="#br0" timeOffset="418.94">1270 1376 0,'0'0'0,"0"-21"15,0 0 1,-21 21-16,0 0 16,-22 0-16,22 21 0,-21-21 15,-1 21-15,1 0 0,0 0 16,21 0-16,-22 1 0,22-1 0,0 0 16,0 0-16,0 0 0,21 0 15,0 1-15,0-1 0,0 0 16,21 0-16,0-21 15,21 21-15,-21 0 0,22-21 0,-1 22 16,0-22-16,-20 21 0,20 0 16,0-21-16,-21 21 0,1 0 15,-1 0-15,-21 1 0,0-1 0,0 0 16,0 0-16,-21 0 0,-1 0 16,1 1-16,-21-22 0,0 21 15,-22 0-15,22 0 0,-1-21 0,22 0 16,-21 21-16,0-21 0,20 0 15,-20 0-15,21 0 0,0 0 16,0 0-16,-22-42 16,43 21-16,0 0 0,0-1 15,0 1-15,0 0 0,0 0 16,0-21-16</inkml:trace>
  <inkml:trace contextRef="#ctx0" brushRef="#br0" timeOffset="643.41">741 826 0,'0'0'0,"0"-22"0,0 1 0,0 0 16,-21 21 15,-1 0-31,22 21 31,0 0-15,0 1-16,22-22 0</inkml:trace>
  <inkml:trace contextRef="#ctx0" brushRef="#br0" timeOffset="2091.56">1841 1334 0,'0'0'0,"22"0"32,-1 0-32,0 0 15,-21-22-15,21 22 0,21-21 16,-20 0-16,20-21 0,0 21 15,1-1-15,-1-20 0,0 21 16,22-21-16,-22 20 0,22-41 16,-43 42-16,0 0 0,-21-1 15,0 1-15,0 0 0,-21 21 16,-22 0-16,1 0 0,0 0 16,-1 0-16,-20 21 0,21 0 15,-1 1-15,1-1 0,0 0 0,20 21 16,1-21-16,0 1 0,0 20 15,21-21-15,0 21 0,0-20 0,0-1 16,0 0-16,0 0 0,21 0 16,0 0-16,-21 1 0,43-22 15,-22 0-15,0 21 0,0-21 0,21 0 16,1 0-16,-1 0 16,-21 0-16,22 0 0,-22 0 0,0 0 15,0 0-15,-42 0 16,0 0-1,0 21-15,-22 0 0,1 0 16,0 0-16,-22 1 0,22-1 16,-22 21-16,22 0 0,-43 43 15,43-43-15,0 1 0,-1-1 16,22 0-16,0 1 0,21-1 16,0 0-16,0-20 0,0-1 0,0 21 15,21-21-15,0-21 0,0 21 16,22 1-16,-1-22 0,0 0 15,1 0-15,-1 0 0,22 0 0,-22-22 16,21 1-16,22 0 0,-21 0 16,-1-21-16,1 20 0,20-20 0,-41 0 15,20-1-15,-21 1 0,1-21 16,-22 41-16,21-20 0,-42 0 0,0 21 16,0-1-16,0 1 0,-21 42 31,0 1-31,21-1 15,-21 21-15,0-21 0,-1 22 16,22-1-16,0 0 0,-21 1 16,21-1-16,-21 0 0,21-21 0,0 22 15,0-22-15,0 0 0,0 0 16,-21 0-16,21 1 0,21-44 31,0 1-15,0 0-16,1-21 0,-1 21 15,0-22-15,0 1 0,21 0 16,-20 20-16,-1-20 0,0 21 16,0 0-16,0 0 0,0-1 0,1 22 15,-1 22 1,-21-1-16,0 0 0,21 0 16,-21 0-16,0 22 0,0-22 15,0 21-15,0-21 0,21 22 0,-21-22 16,21 0-16,-21 0 0,21 21 15,1-20-15,-1-22 0,0 21 16,0 0-16,0-21 0,22 0 0,-1 0 16,0 0-16,1 0 0,20-21 0,-21 0 15,22-1-15,-1 1 0,1 0 16,-22 0-16,22-21 0,-22 20 0,0-20 16,1 0-16,-22-22 0,21 22 15,-21 0-15,1 20 0,-22-20 16,0 21-16,0 0 0,0 0 15,-22-1-15,1 22 0,0 0 16,-21 0-16,-1 0 0,22 0 16,-21 22-16,0 20 0,-22-21 0,22 21 15,-1 1-15,22-1 0,-21 0 16,0 1-16,-1 20 0,22-20 16,21-22-16,0 0 0,0 0 15,0 0-15,0 0 16,21-21-16,0 0 0,22 0 15,-22 0-15,21 0 0,1-21 16,-22 0-16,21 0 0,-21-21 16,22 20-16,-22-20 0,0 21 0,0-21 15,0-1-15,0 22 0,-21-21 0,22 21 16,-22-1-16,0 1 0,0 0 16,0 42-1,0 0-15,0 22 16,0-22-16,0 21 0,0-21 0,-22 22 15,22-1-15,0-21 0,0 22 16,0-1-16,0-21 0,0 0 16,22 0-16,-1-21 0,-21 22 15,42-22-15,-21 0 16,0 0-16,1 0 0,-1 0 16,0-22-16,0 22 0,21-21 0,-20-21 15,-1 21-15,0-22 0,42-41 16</inkml:trace>
  <inkml:trace contextRef="#ctx0" brushRef="#br0" timeOffset="2603.5">4487 1122 0,'0'0'0,"0"-21"16,-21 21-16,0 0 0,0 0 16,0 21-16,-1 0 15,22 0-15,-21 0 0,0 22 16,0-1-16,0 0 0,21 1 0,-21 20 15,21 1-15,0-22 0,-22 22 16,22-1-16,-21-21 0,21 22 0,0-22 16,0 1-16,0-1 0,0 0 15,0-21-15,0 22 0,0-22 0,0 0 16,0 0-16,0 0 16,0 1-16,-21-22 15,0-22 1,21 1-16,0 0 0,0-21 15,0 21-15,0-22 0,0 22 16,21-21-16,0 21 0,0-22 16,22 1-16,-1 0 0,0 20 15,1 1-15,-1-21 0,22 42 0,-22-21 16,21 21-16,-20 0 0,20 0 0,-20 0 16,-1 0-16,0 21 0,1 0 15,-1 21-15,-21-20 0,0 20 0,-21 0 16,0 1-16,0-22 0,0 21 15,-21 0-15,0 1 0,-21-22 0,-1 21 16,1-21-16,0 1 0,-22-1 16,-21 21-16,43-42 0,0 0 15,-1 0-15,22 0 0,0 0 16,0 0-16,0 0 0,0 0 16,21-21-16,0 0 0,0 0 15,21-22-15,21 22 16,-21 0-16,22-21 0,-22-1 0,21 1 15</inkml:trace>
  <inkml:trace contextRef="#ctx0" brushRef="#br0" timeOffset="2864.37">5419 1037 0,'0'0'0,"0"-21"0,0 42 31,-22 0-31,22 22 0,-21-1 15,21 0-15,0 1 0,0 20 0,0 1 16,-21-22-16,21 22 0,-21 20 16,0-20-16,21-1 0,-21 1 0,-1-22 15,22 22-15,-21-22 0,21 0 16,-21 22-16,0-43 0,21 21 16,0-21-16,0 1 15,21-22 1,0 0-16,0-22 0,22 1 0,-22 0 15,21 0-15</inkml:trace>
  <inkml:trace contextRef="#ctx0" brushRef="#br0" timeOffset="3203.14">5588 1799 0,'0'0'0,"-21"21"0,0-21 0,21 22 0,0-1 15,21-21 1,0 0-1,21 0-15,-21 0 0,22 0 16,-22-21-16,21-1 0,1 1 16,-1 0-16,0 0 0,-21 0 15,22 0-15,-22-1 0,0-20 0,-21 21 16,0 0-16,0 0 0,0-1 16,-21 22-1,0 0-15,-22 22 0,22-1 0,-21 0 16,21 0-16,-22 21 0,1 1 15,21-22-15,-21 21 0,20 1 0,1-22 16,0 0-16,0 21 16,21-21-16,0 1 0,0-1 0,0 0 0,0 0 15,21 0-15,0-21 16,22 0-16,-1 0 0,0 0 0,1 0 16,20 0-16,-21 0 0,22 0 15,-1-21-15</inkml:trace>
  <inkml:trace contextRef="#ctx0" brushRef="#br0" timeOffset="3707.27">6964 1651 0,'0'0'0,"0"-21"0,0 0 16,-43 0-16,22 21 0,0-22 0,-21 22 16,21 0-16,-22 0 0,22 0 0,-21 0 15,-1 0-15,1 22 0,0-1 16,21 21-16,-22-21 0,1 22 0,21-1 15,0 0-15,-22 1 16,22-1-16,0-21 0,21 21 0,0 1 16,0-22-16,0 0 0,0 0 0,0 0 15,0 1-15,21-1 0,0-21 16,0 0-16,22 0 0,-22 0 0,21 0 16,1 0-16,-22 0 0,21-21 15,0-1-15,-20 1 0,20 0 0,0-21 16,-21-1-16,22-20 0,-22-1 15,21 1-15,-21-1 0,22-20 0,-22 20 16,0-20-16,0-1 0,0-21 16,1 21-16,-1 1 0,0-1 0,0 22 15,-21-64-15,21 84 16,-21 22-16,0 0 0,0 0 16,-21 42-1,0 21-15,0 1 0,21 20 16,-21 22-16,-1-22 0,1 22 0,0 0 15,0-1-15,0 1 0,0 0 16,-1-1-16,1-20 0,21 20 0,0-20 16,0-22-16,0 22 0,0-22 15,0-21-15,0 22 0,0-22 0,21 0 16,1 0-16,-1-21 0,0 0 16,0 0-16,21 0 0,-20 0 0,20 0 15,0-21-15,1 0 0</inkml:trace>
  <inkml:trace contextRef="#ctx0" brushRef="#br0" timeOffset="4174.39">7874 1778 0,'0'0'0,"-21"0"0,-22 0 16,22 0-16,21-21 15,21 21 1,1 0-16,20-21 0,0 21 15,1 0-15,84 0 0,-64 0 16,1 0-16,-1 0 0,22 0 16,-22 0-16,22-21 0,-22 21 15,1 0-15,21 0 0,-22-22 0,-21 1 16,22 21-16,-22 0 0,-21 0 16,1-21-16,-1 21 0,-21-21 0,0 0 15,-43 0-15,22-1 0,-21 1 16,0 21-16,-1-21 0,1 21 15,0 0-15,-1-21 0,22 21 0,-21 0 16,21 0-16,-1 0 0,1 0 16,42 0 15,1 0-31,-1 21 0,0-21 16,0 0-16,0 21 0,22-21 0,-22 21 15,21-21-15,-21 22 0,22-1 16,-22 0-16,-21 0 0,0 0 15,0 0-15,0 1 0,0 20 0,-21-21 16,-22 0-16,22 22 0,-21-22 16,-1 0-16,1 0 0,-21 0 15,20 0-15,22-21 0,21 22 0</inkml:trace>
  <inkml:trace contextRef="#ctx0" brushRef="#br0" timeOffset="4775.54">10287 1037 0,'0'0'0,"0"21"0,21-42 63,0 0-63,-21 0 0,21-21 0,1-1 15,-1 1-15,0 0 0,-21-1 16,0 1-16,0 21 0,0-22 0,0 22 16,0 0-16,0 0 0,0 42 31,0 0-31,0 0 0,0 22 16,-21 20-16,21-20 0,-21 20 0,21 1 15,0-1-15,0 1 0,0-1 0,0 1 16,0-22-16,0 21 0,0-20 15,0-1-15,0 22 0,0-22 0,0 0 16,0 1-16,0-1 0,0-21 16,0 21-16,0 1 0,-22-22 0,1 0 15,0 0-15,-21 0 0,21-21 16,-22 0-16,1 0 0,0 0 16,20 0-16,-20 0 0,0-21 0,-1 0 0,22 0 15,-21 0-15,21 0 16,0-1-16,-1 1 0,22 0 0,0 0 15,0 0-15,0 0 0,0-1 16,22 1-16,20 0 0,0-21 0,1 21 16,62-43-16,-41 22 15</inkml:trace>
  <inkml:trace contextRef="#ctx0" brushRef="#br0" timeOffset="5011.31">11007 720 0,'0'0'0,"0"-21"0,-22 42 31,22 0-31,-21 21 0,0 1 16,0 20-16,21 1 0,-21-1 15,0 1-15,21-1 0,-22 1 0,22-22 16,-21 21-16,0-20 0,21 20 0,0-20 16,0-1-16,-21 0 0,21-21 15,0 22-15,0-22 0,0 0 0,0 0 16,0 0-16,21-21 15,0 0-15,22 0 0,-22-21 16,0 0-16,0 0 0,-21 0 16</inkml:trace>
  <inkml:trace contextRef="#ctx0" brushRef="#br0" timeOffset="5166.22">10626 1355 0,'21'0'15,"0"0"1,21 0-16,128-21 16,-107 21-16,22-22 0,-22 22 15,22-21-15,0 21 0,20-21 0</inkml:trace>
  <inkml:trace contextRef="#ctx0" brushRef="#br0" timeOffset="5396.73">12721 1249 0,'-21'0'0,"0"0"0,0 0 15,21 21 1,-22-21-16,1 21 0,21 0 16,-21 1-16,21-1 0,0 0 0,0 21 15,-21-21-15,0 22 0,0-22 0,21 21 16,0-21-16,-22 1 15,22-1-15,-21 0 0,21 0 0,0 0 0,21-21 32,1 0-32,20 0 0</inkml:trace>
  <inkml:trace contextRef="#ctx0" brushRef="#br0" timeOffset="5732.33">13462 1334 0,'0'0'0,"42"-22"0,-42 1 15,-42 21 1,21 0-16,-22 0 16,-20 0-16,21 0 0,-22 0 15,22 21-15,-1-21 0,1 22 0,0-22 16,21 21-16,21 0 0,0 0 16,0 0-16,21 0 15,21-21-15,0 22 0,1-1 16,-1-21-16,22 21 0,-22-21 15,0 21-15,1-21 0,-22 21 0,21 0 16,-42 1-16,0-1 0,0 0 16,0 0-16,-21 0 0,0 0 15,-22-21-15,1 22 0,0-22 16,-22 0-16,22 21 0,-22-21 0,22 0 16,0 0-16,-1 0 0,22 0 0,-21 0 15,21 0-15,0-21 0,21-1 0,0 1 16,0 0-16,0 0 15,0 0-15</inkml:trace>
  <inkml:trace contextRef="#ctx0" brushRef="#br0" timeOffset="5887.35">13017 847 0,'0'0'15,"-21"0"-15,-63 0 16,62 0-1</inkml:trace>
  <inkml:trace contextRef="#ctx0" brushRef="#br0" timeOffset="7087.63">14922 1312 0,'0'0'0,"-21"-21"0,21-42 15,0 20-15,0 22 16,0-21-16,0 0 0,0 20 16,21-20-16,1-43 15,-22 64-15,21 0 0,-21 42 32,0 0-32,0 22 15,0-1-15,0 0 0,0 22 0,-21-1 16,-1-20-16,1 20 0,0 1 0,0-1 15,0 1-15,21-1 0,0-20 16,-21 20-16,21-21 0,0 1 0,0-1 16,0-21-16,0 22 0,21-22 15,0 0-15,0-21 0,0 0 0,0 0 16,22 0-16,-22 0 0,21 0 16,22-21-16,20-22 0,-20 1 15,-22 21-15,22-43 0,-22 22 16,22-21-16,-22 20 0,21-20 0,-20-1 15,-1 1-15,-21-1 0,22-20 0,-22 20 16,0 1-16,0 20 16,0 1-16,-21 0 0,0 20 0,0 1 15,0 0-15,0 42 16,0 0-16,-21 1 0,0 20 16,0 21-16,0-20 0,-1 20 15,-20 1-15,21-1 0,0-20 0,0 20 16,-1-21-16,22 22 0,0-22 15,-21 1-15,21-1 0,0 0 0,0 1 16,0-22-16,21 21 0,1-21 0,-1-21 16,0 21-16,0-21 0,21 0 15,-20 0-15,20 0 0,0-21 16,1 0-16,20 0 0,-21-21 16,1 20-16,20-20 0,-20 0 0,-1-1 15,-21 1-15,0 21 0,22-21 16,-43 20-16,0 1 0,21 0 0,-21 0 15,-21 42 1,-1 0-16,22 0 16,0 1-16,-21-1 0,21 0 0,-21 21 15,21-21-15,0 22 0,0-22 16,0 21-16,0-21 0,0 22 16,0-22-16,0 0 0,0 0 0,0 0 15,0 1-15,0-1 16,-21-21-16,0 0 0,0 0 15,-1 0-15,1 0 0,0-21 16,0-1-16,0 22 0,0-21 0,-1 0 16,1 0-16,21 0 0,-21 0 15,21 42 17,0 0-32,0 0 15,0 0-15,21-21 0,0 21 16,1-21-16,-1 22 0,21-22 0,-21 0 15,22 0-15,20 0 0,-21 0 16,22 0-16,-1 0 0,1 0 16,-1-22-16,1 1 0,-1 0 0,1 0 15,-22-21-15,1 20 0,-1-20 16,-21 0-16,21 21 0,-20-22 0,-1 1 16,-21 21-16,0 0 0,0-22 15,0 22-15,-21 21 16,-1 0-16,1 21 15,0 0-15,0 22 0,0-22 0,21 21 16,-21-21-16,-1 22 0,22-1 0,-21 0 16,21-20-16,0 20 0,0-21 15,0 0-15,0 0 0,0 1 16,21-1-16,1-21 0,-1 0 16,0 21-16,0-21 0,21 0 0,1 0 15,-1 0-15,0-21 0,22 21 0,-1-21 16</inkml:trace>
  <inkml:trace contextRef="#ctx0" brushRef="#br0" timeOffset="7570.87">17843 1566 0,'0'0'0,"22"-21"0,-1-85 31,-21 85-31,-21 0 0,-22-21 16,1 42-16,21 0 0,-22 0 0,1 0 15,0 0-15,-1 0 0,1 21 16,21 0-16,-21 0 0,-1 0 15,22 22-15,0-1 0,-21-21 16,42 22-16,-22-1 0,22 0 0,0 1 16,0-1-16,0 0 0,0-21 0,0 22 15,22-22-15,-22 0 0,42 0 16,-21 0-16,0-21 0,22 0 0,-1 0 16,-21 0-16,21 0 0,1 0 15,-22-21-15,21 0 0,-21-21 0,22-1 16,-22 1-16,21 0 0,-21-22 15,1 22-15,20-106 16,-21 84-16,0-20 0,0-1 0,1 0 16,-1 1-16,0-1 0,0 21 15,0 1-15,-21-1 0,21 22 0,-21 21 16,0 0-16,0 0 0,0 42 16,0 21-16,-21 0 15,0 1-15,0 20 0,0 22 16,0-22-16,21 1 0,0 21 0,0-22 15,0 1-15,-22-1 0,22 1 16,0-1-16,0 1 0,0-22 0,0 0 16,0 1-16,0-1 0,0-21 15,0 21-15,0-20 0,0-1 16,22-21 0,-1 0-16,0 0 0,21 0 0,1-21 15</inkml:trace>
  <inkml:trace contextRef="#ctx0" brushRef="#br0" timeOffset="7843.19">19939 804 0,'0'0'0,"21"-42"0,0 21 0,0-21 16,-21 20-16,0 44 15,-21-1-15,0 21 16,0 0-16,-21 22 0,20-1 15,-20 22-15,21-21 0,0 20 0,-22-20 16,22-1-16,0 1 0,-21-1 16,21 1-16,-1-1 0,1-20 0,0-1 15,0 0-15,0 1 0,0-22 0,21 0 16,0 0-16,0 0 0,0 0 16,21-21-16,0 0 15,21 0-15,1-21 0,-1 0 16,21 0-16</inkml:trace>
  <inkml:trace contextRef="#ctx0" brushRef="#br0" timeOffset="8183.06">20405 1397 0,'0'0'0,"21"-21"0,-21 0 15,-21 21 1,21 21-16,-43-21 0,22 21 16,0 21-16,-21-20 0,20 20 15,-20-21-15,21 21 0,0 1 0,0-1 16,-1 0-16,22-20 0,0 20 15,0-21-15,0 0 0,0 0 0,22 1 16,-1-1-16,21 0 0,-21-21 0,22 0 16,-1 0-16,0 0 0,64 0 15,-64-21-15,22 0 16,-22-1-16,1-20 0,-1 0 16,0-1-16,22-41 0,-64 41 15,0 22-15,0-21 0,0 21 16,0 0-16,-21-1 0,-1 1 0,-20 0 15,21 21-15,-21 0 0,-1 0 16,1 0-16,-85 21 16,85 0-16,20-21 0,1 22 15,0-1-15,0-21 0,21 21 16</inkml:trace>
  <inkml:trace contextRef="#ctx0" brushRef="#br0" timeOffset="8390.94">19706 1270 0,'0'0'0,"0"-21"15,42 21-15,1 0 0,-1 0 16,0 0-16,22 0 0,-1 0 16,1 0-16,-1-21 0,22 21 0,0 0 15,-1 0-15,1 0 0,-21 0 16,20 0-16,-20 0 0,-1 0 15,-20 0-15,-1 0 0,0 0 0,-21 21 16,1-21-16,-44 0 16</inkml:trace>
  <inkml:trace contextRef="#ctx0" brushRef="#br0" timeOffset="9616.27">2159 2604 0,'0'0'0,"0"-22"0,0 1 15,-21 0-15,0 21 0,-1-21 16,1 21-16,-21 0 0,21 21 16,-22 0-16,22 0 0,-21 22 15,0 20-15,-1 1 0,1-1 0,0 1 16,-1-1-16,1 22 0,-43 84 16,43-105-16,21 20 15,0-20-15,21-1 0,0-20 0,0 20 16,21-42-16,21 22 0,0-22 15,1 0-15,-1 0 0,22-21 0,-1 0 16,1 0-16,-1-21 0,22 0 16,-1 0-16,1 0 0,0-22 0,-1 1 15,1-22-15,0 22 16,-22-21-16,1-1 0,-1-21 0,-20 22 16,-22-1-16,21 1 0,-21-22 15,-21 22-15,0-1 0,0 22 0,0 0 16,0-1-16,0 22 0,0 0 15,0 42-15,0 21 16,-21-20-16,0 20 0,0 21 16,21-20-16,-21 20 0,-1 1 0,1-1 15,0 1-15,0-1 0,0 1 16,0-1-16,-1 1 0,1-22 0,21 0 16,0 1-16,-21-1 15,21-21-15,0 0 0,0 1 16,21-44-1,0 1-15,1 0 16,-1 0-16,0-21 0,0 20 16,0-20-16,0 21 0,1-21 0,-1 20 15,0 1-15,0 21 0,0 0 16,0 0-16,1 0 0,-1 21 16,-21 1-16,0 20 15,0-21-15,0 0 0,21 22 0,-21-22 16,21 21-16,-21-21 0,21 0 15,-21 1-15,21-1 0,1 0 0,-1-21 16,0 21-16,0-21 0,0 0 16,22 0-16,-22 0 0,21 0 15,0 0-15,1-21 0,20 0 0,-20 0 16,20-1-16,-21 1 0,22-21 16,-22 0-16,1-1 0,-1 1 0,-21 0 15,21-1-15,-20 1 0,-22 0 16,0 20-16,0 1 0,0 0 0,0 0 15,-22 21-15,1 0 16,0 21-16,-21 0 0,21 0 0,-1 1 16,-20 20-16,21 0 15,0 1-15,0-1 0,-1-21 0,1 21 16,21 1-16,0-22 0,0 21 16,0-21-16,0 1 0,0-1 0,0 0 15,21 0-15,1-21 0,-1 0 0,21 0 16,0 0-16,1 0 0,-1 0 15,0 0-15,22-21 0,-1 0 0</inkml:trace>
  <inkml:trace contextRef="#ctx0" brushRef="#br0" timeOffset="10282.89">4445 3112 0,'0'-43'0,"0"86"16,0-107-16,0 43 0,-21 21 15,0 0-15,-1 0 16,1 21-16,0 21 0,0-20 0,0 20 15,0 0-15,-1 1 0,22-1 16,-21 0-16,21 1 0,-21-1 0,21 0 16,0 1-16,0-1 0,0-21 0,0 21 15,0-20-15,21-1 0,0-21 16,1 21-16,-1-21 0,21 0 0,0 0 16,1 0-16,-1-21 0,22 0 15,-1-1-15,-21 1 0,22-21 0,-1 0 16,43-64-16,-63 42 15,-1 1-15,0-1 0,1 1 0,-22-22 16,21 22-16,-21-1 0,0 1 16,22-1-16,-43 22 0,0 21 15,0-1-15,0 1 0,0 42 16,-21 22-16,-1-1 16,22 0-16,-21 1 0,0-1 0,0 22 15,0-22-15,0 21 0,-1-20 16,1 20-16,0 1 0,21-22 0,0 0 15,-21 1-15,0-1 0,21-21 0,0 22 16,0-22-16,0 0 16,0-42-1,21-22 1,0 22-16,0 0 0,22-21 16,-1-1-16,0 1 0,1 0 0,-1-1 15,64-41-15,-64 63 16,0-1-16,22 1 0,-43 21 15,0 0-15,-42 0 16,0 0 0,-21 21-16,20 1 0,-20-22 15,0 21-15,-1-21 0,1 21 16,0 0-16,-1-21 0,22 21 0,0 0 16,0 1-16,21-1 0,0 0 15,0 0-15,21 21 0,0-20 0,0-1 16,1 0-16,-1 0 15,0 0-15,0 0 0,0 1 0,0-1 16,1 0-16,-1-21 0,-21 21 0,21-21 16,-21 21-16,21-21 15,0 0-15</inkml:trace>
  <inkml:trace contextRef="#ctx0" brushRef="#br0" timeOffset="10696.16">6667 2709 0,'0'0'0,"0"-21"0,0 0 15,0-21-15,0 21 0,0-1 16,0 44 0,0-1-16,0 63 0,0-41 15,0 20-15,0 1 0,-21-1 16,21 1-16,-21-1 0,0 1 0,0-1 15,0 1-15,-1-1 0,1 1 16,0-22-16,21 0 0,-21 1 0,21-22 16,0 0-16,0 0 0,21-21 31,-21-21-31,0 0 16,0-21-16,0 20 15</inkml:trace>
  <inkml:trace contextRef="#ctx0" brushRef="#br0" timeOffset="11390.4">6202 3090 0,'0'22'16,"0"-1"-1,42 0-15,-21 0 16,22 0-16,20-21 0,1 0 0,-1 0 16,22 0-16,-1 0 0,22-21 15,-21 0-15,21 0 0,-22 0 0,1-1 16,-21 1-16,20-21 0,-20 21 15,-1-22-15,-20 1 0,-1 0 16,-21-1-16,0 1 0,-21-21 0,0-1 16,0 22-16,0-43 15,-21 64-15,0 0 0,0 21 0,0 42 16,-1-21-16,1 43 16,0-22-16,0 22 0,0-22 0,21 21 15,-21 1-15,21-1 0,-22 1 16,22-22-16,0 22 0,0-1 0,0-20 15,0 20-15,0-21 0,0 1 16,0-1-16,0 0 0,0-20 0,0-1 16,0 0-16,0 0 0,22-21 31,-1 0-31,-21-21 0,21 0 0,0 0 16,0-22-16,0 22 0,22-21 0,-22-1 15,0 22-15,0-21 0,22 21 16,-22 0-16,0-1 0,0 22 0,0 0 15,0 0-15,1 0 0,-22 22 16,0-1-16,0 0 0,0 21 16,0-21-16,0 1 0,0 20 15,21-21-15,-21 21 0,21-20 0,0-1 16,0 0-16,0 0 0,1-21 16,20 21-16,-21-21 0,21 0 15,1 0-15,-1 0 0,0 0 0,22 0 16,-22-21-16,1 0 0,-1 0 15,21 0-15,-20-22 0,-1 22 0,0-21 16,1-1-16,-22 1 0,0 0 0,0-1 16,-21 22-16,0-21 0,0 21 15,0 0-15,-21 21 0,0 0 16,0 21-16,0 0 0,-22 0 16,22 21-16,0-20 0,21 20 0,-21 0 15,21 1-15,0-22 0,0 21 0,0-21 16,0 0-16,0 1 0,0-1 15,21 0-15,0-21 0,0 0 0,22 0 16,-22 0-16,21 0 0,22 0 16,-22-21-16</inkml:trace>
  <inkml:trace contextRef="#ctx0" brushRef="#br0" timeOffset="13849.41">10266 2858 0,'0'0'0,"-21"0"16,-64 0-1,64 0 1,0 0-16,21 21 15,21-21 17,0 0-32,0 0 0,21 0 0,-20 0 15,20-21-15,0 21 0,1-22 16,-1 1-16,0 0 0,1 0 0,-1-21 16,0 20-16,-21-20 0,1 21 15,-22-21-15,0 20 0,0-20 16,-22 21-16,1 0 0,0 0 0,-21 21 15,-1 0-15,-20 0 0,21 0 16,-22 0-16,22 21 0,-1 21 0,1-21 16,0 22-16,-1-1 0,22-21 15,0 21-15,21 1 0,0-22 0,0 21 16,21-21-16,0 1 0,1-1 16,62 21-16,-63-21 0,22-21 15,-1 0-15,0 0 0,1 0 16,-1 0-16,0 0 0,1 0 15,-22 0-15,21 0 0,-42-21 0,0 0 16,-21 21-16,0 0 16,0 0-16,-22 0 0,-20 0 15,21 21-15,-22 0 0,1 22 0,20-22 16,-20 21-16,-1 0 0,22 22 16,0-22-16,-1 22 0,1-22 0,21 22 15,0-22-15,21 0 0,0-21 16,21 22-16,0-22 0,21 0 0,64-21 15,-42 0-15,-1 0 0,1 0 16,20-21-16,-20-21 0,20 20 16,1-20-16,0 0 0,-1-1 15,1 1-15,0 0 0,-22-22 0,1 22 16,-22-22-16,0 1 0,1-1 16,-22-20-16,21 20 0,-21-20 0,-21 20 15,0 1-15,22-1 0,-22 22 16,0-1-16,0 1 0,0 63 15,-22 0 1,1 22-16,0 20 0,0-20 0,0 20 16,0 1-16,-1 20 0,1-20 0,0-1 15,21 1-15,0-1 16,-21 1-16,21-1 0,0-20 0,0 62 16,21-62-16,0-1 0,0-21 15,1 22-15,20-22 0,-21-21 16,21 21-16,1-21 0,-1 0 0,0 0 15,1 0-15,-1-21 0,0 0 16,1-1-16,-1 1 0,22-21 0,-22 0 16,0 20-16,-21-20 0,22 0 0,-22-1 15,0 1-15,0 0 0,-21-1 16,0 22-16,0 0 0,0 0 0,-21 21 16,0 0-16,0 0 0,0 0 15,-1 21-15,-20 0 0,21 0 0,0 22 16,-22-1-16,22-21 0,0 22 0,21-1 15,0 0-15,0 1 0,0-22 16,0 21-16,0 0 16,21-20-16,22-1 0,-22-21 0,0 0 15,21 0-15,1 0 0,-1 0 16,21 0-16,-20-21 0,20 21 0,-20-22 16,20 1-16,-21-21 0,22 21 15,-22-22-15,1 1 0,-22 0 0,21-1 16,0 1-16,-20 0 0,-1-1 0,0 1 15,-21 21-15,0 0 0,21 0 16,-21 42 0,0 0-16,0 0 0,-21 21 15,0-20-15,0 20 0,-1 0 0,22 1 16,-21-1-16,0-21 0,0 21 0,21-20 16,0 20-16,-21-21 15,21 0-15,0 0 0,-21 1 16,21-44 15,0 1-31,21 0 0,0 0 0,0-21 16,0-1-16,0 1 0,1 0 15,-1-1-15,0 1 0,0 0 16,21-1-16,-20 1 0,-1 21 0,0 0 16,21-1-16,-21 22 0,22 0 15,-22 0-15,-21 22 0,21-1 16,0 0-16,-21 0 0,0 0 0,0 22 15,0-22-15,0 21 0,0 0 16,0 1-16,0-22 0,0 21 0,21-21 16,-21 1-16,0 20 0,0-21 15,22 0-15,-22 0 0,0-42 32,0 0-17,0 0-15,21-21 0,0 20 0,0-20 16,0 0-16,0-1 0,1 1 15,20 0-15,0-1 0,1 1 16,-22 21-16,21-21 0,0 20 0,1 1 16,-1 0-16,-21 0 0,0 21 15,22 0-15,-22 0 0,-21 21 0,21 0 16,-21 0-16,0 1 0,0 20 0,0-21 16,0 21-16,0 1 0,-21-22 15,21 21-15,0 1 0,0-1 0,-21-21 16,21 21-16,0-20 0,0 20 15,21-21-15,0 0 0,-21 0 16,42-21-16,-20 0 0,-1 0 0,21 0 16,-21 0-16,22 0 0,-22-21 15,21 21-15,0-21 0,1 0 16,-22 0-16,21-22 0,-21 22 0,22-21 16,-22 0-16,0-1 0,0 1 15,0 21-15,-21-22 0,0 22 0,0-21 16,0 21-16,-21 21 15,0 0-15,0 0 0,0 21 16,0 0-16,-1 0 0,1 0 16,21 22-16,-21-22 0,21 21 0,-21-21 15,21 22-15,0-22 0,0 0 0,0 21 16,0-20-16,0-1 0,21 0 16,0 0-16,0-21 0,1 21 15,-1-21-15,21 0 0,-21 0 16,22 0-16,-1-21 0,0 21 15,1-21-15,20 0 0,-21 0 0,1-22 16,20 22-16,-20-21 0,-22-1 0,21 22 16,-21-21-16,0 21 0,1 0 15,-1-1-15,-21 1 0,0 0 0,-21 42 32,-1 0-32,22 1 0,0-1 15,-21 0-15,21 0 0,-21 21 0,21-20 16,-21 20-16,21-21 0,0 0 15,0 0-15,0 22 16,0-22-16,-21 0 0,21 0 16,-21-21-16,21-21 31,0 0-31,0 0 16,0-22-16,21 22 0,21-21 0,-21 21 15,0-22-15,22 1 0,-22 0 16,21-1-16,-21 1 0,22 21 0,-1-21 15,0 20-15,-20 1 0,20 0 0,-21 21 16,21 0-16,-20 0 0,-1 21 16,0 0-16,-21 22 0,0-22 15,0 21-15,0 1 0,0-1 0,0 0 16,21 1-16,-21-1 0,21 0 16,0 22-16,1-43 0,-22 21 15,21-21-15,21 1 0,-21-1 16,0-21-16,1 0 0,20 0 15,-21 0-15,0-21 0,0-1 0,1 1 16,20 0-16,0-42 0,-21 20 16,1 1-16,20 0 15,-21-1-15,0-20 0,0 20 0,22-20 16,-22-1-16,0 22 0,0-21 16,0 20-16,1 22 0,-22-21 0,0-1 15,0 86 1,-22-22-16,1 0 15,0 21-15,-21 1 0,21-1 0,-1 0 16,1 1-16,0-1 0,0 0 16,0 1-16,21-1 0,0 0 0,0 1 15,0-1-15,0-21 0,0 22 0,0-22 16,0 0-16,21 0 0,0-21 16,0 0-16,0 0 0,1 0 15,-1 0-15,0 0 0,0-21 16,-21 0-16,21 0 0</inkml:trace>
  <inkml:trace contextRef="#ctx0" brushRef="#br0" timeOffset="14007.38">15261 3133 0,'0'0'0,"-21"0"16,-21 0-16,20 0 0,1 0 16,42 0-1,1 0 1,20-21-16,-21 21 0,43 0 0,-22 0 15,0 0-15,22-22 0,-22 22 0,0 0 16,22-21-16,-1 21 0</inkml:trace>
  <inkml:trace contextRef="#ctx0" brushRef="#br0" timeOffset="14323.2">17653 2963 0,'21'-21'16,"0"21"-16,-21-21 0,21 21 16,-21 21 15,0 0-16,0 22-15,0-22 0,-21 21 0,0-21 16,21 22-16,-21-1 0,0 0 16,21 1-16,0-22 0,-21 21 0,-1-21 15,22 1-15,0 20 0,0-21 16,0 0-16,22-21 16,-1 0-16,0 0 0,21-21 0,-21 0 15</inkml:trace>
  <inkml:trace contextRef="#ctx0" brushRef="#br0" timeOffset="14633.02">18436 3006 0,'0'0'0,"42"-43"0,-20 22 0,-1 0 0,-21 0 15,0 0-15,0 0 0,-21 21 16,-1 0-16,-20 0 0,-21 0 16,20 0-16,1 21 0,0 0 15,-1-21-15,22 21 0,0 0 0,0 0 16,21 1-16,0-1 0,0 0 0,0 0 15,0 0-15,21 0 0,21 1 16,-21 20-16,22-21 0,-1 0 0,0 0 16,-20 1-16,20-1 0,-21 21 15,0-21-15,-21 0 0,0 1 16,-21-1-16,0-21 0,-21 0 16,-1 21-16,1-21 0,0 0 15,-22 0-15,22 0 0,-1 0 0,22 0 16,-21-21-16,21 0 0,21-1 15,0 1-15,0 0 0,0 0 0,0 0 16,0 0-16,0-22 0</inkml:trace>
  <inkml:trace contextRef="#ctx0" brushRef="#br0" timeOffset="14767.01">17907 2540 0,'0'0'0,"-21"0"0,-22 0 15,22 0 1,0 0 0,21 21-16</inkml:trace>
  <inkml:trace contextRef="#ctx0" brushRef="#br0" timeOffset="17655.93">3979 4572 0,'-21'0'0,"42"0"0,-21 0 63,21 0-63,1 0 0,-1 0 0,0 0 15,0 0-15,21 0 0,1 0 16,-1-21-16,22 0 0,-22 0 0,21-1 16,1 1-16,-22 0 0,1-21 15,-1 21-15,-42-1 0,0 1 16,0 0-16,-42 0 0,-1 21 0,-20 0 15,-1 0-15,1 0 0,-170 85 16,169-43-16,1 0 16,-22-21-16,43 43 0,-22-22 15,1 43-15,42-22 0,21-20 16,0-1-16,0 0 0,21 1 16,21-22-16,1 21 0,-1-21 0,0-21 15,22 22-15,-22-22 16,22 0-16,-1 0 0,-21 0 0,22 0 0,-22-22 15,1 22-15,-22 0 16,0-21-16,-21 0 0,-21 21 16,-22 0-16,22 0 0,-42 0 15,20 0-15,-20 0 0,-1 21 0,1 0 16,-1 1-16,22 20 0,-21-21 0,20 21 16,1 1-16,0-1 0,20 0 15,1 22-15,21-22 0,0 1 0,0-22 16,0 21-16,21 0 0,22-20 15,-1 20-15,0-21 0,1-21 0,-1 21 16,0-21-16,22 0 0,-1 0 16,1-21-16,-1 21 0,1-21 0,21-21 15,-1 20-15,-20 1 16,20-21-16,-20 0 0,-1 20 0,-20-20 16,-1 0-16,0-1 0,-20 22 0,-1-21 15,-21 21-15,0 0 0,0-1 16,-21 22-16,-1 22 15,1-1-15,0 0 0,0 0 16,0 0-16,0 22 0,-1-1 0,1-21 16,0 21-16,0-20 15,0 20-15,0-21 0,21 0 0,-22 0 16,22 1-16,0-1 0,22-42 31,-1 21-31,0-22 0,21 1 16,-21 0-16,22-21 0,-22 21 15,21-22-15,-21 22 0,22-21 0,-22-1 16,21 22-16,-21 0 0,1 0 0,-1 21 16,0 0-16,0 0 15,-21 21-15,0 0 0,0 0 16,0 1-16,21-1 0,-21 21 16,21-21-16,-21 0 0,22 1 0,-1 20 15,0-21-15,0 0 0,0-21 0,22 21 16,-22 1-16,21-22 15,22 0-15,-22 0 0,21 0 0,1 0 0,-1 0 16,1-22-16,-1 1 0,1 0 16,-1 0-16,1 0 0,-22 0 15,1-1-15,-22-20 0,0 21 0,0-21 16,-21-1-16,0 1 0,0 0 16,-21-1-16,0 1 0,0 21 0,-1 0 15,-20-1-15,0 1 0,-1 21 16,1 0-16,0 21 0,-1 1 0,1-1 15,21 21-15,-21 0 0,-1-20 0,22 20 16,0 0-16,0 1 0,0-1 16,21 0-16,-22-21 0,22 1 0,0 20 15,0-21-15,22-21 16,-1 21-16,0-21 0,21 0 0,-21 0 16,22 0-16,-1 0 0,0 0 0,1-21 15,-1 0-15,0 0 0,-20 0 16,20-1-16,0-20 0,-21 21 0,1-21 15,-1-1-15,-21 1 0,0 0 16,0 20-16,0-20 0,0 21 0,0 0 16,0 42-1,0 0-15,0 21 0,0-20 16,0 20-16,-21 0 0,21 1 0,0-22 16,0 21-16,0 0 0,0-20 15,0-1-15,0 21 0,0-21 16,42-21-16,-21 21 0,0-21 0,0 0 15,22 0-15,-1 0 0,0 0 16,1-21-16,-1 0 0,0 0 0,22 0 16,-22 0-16,1-22 0,-1 22 0,-21-21 15,21-22-15,-20 1 0,-1-1 16,0 1-16,0-22 0,0 22 0,0-1 16,-21 1-16,0-1 0,0 22 15,0-1-15,0 22 0,-21 64 16,0-22-1,21 42-15,-21-20 0,0 20 16,21 1-16,-21-1 0,-1 1 16,22-1-16,-21-21 0,21 22 15,0-22-15,0 1 0,0-22 0,0 21 16,0-21-16,0 0 0,0 1 0,0-44 31,0 1-15,21 0-16,1-21 0,-22 21 15,21-22-15,0 1 0,21 0 0,-21-1 16,1 1-16,20 0 0,0-1 0,1 1 16,-22 21-16,21 21 0,0 0 15,1 0-15,-22 21 0,21 0 16,22 43-16,-43-22 16,21 0-16,-42-21 0,21 22 0,-21-1 15,0 0-15,0-20 0,0 20 0,0-21 16,0 0-16,-21 0 0,0 1 15,0-1-15,0-21 0,-22 21 0,22-21 16,-21 0-16,0 0 0,20 0 16,-20 0-16,0 0 0,-1-21 15,1 0-15,0 21 0,-1-22 0,22 1 16,0 21-16,0-21 0,0 21 0,21 21 31,21 0-15,0 1-16,0-22 0,22 21 15,-22 0-15,21-21 0,0 21 0,1-21 16,-1 0-16,0 0 0,22 0 0,-22 0 16,22 0-16,-1 0 0,-20 0 15,20-21-15,1 0 0,-22 0 0,21-1 16,-20 1-16,-1-21 0,0 21 16,1-22-16,-22-20 0,21 21 0,-21-22 15,1 1-15,-1-22 0,0 21 0,0 1 16,0-1-16,-21 1 0,0 21 15,0-1-15,0 22 0,0 0 0,0 0 16,0 42 0,0 21-16,-21-21 15,0 22-15,0-1 0,0 22 0,-1-1 16,1 1-16,0-22 0,0 21 16,0 1-16,0-1 0,-1-20 0,22-1 15,0 0-15,0 1 0,0-1 0,0-21 16,22 0-16,-1 1 0,42 20 15,-20-42-15,-1 0 0,43 0 16,-22 0-16,-21-21 0,22 0 16,-1-1-16,-20 1 15,-1 0-15,0 0 0,1-21 0,-1 20 16,0-20-16,-20 0 0,-1-1 0,0 1 16,0 0-16,-21 21 0,0-22 15,0 22-15,0 0 0,-21 21 16,0 0-16,0 0 0,-1 21 15,1 0-15,0 22 0,-21-22 16,21 0-16,21 21 0,-22-21 0,22 22 16,0-22-16,0 21 0,0-21 0,0 1 15,22-1-15,-22 0 0,42 0 16,-21 0-16,21 0 0,1-21 0,-1 22 16,22-22-16,-22 0 0,43 21 0,-22-21 15,22 0-15,-1 0 0,1 0 16,0 0-16,-22 0 0,22 0 0,-22-21 15,1-1-15,-1 1 0,1 0 16,-22 0-16,1 0 0,-1-22 0,0 1 16,-21 0-16,1 21 0,-22-22 0,0 1 15,0 0-15,-22 20 0,1-20 16,-21 21-16,21 0 0,-22 21 0,22 0 16,-63 0-16,41 21 0,1 0 15,0 0-15,-1 22 0,1-22 16,0 21-16,-22 0 0,22 1 15,21-22-15,-22 21 0,22 1 16,0-22-16,21 21 0,0-21 0,0 0 16,42 1-16,-21-1 0,43 0 15,-22-21-15,1 0 0,-1 0 16,0 0-16,1 0 0,41-21 16,-41 0-16,-1-1 0,0-20 0,-21 21 15,22-21-15,-22-22 0,21 1 16,-21-1-16,1 1 0,-1-22 0,0 0 15,0 1-15,0-1 0,0 0 16,1 1-16,-22 20 0,0 1 0,21 20 16,-21 1-16,0 21 0,0 0 0,-21 42 15,-1 0 1,-20 21-16,21 1 0,0-1 16,-22 21-16,22 1 0,0-1 0,0 1 15,21 21-15,0-22 0,-21 22 16,21-22-16,0 1 0,0-1 0,0-20 15,0-1-15,21 43 0,-21-64 16,21 21-16,21-21 16,-20-21-16,20 21 0,0-21 0,1 0 0,-1 0 15,21 0-15</inkml:trace>
  <inkml:trace contextRef="#ctx0" brushRef="#br0" timeOffset="18171.29">11303 4911 0,'0'-43'31,"0"65"0,-21-1-31,0 0 16,-1 0-16,1 21 0,0 1 15,-21-1-15,21 0 0,-1 1 16,1-1-16,0-21 0,21 22 0,0-1 16,0-21-16,0 0 0,0 0 0,21 1 15,0-1-15,1 0 0,-1-21 16,21 0-16,-21 0 0,22 0 0,41 0 15,-41 0-15,-1-21 0,0 0 16,1-1-16,-22 1 0,21-42 16,-42 20-16,0 1 15,0 0-15,0-22 0,0 22 16,0 0-16,-21-1 0,0 22 0,-22 0 16,22 0-16,-21 21 0,21 0 15,-22 0-15,22 21 0,0 0 16,-21 21-16,21-20 0,-1-1 0,1 21 15,0-21-15,21 22 0,0-22 16,0 21-16,0-21 16,21-21-16,22 0 0,-22 21 0,21-21 15,0 0-15,1 0 0,20 0 16,-20 0-16</inkml:trace>
  <inkml:trace contextRef="#ctx0" brushRef="#br0" timeOffset="18495.27">11853 5059 0,'0'0'0,"0"-21"15,0 0-15,0-1 0,0 1 0,0 0 16,0 0-16,0 0 0,21 0 16,1-1-16,-1 22 0,0 0 15,0 0-15,0 0 0,0 22 16,1-1-16,20 0 0,-21 0 0,0 21 16,0 1-16,1-22 0,-1 21 0,0 1 15,-21-1-15,0 0 0,0 1 16,0-22-16,0 21 0,0-21 0,0 0 15,-21 1-15,0-22 0,21 21 16,-22-21-16,1 0 0,0 0 16,0 0-16,0-21 15,21-1-15,0 1 0,0 0 16,0-21-16,0 21 0,0-1 16,0 1-16,0 0 0,21-21 0,-21 21 15,21 21-15,0-22 0,0 1 16,1 0-16,-1 21 0,21-21 0,-21 0 15,0 21-15,1-21 0,20-1 0,-21 1 16</inkml:trace>
  <inkml:trace contextRef="#ctx0" brushRef="#br0" timeOffset="18928.02">12446 4636 0,'0'0'16,"-42"-22"-16,-1-20 0,1 21 0,0 0 15,-22-22-15,1 22 0,-1 0 0,1 0 16,-1 0-16,-63 21 0,64 0 15,-1 0-15,1 0 16,20 21-16,-20 0 0,-1 0 0,1 22 0,-1-1 16,1 21-16,20-20 0,-20 20 15,21 22-15,-22-22 0,22 1 16,21 21-16,-22-22 0,22 1 0,21 20 16,0-41-16,0 20 0,0 1 15,42-1-15,1 1 0,-1-22 0,64 43 16,-43-43-16,1 0 0,-1-21 15,22 1-15,-21-1 0,20 0 16,1-21-16,0 0 0,-1 0 0,1 0 16,0-21-16,-1 0 0,1-1 0,-22-20 15,1 0-15,-1-1 0,-20 1 16,20 0-16,-42-22 0,22 1 0,-22-22 16,0-63-16,-21 42 0,0 21 15,0 1-15,-21 20 0,-21-20 16,-1 41-16,1-20 0,-22 20 15,22 22-15,-21 0 0,-22 0 0,21 21 16,1 0-16,-1 0 0,1 21 0,21 0 16,-22 0-16,-21 22 15,64-22-15,0-21 0,0 21 16,21 0-16,0 0 0,21 1 0</inkml:trace>
  <inkml:trace contextRef="#ctx0" brushRef="#br0" timeOffset="19566.29">13525 4953 0,'0'0'0,"0"-21"0,0-85 31,0 85-31,22 0 0,-1-22 16,0 22-16,0 21 0,0-21 15,0 21-15,22 0 0,-22 0 16,0 0-16,0 21 0,0 0 15,1 1-15,-1-1 0,0 21 0,0 22 16,-21-22-16,21 0 0,-21 22 16,0-22-16,0 22 0,0-22 0,0 0 15,0 1-15,-21-1 0,0-21 0,21 21 16,-21-20-16,0-1 0,-1-21 16,22 21-16,-21-21 0,0 0 15,0-21 1,21 0-16,0-1 0,0-20 15,0 21-15,0-21 0,0-1 0,21 1 16,0-22-16,0 22 16,22-21-16,-1 20 0,0-20 0,22 20 15,-1 1-15,-20 21 0,20 0 16,1 0-16,-1-1 0,1 22 0,-22 0 16,0 22-16,-20-1 0,20 21 0,-21-21 15,-21 22-15,0-1 0,0 0 16,0 1-16,0-1 0,0 21 0,-21-41 15,21 20-15,-21 0 0,0-21 0,-1 22 16,1-22-16,0 0 0,21 0 16,-21 0-16,0 1 0,0-22 15,42-22 17,0 1-32,21 0 0</inkml:trace>
  <inkml:trace contextRef="#ctx0" brushRef="#br0" timeOffset="19974.93">15134 4805 0,'0'0'0,"0"-21"0,0 0 0,0-1 15,0 1-15,-21 21 0,-21 0 16,20 0-16,1 0 0,0 21 16,-21 1-16,-1 20 0,22-21 15,-21 21-15,0 1 0,20 20 0,-20-20 16,21-1-16,-21 21 0,20-20 0,1-1 15,0 0-15,21-20 0,0 20 16,0-21-16,0 21 0,0-20 0,21-1 16,22 0-16,-22 0 0,21-21 0,-21 0 15,22 0-15,20 0 0,-21 0 16,22 0-16,-22-21 0,22 0 0,-22 0 16,64-22-16,-64 1 0,1 0 15,-22-1-15,0 1 0,0-22 16,-21-41-16,0 41 0,-42 22 15,21-1-15,-22 1 16,-20 21-16,20 0 0,-20 0 0,-1 21 16,22 0-16,-21 0 0,20 21 15,1 0-15,-22 0 0,43 0 0,-21 0 16,21 22-16,0-22 0,-1 0 0,22 0 16,0 0-16,0 1 0,22-1 15,-1 0-15,21-21 0,-21 0 0,43 0 16,-22 0-16,22 0 0,-1 0 0</inkml:trace>
  <inkml:trace contextRef="#ctx0" brushRef="#br0" timeOffset="20292.3">15875 4445 0,'0'0'0,"21"-42"16,0 21-16,0-1 0,-21 1 0,0 0 15,0 42 1,-21 0-1,0 1-15,0 20 0,0 0 16,0 1-16,-1-1 0,22 21 0,-21-20 16,0 20-16,0 1 0,0-1 15,21 1-15,-21-1 0,-1 1 0,1-22 16,21 22-16,0-22 0,0 0 16,-21 1-16,21-1 0,0-21 15,0 21-15,0-20 0,21-1 16,-21 0-16,21-21 0,1 0 0,-1 0 15,0 0-15,0 0 0,21-21 16,-20 0-16,20 21 0,-21-22 0,21-20 16,1 21-16,-1 0 0,-21-22 0,22 1 15,-22 0-15,0-1 0,0 22 16</inkml:trace>
  <inkml:trace contextRef="#ctx0" brushRef="#br0" timeOffset="20518.91">15748 4826 0,'0'0'0,"-21"0"0,0 0 0,42 0 32,0 0-32,0 0 15,21 0-15,1 0 0,-1 0 0,22-21 16,-22 21-16,21 0 0,1 0 16,-22 0-16,22-21 0,-1 21 0,-20 0 15,-1 0-15,0 0 0,-21 0 16,1 0-16,-1 0 0,0 0 0,0 0 15,-21 21 17</inkml:trace>
  <inkml:trace contextRef="#ctx0" brushRef="#br0" timeOffset="20722.62">16849 5228 0,'0'0'0,"0"21"15,-22-21-15,1 0 16,0 0 15,0 0-15,0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02:45:28.7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9207 148 0,'0'0'0,"0"-21"0,0 0 15,-21 0 1,21 42 0,0 0-1,0 21-15,0 1 0,0-1 16,0 0-16,0 1 0,21 20 0,-21-20 16,0 20-16,0-21 0,0 22 15,0-1-15,0 1 0,0-1 0,0 1 16,0-1-16,0-20 0,0-1 15,0 22-15,0-43 0,0 21 0,0-21 16,0 22-16,0-22 16,22-21-1,-1 0-15,0-21 0,0-1 16,0-20-16</inkml:trace>
  <inkml:trace contextRef="#ctx0" brushRef="#br0" timeOffset="256.08">9779 529 0,'0'0'0,"0"-21"31,0 42-31,-42 0 0,20 1 0,1-1 16,-21 0-16,21 21 0,-22-21 16,1 22-16,21-1 0,-21 0 15,-1 22-15,22-22 0,-21 1 0,-1-22 16,22 21-16,0 0 0,0-20 15,-21 20-15,42-21 16,21-21 0,0-21-16,0 0 15,0 0-15,0-1 0,22 1 0,-22-21 16,0 0-16,0-1 0</inkml:trace>
  <inkml:trace contextRef="#ctx0" brushRef="#br0" timeOffset="471.47">9694 529 0,'0'0'0,"21"-21"15,22 0 1,-22 21-16,0 0 0,-21 21 16,0 0-16,21 22 15,-21-22-15,21 21 0,-21 0 0,0 1 16,0-1-16,0 0 0,0 1 16,0-1-16,22 0 0,-22 1 0,0-22 15,21 21-15,-21-21 0,0 22 16,0-22-16,21-21 0,0 21 0,0-21 15,0 0-15,1 0 0,-1 0 16,0-21-16,0 0 16,0 0-16,-21-22 0</inkml:trace>
  <inkml:trace contextRef="#ctx0" brushRef="#br0" timeOffset="711.48">10266 212 0,'0'0'0,"0"-43"0,0 22 31,0 64-31,-21-22 16,-1 21-16,22 0 15,-21 1-15,21 20 0,0 1 0,0-22 0,-21 22 16,21-22-16,-21 21 16,0 1-16,21-22 0,0 1 0,-21 20 15,-1-21-15,22-20 0,-21 20 16,21 0-16,0-21 0,0 1 0,0-1 15,21-21 1,1 0-16,-1 0 16</inkml:trace>
  <inkml:trace contextRef="#ctx0" brushRef="#br0" timeOffset="1087.84">10435 826 0,'21'0'47,"0"0"-47,1 0 0,-1 0 15,0-22-15,0 22 0,0-21 0,22 0 16,-22 0-16,0 0 0,0 21 16,0-21-16,0-1 0,1 1 0,-1 0 15,-21 0-15,0 0 16,0 0-16,-21 21 15,-1 0-15,1 0 0,0 0 16,0 21-16,0 0 0,-22 0 0,22 21 16,0-20-16,0 20 0,0 0 15,-22 43-15,22-43 16,0 1-16,21-1 0,0-21 0,0 21 16,0-20-16,0-1 0,0 21 15,0-21-15,21 0 0,0-21 16,1 0-16,20 0 0,-21 0 15,21 0-15,1-21 0,63-21 16,-64 21-16,21 0 0,-20-22 16</inkml:trace>
  <inkml:trace contextRef="#ctx0" brushRef="#br0" timeOffset="1579.05">11409 275 0,'0'0'16,"-21"-63"-1,-1 63-15,1 0 0,0 21 16,0 0-16,0 21 0,21-20 16,-21 20-16,-1 21 0,22-20 0,-21-1 15,0 22-15,0-22 0,21 21 16,-21-20-16,0 20 0,-1-20 0,22-1 16,-21 0-16,0 1 0,21-1 15,-21-21-15,21 43 16,0-43-16,0 0 15,0-42 1,0 0 0,0-1-16,0 1 0,0 0 15,21-21-15,0 21 0,0-22 0,22 1 16,-22 21-16,0 0 0,43-43 16,-22 43-16,0 0 0,1 21 15,-22-21-15,21 21 0,0 0 16,-20 0-16,20 0 0,-21 0 0,0 21 15,22 0-15,-22 0 0,0 0 16,0 22-16,-21-22 0,0 21 16,0 0-16,0-20 0,0 20 0,-21-21 15,0 21-15,0-20 0,-22-1 16,1 0-16,0 0 0,-1 0 0,1 0 16,0-21-16,20 0 0,-20 22 15,21-22-15,0 0 0,-22 0 0,22 0 16,0 0-16,21-22 15,0 1-15,0 0 0,0 0 16,21 0-16,0-22 0</inkml:trace>
  <inkml:trace contextRef="#ctx0" brushRef="#br0" timeOffset="2269.02">12171 593 0,'-21'0'15,"-1"0"-15,1 0 0,0 0 16,42-21 31,0 21-47,1 0 15,-1-22-15,21 22 0,-21-21 0,22 21 16,-1-21-16,0 0 0,-21 21 16,22-21-16,-22 0 0,0-1 0,0 1 15,0 21-15,-21-21 0,0 0 0,0 0 16,-21 21-1,-21 0-15,21 0 0,-22 0 0,1 21 16,21-21-16,-21 21 0,-1 0 16,1 0-16,0 22 0,20-22 15,-20 0-15,21 0 0,21 22 16,0-22-16,0 0 0,0 0 0,0 0 16,0 0-16,21 1 15,21-22-15,-20 0 0,20 21 0,0-21 16,1 0-16,-22 0 0,21 0 0,0 0 15,-20 0-15,-1 0 0,0 0 16,0 0-16,-42 0 16,-21 0-1,20 0-15,-20 0 0,0 21 0,-1 0 16,1 0-16,0 0 0,-1 1 16,1-1-16,0 21 0,-1-21 15,22 22-15,0-22 0,0 21 0,21-21 16,-21 0-16,21 1 0,0 20 15,0-21-15,21 0 0,21-21 0,-21 21 16,22 1-16,-22-22 0,21 0 16,1 0-16,-1 0 0,21 0 0,-20 0 15,-1 0-15,0-22 0,1 22 16,20-21-16,-20 0 0,-1-21 0,0 21 16,1-22-16,-1 22 0</inkml:trace>
  <inkml:trace contextRef="#ctx0" brushRef="#br0" timeOffset="2525.01">13017 233 0,'0'0'0,"0"-42"0,0-1 0,0 22 0,0 0 15,0 0-15,-21 42 16,0 0-16,21 0 16,-21 22-16,0-1 0,0 21 15,-1-20-15,1 20 0,0 1 0,0-1 16,0 1-16,0-1 0,-1-20 15,1 20-15,0 1 0,21-22 0,0 0 16,-21 1-16,21-1 16,0 0-16,0-21 0,0 1 0,0-1 15,0 0-15,0 0 0,21-21 16,0 0 0,0 0-16,1-21 0,20 0 0,-21 0 15</inkml:trace>
  <inkml:trace contextRef="#ctx0" brushRef="#br0" timeOffset="2895.86">13017 995 0,'0'0'0,"0"21"16,22-21-16,-1 0 15,0 0-15,0 0 16,0 0-16,0-21 0,1 21 15,-1-21-15,0 0 0,0 21 16,0-22-16,-21 1 0,21 0 0,1 0 16,-22 0-16,21 0 0,-21-22 15,0 22-15,0 0 0,0 0 16,-21 21-16,-1 0 16,1 0-16,0 0 0,-21 21 0,21 0 15,-1 0-15,1 0 0,-21 1 16,21-1-16,0 21 0,-1-21 15,1 22-15,21-22 0,0 21 0,0-21 16,0 22-16,0-22 0,0 0 16,21 0-16,1 0 0,20-21 0,-21 21 15,21-21-15,1 0 0,-1 0 16,0 0-16,1 0 0,-1 0 0,0 0 16,1-21-16,-1 0 0,0 21 0</inkml:trace>
  <inkml:trace contextRef="#ctx0" brushRef="#br0" timeOffset="3563.96">13737 847 0,'0'0'16,"0"-21"-16,0-22 0,0 22 0,0 0 16,0 0-16,-21 21 31,21 21-31,-21 0 0,0 0 16,21 0-16,0 22 0,-22-22 0,1 21 15,0-21-15,0 64 0,21-64 16,0 22-16,-21-22 0,21 0 15,-21 0-15,21 0 0,0 0 0,0 1 16,0-44 31,0 1-47,0 0 0,21 0 0,-21-21 16,21 20-16,0-20 0,0 0 15,0-1-15,1 1 0,-1 0 16,0-1-16,0 1 0,21 21 0,-20 0 15,20 0-15,-21-1 0,0 1 16,0 21-16,22 0 0,-22 0 0,0 21 16,0 1-16,-21-1 0,0 0 15,0 0-15,0 21 0,0 1 0,0-22 16,0 21-16,0 1 0,0-22 0,0 21 16,0-21-16,0 22 0,0-22 15,0 0-15,0 0 0,0 0 16,-21-21 15,21-21-15,0 0-16,0 0 0,21 0 15,-21-22-15,43 22 0,-22-21 0,0-1 16,21 1-16,1 0 0,-1-1 16,0 22-16,1-21 0,-1 21 0,0 0 15,1-1-15,-1 1 0,0 21 16,-21 0-16,1 0 0,-1 0 0,0 21 15,-21 1-15,0 20 0,0-21 16,0 0-16,0 22 0,0-22 0,0 21 16,0-21-16,-21 22 0,21-22 15,-21 21-15,-1-21 0,22 0 16,0 1-16,-21 20 0,21-21 16,21-21 15,1 0-16,-1-21-15,0 0 0</inkml:trace>
  <inkml:trace contextRef="#ctx0" brushRef="#br0" timeOffset="3916.44">14753 995 0,'21'0'15,"0"0"1,1 0-16,-1 0 15,0-21-15,0 21 0,0-21 0,0 21 16,1-22-16,-1 1 0,0 0 16,21 21-16,-21-21 0,1 0 0,-22 0 15,0-22-15,21 22 0,-21 0 16,0 0-16,0 0 0,-21 21 16,-1 0-16,1 0 0,0 0 15,-21 0-15,21 0 0,-22 21 16,22 0-16,-21 0 0,21 21 0,-22 1 15,22-22-15,0 21 0,21 1 16,0-1-16,0-21 0,0 21 0,0-20 16,0-1-16,0 0 0,0 0 15,21 0-15,0 0 0,0-21 0,22 0 16,-22 0-16,21 0 0,43 0 16,-43 0-16,1 0 0,-1 0 15,0-21-15,1 0 0,-1 0 16</inkml:trace>
  <inkml:trace contextRef="#ctx0" brushRef="#br0" timeOffset="4392.01">15473 889 0,'0'0'16,"21"-42"-16,-21-1 0,0 22 16,21 0-16,-21 0 0,0 0 0,0 0 15,-21 42 17,0 0-32,21 0 0,-21 0 15,-1 0-15,1 22 0,21-22 0,-21 21 16,0 1-16,21 20 15,-21-42-15,0 0 0,21 22 0,0-22 16,0 0-16,-22 0 0,22 0 16,-21-21-16,21 22 15,0-44 17,0 1-32,0 0 15,0 0-15,21-21 0,1 20 0,-1-20 16,0 0-16,0-1 0,21 1 15,1 0-15,-1-1 0,0 1 0,1 0 16,-1 21-16,0-22 0,1 22 16,-1 0-16,-21 21 0,22 0 0,-22 0 15,0 0-15,0 0 0,0 0 16,0 21-16,-21 0 0,0 22 0,0-22 16,0 21-16,0-21 0,0 22 15,0-1-15,0-21 0,-21 21 0,21-20 16,0 20-16,0-21 0,-21 0 15,21 0-15,-21 1 0,21-1 16,0 0-16,-21-21 0,21 21 16,0-42 15,0 0-31,21 0 16,0-1-16,0 1 0</inkml:trace>
  <inkml:trace contextRef="#ctx0" brushRef="#br0" timeOffset="4738.02">16383 402 0,'0'0'0,"21"-190"31,-21 169-31,0-1 16,0 44 15,-21 20-31,0-21 0,0 21 16,-1 1-16,1 20 0,0-20 0,0-1 15,0 21-15,0-20 0,-1-1 16,1 22-16,0-22 0,0 0 0,0 22 16,0-22-16,-1 0 15,1-20-15,21 20 0,0-21 0,0 21 16,0-20-16,0-1 0,0 0 0,0 0 16,0 0-16,21-21 15,1 0-15,-1 0 16,0 0-16,0 0 0,0 0 15,0-21-15,1 0 0,-1 21 0,0-21 16,0 0-16,0 21 0,0-22 16,1 1-16,-1 0 0,0 0 0,0-21 15,0 20-15,-21 1 0</inkml:trace>
  <inkml:trace contextRef="#ctx0" brushRef="#br0" timeOffset="4945.64">16108 593 0,'0'0'0,"0"-21"0,-21 21 0,42 0 31,0 0-31,0 0 16,0 0-16,0 0 0,1 0 0,-1 0 15,0 0-15,21 0 0,-21 0 0,1 0 16,-1 0-16,0 0 0,0 0 15,0 0-15,0 0 16</inkml:trace>
  <inkml:trace contextRef="#ctx0" brushRef="#br0" timeOffset="5452.03">17695 233 0,'0'0'0,"0"-21"0,21 21 0,-21 21 31,0 0-31,-21-21 16,0 42-16,21-20 0,-21-1 16,21 0-16,0 21 0,-21-21 0,21 22 15,-21-22-15,21 0 0,-22 21 16,22-20-16,0-1 0,0 0 0,-21 0 16,21 0-16,-21 0 15,21 1-15,21-22 31,-21-22-15,21 1-16</inkml:trace>
  <inkml:trace contextRef="#ctx0" brushRef="#br0" timeOffset="5723.87">17335 635 0,'0'0'0,"-21"21"0,0 0 15,0 1 1,21-1 0,21-21-16,0 0 15,22 0-15,-22 21 0,0-21 16,0 0-16,21 0 0,-20 0 16,20 0-16,0 0 0,-21 0 0,64 0 15,-64 0-15,22 0 0,-22 0 16,0 0-16,0 0 0,0-21 15,22 21-15,-43-21 0,0-1 16,0 1-16,0 0 16,0 0-16,0 0 0</inkml:trace>
  <inkml:trace contextRef="#ctx0" brushRef="#br0" timeOffset="5940.03">17399 318 0,'0'0'0,"-21"0"0,21-22 16,21 22-1,0 0 1,0 0-16,22 0 0,-1-21 0,0 21 16,1 0-16,-1 0 0,0 0 15,1-21-15,-1 21 0,-21 0 0,21 0 16,-20-21-16,-1 21 0,0-21 15,0 21-15,0 0 0</inkml:trace>
  <inkml:trace contextRef="#ctx0" brushRef="#br0" timeOffset="6568.14">18055 0 0,'0'0'0,"-21"0"0,0 0 15,0 0-15,-1 0 0,1 0 0,0 0 16,0 0-16,0 0 0,0 0 16,-1 0-16,-20 0 0,0 0 0,21 0 15,-22 0-15,1 0 0,-43 0 16,43 0-16,-43 0 16,22 0-16,20 0 0,1 0 15,21 0-15,-21 42 0,-1 1 16,1-1-16,21 0 0,0 22 0,-22-22 15,22 1-15,0-1 0,21 0 16,0 22-16,0-22 0,0-21 0,0 22 16,0 41-16,0-41 15,21-1-15,0 0 0,0-21 0,1 22 16,20-1-16,0-21 0,1 22 16,-1-22-16,21 0 0,-20 0 15,20 0-15,1 0 0,-22-21 0,22 0 16,-1 0-16,-21 0 0,1 0 15,20 0-15,-20 0 0,-1-21 0,0 21 16,1-21-16,-1 0 0,0 0 16,1 0-16,-1-22 0,-21 22 0,21-21 15,-20-1-15,20 1 0,-21 21 16,0-21-16,22-1 0,-22-20 0,0 20 16,0-20-16,0 21 0,-21-22 15,0 1-15,0-1 0,0 22 0,0-22 16,-21 1-16,0-1 0,-21 43 15,20 21-15,-20 0 0,0 0 0,-1 0 16,1 0-16,21 0 0,-21 0 16,-1 0-16,22 0 0,0 0 15,-21 0-15,20 0 0,-20 0 0,21 0 16,-21 0-16,20 0 0,1 0 0,-21 0 16,21 0-16,-22 0 0,22 0 15,0 0-15,-21 0 0,21 0 0,-1 0 16,1 0-16,0 0 0,0 21 15,0 0-15,21 1 0,0-1 0</inkml:trace>
  <inkml:trace contextRef="#ctx0" brushRef="#br0" timeOffset="7687.75">8805 1630 0,'0'0'16,"-21"0"-16,0 0 0,0-21 0,0 21 15,-1 0-15,1 0 0,0 0 16,0 0-16,0 0 0,-22 0 0,22 0 16,0 0-16,0 0 15,0 0-15,0 0 0,-1 0 0,44 0 63,-1 0-63,0 0 15,0 0-15,21 0 0,-20 0 16,20 0-16,-21 0 0,21 0 0,1 0 16,20 0-16,-20 0 0,20 0 15,1 0-15,-1-21 0,1 21 16,-1 0-16,22 0 0,-22 0 15,22 0-15,-22 0 0,22 0 0,21 0 16,-21 0-16,20 0 0,128 0 16,-127 0-16,21 0 0,0 0 15,0 0-15,21 0 0,-21 0 0,21 0 16,1 0-16,-1 0 0,0-22 16,0 22-16,0 0 0,0 0 0,1 0 15,-1-21-15,0 21 0,0 0 16,0 0-16,0 0 0,1-21 0,20 21 15,-21 0-15,0 0 0,0 0 0,22 0 16,-22 0-16,21 0 16,1 0-16,-1 0 0,-21 0 0,21 0 15,22 0-15,-22 0 0,1 0 16,-1 0-16,-21 0 0,21 0 0,-20 0 16,-1 0-16,0 0 0,0 0 15,-21 0-15,0 0 0,0 0 0,-21 0 16,-21 0-16,-1 0 0,1 0 0,-22 0 15,1 0-15,-1 0 0,-20 0 16,-22 0-16,21 0 0,-21 0 16,1 0-16,-44 0 62,1 0-62,0 21 0,0-21 0,-21 0 16,20 0-16,-20 21 0,-21-21 15,-1 22-15,1-22 0</inkml:trace>
  <inkml:trace contextRef="#ctx0" brushRef="#br0" timeOffset="8594.73">7768 1820 0,'0'0'0,"21"0"0,0-21 16,64 0 0,-64 21-16,0 0 0,1-21 15,-1 21-15,0 0 0,0 0 0,-42 0 47,0 21-47,-22 0 16,22 0-16,-21 1 0,-22-1 0,22 21 15,-21-21-15,-1 22 0,1-1 16,-1 0-16,-21-21 0,22 22 0,-22-1 16,1 22-16,-1-22 0,-21 0 0,21 22 15,-20-1-15,-1-20 0,0 20 16,0 1-16,-21-1 0,0 1 0,-127 41 15,127-41-15,-21-22 16,42 22-16,-21-22 0,0 0 0,21 1 16,0-1-16,1 0 0,20 1 15,0-22-15,1 21 0,-1-21 0,21 1 16,1-1-16,21 0 0,-22 0 16,22-21-16,-1 21 0,1-21 0,0 0 15,21 0-15,-1 0 0,1 0 16,0 0-16,0 0 0,21-21 15,0 0-15,0 0 16,0 0-16,0-1 0,0 1 16,0 0-16</inkml:trace>
  <inkml:trace contextRef="#ctx0" brushRef="#br0" timeOffset="9043.79">4339 2985 0,'0'0'0,"64"-64"31,-86 64 16,1 21-47,0-21 16,0 21-16,0 1 0,0-1 0,21 21 15,-22-21-15,1 22 0,0-22 16,0 21-16,0 0 0,-22-20 15,22 20-15,0 0 0,-21 43 16,21-64-16,-1 21 0,1-20 16,21-1-16,-21-21 0,21 21 0,0-42 31,21 0-31,0 21 16,1-22-16,-1 22 0,0-21 0,0 21 15,21-21-15,-20 21 0,20 0 16,-21 0-16,21 0 0,1 0 0,-1 0 15,0 21-15,22-21 0,-22 21 0,1 1 16,20-1-16,-21-21 0,1 21 16,-1-21-16,0 21 0,-20 0 15,20-21-15,-21 0 0,0 0 0,0 21 16,1-21-16,-1 0 0,0 0 16,0 0-1,-21-21 1,0 0-16</inkml:trace>
  <inkml:trace contextRef="#ctx0" brushRef="#br0" timeOffset="9755.57">13187 1778 0,'0'0'0,"21"0"0,-21-21 0,0 0 15,0 0-15,0-1 0,21 1 16,-21 42 15,0 1-15,0-1-16,0 21 0,0 22 15,0-22-15,-21 21 0,21 1 0,-21-1 16,21 1-16,0-1 0,-21 22 16,-1-21-16,1 20 0,21 1 15,-21-22-15,0 22 0,0 0 0,21-22 16,-21 22-16,-1-22 0,1 1 16,21 21-16,-21-22 0,21 1 0,-21-1 15,21 1-15,0-1 0,0-21 0,-21 1 16,21-1-16,0 0 0,0-20 15,0 20-15,0-21 0,0 0 0,0 0 16,-21-21 0,21-21-1,-22 0 1,22 0-16,-21 0 0</inkml:trace>
  <inkml:trace contextRef="#ctx0" brushRef="#br0" timeOffset="10088.37">12425 3260 0,'0'0'0,"0"-21"15,0-1-15,0 1 0,0 0 32,21 21-32,0 0 0,0 0 15,0 0-15,1 21 0,20 0 0,-21 1 16,21-1-16,-20 0 0,20 0 15,-21 21-15,21-20 0,-20 20 0,20 0 16,-21-21-16,21 22 0,-20-1 0,20-21 16,-21 0-16,0 22 15,0-22-15,1 0 0,-1 0 0,-21 0 16,0 1-16,21-1 0,0 0 16,-21-42 15,21 0-31,0-1 0,1 1 15,-22 0-15,21 0 0,0 0 16,0-22-16,21 1 0,-20 0 0,-1 21 16</inkml:trace>
  <inkml:trace contextRef="#ctx0" brushRef="#br0" timeOffset="10327.24">13547 3090 0,'0'0'0,"0"-21"0,0 0 15,0 42 1,-22-21-1,22 21-15,-21 22 0,0-22 0,0 21 16,0 1-16,0-1 0,-1 0 16,-41 43-16,42-43 0,-22 1 15,22-1-15,-21-21 0,21 21 16,0-20-16,-22-1 0,22 0 0,21 0 16,-21 0-16,0 0 15,42-42 16,0 0-31,0 21 0,22-21 16,-22-21-16,0 20 0</inkml:trace>
  <inkml:trace contextRef="#ctx0" brushRef="#br0" timeOffset="11123.56">17886 1736 0,'0'0'0,"0"-21"0,0-1 15,0 1-15,-21 0 0,-1 0 16,22 0 0,-21 21-16,0-21 0,0 21 0,21-22 15,-21 22 1,21 22-1,0-1 1,21 0-16,0 0 0,0 0 16,0 0-16,22 22 0,-1-1 0,0 0 15,22 1-15,-22-1 0,43 0 16,-22 1-16,22-1 0,21 22 16,0-22-16,-22 21 0,22-20 0,0 20 15,21 1-15,0 20 0,21-20 0,0-1 16,22 1-16,-22 21 0,0-22 15,21 1-15,1-1 0,-1-21 0,0 22 16,1-22-16,-22 1 16,21-1-16,-21 0 0,1 1 0,-22-1 15,0-21-15,0 21 0,-22-20 16,-20-1-16,-21 0 0,-1-21 0,1 21 16,-43-21-16,21 0 0,-21 21 15,0-21-15,1 0 0,-1 0 63,-21-21-48,0 0-15,0 0 0,0 0 16,0-1-16</inkml:trace>
  <inkml:trace contextRef="#ctx0" brushRef="#br0" timeOffset="11652">21950 2985 0,'-21'84'31,"21"-63"-16,0 1-15,0-1 0,0 21 16,21-21-16,0 0 0,0 22 0,0-22 16,0 0-16,22 21 0,-22-20 15,21-1-15,-21 0 0,22 0 0,-1-21 16,-21 21-16,22 0 0,-1-21 16,-21 0-16,21 0 0,-20 0 0,20 0 15,-21 0-15,0 0 0,0 0 16,1 0-16,-44 0 31,1 0-31,0 0 16,0 0-16,-21 0 0,-1 22 15,22-22-15,-21 21 0,-1 0 16,1 0-16,0 0 0,-1 0 0,-20 22 16,21-22-16,-22 0 0,22 0 15,-1 0-15,-41 22 0,41-22 16,1 0-16,21-21 0,0 21 0,0 0 15,-1-21-15,1 22 0,0-22 16,21 21-16,0-42 63,-21 21-48</inkml:trace>
  <inkml:trace contextRef="#ctx0" brushRef="#br0" timeOffset="13039.89">1101 4191 0,'0'0'0,"0"-21"0,0 0 0,0 0 16,0-1-16,21 1 0,-21 0 15,0-21-15,0 21 0,0-1 16,0 44 0,0-1-1,0 21-15,0 0 0,-21 1 0,-1 20 16,1 1-16,0-1 0,0 1 15,0-1-15,0 1 0,-22 20 0,22-20 16,-21 21-16,-1-22 0,22 1 16,0-1-16,0 1 0,0-22 15,21 0-15,-21 1 0,21-22 16,0 0-16,0 0 0,21-42 16,0 0-1,0 0-15,0-22 0,-21 22 16</inkml:trace>
  <inkml:trace contextRef="#ctx0" brushRef="#br0" timeOffset="13352.07">1122 4106 0,'0'0'0,"0"-42"0,0 21 0,0 0 15,0 0-15,0-1 16,21 1-16,0 21 0,0 0 15,0 21-15,1 1 16,-22 20-16,21 0 0,0 1 0,0-1 16,0 21-16,-21 1 0,0-22 15,0 22-15,0-1 0,0-20 16,0 62-16,0-41 0,-21-22 16,21 22-16,-21-22 0,21 0 15,0 1-15,0-22 0,0 21 16,0-21-16,0 1 0,0-1 15,-21-21-15,0 0 16,21-21 0,-22-1-16,22 1 0,-21 0 15</inkml:trace>
  <inkml:trace contextRef="#ctx0" brushRef="#br0" timeOffset="13552.03">825 4678 0,'0'0'0,"22"0"32,-1-21-17,21 21-15,-21 0 0,0 0 16,22-21-16,-1 21 0,0-22 0,1 22 16,-1 0-16,0-21 0,1 21 15,-1 0-15,0 0 0,1-21 16,-22 21-16,21 0 0,-21 0 0</inkml:trace>
  <inkml:trace contextRef="#ctx0" brushRef="#br0" timeOffset="13855.85">2053 4403 0,'0'0'16,"0"-21"-16,-21 21 15,0 0-15,0 0 0,-1 0 0,1 0 16,0 0-16,-21 21 0,21 0 16,-1 0-16,-20 0 0,21 22 0,-21-22 15,20 21-15,-20 0 0,21 1 16,0 20-16,0-20 0,-1-1 16,22 21-16,-21-20 0,21-1 15,0 0-15,0-20 0,21 20 0,1-21 16,-1 0-16,0 0 0,0-21 15,21 0-15,1 0 0,-22 0 16,21 0-16,1 0 0,-1 0 0,-21-21 16,21 0-16,1 0 0,-1-21 15,-21 20-15</inkml:trace>
  <inkml:trace contextRef="#ctx0" brushRef="#br0" timeOffset="14175.67">2709 3979 0,'0'0'0,"0"-42"0,-21 42 16,0-21-16,0 0 0,0 21 15,-1 0-15,1 0 0,-21 21 16,21 0-16,0 0 0,-1 22 16,1-1-16,0 0 0,0 22 0,0-22 15,0 22-15,-1-1 0,1 1 16,21-22-16,-42 85 0,21-85 15,0 22-15,21-1 0,-22 1 16,22-22-16,-21 106 16,21-127-16,0 22 0,0-22 15,0 0-15,0 0 0,21-21 16,1 0-16,-1 0 16,0 0-16,0 0 0,0 0 0,0-21 15,1 0-15,20-21 0,-21 20 16,0-20-16,22 21 0,-22-21 0</inkml:trace>
  <inkml:trace contextRef="#ctx0" brushRef="#br0" timeOffset="14423.65">2942 4509 0,'0'-22'16,"0"44"-16,21-44 0,-21 1 0,-21 42 31,0-21-31,21 22 16,-21-1-16,0 21 0,-1-21 15,1 0-15,0 22 0,0-22 16,0 21-16,0 1 0,-1-22 16,1 21-16,0 0 0,0-20 0,21 20 15,-21-21-15,21 0 0,0 0 16,0 1-16,0-1 0,21 0 16,0-21-16,0 0 0,22 0 15,-22 0-15,21 0 0,0-21 0,43-22 16,-43 22-16</inkml:trace>
  <inkml:trace contextRef="#ctx0" brushRef="#br0" timeOffset="15164.79">3450 4572 0,'0'0'0,"0"-21"0,-21 21 16,0 0-1,0 0-15,-1 0 0,1 0 16,0 21-16,0 0 15,0 0-15,0 1 0,-1-1 16,1 0-16,0 0 0,21 0 0,0 22 16,-21-22-16,21 21 0,-21-21 15,21 0-15,0 22 0,0-22 0,0 0 16,0 0-16,0 0 0,0 1 16,21-22-16,0 0 15,0 0-15,0 0 0,1 0 16,-1-22-16,-21 1 15,0 0-15,0 0 16,0-21-16,0 20 0,21 1 0,-21-21 16,0 21-16,0-22 0,0 1 15,21 21-15,0-21 0,0 20 0,1 1 16,-1-21-16,0 21 0,0 0 16,21-1-16,-20 22 0,20-21 0,-21 21 15,0 0-15,22 0 0,-22 0 0,0 21 16,0-21-16,0 22 15,0-1-15,1 0 0,-1 21 0,-21-21 16,0 1-16,0 20 0,0-21 16,0 21-16,0-20 0,0 20 0,0-21 15,0 21-15,0-20 0,-21-1 16,21 0-16,-22 0 0,1 0 0,21 0 16,-21-21-16,0 22 0,21-44 31,0 1-31,0 0 15,0 0-15,0 0 0,0-22 16,21 1-16,21 21 0,-20-21 16,41-43-16,-42 64 15,22-22-15,-1 22 0,-21-21 0,21 21 16,1 0-16,-22-1 0,21 22 0,-21-21 16,22 21-16,-22 0 0,0 0 15,0 0-15,43 43 0,-64-22 16,21 21-16,-21-21 0,21 0 15,-21 22-15,0-1 0,0-21 0,0 22 16,0-1-16,-21-21 0,0 21 16,0-20-16,-1-1 0,22 0 15,-21 0-15,21 0 0,-21 0 0,0-21 16,21 22-16,0-44 31,21 22-31,0-21 0,0 0 16</inkml:trace>
  <inkml:trace contextRef="#ctx0" brushRef="#br0" timeOffset="15627.52">5186 4382 0,'0'0'0,"0"-22"15,-21 22-15,-1 0 16,1 0-16,-21 0 0,21 0 15,-22 0-15,1 22 0,0-1 16,-1 0-16,1 0 0,-21 21 16,41-20-16,-20 20 15,42-21-15,0 0 0,0 0 16,21-21-16,0 0 16,1 22-16,20-22 0,0 0 0,-21 0 15,22 0-15,-1 0 0,0 0 0,-20 0 16,-1 0-16,21 0 0,-21 0 15,0 21-15,1-21 0,-1 21 16,-21 0-16,0 0 16,0 0-16,0 1 15,0-1-15,0 0 16,0 0-16,-21-21 0,-1 21 16,1 0-16,0-21 0,0 22 0,-21-1 15,20-21-15,-20 21 0,21-21 16,-21 0-16,20 21 0,1-21 15,-21 0-15,21 0 0,-43 0 0,43 0 16,0 0-16,0 0 0,0 0 16,-1-21-16,1 21 0,0 0 0,0-21 15,0 0 1,0-1-16,-1 1 0,1 21 0</inkml:trace>
  <inkml:trace contextRef="#ctx0" brushRef="#br0" timeOffset="15880.02">3598 3874 0,'0'0'0,"-42"0"31,42-22-31,-21 22 15,0 0 32,-1 0-47,1 0 0,0 0 16,0 0-16,0 0 0</inkml:trace>
  <inkml:trace contextRef="#ctx0" brushRef="#br0" timeOffset="16127.62">2455 4149 0,'0'0'16,"21"0"-1,1 0-15,20 0 0,0 0 16,1 0-16,-1 0 0,0 0 15,1 0-15,-1 0 0,0 0 0,1 0 16,-22 0-16,21 0 0,-21 0 16,0-21-16,1 21 0,-1 0 0</inkml:trace>
  <inkml:trace contextRef="#ctx0" brushRef="#br0" timeOffset="16715.75">423 5694 0,'0'0'16,"-21"0"-16,-42-21 16,41 21-16,22-21 15,-21 21-15,21-22 0,21 22 47,22 0-47,-22 0 0,21 0 16,1 0-16,20 0 0,1-21 15,-1 21-15,22 0 0,-22 0 16,22 0-16,21-21 0,-22 21 0,43 0 16,-21 0-16,21 0 0,0-21 15,0 21-15,21 0 0,1 0 0,-1-21 16,0 21-16,21 0 0,-21 0 15,22-21-15,-1 21 0,0 0 0,1-22 16,-22 22-16,21-21 0,1 21 16,-22 0-16,0 0 0,21 0 15,-21 0-15,1-21 0,-1 21 0,-21 0 16,-21 0-16,21 0 0,-43 0 16,1 0-16,0 0 0,-22 0 0,1 0 15,-1 0-15,-42 0 0,22 0 16,-22 0-16,0 0 0,0 0 0</inkml:trace>
  <inkml:trace contextRef="#ctx0" brushRef="#br0" timeOffset="17816.02">11832 4128 0,'-21'-22'15,"42"44"-15,-42-65 0,21 22 0,0 0 16,0 0-16,0 0 0,-21-1 16,21 1-16,-21 21 0,-1-21 15,1 21-15,0 0 0,0 0 16,0 0-16,-22 0 0,22 0 15,0 0-15,-21 0 0,21 42 16,-1-20-16,-20 20 0,21 0 0,-21 22 16,20-1-16,-20-20 0,0 20 15,21 1-15,-22-1 0,22 1 0,-21-1 16,21 1-16,-1-22 0,1 21 16,21 1-16,0-22 0,0 1 0,0-1 15,21 0-15,1-21 0,-1 1 0,21-1 16,-21 0-16,22-21 0,-1 0 15,21 0-15,-20 0 0,-1-21 0,0 0 16,22-1-16,-22 1 0,1 0 16,-1 0-16,0 0 0,1-22 15,-22 22-15,0 0 0,-21-21 0,0 21 16,-21-1-16,-22 1 0,22 0 16,-21 0-16,0 0 0,-1 0 0,-20 21 15,-1 0-15,22 0 0,-22 0 16,22 0-16,-21 0 0,41 0 0,-20 0 15,21 0-15,42 0 32,0 0-32,22 0 0,-22-22 0,21 22 15,0 0-15,1 0 16,-1 0-16,0 0 0,1 0 0,-1 0 16,0 0-16,1 22 0,-1-1 0,-21 0 15,0 0-15,1 21 0,-22 1 16,0-1-16,0 22 0,0-22 0,-22 21 15,1 1-15,0-1 0,0 1 16,0-1-16,-22 1 0,22-1 0,0-20 16,-21 84-16,21-64 0,-1 1 15,22-22-15,-21 0 0,21 1 16,-21-22-16,21 21 0,0-21 0,0 1 16,0-44 15,21 1-31,-21 0 15,21-21-15,1 21 0,-1-22 0</inkml:trace>
  <inkml:trace contextRef="#ctx0" brushRef="#br0" timeOffset="18235.84">12065 4614 0,'-21'0'31,"21"22"-15,21-22-1,0 0 1,0 0-16,22 0 0,-1 0 0,-21 0 16,21-22-16,1 22 0,-1-21 0,0 0 15,1 21-15,-22-21 0,0 0 16,0 0-16,-21-1 0,0 1 15,0 0-15,-21 21 16,0-21-16,-21 21 0,20 0 0,-20 0 16,0 21-16,-22-21 0,22 21 15,21 0-15,-22 1 0,1-1 16,21 21-16,0-21 0,21 0 0,0 22 0,0-22 16,0 0-16,0 21 15,0-20-15,21-1 0,-21 0 0,63 21 16,-41-21-16,20-21 15,-21 22-15,21-22 0,-20 0 0,20 0 16,0 0-16,-21 0 0,22 0 0,-1-22 16,0 1-16,-20 0 0,20 0 15,0 0-15</inkml:trace>
  <inkml:trace contextRef="#ctx0" brushRef="#br0" timeOffset="18491.71">12996 4064 0,'0'0'0,"0"-21"16,-21 21-16,0 21 16,0 21-16,0-20 0,-1 20 15,1 0-15,-21 22 0,21-22 0,0 0 16,-1 22-16,-20 21 16,21-43-16,21 0 0,-21 1 0,0-1 15,21-21-15,-22 21 0,22-20 16,0-1-16,0 0 0,0 0 0,0 0 15,0 0-15,22-21 16,-1 0-16,0 0 16,0-21-16,0 0 0,0 0 0,22 0 15,-22-22-15,21 22 16</inkml:trace>
  <inkml:trace contextRef="#ctx0" brushRef="#br0" timeOffset="18739.57">13356 4106 0,'42'-42'0,"-84"84"0,106-126 0,-64 63 15,21-1-15,-21 1 0,0 0 16,0 42-16,0 0 16,-21 1-16,-1 20 0,1 0 15,0 22-15,-21-22 0,21 22 16,-22-1-16,1-21 0,21 22 0,-22-22 16,22 22-16,-21-22 0,21 0 15,0 1-15,-1-1 0,1 0 0,0 1 16,21-22-16,-21 21 0,21-21 15,0 1-15,0-1 0,21-21 16,0 0 0,0 0-16,1-21 0,-1 21 0,0-22 15,0-20-15,0 21 0,-21 0 0</inkml:trace>
  <inkml:trace contextRef="#ctx0" brushRef="#br0" timeOffset="18955.43">12806 4360 0,'0'0'0,"-21"0"0,-22 43 31,64-43-31,1 0 16,20 0-16,-21 0 0,21 0 0,-20 0 15,20 0-15,0 0 0,22 0 16,-22 0-16,0 0 0,1 0 0,-22 0 15,21 0-15,-21-21 0,22 21 16,-22 0-16,0 0 0</inkml:trace>
  <inkml:trace contextRef="#ctx0" brushRef="#br0" timeOffset="19335.2">13462 4509 0,'0'0'16,"0"21"-16,0 0 0,0 0 0,0 0 15,0 0 1,21-21 0,0 0-16,0 0 0,1 0 15,-1-21-15,21 0 0,-21 21 16,0-21-16,1 0 0,-1 21 16,0-21-16,0-1 0,0 1 15,0 0-15,-21 0 0,0 0 0,0 0 16,0-1-16,-21 22 15,0 0-15,0 0 16,0 0-16,0 22 0,-22-22 0,22 21 16,0 21-16,-21-21 0,20 0 15,1 1-15,0 20 0,21-21 0,0 21 16,0 1-16,0-22 16,0 0-16,0 21 0,21-20 0,0-1 15,1-21-15,-1 21 0,0 0 16,0-21-16,0 0 0,0 0 15,1 0-15,20 0 0,-21 0 0,21 0 16,1-21-16,-22 21 0,21-21 16</inkml:trace>
  <inkml:trace contextRef="#ctx0" brushRef="#br0" timeOffset="19725.39">14203 4445 0,'0'0'0,"0"-21"0,0 0 0,0-43 31,0 43-15,21 0-16,0 21 0,0-21 0,22 21 16,-22 0-16,0 0 15,0 0-15,0 0 0,22 0 0,-22 0 16,0 21-16,21 0 0,-21 21 16,-21-20-16,22 20 0,-22-21 0,0 21 15,0 1-15,0-22 0,0 21 16,0-21-16,0 22 0,-22-22 0,22 0 15,-21 0-15,-21 64 16,21-85 15,21-21-31,0 0 16,0-1-16,0 1 16,21 0-16,0-21 0,-21 21 15,21-1-15,0-20 0,1 21 0,-1-21 16,0-1-16,0 22 0,0-21 15,0 21-15,1-1 0,-1 1 0,0 0 16,0 21-16,0 0 0,0 0 16</inkml:trace>
  <inkml:trace contextRef="#ctx0" brushRef="#br0" timeOffset="20175.46">15303 4360 0,'0'0'0,"22"-21"0,-1 21 0,0-21 15,0 0-15,-21 0 0,21 0 0,-21-1 16,0 1-16,0 0 16,-21 21-1,-21 0-15,21 0 0,-22 0 16,1 21-16,0 0 0,-1 1 0,-20-1 15,20 0-15,1 0 0,0 0 16,21 0-16,-1 1 0,1 20 0,0 0 16,21-21-16,0 1 15,21-1-15,-21 0 16,43-21-16,-22 21 0,21 0 0,-21-21 16,22 21-16,-1 1 0,-21-22 15,21 21-15,-20-21 0,-1 21 0,0-21 16,0 21-16,0-21 0,-21 21 15,0 0-15,-21 1 16,0-22-16,0 0 0,0 21 16,-22-21-16,22 0 0,-21 21 0,21-21 15,-22 0-15,-41 21 16,62-21-16,1 0 0,0 0 16,0 0-16,0 0 0,-22 0 15,22 0-15,0 0 0,-21 0 16,-1 0-16,1 0 0</inkml:trace>
  <inkml:trace contextRef="#ctx0" brushRef="#br0" timeOffset="20619.2">11388 5144 0,'0'0'15,"-22"0"-15,1 0 0,0 0 0,21 21 16,21-21 0,0 0-16,22 0 15,-1 0-15,0 0 0,22 0 0,-1 0 16,22 0-16,21 0 0,0 0 0,21 0 15,-21 0-15,21 0 0,21 0 16,0 0-16,0-21 0,21 21 16,1 0-16,-1 0 0,22 0 15,-22 0-15,21 0 0,1 0 0,-22 0 16,-21 0-16,1 0 0,-1 0 0,-21 0 16,-21 0-16,-1 0 0,-20 0 15,0 0-15,-22 0 0,1 0 0,-22 0 16,-21 0-16,0 0 0,-42 0 31,0 0-31,0 0 16,0 0-1,21-22-15,0 1 0</inkml:trace>
  <inkml:trace contextRef="#ctx0" brushRef="#br0" timeOffset="21217.9">18859 4170 0,'0'0'0,"0"-21"0,0 0 0,0-1 0,0 1 16,22 0-16,-22 0 0,21 0 15,-21 0-15,21 21 16,0 0-16,0 0 15,0 0-15,1 42 0,-1-21 16,0 21-16,0 22 0,0-22 0,0 22 16,1-1-16,-1 1 0,-21-1 15,0 1-15,0-1 0,0 1 0,0-22 16,0 22-16,0-22 0,0 0 0,-21 1 16,-1-1-16,22-21 0,-21 0 15,21 0-15,0 1 0,0-44 31,0 1-15,21 0-16,-21 0 0,22-21 0,-1-1 16,0 1-16</inkml:trace>
  <inkml:trace contextRef="#ctx0" brushRef="#br0" timeOffset="21468.75">19664 4001 0,'0'0'0,"21"-43"16,0 22-16,-21-21 15,-21 42-15,0 21 16,-22 0-16,1 0 0,0 22 0,-1-1 16,1 21-16,0-20 0,-1 20 15,1 1-15,0-1 0,21 1 0,-22-1 16,22 1-16,-21 42 16,21-64-16,-1 21 0,1-20 0,21-1 15,-21 0-15,21 1 0,0-1 16,0-21-16,0 0 0,21-21 15,0 0-15,1 0 16,-1 0-16,0-21 0,0 0 0,21 0 16,-20 0-16</inkml:trace>
  <inkml:trace contextRef="#ctx0" brushRef="#br0" timeOffset="22319.89">19558 4678 0,'0'21'31,"21"-21"0,0-21-31,0 21 0,1 0 16,20-21-16,-21 0 0,21 21 0,1-22 16,-22 1-16,21 21 0,-21-21 15,1 21-15,-1-21 0,-21 0 16,-43 21-1,22 0-15,-21 0 16,0 0-16,-1 21 0,-20-21 0,20 21 16,1 0-16,0 0 0,-1 1 15,22 20-15,0-21 0,21 0 0,0 22 16,0-1-16,0-21 16,42 21-16,-20-20 0,20-1 15,-21-21-15,0 21 0,22-21 0,-22 0 16,21 0-16,-21 0 15,22 0-15,-1 0 0,-21 0 0,21-21 16,-20 21-16,20-21 0,-21-1 16,21 1-16,-20 0 0,-1 0 0,0 0 15,0 0-15,0-1 0,-21 1 16,0 0-16,0 0 0,0 0 16,0 0-16,0-1 0,0 1 15,21 21-15,1-21 16,-1 0-16,0 21 0,0 0 15,0 0-15,0 0 0,22 0 16,-22 0-16,21 0 0,-21 21 16,22-21-16,-1 21 0,-21 0 0,22 1 15,-22-1-15,0 0 0,0 0 16,-21 21-16,0-20 0,0-1 0,0 0 16,0 21-16,-21-21 0,0 1 15,0-1-15,-1-21 0,1 21 0,0 0 16,0-21-16,0 0 0,0 0 15,21-21 1,0 0 0,21 21-16,0-43 0,0 22 15,21 0-15,-20 0 0,20-21 16,-21 20-16,21-20 0,1 21 16,-1-21-16,0 20 0,1 1 0,-1 0 15,-21 0-15,22 0 0,-22 21 16,0 0-16,0 0 0,-21 21 0,21 0 15,-21 0-15,0 22 0,0-22 16,0 0-16,0 0 0,-21 21 16,0-20-16,0 20 0,21-21 0,0 0 15,-21 22-15,-1-22 0,22 0 16,-21 0-16,0 0 0,21 0 16,0-42 15,0 0-16,0-21-15,0 21 0,0-22 16</inkml:trace>
  <inkml:trace contextRef="#ctx0" brushRef="#br0" timeOffset="22475.8">20997 4403 0,'0'-21'0,"0"42"0,0-64 0,-21 22 15,42 21 48,0 0-63,1 0 15</inkml:trace>
  <inkml:trace contextRef="#ctx0" brushRef="#br0" timeOffset="23327.78">21294 4572 0,'0'0'0,"0"-21"31,0 0-15,21 0-16,0 21 16,0-22-16,0 1 0,0 0 0,22-21 15,-22 21-15,0-22 0,0 22 16,0 0-16,-21-21 0,0 20 0,0 1 15,0 0-15,0 0 0,-21 21 16,0 0-16,0 21 16,0 0-16,0 0 0,-1 22 15,1-1-15,0 0 0,0 1 0,0 20 16,0-20-16,-1 20 0,1-21 16,21 43-16,-21-21 0,0-1 0,21 22 15,-21-1-15,0-20 0,-1 21 0,1-1 16,0 1-16,0 0 15,0-1-15,-22 1 0,1 21 0,21-22 16,-21 1-16,-1 0 0,-20-1 16,20-20-16,1 21 0,0-22 0,21 22 15,-1-22-15,-20 1 0,42-1 0,0-20 16,0-1-16,0 0 0,0 1 0,21-22 16,0 0-16,22 0 15,-1-21-15,0 0 0,1-21 0,-1 0 16,22 0-16,-1-22 0,-21 1 0,22 0 15,-1-1-15,1 1 0,42-85 16,-43 63-16,-20 1 16,41-64-16,-63 42 0,1 22 15,-22-22-15,0 0 0,0 22 16,-43-22-16,22 22 0,-21 20 0,-1-20 16,1 21-16,-21-1 0,20 1 15,-20 0-15,-43-1 0,64 22 16,-1 0-16,22 0 0,0 21 15,21-21-15,0-1 0,0 1 16,21 0-16,21 21 0,-20-21 16,20 21-16,-21-21 0,21 0 15,1 21-15,-1-22 0,0 1 16,22 0-16,-22 0 0,1-21 0,20 20 16,1 1-16,-22-21 0,0 21 15,1 0-15,-1-1 0,-21 1 16,0 0-16,0 0 0,1 21 0,-22-21 15,-22 21 17,1 0-32,21 21 0,-21 0 15,21 0-15,-21 0 0,21 1 16,-21-1-16,21 21 0,-21-21 0,21 0 16,0 1-16,0-1 0,0 0 15,-22-21-15,22 21 0,0 0 16,0-42-1,22 0 1,-1 21-16,0-21 0</inkml:trace>
  <inkml:trace contextRef="#ctx0" brushRef="#br0" timeOffset="23495.69">21886 4509 0,'0'0'0,"-21"0"31,42 0 16,0 0-31,22 0-16</inkml:trace>
  <inkml:trace contextRef="#ctx0" brushRef="#br0" timeOffset="23775.53">22246 4487 0,'21'-21'16,"-42"21"0,0 0-16,0 0 15,0 21-15,-1-21 0,1 22 16,0-1-16,0 0 0,0 0 0,0 0 16,-1 0-16,1 22 0,0-22 15,0 21-15,21 1 0,0-22 0,0 21 16,0 0-16,0-20 0,42 41 15,-21-42-15,1 0 0,-1 1 16,21-1-16,-21 0 0,22-21 16,-1 0-16,-21 0 0,21 0 0,1 0 15,41-21-15,-41 21 16,-1-21-16,0-1 0,1 1 0,20-21 16,-20 21-16,-1-22 0,0 22 15</inkml:trace>
  <inkml:trace contextRef="#ctx0" brushRef="#br0" timeOffset="24196.29">22923 4699 0,'22'-21'0,"-1"0"0,-106 105 0,191-189 15,-170 168-15,128-148 0,-64 64 0,0 0 16,0 0-16,-21 0 16,0 21-16,-22 0 0,22 0 15,0 0-15,-21 0 0,-1 21 0,1-21 16,0 21-16,20 0 0,-20 0 16,0 1-16,-1-1 0,22 21 0,0-21 15,0 22-15,0-22 0,21 0 0,0 21 16,0-21-16,0 1 0,0-1 15,21-21-15,0 21 0,0 0 0,0-21 16,22 0-16,-22 0 16,21 0-16,-21 0 0,1 0 0,20-21 15,-21 0-15,0 0 0,22-1 16,-22 1-16,0 0 0,-21 0 0,21-21 16,0 20-16,-21 1 0,0 0 0,0-21 15,21 42-15,-21-21 0,0-1 16,-21 44-1,0-1-15,21 0 16,-21 0-16,21 0 0,-21 22 16,21-22-16,0 0 0,0 0 0,0 21 15,0-20-15,0-1 0,0 0 16,21 0-16,0 0 0,0-21 16,0 0-16,1 0 0,-1 0 15,21 0-15,-21 0 0,0-21 0,1 0 16,-1 0-16,0 0 0,0-1 15,0-20-15,-21 21 0,21-21 0,1-1 16</inkml:trace>
  <inkml:trace contextRef="#ctx0" brushRef="#br0" timeOffset="24459.09">23580 3895 0,'0'0'16,"42"0"-1,-42 21-15,-21 21 0,21 1 0,-43-1 16,22 21-16,0 1 0,-21-1 16,21-20-16,-1 20 0,1 1 0,0-1 15,0-20-15,0 20 0,21-21 16,-21 1-16,21-1 0,0 0 0,0 1 16,0-22-16,0 21 0,0-21 15,0 1-15,0-1 0,0 0 0,0 0 16,21-21-1,0 0-15,0-21 16,0 0-16,0 0 0</inkml:trace>
  <inkml:trace contextRef="#ctx0" brushRef="#br0" timeOffset="24696.95">23791 4551 0,'0'0'0,"-21"21"15,0 0 1,0 0-16,0 1 16,21 20-16,-22-21 0,1 0 15,21 0-15,0 22 0,-21-22 0,21 0 16,-21 0-16,21 0 0,0 1 16,0-1-16,0 0 0,21-21 31,0 0-31,0 0 0,1 0 15,-1-21-15,21 21 0,-21-21 16</inkml:trace>
  <inkml:trace contextRef="#ctx0" brushRef="#br0" timeOffset="25395.55">24130 4636 0,'0'0'0,"21"-22"0,-42 22 31,0 0-31,0 22 16,-1-1-16,1 0 0,0 0 15,0 0-15,0 0 0,21 22 16,0-22-16,-21 0 0,21 21 0,0-20 16,-22-1-16,22 0 0,0 0 15,0 0-15,0 0 0,0 1 16,22-22-16,-22 21 0,21-21 16,0 0-1,-21-21 1,21-1-16,-21 1 0,0 0 0,0 0 15,0-21-15,21 20 0,0-20 16,1 21-16,-22-21 0,21 20 0,0-20 16,0 21-16,21-21 0,-20 20 15,-1 1-15,0 0 0,0 21 16,0 0-16,0 0 0,1 0 16,-22 21-1,21-21-15,-21 21 0,0 1 0,0 20 16,0-21-16,0 21 0,0-20 15,0 20-15,-21-21 0,-1 21 0,1-20 16,21-1-16,-42 21 16,42-21-16,0 0 0,-21 1 15,0-22-15,21 21 0,0-42 32,0-1-17,0 1-15,0 0 0,0 0 16,21-21-16,0 20 0,0-20 0,0 21 15,0-21-15,22-1 0,-22 22 16,21-21-16,1 21 0,-22-22 0,21 22 16,0 0-16,-20 21 0,20-21 0,-21 21 15,21 0-15,-20 0 0,-22 21 16,21-21-16,-21 21 0,0 21 16,0-20-16,0 20 0,-21-21 15,-1 21-15,1 1 0,0-1 0,21 0 16,-21-20-16,0 20 0,0-21 15,-1 0-15,22 0 0,0 1 16,-21-1-16,21 0 0,-21-21 0,0 0 16,21-21 15,0 0-31,0-1 16,0 1-16,0 0 0,0-21 0</inkml:trace>
  <inkml:trace contextRef="#ctx0" brushRef="#br0" timeOffset="25595.95">24469 4212 0,'0'0'0,"0"-21"0,0 0 0,-22 21 16,1-21-16,21 0 16,-21 21-16,0 0 31,21 21 0,-21-21-31,0 0 16,-1 21-16</inkml:trace>
  <inkml:trace contextRef="#ctx0" brushRef="#br0" timeOffset="25811.43">23389 4339 0,'0'0'0,"-21"0"0,21 21 0,21-21 32,0 0-32,0 0 0,1 0 0,20-21 15,0 0-15,1 21 0,-1 0 16,21 0-16,-20 0 0,-1 0 0,0-21 16,1 21-16,-22 0 0,21 0 15,-63 0 16,0 21-31</inkml:trace>
  <inkml:trace contextRef="#ctx0" brushRef="#br0" timeOffset="26519.92">19092 5398 0,'0'0'15,"-21"0"-15,0 21 0,-21-21 0,20 0 16,22 21-16,-21-21 0,21 21 16,21-21-1,1 0-15,-1 0 0,21 0 16,0 0-16,22 0 0,-1 0 0,1 0 16,21 0-16,20 0 0,1 0 15,0 0-15,21 0 0,0 0 0,21 0 16,22 0-16,-1 0 15,0 0-15,1 0 0,20 0 0,1 0 16,20 0-16,-20 0 0,20 0 0,1 0 16,0 0-16,-1 0 0,1 0 15,-21 0-15,-22 0 0,0 0 0,1 0 16,-22 0-16,-21 0 0,21 0 16,-42 0-16,21 0 0,-43-21 0,22 21 15,-42 0-15,20 0 0,-20-21 16,-1 21-16,-20 0 0,-1 0 0,0-21 15,-20 21-15,-1 0 0,-42 0 47,-1 0-31,1 0-16,0 0 0,0 0 16,0 0-16,0 0 0</inkml:trace>
  <inkml:trace contextRef="#ctx0" brushRef="#br0" timeOffset="26632.86">24299 5461 0,'-21'0'47,"0"0"-47,0 0 16</inkml:trace>
  <inkml:trace contextRef="#ctx0" brushRef="#br0" timeOffset="27908.33">508 6456 0,'0'-64'15,"0"43"-15,0 0 16,0 0-16,21 0 0,-21 0 15,0-1 1,0 44 15,0-1-31,0 21 0,0-21 16,0 22-16,0-1 0,0 0 0,-21 22 16,21-22-16,-21 0 0,0 22 15,-1-22-15,22 1 0,-21-1 16,0 0-16,0 1 0,0-1 15,0-21-15,-1 21 0,22-20 16,-21-1-16,21 0 0,0 0 16,21-21 15,1 0-31,-1-21 16,-21 0-16,21 0 15,0 21-15,0-22 0</inkml:trace>
  <inkml:trace contextRef="#ctx0" brushRef="#br0" timeOffset="28562.96">825 6731 0,'0'0'0,"0"21"0,0 0 15,0 1-15,-21-1 16,0-21-16,21 21 0,0 0 0,-21-21 15,21 21-15,63-63 79,-63 21-64,-21 21 1,0 0-1,0 0-15,21 21 0,-21-21 16,21 21-16,-21-21 0,21 21 16,0 0-1,21-21 17,0-21-17,0 21-15,-21-21 16,21 21-16,-21-21 0,0 0 15,0 0 1,0-1 0,-21 22-16,0 0 15,0 0-15,0 0 0,21 22 16,-22-1-16,22 0 16,-21-21-16,21 21 0,0 0 15,21-21 16,1 0-31,-1 0 16,-21-21-16,0 0 31</inkml:trace>
  <inkml:trace contextRef="#ctx0" brushRef="#br0" timeOffset="29356.5">2286 6498 0,'21'0'15,"0"0"-15,0 0 0,1 0 0,-1-21 16,0 0-16,0 21 0,21-21 15,-20 0-15,-1-1 0,21 1 0,-21 0 16,0 21-16,1-21 0,-22 0 16,0 0-16,0-1 0,0 1 15,-43 21 1,22 0-16,-21 0 0,21 0 0,-43 0 16,22 0-16,-1 0 0,1 0 15,0 21-15,-22 1 0,22-1 0,21 0 16,-22 0-16,22 0 0,0 0 15,0 22-15,21-22 0,0 21 16,0-21-16,0 22 0,0-22 0,21 0 16,0 0-16,0 22 0,22-22 15,-1 0-15,0 0 0,1 0 16,-1 0-16,0 1 0,1-1 0,-1 21 16,0-21-16,1 0 0,-1 1 15,-21-1-15,0 0 0,-21 0 0,0 0 16,0 0-16,-21 22 0,0-22 15,-21 0-15,21 0 0,-43 0 0,22 1 16,-1-1-16,-20-21 0,-1 0 16,22 0-16,0 0 0,-22 0 0,22 0 15,0-21-15,-1-1 0,22 1 16,-21 0-16,21 0 0,-1 0 0,1-22 16,0 22-16,0-21 0,21 21 15,-21 0-15,21-22 0,0 22 16,0 0-16,0 0 0,21 0 0,0-1 15,0 1-15,0 0 0,22 21 16,-22 0-16,0-21 0,21 21 16,-20 0-16,-1 0 0,21 0 15,-21 0-15</inkml:trace>
  <inkml:trace contextRef="#ctx0" brushRef="#br0" timeOffset="29719.29">2709 6922 0,'85'-43'31,"-64"22"-31,0 0 0,0 0 16,-21 0-16,0-1 0,0-20 0,0 21 15,0 0-15,0 0 0,0-1 16,0 1-16,-21 21 15,0 0-15,0 0 0,-21 0 16,20 21-16,1 1 0,-21-1 0,21 0 16,0 0-16,-1 21 0,1-20 15,0 20-15,21-21 0,-21 21 16,21-20-16,0 20 0,0-21 16,0 0-16,21 0 0,0-21 0,0 22 15,1-22-15,-1 0 0,0 0 16,21 0-16,-21 0 0,22 0 0,-1 0 15,0 0-15,1-22 0,-1 1 16,0 0-16,1 0 0,-1 0 0,-21-22 16,22 22-16,-22-21 0</inkml:trace>
  <inkml:trace contextRef="#ctx0" brushRef="#br0" timeOffset="30143.56">3281 6625 0,'-43'64'31,"43"-43"-16,-21 0-15,21 0 0,0 0 0,-21 1 16,21-1-16,0 21 0,0-21 16,0 0-16,-21 1 0,21-1 0,0 0 15,0 0-15,-21-21 0,21 21 16,0-42 31,0 0-47,0 0 0,0 0 0,0-1 15,21 1-15,0-21 0,0 21 16,0-22-16,1 22 0,-1-21 16,0 0-16,21 20 0,-21 1 15,22-21-15,-1 21 0,0 21 0,1-21 16,-1 21-16,0 0 0,1 0 16,-1 0-16,0 21 0,-20 0 0,-1 0 15,0 0-15,-21 0 0,0 22 0,0-22 16,0 0-16,0 21 0,0 1 15,0-22-15,-21 0 0,0 21 0,21-20 16,0-1-16,-22 0 0,1 0 16,21 0-16,-21 0 0,21 1 0,21-44 47,0 1-47</inkml:trace>
  <inkml:trace contextRef="#ctx0" brushRef="#br0" timeOffset="30692.25">4381 6604 0,'0'-21'0,"0"42"0,0-63 0,0 21 0,0-1 0,-21 1 15,0 0-15,0 21 16,0 0-16,0 0 0,-1 0 15,1 0-15,-21 21 0,21 0 0,0 1 16,-22-1-16,22 21 0,-21-21 16,21 22-16,-22-22 0,22 21 0,0 0 15,0-20-15,0 20 0,21-21 16,0 21-16,0-20 0,0-1 16,0 0-16,21-21 0,0 21 0,0-21 0,0 0 15,22 0-15,-22 0 0,0 0 16,0 0-16,21 0 0,-20 0 0,-1 0 15,21-21-15,-21 0 0,0 21 16,1-21-16,20-1 0,-21-20 16,0 21-16,0-21 0,1 20 0,-1-20 15,0 0-15,0-22 0,-21 22 16,21-22-16,-21 22 0,21-21 0,-21-1 16,0 22-16,0-1 0,0 1 15,0 21-15,0-21 0,0 20 0,0 1 16,0 42-1,0 1-15,0-1 16,0 21-16,0 0 0,0 22 0,0-22 16,-21 22-16,21-1 0,-21 1 15,21-1-15,0-20 0,0 20 16,-21-21-16,21 1 0,0-22 0,0 21 16,0-21-16,0 1 0,0-1 15,0 0-15,21 0 0,0-21 0,0 0 16,1 0-16,-1 0 0,0 0 15,0-21-15,0 0 0,22 0 0</inkml:trace>
  <inkml:trace contextRef="#ctx0" brushRef="#br0" timeOffset="30949.1">5101 6265 0,'0'0'0,"0"-42"0,0 21 15,21-21-15,-21 20 0,0 1 16,21 21-16,-21 21 15,0 22 1,-21-22-16,0 21 0,21 1 16,-21 20-16,21-21 0,-21 22 15,0-22-15,21 22 0,0-1 0,-22-20 16,1-1-16,21 0 0,-21 1 0,21-22 16,-21 21-16,21-21 0,0 0 15,0 1-15,21-22 16,0-22-16,0 1 15,1 0-15,20 0 0,-21-21 16</inkml:trace>
  <inkml:trace contextRef="#ctx0" brushRef="#br0" timeOffset="31280.83">5440 6308 0,'0'0'0,"21"-21"0,0-1 16,0 1-16,0 0 0,-21 0 15,0 42 1,-21 0-16,-21 0 15,21 1-15,-22-22 0,1 42 16,21-21-16,-21 0 0,-22 0 0,22 1 16,-1-1-16,1 0 0,0 0 15,-1 0-15,22 0 0,0-21 16,0 22-16,0-22 0,21 21 16,0 0-1,21-21-15,0 21 0,0 0 0,0 0 16,1 1-16,-1-1 0,0 0 15,0 0-15,0 0 0,0 0 0,22 22 16,-22-22-16,0 0 16,-21 0-16,21-21 0,0 0 15,-21 21-15,22-21 0,-1 0 0,0 0 16,0 0-16,0 0 0,0-21 0,1 0 16,-1 21-16,0-21 0,-21 0 15,21 0-15</inkml:trace>
  <inkml:trace contextRef="#ctx0" brushRef="#br0" timeOffset="32560.09">5482 6646 0,'0'22'0,"0"-1"16,21-21 0,0 0-1,1 0-15,-1 0 0,0 0 0,0 0 16,21 0-16,-20-21 0,20 21 0,-21-22 15,0 1-15,22 0 0,-22 21 16,-21-21-16,21 0 0,-21 0 0,0-22 16,0 22-1,-21 21-15,0 0 16,-1 0-16,1 0 0,-21 0 0,21 0 16,0 21-16,-22 0 0,22 1 15,0-1-15,21 0 0,-21 21 0,21-21 16,-21 1-16,21 20 0,0-21 0,0 0 15,0 22-15,0-22 0,0 0 16,0 0-16,21 0 0,0 0 16,0-21-16,21 0 0,-20 0 15,20 0-15,0 0 0,1 0 16,-1 0-16,0 0 0,1 0 0,-22-21 16,21 21-16,0-21 0,1 0 0,-22 21 15,21-21-15,-21 0 0,1-1 16,-1 1-16,-21 0 0,0-21 0,21-1 15,-21 22-15,21 0 16,-21 0-16,-21 42 31,21 0-31,-21 0 0,21 1 16,0-1-16,0 0 0,0 0 0,0 0 16,0 0-16,0 1 15,0-1-15,0 0 0,21 0 16,0-21-1,0 0-15,0 0 0,1 0 16,20 0-16,-21 0 0,0-21 0,0 0 16,1 21-16,-1-21 0,0-1 0,0 22 15,0-21-15,0 0 0,1 0 16,-22 0-16,21 0 0,0-22 16,-21 22-16,0 0 0,-21 21 46,0 0-46,-1 21 0,22 0 16,-21 0-16,0 1 0,21-1 16,0 21-16,-21-21 0,0 22 15,21-1-15,-21 0 0,21 1 0,0 20 16,0 1-16,0-22 0,0 21 16,0 86-16,0-86 0,0 22 15,0-22-15,0 22 0,0-22 0,0 1 16,0 21-16,0-22 0,0 22 15,0-22-15,0 22 0,0-22 0,0 1 16,-22-1-16,1-20 0,21 20 0,-21-20 16,0-1-16,21-21 0,-21 0 0,0 0 15,-1 1-15,22-1 0,-21-21 16,0 0-16,0 0 0,0 0 16,0-21-16,21-1 0,-22 1 0,1 0 15,0 0-15,21-21 0,0-1 0,0 1 16,0 0-16,0-1 0,0-20 15,21 20-15,0-20 0,1-1 0,41-84 16,-21 85-16,1-22 0,-1 0 16,0 1-16,22-22 0,-22 21 15,22 1-15,-22-1 0,22 0 16,-1 1-16,-21 20 0,22 1 0,-22-1 0,1 22 16,-1-22-16,0 22 0,1 21 15,-22-22-15,21 22 0,-21-21 16,-21 21-16,0 0 0,0-1 15,-21 22 1,0 0-16,0 0 16,-22 0-16,22 0 0,0 0 15,0 22-15,0-1 0,21 0 16,0 0-16,0 0 0,0 0 0,0 1 16,0-1-16,0 0 0,21 0 15,0 0-15,0-21 0,0 21 0,1 1 16,-1-22-16,0 21 0,0-21 15,0 0-15,-21 21 0,0 0 16,0 0 0,-21-21-16,0 0 0,-21 21 0,20-21 15,1 22-15,-21-22 0,21 0 16,-22 0-16,22 0 0,0 0 0,0 0 16,21-22-1,21 1 1,0 0-16,0 0 0,1 0 15,20 0-15</inkml:trace>
  <inkml:trace contextRef="#ctx0" brushRef="#br0" timeOffset="32840.14">7726 6160 0,'0'0'0,"0"-22"0,0 1 16,-21 21-1,-1 21 1,1-21-16,0 22 0,0-1 0,0 21 16,0-21-16,-1 22 0,1-1 15,0 21-15,0-20 0,21 20 0,0-20 16,0 20-16,0-21 0,0 1 16,0-1-16,0-21 0,0 22 0,0-22 15,21 0-15,0 0 0,0 0 16,22-21-16,-22 0 0,21 21 15,-21-21-15,22 0 0,-22 0 0,21 0 16,1-21-16,-22 0 0,21 0 16,-21 0-16</inkml:trace>
  <inkml:trace contextRef="#ctx0" brushRef="#br0" timeOffset="33113.16">8276 6075 0,'0'0'15,"0"-21"-15,21 21 32,0 0-32,1 0 15,-1 21-15,-21 0 0,21 0 0,0 0 16,-21 1-16,0-1 0,21 21 16,-21 0-16,0 1 0,0-1 0,0 0 15,0 1-15,0 20 0,0-20 16,-21-1-16,21 0 0,-21 1 0,0-1 15,21-21-15,-21 21 0,-1-20 0,1-1 16,21 0-16,0 0 0,-21-21 16,0 21-16,0-21 0,0 21 15,-1-21-15,1 22 0</inkml:trace>
  <inkml:trace contextRef="#ctx0" brushRef="#br0" timeOffset="34280.19">360 8509 0,'0'0'0,"0"-42"15,0 21-15,0-1 16,21 22-16,0-21 0,0 0 0,0 0 16,1 0-16,-1 0 0,0 21 0,0-22 15,0 22-15,0 0 0,1 0 16,-1 0-16,0 0 0,0 0 15,0 22-15,0-1 0,1 0 0,-1 21 16,0 1-16,-21-1 0,0-21 16,0 21-16,0 1 0,0 20 15,0 22-15,-42-43 16,20 1-16,1 20 0,0-21 0,-21 1 16,21-22-16,-22 21 0,22-21 15,0 1-15,-21-1 0,20-21 0,1 0 16,0 0-16,-21 0 0,21 0 15,-22 0-15,22 0 0,-21-21 0,21-1 16,-22 1-16,22 0 0,0-21 16,0 21-16,0-1 0,21-20 0,0 21 15,0 0-15,0 0 0,21-1 16,0 1-16,0 0 16,0 0-16,22 21 0,-22 0 0,0 0 15,21 0-15,-21 0 0,22 0 16,-22 0-16,0 21 0,0 0 0,0 22 15,1-22-15,-1 0 0,0 21 16,-21-21-16,0 22 0,21-22 0,0 0 16,-21 21-16,0-20 0,0-1 15,21 0-15,-21 0 0,0 0 16,22-21-16,-22 21 0,21-21 31</inkml:trace>
  <inkml:trace contextRef="#ctx0" brushRef="#br0" timeOffset="34456.22">1016 8805 0,'0'0'0,"42"-42"32,-42 21-32,0 0 46,21 21-30</inkml:trace>
  <inkml:trace contextRef="#ctx0" brushRef="#br0" timeOffset="35443.94">2540 8234 0,'0'0'16,"0"-21"-16,0 0 0,-21-1 0,21-20 15,0 21-15,-21 0 0,-1 0 0,22-1 16,-21 1-16,0 21 0,0 0 15,-21 0-15,20 0 16,1 0-16,0 0 0,-21 21 16,21 22-16,-1-22 0,1 21 15,0 1-15,0-1 0,0 21 0,0-20 16,-1 20-16,22-20 0,0 62 16,0-41-16,0-22 0,0 1 15,0 20-15,0-21 0,0-20 0,22 20 16,-1-21-16,0 0 0,0 0 0,0 1 15,22-1-15,-22-21 0,0 0 16,21 0-16,1 0 0,-22-21 16,21-1-16,0 1 0,1 0 15,-1 0-15,0-21 0,1-1 0,-1 1 16,0 0-16,1-1 0,-1 1 16,-21 0-16,22-22 0,-22 22 0,21-22 15,-21 1-15,-21 20 0,21-20 0,-21-1 16,22 1-16,-22 21 0,21-1 15,-21 22-15,0-21 0,0 21 0,-21 42 32,-1 0-32,1 0 0,0 21 15,21 1-15,-21 20 16,0 1-16,0-1 0,-1-20 0,1 20 16,0 1-16,0-1 0,0-21 15,21 22-15,0-22 0,0 22 0,0 20 16,0-41-16,0-1 0,0-21 15,21 0-15,0 1 0,0-1 16,0-21-16,1 0 0,20 0 0,-21 0 16,21-21-16,1-1 0,-1 1 15,-21 0-15,22-21 0,-1 21 16,-21-22-16,21 22 0,-20-21 0,-1-1 16,21-20-16,-21 42 0,0 0 15,-21-1-15,0 1 0,0 0 0,0 42 47,0 0-47,0 1 0,-21-22 0,21 21 16,-21 21-16,21-21 0,0 0 15,-21 1-15,21-1 0,0 0 0,0 0 16,0 0-16,0 0 16,0 1-16,21-22 31,0 0-31,0-22 0,-21 1 15,0 0-15,22 0 0,-1 0 0</inkml:trace>
  <inkml:trace contextRef="#ctx0" brushRef="#br0" timeOffset="35643.92">3450 8319 0,'0'-22'15,"0"44"-15,0-65 16,-21 43-1,0 0 1,21 21 0,0 1-1,0-1-15,21 0 0,0-21 16,0 21-16,0-21 16,1 0-16,-1 0 0,0 21 0</inkml:trace>
  <inkml:trace contextRef="#ctx0" brushRef="#br0" timeOffset="36532.89">3937 8340 0,'0'0'0,"0"-21"31,-21 21-15,0 0-16,-1 21 0,-20 0 15,21 0-15,0 0 0,0 0 0,-1 1 16,1-1-16,0 21 15,0-21-15,0 22 0,21-22 0,0 21 16,-21-21-16,21 22 0,0-22 0,0 21 16,0-21-16,0 22 15,0-22-15,21 0 0,0 0 0,21-21 16,-21 21-16,22-21 0,-1 0 0,0 0 16,1 0-16,-1 0 0,0 0 0,1-21 15,-1 0-15,0 0 0,1 0 0,-1-1 16,-21 1-16,22-21 15,-1 0-15,0 20 0,-21-20 0,22 0 0,-22-1 16,0-20-16,0 21 0,-21-22 0,0 22 16,0-22-16,21 1 15,-21-43-15,0 64 0,0-1 16,0 1-16,0 21 0,0 0 16,0-1-16,0 1 0,-21 21 15,0 21-15,21 1 0,-21-1 16,21 21-16,0 0 0,-21 1 15,21 20-15,-21-20 0,21 20 0,0 1 16,0-22-16,-22 21 0,1-20 0,21-1 16,-21 0-16,21 1 0,0-22 15,0 0-15,0 0 0,0 0 0,0 1 16,0-1-16,0-42 31,0-1-31,0 1 16,0 0-16,21 0 0,0 0 15,-21 0-15,22-1 0,-1 1 0,-21-21 16,21 21-16,0 0 0,0-1 0,0 1 16,1 0-16,-1 0 0,0 0 15,0 0-15,0-1 0,0 22 16,1 0-16,-22 22 16,0-1-1,0 0-15,-22 0 0,1-21 16,0 21-16,0-21 15,0 21-15,0-21 0,-1 0 16,1 0-16,0 0 16,0 22-16,0-22 15,21 21 1,0 0-16,0 0 16,0 0-16,0 0 15,0 1-15,21-1 0,0 0 0,-21 0 16,21-21-16,0 21 0,1 0 15,-1-21-15,0 22 0,0-1 0,0-21 16,0 21-16,1-21 0,20 0 0,-21 0 16,0 21-16,0-21 15,1 0-15,-1 0 0,0 0 0,0 0 16,0 0-16,0 0 0,1 0 16,-1-21-16,0 0 0,0 0 15,0-1-15,0 22 0</inkml:trace>
  <inkml:trace contextRef="#ctx0" brushRef="#br0" timeOffset="36803.65">5419 8043 0,'0'0'0,"0"-21"0,0-21 32,-22 42-17,1 0-15,0 21 0,0 0 0,0 22 16,0-22-16,21 21 0,-22 0 15,1 1-15,21-1 0,0 0 0,-21 1 16,21-1-16,-21 0 0,21 1 0,0-22 16,0 21-16,0-21 0,0 22 15,0-22-15,0 0 0,0 0 0,21-21 16,0 21-16,-21 1 0,21-22 0,1 0 16,-1 0-16,21 0 15,-21 0-15,0 0 0,22 0 0,-22 0 0,21-22 16,22-20-16,-43 42 0</inkml:trace>
  <inkml:trace contextRef="#ctx0" brushRef="#br0" timeOffset="37074.85">5757 8128 0,'0'0'0,"0"-85"31,0 64-31,21 21 31,1 0-31,-1 21 0,0 1 16,0-1-16,0 0 0,0 0 0,1 21 16,-22 1-16,21-22 0,-21 21 15,21 1-15,-21-1 0,0 0 0,0-21 16,0 22-16,0-22 0,0 21 0,0-21 16,0 1-16,-21-1 0,0 21 15,-1-42-15,1 21 0,0 0 0,0 1 16,0-22-16,0 0 0,-1 21 15,1-21-15</inkml:trace>
  <inkml:trace contextRef="#ctx0" brushRef="#br0" timeOffset="38215.86">423 10245 0,'-21'0'16,"0"0"-16,0 0 16,0 0-1,21-21-15,21-1 32,0 22-32,0 0 0,21 0 0,1 0 15,-22-21-15,21 21 0,1 0 16,-22 0-16,21 0 0,-21 0 0,0 0 15,1 21-15,-1-21 16,-21 22-16,0-1 0,0 0 0,0 0 16,0 0-16,-64 64 15,43-64-15,-21 21 0,-1-20 0,1 20 16,21-21-16,-21 0 0,-1 0 16,22 1-16,-21-22 0,21 21 0,-1-21 15,1 0-15,21-21 31,0-1-31,21 22 16,1-21-16,-1 21 0,0-21 16,21 21-16,-21 0 0,22 0 15,-22 0-15,21 0 0,1 0 16,-1 0-16,0 0 0,-21 0 0,22 21 16,-1 0-16,-21 1 0,0-1 15,1 0-15,-22 21 0,0-21 0,0 22 16,0-22-16,-22 21 0,1-21 15,-21 22-15,0-22 0,-1 21 0,1-21 16,-22 1-16,1-1 0,21 0 16,-22 0-16,22-21 0,-1 0 15,1 0-15,21 0 0,0 0 0,-22 0 16,22 0-16,0-21 16,0 0-16,21 0 0,-21-1 15,21 1-15,0 0 0,0 0 16,0 0-16,21 21 15,0-21-15,0 21 0,0-22 0,22-20 16,-1 42-16,-21-21 16,22 0-16</inkml:trace>
  <inkml:trace contextRef="#ctx0" brushRef="#br0" timeOffset="38395.76">1228 10541 0,'0'0'0,"21"0"16,-21 21 0,0 0-1,0 1 1</inkml:trace>
  <inkml:trace contextRef="#ctx0" brushRef="#br0" timeOffset="39315.23">2244 10224 0,'0'0'0,"-22"-22"0,1 1 16,0 21 0,0 0-16,0 0 15,0 0-15,-1 0 0,1 0 16,0 21-16,0 1 0,0-1 0,-43 42 15,43-42-15,0 43 16,0-22-16,21 1 0,0-1 0,-21 21 16,21-20-16,0-1 0,0 22 15,0-22-15,0 0 0,0 1 0,21-22 16,-21 21-16,21-21 0,0 0 16,21 1-16,-20-1 0,-1 0 0,21-21 15,0 0-15,1 0 0,-1 0 16,0 0-16,22-21 0,-22 0 0,22-1 15,-1 1-15,-20 0 0,20-21 16,1 21-16,-22-22 0,0 1 16,22 0-16,-43-22 0,21 22 0,-21-22 15,1 1-15,-1 20 0,-21-20 16,0 21-16,0-22 0,0 22 0,0 21 16,0-22-16,0 22 0,-21 0 0,-1 0 15,1 21-15,0 0 16,0 0-16,21 21 0,0 21 15,0-21-15,0 22 0,0-1 16,0 0-16,0 1 0,0-1 16,0 22-16,0-22 0,0 0 0,0 1 15,0-1-15,0 0 0,0 1 16,0-1-16,21-21 0,0 0 0,-21 0 16,21 1-16,1-1 0,-1 0 15,0-21-15,0 0 0,0 0 0,0 0 16,22 0-16,-22 0 0,21 0 0,1-21 15,-22 0-15,21 21 0,-21-22 16,22 1-16,-1 0 0,-21 0 0,0-21 16,0 20-16,1 1 0,-1-21 15,-21 21-15,21-22 0,-21 22 16,0 0-16,0 0 0,0-21 16,-21 42-16,0 0 15,-1 0-15,1 0 0,0 0 0,21 21 16,-21 0-16,0 0 0,0 0 0,-1 0 15,22 22-15,0-22 0,0 42 16,0-41-16,0-1 0,0 21 16,0-21-16,0 0 0,22 1 15,-1-22-15,0 21 0,0-21 0,0 0 16,22 21-16,-1-21 0,0 0 0,1 0 16,-1 0-16,21 0 0,-20-21 15,-1 21-15,22-21 0,-22-1 16,0 1-16,1 0 0,20 0 0,-42 0 15,22 0-15,-1-22 0</inkml:trace>
  <inkml:trace contextRef="#ctx0" brushRef="#br0" timeOffset="40068.56">4127 10583 0,'43'-127'16,"-86"254"-16,86-296 0,-43 148 15,0 0-15,0 0 0,0-1 16,-21 1-16,-1 21 0,1 0 0,0 0 16,-21 0-16,21 0 15,-1 0-15,1 21 0,0 1 0,-21-1 16,21 0-16,-1 21 0,-41 43 15,42-64-15,21 21 0,-21 1 16,21-1-16,-22-21 0,22 22 16,0-22-16,0 0 0,0 0 0,0 0 15,22 0-15,-1-21 0,0 0 16,0 0-16,0 0 0,22 0 0,-22 0 16,42-21-16,-42 21 0,1-21 15,20 0-15,-21 0 0,0 0 16,0-22-16,-21-20 0,22 42 15,-22-22-15,0 22 0,21 0 16,-21 0-16,0 0 0,0 42 31,0 0-15,0 0-16,0 0 0,0 0 16,0 1-16,0-1 0,0 0 0,0 0 15,0 0-15,0 0 0,0 1 16,21-22-16,-21 21 0,21-21 0,21 0 15,-20 0-15,-1 0 0,0 0 16,0 0-16,0 0 0,22 0 16,-22-21-16,0 21 0,0-22 15,0 1-15,0 0 0,-21 0 0,0 0 16,0 0-16,0-1 0,22-20 16,-22 21-16,0-21 0,0 20 0,21-20 15,-21 21-15,21 0 0,0-22 16,-21 22-16,21 21 0,0-21 0,1 0 15,-1 21-15,0 0 0,0 0 16,0 0-16,0 0 0,1 0 16,20 0-16,-21 21 0,0 0 0,0 0 15,1 1-15,-1-1 0,0 0 16,0 21-16,0-21 0,-21 22 0,0-22 16,0 0-16,0 21 0,0-20 0,0-1 15,0 0-15,0 0 0,-21 0 16,0 0-16,0 1 0,0-22 0,21-22 31,0 1-31,0 0 16,0 0-16,0 0 15,21-22-15,0 22 0,0-21 0,0 21 16,0-43-16,1 22 0,-1 21 16,0 0-16,0-1 0,-21 1 15,21 0-15,0 21 0,1-21 0,-1 0 16,0 21-16,0-21 0,0 21 15,0-22-15</inkml:trace>
  <inkml:trace contextRef="#ctx0" brushRef="#br0" timeOffset="40366.39">5821 10118 0,'0'-21'0,"0"42"0,-21-42 15,-1-1 1,1 22-16,0 0 0,0 0 16,0 0-16,0 22 0,-1-22 15,1 21-15,0 0 0,0 0 16,0 0-16,0 22 0,-1-1 0,1-21 16,21 21-16,-21 1 0,21 84 15,0-85-15,0-21 16,0 22-16,0-22 0,0 0 0,21 0 15,0 0-15,1 0 0,-1-21 16,0 0-16,21 22 0,-21-22 0,1 0 16,20 0-16,-21 0 0,21 0 15,-20-22-15,20 1 0,-21 0 0</inkml:trace>
  <inkml:trace contextRef="#ctx0" brushRef="#br0" timeOffset="40621.25">6181 10118 0,'0'-21'0,"0"42"0,0-64 0,21 43 16,-21-21-16,21 21 16,0 0-16,-21-21 0,21 21 15,0 0-15,1 0 0,-1 0 0,0 0 16,0 0-16,21 0 0,1 21 16,-22 0-16,21 1 0,1-1 0,-22 0 15,21 42-15,-21-20 0,-21-1 16,0 0-16,0 1 0,0-1 15,0 0-15,-21 1 0,0-1 0,0 0 16,-22-20-16,22-1 0,0 21 0,-21-21 16,-1 0-16,22 1 0,-21-22 15,21 0-15,-43 0 0,43 0 16</inkml:trace>
  <inkml:trace contextRef="#ctx0" brushRef="#br0" timeOffset="41754.99">275 12171 0,'0'0'0,"0"-21"32,21 21-32,0 21 31,-21 0-31,22 0 0,-22 22 15,0-22-15,0 21 0,0 0 16,0 1-16,0-1 0,0 0 16,0 1-16,0-1 0,-22 22 0,1-22 15,-21 0-15,21 1 16,-22-22-16,22 21 0,0-21 0,-21 0 16,21-21-16,-1 0 0,22-21 15,0 0 1,0 0-16,0 0 0,22-22 15,-1 22-15,0 0 16,0-21-16,21 21 0,-20-1 0,62-20 16,-63 42-16,22-21 15,-1 21-15,0-21 0,22 21 0,-22 0 16,1 0-16,-1 0 0,0 0 16,22 0-16,-22-21 0,-21 21 15,0-22-15,1 22 0,-1 0 16,0-21-16,0 21 0,-21-21 0,0 0 15,0 0-15,0 0 16,0-1-16,0 1 16,-21 0-16,0 21 0,0 0 0,-1 0 15,1 0-15,0 21 16,0 0-16,0 1 0,0 20 0,-1 0 16,1 1-16,21-1 15,0 0-15,0 1 0,-21-1 0,21 43 16,-21-43-16,21 0 15,0-21-15,0 1 0,0 20 0,0-21 16,0 0-16,21-21 16,0 0-1,0 0-15,-21-21 0,22 0 16,-1 0-16,0-22 0,0 22 0</inkml:trace>
  <inkml:trace contextRef="#ctx0" brushRef="#br0" timeOffset="41923.26">1270 12488 0,'0'0'0,"21"0"0,0 0 47,0 0-16</inkml:trace>
  <inkml:trace contextRef="#ctx0" brushRef="#br0" timeOffset="43623.25">2625 12340 0,'0'0'0,"0"-21"47,0 0-31,0 0-16,21 21 0,0-21 0,0-1 15,0 1-15,0 0 0,1 0 16,-1-21-16,-21 20 0,0 1 0,21 0 15,-21-21-15,0 21 0,0-1 16,0 1-16,-21 21 0,21-21 0,-43 21 16,22 0-16,0 0 0,-21 0 15,-1 21-15,1 0 0,0 1 0,-1 20 16,22-21-16,-21 21 0,0 43 16,20-43-16,22-20 0,0 20 15,0 0-15,0 1 16,22-22-16,-1 21 0,21-21 0,-21 22 15,0-22-15,22 0 0,-22 21 0,0-21 16,0 1-16,0 20 16,1-21-16,-22 0 0,0 43 0,-22-43 15,1 21-15,0-21 0,-21 1 16,21-22-16,-43 21 0,22-21 16,-1 0-16,1 0 0,0 0 0,-22 0 15,43-21-15,-21-1 0,-1 1 0,22 0 16,0-21-16,0 21 0,0-22 15,0 1-15,-1 0 0,22-1 16,-21 1-16,21 21 0,0-22 0,0 22 16,0 0-16,0 42 31,0 0-31,21 22 16,-21-22-16,22 21 0,-22-21 15,0 22-15,0-22 0,21 21 0,-21-21 16,21 1-16,0 20 0,0-21 15,-21 0-15,21 0 0,22-21 0,-22 0 16,21 22-16,-21-22 0,22 0 16,-1 0-16,22-22 0,-22 1 0,21 21 15,-20-21-15,20 0 0,-20-21 16,20 20-16,-21 1 0,1-21 16,-1 21-16,-21 0 0,22-43 15,-22 43-15,-21 0 0,21 0 16,-21-1-16,-21 22 31,0 0-31,21 22 0,-22-1 16,1 0-16,0 0 0,21 0 0,0 0 15,0 1-15,-21 20 0,21-21 16,0 0-16,0 22 0,0-22 0,0 0 16,21 0-16,-21 0 0,21-21 15,0 0-15,22 0 0,-22 0 16,21 0-16,-21-21 0,22 0 0,-1 21 15,0-42-15,-20 20 0,20 1 16,-21 0-16,43-21 0,-64 21 16,21-22-16,0 22 0,-21 0 15,0 0-15,0 0 0,0-1 16,-21 22 0,0 0-1,-1 22-15,1-22 0,0 21 16,21 0-16,-21 0 15,21 0-15,0 0 0,0 1 0,0-1 0,0 0 16,0 0-16,0 0 0,21 0 16,0 1-16,0-22 0,1 0 0,20 0 15,-21 0-15,21 0 16,1 0-16,-1 0 0,0-22 0,1 22 16,41-42-16,-41 21 0,-22 0 15,21 0-15,-21-1 0,1 1 16,-22-21-16,0 21 0,0 0 15,0-1-15,0 1 0,0 0 16,0 0-16,-22 21 16,1 0-16,0 0 0,21 21 15,-21 0-15,0 0 0,21 1 16,0-1-16,-21 0 0,21 0 16,-22 0-16,22 0 0,-21 1 15,21 20-15,0-21 0,0 0 0,0 0 16,0 1-16,0-1 15,0-42 17,0-1-32,0 1 15,21 0-15,1 0 0,-22 0 0,21-22 16,0 22-16,0 0 0,0 0 16,0-21-16,1 20 0,-1 1 15,21 0-15,-21 21 0,0-21 0,22 21 16,-22 0-16,0 0 0,0 0 0,0 0 15,1 0-15,-1 21 0,0 0 16,0-21-16,0 21 0,-21 1 0,0-1 16,0 0-16,0 0 0,0 0 15,0 0-15,0 1 0,0-1 16,0 0-16,-21 0 16,21 0-16,-21-21 0,21-21 31,0 0-31,21 0 15,0 21-15,-21-21 0,21-1 0,1-20 16,-1 21-16,0 0 0,21 0 16,-21-22-16,1 22 0,20 0 15,-21 21-15,0 0 0,0 0 0,22 0 16,-22 0-16,0 0 0,0 21 16,-21 0-16,21 0 0,-21 1 15,0-1-15,0 21 0,0 0 0,0-20 16,0-1-16,0 21 0,0-21 15,0 0-15,0 1 0,0-1 16,22-21 15,-22-21-31,21-1 16,0 1-16,0 0 0</inkml:trace>
  <inkml:trace contextRef="#ctx0" brushRef="#br0" timeOffset="44139.95">5038 12150 0,'0'-43'16,"0"86"-16,0-128 0,0 64 0,0 0 0,0 0 16,0-1-16,0 1 0,-22 21 15,1 0 1,21 21-16,-21 1 0,21-1 0,-21 0 16,0 21-16,21 1 0,0-22 15,0 21-15,0 0 0,0 1 0,0-1 16,-21 0-16,21 1 0,0-1 15,0 0-15,-22-20 0,22 20 16,0-21-16,0 21 0,-21-20 0,21-1 16,0 0-16,0 0 0,0 0 15,0-42 1,0 0 0,21 0-16,1 0 0,-22-1 15,21 1-15,0 0 0,0 0 0,0 0 16,0 0-16,1-22 0,-1 22 15,0 0-15,21 0 0,-21 0 16,1 21-16,-1 0 0,21 0 0,-21 0 0,0 0 16,22 0-16,-22 0 0,0 21 15,0 0-15,0 0 0,1 0 16,-1 0-16,-21 1 0,0-1 0,0 21 16,0-21-16,0 0 0,-21 1 0,-22 20 15,22-21-15,-21 0 0,-1 22 16,1-22-16,0 0 0,21-21 0,-22 21 15,22 0-15,-21-21 0,21 0 0,-1 0 16,1 0 0,21-21-16,0 0 15,0 0-15,21 21 0,1-21 16,-1-1-16,0 1 0,0 0 16,0 21-16</inkml:trace>
  <inkml:trace contextRef="#ctx0" brushRef="#br0" timeOffset="44384.81">5651 12361 0,'22'0'0,"-44"0"0,44 22 32,-22-1-32,0 0 0,0 0 15,0 0-15,0 0 0,-22 1 0,22-1 16,0 0-16,-21 0 15,21 0-15,-21 0 0,21 1 0,0-1 16,0 0-16,-21 0 0,0-21 16,0 0-16,21-21 31,0 0-31,21 0 16,0-1-16</inkml:trace>
  <inkml:trace contextRef="#ctx0" brushRef="#br0" timeOffset="44683.64">5778 12065 0,'0'0'0,"-21"-42"16,0 42-16,0 0 15,0 21-15,0 0 0,-1 0 0,22 0 16,-21 1-16,21-1 0,-21-21 16,21 42-16,21-42 15,0 0-15,1 0 0,-1 0 16,0 0-16,0-21 0,0 0 15,0 0-15,1-1 0,-22 1 0,0 0 16,0 0-16,0 0 0,0 0 16,0-1-16,0 1 0,0 0 0,-22 0 15,1 21-15,0 0 0,0 0 16,0 0-16,-22 0 0,22 0 16,0 0-16,0 0 0,21 21 0,0 0 15,0 0-15,0 1 16,0-1-16</inkml:trace>
  <inkml:trace contextRef="#ctx0" brushRef="#br0" timeOffset="45032.44">6032 11875 0,'0'0'16,"0"-22"-16,22 1 0,-22 0 16,21 21-16,-21 21 31,0 0-31,0 1 0,0-1 16,0 21-16,-21 0 0,-1 22 0,1-22 15,21 22-15,-21-22 0,0 22 0,21-22 16,-21 21-16,0-20 0,-1-1 15,1 0-15,21 1 0,0-1 16,0 0-16,0-20 0,0 20 0,0-21 0,21 0 16,1 0-16,-1-21 15,0 0-15,0 0 0,0 0 16,0 0-16,22-21 0,-22 0 0,0 21 16,0-21-16,0 0 0,1 0 0,-1-1 15,0 1-15</inkml:trace>
  <inkml:trace contextRef="#ctx0" brushRef="#br0" timeOffset="45213.34">5969 12383 0,'0'0'15,"-42"0"-15,20 0 0,1 0 0,21-22 16,21 22 0,1 0-1,-1 0-15,21 0 0,-21-21 0,0 21 16,22-21-16,-22 21 0,21 0 15,-21 0-15,22-21 0,-1 21 0,-21 0 16,22-21-16,-22 21 0,21-21 0,-21-1 16</inkml:trace>
  <inkml:trace contextRef="#ctx0" brushRef="#br0" timeOffset="45451.2">6858 12002 0,'0'0'0,"0"-22"16,0 1-16,0 0 15,-21 21-15,0 0 16,-1 0-16,1 21 16,0 0-16,0 1 0,21 20 0,-21 0 15,0-21-15,-1 22 0,1-1 0,21 0 16,0 1-16,0-1 0,-21 0 16,21 1-16,0-22 0,0 42 15,0-20-15,0-22 0,0 0 0,0 0 16,0 0-16,21-21 0,-21 22 15,21-22-15,1 0 0,-1 0 0,0 0 16</inkml:trace>
  <inkml:trace contextRef="#ctx0" brushRef="#br0" timeOffset="45707.05">7260 12065 0,'0'0'0,"21"-127"16,0 127-16,-21-21 15,22 0-15,-1 21 0,0 0 16,0 21-16,0 0 16,-21 0-16,21 0 0,1 22 0,-1-1 15,21 0-15,-21 1 0,0-1 0,1 0 16,-22 22-16,21-22 16,-21 1-16,0-1 0,0 43 15,-21-43-15,-1 0 0,1-21 0,-21 22 16,21-22-16,-22 0 0,22 0 15,0 0-15,-21 1 0,21-22 0,-1 0 16</inkml:trace>
  <inkml:trace contextRef="#ctx0" brushRef="#br0" timeOffset="46951.34">10139 6054 0,'0'0'16,"0"-21"-16,0-1 0,0 1 0,0 0 16,0 0-16,0 0 0,21 0 0,-21 42 31,0 0-16,0 0-15,-21 21 0,21 1 0,-21-22 0,21 21 16,0 1-16,-22-1 16,1 0-16,21 1 0,0-1 0,-21 21 15,0-20-15,21-1 0,-21 0 0,21-20 16,-21 20-16,21-21 0,0 21 16,0-20-16,0-1 0,0 0 15,0-42 16,21 0-31,0-1 16,-21 1-16</inkml:trace>
  <inkml:trace contextRef="#ctx0" brushRef="#br0" timeOffset="47275.98">10541 6244 0,'0'0'0,"0"21"15,0 1-15,0-1 0,0 0 16,0 0-16,-21 0 0,21 0 16,0 1-16,21-22 47,0-22-47,-21 1 15,21 0-15,-21 0 16,0 0-16,0 0 15,-21 21-15,0 0 16,0 0 0,0 0-16,-1 0 0,22 21 15,0 0-15,0 0 16,22-21 0,-1 0-16,0 0 15</inkml:trace>
  <inkml:trace contextRef="#ctx0" brushRef="#br0" timeOffset="47999.84">12023 6244 0,'0'0'0,"21"0"0,-21-21 0,0 0 16,0 0-16,0 0 15,0-1-15,0 1 16,0 0-16,0 0 0,0 0 16,-21 0-16,-1 21 0,1-22 15,-21 22-15,21 0 0,-22 0 0,1 0 16,0 0-16,-1 22 0,1-22 16,0 21-16,-1 0 0,-20 0 0,21 21 15,20-20-15,-20-1 0,21 0 16,0 21-16,0-21 0,-1 1 0,22-1 15,0 0-15,0 0 0,0 0 0,22 0 16,-1 1-16,21-22 0,-21 0 16,22 0-16,-1 0 0,0 0 0,1 0 15,-1 0-15,21-22 0,-20 1 16,-1 0-16,0 21 0,1-21 0,-22 0 16,21 0-16,-21 21 0,-21-22 15,22 1-15,-22 0 16,0 0-16,0 0 15,-22 21 1,22 21 0,0 0-16,-21 0 0,0 0 0,21 22 15,-21-22-15,21 21 0,0 22 16,0-22-16,0 22 0,0-22 0,0 21 16,0 1-16,0-1 0,0-20 0,0 20 15,0 1-15,0-1 0,0 1 16,0-1-16,0 22 0,0-22 15,21 1-15,0-22 0,-21 22 0,0-1 16,0-20-16,0-1 0,0 0 0,0 1 16,0-1-16,-21-21 0,0 0 15,0 0-15,0 1 0,-1-22 0,1 0 16,-21 0-16,21 0 0,0-22 0,-22 22 16,22-42-16,-21 21 0,21-21 15,-22-1-15,22 1 0,-21 0 16,21-22-16,-1 1 0,22-1 0,0 1 0,0 20 15,0-20-15,0-1 0,0 22 16,22 0-16,-1-22 0,0 22 0,21-1 16,-21-20-16,22 21 0,20-22 15,-20 22-15,-1-22 0,21 1 16,1 20-16,-22-20 0</inkml:trace>
  <inkml:trace contextRef="#ctx0" brushRef="#br0" timeOffset="48596.55">12467 6223 0,'21'0'47,"0"-21"-31,1 0-16,-1 0 0,0-1 15,-21 1-15,21 0 16,0 0-16,-21 0 0,0 0 15,0-1-15,-21 22 16,0 0-16,-21 0 0,20 0 16,-20 0-16,21 22 0,-21-1 0,20 0 15,-20 0-15,21 0 0,0 22 16,0-22-16,-1 21 0,1 0 0,21-20 16,0 20-16,0 0 0,0-21 15,0 1-15,0 20 0,21-21 0,1 0 16,-1 0-16,21-21 0,0 0 15,-20 0-15,20 0 0,0 0 16,1 0-16,20-21 0,-21 0 16,1 0-16,-1-21 0,-21 20 0,22 1 15,-22-21-15,21 0 0,-21 20 16,0-20-16,1 0 0,-1-1 0,0 1 16,0-21-16,0 20 0,-21 1 15,21 0-15,-21-1 0,22 1 0,-22 21 16,0 0-16,0-1 0,0 1 15,0 42 1,-22 1-16,1 20 16,21-21-16,-21 21 0,0 1 15,0-1-15,0 0 0,21 1 0,0-1 16,-22 0-16,22-20 0,-21 20 0,21 0 16,0 1-16,0-22 0,0 21 15,0-21-15,0 22 0,0-22 0,0 0 16,0 0-16,21-21 15,1 0-15,-1 0 0,0 0 16,0 0-16,0-21 0,0 0 0,-21 0 16,22-1-16</inkml:trace>
  <inkml:trace contextRef="#ctx0" brushRef="#br0" timeOffset="48803.63">12785 6011 0,'0'0'0,"-22"0"0,44 0 31,-1 0-15,0 0-16,0 0 0,0 0 16,0 0-16,1 0 0,20 0 0,-21 0 15,0 0-15,22-21 0,-22 21 16,0 0-16,0 0 0,0-21 15</inkml:trace>
  <inkml:trace contextRef="#ctx0" brushRef="#br0" timeOffset="49076.48">13462 5821 0,'0'0'0,"-21"0"0,0 0 0,-1-21 0,22 0 16,22 21-1,-1-22 1,21 22-16,-21-21 0,22 21 16,-22 0-16,21 0 0,0 0 0,1-21 15,-1 21-15,-21 0 0,22 0 16,-22 0-16,21 0 0,-21 0 0</inkml:trace>
  <inkml:trace contextRef="#ctx0" brushRef="#br0" timeOffset="49345.33">13779 5757 0,'0'0'15,"0"22"-15,0-1 0,-21 0 0,0 0 0,0 0 16,21 0-16,-21 22 0,21-1 16,0-21-16,-21 22 0,-1-1 0,1 43 15,21-64-15,-21 21 16,21 0-16,0-20 0,0 20 0,-21-21 16,21 21-16,0-20 0,-21-1 0,21 0 15,0 0-15,0 0 16,21-42 15,0 0-31,0 0 16,0 0-16,1-1 0</inkml:trace>
  <inkml:trace contextRef="#ctx0" brushRef="#br0" timeOffset="49552.2">13906 6138 0,'0'22'15,"0"-1"-15,0 0 0,0 0 0,-21 0 16,21 0-16,-21 22 16,21-22-16,0 0 0,0 21 0,-21-20 15,21-1-15,0 0 0,-21 0 0,21 0 16,0 0-16,0-42 47,21 0-47,0 0 0,-21 0 0</inkml:trace>
  <inkml:trace contextRef="#ctx0" brushRef="#br0" timeOffset="49735.4">14012 5990 0,'0'0'0,"0"-21"16,0 0 15,-21 21-31,42 0 62,0 0-62</inkml:trace>
  <inkml:trace contextRef="#ctx0" brushRef="#br0" timeOffset="49987.26">14478 5800 0,'0'0'0,"0"21"32,0 0-32,-21 0 15,0 0-15,-1 22 0,1-1 16,0-21-16,0 22 0,0-1 16,0 0-16,-1 1 0,1-1 0,0-21 15,0 21-15,21 1 0,-21 20 16,21-42-16,0 22 0,0-22 0,0 0 15,0 0-15,21-21 16,0 0 0,0-21-16,0 21 15,1-21-15,-22 0 0,21 0 0</inkml:trace>
  <inkml:trace contextRef="#ctx0" brushRef="#br0" timeOffset="50396.47">14097 6223 0,'0'0'0,"-21"0"0,42-21 32,0 21-32,0 0 0,22 0 15,-1 0-15,0 0 0,1-21 0,-1 21 16,21-21-16,-20 21 16,20-22-16,-20 1 0,62 0 15,-83 0-15,20 0 0,0-22 16,-21 22-16,1 0 0,-22-21 0,0 21 15,0-22-15,0 22 0,0 0 0,0-21 16,0 20-16,0 1 16,-22 21-1,22 21-15,-21 1 0,21 20 16,-21-21-16,21 21 0,0 1 0,0-22 16,0 21-16,-21 1 0,21-1 15,-21 0-15,21 1 0,-21-22 16,21 21-16,0 0 0,0-20 0,-22 20 15,22 0-15,-21-21 0,21 22 16,0-22-16,0 0 0,0 0 0,0 0 16,0 1-1,21-22 1,1 0-16,-1-22 0,-21 1 0,21 0 16,0 0-16,0 0 0</inkml:trace>
  <inkml:trace contextRef="#ctx0" brushRef="#br0" timeOffset="50752.91">14965 6223 0,'21'0'16,"0"0"0,0 0-1,0 0-15,1 0 0,-1 0 0,0-21 16,0 0-16,0 21 0,22-21 0,-22-1 15,0 1-15,0 0 16,-21 0-16,0 0 0,-21 21 31,0 0-31,0 0 0,-1 0 0,1 0 16,0 21-16,0 0 0,0 0 16,0 0-16,-1 1 0,1-1 15,0 0-15,0 0 0,21 43 16,-21-43-16,21 21 0,0-21 15,0 0-15,0 1 0,0-1 0,0 0 16,21 0-16,0-21 0,0 0 16,0 0-16,22 0 0,-1 0 15,0 0-15,1 0 0,-1 0 0,22 0 16,-22-21-16,0 0 0</inkml:trace>
  <inkml:trace contextRef="#ctx0" brushRef="#br0" timeOffset="51000.28">15811 5990 0,'0'0'0,"0"-21"16,0 0-16,-21 21 15,0 0 1,0 21-16,0-21 16,21 21-16,0 0 0,-21 22 0,-1-22 15,22 21-15,-21-21 0,21 43 16,-21-22-16,21-21 0,0 22 0,-21-1 15,21-21-15,0 22 16,0-1-16,0-21 16,21-21-16,0 0 0,0 0 0,22 0 15,-22 0-15,0 0 16,0-21-16,0 0 0</inkml:trace>
  <inkml:trace contextRef="#ctx0" brushRef="#br0" timeOffset="51280.12">16087 5948 0,'0'0'0,"0"-21"16,0 0-16,21 21 0,0-22 15,0 22-15,0 0 0,22 0 16,-22 0-16,21 0 16,-21 0-16,0 0 0,22 22 0,-22-1 15,0 0-15,0 0 0,-21 21 0,0-20 16,0 20-16,0 0 0,0 1 15,0-1-15,-21 0 0,0 1 0,-21-1 16,20 0-16,1 1 0,0-1 16,0 0-16,-21-21 0,20 22 0,1-22 15,21 0-15,-21 0 0,0 0 0,21 1 16,-21-22-16,0 0 16</inkml:trace>
  <inkml:trace contextRef="#ctx0" brushRef="#br0" timeOffset="52127.64">9927 7874 0,'0'0'0,"0"-21"16,0 0 0,0 0-16,21-1 0,0 1 0,1 0 15,20-21-15,-21 21 0,21-1 16,1 22-16,-22-21 0,21 0 15,-21 21-15,1 0 0,-1 0 0,0 0 16,-21 21-16,21 22 0,-21-1 16,0 21-16,0 1 15,0-22-15,-21 1 0,0 20 0,-22-21 16,1 22-16,0-22 0,-22 1 16,22-1-16,-22 0 0,22 1 15,-21-22-15,20 0 0,1 0 0,21 0 16,-22 0-16,22-21 0,0 0 0,0 0 15,0 0-15,0 0 0,21-42 16,0 21-16,0-21 0,0 20 16,0 1-16,0-21 0,21 21 15,0 0-15,0-1 0,0 1 0,0 0 16,1 21-16,-1 0 0,0 0 16,0 21-16,0 0 0,0 1 0,1-1 15,20 0-15,-42 21 0,21-21 0,-21 1 16,21 20-16,-21-21 0,0 0 15,0 0-15,0 1 0,0-1 0,21 0 16,-21 0-16,0 0 0,22-21 0,-1 0 31,0 0-31,0 0 0,0 0 0,0-21 16,1 21-16,-1-21 0</inkml:trace>
  <inkml:trace contextRef="#ctx0" brushRef="#br0" timeOffset="52295.55">10456 8149 0,'0'0'0,"21"-21"0,-21 0 31,22 21 16,-1 0-47,0 0 0,0 0 16,0 0-16</inkml:trace>
  <inkml:trace contextRef="#ctx0" brushRef="#br0" timeOffset="52932.18">11578 8022 0,'21'-21'0,"-42"42"0,63-63 15,-42 21-15,22 0 0,-22-1 16,0 1-16,-22 0 0,-20 21 15,21-21-15,-21 21 0,-1 0 0,1 0 16,0 0-16,-1 0 0,-63 21 16,64 0-16,0 0 0,-1 22 15,1-22-15,0 21 0,21-21 16,-22 22-16,22-1 0,0-21 0,21 22 16,0-22-16,0 0 0,0 0 0,0 0 15,42-21-15,-21 0 0,1 0 16,20 0-16,0 0 0,22 0 0,-22 0 15,0 0-15,22-21 0,-22 0 0,1 0 16,-1 0-16,-21-1 0,21 1 16,-20 0-16,-1 0 0,0 0 15,0 0-15,-21-1 0,0 1 0,0 0 16,0 42 0,0 0-1,0 1-15,0 20 0,0-21 0,0 21 16,-21 1-16,21-1 0,-21 0 15,21 1-15,-21-1 0,-1 22 0,22-22 16,0 0-16,-21 22 0,21-1 0,-21 1 16,21-1-16,0 1 0,0 20 15,0-20-15,0-1 0,0 1 0,0-22 16,0 22-16,0-1 0,0-20 0,0 41 16,0-41-16,0-1 0,0 0 15,-21-21-15,0 1 16,-22-1-16,22 0 0,0 0 0,-21-21 15,21 0-15,-22 0 0,22 0 0,-21-21 16,-1 0-16,-20-43 0,21 22 16,-43-43-16,64 22 15,0 20-15,-22-20 0,22 21 0,0-22 16,21 1-16,0-1 0,0 1 0,0 20 16,0-20-16,42-1 0,-21 22 15,22 0-15,-1-1 0,22 1 0,-22-22 16,21 22-16,22 0 0,-21-1 15,-1 1-15</inkml:trace>
  <inkml:trace contextRef="#ctx0" brushRef="#br0" timeOffset="53497.51">11853 8107 0,'21'-21'31,"1"0"-31,-1 21 15,0-22-15,-21 1 0,21 0 0,0 0 16,0 0-16,-21 0 0,0-1 0,22 1 16,-22 0-16,-22 21 31,1 0-31,-21 21 16,21 0-16,0 22 15,-1-22-15,1 0 0,0 21 0,0 1 16,0-22-16,21 21 0,0-21 0,0 22 15,0-22-15,0 0 0,0 0 16,21 0-16,0 1 0,0-1 0,0-21 16,1 0-16,-1 21 0,21-21 0,-21 0 15,22 0-15,-22 0 0,63-21 16,-41 0-16,-22 21 0,21-43 16,1 22-16,-1 0 0,-21-21 0,21-1 15,-20 1-15,-1 0 0,0-1 16,0 1-16,0-22 0,0 22 15,1 0-15,-22-1 0,21 1 16,-21 0-16,0-43 0,21 64 16,-21 0-16,0-22 0,0 65 31,0-1-31,0 21 16,-21-21-16,0 22 0,21-1 15,-22 0-15,1 1 0,21 20 0,-21-21 16,21 1-16,-21 20 0,0-20 0,21-1 15,0 0-15,0 1 0,0-1 16,0-21-16,0 0 0,0 0 16,0 1-16,21-22 0,0 0 15,0 0-15,0 0 0,1-22 16,-22 1-16</inkml:trace>
  <inkml:trace contextRef="#ctx0" brushRef="#br0" timeOffset="53681.4">12361 7853 0,'21'-21'31,"1"21"-31,20 0 0,-21 0 16,0 0-16,0 0 0,1-21 16,-1 21-16,21 0 0,0-22 15,-20 22-15,20-21 0,-21 21 0,0 0 16,0-21-16,43 0 15</inkml:trace>
  <inkml:trace contextRef="#ctx0" brushRef="#br0" timeOffset="54721.8">13504 7641 0,'0'-21'16,"0"42"-16,21-63 0,-21 21 0,43-43 15,-43 43-15,21 0 0,-21 0 16,21 0-16,-21-1 0,0 44 31,0-1-31,0 21 0,0-21 16,-21 22-16,0-1 0,0 0 0,-1 22 16,1-22-16,0 22 0,0-1 15,0 1-15,0-1 0,-22-21 0,22 22 16,-42 63-16,41-85 0,1 1 15,0-1-15,0-21 0,0 0 16,0 0-16,-1-21 0,1 0 16,0 0-16,0 0 15,0-21-15,0 0 0,21 0 16,0 0-16,0-22 0,-22 22 16,22-21-16,0 0 0,0-1 0,0 1 15,0 21-15,0-22 0,0 22 16,22 0-16,-22 0 0,0 0 0,21 21 15,0 0-15,0 21 16,-21 0-16,0 0 16,21 22-16,-21-22 0,0 0 0,0 21 15,0 1-15,0-22 0,21 21 16,1-21-16,-22 0 0,21 22 0,0-22 16,-21 0-16,21 0 0,0 0 15,0 1-15,1-22 0,20 0 16,-21 21-16,0-21 0,22 0 0,-22 0 15,21 0-15,-21 0 0,22-21 0,-1-1 16,-21 22-16,21-21 0,-20 0 16,20 0-16,-21-21 0,0 20 0,22 1 15,-22-21-15,0 0 0,0 20 16,-21 1-16,21-21 0,-21 21 0,21 0 16,-21-1-16,0 1 15,0 42 1,0 1-16,0-1 15,-21 0-15,21 21 0,-21-21 16,21 22-16,0-22 0,0 21 16,0-21-16,0 1 0,0-1 0,0 0 15,0 0-15,21 0 0,0 0 0,1-21 16,-1 0-16,0 0 0,21 0 16,22 0-16,-22 0 0,0 0 15,1 0-15,-1-21 0,0 0 16,22-21-16,-43 21 0,21-1 15,-20-62-15,-22 41 0,0 1 16,0 0-16,0-1 0,-22 22 16,22-21-16,-42 21 0,21 0 15,-21-1-15,20 1 0,-20 21 0,0 0 16,-1 0-16,1 0 0,21 0 0,-21 21 16,-1 1-16,22-22 15,0 21-15,-21 0 0,20 0 0,1 0 16,21 0-16,0 1 0,0-1 0,0 0 15,21 0-15,1-21 0,41 0 16,-21 0-16,1 0 16,20 0-16,-20 0 0</inkml:trace>
  <inkml:trace contextRef="#ctx0" brushRef="#br0" timeOffset="54976.66">14817 7895 0,'21'-21'0,"-42"42"16,63-63-16,-42 21 0,-21 21 31,0 0-31,-1 0 16,-20 0-16,21 21 0,0 0 15,0 0-15,-1 22 0,1-22 0,0 21 16,0-21-16,0 22 0,21-1 16,-21 0-16,21-21 0,0 22 15,0-1-15,0-21 0,0 0 0,21 22 16,0-22-16,0 0 0,0-21 0,0 21 15,1 0-15,-1-21 0,21 0 16,-21 0-16,22 0 0,-22 0 0,63 0 16,-20-21-16,-22 0 0,1 21 15</inkml:trace>
  <inkml:trace contextRef="#ctx0" brushRef="#br0" timeOffset="55403.37">15473 7980 0,'0'-42'16,"0"84"-16,0-106 0,0 43 0,-21 21 0,-1-21 15,1 21-15,-21 0 0,21 0 16,0 0-16,-22 0 0,1 0 0,21 21 16,-22 0-16,1 1 0,21-1 15,-21 0-15,20 21 0,1-21 0,0 22 16,0-1-16,0 22 16,21-22-16,0-21 0,0 0 0,0 0 15,0 1-15,0-1 0,0 0 16,21-21-16,0 0 0,0 0 0,0 0 15,22 0-15,-22 0 0,0 0 0,21 0 16,-20 0-16,20-21 0,-21 0 16,21-1-16,-20 1 0,20 0 0,-21-21 15,0 21-15,0-22 0,1 1 16,-22 0-16,21-1 0,-21 22 0,0-21 16,0 21-16,0-1 0,-21 44 31,-1-22-31,1 42 0,0-21 15,0 0-15,21 22 0,0-1 0,-21-21 16,21 21-16,0-20 0,0 20 16,0-21-16,0 21 0,0-20 15,21-1-15,0-21 0,0 21 16,0-21-16,1 0 16,-1 0-16,21 0 0,-21-21 0,0 0 0,1 21 15,-1-22-15</inkml:trace>
  <inkml:trace contextRef="#ctx0" brushRef="#br0" timeOffset="55687.73">15917 7451 0,'0'-43'0,"0"86"0,0-128 16,0 64-16,0-21 0,0 20 16,-21 44-1,0 20-15,21-21 0,-21 21 16,0 22-16,-1-22 0,22 1 0,0 20 15,-21-21-15,0 22 0,21-22 16,0 22-16,0-22 0,-21 22 0,21-22 16,-21 0-16,21 1 0,-21-1 15,21 0-15,0-21 0,0 22 16,0-22-16,0 0 0,0 0 0,0 0 16,21-21-1,0 0 1,0-21-16,-21 0 0,21 0 0,0 0 15,1 0-15</inkml:trace>
  <inkml:trace contextRef="#ctx0" brushRef="#br0" timeOffset="55921.6">16108 7811 0,'0'0'16,"21"-22"-16,-21 1 0,0 42 31,0 1-31,-21-1 0,0 21 16,-1-21-16,22 22 0,-21-1 15,0-21-15,0 21 0,21 1 16,0-22-16,-21 21 0,21-21 0,-21 22 16,21-22-16,0 0 0,0 0 15,0 0-15,21-21 16,0 0 0,0 0-16,21 0 0,-20-21 15,20 21-15,0-21 0,-21-21 16,22 21-16,-1-1 0</inkml:trace>
  <inkml:trace contextRef="#ctx0" brushRef="#br0" timeOffset="56575.48">16573 7895 0,'0'0'0,"-21"0"31,0 0-31,-21 21 0,21 1 16,-1-1-16,1 0 0,0 0 15,0 0-15,0 0 0,0 1 0,21-1 16,0 21-16,0-21 0,0 0 15,0 1 1,21-22-16,0 0 0,0 0 31,-21-22-31,0 1 16,0 0-16,0 0 0,0 0 0,0 0 16,0-1-16,0-20 15,0 21-15,21-21 0,0 20 0,1 1 16,-1 0-16,0 0 0,0 0 0,0 21 15,0-21-15,1 21 0,-1 0 16,0 0-16,0 0 0,0 0 0,0 0 16,1 21-16,-22 0 15,21 0-15,-21 0 0,0 0 0,0 1 16,0 20-16,0-21 0,21 21 0,-21-20 16,0 20-16,0-21 0,0 0 15,0 22-15,0-22 16,0 0-16,0 0 0,-21-21 15,0 0 1,21-21 0,0 0-1,21 0-15,-21-1 0,21-20 0,0 21 16,0-21-16,0-1 0,22 22 16,-22-21-16,42-22 0,-41 22 15,20 21-15,-21 0 0,21-1 16,-20 1-16,20 21 0,-21 0 0,21 0 15,-20 0-15,-1 21 0,0 1 0,0-1 16,-21 21-16,0-21 0,0 22 16,0-1-16,0-21 0,0 21 15,0 1-15,0-22 0,-21 21 0,0-21 16,21 1-16,0 20 0,-21-21 0,-1 0 16,1 0-16,0 1 15,0-22 1,21-22-1,0 1 1,0 0-16</inkml:trace>
  <inkml:trace contextRef="#ctx0" brushRef="#br0" timeOffset="56776.47">16849 7514 0,'-22'-21'0,"44"42"0,-65-42 0,22 21 15,0 0-15,0 0 63,0 0-47,-1 0-16,-20 0 0,21 0 0,-21 0 15</inkml:trace>
  <inkml:trace contextRef="#ctx0" brushRef="#br0" timeOffset="56951.49">15642 7641 0,'-21'0'0,"42"0"0,-63 0 0,42 21 16,21-21 0,0 0-16,0 0 15,22 0-15,-22 0 0,21 0 0,22 0 16,-22 0-16,21 0 0,22 0 15,-21 0-15,20 0 0,22-21 16,-21 21-16,-1 0 0</inkml:trace>
  <inkml:trace contextRef="#ctx0" brushRef="#br0" timeOffset="57239.61">17632 7620 0,'-21'0'16,"-1"0"-1,1 21-15,21 0 0,-21 1 16,0-1-16,0 0 0,0 0 0,-1 21 0,1-20 16,21 20-16,-21 0 15,0-21-15,21 22 0,-21 41 16,21-62-16,0 20 0,0-21 0,0 21 15,0-20-15,21 20 16,0-42-16,0 21 0,0-21 0,22 0 16,-22 0-16,21 0 0,-21 0 15,22 0-15,-22 0 0,21-21 0</inkml:trace>
  <inkml:trace contextRef="#ctx0" brushRef="#br0" timeOffset="57514.78">18055 7662 0,'0'-21'0,"0"42"0,21-42 16,-21 0-16,21 21 0,1 0 0,-1 0 15,0 0-15,21 0 16,-21 21-16,1 0 0,-1 1 0,0-1 16,0 0-16,0 0 0,-21 0 15,0 22-15,0-1 0,0 0 16,0 1-16,0-1 0,-21 0 0,0 1 15,0-1-15,0 0 0,-1 1 16,1-22-16,0 21 0,0-21 0,-21 0 16,20 1-16,1-1 0,21 0 0,-21 0 15,0-21-15,0 21 0,0-21 16,-1 0-16,1 0 0,0 0 0,0 21 16,0-21-16</inkml:trace>
  <inkml:trace contextRef="#ctx0" brushRef="#br0" timeOffset="58447.58">9885 9843 0,'-43'0'16,"43"-22"0,0 1-16,0 0 15,22 0-15,-1 21 0,0 0 16,0 0-16,0 0 0,22 0 15,-22 0-15,21 0 0,-21 0 0,22 0 16,-22 21-16,0 0 0,0 0 16,-21 1-16,0-1 0,0 21 15,0-21-15,-21 22 0,0-1 16,-22-21-16,22 0 0,-21 0 0,0 1 16,20-1-16,-20-21 0,0 21 15,21 0-15,-22-21 0,1 0 16,21 0-1,42-21 1,0 21-16,0 0 16,0 0-16,1 0 0,-1-21 15,21 21-15,0 0 0,1 0 0,-1 0 16,0 21-16,1-21 0,-1 21 0,0 0 16,1-21-16,-22 21 0,0 1 15,0-1-15,0 21 0,-21-21 0,0 0 16,0 22-16,-21-22 0,-21 0 0,21 21 15,-22-20-15,1-1 16,-21 0-16,20 0 0,-20 0 0,20-21 16,1 0-16,0 0 0,-1 0 0,1 0 15,0 0-15,21 0 0,-22-21 16,22 21-16,0-21 0,0 0 0,0 0 16,-1-1-16,1-20 0,21 21 15,-21 21-15,21-21 0,0 0 16,0-1-16,0 1 0,21 21 15,0 0-15,1 0 0,-1-21 0,0 21 16</inkml:trace>
  <inkml:trace contextRef="#ctx0" brushRef="#br0" timeOffset="58639.46">10562 10202 0,'0'0'0,"21"0"0,0 0 0,1 0 78,-1-21-62,0 21-16</inkml:trace>
  <inkml:trace contextRef="#ctx0" brushRef="#br0" timeOffset="59298.09">11853 10033 0,'0'0'0,"0"-21"15,0-21-15,0 20 0,0 1 16,0 0-16,0 0 0,-21 0 0,0 0 15,0-1-15,0 1 0,-22 21 16,22 0-16,-21 0 0,-1 0 0,1 21 16,0 1-16,-1-1 0,1 21 0,0-21 15,-1 22-15,1-1 0,21-21 16,-21 21-16,42 1 0,-22-1 0,22-21 16,0 22-16,0-22 0,0 21 15,0-21-15,43 0 16,-1 1-16,-21-22 0,22 0 0,-1 0 15,0 0-15,1 0 0,41-43 16,-41 43-16,-1-21 0,0 0 16,1 0-16,-22 0 0,0-1 0,21-20 15,-42 21-15,0 0 16,0 0-16,0-1 0,0 44 31,0-1-31,0 0 0,0 0 16,-21 0-16,21 22 0,0-1 0,-21 0 15,21 22-15,0-22 0,0 22 0,0-1 16,0 85-16,0-84 0,0-1 16,0 22-16,0-22 0,-21 22 15,21-21-15,0 20 0,-21-20 0,21 20 16,-22-20-16,22-1 0,-21-20 16,0 20-16,0-20 0,0-1 15,0-21-15,-1 21 0,1-20 0,0-1 16,0 0-16,0-21 0,0 0 0,-1 0 15,-20 0-15,21 0 0,-21-21 0,20 0 16,-20-1-16,21-20 0,-21 0 0,20-1 16,-20-20-16,21-1 0,0 1 15,21-1-15,0 1 0,0-1 0,0-41 16,0 62-16,21-20 0,0 20 16,0 1-16,22 0 0,-22-22 15,21 22-15,0 0 0,22-1 16,-22-20-16,1 20 0</inkml:trace>
  <inkml:trace contextRef="#ctx0" brushRef="#br0" timeOffset="59864.76">12213 10118 0,'21'0'47,"0"0"-47,1 0 0,-1-21 15,0-1-15,0 1 16,0 0-16,0 21 0,-21-21 16,0 0-16,22 0 0,-22-1 0,0 1 15,0 0-15,-22 21 16,1 0-16,0 0 0,-21 0 16,21 21-16,-22-21 0,1 21 0,21 22 15,-22-22-15,22 0 0,0 21 16,0 1-16,0-22 0,21 21 0,0-21 15,0 22-15,0-22 0,21 0 0,0 0 16,21 22-16,1-22 16,-1-21-16,0 0 0,1 0 0,-1 0 15,0 0-15,1 0 0,-1-21 0,0-1 16,1 1-16,-1 0 0,0 0 16,1 0-16,-1-22 0,-21 22 15,0-21-15,22 0 0,-22-64 16,0 63-16,0-20 0,0 21 15,-21-22-15,22 1 0,-22 20 0,21 1 16,0 0-16,-21-1 0,0 22 0,0 0 16,0 42-1,-21 21 1,0 1-16,-1-1 0,22 22 0,-21-22 16,0 21-16,21 1 0,-21-22 15,21 22-15,-21-22 0,21 22 0,-21-22 16,21 0-16,0-21 0,0 22 0,0-22 15,0 21-15,0-21 16,0 1-16,21-22 0,0 0 16,0 0-16,0-22 0,0 1 15,1 0-15,-22 0 0</inkml:trace>
  <inkml:trace contextRef="#ctx0" brushRef="#br0" timeOffset="60039.68">12615 9843 0,'21'0'15,"1"0"1,20 0-16,-21 0 0,0 0 16,22 0-16,-1 0 0,-21 0 0,21 0 15,1-22-15,-1 22 0,0 0 0,22 0 16</inkml:trace>
  <inkml:trace contextRef="#ctx0" brushRef="#br0" timeOffset="60703.36">13906 9694 0,'0'0'0,"0"-21"0,22-21 15,-44 42 17,1 21-32,0 21 0,0-20 0,0 20 15,-22 0-15,22 1 0,-21 20 16,0-21-16,20 1 0,-20-1 16,0 0-16,21 1 0,-64 41 0,64-41 15,-22-22-15,1 21 0,21-21 16,0 1-16,0-1 0,21 0 0,0-42 31,21 0-15,0-1-16,0 1 0,21 0 15,-20-21-15,-1 21 0,21-22 0,0 1 16,1 0-16,-22-22 0,21 22 16,1-22-16,-1 1 0,0-1 0,-21 22 15,22-22-15,-22 22 0,0 0 0,0 21 16,0-1-16,-21 1 0,22 21 15,-22 21-15,0 1 0,0-1 16,0 21-16,0 0 0,0 1 16,0-1-16,0 22 0,0-22 0,0 0 15,0 1-15,0-1 0,0 0 16,0 1-16,0-1 0,0-21 16,0 21-16,0-20 0,0-1 0,-22 0 15,22 0-15,0 0 0,-21 0 0,0-21 31,0 0-31,0-21 16,0 21-16,-1-21 0</inkml:trace>
  <inkml:trace contextRef="#ctx0" brushRef="#br0" timeOffset="60884.26">13420 10075 0,'-43'-21'16,"86"42"-16,-65-42 31,44 21-31,20 0 15,-21-21-15,21 21 0,1 0 0,-1 0 16,0-21-16,22 21 0,-1-21 16,1 0-16,21 21 0,-22-22 0,22 1 15,-22-21-15,22 21 0,-22 0 16,1-22-16,-22 1 0,22 0 0,-22 20 16</inkml:trace>
  <inkml:trace contextRef="#ctx0" brushRef="#br0" timeOffset="61100.13">14647 9462 0,'-21'84'0,"63"-190"0,-63 128 0,42-22 31,-21 21-31,-21 21 16,0-21-16,0 22 0,0 20 0,-22 43 15,22-64-15,0 22 16,0-22-16,0 22 0,0-22 0,-1 0 16,1 1-16,0-1 0,0-21 15,0 21-15,0 1 0,21-22 16,0 0-16,-22 0 0,44-21 15,-1 0 1,21 0-16,-21-21 0,0 0 16,1 0-16,-1-22 0,0 22 0</inkml:trace>
  <inkml:trace contextRef="#ctx0" brushRef="#br0" timeOffset="61399.97">14605 9483 0,'0'-21'16,"42"21"0,-42 21-1,0 0 1,0 0-16,0 21 0,0-20 0,0 20 16,0 0-16,0 1 0,0-1 15,-21 0-15,0 1 0,0-1 0,21 0 16,-21 1-16,-1-1 0,22 0 15,-21-21-15,21 22 0,-21-22 16,21 0-16,0 0 0,0 0 0,0 1 16,0-1-16,0-42 47,0-1-47,0 1 0,0 0 0,0 0 15</inkml:trace>
  <inkml:trace contextRef="#ctx0" brushRef="#br0" timeOffset="61563.87">14118 9885 0,'0'0'0,"-21"0"0,0 0 0,21 21 16,-21-21-16,42 0 31,0 0-31,0 0 15,0-21-15</inkml:trace>
  <inkml:trace contextRef="#ctx0" brushRef="#br0" timeOffset="61947.67">14203 9800 0,'0'0'0,"-21"21"0,-1-21 15,22 22 1,22-22-16,-1 0 16,0 0-16,21 0 0,1 0 15,-1 0-15,0 0 0,1 0 0,-1-22 16,0 22-16,1-21 0,-1 21 0,0 0 16,1 0-16,-22-21 0,0 21 15,0 0-15</inkml:trace>
  <inkml:trace contextRef="#ctx0" brushRef="#br0" timeOffset="62730.14">14817 9991 0,'0'0'0,"0"-21"15,0-1-15,0 1 16,0 0 0,0 0-16,0 0 0,21 21 0,0-21 15,0 21-15,0-22 0,0 22 16,1 0-16,-1 0 16,0 22-16,0-22 0,0 21 0,0 0 15,1 21-15,-1-21 0,-21 22 16,21-22-16,-21 21 0,0-21 0,0 22 15,0-22-15,0 21 0,0-21 0,-42 22 16,42-22-16,-22 0 16,1 0-16,0-21 0,0 0 15,21-21 17,0 0-32,0 0 0,0 0 15,0-1-15,0 1 0,0 0 0,0-21 16,21 21-16,-21-1 15,21 1-15,0-21 0,1 21 0,-1 0 0,0-1 16,21 1-16,-21 21 0,22-21 16,-22 0-16,21 21 0,1-21 0,-22 21 15</inkml:trace>
  <inkml:trace contextRef="#ctx0" brushRef="#br0" timeOffset="62911.99">15621 9821 0,'0'0'0,"0"85"31,0-64-31,0 0 15,0 22-15,0-22 0,0 0 0,0 21 16,0-20-16,0-1 0,0 0 0,0 0 16,0 0-16,-21 0 0,0 1 15,21-1 1,-22-21-16,22-21 31,0-1-31,0 1 0</inkml:trace>
  <inkml:trace contextRef="#ctx0" brushRef="#br0" timeOffset="63079.47">15579 9673 0,'0'-21'0,"0"42"0,-22-42 16,1 21-16,0 0 16,0 0-1,42 0 16,0 0-31,0 0 16,1 0-16</inkml:trace>
  <inkml:trace contextRef="#ctx0" brushRef="#br0" timeOffset="63571.63">16023 9462 0,'0'0'0,"0"21"15,0 21 1,0-21-16,0 22 0,0-22 0,0 21 16,-21 0-16,0 1 0,21-1 0,-21 0 15,-1 22-15,1-43 0,21 21 16,-21 1-16,0-1 0,21-21 0,0 22 16,-21-22-16,21 0 0,-21 0 0,21 0 15,0 0-15,0-42 47,0 0-31,0 0-16,21 0 0,0 0 0,0-1 15,0 1-15,0-21 0,1 21 0,-1 0 16,0-22-16,21 22 0,1 0 16,-22 0-16,21 0 0,0-1 0,1 22 15,-22 0-15,21 0 16,1 0-16,-22 22 0,0-1 0,0 0 15,0 0-15,-21 0 0,0 22 0,0-22 16,0 21-16,0-21 0,0 0 16,-21 1-16,-21-1 0,21 0 0,-22 0 15,1 0-15,0 0 0,-1-21 0,1 22 16,0-22-16,20 0 0,-20 0 16,21 21-16,0-21 0,0 0 0,21-21 31,0-1-31,21 1 15,21 0-15,-21 0 0,22 0 16</inkml:trace>
  <inkml:trace contextRef="#ctx0" brushRef="#br0" timeOffset="64265.05">16827 9779 0,'0'0'0,"-21"0"31,0 21-31,0 0 0,0 1 16,0-1-16,-1 21 0,22-21 16,-21 22-16,0-22 0,0 21 0,21-21 15,-21 22-15,21-22 0,0 0 0,0 0 16,0 0-16,0 0 16,21 1-16,0-22 0,0 0 0,0 0 15,1 0-15,-1 0 0,0 0 16,0 0-16,0 0 0,0-22 15,22 22-15,-22-21 0,0 0 0,0 0 16,0 0-16,22-22 0,-22 1 16,-21 21-16,21 0 0,0-22 15,-21 22-15,0 0 0,0 42 32,-21 0-17,0 1-15,21-1 0,-21 21 0,21-21 16,-21 0-16,21 1 0,-22-1 15,22 0-15,0 0 0,0 0 16,0 0-16,22-21 16,-1 0-16,0 0 0,21 0 15,-21 0-15,1 0 0,-1 0 16,0 0-16,0 0 0,21-21 0,-20 0 16,-1 0-16,0 0 0,0 0 15,0-22-15,0 1 0,1 0 0,20-1 16,-42 1-16,42-22 0,-42 1 0,21 21 15,1-22-15,-1 22 0,0-1 16,0-20-16,-21 21 0,0 20 16,0 44-1,0-1 1,-21 0-16,0 21 0,21 1 16,-43-1-16,22 21 0,0-20 15,0 20-15,0-20 0,-22 62 16,22-62-16,0-1 0,21-21 0,0 22 15,0-22-15,0 42 16,0-42-16,0 1 0,21-22 16,0 0-16,1 0 15,-1 0-15,0-22 16,0 22-16,0-21 0,0 0 0,1 0 16,-1 0-16</inkml:trace>
  <inkml:trace contextRef="#ctx0" brushRef="#br0" timeOffset="64447.46">17399 9843 0,'-21'0'0,"42"0"0,-63 0 16,20 0-16,1 0 0,42 0 47,1 0-47,-1 0 15,0 0-15,21 0 0,-21 0 0,22 0 16,-22 0-16,21 0 15,-21 0-15,22 0 0,-22-22 0,0 22 0</inkml:trace>
  <inkml:trace contextRef="#ctx0" brushRef="#br0" timeOffset="64792.26">17759 9948 0,'0'0'0,"0"22"0,21-22 31,0 0-15,0 0-16,0-22 0,1 22 16,-1-21-16,0 0 0,0 0 15,-21 0-15,21 0 0,-21-1 16,0 1-16,0 0 0,0 0 16,-21 21-1,0 21 1,0 0-16,0 0 0,-1 22 0,1-22 15,0 21-15,0 1 0,0-22 16,21 0-16,0 21 0,-21-21 0,21 1 16,0-1-16,0 0 0,0 0 15,0 0-15,0 0 0,21-21 16,0 0-16,0 0 0,0 0 16,22 0-16,-22 0 0,0 0 15,0 0-15,21-21 0,-20 21 16,-1-21-16</inkml:trace>
  <inkml:trace contextRef="#ctx0" brushRef="#br0" timeOffset="65028.13">18309 9800 0,'0'-42'0,"0"84"0,0-105 0,0 42 16,21-1-16,-21 1 0,0 0 16,0 42-1,-21 0 1,0 1-16,21 20 0,-21-21 0,0 21 15,21 1-15,0-1 0,-22 0 0,22-20 16,-21 20-16,21 0 16,0-21-16,0 1 0,0-1 0,0 21 15,0-21-15,0 0 0,0 1 16,21-22-16,1 0 16,-1 0-16,0 0 0,21 0 0,-21 0 15,22 0-15</inkml:trace>
  <inkml:trace contextRef="#ctx0" brushRef="#br0" timeOffset="65299.97">18796 9652 0,'0'0'0,"0"-21"0,21 0 32,0 21-17,0 0-15,-21 21 0,22 0 16,-1 0-16,0 22 0,0-1 0,0 0 15,0 1-15,1-1 0,-22 64 16,0-64-16,0 0 0,0 1 16,0 20-16,0-20 0,-22-22 0,1 21 15,0 0-15,-21 1 0,21-22 0,-22 21 16,22-21-16,-21 1 0,-1-1 16,1 0-16,0-21 0,21 21 0,-43-21 15,22 0-15,21 0 0,-22 0 16,22 0-16</inkml:trace>
  <inkml:trace contextRef="#ctx0" brushRef="#br0" timeOffset="66131.49">10266 11790 0,'21'-21'16,"-42"42"-16,42-63 0,0 20 0,0 1 0,0 0 16,1 21-1,-22 21 1,0 22-16,0-22 16,0 0-16,0 21 0,-22 1 15,1-1-15,0-21 0,0 21 0,-43 43 16,43-64-16,-21 22 15,21-22-15,0 0 0,-22 21 16,22-42-16,21 21 0,-21 1 0,21-44 31,21 1-31,0 21 16,0-21-16,22 0 0,-1 21 0,-21-21 16,22 21-16,-1 0 15,0 0-15,1-21 0,41 21 0,-63 0 16,22 0-16,-1 0 0,-21 0 15,22-22-15,-22 22 0,0 0 16,0-21-16,0 21 0,-21-21 0,0 0 16,0 0-16,0 0 15,-21 21 1,0 0-16,0 21 16,0 0-16,21 0 0,-22 0 15,1 22-15,0-1 0,21-21 0,-21 21 16,0-20-16,21 20 0,0-21 15,-21 21-15,21-20 0,-22-1 0,22 0 16,0 0-16,-21-21 0,21 21 0,21-21 47,1-21-47,-1 0 0,0 0 0</inkml:trace>
  <inkml:trace contextRef="#ctx0" brushRef="#br0" timeOffset="66295.39">11112 12107 0,'0'22'47</inkml:trace>
  <inkml:trace contextRef="#ctx0" brushRef="#br0" timeOffset="66996">12277 12002 0,'21'0'0,"-42"0"0,84-22 0,-42 22 15,0-21-15,1 0 0,-1 0 16,-21 0-16,0 0 16,0-1-16,0 1 0,-43 21 0,1-21 15,0 21-15,-1 0 0,-41 0 0,20 0 16,1 0-16,-1 0 0,1 0 16,-1 0-16,1 21 0,20 0 0,1 1 15,0-1-15,21 0 0,-22 21 0,22-21 16,0 22-16,21-22 0,0 21 15,0-21-15,0 22 0,0-22 0,21 0 16,0-21-16,0 21 0,22-21 0,20 0 16,-20 0-16,20 0 0,1 0 15,-1 0-15,1 0 0,-1 0 0,1-21 16,-1 0-16,-21 0 0,1 21 16,-1-21-16,-21-1 0,0 1 15,-21 0-15,0 0 0,-21 21 31,0 0-31,0 21 0,0 0 16,0 0-16,21 1 0,-22 20 0,1 0 16,0 1-16,21-1 0,0 0 15,0 22-15,0-22 0,-21 22 0,21-1 16,0 1-16,0-1 0,0 1 0,0-1 16,-21 22-16,21-22 0,0 22 15,0-22-15,-21 1 0,21-1 0,-22 86 16,22-86-16,0 1 15,-21-1-15,21 1 0,-21-1 0,0 1 16,21-22-16,-21 0 0,-22 1 16,22-1-16,-21 0 0,0-21 0,-1 1 15,-20-22-15,20 0 0,1 0 0,-21-22 16,20 1-16,-20 0 0,20-21 0,1-1 16,0-20-16,21-1 0,-22 1 15,22-22-15,-21 22 0,21-22 16,21 22-16,0-1 0,0 1 0,0-1 15,0 1-15,0-1 0,21 1 16,0 20-16,21 1 0,1-22 0,-1 22 16,0 0-16,22-1 0,-22 1 0,22 0 15,-1-1-15,1-20 0,20 21 16</inkml:trace>
  <inkml:trace contextRef="#ctx0" brushRef="#br0" timeOffset="67608.67">12488 12086 0,'0'0'15,"0"21"1,21-21 0,1 0-1,-1 0-15,21-21 0,-21 0 0,22 21 16,-22-21-16,21 0 0,0 0 15,-20-1-15,20 1 0,0-21 16,-21 21-16,1 0 0,-22-1 16,0 1-16,0 0 0,0 0 15,-22 21-15,1 0 0,0 0 16,-21 0-16,21 0 0,-22 21 0,1-21 16,21 42-16,-22-20 0,-20 20 15,42 0-15,0 1 0,21-22 16,0 21-16,0-21 0,0 0 15,0 22-15,21-22 0,0 0 16,0 0-16,21-21 0,-20 21 0,-1-21 16,21 0-16,-21 0 0,22 0 0,-1 0 15,0 0-15,1-21 0,-1 0 16,21 0-16,-20 0 0,20 0 0,-20-1 16,20-20-16,-21 0 15,22-1-15,-43 1 0,21 0 0,1-1 16,-1-20-16,-21 21 0,43-64 0,-43 42 15,-21 22-15,21-22 16,0 22-16,-21 0 0,0-1 0,0 22 16,0 0-16,0 0 0,0 42 15,0 0 1,0 22-16,0-1 0,-21 0 0,0 1 16,0 20-16,21-21 0,0 22 0,-21-22 15,-1 22-15,1-22 0,21 22 16,0-22-16,-21 21 0,21-20 0,0-22 15,0 21-15,0-21 0,0 1 16,0-1-16,21-21 16,0 0-16,1 0 0,-1-21 15,0-1-15</inkml:trace>
  <inkml:trace contextRef="#ctx0" brushRef="#br0" timeOffset="67803.57">13335 11748 0,'-21'0'0,"42"0"0,-63 0 16,20 0-16,22-22 31,22 22-15,-1 0-16,21 0 0,-21-21 16,22 21-16,-1 0 0,0 0 0,1-21 15,-1 0-15,0 21 0,1 0 0,-1 0 16,0-21-16,1 21 15</inkml:trace>
  <inkml:trace contextRef="#ctx0" brushRef="#br0" timeOffset="68199.92">14541 11536 0,'0'0'16,"0"-21"-16,-21 21 15,-21 0-15,21 0 16,-22 0-16,1 0 0,0 0 0,-1 0 15,1 0-15,0 0 0,-1 0 0,1 21 16,0-21-16,21 21 16,-22-21-16,22 21 0,0 0 0,0 1 15,0-22-15,21 21 0,0 0 0,0 0 16,0 0-16,0 0 0,21 1 16,0-1-16,21 0 0,-21 0 0,64 0 15,-43 22-15,1-22 16,-1 0-16,0 0 0,1 0 0,-22 0 15,0 22-15,-21-22 0,0 0 0,0 0 16,0 0-16,0 1 0,-21-22 16,-21 21-16,20 0 0,-20-21 0,0 0 15,-1 0-15,-20 0 0,21 0 0,-1 0 16,1 0-16,21 0 0,-22 0 16,22-21-16,0 0 0,0 21 15,0-22-15,21 1 0,-21 0 0,21 0 16,0 0-16,0 0 15,0-1-15,21 22 0,0-21 0,0 0 16,0 21-16</inkml:trace>
  <inkml:trace contextRef="#ctx0" brushRef="#br0" timeOffset="68463.96">14690 11748 0,'0'0'0,"21"-22"0,-21 44 32,-21-1-17,21 0-15,-22 0 0,22 0 16,0 22-16,0-22 0,0 21 0,0-21 16,0 22-16,0-22 0,-21 0 15,21 0-15,0 0 0,0 0 0,-21 1 16,21-1-16,0-42 31,21-1-31,0 1 16</inkml:trace>
  <inkml:trace contextRef="#ctx0" brushRef="#br0" timeOffset="68640.74">14838 11494 0,'0'0'0,"-21"0"0,-1 0 0,1 0 16,21 21 0,21-21-1,1 0 1,-1 0-16,0 0 16,0 0-16</inkml:trace>
  <inkml:trace contextRef="#ctx0" brushRef="#br0" timeOffset="69439.89">15219 11684 0,'127'21'31,"-85"-21"-31,-21 0 15,22 0-15,-22 0 0,21-21 16,-21 21-16,22 0 0,-22-21 0,0 0 16,21 21-16,-21-21 0,1 21 15,-22-22-15,21 1 0,-42 21 32,-1 0-32,1 0 15,0 0-15,-21 21 0,21 22 0,-1-22 16,-20 21-16,0-21 0,21 22 15,-22-1-15,1 0 0,0 1 0,20-1 16,-20 0-16,0-20 0,21 20 0,-22-21 16,22 21-16,0-20 15,0-1-15,21 0 0,0 0 16,-21-21-16,42-21 31,-21 0-31,21 0 0,0-1 0,0 1 16,0 0-16,-21-21 0,22 21 15,-1-1-15,0-20 0,0 21 0,-21 0 16,0 0-16,21-1 0,0 22 16,-21 22-1,0-1-15,0 0 16,22 0-16,-22 21 0,21-20 16,-21-1-16,21 21 0,0-21 15,21 0-15,-20 22 0,20-22 0,0 0 16,1 0-16,-22-21 0,21 21 15,0-21-15,1 0 0,-1 0 0,-21 0 16,22 0-16,-1 0 0,-21-21 0,0 21 16,22-42-16,-1 0 15,0-1-15,-21 1 0,1-22 0,-22 22 16,21 0-16,0-1 0,-21 1 16,0 0-16,21 21 0,-21-22 0,0 22 15,-21 21 1,0 21-1,0 0-15,-1 1 0,1-1 16,0 0-16,21 21 0,-21-21 0,21 22 16,-21-22-16,21 21 0,0-21 15,0 1-15,0 20 0,0-21 0,0 0 16,0 0-16,0 22 0,21-22 16,0-21-16,0 0 15,0 0-15,1 0 0,-1 0 0,0 0 16,21 0-16,-21-21 0,22 21 15,-1-21-15,0-1 0</inkml:trace>
  <inkml:trace contextRef="#ctx0" brushRef="#br0" timeOffset="69695.75">16976 11663 0,'0'-21'16,"0"42"-16,0-85 0,0 43 0,0 0 0,0 0 15,0 0-15,-22 21 16,1 0-16,0 0 0,0 0 15,0 21-15,0 0 0,-1 0 16,1 22-16,0-22 0,0 21 0,0 0 16,0 22-16,21-22 0,-22 1 15,22-1-15,0 0 0,0 1 0,0-1 16,0 0-16,0-21 0,0 22 0,22-22 16,20 21-1,-21-42-15,0 0 0,0 0 0,22 0 16,-22 0-16,0-21 0,0 21 15,0-42-15,1 21 0,-1-1 16</inkml:trace>
  <inkml:trace contextRef="#ctx0" brushRef="#br0" timeOffset="69971.59">17484 11494 0,'0'-22'15,"0"44"-15,21-44 0,-21 1 0,21 21 16,0-21-16,0 21 15,0 0-15,1 0 0,-1 0 16,0 0-16,0 0 0,0 21 16,0 22-16,1-22 0,-1 21 0,0 0 15,0 1-15,-21-1 0,0 0 0,0 22 16,0-22-16,0 1 0,0-1 16,-21 21-16,-21 22 0,20-43 15,1-20-15,0 20 0,-21-21 16,21 0-16,-1 0 0,1 1 0,0-1 15,0-21-15,0 0 16,21-21-16,0-1 16,0 1-16,0 0 0,0 0 0</inkml:trace>
  <inkml:trace contextRef="#ctx0" brushRef="#br0" timeOffset="70819.11">19643 6202 0,'0'0'0,"0"-21"16,0 0-16,0-1 15,21 22 1,-21 22-1,0-1-15,0 0 16,0 21-16,-21 1 0,-1-22 0,1 42 16,21-20-16,0-1 0,0 0 15,-21 1-15,21-1 0,-21 0 0,21-21 16,-21 22-16,21-22 0,0 21 16,0-21-16,0 1 0,-21-1 0,21 0 15,0 0-15,21-21 31,0-21-15</inkml:trace>
  <inkml:trace contextRef="#ctx0" brushRef="#br0" timeOffset="71019.99">20024 6392 0,'0'-21'0,"0"42"0,0-63 15,-22 63 63,22 0-62,0 1 0,0-1-16,22-21 0</inkml:trace>
  <inkml:trace contextRef="#ctx0" brushRef="#br0" timeOffset="71308.34">20807 6329 0,'0'0'0,"0"-21"0,0 0 16,-21 21-1,-1 0 1,1 0-16,0 21 15,0 0-15,0 0 0,21 21 16,0-20-16,-21 20 0,-1 0 16,1-21-16,21 22 0,-21-22 0,0 21 15,21-21-15,-21 1 0,21 20 16,0-21-16,-21 0 0,21 0 16,21-21-1,0 0 1,0 0-16,21-21 15,-20 0-15</inkml:trace>
  <inkml:trace contextRef="#ctx0" brushRef="#br0" timeOffset="71664.14">21230 6265 0,'42'-21'0,"-84"42"0,106-63 16,-86 42 15,1 21-31,-21-21 0,21 21 15,-22 1-15,1-1 0,21 0 16,0 0-16,-22 21 0,22-20 16,21-1-16,0 0 0,0 0 0,0 0 15,0 0-15,21 1 16,22-22-16,-22 0 0,0 21 0,21 0 16,-20-21-16,20 0 0,-21 21 0,21-21 15,-20 21-15,-1-21 0,0 21 16,0 1-16,0-22 0,-21 21 0,0 0 15,0 0-15,-21-21 16,0 21-16,0-21 0,0 0 0,-1 21 16,-20-21-16,21 0 0,-21 0 0,-1 0 15,22 0-15,0 0 0,-21 0 16,20 0-16,1 0 0,0 0 16,0-21-16,21 0 15,0 0-15,0-21 0,0 20 16</inkml:trace>
  <inkml:trace contextRef="#ctx0" brushRef="#br0" timeOffset="71851.03">20807 6011 0,'0'0'0,"-21"0"0,-1 0 15,44 22 32,-1-22-47,0 0 0,0 0 16,0 0-16,22 0 0,-22 0 0,21 0 15</inkml:trace>
  <inkml:trace contextRef="#ctx0" brushRef="#br0" timeOffset="72832.47">21802 6181 0,'0'0'16,"21"-21"31,0-1-47,0 22 0,21-21 0,-20 21 15,20-21-15,0 0 0,-21 21 0,22-21 16,-22 0-16,0 21 0,0-22 15,-42 22 1,-21 0 0,21 0-16,-22 0 0,1 0 0,0 0 15,-1 22-15,1-1 0,0-21 16,-1 21-16,1 0 0,0 0 0,20 0 16,1 1-16,0-22 0,21 21 15,0 0-15,0 0 0,0 0 16,0 0-16,21-21 0,0 22 15,1-22-15,20 21 0,0 0 0,1-21 16,-22 0-16,21 21 0,0-21 0,-20 0 16,20 0-16,-21 0 0,0 21 15,-42-21 17,0 21-32,-21-21 0,20 0 15,-20 22-15,0-1 0,-1 0 0,1-21 16,0 21-16,21 21 0,-22-20 15,22-1-15,-21 0 0,21 0 16,-1 0-16,22 0 0,0 1 0,0-1 16,0 0-16,0 0 0,22-21 15,-1 21-15,0-21 0,0 21 0,21-21 16,1 0-16,-1 0 0,0 0 16,1 0-16,-1 0 0,22 0 0,-22-21 15,0 0-15,43 0 16,-64 0-16,21 0 0,-20-1 0,20-20 15,-21 21-15,0-21 0,-21 20 16,21-20-16,-21 21 0,22 0 16,-22 0-16,0-1 0,0 1 0,-22 42 31,1 1-31,21-1 16,0 0-16,0 0 0,-21 21 0,21-20 15,-21-1-15,21 0 0,-21 21 16,21-21-16,0 1 0,0-1 0,-21 0 15,21 0-15,-22-21 16,22 21-16,0-42 31,0 0-31,22 0 16,-1-22-16,0 22 0,-21 0 16,21 0-16,0-21 15,0-1-15,1 22 0,-1-21 0,0 21 16,21-1-16,-21 1 0,1 0 15,-1 21-15,0 0 0,0 0 16,0 0-16,0 0 0,1 21 0,-1 0 0,-21 1 16,0 20-16,0-21 0,0 0 15,0 22-15,0-22 0,0 0 0,0 21 16,0-21-16,0 1 0,0-1 0,0 0 16,0 0-16,0 0 15,0 0-15,21-21 31,0 0-31,0 0 16,22-21-16,-22 0 0,21 21 0</inkml:trace>
  <inkml:trace contextRef="#ctx0" brushRef="#br0" timeOffset="73262.23">23177 6477 0,'0'0'0,"0"-106"31,-21 85-31,0 21 15,0-21-15,0 21 0,0 0 16,-1 0-16,-20 0 0,21 21 16,0-21-16,-22 21 0,22 0 15,0 22-15,-21-22 0,21 21 0,-22 22 16,22-43-16,0 21 16,0-21-16,21 1 0,0-1 0,0 0 15,0 0-15,0 0 0,21-21 16,0 21-16,0-21 0,0 0 15,22 0-15,-22 0 0,0 0 0,0 0 16,0-21-16,1 0 0,-1 21 16,21-42-16,-21-1 0,0 22 15,1-42-15,-22 20 16,21 22-16,-21 0 0,21 0 16,-21 42-1,0 0-15,0 0 16,-21 1-16,0-1 0,-1 21 15,22-21-15,0 0 0,0 1 16,0-1-16,0 0 0,0 0 16,0 0-16,22-21 0,-1 21 0,0-21 15,0 0-15,0 0 0,22 0 16,-43-21-16,21 0 0,0 21 16</inkml:trace>
  <inkml:trace contextRef="#ctx0" brushRef="#br0" timeOffset="73747.95">23431 6181 0,'0'-21'16,"0"42"-16,0-64 0,0 22 0,0 0 0,-21 42 31,21 0-31,0 1 16,-21 20-16,21-21 0,-21 0 15,21 22-15,0-1 0,0 0 0,0-21 16,0 22-16,0-1 0,-21-21 15,21 22-15,0-22 0,0 0 16,0 0-16,0 0 0,0 0 0,0 1 16,0-1-16,-21-21 15,21-21 1,0-1 0,0 1-16,0 0 0,0 0 15,0 0-15,21 0 0,0-1 0,-21 1 16,21 0-16,-21 0 0,21 0 15,0 0-15,1-1 0,-1 22 0,0 0 16,0-21-16,0 21 0,0 0 0,1 0 16,-1 0-16,0 21 0,0 1 15,0-1-15,0 0 0,-21 0 0,0 0 16,22 0-16,-22 1 16,0-1-16,0 0 0,-22 0 0,1 0 15,0 0-15,0 1 0,-43-1 16,43 0-16,-21-21 15,21 21-15,0-21 0,-22 21 0,22-21 16,0 0-16,0 0 0,21-21 31,21 0-15,0 0-16</inkml:trace>
  <inkml:trace contextRef="#ctx0" brushRef="#br0" timeOffset="74024.78">23982 6138 0,'0'0'0,"0"22"32,0-1-32,0 0 0,0 0 0,-21 21 15,21-20-15,-22 20 0,22 0 16,-21 1-16,21-22 0,0 21 15,-21 0-15,0 1 0,21-22 0,-21 21 16,21-21-16,-21 1 0,21-1 16,-22 0-16,22 0 0,0 0 15,0 0-15,22-21 32,-1 0-32,0 0 0,-21-21 0,21 0 15</inkml:trace>
  <inkml:trace contextRef="#ctx0" brushRef="#br0" timeOffset="74329.61">24045 6646 0,'0'0'0,"21"-21"15,1 21-15,-1-21 16,0 0-16,0 21 0,0-21 16,0 0-16,1-1 0,-1 1 15,0 21-15,0-21 0,0 0 16,-21 0-16,0 0 0,-21 21 31,0 0-31,0 0 0,0 21 16,-1 0-16,1 0 0,0 0 0,0 0 15,0 1-15,0-1 0,-1 0 16,1 0-16,21 0 0,0 0 0,-21 1 16,21-1-16,0 0 15,0 0-15,0 0 0,21-21 16,0 0-16,1 0 0,-1 0 15,0 0-15,21 0 16,-21 0-16,1 0 0</inkml:trace>
  <inkml:trace contextRef="#ctx0" brushRef="#br0" timeOffset="74845.32">24596 6498 0,'0'-21'0,"0"42"0,0-63 0,0 21 15,0 0 1,-22 21 0,1 0-16,0 21 15,0 0-15,0 0 16,0 0-16,-1 0 0,1 1 0,21-1 16,-21 0-16,0 0 0,0 0 0,21 22 15,0-22-15,0 0 0,0 0 16,0 0-16,0 0 0,0 1 15,21-22 1,0 0-16,0 0 0,0 0 16,1 0-16,-1-22 0,0 1 15,0 0-15,0 0 16,0 0-16,1-22 0,-1 1 0,0 0 0,0-1 16,0 1-16,0-21 0,-21 20 15,22 1-15,-1-22 0,-21 22 16,0 0-16,21 21 0,-21-1 0,0 1 15,0 0-15,21 0 0,-21 42 16,0 0 0,-21 0-16,0 1 0,21 20 15,-21-21-15,-1 21 0,22 1 16,-21-1-16,21 22 0,-21-22 0,0 0 0,21 1 16,0-1-16,0 0 0,0-21 15,0 22-15,0-22 0,0 0 16,0 0-16,0 0 0,0 1 0,21-1 15,0-21 1,0 0-16,1 0 0,-1-21 16,0 21-16,0-22 0</inkml:trace>
  <inkml:trace contextRef="#ctx0" brushRef="#br0" timeOffset="75096.17">25188 6350 0,'0'-21'15,"0"42"-15,-21-42 0,0 21 16,0 0 0,0 0-16,-1 21 0,22 21 15,-21-20-15,0-1 0,0 21 16,21-21-16,-21 22 0,0-1 0,21-21 16,-22 0-16,22 22 0,0-22 0,0 0 15,-21 0-15,21 0 0,0 0 16,0 1-16,21-22 15,1 0-15,-1 0 16,21 0-16,-21 0 0,0 0 16,1-22-16,-1 22 0</inkml:trace>
  <inkml:trace contextRef="#ctx0" brushRef="#br0" timeOffset="75340.03">25336 6414 0,'0'21'47,"0"0"-47,0 0 0,0 0 0,0 0 15,0 1-15,0-1 0,0 0 16,0 21-16,0-21 0,0 1 0,-21-1 16,21 21-16,-21-21 0,21 0 15,-21 1-15,21-1 0,-21-21 0,0 21 16,21 0-16,-22-21 0,1 21 15,0-21-15,0 0 16,0 0 0</inkml:trace>
  <inkml:trace contextRef="#ctx0" brushRef="#br0" timeOffset="76367.45">19812 8213 0,'0'0'0,"-42"21"31,42-42-15,21 0-16,0-1 0,-21 1 16,21 0-16,0 0 0,22-21 15,-22 42-15,0-22 0,21 1 16,-21 21-16,1 0 15,-1 0-15,0 0 0,0 0 0,0 85 16,-21-43-16,0 1 16,0-1-16,0 0 0,0 1 15,-42 41-15,21-41 16,-22-1-16,22 0 0,-21-21 0,-22 22 16,22-22-16,0 0 0,-1 0 15,1 0-15,0 1 0,21-22 0,-1 0 16,1 0-16,0 0 0,0 0 15,21-22-15,-21 22 0,21-21 16,0 0-16,0 0 0,21-21 16,0-1-16,0 22 0,0 0 15,1 0-15,-1 0 0,0 21 16,0 0-16,0 0 0,0 0 0,1 21 16,-1-21-16,0 21 15,-21 0-15,21 0 0,0 0 0,-21 1 16,21-1-16,-21 0 0,22 0 15,-22 0 1,21-21-16,0 0 16,0 0-16,0 0 0,0 0 15,1 0-15,-1-21 16</inkml:trace>
  <inkml:trace contextRef="#ctx0" brushRef="#br0" timeOffset="76563.33">20256 8340 0,'0'0'16,"0"21"15,0 0 1,-21-21-17,42 0 16,1-21-31</inkml:trace>
  <inkml:trace contextRef="#ctx0" brushRef="#br0" timeOffset="76800.2">20828 8213 0,'0'0'0,"0"-21"15,0 42 1,0 0-1,-21 0-15,0 0 16,-1 22-16,22-22 0,-21 0 0,0 0 16,21 0-16,-21 22 0,0-1 15,0-21-15,-1 0 0,22 0 16,0 1-16,0-1 16,22-21-1,-1 0 1,0-21-16,0 21 0</inkml:trace>
  <inkml:trace contextRef="#ctx0" brushRef="#br0" timeOffset="77151">21188 8213 0,'21'-21'16,"-42"42"-16,84-64 0,-42 22 16,-21 0-16,-21 21 15,0 0-15,0 0 16,-21 21-16,20-21 0,-20 21 15,0 1-15,-22-1 16,43 0-16,0 0 0,0 0 0,21 0 16,0 1-16,0-1 15,21-21-15,0 21 0,21 0 0,-20-21 16,-1 21-16,0-21 0,21 21 16,1 1-16,-22-1 15,0-21-15,-21 21 0,21 0 0,-21 0 16,0 0-16,0 1 15,-21-1-15,0-21 16,0 0-16,-1 0 0,1 21 0,0-21 16,0 0-16,0 0 0,0 0 15,-1 0-15,1 0 0,0-21 16,21 0 0,0-1-16,0 1 0,0 0 15,0 0-15</inkml:trace>
  <inkml:trace contextRef="#ctx0" brushRef="#br0" timeOffset="77319.89">20764 7895 0,'-21'0'32,"21"-21"-32,-21 21 0,42 0 46,0 0-46,1 0 16</inkml:trace>
  <inkml:trace contextRef="#ctx0" brushRef="#br0" timeOffset="77902.57">21844 8065 0,'21'0'0,"-42"0"0,63-22 15,1 1-15,-1 0 0,-21 0 16,0 21-16,22-21 0,-22 0 16,21-1-16,-21 1 15,-21 0-15,0 0 16,-21 21-16,0 0 0,-21 0 16,20 0-16,-20 0 0,0 21 15,-1 0-15,22 0 0,-21 1 16,21-1-16,0 0 0,-1 21 15,22-21-15,0 1 0,0 20 0,0 0 16,0-21-16,22 22 0,20 20 16,-21-42-16,21 1 0,-20 20 0,20-21 15,-21 21-15,21 1 16,-20-22-16,-22 0 0,0 0 0,0 0 16,0 1-16,0-1 0,-22-21 15,-20 21-15,21-21 0,-21 0 0,-1 0 16,1 0-16,0 0 0,-1 0 0,1 0 15,21 0-15,-22-21 16,22 21-16,0-21 0,0-1 0,0 22 16,21-21-16,0 0 0,0 0 0,0 0 15,0 0-15,21 21 16,0-22-16,21 22 0,-20 0 0,20-21 16,0 0-16,1 21 0,-1 0 0,0 0 15</inkml:trace>
  <inkml:trace contextRef="#ctx0" brushRef="#br0" timeOffset="78240.37">22331 8424 0,'21'0'31,"0"-21"-31,-21 0 0,21 21 16,0-21-16,1 0 0,20 0 15,-21-1-15,-21 1 0,21 0 0,-21 0 16,0 0-16,-21 0 16,0 21-16,0 0 15,-22 0-15,1 0 0,21 21 0,-21 0 16,-1 0-16,1 0 0,21 0 16,-22 1-16,22 20 0,0-21 15,0 0-15,0 22 0,21-22 0,0 0 16,0 0-16,0 0 0,0 0 15,0 1-15,21-1 0,21 0 16,-21-21-16,22 0 0,20 0 16,-20 0-16,-1 0 0,0-21 15,1 21-15,-1-21 0,0-1 16</inkml:trace>
  <inkml:trace contextRef="#ctx0" brushRef="#br0" timeOffset="78504.22">23093 7768 0,'0'0'0,"0"-42"0,0 21 0,0 0 16,-21 21-1,-1 0-15,1 21 0,0 0 16,0 0-16,0 0 0,0 22 0,-22-1 16,22 21-16,0-20 0,0 20 15,0 1-15,-1-1 0,1-20 16,21 20-16,-21-21 0,0 1 0,21-1 0,-21 0 15,21 1-15,0-1 0,0-21 16,-21 0-16,21 1 0,0-1 16,0 0-16,21-21 15,0 0 1,0 0-16,0-21 0,0 21 0</inkml:trace>
  <inkml:trace contextRef="#ctx0" brushRef="#br0" timeOffset="78844.1">22945 8361 0,'0'21'16,"0"0"-1,0 0-15,21-21 16,0 0 0,0 0-16,21 0 0,-20 0 15,-1 0-15,0 0 0,0 0 0,0-21 16,0 21-16,1-21 0,-1 0 15,-21 0-15,0 0 16,0-1-16,-21 22 0,-1 0 16,1 0-16,0 0 0,-21 0 15,21 0-15,-1 0 0,-20 22 0,21-22 16,0 21-16,0 0 0,-1 0 16,1 0-16,21 0 0,-21 1 0,21-1 15,0 0-15,0 0 0,0 0 0,21 0 16,0-21-1,1 0-15,-1 22 0,0-22 0,21 0 16,-21 0-16,22 0 0,-22 0 0,21 0 16,1 0-16</inkml:trace>
  <inkml:trace contextRef="#ctx0" brushRef="#br0" timeOffset="79327.82">23537 8319 0,'0'-22'0,"0"44"0,-21-44 31,0 22-31,21 22 0,-21-22 16,0 21-16,-1 0 0,1 0 0,21 0 15,-21 0-15,21 1 0,-21-1 16,21 0-16,0 0 0,0 0 0,0 0 16,0 1-16,0-1 15,21-21-15,0 0 16,0 0-16,1 0 0,-1 0 15,0 0-15,0 0 0,0-21 0,0-1 16,1 22-16,-1-21 0,0 0 16,21-21-16,-21 21 0,1-22 15,-1 1-15,0 0 0,0-1 16,0-20-16,0 20 0,1-20 0,-1 21 16,-21-22-16,0 22 0,0 21 0,0-22 15,0 22-15,-21 21 31,-1 42-31,22-20 0,-21 20 16,0 0-16,0 1 0,21-1 0,-21 0 16,0 1-16,21-1 0,-22 0 0,22 1 15,0-1-15,0-21 0,0 21 16,0-20-16,0-1 0,0 0 0,0 0 16,0 0-16,0 0 0,0 1 15,22-22 1,-1 0-1,0-22-15,-21 1 0,0 0 16</inkml:trace>
  <inkml:trace contextRef="#ctx0" brushRef="#br0" timeOffset="79511.5">23601 8255 0,'0'0'0,"21"0"31,0 0-31,0 0 16,0 0-16,1 0 16,-1 0-16,0 0 0,21 0 0,-21 0 15,1 0-15,-1 0 0,0 0 16,0 0-16,0 0 0,0-21 0,1 21 16,-1 0-16</inkml:trace>
  <inkml:trace contextRef="#ctx0" brushRef="#br0" timeOffset="79867.83">23982 8361 0,'0'0'0,"0"21"16,21-21 0,0 0-16,0 0 15,0 0-15,1-21 0,-1 0 16,0 0-16,0 21 15,-21-22-15,21 22 0,-21-21 0,0 0 16,0 0 0,-21 21-1,0 0-15,0 21 0,0 0 16,-1 0-16,22 1 0,-21-1 16,0 0-16,0 0 0,21 21 15,0-20-15,0-1 0,0 0 16,0 0-16,0 0 0,0 0 15,21-21 1,0 0-16,0 0 16,1 0-16,20 0 0,-21 0 0,0 0 15,43 0-15,-43 0 0,0-21 16</inkml:trace>
  <inkml:trace contextRef="#ctx0" brushRef="#br0" timeOffset="80360.53">24553 8340 0,'0'0'0,"0"-21"16,-21 21 0,0 0-16,0 0 15,0 0-15,-1 21 0,1-21 16,0 21-16,21 0 0,-21 0 16,0 0-16,0 1 0,21-1 0,0 0 15,-22 0-15,22 0 0,0 0 16,0 1-16,0-1 15,22-21 1,-1 0-16,0 0 0,0 0 16,0 0-16,-21-21 15,21-1-15,1 22 0,-22-21 0,21 0 16,0-21-16,0 21 0,0-22 16,0 22-16,1-21 0,-22-22 15,21 22-15,0 0 0,0-1 0,0-20 16,-21 42-16,0-22 0,0 1 15,0 21-15,0 0 0,0 42 32,0 0-32,-21 0 15,0 21-15,21 1 0,-21-1 0,0 0 16,21 1-16,0-1 0,0-21 16,-22 22-16,22-1 0,-21 0 15,21 1-15,0-22 0,0 0 0,0 0 16,0 0-1,0 0-15,21-21 32,1 0-32,-22-21 15,21 0-15,0 21 0</inkml:trace>
  <inkml:trace contextRef="#ctx0" brushRef="#br0" timeOffset="80611.39">24955 8234 0,'0'0'0,"0"-21"16,-21 21 0,0 0-1,21 21-15,-21-21 0,0 21 16,21 0-16,0 0 0,-21 1 0,21-1 16,-22 0-16,22 0 0,-21 0 15,21 0-15,0 1 0,0-1 16,0 0-16,0 0 0,0 0 15,21-21 17,1 0-32,-1 0 0,0 0 15,0 0-15</inkml:trace>
  <inkml:trace contextRef="#ctx0" brushRef="#br0" timeOffset="80891.23">25231 8149 0,'0'-21'16,"0"42"-16,0-63 0,0 63 47,0 0-47,0 0 16,0 1-16,0-1 0,0 0 0,0 0 15,0 0-15,0 22 16,0-22-16,0 0 0,-22 0 0,1 21 15,0-20-15,21-1 0,0 0 0,0 0 16,-21 0-16,0 0 16,21 1-16,-21-22 0,21 21 15,-22-21 1,1 0-16,0 0 16</inkml:trace>
  <inkml:trace contextRef="#ctx0" brushRef="#br0" timeOffset="81799.46">20002 10012 0,'0'-21'16,"22"21"0,-1 0-16,0-21 15,0 21-15,0 0 16,0 0-16,1 0 0,-1 21 15,0 0-15,0-21 0,-21 21 0,21 0 16,-21 0-16,0 1 0,0-1 16,0 0-16,-21 0 0,0 0 0,0 0 15,-22 1-15,22-1 0,-21-21 0,0 21 16,20 0-16,-20 0 0,0-21 16,-1 0-16,22 21 0,0-21 0,0 0 15,0 0-15,21-21 16,0 0-1,21 21-15,0 0 0,0 0 0,0 0 16,1 0-16,20 0 0,-21 0 16,0 0-16,22 0 0,-22 21 0,0 0 15,21 1-15,-21-22 0,1 21 0,-22 0 16,21 0-16,-21 21 0,21-20 16,-21-1-16,0 0 0,0 0 15,0 0-15,0 0 0,-21 1 0,0-22 16,-43 42-1,43-42-15,-21 0 0,20 21 0,-20-21 16,21 0-16,-21 0 0,20 0 0,1 0 16,-21 0-16,21-21 0,-22 0 15,22 0-15,0 21 0,0-22 0,0 1 16,21 0 0,21 0-1,0 0-15,0 21 0,0-21 16,1 21-16,20-22 0</inkml:trace>
  <inkml:trace contextRef="#ctx0" brushRef="#br0" timeOffset="81987.35">20341 10287 0,'0'0'16,"21"-21"-16,0 21 93,1 0-93</inkml:trace>
  <inkml:trace contextRef="#ctx0" brushRef="#br0" timeOffset="82223.59">20913 10181 0,'-22'21'15,"22"1"-15,0-1 16,0 0-16,0 0 16,-21 0-16,21 43 0,-21-43 15,21 21-15,0-21 0,0 1 16,-21-1-16,21 0 0,-21 0 0,21 0 15,-21 0-15,21 1 0,21-22 32,0 0-32</inkml:trace>
  <inkml:trace contextRef="#ctx0" brushRef="#br0" timeOffset="82597.39">21336 10202 0,'21'-21'0,"-42"42"0,63-63 0,-84 42 47,21 0-47,0 0 0,-1 0 15,1 0-15,0 21 0,0 0 16,0-21-16,0 22 0,-1-1 0,1 0 16,21 0-16,0 0 0,0 0 15,0 1-15,21-1 16,1 0-16,-1-21 0,0 21 0,0-21 15,0 21-15,22-21 0,-22 21 16,21-21-16,-21 22 0,0-1 16,22-21-16,-22 21 0,0 0 0,-21 0 15,0 0-15,0 1 0,0-1 16,0 0-16,-21 0 16,0-21-16,0 0 0,-1 21 0,1-21 15,0 0-15,0 0 0,0 0 16,0 0-16,-1 0 0,1 0 0,0 0 15,0 0-15,0-21 0,0 21 16,21-21-16,0 0 0,-22 0 16,22-1-16,-21 1 0</inkml:trace>
  <inkml:trace contextRef="#ctx0" brushRef="#br0" timeOffset="82803.28">20997 9948 0,'0'-21'16,"21"21"31,1 0-32,-22 21 1,21-21-16,0 0 0</inkml:trace>
  <inkml:trace contextRef="#ctx0" brushRef="#br0" timeOffset="83239.63">21971 9800 0,'0'0'0,"0"-21"0,0 42 31,0 0-31,0 1 0,0 20 16,0 0-16,-21 1 0,21-1 16,0 0-16,-21 43 0,-1-43 15,22 22-15,0-22 0,-21 0 16,0 1-16,21-22 0,-21 21 0,0 1 15,21-22-15,-21 0 0,21 0 16,0 0-16,0-42 16,0 0-1,21 0-15</inkml:trace>
  <inkml:trace contextRef="#ctx0" brushRef="#br0" timeOffset="83588.02">21696 9927 0,'-21'-21'0,"42"42"0,-42-63 16,21 21-16,0 0 0,0-1 0,0 1 16,0 0-16,21 21 0,0-21 15,21 21-15,-21 0 0,22 0 0,-1 0 16,0 0-16,1 0 0,-1 0 16,22 21-16,-22 21 0,0 1 0,1-1 15,-1 0-15,-21 1 0,21-1 0,-20 22 16,-1-22-16,0 0 0,0 1 15,-21-1-15,0 0 0,0 1 0,0-22 16,-21 21-16,0 0 0,0-20 16,-22-1-16,1 0 0,0 0 15,-1 0-15,1 0 0,0-21 0,-64 22 16,85-22-16,-22 0 0,1 0 16,21 0-16,0 0 0,-1 0 15,1 0-15,0 0 0,42 0 31,0 0-15,1 0-16,20-22 0,-21 22 0,21-21 16</inkml:trace>
  <inkml:trace contextRef="#ctx0" brushRef="#br0" timeOffset="83835.91">22542 10245 0,'0'21'16,"0"0"0,-21 0-16,21 0 0,0 1 0,0-1 15,-21 0-15,21 0 0,0 0 16,-21 0-16,21 1 0,0-1 0,0 0 16,0 0-16,-21-21 0,21 21 15,0-42 16,0 0-31,0 0 16,0-22-16,0 22 16</inkml:trace>
  <inkml:trace contextRef="#ctx0" brushRef="#br0" timeOffset="84007.82">22585 10054 0,'-21'106'15,"42"-212"-15,-21 85 0,0 0 16,-21 21-16,-1 0 15,22 21 32,22-21-47,-1 0 16,-21 21-16</inkml:trace>
  <inkml:trace contextRef="#ctx0" brushRef="#br0" timeOffset="84379.66">23008 10139 0,'0'0'0,"-21"0"31,0 0-31,0 0 0,-1 0 16,1 0-16,0 0 0,0 0 15,0 21-15,0-21 0,21 21 16,-22 0-16,22 1 15,0-1-15,0 0 16,0 0-16,0 0 0,22-21 16,-1 21-16,-21 1 0,21-22 15,0 21-15,-21 0 0,0 0 0,21 0 16,-21 0-16,0 1 16,0-1-16,-21-21 15,0 21-15,0-21 0,0 0 0,-22 0 16,22 0-16,-21 0 15,-1 0-15,22 0 0,0 0 0,-21 0 16,21 0-16,-1 0 0,22 21 31,22-21-15,-1 0-16,0 0 0,0 0 0</inkml:trace>
  <inkml:trace contextRef="#ctx0" brushRef="#br0" timeOffset="84724.47">23156 10308 0,'0'-21'0,"0"42"32,0 0-17,0 1-15,-21 20 0,21-21 0,0 21 16,0-20-16,-21 20 0,0 0 15,21 1-15,-21-1 0,21 0 0,-22 1 16,1 20-16,21-21 0,-21 1 0,0 20 16,0 1-16,0-1 0,-1 1 15,1-1-15,0 1 0,0-1 16,0 1-16,0-22 0,-1 0 0,1 1 16,21-1-16,-21 0 0,21-20 0,0-1 15,-21 0-15,0-21 16,21-21-1,21 0-15,0-1 16,-21-20-16,21 0 0,0-1 16,22 1-16,-22 0 0,21-22 0</inkml:trace>
  <inkml:trace contextRef="#ctx0" brushRef="#br0" timeOffset="85003.82">23135 10414 0,'0'-42'0,"0"84"0,0-127 15,0 64-15,21 0 0,-21 0 16,21 0-16,1 0 0,-1-1 16,0 22-16,0 0 0,0 0 0,0 0 15,1 0-15,-1 0 0,0 0 16,0 22-16,-21-1 0,0 0 16,0 0-16,0 0 0,0 22 0,0-22 15,0 21-15,-21-21 0,0 0 16,0 1-16,-1-1 0,1 0 0,-21-21 15,21 21-15,0-21 0,-1 0 16,1 0-16,-21 0 16,42-21-1,0 0-15,0 0 0,0-1 16,0 1-16,21 0 0,0 0 0</inkml:trace>
  <inkml:trace contextRef="#ctx0" brushRef="#br0" timeOffset="85259.5">23580 9800 0,'0'0'0,"0"-21"0,0 0 0,0 42 31,0 0-31,0 0 16,0 22-16,0-1 15,-22 0-15,1 43 0,0-43 16,21 1-16,0-1 0,-21 0 0,21 1 15,-21-1-15,21 0 0,-21-20 16,21 20-16,0-21 0,0 21 16,0-20-16,0-1 0,0 0 0,21-21 31,0-21-31,0 21 16</inkml:trace>
  <inkml:trace contextRef="#ctx0" brushRef="#br0" timeOffset="85735.39">23834 10351 0,'21'0'0,"-42"0"0,63-22 15,-42 1-15,21 0 0,-21 0 16,21 21-16,-21-21 0,0 0 16,0-1-16,-21 1 15,0 21-15,0 0 0,0 0 16,-1 0-16,1 0 0,-21 0 0,21 21 15,0 1-15,-1-1 0,-20 0 16,21 0-16,0 0 0,0 0 16,21 22-16,0-22 0,-22 21 15,22 1-15,0-22 0,0 0 0,0 0 16,0 0-16,22-21 16,-1 0-16,0 0 0,0 0 15,0 0-15,0 0 0,1-21 0,-1 0 16,0 21-16,0-21 0,0 0 15,0-1-15,1-20 0,-1 21 0,0 0 16,-21 0-16,0-1 0,21 1 16,-21 0-16,0 0 0,-21 21 31,21 21-15,-21 0-16,21 0 0,-21 1 15,21-1-15,-22 0 0,22 0 0,0 0 16,0 0-16,0 1 15,0-1-15,0 0 0,22-21 16,-1 0-16,0 0 0,0 0 0,0 0 16,0 0-16,1-21 15,-1 21-15,21-21 0</inkml:trace>
  <inkml:trace contextRef="#ctx0" brushRef="#br0" timeOffset="86273.59">24172 10266 0,'-21'0'31,"0"21"-31,21 0 16,0 0-16,-21 1 15,21-1-15,0 0 0,0 0 0,0 0 16,0 0-16,0 1 16,21-22-16,0 0 15,0 0-15,0 0 0,1 0 16,-1 0-16,0 0 15,0-22-15,0 22 0,-21-21 0,0 0 16,21 0-16,-21 0 0,22 0 16,-22-1-16,0 1 15,0 0-15,21 21 32,-21 21-17,0 0-15,0 1 16,0-1-16,0 0 0,0 21 15,0 1-15,-21-22 0,-1 21 0,22 22 16,-21-22-16,0 0 0,0 1 0,21-1 16,-21 21-16,0-20 0,21-1 15,-22 22-15,1-22 0,21 0 0,-21 1 16,0-1-16,0 0 0,21 1 16,-21-1-16,-1 43 0,1-64 15,0 21-15,21-21 0,-21 0 16,0 1-16,0-22 0,-1 0 0,1 0 15,0 0-15,0 0 0,21-22 16,-21 1-16,0 0 16,21 0-16,0 0 0,0 0 0,0-22 0,0 22 15,0 0-15,0-21 0,21 20 0,0 1 16,0-21-16,0 21 0,22-22 16,-22 22-16,21-21 0,0 21 15</inkml:trace>
  <inkml:trace contextRef="#ctx0" brushRef="#br0" timeOffset="86595.62">24469 10435 0,'-22'-42'16,"22"21"-1,22 21-15,-22-21 16,21 21-16,0-22 0,0 22 0,0-21 15,0 21-15,-21-21 0,22 21 16,-22-21-16,0 0 16,-22 21-1,1 0-15,0 0 16,0 0-16,0 0 0,0 0 16,-1 21-16,1-21 0,21 21 0,0 0 15,-21 0-15,21 1 16,0-1-16,0 0 15,0 0-15,21-21 16,0 21-16,1-21 16,20 0-16,-21 0 0</inkml:trace>
  <inkml:trace contextRef="#ctx0" brushRef="#br0" timeOffset="87095.79">24807 10308 0,'-21'0'31,"0"21"-31,21 1 16,-21-1-16,21 0 16,-21-21-16,21 21 0,0 0 0,0 0 15,0 1 1,21-22-1,0 0 1,0 0-16,0 0 0,0 0 16,-21-22-16,0 1 15,22 0-15,-1 0 0,-21-21 0,21 20 16,-21-20-16,21 21 0,0-21 16,-21 20-16,21-20 0,-21 0 0,0 21 15,22-22-15,-1 22 0,-21 0 0,0 0 16,0 0-16,0-1 0,-21 22 47,-1 22-47,1-1 0,21 0 15,-21 0-15,0 21 0,0 1 16,21-1-16,-21-21 0,21 22 16,-22-22-16,22 0 0,-21 21 0,21-21 15,0 1-15,0-1 0,0 0 0,0 0 16,0 0-16,0 0 0,21-21 31,1 0-31,-1 0 16,-21-21-16</inkml:trace>
  <inkml:trace contextRef="#ctx0" brushRef="#br0" timeOffset="87367.15">25082 10245 0,'0'0'15,"0"-21"-15,0 42 47,-21-21-31,21 21-16,-21 0 0,21 0 0,-21 0 16,21 1-16,-21-1 15,21 0-15,-21 0 0,21 0 16,0 0-16,0 1 15,21-22 17,0 0-32,0-22 15,0 1 1</inkml:trace>
  <inkml:trace contextRef="#ctx0" brushRef="#br0" timeOffset="87648">25231 10202 0,'0'0'0,"21"0"47,-21 22-47,0-1 15,0 0-15,0 0 16,-21 0-16,21 0 0,-22 1 0,22-1 15,-21 0-15,21 0 0,-21 0 0,0 0 16,21 1-16,0-1 0,0 0 16,-21 0-16,0 0 0,21 0 15,-22-21 17,1 0-32</inkml:trace>
  <inkml:trace contextRef="#ctx0" brushRef="#br1" timeOffset="-196369.44">275 6731 0,'21'-21'0,"0"21"16,1 0 93,-1 0-93</inkml:trace>
  <inkml:trace contextRef="#ctx0" brushRef="#br1" timeOffset="-195692">190 6625 0,'22'339'219,"-44"-678"-219,44 699 0,-1-360 16,-21 21-16,21-21 31,0 0-31,0 0 0,0 0 16,1 0-16,20-21 0,0 0 15,22 21-15,-1-42 0,22 20 16,-22-20-16,22 21 0,0-21 0,105-64 15,-84 42-15,106-42 16,-106 43-16,-22 21 0,22-1 16,-21 1-16,-1 0 0,-20 20 15,-1-20-15,1 21 0,-22 0 16,64-22-16,-85 22 16,22 21-16,-22-21 0,0 21 0,0-21 15,0 0 1,-21 42 78,-21 0-79,0-21-15,0 21 16,21 0-16,-21-21 0,-1 22 15</inkml:trace>
  <inkml:trace contextRef="#ctx0" brushRef="#br1" timeOffset="-186536.27">233 8594 0,'0'-21'31,"-21"21"-31,21-22 0,0 1 15,0 0-15,-22 21 16,22-21-16,-21 21 0,21-21 16,-21 0-1,0 21 1,21 21 46,0 0-62,0 0 16,0 0-16,0 0 0,0 1 16,0-1-16,0 21 0,0-21 0,0 0 15,0 22-15,0-22 16,0 0-16,0 21 0,0-20 0,0-1 16,0 0-16,0 0 0,0 0 15,0 0-15,0 1 0,0-1 16,0 0-16,0-42 47,0 0-47,0-1 15,0 1-15,0-21 0,0 21 0,0-22 16,0 22-16,0-21 0,-21 21 16,21-22-16,0 22 0,0 0 15,0 0-15,-21 0 0,21 0 0,0-1 16,0 1-1,0 42 32,0 1-31,0-1-16,0 0 0,0 0 0,0 0 16,0 0-16,21 1 0,-21 20 15,0-21-15,0 0 0,0 22 16,0-22-16,21 0 0,-21 21 15,0-21-15,0 1 0,0-1 16,0 0-16,0 0 0,21-21 16,-21 21-16,21-21 0,-21 21 15,0 1-15,21-22 0,1 0 16,-1 21 0,0-21-16,0 0 15,0 0-15,0 0 0,1-21 16,-1-1-16,21 22 0,-21-21 0,22 0 15,-1 0-15,0-21 0,1 20 16,20-20-16,43-21 0,-43 20 16,1 1-16,21 0 0,-22 20 15,1-20-15,20 0 0,-20 21 16,20-22-16,-20 22 0,-1 0 0,1-21 16,-22 20-16,1 1 0,-1 0 15,0 0-15,1 21 0,-1-42 16,-21 42-16,0 0 0,0-22 15,1 22 17,-22 22 46,-22-22-63,22 21-15,-21-21 16,0 0-16,0 21 0,0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03:13:51.2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444 10605 0,'-21'-22'0,"21"1"16,-21 0-16,21 0 16,0 42 46,0 0-62,0 0 0,0 22 16,0-22-16,0 21 0,0 1 15,0-22-15,0 21 0,0 0 0,0 1 16,0-22-16,0 21 0,0 22 16,0-22-16,0-21 15,0 22-15,0-22 0,0 21 0,0-21 16,21 0-16,0 1 0,-21-1 15,43-21-15,-22 21 0,0-21 16,0 0-16,22 0 0,-1-21 16,0 0-16,22-22 0,-1 22 15,22-21-15,0-1 0,-1 1 16,22-21-16,0 20 0,0-20 0,0-1 16,-1 22-16,1-22 0,-21 1 15,21 21-15,-22-22 0,1 22 0,0-1 16,-1 1-16,-20 0 0,-1 21 0,1-1 15,-22 1-15,1 0 16,-1 0-16,-21 21 0,0-21 0,22 21 16,-22 0-16,-21-21 15,21 21-15,-42 0 47,0 0-47,-1 0 0,1 21 16,0-21-16,0 21 0</inkml:trace>
  <inkml:trace contextRef="#ctx0" brushRef="#br0" timeOffset="876.19">275 12700 0,'0'0'0,"0"-21"16,0 0-16,0 0 0,0-1 15,0 1 1,0 0-16,0 0 15,21 21 32,-21 21-47,21 21 0,-21-20 16,0 20-16,0 0 0,0 1 16,0-1-16,0 21 0,0-20 0,0 20 15,0-20-15,0-1 0,0 0 16,0 1-16,0-1 0,0 0 15,0-21-15,0 22 0,0-22 16,0 0-16,0 0 0,43-21 16,-22 0-16,21 0 0,1 0 15,20-21-15,1 0 0,20 0 16,1-22-16,21 1 0,0 0 0,21-1 16,0-20-16,21 21 0,-21-22 15,21 1-15,-21-1 0,21 1 0,0 20 16,-21-20-16,21 20 0,-21 1 15,-21 0-15,21-1 0,-42 1 16,0 21-16,-1 0 0,-41 0 0,20-1 16,-21 1-16,-20 21 0,-1 0 15,0-21-15,0 21 0,-42 0 47,0 0-47,0 0 16</inkml:trace>
  <inkml:trace contextRef="#ctx0" brushRef="#br0" timeOffset="42828.22">14097 6138 0,'0'0'0,"-21"22"0,0-22 15,21 21-15,0 0 32,0 0-17,21-21 1,0 0-1,0 0-15,0 0 0,0 0 16,1 0-16,-1-21 0,0 21 0,0-21 16,0 0-16,0 21 15,-21-22-15,0 1 0,0 0 16,0 0-16,0 0 0,0 0 16,-21 21-1,0 0-15,-21 0 0,21 0 0,-22 0 16,1 0-16,21 0 0,-22 0 15,22 21-15,-21 0 0,0-21 16,20 21-16,1 0 0,-21 0 0,21 1 16,0-1-16,-1 0 0,22 0 15,0 21-15,0 1 0,0-1 16,0-21-16,0 0 0,0 22 0,0-22 16,22 0-16,-1 0 15,21 0-15,-21 1 0,0-22 0,1 21 0,20-21 16,-21 0-16,0 0 0,0 21 0,1-21 15,-1 0-15,0 0 0,0 0 16,0 0-16,0 0 0,1-21 16,-1 21-16,0-21 0,0-1 0,0 1 15,0 0-15,1 0 0,-1 0 16,0 0-16,21-22 0</inkml:trace>
  <inkml:trace contextRef="#ctx0" brushRef="#br0" timeOffset="43526.82">14690 6075 0,'0'0'16,"-43"-42"0,43 20-1,0 1-15,0 0 16,21 21-16,1-21 15,-1 21-15,0 0 0,0 0 16,0 0-16,0 0 0,1 0 16,-1 0-16,0 0 0,-21 21 0,21-21 15,0 21-15,-21 0 0,0 1 0,0-1 16,0 21-16,0-21 0,0 0 16,-21 1-16,0 20 0,0-21 15,0 0-15,-22 43 0,22-43 0,0 0 16,0 0-16,0 22 0,-1-22 15,22 0-15,-21 0 0,0 0 16,21 0 0,0-42 15,21 0-31,0 0 0,1 0 16,-22-22-16,21 22 0,21 0 15,-21-21-15,0 21 0,22-1 16,-22-20-16,21 21 0,-21 0 0,22-22 15,-22 22-15,0 0 0,0 0 16,0 0-16,1 21 0,-22-21 0,0-1 16,0 1-1,0 42 1,0 1 0,0-1-16,-22 0 0,1 0 15,0 0-15,21 0 0,-21 1 0,21-1 16,0 0-16,-21 0 0,21 21 0,-21-20 15,21-1-15,0 0 0,0 21 16,0-21-16,0 1 0,0-1 0,0 0 16,0 0-16,0 0 0,0 0 15,21-21-15,0 0 16,-21 22-16,21-22 0,0 0 0,0 0 16,1 0-16,-1 0 0,0 0 15,-21-22-15,21 22 0,0-21 16,22 0-16,-22 0 0,0 0 0,0 0 15,21-22-15,-20 22 0,20 0 0,-21-21 16</inkml:trace>
  <inkml:trace contextRef="#ctx0" brushRef="#br0" timeOffset="43884.61">15642 5715 0,'0'0'0,"0"-21"0,0 0 15,-21 21 17,21 21-32,-21 0 15,21 0-15,-21 0 0,21 22 16,0-22-16,-22 0 0,1 21 16,0-20-16,0 62 15,21-63-15,0 22 0,-21-22 0,21 21 0,-21-21 16,21 22-16,0-22 0,0 21 15,0-21-15,-22 1 0,22 41 16,0-42-16,0 22 0,0-22 16,0 0-16,0 0 0,0 0 15,0 0-15,22-21 32,-1 0-32,0 0 15,-21-21-15,21 0 0,0 0 0,0 0 16,-21-22-16,22 22 0,-1 0 0,0-21 15</inkml:trace>
  <inkml:trace contextRef="#ctx0" brushRef="#br0" timeOffset="44231.42">15367 5779 0,'0'0'0,"-21"0"0,21-22 16,21 22-1,0-21 1,21 21-16,-20 0 0,41-21 0,-21 21 16,1 0-16,-1 0 0,22-21 0,-22 21 15,0 0-15,1 0 0,-1 0 16,0 0-16,1 0 0,-1 0 15,-21 0-15,0 0 0,0 0 0,1 0 16,-1 0-16,-42 0 47,-1 0-47,1 0 16,0 0-16,0 0 0,0 0 15</inkml:trace>
  <inkml:trace contextRef="#ctx0" brushRef="#br0" timeOffset="45195.86">14055 6223 0,'0'21'31,"0"0"0,21-21 1,0 0-17,0 0-15,0 0 0,0 0 16,1 0-16,-1 0 0,0 0 16,0 0-16,0-21 0,0 21 0,22 0 15,-22-42-15,0 42 0,0-21 16,0 21-16,-21-21 0,0-1 15,0 1-15,0 0 16,0 0-16,-21 21 16,0-21-16,0 21 15,0 0-15,0 0 0,-1 0 0,1 0 16,-21 0-16,21 0 0,-22 0 0,22 21 16,0-21-16,-21 21 15,21 0-15,-22-21 0,22 21 0,0 1 16,-21-1-16,20 0 0,1 0 15,-21 0-15,21 0 0,0 1 16,-1 20-16,22-21 0,0 0 0,0 22 0,-21-22 16,21 0-16,0 21 0,0-21 15,0 1-15,0-1 0,21 0 0,22 21 16,-22-21-16,0-21 0,0 22 16,22-22-16,-22 0 0,42 0 15,-20 0-15,-1 0 16,0 0-16,-21 0 0,22 0 0,-1-22 15,-21 22-15,22-21 0,-22 0 16,0 21-16,21-42 0,-21 42 16,-21-21-16,22-22 0,-22 22 15,0 0-15,21 0 0,-21 0 16</inkml:trace>
  <inkml:trace contextRef="#ctx0" brushRef="#br0" timeOffset="46268.25">14563 6011 0,'0'-21'31,"21"21"0,0-21-31,0 21 16,0 0-16,0 0 16,1 0-16,-1 0 15,0 0-15,-21 21 16,21-21-16,0 21 0,0 1 15,-21-1-15,0 0 16,0 0-16,0 0 0,0 0 0,0 1 16,0-1-16,0 0 0,-21 0 15,0 0-15,21 0 0,-21 22 16,0-22-16,0 0 0,-1 0 0,22 0 16,-21 1-16,0-1 0,0 0 15,21 0-15,-21 0 0,0 0 16,-1 1-16,22-1 15,-21-21-15,21-21 47,21-1-31,-21 1-16,22 0 16,-1 0-16,-21 0 0,21 21 15,-21-21-15,21-1 16,0 22-16,-21-21 0,21 0 0,1 21 15,-1-21-15,-21 0 0,21 0 0,0-1 16,21 1-16,-20 21 16,-1-21-16,21 0 0,-21 0 0,22 0 15,-22-1-15,21 1 0,-21 21 0,0-21 16,1 21-16,-1 0 0,-21-21 16,21 21-16,-21-21 0,21 21 15,0 0-15,-21-21 16,0-1-16,21 22 0,1 0 15,-44 22 32,1-22-31,21 21-16,-21-21 0,0 21 16,0 0-16,0 0 0,21 0 15,-22 1-15,1-22 0,0 21 16,21 0-16,-21 0 0,0 0 15,21 22-15,0-22 0,0 0 0,-21 0 16,21 0-16,0 43 0,0-43 16,0 0-16,0 0 0,0 0 15,0 1-15,21-22 0,-21 21 0,21 0 16,0-21-16,0 0 0,0 0 0,1 0 16,20 0-16,-21 0 0,0 0 15,22 0-15,-22 0 0,0 0 0,21-21 16,-21 0-16,22-1 0,-22 1 15,21 0-15,-21-21 0</inkml:trace>
  <inkml:trace contextRef="#ctx0" brushRef="#br0" timeOffset="46860.91">15769 5503 0,'0'-21'31,"-21"21"1,0 0-17,0 21-15,21 1 16,-22-1-16,22 0 0,-21 0 0,0 0 15,21 0-15,-21 1 0,21 20 16,0-21-16,-21 21 0,21-20 16,-21 20-16,21-21 0,0 21 0,-22 1 15,1-22-15,0 21 0,21 1 16,-21-22-16,0 21 0,21-21 0,0 0 16,-21 22-16,-1-1 15,22-21-15,-21 0 0,21 1 16,0 20-16,0-21 0,0 0 0,0 0 0,0 1 15,0-1-15,21 0 0,1 0 16,-1 0 0,0-21-16,0 0 0,0 0 15,0 0-15,-21-21 16,22 0-16,-1 21 16,0-21-16,-21 0 0,21-1 0,0 1 15,0 0-15,-21 0 0</inkml:trace>
  <inkml:trace contextRef="#ctx0" brushRef="#br0" timeOffset="47345.63">15367 5736 0,'0'0'16,"-21"0"-16,0 0 0,-1 0 0,1 0 31,42 0 0,1 0-31,20 0 0,0 0 0,1 0 16,-1 0-16,0 0 0,22 0 16,-22 0-16,22 0 0,-22 0 15,21 0-15,22-21 0,-43 21 16,1 0-16,-1 0 0,-21 0 0,0 0 16,1 0-16,-1 0 15,-21-21-15,0 42 94,-21-21-94,-1 0 16,1 0-16,0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03:58:21.1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9504 6392 0,'0'0'0,"-43"-84"32,22 63-32,0 21 15,21-22-15,0 44 47,0-1-47,0 21 16,0-21-16,0 22 0,0-22 15,0 21-15,0-21 0,0 22 0,21-22 16,-21 0-16,21 21 0,1-21 16,20 1-16,-21-1 15,21-21-15,1 0 0,20 0 0,22-21 16,0-22-16,-1 22 0,43-21 15,-21-1-15,21-20 0,21 21 0,0-22 16,1 22-16,-22-22 0,21 22 16,-21 0-16,-21-1 0,-22 22 0,1 0 15,-43 0-15,22 21 0,-43 0 16,0 0-16,-21 21 16</inkml:trace>
  <inkml:trace contextRef="#ctx0" brushRef="#br0" timeOffset="382.1">9567 7768 0,'0'0'0,"-21"21"0,0 1 16,0-1-16,0 0 0,-1 21 15,1-21-15,21 22 0,0-22 16,-21 21-16,21 1 0,-21-22 0,21 21 16,0 0-16,0-20 0,0-1 15,0 0-15,21-21 0,21 0 16,1 0-16,-1 0 0,43-21 0,-1-22 0,1 22 15,21-21-15,0-22 0,0 22 16,21-21-16,0 20 0,0-20 0,21-1 16,0 22-16,-21-22 0,0 22 15,-21 0-15,-22-1 0,1 22 16,-21 0-16,-22 0 0,0 21 0,-21 0 16</inkml:trace>
  <inkml:trace contextRef="#ctx0" brushRef="#br0" timeOffset="757.09">9461 10329 0,'0'22'0,"0"-44"0,0 65 16,0-22-16,22-42 15,20 0-15,0-1 16,22-20-16,20 0 0,1-22 0,21 1 15,0-1-15,0 1 0,21-22 16,0 22-16,127-64 0,-127 63 16,0 22-16,-43-1 0,1 22 15,0 0-15,-43 0 0,0 0 16,-21 21-16,-63 0 16,21 21-16</inkml:trace>
  <inkml:trace contextRef="#ctx0" brushRef="#br0" timeOffset="1082.58">9567 11832 0,'0'0'0,"0"43"0,0-22 16,0 0-16,0 0 0,21-21 15,1 0-15,-1 0 16,21 0-16,-21-21 0,22 0 0,-1 0 0,0-1 16,22-20-16,-1 0 0,1-1 15,-1 1-15,22-21 0,-22 20 16,22-20-16,0 20 0,-22-20 0,107-43 15,-86 64-15,1-1 0,-22 1 16,1 0-16,-22-1 0,22 1 16,-22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02:49:42.10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1249 868 0,'0'-21'16,"21"0"0,-21-1-16,21 1 0,-21 0 15,21 21-15,-21-21 0,0 0 16,0 0 0,0-1-1,0 1-15,-21 21 16,0 0-16,0 0 0,0 0 15,-22 0-15,22 0 0,-21 21 16,-1 1-16,22-1 0,-21 21 0,0 0 16,-1 1-16,1-1 0,0 0 15,-1 22-15,1-22 0,21 22 16,-22-22-16,22 0 0,0 1 0,21-1 16,0 0-16,0 1 15,0-22-15,21 21 0,22-21 0,-1 1 16,0-1-16,22-21 0,-1 21 15,1-21-15,-1 0 0,1 0 0,20 21 16,-20-21-16,-1 0 0,43 0 16,-63 0-16,-1 0 15,0-21-15,-21 21 0,22-21 0,-22 0 16,0-1-16,0 1 0</inkml:trace>
  <inkml:trace contextRef="#ctx0" brushRef="#br0" timeOffset="320.98">2117 529 0,'0'0'0,"0"-21"16,-22 21-1,1 21-15,21 22 16,-21-22-16,0 0 0,0 21 15,21 22-15,-21-22 0,-1 22 16,1-1-16,0 1 0,0-1 0,0 1 16,0-1-16,-1 1 0,1-22 15,0 21-15,21-41 0,0 20 0,0 0 16,0-21-16,0 1 0,0-1 16,0 0-16,21-21 46,0-21-46,1 0 16,-22-1-16</inkml:trace>
  <inkml:trace contextRef="#ctx0" brushRef="#br0" timeOffset="744.73">2095 1228 0,'0'0'0,"0"42"32,22-42-17,-1 0-15,0 0 0,0 0 16,0 0-16,22-21 0,-22 21 16,21-21-16,-21 0 0,22-1 0,-1 1 15,-21 0-15,21 0 0,-20 0 16,-1 0-16,0-22 0,0 22 15,-21-21-15,0 21 0,0-1 16,-21 22-16,0 0 16,-22 0-16,22 0 0,-21 22 0,0-1 15,-1 0-15,22 0 16,-21 21-16,-1 1 0,22-1 16,-21-21-16,21 22 0,0-1 15,-1 0-15,22-21 0,0 22 0,0-22 16,0 0-16,0 0 0,22 22 15,-1-43-15,0 21 0,0-21 0,21 0 16,-20 0-16,20 0 0,0 0 16,22 0-16,-22 0 0,0 0 15,22 0-15,-22-21 0,22 21 0,-22-22 16,22 1-16</inkml:trace>
  <inkml:trace contextRef="#ctx0" brushRef="#br0" timeOffset="1256.53">3344 1016 0,'0'0'0,"0"-21"0,0 0 16,0 0-16,0-1 0,-21 1 15,0 0-15,0 21 16,0 0-16,-1 0 0,1 0 16,-21 0-16,21 0 0,-22 21 0,22 0 15,-21 1-15,0-1 16,20 21-16,-20 0 0,21-20 0,-21 20 15,20 0-15,1 1 0,0 20 16,21-42-16,0 22 0,0-22 16,0 0-16,0 0 0,0 0 15,0 0-15,21-21 0,-21 22 0,21-22 16,1 0-16,-1 0 0,0 0 16,21 0-16,-21 0 0,1 0 0,20-22 15,-21 22-15,0-21 16,0 0-16,1 0 0,-1-21 0,21 20 15,-21 1-15,-21-21 0,21 0 16,1 20-16,-1-20 0,-21 21 16,0-21-16,0 20 0,0 1 0,21 21 15,-21-21-15,0 42 32,-21 0-32,21 1 0,0-1 15,0 0-15,-21 21 0,21-21 16,0 1-16,0 20 0,0-21 0,0 0 15,0 0-15,0 1 0,0-1 16,0 0-16,0 0 0,0 0 16,21-21-1,0 0-15,0 0 0,0 0 16,0 0-16,22 0 0,-22 0 16</inkml:trace>
  <inkml:trace contextRef="#ctx0" brushRef="#br0" timeOffset="1717.09">3641 1143 0,'0'-21'0,"0"42"0,-22-42 16,22 0-16,-21 0 0,21-1 0,0 1 15,0 0-15,0 0 16,0 0-16,21 0 15,1-1-15,-1 22 0,0-21 16,0 21-16,0 0 0,0 0 0,22 0 16,-22 0-16,0 21 0,0 1 15,0-1-15,1 0 0,-1 0 0,0 21 16,-21-20-16,21 20 0,-21-21 16,0 21-16,0 1 0,0-22 0,0 21 15,0-21-15,0 1 0,0-1 16,0 21-16,0-21 0,-21 0 15,0-21-15,21 22 0,0-44 47,0 1-31,0 0-16,0 0 0,0 0 0,0-22 16,21 22-16,0-21 0,-21 21 15,21 0-15,0-22 0,1 22 0,-1 0 16,0 0-16,0 0 0,-21-1 15,21 1-15,0 21 0,1-21 0,-1 21 16,0-21-16,0 21 16,0 0-16</inkml:trace>
  <inkml:trace contextRef="#ctx0" brushRef="#br0" timeOffset="2051.9">4911 804 0,'0'0'0,"0"-21"16,0 0-16,0 0 15,0 0-15,0 0 16,-22 21-16,1 0 16,0 0-1,0 0-15,0 21 0,0 0 0,-1 0 16,1 21-16,0 1 0,0-1 0,21 0 15,-21 1-15,0-1 16,21 0-16,-22 1 0,22-1 0,0 0 16,0 1-16,0-22 0,0 0 15,0 21-15,0-20 0,0-1 0,43 0 16,-22 0-16,0 0 16,0-21-16,22 0 0,-22 0 0,21 0 15,-21 0-15,22 0 0,-22 0 16,21-21-16,-21 0 0,22 21 0,-1-21 15</inkml:trace>
  <inkml:trace contextRef="#ctx0" brushRef="#br0" timeOffset="2374.23">5313 720 0,'0'-43'0,"0"86"0,0-107 0,0 43 15,0 0-15,21 21 31,0 0-31,0 0 0,22 0 0,-22 21 16,21 0-16,0-21 0,-20 21 0,20 1 16,0 20-16,1-21 0,-1 0 15,-21 22-15,21-1 0,-20 0 16,-1-21-16,0 22 0,-21-1 0,0 0 16,0 1-16,0-1 0,0-21 15,-21 22-15,0-22 0,-1 0 16,-20 21-16,21-21 0,0 1 0,0-22 15,-22 21-15,22 0 0,0-21 16,0 21-16,0-21 0,-1 0 16,1 0-16,0 0 15,21-21 1,0 0-16</inkml:trace>
  <inkml:trace contextRef="#ctx0" brushRef="#br0" timeOffset="2968.4">6308 1080 0,'-22'0'16,"22"-22"-1,-21 22-15,0 0 16,0 0-16,42 0 47,21 0-47,1 0 0,20 0 15,1 0-15,20 0 0,1 0 16,21 0-16,-21 0 0,20 0 0,1 0 16,-21 0-16,21 0 0,-22 0 15,1 0-15,0 0 0,-22 0 0,1 0 16,-1 0-16,-20 0 0,-1 0 16,-21 0-16,0 0 0,0 0 0,-42-21 46,0 21-30,0-21-16,0 0 16,0 21-16,-1-21 0,1 21 0</inkml:trace>
  <inkml:trace contextRef="#ctx0" brushRef="#br0" timeOffset="3400.67">7408 699 0,'0'0'0,"-21"-22"15,0 22 1,21-21-16,-21 21 31,21 21-31,0 1 16,0-1-16,0 0 0,0 0 0,0 0 16,0 0-16,21 1 0,0-1 15,0 0-15,22 0 0,-22 0 0,0 0 16,21 1-16,1-22 0,-1 0 15,0 0-15,1 0 0,20 0 16,-21 0-16,-20 0 0,20 0 16,-21 0-16,0 0 0,-21-22 15,0 1-15,0 0 16,-21 21 0,0 0-1,-21 21-15,20 0 0,1 1 16,-21-1-16,21 21 0,-22-21 0,1 22 15,21-1-15,-21-21 0,20 21 16,-20 1-16,-21 20 0,41-42 16,1 1-16,0-1 0,21 0 15,0 0-15,-21 0 0,21 0 0,21-21 47,0-21-47</inkml:trace>
  <inkml:trace contextRef="#ctx0" brushRef="#br0" timeOffset="4428.51">8784 572 0,'0'0'0,"-21"0"16,0 0-16,0 0 16,21 21-1,0 0-15,0 0 16,0 0 0,0 0-16,21-21 15,0 0-15,-21 22 0,21-22 16,0 0-16,0 0 0,1 0 0,-1 0 15,21 0-15,-21-22 0,22 22 16,41-42-16,-41 21 0,-1 21 16,21-42-16,-41 20 0,-1 1 15,-21-21-15,0 21 16,0 0-16,0-1 0,0 1 16,-21 21-1,-1 0 1,1 21-16,21 1 0,-21 20 15,0-21-15,21 0 0,-21 64 16,0-43-16,21 1 0,-22 20 16,22 1-16,0-22 0,0 21 0,-21 1 15,21-22-15,0 22 0,-21-22 16,21 0-16,0 1 0,0-22 0,0 21 16,0-21-16,0 1 0,0-1 15,0 0-15,0 0 16,0 0-16,-21-21 0,0 0 15,0 0-15,-1 0 0,1 0 16,-21 0-16,21-21 0,-22 21 0,1-21 16,0 0-16,-1 0 0,1 21 0,21-22 15,-21 1-15,20 0 0,1 21 16,0-21-16,21 0 0,-21 21 16,21-21-16,0-1 15,0 1-15,21 0 16,0 0-16,0 21 0,22-21 15,-22 0-15</inkml:trace>
  <inkml:trace contextRef="#ctx0" brushRef="#br0" timeOffset="4736.18">9483 466 0,'0'-21'15,"-22"42"1,22 0-16,0 0 16,0 0-16,-42 43 0,42-22 15,-21 0-15,21 1 0,0-1 16,-21 22-16,0-22 0,21 0 0,0 22 16,0-22-16,-22 0 0,22 1 15,-21-1-15,21-21 0,0 22 0,0-22 16,0 0-16,0 0 0,0 21 15,21-42 1,1 0-16,-1 0 0,0-21 16,0 21-16,0-21 0,-21 0 15,21 0-15,1 0 0,-1-1 0</inkml:trace>
  <inkml:trace contextRef="#ctx0" brushRef="#br0" timeOffset="4952.25">9271 953 0,'0'0'0,"21"0"31,0 0-15,0 0-16,1 0 0,-1 0 15,0-22-15,21 22 0,-21 0 0,22 0 16,-22 0-16,21-21 15,-21 21-15,22 0 0,-22 0 0,21-21 16,-21 21-16,22 0 0</inkml:trace>
  <inkml:trace contextRef="#ctx0" brushRef="#br0" timeOffset="5244.49">10604 720 0,'0'0'16,"-21"0"-1,0 21 1,21 0-16,0 0 0,0 0 16,-21 1-16,21 20 0,-21-21 15,21 21-15,0 1 0,0-22 16,-21 21-16,21-21 0,-22 22 0,1-22 15,21 0-15,0 0 0,0 0 0,0 1 16,-21-1-16,21 0 16,21-21-1,0-21 1,1 0-16</inkml:trace>
  <inkml:trace contextRef="#ctx0" brushRef="#br0" timeOffset="5692.23">11091 783 0,'0'0'0,"0"-21"16,-21 21-1,0 0 1,0 0-16,0 0 0,-1 0 16,1 0-16,0 21 0,0 0 0,0 1 15,0-1-15,-1 0 16,1 0-16,21 0 0,-21 0 0,21 1 15,0-1-15,0 0 0,0 0 16,0 0-16,21-21 16,0 21-16,1-21 0,-1 0 15,0 22-15,21-22 0,-21 0 16,1 21-16,20-21 0,-21 0 0,0 0 16,0 21-16,1-21 0,-1 0 15,0 21-15,-21 0 0,0 0 16,0 1-1,-21-1-15,0-21 16,-1 0-16,1 0 0,0 21 16,0-21-16,0 0 0,0 0 15,-1 0-15,1 0 0,0 0 0,0 0 16,0 0-16,0 0 16,-1 0-16,1 0 0,0 0 15,0 0-15,0 0 16,0 0-1,21-21-15,0 0 0</inkml:trace>
  <inkml:trace contextRef="#ctx0" brushRef="#br0" timeOffset="5964.96">10520 508 0,'-21'0'0,"21"21"78</inkml:trace>
  <inkml:trace contextRef="#ctx0" brushRef="#br0" timeOffset="6750.53">12213 593 0,'0'0'0,"21"-21"0,0-1 16,-21 1-16,0 0 15,0 0-15,0 0 16,-21 42 15,0 0-31,21 0 0,-21 0 0,0 22 16,0-22-16,-1 21 0,1 1 16,21 20-16,-21-21 0,0 22 0,0-22 15,21 22-15,0-22 16,-21 0-16,21 22 0,0-43 0,0 21 15,0-20-15,0 20 0,21-21 16,0 0-16,0-21 0,0 21 0,22-21 16,-1 0-16,-21 0 0,21 0 0,1 0 15,-1-21-15,0 21 0,22-21 16,-22-21-16,1 21 0,-1-22 0,0 1 16,1 0-16,-22-1 0,21-20 15,-21 20-15,0-20 0,1-1 0,-1 22 16,0-21-16,-21 20 0,0 1 15,0 0-15,0-1 0,0 22 0,0 0 16,0 0-16,-21 21 16,0 0-16,21 21 15,-22 0-15,1 0 0,21 0 16,0 22-16,-21-1 0,21 0 16,-21 1-16,21-1 0,-21 22 0,21-22 15,0 21-15,0-20 0,0-1 16,0 0-16,0 1 0,0-1 0,0-21 15,0 22-15,21-22 0,-21 0 16,21 0-16,-21 0 0,21-21 0,-21 21 16,21-21-1,1 0-15,-1 0 0,0-21 16,0 0-16,0 0 0</inkml:trace>
  <inkml:trace contextRef="#ctx0" brushRef="#br0" timeOffset="7168.93">13314 783 0,'0'0'0,"0"-21"16,-21 21 15,-1 21-31,1 0 16,0-21-16,0 22 0,0-1 15,0 0-15,-1 0 0,1-21 16,0 21-16,0 0 0,21 1 0,0-1 16,0 0-16,0 0 15,0 0-15,0 0 0,21 1 16,21-22-16,-20 21 0,20 0 16,-21-21-16,21 21 0,1 0 0,-22-21 15,21 21-15,-21-21 0,1 22 0,-1-22 16,0 21-16,-21 0 15,-21 0-15,0-21 16,-1 0-16,-20 0 0,0 0 16,-1 21-16,1-21 0,0 0 15,-1 0-15,22 0 0,-21 0 16,21 0-16,-22 0 0,22 0 0,0 0 16,21-21-16,0 0 0,0 0 15,0 0-15,21-1 16,22 1-16</inkml:trace>
  <inkml:trace contextRef="#ctx0" brushRef="#br0" timeOffset="7536.99">13631 1058 0,'21'0'47,"1"-21"-47,-1 0 0,0 21 16,21-21-16,-21 0 0,1 0 15,-1-1-15,0 1 0,0 0 0,0 0 16,-21 0-16,0 0 0,0-1 16,-21 22-1,0 0-15,0 0 16,0 0-16,-1 22 0,-20-1 15,21 0-15,-21 21 0,20-21 16,1 1-16,0 20 0,0-21 0,0 0 16,0 22-16,21-22 0,0 0 0,0 0 15,0 0-15,0 0 0,0 1 16,21-1-16,0-21 0,0 0 16,0 0-16,0 0 0,1 0 15,20 0-15,-21 0 0,21 0 0,1 0 16</inkml:trace>
  <inkml:trace contextRef="#ctx0" brushRef="#br0" timeOffset="8080.06">14584 868 0,'0'0'0,"0"-21"0,0 0 0,0-1 16,0 1-16,0 0 0,-21 0 15,-1 21-15,1-21 16,0 21-16,0 0 0,0 0 15,-22 0-15,22 0 0,-21 21 0,21-21 16,-22 21-16,22 0 0,-21 0 16,0 22-16,20-22 0,1 21 0,0-21 15,0 1-15,0 20 0,0-21 16,21 21-16,0-20 0,0-1 0,0 0 16,0 0-16,0 0 0,21 0 15,0 1-15,0-22 0,21 0 16,1 21-16,-1-21 0,-21 0 15,0 0-15,22 0 0,-22-21 16,21 21-16,-21-22 0,22 1 0,-22 0 16,0-21-16,0 21 0,0-22 0,22 1 15,-22 0-15,0-22 0,-21 22 16,21-22-16,0 22 0,1-22 0,-22 22 16,0-64-1,0 64-15,21 21 0,-21-22 0,0 22 16,0 0-16,0 42 15,0 0 1,0 1-16,-21-1 0,21 21 16,-22 0-16,22 22 0,-21-22 0,21 1 15,-21 20-15,21-21 0,0 22 16,0-22-16,0 22 0,0-22 0,0-21 16,0 22-16,0-1 0,0-21 0,0 0 15,0 0-15,0 1 0,21-22 16,-21 21-16,21-21 0,1 0 15,-1 0-15,21-21 16,-21-1-16,0 1 0,22 0 0</inkml:trace>
  <inkml:trace contextRef="#ctx0" brushRef="#br0" timeOffset="8396.85">16002 445 0,'0'-22'0,"0"44"0,0-86 0,0 43 16,0 0-16,0 0 0,0-1 0,-21 22 15,0 0 1,-1 22-16,22-1 0,0 21 0,-21-21 16,21 22-16,-21-1 15,0 0-15,21 1 0,0-1 0,-21 21 16,0-20-16,-1-1 0,22 0 15,-21 1-15,21-1 0,-21 0 0,21 1 16,-21-1-16,21-21 0,0 0 16,0 1-16,0-1 0,0 0 0,0 0 15,0 0-15,0-42 32,0 0-32,0 0 0,0 0 15</inkml:trace>
  <inkml:trace contextRef="#ctx0" brushRef="#br0" timeOffset="8936.54">15409 804 0,'0'0'0,"-42"0"31,84 0-15,-21 0-16,22 0 0,-1 0 15,22 0-15,-1 0 0,-21 0 16,22 0-16,-1 0 0,-20 0 0,-1 0 15,22 0-15,-22-21 0,-21 21 16,21-21-16,1 21 0,-22-21 0,0 21 16,0-21-16,0 21 0,-42 0 47,0 21-32,0 0-15,0 0 0,0 0 0,21 1 16,-22 20-16,1-21 0,21 0 15,-21 22-15,21-22 0,0 21 0,0-21 16,0 0-16,0 1 0,0 20 16,0-21-16,21 0 0,0-21 15,22 21-15,-22-21 0,0 0 0,21 0 16,1 0-16,-22 0 0,21 0 16,1 0-16,-22 0 0,21-21 15,22-21-15,-22 21 16,-21-22-16,21 22 0,-20-21 0,-1 0 15,21-43-15,-42 43 16,0-1-16,0 1 0,0 0 0,-21 20 16,0 1-16,0 0 0,-22 0 0,22 21 15,-21 0-15,-1 0 0,-20 0 16,21 0-16,-43 42 0,43-21 16,-1 1-16,1-1 0,21 0 15,-22 0-15,22 0 0,21 0 16,0 1-16</inkml:trace>
  <inkml:trace contextRef="#ctx0" brushRef="#br0" timeOffset="10328.2">17970 572 0,'0'0'16,"0"-22"-16,0 1 0,0 0 16,0 0-16,0 0 15,0 0-15,-21 21 16,0 0-16,0 0 0,-21 0 15,20 0-15,-20 21 0,0 0 0,-1 0 16,22 0-16,-21 0 0,0 22 0,-1-22 16,22 21-16,-21-21 0,21 22 15,-1-1-15,1 0 0,0 1 0,21-1 16,0 0-16,0-20 0,0 20 16,21-21-16,0 0 0,1 22 15,20-43-15,0 21 0,1 0 16,-1-21-16,21 0 0,-20 0 0,20 0 15,-20 0-15,20 0 0,-21-21 16,22 0-16,-22-1 0,1-20 0,-1 21 16,0-21-16,1-1 0,-1 1 15,0 0-15,-21-22 0,22 22 0,-1-64 16,0 42-16,-42 22 16,22 0-16,-1-1 0,-21 1 0,21 0 15,-21 21-15,0-1 0,0 1 16,0 42-1,-21 1-15,0-1 0,-1 21 16,-20 0-16,21 1 0,0-1 0,0 0 16,-1 1-16,1-1 0,0 0 15,21 22-15,0-22 0,0 1 16,-21-22-16,21 21 0,0 0 0,0-20 16,0 20-16,0-21 0,21 0 15,-21 0-15,21-21 0,0 22 0,1-22 16,-1 0-16,0 0 15,0 0-15,0 0 0,0 0 0,1 0 16,-1 0-16,0-22 0,21 22 16,-21-21-16,22 0 0,-22 0 0,21 0 15,-21 21-15,22-21 0,-22-1 16,0 1-16,21 0 0,-42 0 0,22 0 16,-1 0-16,-21-1 0,0 1 15,21 21-15,-21-21 0,0 0 16,0 0-16,0 0 15,0-1 1,-21 22 15,21 22 1,0-1 108,0 0-140,0 0 16,0 0-1,21-21 17,0 0-17,0 0-15,0 0 16,1-21-16,-1 0 0,0 0 16,0 0-16,-21-1 0,0 1 15,21 21-15,-21-21 0,0 0 0,0 0 16,0 0-1,-21 21-15,0 0 0,0 0 0,0 21 16,-22-21-16,22 21 0,-21 0 0,21 0 16,-22 22-16,22-22 0,-21 21 15,21-21-15,-1 22 0,22-22 0,0 0 16,0 21-16,0-21 16,0 1-16,0-1 0,0 0 0,22 0 15,-1-21-15,0 21 0,0-21 16,0 0-16,22 0 0,-1 0 0,-21 0 15,21 0-15,1 0 0,-1 0 16,0-21-16,1 21 0,-1-21 0</inkml:trace>
  <inkml:trace contextRef="#ctx0" brushRef="#br0" timeOffset="10800.28">19875 635 0,'0'0'16,"0"-21"-16,-21 21 0,-21-21 15,21 21-15,0-21 0,-1 21 16,-20 0-16,21 0 0,-21 0 0,-1 0 16,22 21-16,-21-21 0,-1 21 15,1 0-15,0 0 0,21 22 0,-22-22 16,22 21-16,0-21 0,0 22 16,0-1-16,-1 0 0,1-21 0,21 22 15,0-22-15,0 21 0,0-21 16,0 1-16,0-1 0,21 0 0,1 0 15,-1-21-15,0 0 0,0 21 16,0-21-16,22 0 0,-22 0 0,21 0 16,0-21-16,-20 21 0,20-21 15,0 0-15,-21 0 0,22-22 16,-22 1-16,21 21 0,-21-22 0,1 1 16,-1 0-16,0-1 0,0 1 15,-21 21-15,21 0 0,-21 0 0,0-1 16,0 1-16,0 42 15,-21 1 1,0-1-16,21 0 0,-21 0 16,21 0-16,-21 22 0,21-22 0,0 21 15,-22-21-15,22 22 0,0-22 16,0 0-16,0 0 0,0 0 0,0 0 16,0 1-1,22-22-15,-1 0 0,21 0 16,-21 0-16,0 0 0,22 0 15</inkml:trace>
  <inkml:trace contextRef="#ctx0" brushRef="#br0" timeOffset="11237">20214 826 0,'0'0'0,"0"-22"0,-42-20 31,42 21-31,0 0 0,0 0 15,0-1 1,21 1-16,0 21 0,0-21 0,0 21 16,1 0-16,20 0 0,-21 0 15,0 0-15,0 0 0,1 0 0,20 0 16,-42 21-16,21 0 0,0 1 16,-21-1-16,21 21 0,-21-21 0,0 22 15,0-1-15,0-21 0,0 21 16,-21 1-16,0-22 0,21 0 0,-21 0 15,21 0-15,0 1 0,-21-1 16,0-21-16,21 21 0,-22-21 16,22-21 15,0 0-31,0-1 0,0 1 16,0 0-16,0 0 0,22 0 0,-1-22 15,0 1-15,0 21 0,0-21 16,0 20-16,1-20 0,-1 21 0,0 0 15,0 0-15,-21-1 16,21 22-16,0 0 16,-21-21-16,0 0 0,22 0 15,-1 21-15</inkml:trace>
  <inkml:trace contextRef="#ctx0" brushRef="#br0" timeOffset="11604.78">22225 360 0,'0'0'0,"0"-21"0,-21 21 0,21-21 0,-21 21 32,-1 21-17,22 0-15,-21 0 0,0 0 0,0 22 16,21-1-16,-21-21 0,0 21 16,21 1-16,-22-1 0,1 0 0,0 1 15,21-1-15,-21 0 0,0-20 16,21 20-16,0-21 0,0 0 0,-21 0 15,21 1-15,0-1 16,0-42 15,0-1-31</inkml:trace>
  <inkml:trace contextRef="#ctx0" brushRef="#br0" timeOffset="12266.18">21548 656 0,'-22'0'16,"44"0"-16,-1 0 31,0 21-31,21-21 0,1 0 16,20 0-16,1 0 0,-1 0 0,22 0 16,-22 0-16,1 0 0,-1 0 15,22-21-15,-22 0 0,1 0 16,-22 21-16,22-42 0,-1 20 0,-20 1 15,-1 0-15,-21-21 0,0-1 16,0 22-16,-21-21 0,0 0 16,0 20-16,0-20 0,0 21 0,0 0 15,0 0-15,-21 21 0,21-22 16,-21 22-16,0 0 0,0 22 16,21-1-16,-21 0 0,-1 21 15,1-21-15,0 22 0,0-1 16,0 0-16,0 1 0,-1-1 0,1 22 15,21-22-15,-21 0 0,21 1 16,-21-1-16,21 0 0,-21 1 0,21-1 16,0-21-16,0 21 0,0-20 15,0-1-15,0 0 0,0 0 0,-21-21 16,21 21-16,0-42 31,0 0-15,0 0-16,0 0 0,0-1 0,21-20 15,0 0-15,0 21 0,0-22 16,0 1-16,22 0 0,-1 20 16,0-20-16,1 21 0,20 0 15,-20 0-15,-1 21 0,0 0 0,1 0 16,-1 0-16,-21 0 0,0 21 16,0 0-16,1 0 0,-22 21 0,0-20 15,0 20-15,0 0 0,0-21 16,-22 22-16,1-22 0,0 21 0,0-21 15,0 1-15,0-1 0,-1 0 16,22 0-16,-21-21 0,21 21 0,-21-21 16,0 0-16,42 0 31,0-21-15,0 0-16,1 0 0,-1 0 0</inkml:trace>
  <inkml:trace contextRef="#ctx0" brushRef="#br0" timeOffset="12708.93">23199 804 0,'0'-21'15,"21"21"1,0 0-16,0 0 16,0-21-16,0 21 0,1-21 15,-1 0-15,0 21 0,0-21 0,0-1 16,0 22-16,1-21 15,-1 0-15,0 21 0,-21-21 0,0 0 16,0 0 0,-21 21-1,0 0-15,-22 0 0,22 21 16,0 0-16,-21 0 0,20 0 0,-20 22 16,21-22-16,0 21 0,0-21 15,-1 22-15,22-22 0,0 21 0,0-21 16,0 0-16,0 1 0,0-1 15,22 0-15,-1 0 0,0 0 0,0-21 16,0 21-16,0-21 0,22 0 16,-22 0-16,0 0 0,21 0 15,-20 0-15,-1 0 0,21 0 16,-21-21-16,0 21 0,1-21 0,-1 0 16,21 21-16,-21-21 0,-21 0 15,21-1-15,1 22 0,-1-21 0,-21 0 31,-21 21-15,-1 0-16,1 0 16</inkml:trace>
  <inkml:trace contextRef="#ctx0" brushRef="#br0" timeOffset="13968.72">4826 2455 0,'21'0'31,"0"0"-15,0-21-16,-21 0 0,22 0 0,-22 0 16,21 21-16,-21-21 0,0-1 15,0 1-15,0 0 0,-21 0 16,-1 21-16,1-21 0,0 21 15,-21 0-15,21 0 0,-22 0 0,1 0 16,0 0-16,-1 0 0,1 21 16,0 0-16,-1 0 0,1 0 0,21 1 15,-22 20-15,22 0 0,0 1 16,0-1-16,0 0 0,21 1 16,0-22-16,0 21 0,0-21 0,0 22 15,0-22-15,0 0 16,21-21-16,-21 21 0,21-21 0,0 0 15,0 0-15,1 0 0,20 0 0,-21 0 16,0 0-16,22-21 0,20-21 16,-21 20-16,1-20 0,-1 0 15,0 21-15,22-43 0,-22 22 0,1-1 16,20-20-16,-21 21 0,-20-22 0,20 22 16,-21-22-16,0 22 15,0 0-15,1-1 0,-22 1 0,0 0 16,0 20-16,0 1 0,0 0 15,-22 42 1,1 0-16,21 1 0,-21 20 16,0 0-16,0 1 0,0-1 0,-1 0 15,1 22-15,0-22 0,0 22 16,0-22-16,21 21 0,-21-20 0,21-1 16,0 0-16,0-20 0,0 20 15,0-21-15,21 0 0,0 0 16,0 1-16,0-22 0,0 0 0,1 21 15,-1-21-15,21 0 0,-21 0 16,0 0-16,1-21 0,20-1 0,-21 1 16,0 0-16,22 0 0</inkml:trace>
  <inkml:trace contextRef="#ctx0" brushRef="#br0" timeOffset="14480.43">5757 2350 0,'21'0'16,"-42"0"-16,64-22 0,-22 22 0,-21-21 0,0 0 15,0 0-15,0 0 16,0 0-16,-21 21 16,-1-22-16,1 22 15,0 0-15,0 0 0,-21 0 16,20 22-16,-20-22 0,21 21 16,-21 0-16,20 0 0,-20 21 0,21-20 15,0 20-15,0 0 0,-1-21 0,1 22 16,0-1-16,21-21 0,0 22 15,0-22-15,0 0 0,0 0 0,0 0 16,21-21-16,0 21 16,1-21-16,-1 0 0,0 0 0,0 0 15,21-21-15,-20 21 0,20-21 16,-21 0-16,0 0 0,22 0 16,-22-1-16,0 1 0,0-21 0,0 21 15,0-22-15,1 22 0,-22-21 16,0 21-16,0 0 0,0-1 0,21 1 15,-42 42 17,21 1-32,0-1 15,-22 0-15,22 21 0,-21-21 0,21 1 16,0 20-16,0-21 0,0 0 16,0 22-16,0-22 0,0 0 0,21 0 15,-21 0-15,22-21 16,-1 0-16,0 0 0,0 0 0,0 0 15,0 0-15,1 0 0,-1 0 16,0-21-16,0 0 0,0 0 16,0 0-16,1-1 0,-1-20 0,-21 0 15,21-1-15,0 1 0</inkml:trace>
  <inkml:trace contextRef="#ctx0" brushRef="#br0" timeOffset="14712.81">6181 2117 0,'0'0'0,"21"-21"0,-21-22 15,21 22-15,-21 0 0,0 0 16,0 0-16,0 42 31,0 0-31,0 0 0,-21 21 16,0-20-16,21 20 0,-22 0 15,22 1-15,-21-1 0,0 0 0,21 1 16,0-1-16,-21 21 0,21-20 16,0-1-16,-21-21 0,21 0 15,0 1-15,0-1 0,0 0 0,0 0 16,0 0-16,21 0 15,0-21-15,0 0 16,0 0-16,1-21 0,-22 0 16</inkml:trace>
  <inkml:trace contextRef="#ctx0" brushRef="#br0" timeOffset="15216.52">6731 2328 0,'0'0'0,"21"-21"0,-21 0 15,0 0-15,0 0 16,-21 0-16,0 21 0,0 0 16,-22 0-16,22 0 15,0 0-15,0 0 0,0 21 0,-22-21 16,22 21-16,0 21 0,0-21 16,0 22-16,-1-1 0,1 0 0,0 1 15,21-1-15,-21-21 0,21 22 16,0-22-16,0 0 0,0 0 15,0 0-15,0 0 0,21-21 0,0 0 16,0 0-16,1 0 0,-1 0 16,0 0-16,0 0 0,21 0 0,-20-21 15,-1 0-15,0 0 0,21 0 16,-21 0-16,1-22 0,-1 1 0,0 21 16,-21-22-16,21 1 0,0 0 15,-21 21-15,21-22 0,-21 22 0,0 0 16,0 0-16,0 0 0,0 42 31,-21 0-31,21 0 0,-21 0 16,21 22-16,-21-1 0,21-21 0,0 21 15,0 1-15,0-22 0,0 21 16,0-21-16,0 1 0,21-1 0,0 0 16,0 0-16,1-21 0,-1 0 15,0 0-15,21 0 0,-21 0 0,1 0 16,20 0-16,-21 0 0,0-21 15,0 0-15,1 0 0,-1-1 0,0 1 16,-21 0-16,0-21 0,0 21 16,0-22-16,0 22 0</inkml:trace>
  <inkml:trace contextRef="#ctx0" brushRef="#br0" timeOffset="15492.36">6054 2201 0,'0'0'0,"-22"0"0,22 22 16,22-22-1,-1 0 1,0 0-16,0 0 0,0 0 16,22 0-16,-22 0 0,21 0 0,0 0 15,1 0-15,-22-22 0,21 22 16,22 0-16,-22 0 0,-21 0 15,22 0-15,-1 0 0,-21 0 0,21 0 16,-20 0-16,-22-21 31</inkml:trace>
  <inkml:trace contextRef="#ctx0" brushRef="#br0" timeOffset="15960.09">7916 2011 0,'0'0'0,"0"-21"0,21 0 0,-21-1 16,0 1-16,0 0 15,-21 21-15,0 0 0,0 0 16,-21 21-16,20 0 15,1 22-15,0-1 0,-21 0 0,21 1 16,-22 20-16,1 1 0,21-1 16,-22 22-16,1-22 0,0 22 0,-1-21 15,22 20-15,-21-20 0,0-22 0,-1 22 16,22-22-16,-21 21 0,21-20 16,-1-22-16,1 21 0,0 1 0,0-22 15,21 0-15,0 0 0,-21-21 16,21 21-16,0-42 15,0 0 1,0 0-16,21 0 0,0-1 16,0-20-16</inkml:trace>
  <inkml:trace contextRef="#ctx0" brushRef="#br0" timeOffset="16416.83">7980 2286 0,'0'0'0,"21"-21"0,-21 0 0,0 0 16,0-1-16,0 1 31,21 21-15,0 0-16,0 0 0,-21 21 16,22 1-16,-1-1 0,0 21 0,0-21 15,0 22-15,-21-1 0,21 0 16,-21 1-16,0-1 0,22 21 0,-22-20 15,0-22-15,0 21 0,0 1 16,0-22-16,0 0 0,0 0 0,0 0 16,0-42 15,0 0-31,21 0 0,0 0 16,-21-1-16,21-20 0,0 21 15,0-21-15,-21-22 0,22 22 16,-1-1-16,0-20 0,0 21 0,0-1 15,0 1-15,1 0 0,-1-1 16,0 22-16,-21 0 0,21 0 0,-21 0 16,21 21-16,-21 21 47,0 0-47,0 0 15,0 0-15,0 0 16,21 1-16</inkml:trace>
  <inkml:trace contextRef="#ctx0" brushRef="#br0" timeOffset="16996.5">9017 2582 0,'0'0'15,"21"0"-15,0 0 0,0 0 16,1-21-16,-22 0 0,21 21 15,-21-21-15,0 0 0,21 0 16,-21-1-16,21 1 0,-21 0 0,0-21 16,0 21-16,0-1 0,0 1 0,0 0 15,0 0-15,-21 0 16,0 0-16,0 21 0,-1 0 0,-20 0 16,0 0-16,21 0 0,-22 0 15,1 0-15,0 21 0,-1 0 0,1 21 16,0 1-16,-1-1 0,1 0 0,21 1 15,0-1-15,-1 0 0,1 1 16,21-1-16,0-21 0,0 21 16,0-20-16,0-1 0,0 0 0,21 0 15,1-21-15,20 0 0,-21 0 16,21 0-16,-20 0 0,20 0 0,0 0 0,1-21 16,-22 0-16,21 0 0,0-1 15,-20 1-15,20 0 0,-21-21 16,85-106-1,-85 105-15,-21 1 0,0 0 16,21 20-16,-21 1 0,0 0 0,0 0 16,0 0-16,-21 42 31,21 0-31,-21 21 0,21-20 16,-21 20-16,21 0 0,-21-21 0,21 22 15,0-1-15,0-21 0,0 0 16,0 22-16,0-22 0,0 0 15,21 0-15,0-21 0,-21 21 0,21 1 16,0-22-16,0 0 16,1 0-16,-1 0 0,0 0 0,0-22 15,0 1-15,0 0 0,1 0 0,-1 0 16,21-22-16</inkml:trace>
  <inkml:trace contextRef="#ctx0" brushRef="#br0" timeOffset="17892.98">9779 2053 0,'0'-42'15,"0"84"-15,0-126 0,0 62 0,0 1 0,0 0 16,0 0-16,-21 21 31,0 21-31,-1 0 0,22 0 0,-21 1 16,0 20-16,0 0 0,21 1 16,-21-1-16,0 0 0,21 1 0,-22 20 15,22-21-15,0 22 0,0-22 16,0 1-16,0-1 0,0 0 0,0 1 15,0-1-15,0-21 0,0 0 16,0 0-16,0 1 0,0-1 0,22-21 16,-1 0-16,0 0 0,0 0 15,0 0-15,0 0 0,1 0 16,-1-21-16,21-1 0,-21 1 16,22-21-16,-22 21 0,21-22 0,-21 1 15,22 0-15,-1-1 0,-21 1 16,0 0-16,0 21 0,1-22 0,-1 22 15,0 0-15,-21 0 0,21 21 16,-42 21 0,0 0-1,0 0-15,21 0 0,-22 1 0,1 20 16,21-21-16,0 21 0,0-20 0,-21 20 16,21-21-16,0 21 0,0-20 15,0-1-15,0 21 0,21-21 16,0 0-16,1-21 15,-1 0-15,0 0 0,21 0 16,-21 0-16,1 0 0,20 0 0,-21-21 16,0 0-16,22 0 0,-22 0 15,0 0-15,0-22 0,21 22 0,-20-21 16,-1 21-16,-21-22 0,42-20 16,-42 42-16,0-1 0,0 1 15,0 42 16,-21 1-31,0-1 16,21 21-16,-21-21 0,-1 0 16,22 1-16,0 20 0,0-21 15,-21 0-15,21 0 0,0 1 0,0-1 16,0 0-16,0 0 0,21 0 16,1 0-16,-1-21 0,0 0 0,0 0 15,0 0-15,0 0 0,22 0 16,-22 0-16,21 0 0,1-21 0,-1 0 15,0 0-15,-21 0 0,22 0 0,-1-1 16,-21-20-16,22 21 0,-22-21 16,0-1-16,0 22 0,-21-64 15,21 64-15,-21 0 0,0 0 16,0 0-16,-21 21 16,0 0-16,0 0 15,0 21-15,-1 0 0,-20 0 16,21 22-16,0-22 0,0 21 0,-1 0 15,1-20-15,21 20 0,0-21 0,0 21 16,0-20-16,0-1 0,0 21 16,0-21-16,43 0 0,-22-21 15,0 0-15,21 0 16,-21 0-16,22 0 0,-22 0 0,21-21 16,1 0-16,-22 0 0,21 0 0</inkml:trace>
  <inkml:trace contextRef="#ctx0" brushRef="#br0" timeOffset="18739">11980 2582 0,'85'0'31,"-64"0"-31,21-21 0,-20 0 16,20 0-16,0-21 0,43-22 16,-43 43-16,1-21 0,41-43 15,-63 43-15,22-1 0,-22 1 16,0 0-16,0-1 0,0 1 16,-21 0-16,0 20 0,0 1 0,0 0 15,0 0-15,-21 21 16,0 21-16,0 0 15,0 0-15,0 1 0,-1 20 16,1 0-16,0 1 0,-21-1 0,21 21 16,-22 64-16,22-63 0,-21 21 15,21-22-15,-1 22 0,1-22 16,0 22-16,0 0 0,21-1 0,-21-20 16,0 42-16,21-22 0,-22 1 15,1 21-15,21-22 0,-21 1 16,0 21-16,0-21 0,0-1 0,-1 1 15,1-22-15,0 1 0,21-1 0,0 1 16,0-22-16,0 1 0,0-1 16,0-21-16,21 0 0,22 0 0,-22-21 15,0 0-15,21 0 0,-21 0 0,22-21 16,-22 21-16,21-21 0,1-21 16,-1 21-16,-21-22 0,21 22 0,1-21 15,-22-22-15,21 22 0,1 0 0,-22-22 16,0 1-16,0-1 0,0 1 15,0-22-15,-21 21 0,0-20 0,0-1 16,0 0-16,-21 22 0,-21-22 0,0 22 16,-1-1-16,1 22 15,-22 0-15,1-1 0,-1 1 0,-20 21 16,20 0-16,1 21 0,-1-22 0,22 22 16,0 0-16,-1 0 0,22 0 15,0 0-15,42-21 31,0 21-31,22 0 0,-1 0 0,0 0 16,1-21-16,-1 0 0,21 21 16,-20-21-16,20 21 0,-20-21 15,-1-1-15,0 1 0,1 0 0,-22 0 16</inkml:trace>
  <inkml:trace contextRef="#ctx0" brushRef="#br0" timeOffset="19149.8">12721 2434 0,'0'-42'16,"0"21"-1,-21 21-15,21-21 0,0-1 16,0 1-16,0 0 16,0 0-16,21 21 0,-21-21 0,21 21 15,0 0-15,1-21 0,-1 21 16,0 0-16,0 0 0,0 0 15,22 0-15,-22 0 0,0 21 0,0 0 16,0 0-16,22 21 16,-43 1-16,0-22 0,0 0 0,0 21 15,0-20-15,0 20 0,0-21 16,0 0-16,-22 0 0,22 1 0,-21-22 16,0 21-16,0-21 15,0 0-15,0 0 16,21-21-16,0-1 15,0 1-15,0 0 16,0 0-16,0 0 0,0 0 16,0-1-16,21 1 0,0 0 0,-21 0 15,21 21-15,0-21 0,0 0 16,1 21-16,-1-22 0,21 22 0,0-21 16,-20 21-16,20-21 0,0 21 15,1 0-15</inkml:trace>
  <inkml:trace contextRef="#ctx0" brushRef="#br0" timeOffset="20028.37">13652 2265 0,'0'0'0,"-21"0"31,0 0-31,0 21 0,-21-21 16,20 21-16,-20 0 0,0 1 0,21-1 16,-22 0-16,22 0 15,0 0-15,0 22 0,0-22 0,21 0 16,0 0-16,0 0 0,0 0 0,0 1 15,21-1-15,0-21 0,0 21 16,0-21-16,0 0 0,1 0 0,-1 0 16,21 0-16,-21 0 0,0-21 15,1 21-15,-1-21 0,0-1 0,-21 1 16,0 0-16,0 0 0,21-21 0,-21 20 16,0-20-16,0 21 0,0-21 15,0 20-15,0 1 0,21-21 0,-21 21 16,21 0-16,-21-1 0,22 22 15,-1-21-15,0 0 0,0 21 16,0 0-16,0 0 0,1 0 0,-1 0 16,0 0-16,0 21 0,-21 0 15,21 1-15,0-1 0,-21 0 0,22 0 16,-22 21-16,0-20 0,0 20 16,0-21-16,0 21 0,0-20 0,0 20 15,0-21-15,0 0 0,0 0 0,-22 1 16,22-1-16,-21-21 0,21 21 15,-21-21 1,0-21 0,21 0-1,0-1-15,0 1 0,0-21 0,0 21 16,0-22-16,21 1 0,0 21 16,0-21-16,1 20 0,-1-20 0,0 21 15,0 0-15,21-22 0,-20 22 16,20 0-16,-21 21 0,21-21 0,-20 21 15,20 0-15,-21 0 0,21 0 0,-20 21 16,-1-21-16,0 42 0,0-20 16,0-1-16,-21 21 0,0 0 0,0 1 15,0-22-15,0 21 0,0 1 16,0-22-16,0 0 0,0 0 16,-21 0-16,21 0 0,-21 1 0,0-22 0,0 0 15,-1 0 1,1 0-1,21-22-15,0 1 16,0 0-16,0-21 0,21 21 0,1-22 16,20 22-16,-21-21 0,21-1 0,1 1 15,-22 21-15,42-21 0,-20 20 16,-1-20-16,0 21 0,1 0 0,-1 21 16,0 0-16,1 0 15,-22 0-15,21 0 0,-21 21 0,1 0 0,-1 0 16,0 0-16,-21 43 15,0-43-15,0 21 0,0-20 16,-21 20-16,0-21 0,-1 21 0,1-20 16,0 20-16,0-21 0,0 0 0,0 0 15,-1 1-15,22-1 0,-21-21 16,0 0-16,21-21 16,0-1-1,0 1-15</inkml:trace>
  <inkml:trace contextRef="#ctx0" brushRef="#br0" timeOffset="20365.03">16065 1905 0,'0'0'16,"22"0"-16,-22 21 31,0 0-31,0 22 0,-22-22 0,22 21 16,-21 1-16,21-1 15,-21 0-15,0 1 0,21-1 0,0 0 16,-21 1-16,0-1 0,-1-21 0,22 21 15,-21-20-15,21 20 0,0-21 16,0 0-16,0 0 0,-21-21 16,21-21-1,0 0-15,0 0 16</inkml:trace>
  <inkml:trace contextRef="#ctx0" brushRef="#br0" timeOffset="21201.23">15621 2223 0,'0'0'0,"-21"0"16,0 0 0,42 0-1,21 21-15,-21-21 16,22 0-16,-1 0 0,0 0 0,22 0 16,-1 0-16,1 0 0,63 0 15,-43-21-15,-20 21 0,-1-22 16,1 1-16,-1 21 0,-20-21 15,-1 0-15,0 0 0,-20 0 0,-1-1 16,0 1-16,-21-21 0,0 21 16,0 0-16,0-1 0,0 1 15,-21 0-15,0 21 0,-1 0 0,1 0 16,0 0-16,0 0 0,0 0 16,0 21-16,-1 0 0,-20 1 0,21 20 15,0 0-15,0 1 0,-1-1 16,1 0-16,21 1 0,-21-1 0,0 0 15,21 22-15,0-22 16,0 0-16,-21-20 0,21 20 0,0 0 0,-21-21 16,21 1-16,0-1 0,0 0 15,0-42 17,0 0-32,21-1 15,0 1-15,21 0 0,-21-21 0,1-1 16,20 22-16,0-21 0,1 21 15,-22-22-15,21 22 0,0 0 0,-20 0 16,41-21-16,-42 42 16,0 0-16,1 0 0,-1 0 0,0 0 15,-21 21-15,0 0 0,0 0 16,0 21-16,0-20 0,0-1 16,0 0-16,0 21 0,0-21 0,0 1 15,0-1-15,0 0 0,0 0 16,0 0-16,21 0 0,-21 1 15,21-22-15,0 0 0,1 0 16,-1 0-16,21 0 0,-21 0 0,0 0 16,22 0-16,-22-22 0,21 22 0,-21-21 15,22 0-15,-1-21 0,-21 21 16,22-22-16,-1 22 0,-21-21 0,0 21 16,0-22-16,1 22 0,-22 0 15,21 0-15,-21 0 0,0-1 0,-21 22 16,-22 0-1,22 0-15,0 22 0,0-1 0,-22 0 16,22 0-16,0 0 0,0 22 16,21-22-16,0 21 0,-21 0 0,21-20 15,0-1-15,0 21 0,0-21 16,0 0-16,0 1 0,21-22 16,-21 21-16,21-21 0,0 0 0,0 0 15,1 0-15,20 0 0,-21 0 0,0 0 16,22-21-16,-22-1 0,21 1 15,-21 0-15,0 0 0,22 0 0,-22-22 16,21 1-16,-21 21 0</inkml:trace>
  <inkml:trace contextRef="#ctx0" brushRef="#br0" timeOffset="22168.72">18415 2392 0,'0'0'0,"42"21"31,-21-21-31,22 0 0,-22 0 16,0-21-16,0 0 0,0 21 0,1-21 16,-1 21-16,0-22 0,0 1 15,0 0-15,0 0 0,1 0 0,-22 0 16,0-1-16,0 1 0,0-42 16,0 42-16,-22-1 0,1 1 15,-21 0-15,21 21 0,-22 0 16,1 0-16,0 0 0,-22 21 0,22-21 15,0 21-15,-1 1 0,-20 20 16,20-21-16,1 0 0,21 22 16,0-22-16,0 21 0,-1-21 0,22 22 15,0-1-15,0-21 16,0 21-16,22-20 0,-1-22 0,21 21 16,-21 0-16,22-21 0,-1 0 15,0 0-15,22 0 0,-22 0 0,0 0 16,22 0-16,-22 0 0,1-21 15,-1 0-15,0-1 0,1 1 16,-22 0-16,21-21 0,-21 21 0,0-1 16,1 1-16,-1-21 0,-21 21 0,0 0 15,0-1-15,0 1 0,0 0 16,0 42 0,-21 0-1,-1-21-15,1 22 0,21 20 16,-21-21-16,21 0 0,0 0 0,0 1 15,0 20-15,0-21 0,0 0 16,0 0-16,21 1 0,0-1 0,1 0 16,-1-21-16,0 0 15,0 0-15,0 0 0,0 0 0,22 0 16,-22-21-16,0 21 0,21-21 0,-20-1 16,20-20-16,-21 21 0,21 0 15,-20-22-15,20 22 0,-21 0 0,21-21 16,-20 21-16,-1-1 15,0 1-15,-21 0 0,0 0 16,-21 42 0,0 0-1,-1 0-15,1 1 0,0-1 0,0 21 16,0 0-16,0 22 0,21-22 16,-22 22-16,1-1 0,0 1 0,0-1 15,21 1-15,-21-1 0,0 1 16,21-1-16,-22 1 0,1-1 0,21 1 15,0-1-15,-21 1 0,0-22 16,21 0-16,0 1 0,-21-1 0,21-21 16,0 0-16,0 1 0,0-1 15,0 0-15,21-21 16,0 0-16,0-21 16,-21 0-16,21-1 0,1 1 15,-1 0-15,-21-21 0,21-1 0,0 1 16,0 0-16,0-22 0</inkml:trace>
  <inkml:trace contextRef="#ctx0" brushRef="#br0" timeOffset="22472.98">19473 2201 0,'0'-42'16,"0"84"-16,0-105 0,0 21 0,0 20 0,21 1 16,-21 0-16,22 21 15,-1 0-15,0 0 0,0 0 0,0 0 16,0 0-16,22 0 0,-1 0 15,0 0-15,1 0 0,-1 21 0,-21 0 16,22 1-16,-22-1 0,0 0 16,-21 0-16,0 21 0,0-20 0,0-1 15,-21 0-15,0 21 0,-1-21 16,-20 1-16,0-1 0,-1 0 0,1 0 16,-21 0-16,20 0 0,-20-21 0,20 22 15,1-22-15,21 0 0,-21 0 16,20 0-16,44-22 31,20 1-15,-21 0-16,21 0 0,1 0 15</inkml:trace>
  <inkml:trace contextRef="#ctx0" brushRef="#br0" timeOffset="22772.99">20278 2053 0,'-43'21'32,"43"1"-32,-21-1 0,0 0 0,21 0 15,-21 0-15,0 0 0,21 22 16,-22-1-16,1 22 0,0-1 0,21 1 16,-21-1-16,0 1 0,0 20 15,-1-20-15,1 20 0,0-20 0,0-1 16,-21 1-16,20-1 0,1 1 15,0-22-15,0 22 0,0-22 16,0-21-16,-1 22 0,1 20 16,21-42-16,0 0 0,21-21 31,1 0-31,-1-21 16,-21 0-16,21 0 0,0 0 15,-21 0-15</inkml:trace>
  <inkml:trace contextRef="#ctx0" brushRef="#br0" timeOffset="23478.74">20129 2244 0,'0'0'16,"0"-43"-16,0 1 0,-21 21 0,21 0 0,0 0 16,0-1-16,0 1 0,0 0 15,21 0-15,1 0 0,-1 21 16,21 0-16,-21-21 0,22 21 0,-1 0 15,0 0-15,22 42 16,-22-42-16,-21 21 0,0 0 0,1 22 16,-1-22-16,-21 0 0,0 0 15,0 0-15,0 22 0,0-22 0,0 0 16,-21 0-16,-1 0 0,1-21 16,0 21-16,-21 1 0,21-22 0,-1 0 15,1 0-15,0 0 0,0 0 16,0 0-16,0 0 0,-22 0 0,22 0 15,0 0-15,0-22 0,0 22 16,-1 0-16,22-21 0,-21 21 16,21-21-16,0 42 31,21 0-15,1-21-16,-1 22 0,0-22 15,0 21-15,21-21 0,1 21 0,-1-21 16,0 0-16,1 0 0,-1 0 15,0 0-15,1 0 0,20 0 0,-20 0 16,20 0-16,-21-21 0,22 0 16,-1 21-16,-20-22 0,-1 1 15,22 0-15,-22-21 0,-21 21 0,21-22 16,1 1-16,-22 21 0,0-22 16,0 1-16,0 0 0,-21 21 15,0-1-15,0-20 0,0 21 16,0 0-16,0 42 15,0 0 1,-21 0-16,0 0 0,0 1 16,0 20-16,21-21 0,-21 21 0,-1-20 15,22 20-15,-21-21 0,21 21 16,0-20-16,0 20 0,0-21 0,0 21 16,0-20-16,0-1 0,21 21 15,1-21-15,-1 0 0,0 1 16,0-22-16,0 0 0,22 0 15,-22 0-15,0-22 16,0 1-16,0 0 0,0 0 0,1 0 16,-1 0-16,21-22 0,-21 22 15,0-21-15</inkml:trace>
  <inkml:trace contextRef="#ctx0" brushRef="#br0" timeOffset="24028.81">21886 1693 0,'0'0'0,"0"-21"0,-21 21 31,21 21-31,-21 1 16,21-1-16,-21 0 0,21 0 15,0 0-15,0 0 0,-21 1 0,21-1 16,-22 0-16,22 0 15,0 0-15,0 0 0,-21 1 16,21-1-16,-21 0 0,21 0 16,-21-21 15,21-21-31,0 0 16,0 0-1,0-1-15,21-20 0,-21 21 0,21 0 16,0-22-16,22 22 0,-22 0 15,0-21-15,0 21 0,22-1 0,-22 1 16,21 0-16,-21 21 0,0-21 16,1 21-16,-1 0 0,0 0 15,0 0-15,0 0 0,0 0 0,1 21 16,-1-21-16,-21 21 0,0 22 16,0-22-16,0 0 0,0 21 0,0-21 15,0 22-15,0-22 0,0 0 16,0 21-16,0-20 0,0-1 0,-21 0 15,21 0-15,-22-21 16,22 21-16,-21 0 0,21 1 16,-21-22-1,0 0 1</inkml:trace>
  <inkml:trace contextRef="#ctx0" brushRef="#br0" timeOffset="24320.93">22098 2582 0,'0'0'0,"0"22"31,-21-22 16,0 0-31,-1 0-1,1 0-15,0 0 0,0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02:55:16.0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3344 5800 0,'21'0'15,"1"0"-15,-1 0 16,0 0-1,0 0-15,0 0 32</inkml:trace>
  <inkml:trace contextRef="#ctx0" brushRef="#br0" timeOffset="3531.08">656 5017 0,'0'-22'0,"21"22"31,0 0-31,1-21 0,-1 0 16,0 0-16,0 21 15,0-21-15,0 0 0,22-1 16,-22 1-16,0 0 0,0 0 15,0-21-15,1 20 0,-22 1 16,0 0-16,21 0 0,-21 0 0,0 0 16,0-1-16,-21 1 15,-1 21-15,1 0 0,0 0 0,-21 0 16,-1 0-16,1 0 0,0 0 16,-1 0-16,-20 21 0,21 1 15,-1-1-15,1 0 0,21 0 0,-22 0 16,22 22-16,0-22 0,21 0 15,0 21-15,0-21 0,0 22 16,0-22-16,0 0 0,21 21 16,0-20-16,1-1 0,-1 0 15,21 21-15,0-21 0,-20 1 0,20 20 16,0-21-16,-21 0 0,22 22 16,-22-22-16,21 21 0,-21-21 0,1 0 15,-1 22-15,-21-22 0,0 21 16,0-21-16,0 22 0,0-22 0,-21 21 15,-1-21-15,-20 1 0,21-1 16,-21 0-16,20 0 16,-20-21-16,21 0 0,-21 0 0,20 0 0,-20 0 15,21 0-15,-21 0 16,20-21-16,1 0 0,0 0 0,-21-22 16,21 22-16,-1-21 0,1-1 15,0 22-15,21-21 0,0 21 16,-21-22-16,21 22 0,0 0 0,0 42 47,21 0-47,-21 1 0,21-1 0,0 0 15,-21 21-15,22-21 0,-1 1 16,-21 20-16,21-21 0,0 21 16,0-20-16,0-1 0,1 0 15,-1 0-15,0 0 0,0 0 16,21-21-16,-20 0 0,20 0 0,-21 0 15,21 0-15,1 0 0,-22-21 16,21 0-16,-21 0 0,22 0 0,-22-22 16,0 22-16,21-21 0,-20 21 15,-1-22-15,21 1 0,-21 21 16,0-21-16,1 20 0,-22-20 0,21 21 16,-21 0-16,21-22 0,-21 22 15,0 0-15,0 42 31,-21 0-15,21 1-16,-21-1 0,21 0 16,0 21-16,-22-21 0,22 22 15,-21-22-15,21 21 0,0-21 0,0 1 16,0-1-16,0 21 0,0-21 16,0 0-16,21 1 15,1-22-15,-1 0 0,0 0 0,0 0 16,0 0-16,0 0 0,22-22 15,-1 1-15,-21 0 0,22 0 16,-1 0-16,0 0 0,-21-1 0,22-20 16,-22 21-16,21-21 0,-21 20 15,1 1-15,-1-21 0,0 21 16,-21 0-16,0-1 16,-21 44 15,0-1-31,-1 0 0,1 0 15,21 21-15,0-20 0,-21-1 16,21 0-16,0 21 0,0-21 0,0 22 16,0-22-16,0 0 0,0 0 15,0 0-15,0 1 0,21-1 16,0 0-16,1-21 0,-1 0 16,0 0-16,0 0 0,0 0 15,22 0-15,-22 0 0,0-21 0,21 0 16,-21-1-16,1 1 0,-1 0 15,0 0-15,0 0 0,0-22 0,0 22 16,-21 0-16,0-21 0,0 21 16,22-1-16,-22 1 0,0 0 15,0 0-15,-22 42 32,22 0-32,0 0 15,-21 1-15,0-1 0,21 21 0,-21-21 16,21 0-16,0 1 0,-21-1 15,21 0-15,0 0 0,-21 0 0,21 0 16,0 1-16,0-1 16,-22-21-16,22-21 31,0-1-15,0 1-16,0 0 0,22 0 15,-1 0-15,-21-22 0,21 22 16,0 0-16,21-64 15,-20 64-15,-1 0 0,21 0 16,-21 0-16,0 0 0,1-1 0,-1 22 16,0 0-16,0 0 0,0 0 15,0 0-15,1 0 0,-1 0 16,-21 22-16,21-1 0,-21 0 16,21 0-16,-21 0 0,0 0 0,0 1 15,0-1-15,0 21 0,0-21 16,0 0-16,0 1 0,0-1 0,0 0 15,0 0-15,0 0 0,0 0 16,-21-21 0,0-21-1,21 0 1,0 0-16,0 0 0,0 0 16,0-1-16,21 1 0,0-21 15,0 21-15,0 0 0,1-1 16,-1 1-16,21-21 0,-21 21 0,22 0 15,-22 21-15,21-22 0,0 1 16,-20 21-16,20 0 0,-21 0 0,43 0 16,-22 21-16,-21-21 15,0 22-15,0-1 0,-21 0 0,0 21 16,22-21-16,-22 1 0,0-1 16,0 21-16,0-21 0,0 0 0,0 1 15,0-1-15,0 0 0,-22 0 16,22 0-16,0 0 0,-21-21 15,0 0 17,21-21-17,0 0 1</inkml:trace>
  <inkml:trace contextRef="#ctx0" brushRef="#br0" timeOffset="3800.12">3217 5186 0,'0'0'0,"0"-21"15,0 42 1,0 0-16,0 0 16,0 0-16,0 1 0,0-1 0,0 21 15,0-21-15,0 0 0,0 22 16,-21-22-16,21 0 0,0 0 0,-21 0 15,21 22-15,0-22 16,0 0-16,0 0 0,0 0 16,21-42 15,0 0-31,-21 0 0,21 0 16</inkml:trace>
  <inkml:trace contextRef="#ctx0" brushRef="#br0" timeOffset="4211.85">3387 4636 0,'0'0'0,"-43"0"0,22 0 16,-21 0-16,21 0 0,-1 21 15,1 0-15,-21 0 0,21 21 0,21-20 16,-21 20-16,-1 0 0,22 1 0,0-1 15,0 0-15,0-21 0,0 22 16,0-22-16,0 0 0,22 0 16,-1 0-16,0-21 0,0 0 15,21 0-15,-20 0 0,20 0 0,-21-21 16,21 21-16,-20-21 0,20 0 16,-21 0-16,0 0 0,0-22 0,1 22 15,-22-21-15,0-1 0,0 1 16,0 21-16,0-21 0,0-1 0,-22 22 15,1 0-15,0 0 0,0 21 16,0 0-16,-22 0 0,22 0 0,0 0 16,0 0-16,0 0 0,0 21 15,-1 0-15,1 21 0,0-20 16,0 20-16,21-21 0,0 0 16,0 22-16,0-22 0,0 0 0,0 0 15,21 0-15,0-21 0,0 0 16,1 0-16,20 0 0</inkml:trace>
  <inkml:trace contextRef="#ctx0" brushRef="#br0" timeOffset="4551.8">4085 4657 0,'0'0'0,"0"21"47,0 0-47,-21 0 0,0 0 16,0 1-16,21 20 0,-22-21 0,1 21 15,21 1-15,-21-1 0,0 0 0,21 1 16,0-1-16,-21 0 0,0 1 16,21-1-16,-22 0 0,22 1 0,0-22 15,0 21-15,-21-21 0,21 22 16,0-22-16,0 0 0,0 0 15,0 0-15,0 1 0,0-1 0,21-21 16,-21 21-16,22-21 16,-1 0-16,0 0 0,0-21 15,0 0-15,0-1 16,-21 1-16,22 0 0,-1 0 16,-21 0-16</inkml:trace>
  <inkml:trace contextRef="#ctx0" brushRef="#br0" timeOffset="4747.75">3768 5186 0,'0'0'0,"-22"0"0,1 0 31,42 0-15,1 0-1,-1 0-15,0 0 0,21-21 0,-21 21 16,22 0-16,-22 0 0,21 0 0,-21-21 15,22 21-15,-22-22 0,21 22 16,-21-21-16,1 21 0,-1 0 0</inkml:trace>
  <inkml:trace contextRef="#ctx0" brushRef="#br0" timeOffset="5048.18">4784 4826 0,'0'0'0,"-22"0"0,1 0 0,21-21 16,-21 21-16,0 0 15,0 0-15,0 0 16,-1 21-16,1 0 16,0 0-16,21 1 0,-21 20 0,0 0 15,0 1-15,-1-22 0,22 21 16,-21 0-16,0 1 0,0-1 0,21 0 15,0 22-15,0-43 16,0 21-16,0-20 0,0-1 16,0 0-16,21 0 0,0 0 0,0-21 15,1 21-15,-1-21 0,0 0 0,21 0 16,-21 0-16,1 0 0,20 0 16</inkml:trace>
  <inkml:trace contextRef="#ctx0" brushRef="#br0" timeOffset="5392.8">5165 4826 0,'0'0'0,"0"-21"0,-22 21 0,22-21 16,22 21-1,-1 0 1,0 0-16,21 0 0,-21 0 0,22 0 15,-1 21-15,0 0 0,1 0 16,20 22-16,-20-22 0,-1 0 0,-21 21 16,21-21-16,-20 22 0,-1-1 15,-21-21-15,0 22 0,0-22 0,-21 21 16,-1-21-16,1 22 0,-21-22 0,0 0 16,-1 0-16,1 21 15,0-20-15,-1-1 0,1-21 0,21 21 16,-22 0-16,22 0 0,0-21 15,0 0-15,21-21 47</inkml:trace>
  <inkml:trace contextRef="#ctx0" brushRef="#br0" timeOffset="6175.7">6286 5292 0,'0'0'0,"-21"0"0,0 0 0,0 0 16,0 0-16,0 0 0,-1 0 15,44 0 16,-1 0-31,0 0 16,21 0-16,1 0 0,20-21 16,1 21-16,-1 0 0,1 0 0,20 0 15,1 0-15,-22 0 0,22 0 0,-21 0 16,20-22-16,-20 22 0,-22 0 16,0 0-16,1 0 0,-1 0 15,-21 0-15,0-21 0,1 21 0,-22-21 16,0 0-1,0 0-15,-22 0 0,1 21 16,0-22-16,-21 1 0,21 21 16,-1-21-16,1 21 0,-21-21 0,-22 0 15,43 21-15,-21 0 0,21 0 16,-22 0-16,22 0 0,0 0 16,-21 0-16,21 0 0,42 0 46,0 0-46,21 0 0,-21 0 16,22 0-16,-1 0 0,-21 0 16,22 0-16,-1 0 0,0 0 0,-21 21 15,22-21-15,-22 0 0,0 0 16,0 0-16,0 0 0,1 21 0,-22 0 16,0 0-16,0 1 15,0-1-15,-22 0 0,1 0 16,-21 0-16,21 0 0,-22 1 0,1 20 15,0-21-15,-1 0 16,1 22-16,0-22 0,-1 0 0,22 0 16,-21 0-16,21 0 0,0 1 0,21-1 15,21-21 17,21-21-32</inkml:trace>
  <inkml:trace contextRef="#ctx0" brushRef="#br0" timeOffset="6899.45">8699 4932 0,'0'0'0,"-21"0"0,0 0 15,0 0 1,0 0-16,21 21 15,21-21 32,0-21-47,21 0 0,-20 0 16,-1-1-16,21 1 0,-21 0 0,22-21 16,-22 21-16,0-1 0,0 1 15,0-21-15,-21 21 0,0 0 0,0-1 16,21 1-16,-21 0 15,-21 42 1,0 0-16,21 1 16,-21-1-16,0 21 0,0 0 15,21 22-15,0-22 0,-22 22 0,22-1 16,-21 1-16,21-22 0,0 22 16,0-22-16,0 0 0,0 1 15,0-1-15,0 0 0,0 1 0,0-22 16,0 0-16,0 21 0,0-21 0,0 1 15,0-1-15,0 0 16,-21-21-16,0 0 16,0 0-16,0 0 0,-22 0 15,22-21-15,-21 21 0,-1-21 0,1-1 16,0 22-16,-1-21 0,22 0 0,-21 21 16,21-21-16,0 0 15,-1 21-15,1 0 0,0-21 0,21-1 31,21 22-15,0 0-16,1-21 0,-1 21 16,0-21-16,21 21 0,-21-21 15,22 21-15,-1-21 0</inkml:trace>
  <inkml:trace contextRef="#ctx0" brushRef="#br0" timeOffset="7196.8">9144 4720 0,'0'0'0,"21"-21"0,0 0 16,0 0-16,1 0 0,-22 42 47,0 0-47,0 21 0,0 1 16,-22-1-16,1 0 0,0 1 0,0 20 15,0-21-15,0 22 0,-1-22 16,1 1-16,0 20 0,0-21 0,0 1 15,0-22-15,-1 21 0,22-21 0,0 22 16,0-22-16,0 0 0,0 0 16,0 0-16,22 1 15,-1-22-15,0 0 0,0 0 0,0 0 16,0 0-16,1-22 16,-1 1-16,0 0 0,0 0 0,0 0 15,0 0-15,1-1 0</inkml:trace>
  <inkml:trace contextRef="#ctx0" brushRef="#br0" timeOffset="7383.74">8932 5165 0,'-21'21'0,"42"-42"0,-63 42 0,42 0 31,21-21-15,0 0-16,0 0 0,1 0 15,-1 0-15,21 0 0,-21 0 0,22-21 16,-1 0-16,-21 21 0,21-21 16,1 21-16,-1-22 0</inkml:trace>
  <inkml:trace contextRef="#ctx0" brushRef="#br0" timeOffset="7783.01">10710 5017 0,'0'0'0,"0"-22"0,0 1 0,0 0 16,0 42 15,0 0-31,0 1 16,0-1-16,-21 21 0,21-21 0,-21 22 15,0-1-15,21-21 0,0 21 16,-21-20-16,-1 20 0,1-21 0,21 0 15,0 22-15,-21-22 0,21 0 16,0 0-16,-21-21 0,21 21 0,0 0 16,21-21-1,0 0-15</inkml:trace>
  <inkml:trace contextRef="#ctx0" brushRef="#br0" timeOffset="8163.58">11197 5186 0,'0'0'0,"0"-21"0,0 0 0,0-1 16,-21 22-1,0-21-15,0 21 16,-1 0-16,1 0 0,0 0 0,0 0 16,-21 0-16,20 0 15,1 21-15,0 1 0,21-1 16,0 0-16,0 0 0,21 0 15,0 0 1,1-21-16,-1 22 0,0-1 0,21 0 16,-21-21-16,1 21 0,-1-21 15,0 21-15,0 0 0,0-21 0,0 22 16,1-22-16,-22 21 0,0 0 16,-22-21-1,1 0-15,-21 0 0,0 0 16,-1 0-16,1 0 0,0 0 15,20 0-15,-20 0 0,0 0 0,21 0 16,-1-21-16,-20 21 0,21-21 16,21-1-16,-21 22 0,21-21 15,-21 21-15,21-21 0,0 0 16,0 0-16</inkml:trace>
  <inkml:trace contextRef="#ctx0" brushRef="#br0" timeOffset="8355.6">10626 4784 0,'0'0'0,"0"-21"0,-22 21 16,22-22-16,-21 22 16,42 0 30</inkml:trace>
  <inkml:trace contextRef="#ctx0" brushRef="#br0" timeOffset="9663.62">12763 4911 0,'0'0'15,"0"-21"-15,0-1 0,0-20 0,0 21 16,0 0-16,0-22 0,22 22 15,-22 0-15,0 0 0,21 0 0,-21 0 16,-21 63 15,21-21-15,-22 21-16,1 1 0,0 20 0,0-20 16,0 20-16,0 1 0,-1-1 0,22-21 15,-21 22-15,0-22 0,0 1 16,0 20-16,21-21 0,0-20 0,0 20 15,0 0-15,0-21 0,0 1 16,0-1-16,21 0 0,0-21 0,21 0 16,-20 0-16,20 0 0,-21 0 15,21-21-15,1 0 0,-1-1 16,-21 1-16,22 0 0,-1-21 0,0 21 16,1-22-16,-22 1 0,21 0 15,-21-1-15,0-20 0,22-1 16,-22 22-16,0-22 0,0 22 0,0-21 15,-21 41-15,0-20 0,22 21 16,-22 0-16,0 0 0,0-1 0,0 44 31,0 20-31,-22-21 16,1 21-16,0 1 0,0-1 16,0 22-16,0-22 0,21 0 0,-22 1 15,1 20-15,0-21 0,0 1 16,21-22-16,0 21 0,0-21 15,0 22-15,0-22 0,0 0 0,0 0 16,0 0-16,21 1 0,0-22 0,0 0 16,1 21-16,20-21 0,-21 0 15,21 0-15,1 0 0,-22-21 0,21-1 16,1 22-16,-1-21 0,-21 0 16,21 0-16,1 0 0,-1 0 0,-21-22 15,0 22-15,22 0 0,-22 0 16,0 0-16,-21-1 0,0 1 15,-21 21 1,0 0 0,0 0-16,-1 21 0,1-21 15,21 22-15,0-1 0,-21-21 0,21 21 0,0 0 16,0 0-16,0 0 16,0 22-16,0-22 0,0 0 15,0 0-15,0 0 0,21 1 16,0-1-16,-21 0 0,0 0 15,-21-21 17,0-21-32,0 0 0,0 0 15,0-1-15,-1 22 0,-20-21 16,21 0-16,0 21 0,0 0 16,-1-21-16,1 21 0,-21 0 15,21 0-15,0 0 16,21 21-16,0 0 15,0 0-15,0 1 0,21-22 16,0 21-16,0 0 0,21-21 16,1 0-16,-1 21 0,0-21 0,-20 0 15,20 0-15,0 0 0,1 0 16,-1 0-16,21 0 0,-20-21 0,-1 21 16,0-21-16,1 0 0,-1-1 0,0 1 15,1 0-15,-22 0 0,21-21 16,1 20-16,-22 1 0,0-21 15,0 0-15,0 20 0,0 1 16,-21-21-16,0 21 0,0 0 16,-21 21-1,0 21-15,0-21 16,0 21-16,0 21 0,-1-21 0,1 1 16,0-1-16,0 21 0,21-21 15,0 0-15,0 1 0,0 20 0,0-21 16,0 0-16,0 0 0,0 1 0,0-1 15,21 0-15,0 0 16,0-21-16,1 0 0,-1 21 0,21-21 16,0 0-16,-20 0 0,20 0 15,0 0-15,22-21 0,-22 21 16,0-21-16,1 0 0</inkml:trace>
  <inkml:trace contextRef="#ctx0" brushRef="#br0" timeOffset="10208.52">15155 5292 0,'0'0'0,"21"-43"0,1 22 0,-1 0 0,-21 0 16,0-21-16,0 20 16,-21 1-16,-1 21 0,1 0 15,-21 0-15,21 0 0,-22 0 0,22 0 16,-21 0-16,0 21 0,-1-21 16,22 22-16,-21 20 0,-1-21 15,22 0-15,0 22 0,0-22 0,0 0 16,0 21-16,-1-21 0,22 1 15,-21 20-15,21-21 0,0 0 0,0 0 16,0 1-16,0-1 0,0 0 16,21 0-16,1-21 0,-1 0 15,0 0-15,0 0 0,21 0 0,-20 0 16,20 0-16,0-21 0,1 0 16,-22 0-16,21-1 0,0-20 0,1 21 15,-1-21-15,0-1 0,-20-20 16,20 20-16,0-20 0,-21-1 15,1 1-15,20-1 0,-21-20 0,-21 41 16,21-20-16,-21 21 0,0-1 16,0 22-16,0-42 0,0 41 15,-21 22 1,0 0-16,0 22 0,-22-1 0,22 0 16,0 21-16,-21 1 0,21-1 0,-1 21 15,1 1-15,0-1 16,21-20-16,0 20 0,0-20 0,0 20 0,0-21 15,0 1-15,0-1 0,0 0 16,0-20-16,21-1 0,0 21 16,1-21-16,-1 0 0,0-21 0,21 22 15,-21-22-15,1 0 0,-1 0 0,0 0 16,21 0-16,-21 0 0,22 0 16,-22-22-16,21 1 0,-21 21 15,22-21-15,-1-21 0,0 21 0,1-1 16,-1-20-16</inkml:trace>
  <inkml:trace contextRef="#ctx0" brushRef="#br0" timeOffset="11408.65">16933 5144 0,'0'0'0,"21"21"15,1 0-15,-1-21 0,0 0 16,0 0-16,0 0 0,0 0 16,1 0-16,20-21 0,-21 0 0,21-1 15,1 1-15,-1 0 0,-21-21 16,22 21-16,-1-22 0,-21 1 16,21 0-16,1-22 0,-22 22 0,0-1 15,21 1-15,-20 0 0,-1-22 16,0 43-16,0-21 0,-21 21 0,0-1 15,0 1-15,21 0 0,-42 42 32,0-21-32,0 21 0,0 22 0,-22-22 15,22 21-15,-21 22 0,-1-1 16,22 1-16,-21-1 0,0 1 16,-1 20-16,1 1 0,0-21 0,20-1 15,-20 22-15,0-22 0,21 22 0,-1-22 16,1 22-16,0-21 0,0-1 15,-21 85-15,42-84 0,-22-1 16,22 1-16,0-22 0,0 0 16,0 22-16,0-22 0,0 1 0,0-1 15,0 0-15,0-21 0,22 1 0,-22 20 16,21-42-16,0 21 0,0-21 16,0 0-16,22 0 0,-1-21 15,0 0-15,-21 0 0,22-1 16,-1-20-16,-21 21 0,22-21 15,-1-1-15,0 1 0,-21 0 0,1-22 16,20 22-16,-21-22 0,-21-84 16,0 85-16,0-1 0,-21-21 15,0 43-15,-22-21 0,22 20 0,-42-20 16,20 42-16,-20-22 0,21 22 16,-22 0-16,22 0 0,-22 0 0,22-1 15,21 22-15,0 0 0,-1-21 0,1 21 16,42-21-1,1 21 1,-1 0-16,21-21 0,22 21 16,-22-21-16,21 21 0,1-21 0,-1 21 15,1-22-15,21 1 0,-22 21 16,-21-21-16,22 21 0,-22-21 0,1 21 16,-1-21-16,-21 21 0,0 0 0,0 0 15,1 0-15,-22-21 16,-22 42-1,1 0-15,0 0 16,0 0-16,0 0 0,0 1 16,-1-1-16,22 0 0,-21 21 0,21-21 15,-21 1-15,21-1 0,0 0 16,0 0-16,0 0 0,0 0 16,0 1-16,21-22 15,0 0-15,1 0 0,-1 0 16,0 0-16,21 0 0,-21 0 15,1 0-15,-1-22 0,21 1 0,-21 0 16,22 0-16,-22 0 0,0 0 0,0-22 16,0 1-16,-21 21 0,0-22 15,0 22-15,-21-42 16,0 42-16,0-1 0,-22 22 0,22 0 16,-21-21-16,0 21 0,20 0 0,-20 0 15,0 0-15,21 21 0,-22-21 16,22 22-16,0-1 0,0-21 15,21 21-15,0 0 0,0 0 0,0 0 16,21 1-16,0-1 16,21-21-16,-20 21 0,20-21 0,0 0 15,-21 0-15,22 0 0,-1 0 16</inkml:trace>
  <inkml:trace contextRef="#ctx0" brushRef="#br0" timeOffset="11799.44">18309 5038 0,'0'0'0,"21"-64"31,-21 43-15,21 21 0,1 0-16,-1 21 15,0 0-15,0 1 0,0-1 16,-21 0-16,21 21 0,-21-21 15,22 22-15,-22-22 0,0 21 0,0-21 0,0 22 16,0-22-16,0 0 16,0 21-16,0-20 0,-22-1 0,1-21 0,-21 21 15,21 0-15,0-21 0,-1 0 16,1 0-16,0 0 0,0 0 16,-21 0-16,42-21 15,0 0 1,0 0-16,0-1 0,0 1 0,21-21 15,21 0-15,-21-1 0,0 22 16,22 0-16,-22 0 0,0 0 16,21-1-16,-20 22 0,20-21 0,-21 0 15,21 21-15,-20-21 0,-1 21 16,21-21-16,-21 21 0,22-21 16,-22 21-16</inkml:trace>
  <inkml:trace contextRef="#ctx0" brushRef="#br0" timeOffset="12931.58">19600 5165 0,'21'0'0,"128"-21"31,-319 42-31,382-64 0,-170 22 16,1 0-16,-22 0 0,21-21 15,0 20-15,1-20 0,-1 0 0,-21-1 16,22 1-16,-22 0 0,0-1 0,0-20 16,0 21-16,-21-1 0,21 22 15,-21-21-15,0 21 0,0-1 16,0 1-16,0 0 0,-21 21 15,0 0-15,0 0 0,0 21 16,0 0-16,-22 22 0,22-22 0,-21 21 16,21 22-16,-22-22 0,22 22 15,-21 20-15,-1-20 0,22 20 0,-21-20 16,21 21-16,0-1 0,-22 1 16,22 0-16,0-1 0,0 1 0,-22 21 15,22-22-15,0 1 0,0 0 0,0-1 16,-22 1-16,22 0 0,0-1 15,-21 1-15,21 0 0,-22-22 0,22 22 16,0-22-16,0 1 0,0-1 0,-1-20 16,1-1-16,21 0 0,-21 1 15,21-1-15,0-21 0,0 0 0,0 1 16,0-1-16,42-21 31,-20-21-31,-1 21 0,21-22 0,0 1 16,1 0-16,-1-21 0,22 21 0,-22-22 15,21 1-15,1-22 0,-22 1 16,22-1-16,-22 1 0,0-22 0,1 22 16,-1-22-16,0 0 0,-20 1 0,-1 20 15,-21-20-15,0 20 0,0-21 16,0 22-16,0 21 0,-21-22 0,-22 22 16,22-1-16,-21 22 0,-1-21 15,1 21-15,0 0 0,-1-1 0,1 1 16,21 21-16,0-21 0,0 21 0,-1 0 15,22-21-15,0 0 16,22 21 0,-1-21-16,21-1 15,-21 22-15,22-21 0,-1 21 0,-21-21 16,21 21-16,1-21 0,-1 0 0,-21 21 16,22-21-16,-22 21 0,0-22 15,21 22-15,-21-21 0,1 21 16,-1-21-16,-21 0 15,21 21-15,-21-21 16,0 42 15,0 0-31,0 0 0,-21 0 0,21 1 16,-21-1-16,21 0 0,-22 0 16,22 0-16,0 0 0,0 1 0,0-1 15,0 0-15,22-21 16,-1 0-16,0 0 15,0 0-15,21 0 0,-20 0 0,-1 0 16,21-21-16,0 0 0,-20 21 16,20-22-16,-21-20 0,0 21 0,0 0 15,1-22-15,-1 22 0,-21-21 16,0 21-16,0-22 0,0 22 0,-21 0 16,-1 0-16,1 21 0,0 0 15,0-21-15,-21 21 0,20 0 16,-20 0-16,21 0 0,0 21 0,0-21 15,-1 21-15,-20 0 16,42 0-16,-21 1 0,21-1 16,0 0-16,0 0 15,21-21-15,0 21 0,0-21 16,1 0-16,-1 0 0,21 0 16,-21 0-16,22 0 0</inkml:trace>
  <inkml:trace contextRef="#ctx0" brushRef="#br0" timeOffset="13371.82">20807 5228 0,'-43'-42'16,"43"21"-16,0 0 16,0-1-16,0 1 15,22 0-15,-1 21 0,0-21 16,0 21-16,0-21 15,0 21-15,1 0 0,-1 0 0,21 0 16,-21 0-16,0 0 16,1 0-16,-1 21 0,-21 0 0,0 0 15,0 0-15,0 1 0,0-1 16,0 21-16,0-21 16,0 0-16,0 1 0,-21-1 15,-1-21-15,22 21 0,-21-21 16,0 0-16,0 0 0,0 0 31,21-21-15,0 0-16,21-1 15,-21 1-15,21 0 16,0 0-16,0 0 16,1 21-1,-1-21-15,0-1 16,0 22-16,0-21 15,0 21 1,1 0-16,-1-21 0,0 21 0</inkml:trace>
  <inkml:trace contextRef="#ctx0" brushRef="#br0" timeOffset="14107.82">21421 4995 0,'0'22'16,"0"-1"-1,-22 0-15,22 0 16,-21 0-16,21 0 0,0 1 0,0-1 16,-21 0-16,21 0 0,-21 0 15,21 0-15,-21-21 0,21 22 0,0-1 16,0 0-16,0 0 16,-21-21-16,21 21 15,-22-21-15,22-21 31,0 0-15,0 0-16,0 0 16,0-1-16,0 1 0,0 0 15,22 0-15,-1 0 0,0 0 0,0-1 16,-21 1-16,21 21 0,0-21 16,1 0-16,20 21 0,-21-21 0,0 21 15,0-21-15,22 21 0,-22 0 16,0 0-16,0 0 0,0 0 0,1 0 15,-1 0-15,-21 21 16,0 0-16,0 0 0,0 0 16,0 0-16,0 1 0,0-1 15,0 0-15,-21 0 0,-1 0 0,1 0 16,21 1-16,-21-1 0,21 0 16,-21-21-16,21 21 15,0-42 32,0 0-47,0 0 16,0-1-16,0 1 0,21-21 15,-21 21-15,42 0 0,-20-22 0,-1 22 16,21-21-16,0 21 0,1-1 16,-22 1-16,21 0 0,1 21 0,-22 0 15,21 0-15,-21 0 0,0 0 16,1 0-16,-1 21 0,-21 0 15,0 1-15,0-1 0,0 0 16,0 21-16,0-21 0,0 1 16,0-1-16,0 0 0,-21 0 0,21 0 15,-22 0-15,22 1 0,0-1 16,-21-21-16,0 21 0,0-21 16,21 21-1,21-21 32</inkml:trace>
  <inkml:trace contextRef="#ctx0" brushRef="#br0" timeOffset="14570.63">22775 5122 0,'21'-21'16,"-42"42"-16,42-63 0,1 42 0,-22-21 0,0 0 16,0 0-16,-22-1 15,1 22-15,0 0 0,0 0 0,-21 0 16,-1 0-16,1 0 0,0 0 16,-1 0-16,1 22 0,0-22 15,-1 21-15,1 0 0,21 0 0,0 0 16,-1-21-16,22 21 0,-21 1 15,21-1-15,0 0 0,0 0 16,21-21-16,1 21 0,20 0 16,-21-21-16,21 22 0,-20-22 0,20 21 15,0 0-15,-21-21 0,22 21 16,-22-21-16,0 21 0,0-21 0,0 0 16,1 21-16,-22 1 15,-22-22 1,1 21-16,0-21 0,-21 0 0,21 0 15,-22 0-15,1 0 0,21 0 16,-22 0-16,22 0 0,-21 0 16,21 0-16,-22 0 0,22 0 0,0 0 15,0 0 1,21-21 0</inkml:trace>
  <inkml:trace contextRef="#ctx0" brushRef="#br0" timeOffset="19679.59">2688 4826 0,'0'0'0,"21"-21"0,-21 0 0,0 0 15,21-1-15,-21 1 16,0 42 46,0 1-62,0 20 0,0-21 0,0 21 16,0 1-16,22-1 0,-22 0 16,0 22-16,0-22 0,0 1 0,0-1 15,0 0-15,0 1 0,0-1 16,0-21-16,0 21 0,0-20 0,0-1 16,0 0-16,0 0 0,0 0 15,0 0-15,0 1 16,0-44 15,0 1-31,0 0 16,0 0-16,21 0 0,-21 0 0,0-1 15,0 1-15,21 0 0,0-21 16,0 21-16,-21-1 0,21 1 0,1-21 16,-22 21-16,21 0 0,0-1 15,0 22-15,0-21 0,0 21 16,22 0-16,-22 0 0,0 0 0,0 21 15,0 1-15,1-1 0,-1 0 16,0 21-16,-21-21 0,21 1 0,-21 20 16,0-21-16,0 0 0,-21 22 15,0-22-15,0 0 0,-1 0 16,1 21-16,-21-20 0,21-1 0,-22 0 16,1 0-16,21-21 0</inkml:trace>
  <inkml:trace contextRef="#ctx0" brushRef="#br0" timeOffset="22975.13">910 7916 0,'0'0'0,"21"-21"0,-21 0 0,0 0 16,0 0-16,0 0 15,0-1-15,0 1 0,0 0 16,0 0-16,-21 21 15,0-21-15,0 21 0,0 0 16,-1 0-16,1 0 0,0 21 16,-21 0-16,21 0 0,-1 0 0,-20 22 15,21-1-15,0 0 0,0 22 16,-1-1-16,1 1 0,0-1 16,21 1-16,0-22 0,0 22 0,0-1 15,0-20-15,0-1 0,0 0 16,0 1-16,21-22 0,0 21 0,1-21 15,20-21-15,-21 21 0,21 1 16,1-22-16,-1 0 0,-21 0 16,22 0-16,-1 0 0,0-22 15,1 1-15,-1 0 0,0 0 0,1 0 16,-1-22-16,0 22 0,1-21 16,-22 0-16,21-1 0,0 1 0,-20-22 15,-1 22-15,21-21 0,-21-1 16,-21 22-16,21-22 0,1 22 15,-22-22-15,21 22 0,-21 21 16,0-21-16,0 20 0,0 1 0,0 0 16,-21 21 15,21 21-31,-22 0 0,1 1 0,0 20 16,0 0-16,0 22 0,0-22 15,21 22-15,-22-1 0,1-21 0,21 22 16,0-22-16,0 22 0,0-22 15,0 0-15,0-20 0,0 20 0,0-21 16,0 0-16,21 0 0,1 1 16,-1-1-16,21-21 0,-21 0 0,22 0 15,-22 0-15,21 0 0,-21-21 16,22-1-16,-1 1 0,-21 21 16,21-21-16,-20-21 0,-1 21 15,0-1-15,-21 1 0,0-21 0,21 21 16,-21 0-16,0-1 0,0 1 15,0 42 1,0 1 0,-21-1-16,21 0 0,0 0 0,-21 0 15,0 0-15,21 22 0,-22-22 16,22 0-16,-21 0 0,21 0 0,0 1 16,0-1-16,21-21 15,1 0 1,-1 0-16,0 0 0,0-21 15,0 21-15,0-22 0</inkml:trace>
  <inkml:trace contextRef="#ctx0" brushRef="#br0" timeOffset="23187.8">1947 8043 0,'0'0'15,"0"-21"-15,-21 21 47,21 21-31,0 1-1,0-1-15,0 0 16,0 0-16,0 0 0,21-21 0,-21 21 16,21-21-16,-21 22 0,22-22 15</inkml:trace>
  <inkml:trace contextRef="#ctx0" brushRef="#br0" timeOffset="24020.22">2540 8065 0,'0'0'0,"0"-22"16,0 1-16,-21 21 16,0 0-16,-22 0 15,22 0-15,0 21 0,-21 1 16,20-1-16,-20 0 0,21 21 0,0-21 15,-22 22-15,22-22 0,0 21 16,21 1-16,0-22 0,-21 21 0,21-21 16,0 22-16,0-22 0,0 0 15,21 0-15,0 0 0,0-21 0,1 21 16,20-21-16,-21 0 0,21 0 16,1 0-16,-1 0 0,0-21 0,22 0 15,-22 21-15,1-21 0,-1 0 16,0-22-16,1 22 0,-1-21 15,-21 21-15,0-22 0,22-20 0,-22 21 16,-21-1-16,21-20 0,-21 20 16,21-20-16,-21 21 0,0-1 0,0 22 15,0-21-15,0 21 0,0-1 16,0 1-16,0 42 31,0 1-31,0-1 0,0 21 0,0 0 16,0 1-16,0-1 0,0 22 15,0-22-15,-21 0 0,0 22 0,21-22 16,-21-21-16,-1 22 0,22-22 0,0 0 16,0 0-16,0 0 15,-21 0-15,21-42 32,0 0-32,0 0 15,21 0-15,1 0 0,-1-1 0,0 1 16,0-21-16,0 21 0,0 0 15,1-1-15,-1 1 0,0 0 0,0 0 16,0 21-16,0-21 0,1 21 16,-1 0-16,0 0 0,0 0 15,-21 21 1,-21 0-16,0 0 16,0-21-16,-1 21 0,1 1 15,0-22-15,-21 21 0,21-21 16,-1 21-16,-20-21 0,21 0 0,0 21 15,0-21-15,21 21 16,-22-21-16,22 21 0,0 1 16,0-1-16,0 0 0,22 0 15,-1 0-15,-21 0 16,21 1-16,0-22 0,0 21 0,-21 0 16,21-21-16,1 21 0,-1 0 15,0-21-15,0 21 0,0-21 0,0 0 16,1 22-16,-1-22 15,0 0-15,0 0 0,0 0 16,0 0-16,1 0 0,-1-22 16,0 22-16,-21-21 0,21 0 15,0 0-15</inkml:trace>
  <inkml:trace contextRef="#ctx0" brushRef="#br0" timeOffset="24267.11">3641 8022 0,'0'0'0,"21"-42"0,0 21 0,-21 0 15,21-1-15,-21 1 0,0 0 0,-21 42 32,0 22-17,0-22-15,21 0 0,0 21 0,-22 1 16,1-22-16,21 21 0,-21 0 0,21 1 16,0-1-16,0-21 0,0 22 15,0-22-15,0 21 0,0-21 0,0 0 16,0 1-16,0-1 0,21 0 15,0-21-15,1 21 0,-22 0 0,21-21 16,0 0-16,0 0 0,0 0 16,0 0-16,1 0 0,-22-21 15</inkml:trace>
  <inkml:trace contextRef="#ctx0" brushRef="#br0" timeOffset="24555.56">4043 7938 0,'0'0'0,"21"-22"0,0 1 0,0 21 16,-21-21 0,21 21-16,1 0 0,-1 0 0,0 0 15,0 0-15,0 0 0,22 21 16,-22-21-16,21 21 0,-21 1 0,22 20 16,-22-21-16,0 21 0,0 1 0,0-1 15,-21 0-15,0-20 0,0 20 16,0 0-16,-21 1 0,-21-1 0,21-21 15,-22 21-15,22-20 0,-21-1 0,-1 21 16,22-21-16,-21-21 16,21 21-16,0 1 0,-1-22 0,1 0 15,42-22 17,1 1-32</inkml:trace>
  <inkml:trace contextRef="#ctx0" brushRef="#br0" timeOffset="25263.35">5059 8361 0,'0'0'16,"-21"0"-16,-1 0 0,44 0 46,-1 0-46,0 0 0,0 0 16,21 0-16,1 0 0,-1 0 0,22 0 16,-1 0-16,22 0 0,-22 0 15,22 0-15,0 0 0,-1 0 0,-20 0 16,20-21-16,-20 21 0,-1-21 16,-20 21-16,-1 0 0,0 0 0,1-22 15,-22 22-15,0 0 0,0 0 16,-21-21-16,0 0 15,0 0-15,-21 0 0,-21 21 16,21-21-16,-1 21 0,1-22 16,-21 22-16,21 0 0,0-21 15,-22 21-15,22-21 0,0 21 0,0 0 16,0 0-16,-1 0 0,1 0 0,42 0 31,1 0-15,-1 0-16,0 0 0,0 0 0,21 0 15,1 0-15,-22 21 0,0-21 16,21 0-16,-20 0 0,-1 0 0,0 21 16,-21 1-16,21-1 15,-21 0-15,0 0 0,0 0 16,0 0-16,0 1 0,-21-1 0,0 21 16,0-21-16,-22 0 0,22 1 0,0-1 15,-21 0-15,20 0 0,1 0 16,0 0-16,0 1 0,0-22 0,0 21 15,21 0 1,21-42 0,0 0-16</inkml:trace>
  <inkml:trace contextRef="#ctx0" brushRef="#br0" timeOffset="26355.66">7916 8361 0,'21'0'15,"1"-21"17,-22 0-32,21 21 0,-21-22 0,0 1 15,0 0-15,0 0 0,0-21 0,0 20 16,0 1-16,0-21 0,-21 21 15,-22 0-15,22-1 0,0 1 16,-21 0-16,-1 21 0,1 0 0,0 0 16,-1 0-16,1 0 0,-43 21 15,43 0-15,0 22 0,20-22 16,-20 0-16,21 21 0,0-20 0,-22 20 16,22-21-16,0 21 0,21-20 15,0 20-15,0-21 0,0 0 0,0 0 16,0 1-16,0-1 15,21-21-15,0 0 0,1 0 0,-1 0 16,0 0-16,21 0 0,-21 0 0,22 0 16,-22-21-16,21 21 0,-21-22 15,22 22-15,-22-21 0,0 0 0,0 21 16,0-21-16,1 0 0,-1 21 0,0-21 16,0-1-16,0 22 0,-21-21 15,0 0-15,21 21 0,-21-21 16,22 21-16,-22-21 15,21 21 17,-21 21-32,0 0 0,0 0 15,0 0-15,0 1 0,0 20 16,0-21-16,0 21 0,0-20 0,0 20 16,0 0-16,0 1 0,-21-1 0,21 0 15,0 1-15,0 20 0,-22 1 16,22-1-16,-21 1 0,21-1 0,-21 1 15,21-1-15,0 1 0,-21 20 16,21-20-16,-21 20 0,0-20 16,21 21-16,-22-22 0,1 22 0,0-1 15,0-20-15,21 21 0,-21-22 0,0 1 16,-1-1-16,1 1 0,21-22 0,-21 21 16,0 1-16,21-22 0,-21 1 15,21-1-15,-21 21 0,21-41 16,-22-1-16,1-21 15,0 0 1,21-21-16,-21-22 0,21 22 16,0-21-16,-21-1 0,21 1 0,-21-21 0,21-1 15,-22 1-15,22-1 0,0-21 16,0 1-16,0-22 0,0 21 16,0-21-16,0 1 0,0-1 0,0 21 15,0-21-15,0 22 0,0-1 0,0 21 16,22 1-16,-1-1 0,-21 22 15,21 0-15,0-1 0,0 1 0,22 0 16,-22 21-16,0-22 0,21 22 16,-21 0-16,22 0 0,-22 0 0,21-1 15,-21 1-15,22 0 0,-22 0 16,0 21-16,0-21 0,0 21 0,1-21 16,-1 21-1,-21-22 1,21 22-16,-21-21 15,21 21-15</inkml:trace>
  <inkml:trace contextRef="#ctx0" brushRef="#br0" timeOffset="28427.22">8403 8192 0,'0'0'0,"0"21"0,-21 0 15,42-21 16,0 0-15,0 0-16,1 0 16,-1-21-16,0 21 0,0-21 15,0 21-15,22-22 0,-22 1 0,0 0 16,0 0-16,0 0 0,-21 0 16,0-1-16,21 1 0,-21 0 0,0 0 15,0 0-15,0 0 0,-21 21 16,0-22-16,0 22 15,0 0-15,0 0 0,-1 22 16,-20-22-16,21 21 0,0 21 16,0-21-16,-1 22 0,22-1 0,-21-21 15,0 64-15,21-43 0,0 0 16,0-20-16,0 20 0,0-21 16,0 0-16,0 0 0,0 1 0,21-1 15,0-21-15,1 21 0,-1-21 16,0 0-16,21 0 0,-21 0 15,22 0-15,-22 0 0,21 0 0,1-21 16,-1 0-16,0-1 0,1 22 0,-1-42 16,-21 21-16,21 0 0,-20 0 15,-1-22-15,0 22 0,0-21 0,0-1 16,-21 22-16,21-21 0,-21 21 16,0 0-16,0-1 0,0 1 0,0 42 31,0 1-31,0 20 15,-21-21-15,0 21 0,21-20 16,-21 20-16,0-21 0,21 0 0,0 22 16,-21-22-16,21 0 0,0 0 15,-22 0-15,22 0 0,22-21 47,-22-21-47,21 0 16,-21 0-16,21 0 0,0 0 15,-21-1-15,21 1 0,0-21 16,1 21-16,-22-22 0,21 22 0,0 0 16,0 0-16,0 0 0,-21 0 0,21 21 15,1 0-15,-22 21 16,0 0 0,0 0-16,0 0 0,0 22 15,0-22-15,0 0 0,0 21 0,0-21 16,0 1-16,0-1 0,0 0 0,0 0 15,0 0-15,0 0 0,21 1 16,0-1-16,0-21 0,0 21 16,0-21-16,1 0 0,-1 0 0,0 0 15,0 0-15,0 0 0,0 0 16,43-42-16,-43 20 0,0 1 16,22 0-16,-22 0 0,0 0 0,21-22 15,-21 22-15,1-21 16,-22 0-16,0 20 0,21-20 0,-21 21 15,0-21-15,0 20 0,0 1 16,0 0-16,-21 21 16,-1 0-16,1 0 0,0 21 15,0 0-15,0 1 0,0-1 16,21 21-16,-22-21 0,22 22 0,-21-22 16,21 21-16,0-21 0,0 22 15,0-22-15,0 21 0,0-21 0,0 0 16,0 1-16,21-1 0,1 0 15,-1-21 1,0 0-16,21 0 0,-21 0 0,1 0 16,20 0-16,0 0 0,1 0 0,-1-21 15,0 0-15,1-1 0,-1 1 16,0 0-16,1 0 0,-1 0 0,-21-22 16,0 1-16,0 21 0,1 0 0,-22-22 15,21 22-15,-21 0 0,0 0 16,-21 21-1,-1 0-15,1 0 0,0 21 16,21 0-16,0 0 16,0 1-16,0-1 15,0 0-15,0 0 0,0 0 0,0 0 16,0 1-16,21-22 0,0 42 16,-21-21-16,22 0 15,-1 0-15,0-21 0,-21 22 0,21-22 16,0 0-16,0 21 0,1-21 15,-1 0-15,21 0 0,-21 0 16,22 0-16,-22 0 0,0 0 16,0-21-16,21-1 0,-20 22 15,20-42-15,-21 21 0,0 0 16,0 0-16,1-1 0,-1-20 16,-21 21-16,0-21 0,21 20 15,-21-20-15,21 21 0,-21 0 0,21 0 16,-21-1-16,0 44 31,0-1-31,0 0 0,-21 0 16,21 21-16,-21-20 0,21 20 0,0-21 15,-21 0-15,21 22 0,0-22 16,0 0-16,0 0 0,0 0 0,0 0 16,21 1-16,0-22 0,0 0 15,0 0-15,1 0 0,20 0 16,-21 0-16,0 0 0,0 0 0,43 0 15,-43-22-15,0 1 16,0 0-16,22-21 0,-22 21 16,21-22-16,-21 22 0,1-21 0,20-1 15,-21 1-15,21 0 0,1 21 0,-22-22 16,21 22-16,-21 0 0,1 0 16,-1 21-16,0 0 0,0 0 0,-21 21 31,0 0-16,0 0-15,0 0 16,0 1 0,0-44 31,0 1-47,0 0 0,0 0 15,0 0-15,0 0 0,-21-1 16,0 22-16,0 0 15,-1 0-15,1 0 0,0 0 16,0 0-16,0 22 0,-22-1 0,22 0 16,0 21-16,-21 1 0,21-22 15,-1 21-15,1 0 0,0 1 0,0-22 16,0 21-16,21 1 0,0-22 16,0 0-16,0 21 0,21-21 15,0 1-15,0-1 0,22 0 0,-22-21 16,21 21-16,0-21 0,1 0 15,-22 0-15,21 0 0,1 0 0,-1 0 16,0 0-16,1-21 0,-1 0 0,0 21 16,1-21-16,-1-1 0,-21 1 0,21 0 15,-20-21-15,-1 21 0,0-22 16,-21 22-16,0-21 0,0 21 0,0-22 16,0 22-16</inkml:trace>
  <inkml:trace contextRef="#ctx0" brushRef="#br0" timeOffset="28672.19">10837 7684 0,'-21'0'0,"42"0"0,-63 0 0,21 0 16,21 21-1,0 0 32,21-21-31,0 0 0</inkml:trace>
  <inkml:trace contextRef="#ctx0" brushRef="#br0" timeOffset="29672.68">13377 7895 0,'0'0'0,"21"-21"0,-21 0 16,0 0-16,0 0 0,0-1 15,0 1-15,0 0 16,-21 21-16,0 0 16,0 0-16,0 0 0,0 0 0,-22 21 15,22 0-15,0 1 0,-21-1 16,20 21-16,-20-21 0,21 22 0,-21 20 15,20-21-15,-20 1 0,21-1 16,0 22-16,0-22 0,-1 0 16,1 1-16,21-22 0,0 21 0,0-21 15,0 22-15,0-22 0,0 0 0,21 0 16,1 0-16,20-21 0,-21 21 16,21-21-16,1 0 0,-1 0 0,64 0 15,-64 0-15,22-21 16,-22 21-16,22-21 0,-22 0 0,0 0 15,1 0-15,-1-22 0,0 22 16,1-21-16,-1-1 0,-21 1 0,21 0 16,-20-22-16,-1 22 0,0-22 0,0 22 15,0-21-15,-21 20 0,0 22 16,0 0-16,0 0 0,0 0 16,0-1-1,0 44 79,0-1-63,0 0 172,-21-21-203,0 0 0,0 0 16,0 0-16,-1 21 0,-20-21 16</inkml:trace>
  <inkml:trace contextRef="#ctx0" brushRef="#br0" timeOffset="30795.84">13123 7895 0,'0'-21'15,"0"42"32,-21 0-47,0 22 0,0-22 0,0 21 16,21-21-16,-22 22 0,1-1 15,0 0-15,0 1 0,0-1 16,0-21-16,-1 22 0,22-22 0,-21 21 0,0-21 16,21 0-16,0 1 0,0-1 15,-21 0-15,21 0 16,-21-21-16,21-21 47,0 0-47,0 0 15,0-1-15,0 1 0,0-21 0,21 21 16,-21-22-16,21 22 0,0-21 0,-21-22 16,21 22-16,1 0 0,-1-1 15,0 1-15,-21 0 0,21-1 0,0 22 16,0 0-16,1 0 0,-22 0 16,21 0-16,0-1 0,-21 1 0,21 21 15,-21-21 1,21 21-16,-21 21 15,0 0-15,0 1 0,21-1 16,-21 0-16,0 21 0,0 1 0,0-1 16,0 0-16,0 1 0,0-1 15,0 0-15,0 1 0,0-22 0,0 21 16,0-21-16,0 22 0,0-22 0,0 0 16,0 0-16,0 0 0,0 0 15,0 1-15,0-44 63,22 1-63,-1 0 15,-21 0-15,21 0 0,0-22 0,-21 22 16,21-21-16,0 0 0,1-1 0,-1-20 16,0 20-16,0 1 0,0 0 15,0-1-15,1 1 0,-1 21 0,0 0 16,0 0-16,0-1 15,-21 1-15,21 21 0,-21-21 0,0 42 32,0 0-32,0 1 0,0 20 15,0 0-15,0 1 0,-21-1 16,0 0-16,21 22 0,-21-1 0,-21 22 16,20-22-16,22-20 15,-21-22-15,21 21 0,-21 1 0,21-22 16,0 0-16,0 0 0,0 0 0,0 0 15,0 1-15,21-22 47,0 0-47,1-22 0,-1 1 16,0 0-16,0 0 0,0 0 0</inkml:trace>
  <inkml:trace contextRef="#ctx0" brushRef="#br0" timeOffset="31225.73">13864 8234 0,'-21'0'0,"0"0"16,42-21 15,0 0-31,0 21 0,0-22 15,-21 1-15,22 21 16,-1-21-16,0 0 0,0 0 0,-21 0 16,0-1-16,21 1 0,-21 0 15,0 0-15,0 0 0,0 0 0,-21 21 16,0 0-16,0 0 0,0 0 16,-1 0-16,1 0 0,0 21 15,0 0-15,0 0 0,-22 0 0,22 22 16,21-1-16,-21-21 0,0 21 0,0 1 15,21-22-15,0 21 0,0 1 16,0-22-16,0 21 0,0-21 16,0 0-16,0 1 0,0-1 0,0 0 15,0 0-15,21-21 0,-21 21 16,21-21-16,0 0 0,22 0 0,-22 0 16,0 0-16,0 0 0,21 0 0,-20 0 15,20-21-15,0 0 0,-21 0 16,22 0-16,-1-1 0,-21-20 0,22 21 15,-1-21-15</inkml:trace>
  <inkml:trace contextRef="#ctx0" brushRef="#br0" timeOffset="31516.07">14626 7705 0,'0'0'0,"0"-21"16,0-1-16,-21 44 46,0 20-46,21-21 0,-21 0 0,-1 22 16,22-1-16,-21 0 0,21 1 16,-21 20-16,0-21 0,21 1 0,0-1 15,-21 22-15,0-22 0,-1 0 0,1-21 16,21 22-16,-21-1 0,0-21 16,21 0-16,0 1 0,-21-1 0,21 0 15,-21 0-15,21 0 0,21-21 47,-21-21-47,21 0 0,-21-21 16,0 20-16,0 1 15</inkml:trace>
  <inkml:trace contextRef="#ctx0" brushRef="#br0" timeOffset="32204.61">14118 8086 0,'-21'0'0,"42"0"0,-63 0 0,63 0 31,21 0-15,-21 0-16,22 0 0,-22 0 15,21 0-15,22-21 0,-22 21 16,0-22-16,22 1 0,-22 21 0,1-21 16,-1 0-16,21 0 0,-20 0 0,-22-1 15,21-20-15,1 21 0,-22 0 16,0-22-16,0 22 0,-21 0 0,0 0 15,0 0-15,0 0 0,0-1 16,0 1-16,0 0 16,-21 21-16,0 0 0,0 0 15,21 21-15,-22 0 0,1 1 16,0-1-16,21 21 0,-21-21 0,0 22 16,21-1-16,-21 21 0,21-20 0,-22-1 15,1 0-15,21 22 16,-21-22-16,21 1 0,0-1 0,0-21 15,-21 21-15,21 1 0,-21-22 0,21 0 16,0 0-16,0 22 0,0-22 16,0 0-16,0 0 0,0 0 15,0-42 17,0 0-32,0 0 15,0 0-15,21-1 0,0 1 16,0-21-16,-21 0 0,21 20 0,1-20 15,20 0-15,-21-1 0,0 22 16,0-21-16,22 21 0,-22 0 16,21-1-16,-21 1 0,1 0 0,20 21 15,-21 0-15,0 0 0,0 0 0,1 0 16,-1 21-16,-21 0 0,0 1 16,0-1-16,0 0 0,0 21 0,0-21 15,0 22-15,0-22 0,0 21 16,0-21-16,0 1 0,-21 20 0,21-21 15,-22 0-15,22 0 0,-21 1 16,0-1-16,21 0 16,-21-21-16,21 21 0,-21-21 0,0 0 15,21-21 17,0 0-17,0 0-15,21 21 0,0-22 16</inkml:trace>
  <inkml:trace contextRef="#ctx0" brushRef="#br0" timeOffset="33203.69">15579 8065 0,'0'0'0,"-22"0"31,1 0-31,0 21 16,0 0-16,0 0 0,0 0 0,-1 0 15,-20 22-15,21-22 0,0 0 16,-22 21-16,22-20 0,0-1 0,0 21 16,21-21-16,0 0 0,0 1 0,0-1 15,0 0-15,0 0 16,42-21-16,-21 0 0,1 0 16,20 0-16,-21 0 0,21 0 0,-20 0 15,-1 0-15,21 0 0,-21-21 16,0 21-16,1-21 0,-1 0 0,-21-1 15,21 1-15,-21-21 0,0 21 16,0-22-16,0 22 0,0-21 16,-21 21-16,0-22 0,-1 22 0,1 0 15,0 0-15,0 21 0,0-21 16,0 21-16,-1 0 0,44 0 31,-1 0-31,21 0 16,0 0-16,1 0 0,-1 0 15,0 0-15,22-21 0,-22 21 0,22 0 16,-1 0-16,-20-22 0,20 22 16,-21 0-16,22 0 0,-22 0 0,-21-21 15,22 21-15,-22 0 0,0 0 16,0 0-16,-21-21 16,-21 21-1,0 0-15,-21 0 0,20 0 0,1 21 16,-21-21-16,21 21 0,0 1 0,-22-1 15,22 0-15,0 0 0,0 0 16,0 0-16,-1 22 0,1-22 0,21 0 16,-21 0-16,21 22 0,-21-22 15,21 0-15,0 0 0,0 0 0,0 0 16,0 1-16,0-1 0,0 0 16,21-21-1,0 21-15,0-21 0,1 0 0,-1 0 0,0 0 16,0 0-16,0 0 15,0-21-15,1 21 0,-1-21 16,0 0-16,0-1 0,0 1 0,0-21 16,1 21-16,-1-22 0,0-20 15,0 21-15,0-22 0,0 22 0,1-22 16,-1 22-16,0 0 0,0-22 0,0 22 16,0 21-16,1-22 0,-22 22 15,21 0-15,-21 0 0,0 0 16,0 42 15,-21 0-31,-1 0 0,1 0 0,-21 0 16,21 22-16,0-1 0,21 0 15,-22 1-15,1-1 0,0 0 0,21 1 16,0-1-16,0 22 0,0-43 0,0 21 16,0 0-16,0-20 0,0-1 15,0 21-15,21-21 0,0 0 16,1-21-16,-1 22 15,0-22-15,0 0 0,0 0 16,0 0-16,1 0 0,-1 0 16,0 0-16,0 0 0,0-22 0,0 22 15,1 0-15,-1 0 0,21 0 16,-21-21-16,0 21 0,1 0 0,-1 0 16,0 0-16</inkml:trace>
  <inkml:trace contextRef="#ctx0" brushRef="#br0" timeOffset="33439.69">16806 8446 0,'0'21'63,"-21"-21"-32,0 0-15,0 0-16,0 21 0,-1-21 15</inkml:trace>
  <inkml:trace contextRef="#ctx0" brushRef="#br0" timeOffset="46551.49">3365 11663 0,'-21'0'0,"42"0"62,1 0-46,-22-21-16,21 21 16,-21-21-16,21 21 0,0-22 15,0 22-15,-21-21 0,21 21 16,-21-21-16,22 0 0,-1 21 0,-21-21 15,0 0-15,0-1 16,0 1-16,0 0 0,0 0 16,0 0-16,-21 0 0,-1-1 0,1 1 15,-21 0-15,21 21 0,0 0 16,-22 0-16,22 0 0,0 0 0,-21 0 16,20 0-16,1 0 0,0 21 15,0 0-15,0 22 0,0-22 0,-1 0 16,22 0-16,-21 22 0,21-22 15,0 21-15,0-21 0,0 0 0,0 1 16,0 20-16,0-21 0,0 0 16,0 0-16,0 1 0,21 20 0,1-21 15,-1 0-15,0 22 0,0-22 0,21 21 16,-20 0-16,20 1 0,-21-1 16,0-21-16,0 22 0,1-1 0,-1 0 15,-21 1-15,0-22 16,0 21-16,0 0 0,-21-20 0,-22-1 15,22 0-15,-21 0 0,-1 0 16,1 0-16,0-21 0,-1 0 0,1 0 16,0 0-16,-1 0 0,1 0 0,-21-21 15,20 0-15,1 0 0,0-21 16,20 20-16,-20-20 0,0 0 0,21-1 16,-1 22-16,-20-63 15,42 62-15,0 1 0,0 0 16,0 0-16,21 21 15,-21 21 1,21 0-16,1 0 0,-1 1 16,0-1-16,0 0 0,0 0 0,0 21 15,22-20-15,-22 20 0,0-21 16,43 43-16,-43-43 0,0 0 16,21 0-16,-21 0 0,1 0 15,-1 1-15,21-1 0,-21-21 0,0 0 16,22 0-16,-22 0 0,0 0 0,21 0 15,-20 0-15,20 0 0,-21-21 16,21-1-16,-20 1 0,-1 0 0,0 0 16,0-21-16,0 20 15,0-20-15,-21 0 0,22 21 0,-22-22 16,0 1-16,0 21 0,0 0 16,0-22-16,0 22 0,0 0 0,0 0 15,0 0-15,-22 21 31,22 21-31,0 0 0,0 0 0,-21 0 16,21 0-16,-21 1 0,21 20 16,0-21-16,0 21 0,0-20 0,0-1 15,0 21-15,0-21 0,0 0 16,0 1-16,0-1 0,21 0 0,0 0 16,1 0-16,-1-21 0,0 0 15,0 0-15,21 0 0,-20 0 16,-1 0-16,21 0 0,-21 0 0,0-21 15,22 21-15,-22-21 0,0 0 16,0 0-16,0-1 0,1 1 0,-22 0 16,0 0-16,21 0 0,-21 0 15,0-1-15,0 1 0,0 0 16,-21 21 15,21 21-31,-22 0 0,1-21 16,21 22-16,-21-1 0,21 0 15,0 0-15,0 0 0,0 0 16,0 1-16,0-1 0,0 0 16,21-21-16,0 21 0,1-21 15,-1 0-15,0 0 0,0 0 0,21 0 16,-20 0-16,20 0 0,-21-21 0,21 0 16,1 0-16,-1-1 0,0 1 15,-20 0-15,20-21 0,0 21 0,-21-22 16,22 22-16,-22-21 0,0-1 15,-21 1-15,0 0 0,0-1 0,0 1 16,0 0-16,0 21 0,0-1 16,0 1-16,-21 0 0,21 0 15,-21 21-15,0 0 0,-1 21 16,22 0-16,-21 0 16,21 22-16,-21-22 0,21 21 0,0 1 15,0-1-15,0 0 0,0 1 0,0-1 16,0 0-16,0 1 0,0-22 15,0 0-15,0 21 0,0-21 0,0 1 16,0-1-16,0-42 47,0-1-47,0 1 0,0 0 0,0 0 16,0 0-16,21-22 0,0 22 0,1 0 15,-22-21-15,21 21 16,0-1-16,21-20 0,-21 21 0,1 0 15,20 0-15,-21 21 0,21 0 16,1 0-16,-22 0 0,21 0 0,-21 21 16,1-21-16,20 21 0,-21 21 0,0-21 15,-21 1-15,0-1 16,0 0-16,0 21 0,0-21 0,0 1 0,0-1 16,-21 0-16,0 0 0,0 0 15,0 0-15,-22 1 0,1-22 0,21 0 16,-22 21-16,22-21 0,-21 0 0,21 0 15,-22 0-15,22 0 0,-21 0 16,21 0-16,0 0 16,42 0 15,0-21-31,0-1 0,21 22 16,1-21-16</inkml:trace>
  <inkml:trace contextRef="#ctx0" brushRef="#br0" timeOffset="47535.46">5334 12023 0,'-21'-21'16,"0"21"-16,-1-22 15,1 22 1,0 0-1,21 22-15,0-1 0,-21 0 16,21 0-16,-21 0 0,21 0 0,0 22 16,0-22-16,-21 0 0,21 21 15,-22-20-15,22-1 0,0 0 0,0 0 16,0 0-16,-21 0 16,21 1-16,0-1 0,-21-21 15,21-21 16,0-1-31,0 1 0,21 0 16,-21 0-16,21 0 0,-21 0 0,22-22 16,-1 1-16,0 21 0,-21-22 15,21 22-15,0 0 0,22-21 16,-22 21-16,0-1 0,0 22 16,0 0-16,0 22 15,-21-1-15,22 0 0,-22 0 16,21 0-16,-21 22 0,0-22 15,0 0-15,0 21 0,0-21 0,0 1 16,0-1-16,0 0 0,0 0 16,0 0-16,0 0 15,0-42 32,0 0-47,21 21 0,0-21 0,0 0 16,-21-22-16,21 22 0,1 0 15,20-21-15,-21-1 0,21 1 0,-20 21 16,20-21-16,0-1 0,1 22 0,-22 0 16,21 0-16,0 21 0,-20 0 15,-1 0-15,0 0 0,0 0 16,0 21-16,-21 0 0,0 0 0,0 0 16,0 1-16,0-1 0,0 21 15,0-21-15,0 0 0,0 1 0,0 20 16,0-21-16,0 0 15,0 0-15,0 1 16,0-1 0,-21-21 15,0 0-31,0 0 31,0 0-31,-1 0 16,1 0-1,0 0 17,42 21 30,0-21-62,-21-21 94</inkml:trace>
  <inkml:trace contextRef="#ctx0" brushRef="#br0" timeOffset="48240.29">6371 11896 0,'0'0'15,"0"21"32,0 0-47,0 0 0,0 0 0,0 22 16,-21-22-16,21 21 0,-21-21 15,21 22-15,-21-22 0,21 0 16,-22 0-16,22 0 0,0 1 0,0-1 16,0 0-16,-21-21 0,21 21 15,0-42 16,0 0-31,0 0 0,0-1 16,0 1-16</inkml:trace>
  <inkml:trace contextRef="#ctx0" brushRef="#br0" timeOffset="48603.58">6371 11621 0,'-42'0'31,"42"21"-31,-21 0 0,-1 0 0,22 0 16,-21 22-16,21-22 0,0 0 0,0 0 16,0 0-16,0 0 0,0 1 15,21-22-15,1 0 16,20 0-16,-21 0 0,0 0 16,22 0-16,-22-22 0,21 1 15,-21 0-15,22 0 0,-22 0 0,0 0 16,0-1-16,-21 1 0,0 0 15,0 0-15,0 0 0,0-22 0,-21 22 16,-21 0-16,20 21 0,1-21 16,-21 21-16,21 0 0,0 0 15,-22 0-15,22 0 0,0 21 0,21 0 16,-21 0-16,21 1 0,0 20 16,0-21-16,0 0 0,0 0 15,0 1-15,21-1 0,0 0 16,21-21-16,-20 0 0,20 0 0,-21 0 15,21 0-15</inkml:trace>
  <inkml:trace contextRef="#ctx0" brushRef="#br0" timeOffset="48879.91">7070 11578 0,'0'0'0,"21"0"0,-21-21 15,0 42 1,0 0-16,0 1 0,0-1 15,0 0-15,0 0 0,-21 0 16,-1 22-16,22-22 0,-21 0 0,0 21 16,0 1-16,0-1 0,0-21 0,-1 21 15,1 1-15,0-1 0,0-21 16,21 22-16,-21-22 0,21 0 16,0 0-16,0 0 0,0 0 0,0 1 15,21-22-15,0 0 16,0 0-16,0 0 0,1 0 0,20 0 15,-21 0-15,0-22 0,22 22 16,-22-21-16,0 0 0,0 0 0,-21-21 16,0 20-16</inkml:trace>
  <inkml:trace contextRef="#ctx0" brushRef="#br0" timeOffset="49097.11">6816 11896 0,'0'0'0,"-22"0"0,1 0 0,42 0 31,22 0-15,-22 0-16,0 0 0,21 0 0,-20 0 15,20 0-15,0 0 0,-21 0 16,22 0-16,-1 0 0,-21 0 0,0 0 16,1 0-16,-1 0 0,0 0 15,0 0-15,0 0 16,-21-21-1</inkml:trace>
  <inkml:trace contextRef="#ctx0" brushRef="#br0" timeOffset="49811.75">8064 11917 0,'-21'0'0,"42"0"0,-63 0 0,21 0 0,0 0 16,42 0 15,21 0-31,1 0 0,-1 0 0,0 0 16,1 0-16,20 0 0,-21 21 0,22-21 16,21 0-16,-22 0 0,22 0 15,-1 0-15,1 0 0,0 0 0,-1 21 16,1-21-16,-21 0 0,20 0 15,-20 0-15,-1 0 0,-20 0 16,-1 0-16,0 0 0,-21 0 0,1 0 16,-1 0-16,-21-21 15,0 0 1,-21 21-16,-1-21 0,1 21 16,0-21-16,-21 21 0,-1-22 15,22 22-15,-21-21 0,0 21 0,20 0 16,-20-21-16,21 21 0,0 0 0,0 0 15,-1 0-15,1 0 16,42 0 15,1 0-31,-1 0 0,0 0 16,21 0-16,-21 0 0,1 0 0,-1 0 16,21 0-16,-21 0 0,0 0 0,1 21 15,-22 0-15,0 1 16,0-1-16,0 0 0,0 0 0,-22 21 15,1 1-15,0-22 16,0 0-16,-21 21 0,20-20 0,-41 41 16,21-42-16,20 0 15,1 1-15,0-1 0,0-21 16,21 21-16,-21-21 0,42 0 16,0 0-16,0-21 0</inkml:trace>
  <inkml:trace contextRef="#ctx0" brushRef="#br0" timeOffset="54235.89">13017 11218 0,'0'-21'0,"22"21"0,-22-21 16,21 21-16,-21-21 0,0 0 0,21 0 16,-21-1-1,0 1-15,21 21 0,-21-21 16,21 21 15,-21 21-15,0 0-1,0 1-15,0 20 0,0 0 16,0 1-16,0-1 0,0 0 0,0 22 16,-21-22-16,21 22 0,-21-22 0,0 0 15,0 22-15,-1-22 0,1 0 16,0 1-16,0 20 0,21-42 15,0 22-15,0-22 0,0 0 16,0 0-16,21-21 16,0 0-16,0 0 15,1 0-15,-1-21 0,21 21 16,-21-21-16,22 0 0,-22 21 0,21-21 16,-21 21-16,0-22 0,1 1 0,-1 21 15,0-21-15,0 0 0,-21 0 16,21 0-16,-21-1 0,0 1 15,0 0-15,0 0 16</inkml:trace>
  <inkml:trace contextRef="#ctx0" brushRef="#br0" timeOffset="55056.72">12827 11557 0,'-21'0'0,"42"0"0,-63 0 0,20 0 16,22 21-1,22-21 1,-1 0-16,0 0 0,0 0 16,0 0-16,22 0 0,-1 0 0,0 0 15,1-21-15,-1 21 0,0 0 16,22-21-16,-22 0 0,22 21 0,-22-21 16,0 21-16,1-22 0,-1 22 15,0 0-15,-21 0 0,1-21 0,-1 21 16,0 0-16,-21 21 31,-21 1-31,0-1 16,21 0-16,-22 0 0,1 0 0,21 0 15,0 1-15,-21-1 0,21 0 16,-21 0-16,21 0 0,0 0 0,0 1 16,0-1-16,21 0 0,0-21 15,0 0-15,22 0 16,-22 0-16,0 0 0,21 0 0,-20 0 15,20 0-15,-21-21 0,21 21 0,-20-21 16,20-1-16,-21 1 16,0 0-16,0 0 0,22-21 15,-43 20-15,0 1 0,0 0 0,0 0 16,0 0-16,0 0 16,0-1-16,0 1 15,0 42 16,-21 1-31,-1-1 0,22 0 16,-21 0-16,21 0 0,0 0 16,-21 22-16,21-22 0,-21 0 0,21 21 15,-21 1-15,21-22 0,-21 21 0,-1 22 16,22-22-16,0 22 0,0-22 16,-21 21-16,21 1 0,0-22 15,-21 22-15,21 42 0,0-64 16,0 0-16,0 1 0,0-1 15,0 0-15,0 1 0,0-1 0,0 0 16,0 1-16,0-1 0,-21 0 16,21 1-16,-21-22 0,0 21 0,-1-21 15,1 0-15,0 1 0,0-1 0,0 0 16,0-21-16,-22 0 0,22 0 16,-21 0-16,-1 0 0,22-21 0,-21 0 15,0-1-15,-1-20 0,1 21 16,0-21-16,-1 20 0,22-20 0,0 21 15,-21-21-15,42 20 0,-22 1 16,22 0-16,0-21 0,0 21 0,0-1 16,0 1-16,0 0 0,22-21 15,-1 21-15,21-1 0,0 1 0,1 0 16,-1-21-16,22 21 0,-22-22 16,21 22-16,-20-21 0</inkml:trace>
  <inkml:trace contextRef="#ctx0" brushRef="#br0" timeOffset="55427.37">14097 11726 0,'0'0'0,"0"-21"0,21 0 15,0 0-15,0 0 0,-21 0 16,0-1-16,0 1 0,22 21 0,-22-21 16,0 42-1,0 0 1,0 1-16,0 20 0,0-21 15,0 21-15,0-20 0,0 20 16,0 0-16,-22 22 0,22-22 0,0 22 16,0-1-16,0 1 0,-21-1 15,21 22-15,-21-22 0,0 1 0,0-1 16,21 1-16,-21 20 0,-1-20 16,1-1-16,0 1 0,0-1 0,0 1 15,0-1-15,-1-20 0,1-1 16,0 0-16,21 1 0,-21-22 0,21 0 15,-21 0-15,21 0 0,0-42 32,0 0-32,0 0 0,21 0 15,0 0-15,0-22 0,0 1 16,1 0-16,-1-22 0,0 22 0,0-22 16,0 1-16</inkml:trace>
  <inkml:trace contextRef="#ctx0" brushRef="#br0" timeOffset="55768.36">14245 11790 0,'0'0'0,"0"-42"0,0 20 0,0-20 15,0 21-15,0 0 0,0 0 0,0-1 16,0 1-16,0 0 0,0 0 16,0 0-16,21 0 0,0-1 15,1 22-15,-1-21 0,21 21 16,-21 0-16,22-21 0,-22 21 0,21 0 15,-21 0-15,0 0 0,22 21 0,-22 0 16,0 1-16,-21-1 16,21 0-16,-21 0 0,0 21 0,0-20 0,0-1 15,0 21-15,-21-21 0,0 0 16,0 1-16,-22-1 0,22 0 16,-21 0-16,21-21 0,-22 21 0,22-21 15,0 0-15,0 21 0,0-21 16,0 0-16,-1 0 0,1 0 15,21-21 1,21 21 0,1-21-16,-1 0 0,0 21 0,0-21 15</inkml:trace>
  <inkml:trace contextRef="#ctx0" brushRef="#br0" timeOffset="56160.13">14774 11705 0,'43'0'16,"-43"-21"-1,21 0-15,0 0 16,0 21-16,-21-21 0,21-1 0,0 1 16,1 0-16,-1 0 0,0 0 15,-21 0-15,0-1 0,21-20 16,-21 21-16,-21 21 31,0 0-31,0 21 0,-1 0 0,1-21 16,-21 21-16,21 22 0,0-22 15,-1 21-15,1-21 0,0 1 16,21 20-16,0-21 0,0 0 0,0 0 16,0 1-16,0-1 0,0 0 15,42 0-15,-42 0 0,22-21 16,-1 0-16,0 0 0,0 0 0,0 0 15,0 0-15,1 0 0,-1 0 16,21 0-16,-21 0 0,0 0 0,1-21 16,20 21-16,0-21 15,-21 0-15,22 0 0,-22 21 16,21-22-16</inkml:trace>
  <inkml:trace contextRef="#ctx0" brushRef="#br0" timeOffset="56406.77">15854 11515 0,'-21'0'16,"21"21"-16,21-21 62,0 0-62,0 0 0,0 0 16,0 0-16,1 0 0,-1 0 16,0 0-16</inkml:trace>
  <inkml:trace contextRef="#ctx0" brushRef="#br0" timeOffset="56571.67">15790 11642 0,'0'0'15,"-21"0"-15,21 21 0,0 0 16,0 0 0,21-21-1,0 0 1,1 0-16,-1 0 0,0 0 16,0 0-16,0 0 0,0 0 15,1-21-15,-1 0 0</inkml:trace>
  <inkml:trace contextRef="#ctx0" brushRef="#br0" timeOffset="56968.04">16764 10880 0,'0'-21'31,"0"42"0,0 0-31,0 0 0,0 0 16,0 0-16,-21 1 15,21-1-15,0 0 0,0 0 16,-21-21-16,21 21 0,-22 0 16,22 1-1</inkml:trace>
  <inkml:trace contextRef="#ctx0" brushRef="#br0" timeOffset="57162.95">16954 10880 0,'0'0'0,"-21"21"47,21 0-47,-21 0 15,0 0-15,0 1 16,21-1-16,0 0 0,-21 0 16,21 0-16,0 0 15,0 1 1,0-1-16</inkml:trace>
  <inkml:trace contextRef="#ctx0" brushRef="#br0" timeOffset="58843.64">17738 11049 0,'0'0'0,"21"0"0,-21-21 0,0 0 15,0 0-15,0-1 16,-43 22-1,22 0-15,0 0 0,-21 0 0,-1 0 16,1 0-16,-21 0 0,20 0 0,1 22 16,-22-1-16,22 0 0,0 0 15,-1 0-15,22 22 0,-21-22 16,21 21-16,21-21 0,0 0 0,0 22 16,0-22-16,0 0 0,21 21 15,21 1-15,-21-22 0,1 0 0,20 0 16,0 0-16,22 22 15,-22-22-15,-21 0 0,0 0 16,1 0-16,-1 1 0,-21-1 0,0 0 16,0 0-16,0 0 0,-21-21 15,-43 43-15,22-43 0,-1 0 16,-62 21-16,62-21 0,-20 0 16,20 0-16,1 0 0,0 0 15,-1 0-15,1-21 0,21 21 0,0-22 16,0 1-16,-1 0 0,1 0 15,21 0-15,-21 0 0,21-1 0,0-20 16,0 21-16,0 0 0,0 0 0,0-1 16,0 1-16,21 0 0,0 21 15,1 0-15,-22 21 16,21 0-16,-21 1 16,21-1-16,-21 0 15,0 0-15,0 0 0,0 0 0,21 1 16,0-1-16,-21 0 0,21 0 15,1-21-15,-1 21 0,21 0 0,-21-21 16,22 0-16,-1 22 0,0-22 0,22 0 16,-22 0-16,22 0 0,-22 0 15,21 0-15,-20-22 0,20 22 0,-20-21 16,-1 0-16,0 0 0,1 0 0,-22 0 16,21-1-16,-21 1 0,0 0 15,-21 0-15,22 0 0,-22 0 16,0-1-16,-22 22 31,1 0-31,0 22 0,21-1 16,-21 0-16,0-21 0,0 21 15,-1 0-15,22 0 0,0 1 0,-21-1 16,21 0-16,0 0 0,0 0 16,0 0-16,21 1 15,1-22-15,-1 0 16,0 0-16,21 0 0,-21 0 0,1 0 15,20 0-15,-21 0 0,0 0 0,0-22 16,22 1-16,-22 21 0,-21-21 16,21 0-16,0 0 0,0 0 0,-21-1 15,22 1-15,-22 0 16,0 0-16,-22 21 31,1 0-31,0 21 16,21 0-16,0 0 0,0 1 15,0-1-15,0 0 16,0 0-16,0 0 16,21-21-16,0 0 0,1 0 15,20 0-15,-21 0 16,0 0-16,0 0 0,22 0 16,-22 0-16,0-21 0,21 21 0,-20-21 15,-1 0-15,0 0 0,0-1 16,0-20-16,0 21 0,1 0 0,-22 0 15,21-1-15,-21 1 0,0 0 0,-21 21 47,-1 21-47,1 0 0,21 1 16,-21-1-16,21 0 0,-21 0 0,21 0 16,0 0-16,-21 1 0,21-1 15,-21 0-15,21 0 16,0 0-16,0 0 15,-22-21 17,22-21-32,0 0 15,0 0-15,0 0 0,0 0 16,22-1-16,-22 1 0,21 0 16,0 0-16,0-21 0,0 20 0,0 1 15,1 0-15,20 0 16,-21 0-16,21 0 0,1 21 0,-22-22 15,21 22-15,1 0 0,-1 0 0,-21 0 16,21 0-16,-20 22 0,-1-1 16,0 0-16,0 0 0,-21 0 0,0 22 15,0-22-15,0 0 0,0 0 16,0 21-16,0-20 0,0-1 0,0 0 16,-21 0-16,21 0 0,-21-21 15,21 21-15,-21-21 16,-1 0-16,1 0 15,21-21-15,0 0 16,0 0-16,0 0 0,0 0 16,0-1-16,0 1 0,0-21 0,21 21 15,22-22-15,-22 1 0,0 21 16,0-21-16,22-1 0,-22 22 16,21 0-16,0 0 0,1 0 0,-22 21 15,21 0-15,-21 0 0,22 0 16,-22 0-16,0 0 0,0 21 0,-21 21 15,0-21-15,0 0 0,0 22 0,0-22 16,0 21-16,0-21 0,0 22 16,-21-22-16,0 0 0,0 0 0,21 0 15,-21 1-15,-1-1 0,1 0 0,0 0 16,0-21 0,21-21 15</inkml:trace>
  <inkml:trace contextRef="#ctx0" brushRef="#br0" timeOffset="59387.23">19685 11028 0,'21'-21'0,"-42"42"0,42-63 15,-42 42 16,0 0-31,21 21 16,-21 0-16,-1 0 0,22 0 16,-21 22-16,0-22 0,21 21 0,-21 0 15,21 1-15,-21-1 0,0-21 16,21 22-16,-22-1 0,22 0 0,0-21 16,0 22-16,0-22 0,0 0 15,-21 0-15,21 0 0,0 1 0,0-1 16,0 0-16,0-42 31,0 0-15,0-1-16,0 1 0,0 0 15,0-21-15,21 21 0,-21-1 16,22 1-16,-1 0 0,0 0 16,0 0-16,0 0 0,22-1 15,-22 1-15,21 21 0,-21 0 0,22 0 16,-22 0-16,21 0 0,0 0 0,-20 0 15,20 21-15,-21 1 0,0-1 16,0 0-16,1 0 0,-1 0 0,-21 43 16,0-43-16,0 0 15,-21 0-15,-1 0 0,1 1 0,0-1 16,-21 0-16,-1-21 0,1 21 16,-21-21-16,20 0 0,1 21 0,-22-21 15,22 21-15,21-21 0,-21 0 16,20 0-16,-20 0 0,21 0 0,42 0 47,0-21-47,22 0 0</inkml:trace>
  <inkml:trace contextRef="#ctx0" brushRef="#br0" timeOffset="59659.78">20256 11282 0,'0'0'15,"0"-21"-15,0 0 0,22 21 16,-44 21 15,22 0-31,-21 0 0,21 0 16,0 0-16,-21 1 0,21-1 0,-21 21 16,21-21-16,-21 0 0,21 1 15,0-1-15,0 21 0,0-21 0,0 0 16,0 1-16,0-1 0,0 0 15,21-21 17,0-21-32,-21 0 15,21 21-15,0-43 16,1 22-16</inkml:trace>
  <inkml:trace contextRef="#ctx0" brushRef="#br0" timeOffset="60015.74">20341 10943 0,'0'0'0,"-21"0"0,0 0 0,0 0 0,-1 0 15,1 21-15,0-21 16,0 22-16,21-1 0,-21-21 16,21 21-16,0 0 0,0 0 15,21-21 1,0 0-16,0 0 0,0 0 0,22 0 15,-22 0-15,0 0 0,21 0 16,-20 0-16,-1-21 0,0 21 0,0-21 16,0 0-16,-21 0 0,0-1 15,0 1-15,0 0 16,-21 0-16,0 21 0,0 0 0,0 0 16,-1 0-16,1 0 0,0 0 15,-21 0-15,21 0 0,-1 0 0,1 0 16,0 0-16,21 21 0,-21 0 15,21 0-15,-21-21 16,21 22-16,0-1 0,21-21 16,0 0-16,0 0 0,0 0 0,22 21 15</inkml:trace>
  <inkml:trace contextRef="#ctx0" brushRef="#br0" timeOffset="60368.77">21040 10922 0,'0'0'0,"0"-21"16,-22 21 31,1 0-31,0 21-16,21 0 0,-21 0 0,0 22 15,-22-22-15,22 21 0,0-21 0,0 22 16,0-1-16,-22 0 0,22 22 15,0-22-15,0 1 0,0-1 0,0 0 16,21 1-16,0-1 0,0-21 16,0 21-16,0-20 0,0-1 0,0 0 15,0 0-15,21 0 0,0 0 0,0-21 16,0 0 0,0 0-16,1 0 0,-1 0 0,0 0 15,0 0-15,21-21 0,-20 0 16,-1 0-16,0 21 15,0-21-15,-21 0 0,21-1 0,-21 1 16,0 0-16</inkml:trace>
  <inkml:trace contextRef="#ctx0" brushRef="#br0" timeOffset="60599.73">20680 11324 0,'-43'0'0,"86"0"0,-107 0 0,43 0 15,0 0-15,0 0 0,42 0 47,21 0-47,-21 0 0,1 0 0,20 0 16,-21 0-16,21 0 0,1-21 0,-1 21 16,-21 0-16,22 0 0,-22-21 15,21 21-15,-21 0 0,0-21 0,1 0 16,-1 21-16,0-22 0,0 22 15,-21-21-15</inkml:trace>
  <inkml:trace contextRef="#ctx0" brushRef="#br0" timeOffset="60930.78">21653 10816 0,'0'-42'31,"-21"63"0,0-21-31,0 21 16,0 0-16,0 1 15,-1-1-15,1 0 0,21 0 0,-21 0 16,21 0-16,-21-21 0,21 22 16,0-1-1,21-21 17,0-21-32</inkml:trace>
  <inkml:trace contextRef="#ctx0" brushRef="#br0" timeOffset="61152.79">21823 10774 0,'0'0'0,"21"0"0,-21-21 15,0 42 32,0 0-47,-21 0 16,21 0-16,-21 1 0,-1-1 15,1 0-15,21 0 16,-21 0-16,0 0 16,21 1-1</inkml:trace>
  <inkml:trace contextRef="#ctx0" brushRef="#br0" timeOffset="62943.12">13377 12129 0,'0'0'15,"0"-22"-15,-21 22 0,0 0 16,0 0 15,21 22-15,0-1-16,0 0 15,0 0-15,0 0 0,0 0 0,0 1 16,0-1-16,0 0 0,21 0 0,-21 0 16,21 0-16,0 1 0,-21-1 15,21 0-15,1 0 0,-1 0 0,0 0 16,0 1-16,0-1 0,0 0 0,22 0 15,-22 0-15,21-21 0,1 21 16,-22 1-16,21-22 0,0 21 16,1 0-16,-1-21 0,0 0 0,22 0 15,-22 0-15,1 0 0,-1 0 16,0 0-16,1 0 0,62 0 16,-41-21-16,-22 21 0,1-21 0,20 21 15,1-22-15,-22 1 0,21 0 16,-20 0-16,20 0 0,1 0 0,-1-1 15,1 22-15,-1-21 0,1 0 16,-1 0-16,22 21 0,0-21 0,63 21 16,-85 0-16,22-21 0,63 21 15,-63 0-15,-1 0 16,-20 0-16,21 0 0,-1 0 0,1 0 16,-22 0-16,22 0 0,-21 21 15,-1-21-15,-21 21 0,22-21 16,-22 21-16,1 0 0,-1 0 0,0 1 15,-21-1-15,22 0 0,-22 0 0,21 0 16,-21 0-16,1 1 0,-1 20 16,0-21-16,0 0 0,0 22 15,0-22-15,1 0 0,-1 21 0,-21-21 0,0 1 16,0-1-16,0 0 16,0 0-16,0 0 15,0-42 16,0 0-31,0 0 16,0 0-16,0-1 0,0 1 0,0 0 16,21 0-16,0 0 0,0-22 15,0 22-15,1 0 0,-1 0 0,21 0 16,-21-22-16,22 22 0,-1 0 0,0 0 16,22 0-16,-1 0 0,1-1 15,63-20-15,-64 21 0,1 0 16,-1 21-16,1-21 0,-1-1 15,22 22-15,-22 0 0,22-21 0,-21 21 16,20 0-16,1 0 0,0-21 0,-22 21 16,22 0-16,-1 0 15,-20 0-15,-1 0 0,22 0 16,-21 0-16,20 0 0,-20 21 0,20-21 16,1 21-16,-21-21 0,20 22 0,1-1 15,0 0-15,-22 0 0,22 0 0,-22 0 16,-20 1-16,20-1 0,-21 0 15,1 0-15,20 0 0,-42 22 0,22-22 16,-1 0-16,0 0 0,1 0 0,-1 0 16,-21-21-16,22 22 0,-1-22 15,0 0-15,-21 0 0,22 0 0,-1 0 16,0-22-16,1 1 0,-22 21 16,21-21-16,1 0 0,-1-21 15,-21 20-15,21 1 0,1-21 0,-22 21 16,21-22-16,-21 22 0,1 0 15,-1 0-15,0 0 0,0 0 0,0-1 16,-21 1-16,0 0 16,0 0-1,0 0-15,0 0 16,-21 21 0,21-22-16,-21 22 0,0 0 0,0-21 15</inkml:trace>
  <inkml:trace contextRef="#ctx0" brushRef="#br0" timeOffset="64251.78">18436 13822 0,'0'0'0,"0"21"0,21-21 31,0-21-15,1 0-1,-22 0-15,21-1 0,-21 1 0,21 0 16,-21 0-16,0 0 0,0 0 15,0-22-15,0 22 0,0-21 0,0 21 16,0-22-16,-21 22 0,-22 0 0,22 0 16,0 0-16,-21 21 0,-1 0 15,1 0-15,-43 0 0,43 0 16,0 21-16,21 0 0,-22 0 16,1 21-16,0-20 0,20 20 15,-20-21-15,21 21 0,-21 1 0,20-1 0,1 0 16,0-20-16,21 20 0,0 0 15,0-21-15,0 22 0,0-22 16,0 0-16,21 0 0,0 0 16,1-21-16,20 0 0,-21 0 0,0 0 15,22 0-15,-1-21 0,-21 0 16,21 0-16,1 0 0,-22 0 0,21-22 16,1 22-16,-22-21 0,21-1 15,0 1-15,-20 0 0,20-1 0,-21 22 16,0-21-16,0 21 0,22-22 0,-22 22 15,0 21 1,0 0-16,-21 21 16,0 1-16,0-1 15,0 21-15,0-21 0,0 0 16,0 1-16,0-1 0,0 0 0,0 0 16,0 0-16,0 0 0,0 1 15,0-1-15,0 0 0,21 0 0,1-21 16,-1 21-16,0-21 0,0 21 15,0-21-15,0 0 0,22 0 16,-22 0-16,0 0 0,0-21 0,0 0 16,1 0-16,-1 0 0,0 0 0,0-1 15,-21-20-15,0 0 0,0-1 16,21 1-16,-21 0 0,0-22 0,21 22 16,-21 0-16,0-1 0,0 1 15,0 0-15,0-1 0,0 22 16,0 0-16,0 42 31,0 0-31,0 22 0,-21-22 16,0 21-16,21 0 0,-21 1 0,21-1 15,-21 0-15,21 1 0,0-1 16,0 0-16,0 1 0,0-22 16,0 21-16,0-21 0,0 22 0,0-22 15,21 0-15,0 0 0,0 0 16,0-21-16,1 0 0,-1 0 15,0 0-15,0 0 0,0 0 16,-21-21-16,21 0 0,1 0 0,20 0 16,-21-22-16,0 1 0,0 0 0,1-1 15,-1 1-15,21-21 0,-21 20 16,0-20-16,1 20 0,20-20 0,-21 21 16,-21 20-16,21-20 0,-21 21 0,21 0 15,-21 0-15,-21 42 16,0 0-1,0 21-15,0-21 0,0 22 16,-1-22-16,1 21 0,0 1 0,0-1 16,21 0-16,-21 43 0,21-43 15,-21 1-15,21-22 16,0 21-16,0-21 0,0 22 0,0-22 16,0 0-16,0 0 0,0 0 0,0 0 15,21-21 1,0 0-16,0 0 0,0 0 15,-21-21-15,21 0 0,1 0 0,-22 0 16,0-22-16,0 22 0,0-21 16</inkml:trace>
  <inkml:trace contextRef="#ctx0" brushRef="#br0" timeOffset="64483.79">18669 13441 0,'0'0'0,"-85"0"15,106 0 17,1 0-32,20 0 15,-21 0-15,21 0 0,1 0 0,-1 0 16,0 0-16,22 0 0,-22 0 0,22 0 16,-22 0-16,22-21 0,-22 21 15,0 0-15,1 0 0,-1 0 0,0 0 16,1 0-16,-22 0 0,21 0 15,-21 0-15,0 0 0,1 0 16</inkml:trace>
  <inkml:trace contextRef="#ctx0" brushRef="#br0" timeOffset="65047.56">19791 13589 0,'0'0'0,"0"21"0,-21-21 16,-1 0-16,1 21 0,0-21 0,-21 0 15,21 0-15,-1 22 0,1-22 16,0 0-16,21-22 31,42 1-31,-20 0 16,-1 21-16,21-21 0,-21 21 16,22 0-16,-22-21 0,21 21 0,0 0 15,-20 0-15,20 0 0,-21 0 16,0 0-16,22 0 0,-22 0 0,0 21 15,-21 0-15,21 0 0,-21 0 16,0 1-16,0-1 0,0 0 0,0 0 16,0 0-16,0 0 0,-21 1 15,0-1 1,0-21-16,21-21 47,21-1-47,0 1 0,-21 0 15,21 0-15,0 0 0,0-22 0,1 22 16,-1 0-16,21-21 0,-21 21 16,22-1-16,-22 1 0,0 0 0,21 0 15,-21 21-15,1 0 0,-1 0 16,-21 21 0,0 0-16,0 0 0,0 1 15,0-1-15,0 0 0,0 0 0,0 0 16,0 0-16,0 1 0,0-1 0,0 0 15,0 0-15,-21-21 32,21-21-1,0 0-15</inkml:trace>
  <inkml:trace contextRef="#ctx0" brushRef="#br0" timeOffset="65235.98">20595 13314 0,'0'0'0,"-21"0"47,0 0-47,0 0 15,-1 0 16</inkml:trace>
  <inkml:trace contextRef="#ctx0" brushRef="#br0" timeOffset="65792.89">20934 13145 0,'0'0'0,"0"-22"16,0 44 15,0-1-15,-21 0-16,-1 0 0,1 21 0,0-20 15,0-1-15,0 21 0,21 0 0,-21 1 16,-1-1-16,22-21 0,-21 22 16,21-1-16,0 0 0,-21-21 0,21 22 15,0-22-15,-21 21 0,21-21 0,0 1 16,0-1-16,0 0 15,0-42 32,0 0-47,0-1 0,21 1 0,-21 0 16,21 0-16,-21 0 0,21 0 16,1-22-16,-1 22 0,0 21 0,0-21 15,0 0-15,0 0 0,1 21 0,-1 0 16,21-22-16,-21 22 0,22 0 15,-22 0-15,21 0 0,0 0 0,-20 22 16,20-1-16,0-21 0,-21 42 16,22-21-16,-22 0 0,0 1 15,0 20-15,-21-21 0,0 0 0,0 0 16,0 1-16,-21-1 0,0 0 16,-21 0-16,20 0 0,-62 0 15,41-21-15,1 0 0,0 0 0,-1 22 16,22-22-16,-21 0 0,21 0 15,-22 0-15,22 0 16,42 0 0,1 0-1,-1-22-15,0 22 0,21-21 0,22 0 16,-43 0-16</inkml:trace>
  <inkml:trace contextRef="#ctx0" brushRef="#br0" timeOffset="66899.89">21505 13526 0,'21'-22'0,"-42"44"0,64-65 16,-43 22-16,0 0 0,21 0 0,-21 42 47,-21 21-47,21-21 0,-22 1 16,1-1-16,0 21 0,21-21 15,0 22-15,-21-22 0,21 0 0,-21 21 16,21-21-16,0 1 0,0-1 15,0 0-15,0 0 16,21-21-16,0 0 0,0 0 0,0 0 16,1 0-16,-1 0 0,0 0 0,0 0 15,21-21-15,-20 0 0,-1 0 16,21-1-16,-21 1 0,0-21 0,1 21 16,-1-22-16,0 22 0,0-21 15,0 21-15,0 0 0,-21 42 31,0 0-31,-21 0 16,0 0-16,21 0 0,0 1 0,-21-1 16,21 21-16,0-21 0,0 0 15,0 1-15,0-1 0,0 0 16,21 0-16,0-21 16,0 0-16,1 0 0,20 0 15,-21 0-15,21 0 0,-20 0 0,20 0 16,-21-21-16,21 0 0,-20 0 15,-1-1-15,21-20 0,-21 0 0,0 21 16,1-43-16,-1 22 0,0-1 0,0-20 16,0 21-16,-21-1 0,0 1 15,21 0-15,-21-1 0,0 1 0,0 21 16,22 0-16,-44 21 31,1 21-31,0 0 0,21 0 16,-21 0-16,0 0 0,0 22 15,21-22-15,0 21 0,0-21 0,-22 22 16,22-1-16,0 0 0,0 1 0,0-22 16,0 21-16,0-21 0,0 22 15,0-22-15,22 21 0,-1-21 16,0 1-16,0-22 0,0 0 16,0 0-16,1 0 0,20 0 15,-21 0-15,0-22 0,0 22 0,1-21 16,20 0-16,-21 0 15,0-21-15,0 20 0,22-20 0,-22 21 16,0-21-16,0 20 0,-21 1 0,0 0 16,-21 21-1,0 0 1,0 21-16,0 0 0,-1 1 16,1-1-16,0 0 0,0 21 0,0-21 15,21 1-15,0-1 0,0 0 0,0 0 16,0 0-16,0 0 0,0 1 15,21-22-15,0 21 0,0-21 0,22 0 16,-22 0-16,21 0 0,-21 0 16,22 0-16,-1 0 0,0-21 15,-21-1-15,22 1 0,-1 0 0,-21 0 16,22-21-16,-1 20 0,-21-20 16,0 0-16,0 21 0,1-1 0,-1-20 15,-21 21-15,21 21 0,-21-21 16,0 0-16,-21 42 31,0 0-31,21 0 0,-22 0 0,1 22 16,0-22-16,21 0 0,0 21 0,-21-21 15,0 1-15,21 20 0,0-21 16,0 0-16,-21 0 0,21 1 0,0-1 16,0 0-16,0 0 15,-22-21-15,22 21 0,0 0 16,-21-21 15,21-21-31,0 0 16,-21 0-16,21 0 15,0 0-15,0-1 0</inkml:trace>
  <inkml:trace contextRef="#ctx0" brushRef="#br0" timeOffset="67168.74">22394 13335 0,'0'0'0,"0"-21"31,0 0-31,21 21 0,1 0 16,-1-21-16,0 21 0,21 0 15,-21 0-15,22 0 0,-22 0 0,21 0 16,1 0-16,-22 0 0,21 0 0,-21 0 15,0 0-15,1 0 16,-44 0 15,22-22-31,-21 22 0,0 0 16,0-21-16,0 21 0,0 0 0</inkml:trace>
  <inkml:trace contextRef="#ctx0" brushRef="#br0" timeOffset="85423.67">741 5948 0,'-43'0'31,"22"0"16,42 0 0,1 0-31,-1 0-16,0 21 0,0-21 15,0 0-15,22 0 0,-22 21 16,21-21-16,0 0 0,1 0 0,-1 21 16,0-21-16,22 0 0,-22 0 15,22 22-15,20-22 0,-20 0 16,21 0-16,-1 0 0,1 0 16,0 0-16,-1 0 0,1 0 0,0 0 15,-1 0-15,22 0 0,0 0 16,21 0-16,-21 0 0,21 0 0,-21 0 15,21 0-15,-22 21 0,1-21 16,21 0-16,0 0 0,-21 0 0,21 0 16,0 0-16,-21 0 0,21 21 15,-21-21-15,-22 0 0,22 0 0,0 0 16,-21 0-16,21 0 0,-22 0 0,1 0 16,-22 0-16,22 0 0,-21 0 15,-22 0-15,0 0 0,1 0 16,-1 0-16,-21 0 0,0 0 15,0 0-15,-42 0 63,0 0-63,0 0 0,0 0 16</inkml:trace>
  <inkml:trace contextRef="#ctx0" brushRef="#br0" timeOffset="86419.15">804 6223 0,'-21'0'0,"42"0"0,-63 0 0,21 0 16,0 0-16,-1 0 15,1 0-15,21 21 47,21-21-31,1 0-16,-1 0 0,21 0 0,-21 21 15,22-21-15,-1 0 0,0 0 16,1 0-16,20 0 0,1 0 16,20 0-16,-20 0 0,20 0 15,1 0-15,0 0 0,21 0 0,-22 0 16,1 0-16,0 0 0,-1 0 15,22 0-15,-21 0 0,21 0 0,-1 0 16,1 0-16,21 0 0,-21 0 16,21 0-16,-21 0 0,0 0 0,0 0 15,21 0-15,-22 0 0,22 0 16,-21 0-16,0-21 0,0 21 0,0 0 16,0 0-16,-22 0 0,1 0 15,0 0-15,-1 0 0,1 0 16,-22 0-16,22 0 0,-21 0 0,-1 0 15,1 0-15,-1 0 0,-21 0 16,1 0-16,-1 0 0,0 0 0,-20 0 16,-1 0-16,0 0 0,0 0 0,0 0 15,-21-21 1,21 21 0,-21-21 30,22 21 111,-1 0-126,0 0 16,0-21-32,-21 0 1,-21 21 15,0 0-15,0-22-16,-22 22 0,22 0 0</inkml:trace>
  <inkml:trace contextRef="#ctx0" brushRef="#br0" timeOffset="92835.6">741 8890 0,'0'0'0,"-21"21"16,-1-21-16,1 21 15,0-21-15,0 22 0,0-1 16,21 0-1,-21-21-15,21 21 32,0 0-17,21-21-15,0 0 16,0 0-16,21 0 0,-20 21 0,20-21 16,21 0-16,-20 0 0,84 0 15,-64 0-15,22 0 16,0-21-16,-1 0 0,22 21 0,-21-21 15,21 21-15,-1 0 0,1-21 16,0 21-16,0 0 0,0 0 0,0-21 16,21 21-16,-22 0 0,22 0 0,-21 0 15,0 0-15,-21 0 16,21 0-16,-22 0 0,1 0 0,0 0 16,-1 0-16,-20 0 0,-1 0 15,-20 0-15,20 0 0,-21 0 0,-20 0 16,20 0-16,-21 0 0,0 0 0,0 0 15,1 0 1,-44 0 31,1 0-31,0 0-16,0 0 0,-21 0 15,-1 0-15,1 0 0,0 0 16,-1 0-16,-20 0 0</inkml:trace>
  <inkml:trace contextRef="#ctx0" brushRef="#br0" timeOffset="93427.14">825 9208 0,'0'0'16,"-21"0"-16,0 0 0,0 0 16,0 0-16,21-22 31,21 22-16,0 0-15,0 0 16,0 0-16,1 0 0,-1 0 0,0 0 16,21 0-16,-21 0 0,22 0 15,-1 0-15,0 0 0,1 0 16,-1 0-16,22 0 0,-1 0 16,1 0-16,-1 0 0,22 0 0,-1 0 15,1 0-15,0 0 0,-1 0 16,22-21-16,-21 21 0,21 0 0,0 0 15,-1 0-15,22 0 0,-21-21 0,21 21 16,-21 0-16,0 0 0,-21 0 16,20 0-16,-20 0 0,0 0 0,-1 0 15,-20 0-15,21 0 16,-43 0-16,21 0 0,-20 0 0,-1 0 0,0 0 16,-20 0-16,-1 0 0,0 0 15,0 0 1,-21-21 62,-21 21-62,0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03:13:59.2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1799 402 0,'21'0'16,"0"-21"0,1 21-16,-1 0 0,-21-21 31,0 0-16,0 0-15,0-1 0,0 1 16,0 0 0,-21 0-16,-1 21 15,1-21-15,0 21 0,0 0 16,0 0-16,0 0 0,-22 0 0,22 21 16,-21 0-16,-1 0 0,1 0 15,-21 22-15,20-1 0,1-21 16,0 22-16,-1-1 0,22 0 0,-21 22 15,21-22-15,-1 0 0,1 22 16,-21-1-16,42-20 0,-21 20 16,21 1-16,-21-1 0,21 1 15,0-22-15,0 22 0,21-22 0,0 0 16,21 1-16,1-22 0,-1 21 16,0-21-16,1 0 0,20 1 15,1-22-15,-1 0 0,-21 0 16,22 0-16,-1 0 0,1-22 0,-1 1 15,-20 0-15,20 0 0,-20 0 16,-1-22-16,0 22 0,1-21 0,-22 0 16,21-1-16,-21 22 0,-21-21 15,0 21-15,0-1 0,0 1 0,-42 0 16,21 0-16,-22 21 0,1 0 16,0 0-16,-1 0 0,-20 0 15,-1 21-15,22-21 0,-21 21 16,-1 0-16,22-21 0,-1 22 15,1-1-15,21-21 0,0 0 16,0 21-16,42-21 16,0 0-16,21-21 0,1 21 15,-1-21-15,0-1 0,22 1 16,-22 0-16,22 0 0,-22 0 16,21 0-16,-20-1 0,-1 1 0,0 0 15,-20 21-15,20 0 0,-21 0 16,-21 21-16,0 0 15,0 22-15,0-22 0,0 21 16,-21 1-16,0-1 0,0 21 16,-1-20-16,1 20 0,0-20 15,0 20-15,0 1 0,0-22 0,-1 21 16,1 1-16,0-1 0,21-20 16,-21 20-16,21-20 0,-21 20 15,21-21-15,0 1 0,-21-22 0,21 21 16,0-21-16,0 1 0,0-1 15,0 0-15,0 0 0,0 0 0,0-42 47,0 0-47,0-21 0,21 20 16</inkml:trace>
  <inkml:trace contextRef="#ctx0" brushRef="#br0" timeOffset="475.26">2625 1143 0,'0'0'0,"0"21"16,-22-21-16,44-21 31,-1 0-15,0 0-16,0 0 0,0-1 15,0 1-15,1 0 0,-1 0 0,0 0 16,0 0-16,0-1 0,-21 1 16,21 0-16,-21 0 0,-21 21 31,0 0-31,-21 21 0,21 0 0,-22 0 15,1 1-15,0 20 0,-1 0 16,1-21-16,21 22 0,-22-1 16,22 0-16,0 1 0,0-1 15,21-21-15,0 22 0,0-22 0,0 0 16,0 0-16,0 0 0,21-21 16,0 21-16,0-21 0,22 0 0,-22 0 15,21 0-15,-21 0 0,22 0 16,-1 0-16,-21 0 0,22-21 15,-1 21-15,0-21 0,-21 0 0,22 0 16,-22 0-16,21-22 0,-21 22 16,22-21-16</inkml:trace>
  <inkml:trace contextRef="#ctx0" brushRef="#br0" timeOffset="751.43">3408 550 0,'0'0'0,"0"-21"0,0 42 31,-21 1-15,21-1-16,-22 21 0,1 0 15,21 1-15,-21-1 0,0 0 16,0 22-16,21-22 0,-21 22 0,-1-22 16,22 22-16,0-22 0,-21 0 15,0 1-15,21-1 0,-21-21 0,21 21 16,0-20-16,0-1 15,0 0-15,0 0 0,21-21 32,0 0-32,0 0 0,1-21 0,-1 0 15,21 0-15,-21-22 0,22 1 16</inkml:trace>
  <inkml:trace contextRef="#ctx0" brushRef="#br0" timeOffset="1019.75">3831 550 0,'0'0'16,"0"-21"-16,0 42 31,-21 1-15,21 20-16,-21-21 0,21 21 16,0-20-16,0 20 0,-21 0 0,21 22 15,-22-22-15,22 0 0,-21 1 16,21-1-16,0-21 0,0 22 0,-21-22 15,21 21-15,-21-21 0,21 0 16,0 1-16,0-1 0,0 0 16,0-42 15,0 0-15,0-1-16</inkml:trace>
  <inkml:trace contextRef="#ctx0" brushRef="#br0" timeOffset="1250.58">3260 995 0,'0'0'0,"-22"0"0,1 0 0,42 0 47,1 0-47,-1 0 0,21 0 16,-21 0-16,0-21 0,106-22 31,-84 43-31,-1 0 0,-21-21 16,22 0-16,-22 21 0,21 0 0,-21 0 15,0 0-15</inkml:trace>
  <inkml:trace contextRef="#ctx0" brushRef="#br0" timeOffset="1623.36">4000 1080 0,'0'0'0,"22"0"0,-1 0 16,0 0-16,0 0 0,0-22 16,0 22-16,1-21 0,-1 0 0,0 0 15,-21 0-15,21 0 0,-21-1 16,21 1-16,-21 0 0,0 0 15,0 0-15,0 0 0,-21 21 16,0 0-16,0 0 16,0 0-16,-1 0 0,1 21 15,0 0-15,0 0 0,0 0 16,0 0-16,21 22 0,-22-22 16,22 21-16,-21-21 0,21 22 0,0-22 15,0 0-15,0 21 0,0-20 16,0-1-16,0 0 0,21 0 0,1 0 15,-1 0-15,0 1 0,0-22 16,0 21-16,0-21 0,22 0 0,-22 0 16,21 0-16,1 0 0,-22 0 15,21 0-15,-21 0 0,0-21 0</inkml:trace>
  <inkml:trace contextRef="#ctx0" brushRef="#br0" timeOffset="2066.9">4678 953 0,'0'0'0,"0"-22"0,0 1 16,0 0-16,0 0 16,0 0-16,21 0 15,0 21-15,-21-22 16,21 1-16,0 21 0,1 0 0,-1 0 16,0 0-16,0 0 0,0 0 15,0 0-15,22 21 0,-22 1 0,0-1 16,0 21-16,0-21 0,1 22 15,-1-1-15,-21-21 0,0 21 0,0 1 16,0-1-16,0-21 0,0 22 16,0-22-16,-21 0 0,-1 0 15,1 0-15,21 0 0,-21 1 16,21-44 15,21 1-31,-21 0 0,21 0 16,1 0-16,-1 0 0,0-22 0,0 1 15,0 21-15,0-22 0,1 1 16,-1 0-16,0-1 0,-21 1 0,21 21 16,0 0-16,0 0 0,1-1 15,-22 1-15,21 21 16,0 0 0,0 21 15,0-21-31,0 0 0,1 0 15,-1 0-15</inkml:trace>
  <inkml:trace contextRef="#ctx0" brushRef="#br0" timeOffset="2522.51">6032 783 0,'-21'0'31,"0"0"-15,0 0-16,0 0 0,0 0 16,-1 21-16,-20 1 0,0-1 15,-1 0-15,22 0 0,0 0 16,0 0-16,21 1 0,0-1 0,0 0 16,0 0-16,0 0 15,0 0-15,0 1 0,21-22 0,0 21 16,22 0-16,-22-21 0,21 21 15,0-21-15,1 0 0,-1 21 0,22-21 16,-22 21-16,-21-21 16,0 0-16,0 22 0,1-22 15,-1 21-15,-21 0 0,0 0 16,0 0 0,-21 0-16,-1-21 0,-20 22 15,21-22-15,-21 21 0,-1-21 16,22 21-16,-21-21 0,21 0 0,-22 0 15,22 21-15,-21-21 0,21 0 16,-1 0-16,1 0 0,0 0 16,0 0-16,0 0 15,0 0 1,-1-21 0</inkml:trace>
  <inkml:trace contextRef="#ctx0" brushRef="#br0" timeOffset="3278.93">1143 1947 0,'0'0'0,"-21"0"0,0 0 0,-1 0 15,1 0-15,0 0 0,0 0 16,42 0 31,0 0-47,0 0 0,22 0 16,-22 0-16,42 0 15,-20 0-15,41 0 0,1 0 0,0 0 16,21 0-16,-1 0 0,1 0 15,21 0-15,21 0 0,1 0 0,-1 0 16,21 0-16,-21 0 0,22 0 16,-1 0-16,21 0 0,-20 0 0,20 0 15,-20 0-15,20 0 0,1 0 16,-1 0-16,1 0 0,-1 0 0,-21 0 16,149 0-16,-149 0 15,-21 0-15,-21 0 0,22 0 0,-44 0 16,1 0-16,-21 0 0,0 0 15,-22 0-15,1-21 0,-22 21 16,0 0-16,-21 0 0,1 0 0,-1 0 16,0 0-16,-21-21 31,-21 21-31,-22 0 16,22 0-16,-21-21 0</inkml:trace>
  <inkml:trace contextRef="#ctx0" brushRef="#br0" timeOffset="3984.88">1333 2244 0,'0'0'0,"-42"0"15,21 0-15,0 0 0,-22 0 0,22 0 16,0 0-16,0 0 16,0 0-16,42 0 46,21 0-30,1 0-16,20 0 0,1 0 16,20 0-16,1 0 0,0-21 0,20 21 15,1 0-15,0-22 0,21 22 16,21 0-16,-21 0 0,21-21 0,1 0 16,-1 21-16,0 0 0,0-21 15,21 21-15,1 0 0,-1-21 0,0 21 16,22 0-16,-22-21 0,22 21 15,-1 0-15,-20-22 0,-1 22 0,0-21 16,1 21-16,-1 0 0,-21-21 16,0 21-16,-21-21 0,0 21 15,-21-21-15,0 21 0,0-21 0,-22 21 16,1 0-16,-21-22 0,20 22 16,-20 0-16,-1-21 0,1 21 0,-22-21 15,22 21-15,-22 0 0,0 0 16,-21 0-16,1 0 0,-1 0 0,0 0 15,0 0-15,-21-21 16,-21 0 0,0 21-16,0-21 0,-22 21 15</inkml:trace>
  <inkml:trace contextRef="#ctx0" brushRef="#br0" timeOffset="4946.32">3514 974 0,'0'0'0,"42"0"0,-21 0 0,85 0 15,-64 0-15,1 0 16,20 0-16,-21 0 0,1-21 0,-1 21 16,0-22-16,-20 22 15,20 0-15,-21 0 0,0 0 0,0 0 16,1 0-16,-22-21 0,21 21 16</inkml:trace>
  <inkml:trace contextRef="#ctx0" brushRef="#br0" timeOffset="24180.14">1164 3112 0,'0'-22'0,"-21"1"16,21 0 15,0 42 47,0 0-78,-21 1 0,21-1 16,0 0-16,-21 21 0,21 1 0,-22-1 15,22 21-15,0-20 16,-21 20-16,0 1 0,0-22 0,21 22 16,0-22-16,-21 0 0,21 1 15,-21-1-15,21 0 0,-22 1 16,22-22-16,0 21 0,0-21 0,0 0 15,0 1-15,0-1 0,0 0 16,0 0-16,0 0 0,0-42 63,0 0-63,0 0 15,0 0-15,22-1 16,-1 1-16</inkml:trace>
  <inkml:trace contextRef="#ctx0" brushRef="#br0" timeOffset="24603.11">1291 3831 0,'0'0'0,"0"21"0,21-21 15,0 0-15,1 0 16,-1 0-1,-21-21 1,0 0-16,21 21 0,-21-21 16,0 0-1,-21 21 17,0 0-17,-1 0-15,1 0 0,0 21 16,0 0-16,21 0 15,21-21 17</inkml:trace>
  <inkml:trace contextRef="#ctx0" brushRef="#br0" timeOffset="25806.97">3556 3535 0,'0'0'0,"0"-21"15,21 0-15,0 21 0,-21-22 16,21 22-16,-21-21 0,0 0 16,22 21-16,-22-21 0,0 0 0,0 0 15,0-1-15,0 1 16,0 0-16,-22 0 0,1 21 0,0-21 15,0 21-15,0 0 0,-22 0 0,22 0 16,-21 0-16,0 0 0,20 21 16,-20 0-16,0 0 0,-1 0 15,22 22-15,-21-1 0,0-21 0,20 22 16,-41 41-16,42-41 0,0-22 16,-1 21-16,22-21 0,0 22 15,0-22-15,0 0 0,0 0 16,0 0-16,22 0 15,-1-21-15,21 0 0,-21 0 0,22 0 16,-1 0-16,0 0 0,1-21 16,20 21-16,-21-21 0,1 0 0,-1 0 15,0 0-15,-20-1 0,20 1 16,-21 0-16,0 0 0,0 0 0,1 0 16,-1-1-16,-21 1 0,0 0 0,0 0 15,0 0-15,21 21 0,-21-21 16,0 42 15,0 0-15,0 0-16,0 21 0,0-20 15,0 20-15,0 0 0,0 1 16,0-1-16,0 0 0,0 22 0,0-22 16,0 43-16,0-22 0,0 1 15,0 20-15,0 1 0,0-21 0,0 20 16,0 107-16,0-85 0,0-22 15,0 22-15,0 0 0,21 0 16,-21 0-16,0-1 0,0-20 0,0 21 16,0 0-16,0-22 0,21 1 15,0 0-15,-21-1 0,0 1 16,22 0-16,-1-22 0,-21 22 0,21-22 16,-21 1-16,0-1 0,0-20 0,0 20 15,0-20-15,0-22 0,0 21 16,0-21-16,0 0 0,-21-21 15,0-21-15,-1 0 16,1-21-16,0-1 0,0 1 16,0-21-16,-22-1 0,1-21 0,0 22 15,-1-22-15,1-21 0,0 1 0,-1 20 16,-20-42-16,21 21 0,-1 0 16,22 0-16,0 1 0,0-1 0,0-85 15,21 85-15,0 22 16,0-1-16,0 22 0,21-22 0,0 21 15,0 1-15,0-1 0,0 1 16,1 21-16,20-22 0,-21 22 16,21-22-16,-20 22 0,20 0 0,-21 20 15,0-20-15,43 0 16,-43 21-16,-21-1 0,42-20 16,-21 21-16,-21 0 15,22 0-15,-1-1 0,0 1 16,-21 0-16,21 0 0</inkml:trace>
  <inkml:trace contextRef="#ctx0" brushRef="#br0" timeOffset="26556.27">4127 3641 0,'0'0'0,"0"21"15,0-42 17,0 0-17,0-1-15,22 22 16,-22-21-16,21 0 0,-21 0 0,0-21 16,21 20-16,-21 1 15,21 0-15,-21 0 0,0 0 0,0 0 16,0-1-16,-21 22 15,0 22 1,0-1-16,-1 0 0,1 21 16,0-21-16,0 22 0,0-1 15,21-21-15,-21 22 0,21-1 0,-22-21 16,22 21-16,0-20 0,0 20 16,0-21-16,0 0 0,0 0 0,0 1 15,22-1-15,-1 0 0,0 0 0,0 0 16,0-21-16,22 0 15,-22 0-15,21 0 0,-21 0 0,22 0 16,-1-21-16,0 21 0,1-21 16,-1 0-16,0 0 0,1-22 0,-1 22 15,0-21-15,1-1 0,-22 1 16,21 0-16,0-22 0,-20 1 0,20 20 16,-21-20-16,0-1 0,0 1 0,1 21 15,-1-22-15,0 22 0,0-1 16,0 22-16,-21-21 0,21 21 0,-21 0 15,0-1-15,0 1 0,0 42 47,-21 1-47,0-1 0,0 21 16,21 0-16,-21 1 0,21-1 0,0 0 16,-43 64-16,43-42 0,-21-22 15,21 22-15,0-22 0,0 0 16,0 1-16,0-1 0,0 0 0,0-21 15,0 22-15,0-22 0,0 21 16,0-21-16,0 1 0,21-1 0,1 0 16,-1 0-16,0-21 0,0 0 15,0 0-15,0 0 16,1 0-16,-1 0 16,0-21-16,0 0 0,0 21 0,0-21 15,1-1-15,-22-20 0,21 21 16,0 0-16,0 0 0</inkml:trace>
  <inkml:trace contextRef="#ctx0" brushRef="#br0" timeOffset="26879.04">4678 3366 0,'-21'0'0,"42"0"0,-64 0 0,22 21 0,42-21 32,1 0-17,-1 0-15,0 0 0,21 0 0,1 0 16,-1 0-16,0 0 0,1-21 16,-1 21-16,0 0 0,1-22 0,-22 22 15,21 0-15,-21 0 0,0 0 16,1 0-16,-1 0 0,-42 0 62,-1 22-62,1-22 0</inkml:trace>
  <inkml:trace contextRef="#ctx0" brushRef="#br0" timeOffset="28219.15">5567 3069 0,'0'0'0,"-21"0"15,-1 0 1,44 0 31,-1 0-47,0 0 15,21 0-15,1 0 0,-1 0 0,21-21 16,-20 21-16,20 0 0,1-21 0,-22 21 16,22 0-16,-22-21 0,0 21 15,1 0-15,-1 0 0,0 0 0,-21-21 16,1 21-16,-1 0 0,0 0 16,-42 0 15,0 0-31,-1 0 0,-20 21 15,21-21-15,0 0 0,0 0 16,-22 21-16,22-21 0,0 0 16</inkml:trace>
  <inkml:trace contextRef="#ctx0" brushRef="#br0" timeOffset="28511.17">5884 3069 0,'0'0'0,"-21"0"0,21 21 62,0 1-62,-21-22 0,21 21 16,0 21-16,0-21 0,0 0 0,0 22 15,-21-1-15,21 0 16,0 1-16,-21-1 0,21 0 0,0 1 16,0-1-16,-22 0 0,22 1 15,-21-1-15,21-21 0,0 22 0,0-22 16,-21 21-16,0-21 0,21 0 0,-21 1 15,21-1-15,0 0 0,0 0 16,0 0-16,0 0 0,0-42 47,0 0-47,0 0 0</inkml:trace>
  <inkml:trace contextRef="#ctx0" brushRef="#br0" timeOffset="28927">6096 3662 0,'0'21'31,"21"-21"-15,0 0-16,0 0 0,1-21 15,-1 0-15,0 0 16,0-1-16,0 22 0,0-21 16,-21 0-16,0 0 0,0 0 15,0 0-15,0-1 16,-21 22 0,0 22-1,-21-1-15,21-21 0,-1 21 0,1 21 16,0-21-16,0 1 0,0-1 15,0 21-15,21-21 0,0 0 16,0 22-16,0-22 0,-22 0 0,22 21 16,0-20-16,0-1 0,0 0 15,22-21-15,-22 21 16,21-21-16,0 0 0,0 0 0,0 0 16,0 0-16,1 0 0,-1 0 15,21 0-15,-21-21 0,0 0 16,22 0-16</inkml:trace>
  <inkml:trace contextRef="#ctx0" brushRef="#br0" timeOffset="29544.02">6710 3556 0,'0'0'0,"0"-21"16,-21 0-1,21 0-15,0-1 16,21 1-16,0 0 15,0 21-15,0 0 0,0-21 16,1 21-16,20 0 0,0 0 16,-21 0-16,1 0 0,-1 21 15,0 0-15,0 0 0,0 1 16,-21-1-16,0 0 0,0 21 0,0-21 16,0 1-16,-21 20 0,0-21 0,-21 0 15,20 22-15,1-22 0,-21 0 16,21 0-16,-22 0 0,22 0 15,0 1-15,0-1 0,21 0 16,-21-21-16,42-21 31,0 0-31,0-1 16,22 1-16,-22 0 16,0 0-16,0 0 0,21-22 0,-20 22 15,20-21-15,0 0 0,-21 20 16,22-20-16,-22 0 0,21 21 15,-21-22-15,1 22 0,-1 0 0,0 0 16,-21 0-16,0 42 31,0 0-31,-21-21 16,21 42-16,-21-21 0,-1 1 0,1 20 16,21-21-16,-21 21 0,0-20 0,0 20 15,21-21-15,0 21 0,-21-20 16,21-1-16,0 21 0,0-21 0,0 0 15,0 1-15,0-1 0,21 0 16,0-21-16,0 0 0,0 0 16,0 0-16,1 0 0,20 0 15,-21 0-15,21 0 0,-20 0 0,20-21 16,0 0-16,1-1 0,-22 22 16,21-42-16,0 21 0,1 0 0,-1-22 15,-21 1-15,22-21 0,-1 20 0</inkml:trace>
  <inkml:trace contextRef="#ctx0" brushRef="#br0" timeOffset="29842.91">8043 2900 0,'0'0'0,"0"-21"0,0 0 16,-21 21 0,0 21-1,21 0-15,0 0 0,-21 0 0,0 22 16,-1-22-16,22 21 0,-21 0 0,0 1 15,21 20-15,-21-20 0,0-1 16,0 21-16,-1 1 0,1-22 16,0 22-16,21-22 0,-21 0 0,0 1 15,0-1-15,21 0 0,0 1 0,0-22 16,0 0-16,0 21 16,0-20-16,0-1 0,0 0 0,0 0 15,21-21 1,0 0-16,0 0 0,0 0 0,0 0 15,1 0-15,-1-21 0,42-21 16,-42 20-16,22 1 0</inkml:trace>
  <inkml:trace contextRef="#ctx0" brushRef="#br0" timeOffset="30102.28">7853 3387 0,'0'0'0,"-21"0"0,-1 0 0,1 0 16,0 0-16,42 0 31,0 0-31,1 0 0,20 0 16,-21 0-16,21 0 0,1 0 16,-1-21-16,0 21 0,1 0 15,-22-22-15,21 22 0,1-21 0,-22 21 16,21 0-16,-21 0 0,0-21 0,1 21 15,-22-21 1,21 21 0</inkml:trace>
  <inkml:trace contextRef="#ctx0" brushRef="#br0" timeOffset="30451.08">9059 2985 0,'0'0'0,"-21"0"32,21 21-32,-21 0 15,0-21-15,0 21 0,-1 21 0,1-20 16,0-1-16,0 21 15,-21 0-15,42 1 0,-22-1 0,-20 64 16,21-64-16,0 1 0,21-1 16,0 0-16,-21 1 0,21-1 15,0-21-15,0 21 0,0-20 0,0-1 16,21 0-16,0 0 0,0 0 16,0 0-16,0 1 0,22-22 0,-22 0 15,21 0-15,1 0 0,-1 0 31,170-43-31</inkml:trace>
  <inkml:trace contextRef="#ctx0" brushRef="#br0" timeOffset="30778.98">9779 3133 0,'0'0'0,"21"-21"15,21-64 1,-20 85-1,-1 0-15,0 0 0,0 0 16,0 0-16,0 0 0,22 0 0,-22 21 16,21 0-16,1 22 0,-1-22 15,0 21-15,-21 0 0,22 1 0,-22-1 16,0 0-16,0 1 0,0-1 0,-21 0 16,0 1-16,0-1 15,0 43-15,-21-43 0,0-21 0,0 22 16,-21-1-16,20 0 0,1-21 15,0-21-15,21 22 16,-21-1-16,0 0 0,0-21 0,-1 0 16,22 21-16,-21-21 0,0 0 15,0 0 1,0 0-16,21-21 0,0 0 16,-21 21-16,21-21 0,-22 21 0</inkml:trace>
  <inkml:trace contextRef="#ctx0" brushRef="#br0" timeOffset="55462.5">11112 3493 0,'-21'0'109,"0"0"-109,0 0 0,0 0 16,0 0-16,-22 0 0,22 0 15,0 0-15,21-22 16</inkml:trace>
  <inkml:trace contextRef="#ctx0" brushRef="#br0" timeOffset="56153.91">11049 3429 0,'0'0'16,"-21"0"-16,-22 0 0,1 0 0,0 0 15,-1 0-15,1 0 0,21 0 0,0 0 16,0 0-16,-1 0 0,65 0 31,-1 0-31,0 0 0,22 0 16,21 0-16,-1 0 15,1 0-15,0 0 0,-1 0 0,1 0 16,21 0-16,-22 0 0,22 0 0,0 0 16,0 0-16,-21 0 0,-1 0 15,1 0-15,-22 0 0,1 0 0,-22 0 16,1 0-16,-22 0 0,21 0 16,-21 0-16,-21-21 15,0 0 1,-21 21-16,21-21 15,-21 21-15,0-22 0,0 22 0,-1-21 16,1 21-16,0-21 16,-21 21-16,21-21 0,-22 21 0,1-21 15,0 21-15,-1-21 0,22 21 16,-21-22-16,21 22 0,-22 0 0,22 0 16,0 0-16,42 22 62,0-22-62,0 0 0,1 0 0,20 0 16,-21 0-16,21 0 0,1 21 15,-22-21-15,21 0 0,1 0 0,-22 21 16,0 0-16,0-21 0,0 21 16,-21 0-16,0 1 0,0 20 15,0-21-15,-21 21 0,-21-20 16,21 20-16,-43-21 0,22 21 15,-1-20-15,-20 20 0,21 0 0,-1-21 16,-20 1-16,20 20 0,1-21 0,21 0 16,-21 0-16,20 1 0,1-22 15,0 21-15,21-42 32,42-1-32</inkml:trace>
  <inkml:trace contextRef="#ctx0" brushRef="#br0" timeOffset="56811">13420 3006 0,'0'0'0,"-43"0"32,22 0-32,21 21 15,0 0 1,21-21-1,0 0-15,1-21 16,-1 0-16,21 0 0,-21-1 0,0 1 16,1 0-16,-1 0 0,0-21 15,21-22-15,-42 43 16,0-21-16,0 20 0,0-20 0,0 21 16,0 0-16,0 0 0,0 42 31,-21 0-31,0 0 15,0 21-15,0 1 0,-1-22 0,1 42 16,0-20-16,0-1 0,0 0 16,0 22-16,21-22 0,0 22 0,-22-1 15,22 1-15,0-1 0,0-20 16,0 20-16,0-21 0,0 1 0,0-1 16,0 0-16,0 1 0,0-22 15,0 0-15,0 0 0,0 0 0,0 1 16,0-1-16,-21-21 15,0 0 1,0 0-16,0-21 0,0-1 16,-1 22-16,1-21 0,0 0 0,0 0 15,21 0-15,-21 0 16,21-1-16,0 1 0,0 0 16,0 0-16,0 0 0,21 0 15,-21-1-15,21 22 16,21-21-16,-20 0 0,-1 0 0</inkml:trace>
  <inkml:trace contextRef="#ctx0" brushRef="#br0" timeOffset="57103.08">14012 2879 0,'0'0'0,"21"-21"0,1-22 16,-22 22-16,0 0 0,0 0 0,0 0 15,0-1-15,0 1 16,-22 21-1,1 21-15,0 1 16,21 20-16,-21-21 0,0 21 16,21 1-16,-21-1 0,-1 22 0,1-22 15,21 0-15,-21 22 0,0-22 16,21 22-16,-21-22 0,21 0 0,-21 1 16,21-1-16,0 0 0,-22-21 15,22 1-15,0 20 0,0-21 16,0 0-16,22-21 15,-1 0 1,0 0-16,0 0 0,0 0 0,0-21 16,1 0-16,-1 0 0</inkml:trace>
  <inkml:trace contextRef="#ctx0" brushRef="#br0" timeOffset="57295.97">13779 3154 0,'0'0'0,"-21"0"0,21-21 32,21 21-17,1 0-15,20 0 0,-21-21 16,21 21-16,1 0 0,-1 0 0,0 0 16,1-22-16,-1 22 0,0-21 15,1 21-15,-1 0 0,0 0 0</inkml:trace>
  <inkml:trace contextRef="#ctx0" brushRef="#br0" timeOffset="57586.81">15219 3027 0,'0'0'0,"-21"0"46,21 21-30,0 0-16,-22 0 0,1 22 0,0-22 16,21 0-16,-21 21 0,0 1 0,21-22 15,0 21-15,-21-21 0,-1 22 16,1-22-16,21 0 0,0 0 0,0 22 16,-21-22-16,21 0 15,0 0-15,0 0 16,21-21-1,0 0-15,1-21 16,20 0-16,-21 21 0</inkml:trace>
  <inkml:trace contextRef="#ctx0" brushRef="#br0" timeOffset="57998.57">15960 3090 0,'0'-21'0,"0"42"0,21-63 0,-21 21 16,-21 21-16,-1 0 15,1 0-15,0 0 0,0 0 16,0 0-16,-22 0 0,22 0 16,0 0-16,-21 21 0,21-21 0,-1 21 15,1 0-15,0-21 0,0 22 16,21-1-16,0 0 0,0 0 0,0 0 16,0 0-16,21 1 0,0-1 15,0 0-15,22 0 0,-22 0 0,0 0 16,21 1-16,-20-1 0,20 0 0,-21 0 15,0 0-15,0-21 0,1 21 16,-22 1-16,0-1 16,0 0-1,-22 0-15,1-21 0,0 0 16,0 0-16,0 0 0,0 0 0,-1 0 16,1 0-16,0 0 0,0 0 15,0 0-15,0 0 0,-1 0 16,1 0-1,0 0-15,0 0 16,0-21 0,21 0-16,0 0 15,0-1-15,0 1 0</inkml:trace>
  <inkml:trace contextRef="#ctx0" brushRef="#br0" timeOffset="58198.46">15409 2667 0,'0'0'16,"-21"0"-16,0 0 0,21 21 47,0 0-47,-21-21 15,21 22-15</inkml:trace>
  <inkml:trace contextRef="#ctx0" brushRef="#br0" timeOffset="60095.37">17441 2879 0,'0'0'0,"0"-21"16,0-1-16,0 1 0,0-21 0,0 21 0,0 0 16,21-1-16,1-20 31,-44 42-15,1 21-16,0 0 15,0 1-15,0-1 0,0 21 0,-1 0 16,1 1-16,0-1 0,0 22 15,0-22-15,0 21 0,-1-20 0,1 20 16,0 1-16,0-22 0,21 22 16,-21-22-16,21 0 0,0 1 0,0-1 15,0-21-15,21 21 0,0-20 16,0-1-16,22 0 0,-22-21 0,21 21 16,-21-21-16,22 0 0,-1 0 0,0 0 15,1 0-15,-1-21 0,0 0 16,1 0-16,-1-1 0,0-20 15,-21 0-15,22-1 0,-1 1 16,-21-21-16,22-1 0,-22 22 0,0-22 16,21 1-16,-21-1 0,1 1 0,-1 20 15,-21-20-15,0 21 0,21-1 16,-21 22-16,0 0 0,0 0 0,0 0 16,0-1-16,-21 22 15,0 22-15,-1 20 16,22-21-16,-21 21 0,0-20 15,21 20-15,0 0 0,-21 1 16,0 20-16,21-21 0,-21 22 16,21-22-16,-22 22 0,22-22 0,0 64 15,0-64-15,0 1 0,0-22 16,0 21-16,0-21 0,0 0 16,22 1-16,-1-1 0,0 0 0,21-21 15,-21 0-15,1 0 16,-1 0-16,21 0 0,-21 0 0,22-21 15,-1 0-15,0-1 0,1 1 0,-1 0 16,0-21-16,1-1 0,20 22 16,-21-21-16,-20 0 0,20-1 0,-21 1 15,0 21-15,0 0 0,-21-1 16,0 1-16,-21 21 31,0 0-31,0 0 0,0 21 0,-22 1 16,22-1-16,0 0 0,0 0 15,0 21-15,21-20 0,-21-1 0,21 0 16,0 21-16,0-21 0,0 1 0,0-1 16,21 0-16,0 0 0,0 0 15,0-21-15,0 21 0,1 1 0,-1-22 16,-21-22 15,0 1-15,-21 21-16,-1-21 0,1 0 0,0 21 15,0 0-15,0 0 0,0 0 16,-1 0-16,1 0 0,0 0 16,0 0-16,0 0 0,0 0 15,21 21-15,0 0 16,21-21 0,21 0-16,-21 0 0,22 0 0,-1 0 15,0 0-15,1 0 0,20 0 16,-21 0-16,22 0 0,-1 0 0,-20-21 15,20 21-15,-20-21 16,-1 0-16,0 0 0,-21-1 0,22 1 16,-22 0-16,0 0 0,0-21 15,0 20-15,1-20 0,-22 21 0,0-21 16,0 20-16,0 1 0,0 0 16,0 0-16,-22 21 31,1 0-31,0 21 0,0 21 0,0-20 15,21-1-15,-21 21 0,21-21 16,-22 22-16,22-22 0,0 0 0,0 21 16,0-21-16,0 1 0,22-1 0,-1-21 15,0 21-15,0 0 0,21-21 16,1 0-16,-1 21 0,0-21 16,22 0-16,-1 0 0,1 0 15,-1 0-15,1 0 0,-1-21 0,1 21 16,-1-21-16,-20 0 0,20 0 15,-20-1-15,-1-20 0,0 21 0,1-21 16,-22 20-16,21 1 0,-21-21 16,-21 21-16,0 0 0,0-22 0,0 22 15,0 0-15,0 0 0,-21 0 16,0 21-16,0 0 0,0-22 16,-22 22-16,22 0 0,-21 0 0,21 0 15,-22 22-15,1-1 0,0-21 16,-1 21-16,1 21 0,0-21 15,20 1-15,-20-1 0,21 21 0,0-21 16,0 0-16,-1 22 0,22-22 16,0 0-16,0 0 0,0 0 0,0 1 15,22-1-15,20 0 16,-21-21-16,0 0 0,22 0 0,-22 0 16,21 0-16,0 0 0,-20 0 15,20 0-15,-21 0 0,21-21 0,-20 0 16,-1-22-16,0 22 0,0-21 15,21-1-15,-42 1 0,22-21 16,-1 20-16,0-20 0,-21 20 0,0-20 16,21-1-16,-21 1 0,21-1 15,-21 1-15,21 21 0,-21-22 0,0 22 16,0-1-16,0 1 0,0 21 16,0 0-16,0 0 0,0-1 0,0 1 15,0 42 1,0 1-16,0 20 0,0 0 0,0 1 15,0 20-15,0 1 0,0-1 16,-21 1-16,21-1 0,0 1 0,0-1 16,0 1-16,0-1 0,0 1 15,0-22-15,0 0 0,0 1 0,21-1 16,-21 0-16,0-21 0,22 22 16,-1-22-16,-21 0 0,21-21 15,-21 21-15,21 0 0,0-21 16,0 0-16,1 0 15,-1 0-15,0-21 0,21 0 0,-21 0 16,22 0-16,20 0 0,-20-22 16</inkml:trace>
  <inkml:trace contextRef="#ctx0" brushRef="#br0" timeOffset="60399.19">21505 2646 0,'0'0'0,"21"-42"15,-21-1-15,0 22 0,22 0 0,-22 0 16,0 0-16,0-1 0,0 44 31,-22-1-31,1 21 0,0 0 16,0 1-16,0-1 0,0 0 0,-1 1 16,1-1-16,0 0 0,21 1 15,-21 20-15,21-20 0,-21-1 0,21 0 16,0 1-16,0-1 0,0 0 15,0 1-15,0-1 0,0-21 16,0 21-16,0-20 0,0-1 0,0 0 16,0 0-16,0 0 0,0-42 47</inkml:trace>
  <inkml:trace contextRef="#ctx0" brushRef="#br0" timeOffset="60935.89">21209 3133 0,'0'0'0,"-21"0"0,0-21 0,-1 21 16,22-22 31,22 22-47,20 0 15,-21 0-15,21 0 0,1-21 0,-1 21 16,22-21-16,-22 21 0,21-21 15,-20 21-15,-1-21 0,22 21 0,-43 0 16,21 0-16,-21-21 0,0 21 16,1 0-16,-1 0 0,-21 21 47,-21 0-47,-1-21 0,1 21 0,0 21 15,0-20-15,0 20 0,0-21 16,-1 21-16,22 1 0,0-22 0,0 21 15,0-21-15,0 22 16,0-22-16,0 0 0,22 0 0,-1 0 16,21 1-16,-21-22 0,0 0 0,22 21 15,-22-21-15,21 0 0,-21 0 16,22 0-16,-22 0 0,21-21 0,-21-1 16,22 1-16,-22 0 0,21-21 15,-21-1-15,22 22 0,-22-21 0,0-22 16,0 22-16,0 0 0,1-1 15,-22 22-15,0-21 0,0 0 16,0 20-16,0 1 0,-22 0 0,1 0 16,0 0-16,0 21 0,0 0 15,-22 0-15,22 0 0,0 0 0,-21 21 16,-1-21-16,1 21 0,21 0 16,-21 0-16,-1 1 0,22-1 0,-21 0 15,21-21-15,-1 21 0,-20 0 16,21 0-16,0 1 0,0-1 0</inkml:trace>
  <inkml:trace contextRef="#ctx0" brushRef="#br0" timeOffset="62247.14">5122 5101 0,'0'0'0,"21"-21"0,22 21 0,-22 0 16,0-21-16,-21 0 0,0 0 16,0-1-16,0 1 15,-21 21-15,0-21 0,0 0 0,-22 0 16,1 21-16,0-21 0,-1 21 0,1 0 16,0 0-16,-22 0 0,1 21 15,20 0-15,-20 0 0,20 21 0,-20-20 16,21 20-16,-1 0 15,1 1-15,21-1 0,0 0 0,-1 1 16,22-22-16,-21 21 0,21-21 16,0 0-16,0 1 0,21-1 0,22 0 15,-1-21-15,0 0 0,1 0 0,-1 0 16,22 0-16,-1-21 0,1 0 16,-1-1-16,-21 1 0,22 0 0,-22 0 15,1 0-15,-1-22 0,-21 22 16,0 0-16,22-21 0,-22 21 0,-21-1 15,0 1-15,21-21 16,-21 21-16,0 42 31,0 0-31,-21 0 16,21 0-16,0 22 0,0-22 0,-21 21 16,21 1-16,0-1 0,0 0 0,0 22 15,0-1-15,0 1 0,0-1 16,0 1-16,0 20 0,0-20 0,0 21 15,0-22-15,0 22 0,0-1 0,0 1 16,0 0-16,21-1 0,-21 1 16,21 21-16,0-21 0,-21-1 0,21 1 15,0 84-15,1-105 0,-1 20 16,-21 1-16,0-21 0,21 20 16,-21-20-16,0-1 0,0-20 15,0-1-15,0 0 0,0 1 0,0-22 16,-21 0-16,0 0 0,21 0 15,-22-21-15,1 0 0,-21 0 0,21 0 16,0 0-16,-22-21 0,-20-64 16,20 43-16,22-21 0,0-1 0,-21-21 15,21 1-15,21-22 0,0 21 16,-22-42-16,22 21 0,0-21 0,0 22 16,0-22-16,22 21 0,-1 0 0,0 0 15,0 21-15,0-20 0,43-44 16,-43 65-16,21 20 15,-21 1-15,22-1 0,-22 1 0,0 20 16,21 1-16,-20 0 0,20-1 16,-21 1-16,0 0 0,22-1 0,-22 22 15,21-21-15,-21 21 0</inkml:trace>
  <inkml:trace contextRef="#ctx0" brushRef="#br0" timeOffset="62838.8">5757 5228 0,'0'21'31,"21"-21"-31,1-21 16,-1 21 0,-21-21-16,21 0 0,0 0 0,0 0 15,-21-1-15,21-20 0,-21 21 0,22-21 16,-22 20-16,0 1 0,0-21 15,0 21-15,0 0 0,-22-1 16,1 22-16,0 0 0,0 0 16,0 22-16,0-1 0,-1 0 0,1 21 15,-42 43-15,42-43 16,-1 22-16,1-22 0,21 0 16,0 1-16,0-1 0,0-21 0,0 22 15,0-22-15,0 0 0,0 21 16,21-42-16,22 21 0,-22-21 0,21 0 15,1 0-15,-22 0 0,21 0 0,0 0 16,1 0-16,-1-21 0,0 0 16,1 0-16,-1 0 0,-21 0 0,22-22 15,-22 1-15,21 0 0,0-1 16,-20 1-16,20-22 0,-21 1 0,0-1 16,22 1-16,-22 21 0,0-22 0,0 22 15,-21-1-15,0 1 0,0 21 16,0 0-16,0 0 0,0 42 31,-21 0-31,21 21 0,0 1 16,-21-1-16,0 0 0,21 22 0,0-22 15,0 22-15,0-22 0,0 21 16,0-20-16,-22-1 0,22 0 0,0 1 16,0-1-16,0-21 0,0 0 15,0 22-15,0-22 0,22 0 16,-1-21-1,0 0-15,0 0 16,-21-21-16,0 0 0</inkml:trace>
  <inkml:trace contextRef="#ctx0" brushRef="#br0" timeOffset="63023.48">6286 5122 0,'0'0'16,"-21"0"-16,42 0 31,1 0-31,-1 0 16,21 0-16,-21 0 0,0 0 15,22 0-15,-1-21 0,0 21 0,1-21 16,-1 21-16,22-21 16,-22 0-16,21 21 0</inkml:trace>
  <inkml:trace contextRef="#ctx0" brushRef="#br0" timeOffset="63403.01">8340 4699 0,'0'0'0,"0"-21"0,0 0 0,0 0 16,0-1-16,0 1 0,0 0 0,-22 0 15,1 42 1,21 0 0,-21 22-16,21-22 0,0 21 0,0 22 15,-21-1-15,21 1 0,-21-1 0,0 1 16,21-1-16,-22 1 0,1-1 15,0-21-15,0 22 0,0-22 16,21-21-16,-21 22 0,-1-22 16,22 21-16,-21-21 0,21 1 15,0-1-15,0-42 32,-21-1-32,21 1 0</inkml:trace>
  <inkml:trace contextRef="#ctx0" brushRef="#br0" timeOffset="64194.56">7662 5186 0,'0'0'0,"-21"0"16,21 21-1,0 0 1,42-21-16,-20 0 0,-1 0 0,21 0 16,0 0-16,22 0 15,-22 0-15,22-21 0,-1 21 0,1-21 16,-1 0-16,1-22 0,-1 22 0,1 0 15,-1-21-15,64-22 16,-84 22-16,-1 21 0,43-64 16,-64 43-16,0-1 0,-21 1 15,0 21-15,0-21 0,0-1 16,0 22-16,0 0 0,-21 21 16,0 21-16,-1 0 15,1 22-15,0-22 0,21 42 0,-21-20 16,0 20-16,0 1 0,-1-1 0,1 1 15,0-1-15,0 1 16,0-22-16,21 21 0,0-20 0,-21-1 16,21 0-16,-22 1 0,22-22 0,0 0 15,0 21-15,0-20 0,0-1 16,0-42 15,22-1-31,-1 1 0,0 0 16,0 0-16,0 0 0,0-22 0,1 1 15,-1 0-15,21 21 16,-21-22-16,22 1 0,-22 21 0,0-22 16,0 22-16,0 21 0,0 0 0,1 0 15,-22 21 1,0 22-16,0-22 0,0 0 0,0 21 16,0-20-16,0-1 0,0 21 0,0-21 15,0 0-15,0 1 0,0-1 16,21 0-16,0-21 0,0 21 0,43 0 15,-43-21-15,21 0 0,0 0 16,1 0-16,-1 0 0,0 0 16,1-21-16,-1 0 0,0 0 0,1 0 15,-1-1-15,0 1 0,1 0 0,-1-21 16,-21 21-16,22-22 16,-22 1-16,0-43 0,-21 64 0,0-21 15,0 21-15,0-1 0,0 1 16,-21 21-16,0 0 0,-1 0 15,1 0-15,-21 21 0,21 22 0,0-22 16,-1 21-16,1 1 0,0-22 16,0 21-16,0 0 0,21 1 0,0-22 15,0 21-15,0-21 0,0 1 0,0-1 16,21 0-16,0 0 0,0-21 16,0 0-16,1 0 0,20 0 0,0 0 15,1 0-15,-1 0 0,127-42 16,-126 21-16,20-1 15,1 1-15</inkml:trace>
  <inkml:trace contextRef="#ctx0" brushRef="#br0" timeOffset="64628.31">11388 4593 0,'0'0'0,"21"-21"0,-21 0 0,0 0 16,0 0-16,0-1 0,0 1 15,-21 42 1,21 1-16,-22-1 16,22 0-16,-21 21 0,0 1 0,0 20 15,21 1-15,-21-1 0,-22 1 16,22-1-16,0 1 0,0-1 16,0-21-16,-22 43 0,22-43 15,21 1-15,0-22 0,0 21 16,0-21-16,0 1 0,0-1 15,21-21-15,1 0 0,-1 0 0,0 0 16,0 0-16,0 0 16,0 0-16,1-21 0,-1-1 0,-21 1 15,21 0-15,0 0 0,-21-21 0,0 20 16</inkml:trace>
  <inkml:trace contextRef="#ctx0" brushRef="#br0" timeOffset="64828.13">10922 4974 0,'-21'21'0,"42"-42"0,-63 42 0,42 1 16,21-22-1,0 0-15,21 0 0,-21 0 16,22 0-16,-1 0 0,0 0 16,1 0-16,-1 0 0,22 0 0,-22 0 15,0 0-15,-21-22 0,22 22 16,-1 0-16,22-42 0,-43 42 15,21 0-15,-21-21 0,0 21 0</inkml:trace>
  <inkml:trace contextRef="#ctx0" brushRef="#br0" timeOffset="65198.89">11620 5080 0,'0'0'0,"-21"64"31,42-64-15,1 0-16,-1 0 0,0 0 16,0-22-16,0 1 0,22 0 0,-22 0 15,0 0-15,0 0 0,21-1 16,1-20-16,-43 21 16,0-21-16,0 20 0,0 1 0,0 0 15,0 0-15,0 0 0,-21 21 16,-1 0-16,1 0 0,0 21 15,-21 0-15,21 0 0,-1 22 16,1-22-16,0 21 0,0 22 0,0-22 16,21 0-16,0 1 0,0-1 0,0-21 15,0 21-15,0 22 16,0-43-16,21 0 0,0 0 0,0-21 16,22 22-16,-22-22 0,0 0 15,21 0-15,1 0 0,-1 0 0,0 0 16,1 0-16,-1-22 0,0 22 0,1-21 15,-22 0-15,21 0 0</inkml:trace>
  <inkml:trace contextRef="#ctx0" brushRef="#br0" timeOffset="65998.32">12340 5038 0,'0'0'0,"0"-43"16,0 22-16,0 0 0,0 0 0,0-21 16,0 20-16,0 1 0,21 0 0,0 0 15,1 0-15,-1 0 0,21-1 16,-21 1-16,0 21 0,22-21 0,-22 21 15,21 0-15,1 0 0,-1 0 16,-21 0-16,21 21 0,-20 0 16,20 1-16,-21 20 0,-21 0 0,0 1 15,0-1-15,0 0 0,0 1 16,-21-1-16,0 0 0,0 1 0,-22-1 16,22-21-16,0 21 0,0-20 0,-22 20 15,22-21-15,21 0 16,0-42 15,21 0-31,1 0 16,-1-22-16,0 22 0,21-21 0,-21 0 15,22-1-15,-1 1 0,0-22 16,1 22-16,-22 0 0,21-1 16,1 1-16,-22 21 0,21-21 0,-21 20 15,-21 1-15,0 42 31,-21-21-31,0 22 0,0 20 16,0 0-16,-1-21 0,1 22 16,0-1-16,0 0 0,0 1 15,0-1-15,21 0 0,0 1 0,0 20 16,0-42-16,0 22 0,0-22 16,42 0-16,-21 0 0,0-21 0,0 21 15,22-21-15,-1 0 0,-21 0 0,22 0 16,-1 0-16,0 0 0,43-21 15,-43 0-15,1 0 16,-1 0-16,-21-22 0,21 1 0,-20 0 16,20-1-16,-21 1 0,0-21 15,0-1-15,22 1 0,-43-22 0,21 21 16,0 22-16,0-21 0,0-1 16,1 22-16,-22-22 0,0 22 15,0 21-15,21 0 0,-42 21 31,-1 0-31,22 42 16,-21-21-16,0 21 0,0-20 0,0 20 16,0 21-16,-1-20 0,1 20 15,21-20-15,0 20 0,-21 1 0,21-22 16,-21 21-16,21-20 0,0-1 16,0 0-16,0 1 0,0-22 0,0 0 15,0 21-15,21-20 0,0-22 0,0 21 16,1 0-16,-1-21 0,0 0 15,0 0-15,0 0 0,0 0 0,22 0 16,-22 0-16,0 0 0,0-21 16,22 0-16,-22-1 0,0 1 15,21-42-15,-42 20 0</inkml:trace>
  <inkml:trace contextRef="#ctx0" brushRef="#br0" timeOffset="66218.2">13441 4805 0,'0'0'0,"21"0"15,0 0 1,0 0-16,22 0 0,-22 0 0,0 0 16,21 0-16,-21 0 0,22 0 15,-1-21-15,-21 21 0,22 0 0,-1 0 16,-21-21-16,0 21 15,22 0-15,-22 0 0,0-22 16</inkml:trace>
  <inkml:trace contextRef="#ctx0" brushRef="#br0" timeOffset="67043.38">15303 5059 0,'-63'0'0,"126"0"0,-168 0 0,62 0 0,1 0 16,21 0-16,0 0 0,-1 0 0,22-21 16,22 0-1,-1-1-15,21 1 0,0 0 16,1 0-16,-1-21 0,0 20 16,1-20-16,-1 0 0,0-1 0,1 22 15,-1-21-15,0 0 0,-20-1 16,-1 1-16,0 0 0,0-1 15,-21 22-15,0-21 0,0 21 0,0-1 16,0 1-16,-21 21 16,0 0-16,-22 0 0,22 21 15,0 1-15,-21 20 0,-22 43 16,22-43-16,0 21 0,20 1 16,-20 21-16,21-1 0,-21 1 0,20 0 15,1 20-15,0-20 0,0 21 16,0-21-16,0 20 0,21 1 15,-43 85-15,22-85 0,0-1 16,0 1-16,0 0 0,-1 0 0,-20 0 16,21 0-16,-21-1 0,20 1 15,-20-21-15,21 21 0,0-22 0,-22 1 16,22 0-16,0-22 0,0 1 0,0-1 16,21-20-16,0-1 0,0-21 15,0 0-15,0 0 0,21-21 16,0 0-16,21-21 0,1-21 0,-1 21 15,0-22-15,22-20 0,21-1 0,-22 22 16,22-21-16,-22-22 16,22 21-16,0-20 0,-22-22 0,22 21 15,-22-21-15,-20 1 0,-1 20 0,0-21 16,-21 21-16,1-20 0,-22 20 16,0 0-16,-22 1 0,-20-1 0,-43-42 15,43 85-15,-21-1 0,20 1 16,-20 21-16,-1-22 0,1 22 15,-1 21-15,22-21 0,-22 21 0,22 0 16,21 0-16,-21 0 0,20 0 16,22-21-16,22 21 15,20 0 1,-21 0-16,21 0 16,-20 0-16,20-21 0,0 21 0,1-21 15,-1 21-15,0-22 0,1 22 0</inkml:trace>
  <inkml:trace contextRef="#ctx0" brushRef="#br0" timeOffset="67463.45">15769 4995 0,'0'0'0,"-21"-21"0,0 0 16,0 21-16,-1-21 15,1 21-15,0-21 0,21 0 0,0-1 0,0 1 16,0 0-1,0 0-15,21 0 0,0 21 0,1-21 16,-1-1-16,21 22 0,-21 0 0,0 0 16,22 0-16,-22 0 0,21 22 15,1-22-15,-22 42 0,21-21 0,-21 0 16,0 22-16,1-1 0,-1 0 16,-21 1-16,0-1 0,0-21 0,0 21 15,-21 1-15,21-22 0,-22 0 16,1 0-16,-21 0 0,21 1 0,0-1 15,-1-21-15,1 0 16,21-21 15,0-1-31,0 1 0,21-21 16,1 21-16,-22 0 0,21-22 0,0 22 16,0-21-16,-21 21 0,21-1 0,0 1 15,1 0-15,-22 0 0,42 0 16,-21 21-16,0 0 0,0 0 15,1 0-15,-1-21 0,21 21 16,-21 0-16,22 0 0</inkml:trace>
  <inkml:trace contextRef="#ctx0" brushRef="#br0" timeOffset="68334.22">16827 4890 0,'-84'21'31,"63"0"-31,-22-21 0,22 21 16,-21 21-16,21-20 0,-1-1 0,-20 0 16,21 0-16,0 21 0,0-20 0,21-1 15,0 0-15,-22 0 0,22 0 16,0 0-16,0 1 0,22-1 16,-1-21-1,0 0-15,0 0 0,0 0 16,0 0-16,1-21 0,-1-1 0,0 1 15,-21 0-15,0 0 16,21-21-16,0 20 0,-21-20 0,21 0 16,-21-1-16,22 1 0,-1 0 0,-21 21 15,21-22-15,0 22 0,0 0 16,0 0-16,1 21 0,20-21 0,-21 21 16,21 0-16,-20 0 0,20 0 15,0 21-15,-21-21 0,22 42 0,-22-21 16,0 0-16,0 22 0,0-1 15,-21-21-15,0 22 0,0-1 16,0-21-16,0 21 0,-21 22 16,21-43-16,-21 0 0,0 0 15,0 1-15,0-22 16,-1 0 0,1 0-16,21-22 15,0 1-15,0 0 0,0-21 16,0 21-16,0-1 0,43-20 15,-22 0-15,0-1 0,0 1 0,21 0 16,1-1-16,-1 1 0,0 21 16,1 0-16,-1 0 0,0-1 15,1 22-15,-1 0 0,0 0 0,-20 0 0,-1 22 16,0-22-16,0 42 16,0-21-16,-21 21 0,0 1 0,21-1 15,-21-21-15,0 22 0,0-1 16,0 0-16,0 1 0,0-22 0,0 0 15,0 0-15,0 0 0,0 0 16,0 1-16,-21-22 16,0 0-16,21-22 15,-21 1-15,21 0 16,0 0-16,0-21 0,0 20 0,0-20 16,21 0-16,21-1 0,-20 1 0,-1 0 15,21-22-15,0 22 0,1 0 16,-1 20-16,0-20 0,1 21 15,-1 0-15,22 21 0,-22 0 16,0 0-16,1 0 0,-1 0 0,-21 21 16,21 0-16,-20 21 0,-22-20 0,0 20 15,0 0-15,0 1 0,0-22 16,0 21-16,0 0 0,-22-20 0,1 20 16,0-21-16,0 0 0,21 0 15,-21 1-15,0-1 0,-1-21 0,1 0 16,21 21-16,-21-21 0,21-21 15,0 0 1</inkml:trace>
  <inkml:trace contextRef="#ctx0" brushRef="#br0" timeOffset="68731.35">20108 4360 0,'0'0'0,"0"-21"0,0 0 0,0 0 16,0 0-16,0 0 15,0 42 1,0 0-16,0 21 0,0 1 16,-21-1-16,21 0 0,0 1 0,-21-1 15,21 21-15,0-20 0,0 20 16,-21 1-16,21-1 0,-21-20 0,21 20 16,-22-21-16,22 1 0,0-1 15,0 0-15,-21-20 0,21-1 0,-21 21 16,21-21-16,-21 0 15,42-42 17,0 0-32,0 0 0</inkml:trace>
  <inkml:trace contextRef="#ctx0" brushRef="#br0" timeOffset="69494.41">20722 4424 0,'21'-42'0,"-42"84"0,42-106 15,-21 43-15,0 0 0,-21 21 32,0 21-32,0 0 0,0 22 15,-1-22-15,1 21 0,0 1 16,0-1-16,0 21 0,-22 43 16,22-63-16,0 20 0,0 1 15,0-22-15,0 0 0,-1 1 0,1-1 16,21 0-16,0-21 0,-21 1 0,21 20 15,-21-21-15,21 0 16,21-21 0,0-21-16,-21 0 15,43 0-15,-22 0 0,0-1 16,0-20-16,21 21 0,-20-21 0,20-1 16,0 1-16,-21 0 15,22-1-15,-22 1 0,21 21 0,-21 0 16,1-1-16,-1 1 0,0 21 15,-21 21 1,0 1 0,0-1-16,0 21 0,0-21 15,0 22-15,0-22 0,0 21 0,0-21 16,21 22-16,-21-22 0,21 21 0,0-21 16,1 0-16,-1 1 0,0-1 15,0 0-15,21 0 0,-20-21 0,20 0 16,0 0-16,1 0 0,-1 0 0,0 0 15,22 0-15,-22 0 16,0-21-16,1 21 0,20-21 0,-20 0 16,-1-22-16,0 22 0,1-21 15,-1-1-15,-21 1 0,21 0 0,-20-1 16,-1 1-16,-21 21 0,0-21 0,0 20 16,0 1-16,0 0 0,0 0 15,-21 21-15,-1 0 0,1 0 0,0 21 16,-21-21-16,21 42 0,-22-20 15,22-1-15,-21 21 0,21 0 0,-1 1 16,1-1-16,0-21 0,21 22 16,0-1-16,0-21 0,0 21 15,21-20-15,0-1 0,1 0 0,20 0 16,-21 0-16,21-21 0,1 0 0,-1 21 16,0-21-16,1 0 0,-1 0 15,0 0-15,22 0 0,-22-21 0,-21 0 16,22 21-16,-1-21 0,0 0 15,-20 0-15,20-22 0,-21 22 0,0 0 16,0-21-16,1 20 0,-22-20 0,0 21 16,0-21-16,0 20 0,0 1 15,0 0-15,-22 0 0</inkml:trace>
  <inkml:trace contextRef="#ctx0" brushRef="#br0" timeOffset="69819.2">20045 4741 0,'0'0'0,"-21"0"0,42-21 32,0 21-32,0 0 0,0-21 0,22 21 15,-1 0-15,0-21 0,22 21 0,-1 0 16,-20-21-16,20 0 0,1 21 16,-1 0-16,-21 0 0,1 0 0,-1-22 15,-21 22-15,0 0 0,-42 0 16,-21 0-1,21 0-15</inkml:trace>
  <inkml:trace contextRef="#ctx0" brushRef="#br0" timeOffset="71023.16">7535 6900 0,'0'0'0,"-21"22"0,0-22 16,21-22 15,0 1-31,0 0 15,0 0-15,0 0 16,0 0-16,0-1 0,0 1 16,0-21-16,0 21 0,0 0 15,0-22-15,0 22 0,-42-42 16,-1 41-16,22 1 0,0 0 0,-21 21 16,20 0-16,-20 0 0,0 21 15,-1 0-15,1 22 0,0-1 0,-1 0 16,1 1-16,0 20 0,-1-20 15,1 20-15,21 1 0,-21-22 0,20 21 16,1-20-16,0-1 0,21 22 0,0-22 16,0-21-16,0 21 0,21-20 15,22 20-15,-1-42 0,0 0 16,22 0-16,-22-21 0,22-22 16,-22 22-16,0 0 15,22-21-15,-22-1 0,0 22 0,1-21 16,-1 0-16,0-1 0,-20 1 15,-1 0-15,0-1 0,0 1 0,-21 0 16,0 20-16,0-20 0,0 21 16,0 0-16,0 42 15,-21-21-15,0 21 0,21 21 16,-21-20-16,-1 20 0,22 0 16,0-21-16,-21 22 0,21-1 0,0-21 15,0 22-15,0-22 0,0 0 16,0 0-16,0 0 0,21 0 0,1-21 15,20 0-15,0 0 0,1 0 16,-1 0-16,0 0 0,22-21 0,-22 0 16,22 0-16,-22 0 0,21 0 15,-20-1-15,-1-20 0,0 21 0,1-21 16,-1-1-16,-21 1 0,0 0 16,1-1-16,-1 22 0,0-21 0,-21-1 15,21 22-15,-21-21 0,0 21 0,0 0 16,-21 42 15,21 21-31,-21-21 0,0 22 16,21 20-16,-22-21 0,1 1 15,21 20-15,-21-20 0,0 20 0,21 22 16,-21-22-16,0 22 0,-1 0 0,1-22 16,21 22-16,-21-1 0,0 1 15,0 0-15,0-1 0,21 1 0,-43 84 16,22-105-16,21 21 0,0-22 15,-21 1-15,21-22 0,0 0 0,-21 1 16,21-22-16,0 0 0,0 0 16,0-42-1,0 0-15,0 0 0,21-1 0,0-20 16,-21-21-16,21 20 0,0-20 16,1-1-16</inkml:trace>
  <inkml:trace contextRef="#ctx0" brushRef="#br0" timeOffset="71347.13">8149 7218 0,'0'0'16,"0"-64"-16,0 1 0,0 21 0,0-22 0,0 22 16,0 21-16,0-22 0,0 22 15,21-21-15,-21 21 0,0-1 0,21 1 16,-21 0-16,22 21 0,-1-21 0,0 21 16,0 0-16,21 0 0,-20 0 15,20 0-15,0 0 0,1 0 0,-1 0 16,-21 21-16,21 0 0,-20 0 15,-1 22-15,-21-22 0,0 0 16,0 21-16,-21-20 0,-1-1 0,-20 21 16,0-21-16,21 0 0,-22 22 0,1-22 15,0 0-15,-1 0 0,22-21 16,-21 21-16,21 1 0,-22-22 0,22 0 16,0 0-16,21-22 15,0 1 1,0 0-16,21 0 0,21 0 15,-20 0-15,20-1 0,0 1 16,1 0-16,-1-21 0,0 21 0,22-1 16</inkml:trace>
  <inkml:trace contextRef="#ctx0" brushRef="#br0" timeOffset="71645.77">9038 6646 0,'0'0'0,"21"0"0,-21 22 31,0-1-31,0 0 0,-21 0 0,21 21 16,-21 1-16,21-1 0,-21 0 16,21 22-16,0-1 0,-21 1 0,21 21 15,-22-1-15,22 1 0,0 0 0,-21-1 16,0 1-16,0 0 0,0-1 16,21 1-16,-21-22 0,-1 22 0,22 0 15,-21 21-15,21-43 16,-21-21-16,21 1 0,0-22 0,-21 21 15,21-21-15,0 1 16,0-44 0,21 1-16,-21-21 15,21 21-15,0-22 0,-21-20 0,22 21 16,-1-22-16,0 1 16,-21-22-16</inkml:trace>
  <inkml:trace contextRef="#ctx0" brushRef="#br0" timeOffset="72393.37">9038 6985 0,'0'0'0,"0"-63"0,0-1 16,0 22-16,0-1 0,-21 22 0,21-21 16,0 21-16,0 0 0,0-1 15,0 1-15,21 0 16,0 21-16,0 0 0,22 0 16,-22 0-16,21 0 0,1 21 15,-1 0-15,0 1 0,-21-1 0,22 0 16,-22 0-16,0 0 0,-21 22 0,0-22 15,0 0-15,0 21 0,0-21 16,-21 1-16,0 20 0,-22-21 16,22 0-16,-21 0 0,0 1 0,20-22 15,-20 21-15,21-21 0,-21 0 16,20 21-16,1-21 0,0 0 16,42 0 15,0 0-31,1 0 0,-1 0 15,21-21-15,-21 21 0,22-21 0,-22 21 16,21-22-16,0 1 0,-20 21 16,20-21-16,0 0 0,1 0 0,-1-22 15,0 22-15,1-21 0,-1 21 16,0-22-16,22-62 0,-22 41 16,-21 1-16,0 20 0,1-20 15,-1-1-15,-21 22 0,0-22 0,21 22 16,-21 21-16,0-21 0,0 20 0,0 1 15,-21 42 1,0 1 0,21 20-16,0-21 0,-22 21 15,22 1-15,-21 20 0,21-20 0,0 20 16,0 1-16,0-22 0,0 21 0,0-20 16,0-1-16,0 0 0,21 1 15,1-1-15,-22-21 0,21 0 16,0 1-16,0-1 0,0 0 0,22-21 15,-22 0-15,0 0 0,21 0 0,-21 0 16,1 0-16,20 0 0,-21-21 16,0 0-16,22-1 0,-22 1 0,0 0 15,0-21-15,0-1 0,-21 22 0,21-21 16,1 0-16,-22-1 0,21 22 16,-21 0-16,0 0 0,0 42 15,0 0-15,0 21 16,0-20-16,-21 20 0,-1-21 15,22 21-15,-21-20 0,21 20 0,-21-21 16,21 0-16,0 0 0,0 1 16,0-1-16,21-21 31,0-21-31,1-1 0,-22 1 0,21 0 16</inkml:trace>
  <inkml:trace contextRef="#ctx0" brushRef="#br0" timeOffset="72591.25">10477 6265 0,'-21'0'0,"42"0"0,-63 0 0,21 0 0,0 0 16,-22 22-16,22-1 16,0-21-16,0 21 15,21 0 1,21 0-1,0-21-15,0 0 16,22 0-16,-22 0 0,0 0 0</inkml:trace>
  <inkml:trace contextRef="#ctx0" brushRef="#br0" timeOffset="72851.1">11049 6308 0,'0'0'0,"-42"0"31,20 0-31,1 0 0,0 0 0,-21 0 16,21 0-16,-22 21 0,22 0 0,-21 0 16,-1 0-16,22 22 0,-21-22 15,21 21-15,0 1 0,-1-1 0,1-21 16,21 21-16,-21 1 0,21-1 0,0-21 16,0 22-16,0-22 0,0 0 15,64 42-15,-22-41 16,-21-22-16,21 0 0,1 21 0,-1-21 15,22 0-15,-22 0 0,0 0 16,22 0-16,-1 0 0,-20-21 16,20 21-16,1-22 0</inkml:trace>
  <inkml:trace contextRef="#ctx0" brushRef="#br0" timeOffset="74486.62">11832 6414 0,'0'-43'0,"0"86"0,0-107 16,0 43-16,0 0 0,-21 0 15,0-1-15,0 22 0,-1 0 0,1 0 16,0 0-16,-21 0 0,21 0 0,-1 0 16,-20 22-16,0-1 15,21 21-15,-22-21 0,22 22 0,0-1 16,-43 43-16,64-64 0,-21 21 16,21 0-16,0-20 0,0-1 15,0 21-15,0-21 0,21-21 0,-21 21 16,22 1-16,20-22 0,-21 0 15,0 0-15,0 0 0,22 0 16,-22 0-16,0-22 0,0 1 0,0 0 16,1 0-16,-1 0 0,0 0 0,-21-22 15,21 1-15,-21 21 0,21-22 16,-21 1-16,21 21 0,-21-21 0,0 20 16,0 1-16,0 42 15,0 1 1,0-1-16,-21 21 0,21 0 15,-21-20-15,21 20 0,-21 0 16,21-21-16,0 22 0,0-22 0,0 21 16,0-21-16,0 1 0,21-1 0,0 0 15,0-21-15,22 21 0,-22-21 0,21 0 16,-21 0-16,22 0 0,-1 0 16,0 0-16,1-21 0,-1 0 0,-21 0 15,22-1-15,-22 1 0,21-21 0,-21 0 16,22-1-16,-22 1 15,0-22-15,0 1 0,0-1 0,0 1 0,1 21 16,-22-22-16,21 1 0,0 20 16,0 1-16,-21 21 0,0-22 15,0 22-15,0 0 0,-21 42 32,0 0-32,21 22 0,-21-22 15,-1 21-15,22 1 0,0-1 0,0 0 16,-21 22-16,21-1 0,-21-20 15,21 20-15,0-21 0,0 22 0,0-22 16,0 1-16,0-1 0,0-21 0,42 43 16,-42-43-16,22 0 0,-1 0 15,0-21-15,0 0 16,0 0-16,0 0 0,1 0 0,-1 0 16,0 0-16,0-21 0,0 21 0,22-21 15,-22 0-15,0-22 0,0 22 16,0-21-16,22-1 0,-22 1 0,0 0 15,0-1-15,0 1 0,22 0 0,-22 21 16,-21-1-16,21 1 16,0 21-16,-21 21 15,0 1-15,0-1 0,0 0 16,-21 21-16,0-21 0,21 22 16,-21-22-16,21 21 0,0-21 15,0 22-15,-22-22 0,22 0 0,0 0 0,0 0 16,0 1-16,22-1 15,-1-21-15,0 0 16,0 0-16,0 0 0,0 0 0,1 0 16,20 0-16,-21 0 0,0-21 15,22 21-15,-22-22 0,0 1 0,21-21 16,-21 21-16,1-22 0,-1 22 0,0-21 16,0 21-16,0-22 0,0 22 15,1 0-15,-22 0 0,21 21 16,-42 21-1,-1 0-15,1 0 16,0 22-16,0-1 16,0 0-16,21-20 0,-21-1 0,21 0 15,0 0-15,0 0 0,0 22 16,0-22-16,21-21 16,0 0-16,0 0 0,0 0 15,0 0-15,1 0 0,-1 0 16,0 0-16,-21-21 15,0-1-15,0 1 0,0 0 0,0 0 16,0 0-16,0 0 0,0-22 16,-21 22-16,0 0 0,-1 0 0,22-22 15,0 22-15,-21 0 0,21 0 16,0 0-16,0 0 16,0-1-16,21 22 0,1-21 15,-1 0-15,0 21 0,0 0 16,21-21-16,-20 21 0,20 0 15,0-21-15,-21 21 0,22 0 16,-1 0-16,0 0 0,1 0 0,84 338 47,-148-295-47,-1-22 16,22 21-16,0-21 0,-21 1 15,0 20-15,21-21 0,-21 0 0,21 0 16,0 1-16,0-1 15,0-42 17,0-1-17,0 1-15,0 0 0,21-21 16,0 21-16,-21-22 0,43 1 16,-22 0-16,0-1 0,21-20 0,1 20 15,-1 1-15,0-21 0,1 41 16,-1-20-16,21 21 0,-20 0 0,-1 21 15,0 0-15,1 0 0,-22 0 0,21 0 16,-21 21-16,1 0 0,-1 21 16,-21 1-16,0-1 0,0 0 15,0 22-15,0-22 0,0 1 0,-21-1 16,-1-21-16,1 21 0,21 1 16,0-22-16,-21 0 0,0 0 0,21 0 15,0 1-15,0-1 16,0-42 15,0-1-31,21 1 16,-21 0-16,21-21 0,-21 21 0,0-22 15</inkml:trace>
  <inkml:trace contextRef="#ctx0" brushRef="#br0" timeOffset="74746.33">13779 6033 0,'-21'0'0,"42"0"0,-63 0 16,21 0-16,0 0 16,0 0-1,21 21-15,0 0 31,0 0-15,-22-21 15,1 0-31,0 21 0</inkml:trace>
  <inkml:trace contextRef="#ctx0" brushRef="#br0" timeOffset="75003.07">12213 6392 0,'0'0'0,"-21"22"16,-21-22-1,63 0-15,0 0 16,0 0-16,0-22 0,0 22 0,1 0 16,20-21-16,-21 21 0,0 0 15,0-21-15,22 21 0,-22 0 0,0 0 16,0 0-16,0 0 0,1 0 15,-1 0-15,0 0 0,0-21 16,-21 42 15,-21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03:25:15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 9356 0,'0'21'32,"0"0"-32,0 0 15,21-21-15,-21 21 0,21-21 16,0 0-16</inkml:trace>
  <inkml:trace contextRef="#ctx0" brushRef="#br0" timeOffset="1432.14">1312 9504 0,'-21'0'0,"0"0"0,0 0 15,0 0-15,-1 0 0,1 0 16,0 0-16,0 0 15,0 0-15,21-21 0,-21 0 0,-1-1 16,22 1 0,0 0-16,0 0 15,0 0-15,0 0 0,22-1 16,-1 22-16,0-21 16,0 0-16,0 21 0,0 0 15,1 0-15,-1 0 0,0 0 16,0 0-16,0 21 0,0 0 0,1-21 15,-1 22-15,0-1 0,-21 21 16,0-21-16,0 22 16,0-1-16,0 0 0,0 1 0,-21 20 15,0-21-15,-1 22 0,-20-22 16,21 1-16,-21 20 0,-1-21 0,1 1 0,0-1 16,-1 0-16,1 1 15,0-1-15,-1-21 0,1 0 0,0 1 16,-1-1-16,22 0 0,-21 0 15,21-21-15,-1 0 0,1 0 0,0 0 16,0-21-16,0 0 0,0 0 16,-1-1-16,22-20 0,0 0 15,0-1-15,0 1 0,0 0 0,0-1 16,0 1-16,0 0 0,22-1 16,-1 22-16,0 0 0,0 0 0,0 0 15,0 21-15,1 0 0,-1 0 16,0 0-16,0 21 0,0-21 0,0 21 15,1 0-15,-1 0 16,-21 22-16,21-22 0,0 21 0,-21-21 16,0 1-16,21 20 0,-21-21 15,21 0-15,-21 0 0,22 1 0,-22-1 16,0 0-16,0 0 0,0 0 16,21-21-16,-21 21 0,21-21 15,0 0 1,0-21-1,0 0-15</inkml:trace>
  <inkml:trace contextRef="#ctx0" brushRef="#br0" timeOffset="1628.4">1672 9970 0,'0'0'16,"-21"0"31,21-22-16</inkml:trace>
  <inkml:trace contextRef="#ctx0" brushRef="#br0" timeOffset="2532.62">2921 9821 0,'0'-21'32,"0"0"-32,21 0 0,0 0 15,0 21-15,-21-43 0,0 22 16,0 0-16,22 0 0,-22 0 0,0-22 15,0 22-15,0 0 0,0 0 16,-22 0-16,1 21 0,0-21 0,0 21 16,0 0-16,-22 0 0,22 0 15,-21 21-15,0 0 0,-1 0 0,1 21 16,0-20-16,-1 20 0,1 0 16,21 1-16,-22-1 0,22 0 15,0 1-15,0-1 0,21-21 0,0 21 16,0-20-16,0-1 0,0 0 15,0 0-15,21-21 0,21 0 0,-20 0 16,20 0-16,-21 0 0,21 0 16,1 0-16,-1-21 0,0 0 15,1 0-15,-1-1 0,0 1 0,1 0 16,-22-21-16,21 21 0,-21-22 16,1 22-16,-1-21 0,0 21 15,-21-1-15,0 1 0,21 0 16,-21 42-1,0 0-15,0 1 16,0-1-16,-21 21 0,0-21 0,21 22 16,0-1-16,0 0 0,-21 1 15,21-1-15,0 0 0,-22 1 0,22 20 16,0 1-16,0-1 0,0 1 16,0 20-16,0 1 0,0 0 0,0-22 15,0 22-15,-21-1 0,21 22 16,-21-21-16,21 0 0,-21 20 0,21-20 15,-21 21-15,0-21 0,21-1 16,-22 1-16,1 0 0,0-1 0,0-20 16,21-1-16,-21 1 0,-22-1 15,22 1-15,0-22 0,0 0 16,-21 1-16,20-22 0,-20 0 0,21-21 16,-21 0-16,20 0 0,-20 0 0,0-42 15,-1-1-15,1 1 0,21-21 16,-21-1-16,-1-21 0,1 1 0,21-22 15,0 0-15,-1-21 0,22 21 16,0 0-16,0 1 0,0-1 0,0 21 16,22 0-16,-1 1 0,21-1 15,0 0-15,-20 22 0,20-1 16,21 1-16,-20-1 0,-1 1 16,0 21-16,1-1 0,-1 1 0,0 0 15,1 20-15,20-41 0</inkml:trace>
  <inkml:trace contextRef="#ctx0" brushRef="#br0" timeOffset="3180.24">3323 9970 0,'0'0'0,"0"21"0,-21-21 15,63-21 17,-21 21-32,1-22 0,-1 1 0,21 0 0,-21 0 15,22 0-15,-1-22 0,-21 22 16,21-21-16,-20 21 0,-1-22 0,-21 22 16,0-21-16,0 21 0,0 0 15,0-1-15,-21 22 16,-1 0-16,1 0 0,-21 22 15,21-1-15,0 0 0,-1 21 16,-20 1-16,21-1 0,0 0 16,21 1-16,-21-1 0,21 0 0,0-21 15,0 22-15,0-22 0,0 21 16,21-21-16,0 1 0,0-22 16,21 0-16,-20 0 0,20 0 0,-21 0 15,21 0-15,1 0 0,-1-22 16,0 1-16,1 0 0,-1 0 0,0-21 15,1 20-15,-1-20 0,0-21 0,-20 20 16,20-20-16,-21 20 0,21-20 16,-20-1-16,-1 22 0,0-21 0,0 20 15,0 1-15,0 0 0,-21-1 16,0 22-16,0-21 0,22 42 16,-22-21-16,0 42 15,0 0 1,-22 0-16,22 21 0,-21 1 15,21-1-15,-21 0 0,0 22 0,21-22 16,0 22-16,-21-1 0,0-20 16,21 20-16,-22-21 0,22 22 15,0-22-15,0-21 0,0 1 0,0-1 16,0 0-16,22-21 31,-1 0-31,0 0 0,0-42 16,-21 20-16,0 1 0,21-21 15,0 0-15</inkml:trace>
  <inkml:trace contextRef="#ctx0" brushRef="#br0" timeOffset="3355.84">4043 9462 0,'0'21'31,"21"-21"-31,0 0 0,0 0 15,0 0-15,22 0 0,-22 0 16,0 0-16,21 0 0,1 0 16,-1 0-16,-21-21 0,22 21 15,-1-22-15,0 1 0</inkml:trace>
  <inkml:trace contextRef="#ctx0" brushRef="#br0" timeOffset="4424.16">5059 9419 0,'0'-63'32,"0"42"-32,0-1 0,0-20 0,0 21 15,21 0-15,-21 0 0,21-1 0,-21 1 16,0 0-16,0 0 0,0 0 16,21 21-16,-21 21 15,0 0 1,0 0-16,0 0 0,0 22 15,0-22-15,0 21 0,-21 1 16,21-1-16,-21 21 0,0-20 0,0 20 16,-43 43-16,43-64 0,0 22 15,-22-22-15,22 1 0,-21-1 16,-22 21-16,43-20 0,0-22 16,0 0-16,0-21 0,0 21 15,21-42 1,0 0-16,0 0 15,0 0-15,0-22 0,0 22 16,0-21-16,0 21 0,0-22 16,0 1-16,21 21 0,0-22 15,-21 22-15,21 0 0,0 0 0,0 0 16,1 21-16,-1 0 16,0 0-16,-21 21 0,21 0 15,-21 21-15,21-20 0,-21-1 0,0 21 16,0-21-16,21 22 0,-21-22 15,22 21-15,-22-21 0,0 0 0,21 1 16,-21-1-16,21 0 0,0-21 0,-21 21 16,21-21-16,0 0 15,1 0-15,-1 0 0,0 0 0,0 0 16,0 0-16,0 0 0,22 0 16,-22-21-16,0 0 0,0 0 0,0-1 15,22 1-15,-22-21 0,0 0 0,0 20 16,22-20-16,-22 0 0,-21-1 15,21 22-15,-21-42 0,0 42 16,0-1-16,0 1 0,-21 21 16,0 0-1,-1 0-15,22 21 0,0 1 0,-21-1 16,21 21-16,-21-21 0,21 22 16,0-22-16,-21 21 0,21 0 15,0-20-15,0 20 0,0-21 16,0 0-16,0 0 0,0 1 0,21-1 15,0 0-15,-21 0 0,21-21 0,1 0 16,-1 21-16,0-21 0,21 0 16,-21 0-16,22 0 0,-1-21 0,0 0 15,1 21-15,-1-21 0,0 0 16,1-22-16,-1 22 0,0-21 0,-20 21 16,-1-22-16,-21 1 0,0 0 0,0 20 15,0-20-15,0 0 0,0 21 16,-21-22-16,-22 22 0,1 0 15,0 0-15,-1 21 0,-20 0 0,20 0 16,-20 0-16,21 0 0,-22 0 16,22 0-16,21 21 0,-22 0 0,1 0 15,21 0-15,0 1 0,-1-1 16,22 21-16,0-21 0,0 22 16,0-1-16,0-21 0,0 0 15,22 0-15,20-21 0,-21 22 0,21-22 16,1 0-16,-1 0 0,22 0 0</inkml:trace>
  <inkml:trace contextRef="#ctx0" brushRef="#br0" timeOffset="4700.12">6519 9525 0,'21'-21'0,"-42"42"0,42-63 0,-21 21 0,0-1 15,-21 1-15,0 21 0,0 0 16,0 0-16,-22 0 0,22 0 15,0 0-15,-21 0 0,21 21 0,-22 1 16,22-1-16,-21 0 0,21 0 0,-1 21 16,1 1-16,0-1 0,0 0 15,0 1-15,21-22 0,-21 21 16,21 1-16,0-1 0,0-21 0,0 0 16,0 0-16,21 1 0,0-1 15,21 0-15,-21 0 0,1-21 0,20 0 16,0 0-16,1 0 0,-1 0 15,0 0-15,22 0 0,-1 0 0,1-21 16,-22 21-16,22-21 0</inkml:trace>
  <inkml:trace contextRef="#ctx0" brushRef="#br0" timeOffset="5633.14">7281 9652 0,'0'0'0,"0"-21"0,0-21 0,0 20 15,0 1-15,0 0 0,-21 0 16,0 21-16,0 0 0,0 0 15,-1 0-15,-20 0 0,21 0 0,-21 0 16,20 0-16,-20 21 0,0 0 16,21 0-16,-22 1 0,1 20 15,21-21-15,0 21 0,-22-20 0,22 20 16,0 0-16,21-21 0,0 22 0,0-22 16,0 21-16,0-21 0,0 1 15,0-1-15,21 0 0,0 0 0,0-21 16,1 21-16,-1-21 0,21 0 15,-21 0-15,0 0 0,22 0 0,-22 0 16,21 0-16,1 0 0,-22-21 0,21 0 16,-21 0-16,22-22 0,-22 22 15,21-21-15,-21 0 0,0-1 16,22 1-16,-22 0 0,0-1 0,0 1 16,0 0-16,-21 20 0,0 1 15,0 0-15,0 42 16,0 22-1,0-22-15,-21 21 0,0 0 16,21-20-16,-21 20 0,21 0 0,0-21 16,0 22-16,0-22 0,0 21 15,0-21-15,0 1 0,21-1 0,0-21 16,0 21-16,22-21 0,-22 0 0,21 0 16,-21 0-16,22 0 0,-22 0 15,21-21-15,1 0 0,-1-1 0,0 1 16,-21 0-16,22-21 0,-1-1 15,0-20-15,-20 21 0,20-22 16,0 1-16,-21-1 0,22 1 0,-22-1 16,0 1-16,0 20 0,0 1 15,1-22-15,-22 22 0,0 21 16,0 42 15,0 0-31,-22 0 0,1 22 0,21-1 16,-21 0-16,0 1 0,0-1 0,0 0 15,-1 22-15,1-22 16,0 22-16,21-1 0,-21-20 0,0-1 16,21 21-16,-21-20 0,21-22 15,0 21-15,0-21 0,0 22 0,0-22 16,0 0-16,21 0 0,0-21 0,0 21 16,0-21-16,0 0 0,1 0 15,-1 0-15,0 0 0,21-21 0,-21 0 16,22 21-16,-22-42 0,0 21 0,21-22 15,-20 22-15,-1-21 0,21-1 16,-21 1-16,0 0 0,1 21 16,-1-43-16,-21 43 0,21 21 15,-21 21 1,0 0-16,0 0 16,0 1-16,0-1 0,0 21 15,0-21-15,-21 0 0,21 22 0,0-22 16,0 0-16,0 0 0,0 0 0,0 1 15,0-1-15,0 0 0,0 0 16,21-21-16,0 0 16,0 0-16,0 0 0,1-21 15,-1 21-15,0-21 0,0-22 16,0 22-16,0-21 0,1 21 16</inkml:trace>
  <inkml:trace contextRef="#ctx0" brushRef="#br0" timeOffset="5804.23">8890 9377 0,'0'0'0,"0"-21"0,-21 0 16,0 21-1,-1 0-15,22-22 0,0 44 47,0-1-31,-21-21-16,0 0 15</inkml:trace>
  <inkml:trace contextRef="#ctx0" brushRef="#br0" timeOffset="5987.95">7895 9631 0,'0'0'15,"-42"0"-15,21 0 0,-1 21 0,1-21 16,42 0-1,1 0-15,-1 0 16,0 0-16,21 0 0,1 0 16,-1 0-16,0-21 0,1 21 0,-1 0 15,0 0-15,1-21 0,20 21 16</inkml:trace>
  <inkml:trace contextRef="#ctx0" brushRef="#br0" timeOffset="6735.67">9356 9737 0,'0'0'0,"-22"-21"0,1-1 16,0 22-16,0 0 0,0 0 16,0 0-16,-1 0 15,1 0-15,0 0 0,0 0 16,0 0-16,0 22 0,-1-1 0,1 0 15,21 0-15,-21 0 0,21 0 16,-21 22-16,21-22 0,0 0 0,0 0 16,0 0-16,0 1 0,0-1 0,0 0 15,21 0-15,0-21 0,-21 21 16,21-21-16,1 0 0,-1 0 16,0 0-16,0 0 15,-21-21-15,21 0 16,-21 0-16,0 0 0,0-1 0,0 1 15,0 0-15,21-21 16,-21 21-16,22-22 0,-1 22 0,-21-21 16,21 21-16,0-22 0,43 1 15,-43 21-15,0 0 0,21-1 16,1 22-16,-22 0 0,21 0 0,43 0 16,-64 22-16,21-1 15,-21 0-15,22 21 0,-43-21 0,21 22 16,-21-22-16,0 21 0,0 1 0,0-22 15,0 21-15,-21-21 0,21 22 16,-21-22-16,-1 0 0,22 0 0,0 0 16,-21 0-16,0 1 0,0-22 15,21-22 17,0 1-17,0 0-15,0 0 0,0 0 0,0-22 16,21 22-16,0-21 0,22 0 15,-22-1-15,21 1 0,0 0 0,1-1 16,20 1-16,1 0 0,-1 20 16,1-20-16,-1 21 0,-20 21 15,20 0-15,-21 0 0,1 0 0,-1 0 0,-21 21 16,0 0-16,1 22 16,-1-22-16,-21 21 0,0 0 0,0 1 15,0-1-15,-21 0 0,-1 1 0,1-1 16,0 0-16,0 1 0,0-22 15,0 0-15,-1 21 0,1-20 0,0-22 16,21 21-16,-21 0 0,0-21 16,21-21-1</inkml:trace>
  <inkml:trace contextRef="#ctx0" brushRef="#br0" timeOffset="7233.24">11388 9398 0,'0'0'0,"0"-63"31,-22 63-31,1 0 16,0 0-16,-21 21 0,21 0 16,-1 0-16,-20 0 0,0 22 0,21-1 15,-22 0-15,1 1 0,21-1 16,-22 0-16,22 1 0,0 20 0,0-21 16,0-20-16,21 20 0,0 21 15,0-41-15,0 20 16,0-21-16,21 0 0,0-21 0,0 21 15,0 1-15,1-22 0,20 0 0,-21 0 16,21 0-16,1 0 0,-22 0 16,21 0-16,1 0 0,-22-22 0,21 22 15,0-21-15,1 0 0</inkml:trace>
  <inkml:trace contextRef="#ctx0" brushRef="#br0" timeOffset="7532.2">11853 9356 0,'0'0'16,"0"-21"-16,0-1 0,0 1 16,21 21-16,1 0 15,-1 0-15,0 0 0,0 0 16,0 0-16,0 0 0,22 0 0,-1 0 16,-21 21-16,22 1 0,-1-1 15,0 0-15,1 0 0,-22 21 0,0 1 16,0-1-16,0 22 0,-21-22 0,0 21 15,0 1-15,0-22 0,0 22 16,-21-22-16,0 0 0,-21 1 0,-1-1 16,1-21-16,0 22 0,-1-22 0,1 0 15,21 0-15,-22 0 16,1-21-16,21 0 0,0 21 0,0-21 16,-1 0-16,22-21 15,0 0-15,22 0 0</inkml:trace>
  <inkml:trace contextRef="#ctx0" brushRef="#br0" timeOffset="8152.06">13293 9610 0,'0'0'0,"-22"0"0,1 0 0,0 0 16,0 0-16,0 0 0,0 0 15,-1 0-15,44 0 47,20 0-47,0 0 0,1 0 0,-1 0 0,21 0 16,1 0-16,21 0 0,-1 0 16,1 0-16,0 0 0,20 0 15,1 0-15,21 0 0,-21 0 0,0-21 16,0 21-16,0 0 0,-1 0 15,-20-22-15,21 22 0,-21 0 0,-22 0 16,1 0-16,-1-21 0,-21 21 16,1 0-16,-22 0 0,0 0 15,-21-21-15,0 0 16,-21 21 0,0 0-16,0 0 0,21-21 0,-22 21 15,1-21-15</inkml:trace>
  <inkml:trace contextRef="#ctx0" brushRef="#br0" timeOffset="8624.2">14817 9250 0,'-43'21'31,"43"0"-31,0 0 16,0 1-16,43-22 16,-22 21-16,0-21 0,21 21 15,-21-21-15,22 0 0,-1 21 0,22-21 16,-22 0-16,0 0 0,1 21 0,-1-21 16,0 0-16,22 0 0,-43 0 15,21 0-15,1 0 0,-22 0 0,0 0 16,0 0-16,-42 0 31,0 0-31,0 0 0,-1 0 0,-20 0 16,0 21-16,21 1 0,-22-1 15,1 0-15,0 0 0,-1 21 16,1-20-16,-22 20 0,22 0 0,0-21 16,21 22-16,-22-22 0,22 21 15,0-21-15,0 1 0,0-1 0,21 0 16,-22-21-16,22 21 0,-21-21 15,21-21 48,0 0-63</inkml:trace>
  <inkml:trace contextRef="#ctx0" brushRef="#br0" timeOffset="9835.85">9588 11896 0,'0'-21'31,"0"42"32,0 0-48,0 0-15,0 21 0,0-20 16,0-1-16,0 21 0,0 0 16,0 1-16,0-1 0,-21 0 15,21 1-15,0-1 0,0 0 0,0 1 16,0-1-16,-21 0 0,21 1 15,-21-1-15,21 22 0,0-22 0,-21 0 16,21 22-16,0-22 0,0 0 16,0 1-16,-21-1 0,21 0 0,0 1 15,-22-1-15,22-21 0,0 0 0,0 1 16,0-1-16,-21 0 0,21 0 16,-21-21-16,21-21 31,0 0-31,0 0 15,0-1-15,0-20 0,0 21 16,0-21-16,0 20 0,21-20 0,0 0 16</inkml:trace>
  <inkml:trace contextRef="#ctx0" brushRef="#br0" timeOffset="12072.25">9652 11917 0,'-21'-21'15,"0"21"1,-1 0-16,44 0 78,-1 0-62,0 0-16,0 21 0,0-21 0,0 0 15,1 0-15,-1 0 0,0 0 16,0 0-16,21 21 0,-20-21 0,20 0 16,-21 0-16,21 0 0,-20 0 15,20 0-15,-21 0 0,21 0 0,-20 21 16,20-21-16,-21 0 0,21 0 15,1 0-15,-22 0 0,21 0 0,1 0 16,-1 0-16,0 0 0,1 0 16,20 0-16,-21 0 0,22 0 15,-1 0-15,1 0 0,-22 0 0,22 0 16,-1 0-16,22 0 0,-43 0 0,22 0 16,-1 0-16,1 0 0,-1 0 15,-20 0-15,20 0 0,1 0 0,-1 0 16,1 0-16,-1 0 0,1 0 15,20 0-15,-20 0 0,20 0 0,-20 0 16,21 0-16,-22 0 0,22 0 0,-22 0 16,1 0-16,-22 0 0,22 0 15,-1 0-15,1 0 0,-1 0 16,22 0-16,-22 0 0,1 0 16,20 0-16,-20 0 0,21 0 0,-22 0 15,1-21-15,-1 21 0,1 0 0,-1 0 16,1 0-16,-1 0 0,-21 0 15,22 0-15,-22 0 0,22 0 0,-1 0 16,-20 0-16,20 0 0,1 0 16,-1 0-16,1 0 0,-1 0 15,1 0-15,-1 0 0,1 0 0,-1 0 16,-21 0-16,22 0 0,-1 0 16,-20 0-16,20 0 0,-20 0 0,20 21 15,-21-21-15,22 0 0,-22 0 16,22 0-16,-22 21 0,22-21 0,-22 0 15,21 0-15,-20 0 0,-1 0 16,22 0-16,-22 0 0,0 0 0,1 22 16,-22-22-16,21 0 0,-21 0 0,0 0 15,22 0-15,-22 0 16,0 0-16,0 0 31,-21 21 47,0 0-78,0 0 16,0 0-16,0 0 16,0 1-16,0-1 0,-21 0 15,21 0-15,0 0 0,0 0 16,0 1-16,-21-1 15,21 0-15,-21 0 0,0 0 0,21 0 16,0 1-16,-22-22 0,22 21 0,-21 0 16,0 0-16,21 0 15,0 0-15,0 1 0,-21-1 0,21 0 16,-21 0-16,21 0 0,0 0 0,0 1 16,0-1-16,-21 0 0,21 0 15,0 21-15,-22-20 0,22-1 0,0 0 16,0 21-16,-21-21 0,21 1 15,-21-1-15,21 0 0,0 0 0,0 0 16,-21 0-16,21 1 0,-21-1 0,21 0 16,-21-21-16,21 21 0,0 0 15,0 0-15,-22-21 0,22 22 16,-21-22 0,21 21-16,-21-21 15,21 21 1,-21-21-16,0 0 15,21 21 1,-21-21-16,-1 0 16,1 0-16,0 21 15,0-21-15,0 0 0,0 0 0,-22 0 16,22 21-16,-21-21 0,21 0 0,-22 0 16,1 0-16,21 22 0,-22-22 15,1 0-15,-21 0 0,20 0 0,-20 21 16,20-21-16,-20 0 0,-1 0 0,-20 0 15,20 0-15,1 21 16,-22-21-16,22 0 0,-22 0 0,0 0 16,22 0-16,-22 0 0,22 0 15,-22 0-15,0 0 0,1 0 0,-1 0 16,0 0-16,1 0 0,-86 0 16,86 0-16,20 0 0,-21 0 0,22 0 15,21 0-15,-22 0 0,22 0 16,-22 0-16,22 0 0,0 0 0,-22 0 15,22 0-15,-1 0 0,1 21 16,0-21-16,-1 0 0,1 0 0,0 0 16,-1 0-16,1 0 0,0 0 15,-1 0-15,1 0 0,-21 0 0,20 0 16,1 0-16,21 0 0,-22 0 16,1 0-16,0 0 0,21 0 0,-22 0 15,1 0-15,-22-21 0,22 21 16,0 0-16,-1 0 0,1 0 15,0 0-15,21 0 0,-22-21 16,1 21-16,0 0 0,-1 0 0,1 0 0,0 0 16,20 0-16,-20 0 0,0 0 15,-1 0-15,1 0 0,0 0 0,-1-21 16,1 21-16,21 0 0,-21 0 16,20 0-16,-20 0 0,21 0 15,0 0-15,0 0 0,-1 0 0,1 0 16,0 0-16,0 0 0,0 0 15,0 0-15,-1 0 0,1 0 16,0 0-16,0 0 0,0 0 0,0 0 16,-1-22-16,1 22 0,0 0 15,0 0-15,0 0 0,0 0 0,-1 0 16,1 0-16,0 0 0,0 0 0,0 0 16,0 0-16,-1 0 0,1 0 15,0 0-15,0 0 0,0 0 16,0 0-16,-1 0 0,1 0 0,0 0 15,0 0-15,0 0 16,0 0 0,-1 0-16,1 0 15,0 0-15,0 0 16,0 0-16,0 0 16,-1 0-1,1 0 63,0 0-62,21-21 46,21 21-46,-21-21-16</inkml:trace>
  <inkml:trace contextRef="#ctx0" brushRef="#br0" timeOffset="12644.88">8763 11959 0,'0'0'0,"-21"-21"0,21 0 0,0 0 16,0 0-16,-21-1 15,21 1-15,0 42 47,0 1-47,0 20 0,0-21 0,0 21 16,0 1-16,0 20 0,0-20 15,0 20-15,0-21 0,0 22 0,0-1 16,0-20-16,0 20 0,0-20 16,0 20-16,0 1 0,-22-1 15,1-21-15,21 22 0,-21-22 0,21 22 16,-21-22-16,21 0 0,-21-20 0,21 20 15,0-21-15,-21 0 0,21 0 16,0 1-16,-22-22 0,1-22 31,21 1-31,0 0 16,0 0-16,0-21 0,0-1 16,0 1-16,0-22 0,0 22 15</inkml:trace>
  <inkml:trace contextRef="#ctx0" brushRef="#br0" timeOffset="13160.26">8763 11811 0,'-85'21'31,"64"0"-31,0 1 0,0-1 16,0 21-16,-22-21 0,22 22 15,0-1-15,0 0 0,-22 1 16,22-22-16,0 21 0,0 0 0,0-20 16,0 20-16,-1-21 0,1 0 15,21 0-15,0 1 0,0-1 16,0-42 15,0-1-31,0 1 0,21 0 0,1 0 16,-1 0-16,-21-22 0,21 1 15,0 0-15,21-1 0,-20 1 0,-1 0 16,21-1-16,-21 1 0,0 0 16,22 21-16,-22-22 0,0 22 15,0 0-15,0 21 0,1-21 0,-1 21 16,0 0-16,0 0 16,0 21-16,0 0 0,1 0 15,-1 0-15,0 22 0,0-1 0,0 0 16,22-20-16,-22 20 0,-21 0 15,21 1-15,0-1 0,-21 0 0,21-21 16,-21 1-16,0 20 0,0-21 0,0 0 16,21-21-16,-21 21 0,0 1 15,22-22-15,-22-22 32,0 1-32,0 0 15,0 0-15,0 0 0,-22 0 16</inkml:trace>
  <inkml:trace contextRef="#ctx0" brushRef="#br0" timeOffset="14531.76">7218 11515 0,'-64'0'15,"43"0"1,21-21 0,0-1-16,0 1 0,0 0 15,0 0-15,0 0 0,21 21 16,-21-21-16,21-1 0,1 1 16,-1 21-16,0-21 0,0 0 0,0 21 15,0 0-15,1 0 0,-1 0 16,0 0-16,-21 21 15,0 0-15,0 22 0,0-22 0,0 21 16,0 0-16,0-20 16,-21 20-16,0 0 0,21 1 0,-22-22 0,1 21 15,21 0-15,-21-20 0,21-1 16,0 0-16,0 0 0,0 0 16,0 0-16,21-21 15,0 0 1,1 0-16,-1-21 0,0 0 15,0 0-15,0 0 0,0 0 0,22-1 16,-22 1-16,21-21 0,-21 0 16,1 20-16,20-20 0,-21 0 0,0-1 15,0 1-15,1 21 0,-1-21 0,0 20 16,-21 1-16,0 0 16,0 42-1,-21 0 1,21 22-16,0-22 0,-21 0 15,-1 21-15,22 1 0,0-22 0,0 21 16,-21 1-16,21-1 0,-21 0 16,21 1-16,0-1 0,-21 0 0,21 1 15,0 20-15,0-21 0,-21 22 0,21-22 16,0 22-16,-21-22 0,21 22 16,0-22-16,0 21 0,0-20 0,0-1 15,0 0-15,0 1 0,0-1 16,0 0-16,0 1 0,0-1 0,0 0 15,0 1-15,0-22 0,0 21 0,0-21 16,0 1-16,0-1 0,0 0 16,0 0-16,-22-21 15,1 0-15,0 0 16,21-21-16,-21 0 0,0 0 16,0-1-16,-1-20 0,1 21 0,0-21 15,0-1-15,0 1 0,21 0 0,0-22 16,-21 22-16,21-1 0,0-20 15,0 21-15,0-22 0,0 22 0,0-22 16,21 22-16,0 0 0,0 20 0,-21-20 16,21 21-16,0-21 15,1 20-15,-1 1 0,0 0 0,0 21 16,21-21-16,-20 21 16,-1 0-16,0 0 0,0 0 15,0 0-15,0 21 0</inkml:trace>
  <inkml:trace contextRef="#ctx0" brushRef="#br0" timeOffset="15260.39">10054 13991 0,'0'0'0,"-21"0"0,0 0 16,0 0-16,-1 0 0,22 21 15,0 1 1,43-22 0,-22 0-16,21 0 0,1 0 0,-1 0 15,21 21-15,1-21 0,-1 0 16,1 21-16,21-21 0,-1 0 16,22 0-16,0 0 0,21 0 0,0 0 15,0 21-15,0-21 0,21 0 16,21 0-16,170 21 0,-170-21 15,1 0-15,-1 21 0,22-21 0,-1 22 16,-21-22-16,22 0 0,-22 0 16,1 21-16,-1-21 0,0 0 0,1 0 15,-22 0-15,0 0 0,-21 0 0,0 0 16,-21 0-16,0 0 0,-22 0 16,1 0-16,0 0 0,-22 0 15,-21 0-15,1 0 0,-22-21 0,0 21 16,0-22-16,-21 1 15,0 0 1,-21 21 0,0 0-16,0 0 15,0-21-15,-1 21 0,1 0 16,0 0-16,0 0 0,0 0 0,0 0 16,21-21-16</inkml:trace>
  <inkml:trace contextRef="#ctx0" brushRef="#br0" timeOffset="15629.66">14859 13991 0,'0'0'0,"-21"-21"0,42 21 47,0 0-47,0 0 15,0 0-15,22 0 0,-22 0 16,21 0-16,1 0 0,-1 21 0,0-21 15,1 0-15,-22 0 0,21 0 0,-21 21 16,22-21-16,-22 22 0,0-1 16,-21 0-16,0 0 0,0 0 15,-21 22-15,0-22 16,-1 0-16,-20 0 0,21 21 16,-21-20-16,-1 20 0,1-21 0,0 21 15,-1-20-15,22-1 0,-21 21 0,21-21 16,-22 0-16,22 1 0,0-1 15,0-21-15,21 21 0,21-21 32,-21-21-17,21 0-15,21-1 0,-20 1 0,-1-21 16,21 21-16,-21-22 0,22 1 16</inkml:trace>
  <inkml:trace contextRef="#ctx0" brushRef="#br0" timeOffset="16280.31">15938 13695 0,'0'0'0,"-21"-21"16,21 0-16,0-1 15,0 1-15,0 0 16,21 0-16,1 21 0,-1-21 16,0 21-16,0 0 0,0 0 15,0 0-15,1 0 0,-1 0 16,0 21-16,0-21 0,0 21 0,-21 21 16,0-20-16,0 20 0,0-21 0,0 21 15,0 1-15,0-1 0,-21 22 16,0-22-16,0-21 0,0 0 15,-1 22-15,1-22 0,-21 0 0,42 0 16,-21 0-16,0-21 0,21 21 16,-22-21-16,44 0 31,-1-21-31,0 0 16,21 0-16,-21 0 0,22 0 0,-22-1 15,21-20-15,1 0 0,-1-1 0,0 22 16,43-63-16,-43 41 15,1 1-15,20-22 16,-42 43-16,0 0 0,1 0 16,-1 0-16,-42 42 15,-1 0 1,-20 0-16,21 22 0,0-22 16,0 21-16,-22 0 0,22 1 0,0-22 15,21 21-15,0 1 16,0-22-16,0 0 0,0 21 0,0-21 15,0 1-15,0-1 0,21-21 0,0 21 16,0 0-16,1-21 0,20 0 16,-21 0-16,21 0 0,-20 0 0,20 0 15,-21 0-15,21 0 0,-20 0 0,-1-21 16,0 21-16,0 0 0,0-21 16,-21 0-16,0-1 15</inkml:trace>
  <inkml:trace contextRef="#ctx0" brushRef="#br0" timeOffset="16455.66">16785 14034 0,'0'21'16,"0"0"-1,-21-21-15,0 0 31,0 0-15</inkml:trace>
  <inkml:trace contextRef="#ctx0" brushRef="#br0" timeOffset="19651.84">16912 8763 0,'0'0'0,"0"-21"0,0 0 0,0 0 15,0-1-15,0 1 0,0 0 0,0 0 16,0 42 0,-21 0-1,0 22-15,21-1 0,-21 0 0,-1 22 16,1-22-16,0 22 0,0-1 15,0-21-15,0 22 0,-1-22 0,1 22 16,0-22-16,21 0 0,-21 1 16,21-1-16,-21 0 0,21-20 15,0 20-15,0-21 0,0 0 0,0 0 16,21-42 0,0 0-1,-21 0-15</inkml:trace>
  <inkml:trace contextRef="#ctx0" brushRef="#br0" timeOffset="20148.22">16489 9229 0,'0'0'0,"-21"0"0,-1 0 15,1-21-15,21-1 32,21 22-32,22 0 0,-22 0 15,21-21-15,1 21 0,-1-21 0,0 21 16,1-21-16,20 0 0,-21 21 15,1-21-15,20-1 0,-20 22 0,20-21 16,-21 21-16,1 0 16,-22 0-16,0 0 0,0 0 0,-21 21 15,0 1 1,-21-1-16,0 0 0,0 0 16,0 21-16,-1-20 0,1 20 0,0-21 15,0 0-15,21 22 0,0-22 16,0 0-16,0 21 0,0-21 0,0 1 15,42-1-15,-21-21 0,1 0 16,20 0-16,0 0 0,1 0 16,-1 0-16,0 0 0,22-21 0,-22-1 15,0 22-15,1-21 0,20 0 16,-42-21-16,22 21 0,-22-1 16,0-20-16,0 21 0,-21-21 0,0-1 15,0 1-15,-21 0 0,0 20 16,-21 1-16,20 0 0,-20 0 0,0 21 15,-1 0-15,1 0 0,0 0 0,21 0 16,-22 21-16,1 0 0,21 0 16,-22 1-16,22-1 0,0 0 0,0 0 15,21 21-15,0-20 0,0-1 16,0 0-16,0 0 0,21 0 16,21-21-16,-20 21 0,20-21 0,21 0 15</inkml:trace>
  <inkml:trace contextRef="#ctx0" brushRef="#br0" timeOffset="20809.05">18902 9186 0,'0'0'0,"254"-84"32,-233 84-32,21-21 0,-21-1 0,-21 1 15,0 0-15,0 0 0,0 0 16,0 0-16,-21 21 0,0-22 0,0 22 15,0-21-15,0 21 0,-22 0 16,22 0-16,-21 0 0,21 21 16,-22 1-16,22-1 0,-21 0 0,21 0 15,-22 0-15,22 22 0,-21-22 16,21 21-16,-1-21 0,22 22 16,0-22-16,0 0 0,0 0 0,0 0 15,22-21-15,-1 0 0,0 0 16,0 0-16,21 0 0,-20 0 0,20 0 15,0 0-15,-21 0 0,22-21 16,-22 0-16,21 21 0,-21-21 0,1 0 16,-22-1-16,21 1 0,-21 0 0,21 0 15,-21 0-15,0 0 16,0-1-16,0 44 31,0-1-31,-21 0 0,21 21 16,-21-21-16,21 22 0,0-1 0,0 0 15,0 1-15,0-1 0,0 22 16,0-1-16,0 1 0,0-1 0,0 1 16,0-1-16,0 1 0,0-1 0,0 1 15,21-1-15,-21 1 0,0-1 16,0 1-16,0-1 0,0-21 16,-21 22-16,-1-22 0,22 22 0,-21-22 0,0-21 15,0 22-15,0-22 0,0 0 16,-1 0-16,1-21 0,0 0 15,0-21-15,0-21 16,21 20-16,0-20 0,0-21 0,0 20 16,0-20-16,0-1 0,0-20 15,21 20-15,0-21 0,0 1 0,0-1 16,22 0-16,-22 1 0,0 20 0,21 1 16,-20-1-16,20 22 0,0 0 15,-21-1-15,22 22 0,-22-21 16,21 21-16,-21-1 0,1 1 0,20 0 15,-21 0-15</inkml:trace>
  <inkml:trace contextRef="#ctx0" brushRef="#br0" timeOffset="21417.12">19664 9229 0,'0'21'31,"21"-21"-15,0-21-16,-21 0 15,21 21-15,0-22 0,1 1 0,-1 0 16,0 0-16,0 0 0,0 0 16,0-1-16,-21 1 0,0 0 0,0-21 15,0 21-15,-21 21 16,0 0 0,0 0-16,0 0 0,-22 21 0,22 0 15,-21 0-15,21 0 0,0 22 16,-1-22-16,-20 21 0,42-21 0,0 22 15,-21-22-15,21 0 0,0 21 0,0-21 16,21 1-16,-21-1 0,21 0 16,0-21-16,22 21 0,-22-21 0,0 0 15,21 0-15,-20 0 0,20 0 16,-21 0-16,21 0 0,-20-21 16,20 0-16,-21 0 0,0-1 0,22-20 15,-22 0-15,21-1 0,-21 1 0,0-21 16,22 20-16,-22-20 0,21-1 15,-21 22-15,1-22 0,-1 22 0,0 0 16,0-1-16,0 1 0,-21 21 16,0 0-16,0 0 0,0-1 0,-21 44 31,0-1-31,0 0 16,0 21-16,21 1 0,-22-1 0,1 0 15,0 22-15,21-1 16,-21-20-16,21 20 0,-21-21 0,21 22 0,-21-22 15,21 1-15,0-1 0,0-21 16,0 21-16,0-20 0,0-1 16,0 0-16,0 0 0,21-21 15,0 21-15,0-21 0,0 0 16,0 0-16,1 0 0,-1-21 0,21 0 16,-21 0-16,22 0 0,-22-1 0,0 1 15,21-21-15,-21 21 0,-21 0 16,0-22-16</inkml:trace>
  <inkml:trace contextRef="#ctx0" brushRef="#br0" timeOffset="21604.12">20024 8954 0,'-22'0'16,"44"0"-16,-22 21 16,42-21-1,-21 0-15,0 0 0,22 0 16,-1 0-16,0 0 0,1 0 0,-1 0 15,0 0-15,1 0 0,20 0 16,-21 0-16,1 0 0,-22 0 0,21 0 16,-21 0-16,1 0 0,-1 0 15,0 0-15</inkml:trace>
  <inkml:trace contextRef="#ctx0" brushRef="#br0" timeOffset="23228.82">11874 10520 0,'22'0'0,"-1"-21"15,-21 0 1,21-1-16,0 22 0,-21-21 15,0 0-15,0 0 0,0 0 16,0 0 0,-21 21-16,0 0 15,0 0-15,-1 0 0,1 21 0,0-21 16,0 42-16,-21-21 0,20 22 16,1-22-16,0 21 0,-21 0 0,42 22 15,-21-22-15,-1 1 0,22-1 16,-21-21-16,21 21 0,0 1 0,0-22 15,0 0-15,0 21 0,0-20 16,21-1-16,1-21 16,-1 0-16,0 0 0,0 0 0,0 0 15,22 0-15,-22 0 0,63-43 16,-41 22-16,-1 0 0,22 0 16,-22 0-16,0 0 0,1-22 0,-22 22 15,21 0-15,-21 0 0,0-22 0,1 22 16,-1 0-16,-21 0 0,0 0 15,0 42 17,0 0-32,0 0 0,-21 0 15,21 1-15,-22-1 0,22 0 0,-21 0 16,21 21-16,0-20 0,0-1 16,0 0-16,0 0 0,0 0 15,21-21-15,1 21 16,-1-21-16,0 0 0,0 0 15,0 0-15,22-21 0,-22 21 16,0-21-16,0 0 0,0 21 0,0-21 16,1 0-16,-22-22 0,0 22 0,0 0 15,0-21-15,0 20 0,0 1 16,-22-21-16,22 21 0,-42 0 0,21 21 16,0-22-16,-22 22 0,22 0 15,0 0-15,-21 0 0,21 0 0,-1 0 16,1 22-16,21-1 15,0 0-15,0 0 0,21 0 16,1-21-16,-1 0 16,21 0-16,-21 0 0,0 0 0,22 0 15,-22 0-15</inkml:trace>
  <inkml:trace contextRef="#ctx0" brushRef="#br0" timeOffset="23413.45">12763 10668 0,'-21'0'16,"21"21"0,21-21 15,1 0-31,-1 0 0,0 0 0,0 0 16,21 0-16,-20-21 0,20 21 15,-21-21-15,0 21 0,43-21 16</inkml:trace>
  <inkml:trace contextRef="#ctx0" brushRef="#br0" timeOffset="23820">13398 10478 0,'-21'0'47,"21"21"-47,-21 0 0,0 0 16,0 0-16,21 0 0,-21 22 15,-1-22-15,1 0 0,21 21 0,-21-20 16,21-1-16,-21 42 0,21-42 16,0 1-16,0-1 0,0 0 15,21 0-15,0-21 0,0 0 0,1 21 16,-1-21-16,0 0 0,0 0 16,0 0-16,22 0 0,-22-21 0,0 0 15,21 21-15,-21-21 0,1 0 16,20-1-16,-21 1 0,0-21 0,-21 21 15,0 0-15,21-22 0,-21 1 0,0 21 16,0-22-16,0 22 0,-21-21 16,0 21-16,0 21 0,-21-21 0,20 21 15,-20 0-15,21 0 0,-21 0 16,20 21-16,-20-21 0,21 21 0,0 0 16,0 0-16,21 0 0,0 1 0,0-1 15,0 0-15,0 0 0,0 0 16,21-21-16,0 21 0,0-21 0,0 0 15,0 22-15,1-22 0,20 0 0,-21 0 16</inkml:trace>
  <inkml:trace contextRef="#ctx0" brushRef="#br0" timeOffset="24203.68">13801 10689 0,'0'0'0,"0"-21"16,-22 0-16,1 21 0,21-21 15,0 0-15,0-1 16,0 1 0,21 21-16,1 0 0,-1 0 15,0 0-15,0 0 0,0 0 16,0 0-16,22 0 0,-22 21 16,0 1-16,0-1 0,22 0 0,-43 0 15,21 0-15,0 0 0,-21 1 0,0-1 16,0 0-16,0 0 0,0 0 15,-21 0-15,0 1 0,-1-22 0,1 21 16,0-21-16,0 0 0,0 0 16,21-21-1,0-1 1,0 1-16,21 0 0,-21 0 0,21 0 16,0 0-16,0-1 0,1 1 15,-1 0-15,0 0 0,0 0 16,21 0-16,-20-1 0,20 22 0,-21 0 15,21-21-15,-20 21 0,20 0 16,-21 0-16,21 0 0,1 0 0</inkml:trace>
  <inkml:trace contextRef="#ctx0" brushRef="#br0" timeOffset="24908.9">14880 10689 0,'21'0'16,"-21"-21"-1,0 0-15,0 0 16,0 0-16,0-1 16,-21 1-16,21 0 0,-21 21 0,0-21 15,0 21-15,-1 0 0,1 0 16,0 0-16,-21 0 0,21 0 0,-22 0 16,22 21-16,-21 0 0,-1 22 15,1-1-15,21-21 0,0 21 16,0-20-16,-1 20 0,1-21 0,21 0 15,0 0-15,0 22 0,0-22 0,0 0 16,21 0-16,1-21 16,-1 0-16,21 0 0,-21 0 0,22 0 15,-22 0-15,0 0 0,21 0 0,-21 0 16,22-21-16,-22 0 16,21 0-16,1 0 0,-22-22 0,0 22 15,21-21-15,-21-1 0,1 1 0,-1 0 16,0-22-16,0 1 0,0 20 15,0 1-15,-21 0 0,0-1 0,22 1 16,-22 21-16,0 0 0,0 0 16,-22 42-1,1 0-15,21 0 16,-21 0-16,0 22 0,0-1 16,0 0-16,-1 1 0,22 20 15,0-21-15,-21 1 0,21-1 0,0 0 16,0 1-16,0-22 0,0 21 15,0-21-15,21 1 0,1-1 0,20 0 16,-21-21-16,0 21 0,0-21 16,22 0-16,-22 0 0,21 0 15,-21-21-15,22 0 0,-22 21 0,21-21 16,-21-1-16,22-20 0,-22 21 0,0 0 16,0-22-16,0 22 0,1 0 15,-22 0-15,0 0 0,0 42 31,0 0-31,-22 0 16,22 0-16,-21 1 0,21-1 16,0 0-16,0 0 0,0 0 15,0 0-15,0 1 16,21-44 15</inkml:trace>
  <inkml:trace contextRef="#ctx0" brushRef="#br0" timeOffset="25080.26">15642 10456 0,'0'0'16,"0"-21"-16,-21 21 0,0 0 0,0 0 16,-1 0-1,22 21 16,22 1-15,-1-22-16,0 21 0</inkml:trace>
  <inkml:trace contextRef="#ctx0" brushRef="#br0" timeOffset="25507.53">15811 10583 0,'0'0'0,"0"22"16,0-1-16,0 0 15,-21 0-15,0 0 16,21 0-16,-21 1 0,21-1 16,0 0-16,0 0 0,0 0 0,-21 0 15,21 1-15,-21-1 16,21 0-16,-22 0 16,22-42 15,0 0-31,0 0 15,0-1-15,0 1 0,0 0 0,22 0 16,-1-21-16,0 20 16,0-20-16,0 21 0,22-21 0,-22 20 15,21-20-15,0 21 0,1 0 16,-1 0-16,22 21 0,20 0 16,-41 0-16,-22 21 0,21 0 0,-21 0 15,0 0-15,-21 0 0,0 22 16,0-22-16,0 21 0,0-21 0,0 1 15,0-1-15,0 21 0,-21-21 0,0 0 16,0-21-16,0 22 0,0-1 16,-1-21-16,22 21 0,-21-21 15</inkml:trace>
  <inkml:trace contextRef="#ctx0" brushRef="#br0" timeOffset="26213.21">16997 10562 0,'0'-21'0,"0"42"0,0-63 16,-21 21-16,-1 21 16,1 0-16,-21-21 0,21 21 0,-22 0 15,22 0-15,-21 21 0,0-21 16,-1 21-16,22 0 0,-21 0 15,-1 22-15,22-22 0,0 0 0,-21 42 16,42-20-16,0-22 0,0 0 16,0 21-16,0-20 0,0-1 15,0 0-15,21 0 0,0-21 0,21 21 16,-20-21-16,-1 0 0,21 0 0,-21 0 16,22 0-16,-22 0 0,0 0 15,21 0-15,-21-21 0,1 0 0,20 0 16,0-22-16,-21 22 15,1-21-15,-1 0 0,0 20 16,0-20-16,0 0 0,-21 21 0,0-22 16,0 22-16,0 0 0,0 0 15,-21 42 1,0 0-16,0 21 0,21-20 16,-21-1-16,-1 21 0,22-21 15,0 22-15,0-22 0,0 0 0,0 21 16,0-21-16,0 1 0,0-1 0,22 0 15,-1-21-15,0 21 0,0-21 16,0 0-16,0 0 0,22 0 0,-22 0 16,21 0-16,1 0 0,-1 0 0,0 0 15,1-21-15,-22 0 16,21 0-16,0-22 0,1 1 0,-1 0 0,-21-1 16,22 1-16,-1-22 0,-21 1 15,0-1-15,0 22 0,1 0 16,-1-1-16,0 1 0,-21 21 0,0 0 15,0 0-15,0-1 0,-21 44 16,0-1 0,-1 21-16,1 0 0,0 1 0,0-1 15,21 0-15,-21 1 0,0-1 16,21 22-16,-22-22 0,22 0 16,0-21-16,0 22 0,0-1 0,0 0 15,0-20-15,0-1 16,22 0-16,-1 0 0,0-21 0,0 0 15,0 0-15,0 0 0,22 0 16,-22 0-16,0-21 16,0 0-16</inkml:trace>
  <inkml:trace contextRef="#ctx0" brushRef="#br0" timeOffset="26397.1">17674 10562 0,'-21'0'0,"42"0"0,-63 0 0,21 0 0,-1 0 0,1 0 15,42 0 17,22 0-32,-22 0 15,0 0-15,21 0 0,1 0 16,-22 0-16,21 0 0,-21 0 0,22 0 16,-22 0-16,21 0 0,-21 0 0,1 0 15</inkml:trace>
  <inkml:trace contextRef="#ctx0" brushRef="#br0" timeOffset="26948.17">18097 10732 0,'0'0'0,"-21"0"0,21 21 15,21-21 17,1-21-17,-1 21-15,0-22 0,0 1 16,-21 0-16,21 0 0,-21 0 15,0 0-15,0-1 16,0 1-16,-21 21 16,0 0-1,0 21-15,0 1 0,-1-1 16,1 0-16,0 21 0,21-21 16,-21 1-16,21 20 0,-21-21 0,21 0 15,0 0-15,0 1 0,0-1 16,0 0-16,0 0 0,0 0 0,21-21 15,0 21-15,0-21 0,0 0 0,1 0 16,20 0-16,-21 0 0,21 0 16,1 0-16,-1 0 0,-21-21 0,22 0 15,-1 0-15,21 0 0,-20 0 16,-1-1-16,0 1 0,-20 0 0,20 0 16,-21-21-16,0 20 0,0 1 0,-21 0 15,0 0-15,0 0 0,-21 0 16,0 21-16,0 0 15,0 0-15,21 21 0,0 0 0,0 0 16,0 0-16,0 0 16,0 1-16,0-1 0,0 0 0,0 0 15,0 0-15,0 0 0,0 1 0,0-1 16,0 0-16,0 0 0,0 0 16,0 0-16,-21-21 15,-1 0-15,1 0 0,0 0 16,0 0-16,0-21 15,21 0-15,0 0 16,0 0-16</inkml:trace>
  <inkml:trace contextRef="#ctx0" brushRef="#br0" timeOffset="27846.13">19960 10499 0,'-63'21'16,"41"0"-16,1-21 0,0 21 15,0 0-15,0 1 0,-22 20 16,22-21-16,0 21 0,-21-20 16,21-1-16,-22 21 0,22-21 15,0 0-15,0 1 0,0-1 0,21 0 16,0 0-16,0 0 0,21 0 15,0-21 1,0 0-16,21 0 0,1 0 0,-22 0 16,21-21-16,1 21 0,-1-21 0,0 0 15,-21 21-15,1-21 0,-1 0 16,0-1-16,-21 1 0,0-21 0,0 21 16,0 0-16,-21-22 0,-22 1 15,22 0-15,0 20 0,-21 22 16,42-21-16,-21 0 0,-1 21 15,22-21 1,22 21-16,-1 0 16,0 0-16,0 0 0,21 0 0,-20 0 15,-1 0-15,21 0 0,-21 0 16,22 0-16,-22 0 0,0 0 16,21 0-16,-21 0 0,1 0 0,-1 21 15,0-21-15,0 21 0,0 0 16,-21 1-16,0-1 0,0 0 15,0 0-15,0 0 0,0 0 0,0 22 16,0-22-16,-21 21 0,0-21 16,21 22-16,-21-1 0,21 0 0,0 22 15,-21-1-15,21 1 0,-22-1 0,22 22 16,-21 0-16,21-22 0,0 22 16,-21 0-16,0-1 0,21 1 0,-21 0 15,0-1-15,-1-20 0,1 20 16,0-20-16,0-1 0,0 1 0,0-1 15,-1-20-15,-20-1 0,21 0 16,0-20-16,0-1 0,-1 0 0,1-21 16,0 0-16,0 0 0,0 0 0,21-21 15,0-22-15,0 1 16,0 0-16,0-22 0,0 1 0,21-22 16,0 0-16,0 1 0,22-1 0,-22 0 15,21 1-15,0-22 0,1 21 16,-1 22-16,0-22 0,1 22 0,-1-1 15,0 22-15,1-22 0,-1 22 0,-21 21 16,22-22-16,-1 1 16,0 0-16,1 21 0,-1-22 0</inkml:trace>
  <inkml:trace contextRef="#ctx0" brushRef="#br0" timeOffset="28123.92">21463 10266 0,'0'0'0,"-21"-42"0,21 20 0,0 1 15,-21 0-15,-1 21 0,1 0 16,21 21-16,-21 0 16,0 1-16,0-1 0,0 21 15,-1 22-15,1-22 0,21 0 0,-21 1 16,0 20-16,0-21 0,21 1 0,-21-1 15,21-21-15,0 22 0,0-22 16,0 21-16,0-21 0,0 0 0,0 1 16</inkml:trace>
  <inkml:trace contextRef="#ctx0" brushRef="#br0" timeOffset="28896.24">20828 10583 0,'0'0'0,"-21"0"0,63 0 31,-21 0-31,0 0 0,22-21 16,-22 21-16,21 0 0,1-21 0,20 21 16,1-21-16,-1 0 0,1 21 15,20-21-15,-20-1 0,20 1 0,-20 0 16,-1-21-16,1 21 0,-1-1 0,-20-20 15,-22 21-15,0-21 0,0 20 16,0 1-16,-21-21 0,0 21 16,0 0-16,-21 21 15,0 0-15,0 0 16,0 21-16,0 0 0,-1 0 0,22 21 16,-21 1-16,0-1 0,21 0 15,-21 22-15,21-22 0,0 1 0,-21-1 16,21 0-16,-21 1 0,21-1 0,0 0 15,0-21-15,-22 1 0,22-1 16,0 0-16,0 0 0,-21-21 16,21 21-16,21-42 31,1 21-31,-1-21 0,0 0 0,0 0 16,21-1-16,-20 1 0,20-21 0,-21 21 15,21 0-15,-20-1 0,-1-20 16,21 21-16,-21 21 0,0-21 0,1 0 15,-1 21-15,0 0 16,-21 21-16,0 0 0,21 0 16,-21 0-16,0 0 0,0 1 0,0-1 15,0 0-15,0 0 0,0 0 16,0 22-16,0-22 0,21 0 16,0 0-16,1 0 0,-1-21 0,0 21 15,0 1-15,21-22 0,-20 0 16,20 0-16,0 0 0,1 0 0,20 0 15,-21 0-15,22 0 0,-22 0 0,22-22 16,-1 1-16,-20 0 0,20 0 16,-21-21-16,1 20 0,-1-20 0,-21 0 15,22-1-15,-22 1 0,-21 21 16,0-21-16,0 20 0,0 1 0,-43 21 16,22 0-16,0 0 0,-21 21 15,-1 1-15,1-1 0,21 21 16,-21 0-16,20-20 0,1 20 0,0-21 15,21 43-15,0-43 16,0 21-16,21-21 0,0 0 16,22-21-16,-22 22 0,21-1 0,1-21 15,-1 0-15,0 0 0,1 0 16,-1 0-16,0 0 0,1 0 0,-1-21 16,0-1-16,1 1 0,-22 0 0,0 0 15</inkml:trace>
  <inkml:trace contextRef="#ctx0" brushRef="#br0" timeOffset="29860.35">20976 11663 0,'0'-21'47,"21"21"-47,0-21 16,1 21-16,-1-22 0,21 22 0,0-21 16,-20 21-16,20-21 0,-21 21 15,0-21-15,0 21 0,1-21 0,-22 0 16,-22 21-1,1 0-15,0 0 0,0 0 16,-21 0-16,-1 21 0,22 0 16,-21-21-16,21 21 0,-22 0 15,22 0-15,-21 22 16,42-22-16,0 0 0,0 0 0,0 0 16,0 1-16,21-22 15,0 21-15,0-21 0,0 0 0,1 0 16,-1 0-16,21 0 0,-21 0 0,0 0 15,1 0 1,-44 0 0,1 0-16,-21 0 0,21 21 15,-22 0-15,1 0 0,-21 0 16,20 1-16,1-1 0,0 21 0,20-21 16,-20 22-16,21-1 0,0-21 15,0 43-15,21-22 0,0-21 16,0 0-16,21 0 0,0 1 0,21-1 15,-21-21-15,22 0 0,-22 0 16,21 0-16,1 0 0,-1 0 0,0 0 16,1 0-16,-1-21 0,21-1 15,-20-20-15,-1 21 0,0-21 0,22 20 16,-22-41-16,1 21 0,-1-1 16,0-20-16,-21 20 0,22-20 15,-22-1-15,0 1 0,0-1 0,0 1 16,1-1-16,-22 22 0,21-21 0,-21 20 15,0 22-15,0 0 0,0 0 16,0 42-16,0 0 16,-21 0-16,-1 22 0,1-1 15,0 21-15,0-20 0,21 20 0,-21-20 16,0 20-16,-1-21 0,1 22 0,21-22 16,-21 22-16,21-22 0,-21 0 15,21 1-15,0-1 0,0-21 0,0 22 16,0-22-16,0 0 0,0 0 15,21-21 1,0 0 0,0 0-16,-21-21 0,22 0 0,-1 0 15,0-1-15,0 1 0</inkml:trace>
  <inkml:trace contextRef="#ctx0" brushRef="#br0" timeOffset="30820.26">21759 11980 0,'-21'22'15,"0"-1"-15,21 0 0,-21-21 16,0 21-16,21 0 16,21-21-1,0 0 1,0 0-16,0-21 0,0 21 16,1-21-16,-1 0 0,0 21 0,0-21 15,0-1-15,0 1 0,-21 0 16,0 0-16,0 0 15,-21 21-15,0 0 16,0 0-16,0 0 0,-22 0 16,22 21-16,0 0 0,0 0 0,0 0 15,0 1-15,-1-1 0,22 0 0,-21 21 16,21-21-16,0 1 0,0-1 16,0 0-16,0 0 0,21-21 0,-21 21 15,22-21-15,-1 0 0,0 0 16,21 0-16,-21 0 0,1 0 15,20 0-15,-21 0 0,0 0 0,22-21 16,-22 0-16,0 21 0,21-21 16,-21 0-16,1-1 0,-1-20 0,-21 21 15,21 0-15,-21 0 0,21-1 0,-21 1 16,0 0-16,0 0 16,0 42 15,-21-21-31,21 21 15,-21 0-15,21 1 0,0-1 0,0 0 16,0 0-16,0 0 0,-21 0 16,21 1-16,0-1 0,0 0 15,-22 0-15,22 0 0,-21 0 16,21-42 31,0 0-47,0 0 0,0 0 15,21 0-15,-21-1 0,22-20 0,-22 21 16,21 0-16,0-22 0,-21 22 16,21 0-16,-21 0 0,21 21 0,-21-21 15,21 21-15,1 0 16,-1 0 0,0 21-16,-21 0 0,0 0 15,0 0-15,0 1 0,0-1 0,0 0 16,0 21-16,0-21 0,0 1 15,0-1-15,0 0 0,0 0 16,0-42 15,0 0-15,0 0-16,0-1 16,0 1-16,0 0 0,21 0 15,0 0-15,0-22 0,22 1 16,-22 21-16,0 0 0,0 0 15,0 21-15,1-22 0,-1 22 0,0 0 16,0 0-16,0 0 0,-21 22 16,21-1-16,-21 0 0,0 0 15,0 0-15,0 0 0,0 22 0,-21-22 16,0 21-16,0-21 0,0 22 0,0-22 16,-1 0-16,1 0 0,21 0 15,-21 1-15,21-1 0,-21-21 0,42 0 31,0-21-15</inkml:trace>
  <inkml:trace contextRef="#ctx0" brushRef="#br0" timeOffset="31617.65">22669 12086 0,'22'0'63,"-1"0"-63,0-21 0,0 21 0,0-21 15,0 21-15,1-21 0,-1 0 16,-21-1-16,0 1 16,21 21-16,-21-21 0,0 0 0,-21 21 15,0 0-15,-1 0 16,1 0-16,0 0 0,0 0 15,0 21-15,-22-21 0,22 21 0,0 0 16,0 22-16,0-22 0,21 0 16,0 0-16,-21 0 0,21 1 0,0-1 15,0 0-15,0 0 0,0 0 16,21-21-16,-21 21 0,21-21 0,0 0 16,21 0-16,-20 0 0,-1 0 0,21 0 15,0 0-15,-20 0 0,20 0 16,-21-21-16,0 21 0,22-21 15,-22 0-15,0 0 0,0 0 0,21-1 16,-20 1-16,-1 0 0,-21 0 0,21 0 16,0 0-16,-21-1 0,21 1 15,-21 0-15,0 42 32,0 0-17,-21 1-15,21-1 0,-21 0 0,0 0 16,21 0-16,0 0 0,0 1 15,-21-1-15,21 0 0,-22 0 0,1 0 16,21 0-16,0 1 31,0-44-15,0 1 0,0 0-16,0 0 15,21 0-15,1 0 0,-1-22 0,0 22 16,0 0-16,0-21 0,0 20 15,1 1-15,-1 0 0,0 0 0,21 0 16,-21 21-16,1 0 0,-1 0 0,0 0 16,0 0-16,0 0 0,0 21 15,-21 0-15,0 0 0,0 0 16,0 1-16,0 20 0,0-21 0,0 0 16,0 0-16,0 22 0,0-22 15,0 0-15,0 0 0,-21 0 16,21 1-16,-21-22 0,21-22 47,0 1-32,21 0-15,0 0 0,1-21 16,-1 20-16</inkml:trace>
  <inkml:trace contextRef="#ctx0" brushRef="#br0" timeOffset="31929.17">23855 11599 0,'0'0'0,"21"-21"0,0 21 0,-21-21 16,0 0-16,0 42 47,0 0-47,-21 0 0,21 1 0,-21 20 16,0-21-16,21 21 0,-22 1 0,1-22 15,0 21-15,0 1 0,0-1 16,0 0-16,-1 1 0,1-22 0,0 21 15,0 0-15,0-20 0,21-1 0,0 0 16,-21 0-16,21 0 16,0 0-16,0 1 0,0-1 15,21-21-15,0 0 16,0 0-16,0 0 0,0-21 16,1 21-16,-1-22 0,0 1 15,0 0-15,0 0 0,0 0 0,1 0 16,-1-1-16,-21 1 0,21 0 15</inkml:trace>
  <inkml:trace contextRef="#ctx0" brushRef="#br0" timeOffset="32153.23">23664 11853 0,'-21'0'16,"42"0"-16,-63 0 0,21 0 0,42-21 31,0 21-31,0 0 0,0 0 0,22 0 15,-1 0-15,-21-21 0,22 21 0,-1 0 16,0-21-16,-21 21 0,22 0 16,-22 0-16,0 0 0,0 0 0,0 0 15,1 0-15,-1 0 16</inkml:trace>
  <inkml:trace contextRef="#ctx0" brushRef="#br0" timeOffset="32436.01">24193 12213 0,'22'0'46,"-22"-21"-46,0 0 16,0 0 0,-22 21 15,1 21-15,0-21-16,21 21 15,-21-21-15,21 21 0,-21-21 16,0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11T03:35:22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1397 0,'0'-21'78</inkml:trace>
  <inkml:trace contextRef="#ctx0" brushRef="#br0" timeOffset="1271.47">1355 1228 0,'0'0'0,"21"0"32,-21-21-17,21-1-15,0 1 0,-21 0 16,0 0-16,21 0 0,-21-22 0,0 22 16,0-21-16,0 0 0,0 20 15,0-20-15,0 21 0,0 0 0,-21 21 16,0 0-16,0 0 0,0 0 15,-22 0-15,1 0 16,21 21-16,-22 21 0,1-21 0,21 22 16,-21-22-16,20 21 0,1 1 15,0-22-15,0 21 0,0 0 0,21-20 16,0 20-16,0-21 0,0 0 16,0 0-16,0 1 0,21-22 15,0 0-15,0 0 16,0 0-16,22 0 0,-22 0 15,21-22-15,1 1 0,-22 0 0,21 0 16,-21 0-16,0 0 0,22-22 16,-22 22-16,0 0 0,-21 0 15,21 0-15,-21-1 0,21 1 16,-21 42 0,0 1-1,-21-1-15,21 21 16,-21-21-16,21 22 0,0-22 15,0 21-15,0 0 0,0 1 0,0-1 16,0 22-16,0-1 0,0 1 16,0-1-16,0 1 0,21 20 0,-21-20 15,0 20-15,21-20 0,1 21 16,-1-22-16,-21 1 0,0 20 0,0-20 16,0-1-16,0 1 0,0-1 15,0-20-15,0-1 0,-21 0 0,-1 1 16,-20-1-16,21-21 0,-21 0 15,20 0-15,-20 1 0,0-22 16,-1 0-16,-20-22 0,21 1 16,-1 0-16,1-21 0,0-22 15,20 1-15,-20-22 0,-21-84 16,41 84-16,22-21 0,0 0 16,0 22-16,0-22 0,43-42 15,-22 63-15,21 43 0,-21-22 16,22 22-16,-22 0 0,42-43 15,-41 64-15,20 0 16,-21-1-16,0 1 0,0 0 0,1 0 16,-1 21-16,0-21 0,0 21 15,0 0-15,0 0 0,1-21 16,20 21-16,-21 0 0</inkml:trace>
  <inkml:trace contextRef="#ctx0" brushRef="#br0" timeOffset="1871.44">1651 1249 0,'42'0'31,"-21"0"-31,-21-21 0,22 0 16,-1-1-16,0 1 0,0 0 0,0-21 15,0 21-15,1-22 0,-1 22 16,0-21-16,-21 21 0,0-22 0,0 22 15,0 0-15,0 0 0,-21 21 32,0 0-32,-22 21 0,22 0 0,0 0 15,-21 22-15,20-1 0,-20-21 16,21 21-16,0 1 0,0-1 0,21 0 16,0 1-16,0-22 0,0 21 15,0-21-15,0 1 0,0 20 16,21-21-16,21 0 15,-21-21-15,0 0 0,22 0 16,-1 0-16,-21 0 0,22 0 0,-1-21 16,0 0-16,1 0 0,-1 0 15,-21-22-15,21 22 0,1-21 0,-22-1 16,21 1-16,1-21 0,-22 20 16,0-20-16,0-1 0,21 22 0,-20-22 15,-22 22-15,21 0 0,-21 21 16,21-22-16,-21 22 0,0 0 15,0 42 17,-21 0-32,0 0 0,21 1 0,-22 20 15,1 0-15,0 22 0,0-22 16,21 22-16,-21-22 0,21 21 0,-21-20 16,21 20-16,-22-20 0,22-1 15,0-21-15,0 21 0,0-20 0,0 20 16,0-21-16,0 0 15,22 0-15,-1-21 0,0 0 16,0 0-16,0-21 16,0 0-16,-21 0 0,22 0 0</inkml:trace>
  <inkml:trace contextRef="#ctx0" brushRef="#br0" timeOffset="2067.71">2138 995 0,'0'0'0,"-21"0"0,-1 0 16,65 0 0,-22 0-1,0 0-15,21 0 0,1 0 16,-22 0-16,42 0 0,-20 0 0,-1 0 16,22 0-16,-22-21 0,0 0 15,1-1-15,-1 22 0,0-21 16,1 21-16</inkml:trace>
  <inkml:trace contextRef="#ctx0" brushRef="#br0" timeOffset="2557.33">3344 910 0,'0'0'0,"0"-21"16,0 0-1,0 0-15,0 0 16,0-1-16,-21 22 0,0 0 16,0 0-16,0 0 15,-22 0-15,22 0 0,-21 0 0,-1 0 16,22 22-16,-21-22 0,0 21 16,20 0-16,1 0 0,-21 0 0,21 22 15,21-22-15,0 0 0,0 0 16,0 0-16,0 0 0,0 1 15,21-1-15,0-21 0,0 21 16,0-21-16,22 21 0,-22-21 16,21 0-16,-21 21 0,22-21 0,-22 0 15,21 21-15,-21-21 0,1 22 16,-1-22-16,0 21 0,-21 0 16,0 0-16,0 0 0,-21-21 15,-22 21-15,22 1 0,-21-22 16,0 21-16,-1 0 0,1-21 0,0 21 15,-1-21-15,1 0 0,0 0 16,20 0-16,-20 0 0,21 0 0,0 0 16,0 0-16,-1 0 0,1 0 15,21-21-15,0 0 16,0 0-16,0-1 16,0 1-16,21 0 15,1 0-15,-1 0 0</inkml:trace>
  <inkml:trace contextRef="#ctx0" brushRef="#br0" timeOffset="2847.06">3704 910 0,'0'21'15,"0"1"1,0-1-16,-21 21 0,21-21 16,-21 22-16,0-22 0,21 0 15,0 21-15,-22-21 0,1 1 0,21-1 16,-21 21-16,21-21 16,-21 0-16,21 1 0,0-44 46,21 1-30,-21 0-16</inkml:trace>
  <inkml:trace contextRef="#ctx0" brushRef="#br0" timeOffset="3173.59">3704 699 0,'85'0'32,"-64"0"-32,0-22 0,0 22 0,-21-21 0,0 0 15,0 0-15,0 0 16,-21 0-16,0 21 0,0-22 15,0 22-15,-1-21 0,1 21 16,0 0-16,0 0 0,0 0 0,0 21 16,21 1-16,0-1 0,-22 0 15,22 0-15,0 0 0,0 0 0,0 1 16,0-1-16,22 0 0,-1 0 16,0 0-16,0-21 0,0 21 0,0 1 15</inkml:trace>
  <inkml:trace contextRef="#ctx0" brushRef="#br0" timeOffset="3795.46">4022 931 0,'0'0'0,"-22"22"31,22-1-31,22-21 15,-1 0-15,0 0 16,0 0-16,21 0 0,-20 0 16,20 0-16,0 0 0,-21 0 15,22-21-15,-1 21 0,-21 0 16,22-22-16,-22 22 0,0 0 0,0 0 0,0-21 16,-42 21 15,-21 0-31,21 0 15,-1 21-15,1 1 0,0-1 0,-21 0 16,21 0-16,-22 0 0,22 22 16,-21-1-16,-1-21 0,1 21 0,21 1 15,-21-22-15,-1 21 0,1 1 16,21-22-16,-22 0 0,22 0 0,0 0 16,0 0-16,0 1 0,21-1 15,21-42 32,0-1-47,0 1 0,0 0 0,22 0 16,-22-21-16,0 20 0,21 1 15,-20-21-15,-1 21 0,0 0 0,0-1 16,0 22-16,0 0 0,-21 22 31,0-1-31,0 0 0,22 0 16,-22 0-16,0 0 0,0 1 0,21-1 15,-21 0-15,0 0 16,21 0-16,0-21 0,0 21 16,0-21-16,1 0 15,-1 0-15,0 0 0,0 0 16,0-21-16,22 21 0,-22-21 0,0 0 16,21 0-16,-21-22 0,22 22 15</inkml:trace>
  <inkml:trace contextRef="#ctx0" brushRef="#br0" timeOffset="4183.43">4762 1101 0,'0'0'0,"-21"21"0,21 0 16,21-21 0,1 0-1,-1 0-15,0 0 16,21 0-16,-21 0 0,22 0 0,-22-21 15,0 0-15,21 21 0,-20-21 16,-1-1-16,0 1 0,0 0 0,0 0 16,0 0-16,-21 0 0,0-1 15,0 1-15,-21 0 16,0 21-16,0 0 0,0 0 16,-22 0-16,1 21 0,21 0 0,-21 1 15,-1-1-15,1 0 0,21 21 16,-22-21-16,22 22 0,-21-1 15,21-21-15,21 22 0,-21-22 16,21 21-16,0-21 0,0 0 16,0 1-16,0-1 0,21 0 0,0 0 15,0 0-15,21 0 0,1-21 0,-22 0 16,21 22-16,1-22 0,41 0 16,-63 0-16,22 0 0,-1-22 15,-21 1-15,22 21 0,-22-21 0</inkml:trace>
  <inkml:trace contextRef="#ctx0" brushRef="#br0" timeOffset="4481.33">5821 656 0,'0'0'0,"0"-21"16,-21 21-1,-1 21 1,1 0-16,0 1 0,0-1 0,0 0 16,0 21-16,21 1 0,-22-22 15,1 21-15,0 0 0,0 1 16,21-1-16,-21 0 0,21 1 0,-21-1 16,21-21-16,0 22 0,0-22 15,0 21-15,0-21 0,0 0 0,0 1 16,0-1-16,0 0 0,21-21 15,-21 21-15,21-21 0,0 0 0,0 0 16,0 0-16,1 0 0,-1 0 0</inkml:trace>
  <inkml:trace contextRef="#ctx0" brushRef="#br0" timeOffset="4831.12">6286 635 0,'0'0'0,"0"-21"0,22 0 15,-1 21 1,0 0-16,0 0 0,0 0 0,0 21 16,1 0-16,-1-21 0,0 21 15,0 0-15,0 22 0,0-22 0,1 21 16,-1 1-16,-21-1 0,0 0 15,0 1-15,0-1 0,0 0 0,-21 43 16,-1-43-16,1 1 16,-21-22-16,21 21 0,0-21 15,-1 0-15,-20 22 0,21-22 0,0 0 16,0-21-16,-1 21 0,1 0 16,0-21-16,0 0 0,21 22 0,0-44 31,0 1-16</inkml:trace>
  <inkml:trace contextRef="#ctx0" brushRef="#br0" timeOffset="5456.25">7366 1122 0,'0'0'0,"-21"0"16,0 0-1,42 0 32,21 0-47,-21 0 0,43 21 16,-1-21-16,1 0 0,42 0 16,-22 0-16,22 0 0,0 0 0,21 0 15,-21 0-15,21 0 0,-21 0 16,21 0-16,-22 0 0,1 0 0,0 0 15,-42 0-15,20 0 0,-41 0 16,20 0-16,1 0 16,-43 0-16,-21-21 31,0 0-31,-21 21 0,-1 0 16,22-21-16,-21 21 15,0 0-15,0-22 0,0 1 16,0 21-16,-1-21 0,-20 21 15,21-21-15</inkml:trace>
  <inkml:trace contextRef="#ctx0" brushRef="#br0" timeOffset="5943.35">8678 804 0,'-21'0'0,"42"0"0,-63 0 0,21 0 31,0 22-31,21-1 16,0 0-16,0 0 0,0 0 16,0 0-16,21 1 0,0 20 15,0-21-15,21-21 0,1 21 0,-1 0 16,0 1-16,1-22 0,20 21 16,-20-21-16,-1 0 0,21 0 0,-20 0 15,-1 0-15,0 0 0,-20 0 16,20 0-16,-21 0 0,0 0 0,0-21 15,-21-1 1,0 1-16,-21 21 31,0 0-31,0 0 0,-21 21 16,20 1-16,1-1 0,-21 0 0,0 0 16,-1 21-16,1-20 0,0 20 15,-1-21-15,1 21 0,0-20 0,-1-1 16,1 21-16,0-21 0,20 0 15,1 1-15,-21-1 0,42 0 0,-21-21 16,21 21-16,-21-21 0,21 21 16,-22-21-16,22-21 62,0 0-46,22 21-16,-1-21 0</inkml:trace>
  <inkml:trace contextRef="#ctx0" brushRef="#br0" timeOffset="6788.31">10753 656 0,'-43'0'15,"22"0"1,21 21-16,0 1 16,0-1-16,0 0 0,0 21 0,0-21 15,0 1-15,0-1 16,0 0-16,0 0 0,0 0 0,0 0 16,21 1-16,0-22 0,1 0 15,-1 0-15,0 0 0,0 0 0,0 0 16,22 0-16,-1-22 0,-21 1 15,21 0-15,1 0 0,-22-21 0,21 20 16,-21-20-16,1 21 0,-22-21 16,0-22-16,0 43 0,0-21 15,0 20-15,0 1 0,0 0 16,-22 21 0,1 21-16,21 0 15,0 1-15,-21 20 0,0 0 16,21 1-16,-21-1 0,21 21 0,-21 1 15,21-22-15,0 22 0,0-1 16,0 1-16,0-22 0,-22 22 0,22-22 16,0 0-16,0 1 0,0-1 15,0-21-15,0 21 0,0-20 0,0-1 16,-21 0-16,21 0 0,0 0 16,-21 0-16,0-21 0,0 0 0,0 0 15,-1 0-15,1 0 0,-21 0 0,21-21 16,-22 21-16,1-21 0,21 0 15,-21 0-15,20 0 0,-20-1 0,21 1 16,0 0-16,21 0 0,-21 21 16,21-21-16,0 0 15,0-1 1,21 22-16,0-21 0,0 0 16,0 21-16,22-21 0</inkml:trace>
  <inkml:trace contextRef="#ctx0" brushRef="#br0" timeOffset="7063.23">11599 635 0,'0'0'0,"0"21"32,0 0-17,0 1-15,0 20 0,-21-21 0,0 43 16,0-22-16,0 0 0,-1 22 15,22-22-15,-21 22 0,0-22 0,0 21 16,0-20-16,0-1 0,-1 0 0,22 1 16,0-1-16,-21-21 0,21 22 15,0-22-15,0 0 0,0 0 16,0 0-16,21-21 16,1 0-16,-1 0 0,0 0 15,0-21-15,0 0 0,0 0 0,1-22 16</inkml:trace>
  <inkml:trace contextRef="#ctx0" brushRef="#br0" timeOffset="7255.35">11345 1101 0,'-21'0'0,"42"0"0,-42 21 16,42-21 15,22 0-16,-22 0-15,21 0 0,0 0 0,1 0 16,-1 0-16,0 0 0,22 0 0,-22-21 16,22 21-16,-22 0 15,22-21-15,-1 21 0</inkml:trace>
  <inkml:trace contextRef="#ctx0" brushRef="#br0" timeOffset="7536.22">13102 910 0,'0'0'0,"0"21"31,-21 1-15,21-1-16,0 0 0,-21 21 0,21-21 15,-21 22-15,-1-1 0,22-21 16,-21 22-16,0-22 0,21 21 0,-21-21 15,21 22-15,-21-22 0,0 0 16,21 0-16,0 0 0,0 0 16,-22-21-16,22 22 0,22-22 31,-1-22-31,0 22 0,0-21 16,21 0-16</inkml:trace>
  <inkml:trace contextRef="#ctx0" brushRef="#br0" timeOffset="7907.79">13737 889 0,'-21'0'31,"0"0"-31,0 0 0,-1 21 0,-20-21 16,21 21-16,0 1 0,-22-22 15,22 21-15,0 0 0,0 0 0,21 0 16,0 0-16,0 1 15,0-1-15,21 0 16,0 0-16,0-21 16,1 21-16,-1 0 0,0 1 15,21-22-15,-21 21 0,1 0 0,-1 0 16,0 0-16,-21 0 16,0 1-16,0-1 0,0 0 15,-21 0-15,0-21 16,-22 21-16,22-21 0,-21 0 0,-1 0 15,22 21-15,-42-21 0,20 0 16,22 0-16,0 0 0,0 0 16,0 0-16,21-21 31,0 0-31,0 0 0,0 0 16,0 0-16</inkml:trace>
  <inkml:trace contextRef="#ctx0" brushRef="#br0" timeOffset="8083.37">13081 614 0,'0'0'0,"-21"0"0,0 0 0,-1 0 16,1 0 0,21 21 15,21-21-16,1 0-15,-1 0 0</inkml:trace>
  <inkml:trace contextRef="#ctx0" brushRef="#br0" timeOffset="9399.45">15367 847 0,'0'0'16,"0"-43"-16,0 22 0,0-85 15,21 64-15,-21 21 0,0 0 16,21 0-16,-21-1 0,0 1 16,0 64 15,0-22-31,0 21 0,0 0 16,-21 1-16,21 20 0,-21 1 0,21-1 15,0 1-15,-21-1 0,0 1 16,21-22-16,0 22 0,0-22 0,0 0 15,0 1-15,0-1 0,0 0 16,0-21-16,0 1 0,21-1 0,0 0 16,0-21-16,0 0 0,22 0 0,-22 0 15,21 0-15,0 0 0,1 0 16,-1-21-16,0 0 0,1-1 0,-1-20 16,0 21-16,1-43 0,-22 22 15,21-21-15,-21-1 0,22-21 0,-22 22 16,0-22-16,0 22 0,0-1 15,-21 22-15,0 0 0,0-1 16,0 1-16,0 21 0,0 0 16,0 42-1,0 0-15,-21 21 0,21 1 16,-21-1-16,0 21 0,0 1 16,21-1-16,0 1 0,0-1 0,-21-20 15,21 20-15,0-20 0,-22 62 16,22-83-16,0 20 0,0 0 15,0-21-15,0 1 0,0-1 16,22 0-16,-22 0 0,21 0 0,0-21 16,0 0-16,0 0 15,22 0-15,-22 0 0,21-21 16,0 0-16,1 0 0,-1 0 0,22-22 16,-22 22-16,0-21 0,22-1 15,-22 1-15,0 0 0,-20-1 0,20 1 16,-21 0-16,-21 21 0,0-1 15,0 1-15,0 0 0,-21 21 16,0 0-16,0 21 16,-1 0-16,1 1 0,0 20 0,0-21 15,21 0-15,0 22 0,0-22 16,0 0-16,0 21 0,0-21 16,21 22-16,0-22 0,0 0 0,1 21 15,-1-20-15,-21-1 16,21 0-16,-21 0 0,-21-21 31,-22 0-31,22 0 0,0-21 16,0 21-16,-21-21 0,20 0 0,1 21 15,0-22-15,0 1 0,0 21 16,0-21-16,-1 21 0,22 21 47,22 0-47,-1 1 0,0-22 15,0 21-15,0 0 0,0-21 16,22 0-16,-22 21 0,0-21 0,21 0 16,1 0-16,-1 0 0,0 0 15,1 0-15,-1 0 0,43-21 16,-43 0-16,0 21 0,1-21 16,-22-1-16,21 1 0,1-42 15,-22 20-15,0 22 0,-21-21 0,0 21 16,21-22-16,-21 22 0,0-42 15,0 42-15,0-1 16,-21 22-16,0 0 16,0 22-16,-1-1 0,22 0 15,-21 0-15,0 0 0,0 22 16,21-22-16,0 21 0,0-21 0,0 22 16,0-22-16,0 0 0,0 21 15,0-21-15,0 22 0,21-22 16,0 0-16,0-21 15,1 0-15,-1 21 0,21-21 0,-21 0 16,43 0-16,-22 0 0,22 0 16,-22-21-16,21 21 0,1-21 0,-1 0 15,1 0-15,-1-1 0,1 1 16,-22 0-16,22 0 0</inkml:trace>
  <inkml:trace contextRef="#ctx0" brushRef="#br0" timeOffset="9907.21">18076 1249 0,'21'-42'0,"-42"84"0,64-106 0,-22 22 16,-21 21-16,0-21 0,0 20 0,0 1 15,0 0-15,0 0 0,-21 0 16,21 0-16,-22 21 0,1 0 0,0 0 16,0 0-16,0 0 0,0 21 15,-22 0-15,22 21 0,-21-21 0,-1 22 16,22-22-16,-21 21 0,21 1 16,0-22-16,-1 21 0,1 0 0,0-20 15,21 20-15,0-21 0,0 21 0,0-20 16,0-1-16,0 0 0,21 0 15,-21 0-15,43 0 16,-22-21-16,0 0 0,21 0 16,-21 0-16,1 0 0,-1 0 0,0-21 15,21 0-15,-21 21 0,1-42 16,-1 21-16,21-22 0,-21 22 0,0-42 16,22 20-16,-22-20 0,21-1 15,-21-20-15,22 20 0,-22-21 0,0 22 16,0-1-16,-21 1 0,0-1 15,0 22-15,0 21 0,0-21 0,0 20 16,-21 22 15,0 22-31,0 20 0,0 0 0,-1 1 16,1-1-16,21 21 0,0 1 16,-21-1-16,21 1 0,0-22 0,0 22 15,0-22-15,0 22 0,0-22 16,0 0-16,0 22 0,0-43 15,0 0-15,0 0 0,0 0 16,0 1-16,21-22 16,0 0-16,1 0 0,-1 0 15,0 0-15,0 0 0,0-22 0,22 1 16,-22 0-16,42 0 0,-20-21 0,20 20 16</inkml:trace>
  <inkml:trace contextRef="#ctx0" brushRef="#br0" timeOffset="10700.32">19918 1291 0,'42'0'15,"-21"0"-15,0-21 16,22 0-16,-22 21 0,0-21 0,21 0 16,-20-1-16,-1-20 0,0 21 15,0-21-15,-21-1 0,0 1 0,0 0 16,0 20-16,0-20 0,-21 21 15,-21-21-15,20 42 0,-20-22 0,0 22 16,-1 0-16,1 0 0,-21 0 16,20 22-16,-20 20 0,20-21 15,-20 21-15,21 1 0,-1-1 0,1 0 16,21 1-16,0-22 0,-1 21 16,22 1-16,0-22 0,0 21 0,0-21 15,22 0-15,-1 1 0,21-22 16,-21 21-16,22-21 0,-1 0 0,0 0 15,1 0-15,-1 0 0,21 0 16,-20-21-16,-1 21 0,0-22 0,1 1 16,-1-21-16,-21 21 0,22 0 15,-22-22-15,0 1 0,0 21 0,-21 0 16,0-22-16,0 22 16,0 0-16,0 42 31,0 0-31,-21 22 0,21-22 0,-42 63 15,42-41-15,-22-1 0,1 0 16,0 1-16,21-1 0,0 22 16,-42 63-16,21-64 0,21 1 15,0-1-15,0 1 0,-22-1 16,1 64-16,21-85 0,-21 22 16,21-22-16,0 22 0,0-22 15,0 0-15,-21 1 0,0-1 0,0-21 16,-1 22-16,1-22 0,0 0 15,0-21-15,-21 0 0,-1 0 16,1 0-16,21 0 0,-85-42 16,64 20-16,-1-20 0,1 21 15,0-21-15,-1 20 0,22 1 0,0 0 16,-21-21-16,42 21 0,0-1 0,0 1 16,0 0-16,0 0 0,0 0 15,21 0-15,0-1 0,0 1 0,21 0 16,1-21-16,-1 21 0,22-22 15</inkml:trace>
  <inkml:trace contextRef="#ctx0" brushRef="#br0" timeOffset="11373.85">20616 1270 0,'0'0'16,"-21"0"-16,0 0 0,42-21 47,0 0-47,0 21 0,22-21 15,-22-1-15,0 22 0,21-21 0,-20 0 16,-22 0-16,21 0 0,-21 0 16,21-1-16,-21 1 15,-21 21 1,0 0-16,-1 0 0,1 0 0,0 0 15,-21 21-15,21 22 0,-22-22 16,22 0-16,-21 21 0,21 1 0,-1-22 16,1 21-16,21-21 0,0 22 15,0-22-15,0 0 0,0 21 0,0-20 16,0-1-16,21-21 0,22 21 0,-22-21 16,0 0-16,21 0 15,1 0-15,-22 0 0,21 0 0,1 0 0,20 0 16,-21-21-16,1 0 0,-1-1 15,0-20-15,1 0 0,-1-1 16,0-20-16,-20-1 0,20-20 16,0 20-16,1-20 0,-22 20 0,0 1 15,21-1-15,-42 1 0,21 20 16,-21 1-16,22 0 0,-22 20 0,0 1 16,0 0-16,-22 21 15,1 21-15,0 0 16,0 22-16,0-22 0,0 21 15,-1 22-15,1-22 0,0 22 0,0-1 16,0 1-16,21-1 0,0-21 16,0 22-16,0-22 0,0 1 15,0-1-15,0 0 0,0-21 0,0 1 16,0-1-16,21 0 0,-21 0 16,21-21-16,0 0 0,0 0 0,1 0 15,-1 0-15,0 0 0,0 0 16,0 0-16,22-21 0,-22 0 0,0 0 15,21-1-15,-21 1 0,1-21 16,-1 21-16,0-22 0,0 1 0,0 21 16,-21-21-16,0-1 0</inkml:trace>
  <inkml:trace contextRef="#ctx0" brushRef="#br0" timeOffset="11620.36">21103 720 0,'-21'0'0,"42"0"0,-63 0 15,21 21-15,-1-21 0,22 21 16,0 0 0,22-21-16,-1 0 0,21 0 0,0 0 15,22 21-15,-1-21 0,22 0 16,0 0-16,-1 0 0,22 0 16,-21 0-16,0 0 0,-1-21 0,-20 21 15,-22 0-15,0 0 0,1 0 16,-22-21-16,-63 21 15,20 0 1,-20 0-16,-21 0 0,20 0 16,-20 0-16,-22 0 0,22 21 0</inkml:trace>
  <inkml:trace contextRef="#ctx0" brushRef="#br0" timeOffset="13075.35">4466 2963 0,'0'0'0,"-21"0"0,0 22 16,0-1-16,21 0 15,-22-21 1,22 21-16,22-42 31,-1 0-31,0 0 0,0-1 16,21 1-16,-20 0 0,20-21 15,0 21-15,-21-43 0,22 22 16,-1-22-16,0 22 0,-20-22 0,41-63 16,-63 64-16,0-1 15,0-41-15,0 62 0,0 1 16,-21 21-16,0 0 0,0-1 16,-43 22-16,43 0 0,0 22 15,0-1-15,-1 0 0,-20 21 16,21 1-16,0 20 0,0-21 0,-1 22 15,22 21-15,-21-22 16,21 1-16,-21-1 0,0 1 0,21-1 16,0-21-16,0 22 0,-21-22 15,21 1-15,0-1 0,0-21 0,0 21 16,0-20-16,0-1 16,21-21-1,0-21-15,0 21 0,0-22 16,1 1-16,-22-21 0,21 21 15,0 0-15,0-22 0,0 1 0,0 21 16,1-22-16,-1 1 0,0 21 16,0 0-16,0-22 0,0 22 15,1 21-15,-1 0 16,0 21-16,-21 1 16,21-1-16,-21 0 0,0 21 15,21-21-15,-21 1 0,0 20 0,0-21 16,0 21-16,21-20 0,1-1 15,-1 0-15,0 0 0,0 0 16,21 0-16,-20-21 0,20 0 0,0 0 16,1 0-16,-22 0 0,21 0 15,0 0-15,1 0 0,-1-21 0,0 21 16,1-21-16,-1 0 0,0 0 0,1-22 16,-1 22-16,-21-21 0,0 0 15,1-1-15,-1 1 0,-21 21 0,21-22 16,-21 1-16,0 21 0,0 0 15,0 0-15,-21 21 0,0 0 0,-1 0 16,1 0-16,0 21 0,0-21 16,0 42-16,-22-21 0,22 0 15,0 22-15,0-1 0,0-21 0,21 22 16,0-22-16,-21 21 0,21-21 16,0 0-16,0 1 0,0-1 0,0 0 15,21 0-15,0 0 0,0-21 16,0 21-16,22-21 0,-1 0 0,-21 0 15,21 0-15,1 0 0,-1 0 0,0 0 16,1 0-16,-1 0 16,0-21-16,-20 0 0,20 0 0,-21 21 0,21-21 15,-20 0-15,-1-1 0,-21-20 16,21 21-16,-21 0 0,21-22 16,-21 22-16,0 0 0,0 0 0,0 0 15,0 0-15,0 42 16,0 0-16,0 0 15,0 0-15,0 0 0,0 22 16,0-22-16,-21 0 0,21 21 0,0-20 16,0-1-16,0 0 0,0 0 15,0 0-15,21-21 16,0 0-16,0 0 16,1 0-16,-1-21 15,-21 0-15,21 21 0,-21-21 0,0 0 16,0-22-16,0 22 0,0-21 15</inkml:trace>
  <inkml:trace contextRef="#ctx0" brushRef="#br0" timeOffset="13243.46">6075 2392 0,'0'0'0,"-21"0"0,-1 0 15,1 0-15,21 21 16,0 0-16,0 0 15,0 1-15,0-1 16,0 0-16,21-21 0,1 21 16,-1 0-16</inkml:trace>
  <inkml:trace contextRef="#ctx0" brushRef="#br0" timeOffset="14000.33">6773 2836 0,'43'0'0,"-86"0"0,107 0 0,-43 0 16,0 0-16,0 0 0,0 0 15,1-21-15,-22 0 16,0 0-16,0 0 0,0 0 16,0-1-16,0 1 0,0 0 15,-22 0-15,1 0 0,0 0 16,-21 21-16,21 0 0,-22 0 0,-41 0 15,41 21-15,1 0 0,-22 21 16,22-21-16,0 22 0,-1-22 16,22 21-16,-21 1 0,21-22 0,21 21 15,0-21-15,0 0 0,0 1 16,0 20-16,21-21 0,0-21 16,21 0-16,-20 0 0,20 0 15,0 0-15,1 0 0,20 0 16,-21-21-16,1 0 0,-1 0 0,0-1 15,-20 1-15,20 21 0,-21-21 16,0 0-16,22-21 0,-43 20 16,0 1-16,0 0 15,0 42 17,0 0-32,0 1 0,-22-1 15,1 21-15,21-21 0,-21 22 0,0-1 16,21 0-16,0 22 0,-21-1 0,21 1 15,-21-1-15,21 22 0,0-22 16,0 22-16,0 0 0,0-1 0,0 1 16,0 0-16,0-1 0,0 1 15,0 21-15,21-21 0,-21-1 16,21 22-16,0-21 0,-21-1 0,0 1 16,21 0-16,-21-1 0,21 1 0,-21-21 15,0-1-15,0 1 0,-21-22 16,0 0-16,0 1 0,-21-1 0,20-21 15,-20 0-15,0 0 0,-1-21 0,1 0 16,0 0-16,-22-21 0,22-21 16,0 21-16,-1-22 0,1 1 15,0-21-15,-1-1 0,22 1 0,-21-1 16,21-21-16,-22 1 0,22-1 0,0 0 16,21 1-16,0-1 0,0 0 15,0-20-15,0 20 0,0 0 0,21 22 16,0-22-16,0 22 0,22-1 0,-22 1 15,21-1-15,-21 22 0,22-22 16,-1 22-16,0-22 0,-20 22 0,20 0 16,0-22-16,1 22 0,-22 0 15,21-1-15</inkml:trace>
  <inkml:trace contextRef="#ctx0" brushRef="#br0" timeOffset="14765.42">7662 2223 0,'0'0'0,"0"-22"0,0 1 0,-21 21 32,0 0-32,0 21 0,0 1 0,-1-1 15,1 0-15,0 21 0,0 1 0,0-1 16,0 0-16,-1 22 0,1-22 15,0 22-15,0-22 0,21 21 0,0-20 16,-21-1-16,0-21 0,21 22 16,0-22-16,0 0 0,0 0 15,-22 0-15,22 0 0,0-42 47,0 0-47,22 0 0,-22 0 16,21-22-16,0 22 0,0-21 0,0 0 15,0 20-15,22-20 0,-22 0 0,0 21 16,21-1-16,-20 1 0,-1 21 16,0 0-16,0 0 0,0 0 15,-21 21-15,21 1 16,-21-1-16,22 21 0,-22-21 0,0 22 0,0-22 16,0 21-16,0-21 0,0 22 15,0-22-15,0 0 0,0 0 16,21 0-16,0 0 0,0 1 0,21-22 15,-20 21-15,-1-21 16,0 0-16,21 0 0,-21 0 0,22 0 16,-1-21-16,22-22 0,-22 22 15,0 0-15,-21-21 0,22 20 16,-22-20-16,0-21 0,0 20 0,0-20 16,1-22-16,-1 22 0,0-1 15,-21 22-15,21-22 0,-21 1 0,0 20 16,0-20-16,0 42 15,0 0-15,0-1 0,-21 44 32,0 20-32,0-21 0,21 21 15,-22 1-15,1 20 0,0 1 0,21-22 16,0 22-16,0-1 0,0 1 0,0-22 16,0 0-16,0 1 0,0-1 15,0 0-15,0-21 0,0 1 0,21-1 16,0 0-16,-21 0 0,22 0 15,-1-21-15,0 0 0,0 0 0,0 0 16,0 0-16,1 0 0,-1-21 16,0 0-16,0 0 15,0 0-15,0-22 0,1 22 0,-1-21 16</inkml:trace>
  <inkml:trace contextRef="#ctx0" brushRef="#br0" timeOffset="14975.34">8086 2350 0,'0'0'0,"0"21"15,21-21 1,0 0-16,0 0 0,0 21 16,22-21-16,-22 0 0,21 0 0,-21 0 15,22 0-15,-1 0 0,-21 0 16,21 0-16,1 0 0,-22 0 0,21 0 15,-21 0-15,1 0 0,-1 0 16</inkml:trace>
  <inkml:trace contextRef="#ctx0" brushRef="#br0" timeOffset="15797.31">10583 2540 0,'0'-63'31,"0"41"-31,0 1 0,0-21 0,0 21 16,0 0-16,0-1 0,0-20 0,0 21 16,0 0-16,0 0 15,-21-43-15,0 64 0,0-21 16,0 0-16,-22 21 0,1 0 16,0 0-16,-22 0 0,1 21 0,20 0 15,-20 21-15,-1-20 0,22-1 0,0 21 16,-1 0-16,1 1 0,0-1 15,20 0-15,1 43 0,21-43 16,0 1-16,21-22 0,1 21 16,20-21-16,-21 1 0,21-1 15,1-21-15,20 21 0,-20-21 0,20 0 16,1 0-16,-22 0 0,0 0 16,1 0-16,-1 0 0,0-21 0,-21 21 15,1 0-15,-1 0 0,-21-21 16,-21 21-1,-22 0-15,1 0 0,0 0 0,-22 21 16,1-21-16,-1 21 0,1 0 16,-1 0-16,1 0 0,-1 1 0,22-22 15,-1 21-15,1 0 0,21 0 16,-21-21-16,42 21 0,21-21 31,21 0-31,0 0 0,1 0 16,-1 0-16,22 0 0,-22-21 0,21 0 15,1 21-15,-22-21 0,22 0 16,-1 21-16,-20-22 0,-1 22 16,0 0-16,1 0 0,-22 0 0,0 0 15,0 0-15,-21 22 16,0-1-16,0 21 0,-21-21 16,0 22-16,-22-1 0,1 0 0,0 1 15,-1 20-15,-20 1 16,21-1-16,-22 22 0,22-22 0,-22 1 0,22-1 15,0 1-15,-1-22 0,-20 64 16,42-64-16,21-21 16,0 22-16,0-22 0,0 0 0,0 0 15,21-21 1,0 0-16,0-21 16,0 0-16,0-21 0,22 20 0,-1-20 15</inkml:trace>
  <inkml:trace contextRef="#ctx0" brushRef="#br0" timeOffset="16939.43">12912 2350 0,'0'-22'0,"0"44"0,0-65 0,0 1 0,0 21 16,0 0-16,0-1 0,0-20 0,0 21 15,0 0-15,0 0 16,0-1-16,0 44 16,0-1-1,0 0-15,-22 0 0,22 0 0,-21 22 16,0-1-16,21 21 0,-21-20 16,0 20-16,0 1 0,-22 63 15,22-64-15,-21-20 0,21 20 16,-1-21-16,1 1 0,0-1 0,0 0 15,0-20-15,0-1 0,-1 0 0,22 0 16,-21-21-16,21-21 31,0-21-31,0 20 16,21 1-16,1-21 0,-22 0 16,21-22-16,0 22 0,0-22 0,0 22 15,0-22-15,1 22 0,-1-21 16,0 41-16,21-41 0,-21 42 15,-21 0-15,22 42 16,-22 0-16,21 0 0,-21 21 16,21 1-16,-21-22 0,0 21 15,0 1-15,21-1 0,-21 0 0,21 1 16,-21-1-16,0-21 0,43 43 16,-22-22-16,0-21 0,0 0 15,0 0-15,22 1 0,-22-1 16,21-21-16,0 0 0,1 21 0,41-21 15,-41 0-15,-1 0 0,0-21 16,1 21-16,-1-21 0,0-1 16,-20 1-16,20-21 0,-21 0 15,21-1-15,-20-20 0,20 20 0,-21-41 16,0 20-16,0 1 0,1-1 16,-1 1-16,21-43 0,-42 42 15,0 22-15,0 21 0,0 0 16,0 0-16,0-1 0,0 44 15,-21-1 1,0 0-16,21 21 0,-21-21 0,-1 43 16,1-22-16,0 22 0,0-22 0,0 22 15,0-1-15,21-21 16,0 22-16,-22-22 0,22 1 0,0-1 0,0-21 16,0 21-16,0-20 0,0-1 15,0 0-15,22 0 0,-1-21 16,0 0-16,0 0 0,0 0 0,22 0 15,-22-21-15,21 21 0,0-21 16,-20-22-16,20 22 0,0-21 0,22 0 16,-22 20-16,0-20 0,1 0 15,-1-1-15,-21 22 0,0 0 16,22 0-16,-43 42 16,-21 0-1,-1 0-15,22 1 0,-21-1 0,0 0 16,0 0-16,0 0 0,0 22 15,-1-22-15,1 0 0,21 0 16,0 0-16,0 0 0,0 1 0,0-1 16,0 0-16,0 0 15,21-42 17,1 0-32,-1-22 15,-21 22-15,21 0 0,0-21 16,-21-1-16</inkml:trace>
  <inkml:trace contextRef="#ctx0" brushRef="#br0" timeOffset="17095.49">14330 2307 0,'0'0'0,"0"-21"0,-21 21 31,-1 0-31,1 0 16,21 21-1,0 0 1,21 1-1,1-22-15,-1 21 0,0-21 16,0 21-16</inkml:trace>
  <inkml:trace contextRef="#ctx0" brushRef="#br0" timeOffset="18395.03">15325 2709 0,'42'-63'31,"-42"42"-31,0 0 0,0-22 16,0 22-16,-21-21 0,0 21 15,-1-22-15,1 22 0,0 0 0,0 0 16,0 0-16,0 21 0,-22 0 16,22 0-16,-21 0 0,-1 0 0,22 21 15,-21 0-15,0 21 0,-1-21 16,1 22-16,21-1 0,-22 0 0,22 1 15,0-1-15,-21 43 0,42-43 16,0-21-16,0 22 0,0-22 16,0 0-16,21 21 15,0-21-15,0-21 0,0 0 0,22 0 16,-22 0-16,21 0 0,-21 0 16,22 0-16,-1 0 0,-21-21 0,22 0 15,-1 0-15,-21-21 0,43-22 16,-22 22-16,-21-22 0,0 1 15,0-1-15,22 1 0,-22-1 0,0 1 16,-21-1-16,21 1 0,0-22 16,-21 43-16,0 21 0,0-1 15,0 1-15,0 0 0,0 42 32,-21 0-32,0 1 0,0 20 15,0 0-15,0-21 0,21 22 0,-22 20 16,1-20-16,0-1 0,0 21 15,21 1-15,0-22 0,-21 22 16,21-22-16,-21 0 0,21 22 0,0-43 16,0 21-16,0 1 0,0-22 15,0 21-15,21-21 0,0 1 0,0-1 16,0-21-16,0 21 0,1-21 0,20 0 16,-21 0-16,21 0 0,1 0 15,-1-21-15,0 21 0,1-21 0,-1-1 16,-21-20-16,22 21 0,-1-21 0,0-1 15,-21-20-15,22 20 0,20-84 16,-20 64-16,-22-1 0,0 22 16,0 0-16,0-1 15,-21 22-15,21-21 0,-21 21 0,0 0 16,-21 42 0,0-21-1,0 42-15,0-21 0,0 22 0,-1-1 16,1 0-16,0 1 0,21 20 15,-21-21-15,21 1 0,-21 20 0,21-20 16,-21-1-16,21 0 0,0 1 16,0-22-16,0 21 0,0-21 15,0 0-15,21 1 0,0-1 0,0 0 16,0 0-16,0-21 0,22 0 16,-22 0-16,21 0 0,1 0 0,-1 0 15,0-21-15,22 0 0,-22 0 16,0-22-16,22 1 0,-22 0 0,64-64 15,-64 42-15,1 1 0,-1-1 16,-21 1-16,22-1 0,-22 22 16,0 0-16,-21-1 0,0 22 15,0 0-15,0 0 0,-21 21 16,0 21 0,-1 21-16,1 1 0,-21-22 0,21 21 15,0 22-15,-1-22 16,1 0-16,0 22 0,0-22 0,0 0 15,0 1-15,-1-1 0,1 0 16,0 1-16,0-1 0,21-21 0,-21 22 16,21-22-16,-21 0 0,-1 21 15,22-21-15,0-42 32,0 0-32,22 0 15,-1 0-15,0 0 0,0-22 16,21 22-16,-20-21 0,20-1 15,0 1-15,1 0 0,-1-1 0,0 1 16,1 0-16,-1-1 0,0 22 0,-21 0 16,22 21-16,-22 0 0,0 0 15,0 21-15,0 0 0,-21 1 16,22 41-16,-22-21 0,0 1 16,0-1-16,0-21 0,-22 22 15,1-22-15,21 21 0,-21-21 0,0 0 16,0 1-16,0-1 0,21 0 0,-22 0 15,1-21 1,0 0 0,21-21-16,-21 0 15,21 0-15,0-22 16,-21 22-16,0 0 0</inkml:trace>
  <inkml:trace contextRef="#ctx0" brushRef="#br0" timeOffset="18564.08">15790 2582 0,'0'0'0,"-42"0"0,21 0 0,42 0 31,21 0-15,-21 0-16,22 0 0,-1 0 0,0 0 16,22-21-16,-22 21 0,22 0 15,-22-21-15,0 0 0,22 21 16,-22-21-16</inkml:trace>
  <inkml:trace contextRef="#ctx0" brushRef="#br0" timeOffset="19578.89">18161 2900 0,'0'0'16,"-21"0"-1,0 0-15,21-21 16,0 0-16,0-1 16,21 1-16,0 0 0,-21 0 0,42-21 15,-21-1-15,1 1 0,20 0 16,-21-1-16,0 1 0,22 0 0,-22-1 15,-21 22-15,21-21 0,-42 63 32,0 0-32,-22 21 15,22 1-15,-21-1 16,-1 0-16,22 1 0,-21-1 0,21 0 16,0 1-16,-1-22 0,1 21 0,21-21 15,-21 1-15,21 20 0,0-21 16,0 0-16,0 0 0,21-21 15,0 0-15,22 0 0,-22 0 16,21 0-16,1 0 0,-1 0 0,0-21 16,1 21-16,20-21 0,-21 0 15,1-21-15,-1 20 0,0-20 16,-20 21-16,20-64 0,-42 43 0,0 0 16,0-1-16,0 22 0,-21-21 15,-22-1-15,22 22 0,-21 21 16,21 0-16,0 0 15,-22-21-15,22 21 0,0 0 16,42 0 15,21 0-31,-20 0 0,41 0 16,-21 0-16,1 0 0,84-21 16,-85 0-16,22 21 0,-22 0 15,0 0-15,1-21 0,-1 21 0,-21 0 16,0-22-16,0 22 0,-21 22 31,0-1-15,0 0-16,-21 0 0,0 0 15,0 22-15,0-1 0,0-21 0,21 43 16,-22-22-16,1 0 0,0 22 0,21-1 16,0 1-16,-21-1 0,0 1 15,21-1-15,0 1 0,0 20 0,-21-20 16,21 21-16,-22-1 0,1-20 15,21 20-15,-21 1 0,21-21 0,-21 20 16,0 22-16,0-21 0,-1-1 0,22 1 16,0 21-16,-21-43 15,21 22-15,0-21 0,0-1 0,0-21 16,0 1-16,0-1 0,0-21 0,0 0 16,0-42-1,-21 0-15,21-21 0,0 21 16,0-43-16,-21 22 0,0-22 0,0-20 15,-1-1-15,1 0 0,0 1 16,21-1-16,0-21 0,0 21 0,0 1 16,0-1-16,21 0 0,0 1 0,22-1 15,-22 22-15,21-1 0,-21 1 16,22-1-16,-22 22 0,21-1 0,-21 22 16,22-21-16,-22 0 0,21 20 15,-21 1-15,22-21 0,-22 0 0,21 20 16,1-20-16,-1 0 0,0-1 15</inkml:trace>
  <inkml:trace contextRef="#ctx0" brushRef="#br0" timeOffset="19900.41">21018 2032 0,'0'0'0,"0"-21"0,0 0 0,-21 42 31,-21 0-15,21 0-16,0 22 0,-22-1 16,22 0-16,-21 22 0,21-22 0,-22 22 15,22-1-15,-21 1 0,21-1 16,-1 1-16,1-22 0,0 21 0,21-20 15,0-1-15,0 0 0,0-20 0,0-1 16,0 21-16,0-21 16,0 0-16,0-42 31,0 0-31</inkml:trace>
  <inkml:trace contextRef="#ctx0" brushRef="#br0" timeOffset="20752.43">20426 2519 0,'-21'-21'0,"42"42"0,-21-42 47,21 42-31,21-21-16,-21 0 0,43 0 0,-22 0 16,22 0-16,-1 0 0,1-21 15,-1 0-15,1 21 0,-1-22 0,1 1 16,-1-21-16,-20 21 0,20 0 15,-21-22-15,1 22 0,-1-21 16,-21 21-16,0-22 0,1 22 16,-22-21-16,21 21 0,-21-1 0,0 1 15,-21 21 1,-1 0-16,1 21 16,0 1-16,0 20 0,0-21 0,0 21 15,-22 1-15,22-1 0,0 22 16,0-22-16,0 0 0,21 22 0,-22-22 15,1 0-15,21 1 0,0-1 0,0 0 16,-21 1-16,21-22 0,0 0 16,0 0-16,0 0 0,0 1 15,0-44 17,21 22-17,0-21-15,1-21 0,-1 21 0,0-22 16,0 22-16,0-21 0,22 21 0,-22 0 15,0-1-15,0 1 0,0 0 16,0 21-16,1 0 0,-22 21 16,0 0-16,0 1 15,0-1-15,0 0 0,0 21 16,0-21-16,0 1 0,0 20 0,0-21 16,0 0-16,0 0 0,0 1 15,0-1-15,21 0 0,0-21 0,0 21 16,0-21-16,0 0 0,1 0 15,-1 0-15,21 0 0,-21 0 0,22 0 16,-1 0-16,0 0 0,-21-21 0,22 0 16,-1 0-16,0-22 0,1 22 15,-22-21-15,21-1 0,-21-20 0,1 21 16,20-22-16,-42 22 0,21 21 16,-21-22-16,0 22 0,0 0 0,0 0 15,-21 21-15,0 21 16,-22 21-16,22-21 0,-21 22 0,0-1 15,20 0-15,1 1 16,0-1-16,0 0 0,21 1 0,0-1 16,0-21-16,0 0 0,0 1 15,21-1-15,0 0 0,22-21 16,-22 0-16,21 0 0,-21 0 0,22 0 16,-1 0-16,0 0 0,1-21 15,-1 0-15,21-1 0,-20 1 0,-1 0 16,0 0-16,22-21 0,-43 20 15,21 1-15,-20 0 0,-1 21 0,-42 0 16,-22 0 0,1 0-16,-22 21 0,-20 0 15,-22 22-15</inkml:trace>
  <inkml:trace contextRef="#ctx0" brushRef="#br0" timeOffset="21551.46">11007 3874 0,'0'0'0,"21"0"63,0 0-63,21 0 0,-21 0 15,22-22-15,-1 22 0,0-21 0,1 0 16,-22 21-16,21-21 0,-21 0 0,1 0 16,-1 21-16,-21-43 15,0 22-15,-21 21 0,-1 0 16,-20 0-16,21 0 0,-43 0 15,22 0-15,-21 0 0,20 21 0,-63 22 16,64-22-16,0 0 0,-1 0 16,22 0-16,0 22 15,0-22-15,21 21 0,0 0 0,0 1 16,0-22-16,21 21 0,0-21 0,0 22 16,22-22-16,-1 0 0,0 0 15,1 0-15,20-21 0,-20 0 0,-1 0 16,0 0-16,1 0 0,-1 0 15,-21 0-15,0 0 0,0 0 0,-21-21 16,-21 0-16,0 0 16,-21 21-16,-1 0 15,-20 0-15,-1 0 0,1 0 0,-1 0 16,1 0-16,-1 21 0,1 0 0,-1 0 16,22 22-16,0-22 0,-22 21 15,43 1-15,-21-1 0,-1 0 0,22 1 16,0-1-16,21-21 0,0 21 15,0 1-15,0-1 0,0 0 0,42 1 16,1-1-16,-22-21 0,21-21 16,22 21-16,-22-21 0,85 0 15,-63 0-15,20 0 0,-20-21 16,84 0-16,-85-21 0,22 21 16,-43-1-16,22-20 0,-22 0 15,22-1-15</inkml:trace>
  <inkml:trace contextRef="#ctx0" brushRef="#br0" timeOffset="21820.28">11874 3768 0,'0'0'0,"0"-43"15,0 22-15,0-21 0,0 21 0,0 0 16,-21 63 0,21-21-1,-21 21-15,0 1 0,0-1 16,0 22-16,-1 20 0,1-20 0,0 20 15,-21-20-15,21 21 0,-1-22 0,1 1 16,0-1-16,0-21 0,0 22 16,0-22-16,21 1 0,0-1 15,-22 0-15,22 1 0,0-22 0,0 0 16,0 0-16,0 0 0,0 0 16,22-42-1,-1 0-15,-21 0 0,21 0 0,0 0 16,0-1-16</inkml:trace>
  <inkml:trace contextRef="#ctx0" brushRef="#br0" timeOffset="23751.3">11853 4530 0,'0'42'31,"21"-42"-15,1 0-16,-1 0 15,0-21-15,21 0 0,-21 21 0,22-21 16,-1-1-16,-21 1 0,22 0 16,-22 0-16,21 0 0,-21 0 0,0-1 15,-21 1-15,0 0 0,0 0 0,0 0 16,0 0-16,-21 21 16,0 0-16,0 0 0,-21 21 15,20 0-15,-20 0 0,0 0 16,21 22-16,-22-1 0,22-21 15,0 21-15,0 1 0,0-22 0,21 21 16,0-21-16,0 43 0,0-43 16,0 0-16,21-21 0,0 21 15,0 1-15,0-22 0,22 0 0,-1 0 16,0 0-16,1 0 0,-1-22 16,0 1-16,22 0 0,-22 21 0,0-21 15,22 0-15,-22-22 0,1 22 0,-1 0 16,-21-21-16,21 21 0,-20-22 15,-1 22-15,0-21 0,0 21 16,0-43-16,-21 43 0,0 0 16,-21 42 15,0 0-31,21 0 16,-21 0-16,21 1 0,0 20 0,0-21 15,-21 0-15,21 22 0,0-22 0,-22 0 16,22 21-16,0-21 0,0 1 15,0-1-15,0 0 0,0 0 0,0 0 16,0-42 31,0 0-47,0 0 16,0-22-16,0 22 0,22 0 15,-1-21-15,-21 21 0,21-1 0,0-20 16,-21 21-16,21 0 0,0 0 15,1-1-15,-22 1 0,21 21 0,0 0 16,0 0-16,0 0 0,-21 21 16,21 1-16,-21-1 0,0 0 15,0 0-15,0 0 0,0 0 0,0 22 16,0-1-16,22-21 0,-22 0 16,0 22-16,0-22 15,0 0-15,0 0 0,0 0 0,21-21 16,-21 22-16,21-22 31,-21-22-31,0 1 16,21 0-16,0 0 0,0 0 15,1 0-15,-22-22 0,42 22 0,-21-21 16,0-1-16,22 1 0,-1 0 0,0-1 16,1 22-16,-22-21 0,21 21 15,0 0-15,-20 21 0,-1 0 0,0 0 16,0 0-16,0 0 0,-21 21 15,0 0-15,0 0 0,0 0 0,0 64 16,0-64-16,0 21 16,-21-20-16,21 20 0,0-21 0,0 0 15,0 22-15,0-22 0,0 0 16,0 21-16,0-21 0,21 1 16,0-22-16,1 21 0,-1-21 15,42 0-15,-20 0 0,-22 0 16,21 0-16,0-21 0,1 21 0,-1-22 15,-21 1-15,22 0 0,-1 0 16,-21 0-16,21 0 0,-20-1 16,-1-20-16,0 21 0,0-43 15,-21 22-15,0 0 0,0 21 16,0-22-16,0 22 0,0 0 0,-21 0 16,0 21-16,0 0 0,-1 0 0,1 0 15,0 21-15,-21 0 0,21 21 16,-1-20-16,1-1 0,0 21 0,0-21 15,21 22-15,0-22 0,0 21 16,0-21-16,0 0 0,0 1 0,0-1 16,0 0-16,21-21 0,21 21 0,-20-21 15,-1 0-15,21 0 0,0 0 16,1 0-16,-1 0 0,22-21 0,-22 21 16,0-21-16,1 0 0,-1-1 0,0 1 15,1 0-15,-22 0 16,0 0-16,0-22 0,0 22 0,0-21 0,1 21 15,-22-43-15,0 43 16,0 0-16,0 42 16,-22 0-1,1 0-15,0 22 16,0-22-16,0 0 0,0 21 16,-1-20-16,1 20 0,0-21 0,0 21 15,0-20-15,0-1 0,21 0 16,0 0-16,-22-21 0,22 21 15,0-42 17,22 0-32,-1 0 0,0 0 0,0-1 15,21-41-15,1 42 0,-22-22 16,21 1-16,1 0 0,-1-1 16,-21 22-16,21-21 0,1 21 0,-22 0 15,0 21-15,21 0 0,-20 0 16,-22 21-16,0 0 0,0 0 15,0 0-15,0 22 0,0-1 0,0-21 16,0 21-16,-22-20 0,22 20 16,0-21-16,0 21 0,0-20 0,0-1 15,0 0-15,0 0 0,0 0 16,22-21-16,-1 21 0,0-21 16,0 0-16,21 0 0,-20 0 0,20 0 15,0 0-15,1-21 0,-22 0 0,63 0 16,-62 0-16,20-22 15,-21 22-15,0-21 0,22 0 0,-1-64 16,-21 42-16,0 1 16,-21-22-16,21 22 0,1-1 0,-1-63 15,-21 85-15,0-1 0,0 1 16,0 21-16,0 42 31,-21 0-31,-1 22 0,22-1 0,-21 0 16,0 22-16,0-1 15,0-20-15,21 20 0,0 1 0,-21-1 16,21-21-16,0 22 0,0-22 0,0 1 16,0-1-16,0 21 15,0-41-15,21 20 0,0-21 0,0-21 16,0 21-16,0 0 0,1-21 16,-1 0-16,0 0 0,21 0 15,-21-21-15,1 0 0,-1 21 0,21-21 16,-21 0-16,0 0 0,1-22 15,-1 22-15,0 0 0,-21-21 16,21 20-16,-21-20 0,21 21 0,-21-21 0,0 20 16,0 1-16,0 0 15,-21-21-15</inkml:trace>
  <inkml:trace contextRef="#ctx0" brushRef="#br0" timeOffset="23983.31">15155 4128 0,'21'0'0,"-42"0"0,0 0 0,42 0 15,0 0 1,22 0-16,-22 0 0,21 0 0,1 0 16,-1 0-16,0 0 0,22 0 15,-22 0-15,22-22 0,-22 1 16,0 21-16,22 0 0,-22-21 0,0 21 16,-20 0-16,20 0 0,-21-21 15,0 21-15,0 0 0,1 0 0,-22-21 16,-22 21 15,1 0-31,-21 21 0,0 0 16</inkml:trace>
  <inkml:trace contextRef="#ctx0" brushRef="#br0" timeOffset="24788.52">3344 7260 0,'0'0'0,"-21"-21"0,0-127 31,21 127-31,0 0 0,-21-1 0,21 1 16,0 0-16,0 0 0,0 0 15,0 42 17,0 0-17,0 0-15,0 22 0,0-22 16,0 21-16,0 22 0,0-22 15,0 21-15,0 64 0,0-42 16,0-21-16,0-1 0,0 22 16,0-22-16,0 22 0,0 0 0,0-1 15,0 1-15,0-22 0,-21 22 0,21-21 16,-22 20-16,22-20 0,0-1 16,0 1-16,0-22 0,-21 22 0,21-22 15,0 0-15,0 1 0,0-1 16,0 0-16,0-21 0,0 22 0,0-22 15,0 0-15,0 0 16,-21-21-16,21-21 16,-21 0-16,21 0 15,-21 0-15,21-1 0,0 1 0,0-21 16,0 21-16,0-22 0,0 1 16,0 0-16,0-22 0</inkml:trace>
  <inkml:trace contextRef="#ctx0" brushRef="#br0" timeOffset="26195.1">3323 7303 0,'0'0'0,"-21"-22"15,21 1-15,-21 0 0,0 0 0,21 0 16,-22 0-16,1-1 15,21 1 32,21 21-47,1 0 16,-1 0-16,0 0 0,21 0 0,1 0 16,-1 0-16,0 0 0,22 0 15,-22 0-15,22 0 0,20 0 0,-20 0 16,20 0-16,-20 21 15,21-21-15,-1 22 0,22-22 0,0 0 16,0 0-16,0 0 0,21 0 0,0 0 16,0 0-16,0 0 0,0 0 15,21 0-15,21 0 0,-21 0 0,0 21 16,1-21-16,-1 0 0,21 0 16,-21 0-16,0 0 0,1 0 0,-1 0 15,0 21-15,-21-21 0,0 0 0,0 0 16,0 0-16,0 0 0,0 0 15,-21-21-15,0 21 0,-1 0 0,-20 0 16,0 0-16,-22 0 0,1 0 16,-1 0-16,-20 0 0,20-21 15,-21 21-15,1 0 0,-22 0 0,21 0 16,-21 0-16,1 0 0,-1 0 16,0 0-16,0 0 0,0 0 46,-21 21-46,0 0 0,0 0 16,0 0 0,0 0-16,0 1 0,0-1 0,0 0 15,0 0-15,0 0 0,0 0 16,0 22-16,0-22 0,0 21 16,0-21-16,0 22 0,0-22 0,0 21 15,0-21-15,0 22 0,0-1 0,0 0 16,0 1-16,0-1 0,0 0 15,0 22-15,0-22 0,0 1 0,0 20 16,0-21-16,0 22 0,0-22 0,0 1 16,0-1-16,0 21 0,0-20 15,0-22-15,0 21 0,0 1 0,0-1 16,21 0-16,-21-21 0,0 22 0,0-1 16,0-21-16,22 22 0,-22-22 15,0 21-15,21-21 0,-21 0 0,0 1 16,0-1-16,0 0 0,0 0 15,0 0-15,0 0 0,0 1 16,0-1-16,-21-21 16,-1 0-16,1 0 0,0 21 0,0-21 15,0 0-15,0 0 0,-22 0 16,22 0-16,0 0 0,-21 0 16,20 0-16,-20 0 0,0 0 0,21 0 15,-22 0-15,1 0 0,-22 0 0,22 0 16,0 0-16,-22 0 0,1 0 0,-1 0 15,1 0-15,-1 0 0,1 0 16,-1 0-16,1 0 0,-22 0 16,22 0-16,-1 0 0,-21 0 0,1 0 0,-1 0 15,0 0-15,1 0 16,-107 0-16,107 0 0,-22 0 16,21 0-16,0 0 0,1 0 0,-22 0 15,-63 0-15,84 0 0,-21 0 16,21 0-16,1 0 15,-22 0-15,21 0 0,1 0 0,-1-21 0,0 21 16,22 0-16,-22 0 0,22 0 0,-22-21 16,21 21-16,22 0 0,-21 0 15,20 0-15,1 0 0,0 0 16,-1 0-16,1 0 0,0-22 0,20 22 16,-20 0-16,0 0 0,-1 0 15,1-21-15,0 21 0,-1 0 0,1-21 16,0 21-16,-1 0 0,22-21 0,-21 21 15,0-21-15,20 21 0,-20 0 16,0 0-16,21 0 0,-22 0 0,-20 0 16,20 0-16,-20 0 0,21 0 0,-22-21 15,-21 21-15,22 0 0,-1 0 16,1 0-16,-1-22 0,1 22 0,21 0 16,-22 0-16,22 0 0,21 0 15,-22-21-15,22 21 0,0 0 16,0 0-16,42-21 94,0 21-79,-21-21-15,0 0 0,21 0 16,-21-1-16,21 1 0</inkml:trace>
  <inkml:trace contextRef="#ctx0" brushRef="#br0" timeOffset="26752.41">2011 6879 0,'0'0'0,"21"0"0,-21-21 0,0 0 16,0 0 0,0 42 15,0 0-31,0 21 16,0 1-16,0-1 0,0 0 15,0 22-15,0-1 0,0 22 0,0 0 16,0-22-16,0 22 15,0 0-15,0-1 0,0 1 0,0 0 16,0 20-16,0-20 0,0 0 16,-21-1-16,21 1 0,0 0 0,0-22 15,0 1-15,0-1 0,0-20 16,0 20-16,0-21 0,0 1 0,0-1 16,0-21-16,0 22 0,0-22 0,0 0 15,0-42 1,0 0-1,-21-1-15,21-20 0,-22 21 16,22 0-16,-21-22 0,21 1 0,0-64 16,-21 64-1,21-22-15</inkml:trace>
  <inkml:trace contextRef="#ctx0" brushRef="#br0" timeOffset="27336.43">2244 6922 0,'0'0'0,"-43"-64"31,43 43-31,-21 21 0,0 0 0,0 0 16,0 0-16,-1 0 0,1 0 0,0 0 16,0 21-16,0 0 15,0 0-15,-1 22 0,1-22 16,0 21-16,0 1 0,0 20 0,0-21 15,-1 22-15,1-1 0,0 1 16,0-1-16,0-20 0,-22-1 0,22 22 16,0-43-16,0 21 0,21-21 15,-21 22-15,0-22 16,21 0-16,21-42 47,0 0-47,0-1 0,0 1 15,0 0-15,1 0 0,-1-21 16,0 20-16,0-20 0,21 0 0,-20-1 16,-1-20-16,21 21 0,-21-22 15,0 22-15,1-1 0,-1 1 16,0 0-16,0 21 0,0-22 16,0 22-16,1 0 0,-22 0 0,21 0 0,0 21 15,0 0-15,0 0 16,0 0-16,1 21 0,-22 0 0,21 0 15,0 0-15,0 22 0,0-22 16,0 21-16,1 0 0,-1 22 16,0-22-16,-21 1 0,21-1 15,0 0-15,-21 1 0,0-22 0,0 21 16,21-21-16,-21 0 0,0 1 16,0-1-16,0-42 31,0-1-31,0 1 0,0-21 15,-21 0-15,21-1 0</inkml:trace>
  <inkml:trace contextRef="#ctx0" brushRef="#br0" timeOffset="27991.45">1122 5503 0,'0'0'0,"0"-21"0,-21 0 31,21 42-15,0 0-16,0 1 16,0 20-16,0 0 0,0 1 15,0-1-15,0 21 0,0 1 0,0-22 16,0 22-16,0-1 0,-22-20 16,22 20-16,-21-21 0,21 1 15,0-1-15,0 0 0,0-20 0,-21 20 16,21-21-16,0 0 0,0 0 15,-21-21 1,0-21 0,21 0-16,-21 0 15,21 0-15,0 0 0,0-1 16,0 1-16,0-21 0,0 21 0,0-22 16,21 22-16,0-21 0,21 21 15,-21-22-15,22 22 0,-1 0 16,0 0-16,1 0 0,-1 0 0,22 21 15,-22 0-15,0 0 0,1 21 16,-1 0-16,0 0 0,1 21 0,-22-20 16,0 20-16,0-21 0,-21 21 15,0 1-15,0-22 0,0 21 16,0-21-16,-21 22 0,0-22 16,0 0-16,-1 21 0,1-42 0,0 22 15,21-1-15,-21 0 0,0-21 16,42 0 31</inkml:trace>
  <inkml:trace contextRef="#ctx0" brushRef="#br0" timeOffset="28752.43">4170 10139 0,'0'0'0,"-21"0"16,-85-42-1,85 20-15,-1 22 0,44 0 47,-1 0-47,0 0 0,21 0 16,1 0-16,20 22 0,1-22 0,-1 0 15,22 0-15,21 21 0,-1-21 16,1 0-16,21 0 0,0 21 0,21-21 16,1 0-16,20 0 0,0 0 0,1 0 15,20 0-15,1 0 0,-1 0 16,1 0-16,-1 0 0,1 0 15,-1 0-15,1 0 0,-22 0 0,21 0 16,-20 0-16,-22 0 0,21 0 0,-21 0 16,1 0-16,-22 0 0,0 0 15,-22 0-15,1 0 0,0 0 16,-42 0-16,-1 0 0,-21 0 0,1 0 0,-1 0 16,-21 0-16,0 0 0,-21-21 15,0 0 1,-21 21-1,0 0-15,0-22 16,0 22-16,0 0 0,-1 0 0,1-21 0,0 21 16,0-21-16,0 21 0,0-21 15,-1 21-15</inkml:trace>
  <inkml:trace contextRef="#ctx0" brushRef="#br0" timeOffset="29163.29">8911 9800 0,'-42'0'31,"42"21"-31,0 1 16,21-22-16,0 0 0,0 21 16,22-21-16,-22 0 0,21 0 15,0 0-15,1 0 0,-1 21 16,0-21-16,1 0 0,-1 0 0,0 0 15,-20 0-15,20 0 0,-21 0 0,21 0 16,-20 21-16,-1-21 16,-21 21-16,0 0 0,0 1 15,0-1-15,-21 0 0,-1 0 16,1 0-16,0 0 0,0 1 16,0 20-16,-22-21 0,22 0 0,0 22 15,-21-22-15,21 21 0,-1 0 0,-20-20 16,21-1-16,0 21 15,0-21-15,-22 0 0,22 1 16,21-1-16,-21-21 0,21-21 31,21-1-15,0 1-16,0 0 0,22-42 16,-22 41-16,0-20 0</inkml:trace>
  <inkml:trace contextRef="#ctx0" brushRef="#br0" timeOffset="29875.44">10075 9483 0,'0'0'0,"0"-21"0,0-1 16,21 22-16,-21 22 31,0-1-31,0 0 15,0 21-15,0-21 0,0 22 0,0-1 16,0 0-16,0 1 0,-21 20 16,21-20-16,-21 41 15,0-41-15,21-1 0,-21 0 0,0 1 16,21-22-16,0 21 0,-22-21 16,1 0-16,21 1 0,-21-1 15,21 0-15,0-42 16,0 0-1,21-1-15,0 1 16,1-21-16,-1 21 0,21-22 0,-21 22 16,0-21-16,22 21 0,-22-22 0,42 1 15,-41 0-15,20 21 16,-21-1-16,0 1 0,22 0 0,-22 0 16,0 0-16,0 21 0,0 0 0,0 0 15,1 0-15,-1 0 16,-21 21-16,0 0 0,0 0 15,21 0-15,-21 22 0,21-22 0,-21 0 16,0 21-16,0-20 0,21-1 16,0 21-16,1-21 0,-22 0 0,21 1 15,0-1-15,0-21 0,0 21 16,0-21-16,1 21 0,20-21 0,-21 0 16,21 0-16,-20 0 0,20 0 0,-21-21 15,21 0-15,-20 0 0,20-1 0,-21 1 16,0 0-16,0-21 0,1-1 0,-22-20 15,0 21-15,0-22 0,0 1 16,0-22-16,0 43 0,0-22 0,-22 22 16,1-1-16,0 1 0,0 0 0,0 21 15,0 21-15,-1-22 16,1 22-16,0 0 0,0 0 0,0 0 16,0 0-16,-1 0 0,1 22 0,0-22 15,0 0-15,21 21 0,21-21 47,0 0-47,0 0 0,1 0 16,-1 0-16,21-21 0,-21 21 0,0-22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38D5-68FD-4D20-9BB2-9AE806843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B0509-4D5C-4CAE-9F76-24043CF1F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7F211-C8D0-4021-A272-0E796144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D6D2-CD35-4BB7-9EFC-885E44DCB0A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6010A-6311-4B57-96DD-10B80D31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4584A-DC35-4378-8B50-FE91EEFE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BF0B-1A05-49A1-ACCC-BD2AE1F8F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1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AC9D-1AA6-4FB2-9CC1-46757342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32BA3-0280-434B-A3CF-745D14B4B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7354F-A93A-485F-A1F7-83F4AA73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D6D2-CD35-4BB7-9EFC-885E44DCB0A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8017-1E1B-4D83-8104-6FB06BE1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16794-A2C7-4D4A-97DD-1A45BEE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BF0B-1A05-49A1-ACCC-BD2AE1F8F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74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37FFB-ED09-4054-B63C-61E9E75D1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5ED0C-9348-4C47-A811-A40D2ECEC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FB167-04B7-4AF4-8C5F-A8945528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D6D2-CD35-4BB7-9EFC-885E44DCB0A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B01D7-315C-417E-8F47-C8765EAB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600C-AB4F-4C3D-B88A-0A163288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BF0B-1A05-49A1-ACCC-BD2AE1F8F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39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9284-222B-405F-A012-11DF9662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E768-3892-449A-AB28-369C648F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D3BB1-D889-4E3B-9BE5-29F8BB50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D6D2-CD35-4BB7-9EFC-885E44DCB0A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2CF7A-B7E9-4E16-BC91-42048DB4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65FB1-AE60-4F76-9F6B-B29A4760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BF0B-1A05-49A1-ACCC-BD2AE1F8F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66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1959-F471-44B7-A8AB-EB65A51D5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17982-533F-4622-B003-AF21BD900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D127C-466F-4E36-AB0A-084255EB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D6D2-CD35-4BB7-9EFC-885E44DCB0A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02182-47C0-4925-B5FF-3D53CC63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25A7D-DE52-48ED-BE39-338CF988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BF0B-1A05-49A1-ACCC-BD2AE1F8F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84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D2B1-CDE3-475F-B289-589DA2FC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AECC-D275-4E4D-8E98-D3F9AAA3B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D9E72-38F2-4B5C-ACBF-26877824F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83F5A-328F-4A96-8D68-504A5421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D6D2-CD35-4BB7-9EFC-885E44DCB0A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FC56F-06A6-41B6-82C4-35F6ED28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95C71-DB73-4240-BD81-6AFAA1F4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BF0B-1A05-49A1-ACCC-BD2AE1F8F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12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F4F5-6B82-44D4-AE73-9CE06EE4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63A2B-6A2C-460B-843E-54C5E14B4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D67B3-B3BC-4ADC-8B67-218F8AA96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ECF49-5B93-43B4-A299-88466FAB9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83887-4360-43F2-9CC0-6E64C2223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59B6A-BB76-4844-8D7F-539913AF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D6D2-CD35-4BB7-9EFC-885E44DCB0A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6DFF6-8F7C-4D5A-B2D0-B0599E4C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1975D-0915-4DE6-B2A5-9DFEC4D8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BF0B-1A05-49A1-ACCC-BD2AE1F8F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1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A470-16C8-4FBC-AEDD-C09ACD0B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FFC09-2A0B-4FD5-AD61-48DEBD88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D6D2-CD35-4BB7-9EFC-885E44DCB0A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A7A2-366A-4FA3-A4BA-BD6E050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3B2B8-53F6-4FDC-8EC0-EC8E9100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BF0B-1A05-49A1-ACCC-BD2AE1F8F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80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26D34-1760-4EF7-8D19-D41AEB30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D6D2-CD35-4BB7-9EFC-885E44DCB0A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BC064-1F3F-4155-B65B-0BAA643F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3AE1C-670F-409A-88C5-8EB55553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BF0B-1A05-49A1-ACCC-BD2AE1F8F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9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0878-CFAB-4210-8E90-5B924B22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6177E-C063-47EB-BC3D-6C61BC97C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2401-0E5C-40C2-8FD1-F2E44C382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0FC78-3D52-4760-8CCC-115987F0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D6D2-CD35-4BB7-9EFC-885E44DCB0A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5A159-36D8-4B97-B631-C44A20E5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6D2B5-3B95-478A-88E0-A929E2DC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BF0B-1A05-49A1-ACCC-BD2AE1F8F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09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11D5-5670-4FCD-8CC0-58938EA1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74071-CCFC-4EAE-9831-5F1192050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5DD2E-7B1C-4125-A5BD-154C930F7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BA1F0-300A-4ED5-A64D-DD7AB0D3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D6D2-CD35-4BB7-9EFC-885E44DCB0A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A8174-83C2-454B-91B7-CB6D5347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7C5A5-8768-4B7F-BE32-F4D255FD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BF0B-1A05-49A1-ACCC-BD2AE1F8F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53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AEB0E-B9AE-45A7-84EB-0B4D10BF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75EB2-8EE8-4230-BD09-566FD941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7AFC3-7BC4-4676-9CCD-8E8072624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5D6D2-CD35-4BB7-9EFC-885E44DCB0AD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1C14C-8137-48C3-B89C-1EFB6469A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D2752-203D-42F5-A721-09A12F5F0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7BF0B-1A05-49A1-ACCC-BD2AE1F8F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9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5169-A75A-4976-B2ED-62A07A11E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FB044-8D5D-4D9D-B00C-A65ACDA22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9D70DB-8B91-43D3-AF1E-7EEA47E889C2}"/>
                  </a:ext>
                </a:extLst>
              </p14:cNvPr>
              <p14:cNvContentPartPr/>
              <p14:nvPr/>
            </p14:nvContentPartPr>
            <p14:xfrm>
              <a:off x="411480" y="0"/>
              <a:ext cx="8382240" cy="667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9D70DB-8B91-43D3-AF1E-7EEA47E889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-9360"/>
                <a:ext cx="8400960" cy="66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089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5169-A75A-4976-B2ED-62A07A11E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FB044-8D5D-4D9D-B00C-A65ACDA22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57611F-16EB-404B-9871-4CB4A3742917}"/>
                  </a:ext>
                </a:extLst>
              </p14:cNvPr>
              <p14:cNvContentPartPr/>
              <p14:nvPr/>
            </p14:nvContentPartPr>
            <p14:xfrm>
              <a:off x="144720" y="221040"/>
              <a:ext cx="7384320" cy="187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57611F-16EB-404B-9871-4CB4A37429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211680"/>
                <a:ext cx="7403040" cy="18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063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5169-A75A-4976-B2ED-62A07A11E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FB044-8D5D-4D9D-B00C-A65ACDA22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8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5169-A75A-4976-B2ED-62A07A11E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FB044-8D5D-4D9D-B00C-A65ACDA22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38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5169-A75A-4976-B2ED-62A07A11E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FB044-8D5D-4D9D-B00C-A65ACDA22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2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5169-A75A-4976-B2ED-62A07A11E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FB044-8D5D-4D9D-B00C-A65ACDA22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7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5169-A75A-4976-B2ED-62A07A11E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FB044-8D5D-4D9D-B00C-A65ACDA22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E0181B-B48A-474E-ADFD-B8EB5C770E8C}"/>
                  </a:ext>
                </a:extLst>
              </p14:cNvPr>
              <p14:cNvContentPartPr/>
              <p14:nvPr/>
            </p14:nvContentPartPr>
            <p14:xfrm>
              <a:off x="22680" y="0"/>
              <a:ext cx="9098640" cy="505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E0181B-B48A-474E-ADFD-B8EB5C770E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-9360"/>
                <a:ext cx="9117360" cy="50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3A7D7C-FF25-493C-98E1-73D2E90008B8}"/>
                  </a:ext>
                </a:extLst>
              </p14:cNvPr>
              <p14:cNvContentPartPr/>
              <p14:nvPr/>
            </p14:nvContentPartPr>
            <p14:xfrm>
              <a:off x="99000" y="1973520"/>
              <a:ext cx="5700240" cy="2835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3A7D7C-FF25-493C-98E1-73D2E90008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640" y="1964160"/>
                <a:ext cx="5718960" cy="28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8719467-EDCE-461D-A32C-B9EB823779C4}"/>
                  </a:ext>
                </a:extLst>
              </p14:cNvPr>
              <p14:cNvContentPartPr/>
              <p14:nvPr/>
            </p14:nvContentPartPr>
            <p14:xfrm>
              <a:off x="3383280" y="2179440"/>
              <a:ext cx="785160" cy="2118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8719467-EDCE-461D-A32C-B9EB823779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3920" y="2170080"/>
                <a:ext cx="803880" cy="213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532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5169-A75A-4976-B2ED-62A07A11E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FB044-8D5D-4D9D-B00C-A65ACDA22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590D49-7350-4C0B-BEF3-553C3F82B6B5}"/>
                  </a:ext>
                </a:extLst>
              </p14:cNvPr>
              <p14:cNvContentPartPr/>
              <p14:nvPr/>
            </p14:nvContentPartPr>
            <p14:xfrm>
              <a:off x="236160" y="60840"/>
              <a:ext cx="8306280" cy="150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590D49-7350-4C0B-BEF3-553C3F82B6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51480"/>
                <a:ext cx="8325000" cy="15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F8A1537-1CD6-463C-9ECE-52A1AF3405E9}"/>
                  </a:ext>
                </a:extLst>
              </p14:cNvPr>
              <p14:cNvContentPartPr/>
              <p14:nvPr/>
            </p14:nvContentPartPr>
            <p14:xfrm>
              <a:off x="91440" y="1600200"/>
              <a:ext cx="8275680" cy="3444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F8A1537-1CD6-463C-9ECE-52A1AF3405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080" y="1590840"/>
                <a:ext cx="8294400" cy="346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726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5169-A75A-4976-B2ED-62A07A11E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FB044-8D5D-4D9D-B00C-A65ACDA22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6DC467-22E2-4304-9F90-0BE7AFB5E831}"/>
                  </a:ext>
                </a:extLst>
              </p14:cNvPr>
              <p14:cNvContentPartPr/>
              <p14:nvPr/>
            </p14:nvContentPartPr>
            <p14:xfrm>
              <a:off x="342720" y="76320"/>
              <a:ext cx="7689240" cy="298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6DC467-22E2-4304-9F90-0BE7AFB5E8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66960"/>
                <a:ext cx="7707960" cy="30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4A4325-0F41-4D42-BCAA-DF0A12E540BF}"/>
                  </a:ext>
                </a:extLst>
              </p14:cNvPr>
              <p14:cNvContentPartPr/>
              <p14:nvPr/>
            </p14:nvContentPartPr>
            <p14:xfrm>
              <a:off x="205560" y="3078360"/>
              <a:ext cx="8512200" cy="2172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4A4325-0F41-4D42-BCAA-DF0A12E540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200" y="3069000"/>
                <a:ext cx="8530920" cy="21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21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5169-A75A-4976-B2ED-62A07A11E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FB044-8D5D-4D9D-B00C-A65ACDA22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0F4AA4-237E-4CB3-BEBD-C57FE47689FC}"/>
                  </a:ext>
                </a:extLst>
              </p14:cNvPr>
              <p14:cNvContentPartPr/>
              <p14:nvPr/>
            </p14:nvContentPartPr>
            <p14:xfrm>
              <a:off x="297000" y="182880"/>
              <a:ext cx="7833960" cy="359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0F4AA4-237E-4CB3-BEBD-C57FE47689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640" y="173520"/>
                <a:ext cx="7852680" cy="36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421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5169-A75A-4976-B2ED-62A07A11E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FB044-8D5D-4D9D-B00C-A65ACDA22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3C0097-E519-4D96-BCFB-663B3875CADD}"/>
                  </a:ext>
                </a:extLst>
              </p14:cNvPr>
              <p14:cNvContentPartPr/>
              <p14:nvPr/>
            </p14:nvContentPartPr>
            <p14:xfrm>
              <a:off x="1828800" y="1059120"/>
              <a:ext cx="360" cy="117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3C0097-E519-4D96-BCFB-663B3875CA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440" y="1049760"/>
                <a:ext cx="19080" cy="11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19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5169-A75A-4976-B2ED-62A07A11E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FB044-8D5D-4D9D-B00C-A65ACDA22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6047EF-6DDD-4AB3-8644-A39929F7F564}"/>
                  </a:ext>
                </a:extLst>
              </p14:cNvPr>
              <p14:cNvContentPartPr/>
              <p14:nvPr/>
            </p14:nvContentPartPr>
            <p14:xfrm>
              <a:off x="114120" y="160200"/>
              <a:ext cx="8306280" cy="243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6047EF-6DDD-4AB3-8644-A39929F7F5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50840"/>
                <a:ext cx="8325000" cy="24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60384C-6086-4CEF-9880-82AAE710F141}"/>
                  </a:ext>
                </a:extLst>
              </p14:cNvPr>
              <p14:cNvContentPartPr/>
              <p14:nvPr/>
            </p14:nvContentPartPr>
            <p14:xfrm>
              <a:off x="175320" y="2529720"/>
              <a:ext cx="8550000" cy="1775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60384C-6086-4CEF-9880-82AAE710F1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960" y="2520360"/>
                <a:ext cx="8568720" cy="179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802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5169-A75A-4976-B2ED-62A07A11E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FB044-8D5D-4D9D-B00C-A65ACDA22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382335-A338-4007-83AB-63AD294D57EB}"/>
                  </a:ext>
                </a:extLst>
              </p14:cNvPr>
              <p14:cNvContentPartPr/>
              <p14:nvPr/>
            </p14:nvContentPartPr>
            <p14:xfrm>
              <a:off x="190440" y="167760"/>
              <a:ext cx="8641440" cy="538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382335-A338-4007-83AB-63AD294D57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58400"/>
                <a:ext cx="8660160" cy="54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332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5169-A75A-4976-B2ED-62A07A11E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FB044-8D5D-4D9D-B00C-A65ACDA22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D08CB9-B4E0-4ED8-B76E-69B10AC138B5}"/>
                  </a:ext>
                </a:extLst>
              </p14:cNvPr>
              <p14:cNvContentPartPr/>
              <p14:nvPr/>
            </p14:nvContentPartPr>
            <p14:xfrm>
              <a:off x="411480" y="289440"/>
              <a:ext cx="7102080" cy="182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D08CB9-B4E0-4ED8-B76E-69B10AC138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280080"/>
                <a:ext cx="7120800" cy="18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69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2022-03-11T15:29:09Z</dcterms:created>
  <dcterms:modified xsi:type="dcterms:W3CDTF">2022-03-11T15:29:25Z</dcterms:modified>
</cp:coreProperties>
</file>