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41:17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 2244 0,'0'-21'47,"0"-1"-31,0 1-16</inkml:trace>
  <inkml:trace contextRef="#ctx0" brushRef="#br0" timeOffset="1256.32">1397 1228 0,'0'0'0,"0"-21"16,0-1-16,-21 1 15,21 0-15,0 0 16,-21 21-1,21 21 17,0 0-32,0 22 15,0-22-15,0 21 0,0-21 16,0 22-16,0-1 0,0 0 0,0 22 16,0-22-16,-22 0 0,22 22 15,-21-22-15,21 1 0,0-1 16,0-21-16,0 21 0,0-20 15,0-1-15,0 0 0,0 0 0,0 0 16,0-42 15,0 0-31,0 0 0,21-22 16,-21 22-16,22-21 0</inkml:trace>
  <inkml:trace contextRef="#ctx0" brushRef="#br0" timeOffset="1713.51">1439 699 0,'0'0'0,"-21"0"16,0 0-16,0 0 15,0 0-15,-1 21 16,22 0-16,-21 0 0,21 0 0,0 0 16,0 1-16,0-1 15,0 0-15,0 0 0,21-21 16,1 21-16,-1-21 0,0 21 0,0-21 16,21 0-16,-20 0 0,20 0 15,-21 0-15,0-21 0,22 0 16,-22 0-16,0 21 0,0-21 15,0 0-15,-21-1 0,0 1 0,0 0 16,0 0 0,-21 0-16,0 0 0,0 21 0,0 0 15,-1-22-15,1 22 0,0 0 16,-21 0-16,21 0 0,-1 0 16,-20 22-16,0 20 0,21-21 15,-1 0-15,1 0 0,0 1 16,21 20-16,0-21 0,0 21 15,0 1-15,0-22 0,0 0 0,21 21 16,22-20-16,-22 20 16</inkml:trace>
  <inkml:trace contextRef="#ctx0" brushRef="#br0" timeOffset="2551.98">2498 1270 0,'0'0'16,"0"-21"-16,0 0 0,-106-64 31,85 85-31,-22 0 0,22 0 15,0 0-15,-21 0 0,20 0 16,1 0-16,-21 21 0,21 0 16,0 1-16,-1-1 0,1 0 0,21 0 15,-21 21-15,0-20 0,21 20 16,-21-21-16,21 21 0,0 1 16,0-22-16,0 21 0,0 1 0,0-1 15,0-21-15,0 0 0,0 22 16,21-22-16,0 0 0,-21 0 0,21-21 15,0 21-15,1-21 0,-1 0 16,0 0-16,0 0 0,21 0 0,-20 0 16,-1-21-16,0 0 15,21 0-15,-21 0 0,1-1 0,20-20 16,-21 21-16,21-21 0,-20-1 16,-1 1-16,21 0 0,-21-1 15,0-20-15,22-64 0,-22 63 16,0 1-16,0-22 0,0 22 15,1-1-15,-22 1 0,0-1 16,0 1-16,0 20 0,0-20 16,0 20-16,0 1 0,0 21 0,0 0 15,0-22-15,0 22 16,0 42 15,0 1-31,0-1 0,0 21 16,0 0-16,0 1 0,0-1 0,-22 0 15,22 22-15,-21-1 0,21 1 16,-21 21-16,21-22 0,0 1 16,0-1-16,-21 1 0,21-1 0,-21-21 15,21 22-15,0-1 0,0-20 16,0-1-16,0 0 0,0 1 16,0-1-16,0-21 0,21 0 0,0 1 15,21 20-15,-20-42 16,20 0-16,-21 0 0,21 0 0,1 0 15,-22 0-15,21 0 0,1-21 16,-1 0-16,0-22 0,-21 22 16,22 0-16,-1-21 0,-21 20 0,22 1 15,-22 0-15,0 0 0,0 0 16,0 0-16,0-1 0,-21 1 16,0 0-1</inkml:trace>
  <inkml:trace contextRef="#ctx0" brushRef="#br0" timeOffset="4004.34">339 3048 0,'-22'0'15,"22"-21"32,0 0-47,0 0 16,22-1-16,-1 1 0,0 21 16,0-21-16,0 0 0,-21 0 15,21 21-15,1-21 0,-1 21 0,0-22 16,0 22-16,0 0 15,0 0 1,1 0-16,-1 22 0,-21-1 16,21 0-16,0 0 0,0 0 15,-21 22-15,0-22 0,21 21 0,-21 0 16,0 1-16,0-1 0,0 0 16,0 1-16,0-22 0,0 21 15,0 1-15,0-22 0,0 21 16,0-21-16,-21 0 0,21 1 15,0-1-15,0-42 32,0-1-17,0-20-15,0 21 0,0-21 0,21-1 16,1 1-16,-22 0 0,21-1 16,0 1-16,0-22 0,0 22 15,0 0-15,22-1 0,-22 1 16,21 21-16,-21-21 0,22 20 15,-22 1-15,21 0 0,-21 0 0,1 21 16,20 0-16,-21 0 0,0 21 16,22 21-16,-22-20 0,0-1 15,0 21-15,-21 0 0,0 1 0,21-1 16,-21 0-16,0 1 0,0 20 16,0-20-16,0-1 0,0-21 0,0 21 15,0-20-15,0-1 16,0 0-16,0 0 0,0 0 15,0 0-15,-21-21 16,21-21 15,0 0-31,0 0 16,0 0-16,0 0 0</inkml:trace>
  <inkml:trace contextRef="#ctx0" brushRef="#br0" timeOffset="5600.07">2053 3154 0,'0'0'16,"21"0"-16,-21-21 0,0 0 0,0-1 15,0 1-15,0 0 16,0 0-16,0 0 0,0 0 15,0-1-15,0 1 0,-21 0 0,0 0 16,0 0-16,0 21 0,-1-21 16,1 21-16,0 0 0,0 0 15,-21 0-15,20 0 0,-20 21 0,0 0 16,-1 0-16,1 0 0,0 22 16,-1-22-16,1 21 0,21 0 15,0 22-15,0-22 0,21 1 16,-22-1-16,22 21 0,0-41 0,0 20 15,22 0-15,-22-21 0,21 1 16,42 20-16,-42-42 0,1 21 16,20-21-16,-21 0 0,21 0 15,1 0-15,-1 0 0,-21-21 0,22 21 16,-1-21-16,-21 0 0,21-1 16,-20-20-16,-1 21 0,0-21 15,0-1-15,0 22 0,0-21 16,1-1-16,-22 1 0,0 0 15,0-1-15,0 1 0,0-21 16,0 41-16,0 1 16,0 42 15,-22 1-31,22 20 0,-21-21 0,21 21 16,-21 1-16,21-1 0,0-21 15,0 43-15,0-43 0,0 21 16,0 1-16,0-22 0,21 21 0,0-21 15,1 0-15,-1 1 0,0-22 16,0 0-16,0 0 0,0 0 16,22 0-16,-22 0 0,0 0 15,21-22-15,-20 1 0,-1 0 0,21 0 16,-21 0-16,0-22 0,22 1 16,-22 21-16,21-64 0,-21 43 15,-21 0-15,22 20 0,-22-20 16,21 21-16,-21 0 0,0 0 15,0-1-15,0 44 32,0-1-32,0 0 0,-21 0 15,21 0-15,0 22 0,-22-1 0,22-21 16,0 21-16,0-20 16,0 20-16,0-21 0,-21 21 0,21-20 15,0-1-15,0 0 0,0 0 16,0 0-16,0 0 0,0-42 47,0 0-47,0 0 0,21 0 15,-21 0-15,0-22 0,22 1 16,-1 21-16,-21-22 0,21 1 0,0 0 16,-21 21-16,21-22 0,0 22 15,1-21-15,-1 21 0,-21-1 16,21 1-16,0 21 0,0-21 0,0 21 15,1 0 1,-22 21-16,21 0 0,-21 1 16,21-1-16,-21 21 0,0-21 15,21 22-15,-21-1 0,0-21 16,0 21-16,0 1 0,0-22 0,0 21 16,0-21-16,0 1 0,21-1 15,-21 0-15,21 0 0,-21 0 16,22-21-16,-1 0 15,0 0-15,0 0 0,0-21 16,-21 0-16,21 0 0,1 0 16,-22-1-16,21-20 0,0 0 15,0 21-15,0-22 0,0 1 16,1 0-16,-1 20 0,0-20 0,0 21 16,-21-21-16,21 20 0,0 1 15,1 0-15,20-21 0,-21 42 16,0 0-1,0 0-15,-21 21 16,0 0-16,0 0 0,0 0 0,0 1 16,0 20-16,0-21 15,0 21-15,0 1 0,-21-22 0,21 21 16,0 1-16,-21-22 0,21 21 16,0-21-16,0 0 0,0 1 0,21-1 15,0 0-15,1 0 0,-1-21 16,0 0-16,21 21 0,1-21 0,-1 0 15,21 0-15,-20 0 0,20-21 16,-20 0-16,20 21 0,-21-21 0,1 0 16,-1-22-16,0 22 0,1-21 15,20-22-15,-42 22 0,22 21 16,-22-22-16,0 1 0,-21 21 16,21-21-16,-21 20 0,0 1 0,0 0 15,0 0-15,0 0 0,-21 21 16,0 0-1,-21 0-15,20 21 0,1 0 0,0 0 16,-21 22-16,-1 20 16,22-21-16,21 1 0,0-1 0,0 22 15,0-43-15,0 21 0,0 0 16,21-20-16,1 20 0,-1-21 0,21 0 16,-21-21-16,22 21 0,20-21 15,-21 0-15,1 0 0,-1 0 16,0-21-16,1 0 0,20 21 0,-20-21 15,-1 0-15,0 0 0,1-22 16,-1 22-16,0-21 0,-21 21 16,22-22-16,-22 22 0</inkml:trace>
  <inkml:trace contextRef="#ctx0" brushRef="#br0" timeOffset="6892.81">931 4614 0,'-21'0'0,"21"-21"0,0 0 16,0 0-16,0 0 16,0 0-1,0-1-15,0 1 0,-21 21 47,21 21-47,0 1 16,-21 20-16,21 0 0,0 1 0,0 20 15,-21 1-15,-1-1 0,1 22 16,0-1-16,0-20 0,0 21 0,0-22 16,-1 1-16,1-1 0,0 1 15,-21-22-15,21 0 0,-1 22 16,1-43-16,0 21 0,0-21 0,0 1 16,21-1-16,-21 0 15,-1-21 1,1-21-1,21-22-15,0 22 0,0-21 16,-21 21-16,21-22 0,-21-20 0,21 21 16,0-1-16,0-20 0,0-1 15,0 1-15,0 20 0,0-20 16,0 21-16,0-1 0,0 1 0,21 21 16,-21 0-16,21 21 15,0 0-15,1 21 0,-1 21 16,21-21-16,-21 22 0,0-1 0,1 21 15,20-20-15,-21-1 16,0 22-16,0-22 0,1 0 0,-1 1 16,0-22-16,0 21 0,21-21 15,-20 22-15,-1-22 0,0-21 16,0 21-16,0-21 0,22 0 0,-22 0 16,0 0-16,21-21 0,-21 21 15,22-21-15,-22-1 0,21 1 0,-21-21 16,22 21-16,-22 0 0,0-22 15,0 1-15,0 0 0,1 20 16,-22-20-16,0 0 0,0 21 0,0-1 16,0 1-16,0 42 31,0 1-31,0-1 0,0 0 0,0 21 16,0-21-16,0 22 0,0-22 15,0 0-15,0 21 0,0-20 16,0-1-16,0 0 0,0 0 0,0 0 15,0 0-15,0-42 47,0 0-31,0 0-16,0 0 0,0 0 0,21-22 16,-21 1-16</inkml:trace>
  <inkml:trace contextRef="#ctx0" brushRef="#br0" timeOffset="7093.06">1482 4784 0,'0'-21'31,"0"42"-15,0 0-1,0 0 1,0 0-16,0 0 15,0 1 1,21-22-16,0 21 16</inkml:trace>
  <inkml:trace contextRef="#ctx0" brushRef="#br0" timeOffset="7584.34">1757 4953 0,'0'0'0,"0"85"31,0-64-31,0 0 16,0 0-16,0 0 0,0 22 0,0-1 15,0 0-15,0-20 16,0-1-16,0 0 0,0 21 0,0-21 16,-21 1-16,21-1 0,0 0 15,0 0-15,-22 0 0,22 0 16,-21-21-16,21-21 31,0 0-15,21 0-16,1-21 15,-1 20-15,-21-20 0,21 0 0,0-1 16,0 1-16,0 0 0,22-22 16,-22 22-16,0-22 0,21 22 0,-20 0 15,-1 21-15,21-1 16,-21 22-16,0 0 0,1 0 0,20 0 15,-21 43-15,-21-22 0,21 21 16,-21 1-16,0-1 0,0 0 0,0 1 16,0-1-16,0 0 0,0 1 15,0-1-15,0-21 0,-21 21 0,21-20 16,0-1-16,0 0 0,0 0 16,0 0-16,0 0 0,21-42 31,0 0-16,1 0-15,-1 0 16,0-22-16,21 22 0,-21-21 0</inkml:trace>
  <inkml:trace contextRef="#ctx0" brushRef="#br0" timeOffset="8213.28">2667 4593 0,'0'0'0,"0"-21"0,0 0 0,0 42 31,0 0-31,0 0 16,0 1-16,-21 20 16,21 0-16,0 1 0,0 20 0,0-21 15,0 22-15,-21-22 0,21 22 0,-22-22 16,1 0-16,21 1 0,0-1 16,-21 0-16,21-20 0,-21 20 15,21-21-15,-21 0 0,21 0 16,0-42 15,0 0-15,0-21-16,21 21 0,-21-1 15,21-20-15,0 0 0,0-1 0,1 1 16,-1 0-16,0-1 0,0 22 16,0-21-16,22 21 0,-22 0 15,0-1-15,21 1 0,-21 21 16,1 0-16,-1 0 0,0 0 0,0 0 15,-21 21 1,0 1-16,0-1 0,0 0 16,-21 0-16,0 0 0,0 0 15,-1-21-15,-20 22 0,21-1 0,-21 0 16,20-21-16,-20 21 0,0 0 16,21 0-16,-1 1 0,1-1 15,21 0 1,0 0-16,0 0 0,21 0 15,1 1-15,-1-1 0,0 0 16,21 0-16,-21-21 0,1 21 16,-1 0-16,0-21 0,0 22 15,0-22-15,0 0 0,-21 21 0,22-21 16,-1 0-16,0 0 0,0 0 16,0 0-1,0-21 1,-21-1-1,22 1-15,-22 0 0,0 0 16,21 0-16,0 0 0,-21-22 16</inkml:trace>
  <inkml:trace contextRef="#ctx0" brushRef="#br0" timeOffset="8483.87">3238 4593 0,'0'0'0,"22"0"32,-1-21-32,0 21 0,0 0 0,21 0 15,-20-21-15,20 21 0,0 0 16,-21 0-16,22-21 0,-1 21 0,0 0 16,-20 0-16,20 0 0,-21 0 15,21-21-15,-20 21 0,-1 0 0,0 0 16,0 0-16,0 0 15,0 0-15,-42 0 32,0 0-32,0 0 0,-21 0 15,20 0-15</inkml:trace>
  <inkml:trace contextRef="#ctx0" brushRef="#br0" timeOffset="8745.27">3492 4572 0,'0'21'31,"0"0"-15,0 1-16,0-1 15,0 0-15,0 0 0,0 0 16,0 0-16,0 22 0,-21-1 0,21-21 16,0 22-16,-21-1 0,21 0 15,0-21-15,0 22 0,-21-22 0,0 21 16,21-21-16,-21 1 0,21-1 15,0 0-15,0 0 0,-22 0 16,44-42 15,-22 0-31,21 0 0</inkml:trace>
  <inkml:trace contextRef="#ctx0" brushRef="#br0" timeOffset="9130.18">3725 4974 0,'0'21'15,"0"1"1,21-22-16,1 0 0,-1 0 16,0 0-16,0-22 0,21 22 15,-20-21-15,20 0 0,-21 21 0,21-21 16,-20 0-16,-1 0 15,21-1-15,-21 1 0,0 0 16,-21 0-16,0 0 0,0 0 16,0-1-16,-21 22 15,0-21-15,0 21 0,0 0 16,0 0-16,-1 0 0,-20 21 0,21 1 16,-21-1-16,20 0 0,1 21 15,0 1-15,21-1 0,0-21 0,-21 64 16,21-64-16,0 21 0,0-21 15,0 1-15,0-1 0,21 0 16,0 0-16,0-21 0,1 0 0,-1 21 16,0-21-16,0 0 15,43 0-15,-22-21 0,-21 21 16,0-21-16,0 0 0</inkml:trace>
  <inkml:trace contextRef="#ctx0" brushRef="#br0" timeOffset="9671.79">4276 4868 0,'0'0'16,"0"-42"-16,0 21 0,0 0 0,0 0 16,0-1-16,21 1 0,0 0 15,0 0-15,0 21 0,22 0 16,-22-21-16,0 21 16,0 0-16,21 0 0,-20 0 0,20 0 15,-21 0-15,0 21 0,0 0 0,1 0 16,-1 0-16,-21 1 0,0 20 15,0 0-15,0 1 0,0-22 0,0 21 16,-21 0-16,-22 1 0,22-1 16,0-21-16,-21 22 0,20-22 0,1 0 15,0 0-15,0 0 0,0 0 16,21 1-16,21-44 31,0 22-31,21-21 16,-20 0-16,20 0 0,0 0 15,-21-22-15,22 22 0,-1-21 16,0 0-16,1-1 0,-1 1 0,-21 0 16,22-1-16,-22 1 0,0 0 15,0 20-15,0 1 0,0 0 0,-21 0 16,0 42 0,-21 0-1,0 0-15,0 1 0,0 20 0,0 0 16,-1 1-16,1-1 0,0 0 15,0 1-15,0-22 0,0 21 16,21 22-16,0-43 0,0 21 16,0-21-16,0 0 0,0 1 15,21-1-15,0-21 0,0 21 0,21-21 16,-20 0-16,20 0 0,0 0 16,1 0-16,-1 0 0,0 0 0,1-21 15,-1 21-15,0-21 0,1-1 16,-1 1-16</inkml:trace>
  <inkml:trace contextRef="#ctx0" brushRef="#br0" timeOffset="9931.52">5588 4911 0,'0'0'0,"21"-64"0,-21 22 16,0 0-16,0-22 0,0 22 15,0-22-15,0 22 0,0 0 16,0 20-16,0-20 0,0 21 0,0 0 16,-21 21-1,0 0-15,21 21 0,-21 0 16,-1 0-16,22 22 0,0-1 0,-21 0 15,0 1-15,21 20 0,-21-21 16,0 22-16,21-22 0,0 22 0,0-22 16,0 0-16,0 1 0,-21-1 15,21 0-15,0-20 0,0 20 0,0-21 16,0 0-16,0 0 0,21-21 16,-21 22-16,21-22 0,0 0 0,0 0 15,0 0-15,1 0 0,-1 0 16,0 0-16,21 0 0,-21-22 15</inkml:trace>
  <inkml:trace contextRef="#ctx0" brushRef="#br0" timeOffset="10240.29">5419 4763 0,'0'0'0,"-22"0"16,22 21-16,22-21 0,-1 21 16,0-21-16,21 0 15,1 0-15,20 0 0,1 0 0,-22 0 16,21 0-16,1-21 0,-1 21 16,1-21-16,-22 21 0,22 0 0,-22-22 15,0 22-15,1 0 0,-1-21 0,-21 21 16,0 0-16,1 0 0,-1-21 15,0 21-15,-42 0 47,0 0-47</inkml:trace>
  <inkml:trace contextRef="#ctx0" brushRef="#br0" timeOffset="10865.32">974 6795 0,'0'0'0,"0"-22"0,0-20 0,0 21 15,0 0-15,-22 0 0,22-1 16,0 1-16,0 0 0,0 0 15,0 42 1,0 0 0,0 0-16,0 22 0,0-1 0,0 0 15,0 22-15,0-1 0,0 1 16,0 21-16,-21-1 0,0-20 16,21 20-16,-21-20 0,21 21 15,-21-22-15,21-21 0,-21 22 16,21-22-16,-22-21 0,22 22 0,0-22 15,0 0-15,0 0 0,22-42 32,-22 0-32,21-21 15,-21 20-15,0-20 0</inkml:trace>
  <inkml:trace contextRef="#ctx0" brushRef="#br0" timeOffset="11196.1">825 6985 0,'0'0'0,"-21"-63"0,21 20 0,-21 1 15,0 0-15,21-1 16,0 22-16,-21-21 0,21-1 0,0 22 16,0 0-16,0-21 0,42-1 15,-21 22-15,22 0 0,-22 0 16,21 0-16,0 0 0,22 21 0,-1 0 16,-20 0-16,20 0 0,1 21 15,-1 21-15,1-21 0,-22 22 16,0-1-16,-20 21 0,-1-20 15,-21-1-15,-21 0 0,-1 1 0,-20-1 16,0 0-16,-22 1 0,22-1 0,-22-21 16,1 22-16,21-22 15,-22 0-15,22 0 0,-1 0 0,22 0 16,0 1-16,0-22 0,21 21 16,21-21-1,0 0-15,0 0 0,22 0 16,-22 0-16,21 0 0,22 0 15,-22 0-15,0 0 0,22 0 0</inkml:trace>
  <inkml:trace contextRef="#ctx0" brushRef="#br0" timeOffset="12368.27">1905 7154 0,'0'0'0,"21"0"0,-21-21 0,21 0 15,-21 0-15,0 0 16,0 0-16,-21-1 15,0 1-15,0 21 0,0-21 0,-1 21 16,-20 0-16,21 0 0,-21 0 16,20 0-16,-20 0 0,21 21 15,-21 0-15,-1 1 0,22-1 0,0 0 16,-21 21-16,20 1 0,1-1 16,21 21-16,-21-20 0,0-1 0,21 22 15,-21-22-15,21 0 0,0-21 16,0 22-16,0-1 0,0-21 15,0 0-15,21 1 16,0-22-16,0 0 0,0 0 0,1 0 16,20 0-16,-21-22 0,21 22 15,1-21-15,-22 0 0,21-21 0,1 21 16,-22-22-16,21 1 0,-21 0 16,22-1-16,-22-20 0,0 20 0,0 1 15,0 0-15,-21-1 0,0 22 16,0-21-16,0 21 0,0 0 15,0 42 1,0 0 0,0 0-16,0 0 0,0 22 15,0-22-15,0 21 0,0 0 16,0 1-16,0-1 0,0 0 0,0 1 16,0-1-16,0-21 0,21 0 15,1 22-15,-1-43 0,0 21 0,0 0 16,0-21-16,0 0 0,1 0 15,-1 0-15,21 0 0,-21-21 0,0 21 16,22-21-16,-22 0 0,21-1 16,1-20-16,-22 21 0,21-21 15,-21-1-15,0 1 0,22 0 0,-22 20 16,-21-20-16,0 0 0,21 21 16,-21-1-16,0 1 0,0 0 0,-21 21 31,0 0-31,0 21 0,21 0 0,-22 1 15,22 20-15,-21-21 0,21 21 16,0-20-16,0 20 0,0-21 0,0 0 16,0 22-16,0-22 0,21 0 15,1 0-15,-1 0 0,0 0 0,-21 1 16,21-1-16,0-21 0,0 0 16,22 0-16,-22 0 0,0 0 0,0 0 15,22 0-15,-22 0 0,21-21 16,0-22-16,1 22 15,-22 0-15,21-21 0,-21 20 0,1-20 16,20-21-16,-21 20 0,0 1 16,0-22-16,1 22 0,-1-21 15,-21 20-15,0 1 0,21 0 0,-21-1 16,21 1-16,-21 21 0,0 0 0,0-1 16,0 44-1,0-1-15,0 21 16,-21-21-16,0 22 0,0-1 15,21 21-15,-22-20 0,1 20 16,21 1-16,0-22 0,-21 22 0,21-22 16,-21 21-16,21-20 0,0-1 15,0-21-15,0 22 0,21-22 16,0 0-16,22-21 0,-22 21 0,0-21 16,21 0-16,1 0 0,-22 0 0,21 0 15,0-21-15,1 0 0,-1 0 16,0-1-16,1 1 0,-1 0 0,0-21 15,1 21-15,-22-22 0,21 1 16,-21 21-16,1-22 0,-1 22 16,-21-21-16,0 21 0,0 42 31,-21 0-31,21 0 0,-22 0 16,1 22-16,21-22 0,0 21 15,0-21-15,-21 1 0,21 20 0,0-21 16,0 0-16,0 0 0,0 1 15,0-1-15,21-21 16,0 0-16,1 0 16,-1 0-16,0 0 0,0-21 0,0-1 15,0 1-15,1 0 0,-1 0 0</inkml:trace>
  <inkml:trace contextRef="#ctx0" brushRef="#br0" timeOffset="12559.61">3979 6922 0,'0'0'0,"-21"0"16,-21-22 0,21 22-1,-1 0 1,22 22 15</inkml:trace>
  <inkml:trace contextRef="#ctx0" brushRef="#br0" timeOffset="12761.52">3069 7154 0,'-21'22'0,"42"-44"0,-42 65 16,21-22-1,21-21 1,0 0-16,0 0 0,1 0 0,-1 0 16,21 0-16,-21 0 0,22 0 15,-1-21-15,0 0 0,22 21 16,-22-22-16,22 22 0,-22 0 16</inkml:trace>
  <inkml:trace contextRef="#ctx0" brushRef="#br0" timeOffset="13540.06">4720 7281 0,'0'0'0,"21"-63"31,-21 42-31,0 0 0,-21-1 16,0 1-16,0 0 0,-22 0 15,22 0-15,0 21 0,0 0 0,0-21 16,0 21-16,-22 0 0,22 0 0,0 21 16,0-21-16,-22 21 0,22 0 15,0 21-15,0 1 0,0-22 0,0 21 16,-1 1-16,1-1 0,0 0 16,21 1-16,-21-1 0,21-21 0,0 21 15,0-20-15,0-1 0,0 0 16,0 0-16,21-21 0,0 0 0,0 0 15,1 0-15,-1 0 0,0 0 0,0 0 16,21-21-16,-20 21 16,-1-21-16,0 0 0,21-1 0,-21-20 15,1 21-15,20 0 0,-21-22 0,0 22 16,0-21-16,-21 21 0,22-22 16,-22 1-16,21-21 0,-21 41 15,0 1-15,0 42 31,-21 1-31,-1-1 0,22 0 16,0 21-16,0-21 0,-21 22 16,21-1-16,0-21 0,0 22 0,0-22 15,0 0-15,0 0 0,0 0 16,0 0-16,21 1 0,1-22 16,-1 0-16,21 0 0,-21 0 0,22 0 15,-1 0-15,0 0 0,22-43 16,-22 22-16,0 0 0,1 0 15,-22 0-15,21-22 0,-21 1 16,22 0-16,-22-1 0,0 1 0,0 0 16,0-1-16,1 1 0,-1 0 0,-21-1 15,0 1-15,0 0 0,0-1 16,0-41-16,0 62 16,-21 1-16,-1 0 0,1 21 15,0 0-15,0 21 0,0 22 0,21-22 16,0 21-16,0 0 0,0 1 15,-21-1-15,21 22 0,0-22 16,0 21-16,0-20 0,0 20 0,0-20 16,0-1-16,0 0 0,0-21 15,21 22-15,-21-22 0,21 0 0,0 0 16,0-21-16,0 0 0,1 0 16,-1 0-16,21 0 0,-21 0 15,0-21-15,22 21 0,-22-21 0</inkml:trace>
  <inkml:trace contextRef="#ctx0" brushRef="#br0" timeOffset="14443.78">6075 6731 0,'0'0'16,"0"21"15,0 0-31,-21 1 0,21-1 16,-22 21-16,22 0 15,0 1-15,0-1 0,-21 22 0,21-22 16,-21 21-16,0-20 0,21 20 0,-21 1 16,0-22-16,-43 43 15,43-43-15,0 0 0,0-20 0,-1-1 16,1 0-16,21 0 0,0 0 16,-21-21-16,21-21 15,0 0 1,0 0-16,0 0 0,0-1 15,0-20-15,0 0 0,0-1 0,0-41 16,0 41-16,0 1 0,21 0 16,-21-1-16,0 22 15,21-21-15,1 42 0,-1-21 0,0 21 16,0 0 0,0 21-16,0 0 0,1 21 0,-22-20 15,21 20-15,0-21 0,0 21 0,0 1 16,0-1-16,1-21 0,-1 22 15,0-22-15,0 0 0,0 0 16,0 0-16,22-21 0,-22 21 0,0-21 16,21 0-16,-20 0 0,-1 0 15,21 0-15,-21 0 0,0-21 0,22 0 16,-22 21-16,0-21 0,0 0 16,0-22-16,1 22 0,-1 0 0,0-42 15,-21 20-15,0 22 0,0-21 16,0 21-16,0-1 0,0 1 15,0 42 1,0 1 0,0-1-16,-21 21 0,21-21 15,-21 22-15,21-22 0,0 0 0,0 0 16,0 21-16,-22-20 0,22-1 16,0 0-16,0 0 15,22-42 1,-22 0-1,21 21-15,0-21 0</inkml:trace>
  <inkml:trace contextRef="#ctx0" brushRef="#br0" timeOffset="14630.32">6731 6858 0,'-21'0'15,"42"0"-15,-63 0 0,20 0 0,22 21 31,0 0-31,0 1 16,0-1-16,0 0 16,0 0-16,22-21 15,-1 21-15,0-21 16,0 0-16,0 0 0</inkml:trace>
  <inkml:trace contextRef="#ctx0" brushRef="#br0" timeOffset="15064.36">7091 7027 0,'0'43'16,"0"-22"-16,0 0 15,0 0-15,-21 0 0,21 1 16,0-1-16,0 21 0,-22-21 0,22 22 16,-21-22-16,0 0 0,21 0 15,0 0-15,-21 0 0,21 1 0,-21-1 16,0-21-16,21 21 0,0-42 31,0 0-31,0-1 16,21 1-16,-21 0 0,42 0 15,-21-21-15,0 20 0,22-20 0,-22 0 16,21-1-16,1 1 0,-22 21 0,21-21 16,0 20-16,-20-20 0,-1 42 15,21-21-15,-21 21 0,0 0 0,1 0 16,-1 21-1,-21 0-15,0 22 0,0-22 16,0 21-16,0 0 0,0 1 0,-21-1 16,-1-21-16,1 22 0,21-1 15,-21-21-15,21 0 0,-21 22 0,21-22 16,0 0-16,0 0 0,0 0 16,21-21-1,0-21-15,0 0 16,1 0-16,-1 0 0,0-1 15,0-20-15</inkml:trace>
  <inkml:trace contextRef="#ctx0" brushRef="#br0" timeOffset="15616.09">7874 6710 0,'0'0'0,"0"21"31,0 0-31,0 22 0,0-22 15,-21 21-15,0 0 0,21 1 0,-22-22 16,22 42-16,0-20 0,-21-1 16,0 0-16,21 1 0,-21-1 0,21-21 15,0 22-15,-21-1 0,0-21 16,21 0-16,-22 0 0,22 1 0,-21-1 16,21 0-16,0-42 31,0 0-16,0-1-15,21 1 0,1 0 16,-1-21-16,0 21 0,0-22 0,0 22 16,22-21-16,-22 21 0,21-22 0,-21 22 15,22 0-15,-22 0 0,21 21 16,0-21-16,-20 21 0,-1 0 16,-42 21 15,-1-21-16,-20 21-15,21-21 16,0 21-16,-22 0 0,22-21 0,-21 21 16,21-21-16,0 22 0,-22-1 0,22 0 15,0-21-15,0 21 0,0 0 16,21 0-16,0 1 0,0-1 16,0 0-16,0 0 0,21 0 15,0-21-15,0 21 0,0-21 16,22 0-16,-22 0 0,0 0 0,0 0 15,0 0-15,0 0 0,22 0 16,-22 0-16,0 0 0,0 0 0,0 0 16,1-21-16,-1 21 0,0-21 15,0 0-15,0 21 0</inkml:trace>
  <inkml:trace contextRef="#ctx0" brushRef="#br0" timeOffset="15892.34">8382 6710 0,'0'0'0,"21"0"32,0 0-32,0 0 0,1 0 0,20 0 15,-21 0-15,21 0 0,-20 0 16,20 0-16,0 0 0,1-21 0,-1 21 15,0 0-15,-21 0 0,22-21 0,-1 21 16,-21 0-16,0 0 0,22 0 16,-22 0-16,0 0 15,-21-22 1,-21 22 0,0 0-16</inkml:trace>
  <inkml:trace contextRef="#ctx0" brushRef="#br0" timeOffset="16145.18">8742 6731 0,'0'0'15,"0"21"-15,-21 0 0,21 1 0,-22-1 16,22 0-16,0 0 0,0 0 16,0 22-16,0-22 0,-21 0 0,21 21 15,-21-21-15,0 22 0,21-1 0,-21 0 16,21-20-16,-21 20 0,21 0 15,-22-21-15,1 22 0,21-22 0,0 0 16,-21 0-16,21 0 16,-21 1-16,21-1 0,0 0 15,0-42 1,21 0 0,0 21-16,0-22 0</inkml:trace>
  <inkml:trace contextRef="#ctx0" brushRef="#br0" timeOffset="16524.33">9059 7176 0,'0'0'0,"21"0"0,1 0 16,-1 0-16,0 0 0,0-22 16,0 22-16,0-21 0,1 21 15,-1-21-15,0 21 0,0-21 0,0 21 16,0-21-16,1 0 0,-1-1 0,0 1 15,0 21-15,0-21 0,-21 0 16,0 0-16,21 0 0,-21-1 0,0 1 16,-21 21-1,0 0-15,-21 0 0,21 0 16,-22 0-16,22 0 0,0 21 16,-21 1-16,20-1 0,1 21 0,0-21 15,0 22-15,0-22 0,0 21 0,21-21 16,0 22-16,0-1 0,0-21 15,0 21-15,0-20 0,0-1 16,0 0-16,0 0 0,21 0 0,0-21 16,0 21-16,0-21 0,0 0 15,22 0-15,-22 0 0,21 0 0,-21 0 16,22 0-16,-1-21 0,-21 21 0,0-21 16,22 0-16,-22 0 0</inkml:trace>
  <inkml:trace contextRef="#ctx0" brushRef="#br0" timeOffset="16763.98">9737 6964 0,'0'0'0,"0"-21"0,0 0 0,0-1 31,0 1-31,21 21 0,0 0 16,-21 21-16,21 1 16,-21-1-16,21 0 0,-21 0 15,0 0-15,21 0 0,1 22 0,-22-22 16,21 0-16,-21 21 0,21-20 0,0-1 15,-21 21-15,0-21 0,21 0 16,-21 1-16,21-1 0,1-21 0,-22 21 16,21 0-1,0-21-15,0 0 16,0-21-16,0 0 16</inkml:trace>
  <inkml:trace contextRef="#ctx0" brushRef="#br0" timeOffset="17008.78">10202 6985 0,'0'0'0,"0"-21"16,-21 21-1,0 0-15,0 0 0,0 0 0,-1 0 16,-20 0-16,21 21 0,-21 0 0,20 22 16,-20-22-16,21 0 0,-21 21 15,-1 1-15,22-22 0,-21 21 16,21 0-16,-1-20 0,-20 20 0,21-21 15,0 21-15,0-20 0,21-1 16,0 0-16,-22-21 0,22 21 0,0 0 16,22-21-1,-1 0 1,0 0-16,0-21 0,0 21 0</inkml:trace>
  <inkml:trace contextRef="#ctx0" brushRef="#br0" timeOffset="17368.16">10647 6689 0,'0'0'0,"0"-21"0,0-22 0,0 22 16,21 0-16,-21 0 0,0 0 15,0-1-15,0 44 31,0-1-31,0 21 0,0-21 16,0 22-16,-21-1 0,21 0 0,-21 1 16,-1 20-16,22-21 0,-21 1 15,0-1-15,0 22 0,21-22 16,-21 0-16,0 1 0,-1-1 16,22 0-16,-21 1 0,0-1 0,21 0 15,0-21-15,0 22 0,0-22 0,0 0 16,0 0-16,0 0 0,0 1 15,0-1-15,21-21 16,0 0-16,1 0 0,-1 0 0,0 0 16,0-21-16,21 21 0,-20-22 15,-1 1-15,0 0 0,21 0 0</inkml:trace>
  <inkml:trace contextRef="#ctx0" brushRef="#br0" timeOffset="17628.04">10647 6943 0,'0'0'0,"0"21"15,0 0-15,21-21 16,0 21-16,0-21 16,22 0-16,-22 0 0,21 0 0,0 0 15,1 0-15,-1 0 0,0 0 16,1 0-16,-1 0 0,0 0 0,1 0 15,-1 0-15,0 0 0,-20 0 0,-1 0 16,0 0-16,0 0 0,0 0 16,-42-21-1,0 21-15,-21 0 16,20 0-16</inkml:trace>
  <inkml:trace contextRef="#ctx0" brushRef="#br0" timeOffset="18499.82">1693 9123 0,'0'0'0,"21"-21"0,1 0 0,-1 21 16,0-22-16,0 1 0,0 0 0,-21 0 15,21 21-15,1-21 0,-22 0 16,0-1-16,0 1 0,0 0 16,0 0-16,0 0 0,0 0 15,0-1-15,-22 1 0,1 21 0,-21 0 16,21 0-16,-22 0 0,1 0 15,0 0-15,-1 21 0,-20 1 16,21-1-16,-22 21 0,1 0 0,20 1 16,-20 20-16,20-20 0,1 20 15,-21 43-15,41-43 0,1-20 16,21-1-16,0 22 0,0-22 16,0 0-16,0-21 0,0 22 15,21-22-15,1 0 0,-1 0 0,0 0 16,0 1-16,21-1 0,-20-21 15,-1 0-15,21 0 0,-21 0 16,22 0-16,-1 0 0,-21 0 16,21 0-16,-20-21 0,41-22 15,-21 22-15,1 0 0,-1 0 16,0-22-16</inkml:trace>
  <inkml:trace contextRef="#ctx0" brushRef="#br0" timeOffset="18955.75">2625 9081 0,'0'0'16,"21"-22"-16,0 1 0,0 0 0,-21 0 15,0 0-15,0 0 0,-21-1 16,-21 22-16,20 0 16,-20-21-16,0 21 0,-1 0 0,1 0 15,0 0-15,-1 0 0,1 21 16,0 1-16,21-1 0,-22 0 15,22 0-15,0 0 0,0 22 0,0-22 16,-1 0-16,22 0 0,0 0 16,0 22-16,0-22 0,0 0 0,22-21 15,-1 21-15,0 0 0,21 0 16,-21 1-16,22-22 0,-1 21 16,0 0-16,1 0 0,-22-21 0,21 21 15,1 0-15,-22-21 0,21 43 16,-42-22-16,0 0 15,0 0-15,-21 0 0,0-21 16,0 22-16,-22-22 0,1 21 0,0-21 16,-1 0-16,1 0 0,21 0 15,-64 0-15,64 0 0,-21 0 16,20 0-16,1-21 0,0 21 16,-21-22-16,42 1 0,-21 21 0,21-21 15,0 0 1,0 0-16,21 0 0,0 21 15,0-22-15,21 1 16,1 0-16,-1 21 0</inkml:trace>
  <inkml:trace contextRef="#ctx0" brushRef="#br0" timeOffset="19436.21">3492 9038 0,'0'0'0,"0"-42"16,0 21-16,-21 0 15,0 21-15,-21 0 0,21-22 16,-1 22-16,-20 0 0,21 0 16,0 0-16,-22 0 0,22 0 0,-21 0 15,0 22-15,20-1 0,-20 0 16,21 0-16,0 0 0,-22 0 0,43 22 15,-21-22-15,21 21 0,0-21 16,0 1-16,0 20 0,21-21 0,1 0 16,-1-21-16,0 21 0,21 1 15,1-22-15,-1 21 0,0-21 16,1 0-16,-1 21 0,0-21 0,1 21 16,-1-21-16,-21 21 0,21-21 15,-20 21-15,-1-21 0,0 22 0,0-1 16,-21 0-16,0 0 15,-21-21-15,0 21 0,0 0 16,-1-21-16,-20 0 0,0 0 0,-1 22 16,22-22-16,-21 0 0,0 0 15,-1 0-15,22 0 0,-21 0 0,21 0 16,-22 0-16,22 0 0,-21 0 16,-1 0-16,22 0 0,0 0 15,0 0-15,0-22 16,21 1-16,0 0 15</inkml:trace>
  <inkml:trace contextRef="#ctx0" brushRef="#br0" timeOffset="19639.84">4762 9271 0,'0'0'16,"0"-21"-16,-21 21 16,0-21-16</inkml:trace>
  <inkml:trace contextRef="#ctx0" brushRef="#br0" timeOffset="20135.5">4508 9229 0,'22'-43'31,"-1"43"-31,-21-21 0,21 21 0,21-42 16,1 42-16,-22-21 16,0 0-16,21-1 0,-21 1 0,1 0 15,20 0-15,-21 0 0,0 0 16,0-1-16,1 1 0,-22 0 0,0-21 15,-22 21-15,-20 21 16,0 0-16,-1 0 0,1 0 16,-21 0-16,20 0 0,-20 0 0,20 21 15,-20 0-15,21 0 0,-1 0 16,22 22-16,0-22 0,0 0 0,0 21 16,21-21-16,0 22 0,0-1 15,0-21-15,21 22 0,0-1 16,0-21-16,21 21 0,-20-20 0,20-1 15,-21 21-15,21-21 0,1 0 16,-22 22-16,0-22 0,0 0 0,0 21 16,-21-20-16,0-1 0,0 0 15,0 0-15,-21-21 0,0 21 0,-21-21 16,-1 0-16,1 0 0,0 0 16,-1 0-16,-20 0 0,21 0 0,-1 0 15,1-21-15,0 0 0,-43-21 16,64 20-16,0-20 0,-1 21 15,1 0-15,21 0 0,-21 21 0,21-22 16,0 1-16,0 0 16,21 0-16,0 21 0,22-21 0,-22 21 15,21-21-15,1-1 0,20 22 0,-21-21 16,1 21-16,20 0 0,1-21 16</inkml:trace>
  <inkml:trace contextRef="#ctx0" brushRef="#br0" timeOffset="20524.33">5122 9356 0,'0'0'0,"21"0"0,1 21 0,-1-21 15,0 0-15,0 0 16,0-21 0,0 0-16,1-1 0,-22 1 15,21 0-15,0 21 0,-21-21 16,0 0-16,0 0 0,0-1 15,0 1-15,0 0 0,-21 0 16,0 21-16,-1 0 0,1 0 16,-21 0-16,21 0 0,-22 0 0,22 0 15,-21 21-15,21 0 0,-22 0 0,22 22 16,-21-22-16,21 21 0,-22 1 16,22-1-16,0-21 0,21 21 0,0 22 15,0-43-15,0 21 0,0 1 16,42 20-16,-20-42 15,-1 1-15,21-22 0,-21 21 0,22-21 16,-1 0-16,0 0 16,1 0-16,-1 0 0,0-21 0,1-1 0,20 1 15,-21 0-15,22-21 0,-22 21 16,22-1-16,-22-20 0,64-43 16,-64 43-16,22 0 0,-22-1 0</inkml:trace>
  <inkml:trace contextRef="#ctx0" brushRef="#br0" timeOffset="20768.66">6032 8954 0,'0'-43'15,"0"86"-15,22-149 0,-22 63 0,0 1 16,0 0-16,0-1 0,0 22 16,0 0-16,0 0 0,-22 21 15,-41 106 1,63-43-16,-21-20 16,21 20-16,-21 1 0,-1-1 15,1 1-15,21-1 0,-21 1 0,0-1 16,0 1-16,0 41 0,-1-41 15,1-22-15,21 1 0,0-1 16,0 0-16,0 1 0,-21-22 16,21 0-16,0 0 0,0 0 0,21-21 15,0 0-15,1 0 16,-1 0-16,0 0 0,0-21 0,21 0 16,-20 0-16,20-22 0</inkml:trace>
  <inkml:trace contextRef="#ctx0" brushRef="#br0" timeOffset="21148.29">6244 9398 0,'0'0'0,"0"21"16,21-21 15,0 0-15,1 0-16,-1 0 0,0-21 0,0 0 15,0 21-15,0-21 0,1 0 16,-1 21-16,0-22 0,0 22 0,0-21 16,-21 0-16,0 0 0,0 0 15,0 0 1,-21 21-16,0 0 0,0 0 16,-22 21-16,22 0 0,0 0 0,0 0 15,-21 0-15,20 1 0,1 20 16,-21-21-16,21 0 0,0 22 0,-1-22 15,1 21-15,21 0 0,0-20 16,0-1-16,0 21 0,0-21 16,0 0-16,21 1 0,1-22 0,-1 0 15,21 0-15,-21 0 0,22 0 16,-1 0-16,0 0 0,1-22 0,20 1 16,-21 0-16,22 0 0,-1 0 0</inkml:trace>
  <inkml:trace contextRef="#ctx0" brushRef="#br0" timeOffset="21424.31">7239 9271 0,'0'0'0,"21"-21"0,0 0 16,0-43-1,-42 64 1,0 0-16,0 0 16,0 21-16,0 1 0,-22-1 0,1 0 15,21 0-15,-22 0 0,22 22 16,-21-22-16,21 21 0,0 0 0,-1-20 15,22 20-15,0 0 0,0 1 0,0-22 16,0 21-16,0-21 0,0 0 16,0 1-16,0-1 0,22 0 0,-1-21 15,21 0-15,-21 0 0,22 0 16,-1 0-16,0 0 0,22-21 0,-22 21 16,22-21-16,-22-22 0,21 22 0,-20-21 15,20 21-15,1-22 0,-22 1 16,0 0-16</inkml:trace>
  <inkml:trace contextRef="#ctx0" brushRef="#br0" timeOffset="21695.18">8001 8932 0,'0'0'0,"21"-42"0,-21 0 15,0-1-15,0 1 0,0 0 16,0 21-16,0-1 0,-21 22 16,0 0-16,0 0 0,-1 22 15,1 20-15,0-21 0,21 43 16,-21-22-16,0 0 0,0 22 0,-1-1 15,1 1-15,21-22 0,-21 22 16,0-22-16,0 0 0,21 22 16,-21-22-16,-1 0 0,22 1 0,0-1 15,0 22-15,0-22 16,0-21-16,0 0 0,0 0 0,0 1 16,22-22-16,-1 0 15,0 0-15,0 0 0,0 0 16,0-22-16,22 1 0,-22 0 0,0 0 15,0 0-15,0 0 0</inkml:trace>
  <inkml:trace contextRef="#ctx0" brushRef="#br0" timeOffset="22271.32">7641 9208 0,'-42'0'0,"84"0"0,-105 0 15,41 0-15,44 21 31,-1-21-31,0 0 0,21 0 16,-21 0-16,22 0 0,-1 0 0,0 0 16,22 0-16,-22 0 0,22 0 0,-1-21 15,1 21-15,-22-22 0,22 22 16,41-21-16,-62 21 0,-22 0 16,21-21-16,-21 21 0,1 0 15,-1-21-15,0 21 0,-21 21 47,0 0-47,0 0 0,0 22 16,-21-22-16,0 0 0,21 21 15,-22-20-15,22-1 0,-21 21 0,21-21 16,-21 0-16,21 1 0,0 20 0,0-21 16,0 0-16,0 0 0,0 1 15,21-1-15,0-21 0,1 21 0,-1-21 16,0 0-16,21 0 0,1 0 15,-22 0-15,21 0 0,22 0 0,-22-21 16,0 21-16,1-21 0,-1-1 16,0 1-16,1 0 0,-22 0 0,42-43 15,-42 43-15,-21-21 16,0 21-16,0 0 0,0-22 0,0 22 16,-21 0-16,0 0 0,0 0 15,-21-1-15,-1 1 0,1 21 0,0 0 16,-1 0-16,1 0 0,-22 0 15,22 0-15,0 0 0,21 21 0,-1 1 16,-20 20-16,42-21 16,0 0-16,0 0 15,0 1-15,0-1 0,42 0 16,-20 0-16,20-21 0,-21 0 0,21 0 16,1 0-16,-1 0 0</inkml:trace>
  <inkml:trace contextRef="#ctx0" brushRef="#br0" timeOffset="22715.61">9313 9292 0,'0'0'0,"0"-21"15,0 0-15,0 0 0,0 0 0,0-1 0,0-62 32,0 63-32,21-1 0,1 1 0,-1 21 15,0 0-15,0-21 16,0 21-16,22 0 0,-22 0 0,21 21 15,-21 0-15,0 1 0,1-1 16,-1 0-16,21 21 0,-42-21 16,21 22-16,0-22 0,-21 21 15,0-21-15,0 1 0,0 20 0,0-21 0,0 0 16,0 22-16,0-22 0,0 0 16,0 0-16,-21 0 0,0 22 15,21-22 1,-21-21-16,0 0 0,0-21 15,-1-1-15,22 1 16,0 0-16,0 0 0,0 0 16,0 0-16,0-1 0,0 1 0,43 0 15,-22 0-15,0 0 0,21-22 0,1 22 16,-1-21-16,0 0 0,22 20 16,42-62-16,-43 63 0,-20-22 15,20 22-15,1 0 0,-22 21 16,21 0-16,-20 0 0,-1 0 15,-21 0-15,0 0 0,1 0 0,-22 21 0,0 0 16,0 0-16,-22 1 0,-20-1 16</inkml:trace>
  <inkml:trace contextRef="#ctx0" brushRef="#br0" timeOffset="23395.46">1206 10816 0,'-21'0'0,"42"0"0,-63 0 0,0-21 0,21 21 16,-1 0-16,1 0 15,0 0-15,0 0 0,42 0 32,21 0-32,1 0 0,20 0 0,1-21 15,20 21-15,22 0 0,-21-21 16,21 0-16,-22 21 0,1 0 0,0-22 15,-1 22-15,-20 0 0,84 0 16,-106 0-16,22 0 0,-22 0 16,-21 0-16,1 22 0,-22-1 15,0 0-15,-22-21 0,-20 21 16,0-21-16,-1 0 0,1 21 16,-64-21-16</inkml:trace>
  <inkml:trace contextRef="#ctx0" brushRef="#br0" timeOffset="23684.58">1587 10880 0,'0'0'0,"0"21"47,-21 0-47,21 0 0,0 0 0,0 1 15,0 20-15,0 0 0,0 22 16,0-1-16,-21 1 0,21-1 0,-21 1 15,21-1-15,-21 1 0,21-22 16,0 22-16,-21-22 0,-1 21 16,22-20-16,-21-1 0,21 0 15,0-20-15,0 20 0,0-21 0,0 0 16,0 0-16,0 1 0,21-1 16,1-21-16,-1 0 0,0 0 15,21 0-15,-21 0 0,22-21 0,-1-1 16,22 1-16,-22 0 0,0 0 15</inkml:trace>
  <inkml:trace contextRef="#ctx0" brushRef="#br0" timeOffset="24730.93">2730 11451 0,'0'0'0,"0"-21"0,0 0 0,0 0 16,0 0-16,-21-1 15,0 1-15,0 0 0,0 0 16,-22 21-16,22 0 0,0 0 16,0 0-16,-21 0 0,20 21 0,-20 0 15,0 0-15,21 1 0,-22-1 16,1 21-16,21 0 0,-22-20 0,22 20 16,0 0-16,0 1 0,0-22 15,0 63-15,21-62 0,0 20 16,0-21-16,0 0 0,0 0 15,0 1-15,0-1 0,21-21 16,0 0-16,0 0 16,0 0-16,0 0 0,22 0 0,-22 0 15,21-21-15,1 21 0,-22-22 0,21 1 16,0 0-16,1 0 0,-22 0 16,21-22-16,1 22 0,-22 0 0,0-21 15,0 21-15,0-22 0,0 1 16,-21 21-16,0 0 0,0-1 0,0 1 15,0 0-15,0 0 0,0 42 16,0 0 0,0 0-16,0 1 15,0 20-15,0-21 0,0 0 0,0 22 16,0-22-16,0 0 0,22 21 16,-1-21-16,-21 1 0,21-1 0,0 0 15,0 0-15,0-21 0,1 21 16,-1 0-16,21-21 0,-21 0 0,22 0 15,-1 0-15,-21 0 0,21 0 16,1 0-16,-1 0 0,0-21 0,-20 21 16,20-21-16,0 0 0,1 21 15,-1-21-15,0-22 0,1 22 16,-22 0-16,21-21 0,-21 21 0,0-22 16,1 22-16,-22-21 0,0-1 0,0 22 15,0-21-15,-22 21 0,1-22 16,0 22-16,0 21 0,-21 0 0,20 0 15,-20 0-15,21 0 0,-21 21 16,20 1-16,-20-1 0,21 0 0,-21 0 16,20 21-16,1-20 0,0 20 15,0 0-15,21-21 0,0 22 0,0-22 16,0 0-16,0 0 0,0 0 16,21-21-16,0 22 0,0-22 0,1 0 15,-1 0-15,0 0 0,21 0 16,-21 0-16,1-22 0,20 22 15,-21-21-15,21 21 0,-20-21 0,-1 21 16,0-21-16,0 21 0,0 0 16,-21-21-16,0 42 31,0 0-31,0 0 16,0 0-16,0 1 0,0-1 0,0 21 15,0 0-15,0 1 0,0-1 16,0 22-16,0-22 0,0 21 0,0 1 15,0-1-15,0 1 0,21-1 16,1 1-16,-22-1 0,21 1 0,-21 21 16,21-22-16,-21 22 0,0-22 15,0 1-15,0-1 0,0 1 16,-42 42-16,20-64 0,22-21 16,-21 21-16,0-20 0,0 20 15,21-21-15,0 0 0,-21-21 16,21-21-1,0 0-15,0 0 16,0 0-16,0-1 0,0-20 0,0 0 16,21-1-16,0-20 0,0-1 15</inkml:trace>
  <inkml:trace contextRef="#ctx0" brushRef="#br0" timeOffset="25212.48">4297 11070 0,'0'0'0,"0"-21"0,0 0 0,0 0 16,0 0-16,0-1 15,0 65 32,-21-22-47,21 21 0,0 1 16,0 20-16,0-21 0,0 22 15,-22-1-15,22-20 0,0 20 0,0 1 16,0-22-16,0 0 0,0 1 16,-21-1-16,21-21 0,0 22 0,0-22 15,0 0-15,0 0 0,0-42 31,0 0-15,0 0-16,0-22 0</inkml:trace>
  <inkml:trace contextRef="#ctx0" brushRef="#br0" timeOffset="25688.22">3937 11197 0,'0'-21'0,"0"42"0,0-84 16,-21 42-16,21-1 0,0 1 15,0 0-15,0 0 0,21 0 0,0 0 16,0-1-16,22 1 0,-22 0 0,21 21 16,0-21-16,-20 21 0,41 0 15,-21 0-15,1 21 0,20 0 0,1 0 16,-1 1-16,1 20 0,-1 0 16,1 22-16,-1-22 0,-20 22 0,-1-1 15,21 64-15,-41-85 16,-1 22-16,-21-22 0,0 1 15,0-1-15,0 0 0,0 1 0,0-22 16,0 0-16,0 0 0,0 0 16,0-42 15,0 0-31,0-21 0,0 20 16,21-20-16,-21 0 0,21-1 0,0-20 15,0-1-15,1 1 0,-1-1 16,0 1-16,0-1 0,21-63 15,-20 64-15,-1 21 0,0-22 0,0 43 16,0-21-16,0 20 16,1 1-16,-1 21 15,0 0 1,-21 21-16,21 1 16,-21-1-16,0 0 0,21 21 0,-21-21 15,0 22-15,0-22 0,0 21 16,0 1-16,21-1 0,-21 0 0,22 1 15,-1-1-15</inkml:trace>
  <inkml:trace contextRef="#ctx0" brushRef="#br0" timeOffset="27097.33">5990 11515 0,'0'0'0,"21"0"15,0-21-15,1-1 0,-1 1 16,0 0-16,-21 0 0,0 0 0,0-22 15,0 22-15,0-21 0,0 21 0,-21-22 16,0 22-16,-22 0 0,22 0 16,0 0-16,-21 21 0,-1 0 0,1 0 15,0 0-15,-1 21 0,1 0 16,0 21-16,-1-20 0,1 20 0,-22 0 16,22 1-16,21-1 0,-21 21 15,20-20-15,1-1 0,0 0 0,21 1 16,0-22-16,0 21 0,0-21 15,21 1-15,0-1 0,1 0 0,20 0 16,-21-21-16,21 0 0,1 0 16,-1 0-16,43 0 15,-22 0-15,-20-21 0,-1 0 0,0 0 16,1-1-16,20 1 0,-42 0 0,22-21 16,-1 21-16,-21-22 0,21 22 0,-20-21 15,-22-1-15,21 1 0,-21-21 16,0 20-16,0 22 0,0-42 15,0 41-15,0 1 0,-21 42 32,-1 1-32,22 20 0,0-21 15,-21 21-15,0 1 0,21-1 16,0 0-16,0 1 0,0-22 0,0 21 16,0-21-16,0 1 0,0-1 0,0 0 15,21 0-15,0 0 0,1-21 16,-1 0-16,0 0 0,0 0 0,21 0 15,-20 0-15,20-21 0,-21 0 16,21 21-16,-20-21 0,20 0 16,-21-22-16,0 22 0,0 0 0,1-21 15,-1 20-15,0-20 0,-21 0 16,0 21-16,0-22 0,21 22 0,-21-21 16,0 21-16,0 42 31,0 0-31,0 21 0,0-21 15,0 1-15,0 20 0,0 0 16,0-21-16,0 1 0,0 20 0,0-21 16,-21 0-16,21 22 0,0-22 0,0 0 15,-21 0-15,21 0 16,0-42 15,21 0-15,0 0-16,0 0 0,-21-22 15,21 22-15,1-21 0,-1 21 0,0-22 16,21 1-16,-21 21 0,1-22 16,-1 22-16,0 0 0,0 0 0,0 0 15,0 0-15,1 21 16,-1 0-16,-21 21 0,0 0 16,21 0-16,-21 0 0,21 0 0,-21 22 15,0-22-15,0 21 0,0-21 16,0 1-16,0 20 0,0-21 0,0 0 15,0 0-15,21 1 0,-21-1 16,0 0-16,21-21 16,1 0-16,-1 0 0,0 0 0,0 0 15,21 0-15,-20 0 16,-1 0-16,21 0 0,-21-21 0,0 0 16,1-1-16,20 1 0,-21 0 0,0-21 15,0 21-15,1-22 0,-1 22 16,0-21-16,0-1 0,-21 22 0,21 0 15,0-21-15,-21 21 0,0-1 16,22 22-16,-1 0 16,-21 22-16,0-1 15,0 21 1,0-21-16,0 0 0,0 1 0,-21 20 16,21-21-16,0 21 0,-22-20 0,22-1 15,0 21-15,0-21 0,0 0 16,0 1-16,0-1 0,22 0 0,-1 0 15,0-21-15,0 21 0,0-21 0,22 0 16,-1 0-16,0 0 16,-21 0-16,22 0 0,-1 0 0,0 0 15,1-21-15,-1 0 0,0 0 0,1 21 16,-22-43-16,21 22 0,-21 0 16,22 0-16,-22-21 0,0-1 0,-21 22 15,0-21-15,21 21 0,-21-22 16,0 22-16,0 0 0,0 0 0,-21 21 15,-21 0-15,21 0 16,-1 21-16,-20 0 0,21 21 16,0 1-16,-43 20 15,64-20-15,0-1 0,-21-21 0,21 21 16,0-20-16,0 20 0,0-21 0,21 0 16,0 0-16,1-21 0,-1 22 0,21-22 15,-21 0-15,22 0 0,-22 0 0,21 0 16,0 0-16,-20 0 0,20-22 15,-21 22-15,21-21 0,-20 0 0,20 0 16,-21 0-16,0 0 0,0-1 16,1 1-16</inkml:trace>
  <inkml:trace contextRef="#ctx0" brushRef="#br0" timeOffset="29036.2">1926 12891 0,'0'0'0,"-21"-22"0,0 22 0,21-21 16,-21 0-16,-1 21 0,-20 0 15,21-21-15,0 21 0,-22 0 0,1 0 16,21 21-16,-21-21 0,-1 42 15,1-20-15,0 20 0,-1 0 0,22 22 16,-21-22-16,21 22 16,-22 63-16,43-43 0,0-20 15,0-1-15,0 1 0,0-1 16,43 64-16,-22-84 16,0-22-16,21 21 0,-21-21 0,22 0 15,-1-21-15,0 0 0,1 0 16,-1 0-16,22 0 0,-22-21 0,21 0 15,-20-21-15,20 21 0,1-22 16,-1-20-16,-20 20 0,20 1 0,1-21 16,-1 20-16,1-20 15,-22-1-15,21 22 0,-41-22 0,20 22 16,-21-21-16,0-1 0,0 22 16,-21-22-16,0 22 0,0-22 15,0 43-15,0 0 0,0 0 16,-21 21-16,0 0 0,0 21 15,0 21-15,0-20 0,-1 41 16,1-21-16,21 22 0,-21-22 0,21 22 16,-21-1-16,21 1 0,0-1 15,-21 1-15,21-1 0,0 1 0,0-1 16,0-20-16,0 20 0,0-21 16,21-20-16,0 20 0,0-21 0,22 0 15,-22 0-15,21-21 16,0 0-16,1 0 0,20 0 0,-20-21 15,20 0-15,-21 0 0,1 0 16,20-22-16,-20 22 0,-1-21 0,0 0 16,1-1-16,-1 1 0,-21 0 15,0-1-15,0 1 0,1-43 16,-22 64-16,0-21 0,0 21 16,0-1-16,0 1 0,-22 21 0,1 0 15,0 0-15,0 0 16,0 0-16,0 21 0,-1 1 0,1-1 15,0 0-15,0 21 0,0-21 16,0 22-16,-1-1 0,22 0 16,0 1-16,-21-1 0,21 0 15,-21 1-15,21-1 0,0-21 0,0 0 16,0 22-16,0-22 16,21-21-16,0 0 0,1 0 0,-1 0 15,0 0-15,0-21 0,0 21 16,0-21-16,1-1 0,-1 1 0,0-21 15,0 21-15,0-22 0,0 1 0,1 21 16,-22-21-16,0-1 0,21 1 16,-21 21-16,21-43 0,-21 43 15,0 0-15,0 42 47,0 0-47,0 0 0,0 22 0,0-22 16,0 21-16,0 1 0,0-1 15,0 0-15,0 1 0,0-22 0,0 21 16,0-21-16,0 22 0,21-22 16,0 0-16,0-21 0,1 0 0,20 0 15,0 0-15,-21 0 0,22 0 0,-1 0 16,22-21-16,-22 0 0,0-1 16,1-20-16,-1 21 0,21-21 0,-20-1 15,-22 1-15,21 0 0,1 20 16,-22-20-16,21 0 0,-21-1 15,0 22-15,-21 0 0,0-21 16,0 21-16,-21 21 16,0 0-16,-21 0 15,21 21-15,-1 0 0,1 0 0,0 0 16,21 0-16,0 1 0,0 20 0,0-21 16,0 0-16,0 22 0,0-22 15,21 0-15,0 21 0,1-21 0,-22 1 16,21-1-16,-21 0 0,21-21 15,0 21-15,-21 0 16,0-42 15,0 0-31,-21 0 16,0 0-16,0-1 16,-1 1-16,1 0 0,0 21 15,0 0-15,0 0 0,0 0 16,-1 0-16,22 21 0,-21 0 15,21 1-15,0-1 0,0 0 16,21 0-16,1 0 0,-1 0 16,21-21-16,-21 0 15,0 22-15,22-22 0,-22 0 0,21 0 0,1 0 16,-22 0-16,21-22 0,0 1 16,1 21-16,-22-21 0,21 0 15,1 0-15,-1 0 0,0-22 0,1 22 16,-1-21-16,0 21 0,1-1 15,-22-20-15,21 21 0,-21-21 0,0 20 16,1 1-16,-22 0 0,0 0 16,0 0-16,0 0 0,-22 21 31,1 0-31,0 21 0,0 0 0,21 0 16,0 0-16,0 0 0,0 22 0,0-22 15,0 21-15,21-21 0,0 1 16,0 20-16,1-21 0,-1 0 15,-21 22-15,21-22 0,0-21 16,-21 21-16,0 0 0,0 0 0,0 0 16,0 1-16,-21-22 15,0 21-15,0-21 0,-1 0 0,1 0 16,-21 21-16,21-21 0,-43 0 16,43 0-16,0-21 0,0 0 15,21-1-15,0 1 0</inkml:trace>
  <inkml:trace contextRef="#ctx0" brushRef="#br0" timeOffset="29499.96">5736 13018 0,'0'0'0,"-63"-85"16,41 64-1,1 21-15,0 0 16,0 21-16,21 0 16,0 0-16,0 22 0,0-1 0,0 0 15,0 22-15,0-22 0,0 22 16,0-1-16,0-21 0,0 22 0,0-1 16,0-20-16,0 20 0,-21-20 15,0-1-15,-1 0 0,1 1 16,21-22-16,-21 21 0,21-21 0,-21 0 15,21 1-15,0-44 32,0 1-32,0-21 15,0 21-15,0 0 0,0-22 0,0 1 16,-21 0-16</inkml:trace>
  <inkml:trace contextRef="#ctx0" brushRef="#br0" timeOffset="29933.15">5270 13377 0,'-21'-42'0,"42"84"0,-63-126 0,21 41 16,0 1-16,0 0 0,21-1 15,-22 22-15,22-21 0,0 0 0,0-1 16,0 1-16,22 0 0,-1-1 16,0 1-16,21 21 0,-21 0 15,22-1-15,-1 1 0,22 21 16,-22 0-16,21 0 0,1 21 0,21 1 16,-22 20-16,22 21 0,-22 1 15,22-22-15,-22 22 0,-20-1 0,20 1 16,-20-1-16,-22-20 0,21 20 0,-21 1 15,-21-22-15,0 21 0,0-20 16,0-1-16,0 43 0,0-64 16,-21 0-16,21 0 0,-21 0 15,21-42 1,0 0-16,0-21 16,0 21-16,0-22 15,0 1-15,0 0 0,0-22 0,21-42 16,0 43-16,0-1 15,1 1-15,-1-1 0,21-20 0,-21 20 16,0 1-16,1-1 0,-1 22 16,21-1-16,-21 1 0,0 21 0,1 0 15,-1 21-15,0 0 16,0 21-16,-21 0 16,0 0-16,0 22 0,21-1 0,-21-21 15,21 21-15,-21 1 0,0-1 16,22 0-16,-1 1 0,0-1 15</inkml:trace>
  <inkml:trace contextRef="#ctx0" brushRef="#br0" timeOffset="31340.32">7070 13504 0,'0'0'16,"21"22"-16,0-22 0,0 0 0,0 0 16,0 0-16,1 0 0,20-22 15,-21 1-15,-21 0 0,21 0 16,-21 0-16,21 0 0,-21-1 0,0 1 15,0 0-15,0-21 0,0 21 16,0-22-16,-21 1 0,-21-22 16,0 43-16,20 0 0,-20 0 15,21 0-15,-21 21 0,-1 0 16,1 0-16,0 21 0,-1-21 0,1 42 16,0-21-16,20 22 0,-20-1 15,21 0-15,-21 1 0,20-1 0,1 0 16,21 1-16,0 20 0,0-20 0,0-1 15,0 0-15,0-21 0,43 1 16,-22 20-16,0-21 0,0-21 0,21 21 16,-20-21-16,20 0 0,0 0 15,1 0-15,-1-21 0,0 0 0,-21 0 16,22 0-16,-1-1 0,0 1 16,1-21-16,-22 0 0,21 20 15,-21-20-15,1 0 0,-1-1 0,0 1 16,0 0-16,-21 21 0,0-22 15,21 1-15,-21 21 0,0 0 0,-21 21 32,21 21-32,-21 0 15,21 21-15,-21-21 0,21 22 0,0-22 16,0 21-16,0 1 0,0-22 16,0 21-16,0 0 0,0-20 15,0-1-15,21 0 0,-21 0 0,21 0 16,0 0-16,0-21 0,1 0 0,-1 0 15,0 0-15,21 0 16,-21-21-16,1 0 0,-1 0 16,0 0-16,0 0 0,0-1 15,0-20-15,1 21 0,-1 0 16,0-22-16,-21 22 0,21-21 0,-21 0 16,0 20-16,0 1 0,0 42 31,0 1-31,0 20 15,0-21-15,-21 0 0,21 22 16,-21-22-16,21 21 0,0 0 16,-21-20-16,21-1 0,0 0 15,0 0-15,0 0 0,0 0 0,21-21 16,0 0 0,0-21-16,0 0 15,0 0-15,1 0 0,-1 0 0,0-1 16,0-20-16,0 21 0,0-21 15,1 20-15,-1-20 0,0 21 0,0 0 16,0 0-16,0-1 0,1 1 0,-22 0 16,21 21-16,0 0 15,-21 21-15,0 0 16,0 1-16,0-1 16,0 0-16,0 21 0,0-21 0,0 1 15,0-1-15,0 0 0,21 0 0,-21 21 16,0-20-16,21-22 0,-21 21 15,0 0-15,21-21 0,1 0 0,-1 21 16,0-21-16,0 0 0,0 0 16,0 0-16,1 0 0,-1-21 0,0 0 15,0 21-15,0-21 0,0-1 16,1 1-16,-1 0 0,0 0 0,0 0 16,0-22-16,0 22 0,1 0 15,-1 0-15,-21 0 0,21 0 16,0 21-1,-21 21 1,0 0-16,0 0 16,-21 0-16,21 0 0,-21 1 0,21-1 15,0 21-15,0-21 0,0 0 16,0 1-16,0 20 0,0-21 16,0 0-16,21 0 0,0-21 0,0 22 15,0-1-15,22-21 0,-1 0 0,-21 0 16,22 0-16,-1 0 0,21 0 0,-20-21 15,-1-1-15,0 22 0,1-21 16,-1 0-16,0 0 0,-20-21 16,20 20-16,-21 1 0,0 0 15,0 0-15,1 0 0,-22 0 0,0-22 16,0 22-16,0 0 0,-22 21 16,1 0-16,0 0 0,0 0 15,0 0-15,-22 0 0,1 21 0,21 0 16,-21 0-16,20 22 0,-20-22 15,21 21-15,0 1 0,21-22 0,0 21 16,0-21-16,0 22 0,0-22 16,0 0-16,21 0 0,0 0 15,0 0-15,0-21 0,1 0 0,20 22 16,-21-22-16,21 0 0,1 0 16,-22 0-16,21-22 0,-21 1 0,22 21 15,-22-21-15,21 0 0,-21 0 16,1 0-16,-1-1 0,0 1 15,-21 0-15,0 0 0,0 0 0,0 0 0,0-1 16,-42 22 0</inkml:trace>
  <inkml:trace contextRef="#ctx0" brushRef="#br0" timeOffset="31895.49">2095 14796 0,'0'0'0,"0"-22"0,0 1 0,-21 0 0,21 0 15,0 0-15,-21 0 0,21 42 47,0 0-47,21 21 0,0-21 16,22 22-16,-22-1 0,21 22 16,22-22-16,-22 21 0,22 1 15,-1-1-15,-21 1 0,22-1 0,-22 1 16,1-22-16,-1 22 0,-21-22 15,0 0-15,0 1 0,1-22 0,-22 0 16,0 0-16,0 0 0,0 1 16,0-44-1,0 1 1,0 0-16,0 0 0,0-21 0,0-1 16,0 1-16,0 0 0</inkml:trace>
  <inkml:trace contextRef="#ctx0" brushRef="#br0" timeOffset="32185.46">2836 14690 0,'0'0'0,"0"-21"0,0-1 0,-21 44 31,0-1-31,-21 0 0,20 21 0,-20-21 16,0 22-16,-1 20 0,-20 1 15,21-1-15,-22 1 0,1-1 0,-1 22 16,1-22-16,-1 1 0,1-1 15,20 1-15,-20-1 0,20-20 0,1-1 16,21 0-16,-21-20 16,20-1-16,1 0 0,0 0 0,21 0 15,21-21 1,0 0-16,1 0 16,20-21-16,-21 21 0,21-21 15,1 0-15,-1 0 0,22-22 0,-22 22 16,21-21-16,-20 21 0,20-22 15</inkml:trace>
  <inkml:trace contextRef="#ctx0" brushRef="#br0" timeOffset="32499.31">3090 15071 0,'0'0'0,"21"0"0,1 0 0,-22 21 16,21 0-16,-21 21 0,0 1 15,0-1-15,0 22 0,0-22 0,0 21 16,-21-20-16,-1 20 0,22 1 15,-21-1-15,0 1 0,21 20 0,-21 1 16,0 0-16,0-1 0,-22 107 16,22-106-16,-21 20 0,21 1 15,-1 0-15,1 0 0,-42 106 16,42-128-16,-1 22 0,1 0 16,0-21-16,0-1 0,0-20 15,0 20-15,21-20 0,0-22 0,0 1 16,0-1-16,0-21 15,0 0-15,0 0 0,21-21 16,0-21-16,0-21 0,0 0 16,-21-1-16,21 1 0,22-22 0,-22-20 15,0-1-15,0 0 0,0 1 16,22-22-16</inkml:trace>
  <inkml:trace contextRef="#ctx0" brushRef="#br0" timeOffset="32832.19">3111 15727 0,'0'-42'0,"0"84"0,0-148 0,0 43 16,0 20-16,0 1 0,0 0 16,22-1-16,-1 1 0,0 21 15,21-43-15,-21 43 0,1 0 16,-1 0-16,21 0 0,-21 21 16,22-22-16,-1 22 0,-21 0 0,21 0 15,1 0-15,-22 22 0,21-22 16,-21 42-16,1-21 0,-1 21 15,0-20-15,-21 20 0,0 0 0,0 1 16,0-1-16,0 0 0,-21 1 0,0-1 16,-22-21-16,1 21 15,21-20-15,-22-1 0,1 21 0,21-21 16,-21-21-16,20 21 0,-20 1 16,21-22-16,0 0 15,21-22 1,0 1-16,21 0 15,0 0-15,0 0 0,0 0 16,22-1-16,-1 1 0</inkml:trace>
  <inkml:trace contextRef="#ctx0" brushRef="#br0" timeOffset="33325.43">4276 15219 0,'0'0'0,"0"-21"0,21-43 31,-42 64-31,-1 0 0,1 0 16,0 21-16,-21 1 0,21-1 15,-1 0-15,1 21 0,0 1 16,0-22-16,0 21 0,0 0 0,-1 1 16,1-1-16,0 0 0,0-20 15,21 20-15,0-21 0,0 21 0,0-20 16,0-1-16,0 0 15,21 0-15,0-21 0,0 0 0,1 0 16,-1 0-16,21 0 16,-21-21-16,22 0 0,-22 21 0,0-21 15,21-1-15,-21-20 0,1 21 0,-1-21 16,0 20-16,0-20 0,0 0 16,0-1-16,-21 1 0,0 0 0,22-1 15,-22 22-15,0-21 0,21 21 16,-21 42-1,0 21 1,0-21-16,0 22 0,0-1 0,0 0 16,0 1-16,0-1 0,0-21 15,0 22-15,0-22 0,0 21 0,0-21 16,0 0-16,21 1 0,0-1 16,0 0-16,0-21 15,1 0-15,-1 0 0,0 0 0,0 0 16,0-21-16,0 21 0,22-21 15,-22-1-15,0 1 0,0 0 0,22-21 16</inkml:trace>
  <inkml:trace contextRef="#ctx0" brushRef="#br0" timeOffset="33572.1">5080 14965 0,'0'-42'0,"0"84"0,0-106 0,0 43 0,0 0 15,0 0-15,0 42 16,0 0-1,-21 0-15,21 22 0,0-1 0,0 0 16,0 1-16,0-1 0,0 22 16,0-22-16,0 64 0,0-64 15,0 0-15,0 1 0,0-22 16,0 21-16,0-21 0,0 1 16,0-1-16,0 0 0,0 0 0,21-42 31,0 0-16,0 0-15,0-1 0</inkml:trace>
  <inkml:trace contextRef="#ctx0" brushRef="#br0" timeOffset="34044.26">5503 14944 0,'0'-43'0,"0"86"0,21-128 16,-21 43-16,0 21 0,0-1 15,0 1-15,22 21 0,-22 21 16,0 22-1,0-22-15,0 21 0,0 1 16,0-1-16,0 0 0,0 22 0,0-22 16,0 22-16,0-22 15,-22 21-15,22-20 0,0-1 0,0 0 0,-21 1 16,21-22-16,0 21 0,-21-21 16,21 1-16,0-1 0,0 0 15,0-42 16,0 0-31,0-1 16,21 1-16,0-21 0,1 21 0,20-22 16,-21 1-16,21-21 0,1 20 15,-1 1-15,0-22 0,1 22 0,20 21 16,-20-21-16,-1 20 0,0 1 16,1 21-16,-1 0 0,-21 0 0,21 0 15,-20 21-15,-22 1 0,21-1 16,-21 21-16,0-21 0,0 22 15,0-1-15,0 0 0,0 1 0,-21-1 16,-1 0-16,1-21 0,0 1 16,21 20-16,-21-21 0,0 0 0,0 0 15,21 1-15,0-1 0,-22-21 16,22-21 15,0-1-31,0 1 16</inkml:trace>
  <inkml:trace contextRef="#ctx0" brushRef="#br0" timeOffset="34276.47">4826 15050 0,'0'0'0,"-21"21"31,42-21-31,21 0 15,1 0-15,-1 0 0,0 0 0,22 0 16,-22 0-16,22 0 0,-22 0 16,0-21-16,22 21 0,-22-22 0,0 22 15,1 0-15,-1-21 0,-21 21 16,0 0-16,1 0 0,-44 0 31</inkml:trace>
  <inkml:trace contextRef="#ctx0" brushRef="#br1" timeOffset="39841.32">487 1799 0,'0'0'0,"-21"0"16,21 21 46,0 1-62,0-1 0,0 0 16,0 21-16,-22-21 0,22 22 15,0-1-15,0-21 0,-21 22 16,21-1-16,-21-21 0,21 21 16,0-20-16,0 20 0,0-21 15,0 0-15,0 0 0,21-21 16,-21 22-16,21-22 0,1 0 0,-1 0 16,21 0-16,0 0 0,1 0 15,-1-22-15,22 1 0,-1 0 16,22-21-16,-1 21 0,43-22 0,0 1 15,0-22-15,22 22 0,-22-21 16,21-1-16,0-21 0,0 22 16,0-1-16,0 22 0,-21-21 15,0 20-15,-21 1 0,-21 21 16,-22 0-16,1-1 0,21 1 16,-64 21-16,0-21 0,-21 42 46,-21-21-46,0 21 0,-1-21 0,1 22 16,0-22-16,-21 21 0,-1 0 16</inkml:trace>
  <inkml:trace contextRef="#ctx0" brushRef="#br1" timeOffset="40524.36">910 3641 0,'0'0'16,"0"21"30,0 0-30,0 0-16,0 0 0,0 22 16,0-22-16,0 0 0,0 0 15,0 0-15,0 22 0,0-22 16,0 0-16,21 0 0,-21 22 16,21-22-16,-21 0 0,43 21 15,-43-21-15,21-21 0,0 22 16,0-22-16,0 0 0,22 0 15,-1 0-15,0-22 0,22 1 0,21 0 16,-1-21-16,1-1 0,21 22 16,0-42-16,21 20 0,0 1 0,21-21 15,0-1-15,0 1 0,0-1 16,-21 1-16,0-1 0,-21-21 0,0 43 16,0-21-16,-22 20 0,1 22 15,-43-21-15,22 21 0,-22-1 16,-21 22-16,1-21 0,-1 21 15,0 0-15,-42 0 47,21 21-47,-21 1 16,-1-22-16,22 21 0,-21-21 16,21 21-16,-21-21 0</inkml:trace>
  <inkml:trace contextRef="#ctx0" brushRef="#br1" timeOffset="42320.13">8869 4128 0,'0'0'15,"-21"0"-15,-1 0 0,1-22 0,0 22 16,0 0 0,42 0 31,0 0-47,22 0 0,-22 0 15,21 0-15,22 0 0,-22 0 16,21 0-16,1 0 0,-1 0 0,22 0 15,-21 0-15,41 0 0,1 0 0,0 0 16,21 0-16,0 0 16,21 0-16,-21 0 0,21 0 0,-21 0 15,22 0-15,-1 0 0,0 0 16,0 0-16,0 0 0,-21 0 0,0 0 16,0 0-16,21-21 0,-21 21 15,0 0-15,0 0 0,0 0 0,-21 0 16,0 0-16,-21 0 0,21 0 15,-22 0-15,1 0 0,-22 0 0,1-21 16,-1 21-16,1 0 0,-22 0 16,1 0-16,41-21 0,-63 21 15,1 0-15,-1 0 16,0 0 0,-21 21 15,0 0-31,0 0 0,0 1 15,0-1-15,0 0 0,0 21 0,0-21 16,0 22-16,0-1 0,-21 0 16,21-20-16,0 20 0,0 0 0,0 1 15,0-1-15,0 0 0,0 22 16,0-1-16,0-20 0,0 20 0,0 1 16,0-1-16,0 1 0,0-1 15,0 1-15,-21-1 0,21 1 16,0-1-16,0 1 0,0-1 15,0 1-15,0 20 0,0-20 0,-22-1 16,22 1-16,0-1 0,0 1 0,0-22 16,0 22-16,0-22 0,0 0 15,0 1-15,0-1 0,0 0 0,0 22 16,0-22-16,0 0 0,0 1 16,-21-1-16,21-21 0,0 22 0,-21-1 15,21-21-15,0 0 0,0 22 0,0-22 16,0 0-16,-21 0 0,21 0 15,-21-21-15,21 21 0,-21 1 16,21-1-16,-22-21 16,1 21-16,0-21 0,0 0 15,0 0-15,0 21 0,-22-21 0,22 0 16,-21 0-16,-1 0 0,1 0 16,0 21-16,-1-21 0,1 0 0,-21 0 15,20 0-15,-20 0 0,-1 0 0,-20 0 16,20 0-16,1 0 0,-22 0 15,43 0-15,-22 0 0,22 0 0,-1 0 16,1 0-16,21 0 0,-21 0 0,20 0 16,1 0-16,0 0 0,0 0 15,0 0-15,0 0 0,-1 0 16,1 0-16,21-21 16,-21 21-16,0 0 0,21-21 15,0 0 1,0 0-16,0-1 15,21 1-15,-21 0 0</inkml:trace>
  <inkml:trace contextRef="#ctx0" brushRef="#br1" timeOffset="42847.89">12128 6265 0,'0'0'0,"0"-21"16,-21 21 0,0 0-1,0 0-15,0 21 0,21 1 16,-21-1-16,-1 0 0,1 0 0,0 21 16,0 1-16,-21 20 15,-1-20-15,22-1 0,-21 0 0,21-21 16,-22 22-16,22-1 0,-21-21 15,-1 22-15,22-22 0,-21 0 0,0 0 16,20 0-16,1 0 0,0-21 0,0 0 16,0 22-16,0-22 0,-1 0 15,22-22 1,0 1-16,0 0 16,0 0-16,22 0 15,-1 21-15,0 0 0,0 0 0,0 0 16,0 0-16,1 0 15,-1 0-15,0 21 0,0-21 0,21 21 16,-20 0-16,-1 0 0,21 1 0,-21-1 16,22 0-16,-22 0 0,0 21 15,21-20-15,1 41 16,-22-42-16,-21 0 0,21 22 16,0-22-16,-21 0 0,21 43 15,-21-43-15,0 0 0,0 0 0,21-21 16,-21 21-16,0 0 0,22-21 15,-22-21 1,21 0 0,-21-21-16,21 21 0</inkml:trace>
  <inkml:trace contextRef="#ctx0" brushRef="#br1" timeOffset="43956.35">8699 4212 0,'-63'0'16,"126"0"-16,-147 0 0,63 0 15,21-21 1,0 0 0,21 0-16,0 0 15,0-1-15,0 1 0,22 0 16,-1 0-16,0 0 0,1 0 0,-1-22 16,21 22-16,-20 0 0,20-21 15,1 20-15,-22 1 0,64-21 16,-64 21-16,1 0 0,-1-1 15,-21 22-15,0 0 0,0-21 0,-42 21 47,0 21-31,-21 1-16,21-1 16,-1-21-16,1 21 0,-21 0 0,0 0 15,-1 0-15,1 1 0,-22-1 16,1 21-16,21-21 0,-22 22 0,1-22 15,-22 42-15,43-42 16,-1 1-16,22-1 0,0 0 0,0-21 16,0 0-16,21 21 0,0-42 47,21 21-32,0 0-15,0 0 0,0 0 0,0 0 16,1 0-16,-1 0 0,0 21 15,0 0-15,0-21 0,22 21 0,-1 1 16,-21 20-16,21-21 0,1 0 16,-1 22-16,-21-22 0,22 0 0,-1 21 15,-21-21-15,0 1 0,0 20 16,1-21-16,-1 0 0,0 0 0,-21 1 16,0-1-16,21 0 0,-21 0 15,0 0-15,21-21 0,-21 21 0,0 1 16,0-44 15</inkml:trace>
  <inkml:trace contextRef="#ctx0" brushRef="#br1" timeOffset="49468.32">14584 4826 0,'0'0'0,"0"-21"16,0 0-16,-21 21 0,21-21 0,-22 21 15,22-22 1,-21 22 0,0 22-16,21-1 15,0 0-15,0 0 0,0 0 0,0 0 16,0 22-16,0-22 0,0 0 16,0 0-16,0 0 0,0 1 0,21-1 15,0-21-15,1 0 16,-1 0-16,0 0 0,0 0 15,0 0-15,0-21 16,1 21-16,-1-22 0,0 1 0,0 0 0,0 0 16,0 0-16,1-22 15,-22 22-15,0 0 0,21 0 0,-21 0 16,0 0-16,0-1 0,0 1 16,0 0-16,0 0 0,-21 21 15,-1 0 1,1 21-16,21 0 0,0 22 15,-21-1-15,21 0 0,-21 1 16,21 20-16,0 1 0,-21-1 0,21-21 16,0 22-16,0-22 0,0 22 15,0-22-15,0 0 0,0 1 16,0 20-16,0-20 0,0-1 0,0 0 16,0 1-16,0-1 0,0-21 15,-21 21-15,21 1 0,-22-22 0,22 0 16,0 0-16,-21 0 0,0 1 15,0-22-15,0 21 0,0-21 16,-1 0-16,1 0 16,0-21-16,0-1 0,0 22 0,0-21 15,-1-21-15,-20 21 0,21 0 0,0-22 16,0 1-16,-1 21 0,22-22 16,-21 22-16,0 0 0,21 0 0,-21 0 15,21 0-15,0-1 0,0 1 16,0 0-1,21 21-15,0-21 16,0 21-16,22-21 0,-22 21 0,0-21 16,21 21-16</inkml:trace>
  <inkml:trace contextRef="#ctx0" brushRef="#br1" timeOffset="49795.84">15219 4953 0,'0'0'0,"21"-21"0,0-21 16,-21 63 15,0 0-31,-21 21 16,0-21-16,0 22 0,-1 20 0,22-20 15,-21-1-15,0 21 0,21-20 16,-21 20-16,0-20 0,21-1 0,0 21 15,-21-20-15,-1-1 0,22 0 16,-21 1-16,21-22 0,0 21 0,0-21 16,0 1-16,0-1 0,0 0 15,0 0-15,21-21 16,1 0 0,-1 0-16,0-21 0,0 0 0,0 0 15,0-1-15,1 1 0,-1-21 16,0 21-16</inkml:trace>
  <inkml:trace contextRef="#ctx0" brushRef="#br1" timeOffset="49992.73">15071 5398 0,'0'0'16,"-22"0"-16,44 0 31,-1 0-31,0 0 15,0 0-15,0 0 0,22 0 16,-1 0-16,-21 0 0,21 0 0,1 0 16,-1 0-16,0 0 0,1 0 15,-1 0-15,0 0 0,1 0 0</inkml:trace>
  <inkml:trace contextRef="#ctx0" brushRef="#br1" timeOffset="50768.28">16425 5249 0,'0'-42'16,"0"21"-1,-21 21-15,0 0 16,0 0-16,21 21 16,0 0-16,-21 0 0,-1 22 0,1-22 15,21 21-15,-21 1 0,0-1 16,21 0-16,-21 1 0,0-1 0,-1 0 15,22 1-15,-21-22 0,21 21 0,-21-21 16,21 22-16,0-22 0,0 0 16,0 0-16,21-21 31,0 0-31,22-21 0,-22 21 16,0-21-16,21 0 0</inkml:trace>
  <inkml:trace contextRef="#ctx0" brushRef="#br1" timeOffset="51111.6">16827 5313 0,'0'0'16,"22"-21"-16,-1 0 0,-42 21 31,-1 0-31,1 0 16,0 21-16,0 0 0,0-21 0,21 21 15,-21 0-15,-1 0 0,22 1 0,-21-22 16,21 21-16,0 0 15,0 0-15,0 0 0,21 0 16,1-21-16,-1 22 0,0-1 16,0-21-16,0 21 0,0-21 15,-21 21-15,22 0 16,-22 0-16,0 1 0,0-1 16,0 0-16,0 0 15,-22-21-15,1 21 0,0-21 16,-21 21-16,21-21 0,-22 22 0,1-22 15,21 0-15,-22 0 0,22 0 16,0 0-16,-21 0 0,42-22 16,0 1-16,0 0 15,0 0-15,0-21 0</inkml:trace>
  <inkml:trace contextRef="#ctx0" brushRef="#br1" timeOffset="51308.49">16573 4826 0,'0'0'0,"-21"-21"0,0 21 0,0 0 15,21-21 1,-21 21-16,0 0 0,21 21 31,0 0-31,21 0 16,0-21-16,21 21 0,-21-21 15</inkml:trace>
  <inkml:trace contextRef="#ctx0" brushRef="#br1" timeOffset="52572.35">17992 5122 0,'0'0'15,"-22"-21"-15,22 0 0,0 0 0,-21 0 16,0 21-16,21-21 0,-21 21 0,0 0 31,21 21-31,0 0 16,0 0-16,0 21 0,0-20 15,-21 20-15,21 0 0,-22 1 0,1-1 16,21 0-16,-21 1 16,21-22-16,-21 21 0,0 0 0,21 1 15,0-22-15,0 21 0,0-21 16,0 22-16,0-22 0,0 0 0,21 0 16,0-21-16,21 0 15,-20 0-15,-1 0 0,0 0 16,21 0-16,-21-21 0,1 0 0,20 0 15,-21 0-15,21-1 0,1-20 16,-22 21-16,21-21 0,-21-1 0,22 1 16,-22 0-16,0-1 0,0 1 15,0 0-15,1-1 0,-1-20 16,0 20-16,-21 1 0,0 0 16,0 21-16,0-1 0,0 1 0,0 0 0,0 42 31,0 22-31,-21-22 15,0 21-15,-1 0 0,1 1 16,0-1-16,0 0 0,21 1 0,-21-1 16,0 0-16,21 1 0,-22-22 15,22 21-15,0 1 0,0-22 0,0 0 16,0 21-16,0-21 0,0 1 16,22-1-16,-1 0 0,0-21 15,0 0-15,0 0 0,22 0 16,-22 0-16,21 0 0,0 0 15,-20-21-15,20 0 0,0-1 0,1 1 16,-1 0-16,0-21 0,-21 21 16,22-1-16,-22-20 0,21 21 0,-21 0 15,1 0-15,-22-1 0,0 1 16,21 0-16,-42 21 31,-1 0-31,1 21 0,0 0 0,21 1 16,0-1-16,-21 21 0,21-21 0,0 0 15,0 1-15,0 20 0,0-21 16,0 0-16,0 0 0,0 1 16,0-1-16,0 0 0,0 0 15,0 0-15,-21-21 47,0 0-47,-1 0 16,22-21-16,-21 0 0,0 0 0,0 0 15,21-1-15,-21 1 0,0 0 0,-1 0 16,22 0-16,0 0 16,-21 21-16,0 0 15,21 21-15,0 0 16,0 0-16,0 0 16,0 0-16,0 1 0,21-1 15,0 0-15,1-21 0,-1 21 0,0-21 16,0 0-16,21 21 0,-20-21 15,-1 0-15,21 0 0,0 0 0,1 0 16,-22 0-16,21 0 0,1-21 0,-1 21 16,21-21-16,-20 0 0,-22 0 15,21-1-15,1 1 0,-1 0 0,-21 0 16,0-21-16,22 20 0,-22 1 16,-21-21-16,0 21 0,21 0 0,-21-1 15,-21 22 16,0 0-31,-1 22 0,1-1 16,0 0-16,0 0 0,0 21 16,0-20-16,21-1 0,0 0 0,-22 21 15,22-21-15,0 1 0,0-1 16,0 0-16,0 0 0,0 0 16,22 0-16,-1-21 0,0 0 15,0 22-15,21-22 0,1 0 0,-1 0 16,0 0-16,22 0 0,-22-22 15,22 22-15,-1-21 0,-20 0 0</inkml:trace>
  <inkml:trace contextRef="#ctx0" brushRef="#br1" timeOffset="53136.62">20320 5419 0,'0'0'0,"0"-21"0,0-1 0,0 1 15,0 0-15,-21 0 16,0 0-16,-1 21 15,1 0-15,0 0 0,0 0 0,0 0 16,-22 0-16,22 21 0,0 0 16,-21 0-16,21 0 0,-1 1 0,-20-1 15,21 21-15,0-21 0,0 0 16,21 22-16,0-22 0,-22 21 0,22-21 16,0 1-16,0-1 0,0 0 15,22 0-15,-22 0 0,21 0 16,0-21-16,0 22 0,0-22 0,0 0 15,22 0-15,-22 0 0,0 0 16,0 0-16,0-22 0,22 1 0,-22 0 16,0 0-16,21 0 0,-20 0 15,20-22-15,-21 1 0,21 21 0,-20-22 16,-1-20-16,21 21 0,-21-22 16,0 1-16,22-1 0,-22 1 0,0-1 15,0-21-15,0 22 0,1-1 16,-1 22-16,-21 0 0,0-1 15,0 22-15,0 0 0,0 0 0,-21 21 32,-1 21-32,-20 21 0,21 1 15,-21 20-15,-1 1 0,1-1 16,21 22-16,-22-22 0,22 22 0,0-21 16,0-1-16,0 1 0,21-1 15,-21 1-15,21-1 0,0-21 0,0 1 16,0-1-16,0 0 0,21-20 15,0 20-15,0-21 0,0-21 16,22 21-16,-22 0 0,21-21 0,0 0 16,1 0-16,-1 0 0,0 0 15,1 0-15,20-21 0,-20 0 0,-1 0 16,0 0-16,1-22 0,-1 22 16</inkml:trace>
  <inkml:trace contextRef="#ctx0" brushRef="#br1" timeOffset="54240.64">15028 6477 0,'0'0'0,"-21"-21"0,0 21 16,21-21-16,-42 21 0,20 0 0,1 0 15,-21 21-15,21-21 0,0 21 0,-22 21 16,22-20-16,0 20 0,-21 0 15,20 1-15,1-1 0,21 0 0,0 1 16,-21-1-16,21 0 16,0-21-16,0 22 0,0-22 0,0 0 15,21 21-15,0-42 0,22 22 0,-22-1 16,21-21-16,1 0 0,-1 0 16,0 0-16,22 0 0,-22 0 0,22-21 15,-1-1-15,-21 22 0,22-21 16,-22 0-16,1-21 0,-22 21 0,0-1 15,0-20-15,-21 0 0,0-1 16,-21 1-16,0-21 0,-22 20 0,1 1 16,-21 0-16,20-1 0,-20 22 15,20 0-15,-20 0 0,21 0 16,-1 21-16,1 0 0,21 0 0,-22 0 16,65 0 15,-1 0-31,21-22 0,22 22 15,-22 0-15,21 0 0,22-21 0,-21 21 16,20 0-16,-20 0 0,-1 0 16,1 0-16,-1 21 0,1 1 0,-22-1 15,-21 0-15,22 21 0,-22-21 16,-21 22-16,0-1 0,0 0 0,0 1 16,0-1-16,0 0 0,0 1 15,0-1-15,0-21 0,0 22 16,0-22-16,0 0 0,-21 0 0,21 0 15,-22 0-15,22 1 0,-21-22 16,21 21-16,0-42 31,-21-1-15,21 1-16,0 0 0,0-21 47,106-339-32,-85 360-15,21-1 0,-20 1 16,-1 0-16,21 21 0,-21 0 0,22 21 16,-22 0-16,21 1 0,-21-1 15,22 21-15,-22-21 0,0 22 0,0-1 16,-21 0-16,0 1 0,0-1 16,0-21-16,0 21 0,0-20 0,0-1 15,0 0-15,-21 0 0,0 0 0,0 0 16,21 1-16,-22-22 0,22 21 15,-21-21-15,42-21 32,1-1-17,-1 1-15,0 0 0</inkml:trace>
  <inkml:trace contextRef="#ctx0" brushRef="#br1" timeOffset="55059.65">16658 6329 0,'21'-21'0,"-42"42"0,42-63 0,-21 20 16,-21 44 15,21-1-31,-21 21 0,0 0 0,0 22 16,-1-22-16,1 22 0,0-1 0,0-20 16,0 20-16,0-21 0,21 1 15,0-1-15,0 0 0,0 1 16,0-22-16,0 0 0,0 21 0,0-20 15,0-1-15,21 0 16,0 0-16,0-21 0,0 0 0,22 0 16,-22 0-16,0 0 0,21 0 15,1 0-15,-22-21 0,21 0 0,-21 0 16,22-1-16,-22 1 0,0 0 0,0 0 16,0-21-16,0 20 0,1 1 15,-22-21-15,0 21 0,21 21 16,-21-21-16,0 42 31,-21 0-31,21 0 0,0 0 0,-22 0 16,1 1-16,21-1 0,-21 0 15,21 0-15,0 0 0,0 0 0,0 1 16,0-1-16,0 0 0,0 0 16,21 0-16,0-21 15,1 0-15,-1 0 0,0 0 0,0 0 16,0 0-16,22-21 0,-1 0 15,-21 0-15,21 0 0,-20-1 0,20 1 16,-21 0-16,0 0 0,0 0 16,1 0-16,-1-22 0,0 22 0,-21 0 15,0 0-15,0 0 0,0-1 16,-21 22 0,0 0-16,-1 0 0,22 22 15,0-1-15,-21 0 16,21 0-16,0 0 0,-21 22 0,21-22 15,0 21-15,0 0 0,0 1 0,0-1 16,0 22-16,0-22 0,0 21 16,0-20-16,21 20 0,0 1 0,-21-22 15,0 22-15,0-22 0,0 21 16,0-20-16,0-1 0,0 0 0,0 1 16,-21-1-16,0 0 0,0-20 0,0 20 15,-22 0-15,22-21 16,-21 1-16,0-1 0,-1 0 0,1 0 15,0-21-15,-1 0 0,1 0 0,0 0 16,-1 0-16,1-21 0,0 0 16,-1-22-16,1 22 0,21-21 0,0 21 15,-1-22-15,1 22 0,21 0 0,-21-21 16,21 21-16,0-1 0,0 1 16,0-21-16,21 21 0,0 0 0,22-1 15,-22 1-15,21-21 0,1 21 16,-1-22-16,0 22 0,22-21 15,-1 0-15</inkml:trace>
  <inkml:trace contextRef="#ctx0" brushRef="#br1" timeOffset="56079.95">18203 6922 0,'0'-22'15,"21"1"1,-21 0-16,22 21 16,-1-21-16,-21 0 0,21 0 0,-21-22 15,21 22-15,0-21 0,0-1 16,1 1-16,-1 0 0,-21-1 16,21 1-16,-21 0 0,21-1 0,-21 22 15,0 0-15,0 0 0,0 0 16,0 0-16,-21 21 0,0 0 15,0 21-15,-1 0 16,1 21-16,21 1 0,-21-1 0,21 21 16,-21 1-16,21-1 0,0 1 15,0-1-15,0 1 0,0 21 0,0-1 16,0-20-16,0 20 0,0 1 0,0-21 16,0 20-16,0-20 0,0 20 15,0-20-15,0-22 0,-21 22 0,0-1 16,21 1-16,-22-22 0,1 22 15,21-22-15,-21 21 0,21-20 16,0-1-16,0 0 0,0-20 0,0 20 16,0-21-16,21 0 0,-21 0 0,21 1 15,1-22-15,-1 0 0,0 0 16,0 0-16,43 0 0,-22 0 16,-21-22-16,43-20 0,-22 21 15,0-21-15,-21 20 0,1-20 16,20 0-16,-21-1 0,0-20 15,-21 21-15,0-22 0,21 22 0,-21-22 16,0 1-16,0-1 0,-21 1 0,-21-22 16,0 22-16,-1-1 0,1 22 15,0-1-15,-1 1 0,-20-21 16,42 63-16,-22-22 0,22 1 16,0 21-16,0 0 15,21-21 1,21 21-16,0-21 15,21 21-15,-20-21 0,20 21 16,-21-21-16,21-1 0,1 22 0,-1-21 16,0 0-16,-20 0 0,20 0 15,-21 0-15,21 21 0,-20-22 16,-1 1-16,0 0 0,0 21 0,-21-21 0,0 0 31,0 42-15,-21 0-1,0-21-15,21 21 0,-21 22 0,-1-22 16,1 0-16,21 0 0,0 0 0,-21 22 16,21-22-16,0 0 0,0 0 15,0 0-15,0 0 0,0 1 0,21-22 16,0 21-16,1-21 0,-1 0 16,0 0-16,0 0 0,21 0 0,-20 0 15,-1 0-15,0 0 0,21-21 16,-21-1-16,1 1 0,-1 0 0,0 0 15,0 0-15,-21 0 0,0-22 16,0 22-16,0-21 0,0 21 16,0-22-16,0 22 0,-21 0 0,0 0 15,0 0-15,-1-1 0,1 22 16,-21 0-16,-22-21 0,43 21 16,0 0-16,0 0 0,0 21 15,0-21-15,-1 22 0,22-1 16,0 0-16,0 0 0,0 0 15,0 0-15,22-21 0,-1 0 0,0 22 16,0-22-16</inkml:trace>
  <inkml:trace contextRef="#ctx0" brushRef="#br1" timeOffset="56451.9">19156 6837 0,'0'0'16,"0"-21"-16,0 0 0,0-1 15,21 1-15,0 0 0,0 21 16,0-21-16,1 21 16,-1 0-16,0 0 0,0 0 15,0 0-15,0 21 0,1 0 0,-1 0 16,0 1-16,0-1 0,0 0 16,-21 21-16,21-21 0,-21 1 15,22 20-15,-22-21 0,0 0 0,0 22 16,0-22-16,0 0 0,0 0 15,0 0-15,-22-21 16,1 0-16,0 0 16,21-21-16,0 0 15,0 0-15,0 0 16,0-1-16,0 1 0,0 0 16,21 0-16,-21 0 0,21 0 0,1-1 15,-22 1-15,21 0 0,0 0 0,0 0 16,-21 0-16,21-1 0,-21 1 15,21 0-15,1 0 0,-1 0 16,0 0-16</inkml:trace>
  <inkml:trace contextRef="#ctx0" brushRef="#br1" timeOffset="58512.27">20764 6456 0,'0'-21'16,"0"42"-16,22-85 0,-1 43 0,-21 0 15,0 0-15,21 21 0,-21-21 0,21 21 16,-21 21 0,0 0-16,0 0 15,0 22-15,-21-1 0,0 21 0,0-20 16,-1 20-16,1-20 0,0 20 15,-21-21-15,21 1 0,-22 20 0,1-20 16,21-1-16,0 0 0,-22 1 16,22-22-16,0 21 0,21-21 0,-21 22 15,21-22-15,-21 0 0,21 0 0,-22-21 16,1 21-16,0-21 16,21-21-1,-21 0-15,21-21 16,-21 20-16,21 1 0,0 0 15,0-21-15,0 21 0,0-22 0,21 1 16,0 21-16,0-22 0,0 1 16,1 0-16,-22 21 0,0-1 0,21-20 15,-21 21-15,21 21 16,-21 21 0,0 0-16,0 0 0,0 1 15,0 20-15,0-21 0,21 21 16,-21-20-16,21 20 0,-21-21 0,21 0 15,1 0-15,-22 22 0,21-22 16,0 0-16,0 0 0,21 0 0,-20-21 16,-1 22-16,21-22 0,0 0 15,1 0-15,-1 0 0,0 0 0,1 0 16,-1 0-16,0-22 0,-20 1 16,20 21-16,0-21 0,-21 0 0,1 0 15,20-22-15,-21 22 0,0 0 16,0-21-16,1 21 0,-1-22 0,0 22 15,-21-42-15,0 41 0,0 1 16,0 42 0,0 1-1,-21-1-15,21 0 16,-21 21-16,21-21 0,0 1 16,0-1-16,0 0 0,0 0 15,0 0-15,0 0 0,21-21 0,0 22 16,0-22-16,0 0 0,0 0 15,22 0-15,-22 0 0,0 0 16,0 0-16,22 0 0,-22 0 0,0 0 16,0-22-16,21 1 0,-20 0 15,-22 0-15,21 0 0,0 0 0,-21-1 16,21 1-16,-21 0 0,0 0 0,0 0 16,0 0-16,-21 42 31,0 0-16,0 0-15,21 0 0,-22 0 0,1 1 16,21 20-16,-21-21 0,21 0 16,0 0-16,-21-21 0,21 22 0,0-1 15,-21-21-15,21 21 0,0-42 47,21 0-47,0-1 16,0 1-16,0 0 0,1 0 15,-1-21-15,0 20 0,0 1 0,0-21 16,0 21-16,22 0 16,-22-1-16,0 1 0,0 21 0,0 0 15,1 21 1,-22 1-16,0-1 0,0 0 0,0 0 16,21 0-16,-21 0 0,21 1 15,-21-1-15,21 0 0,0 0 0,0 0 16,1-21-16,-1 21 15,0-21-15,0 0 16,0 0-16,0 0 0,-21-21 16,22 0-16,-22 0 15,21 0-15,0-22 0,-21 22 16,0-21-16,21 0 0,0-1 16,0 1-16,-21 0 0,22-22 0,-1 1 15,0 20-15,-21 1 0,21 0 16,0-1-16,0 22 0,1 0 0,-22 0 15,0 63 1,0-21 0,-22 22-16,1-1 0,21 0 0,-21 22 15,0-22-15,0 0 0,0 22 16,-1-22-16,1 1 0,0-1 0,-21 21 16,21-41-16,21-1 15,-22 0-15,22 0 0,-21 0 16,21 0-1,0-42 1,0 0 0,21 0-16,1 0 0,-1 0 15,0-1-15,0 1 0,21 0 0,-20-21 16,20 21-16,-21-1 0,21 1 16,-20 0-16,-1 0 0,0 21 0,0 0 15,-21 21 1,-21-21-1,0 21-15,0 0 0,-1-21 0,-20 22 16,21-1-16,-21 0 16,20-21-16,1 0 0,0 21 15,0-21-15,21 21 16,-21-21-16,21 21 0,-21 1 0,21-1 16,0 0-16,0 0 15,0 0-15,0 0 16,0 1-16,21-1 0,0-21 15,0 21-15,0-21 16,0 0-16,22 0 0,-22 0 0,0 0 16,21 0-16,-20 0 0,20 0 15,-21 0-15,21 0 0,-20 0 16,20-21-16,21 0 0,-20-1 16,-22 1-16,21 0 0,-21 0 15,22-21-15,-22 20 0,21-20 16,-21 0-16,-21 21 0,22-1 15,-22 1-15,-22 21 16,1 0-16,0 0 0,0 0 16,0 0-16,0 21 0,21 1 15,0-1-15,0 21 0,0-21 0,0 0 16,0 1-16,0-1 0,0 0 16,0 0-16,0 0 0,0 0 0,0 1 15,0-1-15,0 0 0,0 0 16,0 0-16,0 0 15,-22 1-15,1-22 0,0 21 0,0-21 16,0 0-16,0 0 0,-1 0 16,-20 21-16,21-21 0,0 0 0,0 0 15,-22 0-15,22 0 0,0-21 16,-21 0-16,-1-22 0,1 22 16</inkml:trace>
  <inkml:trace contextRef="#ctx0" brushRef="#br1" timeOffset="58957.75">21421 6308 0,'0'0'16,"-64"0"0,43 0-16,0 0 15,42 0 17,0 0-32,0 0 0,22 0 15,-22 0-15,21 0 0,0 0 0,-20-21 16,-1 21-16,21 0 0,-21-22 15,-21 1-15,0 0 0,0 0 16,-21 21 0,0-21-16,0 21 0,0 0 0,-1 0 15,-20 0-15,21 0 0,0 0 16,0 21-16,-1 0 0,1-21 0,0 21 16,0-21-16,21 21 0,-21 1 0,21-1 15,-21 0-15,21 0 16,-22 0-16,22 0 0,0 1 0,0-1 15,0 0-15,0 0 0,-21-21 16,0 42-16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42:25.9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931 0,'0'0'0,"0"-21"16,-21 21 15,-1 0-15,1 0-16,0 0 15,21 21-15,0 1 0,-21-1 0,0 0 16,0 21-16,21-21 0,-22 22 16,1-1-16,21 0 0,-21 1 15,0-1-15,21 0 0,-21 1 16,0-1-16,21 0 0,-22 1 15,22-1-15,-21 0 0,0 1 0,21-22 16,0 21-16,0 1 0,0-22 16,0 0-16,0 0 0,0 0 0,21-42 47,0-21-47,1 21 0</inkml:trace>
  <inkml:trace contextRef="#ctx0" brushRef="#br0" timeOffset="332.08">2476 1058 0,'0'0'0,"0"-21"0,43-106 32,-43 106-32,21 0 0,0 21 15,-21-21-15,21 21 16,0 21-1,1 0-15,-1 0 0,0 22 16,0-1-16,0 0 0,0 1 16,-21-1-16,22 0 0,-22 22 0,21-22 15,-21 0-15,0 1 0,0 20 16,0-20-16,0-1 0,0 0 16,0 1-16,-21-1 0,21-21 15,0 21-15,0-20 0,0-1 16,0 0-16,-22 0 15,1-21 1,21-21-16,-21 0 0,0 0 0,0-1 16,0 1-16,-1-21 0</inkml:trace>
  <inkml:trace contextRef="#ctx0" brushRef="#br0" timeOffset="556.91">2095 1418 0,'0'0'0,"22"0"32,-1 0-32,0 0 15,0 0-15,21 0 16,-20-21-16,-1 21 0,0 0 16,21 0-16,-21 0 0,22-21 0,-22 21 15,21 0-15,-21 0 0,22 0 16,-22 0-16,21 0 0,-21 0 15,22-21-15,-1 21 0,-21 0 16,22 0-16</inkml:trace>
  <inkml:trace contextRef="#ctx0" brushRef="#br0" timeOffset="1363.72">3662 1397 0,'0'0'0,"21"-21"0,-21 0 15,0 0 1,-21-1 0,0 22-16,-1 0 0,1 0 15,0 0-15,0 0 0,-21 0 0,20 0 16,1 0-16,-21 0 0,0 0 15,20 22-15,-20-1 0,21 0 0,-21 0 16,20 0-16,-20 0 0,21 1 16,0-1-16,0 21 0,-1-21 15,1 0-15,21 22 0,0-22 0,0 0 16,0 0-16,0 0 0,0 1 16,21-22-16,1 0 15,-1 0-15,0 0 0,0 0 0,21 0 16,-20-22-16,20 1 0,0 0 15,1 0-15,-1 0 0,0 0 16,1-1-16,-1-20 0,-21 21 0,21 0 16,-20 0-16,-1-1 0,0 1 15,21-21-15,-21 21 16,-21 0-16,0 42 47,0 0-47,0 0 0,0 0 0,0 22 15,0-22-15,0 42 0,-21-20 16,21 20-16,-21-21 0,0 22 16,21-1-16,-21 1 0,0-1 15,-1 1-15,1-1 0,0 1 0,0 21 16,21-22-16,-21 1 0,0-1 16,21 22-16,0-22 0,0 1 0,0-22 15,0 22-15,0-22 0,0 21 16,0-20-16,0-22 0,0 21 0,0 1 15,0-22-15,0 0 0,0 0 0,-22 0 16,22 0-16,-21-21 16,21 22-16,-21-22 0,0 0 15,0 0-15,0-22 0,-22 22 16,22-21-16,0 0 0,-21 0 16,-1 0-16,1-22 0,21 22 15,-22-21-15,1 21 0,0-22 0,-1 22 16,1-21-16,21 21 0,0-22 15,-22 22-15,43-21 0,0 21 0,-21 0 16,21-22-16,0 22 0,0 0 16,0-21-16,21 20 0,-21-20 0,22 0 15,20 21-15,-21-22 0,21 1 16,1-22-16,-1 22 0,22 0 0</inkml:trace>
  <inkml:trace contextRef="#ctx0" brushRef="#br0" timeOffset="2275.91">3916 1482 0,'21'0'46,"0"0"-30,0-21-16,0 21 0,1-22 16,-1 22-16,0-21 0,0 21 0,0-21 15,0 21-15,1-21 0,-22 0 16,21 21 0,-21-21-16,0-1 0,-21 22 15,-1 0-15,1 0 16,0 0-16,0 22 0,0-22 0,0 21 15,-1 0-15,-20 0 0,21 0 16,0 0-16,21 1 0,0-1 0,-21 0 16,21 0-16,0 0 0,0 0 15,0 1-15,0-1 0,21-21 0,0 21 16,0 0-16,21-21 0,-20 0 16,-1 0-16,21 0 0,-21 0 15,22 0-15,-22 0 0,21-21 16,-21 0-16,22 21 0,-22-21 0,0-1 15,0 22-15,0-21 0,0 0 16,1 0-16,-22 0 0,0 0 0,21-1 16,-21 1-16,0 0 15,0 0-15,0 0 0,0 42 47,0 0-31,0 0-16,0 0 0,0 1 15,0 20-15,-21-21 0,21 21 16,0-20-16,0 20 0,0-21 0,-22 21 16,22-20-16,0-1 0,-21 0 15,21 21-15,0-21 0,0 1 16,0-44 15,0 1-31,0 0 16,0-21-16,0 21 15,0-22-15,0 22 0,0-21 0,0 21 16,21-22-16,1 1 0,-1 21 16,0-22-16,0 1 0,21 21 15,-20-21-15,20 20 0,0-20 0,1 21 16,-1 0-16,0 21 0,22 0 16,-22 0-16,0 0 0,1 21 0,-22 0 15,21 0-15,-21 0 0,22 1 16,-22 20-16,-21-21 0,0 21 0,0-20 15,0-1-15,0 21 0,0-21 16,0 0-16,0 22 0,0-22 0,-21 0 16,0 0-16,-1 0 15,22 1-15,0-1 0,0-42 47,0-1-31,0 1-16</inkml:trace>
  <inkml:trace contextRef="#ctx0" brushRef="#br0" timeOffset="2916.58">5673 1312 0,'0'-21'15,"-64"0"1,64 0-16,-21 21 16,0-21-16,0 21 0,-22 0 0,22 0 15,0 0-15,-21 0 0,20 0 16,1 21-16,-21 0 0,21 0 0,-22 0 16,22 1-16,0 20 0,0-21 15,0 21-15,0-20 0,21 20 0,-22 0 16,22-21-16,0 22 0,0-22 15,0 21-15,0-21 0,0 1 0,22-1 16,-1 0-16,0 0 16,0-21-16,0 0 0,0 21 0,1-21 15,-1 0-15,0 0 0,0 0 16,0-21-16,22 0 0,-22 0 0,0 0 16,0-1-16,21 1 0,-20-21 15,-1 21-15,0-22 0,0 1 0,0 0 16,0-1-16,1 1 0,-1 0 15,0-22-15,-21 1 0,0 20 0,21-20 16,-21-1-16,0 1 0,0 21 16,0-22-16,0 22 0,0 21 0,0-22 15,0 22-15,0 0 16,0 0-16,-21 21 16,21 21-1,-21 0-15,21 21 0,0-20 0,0 41 16,0-21-16,-21 1 0,21 20 15,0 1-15,-22-22 0,22 22 16,0-22-16,0 21 0,-21-20 0,21-1 16,0 0-16,-21 1 0,21-1 0,0 0 15,0-20-15,0 20 0,0-21 16,0 0-16,0 22 0,0-22 16,0 0-16,21-21 15,0 0-15,1 0 0,-1 0 0,0 0 16,0 0-16,0-21 15,0 0-15</inkml:trace>
  <inkml:trace contextRef="#ctx0" brushRef="#br0" timeOffset="3448.7">6350 1418 0,'0'0'0,"0"-21"0,21 0 15,-21 0-15,0 0 16,0-1-16,0 1 0,0 0 0,0 0 15,-21 21 1,0-21-16,0 21 16,-1 0-16,1 0 0,0 0 15,0 21-15,0 0 0,0 0 0,-1 0 16,1 1-16,-21 20 0,21-21 16,0 21-16,-1-20 0,1 20 0,21-21 15,0 21-15,0 1 0,-21-22 16,21 0-16,0 21 0,0-20 0,0-1 15,0 0-15,21 0 16,0-21-16,1 0 0,-1 0 16,21 0-16,-21-21 0,0 21 15,1-21-15,20-22 0,-21 22 0,0 0 16,0-21-16,1 21 16,-1-22-16,0 22 0,0 0 0,-21-21 15,0 20-15,21 1 0,-21-21 16,0 21-16,21 21 0,-21-21 15,0-1-15,0 44 16,0-1-16,0 0 16,0 0-16,0 21 0,0-20 15,0-1-15,0 21 0,0-21 0,0 22 16,0-22-16,0 21 0,0-21 16,0 0-16,0 22 0,0-22 0,0 0 15,22 0-15,-22 0 0,21 1 0,0-1 16,0 0-16,0-21 15,0 0-15,1 0 0,-1 0 16,21 0-16,-21 0 0,0 0 16,22-21-16</inkml:trace>
  <inkml:trace contextRef="#ctx0" brushRef="#br0" timeOffset="4175.79">2159 2328 0,'0'0'0,"-42"0"0,-43 0 31,64 0-31,0-21 16,42 21 47,0 0-63,0 0 0,0 0 15,22 0-15,-1 0 16,21 0-16,1 0 0,-1 0 0,1 0 15,21 0-15,20 0 0,-20 0 16,21 0-16,0 0 0,-22 0 0,43 0 16,-21-21-16,21 21 0,21 0 15,1 0-15,-1 0 0,0 0 0,0-21 16,21 21-16,22 0 0,-1 0 16,-20-21-16,-1 21 0,0-21 0,1 21 15,-22 0-15,0 0 0,0 0 16,-21 0-16,0 0 0,-42 0 15,21 0-15,-43 0 0,22 0 0,-43 0 16,22 0-16,-22 0 0,0 0 16,1 0-16,-1 0 0,0 0 0,-20 0 15,-1 0-15,0 0 0,0 0 16,-42 0 15,0 0-31,0 0 16,-22 0-16,22 21 0,0-21 15,0 0-15,-22 0 0,22 21 0</inkml:trace>
  <inkml:trace contextRef="#ctx0" brushRef="#br0" timeOffset="4852.06">1524 4001 0,'0'0'0,"-21"-43"31,21 22-31,-21 21 0,21-21 0,0 42 47,0 0-47,0 22 16,0-1-16,21 0 0,-21 22 15,0-1-15,0 1 0,0-22 0,0 22 16,0-1-16,0-21 16,0 22-16,-21-22 0,-1 1 0,22-1 15,0 0-15,-21 1 0,21-1 16,-21-21-16,21 43 15,0-43-15,0 0 0,0-42 32,0 0-17,0-1-15,0 1 0,21 0 16</inkml:trace>
  <inkml:trace contextRef="#ctx0" brushRef="#br0" timeOffset="5156.14">2074 4614 0,'0'0'0,"0"22"16,21-22 0,1 0-1,-1 0-15,-21-22 0,0 1 16,21 21-16,-21-21 0,0 0 15,0 0 1,0 0-16,-21 21 16,0 0-16,-1 0 15,1 0-15,0 0 0,0 0 16,0 0-16,21 21 16,-21-21-16,21 21 0,21-21 31</inkml:trace>
  <inkml:trace contextRef="#ctx0" brushRef="#br0" timeOffset="5676.14">3810 4106 0,'0'0'0,"0"-21"0,-21 21 15,21-21-15,0 0 0,0 0 16,0 0-1,0-1-15,0 1 16,0 0 0,-21 21-16,-1 0 0,22-21 0,-21 21 15,0 0-15,0 0 0,0 0 16,0 0-16,-22 0 0,22 0 0,-21 0 16,21 0-16,-22 0 0,1 21 15,0 0-15,-1 22 0,-20-22 0,20 21 16,-20 0-16,-1 22 0,22-22 15,-21 22-15,20-22 0,22 22 16,-21-22-16,42 0 0,0 22 16,0-22-16,0 0 0,0 1 0,0-1 15,0-21-15,21 22 0,0-22 16,0 21-16,0-21 0,22 0 0,-1-21 16,0 22-16,1-22 0,-1 0 15,0 0-15,22 0 0,-22 0 0,1-22 16,20 22-16,-21-21 0,22 0 15,-22 0-15,1-21 0,-1 20 0</inkml:trace>
  <inkml:trace contextRef="#ctx0" brushRef="#br0" timeOffset="6223.41">4593 4191 0,'0'0'16,"21"0"-16,-21-21 0,0 0 0,0 0 16,0-1-16,0 1 0,0 0 15,-21 21-15,0-21 0,0 21 16,0 0-16,-22 0 0,22 0 16,-21 0-16,-1 0 0,22 21 0,-21 0 15,0 0-15,-1 1 0,1-1 16,21 0-16,-22 21 0,22-21 15,0 22-15,21-22 0,0 0 0,0 21 16,0-20-16,0-1 0,0 0 16,0 0-16,0 0 0,21 0 0,0-21 15,22 22-15,-22-22 0,21 0 16,-21 21-16,22-21 0,-1 0 0,0 0 16,-20 21-16,20-21 0,0 0 15,-21 0-15,22 0 0,-22 21 0,0-21 16,0 0-16,0 0 0,1 21 0,-1-21 15,-21 21-15,21 1 16,-21-1-16,0 0 16,0 0-16,-21 0 15,0 0-15,-1-21 0,-20 22 0,21-1 16,-21 0-16,-1-21 0,22 21 16,-21-21-16,21 0 0,-22 21 0,22-21 15,-21 21-15,21-21 0,-22 0 0,22 0 16,-21 0-16,21 0 0,-22 0 15,22 0-15,0-21 16,21 0-16,0 0 16,0 0-16,0 0 15,0-1-15,21 22 16</inkml:trace>
  <inkml:trace contextRef="#ctx0" brushRef="#br0" timeOffset="6810.06">5694 4170 0,'0'0'0,"0"-21"0,0-64 31,-21 64-31,-1 0 16,1 21-16,0 0 0,-21-21 16,21 21-16,-1 0 0,-20 0 0,21 0 15,-21 21-15,20 0 0,-20 0 16,21 0-16,-21 0 0,20 1 0,-20 20 16,21-21-16,0 0 0,0 22 15,-1-22-15,22 0 0,0 21 0,0-21 16,0 1-16,0-1 0,22 0 15,-1 0-15,21 0 16,0 0-16,-20-21 0,20 22 16,0-22-16,1 0 0,41 21 15,-63-21-15,22 0 0,-22 0 0,21 0 16,-21 21-16,1-21 0,-1 21 16,0-21-16,0 0 0,-21 21 0,21-21 15,-21 21-15,0 1 16,0-1-16,-21-21 15,0 21-15,0-21 0,-22 0 0,22 0 16,-21 21-16,21 0 0,-22-21 16,1 21-16,21-21 0,-21 0 0,-1 22 15,-20-1-15,42-21 16,-22 0-16,22 0 0,-21 21 16,21-21-16,-1 0 0,-20 0 0,21 21 15,0-21-15,0 0 0,-1 0 16,1 0-16,0 0 0,0 0 15,21-21 1</inkml:trace>
  <inkml:trace contextRef="#ctx0" brushRef="#br0" timeOffset="7769.12">6604 4022 0,'0'0'0,"0"-21"47,21 21-31,0 0-1,0 0-15,1-22 0,20 22 0,-21-21 16,21 21-16,1-21 0,-1 0 16,0 21-16,1-21 0,-1 0 0,0 21 15,-20-22-15,-1 22 0,21-21 16,-21 0-16,-21 0 0,0 0 16,0 0-16,0-1 0,-21 22 15,0-21-15,-21 21 16,-1 0-16,1-21 0,0 21 0,-22 0 15,1 0-15,20 0 0,-20 0 16,-1 0-16,22 21 0,0-21 0,-22 21 16,1 22-16,41-22 15,-20 21-15,42-21 0,0 22 0,0-1 16,0-21-16,0 22 0,0-1 0,0 0 16,21-21-16,0 22 0,1-1 15,20-21-15,-21 0 0,21 22 16,-20-22-16,20 0 0,0 21 0,1-20 15,-1-1-15,0 0 0,-21 21 16,22-21-16,-22 1 0,21-1 0,-42 0 16,21 0-16,-21 0 0,0 0 15,0 1-15,0-1 0,-21 0 0,0-21 16,0 21-16,-21 0 0,-1-21 16,1 0-16,0 21 0,-1-21 0,1 0 15,0 0-15,-1 0 0,22 0 0,-21 0 16,-1-21-16,22 21 0,0-21 15,-21 21-15,21-21 0,-1 0 0,1 0 16,0 21-16,0-22 0,21 1 16,0 0-16,0 0 0,0 0 15,0 0 1,21-1 0,0 1-16,22 0 0,-22 21 15,21-21-15,-21 0 0,22 21 0</inkml:trace>
  <inkml:trace contextRef="#ctx0" brushRef="#br0" timeOffset="8185.26">7345 4424 0,'21'0'31,"0"0"-31,0 0 0,0-21 16,1 21-16,-1-21 16,-21-1-16,21 1 0,0 0 0,0 0 15,-21 0-15,0 0 0,21-1 16,-21 1-16,0 0 0,0 0 16,-21 21-16,0 0 15,0 0-15,-21 0 16,20 0-16,1 21 0,0 21 0,0-20 15,-21-1-15,20 21 0,1-21 16,0 22-16,0-22 0,0 21 16,0-21-16,-1 22 0,22-22 15,-21 0-15,21 21 0,0-21 0,0 1 16,0-1-16,0 0 0,21 0 0,1-21 16,-1 21-16,0 0 0,0-21 15,0 0-15,0 0 0,22 0 0,20 0 16,-42-21-16,22 0 15,-1 21-15,0-21 0,1-21 0,41-1 16</inkml:trace>
  <inkml:trace contextRef="#ctx0" brushRef="#br0" timeOffset="8489.03">8276 3725 0,'0'0'0,"0"-21"0,0 0 0,0 0 15,-21 21 1,21 21-16,-21 0 16,0 0-16,-1 22 0,1-1 0,0 0 15,0 22-15,0-1 0,21 1 16,-21-1-16,-1 1 0,1-1 0,0 1 16,0-1-16,21 1 0,-21-22 15,0 1-15,-1-1 0,22 0 16,-21 1-16,21-1 0,0-21 0,0 0 15,0 22-15,0-22 0,0 0 0,0 0 16,0 0-16,21-21 16,1 0-16,-1 0 15,0-21-15,0 0 0,0 0 16,0 0-16,22-22 0,-22 22 0</inkml:trace>
  <inkml:trace contextRef="#ctx0" brushRef="#br0" timeOffset="8909.27">8361 4445 0,'0'0'0,"0"21"15,21-21 17,0 0-32,0 0 0,0 0 15,1 0-15,-1-21 16,0 21-16,0-21 0,0 21 15,0-21-15,-21 0 0,22 21 0,-1-22 16,-21 1-16,0 0 16,21 0-16,-21 0 0,0 0 15,0-1-15,0 1 16,-21 21-16,0 0 16,-1 0-16,1 21 0,-21 1 0,0-1 15,-1 0-15,1 0 0,0 21 16,-1-20-16,22 20 0,-21-21 15,21 21-15,-1-20 0,22 20 16,0-21-16,0 0 0,0 0 0,0 22 16,0-22-16,22-21 0,-1 21 15,0-21-15,0 0 0,21 0 0,-20 0 16,-1 0-16,21 0 0,-21 0 0,22 0 16,-22 0-16,21 0 0,-21 0 15,22-21-15,-1 21 0,0-21 16,1 0-16,-1-1 0,21 22 0</inkml:trace>
  <inkml:trace contextRef="#ctx0" brushRef="#br0" timeOffset="9188.12">9271 4212 0,'0'0'0,"0"-21"0,0 0 16,-21 21-16,0 0 0,-1 0 15,1 0-15,0 0 0,0 0 16,0 21-16,0 0 0,-22 0 15,22 1-15,0-1 0,0 21 16,0-21-16,21 0 0,-22 22 16,22-22-16,-21 21 0,21 1 15,0-22-15,0 0 0,0 0 0,0 0 16,0 0-16,21-21 0,1 22 16,-1-1-16,0-21 0,0 0 15,0 0-15,22 0 0,-22 0 16,0 0-16,21 0 0,-21 0 0,22-21 15,-1-1-15,0 1 0,-20 0 0,20 0 16,0 0-16</inkml:trace>
  <inkml:trace contextRef="#ctx0" brushRef="#br0" timeOffset="9512.14">9864 3598 0,'0'0'0,"-22"22"31,1-1-31,21 21 0,0-21 16,-21 22-16,0-1 0,0 0 16,21 22-16,0-22 0,-21 22 0,-1-22 0,1 21 15,21-20-15,-21-1 16,21 0-16,0 1 0,-21-1 0,21 0 0,-21-20 15,21 20-15,0-21 16,0 0-16,0 0 0,0 1 0,0-1 16,0 0-16,0 0 0,0 0 15,21-21 1,0 0-16,0 0 0,0 0 16,1-21-16,20 21 0,-21-21 0,21 0 15</inkml:trace>
  <inkml:trace contextRef="#ctx0" brushRef="#br0" timeOffset="9953.04">10350 4085 0,'0'-21'16,"-21"42"0,0-21-16,0 21 15,0 1-15,0-1 0,-1 21 0,1-21 16,0 22-16,0-22 0,0 0 0,0 21 15,21-21-15,-22 1 0,22 20 16,0-21-16,0 0 0,0 0 0,0 1 16,0-1-16,22-21 15,-1 21-15,0-21 0,0 0 0,0 0 16,22 0-16,-22 0 0,21 0 16,0 0-16,-20 0 0,20-21 15,-21 0-15,21 21 0,-20-22 0,-1 1 16,21-21-16,-42 21 0,21 0 15,0-22-15,-21 22 0,0-21 0,0-1 16,0 1-16,0 21 0,0-21 16,-21 20-16,0 1 0,0 0 0,0 0 15,-22 21-15,22 0 0,0 0 16,-21 0-16,21 21 0,-22 0 0,22 0 16,0 1-16,0 20 0,0-21 0,-1 0 15,1 22-15,21-22 0,0 0 16,0 0-16,0 0 0,0 0 15,21 1-15,1-22 16,-1 0-16,0 0 0,21 0 0,-21 0 16,22 0-16,-1 0 0</inkml:trace>
  <inkml:trace contextRef="#ctx0" brushRef="#br0" timeOffset="10508.61">10922 4085 0,'0'0'0,"0"-21"16,0 0-16,0 0 0,0 0 0,0-1 16,0 1-16,0 0 0,0 0 15,0 0 1,21 21-16,0 0 0,0 0 16,1 0-16,-1 0 0,0 0 0,0 21 15,21-21-15,-20 21 0,-1 21 16,0-20-16,0-1 0,0 21 0,0-21 15,1 22-15,-22-22 0,0 21 0,21 0 16,-21-20-16,0 20 0,0-21 16,0 0-16,0 22 0,0-22 0,0 0 15,0 0-15,0 21 16,0-20-16,-21-1 0,21 0 16,0 0-16,-22-21 31,22-21 0,0 0-31,0 0 0,0-1 0,22 1 16,-22 0-16,21-21 0,0 21 0,0-22 15,0 1-15,22 21 0,-22-22 16,0 1-16,0 0 0,21-1 0,-20 1 16,-1 21-16,0-21 0,0 20 15,0 1-15,0 0 0,1 21 0,20-21 16,-21 21-1,0 0-15,-21 21 16,0 0-16,0 0 0,0 1 16,0-1-16,0 0 15,0 0-15,-21-21 0,0 21 0,21 0 16,-21-21-16,0 0 0,-1 0 16,1 0-16,0 0 0,-21 0 15,21 0-15</inkml:trace>
  <inkml:trace contextRef="#ctx0" brushRef="#br0" timeOffset="10815.8">9250 3620 0,'0'0'0,"42"0"16,0 0-16,1 0 16,-1 0-16,0 0 0,1 0 15,20 0-15,-20 0 0,20 0 0,1 0 16,-22 0-16,21 0 16,1 0-16,63 0 0,-64 0 15,-20 0-15,-1 0 0,0 0 16,-20 0-16,-1 0 0,0 0 0,-42 0 31,0 0-31</inkml:trace>
  <inkml:trace contextRef="#ctx0" brushRef="#br0" timeOffset="11826.82">1418 5652 0,'0'21'31,"-21"-21"-31,0 0 16,0 0-16,-1 0 15,1 0-15,21-21 16,-21 21-16,21-22 0,-21 22 16,21-21-16,0 0 15,0 0-15,0 0 16,21 21-16,-21-21 15,42 21-15,-20 0 0,-1-22 16,0 22-16,21-21 0,1 21 0,-22 0 16,21 0-16,0 21 0,1 1 15,-22-1-15,21 0 0,1 21 16,-1 1-16,0-1 0,-21 0 0,22 22 16,-22-22-16,-21 0 0,0 1 15,0-1-15,0 0 0,-21 1 0,-22-1 16,1 0-16,0 1 0,-1-1 15,-20 0-15,-1 1 0,1-1 16,-1 0-16,1-20 0,-1-1 16,22 0-16,-21 0 0,20 0 0,1-21 15,21 0-15,-22 0 0,22 0 16,-21 0-16,21 0 0,0-21 16,-1 0-16,1-21 0,0 20 0,21 1 15,0-21-15,0 0 0,0-22 16,0 43-16,0-21 0,21 20 15,0 1-15,22 0 0,-22 0 16,0 0-16,0 21 0,22 0 16,-1 0-16,0 0 0,1 0 0,-1 21 15,0 0-15,1 0 0,-1 0 16,0 1-16,-21-1 0,22 0 16,-22 0-16,0 21 0,0-20 15,0-1-15,-21 0 0,0 0 0,0 0 16,0 0-16,0 1 0,22-1 15,-1-21 1,0 0 0,0-21-16</inkml:trace>
  <inkml:trace contextRef="#ctx0" brushRef="#br0" timeOffset="12007.46">2117 6138 0,'0'0'0,"21"0"0,-21-21 0,21 21 16,0 0 0,-21 21 15,21-21-15,0 0-16</inkml:trace>
  <inkml:trace contextRef="#ctx0" brushRef="#br0" timeOffset="12460.07">3450 5779 0,'0'0'0,"42"-127"31,-42 105-31,22 1 0,-22 42 31,0 1-15,0-1-16,0 21 0,0 0 0,0 1 16,-22-1-16,1 0 0,21 22 0,-21-22 15,0 1-15,0-1 0,0 0 16,-1 1-16,1-1 0,0 0 16,0 1-16,21-1 0,-21 21 15,0-20-15,21-22 0,-22 0 0,22 0 16,0 0-1,22-42 17,-1 0-32,0 0 0,-21-21 0,21 20 15</inkml:trace>
  <inkml:trace contextRef="#ctx0" brushRef="#br0" timeOffset="12763.93">3471 5694 0,'0'-21'0,"0"42"0,0-63 0,0 20 16,0 1-16,0 0 0,0 42 31,21 0-31,1 22 0,20-22 16,-21 21-16,21 1 0,1-1 16,-1 0-16,0 1 0,1 20 0,-1-42 15,0 22-15,1-1 0,-1 0 0,-21-21 16,22 22-16,-22-22 0,0 21 15,0-21-15,-21 1 0,0-1 0,0 21 16,0-21-16,0 0 0,0 1 16,0-1-16,0-42 47,0-1-47,0 1 0,0 0 0,0-21 15,0 21-15</inkml:trace>
  <inkml:trace contextRef="#ctx0" brushRef="#br0" timeOffset="13043.14">4254 5588 0,'0'0'0,"22"-21"0,-22 0 16,0 0-16,0 42 31,-22 21-31,1-21 0,0 22 16,21-1-16,0 0 15,-21 22-15,21-22 0,-21 0 0,21 22 16,-21-22-16,21 1 0,0-1 16,-22 0-16,1 1 0,21-22 0,-21 21 15,21-21-15,0 22 0,-21-22 16,21 0-16,0 0 0,0 0 0,0 0 16,0 1-16,21-22 15,0 0-15,0-22 16,1 1-16,20 0 0,-21 0 0,21 0 15</inkml:trace>
  <inkml:trace contextRef="#ctx0" brushRef="#br0" timeOffset="13496">4826 5736 0,'-21'0'16,"0"0"-16,-1 21 0,1 1 0,0-22 0,-21 42 15,21-21-15,-22 0 0,22 22 16,0-22-16,-21 21 0,20 0 0,1-20 16,0 20-16,0-21 0,21 21 0,0-20 15,0 20-15,0-21 0,0 0 16,0 0-16,21 1 0,0-1 16,0-21-16,1 21 0,-1-21 15,21 0-15,0 0 0,1 0 0,-1 0 16,0 0-16,1 0 0,-1-21 15,0 21-15,1-21 0,-1-1 0,0 1 16,1 0-16,-22 0 0,21-43 16,-21 22-16,1 21 0,-22-21 15,0-1-15,0 22 0,0-21 0,-22-1 16,1 22-16,-42-21 16,42 21-16,-22 0 0,1 21 0,0 0 15,-1 0-15,1 0 0,0 21 16,-1 0-16,1-21 0,0 21 15,20 21-15,-20-20 0,0 20 16,42-21-16,0 21 0,0-20 16,0-1-16,21 0 0,0 0 15,21-21-15,-20 0 0,20 0 16,21 0-16,-20 0 0,20 0 0,-20 0 16,-1 0-16</inkml:trace>
  <inkml:trace contextRef="#ctx0" brushRef="#br0" timeOffset="13800.09">5567 5652 0,'0'0'0,"0"-43"0,0-41 31,0 62-31,-21 44 31,-1-1-31,22 0 0,-21 21 16,21-21-16,-21 22 0,0 20 0,21-20 15,-21-1-15,21 0 0,-21 1 16,21-1-16,-22 0 0,22 1 0,0-1 16,0-21-16,0 0 0,0 22 0,0-22 15,0 0-15,0 0 0,0 0 16,0 0-16,22-21 16,-1 22-16,0-22 15,0 0-15,0 0 0,0 0 16,1-22-16,-1 1 0,0 21 15,0-21-15,0 0 0</inkml:trace>
  <inkml:trace contextRef="#ctx0" brushRef="#br0" timeOffset="14035.93">5334 5906 0,'0'0'0,"-21"0"31,42 0-31,21 0 16,-21 0-16,1 0 0,20 0 16,0 0-16,-21 0 0,22 0 0,-1 0 15,0 0-15,-20 0 0,20 0 16,0 0-16,-21 0 0,22 0 0,-22 0 16,0 0-16,0 0 0,0-22 15,1 22-15,-1 0 0,0 0 0,0-21 16,0 21-16,0 0 0</inkml:trace>
  <inkml:trace contextRef="#ctx0" brushRef="#br0" timeOffset="14475.92">6308 6054 0,'0'0'0,"21"0"62,0-21-62,0-1 0,0 22 0,0-21 16,1 21-16,-1-21 0,21 0 16,-21 0-16,0 0 0,1-1 15,-1 1-15,0 0 0,-21 0 16,21 0-16,-21 0 15,-21 21 1,0 0-16,0 21 16,-1 0-16,-20 0 0,21 0 0,0 0 15,21 22-15,-21-22 0,-1 21 16,22-21-16,-21 22 0,21-22 0,0 21 16,0-21-16,0 1 0,-21 41 15,21-42-15,0 0 0,0 1 16,0-1-16,0 0 15,21-21-15,0 0 16,1 0-16,-1 0 0,0 0 16,21 0-16,-21 0 0,22 0 0,-22-21 15,21 0-15,-21 21 0,22-22 16</inkml:trace>
  <inkml:trace contextRef="#ctx0" brushRef="#br0" timeOffset="14995.94">7451 5842 0,'0'0'16,"0"-21"-16,21-43 15,-21 43 1,-21 21 0,-1 0-16,1 0 0,0 0 0,0 0 15,-21 0-15,20 21 0,-20 1 16,21-22-16,-21 21 0,20 0 0,-41 42 15,42-41-15,21-1 16,-21 0-16,21 0 0,0 21 0,0-20 16,0-1-16,21 0 15,0 0-15,0-21 0,0 0 0,22 21 16,-22-21-16,21 0 0,0 0 16,-20 0-16,-1 0 0,21 0 15,-21 0-15,0 0 0,1 0 0,-1 21 16,0-21-16,-21 22 15,21-1 1,-21 0-16,0 0 16,-21 0-16,0-21 15,0 0-15,-1 21 0,1-21 0,0 0 16,0 22-16,0-22 0,-22 0 16,22 21-16,0-21 0,0 0 0,0 0 15,0 21-15,-1-21 0,1 0 16,0 0-1,0 0 1,21-21 31,21 21-31,-21-21-16</inkml:trace>
  <inkml:trace contextRef="#ctx0" brushRef="#br0" timeOffset="15260.08">7197 6392 0,'-22'0'47,"1"0"-32</inkml:trace>
  <inkml:trace contextRef="#ctx0" brushRef="#br0" timeOffset="61887.65">1312 7599 0,'-21'0'0,"0"0"16,0 0-1</inkml:trace>
  <inkml:trace contextRef="#ctx0" brushRef="#br0" timeOffset="62676.17">1143 7641 0,'0'0'0,"-21"0"0,-22 0 31,22 0-31,21-21 16,0 0-1,0 0-15,0 0 16,21-1-16,1 22 0,-1-21 16,0 21-16,0 0 0,21-21 15,-20 21-15,20-21 0,-21 21 0,21 0 16,-20 0-16,20 0 0,-21 0 15,21 0-15,-20 21 0,-1 0 0,0-21 16,0 21-16,0 1 0,-21-1 16,0 0-16,0 0 0,0 0 15,0 0-15,0 22 0,-21-22 16,-21 0-16,21 0 0,-22 22 16,22-22-16,-21 0 0,-1 0 0,22 0 15,-21 0-15,21 1 0,0-1 16,-22 0-16,22-21 0,21-21 47,0 0-47,0-1 15,21 22-15,0 0 16,1-21-16,-1 21 0,0 0 0,0-21 16,0 21-16,0 0 0,22 0 15,-1 0-15,-21 0 0,22 0 16,-1 0-16,-21 0 0,21 0 15,-20 0-15,20 0 0,-21 0 16,0 21-16,0 0 0,1 1 0,-1-1 16,-21 0-16,0 21 0,0-21 15,0 1-15,0 20 0,-43-21 0,22 21 16,-21-20-16,0 20 0,-1-21 16,1 0-16,-22 0 0,22 1 0,0-1 15,-22 0-15,22 0 0,0-21 16,-1 0-16,22 21 0,-21-21 0,21 0 15,-22 0-15,22 0 0,0 0 16,0 0-16,0 0 0,-1-21 16,1 0-16,0 21 0,21-21 15,0 0-15,-21 21 0,21-22 16,-21 1-16,0 0 0,21 0 31,0 0-15,21 21-16,0 0 15,-21-21-15,21-1 0,0 22 0</inkml:trace>
  <inkml:trace contextRef="#ctx0" brushRef="#br0" timeOffset="63295.89">2053 7916 0,'0'0'0,"0"22"16,21-22 15,0-22-31,-21 1 16,0 0 0,0 0-16,0 0 15,-21 0 1,0 21-1,0 21-15,0-21 16,21 21-16,-21-21 0,21 21 16,0 0-16,-22 0 15,22 1 1,22-22 15,-22-22 0,-22 22 63,1 22-78,21-1-1</inkml:trace>
  <inkml:trace contextRef="#ctx0" brushRef="#br0" timeOffset="67224.11">3450 7281 0,'0'0'0,"0"-21"16,0 0-16,0 0 16,0 42 30,-21 0-46,21 0 16,0 22-16,0-1 16,0 0-16,0 1 0,0 20 0,0-20 15,0-1-15,0 21 0,-21-20 16,21 20-16,0-20 0,0 20 0,-21-21 16,21 22-16,-22-22 0,22 1 15,-21-1-15,21 21 0,0-20 16,0-22-16,0 0 0,0 0 15,0 0-15,0 1 0,0-44 32,0 1-17,0 0-15,0-21 0,0-1 0</inkml:trace>
  <inkml:trace contextRef="#ctx0" brushRef="#br0" timeOffset="68788.23">3344 7514 0,'0'-21'16,"0"0"0,0 0-16,0 0 0,0-1 15,0 1-15,0 0 16,21 0-16,1 0 0,-1 0 15,0-1-15,0 1 0,21 0 16,1 0-16,-1 0 0,0 0 0,1-1 16,20 22-16,-20 0 0,-1 0 15,21 0-15,-20 22 0,-1-1 0,43 42 16,-64-20-16,0-1 0,0 0 16,-21 22-16,0-22 0,0 0 15,0 1-15,-21-1 0,0 0 0,-21 1 16,-1-22-16,1 21 0,21 1 15,-22-22-15,1 0 0,0 0 0,21 0 16,-22 0-16,22 1 16,0-22-16,0 0 0,0 0 0,-1 0 15,1-22 1,21 1-16,-21 0 0,21 0 16,0 0-16,0 0 0,0-1 15,0 1-15,0 0 0,0 42 31,21 0-15,0 1-16,1 20 0,-1-21 16,-21 0-16,21 22 0,0-1 0,0-21 15,-21 21-15,21 1 0,1-22 0,-1 21 16,0-21-16,-21 1 16,21 20-16,0-21 0,0 0 0,1 0 15,-1-21-15,21 22 0,-21-22 0,0 0 16,22 0-16,-22 0 0,0 0 15,21 0-15,1 0 0,-22 0 0,21-22 16,1-20-16,-1 21 0,-21 0 16,21-22-16,1 1 0,-22 21 0,21-21 15,1-43-15,-22 43 16,0 20-16,-21 1 0,0-21 0,0 21 16,0 0-16,0-1 15,0 1-15,-21 21 0,0-21 16,-1 21-16,1 0 0,0 0 15,0 0-15,0 0 0,0 21 16,-1 0-16,1 1 0,0-1 0,0 21 16,21-21-16,-21 22 0,21-1 0,-21 0 15,21 1-15,0-1 0,0 0 16,0-21-16,0 22 0,0-22 0,21 21 16,0-21-16,-21 1 0,42 20 15,-21-42-15,22 0 0,-22 21 16,0-21-16,21 0 0,1 0 15,-22 0-15,21-21 0,1 0 0,-1 21 16,-21-21-16,21-1 0,1-20 16,-22 21-16,21-21 0,-21 20 15,1-20-15,-1 0 0,0-1 0,0 1 16,0 21-16,-21-21 0,0 20 0,0 1 16,21 0-16,-21 0 15,0 0-15,0 42 31,0 0-31,0 0 16,0 0-16,0 1 0,0 20 0,0-21 16,0 21-16,0-20 0,0 20 15,0-21-15,0 21 0,0-20 16,0-1-16,0 0 0,0 0 16,0 0-16,0 0 0,22-21 15,-1 22-15,0-22 0,0 0 16,0 0-16,0 0 0,1-22 15,-1 1-15,0 0 0,0 0 0,0 0 16,0 0-16,1-1 0,-1-20 16,-21 0-16,21 21 0,0-22 0,-21 1 15,21 0-15,-21 20 0,0-20 0,21 21 16,-21 0-16,22 0 16,-22-1-16,0 1 0,0 42 31,0 1-16,0-1-15,0 0 0,0 21 16,0-21-16,0 22 0,0-22 16,0 21-16,0-21 0,0 1 0,0 20 15,0-21-15,0 0 0,0 0 0,0 1 16,0-1-16,0 0 0,21-21 16,0 0-16,0 0 0,0 0 15,0 0-15,22 0 0,-22 0 0,0 0 16,21-21-16,-20 0 0,20-1 15,-21 1-15,21-21 0,-20 21 16,-1-22-16,21 1 0,-21 21 16,0-21-16,1 20 0,-1-20 0,0 21 15,0 0-15,-21 0 0,0-1 0,21 22 16,0 0 0,-21 22-1,0-1-15,0 0 0,0 0 16,0 21-16,0-20 0,0-1 15,0 0-15,0 21 0,0-21 0,0 1 16,0 20-16,0-21 0,0 0 16,0 0-16,0 1 0,22-1 0,-1-21 15,0 21-15,0-21 0,0 21 16,0-21-16,1 0 16,-1 0-16,0 0 0,0 0 15,-21-21-15,21 0 0,0 0 0,-21-1 16,22 1-16,-22 0 0,0-21 15</inkml:trace>
  <inkml:trace contextRef="#ctx0" brushRef="#br0" timeOffset="68979.11">6223 7451 0,'0'0'0,"-21"0"0,-22 0 31,43 21-15,-21-21-16,21 21 0,0 0 16,0 0-16,0 1 15,21-1 1,1-21-16</inkml:trace>
  <inkml:trace contextRef="#ctx0" brushRef="#br0" timeOffset="70819.78">6900 7768 0,'0'0'0,"64"0"32,-64-21-32,21 0 15,-21 0 1,-21 21-16,0 0 15,-1 0-15,1 0 0,0 0 0,-21 0 16,-1 0-16,22 0 0,-21 0 16,0 21-16,20-21 0,1 21 0,-21 0 15,21 0-15,0-21 0,21 22 0,0-1 16,-22 0-16,22 0 16,0 0-16,0 0 0,0 1 15,22-22-15,-1 21 0,0 0 0,0-21 16,21 21-16,-20-21 0,20 0 15,0 21-15,1-21 0,-22 0 0,0 21 16,21-21-16,-21 22 0,1-22 16,-1 21-16,0-21 0,0 21 0,-21 0 15,0 0-15,0 0 16,0 1-16,-21-22 16,0 21-16,-22-21 0,22 21 0,0-21 15,-21 21-15,21-21 0,-22 0 16,22 0-16,-21 0 0,21 0 15,-1 0-15,-20 0 0,21 0 0,0 0 16,0 0-16,-1-21 0,1 21 16,0-21-16,0 0 0,21-1 0,-21 1 15,0 0-15,21 0 0,-22 0 0,22 0 16,0 42 15,0 0-31,22 0 0,-1 0 16,-21 0-16,21 1 0,0-22 15,0 21-15,0 0 0,1 0 0,20 0 16,0-21-16,-21 0 16,22 0-16,-22 21 0,21-21 15,-21 0-15,22 0 0,-1 0 0,-21 0 16,22-21-16,-22 0 0,21 21 16,0-21-16,-20 0 0,20 0 0,-21-1 15,21-20-15,-20 21 0,-1-21 0,0-1 16,0 22-16,21-21 15,-20-1-15,-1 22 0,-21-21 0,21 21 16,0 0-16,-21-1 0,0 1 0,21 0 16,0 0-16,-21 42 31,0 0-15,-21-21-16,21 21 0,0 1 0,-21-1 15,21 21-15,0-21 0,0 0 0,0 1 16,0 20-16,0-21 0,0 0 15,0 0-15,0 1 0,0-1 0,0 0 16,21 0-16,0-21 0,1 21 16,-1 0-16,21-21 0,-21 0 0,0 0 15,22 0-15,-22 0 0,21 0 0,-21 0 16,22-21-16,-22 0 0,21 0 16,-21-21-16,22 20 0,-22 1 15,0-21-15,0 0 0,0 20 0,1-20 16,-1 21-16,21-21 15,-21 20-15,-21 1 0,0 0 0,0 42 47,0 0-47,-21 1 0,0-1 0,21 0 16,0 0-16,0 0 0,-21 22 16,21-22-16,-21 0 0,21 0 0,0 21 15,-22-20-15,22-1 0,0 0 16,0 0-16,0 0 15,22 0-15,-1-21 0,0 0 0,0 22 0,0-22 16,22 0-16,-22 0 0,21 0 16,-21 0-16,22 0 0,-1-22 15,-21 1-15,21 0 0,-20 0 0,-1 0 16,0-22-16,0 22 0,0-21 16,0 21-16,1-22 0,-22 22 15,21 0-15,-21-21 0,0 21 0,0-1 16,0 1-16,0 0 0,-21 0 0,-22 21 15,22 0-15,0-21 0,0 21 16,-22 0-16,22 0 0,0 0 0,-21 0 16,21 0-16,-1 21 0,1-21 15,0 21-15,21 0 0,-21 0 16,42-21 15,0 0-31,0 0 0,1 0 16,-1 0-16,0 0 0,0 0 0,0-21 15,0 21-15,22-21 0,-22 21 0,0-21 16,0 21-16,0-21 0,1 21 16,-22-21-16,21 21 0,0 0 0,0-22 15,0 22-15,0 0 16,1 0 0,-22 22-1,21-22 1,-21 21-16,0 0 0,0 0 15,0 0-15,0 0 0,0 1 16,0-1-16,21 0 0,-21 0 16,0 0-16,0 0 0,0 1 15,0-1-15,0 0 0,0 0 16,0 0-16,0 0 0,0 1 16,0-1-1,0-42 16,0-1-31,0 1 16,0 0-16,0 0 0,0 0 16,21 0-16,0-22 0,-21 22 0,21 0 15,1 0-15,-1-22 0,-21 22 16,21 0-16,21-21 0,-21 21 0,1-1 16,20 1-16,-21 0 0,21 0 0,-20 21 15,20 0-15,-21 0 0,0 0 16,0 0-16,1 21 0,-1-21 15,0 21-15,-21 0 0,0 1 0,21-1 16,-21 21-16,0-21 0,0 0 16,0 1-16,0-1 0,0 21 0,0-21 15,0 0-15,0 1 0,0 20 0,0-21 16,0 0-16,0 0 0,0 1 16,21-1-16,-21 0 15,0 0-15,21-21 16,1 0-1,-1 0 1,0 0-16,-21-21 0,21 0 0,0 0 16</inkml:trace>
  <inkml:trace contextRef="#ctx0" brushRef="#br0" timeOffset="71315.53">10054 7684 0,'0'0'0,"0"-64"32,0 43-32,-21 21 15,0 0-15,0-21 0,-1 21 0,-20 0 16,21 0-16,-21 0 0,20 21 16,-20-21-16,21 21 0,0 0 0,0-21 15,-22 21-15,22 1 0,0 20 16,0-21-16,21 0 15,0 0-15,0 1 16,21-1-16,0-21 0,0 21 16,0-21-16,22 21 0,-22-21 15,21 0-15,-21 0 0,22 21 0,-1-21 16,-21 0-16,22 0 0,-22 21 16,0-21-16,21 0 0,-21 22 0,-21-1 15,22-21-15,-22 21 0,21 0 16,-21 0-16,0 0 15,0 1-15,0-1 0,-21 0 16,-1-21-16,1 21 0,0-21 16,0 21-16,0 0 0,-43-21 15,43 22-15,-21-22 0,21 0 16,-22 21-16,22-21 0,-21 0 16,21 0-16,-22 21 0,22-21 0,0 0 15,-21 0-15,20 0 0,1 0 16,0 0-16,0 0 0,0 0 0,0 0 15,-1 0-15,1 0 0,21-21 0,0 0 16,-21-1-16</inkml:trace>
  <inkml:trace contextRef="#ctx0" brushRef="#br0" timeOffset="71959.98">7578 7281 0,'0'0'0,"-22"22"31,1-22-31,21-22 47,21 22-47,1-21 16,-22 0-16,0 0 15,-22 21 1,1 0 0,0 0-16,0 0 0,0 0 15,0 0-15,-1 0 0,22 21 0,-21-21 16,21 21-16,-21-21 16,21 21-16,-21-21 93</inkml:trace>
  <inkml:trace contextRef="#ctx0" brushRef="#br0" timeOffset="75459.17">1249 9652 0,'-21'0'79,"-1"0"-33,1 0-46,0-21 16,21 0 0,0 0-16</inkml:trace>
  <inkml:trace contextRef="#ctx0" brushRef="#br0" timeOffset="76224.67">1376 9462 0,'0'-22'31,"-21"22"-15,-1 0-16,1 0 0,0 0 15,0 0-15,21 22 0,0-1 16,-21 21-16,21 0 0,-21 1 15,21-1-15,-22 22 0,22-22 16,-21 21-16,21 1 0,-21-22 0,0 22 16,0-22-16,0 0 0,-1 1 15,1-1-15,0 0 0,0-20 16,0-1-16,0 21 0,21-21 16,-22 0-16,1-21 15,21-21 1,0 0-16,0 0 0,0 0 15,0 0-15,0-1 0,0 1 16,0-21-16,0 21 0,0 0 0,0-1 16,0 1-16,0 0 0,21 0 15,1 21-15,-22-21 0,21 21 0,0 0 16,0 0-16,21 0 0,-20 0 16,20 0-16,0 0 0,1 21 0,-1 0 15,21-21-15,-20 0 0,-1 21 16,0-21-16,-20 0 0,20 0 15,0 0-15,-21 0 0,1 0 16,-1 0-16,0 0 0,0 0 0,0 0 16,0-21-16,1 0 0,-22 0 15,0 0-15,0-1 0,0 1 0,0 0 16,0 0-16,0-21 0,0 20 16,0 1-16,0-21 0,0 21 15,-22 0-15,22-1 0,0 1 0,-21 21 16,0-21-16,0 21 15,21 21-15,-21-21 16,0 21-16,-1 22 16,22-22-16,-21 21 0,21-21 0,-21 22 15,21-1-15,0 0 0,-21 1 16,21-1-16,-21 0 0,21 1 0,0-1 16,0-21-16,-21 22 0,21-1 15,0-21-15,0 21 0,-22-20 0,22-1 16,0 0-16,0 0 0,0 0 15,0 0-15,0-42 32,0 0-32,0 0 15,22 0-15,-1-22 16</inkml:trace>
  <inkml:trace contextRef="#ctx0" brushRef="#br0" timeOffset="76615.64">2201 10118 0,'0'0'0,"0"21"31,0 0-31,21-21 16,1-21-1,-1 21-15,-21-21 0,0 0 16,0-1-16,0 1 0,0 0 16,0 0-16,0 0 15,-21 21 1,-1 0-1,1 0-15,21 21 0,-21-21 16,21 21-16,0 0 0,-21-21 16,21 21-16,-21 1 0,21-1 15,21-21 1,0 0 0</inkml:trace>
  <inkml:trace contextRef="#ctx0" brushRef="#br0" timeOffset="78617.27">3598 9440 0,'0'-21'31,"-21"0"-15,21 0 31,-21 21 0,0 0-32,21 21 1,-21-21-16,-1 0 16,1 0-16,21 21 15</inkml:trace>
  <inkml:trace contextRef="#ctx0" brushRef="#br0" timeOffset="81200.14">3852 9927 0,'0'-21'16,"0"0"-1,0 0-15,0 0 16,0-1-16,0 1 0,0 0 0,0-21 15,0 21-15,-21-1 0,0-20 16,0 21-16,0 0 0,-1 0 0,1-1 16,0 1-16,-21 21 0,21 0 0,-22 0 15,1 0-15,21 0 0,-22 0 16,1 0-16,0 21 0,-1 1 16,1-1-16,0 0 0,21 21 15,-22-21-15,22 22 0,0-22 0,0 21 16,0 1-16,-1-1 0,22-21 15,0 21-15,0 1 0,0-22 0,0 21 16,0-21-16,0 1 0,0-1 16,22 0-16,-1 0 0,0-21 0,0 21 15,21-21-15,-20 0 0,-1 0 16,0 0-16,21 0 0,-21 0 16,43 0-16,-22-21 0,1 21 15,-22-21-15,21 0 16,0 0-16,22-43 0,-22 22 15,1-1-15,-22 1 0,21 0 16,-21-22-16,0 1 0,43-43 16,-43 42-16,0 1 0,-21 21 0,21-1 15,-21 1-15,22 0 0,-22 20 16,0-20-16,0 21 0,0 0 0,0 0 16,0-1-1,0 44 1,-22-1-16,22 0 15,-21 0-15,0 21 0,0 1 0,0-1 16,0 0-16,21 1 0,0 20 16,-22 1-16,22-22 0,0 22 15,-21-22-15,21 21 0,0-20 0,0-1 16,0 22-16,0-43 0,0 21 16,21 0-16,1-20 0,-22 20 0,21-21 15,0 0-15,0-21 0,0 21 0,0-21 16,1 0-16,-1 0 0,0 0 15,0 0-15,0 0 0,0 0 0,1 0 16,-1-21-16,21 0 0,-21 0 16,22 0-16,-22 0 0,0-22 15,21 22-15,-21-21 0,1 21 0,-1-1 16,0-20-16,0 21 0,0 0 16,-21 0-16,21-1 0,-21 1 15,0 42 1,0 1-1,0-1-15,0 0 0,-21 0 0,0 0 16,21 0-16,-21 22 0,21-22 16,0 0-16,0 21 0,0-20 0,0-1 15,0 0-15,0 0 0,0 0 16,21 0-16,0 1 0,0-22 0,1 0 16,-1 0-16,0 0 0,21 0 15,-21 0-15,1 0 0,20 0 16,-21 0-16,21-22 0,-20 1 15,-1 0-15,21 0 0,-21 0 0,0 0 0,1-22 16,-1 22-16,-21-21 0,0-1 16,0 1-16,0 21 0,0-21 0,0-1 15,0 1-15,-21 21 0,-1 0 16,1-22-16,0 22 0,-21 21 0,21-21 16,-1 21-16,-20 0 0,21 0 15,-21 0-15,-1 21 0,22 0 0,-21 0 16,21 1-16,-1-1 0,1 21 0,0-21 15,0 22-15,21-22 0,0 21 16,0 0-16,0-20 0,0 20 16,0-21-16,21 21 0,0-20 15,0-1-15,1 0 0,-1 0 0,0 0 16,21-21-16,-21 21 0,1-21 0,20 0 16,-21 0-16,21 0 0,-20 0 15,20 0-15,-21 0 0,21-21 0,1 21 16,-22-21-16,21 0 0,-21 0 0,1 0 15,20-22-15,-21 1 16,0 21-16,0-22 0,1 22 16,-22-21-16,0 21 0,21-22 0,0 22 15,-21 0-15,0-21 0,0 21 16,0-1-16,0 1 0,0 42 31,0 1-15,0-1-16,0 0 15,0 21-15,0-21 0,0 1 0,0-1 16,0 21-16,0-21 0,0 0 0,0 1 16,0-1-16,0 0 0,21 0 15,0 0-15,-21 0 0,21 1 0,1-1 16,-1-21-16,0 0 16,0 0-16,0 0 15,0 0-15,1 0 0,-1 0 16,21 0-16,-21-21 0,0-1 15,1 1-15,-1 0 0,0 0 0,0 0 16,0-22-16,-21 22 0,21-21 0,-21 21 16,22-22-16,-22 1 0,0 0 15,0 21-15,0-1 0,0-20 16,0 21-16,0 0 0,0 42 31,0 21-31,0-21 0,0 1 16,0 20-16,0-21 0,0 21 15,0 1-15,0-22 0,0 21 0,0-21 16,0 22-16,0-22 0,0 0 16,21 0-16,0 0 0,0 1 15,0-22-15,0 0 0,22 0 16,-22 0-16,64 0 0,-64 0 16,21 0-16,0-22 0,1 22 15,-1-21-15,-21 0 0,22 0 0,-22-21 16,0 20-16,0-20 0,21 21 15,-42-21-15,22-1 0,-1 1 0,-21-22 16,21 22-16,-21 0 0,0-1 16,0 1-16,0 0 0,0-1 15,0 22-15,0 0 0,0 0 0,0 0 0,0 42 32,0 0-17,0 0-15,0 22 0,0-22 0,0 21 16,0 22-16,0-22 0,0 0 15,0 1-15,-21-1 0,21 0 0,0 1 16,-21-22-16,21 21 0,-22-21 0,22 0 16,0 22-16,0-22 0,-21 0 15,21 0-15,-21 0 0,21 1 16,0-44 15,0 1-15,0 0-16,0 0 0,0 0 0,0 0 15,0-22-15,0 22 0,21-21 16,0 21-16,-21-22 0,22 22 0,-1-21 16,0 21-16,0-1 0,0 1 15,22 0-15,-22 21 0,21 0 0,-21 0 16,22 0-16,-22 0 0,21 0 0,-21 0 16,22 21-16,-1 0 0,-21-21 15,21 43-15,-20-22 0,-1 0 0,0 0 16,0 0-16,-21 1 0,0 20 15,0-21-15,0 0 0,-21 0 16,-21 22-16,20-22 0,-20 0 0,0 0 16,-1 0-16,1 1 0,21-22 15,-21 21-15,-1 0 0,1-21 16,21 0-16,-22 0 0,22 0 0,0 0 16,0 0-16,0 0 0,0 0 15,-1 0-15,1-21 16,21 0-16,0-1 0,0 1 15,0 0-15,0 0 16,21 0-16,1 0 0,-1-1 16,0 1-16,0 0 0</inkml:trace>
  <inkml:trace contextRef="#ctx0" brushRef="#br0" timeOffset="81495.45">7133 9292 0,'0'0'0,"0"21"31,0 1-31,-21-1 16,21 21-16,0 0 0,0 1 16,0-1-16,-21 0 0,21 1 0,0 20 15,-21-20-15,21-1 0,-22 0 16,22 1-16,0-1 0,0-21 15,0 21-15,0-20 0,0-1 0,0 0 16,0 0-16,0 0 0,0 0 0,0 1 16,0-1-16,22-21 31,-1 0-31,0 0 0,0-21 16,21-1-16</inkml:trace>
  <inkml:trace contextRef="#ctx0" brushRef="#br0" timeOffset="81916.12">7662 9779 0,'0'0'0,"0"-21"0,0 0 16,0 0-16,0-1 16,0 1-16,-21 21 0,0 0 15,0 0-15,0 0 0,-1 0 16,1 21-16,0-21 0,21 22 15,0-1-15,-21 0 0,21 0 0,0 0 16,-21 0-16,21 1 16,0-1-16,0 0 0,21 0 0,0-21 15,0 21-15,0-21 0,1 0 0,-1 21 16,0-21-16,0 0 16,0 22-16,0-22 0,1 0 0,-1 0 15,-21 21-15,21-21 0,-21 21 0,21-21 16,-21 21-16,0 0 15,0 0-15,-21-21 16,0 22-16,0-22 0,-1 0 16,1 0-16,-21 21 0,21-21 15,-22 0-15,22 0 0,-21 0 0,0 21 16,-1-21-16,22 0 0,-21 0 0,21 0 16,-22 0-16,22 0 0,0 0 31,21-21-31,0 0 15,0-1-15</inkml:trace>
  <inkml:trace contextRef="#ctx0" brushRef="#br0" timeOffset="82283.98">6794 9419 0,'0'0'0,"22"0"31,-1 0-31,21 0 0,0 0 0,1 0 16,-1-21-16,0 21 0,1 0 0,20 0 16,-20 0-16,-1 0 0,0 0 15,1 0-15,-22 0 0,21 0 0,-21 0 16,0 0-16,1 0 0,-1 0 15,-42 0 32,-1 0-47,22 21 16,0 0 15,0 1-15,-21-22-16</inkml:trace>
  <inkml:trace contextRef="#ctx0" brushRef="#br0" timeOffset="116108.64">12213 9398 0,'-21'0'15,"21"-21"-15,0 0 32,0 0-17,0-1 1,0 1-1,21 21-15,0 0 0,0-21 0,1 21 16,20 0-16,-21 0 16,0-21-16,22 21 0,-22 0 0,21 0 15,-21 0-15,22 0 0,-22 0 16,21 0-16,-21 0 0,22 21 0,-1 0 16,-21 0-16,0 1 15,0-22-15,1 21 0,-22 0 0,0 0 16,0 21-16,0-20 0,0-1 15,-43 0-15,22 0 0,0 0 16,-21 0-16,20 1 0,-20-1 0,0 0 16,-1 0-16,1 0 0,0 0 15,-1-21-15,-20 22 16,21-22-16,20 21 0,1-21 0,0 0 16,21-21 15,21 21-16,0 0-15,1-22 0,-1 22 16,0 0-16,0 0 0,21 0 0,-20 0 16,20 0-16,-21 0 0,21 0 15,-20 0-15,20 0 0,0 0 0,-21 0 16,22 22-16,-22-22 0,21 21 16,-21 0-16,1-21 0,-1 21 15,21 21-15,-21-20 0,-21-1 0,0 0 16,0 0-16,0 0 15,0 0-15,0 1 0,-21-1 16,0 0-16,0-21 0,-22 21 0,1 0 16,21-21-16,-21 21 0,-22-21 15,22 0-15,-1 22 0,-20-22 0,21 0 16,-1 0-16,-20 21 0,20-21 16,1 0-16,0 0 0,21 0 15,-22 0-15,1 0 0,0 0 16,20 0-16,1 0 0,0 0 15,21-21 1,0-1 0,21 1-1,0 21-15,1-21 0,-1 0 16,0 0-16,21 21 0</inkml:trace>
  <inkml:trace contextRef="#ctx0" brushRef="#br0" timeOffset="116744.06">13674 9356 0,'0'0'0,"0"-21"0,0-1 16,-22 22-1,1 0-15,0 0 16,0 0-16,0 0 0,0 0 0,-1 0 16,-20 0-16,21 22 0,0-1 15,-22-21-15,22 21 0,-21 0 0,21 21 16,0-20-16,-1 20 0,1 0 16,0-21-16,0 22 0,0-1 0,21 0 15,-21 1-15,21-22 0,0 21 16,0-21-16,0 22 0,0-22 15,0 0-15,0 0 0,0 0 0,0 1 16,0-1-16,21 0 0,0 0 0,-21 0 16,21-21-16,0 21 0,0-21 15,1 22-15,-1-22 0,0 21 0,21-21 16,-21 0-16,22 0 0,-22 0 0,21 0 16,1 0-16,-1 0 0,0-21 15,1-1-15,20 1 0,-21 0 0,1 0 16,-1 0-16,0 0 0,1-22 15,-1 22-15,-21-21 0,22-1 0,-22 1 16,0 21-16,0-21 0,-21-1 16,0 1-16,0 21 0,0-22 15,0 1-15,-21 21 0,0 0 0,-22 0 16,22-1-16,-21 1 0,0 0 16,-1 0-16,22 21 0,-21 0 0,-1 0 15,-41-21-15,41 21 16,1 0-16,0 0 0,-1 0 0,1 0 15,21 0-15,-21 0 0,-1 21 0,22-21 16,0 0-16,-21 0 0,20 0 16,22 21-16,22-21 31,-1 0-31,0-21 16,0 21-16</inkml:trace>
  <inkml:trace contextRef="#ctx0" brushRef="#br0" timeOffset="117729.6">14203 9059 0,'0'-21'0,"-64"-42"31,43 42-31,0-1 0,0 1 0,0 0 16,-22 21-16,22-21 0,0 0 16,0 0-16,-22-1 0,22 1 0,-21 0 15,0 0-15,-43-21 0,21 20 16,1 22-16,-1-21 0,1 21 16,-22 0-16,22-21 0,-22 21 0,22 0 15,-22 0-15,21 0 0,1 0 16,-1 0-16,22 0 0,-21 0 0,-1 0 15,22 0-15,-22 0 16,1 0-16,20 0 0,-20 0 0,-1 21 16,1 0-16,-1-21 0,1 22 0,-1-1 15,1 21-15,-1-21 0,1 0 16,-1 22-16,1-1 0,-1 0 0,1-20 16,-1 20-16,1 0 0,-1 1 15,22-1-15,0 0 0,-22 1 0,22-1 16,-22 43-16,43-43 15,0 0-15,0 22 0,0-22 0,21 22 16,-21-22-16,21 21 0,0 1 0,0-22 16,0 22-16,0-22 0,0 0 15,21 22-15,-21-22 0,21 1 16,0-1-16,0 21 0,0-20 0,22-1 16,-22 22-16,21-22 0,1 0 15,-22 1-15,21-1 0,0 0 0,22 1 16,-22-1-16,1 0 0,-1 1 15,21-22-15,-20 21 0,20-21 0,1 22 16,20-22-16,-20 0 0,21 0 0,-1 21 16,1-20-16,0-1 0,-1-21 15,1 21-15,0 0 0,-1-21 0,1 0 16,0 0-16,-1 0 0,1 0 16,84 0-16,-105-21 0,20 21 15,1-21-15,-21 0 0,-1-1 16,22 1-16,-22 0 0,-20-21 0,20 21 15,1-1-15,-1-20 0,1 21 16,-1 0-16,1-22 0,-22 22 0,21-21 16,-20 21-16,-1 0 0,22-1 0,-22-20 15,0 21-15,1 0 0,-22 0 16,21-22-16,-21 22 0,22-21 0,-22 21 16,0-22-16,0 1 0,21 21 15,-42-22-15,22 1 0,-1 0 16,0-22-16,0 22 0,-21-22 0,0 22 15,21-21-15,-21 20 0,0-20 16,0 20-16,0-20 0,0 21 0,0-1 16,-21 1-16,21 0 0,-21-1 15,0 1-15,0 0 0,-22-1 0,22 1 16,-21 21-16,-1-22 0,-20 1 16,21 0-16,-22-1 0,1 22 0,-1-21 15,22 21-15,-22-22 0,1 22 16,20 0-16,1 0 0,-21 21 0,20-21 15,1 0-15,0 21 0,20 0 16,-20 0-16,-21-22 0,20 22 16,1 0-16,-22 0 0,1 0 0,-22 0 15,22 0-15,-22 0 0,0 22 0,1-1 16</inkml:trace>
  <inkml:trace contextRef="#ctx0" brushRef="#br0" timeOffset="139920.13">15113 9567 0,'-21'0'0,"0"0"16,-1 0-1,44-21 48,-1 21-63,0 0 15,0 0-15,21 0 0,1 0 0,20 0 16,-20 0-16,20 0 0,-21 0 16,22 0-16,-22-21 0,22 21 15,-22 0-15,0 0 0,1 0 0,-22 0 16,21 0-16,-21 0 0,1 0 15,-1 0-15,0 0 0,-21-21 32,-21 21-17,0-21-15,-1 21 0,-20 0 16,21 0-16,0-21 0,-22 21 0,22 0 16,0 0-16,-21 0 0,21-22 15,-1 22-15,1 0 0,0 0 16,42 0 15,0 0-31,1 0 16,-1 0-16,0 0 0,21 0 0,-21 0 15,22 0-15,-22 0 0,0 0 16,21 0-16,-20 0 0,-1 0 0,0 0 16,0 0-16,0 0 15,-21 22 1,0-1-1,0 0-15,0 0 0,-21 0 16,0 0-16,0 1 0,0-1 16,-22 21-16,22-21 0,0 0 0,0 1 15,0-1-15,-1 0 0,1 0 16,0-21-16,0 21 0,21 0 0,-21-21 16,21 22-16,21-22 31,0 0-31,21 0 15,-20 0-15,20-22 0</inkml:trace>
  <inkml:trace contextRef="#ctx0" brushRef="#br0" timeOffset="141948.89">16722 9271 0,'-64'0'15,"43"21"1,0 0-16,0 1 0,-1-1 16,1 0-16,0 0 0,21 21 0,-42 22 15,21-22-15,-1 1 16,1-1-16,21 0 0,-21-21 0,0 22 15,0-1-15,0-21 0,-1 0 0,22 1 16,-21 20-16,0-21 16,0 0-16,21 0 0,0 1 15,-21-22-15,0 21 16,21-42 15,0-1-31,0 1 16,0 0-16,0 0 0,0-21 0,21 20 15,0-20-15,-21 0 0,21 21 16,-21-22-16,21 22 0,-21-21 0,0 21 16,21-1-16,-21 1 0,22 21 15,-22-21-15,0 42 32,0 0-32,0 1 0,0-1 0,0 0 15,21 21-15,-21-21 0,21 22 16,0-22-16,-21 0 0,21 21 15,0-20-15,1-1 0,-1 0 0,21-21 16,-21 21-16,0 0 0,22-21 16,-22 0-16,21 0 0,1 0 0,-1 0 15,0 0-15,1 0 0,-22 0 16,21 0-16,0 0 0,1-21 0,-1 0 16,-21 0-16,22 0 0,-1-1 15,-21 1-15,21 0 0,-20-21 0,-1 21 16,0-22-16,21 1 15,-42 0-15,21 20 0,-21 1 0,0 0 16,0 0-16,0 0 16,-21 21-16,0 0 0,0 0 15,0 0-15,0 0 0,-1 0 16,1 21-16,0 0 0,0 0 0,0 0 16,0 1-16,21-1 0,0 21 15,-22-21-15,22 22 0,0-22 0,0 21 16,0-21-16,0 0 15,0 1-15,0-1 0,22 0 0,-1-21 16,0 21-16,0-21 0,0 21 0,0-21 16,22 0-16,-1 0 0,0 0 15,1 0-15,-1 0 0,22 0 16,-22 0-16,21 0 0,-20 0 16,20 0-16,-20-21 0,-1 0 0,0 21 15,-21-21-15,22-22 0,-1 22 16,-21 0-16,0 0 0,1 0 15,-1-22-15,0 22 0,-21 0 0,21 0 16,-21 0-16,0 0 0,0-1 0,0 1 16,-21 0-16,0 21 15,0 0-15,-1 0 0,-20 0 16,21 21-16,-21 0 0,20 1 0,-20-1 16,0 0-16,-1 21 0,1 1 15,21-22-15,-21 21 0,20-21 16,1 0-16,0 1 0,21 20 0,0-21 15,0 0-15,0 0 16,0 1-16,21-22 16,0 0-16,1 0 15,-1 0-15,0 0 0,21 0 0,-21 0 16,1 0-16,-1 0 0,21-22 16,-21 1-16,0 0 0,22 0 0,-22 0 15,0 0-15,0-1 0,0-20 0,1 21 16,-22 0-16,21 0 0,-21-1 15,21 1-15,-21 0 0,0 0 0,0 42 47,0 0-31,0 0-16,0 1 0,0-1 0,21 0 16,-21 0-16,0 0 0,0 0 0,0 1 15,0-1-15,21-21 0,-21 21 16,21 0-16,1-21 0,-1 0 15,-21 21-15,21-21 0,0 0 16,0 0-16,0 0 0,1 0 0,-1 0 16,0 0-16,21 0 0,-42-21 15,43 21-15,-43-21 0,21 0 16,0 0-16,0-1 0,0 1 16,0 0-16,-21-21 0,0 21 15,22-1-15,-1 1 0,-21 0 0,0 0 16,0 0-16,21 21 15,0 21 1,-21 0-16,0 0 16,0 22-16,0-22 0,0 0 15,0 0-15,0 0 0,0 0 16,0 1-16,0-1 0,0 0 16,0 0-16,21 0 15,0-21-15,1 0 0,-1 0 16,0 0-16,0 0 15,0 0-15,0 0 16,1 0-16,-1 0 0,21-21 0,-21 0 16,0 21-16,1-21 0,-1 0 15,21-1-15,-21 1 0,0 0 0,1 0 16,-22 0-16,21 0 0,0-1 16,0 1-16,-21 0 0,0 0 0,21 21 15,-21-21-15,0 42 31,0 0-31,0 0 16,0 0 0,0 1-16,0-1 0,-21 0 0,21 0 15,0 0-15,0 0 0,0 1 16,0-1-16,0 0 0,0 0 16,21-21-16,0 21 15,1-21-15,-1 0 0,0 0 16,0 0-16,0 0 0,22 0 0,-22 0 15,0 0-15,21 0 0,-21 0 16,1 0-16,20-21 0,-21 0 0,21 0 16,-20 0-16,20-1 0,-21 1 15,0 0-15,0 0 0,1 0 0,-1 0 16,-21-1-16,21 1 0,-21 0 16,0 0-16,0 0 0,0 0 15,0-1-15,-21 22 0,0 0 16,-1 0-16,1 22 0,0-1 15,0 0-15,21 0 0,-21 0 0,0 22 16,21-22-16,0 21 0,0-21 16,0 22-16,0-22 0,0 0 0,0 0 15,0 0-15,0 0 0,0 1 16,0-1-16,21-21 0,0 21 0,0-21 16,0 0-16,0 21 0,1-21 15,-1 0-15,0 0 0,0 0 16,0 0-16,0 0 0,1 0 0,-1 0 15,0 0-15,0 0 16,-21-21-16,21 21 0,0-21 0,1 0 16</inkml:trace>
  <inkml:trace contextRef="#ctx0" brushRef="#br0" timeOffset="142153.22">20108 10118 0,'0'0'0,"0"21"31,-21-21-15,0 0 0,0 0-1,0 0 1,-1 0-16</inkml:trace>
  <inkml:trace contextRef="#ctx0" brushRef="#br0" timeOffset="143124.32">15028 10287 0,'0'0'0,"-42"0"16,42 21 0,0 0-16,0 1 0,21-1 15,0 0-15,0 0 0,22 0 16,-22 0-16,42 22 0,-20-22 0,-1 0 15,22 0-15,-22 22 0,21-22 0,1-21 16,-22 21-16,1 0 0,-1 0 16,0-21-16,1 0 0,-22 21 0,21-21 15,-21 0-15,0 0 0,1 0 16,-1 0-16,0 0 0,0 0 0,0 0 16,-21-21-16,0 0 15,0 0-15,0 0 16,0 0-16,0-1 15,-21 1-15,21 0 16,-21 21-16,0 0 16,21-21-16,21 21 47,0 0-47,0 21 0,0 0 15,1 0-15,-1-21 16,-21 22-16,0-1 0,21 0 15,-21 0-15,0 0 0,0 0 16,0 1-16,0-1 0,-21 0 16,0-21-16,-1 21 0,-41 0 15,21 0-15,-1-21 0,22 0 0,-21 22 16,-1-22-16,22 0 0,-21 0 16,21 0-16,0 0 0</inkml:trace>
  <inkml:trace contextRef="#ctx0" brushRef="#br0" timeOffset="143356">15473 10753 0,'-21'0'78</inkml:trace>
  <inkml:trace contextRef="#ctx0" brushRef="#br0" timeOffset="145060.15">12107 10562 0,'0'0'0,"-21"0"0,0 0 16,0 0 0,0 0 15,42 0 16,0 0-32,21-21-15,1 21 0,-1 0 0,21 0 16,1-21-16,84 21 16,-63 0-16,-22-21 0,43 21 0,-21-21 15,-1 21-15,22 0 0,-21-22 16,21 22-16,-22 0 0,1-21 15,0 21-15,-1 0 0,-20 0 0,-1 0 16,43-21-16,-63 21 16,-1 0-16,0 0 0,1 0 0,-22 0 15,0 0-15,0 0 0,0 0 0,0 0 16,-42 0 46,0 0-62,0 0 0,0 0 0,0 0 16,-22 0-16</inkml:trace>
  <inkml:trace contextRef="#ctx0" brushRef="#br0" timeOffset="145503.9">12255 10732 0,'0'0'0,"-21"0"0,42 0 31,1 0-31,-1 0 0,21 0 0,0-22 16,22 22-16,-1 0 0,1-21 16,21 0-16,20 21 0,-20 0 0,21-21 15,21 21-15,-21 0 0,0-21 0,-1 21 16,-20 0-16,0 0 0,-1-21 16,1 21-16,-21 0 0,-1 0 15,1 0-15,-1 0 0,-21 0 0,22 0 16,-22 0-16,1 0 0,-22 0 15,0 0-15,0 0 0,0 0 0,0 0 16,-21-22 31,0 1-31</inkml:trace>
  <inkml:trace contextRef="#ctx0" brushRef="#br0" timeOffset="149616.53">5609 11726 0,'0'0'0</inkml:trace>
  <inkml:trace contextRef="#ctx0" brushRef="#br0" timeOffset="149664.09">5630 11705 0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2:45:00.2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2159 741 0,'0'0'0,"21"0"15,0 0-15,0 0 16,1 0 125</inkml:trace>
  <inkml:trace contextRef="#ctx0" brushRef="#br0" timeOffset="22958.76">2328 889 0,'0'-21'0,"21"21"16,-21-21 0,0 0-16,0-1 15,0 1 1,0 0-1,-21 21 1,0 0-16,0 0 16,-21 0-16,20 0 0,1 0 0,-21 0 15,0 0-15,20 0 0,-20 0 16,0 21-16,-1 0 0,1 1 16,-64 20-16,64-21 0,0 21 15,-22 1-15,22-1 0,-1 0 16,22 1-16,-21-1 0,21 0 15,-22 1-15,22-1 0,21 0 0,0-20 16,-21 20-16,21 0 16,0-21-16,0 22 0,21-22 0,0 21 15,1-21-15,-1 1 0,0-1 16,21 0-16,1 0 0,41 21 16,-41-42-16,-1 0 0,21 0 15,-20 0-15,-1 0 0,22 0 0,-22 0 16,0 0-16,1 0 0,-1-21 15,0 0-15,1 21 0,-1-21 0,0 0 16,1 0-16,-22-1 0,21 22 16,0-21-16,-20 0 0,20 0 0,0 0 15,1 0-15</inkml:trace>
  <inkml:trace contextRef="#ctx0" brushRef="#br0" timeOffset="23595.43">3577 847 0,'0'0'0,"0"-21"0,0-1 15,0 1-15,0 0 0,-21 0 16,0 21-1,0-21-15,-1 21 0,1 0 0,0 0 16,0 0-16,0 0 0,-22 0 16,1 0-16,21 21 0,-21-21 0,-1 21 15,1 21-15,0-20 0,-1-1 16,22 21-16,-21-21 0,21 22 0,-22-22 16,22 21-16,0-21 0,21 0 15,0 1-15,0-1 0,0 0 16,0 0-16,21-21 15,0 21-15,0-21 0,22 0 16,-22 0-16,21 0 0,1 0 16,-1 0-16,0 21 0,1-21 0,-1 0 15,0 0-15,-21 0 0,22 0 16,-1 0-16,-21 0 0,0 0 0,1 22 16,20-1-16,-21-21 15,-21 21-15,0 0 0,0 0 16,0 0-16,-21 1 15,21-1-15,-21-21 0,-22 21 0,22 0 16,0 0-16,-21-21 0,21 21 16,-1 1-16,-20-22 0,21 21 0,0-21 15,-22 0-15,22 21 0,0-21 16,-21 0-16,21 0 0,-1 0 16,1 0-16,-21 0 0,21 0 15,0 0-15,-22 0 0,22 0 0,0 0 16,0 0-16,0 0 0,-1 0 15,1 0-15,0 0 0,42-21 47,0 21-31,22-21-16</inkml:trace>
  <inkml:trace contextRef="#ctx0" brushRef="#br0" timeOffset="24251.47">4635 889 0,'0'-21'16,"0"-21"-1,-21 42-15,0-22 0,0 22 16,0 0-16,0-21 0,-1 21 16,1 0-16,0-21 0,-21 21 15,21 0-15,-1 0 0,1 0 0,-21 21 16,21 0-16,0-21 16,-22 22-16,22-1 0,0 0 0,0 0 15,0 0-15,-1 0 0,1 1 16,21 20-16,0-21 0,0 0 15,0 0-15,0 1 0,0-1 16,0 0-16,21-21 16,1 0-16,-1 0 0,21 21 15,-21 0-15,0-21 0,1 0 0,20 21 16,-21-21-16,0 0 0,0 22 16,22-22-16,-22 0 0,0 21 0,0-21 15,0 0-15,-21 21 0,22-21 16,-1 21-16,-21 0 0,21-21 15,-21 21-15,21-21 0,-21 22 16,0-1-16,0 0 16,-21 0-16,0-21 15,-106 42 1,106-20-16,-22-22 16,1 0-16,-22 21 0,22-21 15,0 0-15,-1 0 0,1 0 0,0 0 16,-1 21-16,1-21 0,21 0 15,0 0-15,-22 0 0,1 0 16,21 0-16,0 0 16,21 21-16,-21-21 0,-1 0 15,22 21 1,22-42 15,-1 0-31</inkml:trace>
  <inkml:trace contextRef="#ctx0" brushRef="#br0" timeOffset="25183.62">6371 974 0,'21'0'31,"-21"-21"-31,21 21 16,-21-22-16,22 22 15,-1-21-15,0 0 16,0 0-16,21 0 0,-20 0 0,-1-1 16,21 1-16,-21 0 0,0 0 15,22 0-15,-22 0 0,0-1 0,0 1 16,0 0-16,1 21 0,-22-21 0,0 0 16,0 0-16,0-1 0,0 1 15,-22 21-15,-20 0 0,21-21 16,-21 21-16,-1 0 0,1 0 15,0 0-15,-1 0 0,1 0 0,0 0 16,-1 21-16,1-21 16,21 21-16,0 1 0,-1-22 0,1 21 15,0 0-15,0 0 0,21 0 16,0 0-16,0 1 0,0-1 0,0 0 16,0 21-16,0-21 15,0 22-15,21-22 0,0 21 0,0-21 0,1 22 16,-1-22-16,21 42 15,0-20-15,-20-22 0,20 0 0,0 0 16,1 22-16,-22-22 0,21 0 16,-21 0-16,22 0 0,-22 0 0,0 1 15,0-1-15,-21 0 0,0 0 16,0 0-16,0 0 0,0 1 16,-21-1-16,0-21 0,0 21 0,-22 0 15,1 0-15,0-21 0,-1 21 16,1-21-16,0 0 0,-1 0 0,1 0 15,0 0-15,20 0 0,-20 0 16,0 0-16,21-21 0,-1 21 0,-20-21 16,21 0-16,0 0 0,0 0 15,-22-1-15,22 1 0,21 0 0,-21 0 16,21 0-16,-21 0 0,21-1 16,0 1-16,0 0 0,0 0 31,21 21-31,0 0 0,0 0 15,0 0-15,1 0 16,-1-21-16,21 21 0,-21 0 0,0 0 16</inkml:trace>
  <inkml:trace contextRef="#ctx0" brushRef="#br0" timeOffset="25631.51">7133 1291 0,'0'0'0,"21"0"31,0 0-15,1-21-16,-1 0 15,0 0-15,0 0 0,0 21 0,0-22 16,1 1-16,-1 0 0,21 0 15,-21 0-15,-21 0 0,21-1 0,1 1 16,-22 0-16,0 0 16,0 0-16,0 0 15,-22 21-15,1 0 0,0 0 16,0 0-16,0 21 0,0 0 16,-1 0-16,1 0 0,0 0 0,0 1 15,0-1-15,0 21 0,-1-21 16,1 22-16,0-22 0,0 0 0,0 21 15,21-21-15,0 1 0,0-1 16,0 0-16,0 0 0,0 0 0,0 0 16,0 1-16,21-22 0,0 21 15,0-21-15,0 0 0,1 0 0,-1 0 16,0 0-16,21 0 0,-21 0 16,22 0-16,20 0 15,-20-21-15,-1-1 0,0 1 0</inkml:trace>
  <inkml:trace contextRef="#ctx0" brushRef="#br0" timeOffset="25952.12">8001 614 0,'0'-42'0,"0"84"0,0-106 0,0 43 15,0 0-15,-21 21 16,0 21-1,21 0-15,0 22 16,-22-22-16,22 21 0,-21 1 16,0-1-16,21 21 0,-21-20 0,21 20 15,0 1-15,-21-22 0,0 22 16,-1-1-16,22-21 0,0 1 16,-21-1-16,0 0 0,21-20 0,-21 20 15,21-21-15,0 0 0,0 0 0,0 1 16,-21-1-16,21 0 0,0 0 15,21-21 17,-21-21-32,21 0 0,0 21 15</inkml:trace>
  <inkml:trace contextRef="#ctx0" brushRef="#br0" timeOffset="26379.61">8086 1228 0,'0'21'32,"21"-21"-32,0 0 15,0 0-15,0 0 0,0 0 0,1-21 16,-1 21-16,0-21 0,0 21 15,21-22-15,-42 1 0,22 0 0,-1 0 16,0 21-16,-21-21 0,0 0 16,0-1-16,0 1 0,0 0 15,0 0 1,-21 21-16,0 0 0,-1 0 0,1 0 16,0 21-16,0 0 0,0-21 15,0 21-15,-1 22 0,1-22 0,0 0 16,21 21-16,0-20 0,-21-1 15,21 21-15,0-21 0,0 0 16,0 1-16,0 20 0,0-21 16,0 0-16,0 0 15,0 1-15,21-1 0,0-21 16,0 0-16,1 0 0,20 0 16,-21 0-16,21 0 0,1 0 0,-22 0 15,21 0-15,1 0 0</inkml:trace>
  <inkml:trace contextRef="#ctx0" brushRef="#br0" timeOffset="26715.62">9080 1037 0,'0'-21'15,"0"42"-15,0-63 0,0 21 0,-21 0 0,0-1 16,0 22-16,0-21 15,0 21-15,-1 0 0,1 0 16,0 0-16,0 21 0,0 1 16,0-1-16,-1 0 0,1 0 0,0 21 15,0-20-15,0 20 0,0-21 16,21 21-16,-22 1 0,22-22 0,-21 0 16,21 21-16,0-20 15,0-1-15,0 0 0,0 0 0,0 0 16,0 0-16,0 1 0,0-1 0,21-21 15,1 21-15,-1 0 0,0-21 16,21 0-16,-21 0 0,22 0 0,-1 0 16,0 0-16,1 0 0,-1 0 15,0-21-15,1 0 0,-1 21 0,-21-43 16</inkml:trace>
  <inkml:trace contextRef="#ctx0" brushRef="#br0" timeOffset="27091.4">9504 1037 0,'0'0'0,"0"-42"0,42-191 31,-42 212-31,0-21 0,0 20 16,0-20-16,0 21 0,0 0 0,0 0 15,0-1-15,0 1 16,0 42 15,-21 1-31,21-1 0,-21 0 16,21 21-16,-21 1 0,21-1 15,-22 0-15,22 22 0,0-1 0,0-20 16,-21 20-16,21-21 0,0 22 16,0-22-16,-21 1 0,21-1 0,0 0 15,0 1-15,0-1 0,0-21 0,0 0 16,0 22-16,0-22 16,0 0-16,0 0 0,0 0 0,0 0 15,0 1-15,0-1 16,0 0-16,21-21 15,0 0-15,1 0 16,-1 0-16,0-21 0,0 0 0,0 21 16,0-22-16,22 1 0,-22 0 0,0-21 15,21 21-15,-20-1 0,-1 1 16</inkml:trace>
  <inkml:trace contextRef="#ctx0" brushRef="#br0" timeOffset="27354.67">9440 1080 0,'21'0'47,"1"0"-47,-1 0 0,0 0 0,0 0 16,0 0-16,22-22 0,-22 22 15,0 0-15,0 0 0,0 0 0,0 0 16,-21-21-16,22 21 16,-1 0-16,0 0 0,0 0 15,-21-21 1,21 21-16</inkml:trace>
  <inkml:trace contextRef="#ctx0" brushRef="#br0" timeOffset="27963.22">10499 974 0,'0'0'0,"-22"-21"0,1 21 0,0 0 16,0 0-16,0 0 0,0 0 15,-1 0-15,1 0 0,0 0 16,0 0-16,0 0 0,-22 21 0,22 0 16,0 0-16,0 0 0,0 0 15,0 1-15,-1-1 0,1 0 0,0 21 16,21-21-16,-21 22 0,21-22 16,0 0-16,0 43 15,0-43-15,0 0 0,21 0 0,0 0 16,0 0-16,1 1 0,-1-1 15,0 0-15,21-21 0,-21 21 0,1-21 16,-1 0-16,21 0 0,-21 0 16,0 0-16,22 0 0,-22 0 0,0 0 15,0 0-15,22 0 0,-22-21 0,0 21 16,0-21-16,0 0 0,22-22 16,-22 1-16,-21 21 0,21-22 15,-21 22-15,21-21 16,-21 0-16,0-1 0,0 1 0,0 0 0,0-1 15,-21 1-15,0 21 0,0-22 16,-1 1-16,1 21 16,0 21-16,21-21 0,-21 21 15,0 0-15,-22 0 0,22 0 16,0 21-16,0-21 0,0 21 16,21 0-16,-21 22 0,-1-22 15,1 0-15,0 21 0,0-21 0,0 22 16,21-22-16,-21 21 0,21-21 0,0 1 15,0-1-15,0 0 0,0 0 16,0 0-16,0 0 0,21-21 16,0 0-16,0 0 0,0 0 0,0 0 15,22 0-15,-22 0 16</inkml:trace>
  <inkml:trace contextRef="#ctx0" brushRef="#br0" timeOffset="28768.14">10922 1037 0,'-21'-21'0,"42"42"0,-63-42 16,42-21 0,0 21-16,0-1 0,0 1 15,0 0-15,0 0 16,0 0-16,21 0 16,0 21-16,0 0 0,0-22 15,0 22-15,22 0 0,-22 0 0,21 0 16,-21 0-16,22 0 0,-1 0 15,-21 22-15,22-1 0,-1 0 0,-21 0 16,21 0-16,-20 22 0,-1-22 16,0 21-16,0 0 0,-21-20 15,0 20-15,0-21 0,21 21 16,-21-20-16,0 20 0,0-21 0,0 0 16,0 22-16,0-22 0,0 0 15,0 0-15,-21 0 0,21 0 16,0 1-16,-21-1 0,21 0 0,-21-21 15,21 21-15,-21-21 16,21 21-16,-22-21 16,22-21 15,0 0-15,0 0-16,0 0 15,0-1-15,0 1 0,0 0 16,0 0-16,22-21 15,-1 20-15,-21 1 0,21 0 0,0 0 16,0-21-16,0 20 0,1-20 16,-1 21-16,0-21 0,0 20 0,0-20 15,0 21-15,22-21 0,-22 20 16,0 1-16,0 0 0,0 0 16,1 0-16,20 0 0,-21 21 15,0-22-15,0 22 0,1 0 0,-22-21 16,21 21-16,0 0 0,-21-21 15,0 42 64,-21 0-64,0-21 1,-1 22-16</inkml:trace>
  <inkml:trace contextRef="#ctx0" brushRef="#br0" timeOffset="30302.64">1206 2074 0,'-21'0'15,"42"0"48,1 0-47,-1 0-16,0 0 15,0 0-15,0 0 0,22 0 0,-22 0 16,21 0-16,-21 0 15,22 0-15,20 0 0,-21 0 0,1 0 16,20 0-16,1 0 0,-1 0 16,1 0-16,-1 0 0,1 0 0,-1-21 15,1 21-15,20 0 0,1 0 16,0 0-16,-1 0 0,1 0 0,21 0 16,-21 0-16,20 0 0,-20 0 15,0 0-15,21 0 0,-22 0 0,22 0 16,0 0-16,0 0 0,0 0 15,-1 0-15,1 0 0,0 0 0,0 0 16,0 0-16,21 0 16,-21 0-16,21 0 0,0 0 0,0 0 15,0 0-15,-22 0 0,22 0 0,0 0 16,-21 0-16,21 0 0,0 0 16,0 0-16,0 0 0,0 0 0,0 0 15,-21 0-15,21 0 0,0 0 16,0 0-16,0 0 0,0 0 0,0 0 15,0 0-15,-21 0 0,21 0 16,-21 0-16,21-21 0,0 21 0,0 0 16,0 0-16,-21 0 0,21 0 15,-22 0-15,1 0 0,21 0 16,-21 0-16,21 0 0,-21 0 0,21 0 16,-21 0-16,0 0 0,-1 0 15,1 0-15,0 0 0,0-21 0,0 21 16,0 0-16,-1 0 0,1 0 15,0 0-15,-21 0 0,21 0 0,-22 0 16,1-21-16,21 21 0,-22 0 16,1 0-16,21 0 0,0 0 0,0 0 15,-22-21-15,22 21 0,-21 0 0,-1 0 16,1 0-16,0 0 0,-1 0 16,1 0-16,0 0 0,-1 0 0,-20-22 15,21 22-15,-22 0 16,1 0-16,-1 0 0,1 0 0,-1 0 15,-21 0-15,1-21 0,-1 21 16,-21 0-16,0 0 0,22 0 0,-22 0 16,0 0-1</inkml:trace>
  <inkml:trace contextRef="#ctx0" brushRef="#br0" timeOffset="30455.53">12827 2032 0,'0'0'16,"21"0"15,-21 21-31</inkml:trace>
  <inkml:trace contextRef="#ctx0" brushRef="#br0" timeOffset="33523.48">275 2709 0,'0'0'0,"-21"0"15,0 0-15,0-21 0,-1 21 16,44 0 15,-1 0-31,0 0 0,21 0 16,22 0-16,-22-21 0,22 21 15,-22 0-15,21 0 0,-20 0 0,20 0 16,-20 0-16,-1 0 0,0-21 16,-21 21-16,1 0 0,-1 0 15,0 0-15,0 0 0,0 0 16,-42 21 0,0-21-16,0 21 15,-22-21-15,1 0 16,21 21-16,-21-21 0,-1 0 0,22 0 15,-21 0-15,21 0 0,-22 0 16,22 0-16,0 0 0,0 0 16,0 0-16,-1 0 0,1 0 0,0 0 15,0 0-15,0 0 0,0 0 16,-1 0-16,1 22 0,0-22 16,0 0-16,0 0 15,21 21-15,-21-21 16,-1 21-16,22 0 0,-21-21 15,21 21-15,0 0 0,-21 1 16,21 20-16,-21-21 0,21 0 16,-21 22-16,21-1 0,0 0 15,0 1-15,-21-1 0,-1 0 16,22 22-16,-21-22 0,0 22 0,0-22 16,21 0-16,0 22 0,0-22 15,0 0-15,0 1 0,0-1 0,0 22 16,0-43-16,0 21 0,0 0 15,0 1-15,0-1 0,0 0 0,0 1 16,0-22-16,0 42 16,0-41-16,0-1 0,21 0 15,0 0-15,22-21 0,-1 0 0,0 0 16,1 0-16,-1 0 16,0-21-16,1 0 0,20 21 0,-21-21 15,1-22-15,-1 22 0,0 0 16,1-21-16,-1 20 0,22-20 0</inkml:trace>
  <inkml:trace contextRef="#ctx0" brushRef="#br0" timeOffset="34113.3">1609 3175 0,'0'0'0,"21"-21"0,0-21 15,-21 20-15,0 1 16,-21 0-16,0 21 15,-1-21-15,1 21 0,0-21 0,-21 21 16,21 0-16,-22 0 0,22 0 16,-21 0-16,-1 0 0,22 21 0,-21 0 15,0 0-15,20 0 16,-20 1-16,21 20 0,-21-21 0,20 21 16,1 22-16,0-22 0,21 1 15,0-1-15,-21 0 0,21 1 16,0 41-16,0-41 0,0-22 15,0 0-15,21 0 0,0 0 16,0 0-16,1 1 0,-1-1 0,0-21 16,21 0-16,-21 0 0,22 0 15,-1 0-15,0 0 0,22 0 0,-22 0 16,1-21-16,20-1 16,-21 1-16,22 21 0</inkml:trace>
  <inkml:trace contextRef="#ctx0" brushRef="#br0" timeOffset="37259.24">2180 3366 0,'0'0'0,"21"-22"0,-21-83 31,-21 83-31,0 1 16,0 21-16,0 0 0,-1 0 0,1 0 16,0 0-16,-21 0 0,21 21 15,-1 1-15,-20-1 0,21 21 16,-21-21-16,20 22 0,1-22 0,0 21 15,0-21-15,0 22 16,0-22-16,-1 21 0,22-21 0,0 0 16,0 1-16,0-1 0,0 0 15,0 0-15,0 0 0,22-21 16,-1 0-16,0 0 16,0 0-16,0 0 0,0 0 0,1 0 15,-1-21-15,21 0 0,-21 21 16,0-21-16,1 0 0,-1-1 0,21-20 15,-21 21-15,0-21 0,1 20 16,-1-20-16,0 21 0,0-21 0,0 20 16,-21-20-16,0 21 0,0 0 15,21 21-15,-21-21 0,0 42 47,0 0-47,-21 0 16,21 21-16,-21-20 0,21 20 15,0-21-15,-21 21 0,21-20 0,-21-1 16,21 21-16,-21-21 0,21 0 16,0 1-16,0-1 0,0 0 0,0 0 15,0 0-15,21-21 16,0 0-16,0 0 0,21 0 16,-20 0-16,20 0 15,-21 0-15,21-21 0,1 0 0,-1 21 16,0-21-16,1 0 0,-1-22 15,0 22-15,1 0 0,-1-21 0,0-1 16,1 22-16,-1-21 0,-21-1 16,0 22-16,1 0 0,-1 0 0,0 0 15,-21 0-15,0-1 0,-21 22 32,21 22-32,-21-1 15,-1 0-15,1 0 0,0 0 0,0 0 16,21 1-16,0 20 0,0-21 15,0 0-15,0 0 0,0 1 0,0-1 16,0 0 0,21 0-16,0 0 0,0 0 15,-21 1 1,-21-22 15,0 0-15,0 0-16,0 0 0,21-22 15,-21 22-15,-1 0 0,22-21 16,-21 21-16,21 21 31,0 1-15,0-1 0,0 0-16,21-21 0,1 0 15,-1 0-15,0 21 0,0-21 16,0 0-16,0 0 0,1 0 15,20 0-15,-21 0 0,21 0 16,-20 0-16,20-21 0,-21 21 0,0-21 16,22 0-16,-22 21 0,0-22 15,0 1-15,0-21 0,0 21 0,1-22 16,-1 22-16,0-21 0,-21 0 16,21 20-16,0-62 15,0 63-15,-21-1 0,22 1 16,-22 0-16,21 21 0,0 0 31,-21 21-31,0 0 0,0 1 16,0-1-16,0 0 15,0 0-15,0 0 0,0 0 16,21-21 15,-21-21-15,0 0-16,0 0 15,0 0-15,0 0 0,0-1 16,0 1-16,-21 0 0,21 0 16,-21 0-1,0 21-15,-1 0 0,1 0 16,0 21 0,21 0-16,-21 0 0,21 0 0,-21 22 15,0-22-15,21 21 0,0-21 16,0 22-16,0-22 0,0 21 0,0-21 15,0 22-15,0-22 0,0 0 16,0 21-16,0-20 0,21-1 0,0-21 16,0 21-16,21 0 0,-20-21 15,20 21-15,0-21 0,1 0 0,20 0 16,-21 0-16,22 0 0,-22 0 16,22 0-16,-1 0 0,-20-21 15,20 21-15,-21-21 0,1 0 0,-1 0 16,0-1-16,1 1 0,-22-21 15,0 21-15,21-22 0,-20 22 0,-1-21 16,-21 21-16,0-22 0,0 22 16,0 0-16,0-21 0,0 21 0,0-1 15,0 1-15,-21 0 16,-1 21-16,1 0 0,-21 0 16,21 0-16,0 0 0,-1 0 15,-20 21-15,21-21 0,-21 21 16,20 1-16,1-1 0,0 21 0,0-21 15,0 22-15,0-22 0,21 42 16,0-20-16,0-22 0,0 0 16,0 0-16,0 21 0,0-20 15,0-1-15,21 0 0,0-21 16,0 21-16,0-21 0,0 0 16,1 0-16,-1 0 15,0 0-15,0-21 0,0 0 0,0 21 16,1-21-16,-1-1 0,0 1 15,0-21-15,-21 21 0,21 0 16,-21-22-16,21 22 0,-21-21 16,0 21-16,0-22 0,0 22 0,0 0 15,0 0-15,0 0 0,0 42 32,0 0-32,0 0 15,0 0-15,0 0 0,0 22 16,0-22-16,0 0 0,0 0 15,0 0-15,0 22 0,0-22 0,0 0 16,0 0-16,22 0 0,-1 1 0,0-22 16,0 21-16,0 0 0,22-21 15,-1 0-15,0 21 0,22-21 0,-22 0 16,22 0-16,-22 0 0,0 0 16,22 0-16,-22-21 0,0 21 15,1-21-15,-1 0 0,-21-1 0,22 1 16,-22 0-16,0 0 0,0-21 15,0 20-15,-21-20 0,0 21 0,0-21 16,0-1-16,0 22 0,0-21 16,-21 21-16,0-1 0,0 1 0,0 0 15,-1 0-15,1 21 0,0 0 0,-21 0 16,21 0-16,-1 0 0,-20 0 16,21 0-16,0 21 0,-22 0 0,22 0 15,0 1-15,0 20 16,0-21-16,0 21 0,21-20 0,0 20 15,-22-21-15,22 21 0,0-20 16,0 20-16,0-21 0,0 0 0,0 0 16,0 1-16,0-1 0,22-21 0,-1 21 15,0-21-15,0 0 0,0 0 16,0 0-16,1 0 0,20 0 0,-21 0 16,0 0-16,22 0 0,-22-21 15,0 0-15,21-1 0,-21 1 0,1 0 16,-1-21-16,0 21 0,0-22 15,0 1-15,0-22 0,1 22 0,-1 0 16,-21-1-16,21-20 0,-21 21 16,21-1-16,-21 1 0,21 21 15,-21-22-15,0-20 0,0 42 16,0 0-16,0-1 16,-21 44 15,21-1-31,0 21 0,-21-21 15,21 22-15,-21-1 0,21 0 16,-21 1-16,21-1 0,0 0 16,0 1-16,0 20 0,0-21 0,0 1 0,0-1 15,0-21-15,0 22 16,0-1-16,0-21 0,0 0 0,0 0 16,0 1-16,21-1 0,0-21 0,0 21 15,0-21-15,0 0 16,1 0-16,-1 0 0,21 0 0,-21 0 15,0-21-15,1 0 0,20-1 16,-21 1-16,0 0 0,0 0 0,22 0 16,-1-43-16,-21 43 15,0 0-15,-21 0 0,0-22 0,22 22 16,-22 0-16,0 0 16,0 0-16,-22 21 15,1 0 1,0 21-16,21 0 15,-21 0-15,21 0 0,-21 1 0,21 20 16,0-21-16,0 0 0,0 0 0,0 1 16,0-1-16,0 0 0,0 0 15,0 0-15,0 0 0,21-21 0,21 22 16,-21-22-16,1 0 16,20 0-16,-21 0 0,21 0 0,-20 0 15,20 0-15,-21-22 0,21 1 0,-20 0 16,20 0-16,-21 0 0,0 0 15,22-43-15,-22 43 0,0-21 16,0 20-16,-21 1 16,0-21-16,0 21 0,0 0 0,0-1 15,-21 22 17,21 22-32,-21-1 0,0 0 15,21 0-15,0 0 0,-22 22 0,22-22 16,-21 0-16,21 21 0,-21-21 0,21 1 15,-21-1-15,21 0 0,0 0 16,0 0-16,0 0 0,-21-21 0,21 22 16,-21-22-16,21 21 15,0-42 17,0-1-17,0 1-15,21 0 0,0 0 16,-21 0-16,21 0 0,0-22 15,0 1-15,1 0 0,-1 20 16,21-20-16,-21 21 0,0 0 16,1-22-16,20 22 0,-21 21 0,21-21 15,-20 21-15,-1 0 0,21 0 0,-21 0 16,0 0-16,22 21 0,-22 0 16,0 1-16,0-1 0,0 21 15,-21-21-15,0 22 0,0-1 16,0-21-16,0 21 0,0-20 0,0 20 15,0-21-15,0 0 0,0 22 0,0-22 16,-21-21-16,21 21 0,-21 0 16,0 0-16,0-21 0,42 0 47,-21-21-32,42 0-15,-21 0 0</inkml:trace>
  <inkml:trace contextRef="#ctx0" brushRef="#br0" timeOffset="38175.25">7366 3302 0,'0'0'0,"0"-21"0,21 21 0,-21-21 15,0 0-15,0-1 0,0 1 16,0 0-16,-21 0 15,0 21-15,0 0 0,-1 0 16,1 0-16,0 0 0,0 0 16,0 0-16,0 0 0,-22 21 0,22 0 15,0 0-15,-21 1 0,20 20 16,-20-21-16,21 0 0,0 22 16,0-22-16,21 21 0,0-21 0,-22 22 15,22-1-15,0-21 16,0 0-16,0 0 0,22-21 0,-1 22 15,0-22-15,0 0 0,21 0 0,-20 0 16,20 0-16,0 0 0,-21 0 16,22 0-16,-22 0 0,21-22 0,-21 1 15,1 21-15,-1-21 0,21 0 16,-21 0-16,-21-22 0,21 22 0,1-21 16,-1 21-16,-21-22 0,0 22 0,0-21 15,21 0 1,-21 20-16,0 1 0,0 0 0,0 0 15,0 42 17,0 0-32,0 0 0,0 1 15,0-1-15,-21 21 0,21-21 16,0 0-16,0 22 0,-21-22 0,-1 21 16,1 1-16,21-1 0,-21-21 15,21 21-15,0 1 0,-21-1 0,21 0 16,-21 22-16,21-22 0,0 22 0,0-1 15,0-20-15,0 41 0,0-20 16,0-1-16,0 1 0,0-1 16,0 1-16,0-1 0,0 22 0,0-22 15,0 1-15,0 21 0,0-22 16,0 22-16,0-22 0,0 1 0,0 20 16,0-20-16,0-1 0,0 1 0,0-1 15,0 1-15,0-22 0,0 22 16,0-1-16,0-20 0,0-1 0,0 21 15,0-41-15,0 20 0,0 0 0,0-21 16,0 1-16,0-1 0,0 0 16,-21-21-16,-1 0 15,1 0-15,0 0 0,0-21 0,-21 0 16,20-1-16,1-20 0,-21 21 16,0-21-16,20-1 0,-20-20 15,21 20-15,-21-20 0,20-1 0,-20 1 16,21-1-16,0-20 0,0-1 0,-1 0 15,22 1-15,0-1 0,0 22 16,0-22-16,0 21 0,22-20 0,-1 20 16,21 1-16,-21-1 0,22 22 15,-22-22-15,21 1 0,0 21 0,-20-22 16,20 22-16,0-1 0,-21 1 0,22 0 16,-22-1-16,0 1 0,0 21 15,0-21-15,22-1 16,-43 22-16,0 0 0,0 0 0,0 0 15,-21-1-15,-1 1 16,1 0-16,-21 0 0</inkml:trace>
  <inkml:trace contextRef="#ctx0" brushRef="#br0" timeOffset="38451.75">6096 3027 0,'21'0'62</inkml:trace>
  <inkml:trace contextRef="#ctx0" brushRef="#br0" timeOffset="39311.62">9186 3027 0,'21'0'0,"-42"0"0,64 0 0,-22 0 0,0 0 15,0-21-15,0 21 16,0-21-16,1 21 0,-1-22 0,0 1 16,0 0-16,0 21 15,-21-21-15,21 0 0,-21 0 0,22-1 16,-22 1-16,0 0 0,0 0 15,-22 0 1,1 21-16,-21 0 0,21 0 0,-22 0 16,1 0-16,0 21 0,-1-21 15,1 21-15,0-21 0,-1 21 16,1 0-16,0 1 0,21-22 16,-1 21-16,1 0 0,21 0 0,0 0 15,0 0-15,0 1 0,21-1 16,1 0-16,-1-21 0,0 21 15,21 0-15,-21 0 0,22 1 0,-22-1 16,21 21-16,-21-21 0,22 0 16,-22 1-16,0-1 0,0 0 0,0 0 15,1 21-15,-1-20 0,-21-1 16,0 0-16,0 0 0,0 0 16,0 0-16,0 1 0,-64 20 15,43-21-15,-21 0 0,21-21 16,-22 21-16,1-21 0,0 0 0,-22 0 15,22 0-15,-1 0 0,1 0 0,0 0 16,-1-21-16,1 21 0,0-21 16,-1 0-16,22 21 0,-21-21 0,21 0 15,0-1-15,-1-20 0,1 21 16,21 0-16,0-22 0,-21 22 0,21 0 16,0 0-16,0-21 0,0 20 15,0 1-15,0 0 0,0 0 16,21 0-16,0 21 0,1-21 0,20 21 15,0-22-15,1 22 0,-1-21 16,21 21-16,1-21 0,21 21 16,-22-21-16</inkml:trace>
  <inkml:trace contextRef="#ctx0" brushRef="#br0" timeOffset="39620.55">9885 2688 0,'0'-21'16,"-21"21"0,-1 0-1,1 0-15,21 21 0,-21 0 0,0 22 16,0-22-16,21 21 16,-21-21-16,-1 22 0,1-1 0,0 0 15,0 22-15,21-22 0,-21 1 0,0 20 16,-1-21-16,22 1 0,-21-1 15,21 0-15,-21 1 0,21-1 0,0-21 16,0 0-16,0 22 0,0-22 16,0 0-16,21-21 15,0 0-15,1 0 16,-1-21-16,0 21 0,0-21 16,-21 0-16,21-22 0,0 22 0</inkml:trace>
  <inkml:trace contextRef="#ctx0" brushRef="#br0" timeOffset="40459.85">9525 3069 0,'0'0'0,"-42"0"0,20 0 0,-20 0 16,21 0-16,0 0 16,42 21-1,0-21-15,0 0 16,22 0-16,-22 0 0,21 0 15,0 0-15,22 0 0,-22 0 0,1-21 16,-1 21-16,0 0 0,1 0 16,-1-21-16,0 21 0,1 0 15,-1-21-15,0 21 0,-21-21 0,22 21 16,-22 0-16,0 0 0,-42 21 47,0 0-47,0 0 15,-1 0-15,1 22 0,-21-1 16,21-21-16,21 22 0,-21-22 16,21 21-16,0-21 0,0 0 0,0 1 15,0-1-15,21 0 0,0-21 16,0 21-16,0-21 0,0 0 16,22 0-16,-22 0 0,21 0 0,-21 0 15,22 0-15,-1 0 0,0 0 16,1-21-16,-22 0 0,21 0 0,-21-1 15,1 1-15,-1 0 0,0 0 16,-21-21-16,21 20 0,-21 1 0,21 0 16,-21 0-16,0 0 0,0 0 0,0-1 15,0 44 32,0-1-31,0 0-16,0 0 0,-21 21 0,21-20 15,-21 20-15,0 0 0,21 1 16,0 20-16,-21-21 0,21 1 0,-22 20 16,22-20-16,0 20 0,0-21 0,0 22 15,0-1-15,0 1 0,0-1 16,0 1-16,0-1 0,0 1 0,0-1 16,0 1-16,0-22 0,0 22 0,0-22 15,0 22-15,0-22 0,0 0 16,0 1-16,0-1 0,-21 0 0,0 1 15,0-22-15,0 21 0,-22-21 16,22 0-16,-21 1 0,0-1 16,-1-21-16,1 0 0,-22 0 0,22 0 15,-21 0-15,20 0 0,-20 0 0,-1-21 16,22-1-16,-43-41 0,43 21 16,0-1-16,-1 1 0,22 0 15,0-1-15,21 1 0,0 0 0,0-1 16,0 1-16,0-22 0,0 43 15,0-21-15,21 0 0,0-1 0,0 1 16,22 0-16,-22-1 0,21 1 16,1 0-16,20-1 0,-21 1 0,22 0 15,-1-22-15,22 22 0</inkml:trace>
  <inkml:trace contextRef="#ctx0" brushRef="#br0" timeOffset="40763.29">11070 2815 0,'0'0'0,"0"-21"0,0 0 0,0 0 15,-21 42 1,21 0 0,0 0-16,-21 0 0,21 1 15,-21 20-15,21-21 0,0 21 0,0 1 16,-22-1-16,1 0 0,21 22 15,-21-22-15,21 1 0,-21-1 0,0 0 16,21 1-16,0-1 0,-21-21 0,-1 21 16,22-20-16,-21-1 0,21 0 15,0 0-15,0 0 0,0 0 16,21-21 15,1 0-31,-1-21 0,-21 0 0,21 0 16</inkml:trace>
  <inkml:trace contextRef="#ctx0" brushRef="#br0" timeOffset="41136.4">11112 3302 0,'22'0'0,"-1"0"31,0 0-31,0 0 16,0 0-16,0 0 0,1 0 15,-1 0-15,21 0 0,-21-21 0,0 21 16,22-21-16,-22 21 0,0-21 16,0-1-16,0 1 0,22 0 15,-43 0-15,0 0 0,0 0 16,0-1-16,-21 1 16,-1 21-16,1 0 15,0 0-15,0 0 0,0 0 16,-22 21-16,1 1 0,21-1 0,-21 21 15,20-21-15,1 22 0,0-1 0,0 0 16,21-21-16,0 22 0,0-1 16,0-21-16,0 0 0,0 22 0,0-22 15,21-21-15,0 21 0,0 0 16,1-21-16,-1 0 0,21 0 0,-21 0 16,0 0-16,1 0 0,-1 0 15,21-21-15,-21 0 0,0 0 16</inkml:trace>
  <inkml:trace contextRef="#ctx0" brushRef="#br0" timeOffset="43287.82">12763 2985 0,'0'0'0,"22"0"0,-1 0 16,0-22-16,0 22 0,0-21 0,22 21 16,-22-21-16,0 0 0,21 0 15,-21 21-15,1-21 0,20-1 16,-21 1-16,0 0 0,0 0 0,1 0 16,-22 0-16,0-1 0,0 1 15,0 0-15,0 0 0,0 0 0,0 0 16,-22 21-16,1 0 0,0 0 15,-21 0-15,21 0 0,-1 0 0,-20 0 16,21 0-16,-21 21 0,20 0 0,-20 0 16,21 0-16,0 0 0,0 1 15,-1 41-15,1-42 0,21 0 16,0 1-16,0-1 16,0 0-16,0 0 0,21 0 0,1 0 15,-1 1-15,0-1 0,0 0 0,0 0 16,22 0-16,-22 0 0,21 1 15,-21-1-15,0 0 0,1 0 0,-1 0 16,-21 0-16,0 1 0,0-1 16,0 0-16,0 0 0,-21 0 0,-1 0 15,1-21-15,-21 22 0,0-1 0,20-21 16,-20 0-16,0 0 0,-1 0 16,1 0-16,0 0 0,-1 0 0,-20 0 15,21-21-15,20-1 16,1 1-16,0 0 0,0 0 15,0-64-15,21 43 0,0 21 16,0-22-16,0 22 16,0-21-16,0 21 0,21 0 0,-21-1 15,0 1-15,21 0 0,0 21 16,-21-21-16,21 21 16,-21 21-1,22 0-15,-22 0 0,0 1 16,0-1-16,21 0 0,-21 0 0,21 0 15,-21 22-15,0-22 0,0 21 0,21-21 16,0 22-16,-21-22 0,21 0 16,1 0-16,-1 0 0,0 0 0,0 1 15,0-1-15,0-21 0,22 0 16,-22 21-16,21-21 0,1 0 16,-1 0-16,0 0 0,1 0 0,20-21 15,-21 21-15,22-21 0,-1-1 16,-20 1-16,20-21 0,-20 21 0,20 0 15,-21-22-15,1 1 0,-22 0 16,21 20-16,-21-20 0,1 0 0,-1-1 16,0-20-16,-21 21 0,0-1 15,0 1-15,0 0 0,0-1 0,0 22 16,0 0-16,0 0 0,0 0 0,-21 21 31,0 21-31,-1 0 0,22 21 16,0-21-16,-21 22 15,0-1-15,21 0 0,-21 1 0,21-1 16,0 0-16,-21 1 0,0-1 0,21-21 16,-22 22-16,22-1 0,0-21 15,-21 21-15,21-20 0,-21 20 0,21-21 16,0 0-16,-21-21 0,21 21 16,21-21 15,0-21-16,0 0-15,-21 0 0,22 0 0,-1 0 0,-21-1 16,21 1-16,0 0 16,-21 0-16,21 0 0,0 0 15,1 21-15,-22-22 0,21 22 32,-21 22-32,0-1 15,0 0-15,0 0 0,21 0 16,-21 22-16,21-22 0,0 0 15,-21 0-15,0 0 0,21 0 16,1 1-16,-1-22 0,0 21 16,0-21-16,0 21 0,0-21 0,1 0 15,20 0-15,0 0 0,-21 0 16,22 0-16,-1 0 0,22-21 16,-22 0-16,0 21 0,1-22 0,20 1 15,-21 0-15,-20-21 0,20 21 16,21-43-16,-41 43 0,-1 0 15,-21-22-15,0 22 0,21 0 16,-21 0-16,0 0 0,0 0 0,0-1 16,-21 1-16,0 21 15,-1 0-15,1 0 16,0 0-16,0 21 0,0-21 0,0 22 16,-1-1-16,1 0 0,0 0 15,0 0-15,21 0 0,0 1 16,0-1-16,0 0 0,0 21 0,0-21 15,0 1-15,0-1 0,0 0 16,21 21-16,0-42 0,0 21 0,1 1 16,20-1-16,-21-21 0,21 0 0,1 21 15,-1-21-15,22 0 0,-22 0 16,0 0-16,1 0 0,-1-21 0,0 0 16,1-1-16,-1 1 0,0 0 15,-21 0-15,22 0 0,-22-22 0,0 22 16,0 0-16,0-21 0,-21 21 15,0-22-15,0 22 0,0 0 16,0 0-16,0 0 0,0-1 0,0 1 0,-21 21 31,0 0-31,0 0 0,0 0 16,21 21-16,-21-21 0,-1 22 0,1-1 16,0 21-16,21-21 0,0 0 15,-21 1-15,21 20 0,0-21 0,0 0 16,0 0-16,0 22 0,0-22 0,0 0 15,21 0-15,0 0 0,0 1 16,22-1-16,-22-21 0,21 0 16,1 0-16,-1 21 0,0-21 15,1 0-15,20 0 0,-21 0 16,1-21-16,-1 0 0,0-1 0,1 1 16,-22 0-16,0-21 0,21 21 15,-20-22-15,-1 1 0,0 0 0,0-1 16,0 1-16,-21 0 0,0-1 15,21-20-15,1 20 0,-22 1 0,0 0 16,0-1-16,0 1 0,21 0 16,-21 21-16,0-1 0,0 1 0,0 0 15,0 42 1,0 0 0,-21 22-16,-1-22 0,1 21 15,21 1-15,-21-1 0,0 0 16,21 22-16,-21-22 0,21 0 0,-21 1 15,21-1-15,-22 0 0,22 1 16,0 20-16,0-42 0,0 22 0,0-1 16,0 0-16,0-20 0,22-1 0,-1 0 15,0 0-15,0 0 0,0 0 16,0-21-16,1 0 0,-1 0 0,0 0 16,0 0-16,21 0 0,-20 0 15,-1 0-15,21 0 0,-21-21 16,43-21-16,-43 0 0,21 20 15,-21-20-15,1 0 0</inkml:trace>
  <inkml:trace contextRef="#ctx0" brushRef="#br0" timeOffset="43515.94">15769 2921 0,'-21'0'0,"42"0"0,-63 0 0,42 21 15,21 0 17,0-21-32,0 0 0,0 0 15,1 0-15,-1 0 0,0 0 16,0 0-16,0 0 0,0 0 16,1 0-16,-1 0 0,0 0 0,0 0 15,0-21-15,0 0 0,22 21 0,-22-21 16</inkml:trace>
  <inkml:trace contextRef="#ctx0" brushRef="#br0" timeOffset="44111.62">16785 2307 0,'0'0'0,"21"-21"31,0 21-31,1 0 0,-1 0 0,21-21 16,-21 21-16,22 0 0,-1 0 0,0-21 16,1 21-16,-1 0 0,0 0 15,1 0-15,-1 0 0,0 0 0,-21 0 16,22 0-16,-22 0 0,0 0 15,0 0 1,-21 21 0,0 0-16,0 0 15,0 22-15,0-22 0,0 21 16,0 0-16,0 1 0,0-1 16,-21 0-16,21 1 0,-21 20 0,21-20 15,0 20-15,-21-21 0,0 22 16,21-22-16,-22 22 0,22-22 15,0 22-15,0-1 0,0 1 0,0-1 16,0-21-16,0 22 0,0-1 16,0-20-16,0 20 0,0-20 0,0-1 0,0 0 15,0-21-15,0 22 16,0-22-16,0 0 0,-21 21 0,0-42 16,0 22-16,0-1 0,0-21 0,-1 21 15,1-21-15,-21 0 0,21 0 16,0 0-16,-22 0 0,22 0 0,0 0 15,-43 0-15,43 0 16,0 0-16,0 0 0,0 0 0,0 0 16,-1-21-16,1 21 0,0 0 15,21-21-15,-21 21 16,21-22-16,0 1 16,-21 21-16</inkml:trace>
  <inkml:trace contextRef="#ctx0" brushRef="#br0" timeOffset="98824.4">1037 6011 0</inkml:trace>
  <inkml:trace contextRef="#ctx0" brushRef="#br0" timeOffset="99611.3">1079 6096 0,'0'-21'78,"0"0"-78,22 21 15,-22-21-15,0-1 0,21 22 0,-21-21 16,0 0-16,0 0 0,21 0 16,-21 0-16,0-1 0,0 1 0,0 0 15,0 0-15,0 0 0,0 0 16,0-1-16,-21 22 16,0 0-16,-1 0 15,1 0-15,0 0 16,0 22-16,0-22 0,0 21 0,-1 0 15,1 0-15,0 0 0,0 0 16,0 1-16,0-1 0,-1 0 0,22 0 16,-21 0-16,21 0 15,-21 1-15,21-1 16,0 0-16,0 0 0,21 0 16,0-21-16,1 21 15,-1-21-15,0 0 16,0 22-16,0-22 0,0 21 15,22-21-15,-22 21 0,0-21 0,0 21 16,0-21-16,22 21 16,-22-21-16,0 21 0,21 1 15,-20-22-15,-1 21 0,0 0 0,0 0 16,-21 0-16,0 0 0,0 22 16,0-22-16,0 0 0,0 21 0,-21-20 15,0-1-15,-22 21 0,22-21 16,-21 0-16,0 1 0,-1-1 0,22 0 15,-21 0-15,-1-21 0,1 0 16,21 0-16,-21 0 0,20 0 0,1 0 16,0 0-16,-21 0 0,21-21 15,-1 0-15,1 0 0,0-1 16,0-20-16,0 21 0,0-21 16,-1 20-16,1-20 0,21 21 15,-21-21-15,21 20 0,0 1 0,0 0 16,0 0-16,0 0 15,21 0 1,0-1-16,1 22 16,-1 0-1,0 0-15,0 0 16,0 0-16,0 0 16</inkml:trace>
  <inkml:trace contextRef="#ctx0" brushRef="#br0" timeOffset="100479.63">1778 6223 0,'0'0'15,"0"-21"-15,-21 21 47,0 0-31,-1 21-16,1-21 15,21 21-15,-21 0 0,0 1 0,21-1 16,0 0-16,0 0 0,-21 0 16,21 0-16,0 1 0,0-1 0,0 0 15,0 0-15,0 0 0,0 0 16,21-21-16,-21 22 0,21-22 0,0 0 15,0 0-15,22 0 0,-22 0 16,0 0-16,21 0 0,1 0 0,-22-22 16,21 1-16,-21 21 0,1-21 15,20 0-15,-21 0 0,0 0 0,0-1 16,1 1-16,-22 0 16,0 0-16,21 0 0,-21 0 0,21-1 15,-21 1-15,0 0 16,-21 21 31,21 21-32,0 0-15,-21-21 0,21 43 16,-22-22-16,22 0 0,0 21 16,-21-20-16,21 20 0,0 0 15,0 1-15,0-1 0,0 0 16,0 1-16,0-1 0,0 21 0,0-20 15,0-1-15,0 22 0,0-22 16,0 21-16,21 1 0,-21-1 0,0 1 16,0-1-16,0 64 0,0-63 15,0-1-15,0 1 0,0-1 16,0 1-16,-21-1 0,0-20 0,21 20 16,-21-20-16,0 20 0,0-21 15,-1 1-15,1-1 0,0 0 16,0-20-16,0 20 0,0-21 0,-1 0 15,1 22-15,-21-43 0,21 21 16,-22 0-16,22-21 0,-21 0 0,0 0 16,-1 0-16,1 0 0,-22-21 15,22 0-15,-21-22 0,-1 22 0,1-21 16,-1-22-16,22 22 0,-22-22 16,22 1-16,0-1 0,-1 22 0,22-21 15,0 20-15,0 1 0,21 0 16,0-22-16,0 43 0,0-21 0,0-1 15,0 1-15,21 21 0,0-22 16,0 1-16,-21 21 0,21-21 0,1 20 16,-22-20-16,21 21 0,0 0 15,0-22-15,0 22 0,0 0 16,22-21-16,-1 21 0,0-1 16</inkml:trace>
  <inkml:trace contextRef="#ctx0" brushRef="#br0" timeOffset="101099.63">2392 6308 0,'0'0'0,"0"-21"0,-21 21 31,-1 0-31,1 0 16,21 21-16,0 0 0,-21 0 15,21 0-15,-21 0 0,21 1 0,-21 20 16,21-21-16,0 21 0,0-20 16,0-1-16,0 21 0,0-21 15,0 0-15,0 1 0,0 20 16,0-21-16,-21-21 47,21-21-32,0 0-15,0 0 0,0-1 0,0 1 16,0-21-16,0 21 0,0-22 16,21 1-16,0 21 0,-21-21 0,21-1 15,0 22-15,22-21 0,-22 21 16,0-1-16,21 1 0,1 0 0,-1 21 15,0-21-15,1 21 0,-1 0 16,-21 0-16,21 0 0,-20 0 0,20 21 16,-21 0-16,0 0 0,-21 1 0,21-1 15,-21 21-15,0-21 16,0 22-16,0-22 0,0 21 0,0-21 16,0 22-16,0-22 0,0 0 15,-21 0-15,0 0 0,21 0 0,-21 1 16,21-1-16,-21-21 0,21 21 15,-21-21-15,21 21 0,0-42 32,21 0-17,0 0-15,0-1 0,-21-20 16,21 21-16</inkml:trace>
  <inkml:trace contextRef="#ctx0" brushRef="#br0" timeOffset="101391.59">3260 5927 0,'-22'42'32,"22"-21"-32,0 0 0,-21 1 0,0 20 15,0 0-15,21-21 0,0 22 16,-21-1-16,21 0 0,-21 1 15,-1-1-15,22 0 0,0 1 0,-21 20 16,21-20-16,-21-1 16,21-21-16,0 0 0,0 0 0,0 1 15,0-1-15,0 0 16,21-21 0,0 0-16,-21-21 0,0 0 15,22-1-15,-1 1 0,-21 0 16,0 0-16</inkml:trace>
  <inkml:trace contextRef="#ctx0" brushRef="#br0" timeOffset="101648.12">2984 6265 0,'0'0'0,"22"0"47,-1 0-47,0 0 16,0 0-16,0 0 15,0 0-15,1 0 0,-1 0 0,0 0 16,0 0-16,0 0 16,0 0-16,1 0 31,-1 0-31</inkml:trace>
  <inkml:trace contextRef="#ctx0" brushRef="#br0" timeOffset="102283.89">3789 6456 0,'0'0'0,"0"-21"0,21 0 0,0-1 16,-21 1-16,0 0 15,0 0-15,0 0 0,0 0 16,0-1-16,0 1 0,0 0 16,0 0-16,-21 21 0,0-21 0,0 0 15,-1 21-15,1 0 0,0 0 16,0 0-16,-21 0 0,20 0 0,1 0 15,-42 42-15,42-42 0,-1 21 16,-20 21-16,21-20 0,0 20 16,0-21-16,-1 21 0,1 1 0,21-1 15,0 0-15,-21-20 0,21 20 16,0 0-16,0-21 0,0 1 16,0-1-16,0 0 0,0 0 0,21 0 15,0-21-15,1 0 16,-1 0-16,0 0 0,0 0 0,21 0 15,-20 0-15,-1-21 0,21 21 16,-21-21-16,0 0 0,1 0 0,20-22 16,-21 22-16,0-21 0,0 21 15,1-22-15,-1 1 0,-21 0 0,0 20 16,21-20-16,-21 21 0,0 0 0,0 0 16,0-1-16,0 1 15,0 42 16,0 1-31,0-1 0,0 0 0,-21 21 16,21-21-16,0 22 0,0-22 0,0 21 16,0-21-16,0 22 0,0-22 15,0 0-15,0 0 0,0 0 0,0 1 16,0-1-16,21 0 0,0-21 16,-21 21-16,21-21 0,0 0 0,1 0 15,-1 0-15,0 0 0,0 0 16,0 0-16,22-21 0,-22 0 0,0 0 15,0-1-15</inkml:trace>
  <inkml:trace contextRef="#ctx0" brushRef="#br0" timeOffset="102907.74">4254 6265 0,'0'-21'15,"-42"-21"1,42 21-1,21 0 1,0 21-16,1 0 0,-22-22 0,21 22 16,0 0-16,0 0 0,0 0 15,0 0-15,1 0 0,-1 0 16,0 0-16,0 0 0,0 22 16,-21-1-16,0 0 0,0 0 15,0 0-15,0 22 0,0-1 16,0 0-16,0 1 0,0-22 0,0 21 15,0-21-15,0 22 0,0-22 16,-21 0-16,0 21 0,0-21 0,21 1 16,-21-1-16,-1 0 0,1 0 15,0-21-15,21 21 16,0-42 15,0 0-31,21 0 16,0 0-16,1-1 0,-1-20 0,0 21 15,0-21-15,21-1 0,-20 1 16,20 0-16,-21-1 0,21 22 0,-20-21 16,20-1-16,-21 22 0,0 0 0,0 0 15,22-21-15,-22 20 16,0 22-16,-21-21 0,0 42 31,0 1-31,-21-22 16,0 21-16,0 21 0,-1-21 0,1 0 15,0 22-15,21-22 0,-21 21 16,21-21-16,-21 22 0,21-22 16,-21 21-16,21-21 0,0 1 0,0 20 15,0-21-15,0 0 0,21 0 16,0 1-16,21-1 0,-21-21 16,1 21-16,-1-21 0,21 0 15,-21 0-15,0 0 0,22 0 0,-22 0 16,21 0-16,-21 0 0,1 0 0,-1 0 15,0 0-15</inkml:trace>
  <inkml:trace contextRef="#ctx0" brushRef="#br0" timeOffset="103675.07">1079 7027 0,'0'0'0,"-21"0"0,0 0 15,42 0 32,0 0-47,1 0 16,20 0-16,-21 0 0,21 0 0,1 0 16,20 0-16,-20 0 0,20 0 15,1 0-15,-1 0 0,22 0 0,-22 0 16,22 0-16,0 0 0,-1 0 15,1 0-15,0 0 0,-1 0 0,1 0 16,0 0-16,-1 0 0,1-21 0,21 21 16,-22 0-16,1 0 0,0 0 15,-1 0-15,1 0 0,0 0 16,-1 0-16,1 0 0,0-21 16,-1 21-16,1 0 0,0 0 0,-1 0 15,1 0-15,0 0 0,42 0 16,-43 0-16,-20 0 0,-1-21 15,1 21-15,-22 0 0,64 0 16,-42 0-16,-22 0 0,0-21 0,-21 21 16,22 0-16,-22 0 0,21 0 15,-21 0-15,1 0 0,-1 0 16,0 0-16,-21-21 78</inkml:trace>
  <inkml:trace contextRef="#ctx0" brushRef="#br0" timeOffset="104435.65">5757 6265 0,'0'0'0,"0"22"47,0-1-32,0 0 1,0 0-16,0 0 16,21-21 15,1 0-31,-1 0 16,0-21-1,-21 0 1,0 0-1,0 0-15,0-1 16,-21 22-16,0 0 31,-1 0-15,22 22-16,0-1 16,-21 0-16,0 0 15,21 0 1,0 0 31</inkml:trace>
  <inkml:trace contextRef="#ctx0" brushRef="#br0" timeOffset="105268.78">5736 6752 0,'0'21'31,"21"-21"-16,0 0 1,1 0 0,-1-21-16,0 0 15,-21 0-15,0 0 16,0 0-16,0 42 62,0 0-62,-21-21 16,21 21-16,0 0 16,21-21 15,0 0-31,0 0 0,0-21 16,1 0-1,-22 0-15,21 21 16,-21-21-16,0-1 0,0 1 15,0 0 1,-21 21-16,-1 0 16,1 0-16,0 0 15,21 21 1,0 0 0,21-21 30,0 0-30,-42 0 78,0 0-79,21 22 1,-21-22 62</inkml:trace>
  <inkml:trace contextRef="#ctx0" brushRef="#br0" timeOffset="106631.31">7747 5884 0,'0'0'0,"-21"0"16,0 0-16,-1 0 0,1 0 15,0 0-15,0 0 0,0 0 16,0 0-16,-1 0 0,1 0 16,42 0 30,22 0-46,-22 0 16,21 0-16,-21 0 0,22 0 16,20 0-16,-20 0 0,-1 0 0,21 0 15,-20 0-15,20 0 16,-20-21-16,20 21 0,-21-21 0,1 21 16,-1 0-16,0 0 0,1-21 0,-1 21 15,-21 0-15,22 0 0,-22-21 16,0 21-16,0 0 15,-42 0 32,0 0-47,0 0 16,-1 0-16,1 21 0,0-21 0,0 0 16,0 21-16,0-21 0,-1 21 0,1-21 15,0 0-15</inkml:trace>
  <inkml:trace contextRef="#ctx0" brushRef="#br0" timeOffset="107035.05">8064 5948 0,'0'0'15,"-21"0"-15,0 0 0,0 0 31,0 0-15,0 21 15,21 0-31,0 0 0,-22 1 0,22-1 16,0 21-16,0-21 0,0 22 16,0-1-16,0 0 0,0 1 0,-21-1 15,21 0-15,-21 1 0,21-1 0,-21 0 16,21 1-16,0-1 0,0-21 15,-21 21-15,21-20 0,-21-1 0,21 0 16,0 21-16,0-21 0,0 1 16,0-1-16,21-21 62,-21-21-62,21-1 16,0 22-16,-21-21 0,21 0 15,0 21-15,-21-21 0</inkml:trace>
  <inkml:trace contextRef="#ctx0" brushRef="#br0" timeOffset="107685.83">8572 6477 0,'85'-63'32,"-64"41"-32,0 1 0,-21 0 15,0 0-15,0 0 16,0 0-16,-21-1 16,0 22-16,0-21 0,0 21 15,0 0-15,-1 0 0,1 0 16,0 0-16,0 0 0,0 0 15,0 0-15,-1 0 0,1 21 16,0 1-16,0-1 0,0 0 16,0 0-16,21 0 0,-22 22 0,1-22 15,0 21-15,0-21 0,21 22 0,-21-22 16,21 21-16,0-21 0,0 0 16,0 1-16,0-1 0,0 0 0,0 21 15,21-42-15,0 21 16,0-21-16,0 0 0,1 0 15,-1 0-15,0 0 0,0 0 16,0 0-16,0 0 0,1-21 0,-22 0 16,21 0-16,0 21 0,0-21 15,0 0-15,22-43 16,-43 43-16,21 0 0,0-22 0,-21 22 16,0-21-16,0 21 0,21 0 15,-21-22-15,0 22 0,0 0 16,0 42 31,-21 0-47,21 0 0,0 1 0,0 20 15,0-21-15,-21 0 0,21 0 16,0 1-16,0 20 0,0-21 0,0 0 16,0 0-16,0 1 15,0-1-15,0 0 16,21-21-16,0 0 15,0 0-15,0 0 0,1 0 16,-1 0-16,0 0 0,21 0 16</inkml:trace>
  <inkml:trace contextRef="#ctx0" brushRef="#br0" timeOffset="108531.09">9313 6392 0,'0'0'0,"0"-21"0,21 0 16,-21 0-16,0 0 0,0 0 0,0-1 16,0 1-16,0 0 15,-21 21 1,0 0-16,0 0 16,0 0-16,0 21 0,-22-21 15,22 21-15,0 22 0,0-22 16,0 0-16,-1 21 0,1-20 0,0 20 15,0-21-15,0 21 0,21-20 0,0-1 16,0 0-16,0 0 0,0 0 16,0 0-16,21-21 15,0 22-15,0-22 0,0 0 0,1 0 16,20 0-16,-21 0 0,0-22 0,22 1 16,-22 21-16,0-21 0,0 0 15,0 0-15,0 0 0,1-1 0,-1 1 16,-21 0-16,0 0 0,21 0 15,-21 0-15,21-1 0,-21 1 16,0 0-16,0 0 16,0 42 31,-21-21-47,21 21 0,0 0 0,-21 1 15,21 20-15,0-21 0,0 0 16,0 22-16,-21-22 0,21 21 15,-22 0-15,22 1 0,0-1 0,0 0 16,0 1-16,0-1 0,0 0 0,0 22 16,0-22-16,0 22 0,0-22 0,-21 22 15,21-1-15,0 1 0,-21 20 16,21-20-16,0-1 0,0 1 0,0-1 16,0 1-16,-21-1 0,21 22 15,0-22-15,-21 1 0,21-1 0,0 1 16,0 21-16,0-43 0,0 21 15,-21 1-15,21-22 0,0 22 0,-22-22 0,22 0 16,-21 1-16,21-1 0,-21-21 16,0 22-16,0-22 0,0 0 0,-1 0 15,1 0-15,0 0 0,-21-21 16,21 0-16,-22 0 0,1 0 0,21 0 16,-22 0-16,1-21 0,-21 0 0,20 0 15,1-21-15,-22 20 0,1-20 0,21 0 16,-22-1-16,22-20 0,-22 21 15,-42-64-15,64 42 0,0 1 16,21 20-16,-1-20 0,1 21 0,0-1 16,21 1-16,0 0 0,0 20 15,0-20-15,0 0 0,0 21 16,21-22-16,0 22 0,-21-21 0,43 21 0,-22-22 16,0 22-16,0-21 0,22-1 15,-22 22-15,21 0 0,-21-21 16,0 21-16,1-22 0,-1 22 0,21 0 15,-21-21-15</inkml:trace>
  <inkml:trace contextRef="#ctx0" brushRef="#br0" timeOffset="109319.13">9461 6287 0,'0'0'0,"22"-22"31,-22 44 0,0-1-31,0 0 16,0 0-16,0 21 0,0-20 0,0-1 16,0 0-16,0 0 0,0 0 0,0 0 15,0 1-15,0-1 16,0 0-16,0 0 0,0 0 0,0 0 16,-22-21-1,22-21 16,0 0-31,0 0 16,0 0-16,0-22 0,0 22 16,0-21-16,0 21 0,0-22 0,0 22 15,22-21-15,-1 21 0,0 0 16,42-22-16,-41 22 0,20 0 16,0 0-16,1 21 0,-1 0 0,0-21 15,1 21-15,-1 0 16,0 0-16,1 0 0,-1 21 0,0 0 15,1 0-15,-22 0 0,0 0 0,0 1 16,-21 20-16,0-21 0,0 21 16,0 1-16,0-22 0,0 21 0,0-21 15,-21 1-15,0 20 0,0-21 0,-1 0 16,1-21-16,0 21 0,0 1 16,0-1-16,0-21 15,21-21 32,0-1-47,21 1 16,0 21-16,0-21 0</inkml:trace>
  <inkml:trace contextRef="#ctx0" brushRef="#br0" timeOffset="110647.45">10710 6371 0,'0'0'0,"0"-21"0,21 0 16,-21 0-16,0 0 15,0-1-15,0 1 16,0 0-16,0 0 0,-21 21 16,0-21-16,0 21 15,0 0-15,0 0 0,-1 0 0,1 0 16,0 0-16,0 21 0,0 0 15,-22-21-15,22 21 0,0 0 16,0 22-16,0-22 0,-22 42 16,1-20-16,21-22 0,21 21 0,-21-21 15,21 1-15,-21 20 0,21-21 16,0 0-16,0 0 0,0 1 16,21-22-16,0 0 15,0 0-15,0 0 16,0 0-16,1 0 0,-1 0 0,0-22 15,0 1-15,21 0 0,-20 0 0,-1 0 16,0 0-16,0-22 0,0 22 16,0-21-16,1 21 0,-1-22 0,0 22 15,-21 0-15,0 0 0,0 0 0,0-1 16,0 44 15,-21-1-31,0 0 16,-1 0-16,22 0 15,0 0-15,0 22 0,0-22 0,0 0 0,-21 21 16,21-20-16,0-1 0,0 0 16,0 0-16,0 0 0,0 0 15,21 1-15,-21-1 0,22-21 16,-1 0-16,0 0 0,0 0 16,0 0-16,0 0 0,22 0 15,-22 0-15,0 0 0,0-21 0,22-1 16,-22 22-16,0-21 0,0 0 0,0-21 15,22 21-15,-43-1 0,21-20 16,0 21-16,0 0 0,-21-22 0,0 22 16,0 0-16,0 0 15,0 0-15,0 42 47,-21 0-47,0 0 0,21 0 16,-21 1-16,21-1 0,0 0 15,0 21-15,0-21 0,-22 1 0,22-1 16,-21 0-16,21 0 0,0 0 0,0 0 16,0 1-16,0-1 0,-21 0 15,0-21 1,21-21 31,0 0-47,0-1 0,0 1 15,0 0-15,0-21 0,0 21 0,0-22 16,0 22-16,21-21 0,-21 21 16,21-22-16,0 22 0,1 0 0,-1 0 15,0 0-15,0-1 0,0 22 0,0 0 16,1-21-16,-1 21 0,0 0 16,0 0-16,0 21 0,0 1 15,-21-1-15,22 0 0,-22 21 16,0-21-16,21 1 0,-21 20 15,0-21-15,0 21 0,21-20 16,-21-1-16,0 21 0,0-21 0,0 0 16,0 1-16,0-1 15,0 0-15,-21-21 0,21 21 0,-21-21 16,-1 0 15,22-21-15,0 0-16,0 0 0,0-1 0,0 1 15,0-21-15,22 21 0,-22-22 16,42-20-16,-21 21 16,0 20-16,0-20 0,1 21 0,-1 0 0,0 0 15,0-1-15,0 1 16,0 21-16,22 0 0,-22 0 0,0 0 16,0 0-16,0 0 0,1 0 15,-22 21-15,0 1 0,0-1 16,21 21-16,-21-21 0,0 22 0,0-22 0,0 21 15,0-21-15,0 22 0,0-22 16,0 0-16,0 0 0,-21 0 0,21 0 16,0 1-16,0-1 0,-22 0 0,1 0 15,0-21 1,21 21-16,0-42 31,0 0-31,21 0 16,0 0-16</inkml:trace>
  <inkml:trace contextRef="#ctx0" brushRef="#br0" timeOffset="111067.13">12001 6392 0,'22'0'47,"-1"-21"-31,0 21-16,0-21 0,0 21 0,0-21 15,1 21-15,-1-21 0,0 0 0,0 21 16,0-22-16,0 22 0,1-21 16,-22 0-16,21 0 0,0 0 15,-21 0-15,-21 21 31,0 0-31,-1 0 0,1 0 0,-21 21 16,21 0-16,-22 0 0,1 0 0,21 22 16,-21-1-16,20 0 0,-20 1 15,21-1-15,0 0 0,21 1 16,0-22-16,0 21 0,0 0 0,0-20 16,0-1-16,0 21 0,21-42 15,0 21-15,0 0 0,0 1 0,22-22 16,-22 0-16,21 0 0,1 0 0,-1 0 15,0 0-15,1 0 0,-22 0 16,21-22-16,0 1 0,-20 0 0,20 0 16,-21 0-16,0-22 0</inkml:trace>
  <inkml:trace contextRef="#ctx0" brushRef="#br0" timeOffset="111859.96">13716 5376 0,'0'-21'15,"21"21"-15,0 0 16,0 0-16,1 0 0,20-21 0,-21 21 15,21 0-15,1 0 0,-1 0 16,0 0-16,1 0 0,-1 0 0,0-21 16,1 21-16,-1 0 0,0 0 15,-20 0-15,-1 0 0,0 0 16,-42 0 0,0 0-16,-22 0 15,1 0-15,0 0 0,-1 0 0,1 0 16,0 0-16,-1 0 0,-20 0 15,42 0-15,-22 0 0,1 0 0,21 0 16,0 0-16,-22 0 0,22 21 16,0-21-16,0 21 15,0 0-15,21 1 16,-22-1-16,1 0 16,0 0-16,21 0 15,0 0-15,-21 1 0,0-1 0,21 21 16,-21-21-16,21 22 0,-22-22 15,1 21-15,0 0 0,21 1 0,0-1 16,-21 0-16,0 1 0,21-1 0,-21 22 16,21-22-16,0 0 0,-22 1 15,1 20-15,21-21 0,-21 1 0,21 20 16,0 1-16,0-22 0,0 22 0,-21-22 16,21 0-16,0 1 0,0 20 15,0-42-15,0 22 0,0-1 0,21-21 16,-21 21-16,21-20 0,0-1 15,-21 0-15,22 0 0,-1 0 16,0-21-16,0 0 0,0 0 16,0 0-16,1 0 0,-1 0 0,0 0 15,0-21-15,0 0 0,22 0 0,-22 0 16,0-1-16,21-20 0,1 0 16,-1 21-16</inkml:trace>
  <inkml:trace contextRef="#ctx0" brushRef="#br0" timeOffset="112403.35">14393 5969 0,'0'0'0,"0"-21"15,-63 0 1,42 21-16,-1 0 16,1 0-16,0 0 0,0 21 0,21 0 15,-21 0-15,0 22 16,-1-22-16,22 0 0,-21 21 0,0-21 0,21 22 15,-21-22-15,21 0 0,0 21 16,-21-20-16,21-1 0,-21 21 0,21-21 16,0 0-16,0 1 0,0-1 0,0 0 15,0 0 1,0-42 0,0 0-16,0 0 15,0-1-15,21 1 16,-21-21-16,21 21 0,-21-22 0,0 22 15,21-21-15,0 21 0,0-22 0,1 1 16,-1 0-16,0 21 0,0-22 16,0 1-16,0 21 0,1 0 0,-1-1 15,21 1-15,-21 0 0,0 21 0,1 0 16,-1 0-16,21 0 0,-21 0 16,0 0-16,1 21 0,-1-21 0,-21 21 15,21 1-15,0 20 0,0-21 16,-21 21-16,0-20 0,0 20 15,21-21-15,-21 21 0,0 1 0,0-22 16,0 21-16,0-21 0,0 22 16,0-22-16,0 21 0,0-21 0,-21 1 15,21-1-15,0 0 0,-21 0 0,0 0 16,21 0-16,-21 1 16,0-22-1,21-22 1,0 1-16,-22 0 0,22 0 15</inkml:trace>
  <inkml:trace contextRef="#ctx0" brushRef="#br0" timeOffset="112615.21">14033 6223 0,'0'0'0,"22"0"0,-1 0 15,0 0-15,0 0 0,21 0 0,-20-21 16,20 21-16,-21 0 0,21 0 16,1 0-16,-1 0 0,-21 0 0,22 0 15,-1 0-15,0-21 0,-21 21 0,22 0 16,-22 0-16,21-21 0,-21 21 16,1 0-16,-1-22 0</inkml:trace>
  <inkml:trace contextRef="#ctx0" brushRef="#br0" timeOffset="112887.25">15092 5969 0,'-21'0'16,"-1"0"-1,1 0-15,21 21 0,0 0 16,-21 1-16,0-1 0,21 0 15,-21 0-15,21 0 0,0 22 0,-21-22 16,21 0-16,-22 0 0,22 21 16,-21-20-16,21-1 0,0 21 0,0-21 15,-21 0-15,21 1 0,-21-1 0,21 0 16,-21 0-16,21 0 0,0-42 47</inkml:trace>
  <inkml:trace contextRef="#ctx0" brushRef="#br0" timeOffset="113159.82">15007 6033 0,'0'0'0,"21"-43"31,0 43-15,-21 21-16,22 1 15,-1-1-15,0-21 0,-21 21 0,21 0 16,0 21-16,0-20 0,1-1 16,20 0-16,-21 0 0,0 21 0,22-20 15,-22-1-15,0 0 0,21 42 16,-21-41-16,1-1 0,-22 0 16,0 0-16,21-21 15,-21-21 16</inkml:trace>
  <inkml:trace contextRef="#ctx0" brushRef="#br0" timeOffset="113439.78">15769 5800 0,'0'0'16,"0"-21"-16,0 42 31,-21 0-31,0 0 0,0 0 16,21 22-16,-22-22 0,1 21 15,21 0-15,-21 1 0,0-1 0,0-21 16,0 22-16,-1-1 0,1-21 0,0 21 16,21 1-16,-21-22 0,0 0 15,0 21-15,21-20 0,0-1 0,0 0 16,-22 0-16,22 0 0,0 0 15,22-21 1,-1-21 0</inkml:trace>
  <inkml:trace contextRef="#ctx0" brushRef="#br0" timeOffset="113790.76">16192 5990 0,'0'0'0,"-21"0"0,42 0 46,1 0-46,-1 0 16,0 0-16,0 0 0,0 0 16,0 0-16,1 0 0,-1 0 0,0 0 15,0 0-15,0 0 0,0 0 32,-21 21-17,-21-21 16</inkml:trace>
  <inkml:trace contextRef="#ctx0" brushRef="#br0" timeOffset="114083.51">16002 6223 0,'0'0'0,"0"21"32,21-21-17,0 0-15,0 0 0,1 0 16,-1 0-16,0 0 0,0 0 16,0 0-16,0 0 0,1 0 15,-1 0-15,0 0 0,0 0 16,0 0-16,0 0 31,1 0-31,-1 0 16,-21-21-16,0 0 15</inkml:trace>
  <inkml:trace contextRef="#ctx0" brushRef="#br0" timeOffset="114683.67">17335 5800 0,'0'21'15,"0"0"-15,0 0 32,22-21-1,-1 0-31,0 0 0,0 0 16,0 0-16,0-21 0,1 21 15,-1-21-15,-21 0 0,21 0 16,-21-1-16,0 1 0,0 0 15,0 0-15,0 0 0,-21 21 16,0 0-16,-1 0 16,1 0-16,0 0 0,0 21 15,0-21-15,0 21 0,21 21 0,-22-20 16,1-1-16,21 0 0,-21 0 16,21 21-16,0-20 0,0-1 15,0 21-15,0-21 0,21 0 16,0 1-16,1-22 15,-1 0-15,0 21 0,0-21 0,21 0 16,-20 0-16,-1 0 0,21 0 0,0 0 16</inkml:trace>
  <inkml:trace contextRef="#ctx0" brushRef="#br0" timeOffset="114995.76">18203 5800 0,'0'-21'31,"-21"21"-31,0 0 0,0 21 16,0 0-16,21 0 0,-22 0 16,1 0-16,21 22 0,-21-22 15,0 0-15,0 21 0,21-20 0,-21 20 16,-1-21-16,1 0 0,0 22 15,0-22-15,0 0 0,21 0 0,-21 0 16,21 0-16,-22 1 0,22-1 0,-21-21 16,21 21-16,0 0 15,0-42 17,21 21-32,1-21 0,-1 0 15</inkml:trace>
  <inkml:trace contextRef="#ctx0" brushRef="#br0" timeOffset="115318.33">18119 5842 0,'0'0'0,"0"-21"0,0 0 16,21 0-16,0 21 16,-21-22-16,21 22 15,0 0-15,0 0 16,1 0-16,-1 0 0,0 0 15,0 22-15,0-1 0,0 0 16,1 0-16,-22 21 0,0-20 16,21-1-16,-21 21 0,0-21 0,0 22 15,0-22-15,0 21 0,0-21 0,0 0 16,0 22-16,0-22 0,0 0 16,0 0-16,-21 0 0,21 1 15,0-1-15,-22 0 0,22 0 16,-21-21-16,21-21 47</inkml:trace>
  <inkml:trace contextRef="#ctx0" brushRef="#br0" timeOffset="115551.42">17886 6160 0,'0'0'0,"21"0"31,0 0-31,0 0 16,0 0-16,1 0 0,-1 0 16,21 0-16,-21 0 0,22 0 0,-22 0 15,0 0-15,21 0 0,-21-22 16,22 22-16,-22 0 0,0 0 0,0 0 15,0-21-15,1 0 0,-1 21 16,0 0-16,0 0 0</inkml:trace>
  <inkml:trace contextRef="#ctx0" brushRef="#br0" timeOffset="115879.88">18754 5779 0,'0'-22'31,"21"22"-15,-21 22-16,0-1 0,21 0 16,-21 0-16,21 0 0,-21 0 0,0 1 15,0 20-15,21-21 0,-21 21 16,21-20-16,-21-1 0,0 21 15,0-21-15,22 0 0,-22 22 0,21-22 16,-21 0-16,0 0 0,0 0 16,21 1-16,-21-1 0,21 0 15,-21 0-15,21-42 47,-21 0-47</inkml:trace>
  <inkml:trace contextRef="#ctx0" brushRef="#br0" timeOffset="116178.81">19262 5673 0,'0'21'16,"0"0"-1,-22 0-15,22 0 0,0 1 0,-21-1 16,0 21-16,0-21 0,0 64 16,0-64-16,-1 21 0,1 1 15,21-22-15,-21 21 0,0-21 0,-21 43 16,20-43-16,22 0 0,-21 0 16,0 1-16,21-1 0,-21 0 15,21 0-15,0 0 16,-21-21-16,21 21 0,21-42 31</inkml:trace>
  <inkml:trace contextRef="#ctx0" brushRef="#br0" timeOffset="116879.78">19770 5779 0,'0'-22'0,"0"1"47,0 0-31,0 0 15,21 21 16,0 0-47,0 0 0,0 0 15,0 0 1,1 0-16,-22 21 0,21-21 16,-21 21-16,0 0 0,0 1 15,0-1-15,0 0 16,0 0-16,-21-21 0,-1 21 0,1 0 16,0-21-16,0 0 15,0 22-15,0-22 0,-1 0 16,1 0-1,0 0-15,0 0 16,21-22-16,-21 22 0,21-21 16,0 0-16,0 0 15,0 0-15,0 0 0,0-1 16,0 1-16,21 0 0,0 0 16,-21 0-16,21 21 0,0 0 15,-21-21-15,22 21 0,-1 0 16,0 21-1,-21 0-15,0 0 16,0 0-16,0 0 0,0 22 16,0-22-16,0 21 0,0-21 0,-21 1 15,0 20-15,-1-21 0,1 21 0,0-20 16,0-1-16,0 0 0,0 0 16,-1-21-16,1 21 0,0-21 0,0 0 15,0 0-15</inkml:trace>
  <inkml:trace contextRef="#ctx0" brushRef="#br0" timeOffset="117707.76">19918 4995 0,'0'-21'31,"21"21"-31,0 0 16,0 0-16,0 0 0,1 0 15,20 0-15,-21 0 0,21 0 0,1 0 16,-1 0-16,0 0 0,22 0 16,-22 0-16,-21 0 0,22-21 0,-1 21 15,-21 0-15,22 0 0,-22 0 16,0 0-16,0 0 0,-21-21 0,21 21 16,0 0-1,1 0-15,-22 21 16,21 0-16,-21 0 15,0 1-15,0-1 0,0 0 16,0 0-16,0 21 0,0-20 16,0-1-16,0 21 0,0-21 15,-21 22-15,21-22 0,0 21 0,0 0 16,-22 1-16,22-1 0,-21 0 16,0 1-16,21-1 0,-21 22 0,21-22 15,0 21-15,-21 1 0,0-22 0,21 1 16,-22 20-16,22-21 0,-21 1 15,21-1-15,0 0 0,-21 1 0,0-1 16,21 0-16,0 1 0,-21-1 16,21 0-16,-21 1 0,21-22 0,0 21 15,0 22-15,-22-22 16,22-21-16,0 22 0,0-22 0,-21 0 16,21 0-16,-21 0 0,21 0 15,0 1-15,-21-22 0,0 21 0,0-21 16,-1 0-16,1 21 0,0-21 15,0 0-15,0 0 0,-22 0 0,22 0 16,-21 0-16,0 0 0,20 0 0,-20 0 16,0 0-16,21 0 0,-22 0 15,22 0-15,0-21 0,0 21 0,0 0 16,-1 0-16,1 0 0,0 0 16,0 0-1,0 0 48,21-21-63,-21 21 15</inkml:trace>
  <inkml:trace contextRef="#ctx0" brushRef="#br1" timeOffset="160099.95">254 8657 0,'0'-21'0,"0"0"16,0 0-16,0 0 15,0-1-15,0 1 16,0 0-16,-21 0 16,21 0-16,0 42 78,0 0-63,-21 0-15,21 0 0,0 1 16,0-1-16,0 21 0,-22-21 0,22 22 16,-21-22-16,21 21 0,-21 0 15,21 1-15,0-1 0,-21-21 16,21 22-16,0-1 0,0-21 0,0 21 16,0 1-16,0-22 0,0 21 15,0-21-15,0 1 0,0-1 16,0 21-16,0-21 0,0 0 0,21-21 15,-21 22-15,0-1 0,21-21 0,0 21 16,1-21 0,-1 0-16,0 0 0,0 0 15,0 0-15,22 0 0,-22 0 16,0 0-16,0-21 0,21 21 0,-20-21 16,20-1-16,-21 1 0,0 0 15,22 0-15,-22-21 0,0 20 16,0-20-16,0 0 0,22-1 0,-22 1 15,-21 0-15,21-22 0,0 22 16,0 0-16,-21-1 0,0 1 0,0 0 16,0-1-16,21 22 0,-21-21 15,0 21-15,0-1 0,22 1 16,-22 0-16,0 0 16,0 42 46,0 0-46,0 0-1,0 1-15,0-1 16</inkml:trace>
  <inkml:trace contextRef="#ctx0" brushRef="#br1" timeOffset="160688.18">1122 8954 0,'21'0'31,"0"0"-31,-21-22 0,21 22 16,0-21-16,-21 0 15,22 21-15,-22-21 0,21 0 0,-21 0 16,-21 21 31,-1 0-47,1 21 0,0-21 16,-21 21-16,21 0 0,-1 0 15,1 0-15,21 1 0,0-1 0,-21 0 16,21 0-16,0 0 15,0 0-15,0 1 0,0-1 16,21 0 0,0 0-16,1-21 15,-1 21-15,0-21 0,0 21 16,0-21-16,-21 22 0,21-22 16,1 21-16,-22 0 15,0 0-15,0 0 16,-43 0-1,22-21-15,0 22 0,0-22 16,0 0-16,-22 21 0,22-21 0,0 0 16,0 0-16,0 0 0,-1 0 15,1 0-15,0 0 0,0 0 0,0 0 16,0-21 0,21-1 15,21 22-16,0 0-15,-21-21 16,21 21-16,-21-21 0,21 21 16,0-21-16</inkml:trace>
  <inkml:trace contextRef="#ctx0" brushRef="#br1" timeOffset="161083.57">1355 9123 0,'0'0'0,"0"-21"0,21 21 16,-21-21-16,21 21 15,0-22-15,0 1 0,0 0 16,1 0-16,-1 0 0,0 0 16,-21-1-16,21 1 0,-21 0 0,21 21 15,-21-21-15,0 0 0,-21 21 31,0 0-31,-21 21 16,20 0-16,1 0 0,-21 0 0,21 22 16,0-22-16,-22 0 15,22 21-15,0-20 0,21 20 0,0-21 16,0 0-16,-21 0 0,21 1 16,0-1-16,0 0 0,21 0 15,0-21-15,0 21 16,0-21-16,1 0 0,-1 0 0,0 0 15,0 0-15,0 0 0,0 0 16,1 0-16,-1 0 0,0 0 0,0 0 16,0 0-16,0-21 0,1 0 15,-1 21-15,-21-21 0</inkml:trace>
  <inkml:trace contextRef="#ctx0" brushRef="#br1" timeOffset="161486.78">1672 9102 0,'0'0'0,"0"-43"31,0 22-31,0 0 16,0 0-16,21 0 15,0 21-15,1-21 0,-1 21 16,0 0-16,0 0 0,0-22 16,0 22-16,1 0 0,-1 0 0,0 0 15,0 0-15,-21 22 0,21-1 16,0-21-16,1 21 0,-1 0 0,-21 0 15,0 0-15,0 1 0,0-1 16,0 21-16,0-21 0,0 0 16,0 1-16,0-1 0,-21 0 0,-1 0 15,1-21-15,21 21 0,0 0 16,-21-21-16,0 0 16,21-21-1,0 0 1,0 0-16,0 0 0,0 0 15,0-1-15,0 1 0,21-21 16,-21 21-16,21 0 0,-21-1 0,0 1 16,21 0-16,1 21 0,-1-21 15,-21 0-15,21 0 0,0-1 16,0 22 0,0-21-16,1 21 0</inkml:trace>
  <inkml:trace contextRef="#ctx0" brushRef="#br1" timeOffset="162024.07">2307 8911 0,'0'21'32,"0"1"-17,0-1-15,0 0 0,-21 0 16,21 0-16,0 0 0,0 1 15,0-1-15,0 0 0,0 0 16,0 0-16,0 0 0,0 1 16,0-1-16,0 0 15,-21-21-15,21 21 0,-21-21 16,-1 0 15,1 0-31,21-21 16,-21 0-16,21 0 15,0-1-15,0 1 0,0-21 16,0 21-16,0-22 16,0 22-16,21 0 0,0-21 0,1 21 15,-1-22-15,21 22 0,0 0 0,1 0 16,-1 0-16,0 21 16,1 0-16,-1 0 0,0 0 0,1 0 0,-1 0 15,0 0-15,1 21 0,-22 0 16,0 0-16,0 21 0,22 22 15,-43-43-15,0 0 0,0 22 16,0-22-16,0 21 0,0-21 0,-22 0 16,22 1-16,-21-1 0,0 0 0,0 0 15,0 0-15,0-21 16,21 21-16,-22-21 16,22-21 15,22 0-31,-1 0 0</inkml:trace>
  <inkml:trace contextRef="#ctx0" brushRef="#br1" timeOffset="162716.01">3344 9081 0,'0'0'0,"0"-22"16,0 1 0,0 0-16,0 0 0,0 0 15,21 0-15,-21-1 16,0 1-16,0 0 0,0 0 15,0 0-15,0 0 0,-21-1 16,0 22-16,0 0 0,0 0 16,0 0-16,-1 0 0,1 0 0,0 0 15,0 22-15,0-1 0,-22 0 16,22 0-16,0 21 0,0-20 0,21 20 16,-21-21-16,21 21 0,-21-20 15,21 20-15,-22-21 0,22 43 16,0-43-16,0 0 0,0 0 0,0 0 15,22 0-15,-1-21 16,0 0-16,0 0 0,0 0 16,0 0-16,1 0 0,20 0 0,-21 0 15,0-21-15,0 0 16,1 0-16,20 21 0,-21-21 0,0-22 16,0 22-16,1 0 0,-22 0 0,21-21 15,-21 20-15,21-20 0,-21 21 16,0 0-16,0 0 0,0-1 0,0 1 15,0 0-15,0 42 32,0 0-32,-21 1 0,21-1 15,-21 0-15,21 21 0,0-21 16,0 1-16,0-1 0,0 0 0,0 0 16,0 0-16,0 0 0,0 1 15,0-1-15,21 0 16,0-21-16,0 0 0,0 0 0,0 0 15,1 0-15,-1 0 0,0 0 0,0 0 16,0 0-16,0-21 0,1 21 16,-1-21-16,0-1 0,0 1 0,21-21 15,-20 21-15,-1 0 16</inkml:trace>
  <inkml:trace contextRef="#ctx0" brushRef="#br1" timeOffset="163427.76">3810 9017 0,'21'-42'16,"0"21"-16,-63 84 0,84-148 0,-42 64 15,-21 21 16,0 21-31,21 1 16,0-1-16,0 0 16,0 0-16,-21 0 0,21 0 0,0 22 15,0-22-15,-21 0 0,21 0 16,0 0-16,0 1 0,0-1 0,0 0 16,0 0-16,0 0 0,0 0 15,-22-21 16,1-21-15,21 0 0,0 0-16,0 0 0,0 0 0,0-1 15,0 1-15,0 0 0,0-21 16,0 21-16,21-22 0,1 22 16,-22 0-16,21 0 0,0 0 0,0-1 15,0 1-15,0 0 0,1 21 0,-1 0 16,0-21-16,0 21 0,0 0 15,0 0-15,1 0 0,-1 21 0,-21 0 16,21 0-16,0 1 0,-21-1 16,21 0-16,-21 21 0,0-21 15,0 1-15,0-1 0,0 0 0,0 0 0,0 0 16,0 0-16,0 1 0,0-1 16,0 0-16,0 0 15,0-42 32,0 0-47,0 0 16,0-22-16,0 22 15,0 0-15,0 0 0,21 0 0,1-22 16,-1 22-16,-21 0 0,21-21 0,0 20 16,0 1-16,22 0 0,-22 0 15,0 0-15,21 0 0,-21-1 0,22 22 16,20 0-16,-42 0 0,1 0 15,-1 22-15,0-1 16,0 0-16,0 0 0,-21 21 0,0-20 16,21 20-16,-21-21 0,0 21 0,0-20 15,0 20-15,0-21 0,0 0 16,-21 0-16,21 1 0,0-1 0,0 0 16,0 0-16,-21-21 0,21 21 0,21-42 46,0 21-30,-21-21-16</inkml:trace>
  <inkml:trace contextRef="#ctx0" brushRef="#br1" timeOffset="163843.32">4889 9081 0,'22'0'0,"-1"0"16,0 0-16,0-22 16,0 22-16,0-21 0,1 21 15,-1-21-15,0 0 0,0 0 0,0 0 16,-21-1-16,21 1 0,-21 0 15,22 0-15,-22 0 0,0 0 0,0-1 16,0 1-16,-22 21 16,1 0-1,-21 21-15,21 1 0,0-1 0,-1 0 16,-20 0-16,21 0 0,0 22 0,0-22 16,-1 21-16,1-21 0,21 0 15,0 22-15,-21-22 0,21 0 0,0 0 16,0 0-16,0 1 0,0-1 15,0 0-15,21 0 16,0-21-16,1 0 0,-1 21 0,0-21 16,0 0-16,43 0 0,-43 0 15,21 0-15,-21 0 0,22-21 16,-22 21-16</inkml:trace>
  <inkml:trace contextRef="#ctx0" brushRef="#br1" timeOffset="164247.26">5884 8827 0,'0'0'0,"-21"0"0,0 21 16,21 0-16,0 0 15,0 0 1,21-21 15,0 0-31,-21-21 16,0 0-16,0 0 0,0 0 16,0-1-16,0 1 15,0 0 1,-21 21-1,0 0 1,0 21-16,21 0 16,0 1-16,-21-22 0,21 21 0,-22 0 15,22 0-15,0 0 0,0 0 16,0 1 0,22-22-16,-1 0 15</inkml:trace>
  <inkml:trace contextRef="#ctx0" brushRef="#br1" timeOffset="164595.51">5778 9229 0,'0'0'0,"0"21"31,0 0-31,22-21 16,-1 0 0,0 0-16,-21-21 15,21 0-15,0 0 16,-21-1 0,-21 22 15,0 0-31,0 0 0,0 22 15,-1-22-15,1 21 0,42-42 63</inkml:trace>
  <inkml:trace contextRef="#ctx0" brushRef="#br1" timeOffset="165371.81">6985 8340 0,'0'0'16,"0"-21"0,0-1-16,0 1 15,-21 21-15,0 0 31,21 21-15,0 1-16,0 20 0,0-21 0,0 0 16,0 22-16,0-1 0,0 0 15,0 1-15,0-1 0,0 0 0,0 22 16,0-22-16,-22 0 0,22 22 0,0-22 16,0 22-16,-21-22 0,21 0 15,0 1-15,0-1 0,0 0 0,0 1 16,-21-22-16,21 21 0,0-21 0,0 1 15,-21-1-15,21 0 16,0 0-16,0 0 0,0 0 0,0-42 47,0 0-31,0 0-16,0 0 0,0 0 0,0-1 15</inkml:trace>
  <inkml:trace contextRef="#ctx0" brushRef="#br1" timeOffset="166447.82">7027 8340 0,'-21'-21'16,"21"-1"15,21 22 0,0 0-15,1 0-16,-1 0 15,0 0-15,0 0 16,0 0-16,0 0 0,1 0 0,-1 0 16,21 22-16,-21-22 0,22 0 15,-22 0-15,21 0 0,0 0 0,1 0 16,-1 0-16,22 0 0,-22 0 0,21 0 16,-20 21-16,20-21 0,1 0 15,-1 0-15,1 0 0,-1 0 0,1 0 16,-1 0-16,1 0 0,-1 0 0,1 0 15,-1 0-15,1 0 16,-1 0-16,22 0 0,-22 0 0,22 0 16,0 0-16,-22 0 0,22 0 0,0 0 15,-22 0-15,22 0 0,-22 0 16,1 0-16,20 0 0,-20 0 0,21 0 16,-22 0-16,22 0 0,-22 0 15,22 0-15,0 0 0,-1-21 0,1 21 16,-22 0-16,22 0 0,63 0 15,-63 0-15,-22-22 0,22 22 16,0 0-16,-1 0 0,1 0 0,0 0 16,-1 0-16,22 0 0,-21 0 0,-22 0 15,22 0-15,-21 0 0,20 0 16,-20 0-16,-1 0 0,1 0 16,-1 0-16,22 0 0,-22 0 0,1 0 15,-1 0-15,1 0 0,-1 0 16,1 0-16,-1 0 0,1 0 0,-22 0 15,22 0-15,-22 0 0,0 0 0,1 0 16,-1 0-16,0 0 0,1 0 16,-1 0-16,-21 0 0,22 0 15,-22-21-15,0 21 0,0 0 16,0 0-16,0 0 0,1 0 0,-22 21 62,0 1-62,0-1 16,0 0-16,0 0 16,-22 0-16,22 0 0,0 1 0,-21-1 15,21 0-15,0 0 0,0 0 0,0 0 16,0 22-16,0-22 0,0 21 16,0 1-16,0-1 0,-21-21 0,21 21 15,0 1-15,0-1 0,0 0 16,0-20-16,0 20 0,-21 0 0,21-21 15,0 22-15,0-22 0,0 0 16,0 21-16,-21-20 0,21-1 0,-21 0 16,-1 0-16,22 0 0,-21 0 15,21 1-15,-21-1 0,0 0 16,0-21-16,21 21 16,-21-21-16,21 21 15,-22-21 1,22-21 31,0 0-47,-21 21 0,21-21 0</inkml:trace>
  <inkml:trace contextRef="#ctx0" brushRef="#br1" timeOffset="167918.96">6943 9377 0,'0'0'0,"-22"0"0,-20 0 0,21 0 0,21 21 0,-21-21 15,0 0-15,-1 0 0,44 0 78,-1 0-78,0 0 16,21 0-16,-21 0 0,1 0 0,20 0 16,-21 0-16,21 0 0,1 0 15,-1 0-15,0 0 0,1 0 0,-1 0 16,0 0-16,1 0 0,-1 0 0,0 0 16,1 0-16,-1 0 0,22 0 15,-22 0-15,0 0 0,22 0 16,-1 0-16,-20 0 0,20 0 0,22-21 15,-22 21-15,1 0 0,-1 0 16,1 0-16,20 0 0,-20 0 0,-1 0 16,1 0-16,-1 0 0,1 0 0,-1 0 15,22 0-15,-21 0 0,84 0 16,-85 0-16,1 0 0,20 0 16,-20 0-16,-1 0 0,1 0 0,-1 0 15,1 0-15,-1 0 0,1 0 16,-1 0-16,1 0 0,-1 0 15,1 0-15,-22 0 0,22 0 0,-22 0 16,22 0-16,-22 0 0,21 0 0,-20 0 16,-1 0-16,22 0 0,-22 0 15,0 0-15,1 0 0,-1 0 0,0 0 16,1 0-16,-1 0 0,0 0 0,1 0 16,-1 0-16,0 0 0,1 0 15,-1 0-15,0 0 0,1-21 0,-1 21 16,0 0-16,1 0 0,-1 0 0,0 0 15,1 0-15,-22 0 0,21 0 16,0 0-16,-20 0 0,20 0 0,0-21 16,-21 21-16,22 0 0,-1 0 0,-21 0 15,22 0-15,-1 0 0,-21 0 16,21 0-16,-20 0 0,20 0 16,0 0-16,-21 0 0,22 0 0,-22 0 15,21 0-15,1 0 0,-1 0 0,-21 0 16,21 0-16,1 0 0,-22 0 15,21 0-15,-21 0 0,22 0 0,-22 0 16,42 21-16,-41-21 0,-1 0 16,0 0-16,0 0 0,0 0 15,0 0-15,1 0 16,-1 0-16,0 0 16,0 0-1,0 0 1,0 0-16,1 0 15,-1 0 1,0 0-16,0 0 16,0 0-1,0 0 1,1 0-16,-1 0 16,0 21-16,0-21 15,0 0-15,0 0 16,-21-21 62</inkml:trace>
  <inkml:trace contextRef="#ctx0" brushRef="#br1" timeOffset="170715.39">1016 10224 0,'0'0'0,"0"-22"0,21 1 0,0 21 15,-21-21-15,21 0 0,-21 0 16,22 21-16,-22-21 16,0 42 30,-22 0-46,1 0 16,21 0-16,-21 0 0,0 22 16,21-22-16,-21 21 0,0 1 15,-22-1-15,22 0 0,0 1 0,-21-1 16,20 0-16,-20 1 0,21-1 16,-21 0-16,20-21 0,-20 22 15,21-22-15,0 0 0,-22 0 0,22 0 16,0-21-16,0 22 0,0-1 15,0-21-15,-1 0 0,1 0 16,-21 0 0,21 0-16,21-21 31,21-1-31,0 1 16,0 21-16,0-21 0,22 21 15,-22-21-15,21 21 0,-21-21 0,22 21 16,-1 0-16,-21 0 0,22 0 15,-1 0-15,-21 0 0,21 0 0,1 0 16,-22 0-16,0 0 0,21 21 16,-20-21-16,-1 21 0,0 0 0,0 0 15,0 1-15,0-1 16,-21 0-16,0 0 16,22-21-16,-1 0 46,-21-21 1,21 0-47,-21 0 16</inkml:trace>
  <inkml:trace contextRef="#ctx0" brushRef="#br1" timeOffset="171027.1">1439 10414 0,'0'-21'0,"0"42"47,0 0-47,0 0 16,0 1-16,0 20 0,0-21 0,0 0 15,0 22-15,0-22 0,0 0 16,0 21-16,0-21 0,0 1 0,0-1 16,0 0-16,0 0 15,0 0-15,-21-21 0,21 21 0,0-42 47,0 0-31,0 0-16,0 0 0,-21-22 15</inkml:trace>
  <inkml:trace contextRef="#ctx0" brushRef="#br1" timeOffset="171443.81">1503 10097 0,'0'0'0,"-21"0"31,-1 0-31,22 21 0,0 0 0,-21-21 16,21 21-16,-21-21 0,21 21 15,0 0-15,0 1 0,0-1 32,21-21-17,0 0-15,1 0 16,-1 0-16,0-21 0,0 21 0,0-22 15,-21 1-15,21 21 16,-21-21-16,0 0 0,0 0 16,0 0-16,-21-1 15,0 22-15,0 0 16,0 0-16,0 0 0,-1 0 16,1 0-16,0 22 0,0-22 0,0 21 15,0 0-15,21 0 16,-22 0-16,22 0 0,0 1 15,0-1-15,0 0 0,0 0 16,22-21-16,-22 21 0,21-21 0,0 0 16,0 0-16</inkml:trace>
  <inkml:trace contextRef="#ctx0" brushRef="#br1" timeOffset="172267.98">1757 10393 0,'21'-64'31,"-21"43"-15,0 42 15,0 1-31,0-1 16,0 0-16,0 21 0,0-21 0,0 22 16,0-22-16,0 21 0,0-21 15,0 22-15,0-1 0,0-21 0,0 22 16,0-22-16,-21 0 0,21 21 15,0-21-15,-21 1 0,21-1 16,-22 0-16,22-42 47,0 0-47,0-1 16,0 1-16,0 0 0,0 0 15,0-21-15,0 20 0,0-20 0,22 21 16,-22-21-16,21-1 0,0 22 15,0-21-15,0-1 0,0 22 0,22-21 16,-22 21-16,0 0 0,0-1 16,22 1-16,-22 21 0,0 0 0,21 0 15,-21 0-15,1 0 0,20 0 0,-21 21 16,0 1-16,22-1 0,-22 0 16,0 21-16,-21-21 0,0 22 15,21-22-15,-21 21 0,0 1 16,0-22-16,0 0 0,0 21 0,-21-21 15,21 1-15,-21-1 0,21 0 16,-21 0-16,-1 0 0,22 0 16,-21-21-16,0 0 31,21-21-15,0 0-1,21 0-15,0 0 0,1 21 16,-22-21-16</inkml:trace>
  <inkml:trace contextRef="#ctx0" brushRef="#br1" timeOffset="172700.76">2646 10351 0,'0'0'15,"0"-22"-15,0 1 0,0 42 47,0 1-47,0-1 0,0 0 0,0 0 0,0 0 16,0 22-16,0-1 0,0-21 15,0 21-15,0 1 0,0-1 16,0 0-16,0 1 0,0-1 0,0 0 16,0 1-16,0 20 0,0-20 15,0 20-15,0 1 0,-21-1 0,21 1 16,0-1-16,0 1 0,0-1 15,-43 85-15,22-84 0,21-1 16,-21-20-16,21 20 0,-21 1 0,0-22 16,21 21-16,-22-20 0,22-1 15,-21 0-15,0 1 0,21-1 0,0 0 16,-21-20-16,21-1 0,-21 0 16,21 0-16,-21 0 0,21-42 46,0 0-46,0 0 0,0-22 16,0 22-16,0-21 0,0 0 0,0-22 16,21 22-16,0-22 0,-21 1 15</inkml:trace>
  <inkml:trace contextRef="#ctx0" brushRef="#br1" timeOffset="173116.83">2519 10562 0,'0'0'0,"0"-21"16,-21 0-16,21-21 0,0 20 15,0 1-15,-22 0 0,22 0 16,0 0-16,0 0 0,0-1 0,0 1 16,22 0-16,-1 0 15,0 21-15,0-21 0,21 21 0,1 0 16,-1 0-16,0-21 0,1 21 0,-1 0 15,0 0-15,1 0 0,-22 0 16,21 21-16,-21 0 0,43 21 16,-43-21-16,-21 1 0,0 20 15,0-21-15,0 21 0,0-20 16,-21 20-16,0-21 0,0 21 0,-1-20 16,-20-1-16,0 0 0,-1 21 15,22-21-15,-21-21 0,0 22 0,20-1 16,-41 0-16,42-21 15,0 0-15,-1 0 0,22 21 16,22-21 15,-1-21-31,0 21 16,21-21-16,-21 21 0,1-21 16,-1-1-16,21 22 0</inkml:trace>
  <inkml:trace contextRef="#ctx0" brushRef="#br1" timeOffset="173936.61">3302 10266 0,'0'21'16,"0"0"-1,-21 0-15,21 1 0,-21 20 0,21-21 16,-22 0-16,22 22 0,0-22 0,0 21 15,-21-21-15,21 22 0,0-22 16,0 0-16,0 0 0,0 0 16,0 0-16,0 1 0,0-1 15,0 0-15,21-21 16,1 0-16,-1 0 0,0 0 16,0 0-16,0 0 0,0 0 15,22-21-15,-22 0 0,0-1 0,0 1 16,0 0-16,1 0 0,-1-21 15,-21 20-15,21-20 0,0 0 0,0 21 16,0-22-16,-21 22 0,22-21 0,-22 21 16,21-1-16,-21 1 15,0 42 17,0 1-32,0 20 15,0-21-15,0 0 0,0 22 0,0-22 16,0 21-16,0-21 0,0 22 0,0-1 15,0-21-15,0 0 0,0 0 16,0 1-16,0-1 0,0 0 0,0 0 16,21 0-16,0-21 15,0 0-15,0 0 0,1 0 0,-1 0 16,0 0-16,21 0 0,-21-21 16,22 21-16,-22-21 0,21 0 0,1 0 15,-1-1-15,-21-20 0,21 0 16,-20-1-16,20 1 0,-21 0 0,0-1 15,0 1-15,1 0 0,-22-22 16,21 22-16,-21 0 0,0 20 0,0-20 16,0 0-16,0 21 0,0-1 0,0 1 15,0 0-15,-21 21 16,-1 0 0,22 21-16,0 0 15,0 1-15,0-1 0,-21 0 0,21 0 16,0 21-16,-21-20 0,21 20 0,-21 0 15,21 1-15,0-1 16,0 0-16,0 1 0,0-1 0,-21 0 16,21 1-16,0-1 0,0 0 0,0 1 15,0-22-15,0 0 0,0 0 16,0 0-16,21 0 0,0 1 0,-21-1 16,21-21-16,0 0 0,1 0 0,-1 0 15,0 0-15,0 0 0,0 0 16,0-21-16,1 21 0,41-43 15,-42 22-15,0 0 0,22 0 0,-22 0 16,0-22-16,0 22 0,22-21 16</inkml:trace>
  <inkml:trace contextRef="#ctx0" brushRef="#br1" timeOffset="174223.94">4106 10266 0,'0'0'0,"0"21"15,21-21-15,1 0 16,-1 0-16,21 0 0,-21 0 16,22 0-16,-22 0 0,21 0 15,0 0-15,1 0 0,-22-21 0,21 21 16,1 0-16,-22 0 0,21 0 15,-21-21-15,0 21 0,1 0 0,-1 0 16,0 0-16,-21-21 47</inkml:trace>
  <inkml:trace contextRef="#ctx0" brushRef="#br1" timeOffset="174834.81">6689 10054 0,'0'0'0,"0"-21"0,21-42 15,-21 41 1,21 1 0,-21 42 15,0 1-31,0-1 0,0 0 15,0 0-15,-21 0 0,0 22 0,21-22 16,-22 21-16,1 0 0,0 1 0,21-1 16,-21 0-16,0 1 0,0-1 15,-1 0-15,22 1 0,0-1 0,0 22 16,-21-43-16,21 21 0,0-21 16,0 0-16,0 1 15,21-22-15,1 21 0,-1-21 16,0 0-16,0 0 15,0 0-15,0-21 16,1-1-16,-1 1 0,0 0 16,-21 0-16,21 0 0,-21 0 15,0-1-15,0 1 0</inkml:trace>
  <inkml:trace contextRef="#ctx0" brushRef="#br1" timeOffset="175623.89">6392 10308 0,'0'0'0,"0"21"16,0 1-1,21-22 1,1 0-16,-1 0 0,0 0 16,0 0-16,21 0 0,-20 0 0,20-22 15,0 22-15,1-21 0,-1 21 16,0-21-16,1 21 0,-1-21 0,0 21 15,1 0-15,-1-21 0,-21 21 0,0 0 16,22 0-16,-22 0 16,-21 21-1,-21 0 1,-1 0-16,1-21 0,21 43 16,-21-22-16,21 0 0,-21 0 0,21 0 15,0 0-15,0 1 0,0-1 16,0 0-16,0 0 0,0 0 15,0 0-15,21 1 0,0-22 16,0 0-16,1 0 0,41 0 16,-42 0-16,22 0 0,-22 0 15,0 0-15,21-22 0,-21 22 0,1-21 16,20 0-16,-21 0 0,0 21 0,0-21 16,1 0-16,-1-1 0,0-20 15,-21 21-15,0 0 0,0 0 0,21-1 16,-21 1-16,0 0 15,0 0-15,0 0 16,0 42 31,0 0-47,0 0 0,0 0 0,0 1 16,0 20-16,0-21 0,0 21 0,0 1 15,-21-1-15,21 0 0,0 1 16,0 20-16,-21-20 0,21 20 0,-21-21 15,21 22-15,0-22 0,0 22 0,0-22 16,0 22-16,0-22 0,0 21 16,0-20-16,0 20 0,0-20 0,0-1 15,0 0-15,0 1 0,0-1 16,-22-21-16,1 21 0,21-20 16,-21-1-16,0 0 0,0 0 0,-22 0 15,22-21-15,0 21 0,-21-21 0,21 0 16,-22 0-16,1 0 0,0 0 0,-1 0 15,22 0-15,-21-21 0,-1 0 16,22 0-16,-21 0 0,21 0 0,0-1 16,-22-20-16,43 21 0,-21 0 0,21-22 15,0 22-15,0 0 0,0 0 16,0-21-16,21 20 0,-21-20 16,21 21-16,1-21 0,41-22 15,-21 22-15</inkml:trace>
  <inkml:trace contextRef="#ctx0" brushRef="#br1" timeOffset="175979.43">7895 10224 0,'0'0'0,"-21"0"0,0 0 16,21 21-1,-21-21-15,21 21 0,0 0 16,-22 21-16,22 1 0,0-22 16,0 21-16,0 22 0,0-22 0,0 22 15,0-22-15,0 21 0,0-20 0,0 20 16,0 1-16,0-22 0,0 22 16,0-1-16,0-21 0,0 22 0,-21-1 15,0-20-15,0 20 0,21-20 0,-21-1 16,0 0-16,-1 1 0,1-22 15,21 21-15,-21-21 0,21 0 0,-21 1 16,21-44 0,0 1-1,21 0-15,-21 0 0,21 0 16,-21-22-16,21 1 0,1 0 16</inkml:trace>
  <inkml:trace contextRef="#ctx0" brushRef="#br1" timeOffset="176331.83">7789 10435 0,'-21'-42'16,"42"84"-16,-42-105 0,0 20 0,21 22 0,0 0 15,0 0-15,0 0 0,0 0 16,21 21-16,0-22 0,0 22 0,1-21 16,-1 0-16,21 21 0,-21 0 15,22 0-15,-1 0 0,0 0 16,1 0-16,-1 0 0,-21 0 0,21 0 15,1 21-15,-1 0 0,-21 1 0,0-1 16,1 21-16,-22-21 0,0 22 16,0-22-16,0 21 0,-22-21 0,1 22 15,0-22-15,-21 21 0,21-21 0,-22 0 16,-20 1-16,20-1 0,1 0 16,0-21-16,-1 21 0,1-21 0,21 0 15,-21 21-15,20-21 0,1 0 0,42 0 47,1 0-31,-1-21-16,0 0 0,21 21 15,-21-21-15,22 0 0</inkml:trace>
  <inkml:trace contextRef="#ctx0" brushRef="#br1" timeOffset="176768.16">8509 10435 0,'0'0'0,"0"21"15,21-21 17,0 0-17,0-21-15,1 0 0,-1 21 0,0-21 16,0 0-16,0 21 0,0-21 15,1-1-15,-1 1 0,0 0 0,0 0 16,0 0-16,0 0 0,-21-1 0,22 1 16,-22 0-16,0 0 15,-22 21-15,1 0 0,0 0 16,-21 0-16,21 0 0,-1 0 0,-20 0 16,21 21-16,0 0 0,0 22 15,-22-22-15,43 21 0,-21 0 16,21 1-16,-21-1 0,21-21 0,0 22 15,0-1-15,0 0 0,0-21 16,0 1-16,0 20 0,21-21 0,0 0 16,-21 0-16,21-21 0,22 22 0,-22-22 15,0 0-15,0 21 0,22-21 16,-22 0-16,0 0 0,21 0 0,-21 0 16,22-21-16,-22 21 0,21-22 0,1 1 15,-1 0-15,0 0 0,1-21 16,-1 20-16</inkml:trace>
  <inkml:trace contextRef="#ctx0" brushRef="#br1" timeOffset="177047.16">9546 10266 0,'0'0'0,"0"21"15,-21-21-15,21 21 16,21-21 0,0 0-16,0 0 15,1 0-15,-1 0 0,0 0 16,0 0 0,0 0-16,0 0 0,1 0 15,-1 0-15,0 0 16,-42 0 15,0 0-31</inkml:trace>
  <inkml:trace contextRef="#ctx0" brushRef="#br1" timeOffset="177203.83">9504 10478 0,'63'42'15,"-42"-42"1,1 0-16,-1 0 16,0 0-16,0 0 0,0 0 15,0-21-15</inkml:trace>
  <inkml:trace contextRef="#ctx0" brushRef="#br1" timeOffset="177791.46">10626 9991 0,'-22'0'46,"22"21"-30,22-21 31,-1 0-47,0 0 0,0 0 16,0 0-16,0-21 0,1 0 15,-22-1-15,0 1 16,0 0-16,-22 0 15,1 21-15,0 0 16,0 0-16,0 0 0,0 21 16,-1-21-16,1 21 0,0 0 15,21 1-15,0-1 0,-21 0 0,21 0 16,-21 0-16,21 0 0,0 1 0,0-1 16,0 0-16,0 0 15,0 0-15,21 0 16,0-21-16,0 0 0,0 0 0,1 0 15,20 0-15,-21 0 0</inkml:trace>
  <inkml:trace contextRef="#ctx0" brushRef="#br1" timeOffset="178095.32">11366 10012 0,'0'0'0,"0"-21"0,0 0 16,0-1-1,-21 22 1,0 0-16,21 22 0,-21-22 0,0 21 16,0 0-16,-1 0 0,22 21 15,-21-20-15,0 20 0,0-21 0,0 21 16,0 1-16,-1-1 0,1 0 16,0 1-16,0-1 0,21 0 0,-21 1 15,0-22-15,21 21 0,0-21 16,0 43-16,0-43 15,0 0-15,0 0 0,21-21 16,0 0-16,0 0 0,0 0 16,22 0-16,-22 0 0,0 0 0,21-21 15,-21 0-15,1 21 0,-1-21 0,0 0 16</inkml:trace>
  <inkml:trace contextRef="#ctx0" brushRef="#br1" timeOffset="178308.2">11007 10351 0,'0'0'0,"-43"0"16,-63 0-1,106 21 1,22-21 0,-1 0-16,21 0 0,-21 0 0,22 0 15,-1 0-15,-21 0 0,21 0 16,1 0-16,-1 0 0,0 0 15,1 0-15,-1 0 0,-21-21 0,22 21 16,-22-22-16,0 22 0,0-21 16</inkml:trace>
  <inkml:trace contextRef="#ctx0" brushRef="#br1" timeOffset="178704.6">11578 10266 0,'-21'0'0,"21"21"16,-21-21-16,21 21 0,0 0 31,21-21-15,0 0-16,0 0 15,0 0-15,1-21 0,-1 21 16,0-21-16,0 21 0,-21-21 0,21 21 16,0-21-16,1 0 0,-22-1 15,0 1-15,0 0 16,0 0-16,0 0 0,-22 21 31,1 0-31,0 0 0,0 0 16,0 0-16,0 21 0,-1 0 0,22 0 15,-21 0-15,21 1 0,-21-1 16,21 0-16,0 0 0,0 21 0,0-20 16,0 20-16,0-21 0,0 21 0,0-20 15,0-1-15,0 0 16,21 0-16,0 0 0,-21 0 0,22 1 15,-1-22-15,0 21 0,42-21 16,-20 0-16,-22 0 0,21 0 16,1 0-16,-22 0 0,21 0 0,0-21 15,-20-1-15</inkml:trace>
  <inkml:trace contextRef="#ctx0" brushRef="#br1" timeOffset="178942.75">12213 10181 0,'0'-42'15,"21"63"17,-21 0-32,0 0 15,0 1-15,21-1 0,-21 0 16,22 21-16,-22-21 0,21 1 0,-21 20 16,0-21-16,0 0 0,21 0 0,0 1 15,-21-1-15,0 0 0,21-21 16,-21 21-16,21-21 0,1 0 15,-22 21-15,21-21 0,0 0 0,0 0 16,0 0-16,-21-21 16,21 21-16,-21-21 0</inkml:trace>
  <inkml:trace contextRef="#ctx0" brushRef="#br1" timeOffset="179187.62">12573 10139 0,'0'0'0,"-21"0"15,0 0 1,-1 0-16,1 21 0,0-21 0,0 21 16,0 0-16,0 1 0,-1-1 0,1 0 15,0 21-15,0 1 0,0-22 16,-22 21-16,22-21 0,0 22 0,0-22 16,0 21-16,21-21 0,-21 0 0,21 1 15,-22-1-15,22 0 16,0 0-16,22-21 31,-1 0-31,0 0 0,0-21 16,21 0-16</inkml:trace>
  <inkml:trace contextRef="#ctx0" brushRef="#br1" timeOffset="179516.63">12806 10033 0,'0'0'0,"0"-21"15,0 42 17,0 0-32,0 0 0,0 22 15,0-22-15,-21 0 0,21 21 0,-22-20 16,22 20-16,0 0 0,0-21 15,-21 22-15,21-1 0,-21 22 16,21-43-16,0 0 0,0 0 0,0 0 16,0 0-16,0 1 0,0-1 15,0 0-15,21-21 16,0 0-16,1 0 0,-1 0 16,0 0-16,0 0 0,0 0 15,-21-21-15,21 0 0,1 21 16,-22-22-16</inkml:trace>
  <inkml:trace contextRef="#ctx0" brushRef="#br1" timeOffset="179723.99">12594 10245 0,'0'21'31,"21"-21"-16,0 21-15,1-21 0,-1 0 0,0 0 16,0 0-16,0 0 0,0 0 0,1 0 16,-1 0-16,21 0 0,-21 0 15,0 0-15,1-21 0,-1 21 0,0-21 16,0 0-16,0 21 0</inkml:trace>
  <inkml:trace contextRef="#ctx0" brushRef="#br1" timeOffset="180127.76">13568 9885 0,'-21'0'15,"-1"0"-15,1 0 0,0 0 16,0 0-16,0 0 0,0 0 16,-1 0-16,1 0 15,0 0 1,21-21 0,0 0-16,21-1 15,0 22-15,1-21 16,-1 21-16,0 0 15,0 0 1,0 0-16,-21 21 0,0 1 16,0-1-16,0 0 0,0 0 0,0 0 15,0 0-15,0 1 0,0-1 16,-21 0-16,0 0 0,0 0 0,0 0 16,-22-21-16,22 22 0,0-22 0,0 0 15,0 21-15</inkml:trace>
  <inkml:trace contextRef="#ctx0" brushRef="#br1" timeOffset="180716.13">14647 10054 0,'0'0'16,"0"-21"-16,0 0 0,0 0 0,0 0 15,0-1 1,21 22-16,-21 22 16,43 20-16,-43-21 0,21 0 15,-21 22-15,21-1 0,-21 0 16,21 43-16,-21-43 16,0 1-16,0 20 0,0 22 15,0-43-15,0 22 16,0-43-16,0 0 0,0 0 0,0 0 15,0 0-15,0 1 16,0-44 0,0 1-1,21 0-15,1 0 0,-1 0 16</inkml:trace>
  <inkml:trace contextRef="#ctx0" brushRef="#br1" timeOffset="180967.9">15282 9970 0,'-106'21'31,"85"0"-31,-21 0 0,21 0 0,-22 0 16,22 22-16,-21-22 0,21 21 16,0 1-16,-1-1 0,1 0 0,0-21 15,0 22-15,0-1 0,0 0 16,-1-20-16,22 20 0,0-21 15,-21 0-15,21 0 0,0 1 0,0-1 16,0 0-16,0 0 16,21-21-16,1 0 0,20 0 15,-21 0-15,0-21 0,22 21 16,-22-21-16</inkml:trace>
  <inkml:trace contextRef="#ctx0" brushRef="#br1" timeOffset="182196.74">15684 10329 0,'0'0'0,"22"-21"0,-22-42 31,0 42-31,-22 21 16,1-22-16,0 22 0,0 0 0,0 0 16,-22 0-16,22 0 15,0 22-15,0-1 0,0 0 16,0 0-16,-22 21 0,22-20 0,0-1 15,0 21-15,0-21 16,-1 22-16,1-22 0,21 21 0,0-21 0,-21 22 16,21-22-16,0 0 0,0 0 15,0 0-15,0 0 0,21-21 0,0 22 16,1-22-16,-1 0 0,21 0 16,0 0-16,-20 0 15,-1-22-15,21 1 0,-21 0 0,0 0 16,22 0-16,-22 0 0,0-1 15,21 1-15,-20-21 0,-1 21 16,-21-22-16,21 22 0,-21-21 0,21 21 16,-21-22-16,0 22 0,0 0 0,0 0 15,0 0-15,-21 21 32,21 21-32,-21 0 0,0 0 15,21 22-15,-22-22 0,22 21 16,0-21-16,0 22 0,0-22 0,0 21 15,0-21-15,0 0 0,0 1 0,0-1 16,0 0-16,22-21 0,-1 21 16,0-21-16,0 21 0,0-21 15,0 0-15,1 0 0,-1 0 0,21 0 16,-21 0-16,0-21 0,1 0 16,20 0-16,-21 0 0,0-1 0,0-20 15,22 21-15,-22-21 0,0-1 16,21-41-16,-20 41 0,-1 1 15,0 0-15,0-1 0,-21 1 0,21 0 16,-21 20-16,0-20 0,0 21 16,0-21-16,0 20 0,0 1 0,-21 0 15,0 21-15,21 21 16,-21 0 0,21 1-16,-21 20 0,21-21 15,0 21-15,0 1 0,0-1 0,0 0 16,0 1-16,0-1 0,-22 0 15,22 1-15,0-1 0,0 0 0,0 1 16,0-1-16,0-21 0,0 22 0,0-22 16,0 0-16,0 0 0,22 0 15,-1-21-15,0 0 0,-21 21 0,42-21 16,-21 0-16,1 0 0,-1 0 16,0-21-16,21 0 0,-21 21 0,22-21 15,-22 0-15,0 0 0,0-22 0,0 22 16,1-21-16,-1 21 0,0-22 15,-21 22-15,0-21 0,21 21 16,-21-22-16,0 22 0,0 0 0,0 0 16,0 42 15,0 0-31,0 0 0,-21 0 16,21 22-16,0-22 0,0 0 15,0 21-15,-21-20 0,21-1 0,0 21 16,0-21-16,0 0 0,0 1 15,0-1-15,0 0 0,0 0 16,21-21-16,0 0 0,0 21 0,0-21 16,22 0-16,-22 0 0,0 0 0,0 0 15,0 0-15,1 0 16,-1-21-16,0 0 0,0 0 0,0 0 16,0-1-16,1 1 0,-1-21 0,-21 21 15,21-22-15,0 22 0,0-21 16,-21 21-16,0 0 0,0-1 0,0 1 15,21 21-15,-21 21 32,0 1-32,0-1 0,-21 0 15,21 21-15,-21-21 0,21 1 16,0-1-16,0 21 0,0-21 0,0 0 16,0 1-16,0-1 0,0 0 15,0 0 1,21-21-1,0 0-15,1 0 16,-1 0-16,0-21 0,0 0 0,0 0 16,0-1-16,1 1 0</inkml:trace>
  <inkml:trace contextRef="#ctx0" brushRef="#br1" timeOffset="182599.82">17314 10351 0,'0'0'0,"-21"21"16,21 0-16,0 0 16,21-21-1,0 0 1,1 0-16,-1 0 0,0 0 16,-21-21-16,21 21 0,0-21 15,0 21-15,1-21 0,-22-1 0,21 1 16,0 21-16,-21-21 0,0 0 0,21 0 15,-21 0-15,0-1 0,0 1 16,0 0-16,-21 21 0,0 0 16,0 0-16,-1 0 0,-20 0 15,21 0-15,0 0 16,0 21-16,-1 22 0,1-22 0,0 0 16,0 21-16,21 1 0,0-22 0,0 21 15,0 0-15,-21-20 0,21 20 16,0-21-16,0 0 0,0 22 0,0-22 15,0 0-15,21 0 0,0 0 16,0-21-16,0 0 0,22 21 16,-22-21-16,0 0 0,21 0 0,-20 0 15,20 0-15,-21-21 0,21 21 0,1-21 16,-1 0-16</inkml:trace>
  <inkml:trace contextRef="#ctx0" brushRef="#br1" timeOffset="182851.19">18076 10224 0,'0'0'0,"-21"0"0,42 0 47,0 0-47,1 0 0,-1 0 15,0 0-15,0 0 0,0 0 0,0 0 16,1 0-16,-1 0 16,0 0-16,0 0 0</inkml:trace>
  <inkml:trace contextRef="#ctx0" brushRef="#br1" timeOffset="183016.1">17992 10329 0,'0'0'0,"0"22"16,0-1-16,0 0 0,0 0 31,21 0-15,0-21-16,0 0 0,0 0 16,0 0-16,1 0 15,-1 0-15,0 0 0,-21-21 16,21 0-16</inkml:trace>
  <inkml:trace contextRef="#ctx0" brushRef="#br1" timeOffset="183603.45">19113 9864 0,'0'21'31,"0"0"-31,0 0 16,-21-21-1,42 0 16,1 0-31,-1-21 16,0 21-16,-21-21 0,21 21 0,0-21 16,-21 0-16,21 21 0,-21-43 15,0 22-15,0 0 16,-21 21-16,0 0 16,0 0-16,0 0 0,0 0 15,-1 21-15,1 0 0,0 0 16,0 1-16,21 20 0,-21-21 0,0 0 15,-1 22-15,22-22 0,0 0 16,-21 42-16,21-41 0,0-1 16,0 0-16,0 0 0,21 0 15,-21 0-15,22-21 0,20 0 16,-21 22-16,0-22 0,0 0 0</inkml:trace>
  <inkml:trace contextRef="#ctx0" brushRef="#br1" timeOffset="184064.48">19643 10139 0,'0'0'0,"0"-21"0,0 0 0,-22-1 16,1 22 0,0 0-16,0 0 15,21 22-15,-21-22 0,21 21 0,0 0 16,-21 0-16,-1 0 0,22 0 15,0 22-15,0-22 0,-21 0 0,21 21 16,-21 1-16,21-22 0,-21 0 16,21 21-16,0-20 0,0-1 15,0 0-15,0 0 0,0 0 0,21 0 16,0 1-16,22-22 0,-22 21 16,0-21-16,0 0 0,21 0 15,-20 0-15,-1 0 0,21 0 0,0-21 16,-20 21-16,-1-22 0,21 1 0,-21 0 15,0-21-15,22 21 0,-22-22 16,0 1-16,0 21 0,0-22 0,1 1 16,-22 0-16,0-1 0,21 1 15,-21 21-15,0-21 0,0 20 16,0 1-16,0 0 0,0 0 0,-21 21 31,-1 0-15,22 21-16,0 0 15,0 0-15,0 1 16,0-1-16,22-21 16,-1 0-16</inkml:trace>
  <inkml:trace contextRef="#ctx0" brushRef="#br1" timeOffset="184479.63">20532 10118 0,'0'0'16,"0"-21"0,-22-1-16,1 22 15,-21 0-15,21 0 0,0 0 0,-1 0 16,-20 0-16,21 22 0,0-1 16,0-21-16,-1 21 0,22 0 0,0 0 15,0 0-15,0 1 0,0-1 16,0 0-16,22 0 15,-1 0-15,0-21 0,0 21 0,0 1 16,0-22-16,1 21 0,-1 0 16,0-21-16,21 21 0,-21-21 15,1 21-15,20 0 0,-42 1 16,0-1-16,0 0 16,-21-21-1,0 21-15,-1-21 0,1 0 0,-21 0 16,0 0-16,20 0 0,-20 0 15,0 0-15,21 0 0,-22 0 0,22 0 16,0 0-16,-21 0 0,20-21 16,22 0-16,0 0 15,22-1 1,-1 22-16,0-21 0,0 0 0,21 21 16</inkml:trace>
  <inkml:trace contextRef="#ctx0" brushRef="#br1" timeOffset="184856.03">20828 10287 0,'0'-21'32,"21"21"-32,0-21 15,0 0-15,1 21 16,-1-22-16,0 22 0,0-21 15,0 21-15,0-21 0,1 0 0,-1 21 16,0-21-16,-21 0 0,0-1 16,-21 22-1,0 0-15,-1 0 16,1 0-16,-21 22 0,21-22 16,-22 21-16,22 0 0,-21 0 0,21 0 15,0 0-15,-1 1 0,22 20 0,0-21 16,0 0-16,0 0 0,0 1 15,0-1-15,0 0 0,0 0 16,0 0-16,22 0 0,-1 1 0,21-22 16,-21 0-16,0 21 0,22-21 15,-22 0-15,0 0 0,21 0 0,-20 0 16,20 0-16,-21-21 0,0-1 0,0 22 16</inkml:trace>
  <inkml:trace contextRef="#ctx0" brushRef="#br1" timeOffset="185269.28">21357 10097 0,'-21'0'0,"42"0"0,-42-22 0,21 1 31,0 0-31,21 21 16,0 0-16,0 0 0,1 0 15,-1 0-15,0 0 0,0 0 16,0 0-16,-21 21 0,21 0 15,1-21-15,-1 22 0,-21-1 0,21 0 16,0 0-16,0 21 0,0-20 0,-21-1 16,0 0-16,0 21 0,0-21 15,0 1-15,0-1 0,0 0 0,0 0 16,0 0-16,0 0 0,-21-21 0,0 0 16,21 22-16,-21-22 0,0 0 15,0 0-15,-1 0 16,1 0-16,21-22 0,0 1 15,0 0-15,0 0 16,0 0-16,0 0 0,0-1 16,0 1-16,21 0 0,-21 0 0,22 0 15,-1 0-15,0-1 0,0 1 16,0 0-16,0 21 0,1-21 16,-1 21-16,0-21 0,0 0 15,0-1-15,0 22 0,1-21 16,-1 21-16</inkml:trace>
  <inkml:trace contextRef="#ctx0" brushRef="#br1" timeOffset="185687.73">22140 9631 0,'-21'0'0,"21"21"16,-21-21-16,21 21 0,-21 0 31,0-21-16,21-21 1,0 0 0,0 0-16,0 0 15,21 21-15,0 0 16,-21-21-16,21 21 0,0 0 0,0 0 16,1 0-1,-22 21 1,0 0-16,0 0 15,0 0-15,0 0 0,0 22 0,0-22 16,0 0-16,0 0 0,-22 43 16,1-43-16</inkml:trace>
  <inkml:trace contextRef="#ctx0" brushRef="#br1" timeOffset="186091.36">22796 9737 0,'0'0'0,"0"-21"16,-21 21-1,0 0-15,0 21 16,0 0-16,21 0 0,-21 0 16,-1 22-16,1-1 0,0-21 15,0 21-15,0 1 0,0 20 16,-1-20-16,-20-1 0,21 0 0,-21 22 16,20-22-16,1 0 0,-21 1 15,21-1-15,0 0 0,-1 1 0,1-1 16,21-21-16,-21 22 0,21-22 15,-21 0-15,21 0 0,0 0 0,0 0 16,21-21 15,0-21-31,0 0 0,1 0 16</inkml:trace>
  <inkml:trace contextRef="#ctx0" brushRef="#br1" timeOffset="186571.65">23199 9673 0,'0'0'0,"0"-21"0,21 21 31,-21 21-16,21 0-15,0 1 16,0-1-16,-21 0 0,21-21 16,1 21-16,-1 0 0,0 0 0,0 1 15,0-22-15,22 21 0,-22 0 16,0-21-16,0 21 0,0-21 0,0 0 16,1 21-16,-1-21 0,0 0 0,-21 21 15,21-21-15,-21 22 16,-21-22-1,0 0 1,0 21-16,-1-21 0,1 21 0,0 0 16,0-21-16,0 21 0,-22 0 0,22 1 15,0 20-15,-21-21 16,21 0-16,-22 0 0,1 22 0,21-22 16,-22 0-16,1 21 0,0-20 15,21-1-15,-22 0 0,22 0 0,-21 0 16,21 0-16,-1 1 0,1-1 0,0-21 15,0 21-15,0-21 0,0 21 16,-1-21 0</inkml:trace>
  <inkml:trace contextRef="#ctx0" brushRef="#br2" timeOffset="193043.52">1355 13399 0,'-22'0'0,"1"0"15,0 0-15,0 0 16,0 0-16,0 0 15,21 21 17,21-21-17,0 0 1,21 0-16,-21 0 0,1 0 16,20 0-16,-21 0 0,21 0 15,1 0-15,-1-21 0,-21 21 0,22-22 16,-1 22-16,-21-21 0,0 21 15,0-21-15,1 21 0,-1-21 0,-21 0 16,0 0-16,0-1 16,-21 1-1,-1 21-15,-20 0 0,21 0 0,0-21 16,-22 21-16,22 0 0,-21 0 16,21 0-16,-22 0 0,22 0 0,-21 21 15,21-21-15,-22 21 16,22 1-16,0-1 0,0 0 0,0 0 15,0 0-15,21 0 0,0 1 16,-22 20-16,22-21 0,0 21 16,0-20-16,0-1 0,0 21 0,0-21 15,0 0-15,22 1 0,-1-22 16,0 21-16,0 0 0,0-21 0,22 0 16,-1 0-16,-21 0 0,21 0 15,-20 0-15,20 0 0,-21 0 16,21 0-16,-20 0 0,-1 0 15,0 0-15,-21-21 0,0 0 16,-21 21 15,-22 0-31,22 0 0,-21 0 0,0 21 16,-1-21-16,1 21 0,-22 0 16,22 0-16,0 0 0,-22 22 15,22-22-15,0 0 0,-1 21 0,22-20 16,0-1-16,0 21 0,21-21 15,0 0-15,0 1 0,0-1 0,0 0 16,21 0-16,0 0 0,0-21 16,0 21-16,22 1 0,-1-22 15,0 0-15,1 0 0,-1 0 0,0 0 16,1 0-16,-1 0 16,0 0-16,1 0 0,-1 0 0,-21-22 15,22 22-15,-1 0 0,-21-21 16,21 21-16,-20-21 0,-1 0 0,21 21 15,-21-21-15,22 0 0,-22-1 16</inkml:trace>
  <inkml:trace contextRef="#ctx0" brushRef="#br2" timeOffset="194015.84">2561 13653 0,'0'0'0,"21"-22"0,-21 1 0,0 0 16,0 0-16,0 0 0,-21 21 15,0 0-15,0-21 0,-22 21 16,22 0-16,0 0 0,-21 0 0,21 0 16,-1 0-16,-20 21 0,21 0 15,-21 0-15,20 0 0,1 0 0,-21 1 16,21-1-16,21 21 0,-21-21 16,21 0-16,-22 22 0,22-22 0,0 0 15,0 0-15,0 0 0,0 1 16,0-1-16,22-21 0,-1 0 15,0 0-15,0 0 0,0 0 16,22 0-16,-22 0 0,0-21 16,21 21-16,-21-22 0,22 1 15,-22 0-15,0 0 0,0 0 0,0 0 16,1-1-16,-1 22 0,-21-21 16,0 0-16,0 0 0,0 0 0,0 0 15,0 42 48,0 0-63,0 0 0,0 0 15,0 0-15,0 1 0,0 41 16,0-21-16,0 22 16,0-22-16,0 1 0,21-22 15,-21 21-15,21 0 0,-21 1 16,0 20-16,0-20 0,21-1 0,-21 21 15,0 1-15,21-22 0,-21 22 16,0-1-16,0 1 0,0-22 0,0 22 16,0-1-16,0 1 0,22-1 15,-22 1-15,0-1 0,0 1 0,21-1 16,-21 1-16,0-1 0,0-21 0,21 22 16,0-22-16,-21 22 0,21-22 15,-21 0-15,21-20 0,-21 20 16,22-21-16,-22 0 0,0 0 15,0 1-15,0-1 0,-22-21 32,1 0-32,0 0 15,0-21-15,-21 21 0,-1-22 0,1 1 16,-22-21-16,22 21 0,-21 0 16,-1-22-16,1 1 0,-1 0 0,22-22 15,-22 22-15,22-1 0,0-20 16,20-1-16,-20 22 0,21-21 15,0 20-15,0-20 0,21 20 16,0-20-16,0 21 0,0-22 0,0 1 16,0-1-16,0 1 0,0-1 15,21 1-15,0-1 0,21-21 0,-21 22 16,22-1-16,-22 22 0,21-21 16,1-1-16,20 22 0,-21-1 0,1 1 15,63-43-15,-64 64 16,-21 0-16,21 0 0,-20 0 0,-1 0 15,0 21-15,0 0 0,-21-22 16,21 22 78</inkml:trace>
  <inkml:trace contextRef="#ctx0" brushRef="#br2" timeOffset="194663.71">3365 13377 0,'0'0'0,"-21"0"0,0 22 16,42-22 62,-21-22-78,-21 22 62,0 0-46,0 0 0,21 22-1</inkml:trace>
  <inkml:trace contextRef="#ctx0" brushRef="#br2" timeOffset="195551.84">3323 13864 0,'0'21'16,"0"-42"77,21 21-77,-21-21-16,-21 21 47,0 0-32,21 21-15,0 0 16,-21-21-16,21 22 16,21-22 15,0 0 0,0 0-31,-21-22 16,0 1-1,-21 21 17,0 0-17,42 0 63,0 0-62</inkml:trace>
  <inkml:trace contextRef="#ctx0" brushRef="#br2" timeOffset="196143.75">3387 13399 0,'-22'0'109,"1"0"-93,0 0-16,0 0 16,21 21-16,0 0 15,0 0 1,0 0 31,0 0-47</inkml:trace>
  <inkml:trace contextRef="#ctx0" brushRef="#br2" timeOffset="196495.9">3344 13885 0,'21'0'16,"-21"22"124</inkml:trace>
  <inkml:trace contextRef="#ctx0" brushRef="#br2" timeOffset="204333.86">5016 13420 0,'22'0'16,"-22"-21"0,0-1 15,0 1 0,0 42 16,0 1-47,0-1 0,0 0 0,0 0 16,0 0-16,0 0 0,0 1 15,0 20-15,0-21 0,0 21 0,0-20 16,-22-1-16,22 21 0,0-21 16,0 0-16,-21 22 0,21-22 0,0 0 15,-21-21-15,21 21 0,0 0 16,0-42 15,-21 21-15,21-21-16,0 0 0,-21 0 0,21-22 15,0 1-15</inkml:trace>
  <inkml:trace contextRef="#ctx0" brushRef="#br2" timeOffset="204799.12">4995 13060 0,'0'0'0,"-42"21"31,42 0-31,-21-21 15,21 21-15,0 1 0,0-1 16,0 0-16,0 0 16,0 0-16,21-21 15,0 0 1,0 0-16,0 0 0,1 0 0,-1-21 16,0 21-16,0-21 15,-21 0-15,21 0 16,-21-1-16,0 1 15,0 0-15,0 0 0,-21 0 16,0 0-16,0 21 0,0 0 16,-1-22-16,1 22 0,0 0 15,0 0-15,0 0 0,0 22 16,21-1-16,0 0 16,0 0-16,0 0 0,0 0 15,0 1-15,0-1 0,0 0 16,0 0-16,21 0 0,0 0 0,0-21 15,-21 22-15,21-22 0,0 21 16,1-21-16</inkml:trace>
  <inkml:trace contextRef="#ctx0" brushRef="#br2" timeOffset="205399.83">5524 13335 0,'0'0'16,"-21"0"-16,21 21 15,-21-21-15,21 21 0,-21-21 16,21 22-16,-21-1 0,21 0 16,0 21-16,0-21 0,-21 1 15,21-1-15,0 0 0,0 21 0,0-21 16,0 1-16,0-1 0,0 0 15,0 21-15,0-21 0,0 1 16,0-1-16,0 0 16,0-42 31,0 0-47,0-1 0,0 1 15,0 0-15,0 0 0,0-21 16,0 20-16,0-20 0,21 0 0,-21-1 15,21 22-15,0-21 0,0 0 16,22 20-16,-22-20 0,21 21 0,0 0 16,-20 0-16,20-1 0,0 1 15,1 0-15,-1 0 0,0 21 0,1 0 16,-1 0-16,0 0 0,-21 0 0,22 0 16,-22 21-16,21 21 15,-21-20-15,1 20 0,-22-21 0,0 0 16,0 22-16,0-1 0,0 21 15,0-41-15,0 20 16,0-21-16,0 0 0,0 0 0,0 1 16,0-1-16,-22-21 0,22 21 15,-21-21-15,21-21 63,21 0-63,1 21 0</inkml:trace>
  <inkml:trace contextRef="#ctx0" brushRef="#br2" timeOffset="205835.65">6604 13272 0,'0'0'0,"-21"0"0,0 0 15,-1 0-15,1 21 32,21 0-17,0 0-15,0 0 0,0 0 16,0 1-16,0 20 0,0-21 16,0 21-16,-21 1 0,21-1 0,0 22 15,0-22-15,0 21 0,0 1 16,0-1-16,0 1 0,-21-1 15,21 1-15,0 21 0,-21-1 0,21 1 16,0 0-16,0-1 0,-21 1 16,-1 0-16,1-1 0,21-20 0,-21 20 15,0 1-15,0-21 0,0 84 16,-1-85-16,1 1 0,0-1 16,21-20-16,-21-1 0,0 0 0,21 1 15,-21-22-15,21 0 0,0 0 16,0 0-16,-22 0 0,22-42 15,0 0 1,0-21-16,0 21 0,22-22 16,-22 1-16,21 0 0,0-22 0,0 1 15,0-22-15,0 0 0</inkml:trace>
  <inkml:trace contextRef="#ctx0" brushRef="#br2" timeOffset="206243.61">6456 13504 0,'0'0'0,"-21"-21"0,-1 0 0,1 0 15,21 0-15,-21 21 0,21-21 16,0-1-16,0 1 0,0 0 16,0 0-16,21 0 15,0 0-15,1 21 0,20-22 0,-21 22 16,21-21-16,-20 21 0,20 0 15,0 0-15,1 0 0,-1 0 0,21 0 16,-20 0-16,-1 0 16,-21 21-16,0 1 0,1-1 0,-1 0 15,-21 0-15,0 21 0,0-20 0,0 20 16,0 0-16,-21-21 0,-1 22 16,1-22-16,-21 21 0,0-21 0,-1 22 15,1-22-15,0 0 16,-1 0-16,1 0 0,21 1 0,-22-22 15,22 21-15,0-21 0,0 0 0,0 0 16,42 0 31,0-21-47,0 21 0,22-22 0,-22 1 16,0 0-16,0 0 0,21 21 0</inkml:trace>
  <inkml:trace contextRef="#ctx0" brushRef="#br2" timeOffset="207051.66">7197 13250 0,'0'0'0,"0"-21"0,0 42 32,-22-21-17,22 22-15,0-1 0,0 0 0,0 0 16,0 0-16,0 0 0,0 1 15,0 20-15,0-21 0,0 21 16,0-20-16,0 20 0,0-21 0,0 0 16,0 0-16,0 1 0,22-1 0,-22 0 15,21 0-15,0-21 0,0 0 16,0 0 0,0 0-16,1-21 0,-1 21 15,0-21-15,0 0 0,0-1 16,0-20-16,-21 21 0,22-21 0,20-22 15,-21 43-15,-21 0 0,21-22 16,-21 22-16,21 0 0,1 0 16,-22 0-16,0 42 47,0 0-47,0 0 0,0 0 0,0 1 15,0-1-15,0 0 16,0 21-16,0-21 0,0 22 0,0-22 15,0 0-15,0 21 0,0-20 16,21-1-16,-21 0 0,21 0 0,0-21 16,0 21-16,0-21 0,1 0 0,-1 0 15,0 0-15,0 0 0,0 0 16,22 0-16,-22 0 0,21-21 0,-21 0 16,22 0-16,-22 0 0,0-22 15,0 22-15,0-21 0,0-1 0,1 1 16,-1 21-16,0-21 0,0-1 0,-21 1 15,0 0-15,21-1 16,0-63-16,-21 64 0,0 21 16,0-21-16,0-1 0,0 1 15,0 21-15,0 0 0,0-1 0,0 1 16,0 0-16,0 42 16,0 0-1,0 1-15,-21 20 0,21-21 0,0 21 16,0 1-16,-21-1 0,21 0 15,0 1-15,0-1 0,0 0 0,-21 1 16,21-1-16,0 0 16,-21 1-16,21-1 0,0-21 0,0 22 15,0-22-15,0 21 0,0-21 0,0 0 16,0 1-16,0-1 0,0 0 16,21-21-16,0 0 15,0 0-15,0 0 16,1 0-16,-1-21 0,0 0 15,0-1-15,-21 1 0,0 0 16,21 0-16</inkml:trace>
  <inkml:trace contextRef="#ctx0" brushRef="#br2" timeOffset="207346.84">8043 13145 0,'0'0'0,"21"0"31,1 0-31,-1 0 16,0 0-16,21 0 0,1 0 16,-1 0-16,-21 0 0,0 0 0,0 0 15,1 0-15,-1 0 0,0 0 16,0 0-16,0 0 0,-21-22 62,-21 22-46</inkml:trace>
  <inkml:trace contextRef="#ctx0" brushRef="#br2" timeOffset="207914.78">9356 12573 0,'0'-21'0,"-22"21"16,44 0-1,-1 0-15,21 0 16,-21 0-16,22 0 0,-1-21 15,0 21-15,22 0 0,-22 0 16,22 0-16,-1 0 0,1 0 16,-22 0-16,21-21 0,-20 21 0,-1 0 15,0 0-15,1 0 0,-22 0 0,0 0 16,-42 0 0,-21 0-16,20 0 15,-20 0-15,0 0 0,-1 0 16,1 0-16,0 0 0,-1 0 0,1 0 15,0 0-15,-1 0 0</inkml:trace>
  <inkml:trace contextRef="#ctx0" brushRef="#br2" timeOffset="208463.87">9546 12510 0,'-42'0'31,"21"21"-31,-1-21 16,22 21-16,0 0 0,-21-21 15,21 21-15,-21 0 16,21 1-16,0-1 0,0 0 0,0 0 16,0 0-16,0 0 0,-21 1 15,21 20-15,0-21 0,0 21 0,-21 1 16,21-1-16,0-21 0,0 22 0,0-1 16,-21 0-16,21 1 0,-22-1 15,22 0-15,-21 22 0,21-22 16,0 0-16,0 1 0,-21-1 15,21 22-15,-21-22 0,21 21 0,-21-20 16,21 20-16,0-20 0,0-1 16,0 0-16,-21 1 0,21 20 0,0-42 15,0 22-15,0-1 0,0 0 0,0 1 16,0-22-16,0 21 0,0-21 0,0 22 16,0-22-16,0 0 0,21 21 15,0-21-15,-21 1 0,21-1 0,0-21 16,-21 21-16,21 0 0,1 0 15,-1-21-15,0 0 0,0 21 16,21-21-16,-20 0 0,-1 0 0,21 0 16,-21 0-16,22 0 0,-22 0 15,21 0-15,-21 0 0,22-21 0,-22 21 16,42-21-16,-20 0 0,-22 21 16,21-21-16,-21 0 0,0 21 15,1-22-15,-1 22 0,0-21 0,0 21 16,-21-21-16,21 21 0,0 0 15,-21-21-15,0 0 16,0 0 0,22-1-1,-22 1 1</inkml:trace>
  <inkml:trace contextRef="#ctx0" brushRef="#br2" timeOffset="-202317.55">6498 10837 0,'-21'0'16,"0"0"0,0 0-1,-1 0 16,1 22-31,0-22 16,0 21 0,0-21-1,0 0 32,42 0 47,0 0-78,0 0-16,0 0 0,0 0 15,1 0-15,-1 0 16,0 0-16,0 0 0,0 0 0,0 0 15,1 0-15,-1 0 0,0 0 16,0 0-16,0 0 0,0 0 16,1 0-16,-1 0 0,0 0 0,21 0 15,-21 0-15,1 0 0,20 0 16,0 0-16,-21 0 0,22-21 0,-22 21 16,21 0-16,-21 0 0,1 0 15,-1 0-15,21 0 0,-21 0 16,0-22-16,1 22 0,-1 0 0,0 0 15,0 0-15,0 0 0,0 0 16,1 0-16,-1 0 0,0 0 0,0 0 16,0 0-16,0 0 0,1 0 15,-1 0-15,0 0 0,21 0 0,-21 0 16,1 0-16,20 0 0,-21 0 16,21 0-16,-20-21 0,20 21 0,0 0 15,1 0-15,-22 0 0,63 0 16,-41 0-16,-22 0 0,21 0 15,-21 0-15,22 0 0,-22 0 16,0 0-16,21 0 0,-20 0 0,-1 0 16,21 0-16,-21 0 0,0 0 15,1 0-15,-1 0 0,21 0 0,-21-21 16,0 21-16,22 0 0,-22 0 16,21 0-16,1 0 0,-22-21 15,0 21-15,21 0 0,-21 0 0,1 0 16,-1 0-16,0 0 0,0 0 15,21-21-15,-20 21 0,-1 0 0,0 0 16,0 0-16,0 0 0,0 0 16,22-21-16,-22 21 0,0 0 0,0 0 15,22 0-15,-22 0 0,21-22 16,-21 22-16,22 0 0,-22 0 16,0 0-16,0 0 0,21 0 0,-20-21 15,-1 21-15,0 0 0,0 0 16,21 0-16,-20 0 0,-1 0 0,0 0 15,21 0-15,-21-21 0,1 21 16,20 0-16,-21 0 0,0 0 0,22 0 16,-22 0-16,21 0 0,-21 0 0,22 0 15,-22 0-15,21 0 0,-21 0 16,22 0-16,-22 0 0,21 0 0,0 0 16,-20 0-16,20 0 15,-21 0-15,21 0 0,-20 0 0,20 0 16,-21 0-16,21 0 0,1 0 15,-22 0-15,42 0 0,-20 0 16,-1 0-16,22 0 0,-22 0 16,-21-21-16,21 21 0,1 0 15,-22 0-15,21 0 0,-21 0 16,22 0-16,-1 0 0,-21 0 0,22-21 16,-1 21-16,0 0 0,43 0 15,-64 0-15,21-21 0,1 21 16,-1 0-16,0 0 0,1 0 0,-1 0 15,-21-22-15,22 22 0,-22 0 16,21 0-16,-21 0 0,0 0 16,1-21-16,20 21 0,-21 0 0,0 0 15,0 0-15,1 0 16,-1-21-16,0 21 0,0 0 0,0 0 16,0 0-16,1-21 0,-1 21 15,0 0-15,21 0 0,-21 0 0,1 0 16,-1 0-16,21 0 0,-21 0 0,22 0 15,-22 0-15,21 0 0,-21 0 16,22 0-16,-1 0 0,-21 0 0,21 0 16,1 0-16,-22 0 0,0 0 15,21 0-15,-20 0 0,20 0 16,-21 0-16,0 0 0,0 0 0,22 0 16,-22 0-16,0 0 0,0 0 15,0 0-15,1 0 0,-1 0 0,0 0 16,0 0-16,0 0 15,-21-21-15,0 0 141</inkml:trace>
  <inkml:trace contextRef="#ctx0" brushRef="#br2" timeOffset="-200249.79">15028 10922 0,'0'0'0,"-21"0"16,0 21-16,0-21 0,0 0 15,-1 0-15,1 0 16,0 0-16,0 0 16,42 0 77,0 0-93,0 0 16,1 0-16,-1 0 0,0 0 0,0 0 16,0 0-16,0 0 15,1 0-15,-1 0 0,21 0 0,-21 0 16,0 0-16,22 0 0,-22 0 16,21 0-16,-21 0 0,22 0 0,-22 0 15,21 0-15,1 0 0,20 0 16,-21 0-16,-20 0 0,20 0 15,-21 0-15,21 0 0,1 0 0,-22 0 16,0 0-16,21 0 0,-20 0 16,20 0-16,-21 0 0,21 0 15,-20 0-15,20 0 0,0 0 0,-21 0 16,22 0-16,-1 0 0,0 0 16,1 0-16,-1 0 0,0 0 0,22 0 15,-22 0-15,1 0 0,20-21 0,-21 21 16,1 0-16,20 0 0,-20 0 15,-1 0-15,0 0 0,1 0 0,-22 0 16,21 0-16,-21 0 0,22-21 16,-22 21-16,21 0 0,-21 0 15,22 0-15,-1 0 0,0 0 0,1 0 16,-1 0-16,0 0 0,1-21 16,-1 21-16,0 0 0,1 0 0,20 0 15,-21 0-15,1 0 0,-1 0 16,-21 0-16,22 0 0,-1 0 0,-21 0 15,21-21-15,-20 21 0,20 0 16,-21 0-16,0 0 0,22 0 0,-22 0 16,21 0-16,-21-22 0,22 22 0,-1 0 15,0 0-15,1 0 0,20 0 16,-21-21-16,22 21 0,-22 0 0,22 0 16,-22 0-16,22 0 0,-1-21 15,-21 21-15,1 0 0,-1 0 16,22 0-16,-43 0 0,21 0 0,0-21 15,-20 21-15,20 0 0,-21 0 16,21 0-16,-20 0 0,20 0 0,-21 0 16,21 0-16,1 0 0,-1-21 15,0 21-15,1 0 0,-1 0 16,0 0-16,1 0 0,-1 0 0,0 0 16,1 0-16,-1 0 0,-21 0 0,22 0 15,-22 0-15,21 0 0,-21 0 0,22 0 16,-22 0-16,21 0 15,0 0-15,-20 0 0,20 0 0,-21-21 0,21 21 16,-20 0-16,20 0 16,-21 0-16,21 0 0,-20 0 0,20 0 15,-21 0-15,0 0 0,22 0 0,-22 0 16,0 0-16,0 0 0,0 0 16,22 0-16,-22 0 0,0 0 0,0 0 15,0 0-15,0 0 0,22 0 16,-22 0-16,21 0 0,-21 0 0,22 0 15,-1 0-15,0 0 0,1 0 16,-22 0-16,21 0 0,1 0 0,-22 0 16,0 0-16,21 0 0,-21 0 15,1 0-15,-1 0 0,0 0 16,0 0-16,0 0 0,0-22 16,1 22-16,-1 0 15,0 0-15,0 0 0,0 0 0,0 0 16,1-21-16,-1 21 0,0 0 15,0 0-15,21 0 0,-20 0 0,-1 0 16,21 0-16,-21 0 0,0-21 16,1 21-16,-1 0 15,-42 0 126,-1 0-125,1 0-16,0 0 15</inkml:trace>
  <inkml:trace contextRef="#ctx0" brushRef="#br2" timeOffset="-181224.7">10181 13293 0,'-21'0'16,"21"-21"124,21 21-124,-21-22-16,21 22 0,-21-21 15,0 0-15,21 0 0,1 0 16,-22 0-16,0-1 16,0 1-16,0 0 15,21 0-15,-21 0 0,0 0 0,0-1 16,0 1-16,0 0 16,0 0-16,0 0 0,0 42 62,0 0-62,0 0 0,0 0 0,0 1 16,0-1-16,0 0 0,-21 21 15,21-21-15,0 22 0,-22-22 0,1 21 16,0 1-16,21-22 0,-21 21 0,0 0 16,0 1-16,-1-22 15,22 21-15,0 1 0,-21-1 0,21 0 16,0 1-16,-21-22 0,21 21 15,0-21-15,0 0 0,0 1 0,0-1 16,0 0-16,0 0 0,0 0 16,21-21-16,0 0 15,1 0-15,-1 0 16,0 0-16,0-21 0,0 21 16,0-21-16,1 0 0,20 0 0,-21-1 15,0 1-15,0 0 0,-21 0 16,22 0-16,-22-22 0</inkml:trace>
  <inkml:trace contextRef="#ctx0" brushRef="#br2" timeOffset="-180909.88">9991 13399 0,'21'0'47,"0"0"-47,0 0 0,0 0 16,0 0-16,1-22 0,-1 22 16,21 0-16,-21 0 0,0-21 0,22 21 15,-22 0-15,0 0 0,0-21 16,22 21-16,-22 0 0,0 0 0,0-21 15,0 21-15,0 0 0,1 0 16,-1 0-16</inkml:trace>
  <inkml:trace contextRef="#ctx0" brushRef="#br2" timeOffset="-180068.36">10710 13356 0,'0'21'32,"0"1"-17,-21-22-15,21 21 16,-21 0-16,0 0 0,21 0 15,0 0-15,0 1 0,-21-1 0,21 21 16,0-21-16,-22 0 16,22 1-16,0-1 0,0 0 0,0 0 15,0 0-15,0 0 16,0 1-16,22-1 16,-1-21-16,0 0 0,0 0 0,0 0 15,0 0-15,22 0 0,-22 0 16,0-21-16,0-1 0,22 22 0,-22-21 15,0 0-15,0 0 0,0 0 16,-21 0-16,21-1 0,1-20 0,-22 21 16,0 0-16,0 0 0,21-1 0,-21 1 15,21 0-15,-21 0 16,0 0 0,0 42 46,0 0-62,0 0 16,-21 0-16,21 1 0,0-1 15,-21 21-15,21-21 0,0 22 0,0-22 16,-22 21-16,22-21 0,0 22 16,-21-22-16,21 21 0,0 0 0,0 1 15,0-1-15,0 0 0,0 1 0,0-22 16,0 21-16,0 1 15,0-1-15,0 21 0,0-20 0,0-1 16,0 0-16,0 1 0,0-1 0,-21 0 16,21 1-16,-21-1 0,21 0 15,-21 1-15,0-1 0,21-21 0,-22 22 16,1-22-16,21 0 0,-21 21 0,0-21 16,0 1-16,0-1 0,-1 0 15,1 0-15,0-21 0,0 21 0,0 0 16,0-21-16,-1 0 0,1 22 15,0-22-15,0 0 0,0 0 16,0 0-16,-1 0 0,1 0 0,-21-22 16,21 1-16,0 21 0,-1-21 0,1 0 15,0 0-15,0 0 0,21-1 16,-21 1-16,21 0 0,0 0 0,0 0 16,0 0-16,0-1 0,0 1 0,0 0 15,21 0-15,0 0 0,-21 0 16,21-1-16,0-20 0,1 21 0,-1 0 15,0 0-15,0-22 0,0 22 16,22-21-16,-22 21 0</inkml:trace>
  <inkml:trace contextRef="#ctx0" brushRef="#br2" timeOffset="-179605.63">11366 13526 0,'0'0'0,"0"-22"0,0 1 0,-21 21 16,0 0 15,21 21-15,-21 1-16,21-1 0,0 0 15,0 21-15,0-21 0,0 22 0,0-1 16,0 0-16,0 1 0,0 20 16,0-20-16,0-1 0,0 0 0,0 1 15,0-1-15,0 0 0,0 22 0,0-22 16,-21 0-16,0 22 0,21-22 16,-22 1-16,22 20 0,-21-21 0,0 1 15,21-1-15,-21 0 0,0 1 16,21-1-16,-21 0 0,-1-20 15,1 20-15,21-21 0,0 0 0,-21 0 16,21 1-16,0-1 0,-21 0 0,42-42 47,0 0-31,0-1-16,-21 1 0,22 0 15,-1 0-15,0-21 0,0 20 0,0-20 16,0 0-16</inkml:trace>
  <inkml:trace contextRef="#ctx0" brushRef="#br2" timeOffset="-179126.9">11451 13695 0,'0'-21'0,"0"42"0,-21-42 0,21 0 15,-21-1-15,21 1 0,0 0 16,0 0-16,0 0 0,0 0 0,0-1 16,0 1-16,0 0 15,21 0-15,-21 0 0,21 21 16,0 0-16,0-21 0,1 21 16,-1 0-16,0 0 15,0 0-15,0 0 0,0 0 0,1 0 16,-1 0-16,0 21 0,0-21 15,0 21-15,0 0 0,-21 0 0,22 0 16,-22 1-16,0-1 0,0 0 0,0 0 16,0 0-16,0 22 0,0-22 15,-22 0-15,-20 21 0,21-21 16,-21 1-16,20-22 0,1 21 16,0 0-16,-21-21 0,21 21 0,-1-21 15,1 21-15,0-21 0,0 0 16,21 21-16,-21-21 0,21 22 15,-21-22 1,42 0 31,-21-22-47,21 22 16,0-21-16,0 0 0,0 0 0</inkml:trace>
  <inkml:trace contextRef="#ctx0" brushRef="#br2" timeOffset="-178595.2">11938 13547 0,'0'21'0,"21"-21"46,0 0-46,0 0 16,1-21-16,-1 21 0,0-21 16,21 21-16,-21-22 0,1 1 15,-1 21-15,0-21 0,0 21 0,0-21 16,0 0-16,1 21 0,-22-21 16,0-1-16,21 22 0,-21-21 0,0 0 15,-21 21 1,-1 0-16,1 0 15,-21 0-15,21 0 0,0 0 16,-1 0-16,1 0 0,0 0 16,0 0-16,0 21 0,0-21 0,-1 21 15,1 1-15,21-1 0,-21 0 0,21 0 16,-21 21-16,21-20 0,-21 20 16,21-21-16,0 21 0,0-20 0,0-1 15,0 21-15,0-21 0,0 0 16,0 1-16,21-1 0,0 0 15,0-21-15,0 21 0,1-21 0,-1 0 16,0 0-16,0 21 0,0-21 16,0 0-16,22 0 0,-22 0 0,0 0 15,0 0-15,0-21 0,1 21 16,-1-21-16,0 0 0,0 21 0,-21-21 16,21-1-16,0 22 0,-21-21 0,0 0 15,22 0-15,-1 0 0,0 0 16,-21-1-16,0 1 0</inkml:trace>
  <inkml:trace contextRef="#ctx0" brushRef="#br2" timeOffset="-178040.52">12954 13356 0,'0'0'0,"-21"0"0,0 0 16,21-21 15,21 21-15,0 0-16,0-21 0,0 21 15,0 0-15,1 0 0,-1 0 16,0 0-16,21 0 0,-21 0 0,22 0 16,-22 0-16,21 0 0,-21 0 15,22-21-15,-22 21 0,21 0 0,-21 0 16,1 0-16,-1 0 0,0 0 0,-42 0 47,0 0-32,-1 21-15</inkml:trace>
  <inkml:trace contextRef="#ctx0" brushRef="#br2" timeOffset="-177797.66">12996 13504 0,'0'0'15,"0"22"1,21-22-16,1 0 0,-1 0 16,0 0-1,0 0-15,0 0 0,0 0 0,1 0 16,-1 0-16,0 0 0,0 0 0,21 0 15,-20 0-15,-1 0 0,21 0 16,-21 0-16,22-22 0,-22 22 0,0 0 16,0-21-16,0 0 0,0 21 15</inkml:trace>
  <inkml:trace contextRef="#ctx0" brushRef="#br2" timeOffset="-177271.96">14309 12615 0,'0'0'0,"-22"0"16,1 0 0,0 0-16,0 0 15,21 22-15,-21-1 16,21 0 0,0 0-1,21-21-15,0 0 16,0 0-16,0 0 15,1 0-15,-1 0 0,0-21 16,0 0-16,-21 0 16,0-1-16,0 1 15,0 0-15,0 0 16,-21 21-16,0 0 16,0 0-16,-1 0 0,1 0 15,0 0-15,0 21 0,0 0 16,21 0-16,-21 22 0,-1-22 15,1 21-15,0-21 0,0 1 0,21 20 16,0-21-16,-21 0 0,21 22 16,0-22-16,0 0 0,0 0 0,0 0 15,21-21-15,0 21 0,0-21 16,0 0-16</inkml:trace>
  <inkml:trace contextRef="#ctx0" brushRef="#br2" timeOffset="-176733">15007 12827 0,'0'0'0,"0"-21"0,-21 21 16,0 0-16,0 21 16,-1 0-16,22 0 15,0 1-15,-21 20 0,0-21 0,21 21 16,-21 1-16,21-1 0,-21-21 16,0 22-16,-1-1 0,1 0 15,21 1-15,-21-1 0,0 0 0,0 1 16,0-1-16,21 0 0,-22 1 15,22-1-15,-21 0 0,21-21 0,0 22 16,0-22-16,0 0 0,0 0 16,0 0-16,0 1 0,21-22 15,1 21-15,-1-21 0,0 0 0,0 0 16,0 0-16,0-21 16,1-1-16,-1 22 0,0-21 0,0 0 15,-21 0-15,21 0 0,0 0 16</inkml:trace>
  <inkml:trace contextRef="#ctx0" brushRef="#br2" timeOffset="-176501.11">14668 13356 0,'0'0'15,"-21"0"-15,0 0 16,21 21-1,21-21 1,0 0 0,1 0-16,-1 0 0,21 0 15,-21 0-15,0 0 16,22 0-16,-22 0 0,21 0 0,-21 0 16,22-21-16,-1 0 0,0 21 0,1 0 15</inkml:trace>
  <inkml:trace contextRef="#ctx0" brushRef="#br2" timeOffset="-176044.92">15388 13356 0,'21'0'31,"0"0"-31,1 0 16,-1 0-16,0 0 0,0-21 16,0 21-16,0 0 0,22-21 0,-22 21 15,0-21-15,0 21 0,0-21 16,1-1-16,-1 1 16,-21 0-16,0 0 15,0 0 1,-21 21-16,-1 0 0,1 0 15,0 0-15,0 0 0,0 0 16,0 0-16,-1 21 0,1-21 0,0 21 16,0 0-16,0 0 0,0 1 15,-1-1-15,22 0 0,0 0 0,0 0 16,0 0-16,0 22 0,0-22 0,0 0 16,0 0-16,0 0 0,0 22 15,0-22-15,0 0 0,0 0 0,22 0 16,-1-21-16,0 22 0,0-1 15,0-21-15,0 21 0,1-21 16,-1 0-16,0 0 0,0 0 0,21 0 16,-20 0-16,20 0 0,-21 0 0,21-21 15</inkml:trace>
  <inkml:trace contextRef="#ctx0" brushRef="#br2" timeOffset="-175756.88">16087 13187 0,'0'0'0,"0"21"31,0 0-31,21 0 16,0 1-16,-21-1 0,21 0 0,0 0 15,0 0-15,1 0 0,-1 22 16,0-22-16,0 0 0,0 0 15,22 0-15,-22 22 0,0-22 0,0 0 16,0-21-16,0 21 0,1 0 16,-1 1-16,-21-44 31,0 1-15,0 0-16,0 0 0</inkml:trace>
  <inkml:trace contextRef="#ctx0" brushRef="#br2" timeOffset="-175476.92">16637 13081 0,'0'0'16,"-21"0"-16,0 0 0,-1 21 0,1 0 0,0 1 15,0-22-15,0 42 0,-22-21 16,22 0-16,0 0 0,-21 22 0,21-22 15,-1 21-15,-20-21 0,21 22 0,0-22 16,0 21-16,-1-21 0,1 22 16,0-22-16,21 0 0,-21 0 15,21 0-15,0 22 0,0-22 16,21-21 0,0 0-1,0 0-15,1-21 0,20 0 16,-21-1-16,0 1 0</inkml:trace>
  <inkml:trace contextRef="#ctx0" brushRef="#br2" timeOffset="-175097.19">17103 12827 0,'-22'0'15,"44"0"-15,-65 0 16,22 0-16,0 21 0,21 0 16,0 1-16,-21-1 0,21 21 0,-21-21 15,21 22-15,0-1 0,0 0 16,-22 1-16,1-1 0,21 0 0,-21-21 16,21 22-16,0-1 0,0 0 15,-21-20-15,21 20 0,-21-21 16,21 21-16,0-20 0,0 20 0,0-21 15,0 0-15,0 0 0,0 1 16,0-1-16,0 0 0,21-21 16,0 0-16,0 0 15,0 0-15,1 0 16,-1 0-16,0 0 0,0 0 16,0-21-16,0 21 0,1-21 15,-22-1-15,21 1 0,0 21 0,0-21 16,-21 0-16,0 0 0</inkml:trace>
  <inkml:trace contextRef="#ctx0" brushRef="#br2" timeOffset="-174885.34">16785 13293 0,'0'0'0,"21"0"31,0 0-31,1 0 0,-1 0 0,0 0 16,21 0-16,-21 0 15,1 0-15,-1 0 0,0 0 0,0 0 16,0 0-16,22 0 0,-22-21 0,0 21 16</inkml:trace>
  <inkml:trace contextRef="#ctx0" brushRef="#br2" timeOffset="-174388.93">17716 12637 0,'-42'0'31,"42"21"-31,0 0 0,-21 0 16,0-21-1,0 0 1,-1 0-1,22-21 1,-21 21-16,21-21 0,0 0 16,0-1-16,0 1 15,21 21-15,1 0 0,-1 0 16,0-21-16,0 21 0,0 0 16,0 0-16,1 0 15,-1 0-15,0 21 0,-21 0 16,0 1-16,0-1 0,0 0 15,0 21-15,0-21 0,-21 22 0,0-22 16,-1 0-16,1 0 0,-21 0 16,0 1-16,20-1 0,-41 21 15,42-42-15,0 0 0,-1 0 16</inkml:trace>
  <inkml:trace contextRef="#ctx0" brushRef="#br2" timeOffset="-173649.54">18076 12150 0,'21'0'15,"1"0"-15,-1 0 16,0 0-16,21 0 0,-21 0 0,22 0 16,-22 0-16,21 0 0,-21 0 0,22 0 15,-1 0-15,-21 0 0,22 0 16,-22 0-16,0 0 0,21 0 0,-21 0 15,1 0-15,-1 0 16,0 0-16,-21 21 16,0 0-1,0 0-15,0 0 0,0 1 16,0-1-16,0 0 0,0 0 16,-21 0-16,21 22 0,0-22 15,-21 0-15,-1 21 0,22-21 0,-21 22 16,21-1-16,0 0 0,0 1 15,-21-1-15,21 0 0,0 22 0,0-22 16,0 1-16,0 20 0,0-21 16,0 1-16,0-1 0,0 0 0,0 1 15,0-1-15,0 0 0,0 1 0,0-1 16,0 0-16,0 1 0,0-1 16,0 0-16,21 1 0,-21-1 0,0 0 15,0 1-15,0-1 0,0 0 16,0-20-16,0 20 0,0 0 15,0-21-15,0 1 0,0 20 0,0-21 16,0 0-16,-21 0 0,0 1 16,0-1-16,21 0 0,-21 0 0,-1-21 15,-20 21-15,0-21 0,21 21 16,-22-21-16,1 0 0,0 0 16,-1 0-16,1 0 0,21 0 0,-22 0 15,1 0-15,-21 0 0,41 0 16,1 0-16,0 0 15,0 0-15,0 0 0,0 0 16,-1 0-16,22-21 16,0 0-1,0 0-15,0 0 16,0 0-16,0-1 0</inkml:trace>
  <inkml:trace contextRef="#ctx0" brushRef="#br2" timeOffset="-172888.94">19050 13314 0,'21'0'31,"0"0"-15,-21 21-1,0 0-15,21-21 16,-21 21-16,22 1 0,-22-1 16,0 0-16,0 0 0,0 21 15,21-20-15,-21-1 0,0 0 16,21 0-16,-21 0 0,0 0 15,0 1-15,21-1 0,0 21 16,0-21-16,-21 0 0,22 1 16,-1-1-16,-21 0 0,21-21 15,-21 21-15,21-21 0,0 0 16,0 0 0,1 0-16,-1 0 0,0 0 0,0-21 15,21 0-15,-20 0 0,20-1 16,0 1-16,1 0 0,20-21 0,64-22 15,-63 22-15,-1 0 16,22-1-16,-1 22 0,22-21 16,-21 21-16,21-22 0,-22 22 0,22 0 0,-21 0 15,-22 21-15,22-21 16,-21 21-16,20-22 0,-63 22 16,22-21-16,-22 21 0,0 0 15,0 0 1,-21-21-16,-21 21 78,0 0-78,0 0 16</inkml:trace>
  <inkml:trace contextRef="#ctx0" brushRef="#br2" timeOffset="-172041.14">4868 15642 0,'0'-21'15,"0"42"1,0 0-16,0 1 0,0-1 16,0 0-16,0 21 0,0-21 15,0 1-15,-21-1 0,21 0 0,0 21 16,-21-21-16,21 1 0,-21-1 15,21 0-15,0 0 0,-21 0 16,21-42 15</inkml:trace>
  <inkml:trace contextRef="#ctx0" brushRef="#br2" timeOffset="-171672">4911 15346 0,'0'-21'0,"0"42"0,0-63 16,-22 42-1,1 0 1,21 21-16,0 0 0,0 0 16,0 0-1,21-21 1,1 0-16,-1 0 0,0 0 15,0 0-15,-21-21 0,21 21 16,0-21-16,1 0 0,-22 0 0,21-1 16,-21 1-16,0 0 15,0 0-15,-21 21 16,-1 0-16,1 0 16,0 0-16,0 0 0,0 0 0,0 21 15,-1 0-15,22 0 16,-21 1-16,21-1 0,0 0 15,0 0-15,0 0 0,0 0 0,0 1 16,21-1-16,1 21 0,-1-42 16,0 21-16,21 0 0,-21 1 0,1-22 15</inkml:trace>
  <inkml:trace contextRef="#ctx0" brushRef="#br2" timeOffset="-171176.39">5461 15663 0,'0'0'0,"0"22"0,-21-1 15,21 0-15,-21 0 16,21 0-16,-22 0 0,22 1 16,0-1-16,0 42 0,-21-42 15,21 1-15,-21-1 0,21 0 16,0 0-16,-21 0 0,21 0 15,0-42 17,0 0-17,0 0-15,0 0 0,0 0 0,21-22 16,-21 22-16,21 0 0,0-21 16,1 20-16,-1-20 0,0 21 0,0 0 15,21-22-15,-20 22 0,20 0 16,-21 0-16,21 0 0,1 21 15,-22 0-15,21 0 0,1 0 0,-22 0 16,0 0-16,21 21 0,-21 0 16,1 0-16,-1 0 0,-21 1 0,0 20 15,21-21-15,-21 0 0,0 22 0,0-22 16,0 21-16,0-21 0,0 22 16,-21-22-16,0 0 0,21 0 0,-22 0 15,22 0-15,-21 1 0,0-22 16,42-22 15,0 1-31,1 0 16,-1 0-16,21 0 0,-21 0 0</inkml:trace>
  <inkml:trace contextRef="#ctx0" brushRef="#br2" timeOffset="-170820.75">6371 15621 0,'0'21'16,"-21"-21"-16,21 21 15,0 1-15,0 20 16,-21-21-16,21 21 0,0 1 0,-21-1 16,21 22-16,0-22 0,0 21 15,-22 1-15,22 21 0,-21-22 0,21 1 16,0 20-16,0-20 0,-21 20 0,0 1 15,21 0-15,-21 21 0,21-22 16,0 1-16,-21 0 0,-1-1 0,1 1 16,21 0-16,0-22 0,-21 22 15,21-22-15,-21 1 0,21-22 0,0 0 16,0 1-16,0-22 16,0 21-16,0-21 0,0-42 31,0 0-31,0-21 0,21 21 15,0-43-15,-21 22 0,21-22 0,1 1 16,-1-22-16</inkml:trace>
  <inkml:trace contextRef="#ctx0" brushRef="#br2" timeOffset="-170460.88">6392 15939 0,'0'-43'0,"0"86"0,0-128 16,0 43-16,-21 20 0,21-20 15,0 21-15,0-21 16,0 20-16,0 1 0,21 0 0,0 0 16,22 0-16,-22 0 0,21-1 15,1 22-15,-22-21 0,21 21 0,0 0 16,22 0-16,-22 0 0,-21 0 16,22 21-16,-1 1 0,-21-1 0,0 0 15,1 0-15,-22 0 0,0 0 16,0 1-16,0-1 0,0 21 0,-22-21 15,1 0-15,-21 1 0,21-1 0,-22 21 16,1-21-16,0 0 0,21 1 16,-22-1-16,1 0 0,21 0 0,0-21 15,-1 21-15,1 0 16,0-21-16,21 22 16,21-44 15,0 1-31,1 0 0,-1 0 0,21 0 15,-21 0-15</inkml:trace>
  <inkml:trace contextRef="#ctx0" brushRef="#br2" timeOffset="-169772.32">7281 15473 0,'0'0'0,"0"21"31,0 0-31,0 0 0,-21 1 15,21-1-15,0 0 0,-21 21 0,0-21 16,21 1-16,-21-1 0,21 0 16,0 0-16,0 21 0,0-20 0,0-1 15,0 0-15,0 0 0,0 0 16,0 0-16,21 1 0,0-22 16,0 0-16,0 0 15,0 0-15,1 0 0,-1-22 16,0 1-16,0 0 0,0 0 15,-21 0-15,21 0 0,1-1 16,-1-20-16,0 21 0,-21 0 0,21-22 16,0 22-16,0-21 0,-21 21 15,0 0-15,0-1 0,22 1 0,-22 42 32,0 22-17,0-22-15,0 0 0,0 0 0,-22 22 16,22-22-16,0 21 0,0-21 15,0 22-15,0-22 0,0 0 0,0 21 16,0-21-16,22 1 0,-1-22 16,0 21-16,0-21 0,0 0 0,0 0 15,22 0-15,-22 0 0,21 0 16,-21 0-16,22-21 0,-1-1 16,0 1-16,-20 0 0,20-21 0,0 21 15,-21-1-15,1-20 0,20 0 16,-21-1-16,-21-20 0,21 21 15,-21-22-15,21 1 0,-21-1 0,0 1 16,0 20-16,0-20 0,0 20 0,0 22 16,0 0-16,0 0 0,0 0 15,0 42 1,0 0-16,-21 21 0,21 1 0,-21-1 16,0 0-16,21 22 0,0-22 15,0 22-15,-21-1 0,21-20 0,0-1 16,0 0-16,0 1 0,0-1 15,0 0-15,0-21 0,0 1 16,0 20-16,21-21 0,0 0 16,0-21-16,0 0 0,1 0 15,41 0-15,-42-21 0,22 0 16,-22 0-16,0 0 0</inkml:trace>
  <inkml:trace contextRef="#ctx0" brushRef="#br2" timeOffset="-169565.44">8149 15409 0,'-21'0'0,"42"0"0,-63 0 0,42 22 32,21-22-17,0 0-15,0 0 0,0 0 16,22 0-16,-22 0 0,21 0 0,-21 0 15,22 0-15,-1-22 0,-21 1 16,22 21-16,-22-21 0,21 21 0</inkml:trace>
  <inkml:trace contextRef="#ctx0" brushRef="#br2" timeOffset="-168948.48">9588 15092 0,'-21'0'15,"0"-21"1,21 0 0,21 21-16,0 0 0,1 0 15,-1 0-15,0-22 0,21 22 16,-21 0-16,22 0 0,-1-21 0,-21 21 16,22 0-16,-22 0 0,0 0 15,0-21-15,0 21 0,-42 0 31,0 0-31,0 0 16,0 0-16,-22 0 0,1 0 16,21 0-16,-22 0 0,1 0 15,0 0-15,21 21 0,-22-21 0,22 21 16,-21 1-16,21-22 0,-1 21 0,1 0 16,0 0-16,0 0 0,21 22 15,0-1-15,-21-21 0,21 21 0,0 1 16,0-1-16,0 0 0,0 22 15,0-22-15,0 1 0,0-1 0,0 21 16,-21-20-16,21-1 0,0 22 16,0-1-16,-22-21 0,22 22 0,-21-1 15,21-20-15,-21 20 0,21-20 16,0-1-16,0-21 0,0 21 0,0-20 16,0-1-16,0 0 0,21 0 15,0-21-15,1 0 0,-1 0 0,0 0 16,0 0-16,0 0 0,0 0 15,1-21-15,-1 0 0,21 0 16,-21-1-16,0-20 0</inkml:trace>
  <inkml:trace contextRef="#ctx0" brushRef="#br2" timeOffset="-168517.72">10033 15452 0,'0'0'0,"0"-21"0,0-1 0,0 1 16,21 21 15,0 21-31,0 1 0,1-1 16,-1 0-16,0 0 0,0 0 16,0 22-16,0-1 0,-21-21 0,22 21 15,-1 1-15,-21-22 0,0 21 16,0 1-16,0-22 0,0 21 15,0-21-15,0 22 0,0-22 16,0 0-16,0 0 0,0 0 0,0-42 47,0-21-47,0 21 0,0-1 16,0 1-16,0-21 0,21 0 15,-21-1-15,21 22 0,0-21 0,0-22 16,-21 22-16,22 0 0,-1-1 0,0 1 15,0 0-15,0-1 0,0 22 16,1 0-16,-22 0 0,0 0 0,21 21 16,0 0-16,-21 21 31</inkml:trace>
  <inkml:trace contextRef="#ctx0" brushRef="#br2" timeOffset="-166840.91">11176 15706 0,'21'0'0,"-21"-21"0,21 21 15,0-22-15,1 1 16,-1 0-16,-21 0 0,0 0 15,0 0-15,0-1 16,0 1-16,-21 0 0,-1 0 16,1 0-16,-21 0 0,21-1 0,-22 1 15,1 21-15,0 0 0,21 0 16,-22 0-16,1 0 0,0 21 0,20 1 16,-20-22-16,21 21 0,-21 21 0,20-21 15,1 0-15,0 22 0,0-22 16,0 21-16,21-21 0,0 22 0,0-22 15,0 21-15,0-21 0,0 1 16,0-1-16,0 0 0,21 0 0,0-21 16,0 21-16,0-21 0,1 0 15,-1 0-15,0 0 0,21 0 16,-21 0-16,1-21 0,20 21 0,-21-21 16,0 0-16,22 0 0,-22-1 15,0 1-15,21 0 0,-21 0 0,1 0 16,-1-22-16,0 22 0,0-21 15,-21 21-15,0-22 0,21 22 0,-21 0 16,0 0-16,21 0 0,-21 42 31,0 0-15,0 21-16,0-20 0,-21-1 16,21 21-16,0-21 0,0 0 15,0 22-15,0-22 0,0 0 16,0 0-16,0 0 0,0 1 0,0-1 15,21 0-15,1 0 0,-1-21 16,0 21-16,0-21 0,0 0 16,0 0-16,22 0 0,-22 0 0,0-21 15,21 0-15,-20 0 0,-1 21 16,21-21-16,-21-22 0,0 22 0,22 0 16,-22-21-16,0 20 0,0-20 15,0 0-15,22-43 16,-43 43-16,0-1 0,0 1 0,0 0 15,0 21-15,0-22 0,0 22 16,0 0-16,0 42 31,-21 0-31,21 0 0,0 22 0,-22-1 16,22-21-16,-21 22 0,21-1 16,0 0-16,-21 1 0,21-1 0,0 0 15,0 1-15,0-22 0,0 21 0,0-21 16,0 0-16,0 22 0,0-22 15,0 0-15,21-21 0,0 21 0,1-21 16,-1 0-16,0 0 16,0 0-16,0 0 0,0-21 15,1 21-15,20-21 16,-21 0-16,0 0 0,0-1 0,1 1 16,-1-21-16,0 21 0,0 0 0,0-1 15,0 1-15,1 0 0,-1 0 16,-21 0-16,21 21 15,-21 21 17,0 0-32,0 0 0,0 0 0,0 1 15,0-1-15,0 0 0,0 0 16,0 0-16,0 0 0,0 1 0,0-1 16,0 0-16,0 0 15,21-21-15,-21 21 0,21-21 16,0 0-16,1 0 15,-1 0-15,0 0 0,0 0 16,0 0-16,0 0 0,22-21 0,-22 0 16,0 0-16,0 0 0,0-1 15,1 1-15,-1 0 0,0 0 0,0 0 16,0 0-16,0-1 0,-21 1 16,0 0-16,0 0 0,22 21 0,-22-21 15,0 42 16,0 0-31,0 0 16,0 0-16,0 1 0,0-1 16,0 0-16,-22 0 0,22 0 0,0 22 15,0-22-15,0 0 0,0 0 0,0 0 16,22 0-16,-1 1 0,0-1 16,-21 0-16,21-21 0,0 21 0,22-21 15,-22 0-15,0 0 0,0 0 16,21 0-16,-20 0 0,20 0 0,-21-21 15,21 0-15,1 0 0,-1-1 16,-21 1-16,22 0 0,-1 0 0,-21-21 16,21 20-16,-20-20 0,-1 0 15,-21 21-15,0-22 0,0 1 16,0 21-16,0-22 0,0 22 0,0 0 16,-21 21-16,-1 0 0,1 0 15,0 0-15,-21 0 0,21 0 0,-1 21 16,1 0-16,0 1 0,0 20 0,0-21 15,21 0-15,-21 22 0,21-22 16,0 21-16,0-21 0,0 22 0,0-22 16,0 0-16,0 0 0,0 21 15,21-20-15,0-1 0,0-21 0,0 21 16,-21 0-16,21-21 0,1 0 16,-1 0-16,0 0 0,0 0 15,0 0-15,0 0 0,1 0 16,-1-21-16,0 0 0,0 0 15,21-22-15</inkml:trace>
  <inkml:trace contextRef="#ctx0" brushRef="#br2" timeOffset="-166477.89">14224 15536 0,'0'0'0,"-21"0"0,0 0 15,42 0 16,0 0-15,21 0-16,-21 0 16,1 0-16,-1 0 0,21 0 0,-21 0 15,22 0-15,-22 0 0,0 0 16,21 0-16,-21 0 0,1 0 16,-1 0-16,0 0 0,0 0 15</inkml:trace>
  <inkml:trace contextRef="#ctx0" brushRef="#br2" timeOffset="-166271.34">14182 15685 0,'-22'42'31,"44"-42"-31,-1 0 15,0 0-15,0 0 0,0 0 16,22 0-16,-22 0 0,21 0 0,0 0 16,-20 0-16,20 0 0,-21-21 0,21 21 15,-20 0-15,20-21 0,-21-1 16,0 22-16,0-21 0</inkml:trace>
  <inkml:trace contextRef="#ctx0" brushRef="#br2" timeOffset="-165828.87">15303 14923 0,'0'0'16,"-21"0"-16,0 0 0,0 0 16,0 0-16,21 21 15,21-21 17,0 0-32,0 0 15,0 0-15,1-21 0,-22-1 16,21 22-16,-21-21 15,0 0 1,-21 21 0,-1 0-16,1 0 0,0 0 0,0 0 15,0 21-15,0 0 0,-1-21 0,1 22 16,21-1-16,-21 0 0,21 0 16,-21 0-16,21 0 0,0 1 0,0-1 15,0 0 1,0 0-16,0 0 0,21 0 15,0-21-15,0 0 0</inkml:trace>
  <inkml:trace contextRef="#ctx0" brushRef="#br2" timeOffset="-165249.29">15600 15071 0,'21'0'0,"-42"0"0,42-21 15,-21-1 1,-21 44 15,21-1-31,-21 0 16,-1 21-16,22-21 0,-21 22 0,0-1 15,21 0-15,-21 1 0,0-1 16,21 0-16,0 1 0,-21-1 16,21 0-16,-22-20 0,22 20 0,0-21 15,0 21-15,0-20 0,0-1 16,0 0-16,22 0 0,-1-21 0,0 21 15,0-21-15,0 0 0,22 0 16,-22 0-16,21 0 0,-21 0 0,0 0 16,22-21-16,-22 0 0,0 0 0,21 0 15,-20-1-15,-1 1 0,0-21 16,21 0-16,-21-1 0,1 1 0,-1 0 16,0-22-16,0 22 0,0-1 15,-21-20-15,0 21 0,0 20 16,0-41-16,0 42 0,0 0 15,-21 42 17,21 0-17,-21 0-15,21 0 0,0 0 16,0 1-16,0-1 0,0 0 0,0 0 16,21 0-16,0-21 15</inkml:trace>
  <inkml:trace contextRef="#ctx0" brushRef="#br2" timeOffset="-164829.39">16404 15325 0,'42'-21'16,"-20"21"0,-22-22-16,-22 22 15,1 0 1,0 0-16,0 0 0,0 0 15,-22 22-15,22-1 0,0-21 0,0 21 16,-21 0-16,20-21 0,1 21 16,21 0-16,0 1 15,0-1-15,0 0 0,0 0 16,21-21-16,1 21 0,-1-21 16,0 21-16,21-21 0,-21 22 0,1-22 15,-1 21-15,21-21 0,-21 21 0,0-21 16,-21 21-16,22 0 15,-22 0-15,-22 1 16,1-22-16,0 21 16,0-21-16,0 0 0,0 0 0,-22 21 15,22-21-15,-21 21 0,-22-21 16,22 0-16,21 0 16,0 0-16,-22 0 0,22 0 15,0 0-15,21-21 16,21 21-1,0-21-15,0 0 0,1-1 0,20 22 16</inkml:trace>
  <inkml:trace contextRef="#ctx0" brushRef="#br2" timeOffset="-164468.86">16700 15515 0,'22'0'15,"-22"-21"-15,21 21 0,-21-21 16,21 21-16,0-21 0,-21 0 16,21-1-16,0 22 0,-21-21 0,22 0 15,-1-21-15,0 21 0,0-1 0,-21 1 16,0 0-16,21 0 0,-21 0 16,0 0-16,0-1 0,-21 22 31,0 22-31,21-1 0,-21 0 0,0 0 15,-1 0-15,1 0 0,21 22 16,0-22-16,-21 21 0,21-21 0,0 1 16,-21 20-16,21-21 0,0 0 0,0 0 15,0 1-15,0-1 16,0 0-16,21 0 0,0 0 16,0-21-16,1 0 15,-1 0-15,21 21 0,-21-21 16,0 0-16,22 0 0,-22 0 0,21 0 15</inkml:trace>
  <inkml:trace contextRef="#ctx0" brushRef="#br2" timeOffset="-164052.87">17230 15473 0,'0'-21'0,"0"42"0,0-63 0,0 20 16,0 1-16,0-21 0,0 21 15,0 0-15,0-1 0,0 1 16,0 0-16,21 0 0,0 21 0,-21-21 15,21 0-15,0 21 0,0 0 16,1 0-16,-1 0 16,-21 21-16,21 0 15,0 0-15,-21 0 0,21 0 0,-21 1 16,0 20-16,0-21 0,0 0 0,21 22 16,-21-22-16,0 0 0,22 0 15,-22 21-15,0-20 0,0-1 0,0 0 16,0 0-16,0 0 15,-22-21 1,1 0-16,0 0 16,0-21-1,21 0 1,0 0-16,0 0 0,0-1 16,21 1-16,-21 0 0,21 0 15,0 0-15,-21 0 0,22-1 0,-1 1 16,-21 0-16,21 21 0,0-21 15,-21 0-15,21 21 0,0-21 0,1 21 16,-1-22-16,0 1 0,0 0 0,0 0 16,0 0-16</inkml:trace>
  <inkml:trace contextRef="#ctx0" brushRef="#br2" timeOffset="-163637.02">18034 14986 0,'0'0'16,"0"-21"15,-21 21-15,0 0 15,-1 0 0,22-21-15,0 0-1,22 21 17,-1 0-17,-21 21 1,21 0-16,-21 0 15,0 0-15,0 0 0,0 1 0,0-1 16,-21 0-16,0 0 16,-1 0-16,22 0 0,-21-21 15,0 22-15</inkml:trace>
  <inkml:trace contextRef="#ctx0" brushRef="#br2" timeOffset="-163075.85">18267 14711 0,'0'0'0,"0"-21"16,21 21 15,0 0-31,0 0 0,0-21 16,22 21-16,-22 0 0,0 0 15,21 0-15,-20 0 0,-1 0 0,21 0 16,-21 0-16,0 0 0,1-22 16,-1 22-16,0 0 0,0 0 0,0 0 15,-21 22 16,0-1-31,0 0 16,0 0-16,0 0 0,-21 0 16,21 1-16,0-1 0,-21 0 0,21 0 15,-21 0-15,21 22 0,0-22 0,0 21 16,0-21-16,0 22 0,0-1 16,0 0-16,0 1 0,0-1 0,0 0 15,0 1-15,0-1 0,0 0 16,-21-21-16,21 22 0,-22-1 0,22-21 15,-21 22-15,21-22 0,-21 0 16,0 0-16,21 0 0,-21 0 16,0 1-16,-1-1 0,22 0 0,-21 0 15,0 0-15,0-21 0,0 21 0,0-21 16,-1 22-16,1-22 0,-21 0 16,21 0-16,0 21 0,-1-21 15,1 0-15,0 0 16,0 0-16,21-21 15,0-1-15,0 1 0,0 0 0,0 0 16</inkml:trace>
  <inkml:trace contextRef="#ctx0" brushRef="#br2" timeOffset="-162341.2">19685 15367 0,'0'-42'32,"0"63"-1,0 0-15,0 0-16,21 0 15,-21 1-15,21-1 0,-21 0 16,21 0-16,-21 0 0,0 0 15,0 22-15,0-22 0,22 0 16,-22 0-16,0 0 0,21 1 0,-21-1 16,0 0-16,0 0 0,0 0 15,0 0-15,0 1 0,0-1 16,0 0-16,21 0 16,0-21-1,0 0-15,0 0 0,1 0 16,-1 0-16,21-21 0,-21 21 15,22-21-15,-22 0 0,21 21 0,0-22 16,22 1-16,-22 0 0,22 0 0,-22 0 16,22-22-16,20 22 0,-20 0 15,-1-21-15,1 21 0,20-22 16,-20 22-16,-22-21 0,22 21 16,-22-1-16,22 1 0,-22 0 0,-21 21 15,21-21-15,-20 21 0,-1 0 0,0-21 16,0 21-1,-21-21 110</inkml:trace>
  <inkml:trace contextRef="#ctx0" brushRef="#br2" timeOffset="-140956.86">16404 17124 0,'-21'-21'0,"21"0"16,-21 21 0,21-22-1,0 1 16,21 0-15,-21 0 15,0 0-15,-21 21 15,0 0-31,-1 0 0,1 0 16,0 21-16,0 0 0,0 0 0,0 0 15,-1 1-15,1 20 16,21-21-16,-21 21 0,0-20 0,21 20 16,-21-21-16,21 21 0,0 1 15,0-22-15,0 21 0,0 1 0,0-1 16,0-21-16,21 21 0,0-20 16,0-1-16,22 21 0,-22-21 0,21-21 15,-21 21-15,22-21 0,-1 0 16,0 0-16,1 0 0,-1 0 15,0 0-15,1-21 0,-22 21 0,21-21 16,0 0-16,-20-21 0,-1 20 16,0 1-16,0-21 0,0 21 0,0 0 15,-21-22-15,0 22 16,0 0-16,0 0 0,0 0 16,0-1-16,0 44 31,0-1-31,0 0 15,0 0-15,0 0 0,-21 22 0,21-22 16,0 21-16,-21-21 0,21 22 16,0-22-16,0 0 0,0 21 0,0-21 15,0 1-15,0-1 0,21 0 16,0-21-16,1 0 0,-1 21 16,0-21-16,0 0 0,21 0 0,-20 0 15,20-21-15,0 0 16,-21 0-16,22-1 0,-22 1 0,21 0 15,-21 0-15,1-21 0,-1-22 16,0 43-16,-21-21 0,0 20 16,0-20-16,-21 21 0,0 0 15,-1 0-15,-20-22 0,21 43 0,0-21 16,-22 0-16,22 21 0,0 0 16,-21 0-16,21 0 0,-1 0 0,1 0 15,0 0-15,0 21 0,0 0 16,0 0-16,-1 1 0,1 20 15,21-21-15,0 21 0,0-20 16,0 20-16,0 0 0,0-21 0,0 22 16,0-1-16,21-21 0,1 0 15,-1 1-15,0-1 0,21 0 0,1-21 16,-22 0-16,21 0 0,0 0 16,1 0-16,20 0 0,-20 0 15,-1-21-15,0 0 0,1-1 0,-1 1 16,0-21-16,-21 21 0,1-22 15,-1 1-15,0 21 0,0-21 0,0 20 16,-21 1-16,0 0 0,0 0 16,0 0-16,0 0 0,0 42 47,0 0-47,0 0 0,-21 0 15,21 0-15,0 1 0,0-1 16,0 21-16,0-21 0,0 0 15,0 22-15,0-22 0,0 0 0,0 0 16,21-21-16,0 21 0,1 1 16,-1-22-16,0 0 0,0 0 0,0 0 15,22 0-15,-22 0 16,21 0-16,-21-22 0,0 22 0,22-21 16,-22 0-16,21 0 0,-21-21 15,1 20-15,-1-20 0,0 21 0,0-21 16,0 20-16,0 1 0,-21 0 15,0 0-15,0 0 0,22 0 0,-22 42 47,0 0-47,0 0 16,0 0-16,0 0 0,0 1 0,0 20 16,0-21-16,0 0 0,0 0 15,0 1-15,21-1 0,-21 0 16,21 0-16,0 0 0,0-21 0,22 0 15,-22 0-15,21 0 0,-21 0 0,22 0 16,-1 0-16,0 0 16,-21 0-16,22-21 0,-1 0 0,-21 0 15,0 0-15,1-22 0,-1 22 16,0 0-16,-21 0 0,0-22 16,0 22-16,0 0 0,0 0 15,-21 21 16,21 21-31,-21 0 0,-1 0 16,22 1-16,0-1 0,0 21 16,-21-21-16,21 0 15,0 1-15,0-1 16,0-42 31,0-1-47,0 1 0,21 0 0,-21 0 15,0 0-15,22 0 0,-1-1 16,-21 1-16,21 0 0,0 0 0,-21 0 16,21 21-16,0 0 0,-21-21 15,22 21-15,-1 0 16,-21 21 0,0 0-16,0 0 0,0 0 0,0 0 15,0 1-15,0-1 16,0 21-16,21-21 0,-21 0 0,21 1 15,-21-1-15,21-21 0,0 21 16,1-21-16,-1 0 0,0 0 16,0 0-16,0 0 0,0 0 15,1 0-15,-1-21 0,0 0 0,-21-1 16,21 1-16,0 0 0,0-21 16,-21 21-16,22-22 0,-22 22 0,21-21 15,0-1-15,-21 1 0,0 0 16,0-1-16,21 1 0,-21 0 0,21-1 15,-21 1-15,0 21 16,0-21-16,0 20 0,0 1 16,21 21-16,-21 21 15,0 1 1,0-1-16,0 21 0,-21-21 16,21 22-16,-21-1 0,21-21 15,-21 21-15,21 1 0,-21-1 0,21 0 16,0-20-16,0 20 0,-21 0 0,21 1 15,0-22-15,-22 21 0,22-21 16,0 0-16,0 1 0,0-1 16,0 0-16,0 0 0,22-21 15,-1 0-15,0 0 16,0 0-16,0 0 0,0 0 0,1 0 16,-1-21-16,0 21 0,0-21 15,0 0-15,0-1 0,1 1 0,-1 0 16,0 0-16,0 0 0,0 0 15,0-1-15,-21 1 0,0 0 0</inkml:trace>
  <inkml:trace contextRef="#ctx0" brushRef="#br2" timeOffset="-140696.62">19071 17187 0,'0'0'0,"-21"0"16,42 0 15,0 0-31,0 0 16,1 0-16,20 0 0,0 0 0,1 0 15,-22 0-15,21 0 0,0 0 16,-20 0-16,20 0 0,-21-21 15,0 21 1,-21-21-16</inkml:trace>
  <inkml:trace contextRef="#ctx0" brushRef="#br2" timeOffset="-140188.84">20574 16976 0,'0'0'16,"0"-21"-16,21-64 15,-21 64 1,21 21-16,0 0 16,-21 21-1,0 0-15,0 0 0,0 0 16,0 22-16,0-22 0,0 21 15,0 1-15,0-22 0,0 21 0,0 0 16,0 1-16,0-22 0,0 21 16,0-21-16,0 22 0,0-22 0,0 0 15,0 0-15,0 0 0,0 1 16,0-1-16,-21 0 0,21 0 16,0-42 30,0 0-46,21 0 16,1-1-16,-1 1 16</inkml:trace>
  <inkml:trace contextRef="#ctx0" brushRef="#br2" timeOffset="-139089.86">21505 16997 0,'-21'0'0,"0"0"16,0 0-16,21 21 15,-21 0-15,-1 0 0,1 1 16,0-1-16,0 0 0,21 0 0,-21 0 15,0 0-15,-1 1 0,22-1 16,0 0-16,0 0 0,0 0 0,0 0 16,0 1-16,0-1 0,0 0 15,22 0-15,-1-21 16,0 0-16,0 0 16,0 0-16,0 0 0,1 0 15,-1 0-15,0 0 0,21 0 16,-21 0-16,1-21 0,-1 0 0,0 0 15,0 21-15,0-22 0,-21 1 16,21 0-16,-21 0 0,0-21 0,0 20 16,0 1-16,0-21 0,0 21 15,-21 0-15,0-1 0,0 1 0,0 0 16,0 21-16,-1 0 0,-20-21 16,21 21-16,0 0 0,0 0 0,-1 0 15,1 0-15,0 0 0,21 21 16,0 0-16,21-21 15,22 0 1,-22 0-16,21 0 0,-21 0 16,22 0-16,-1 0 0,0 0 15,1 0-15,-1-21 0,0 21 0,1-21 16,-1 0-16,0 21 0,-21-21 16,22-1-16,-22 22 0,0-21 0,-21 0 15,21 0-15,-21 0 16,0 0-1,-21 21 17,21 21-32,0 0 15,0 0-15,0 0 0,0 0 0,0 1 16,-21-1-16,21 21 0,0-21 16,-21 22-16,21-22 0,0 21 15,0-21-15,-21 22 0,21-1 0,-22 0 16,22 1-16,0-1 0,0 0 15,-21 22-15,21-22 0,-21 22 0,21-22 16,-21 21-16,21 1 0,0-22 16,0 22-16,0-22 0,-21 22 0,21-1 15,0-21-15,0 22 0,0-22 16,0 22-16,0-1 0,0 1 16,0-22-16,0 22 0,0-22 15,0 0-15,0 1 0,0-1 16,0 0-16,0-21 0,0 1 0,0-1 15,-21-21 1,-1 0-16,1 0 0,0 0 0,0-21 16,0-1-16,0 1 0,-22-21 15,22 0-15,-21-1 0,21 1 0,-22 0 16,22-22-16,0 22 0,0-1 16,21-20-16,0 21 0,-21-1 15,21 1-15,0-22 0,0 22 0,0 0 16,0-1-16,0-20 0,0 21 15,0-1-15,21 1 0,0 0 16,0-22-16,21 22 0,-20 21 16,20-22-16,-21 1 0,21 21 0,1 0 15,-1-1-15,0 1 0,1 0 16,-22 0-16,21 0 0,-21 21 0,1-21 16,-1 21-16,0 0 0,0 0 15,-21-22-15,0 1 0,0 0 16,21 21-1</inkml:trace>
  <inkml:trace contextRef="#ctx0" brushRef="#br2" timeOffset="-138289.6">22669 17145 0,'0'-21'32,"0"0"-32,0 0 15,0-1-15,22 22 0,-1-21 16,-21 0-16,21 21 0,0-21 15,-21 0-15,0 0 0,21 21 0,-21-22 16,21 22-16,-21-21 16,0 42 15,0 1-31,-21-1 16,21 0-16,0 0 0,-21 0 15,21 0-15,0 22 0,0-22 0,0 0 16,0 0-16,0 22 0,0-22 15,0 0-15,-21 0 0,21 21 16,0-20-16,-21-1 0,21 0 16,0 0-16,0 0 0,0 0 15,0 1-15,-21-1 16,21 0 0,-22-21-16,1 0 15,0 0 1,0 0-16,0 0 15,-22 21-15,22-21 0,0 0 16,0 0-16,0 0 0,0 0 0,-1 0 16,1 0-16,0 0 0,0 0 15,0 0-15,42 0 47,0 0-31,0 0-16,0 0 0,1 0 0,20 0 15,-21 0-15,0 0 0,0 0 16,22 0-16,-22 0 0,0-21 16,0 21-16,0 0 0,1 0 0,-1 0 15,0 0-15,0 0 16,0 0-16,-21-21 16,21 21-1,-42 0 63,0 0-78,0 0 0</inkml:trace>
  <inkml:trace contextRef="#ctx0" brushRef="#br2" timeOffset="-136762.03">20447 17039 0,'0'-21'16,"0"0"-16,0 0 16,0 0-1,21-1-15,0 22 0,0-21 0,-21 0 16,22 0-16,-1 0 16,-21 0-16,21-1 0,0 22 15,-21-21-15,21 21 16,-21 21 15,0 1-15,0-1-16,0 0 15,0 0-15,0 0 0,0 22 0,0-22 16,0 21-16,0-21 0,0 22 16,0 20-16,0-42 0,0 22 15,0-22-15,0 21 0,0-21 16,0 0-16,0 1 0,0 20 0,0-21 15,0 0-15,0 0 16,0 1-16,0-1 0,0 0 16,0 0-16,0 0 15,0 0 1,-21-21 15,0 22-15,0-22-1,0 0-15,-1 0 16,1 0-16,0 0 16,0 0-16,0 21 0,0-21 15,-1 0-15,1 0 16,0 0-16,0 0 16,0 0-16,21 21 15,21-21 16,0 0-31,0 0 0,0 0 16,1 0-16,-1 0 0,21 0 16,-21 0-16,22 0 0,-22 0 15,21 0-15,0 0 0,-20 0 0,20 0 16,-21 0-16,21 0 16,-20 21-16,20-21 0,-21 0 0,0 0 15,0 0-15,1 0 16,-1 0-1,-42 0 48,-1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3:00:00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974 0,'0'0'16,"0"-21"15,0-1-16,21 1-15,0 0 16,1 0-16,-1 0 0,0 0 0,21-1 16,-21 1-16,1 0 0,-1 0 15,-21 0-15,0 0 16,0-1-16,0 1 0,-21 21 16,-43-21-16</inkml:trace>
  <inkml:trace contextRef="#ctx0" brushRef="#br0" timeOffset="85.48">868 783 0,'-43'85'16,"43"-64"-16,-21 0 16,0-21-1</inkml:trace>
  <inkml:trace contextRef="#ctx0" brushRef="#br0" timeOffset="364.89">825 1376 0,'22'0'0,"-1"0"16</inkml:trace>
  <inkml:trace contextRef="#ctx0" brushRef="#br0" timeOffset="1824.56">1206 804 0,'0'0'0,"-21"22"15,0-22-15,21 21 16,21-42 31,0 21-47,-21-22 15,22 1-15,-1 21 0,0-21 16,0 0-16,0 0 0,22 0 16,-22-1-16,0 1 0,0 0 15,0 21-15,-21-21 0,0 0 16,0 0-16,0-1 0,-21 1 15,0 21-15,0 0 16,-22 0-16,22 0 0,-21 21 16,0 1-16,-1-22 0,1 21 0,0 0 15,20 0-15,-20 21 16,21-20-16,-21-1 0,20 21 0,1-21 16,0 22-16,0-22 0,0 42 15,21-20-15,0-22 0,0 21 16,0-21-16,0 0 0,0 1 15,0-1-15,0 21 0,0-21 16,0 0-16,21 1 0,0-1 0,-21 0 16,21-21-16,0 21 0,1 0 15,-1 0-15,21-21 0,-21 22 16,0-1-16,22-21 0,-22 21 0,0-21 16,21 21-16,-20-21 0,-1 21 15,0 0-15,-21 1 16,0-1-16,-42-21 0,20 21 15,-20 0-15,0 21 16,-22-20-16,1-1 0,-1 21 0,1-21 16,-1 0-16,1 1 0,-22-22 15,22 21-15,-1-21 0,1 0 0,20 0 16,1 0-16,0-21 0,-1 21 16,22-22-16,0 1 0,0 0 15,21 0-15,0 0 0,0 0 0,0-22 16,0 22-16,21 0 0,42-21 15,-20 42-15,-1-22 16,0 1-16,1 0 0,-1 0 0,0 0 16,1 0-16,-22 21 0</inkml:trace>
  <inkml:trace contextRef="#ctx0" brushRef="#br0" timeOffset="2172.78">1820 572 0,'0'0'0,"0"-22"31,-21 22-31,0 0 16,0 0-16,21 22 0,-21-1 0,-1 0 15,22 21-15,-21-21 16,0 22-16,0 20 0,0-20 0,-22 84 15,22-64-15,0 1 16,0-1-16,0-21 0,0 22 0,-1-22 16,1 1-16,0-1 0,21 0 15,0-21-15,0 22 0,0-22 16,0 0-16,0 0 0,21-21 47,0 0-47,-21-21 0,0 0 15,0 0-15,22 0 0,-1-1 16</inkml:trace>
  <inkml:trace contextRef="#ctx0" brushRef="#br0" timeOffset="2388.98">1355 1228 0,'-22'21'16,"44"-21"0,-1 0-1,0 0-15,0 0 0,21 0 0,-20-21 16,-1 21-16,21-21 16,0 21-16,1-22 0,-22 1 15,21 0-15,1 0 0,-1 0 0,-21 21 16</inkml:trace>
  <inkml:trace contextRef="#ctx0" brushRef="#br0" timeOffset="3017.41">1884 1291 0,'0'0'0,"21"0"15,0 0 1,0-21-16,0 21 0,1-21 16,62 0-16,-41 0 0,-1-1 0,-21 1 15,21 0-15,-20 0 0,20 0 16,-21 0-16,0-1 0,0 1 0,-21 0 16,0 0-16,-21 21 15,0 0-15,0 0 16,-21 0-16,20 0 0,-20 0 0,21 21 15,-21 0-15,20 0 0,-20 1 16,0-1-16,21 21 0,-1-21 16,1 22-16,0-1 0,0-21 0,21 21 15,0-20-15,0-1 0,0 21 16,0-21-16,0 0 0,21 1 16,0-22-16,22 0 15,-22 0-15,0 0 0,21 0 0,1 0 16,-1 0-16,0 0 0,1-22 15,20 1-15,-21 0 0,43 0 0,-21 0 16,-43 0-16,21-1 0,-21 1 16,22-21-16,-22 21 0,42 0 0,-42-22 15,-21 1-15,0 21 0,0 0 16,0-1-16,0 1 0,0 0 16,-21 21 15,21 21-31,-21 0 15,0 1-15,21-1 0,0 21 0,-21-21 16,21 22-16,-21 20 0,21-21 16,-22 1-16,1-1 15,21 0-15,-21 22 0,0 42 16,21-22-16,-21-20 0,0 21 0,-1-22 16,22 22-16,-21-1 0,0 1 15,0 0-15,0-1 0,0 1 0,-1 0 16</inkml:trace>
  <inkml:trace contextRef="#ctx0" brushRef="#br0" timeOffset="3157.05">2328 2455 0,'21'-21'0,"-42"42"0,64-84 0,-22 21 15</inkml:trace>
  <inkml:trace contextRef="#ctx0" brushRef="#br0" timeOffset="3496.65">2646 1270 0,'0'0'15,"-21"-21"-15,21 0 0,0 0 0,0-1 16,-22 1-16,22 0 15,22 0-15,20 0 16,-21 0-16,21 21 0,-20-22 16,20 22-16,0 0 0,1 0 15,-1 0-15,0 0 0,1 0 0,-22 22 16,0-1-16,0 0 0,-21 0 16,0 0-16,0 0 0,0 22 15,-21-22-15,0 21 0,-22-21 0,1 1 16,0-1-16,-1 0 0,-20 0 15,21 0-15,-1 0 0,1-21 16,21 22-16,-43-22 0,43 0 16,0 21-16,0-42 15,42 21 1,21-22-16,-21 1 0,22 0 16,-1 21-16,-21-21 15</inkml:trace>
  <inkml:trace contextRef="#ctx0" brushRef="#br0" timeOffset="3929.8">3492 1080 0,'0'0'0,"0"-22"0,0 1 16,0 0 0,0 0-1,-21 21-15,0 0 0,0 0 16,-21 0-16,20 0 0,1 21 15,-21-21-15,21 21 0,-22 0 16,22 1-16,0-1 0,0 0 0,0 0 16,21 0-16,0 0 0,0 1 15,0-1 1,21 0-16,0-21 0,0 0 16,0 21-16,22-21 0,-22 21 15,21-21-15,-21 21 0,1-21 0,20 22 16,-21-22-16,-21 21 0,21 0 15,-21 0-15,-21 0 16,0 0-16,-21-21 16,20 22-16,-20-1 0,0-21 0,-1 21 15,1-21-15,0 0 0,-1 21 16,1-21-16,0 0 0,21 0 16,-1 0-16,-20 0 0,21 0 15,21-21 1,0 0-1,21 21-15,0-21 0,0-1 16,22 22-16,-22-21 0</inkml:trace>
  <inkml:trace contextRef="#ctx0" brushRef="#br0" timeOffset="4260.75">4466 593 0,'0'-21'0,"0"42"0,-21-42 15,0-1-15,0 1 0,-1 21 0,1 0 16,0 0 0,0 0-16,0 21 15,21 1-15,0 20 0,0-21 16,-21 21-16,21 22 0,-22-22 0,22 22 15,-21-1-15,0-20 0,0 20 16,21-21-16,-21 22 0,0-22 16,-1 1-16,22-22 0,-21 21 0,21-21 15,-21 0-15,21 1 0,0-1 16,0-42 15,21-1-31</inkml:trace>
  <inkml:trace contextRef="#ctx0" brushRef="#br0" timeOffset="4649.97">4635 868 0,'-21'21'0,"0"-21"15,0 21-15,0 0 0,0 22 16,-1-22-16,1 0 0,21 21 0,-21 1 15,0-22-15,21 21 0,-21-21 0,21 22 16,0-22-16,0 0 0,0 21 16,0-20-16,0-1 0,0 0 0,21 0 15,0-21-15,0 0 16,0 0-16,22 0 0,-22 0 0,0 0 16,21-21-16,-20 21 0,-1 0 15,0-21-15,-21-22 0,42 22 0,-21-21 16,1 21-16,-1-22 0,-21 1 15,0 0-15,0-1 0,0 1 16,0 21-16,0 0 0,-21 0 16,-1-1-16,1-20 0,0 42 0,-21 0 15,21 0-15,-22 0 16,22 0-16,-21 0 0,21 0 0,-1 21 16,-20 0-16,21 1 0,0-1 15,0-21-15,21 21 0,0 0 16,-22-21-16</inkml:trace>
  <inkml:trace contextRef="#ctx0" brushRef="#br0" timeOffset="4845.02">3873 826 0,'0'0'0,"43"-22"16,-22 22-1,0 0-15,21-21 0,-20 21 16,20-21-16,-21 21 0,21 0 0,1 0 16,-1 0-16,0-21 0,1 21 15,-1 0-15,-21 0 0,22 0 0,-22 0 0,21 0 16</inkml:trace>
  <inkml:trace contextRef="#ctx0" brushRef="#br0" timeOffset="5456.96">5948 699 0,'0'-22'0,"0"44"0,0-65 0,0 22 16,0 0-16,0 0 16,21 21-1,0 0 1,0 0-16,0 0 0,22 0 15,-22 42-15,0-21 0,0 0 16,0 22-16,22-1 0,-22 0 0,0 22 16,-21-22-16,21 1 0,-21 20 15,21-21-15,-21 1 0,0-1 0,0 0 16,0-20-16,0-1 16,0 21-16,0-21 0,0 0 15,0-42 16,0 0-15,0 0-16,0-21 0,0 20 16,0 1-16,0-21 0,22 0 15,-1-1-15</inkml:trace>
  <inkml:trace contextRef="#ctx0" brushRef="#br0" timeOffset="5705.15">6625 508 0,'0'0'0,"0"21"16,-21-21 0,0 21-16,21 22 0,-21-22 0,-1 21 15,1 1-15,-21-1 0,21 21 16,0-20-16,-22 20 0,22-20 0,0 20 16,0-21-16,0 1 0,-1-1 15,1 0-15,0 1 0,21-22 0,0 0 16,0 0-16,0 0 0,0 1 15,21-22 17,0-22-17,1 1-15</inkml:trace>
  <inkml:trace contextRef="#ctx0" brushRef="#br0" timeOffset="6117.48">6604 1143 0,'0'0'0,"0"21"15,21-21 17,0 0-17,0 0-15,1-21 0,20 21 0,-21-21 16,21 0-16,-20 0 0,20-1 15,-21 1-15,21-21 0,-20 21 0,-1 0 16,-21-1-16,0 1 0,0 0 16,-21 21 15,-1 0-31,-20 0 0,21 21 0,0 0 16,0 1-16,-22-1 0,22 0 15,0 0-15,0 21 0,0-20 16,-1-1-16,22 0 0,0 42 15,0-41-15,0-1 0,0 0 16,0 0-16,22-21 16,-1 21-16,0-21 0,0 0 15,0 0-15,22 0 0,-22 0 16,21 0-16,-21-21 0,22 0 0,-22 21 16,21-21-16,-21 0 0</inkml:trace>
  <inkml:trace contextRef="#ctx0" brushRef="#br0" timeOffset="6540.23">7239 1037 0,'0'0'0,"0"-63"31,0 42-31,0-1 16,0 1-16,0 0 0,0 0 15,0 0-15,21 21 0,0-21 16,-21-1-16,21 22 0,1-21 0,-1 21 15,0 0-15,0 0 0,0 0 16,22 0-16,-22 0 0,0 0 0,21 0 16,-21 21-16,1 1 0,-1-1 15,0 0-15,0 21 0,0-21 16,-21 22-16,0-22 0,0 21 16,0-21-16,0 22 0,0-22 0,-21 21 15,0-21-15,0 1 0,21-1 16,-21-21-16,21 21 0,-22-21 0,22 21 15,-21-21-15,21-21 16,0 0 0,0 0-16,0-1 0,0 1 15,21 0-15,1 0 0,-1-21 16,-21 20-16,21 1 0,0-21 0,0 21 16,0 0-16,1-22 0,20 22 15,0 0-15,-21 0 0,22 0 16,-1-1-16,0 1 0,1 0 15,-22 21-15,21-21 0,1 21 0</inkml:trace>
  <inkml:trace contextRef="#ctx0" brushRef="#br0" timeOffset="6761.11">8255 741 0,'0'0'0,"0"21"16,0 0-16,0 0 0,-21 1 15,21-1-15,-21 0 0,-1 0 0,22 21 16,0-20-16,0-1 0,-21 0 15,21 21-15,-21-21 0,21 1 0,-21-1 16,21 0-16,0 0 0,0 0 16,0 0-16,0-42 62,0 0-62,21 0 0</inkml:trace>
  <inkml:trace contextRef="#ctx0" brushRef="#br0" timeOffset="7144.43">8318 529 0,'0'0'0,"0"-21"0,-21 0 16,0 21-16,0 0 0,0 0 16,0 0-1,-1 0-15,22 21 0,0 0 16,0 0-16,0 1 15,22-22 1,-1 0-16,0 0 0,0 0 16,0 0-16,0 0 15,1 0-15,-1-22 0,0 22 16,0-21-16,-21 0 0,21 21 16,0-21-16,-21 0 0,0 0 0,0-1 15,0 1 1,-21 21-1,0 0-15,0 0 0,0 0 16,0 21-16,-1 1 0,1-1 16,0 0-16,0 0 0,0 0 15,21 0-15,-21 1 0,21-1 0,-22-21 16,22 21-16,0 0 0,0 0 16,0 0-16,22-21 0,-1 0 15,0 0-15,0 0 0,0 0 16,0 0-16</inkml:trace>
  <inkml:trace contextRef="#ctx0" brushRef="#br0" timeOffset="8016.93">8869 741 0,'0'0'0,"21"0"0,0-21 0,0 21 0,0-21 15,1 21-15,-22-22 0,21 1 16,0 0-16,0 0 0,-21 0 15,0-22-15,21 22 0,-21 0 16,21 0-16,-21 0 0,0 0 0,0-1 16,0 1-16,-21 21 31,0 0-31,0 21 16,0 1-16,21-1 0,-21 21 0,-1-21 15,1 22-15,0-1 0,0 0 16,-21 22-16,20-22 0,1 22 0,-21-1 15,21 1-15,0 20 0,-22-20 16,22-1-16,0 1 0,-21-1 0,20 1 16,1 20-16,-21-20 0,21-1 0,0 22 15,-1 0-15,1-22 0,21 22 16,-21-22-16,0 1 0,0 21 0,21-22 16,0 1-16,0-22 0,-21 21 15,21-20-15,0-1 0,0 0 16,0 1-16,0-1 0,0-21 0,0 0 15,21-21-15,0 0 16,0 0-16,21-21 0,-20 0 0,20 0 16,0 0-16,1-22 0,20 1 0,-21 0 15,22-1-15,-22 1 0,1-21 16,-1 20-16,0-20 0,-21-1 0,1 1 16,-22-1-16,0 1 0,0-1 15,-22-20-15,1 20 0,-21 1 0,0 20 16,-1-20-16,1 20 0,0 1 15,-22 0-15,22 21 0,-1-1 0,1 1 16,0 0-16,42 0 0,-21 0 16,-1 21-16,1 0 0,0 0 15,0 0-15,42 0 16,0 0-16,22 0 0,-22 0 16,21 0-16,0 0 0,22 0 15,-22 0-15,22 0 0,-22-21 0,22 21 16,-1-22-16,1 1 0,-22 0 15,21 0-15,-20 0 0,20 0 0,-20-22 16,-22 22-16,21 0 0,-21 0 16,0 21-16,-21-21 0,0-1 0,0 1 15,0 42 17,0 1-17,-21-1-15,21 21 0,-21-21 16,21 0-16,-21 22 0,21-22 0,0 0 15,0 21-15,0-20 0,0-1 16,0 0-16,0 0 0,21-21 0,0 21 16,0-21-16,1 0 0,-1 0 15,0 0-15,0 0 0,21 0 0,1 0 16,-1 0-16,-21-21 16,22 0-16,-1 0 0,-21 0 0,0-1 0,22 1 15,-22-21-15,-21 21 0,0-22 0</inkml:trace>
  <inkml:trace contextRef="#ctx0" brushRef="#br0" timeOffset="8340.75">9800 910 0,'-21'21'47,"0"22"-47,21-22 0,0 0 16,0 21-16,-21 1 0,-1-1 0,22 22 16,0-22-16,-21 21 0,0 1 15,0 63-15,0-42 0,21-22 16,0 22-16,0-1 0,0 1 15,0 63-15,0-63 16,0-22-16,0 22 0,21 0 0,-21-22 16,0 22-16,0-22 0,0 1 15,0-1-15,0 1 0,0-22 0,-21 1 16,0-1-16,-1 0 0,-20-21 0,21 1 16,-21-1-16,-1 0 0,1 0 15,-22-21-15,22 0 0,0 0 0,-1 0 16,1 0-16,21 0 0,-21 0 0,-1-21 15,22 0-15,-21 21 0,21-21 16,-1-22-16,22 22 0,0 0 0,0-21 16,0-1-16,0 1 0,0-22 0,0 22 15,22-21-15,20-1 0</inkml:trace>
  <inkml:trace contextRef="#ctx0" brushRef="#br0" timeOffset="9025.01">11917 783 0,'0'0'0,"0"-21"16,0 0-16,21 0 15,-21 0-15,21 21 16,0-22-16,0 1 0,1 21 0,-1-21 15,0 0-15,0 0 0,0 21 16,-21-21-16,0-1 0,0 1 16,-21 21-16,-21 0 15,21 0-15,-22 0 0,1 0 0,-22 0 16,22 0-16,-21 0 0,-1 21 16,22 1-16,-22 20 0,1-21 15,20 21-15,-20 1 0,21-1 0,-22 0 16,43 22-16,-21-22 0,20 22 15,1-22-15,0 0 0,21 1 0,0-1 16,0 0-16,0 1 0,21-22 16,0 21-16,1-21 0,20 1 0,-21-1 15,21 0-15,1-21 0,-1 0 16,-21 21-16,22-21 0,-1 0 16,0 0-16,1 0 0,-1 0 0,21-21 0,-20 21 15,-22-21-15,21 0 16,1 21-16,-1-22 0,0 1 0</inkml:trace>
  <inkml:trace contextRef="#ctx0" brushRef="#br0" timeOffset="9497.73">12785 656 0,'21'-42'0,"-42"84"0,63-105 15,-42 42-15,21 21 0,-21-22 16,0 1-16,-21 21 0,0 0 15,-22 0-15,22 0 0,-21 0 16,0 0-16,-1 21 0,1-21 16,0 22-16,20-1 0,-20 0 15,0-21-15,21 21 0,-22 0 0,22 0 16,21 1-16,0-1 0,0 0 16,0 0-16,0 0 0,0 0 0,0 1 15,21-22-15,0 21 0,1 0 0,-1-21 16,21 21-16,-21 0 0,22-21 15,-1 21-15,0-21 0,-21 22 0,22-22 16,-1 21-16,0-21 0,1 21 16,-22 0-16,21-21 0,-21 21 0,1 0 15,-22 1-15,0-1 16,0 0-16,-22 0 0,-20 0 0,21 0 16,-43 1-16,22-22 0,0 21 15,-22 0-15,22 0 0,0-21 16,-22 0-16,22 0 0,-1 21 0,1-21 15,21 0-15,-21 0 0,20 0 16,1 0-16,0 0 0,21-21 0,0 0 16,0 0-1,0 0-15,0-1 16,21 22-16,0-21 0,1 0 16,20 21-16,-21-21 0,21 0 15</inkml:trace>
  <inkml:trace contextRef="#ctx0" brushRef="#br0" timeOffset="9984.45">13928 508 0,'-64'0'31,"43"0"-31,0 0 0,-22 0 0,22 0 0,-21 21 16,0 0-16,-22-21 0,22 22 16,-1-1-16,1 21 0,0-21 15,-1 0-15,1 22 0,21-22 16,-21 0-16,20 0 0,22 22 0,0-22 16,0 0-16,0 0 0,0 0 15,22 0-15,20-21 0,-21 22 16,0-1-16,22-21 0,-1 21 0,-21-21 15,21 21-15,1 0 0,-1-21 16,-21 21-16,22-21 0,-22 22 0,0-1 16,21-21-16,-42 21 0,21 0 15,-21 0-15,0 0 16,0 1-16,-21-1 16,0-21-16,-21 21 0,21-21 0,-22 21 0,1 0 15,0-21-15,-22 21 0,22-21 16,-1 0-16,1 0 0,0 22 15,21-22-15,-22 0 0,22 0 0,0 0 16,0 0-16,0 0 0,-1 0 16,1 0-16</inkml:trace>
  <inkml:trace contextRef="#ctx0" brushRef="#br0" timeOffset="10741.02">15494 783 0,'0'0'0,"21"0"0,-21-21 0,21 21 16,0 0-16,-21-21 0,22 0 0,-1 21 16,0-21-16,0 21 0,0-22 15,0 1-15,1 0 0,20 0 0,-21 0 16,0 0-16,0-1 16,1 1-16,-1 0 0,0 0 0,-21 0 15,0 0-15,0-1 16,0 1-16,0 0 0,-21 21 0,0 0 15,-22 0-15,1 0 0,0 0 16,-1 0-16,-20 21 0,20 0 0,-20 1 16,21-1-16,-22 0 0,22 0 0,-22 0 15,43 22-15,-21-22 0,21 0 16,21 0-16,0 0 0,0 22 0,0-22 16,21 21-16,0-21 0,21 22 15,-21-1-15,22 0 0,-1-21 16,0 22-16,1-1 0,-1 0 15,0-20-15,-20 20 0,20-21 0,-21 0 16,0 0-16,0 1 0,-21-1 16,0 0-16,0 0 0,-21 0 0,0-21 15,-21 21-15,-1 1 0,-20-22 0,-1 0 16,1 21-16,-22-21 0,22 0 16,-22 0-16,22 0 0,-1 0 0,1 0 15,20-21-15,1-1 0,0 1 16,20 21-16,1-21 0,0 0 0,0 0 15,21-22-15,-21 22 0,21 0 16,0 0-16,0 0 0,0 0 16,0-1-16,0 1 0,21 0 15,0 0-15,0 0 0,43 0 16,-43-1-16,21 22 0,1 0 16,-1 0-16,0 0 0</inkml:trace>
  <inkml:trace contextRef="#ctx0" brushRef="#br0" timeOffset="11120.8">15790 1101 0,'85'-64'31,"-64"43"-31,0 0 0,0 0 15,1 0-15,-1-1 0,0 1 0,0 0 16,0 0-16,0 21 0,-21-21 16,0 0-16,-21 21 15,0 0-15,0 0 16,0 0-16,0 0 0,-22 21 0,22 0 16,-21 21-16,21-21 0,-22 22 15,22-22-15,0 21 0,0 1 0,0-22 16,-1 21-16,22-21 15,0 22-15,0-22 0,0 0 0,0 0 16,0 0-16,22 0 0,-1 1 0,0-22 16,0 0-16,0 0 0,22 0 15,-22 0-15,21 0 0,0 0 0,22-22 16,-22 1-16,1 0 0,20 0 16,-21 0-16,1 0 0,-1-1 0</inkml:trace>
  <inkml:trace contextRef="#ctx0" brushRef="#br0" timeOffset="11397.15">16658 593 0,'0'0'0,"0"-64"16,0 22-16,0 0 0,0-1 0,0 1 15,0 0-15,0 20 0,0 1 16,0 42 0,0 1-16,-21 20 15,0 0-15,21 22 0,-21-22 0,-1 22 16,22-22-16,-21 21 0,0 1 15,21-1-15,-21 1 0,0-1 0,21-20 16,-21 20-16,-1-20 0,22-1 16,0 0-16,-21-21 0,21 1 0,-21 20 15,21-21-15,0 0 16,21-21 15,0 0-31,-21-21 0,22 0 16,-1 21-16,0-21 0</inkml:trace>
  <inkml:trace contextRef="#ctx0" brushRef="#br0" timeOffset="11760.96">16700 1058 0,'22'0'15,"-1"0"1,0 0-16,0 0 15,0 0-15,0-21 16,1 0-16,-1 21 0,0-21 0,0 0 16,0 21-16,0-21 0,-21-1 15,22 1-15,-22 0 0,0 0 16,0 0-16,0 0 0,-22 21 16,1 0-16,-21 0 15,21 0-15,0 0 0,-22 21 16,22 0-16,0 0 0,-21 0 0,20 22 15,-20-22-15,21 21 0,0-21 16,0 22-16,-1-22 0,22 0 0,0 21 16,0-21-16,0 1 15,0-1-15,22 0 0,-1-21 16,21 0-16,-21 21 0,22-21 16,-22 0-16,21 0 0,0 0 0,1 0 15,-1 0-15,0-21 0,22 21 0</inkml:trace>
  <inkml:trace contextRef="#ctx0" brushRef="#br0" timeOffset="12045.79">17632 847 0,'0'0'0,"0"-21"0,0-1 16,0 1-16,-21 21 16,-1 0-16,1 0 0,0 0 15,-21 0-15,21 21 0,-1 1 16,-20-1-16,21 0 0,-21 0 15,20 0-15,1 22 0,0-1 0,0-21 16,0 21-16,21 22 0,0-22 16,0-21-16,0 1 0,0 20 15,0-21-15,0 0 0,21-21 0,0 21 16,0 1-16,0-22 0,1 0 16,20 0-16,-21 0 0,21 0 0,1 0 15,-1 0-15,0-22 0,1 1 16,-1 0-16,0 0 0,1 0 15,-22-22-15,21 22 0,1-21 16</inkml:trace>
  <inkml:trace contextRef="#ctx0" brushRef="#br0" timeOffset="12304.64">18119 614 0,'0'-64'16,"0"128"-16,21-170 0,-21 64 0,0-1 0,0 22 16,0-21-16,0 21 0,0 0 15,-21 21 1,-1 0-16,22 42 15,0-21-15,-21 21 0,0-20 0,0 41 16,21-21-16,-21 1 0,21 20 16,0 1-16,-21-22 0,-1 22 15,22-1-15,0-21 0,0 22 16,-21-22-16,21 1 0,-21-1 0,21 0 16,0-21-16,0 22 0,0-22 15,0 0-15,0 0 0,0 0 16,21-21-1,0 0-15,1-21 16,-1 21-16,0-21 0</inkml:trace>
  <inkml:trace contextRef="#ctx0" brushRef="#br0" timeOffset="12708.71">18648 741 0,'0'0'0,"-21"0"15,-1 0-15,1 0 0,0 21 0,21 21 16,-42-20-16,21 20 0,-1-21 16,1 21-16,0 1 0,0-1 0,0 0 15,21 1-15,0-22 0,-21 21 16,21-21-16,0 22 0,0-22 0,0 0 16,21 0-16,0 0 15,0-21-15,0 0 0,22 0 0,-1 0 16,-21 0-16,21 0 0,1-21 15,-1 0-15,-21 0 0,22 0 16,-22 0-16,0-1 0,0-20 0,-21 0 16,0-1-16,21 1 0,-21 0 15,0-1-15,0 1 0,0 21 0,0-21 16,-21 20-16,21 1 0,-21 21 16,0-21-16,0 21 0,-1 0 0,1 0 15,0 0-15,0 0 0,0 21 16,-22 0-16,22 1 0,0-1 0,0 0 15,0 0-15,21 0 0,0 0 16,0 1-16,0-1 0,0 0 16,21-21-16,0 0 15,0 0-15</inkml:trace>
  <inkml:trace contextRef="#ctx0" brushRef="#br0" timeOffset="13157.02">19198 826 0,'0'-22'16,"42"1"-16,-42 0 0,0 0 15,-21 0-15,21 0 16,21-1 0,1 22-1,-1 0-15,0 0 0,0 0 0,0 0 16,22 0-16,-22 22 0,0-1 15,21 0-15,-21 21 0,1 1 0,-1-1 16,0 0-16,-21 1 0,0-1 16,0-21-16,0 21 0,0 1 15,0-1-15,0-21 0,-21 22 0,21-22 16,-21 0-16,-1 0 0,1 0 16,0-21-16,0 0 0,0 0 15,0 0 1,21-21-16,0 0 15,0 0-15,0 0 0,21-22 16,0 1-16,0 0 0,0-1 0,22-20 16,-22 20-16,21-20 0,0 21 15,1-1-15,-1 1 0,0 0 0,-20 20 16,20-20-16,-21 21 0,0 21 16,0-21-16,1 21 0,-1 0 0,0 0 15,0 0 1,-21 21-1</inkml:trace>
  <inkml:trace contextRef="#ctx0" brushRef="#br0" timeOffset="13448.98">17716 614 0,'0'0'0,"22"0"16,-1 0-16,42 0 15,-20 0-15,20 0 0,1 0 16,-1 0-16,1 0 16,105-21-16,-84 21 0,-1 0 15,-20 0-15,-1 0 0,-20 0 16,20 0-16,1 0 0,-43 0 0,-42-21 15,-1 21 1,-20 0-16,21 0 16,-21 0-16,-1 0 0</inkml:trace>
  <inkml:trace contextRef="#ctx0" brushRef="#br0" timeOffset="14642.51">2582 2646 0,'0'21'16,"0"0"-16,21-21 31,1 0-31,-1 0 15,0 0-15,0-21 0,21 0 16,-20 0-16,20 0 0,0-1 16,1-20-16,-1 21 0,0 0 15,-21-22-15,22 22 0,-22 0 0,0 0 16,0 0-16,-21 0 0,0-1 16,0 1-16,-21 0 0,-21 21 15,21 0-15,-22 0 0,1 0 16,0 0-16,-22 0 0,1 21 0,20 0 15,-20 1-15,-1-1 0,-42 42 16,43-42-16,21 22 16,-1-1-16,1-21 0,0 22 0,20-1 15,1-21-15,21 21 0,0-20 16,0 20-16,0-21 0,0 0 16,21 0-16,22-21 0,-1 22 15,0-22-15,1 0 0,20 0 0,-20 0 16,20 0-16,-21 0 0,22-22 15,-22 22-15,1-21 0,-22 21 16,21 0-16,-21-21 0,-42 21 31,0 0-31,-21 0 0,-22 21 16,22 0-16,-22 1 0,22-22 16,-22 21-16,-20 63 0,41-41 0,1-22 15,0-21-15,-1 21 16,22 0-16,0 0 0,21 1 0,0-1 15,0 0-15,0 0 16,0 0-16,21 0 0,0-21 0,22 22 16,-22-22-16,21 0 0,1 0 15,-1 0-15,0 0 0,1 0 0,20 0 16,-21-22-16,1 1 0,20 21 16,-20-21-16,-1 0 0,0 0 0,1 0 15,-22-1-15,21 1 0,-21 0 16</inkml:trace>
  <inkml:trace contextRef="#ctx0" brushRef="#br0" timeOffset="14836.27">3069 2836 0,'21'0'31,"-21"22"-31,21-22 16,-21 21-16,22 0 0,-1 0 0,0 0 15,0-21-15,0 21 0,0 1 16,1-1-16,-1 0 0,0 0 0,-21 0 15,21-21-15,0 21 0,-21 1 16,21-22-16,-21 21 0,22-21 16,-1 0-1</inkml:trace>
  <inkml:trace contextRef="#ctx0" brushRef="#br0" timeOffset="15061.86">3556 2836 0,'0'0'15,"21"-21"-15,-21 0 16,-21 21-16,0 0 0,0 0 16,-1 21-16,1 0 0,0 1 15,-21-1-15,-22 21 0,43-21 16,-21 22-16,21-22 16,-22 0-16,22 21 0,-21 22 15,-1-43-15,43 0 0,0 0 0,-21 0 16,21 1-16,21-22 15,1 0 1,20 0-16,-21 0 0,21-22 0,1 1 16</inkml:trace>
  <inkml:trace contextRef="#ctx0" brushRef="#br0" timeOffset="15392.92">3958 2879 0,'0'0'0,"21"-21"0,-21-1 31,0 1-31,0 42 16,0 1 0,-21 20-16,0-21 15,21 21-15,-21 1 0,21-1 16,-21 22-16,-1 20 0,1-20 0,0 20 16,-21 1-16,21 0 0,-1-1 15,-20 1-15,21 21 0,0-21 0,-22 20 16,22-20-16,0 21 0,0 0 0,0-22 15,0 1-15,-1 0 0,1-1 16,0 1-16,0 0 0,21-22 0,0 1 16,0-1-16,-21-20 0,21-1 15,0 0-15,0-21 0,-21 1 0,21-1 16,0-42 0,0-22-1,21 22-15,-21-21 0,21-22 0,-21 1 16,21-1-16</inkml:trace>
  <inkml:trace contextRef="#ctx0" brushRef="#br0" timeOffset="15753.56">4360 3069 0,'0'0'0,"0"21"16,-21 1-16,0-1 0,0 0 0,-22 0 15,22 21-15,-21-20 0,21 20 16,-64 0-16,64-21 0,-21 1 15,20-1-15,1 0 0,-21-21 16,21 0-16,0 0 16,21-21-1,0 0-15,0-1 16,0 1-16,21 0 0,0 0 16,-21 0-16,21 0 0,0-1 15,0 1-15</inkml:trace>
  <inkml:trace contextRef="#ctx0" brushRef="#br0" timeOffset="16416.95">4000 2942 0,'0'0'0,"-21"0"0,21-21 16,0 0-1,0 0-15,21 21 16,1-21 0,-1 21-16,0-22 0,0 22 15,0 0-15,0 0 16,1 0-16,-1 0 0,0 0 0,0 22 16,0-1-16,22 0 0,-22 0 15,-21 0-15,0 22 0,0-22 16,0 0-16,0 0 0,-21 0 0,-1 22 15,1-22-15,0 21 0,-21-21 16,21 0-16,-22 22 0,1-22 0,0 0 16,20 0-16,-20 0 0,21-21 15,0 22-15,0-22 0,-1 0 0,1 0 16,42-22 15,1 22-15,-1-21-16,-21 0 0,21 21 15,0-21-15,0 0 0</inkml:trace>
  <inkml:trace contextRef="#ctx0" brushRef="#br0" timeOffset="16888.71">4487 2985 0,'0'0'0,"-21"0"16,21-22-16,0 1 16,0 0-1,0 0-15,21 0 16,0 21-16,22-21 16,-22 21-16,0-22 0,0 22 15,22 0-15,-22 0 0,21 0 16,-21 0-16,22 22 0,-22-22 0,21 21 15,-21 0-15,22 0 0,-22 0 16,0 0-16,-21 1 0,0-1 16,0 0-16,0 0 0,0 0 0,0 22 0,0-22 15,0 0-15,-21 0 16,0 0-16,-1 0 0,1-21 0,0 22 16,0-1-16,0-21 0,0 0 0,-1 0 15,22-21 1,0-1-16,0 1 0,0 0 15,0 0-15,0 0 0,22 0 16,-22-1-16,21 1 0,0 0 0,0 0 16,-21 0-16,21 0 0,0-1 15,1 1-15,-1 0 0,21 0 0,-21 0 16,0 21-16,1-21 0,-1 21 16,0 0-16,0 0 0,0 0 15,0 0-15,1 0 0,-1 0 16</inkml:trace>
  <inkml:trace contextRef="#ctx0" brushRef="#br0" timeOffset="19100.91">5292 3133 0,'21'0'31,"0"0"-31,0 0 0,0-21 15,0 21-15,1-22 0,-1 1 0,0 0 16,0 0-16,0 21 0,22-21 0,-22-22 16,0 22-16,-21 0 0,21 0 15,-21 0-15,0 0 0,0-1 0,0 1 16,0 0-16,-21 21 16,0 0-16,0 0 15,-1 0-15,1 0 0,0 21 16,0 0-16,-21 1 0,20-1 15,1 0-15,0 0 0,0 0 0,0 22 16,0-22-16,-1 0 0,22 0 16,-21 21-16,21-20 0,0-1 0,0 0 15,0 0-15,0 0 0,0 0 16,0 1-16,21-1 0,1-21 16,-1 0-16,21 0 0,-21 0 0,0 0 15,22 0-15,-22-21 0,21 21 0,1-22 16,-1 1-16,-21 0 0,21 0 15,1 0-15,-1-22 0,22 1 16,-22 0-16,0 21 0,-21-22 0,22 22 16,-22 0-16,0 0 0,0-22 15,-21 22-15,-21 21 32,0 0-17,21 21-15,-21 1 0,21-1 0,-21 0 16,21 0-16,0 0 0,0 0 15,0 1-15,0-1 0,0 0 0,0 0 16,21 0-16,0 0 16,-21 1-16,0-1 0,0 0 15,0 0-15,0 0 16,-21-21 0,0 0-1,-1 0-15,1 0 0,21-21 16,-21 0-16,0 21 0,0-21 15,0 0-15,21-1 16,-22 22-16,1-21 0,21 42 47,0 1-47,0-1 16,0 0-16,21-21 0,1 21 15,-1-21-15,-21 21 0,21-21 0,0 0 16,0 0-16,0 0 15,1 0-15,-1 0 0,0 0 0,0 0 16,0 0-16,22 0 0,-22-21 16,21 0-16,-21 0 0,0 21 15,22-21-15,-22-1 0,21-20 0,-21 21 16,1 0-16,20 0 0,-21-22 16,0 22-16,-21 0 0,21 0 15,-21 0-15,0-1 0,0 1 16,-21 21-1,21 21-15,-21 1 0,0-22 16,0 21-16,0 0 0,21 0 16,0 0-16,0 22 0,0-22 0,0 0 15,0 0-15,0 0 0,0 0 16,0 1-16,21-1 0,-21 0 0,21-21 16,0 21-16,-21 0 15,21 0-15,-21 1 16,21-22-16,-42 0 31,0 0-31,0 0 0,0-22 16,21 1-16,-21 21 0,-1 0 15,22-21-15,-21 21 0,0 0 16,0 0 0,21 21-1,0 0-15,0 1 16,21-22-16,0 0 15,0 0-15,1 0 0,-1 0 0,0 0 16,0 0-16,21 0 0,-20 0 16,20 0-16,0-22 0,1 1 0,-1 21 15,0-21-15,1 0 0,-1 0 16,0 0-16,-21 21 0,1-22 0,20 1 16,-21-21-16,0 21 0,-21 0 0,0-1 15,21 1-15,-21-21 0,0 21 16,0 0-16,0-1 0,0 1 15,-21 42 17,21 1-32,-21-1 0,21 0 15,-21 0-15,21 0 0,0 22 16,0-22-16,-21 0 0,21 21 0,0-21 16,0 1-16,0-1 0,0 0 15,0 0-15,0 0 0,21 0 16,0-21-16,0 0 0,0 0 15,1 0-15,20 0 0,-21 0 0,0-21 16,22 21-16,-22-21 0,21 0 16,-21 0-16,0 0 0,22-1 0,-22 1 15,0 0-15,0 0 0,0-21 0,-21 20 16,0 1-16,0 0 0,22 0 16,-1 0-16,-21 0 15,0 42 1,0 0-1,0 0-15,-21 0 0,21 0 0,-22 1 16,22-1-16,0 0 0,0 0 16,-21 0-16,21 0 0,0 1 0,0-1 15,0 0-15,0 0 0,0 0 0,0 0 16,21-21 0,1 0-16,-1 0 15,0 0-15,0 0 0,0 0 0,0-21 16,1 0-16,-1 21 0,-21-21 15,21 0-15,-21 0 0,21-1 0,-21 1 16,0 0-16,0 0 0,0 0 16,-21 0-16,0-1 0,0 1 0,-1 0 15,1 0-15,0 21 0,0 0 0,0-21 16,0 21-16,-1 0 0,1 0 16,0 0-16,21 42 15,0-63-15,21 21 16,22-21-16,-22 0 0,21 21 15,-21-22-15,22 22 0,-1-21 0,0 21 16,1-21-16,-1 21 16,0 0-16,1 0 0,-1 0 0,0 0 15,1 0-15,-22 0 0,21 21 0,-21 0 16,0 1-16,-21-1 0,0 0 16,22 0-16,-22 0 0,0 0 0,0 1 15,0-1-15,0 0 0,0 0 16,0 0-16,0 0 0,-22 1 0,22-1 15,0 0-15,0 0 0,-21-21 0,21 21 16,-21-21-16,21 21 16,-21-21-16,0 0 15,0 0-15,21-21 16,0 0 0,0 0-16,0 0 0,0 0 0,0-22 15,21 22-15,0-21 0,0 21 16,43-64-16,-22 43 0,0-1 15,1 1-15,-1 0 0,21-1 16,-20 1-16,63 21 0,-64 21 16,0 0-16,22 0 0,-22 0 0,0 21 15,-20 0-15,20 21 0,-21-20 16,0 20-16,22 43 16,-22-43-16,-21-21 0,0 21 0,0 1 15,0-22-15,0 21 0,-21-21 16,-1 22-16,1-22 0,0 0 0,0 0 15,0 0-15,0 1 0,-1-1 16,1-21-16,21 21 0,-21-21 16,0-21-1,21 0-15,-21 21 16,21-22-16,-21 1 0</inkml:trace>
  <inkml:trace contextRef="#ctx0" brushRef="#br0" timeOffset="19191.91">7514 2561 0,'0'0'0</inkml:trace>
  <inkml:trace contextRef="#ctx0" brushRef="#br0" timeOffset="19281.75">7302 2561 0,'22'0'16,"-1"0"-1,0 0-15,0 0 16,0 0-16,0 0 0,1 0 15</inkml:trace>
  <inkml:trace contextRef="#ctx0" brushRef="#br0" timeOffset="19788.84">10922 2794 0,'0'0'0,"0"-21"15,0 0-15,0-22 0,0 1 31,0 63-15,0 0-16,-21 1 0,21-1 16,0 0-16,0 21 0,0 1 15,-21-22-15,21 21 0,0-21 0,-22 22 16,22-22-16,0 0 0,0 0 16,-21 0-16,21 0 0,0 1 0,0-1 15,-21-21-15,21 21 16,0-42-1</inkml:trace>
  <inkml:trace contextRef="#ctx0" brushRef="#br0" timeOffset="20200.8">10901 2328 0,'0'0'16,"0"-42"-16,-21 21 0,-1 21 0,1 0 15,0 0-15,0 0 0,0 0 16,0 21-16,-1-21 0,1 21 0,0 0 16,21 22-16,0-22 0,-21 0 15,21 21-15,0-20 0,0-1 0,0 21 16,0-21-16,21 0 0,0 1 16,0-1-16,1-21 0,20 0 15,-21 0-15,0 0 0,22 0 16,-1-21-16,-21-1 0,21 1 15,-20 0-15,20 0 0,-21 0 0,21 0 16,-20-22-16,-1 22 0,-21-21 16,0 21-16,0-1 0,0-20 0,0 21 15,-21 0-15,-1 0 0,-20-1 0,21 22 16,0 0-16,-22 0 0,22 0 16,-21 0-16,21 0 0,0 0 0,-22 22 15,22-1-15,0 0 0,0 21 16,0-21-16,-1 22 0,1-1 15,21 0-15,0-20 0,0 20 0,0 0 16,0 1-16,0-1 0,0-21 0,43 0 16,-22 22-16,0-22 0,21 0 15</inkml:trace>
  <inkml:trace contextRef="#ctx0" brushRef="#br0" timeOffset="20709.23">11493 2709 0,'0'22'47,"0"-1"-47,0 0 16,0 0-16,0 0 0,0 0 15,0 1-15,0-1 0,0 0 0,0 0 16,0 21-16,0-20 0,0-1 15,0 0-15,-21 0 0,21 0 0,0 0 16,-21-21-16,21 22 0,-21-22 16,0 0-1,21-22 1,0 1-16,0 0 16,0 0-16,0 0 0,0 0 15,0-1-15,0-20 0,21 0 0,0 21 16,0-22-16,0 1 0,1 0 15,20-1-15,0 22 0,1-21 16,-1 21-16,21-1 0,-20 1 0,20 21 16,-20 0-16,-1 0 0,43 43 15,-43-22-15,-21 0 0,0 21 16,0 1-16,-21-22 0,0 21 16,0 0-16,0 1 0,-21-22 0,21 21 15,-42 1-15,21-22 0,0 0 0,-1 21 16,1-21-16,-21 1 0,21-1 15,0 21-15,-1-21 16,22-42 15,22 0-31</inkml:trace>
  <inkml:trace contextRef="#ctx0" brushRef="#br0" timeOffset="21241.02">14118 2455 0,'0'0'0,"21"-42"0,-21 21 0,21 0 16,1 0-16,-22-1 0,21 1 15,-21 0-15,0 0 0,0 0 0,-21 0 16,-1 21-16,1 0 0,-21 0 16,21 0-16,-22 0 0,1 0 15,21 0-15,-21 21 0,-1 0 0,1 0 16,0 21-16,-1 1 0,22 20 16,-21-20-16,-1 20 0,22 1 0,0-1 15,0 1-15,0-22 0,21 21 16,-21-20-16,21-1 0,0 0 0,0 1 15,0-1-15,0-21 0,21 0 0,0 1 16,21-1-16,-21 0 16,1 0-16,62-21 0,-41 0 15,20 0-15,-21-21 0,22 0 0,-1 0 16,1-1-16,-22 1 0,22-21 16,-1 21-16,1-22 0</inkml:trace>
  <inkml:trace contextRef="#ctx0" brushRef="#br0" timeOffset="23153.04">14753 2371 0,'0'0'0,"21"-64"0,0-169 32,-21 212-32,0-21 0,-21 21 15,0 21-15,0 0 16,0 0-16,0 21 0,21 21 16,-22-21-16,1 22 15,0 63-15,0-43 0,0 1 16,21-1-16,-21 1 0,-1-1 0,22 1 15,-21-1-15,0 1 0,21-22 16,-21 21-16,21-20 0,-21-1 0,0-21 16,21 0-16,0 22 0,0-22 15,-22-21-15,22 21 0,-21-21 16,21-21 15,0 0-31,0 0 0,0-1 0,0 1 16,21-21-16,1 21 0,-1-22 15,0 22-15,0-21 0,0 0 16,0 20-16,22 1 0,-22 0 0,0 0 16,21 0-16,-20 21 0,20 0 15,-21 0-15,0 0 0,22 0 0,-22 21 16,0 0-16,0 0 0,-21 0 16,0 1-16,21 20 0,-21-21 0,0 0 15,0 43-15,0-22 0,0-21 16,-21 0-16,21 1 0,-21-1 15,21 0-15,0 0 0,0 0 0,21-21 32,0 0-32,0 0 15,22 0-15,-22-21 0,21 21 0,-21-21 16,22 0-16,-1 0 0,-21-1 16,22-20-16,-1 21 0,0-21 0,-21 20 15,22-20-15,-22 0 0,0-1 0,0 22 16,0-21-16,-21 21 0,0-22 15,0 22-15,0 0 0,-21 21 16,0 0-16,0 0 0,0 0 16,-22 21-16,22-21 0,-21 21 0,21 1 15,0-1-15,-1 0 0,1 0 16,21 0-16,0 0 0,0 1 16,0-1-16,21 0 0,1 0 15,-1 0-15,0-21 0,0 21 16,-21 1-16,21-22 0,0 21 0,1 0 15,-22 0-15,21-21 0,0 21 16,0-21-16,0 0 16,0 0-16,1 0 15,-1 0-15,0 0 16,0 0-16,0-21 0,0 0 16,22 21-16,-22-21 0,42-22 15,-41 1-15,-1 21 0,0 0 0,0-22 16,0 22-16,0-21 0,1 21 15,-22-22-15,0 22 0,21 0 16,-21 0-16,0 42 16,0 0-1,-21 22-15,21-22 0,-22 0 16,1 21-16,21 1 0,0-22 0,-21 21 16,0-21-16,21 0 0,0 22 15,-21-1-15,21-21 0,0 0 16,21 1-1,0-22-15,0 0 0,0 0 0,1 0 16,-1 0-16,0 0 0,0-22 16,21 1-16,-20 0 0,20 0 15,-21 21-15,0-21 0,0 0 0,1-1 16,-22-20-16,0 21 0,0 0 16,0 0-16,0-1 0,0-20 15,-22 21-15,1 0 0,0 0 0,0-1 16,0 1-16,0 21 0,-1-21 0,1 21 15,0 0-15,21-21 16,0 0-16,0 0 16,21 21-16,0 0 0,1 0 15,20 0-15,0-22 0,1 22 16,-1 0-16,0 0 0,22 0 16,-22 0-16,22 0 0,-22 0 0,0 0 15,1 22-15,-1-1 0,-21 0 16,0 0-16,0 0 0,-21 22 0,0-22 15,0 21-15,0 0 0,0-20 16,-21 41-16,0-42 0,0 22 16,21-22-16,-21 0 0,21 0 0,-21-21 15,21 21-15,-22 0 0,22-42 47,0 0-31,0 0-16,0 0 15,22 0-15,-1-22 0,0 22 16,0-21-16,0-1 0,0 1 0,22-43 16,-22 64-16,21-42 0,-21 42 15,1-1-15,20 1 0,-21 0 16,0 21-16,0 0 0,1 0 0,-1 21 16,0-21-16,-21 21 0,21 22 15,0-22-15,-21 21 0,0-21 0,0 22 16,0-1-16,0-21 0,0 22 15,0-1-15,0-21 0,0 0 0,0 0 16,0 1-16,0-1 0,0 0 0,0 0 16,0-42 15,21 0-15,1 0-16,20-1 15,-21-20-15,0 21 0,22-21 0,-1-1 16,0 22-16,1-21 0,-1-1 15,0 1-15,22 0 0,-22-1 0,0 22 16,-20 0-16,20 0 0,-21 0 0,-21 0 16,0 42-1,0 21-15,0-21 16,0 22-16,0-22 0,-42 21 0,21 0 16,-1 1-16,1-1 0,0 0 15,0-20-15,21 20 0,0 0 0,0-21 16,0 1-16,0-1 0,0 0 15,0 0-15,21-21 0,0 0 0,0 21 16,1-21-16,20 0 0,-21 0 0,21 0 16,1-21-16,-22 21 0,21-21 15,-21 0-15,22 0 0,-1-1 16,-21-20-16,22 21 0,-22-21 0,0-1 16,0 1-16,0 0 0,0-1 15,-21 1-15,0 21 0,0 0 16,0-1-16,0 1 0,-21 21 15,0 21-15,-21 1 0,21-1 16,-1 0-16,1 21 0,-21 1 16,21-1-16,0 0 0,21-21 0,0 64 15,0-64-15,0 0 16,0 22-16,0-22 0,0 0 0,21-21 16,0 21-16,0-21 0,0 0 0,0 0 15,22 0-15,-22 0 0,21 0 16,22-21-16,-22 0 0</inkml:trace>
  <inkml:trace contextRef="#ctx0" brushRef="#br0" timeOffset="24026.72">18500 2201 0,'0'0'0,"0"-21"0,21 0 0,-21 0 16,0 0-16,0-22 0,0 22 15,0 0-15,0 0 0,0 0 16,0 42 15,0 21-31,0-21 0,0 22 16,0-22-16,0 21 0,0 22 16,0-22-16,-21 22 0,-22 20 0,22-20 15,0-1-15,0 1 0,-22-1 16,22 1-16,0-22 0,-21 22 0,21-22 15,-1 0-15,22-21 0,0 22 16,-21-22-16,21 0 0,0-42 47,21 0-47,1 0 0,-22-1 0,21-20 16,0 21-16,0-21 0,0-1 15,0 1-15,22 0 0,-22-1 0,0 1 16,21-22-16,1 22 0,-22 0 15,21-1-15,1 22 0,-1 0 0,0 0 16,-21 0-16,22 21 0,-1 0 16,0 0-16,-20 0 0,20 21 0,0 0 15,1 0-15,-22 0 0,21 22 0,-21-1 16,0 0-16,1 1 16,-22 20-16,0-20 0,0-1 0,-22-21 15,1 21-15,-21 1 0,21-22 16,-22 21-16,1-21 0,-21 1 0,20-1 15,-20 0-15,20 0 0,-20-21 16,-1 0-16,22 0 0,0 0 0,-1 0 16,1 0-16,21 0 0,0 0 0,21-21 15,0 0-15,0 0 16,0-1-16,21 1 0,0 21 0,0-21 16,22 0-16,-1 0 0,-21 0 15,21 21-15,1-22 0,-1 1 16,0 0-16,-20 21 0,20-21 0</inkml:trace>
  <inkml:trace contextRef="#ctx0" brushRef="#br0" timeOffset="24445.89">19113 2540 0,'0'0'0,"0"-21"16,0 0-1,0 0-15,0-1 16,0 1-16,22 21 16,-1 0-16,0-21 0,0 21 0,0 0 0,22 0 15,-22 0-15,21 0 16,-21 21-16,22 0 0,-22 1 0,21-1 16,-21 0-16,22 0 0,-22 21 0,0-20 15,0-1-15,-21 21 0,0-21 16,0 22-16,0-22 0,-42 21 15,21-21-15,-1 0 0,1 1 16,0-22-16,0 0 0,0 21 0,0-21 16,-1 0-16,22-21 15,0-1-15,0 1 16,0 0-16,0 0 16,0 0-16,0-22 0,22 22 15,-1 0-15,0-21 0,-21 21 0,21-1 16,0-20-16,0 21 0,1 0 15,20 0-15,-21-1 0,0 22 0,0-21 16,1 0-16,20 21 0,-21-21 16,0 21-16,0-21 0</inkml:trace>
  <inkml:trace contextRef="#ctx0" brushRef="#br0" timeOffset="24541.75">20108 2286 0,'-63'0'15</inkml:trace>
  <inkml:trace contextRef="#ctx0" brushRef="#br0" timeOffset="24872.28">19833 2582 0,'0'22'0,"-21"20"16,21-21-16,-21 0 0,21 0 0,-21 22 16,21-22-16,0 0 0,0 21 0,0-20 15,0-1-15,21 0 16,0 0-16,0-21 0,0 0 0,0 0 15,43 0-15,-22 0 16,22-42-16,-43 21 0,21-1 16,1 1-16,-1 0 0,-21 0 15,21-21-15,-20 20 0,-1-20 16,0 0-16,-21-1 0,0 1 0,0 0 16,0-1-16,0 1 0,-42 21 15,20-21-15,1 20 0,-21 1 0,21 0 16,-22 21-16,22 0 0,-21 0 0,21 0 15,-22 0-15,22 21 0,0-21 16,-21 21-16,21 22 0,-1-22 0,1 21 16,0-21-16,21 22 0,0-1 15,-21 0-15,21 1 0,0-22 16,0 21-16,0-21 0,21 1 16,0-1-16,0 0 0,1-21 0,-1 0 15</inkml:trace>
  <inkml:trace contextRef="#ctx0" brushRef="#br0" timeOffset="25485.07">20553 2455 0,'0'-42'0,"0"84"0,0-105 0,0 42 16,0 0-16,0-1 16,0 44-1,0-1-15,-21 0 16,21 21-16,0-21 0,0 22 15,-22-1-15,1 0 0,21 1 0,-21-1 16,21-21-16,0 22 0,-21-22 16,21 21-16,0-21 0,0 0 0,0 1 15,21-22 17,0 0-32,0-22 15,1 1-15,-1 0 0,0 0 16,0 0-16,0 0 0,0-22 0,1 22 15,-1-21-15,0-1 0,21 22 16,-21 0-16,1 0 0,-22 0 0,21 21 16,0 0-16,-21 21 15,0 0 1,0 21-16,0-20 0,0-1 0,0 21 16,0-21-16,0 22 15,0-22-15,0 21 0,0-21 0,0 0 0,0 1 16,21-1-16,-21 0 0,21-21 15,0 21-15,1-21 0,-1 0 16,0 0-16,0 0 0,0 0 0,0 0 16,1 0-16,-1-21 15,-21 0-15,0 0 0,21-1 0,-21 1 16,0-21-16,21 0 0,-21-1 16,0 1-16,0 0 0,0-1 15,0 1-15,0 0 0,0 20 0,0-20 16,0 21-16,0 0 0,0 0 15,-21 42 17,21 0-32,0 0 15,0 0-15,0 0 0,0 1 16,0-1-16,0 0 0,0 0 16</inkml:trace>
  <inkml:trace contextRef="#ctx0" brushRef="#br0" timeOffset="25901.06">21590 2498 0,'0'0'0,"42"-21"16,-21-1-16,1 1 0,-1 21 15,0-21-15,-21 0 0,0 0 0,0 0 16,-21 21-16,0 0 16,-1 0-16,1 0 0,0 0 15,0 0-15,0 21 0,0 0 0,-1 0 16,1-21-16,0 21 0,0 0 15,-21 22-15,42-22 0,0 0 16,0 0-16,0 0 16,0 1-16,0-1 0,21-21 15,0 21-15,21-21 0,-21 21 0,1-21 16,-1 21-16,21-21 0,-21 21 16,0-21-16,1 22 0,-1-22 0,0 21 15,0 0-15,-21 0 16,-42 0-1,21-21-15,-1 0 0,1 21 16,-21-21-16,0 0 0,20 0 16,-20 0-16,21 0 0,-21 0 0,20 0 15,-20 0-15,21 0 0,0 0 16,0 0 0,21-21-1,21 0 1,0 0-16</inkml:trace>
  <inkml:trace contextRef="#ctx0" brushRef="#br0" timeOffset="26297.04">21929 2667 0,'21'0'0,"0"0"15,-21-21 1,0 0-16,21 21 16,0-21-16,-21-1 0,21 22 0,1-21 15,-22 0-15,21 0 0,-21 0 16,0 0-16,0-1 0,0 1 16,0 0-16,0 0 0,0 0 15,-21 21 1,-1 0-16,1 0 0,0 21 0,0 0 15,0 0-15,21 0 16,-21 1-16,-22 41 0,43-42 0,0 22 16,0-22-16,0 0 0,0 0 15,0 0-15,0 0 0,0 1 16,0-1-16,0 0 0,0 0 16,0 0-16,21 0 0,1-21 15,-1 0-15,0 0 0,0 0 16,21 0-16,-20 0 15,-1 0-15,0 0 0,0 0 0,0 0 16</inkml:trace>
  <inkml:trace contextRef="#ctx0" brushRef="#br0" timeOffset="26825.39">22352 2582 0,'0'-21'15,"0"42"-15,0-84 0,0 42 0,0 0 0,0-1 16,0 1-16,0 0 0,0 0 15,0 0-15,0 0 0,0-1 0,21 1 16,0 21-16,-21-21 0,21 21 0,1-21 16,-1 21-16,0 0 0,0 0 15,0 0-15,0 0 0,1 21 0,-1 0 16,0 0-16,0 1 0,0-1 16,-21 21-16,0-21 0,21 22 0,-21-1 15,0-21-15,0 21 0,0-20 16,0 20-16,0-21 0,0 0 15,0 0-15,0 1 0,0-1 0,-21 0 16,0 0 0,0-21-16,0 0 15,0-21 1,21 0 0,0 0-16,0-1 0,0 1 15,0-21-15,21 21 0,0-22 16,0 1-16,0 21 0,0-21 0,1-1 15,-1 1-15,21 21 0,-21-22 16,0 22-16,22 0 0,-22 0 16,0 21-16,0-21 0,0 0 15,1 21-15,-1 0 16,0 0 0,-21 21 15,-21-21 0,0 0-15,-1 0-16,1 0 0</inkml:trace>
  <inkml:trace contextRef="#ctx0" brushRef="#br0" timeOffset="28684.84">2984 2117 0,'22'0'47,"-1"0"-31,0-21 0,0 21-16,0 0 15,0 0-15,1 0 0,-22-22 16,21 22-16,21 0 0,-21 0 0,0 0 15,22 0-15,-1 0 0,-21-21 16,22 21-16,-1 0 0,0 0 0,22 0 16,-22 0-16,0 0 0,1 0 0,20 0 15,-20 0-15,-1 0 0,21 0 16,-20 0-16,-1 0 0,0 0 0,1 0 16,-1 0-16,22 0 15,-22 0-15,0 0 0,22 0 0,-22 0 16,22 0-16,-22 0 0,21 0 15,1 0-15,-1 0 0,1 0 0,-1 21 16,1-21-16,-1 0 0,1 0 0,-1 0 16,1 0-16,-1 0 0,1 0 15,-1 0-15,1 0 0,21 0 0,-1 0 16,-20 0-16,20 0 0,1 0 16,-21 0-16,20 0 0,1 0 15,-22 0-15,22 0 0,-21 0 0,20 0 16,1 0-16,0 0 0,-1 0 15,1-21-15,0 21 0,20 0 0,-20 0 16,0-21-16,21 21 0,-22 0 16,1-21-16,21 0 0,-22 21 0,22-21 15,0 21-15,0-22 0,106 1 16,-107 21-16,1-21 0,0 21 16,0-21-16,0 0 0,21 21 15,-21-21-15,-1-1 0,1 22 0,0-21 16,0 0-16,0 21 0,0-21 0,-1 21 15,1-21-15,0 0 0,0 21 16,0-22-16,0 22 0,-1-21 16,1 21-16,0-21 0,-21 21 15,21-21-15,105 0 0,-105 21 16,21-21-16,-21 21 0,0 0 16,0-22-16,-1 22 0,-20 0 15,21-21-15,0 21 0,0 0 0,-1-21 0,1 21 16,0 0-16,106-21 15,-106 0-15,-22 21 0,22 0 0,0 0 16,0-21-16,-22 21 0,22 0 16,0 0-16,0-22 0,-21 22 0,20 0 15,-20 0-15,0 0 0,-1-21 16,22 21-16,-21 0 0,0 0 16,-1 0-16,22 0 0,-21-21 0,21 21 15,63 0-15,-84 0 0,-1 0 16,1 0-16,0 0 0,-1-21 15,22 21-15,-21 0 0,21 0 0,-22 0 16,1 0-16,0 0 0,-1 0 16,-20 0-16,84 0 0,-85 0 15,1 0-15,-22 0 0,22 0 16,-1 0-16,-20-21 0,20 21 16,-21 0-16,22 0 0,21 0 15,-22 0-15,-21 0 0,1 0 0,-1 0 16,0 0-16,-20 0 0,20 0 15,-21 0-15,0 0 0,0 0 16,1 0-16,-1 0 0,0 0 16,0 0-1,0 0 48,0 0-63</inkml:trace>
  <inkml:trace contextRef="#ctx0" brushRef="#br0" timeOffset="30048.21">4043 4255 0,'-64'0'0,"128"0"0,-191 0 0,84 0 16,-20-22-16,-1 22 0,22-21 15,-21 21-15,-1-21 0,22 21 0,-22 0 16,22 0-16,0-21 0,-1 21 16,1 0-16,21 0 0,-22-21 0,22 21 15,0 0-15,0 0 0,21-43 32,21 43-17,0 0 1,-21 22-16,21-22 0,22 0 0,-22 0 15,21 0-15,1 0 0,-1 0 0,21 0 16,1 0-16,-1 0 0,1 0 0,-1 0 16,1 0-16,-1-22 0,22 22 15,-21 0-15,20 0 0,1 0 0,21-21 16,0 21-16,-1 0 0,1 0 16,0 0-16,21-21 0,-21 21 15,0 0-15,0-21 0,21 21 0,0 0 16,-22-21-16,22 21 0,0-21 15,0 21-15,0-22 0,22 22 0,-22 0 16,21-21-16,0 21 0,-21 0 16,21-21-16,-21 21 0,21 0 0,149-21 15,-149 0-15,0 21 16,0 0-16,0 0 0,0-21 0,1 21 16,20 0-16,-21 0 0,0-22 0,0 22 15,22 0-15,-22 0 0,21 0 16,1-21-16,-1 21 0,0 0 0,1 0 15,-1-21-15,21 21 0,-20 0 0,20 0 16,-20 0-16,20-21 16,-21 21-16,22 0 0,-1 0 0,-20 0 15,20-21-15,1 21 0,-1 0 16,1 0-16,-1 0 0,-20 0 0,20 0 16,1-21-16,-1 21 0,1 0 0,-22 0 15,21 0-15,1 0 0,-1 0 16,22 0-16,-21-22 0,211 22 15,-212 0-15,22 0 0,-22 0 16,22-21-16,-21 21 0,232 0 16,-233 0-16,22 0 0,-21 0 15,20 0-15,-20 0 0,20-21 0,-20 21 16,-1 0-16,22 0 0,-21 0 16,-1 0-16,22 0 0,-22 0 15,191 0-15,-190 0 0,-1 0 16,-20 0-16,20 0 0,-21 0 15,149 0-15,-191 0 0,21 0 16,-21 0-16,0 0 0,-21 0 16,84 0-16,-105 0 0,-43 0 15,22 0-15,-22 0 0,-21 0 16,1 0-16,-1 0 0,0 0 0,-21 21 31,-21 0-15,-22-21-16,22 22 0,-21-1 15,-22-21-15,-20 21 0,20 0 16,-20 0-16</inkml:trace>
  <inkml:trace contextRef="#ctx0" brushRef="#br0" timeOffset="48557.89">0 2688 0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3:01:49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6181 0,'0'0'0,"21"0"125,0 0-109</inkml:trace>
  <inkml:trace contextRef="#ctx0" brushRef="#br0" timeOffset="612.13">1693 6181 0,'-21'0'0,"21"-21"31,0-1-31,0 1 16,21 21-16,0-21 0,-21 0 16,22 0-16,-22 0 0,0-1 15,21 1-15,-21 0 0,0 0 16,-21 21 0,-1 0-16,-20 0 0,0 21 15,-1 0-15,-20 0 0,21 1 16,-22-1-16,22 0 0,-1 0 15,1 0-15,0 0 0,21 22 0,-22-22 16,43 0-16,0 0 0,0 0 16,0 1-16,0-1 15,43 0-15,-22 0 0,0-21 0,21 21 16,1 0-16,-1 1 16,0-1-16,1 0 0,-1 0 0,0 0 15,1 0-15,-22 1 0,21-1 16,-21 0-16,0 21 0,1-21 0,-22 1 15,0-1-15,0 0 0,-22 0 16,1 21-16,0-20 0,-21-1 0,-1-21 16,-20 21-16,21 0 0,-22-21 15,22 0-15,-1 21 0,1-21 16,0 0-16,-1 0 0,1 0 0,21-21 16,0 21-16,0-21 0,-1 0 15,1 0-15,0-1 0,21-20 0,0 21 16,0 0-16,0 0 15,0-1-15,0 1 0,0 0 0,21 0 16,0 0-16,1 0 0,20 21 16,-21-22-16,21 1 0,1 21 15,-1-21-15</inkml:trace>
  <inkml:trace contextRef="#ctx0" brushRef="#br0" timeOffset="2563.63">2138 6287 0,'0'-22'31,"-21"22"-31,-1 0 16,1 0-16,21 22 0,-21-22 0,0 21 16,0 21-16,0-21 0,-1 0 15,1 22-15,0-1 0,0 0 0,0-20 16,21 20-16,-21 0 0,21 1 15,-22-22-15,22 21 0,0-21 16,0 22-16,0-22 0,0 0 0,0 0 16,22-21-16,-1 21 0,0-21 15,21 0-15,-21 0 0,1 0 0,20-21 16,0 0-16,1 0 16,-1 0-16,0-1 0,22-41 15,-22 42-15,-21-22 0,22 1 16,-43 0-16,21-1 0,-21-41 15,0 41-15,0 1 0,-21 21 16,-1 0-16,1 0 0,0-1 0,0 1 16,0 0-16,-22 21 0,22 0 15,0 0-15,-21 0 0,21 21 0,-22 0 16,22 1-16,-21-1 0,21 21 16,-1 0-16,1-20 0,0 20 0,21 21 15,-21-20-15,21-22 0,0 21 16,0 1-16,0-1 0,21-21 15,0 0-15,0 0 0,1 1 16,20 20-16,-21-42 16,21 0-16,1 0 0,-22 0 0,21 0 15,1 0-15,20-21 0,-21 21 16,1-21-16,-1-1 0,0 1 0,1-21 16,-1 21-16,-21-22 0,22 1 15,-22 0-15,0-1 0,0 1 16,0 21-16,0-21 0,-21 20 0,0-20 15,0 21-15,0 0 16,-21 21 0,0 0-1,21 21-15,-21 0 0,0 21 16,21-20-16,0 20 0,0-21 0,-21 21 16,21-20-16,0 20 0,0-21 15,0 21-15,0-20 0,0-1 0,21 21 16,0-21-16,0-21 15,-21 21-15,21-21 0,22 0 0,-22 0 16,0 0-16,0 0 0,21 0 16,22-42-16,-43 21 0,21 0 15,-20 0-15,-1-1 0,0-20 16,21-43-16,-21 64 16,1-21-16,-1 0 0,-21 20 0,0-20 15,21 21-15,-21 0 16,0 0-16,-21 42 31,21 0-31,0 0 16,0 0-16,-21 0 0,21 22 15,0-22-15,-22 0 0,22 21 0,0-20 16,0 20-16,0-21 0,0 0 16,0 0-16,0 1 0,22-1 0,-1 0 15,0 0-15,0-21 16,0 21-16,0-21 0,22 0 0,-22 0 15,0 0-15,21-21 16,1 0-16,-22 0 0,21 0 0,1-1 16,-22-20-16,21 21 0,-21-21 15,0-1-15,1 1 0,-22 0 0,0 20 16,0 1-16,0-21 0,0 21 16,-22 0-16,1 21 0,0 0 15,0 0-15,0 0 0,0 0 16,-22 0-16,22 0 0,21 21 15,21-21 17,0 0-32,1 0 0,20 0 0,-21 0 15,0 0-15,0 0 0,22 0 16,-22 0-16,0 0 0,0 0 0,0 0 16,1 0-16,-1 0 0,0 21 15,0-21-15,0 21 0,-21 0 16,0 0-16,21 1 15,-21-1-15,0 0 0,0 21 0,0-21 16,0 1-16,0-1 0,0 0 16,22 42-16,-22-41 0,21-22 15,-21 21-15,21 0 0,0-21 0,0 0 16,0 21-16,1-21 16,-1 0-16,0 0 0,0 0 0,0 0 15,0-21-15,1 21 0,-1-21 16,0 0-16,0-1 0,0 1 0,0-21 15,1 21-15,-1-22 0,-21 1 16,21 0-16,0 21 0,0-22 0,0 22 16,1-21-16,-1 21 0,0 21 0,0-22 15,0 1-15,0 21 16,1 0-16,-22 21 16,0 1-16,0-1 15,0 0-15,0 0 0,0 0 0,0 0 16,0 1-16,0-1 15,21 0 1,0-21-16,0 0 16,0 0-16,-21-21 15,21 21-15,-21-21 0,0-1 0,22 1 16,-22 0-16,0 0 0,0 0 16,0 0-16,0-1 0,0 1 0,0 0 15,0 0-15,-22 21 16,1-21-16,0 21 15,0 0-15,0 0 0,0 0 16,-1 21-16,1 0 0,0 0 16,0 0-16,0 1 0,0-1 0,-1 21 15,1-21-15,0 22 0,0-22 16,21 21-16,0-21 0,0 22 0,0-22 16,0 21-16,0-21 0,0 0 15,0 1-15,21-1 0,0-21 0,0 21 16,43 0-16,-22-21 0,22 0 15,-22 0-15,0 0 0,22 0 16,-22 0-16,22-21 0,-22 0 16,22 0-16,-22-1 0,0 1 0,-21 0 15,22-21-15,-22 21 0,0-22 0,0 1 16,-21 0-16,0 20 0,21-20 16,-21 21-16,0 0 0,0 0 15,0-1-15,-21 22 0,0 0 16,0 0-16,0 0 0,0 22 15,-1-1-15,-20 0 0,21 0 0,21 21 16,-21-20-16,21 20 0,-21 0 16,21-21-16,0 22 0,0-22 0,0 0 15,0 0-15,21 0 0,0 1 0,0-1 16,0-21-16,22 0 0,-22 21 16,21-21-16,0 0 0,-20 0 0,62 0 15,-63-21-15,22 21 16,-1-21-16,-21-1 0,22 1 15,-1 0-15</inkml:trace>
  <inkml:trace contextRef="#ctx0" brushRef="#br0" timeOffset="3734.79">6413 5927 0,'0'0'0,"0"-21"15,-21-1 1,0 22-16,0 0 0,0 0 16,0 22-16,-1-1 0,1 0 15,0 0-15,0 21 0,21 1 0,-21-22 16,0 21-16,-1 1 0,1-1 16,21 0-16,0 1 0,-21-1 0,21 0 15,0 1-15,0-1 0,0 0 0,0-21 16,0 22-16,21-22 0,0 0 15,1 0-15,-1 0 0,0 1 0,21-22 16,-21 0-16,22 0 0,-22 0 16,21 0-16,-21 0 0,22 0 0,-22-22 15,0 1-15,21 0 0,-20-21 0,-1 21 16,0-22-16,0 1 16,0 21-16,0-22 0,1 1 0,-1 21 15,-21-21-15,0 20 0,0 1 16,0 0-16,-21 21 15,-1 21 1,22 0-16,-21 1 0,0-1 16,0 21-16,21-21 0,0 22 0,0-22 15,0 21-15,0-21 0,0 22 16,0-22-16,0 0 0,0 0 0,21 21 16,0-42-16,22 0 15,-22 22-15,0-22 0,0 0 0,21 0 16,-20 0-16,20 0 0,-21-22 15,43 1-15,-43 0 16,0 0-16,0-21 0,0 20 0,0-20 16,-21 21-16,0-21 0,0 20 0,0-20 15,0 21-15,0-21 0,-21 20 16,0 1-16,0 0 0,0 21 0,-22-21 16,22 21-16,-21 0 0,21 0 15,42 0 1,0 0-1,21 0-15,1 0 0,-1 0 16,0 0-16,22 0 0,-22 0 0,22 0 16,-22 0-16,22 0 15,-22 0-15,21 0 0,-20 0 0,20 0 16,-20 0-16,-1 0 0,0 0 0,-21 0 16,1-21-16,-1 21 0,0 0 15,-42 0 1,0 0-16,-1 0 15,-20 21-15,0-21 0,21 21 0,-22 0 16,1-21-16,0 21 0,20 22 16,-41-1-16,21 0 0,20-20 15,-20 41-15,42-21 0,0-20 16,0-1-16,0 0 16,0 0-16,0 0 0,21 0 0,0-21 15,1 22-15,-1-22 0,21 0 16,-21 0-16,0 0 0,22 0 0,-22 0 15,0-22-15,21 1 0,-20 0 0,20 0 16,-21 0-16,21-22 0,-20 22 16,-1-21-16,21 0 0,-21-22 0,0 22 15,1-1-15,-1-20 0,0-1 16,0 22-16,-21-21 0,0-1 0,21 1 16,-21-1-16,0 22 0,21-1 15,-21 1-15,0 21 0,0 0 0,0 0 16,-21 21-16,0 21 15,0 21-15,0 0 16,0 1-16,21-1 0,-22 22 0,1-22 16,21 21-16,-21-20 0,21 20 15,0-20-15,0 20 0,0-21 0,0 1 16,0 20-16,0-20 0,-21-22 16,21 21-16,0-21 0,0 22 15,0-22-15,0 0 0,21-21 16,0 0-16,0 0 15,1 0-15,20 0 0,-21 0 0,0-21 16,22 0-16,-1-1 0,-21-20 16,21 21-16,1-21 0,-22 20 15</inkml:trace>
  <inkml:trace contextRef="#ctx0" brushRef="#br0" timeOffset="4111.77">8276 6265 0,'-21'0'0,"21"22"16,0-1-1,21-21 1,0 0 0,0 0-16,22 0 0,-22 0 0,0 0 15,0-21-15,0 21 0,22-22 0,-22 1 16,0 21-16,0-21 16,0 0-16,1 21 0,-1-21 0,0 0 15,-21-1-15,0 1 0,-21 21 31,-22 0-31,22 0 0,0 0 16,-21 21-16,21 1 0,-22-1 16,1 0-16,21 0 0,0 0 0,-1 22 15,1-22-15,0 0 0,21 21 0,0-21 16,0 1-16,0-1 0,0 0 16,21 0-16,0 0 0,1-21 0,-1 0 15,0 21-15,21-21 0,-21 0 16,22 0-16,-22 0 0,21 0 15,-21 0-15,22 0 0,-1-21 0,-21 21 16,22-21-16,-22 0 0,21 0 16,-21 0-16,22-1 0,-22 1 0,0 0 15,21 0-15</inkml:trace>
  <inkml:trace contextRef="#ctx0" brushRef="#br0" timeOffset="4943.82">85 6541 0,'0'0'0,"-22"0"0,22 21 16,22-21 15,-1 0-31,0 0 15,21 0-15,1 0 0,-22 0 0,42 0 16,-20 0-16,-1 0 0,0 0 16,1 0-16,-1 0 0,0 0 15,1 0-15,-1 0 0,-21 0 0,0 0 16,0 0-16,1 0 16,-1 0-16,-42 0 31,-1 0-16,1 0-15,0 0 0</inkml:trace>
  <inkml:trace contextRef="#ctx0" brushRef="#br0" timeOffset="5228.26">85 6625 0,'0'0'0,"0"21"32,21-21-32,0 0 0,0 0 15,0 0-15,0 0 0,1 0 16,-1 0-16,0 0 0,0 0 0,21 0 16,-20 0-16,-1 0 0,21 0 15,-21 0-15,0 0 0,22-21 0,-22 21 16,0 0-16,0 0 0,0 0 15,-21-21-15,0 0 16,0 0 0,0 0-16</inkml:trace>
  <inkml:trace contextRef="#ctx0" brushRef="#br0" timeOffset="5679.4">529 6202 0,'-21'21'16,"21"0"-16,0 0 0,0 1 16,0-1-16,0 0 15,21 0-15,-21 0 0,21 0 16,0-21-16,1 22 0,-1-22 0,0 21 15,0-21-15,0 0 0,0 21 16,22-21-16,-22 0 0,0 0 16,0 0-16,0 0 0,1 0 0,-1 0 15,0 0-15,-21 21 32,-21 0-17,0 0-15,-1-21 16,1 22-16,0-1 0,0 0 15,-21 0-15,20 0 0,1 0 16,0 1-16,-21 20 0,21-21 0,-1 0 16,1 0-16,21 1 0,-21-1 15,0 0-15,21 0 16,0 0-16,0 0 16</inkml:trace>
  <inkml:trace contextRef="#ctx0" brushRef="#br0" timeOffset="6935.97">466 8530 0,'0'0'0,"-22"0"0,-20 0 0,21 0 15,0 21-15,-22-21 0,1 0 16,21 0-16,-21 0 0,20 0 0,-20 0 15,21 0-15,-21 0 16,20 0-16,1 0 0,0 0 0,0 0 16,42 0 15,0 0-31,0 0 16,22 0-16,-1 0 0,0 0 15,22 0-15,-1 0 0,1 0 0,-1 0 16,1-21-16,-1 0 0,1 21 15,-1 0-15,-20-21 0,20 21 0,-20 0 16,-1 0-16,0-21 0,-21 21 16,1 0-16,-1 0 0,0 0 0,0 0 15,-42 0 32,0 0-47,0 0 0,-1 0 16,1 0-16,0 0 0,21 21 15</inkml:trace>
  <inkml:trace contextRef="#ctx0" brushRef="#br0" timeOffset="7318.96">63 8678 0,'0'0'0,"0"22"16,22-22 0,-1 0-16,0 0 0,21 0 15,1 0-15,-1 0 0,0-22 16,22 22-16,-1-21 0,-20 21 0,20-21 15,1 21-15,-1-21 0,-21 21 16,22 0-16,-22-21 0,1 21 16,-22 0-16,21 0 0,-21-21 15,0 21-15,1 0 16,-22-22 0,0 1 15,-22 0-31,22 0 15,0 0-15</inkml:trace>
  <inkml:trace contextRef="#ctx0" brushRef="#br0" timeOffset="7727.97">783 8213 0,'0'0'0,"0"-21"15,-21 21-15,21 21 16,0 0-1,0 0-15,0 0 16,21 0-16,0 1 0,0 20 0,1-21 16,-1 0-16,0 0 0,21 1 15,-21-1-15,1-21 0,20 21 16,-21 0-16,0-21 0,22 0 0,-22 0 16,21 0-16,-21 0 0,0 0 15,1 0-15,-1 0 0,0 0 0,0 0 16,-42 0 15,0 0-15,-22 0-16,22 0 0,0 21 15,-21-21-15,21 21 0,-22 1 0,22-1 16,-21 21-16,-1-21 0,22 22 16,-21-22-16,21 21 0,-22 0 0,22 1 15,0-22-15,0 21 0,21-21 16,0 1-16,0-1 0,-21 0 15,42-21 1,0-21 0,0 0-16</inkml:trace>
  <inkml:trace contextRef="#ctx0" brushRef="#br0" timeOffset="8680.54">1799 8149 0,'0'0'16,"0"-21"-16,0 0 0,0 0 15,0 0 1,0 42 15,0 0-31,0 0 0,0 0 0,21 22 16,-21-1-16,0 0 15,0 1-15,0-1 0,0 0 0,0 1 16,0-1-16,0-21 0,0 21 16,0 1-16,0-1 0,0-21 0,0 22 15,0-22-15,0 0 0,0 0 16,0 0-16,0 0 0,0 1 16,0-44-1,0 1 1,0 0-16,0 0 0,0 0 15,0-22-15,21 22 0,-21-21 16,22 21-16,-1-22 0,0 1 16,-21 0-16,21-1 0,21 1 15,-20 21-15,-1-21 0,0 20 0,0-20 16,0 42-16,22-21 0,-22 21 16,0 0-16,0 0 0,0 0 0,0 21 15,1 0-15,-1 0 0,0 22 16,0-22-16,-21 21 0,0 1 0,0-1 15,0-21-15,0 21 0,0-20 16,0 20-16,0-21 0,0 21 0,0-20 16,0-1-16,0 0 0,0 0 15,0 0-15,21-21 16,0 0 0,1 0-16,-1-21 0,21 21 15,-21-21-15,0-21 0,22 20 16,-22 1-16,0-21 0,21 0 0,-20-1 15,20 1-15,-21 0 0,0-1 16,0 1-16,1-22 0,-22 22 0,21 0 16,-21-1-16,21 1 0,-21 21 15,0 0-15,0 0 0,0-1 0,0 44 32,0-1-32,0 21 15,0 0-15,0 1 0,-21-1 16,21 0-16,-21 1 0,21 20 15,-22-20-15,22-1 0,0-21 0,0 21 16,0 1-16,-21-22 0,21 21 16,0-21-16,0 22 0,0-22 0,0 0 15,0 0-15,0 0 16,21-21-16,1 0 0,-1 0 16,0 0-16,0-21 15,0 0-15,0 0 0,1 0 0,-22-22 16,21 22-16</inkml:trace>
  <inkml:trace contextRef="#ctx0" brushRef="#br0" timeOffset="8900.57">2498 8424 0,'0'0'0,"-22"0"0,44 0 31,-1 0-31,0 0 0,21 0 15,-21 0-15,22 0 0,-22 0 16,21 0-16,1-21 0,-1 21 0,0-21 16,1 21-16,-1-21 0,0 21 15,43-21-15,-43 0 0,1 21 16,-1 0-16,-21-22 0,21 22 16,-20 0-16</inkml:trace>
  <inkml:trace contextRef="#ctx0" brushRef="#br0" timeOffset="9605.66">3365 8297 0,'0'22'16,"-21"-1"0,0 0-16,0 0 15,21 0-15,0 0 0,0 1 16,0-1-16,-21 0 0,21 0 0,0 0 16,0 0-16,0 1 0,0-1 15,0 0-15,0 0 0,0 0 16,0 0-16,0 1 0,0-1 15,0 0-15,0 0 32,0-42-17,0 0-15,0 0 16,0-1-16,21-20 16,-21 21-16,0 0 0,21-22 0,0 22 15,-21-21-15,21 21 0,1-22 16,-1 1-16,0 21 0,0-21 0,0 20 15,22 1-15,-22 21 0,0-21 16,0 21-16,0 0 0,22 0 16,-22 21-16,0-21 0,0 43 0,0-22 15,0 0-15,1 0 0,-1 21 16,-21-20-16,0 20 0,21-21 0,-21 0 16,0 22-16,0-22 0,0 0 0,0 0 15,0 0-15,0 0 0,0 1 16,0-1-16,0-42 47,0-1-47,0 1 15,0 0-15,0-21 16,21 21-16,0-22 0,0 22 0,1-21 16,-1-1-16,21 22 0,-21-21 15,22 0-15,-1 20 0,0 1 0,-21 0 16,22 0-16,-1 21 15,0 0-15,-20 0 0,20 0 0,-21 21 16,21 0-16,-20 22 0,-22-22 0,0 21 16,0-21-16,0 22 0,0-1 0,0-21 15,0 21-15,0-20 0,-22 20 0,1-21 16,21 0-16,-21 0 0,0 1 16,0-1-16,21 0 0,0 0 0,0 0 15,21-42 16,0 0-15,0 0-16,0-22 0,22 22 16,-22-21-16,21 21 0,1-22 0</inkml:trace>
  <inkml:trace contextRef="#ctx0" brushRef="#br0" timeOffset="9851.96">4847 8128 0,'0'0'0,"21"-42"0,0-1 0,1 22 15,-22-21-15,0 21 0,0 0 16,0 42-1,0 0 1,-22 21-16,1 1 0,0-1 16,0 0-16,0 22 0,0-22 0,-1 22 15,1-22-15,0 21 0,0-20 16,21-1-16,-21 0 0,0 1 0,21-22 16,0 21-16,0-21 0,0 22 0,0-22 15,0 0-15,0 0 16,21-21-16,0 0 0,21 0 0,-21 0 15,22 0-15,-22-21 0,21 0 16,1 0-16,-22 0 0,21-1 16,-21 1-16,22-21 0,-22 21 0</inkml:trace>
  <inkml:trace contextRef="#ctx0" brushRef="#br0" timeOffset="10279.64">5863 7874 0,'0'0'0,"-21"0"0,0-21 0,21 0 16,21 21 0,0-21-16,0 21 15,22 0-15,-1 0 0,21 0 16,-20-22-16,20 22 0,1 0 15,-1 0-15,1-21 0,-1 21 0,1 0 16,-1 0-16,-20 0 0,41 0 16,-41 0-16,-22 0 15,-42 0 1,-1 0-16,1 0 0,0 0 16,-21 21-16,-1-21 0,1 0 15</inkml:trace>
  <inkml:trace contextRef="#ctx0" brushRef="#br0" timeOffset="10483.64">6265 7811 0,'0'0'0,"-21"0"0,21 21 16,-21 0-16,21 0 15,0 0-15,0 0 16,0 1-16,0 20 0,0-21 16,0 21-16,0-20 0,0 20 15,0-21-15,0 21 0,0 1 0,0-22 16,0 21-16,0-21 0,0 22 0,0-22 15,0 0-15,0 21 0,0-20 16,0-1-16,0 0 0,21-21 16,0 0-1</inkml:trace>
  <inkml:trace contextRef="#ctx0" brushRef="#br0" timeOffset="10906.74">6456 8234 0,'0'-85'31,"21"64"-31,0 0 0,0 0 16,0 0-16,1 21 0,-1 0 16,0-22-16,0 22 0,21 0 15,-20 0-15,-1 0 0,21 22 0,-21-1 16,0 0-16,1 21 0,20-21 15,-42 22-15,42 20 16,-42-20-16,0-22 0,0 21 0,0 0 16,0-20-16,0 20 0,-21-21 15,0 0-15,0 0 0,0 1 0,21-1 16,-22-21-16,22 21 0,0-42 31,22 0-31,-22-1 16,21 1-16,0 0 0,0 0 0,0 0 15,-21-22-15,21 22 0,1-21 16,-1 21-16,0-22 0,0 1 0,0 21 16,22 0-16,-22-22 0,0 22 15,0 21-15,0-21 0,0 0 0,1 21 16,20 0-16,-21 0 16</inkml:trace>
  <inkml:trace contextRef="#ctx0" brushRef="#br0" timeOffset="11499.95">7260 8361 0,'21'63'16,"-42"-126"-16,63 126 15,-20-63-15,-22 22 0,21-22 16,0 0-16,0 0 0,21-22 16,-20 1-16,-1 21 15,0-21-15,21 0 0,-21 0 0,1 0 0,20-22 16,-21 1-1,0 21-15,0-22 0,-21 22 0,22-21 16,-22 0-16,0 20 0,0 1 16,0 0-16,-22 21 15,1 0-15,0 0 0,0 0 0,0 0 16,0 21-16,-1 0 0,1 1 16,21 20-16,-21-21 0,0 21 0,0-20 15,21 20-15,0 21 0,0-20 16,0-22-16,0 21 15,0-21-15,0 1 0,0-1 0,21 0 16,0-21-16,0 21 0,0 0 0,22-21 16,-22 0-16,21 0 0,1 0 15,20 0-15,-21 0 0,1 0 0,20-21 16,-20 0-16,-1 21 0,21-21 16,-20 0-16,-1-22 0,0 22 0,22-42 15,-43 41-15,0-20 0,0 0 16,1-1-16,-22 22 0,0-21 15,0 21-15,0-22 0,0 22 0,0 0 16,-22 21-16,1 0 16,0 0-16,0 21 0,0-21 0,0 43 15,-22-22-15,22 0 0,21 21 16,-21-21-16,0 22 0,21-1 0,0-21 16,-21 22-16,21-22 0,0 0 15,0 0-15,0 0 0,21 0 16,0 1-16,0-1 0,0 0 0,0-21 15,1 0-15,-1 21 0,0-21 0,0 0 16,21 0-16,-20 0 0,-1 0 16,0 0-16,0 0 0,0-21 0,0 0 15,1 0-15,-1-1 0,0 1 0</inkml:trace>
  <inkml:trace contextRef="#ctx0" brushRef="#br0" timeOffset="12200.82">9631 7853 0,'-21'0'0,"21"21"16,0-42 0,21 0-1,0 21-15,0-21 0,0-1 16,0 22-16,1-21 0,-1 0 0,0 21 15,0-21-15,-21 0 0,0 0 16,0-1-16,0 1 0,-21 21 16,0 0-16,0-21 0,-1 21 15,-20 0-15,21 0 0,-21 0 0,20 0 16,-20 0-16,21 21 0,-21-21 0,20 21 16,1 1-16,0-1 15,0 0-15,0 0 0,21 0 16,0 0-16,0 22 0,0-22 0,21 0 15,0 0-15,0 0 16,22 1-16,-22 20 0,21-21 0,22 43 16,-22-43-16,0 0 0,1 0 15,-1 0-15,-21 0 0,0 1 0,22-1 16,-43 0-16,0 0 0,0 0 0,0 0 16,-22 1-16,1-1 0,-63 0 15,41 0-15,1-21 0,0 21 16,-22-21-16,22 0 0,-1 0 15,1 0-15,0 0 0,-1 0 16,-20 0-16,42-21 0,0 0 16,-1 0-16,1 21 0,21-21 15,0-1-15,0-20 0,0 21 0,0 0 16,0 0-16,0-1 0,0 1 0,21 0 16,1 0-16,-1 0 0,21 0 15,-21 21-15,43-43 0,-22 22 16,0 0-16,1 0 15,20 0-15,-20-1 0,20 1 0,-21 0 0</inkml:trace>
  <inkml:trace contextRef="#ctx0" brushRef="#br0" timeOffset="12461.61">10245 7684 0,'0'0'0,"-22"0"47,1 21-32,21 0-15,-21 0 0,21 0 16,-21 0-16,21 22 0,0-1 0,0-21 16,-21 22-16,21-1 0,-21 0 15,21 1-15,-22-1 0,22-21 0,0 21 16,0-20-16,0-1 0,0 0 16,0 0-16,0 0 0,22 0 15,-1-21-15,0 0 16,0 0-16,-21-21 15,21 0-15,-21 0 16,0 0-16,0 0 0</inkml:trace>
  <inkml:trace contextRef="#ctx0" brushRef="#br0" timeOffset="12649.69">9885 8001 0,'0'0'0,"-43"0"0,22 0 0,42 0 47,1 0-47,20 0 16,-21 0-16,21 0 0,-20 0 0,20 0 15,0 0-15,22 0 0,-22-21 16,0 0-16,1 21 0,-1 0 0,0-21 16,1 21-16,-22 0 0</inkml:trace>
  <inkml:trace contextRef="#ctx0" brushRef="#br0" timeOffset="13099.27">10435 8065 0,'0'0'0,"-21"0"15,0 0 1,21-22-16,0 1 16,0 0-1,0 0-15,0 0 0,21 0 16,0-1-16,0 1 15,0 21-15,1 0 0,-1-21 0,0 21 16,0 0-16,21 0 0,-20 0 0,-1 0 16,0 0-16,0 0 0,-21 21 15,42 22-15,-20-22 16,-1 0-16,-21 42 0,0-20 0,0-22 16,0 21-16,0-21 15,0 22-15,0-22 0,-21 21 0,-1-21 16,22 1-16,-21-22 0,21 21 0,-21 0 15,21-42 17,0 0-32,0-1 15,0 1-15,0 0 0,0 0 16,0 0-16,0 0 0,21-22 16,-21 22-16,21 0 0,-21-21 0,0 20 0,22-20 15,-1 21-15,0 0 16,-21 0-16,21 21 0,0-22 0,0 1 15,1 21-15,-1 0 0,0-21 16,0 21-16,0 0 0,0 0 16,1 0-16</inkml:trace>
  <inkml:trace contextRef="#ctx0" brushRef="#br0" timeOffset="13551.97">11324 7832 0,'0'0'15,"-21"0"16,21 21-31,-21-21 0,0 21 16,-1-21-16,22 21 16,-21 0-16,21 1 0,0 20 0,-21-21 15,21 0-15,-21 22 0,21-22 0,0 21 16,0-21-16,0 0 0,0 22 16,0-22-16,0 0 0,0 0 0,0 0 15,0 1-15,21-22 0,0 0 16,22 0-16,-22 0 0,0 0 15,21 0-15,-21 0 0,22-22 0,-1 22 16,-21-21-16,22 0 0,-22 0 16,0 0-16,0-22 0,0 22 0,0-21 15,1 21-15,-1-22 0,0 1 0,-21 21 16,0-21-16,0-1 16,0 22-16,21 0 0,-21 0 0,0 0 15,0 42 16,-21 0-31,0 0 0,21 21 0,0-20 16,0 20-16,-21-21 0,21 21 16,-22-20-16,22 20 0,-21-21 0,21 21 15,0-20-15,0-1 0,0 21 16,0-21-16,0 0 16,21-21-16,1 0 15,-1 0-15,0 0 0,0 0 0,21 0 16</inkml:trace>
  <inkml:trace contextRef="#ctx0" brushRef="#br0" timeOffset="14842.94">12065 8001 0,'0'0'0,"21"-21"0,-21 0 0,0 0 16,0-1-16,0 1 0,0 0 0,0 0 16,0 0-1,-21 21 1,0 21-16,0 0 15,-1 0-15,22 0 0,-21 1 16,21-1-16,-21 21 0,21 0 0,0-20 16,-21 20-16,21-21 0,0 21 15,0-20-15,0-1 0,0 21 0,0-21 16,0 0-16,21 1 0,-21-1 16,21-21-16,0 0 0,22 0 15,-22 0-15,21 0 0,-21 0 0,22 0 16,-22-21-16,21-1 0,-21 1 15,22 21-15,-22-42 0,0 21 0,21 0 16,-20-22-16,-1 1 0,0 0 16,0-22-16,0 22 0,0-22 0,1 22 15,20-64-15,-42 43 0,0 20 16,21 1-16,-21 0 0,21-1 16,-21 1-16,0 21 0,0 0 15,-21 42 1,0 0-1,21 0-15,-21 21 0,0 1 16,21-1-16,0 0 0,-22 1 0,1-1 16,21 22-16,0-22 0,-42 64 15,42-64-15,-21 0 0,21 22 0,0-43 16,0 21-16,0 1 0,0-22 16,0 0-16,21 0 0,0 0 0,0 1 15,0-22-15,1 0 0,-1 0 16,0 0-16,0 0 0,0 0 15,22 0-15,-22-22 0,0 1 0,21 0 16,-21 0-16,1 0 0,20-22 0,-21 22 16,0-21-16,0 0 0,1-1 15,20-20-15,-42 42 0,21-22 16,-21 22-16,0 0 16,-21 21-1,21 21-15,-21-21 0,0 21 0,21 22 16,0-22-16,-22 0 0,22 21 15,-21-21-15,21 22 0,0-22 16,0 0-16,0 21 0,0-20 0,0-1 16,0 0-16,0 0 0,0 0 15,21 0-15,1-21 0,-1 0 16,0 0-16,0 0 0,0 0 0,0 0 16,1 0-16,-1 0 0,0-21 15,0 0-15,0 0 0,22 0 0,-22 0 16,0-1-16,0-20 0,0 21 15,0-21-15,-21 20 0,0-20 0,22 21 16,-22 0-16,0 0 0,0 42 31,-22 0-15,22 0-16,-21 0 16,21 22-16,0-22 0,0 0 0,0 0 15,0 21-15,0-20 0,0-1 0,0 0 16,0 0-16,0 0 0,21 0 15,1 1-15,-1-1 0,0-21 16,0 0-16,0 0 0,0 0 16,1 0-16,-1 0 0,0-21 15,0-1-15,0 1 16,0 0-16,-21 0 0,22-21 16,-1 20-16,-21-20 0,21 21 0,0-21 15,0-1-15,0 22 0,1-21 16,-1 21-16,0-1 0,0 1 15,21 0-15,-20 21 0,-1 0 16,0 0-16,0 0 0,0 0 16,0 0-16,1 21 0,-1 22 0,0-22 15,0 21-15,0-21 0,0 22 16,1-1-16,-1 0 0,-21-21 0,0 22 16,0-22-16,0 21 0,0-21 0,0 1 15,0-1-15,0 0 0,-21 0 16,-1-21-16,1 0 0,0 0 15,0 0-15,0 0 16,21-21 0,0 0-16,0 0 15,0-1-15,0 1 0,0-21 0,0 21 16,21 0-16,0-22 0,0 1 16,0 21-16,1-22 0,-1 22 0,0-21 15,0 21-15,0 0 0,0-1 16,1 22-16,20-21 0,-21 21 0,0 0 15,0 0-15,1-21 0,20 21 0,-21 0 16,0 0-16,22 0 16,-22 0-16</inkml:trace>
  <inkml:trace contextRef="#ctx0" brushRef="#br0" timeOffset="15281.97">14584 8043 0,'0'0'0,"-21"22"15,-1-22-15,44 0 32,-1-22-17,21 22-15,-21-21 0,0 0 16,1 0-16,-1 21 0,21-21 16,-21 0-16,0-1 0,1 1 0,-1 0 15,0 0-15,0 21 0,0-21 0,-21 0 16,21 21-16,-21-22 15,-21 22 1,0 0-16,0 0 0,0 0 16,-22 22-16,22-1 0,0 0 0,-21 0 15,21 0-15,-1 22 0,1-22 0,0 21 16,21 0-16,0-20 0,0 20 16,0-21-16,0 0 0,0 22 0,0-22 15,0 0-15,21 0 0,0-21 16,1 21-16,-1 0 0,0-21 0,0 0 15,21 0-15,-20 0 0,-1 0 0,0 0 16,21 0-16,-21 0 16,1 0-16,-1-21 0,0 0 0,21 21 15,-21-21-15,1 0 0,-1 0 16,0-1-16,21-20 0,-21 21 0,1-21 16,-1 20-16,0-20 0,0 21 0,-21 0 15</inkml:trace>
  <inkml:trace contextRef="#ctx0" brushRef="#br0" timeOffset="15643.98">12277 7557 0,'0'0'15,"21"0"-15,0 0 0,21 0 0,-21 0 16,22 0-16,20 0 0,-20 0 16,20 0-16,-21 0 0,85 0 15,-63 0-15,-1 0 0,22 0 16,-21-22-16,-1 22 0,1 0 15,-1 0-15,1-21 0,-22 21 0,0 0 16,-21 0-16,1 0 0,-1 0 16,0 0-16,-42 0 31,0 0-31,-1 21 0,-20-21 0,0 22 16,-1-22-16</inkml:trace>
  <inkml:trace contextRef="#ctx0" brushRef="#br0" timeOffset="16703.97">381 10414 0,'-21'0'0,"0"-21"16,-1 21 15,44 0 16,-1 0-47,21 0 16,0 0-16,22 0 0,-22 0 0,22 0 15,-1 0-15,1 0 0,20 0 16,-20 0-16,-22 0 15,22 0-15,-1 0 0,1 0 0,-22 0 16,22 0-16,-22 0 0,0 0 16,-21 0-16,1 0 0,-1 0 0,0 0 15,0 0-15,-42 0 47,0 0-47,0 0 0,-1 0 16,1 0-16,-21 0 0,21 0 0,-22 0 15,1 0-15,0 0 0,-1 0 16</inkml:trace>
  <inkml:trace contextRef="#ctx0" brushRef="#br0" timeOffset="17016.16">296 10520 0,'0'21'0,"0"0"16,21-21 0,22 0-16,-22 0 0,21 0 15,1 0-15,-1 0 16,21 0-16,-20 0 0,20 0 0,1 0 16,-22-21-16,22 21 0,-22 0 15,0 0-15,1-21 0,-1 21 0,0 0 16,-21 0-16,22 0 0,-22 0 15,-21-21-15,21 21 16,-21-21 15,-21 21-31,21-22 16,-21 1-16,0 21 0,21-21 16</inkml:trace>
  <inkml:trace contextRef="#ctx0" brushRef="#br0" timeOffset="17499.73">995 10139 0,'0'0'0,"0"-21"0,-21 21 0,21 21 47,0 0-47,0 0 16,0 0-16,21 1 0,0-1 15,0 0-15,0 0 0,22 0 16,-22 0-16,21 1 0,0-1 16,-20-21-16,20 21 0,21 0 0,-20-21 15,-1 0-15,0 21 0,1-21 16,20 0-16,-42 0 0,22 0 0,-1 0 16,-21 0-16,0 0 0,1 0 15,-22-21 1,-22 21-1,1 0-15,0 0 0,-21 0 16,21 0-16,-22 21 0,1 0 16,0 1-16,-1-1 0,1 0 15,-22 0-15,22 21 0,0-20 0,-22 20 16,22 0-16,0-21 16,20 22-16,-20-1 0,21-21 0,0 22 15,0-22-15,21 0 0,-22 0 16,22 0-16,0 0 0,0 1 15,22-22 1,-1 0 0,0 0-16,0 0 15,0-22-15,0 1 0,1 0 0,-1 0 16</inkml:trace>
  <inkml:trace contextRef="#ctx0" brushRef="#br0" timeOffset="18399.22">2815 10224 0,'0'0'0,"0"-22"0,21 1 0,-21 0 16,0 0-16,0 0 16,0 0-16,0-1 31,0 44-15,0-1-16,0 0 15,0 0-15,0 0 0,0 22 16,0-1-16,0 0 0,0 1 0,0 20 15,0-21-15,0 1 0,0 41 16,0-41-16,0-22 0,0 21 16,0-21-16,0 1 0,0-1 15,0-42 1,0-1 0,0 1-16</inkml:trace>
  <inkml:trace contextRef="#ctx0" brushRef="#br0" timeOffset="18795.99">2561 10245 0,'0'0'0,"0"-21"0,-21-1 0,0 1 16,21 0-16,0 0 0,-21 21 0,21-21 16,0 0-16,0-1 0,21 1 15,0 0-15,0 0 16,21 21-16,1-21 0,-1 0 0,0 21 15,22-22-15,-1 22 0,1 0 16,21 0-16,-22 0 0,22 22 0,-1-1 16,-20 0-16,21 0 0,-1 21 15,-41-20-15,20 20 0,-21 0 0,-20 1 16,-1-1-16,-21 0 0,0 22 0,-43-22 16,1 0-16,0 22 0,-1-22 15,-20 1-15,-1-1 0,1 0 0,-1-21 16,22 22-16,-21-22 0,-1 0 15,1-21-15,-1 21 0,22-21 0,-22 21 16,22-21-16,0 0 16,-1 0-16,1 0 0,21 0 0,0 0 15,-1 0-15,22-21 0,0 0 16,0 0-16,0 0 0,22 21 16,-1-21-16,21-1 0,-21 1 0,22 0 15,-1 0-15,0 0 0,1 0 16</inkml:trace>
  <inkml:trace contextRef="#ctx0" brushRef="#br0" timeOffset="19299.7">4000 10139 0,'0'0'0,"-21"0"31,0 21-16,0 0-15,0 0 0,0 1 0,-1-1 16,1 21-16,0 0 0,0 1 16,0-1-16,-22 0 0,22 1 0,0 20 15,0-20-15,0-1 0,0 0 16,21 1-16,0-1 0,0 0 16,21 1-16,21-43 0,-21 21 0,22-21 15,-1 0-15,21 0 0,-20 0 16,20 0-16,-20-21 0,20-1 15,1 1-15,-22 0 0,21 0 16,1 0-16,-1-22 0,-20 22 0,-1-21 16,22 0-16,-43-1 0,21 1 0,-42 0 15,0-1-15,0 1 0,0 0 16,-21 20-16,0-20 0,-22 0 0,1 21 16,0-22-16,-1 22 0,-20 0 15,21 0-15,-22 0 0,22 21 0,-22 0 16,22 0-16,-22 0 0,22 0 15,0 21-15,-1 0 0,1 0 16,0 0-16,21 0 0,-1 22 0,1-22 0,21 21 16,0 1-16,0-1 15,0-21-15,0 21 0,0-20 0,21 20 16,1-21-16,-1 0 0,0 0 16,21 1-16,-21-22 0,22 0 0,-22 0 15,21 0-15,-21 0 0,22 0 0,-1 0 16</inkml:trace>
  <inkml:trace contextRef="#ctx0" brushRef="#br0" timeOffset="19551.49">4805 10118 0,'21'-21'0,"-42"42"0,42-64 0,-21 22 16,-21 21-1,0 0-15,21 21 0,-22 1 16,22-1-16,0 0 0,0 0 15,0 21-15,0 1 0,0-1 0,0 0 16,0 22-16,0-22 0,0 1 16,0-1-16,0 0 0,0 1 15,-21-1-15,21 0 0,0-21 0,0 1 0,0-1 16,0 0-16,0 0 16,21-21-1,-21-21-15,22 21 0,-22-21 16,21 0-16</inkml:trace>
  <inkml:trace contextRef="#ctx0" brushRef="#br0" timeOffset="19803.36">4762 10224 0,'0'0'0,"0"-43"0,0 22 0,0 0 16,0 0-16,0 0 16,22 21-16,-1 0 0,0 0 15,21 0-15,-21 21 0,22-21 0,-1 21 16,0 0-16,1 0 0,-1 22 15,0-22-15,-20 21 0,20-21 16,-21 22-16,21-22 0,-20 21 0,-1-21 16,-21 0-16,0 1 0,21 20 15,-21-21-15,0 0 0,21-21 32,-21-21-17,21 0-15,0 0 0,-21 0 0,22-1 16,-1-20-16</inkml:trace>
  <inkml:trace contextRef="#ctx0" brushRef="#br0" timeOffset="20211.13">5630 10054 0,'0'0'0,"0"-21"0,0 0 0,21 21 15,-42 0 17,0 21-32,0 0 0,-21 0 0,20 1 15,1-1-15,-21 0 0,21 0 16,-22 0-16,22 22 0,0-22 0,0 21 15,-21-21-15,20 0 0,1 22 0,21-22 16,-21 0-16,0 0 16,21 0-16,21-42 15,0 0 1,0 0-16,1 0 0,-1 0 0,21-1 16,-21-20-16,0 21 0,43-43 15,-43 22-15,21 0 16,-20-1-16,-1 43 0,0-21 15,0 0-15,0 21 0,-21 21 16,0 0-16,0 1 16,0-1-16,0 0 0,0 21 0,0 1 15,0-1-15,0 0 0,-21 1 16,0-1-16,21 0 0,-21 1 0,21-1 16,0 0-16,-21-21 0,21 22 0,-22-22 15,22 21-15,0-21 0,-21 1 16,21-1-16,0 0 0,21-42 31</inkml:trace>
  <inkml:trace contextRef="#ctx0" brushRef="#br0" timeOffset="20951.71">7260 10012 0,'0'0'0,"21"-21"31,0 0-31,22-1 16,-22 1-16,0 0 0,0 0 15,22 0-15,-22-22 0,42 1 16,-42 0-16,1 21 0,-22-1 15,0-20-15,0 21 0,0 0 16,0 0-16,-22 21 0,1 0 0,0 0 16,-21 0-16,-1 0 0,1 0 15,0 0-15,-1 21 0,1-21 0,0 21 16,-1 0-16,1 0 0,0 0 16,21 22-16,-22-22 0,22 0 0,21 21 15,0-20-15,0-1 0,0 0 0,42 21 16,-20-21-16,-1 1 0,21-1 15,0 0-15,1 0 0,-1 21 0,0-20 16,1-1-16,-1 0 0,0 0 16,-20 0-16,20 22 0,0-22 15,-21 21-15,22-21 0,-43 22 0,0-1 16,0-21-16,0 21 0,0 1 16,-43-22-16,22 21 0,-21-21 0,-22 22 15,22-22-15,-43 0 0,22 0 0,-1 0 16,1-21-16,-1 0 0,1 0 15,-1 0-15,22 0 0,0 0 0,-1-21 16,1 0-16,21 0 0,-21-21 0,20 20 16,1-20-16,0 0 15,21-1-15,0 1 0,0 0 0,0-1 16,0 1-16,0 21 0,0-21 16,21 20-16,0 1 0,1 0 0,-1 0 15,0 0-15,21 0 0,-21 21 0,1 0 16,20 0-16,-21 0 0,0 0 15,22 0-15,-22 0 0,0 0 0,0 0 16</inkml:trace>
  <inkml:trace contextRef="#ctx0" brushRef="#br0" timeOffset="21259.53">7853 9927 0,'0'0'0,"21"-21"0,0-21 0,0 21 0,0-1 16,1 1-16,-1-21 0,-21 21 0,0 0 16,0-1-16,-21 44 31,-1 20-31,1-21 16,21 21-16,-21-20 0,21 20 0,0 0 15,0 1-15,0 20 0,0-21 0,-21 1 16,21-1-16,-21 0 0,21 1 15,-21-22-15,21 21 0,0 1 16,0-22-16,0 21 0,0-21 0,0 0 16,0 1-16,21-22 15,0 0-15,0 0 16,0-22-16,0 22 0,1-42 0</inkml:trace>
  <inkml:trace contextRef="#ctx0" brushRef="#br0" timeOffset="21484.4">7662 10139 0,'0'0'15,"-21"0"-15,0 0 0,42 0 32,0 0-32,0 0 15,1 0-15,20-21 0,-21 21 0,21 0 16,1 0-16,-22-21 0,21 21 15,1 0-15,41 0 16,-41 0-16,-22-22 0,21 22 0,-21 0 0,0 0 16,1 0-16,-1 0 0,0 0 15</inkml:trace>
  <inkml:trace contextRef="#ctx0" brushRef="#br0" timeOffset="21907.16">8255 10181 0,'0'0'0,"-21"0"0,0 0 16,21-21 15,0 0-31,0 0 16,21 0-16,0 21 0,0-22 16,0 22-16,0-21 0,1 21 0,-1 0 15,0 0-15,0 0 0,0 0 0,22 0 16,-22 0-16,0 0 0,0 0 15,21 21-15,-20 1 0,-1-1 16,0 0-16,0 0 0,0 0 0,0 22 16,-21-22-16,0 0 0,0 21 15,0-21-15,0 22 0,-21-22 0,0 0 16,21 0-16,-21 0 0,0 1 16,21-1-16,-21-21 0,-1 0 15,22-21 1,0-1-16,0 1 0,0 0 15,0 0-15,0 0 0,0 0 0,0-22 16,22 22-16,-22 0 0,21-21 0,-21 20 16,21 1-16,0 0 0,-21-21 15,21 21-15,0-1 0,22 1 16,-22 0-16,0 21 0,0-21 16,22 0-16,-22 21 0,0-21 0,0 21 15,0 0-15</inkml:trace>
  <inkml:trace contextRef="#ctx0" brushRef="#br0" timeOffset="22343.92">9207 9970 0,'0'0'0,"0"21"16,0 0-1,0 0-15,0 0 0,0 0 0,-21 1 16,21-1-16,-21 21 0,0-21 16,21 0-16,0 22 0,0-22 0,0 0 15,0 21-15,0-20 0,0-1 16,0 0-16,0 0 0,0 0 15,21 0-15,0 1 0,22-22 16,-22 0-16,0 0 0,0 0 0,21 0 16,-20 0-16,-1-22 0,21 1 15,-21 0-15,0 0 0,1 0 0,20-22 16,-21 22-16,0 0 0,0-21 0,1 21 16,-22-43-16,0 43 15,0 0-15,0-22 0,0 22 0,0 0 16,0 0-16,0 0 0,0 42 31,0 0-15,0 0-16,0 22 0,0-22 0,0 0 15,0 0-15,0 21 0,0-20 16,0-1-16,0 21 0,0-21 0,0 0 16,0 1-16,0-1 0,0 0 0,21-21 15,0 21-15,0-21 0,0 0 16,0 0-16,1 0 0,-1 0 0,21 0 15,0 0-15,-20-21 0,20 0 0,0 0 16,1-1-16,-1 1 0,0 0 16</inkml:trace>
  <inkml:trace contextRef="#ctx0" brushRef="#br0" timeOffset="23584.22">10287 10012 0,'0'0'16,"21"-21"-16,-21-22 0,0 1 0,0 21 15,0 0-15,0 0 16,-21 21-16,0 0 15,0 21-15,-1 0 0,1 0 0,0 0 16,0 0-16,0 1 0,0 20 16,-1 0-16,1-21 0,0 22 0,21-22 15,0 21-15,0-21 0,0 1 16,0 20-16,0-21 0,0 0 0,21 0 16,0 1-16,1-1 0,20-21 0,0 0 15,1 21-15,-1-21 0,0 0 16,22 0-16,-22 0 0,0-21 15,1 0-15,-1-1 0,0 1 0,-20 0 16,20 0-16,-21 0 0,21-22 16,-20 1-16,-1 21 0,0-21 0,-21-1 15,21-63-15,-21 64 16,21-21-16,-21-1 0,0 22 0,0-1 16,0 1-16,0 0 0,0 21 0,0-1 15,0 1-15,0 0 16,-21 42-16,0 0 15,0 1-15,21 20 0,-21-21 16,-1 21-16,22 1 0,0 20 16,-21-20-16,0-1 0,0 64 15,21-64-15,0 0 0,0 1 16,0-22-16,0 21 0,0 1 0,0-22 16,0 0-16,0 21 0,0-21 15,21 1-15,0-22 0,0 21 0,43-21 16,-22 0-16,-21 0 0,22 0 15,-1-21-15,0 21 0,1-22 16,-1 1-16,0 0 0,1 0 0,-22-21 16,21 20-16,-21-20 0,1 21 15,-1-21-15,0 20 0,0-20 16,-21 21-16,0 0 0,0 0 0,0-1 0,0 1 16,-21 21-1,0 0-15,0 0 0,-1 0 16,1 21-16,21 1 0,-21-1 0,0 0 15,21 21-15,-21-21 0,21 1 16,0-1-16,0 0 0,0 0 16,0 0-16,0 0 0,0 1 0,0-1 15,21 0-15,0-21 0,0 21 0,0-21 16,1 0-16,20 21 0,0-21 0,-21 0 16,22 0-16,-1 0 15,0-21-15,-20 21 0,20-21 0,-21 0 0,0 21 16,0-21-16,1-1 0,-1 1 0,-21 0 15,21-21-15,-21 21 16,0-1-16,0-20 0,0 21 0,0 0 16,0 0-16,0 42 31,0 0-31,0 0 0,0 0 16,0 0-16,0 1 0,0 20 15,0-21-15,0 0 0,0 0 0,0 1 16,0 20-16,0-21 0,0 0 15,0 0-15,0 1 0,21-1 0,-21 0 16,21-21-16,0 21 0,1-21 16,-1 0-16,0 0 0,0 0 15,0 0-15,-21-21 0,0 0 16,21 21-16,1-21 0,-22-1 0,21 1 16,0-21-16,0 21 0,0 0 15,0-1-15,1-20 0,-1 21 0,21-21 16,-21 20-16,22 1 0,-22 0 15,21 0-15,-21 0 0,22 21 0,20 0 16,-42 0-16,0 0 0,1 0 16,-1 21-16,-21 0 0,0 0 15,0 22-15,21-22 0,-21 0 16,0 0-16,0 21 0,0-20 0,0-1 16,0 0-16,0 0 0,0 0 15,0 0-15,0 1 16,-21-22-1,21-22 1,0 1-16,0 0 16,0 0-16,0 0 15,0 0-15,0-1 0,21 1 0,0 0 16,-21 0-16,21 0 0,0-22 0,1 22 16,-1-21-16,42 0 15,-42 20-15,1 1 0,20 0 16,-21 21-16,0 0 0,0-21 0,1 21 15,-1 0-15,0 0 0,0 0 16,0 21-16</inkml:trace>
  <inkml:trace contextRef="#ctx0" brushRef="#br0" timeOffset="23940.97">12890 10097 0,'0'0'0,"0"21"0,0 0 0,0 0 0,0 0 16,22-21-1,-1 0 1,0 0-16,0 0 0,0 0 0,0-21 15,1 21-15,-1-21 0,0 0 16,0 0-16,0-1 0,0 1 16,1-21-16,-1 21 0,0-22 0,0 1 15,-21 21-15,0-21 0,0 20 16,0-20-16,0 21 0,-21 21 16,0 21-16,0 0 15,-22 0-15,22 22 0,0-22 16,0 21-16,0 1 0,-1-1 0,1-21 15,21 21-15,-21-20 0,21 20 16,0-21-16,0 0 0,0 0 0,42 1 16,-20-1-16,-1-21 0,21 21 0,0 0 15,22-21-15,-22 0 0,1 0 16,20 0-16,1 0 0,-22 0 16,21 0-16,1 0 0,-1-21 0,-20 0 15,-1 0-15,0 21 0,1-22 16,-1 1-16,0-21 0,-20 21 0,-1-22 15,0 22-15</inkml:trace>
  <inkml:trace contextRef="#ctx0" brushRef="#br0" timeOffset="24236.02">10795 9504 0,'0'0'0,"-42"0"0,-1 0 0,22 21 15,0-21-15,42 0 16,0 0-16,0 0 16,22 0-16,-1-21 0,0 21 15,22-21-15,-1 21 0,22-21 0,-21 21 16,20 0-16,-20-22 0,-1 22 0,1 0 15,-1-21-15,1 21 0,-22-21 16,0 21-16,-20 0 0,-1 0 16,-42 0-1</inkml:trace>
  <inkml:trace contextRef="#ctx0" brushRef="#br0" timeOffset="25043.83">1905 11705 0,'0'0'0,"-21"0"0,0 0 15,21 21-15,0 1 16,21-22-1,0 0-15,0 0 0,21 0 0,-20 0 16,20 0-16,0 0 16,22 0-16,-22 0 0,0-22 0,22 22 15,-22-21-15,64 21 16,-85-21-16,22 21 0,-22 0 0,-42 0 31,-22 0-31,22 0 0,-21 0 16,-1 0-16,-20 0 0,21 0 15,-1 0-15,1 0 0,-22 0 0,22 0 16,0 0-16,-1 0 0,1 0 16,0 21-16,-1-21 0,22 21 0,-21 1 15,21-1-15,-22-21 0,22 42 16,0-21-16,0 22 0,0-1 16,0 0-16,21 1 0,0 20 15,-22-21-15,22 22 0,0-22 0,0 22 16,0-22-16,0 22 0,-21-22 15,21 0-15,0 1 0,0-1 16,0 0-16,-21-21 0,21 22 0,0-22 16,0 21-16,0-21 0,0 1 15,0-1-15,21-21 16,0 0 0,1-21-16,20-1 0,-21 1 0,21-21 15,1 0-15,-22 20 0</inkml:trace>
  <inkml:trace contextRef="#ctx0" brushRef="#br0" timeOffset="26791.05">2244 12107 0,'0'0'16,"148"-127"-1,-127 127 1,-21 22-16,0-1 0,0 0 16,0 21-16,-21-21 0,0 22 15,-1 20-15,1-20 0,-21-1 0,21 0 16,0 1-16,-1-1 0,-20 0 15,21 1-15,0-1 0,0 0 16,-1-21-16,1 1 0,0-1 0,0 0 16,0 0-16,21 0 15,-21-21 1,21-21-16,0 0 0,0 0 16,0 0-16,0-22 0,0 22 15,0 0-15,0-21 0,0 20 0,0-20 16,0 21-16,0-21 0,0 20 15,21 22-15,-21-21 0,21 21 16,0 21 0,-21 1-16,0-1 0,21 0 0,0 0 15,1 0-15,-22 0 0,21 22 16,0-22-16,-21 0 0,21 0 16,0 0-16,0 1 0,1-22 15,-1 21-15,0-21 0,0 21 0,0-21 16,22 0-16,-22 0 0,21 0 15,0-21-15,-20 21 0,20-21 0,0-1 16,1 1-16,-1 0 0,0 0 16,1-21-16,-1 20 0,-21-20 0,21 0 15,-20-1-15,-1 1 0,-21 0 16,0-22-16,0 22 0,0 0 0,-21-22 16,-1 22-16,1-1 0,-21 1 15,0 21-15,-1 0 0,-20 0 0,20-1 16,-20 22-16,21 0 0,-1 0 15,-20 0-15,20 22 0,1-1 16,0 21-16,21-21 0,-1 43 16,1 42-16,21-64 0,0 21 15,0 43-15,21-63 16,1-1-16,-1 0 0,21 1 0,-21-22 16,22 0-16,-1 21 0,21-21 15,-20-21-15,20 22 0,1-22 0,-1 0 16,1 0-16,-1 0 0,1 0 15,-1 0-15,1-22 0,-1 1 0,1 0 16,-1 0-16,1 0 0,-22 0 16,0-22-16,22 22 0,-43-21 15,21 21-15,-20-22 0,-22 22 0,0-21 16,0 21-16,0-22 0,0 22 16,-22 0-16,1 0 0,0 0 0,-21 21 15,21 0-15,-1 0 0,-20 0 16,21 0-16,0 21 0,0 0 0,-22 0 15,22 0-15,0 0 0,21 22 16,-21-22-16,21 21 0,-21-21 0,21 22 16,0-22-16,0 0 0,0 21 0,0-20 15,0-1-15,0 0 0,21 0 16,0-21-16,0 0 16,0 0-16,0 0 15,1 0-15,-1 0 0,0-21 16,0 0-16,0 21 0,0-21 15,1-1-15,-1-20 0,-21 21 16,21 0-16,-21-22 0,21 1 0,-21 21 16,0-21-16,0-1 0,0 22 15,0 0-15,0 0 0,0 42 32,0 0-32,0 0 0,0 22 15,-21-22-15,21 0 16,0 21-16,0-21 0,0 22 0,0-22 15,21 0-15,0 0 0,0 0 16,1 1-16,-1-22 0,0 21 0,0-21 16,0 0-16,22 0 0,-1 0 0,-21 0 15,21 0-15,1 0 0,-1-21 16,-21-1-16,22 1 0,-1 0 0,-21 0 16,0 0-16,22-22 0,-22 22 15,0-21-15,-21 0 0,21-1 0,-21 1 16,21 0-16,-21-22 0,21 22 15,-21-1-15,0 22 0,0-21 0,0 21 16,0 0-16,0 42 31,0 0-31,-21 0 0,0 21 16,21 1-16,-21-1 0,21 0 16,0 1-16,0-1 0,0 0 0,0 1 15,0-1-15,0-21 0,0 22 16,0-22-16,0 0 0,0 0 0,21 0 15,-21 0-15,21 1 0,0-22 16,1 0-16,-1 0 0,21 0 0,0 0 16,1 0-16,-22 0 15,21-22-15,1 22 0,-1-21 0,-21 0 16,21 0-16,1 0 0,-22 0 16,0-1-16,21 1 0,-20-21 15,-22 21-15,21 0 0,-21-22 0,0 22 16,0 0-16,0-21 0,0 20 15,-21 22-15,-1 0 16,1 0-16,0 0 0,0 0 0,0 22 16,0-1-16,-1 0 0,1 0 15,0 21-15,21-20 0,-21 20 0,21-21 16,-21 21-16,21-20 0,-21 20 0,21-21 16,0 0-16,0 0 0,0 1 15,0-1-15,21-21 16,0 0-16,0 0 15,0 0-15,0 0 0,1 0 0,-1-21 16,21-1-16,-21 1 0,0 0 0,1 0 16,20 0-16,-21 0 0,0-22 15,0 22-15,1-21 0,-1-1 0,-21 22 16,21 0-16,-21-21 0,21 21 16,-21-1-16,0 44 31,0-1-31,0 0 0,0 0 0,0 0 15,-21 22-15,21-22 0,0 0 0,0 0 16,0 0-16,0 0 16,0 1-16,21-1 0,0 21 15,0-42-15,1 21 16,-1-21-16,0 0 0,0 0 0,0 0 16,0-21-16,1 0 0,-22 0 15,21 0-15</inkml:trace>
  <inkml:trace contextRef="#ctx0" brushRef="#br0" timeOffset="27003.96">3810 12023 0,'-42'0'0,"84"0"0,-127 21 0,64-21 0,21 21 16,21-21-1,0 21-15,1-21 0,20 0 16,0 0-16,1 0 0,-1 0 16,0-21-16,22 21 0,-22-21 0,0 21 15,1-21-15,20 0 0,-20 21 16,-1-22-16,0 22 0</inkml:trace>
  <inkml:trace contextRef="#ctx0" brushRef="#br0" timeOffset="27681.53">5884 12044 0,'0'-21'0,"0"0"16,0-1-16,0 1 0,0 0 16,0 0-16,0 0 0,21 0 15,-21-1-15,22 22 0,-22-21 16,0 0-16,0 42 31,-22 0-31,-20 1 0,21 20 0,0 0 16,0 1-16,-22-1 0,22 0 0,0 1 15,0-1-15,0 21 16,-1-20-16,1 41 0,21-62 16,0 20-16,0 0 0,0-21 15,21 1-15,1-1 0,20-21 16,-21 0-16,21 0 0,1 0 0,-1 0 15,0 0-15,1-21 0,-1-1 16,0 1-16,43-21 0,-43 21 16,-20-22-16,20 22 0,-21-21 15,0 0-15,-21-1 0,0 1 0,0 0 16,0-1-16,0 1 0,0 0 0,-21-1 16,-21 1-16,21 0 15,-22 20-15,22 1 0,-21 0 0,-1 21 0,1 0 16,0 0-16,-1 0 0,1 0 0,0 0 15,21 42-15,-22-20 16,22-1-16,0 21 0,0 0 0,0 1 16,21 20-16,0-20 0,0-1 15,0 0-15,0 1 0,0-1 0,21 0 16,21 1-16,-21-1 0,22-21 16,-22-21-16,21 21 0,-21-21 15,22 0-15,-1 0 0,0 0 0,1 0 16,-1-21-16,0 21 0</inkml:trace>
  <inkml:trace contextRef="#ctx0" brushRef="#br0" timeOffset="28607.89">6604 11705 0,'0'0'0,"0"-21"0,0 0 0,0 0 0,0 42 31,0 0-31,-21 0 0,21 0 15,0 22-15,-21-1 0,21 0 0,0 1 16,0-1-16,0 22 0,0-22 16,0 0-16,-22 1 0,22-1 0,0 0 15,0 1-15,0-1 0,0-21 16,0 21-16,0-20 0,0-1 16,-21-21-16,21 21 0,0 0 0,0-42 46,0 0-46,0 0 0,0-1 0,0 1 16,0-21-16,0 21 0,0-22 16,21 22-16,1-21 0,-1 0 15,0 20-15,0-20 0,0 21 0,0 0 16,22 0-16,-22-1 0,21 22 16,1 0-16,-1 0 0,0 0 0,-21 22 0,22-1 15,-1 0-15,-21 0 0,0 0 16,1 22-16,-22-22 0,0 0 15,0 21-15,0-21 0,-22 1 16,1 20-16,0-21 0,-21 0 0,21 0 16,-22 1-16,1-1 0,0-21 0,-43 21 15,64-21-15,-22 0 16,22 0-16,-21 0 0,21 0 0,0 0 16,42 0 15,0 0-16,0 0-15,0 0 0,0 0 0,22 0 16,-22 0-16,21 0 16,1 0-16,20-21 0,-21 21 0,1-21 15,20-1-15,-20 1 0,20 0 16,-21 0-16,1 0 0,-1 0 0,0-22 16,-20 22-16,-1 0 0,0-21 0,0 20 15,0-20-15,-21 21 0,0 0 16,0 0-16,0-1 0,0 1 0,21 21 15,-21-21-15,0 42 32,0 22-32,0-22 15,0 21-15,0 0 0,0 1 16,0-1-16,0 0 0,0 1 16,0 20-16,0-20 0,0 20 0,0-21 15,0 22-15,0-22 0,0 22 16,0 20-16,0-20 0,0-1 0,0 1 15,0-1-15,0 1 0,0-1 16,22 1-16,-22-1 0,0 1 0,0-22 16,0 22-16,0-1 0,0-20 0,-22 20 15,1-21-15,0 1 0,0-1 0,0-21 16,0 22-16,-1-22 16,1 0-16,0-21 0,0 0 0,0 0 15,0 0-15,-1 0 0,1-21 16,21-22-16,0 22 15,-21 0-15,21-21 0,0-1 0,0 1 16,0-21-16,0 20 0,0-20 0,0 20 16,0-20-16,0-22 0,0 22 15</inkml:trace>
  <inkml:trace contextRef="#ctx0" brushRef="#br0" timeOffset="28854.99">7345 11705 0,'0'0'0,"-21"0"31,21 21 31,21 1-46,0-22 0,0 0-16,0 0 0</inkml:trace>
  <inkml:trace contextRef="#ctx0" brushRef="#br0" timeOffset="29215.81">7599 11896 0,'0'0'0,"21"42"31,0-42-31,0 0 0,0 0 16,1 0-16,-1 0 16,0-21-16,0 21 0,0-21 15,-21 0-15,21 21 0,1-22 0,-22 1 16,0 0 0,0 0-16,0 0 15,-22 21-15,1 0 16,0 0-16,0 21 15,0 0-15,0 0 0,-1 22 16,22-22-16,-21 21 0,21 0 0,-21 1 16,21-1-16,0 0 0,0-20 15,0 20-15,0 0 0,0-21 0,0 1 16,0-1-16,0 0 0,21 0 16,22-21-16,-22 0 0,0 0 0,21 0 15,1 0-15,-1 0 0,0 0 0,22 0 16,-22 0-16,0-21 15,22 0-15,-22-22 0,43 1 16,-43 0-16,-21-1 0,22 22 0</inkml:trace>
  <inkml:trace contextRef="#ctx0" brushRef="#br0" timeOffset="29671.96">8445 11938 0,'0'-42'0,"-42"148"0,84-170 0,-20 1 0,-22 20 16,0 22 0,-22 21-16,1 0 0,0 0 15,0 0-15,21 21 0,-21 0 0,21 1 16,-21-1-16,-1 21 0,22-21 15,0 22-15,0-1 0,0-21 0,0 21 16,0 1-16,0-22 0,0 21 16,0-21-16,0 1 0,0 20 0,22-21 15,-1 0-15,0-21 0,0 21 16,0 1-16,0-22 0,1 0 16,-1 0-16,0 0 0,21 0 0,-21 0 15,22-22-15,-22 1 0,21 21 16,-21-21-16,22-21 0,-22 21 0,21-22 15,1 1-15,-22 0 0,0-1 0,21-20 16,-21 20-16,1-20 0,-1 21 16,-21-1-16,0-20 0,21 20 15,-21 1-15,0 21 0,0 0 0,0 0 16,0-1-16,0 1 0,-21 21 16,21 21-16,-21 1 0,21-1 15,-22 21-15,1-21 16,21 22-16,0 20 0,0-21 0,0 22 15,-21-22-15,21 22 0,0-22 0,-21 22 16,21-22-16,0 0 0,0 1 16,0-22-16,0 21 0,0-21 0,0 0 15,0 1-15,0-1 0,21-21 16,0 0-16,0 0 0,1 0 16,-1 0-16,0 0 0,0-21 0,0-1 15,22 1-15,-22 0 0,0 0 16</inkml:trace>
  <inkml:trace contextRef="#ctx0" brushRef="#br0" timeOffset="29838.99">8805 11917 0,'-21'0'0,"42"0"0,-63 0 0,42 21 31,21-21-15,21 21-16,-20-21 0,20 0 0,0 0 15,1 0-15,-1-21 0,0 21 16,22-21-16,-22 0 0,0 0 0</inkml:trace>
  <inkml:trace contextRef="#ctx0" brushRef="#br0" timeOffset="30279.98">9800 11832 0,'0'0'0,"-21"-21"0,0 21 15,0-21-15,-1 21 0,22-21 0,-21 0 16,21-1-16,0 1 16,21 64 15,-21-22-15,22 0-16,-22 21 0,21 1 15,-21-1-15,0 0 0,0 1 0,0-1 16,0 0-16,0 1 0,0-1 15,-21-21-15,-1 43 16,1-43-16,21 0 0,0 0 0,0 0 16,-21-21-16,0-21 31,21 0-15,0 0-16,-21 0 0,21-1 15</inkml:trace>
  <inkml:trace contextRef="#ctx0" brushRef="#br0" timeOffset="30787.98">9588 12171 0,'-42'-64'16,"106"170"-16,-86-148 0,-20-43 0,21 43 0,0 0 15,21 20-15,-21-20 0,21 0 0,0-1 16,0 22-16,0-21 0,0 21 0,0-22 16,0 22-16,0 0 0,21-21 15,0 21-15,0 21 0,0-22 16,0 1-16,1 21 0,-1 0 16,21 0-16,0 0 0,-20 21 0,20 1 15,21-1-15,-20 0 0,-1 21 0,22-21 16,-22 22-16,0-1 0,1 0 15,-22 1-15,21-1 0,-21 0 0,0 1 16,-21-1-16,0 0 0,0-20 16,0 20-16,0-21 0,0 0 0,0 0 15,-21 1-15,0-1 0,0-21 16,0 0-16,0 0 16,21-21-16,0-1 15,0 1-15,0 0 0,0-21 16,0 21-16,21-22 0,0-20 15,0 20-15,0 1 0,0 0 0,1-1 16,20-20-16,-21 21 0,21-1 16,-20 1-16,20 21 0,0-22 0,-21 22 15,22 21-15,-22 0 0,0 0 0,21 0 16,-20 0-16,-22 21 0,21 1 16,-21-1-16,21 21 0,-21 0 0,0 1 15,0 41-15,0-41 16,0-1-16,-21 22 0,0-22 0,21-21 15,-22 21-15,1 1 0,21-22 0,-21 21 16,21-21-16,0 1 16,-21-1-16,21 0 0,21-21 31,0-21-15,0 21-16,1-21 0,-1-1 0,0-20 15,0 21-15,0 0 0</inkml:trace>
  <inkml:trace contextRef="#ctx0" brushRef="#br0" timeOffset="31648.26">11070 11832 0,'0'0'0,"-21"21"31,0 1-15,0-1-16,-1 21 0,1-21 15,21 0-15,-21 22 0,0-22 16,21 21-16,0-21 0,0 1 0,0-1 15,0 0-15,0 0 0,0 0 0,0 0 16,0 1-16,21-22 0,0 0 16,0 0-16,22 0 15,-22 0-15,0 0 0,21 0 0,-20 0 16,20-22-16,-21 1 0,21 0 16,-20 0-16,-1 0 0,21-22 0,-21-20 15,-21 42-15,0-22 16,0 22-16,0-21 0,-21 21 0,0 0 15,0-1-15,0 1 0,-22 21 0,22 0 16,0 0-16,-21-21 0,20 21 16,44 0-1,-1 0 1,21 0-16,0 0 0,1 0 16,-1 0-16,0 0 0,1 0 0,-1 0 15,0 0-15,22-21 0,-22 21 16,1 0-16,-1 0 0,0 0 0,-21 0 15,43-21-15,-43 21 0,0 0 16,0 0-16,-21 21 31,-21-21-31,0 21 0,0 0 0,0 0 16,-22-21-16,22 22 0,-21 20 16,21-21-16,-22 0 0,22 22 0,0-22 15,0 0-15,0 21 0,0-21 0,-1 22 16,22-22-16,-21 0 0,21 0 15,0 0-15,0 1 0,0-1 0,21 0 16,1-21-16,-1 0 16,0 0-16,0 0 0,0 0 0,0 0 15,1 0-15,-1-21 0,21 0 0,-21-1 16,22 22-16,-22-42 16,0 21-16,21 0 0,-21-22 0,1 1 15,-1 0-15,0-1 0,0 1 0,0 0 16,0-22-16,1 22 0,-22 0 15,0-1-15,0 1 0,0 0 0,0 20 16,0-20-16,0 21 16,-22 42-1,1 0-15,21 0 0,-21 1 0,0 20 16,21 0-16,-21-21 0,21 22 16,0-1-16,0 0 0,-21 43 15,21-43-15,0 1 0,0-1 0,0-21 16,0 22-16,0-22 15,0 0-15,0 0 0,0 0 0,21 0 16,0-21-16,0 0 0,0 0 16,0 0-16,1 0 0,-1 0 15,0 0-15,0-21 0,0 0 0,22 0 16,-22 0-16,0 0 0,0-1 16,0 1-16,0 0 0</inkml:trace>
  <inkml:trace contextRef="#ctx0" brushRef="#br0" timeOffset="32252">12319 12002 0,'21'0'47,"0"0"-47,0 0 15,1 0-15,-1 0 0,0 0 0,0 0 16,21 0-16,-20-22 0,-1 1 16,21 0-16,-21 21 0,0-21 0,1 0 15,-1 0-15,-21-1 0,21 1 16,-21 0-16,0 0 0,0 0 15,-21 21 1,0 0-16,-1 0 16,1 0-16,0 21 0,-21 0 0,-1 21 15,22-20-15,0 20 16,21-21-16,0 21 0,-21-20 16,21-1-16,0 21 0,0-21 0,0 0 15,0 1-15,0-1 0,0 0 16,21-21-16,0 21 0,0-21 0,1 0 15,-1 0-15,0 0 0,0 0 16,0 0-16,22 0 0,-22 0 0,0 0 16,0-21-16,21 0 0,-20 21 0,-1-43 15,0 22-15,21 0 0,-21-21 16,1-1-16,-1 1 0,21 0 0,-21-1 16,0 1-16,1 0 0,-1-1 15,0 1-15,0 0 0,0-1 16,-21 1-16,21 0 0,-21-1 0,22 22 15,-22 0-15,0 0 0,-22 63 32,1-21-32,0 22 15,0-22-15,21 21 0,-21 1 0,0-1 16,21 0-16,-22 1 0,22 20 0,0-21 16,0 1-16,0-1 0,0-21 15,0 22-15,0-1 0,0-21 0,0 0 16,0 43-16,22-64 0,-22 21 15,21 0-15,0-21 16,0 0-16,0 0 0,0 0 16,1 0-16,-1-21 0,0 0 15,21 0-15,-21-1 0,1 1 0,20 0 16,-21-21-16</inkml:trace>
  <inkml:trace contextRef="#ctx0" brushRef="#br0" timeOffset="32752.36">13716 11282 0,'0'0'0,"21"0"0,0 0 0,22 0 16,-22 0-16,0 0 0,21 0 0,-21-21 15,1 21-15,-1 0 0,0 0 16,0 0-16,0-21 0,0 21 16,-21 21 15,0 0-31,0 0 0,0 0 16,0 0-16,0 22 0,0-22 0,0 21 15,0 1-15,0-1 0,0 0 0,0 1 16,0-22-16,0 21 15,0 0-15,0 1 0,0-1 0,0 0 16,0 1-16,0-1 0,0 0 0,0 22 16,0-22-16,0 1 0,0-1 15,-21-21-15,21 21 0,-21-20 0,0 20 16,0-21-16,0 0 0,-1 0 16,1 1-16,0-1 0,0 0 0,0 0 15,0 0-15,-22-21 0,22 21 0,0-21 16,0 22-16,0-22 15,-1 0-15,1 0 0,0 21 0,0-21 16,0 0-16,0 0 0,-1 0 0,1 0 16,0 0-16,0 0 15,0-21-15,0-1 0,-22 1 16,22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3:04:29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20637 508 0,'0'0'16,"22"0"109,-1 0-125,0 0 16</inkml:trace>
  <inkml:trace contextRef="#ctx0" brushRef="#br0" timeOffset="649.47">20891 445 0,'22'-22'0,"-22"-20"15,0 21 1,0-21-16,21 42 16,-21-43-16,0 22 15,0 0-15,0 0 0,-21 21 16,-1 0-16,1 0 15,0 0-15,0 0 0,-21 0 0,20 0 16,-20 21-16,21 0 0,-21 21 0,20-20 16,1-1-16,-21 21 0,21-21 15,21 0-15,0 1 0,0 20 0,0-21 16,0 0-16,0 0 16,21 1-16,0-1 0,0-21 0,0 21 15,22-21-15,-22 0 0,21 0 16,-21 21-16,1-21 0,-1 0 15,21 0-15,-21 0 16,0 0-16,-42 0 31,0 21-31,-21-21 0,-1 21 16,1 1-16,-21-1 0,20 0 0,-20 21 16,-1-21-16,1 22 0,-1-22 15,22 21-15,-22 1 0,43-22 0,-21 0 16,21 21-16,0-21 0,21 1 15,0-1-15,42-21 16,-21 21-16,0-21 16,22 0-16,-1 0 0,21 0 0,1-21 15,-22 21-15,22-21 0,-1-1 16,-20 1-16,-1 0 0,0 21 0,1-21 16,-22 21-16,0 0 0,0-21 0,-21 42 31,-21 0-16,0 0-15,0 0 0,-1 1 16,1 20-16,21-21 0,-21 0 0,21 22 16,-21-22-16,21 0 0,-21 0 15,21 0-15,0 0 16,0 1-16,21-1 16,0-21-16,0 0 15,0 0-15,1 0 0,-1-21 0</inkml:trace>
  <inkml:trace contextRef="#ctx0" brushRef="#br0" timeOffset="919.96">21378 402 0,'0'0'0,"0"21"15,0 1-15,0-1 0,0 0 0,0 0 16,21 0-16,1 22 0,-22-22 16,21 0-16,0 21 0,0-21 0,0 22 15,0-22-15,1 0 0,-22 21 16,21-20-16,0-1 0,-21 21 0,21-21 16,-21 0-16,0 1 15,0-1-15,21-21 16</inkml:trace>
  <inkml:trace contextRef="#ctx0" brushRef="#br0" timeOffset="1196.52">21971 296 0,'-64'0'31,"43"43"-31,0-22 0,-42 42 16,20-20-16,1-1 0,0 0 16,20 1-16,-20 20 15,0-20-15,-1-1 0,1 0 0,0 1 16,21-1-16,-1 0 0,1 1 16,0-22-16,0 0 0,21 0 0,-21 0 15,21 0-15,0 1 0,21-22 31,0 0-31,0 0 0,0 0 16,1-22-16,-1 1 0,21 0 0</inkml:trace>
  <inkml:trace contextRef="#ctx0" brushRef="#br0" timeOffset="1487.69">22098 656 0,'-21'21'16,"21"1"-16,-21-1 16,-1 21-16,22-21 0,-21 22 15,0-22-15,21 21 0,-21 0 16,0 1-16,21 20 0,0-20 0,-21-1 16,-1 0-16,22 1 0,-21-1 15,21 0-15,-21 1 0,21-1 0,0 0 16,0-21-16,0 1 0,0 20 0,0-21 15,0 0-15,0 0 16,21-21 15,0-21-31,1 0 16,-22 0-16,21 0 0</inkml:trace>
  <inkml:trace contextRef="#ctx0" brushRef="#br0" timeOffset="1796.6">22013 889 0,'0'0'16,"0"-42"-16,0 21 0,0-22 0,0 22 0,0 0 16,0 0-16,0 0 0,0-1 15,21 22-15,-21-21 0,22 0 0,-1 21 16,0-21-16,0 21 16,21 0-16,-20 0 0,20 0 0,-21 0 15,21 0-15,-20 0 0,20 21 16,-21 0-16,0-21 0,-21 21 0,0 22 15,0-22-15,0 0 0,0 0 16,-21 0-16,0 22 0,0-22 0,-22 0 16,1 0-16,-21 22 15,41-22-15,-20-21 0,21 21 0,0-21 16,0 0-16,-1 21 0,1-21 16,42-21 15,1 0-31,-1 21 15,0-21-15</inkml:trace>
  <inkml:trace contextRef="#ctx0" brushRef="#br0" timeOffset="2280.23">22712 699 0,'0'0'15,"0"-22"-15,-21 22 16,21-21-16,-22 21 15,1 0-15,0 0 0,0 0 16,0 0-16,0 0 16,-1 21-16,1-21 0,0 22 0,0-1 15,0 0-15,21 21 0,-21-21 0,-1 1 16,1-1-16,21 21 0,0-21 16,-21 0-16,21 1 0,0-1 0,0 0 15,0 0-15,21-21 16,0 0-16,1 0 0,20 0 15,-21 0-15,0 0 16,0 0-16,1-21 0,-1 0 16,21-22-16,-21 1 0,0 21 15,1 0-15,-22-22 0,0 22 16,21 0-16,-21 0 0,21 0 0,-21 0 16,0 42 15,0 0-31,0 0 0,0 0 15,-21 0-15,21 1 0,-21 20 0,21-21 16,0 0-16,0 0 0,0 22 16,0-22-16,0 0 0,0 0 15,0 0-15,0 1 16,21-22-16,0 0 16,0 0-16,0-22 15,0 1-15,1 0 0,-1 0 16,21 0-16</inkml:trace>
  <inkml:trace contextRef="#ctx0" brushRef="#br0" timeOffset="2544.32">23114 381 0,'0'-21'0,"0"42"0,-21-42 31,21 42-31,0 0 0,0 0 0,-21 22 16,21-22-16,-22 21 0,22-21 15,0 22-15,0-1 0,0-21 16,0 22-16,0-1 0,0-21 16,0 21-16,-21-20 0,21 20 0,0-21 15,0 0-15,0 0 0,0 1 16,0-1-16,0 0 0,21-21 31,-21-21-31,22 21 16,-1-21-16,-21-22 0,21 22 15</inkml:trace>
  <inkml:trace contextRef="#ctx0" brushRef="#br0" timeOffset="3029.14">23368 296 0,'0'0'0,"0"-21"16,-21 21-1,0 21 1,21 1-16,-22-1 0,22 21 15,0-21-15,0 22 0,0-1 16,0-21-16,0 21 0,0 1 0,-21-1 16,21-21-16,0 22 0,0-1 0,-21-21 15,21 21-15,0-20 0,0 20 16,0-21-16,0 0 0,0 0 16,0 1-16,-21-22 31,21-22-16,0 1-15,0 0 0,0 0 16,0 0-16,0-22 0,0 22 16,0 0-16,0 0 0,21 0 0,0 0 15,0-1-15,1 1 0,-1 0 16,0 0-16,0 21 0,0 0 0,0-21 16,1 21-16,-1 0 0,0 0 15,0 21-15,0-21 0,-21 21 0,0 0 16,0 0-16,0 1 0,0-1 0,0 0 15,0 0-15,0 0 0,0 22 16,-21-22-16,0 0 0,0 0 16,21 0-16,0 0 0,-21-21 15,21 22-15,-22-1 0,1-21 16,21-21 15,0-1-15</inkml:trace>
  <inkml:trace contextRef="#ctx0" brushRef="#br0" timeOffset="3256.11">22987 593 0,'0'0'0,"-21"0"15,0 0 1,42 0-1,0 0-15,0 0 0,21 0 16,-20-21-16,-1 21 0,0 0 16,21 0-16,-21 0 0,1 0 0,-1 0 15,0 0 1,-21 21 0</inkml:trace>
  <inkml:trace contextRef="#ctx0" brushRef="#br0" timeOffset="3868.13">20426 1566 0,'-21'0'0,"42"0"0,-64 0 15,22 0-15,0 0 16,42 0 0,0 0-1,1 0-15,20 0 0,0 0 16,22 0-16,-1-21 0,1 21 16,20-21-16,1 21 0,21-21 15,0 21-15,21 0 0,21-21 0,-21 21 16,21 0-16,0-21 0,-21 21 0,21 0 15,1 0-15,-22 0 16,0-22-16,0 22 0,-22 0 0,-20 0 16,0 0-16,-22 0 0,1-21 15,-22 21-15,0 0 0,1 0 0,-22 0 0,0 0 16,0-21-16,0 21 0,1 0 31,-22-21 47,-22 21-78,1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4T03:04:39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868 804 0,'0'0'0,"21"-21"47,0 0-32,0 0-15,0 21 16,1-21-16,-22 0 0,21-1 0,0 22 15,0-21-15,-21 0 0,0 0 16,21 21-16,-21-21 16,0 0-16,-21 21 15,0 0 1,0 0-16,0 0 0,-22 0 0,-84 63 31,85-42-31,0 0 0,20 1 16,1-1-16,0 0 0,0 0 0,0 0 15,21 0-15,0 1 0,0-1 16,0 0-16,0 0 0,21 0 16,0 0-16,21 1 0,-20-1 0,20-21 15,-21 21-15,21 0 16,43 0-16,-64 0 0,22 1 16,-1-1-16,-21 0 0,21 0 15,-20 0-15,-1 0 0,-21 1 16,0-1-16,0 0 0,0 21 0,-21-21 15,-1 1-15,1-1 0,-21 0 16,0 0-16,-1 0 0,1 0 0,-22-21 16,22 22-16,0-22 15,-1 0-15,1 0 0,0 0 0,-1 0 16,22 0-16,-21-22 0,21 1 0,0 21 16,-1-21-16,1 0 15,0 0-15,0 0 0,21-1 0,-21 1 16,21 0-16,0 0 0,0 0 15,0 0-15,0-1 0,21 1 16,0 21-16,0-21 0,22 0 16,-22 21-16,0-21 0,21 21 15</inkml:trace>
  <inkml:trace contextRef="#ctx0" brushRef="#br0" timeOffset="312.7">1376 550 0,'0'0'0,"0"-21"0,0 42 47,0 1-47,0-1 0,-21 21 15,21 0-15,-22 1 0,22-1 0,0 22 16,0-22-16,-21 21 0,21-20 15,-21 20-15,0-20 0,21 20 16,0-21-16,-21 1 0,0-1 0,21 0 16,-22-20-16,22-1 0,0 21 15,0-21-15,0 0 16,0-42 15,22 21-31,-1-21 0,-21 0 16</inkml:trace>
  <inkml:trace contextRef="#ctx0" brushRef="#br0" timeOffset="524.33">1101 1080 0,'0'0'0,"-22"21"15,1-21 1,42 0 15,1 0-31,-1 0 16,0 0-16,0 0 0,21 0 0,-20-21 15,20 21-15,0-22 0,-21 22 16,22-21-16,-1 0 0</inkml:trace>
  <inkml:trace contextRef="#ctx0" brushRef="#br0" timeOffset="937.63">1651 1122 0,'0'0'0,"21"0"47,-21-21-47,21 0 16,0 21-16,1-22 0,-1 1 15,21 0-15,-21 0 0,-21 0 0,21 21 16,1-21-16,-22-1 0,0 1 16,0 0-16,0 0 15,-22 21 1,1 21-16,0 0 16,0 0-16,0 1 0,0-1 0,-22 0 15,22 21-15,0-21 0,0 22 16,0-22-16,-1 21 0,22-21 0,0 22 15,0-22-15,0 0 0,0 0 16,0 0-16,0 1 0,22-1 16,-1-21-16,0 21 0,0-21 15,0 0-15,22 0 0,-1 0 16,-21 0-16,21-21 0,1 0 0,-1 21 16,0-22-16,1 1 0,-22 0 15,21-21-15,1 21 0,-22-1 16</inkml:trace>
  <inkml:trace contextRef="#ctx0" brushRef="#br0" timeOffset="1288.08">2222 1037 0,'22'-21'0,"-44"42"0,44-63 16,-22 21-16,0 0 0,0-1 16,-22 22 15,22 22-15,0-1-16,0 0 0,0 0 0,0 21 15,0 1-15,0-22 0,0 21 16,0 1-16,0-1 0,0 21 0,0-20 15,0 20-15,-21 1 0,21-1 16,0 22-16,0 0 0,-21-1 16,21 1-16,-21 0 0,0-1 15,21 22-15,-21-21 0,-1 21 0,22-22 16,0 1-16,-21 0 0,0-1 16,0 1-16,0 0 0,21-22 0,0 1 15,-21-1-15,-1-21 0,22 1 16,-21-1-16,21 0 0,0-20 0,0-1 15,0 0-15,0 0 0,0-42 16,0 0 0,0 0-16,0-1 0,0-20 15,21 0-15,1-1 0,-22 1 16,21-21-16,0-1 0,-21-21 16,21 1-16,0-1 0</inkml:trace>
  <inkml:trace contextRef="#ctx0" brushRef="#br0" timeOffset="1652.69">2074 1249 0,'0'0'0,"0"-42"0,0 20 16,-21-20-16,21 21 0,0 0 0,0 0 16,0-1-16,0 1 0,0-21 15,0 21-15,0 0 0,21-1 16,0 22-16,1-21 0,-1 0 15,21 0-15,-21 21 0,0 0 16,22 0-16,-22 0 0,0 0 0,21 0 16,-20 21-16,-1 0 0,0 22 15,0-22-15,-21 0 0,0 21 0,0-21 16,0 22-16,0-1 0,0-21 16,-21 22-16,0-22 0,0 0 0,-1 0 15,-20 21-15,21-42 0,0 22 16,0-1-16,-1 0 0,1-21 15,0 0-15,0 21 0,0-21 16,21-21 31,0 0-47,21 21 0,0-21 0</inkml:trace>
  <inkml:trace contextRef="#ctx0" brushRef="#br0" timeOffset="2105.37">2942 953 0,'0'0'0,"0"-22"32,-21 22-32,0 0 0,0 0 15,-1 0-15,1 0 0,0 0 0,0 22 16,-21-22-16,20 21 0,-20 0 15,21 0-15,0-21 0,0 21 16,-1 0-16,22 1 0,-21-22 0,21 21 16,0 0-1,21 0-15,1-21 16,-1 0-16,0 0 0,21 21 16,-21-21-16,1 0 0,20 0 15,-21 21-15,21-21 0,-20 0 16,20 22-16,-21-22 0,0 21 0,0-21 15,1 21-15,-22 0 0,0 0 16,0 0-16,-22 1 16,1-1-16,-21-21 0,0 21 15,-1 0-15,1-21 0,0 21 0,-1-21 16,1 0-16,0 0 0,-1 0 16,22 0-16,0 0 0,0 0 0,0 0 15,-1-21 1,22 0-16,0 0 15,22 21-15,-1-21 0,0-1 16,0 1-16,0 0 0</inkml:trace>
  <inkml:trace contextRef="#ctx0" brushRef="#br0" timeOffset="2432.48">3725 508 0,'0'0'0,"0"-21"0,-42 21 31,42 21-31,0 0 16,-21 0-16,21 1 0,0 20 0,-21-21 15,21 21-15,0 22 0,0-22 16,0 22-16,0-22 0,0 22 0,-22-22 15,22 21-15,-21-20 0,21-1 16,0 0-16,0-20 0,0 20 0,0-21 16,0 0-16,0 0 0,0 1 15,0-1-15,21-42 32,1-1-17,20 1-15,-21 0 0</inkml:trace>
  <inkml:trace contextRef="#ctx0" brushRef="#br0" timeOffset="2812.17">4085 804 0,'0'0'0,"0"-21"15,0 42 1,0 1 0,-21-1-16,0 0 0,21 21 15,-21-21-15,21 22 0,-22-1 0,22-21 16,0 22-16,0-22 0,0 21 15,0-21-15,0 0 0,0 1 0,0-1 16,22 0 0,-1-21-16,0 0 0,21 0 15,1 0-15,-22 0 0,0-21 16,21 21-16,-21-21 0,22-1 0,-22 1 16,0 0-16,0 0 0,0-21 15,-21 20-15,0-20 0,0 21 0,0-21 16,0-1-16,0 22 0,-21 0 15,0 0-15,0 0 0,0-1 0,-22 22 16,22 0-16,0 0 0,-21 0 16,21 0-16,-1 22 0,1-1 0,0-21 15,-21 21-15,21 0 0,-1 0 16,1-21 0,21 21-16</inkml:trace>
  <inkml:trace contextRef="#ctx0" brushRef="#br0" timeOffset="3012.69">3365 783 0,'0'0'16,"-21"0"-16,0 0 15,42 0 1,22 0-1,-22 0-15,21 0 0,0-21 0,22 21 16,-22 0-16,1 0 0,-1 0 16,21-21-16,-20 21 0,-22 0 0,21 0 15,-21 0-15,1-21 0,-1 21 0</inkml:trace>
  <inkml:trace contextRef="#ctx0" brushRef="#br0" timeOffset="3604.47">5419 508 0,'0'0'0,"-22"-21"16,22 0-16,0 0 0,0-1 15,0 1-15,0 42 47,22 1-47,-1-1 0,0 21 16,-21 0-16,21 1 0,0-1 0,-21 0 15,21 22-15,-21-22 0,22 22 16,-22-22-16,0 22 0,0-22 0,0 0 16,0 1-16,0-1 0,0-21 15,21 43-15,-21-43 16,0 0-16,21-21 0,0-21 31,0 0-31</inkml:trace>
  <inkml:trace contextRef="#ctx0" brushRef="#br0" timeOffset="3872.27">5948 487 0,'0'0'0,"21"-21"0,-21-22 0,21 43 15,-21-21-15,0 0 0,0 42 32,-21 0-32,0 1 0,0-1 15,-1 21-15,1 0 0,0 1 0,21-1 16,-21 0-16,0 1 0,0-1 16,-1 0-16,1 22 0,21-22 15,-21 1-15,21-1 0,-21-21 0,21 21 16,0-20-16,0 20 0,0-21 15,0 0-15,21-21 32,0-21-32</inkml:trace>
  <inkml:trace contextRef="#ctx0" brushRef="#br0" timeOffset="4268.68">6096 868 0,'0'-21'31,"21"0"-15,-21-1 0,21 22-16,0-21 0,1 21 0,-22-21 15,21 0-15,0 21 0,0-21 16,0 0-16,-21-1 0,21 1 0,1 21 15,-22-21-15,21 0 0,-42 21 32,-1 0-17,1 21-15,0 0 0,0 0 0,0 1 16,-22 20-16,22-21 0,0 21 16,0 1-16,0-1 0,21-21 0,0 22 15,0-1-15,0-21 0,0 21 16,0-20-16,0-1 0,0 0 0,0 0 15,0 0-15,21-21 0,0 21 0,0-21 16,0 0-16,1 0 0,-1 0 16,0 0-16,0 0 0,0 0 0,22-21 15,-22 0-15,21 21 0,0-21 16</inkml:trace>
  <inkml:trace contextRef="#ctx0" brushRef="#br0" timeOffset="4676.82">6710 762 0,'0'0'0,"-21"0"0,21-42 31,0 21-31,0-1 0,0 1 16,21 21 0,0 0-16,0 0 15,0 0-15,0 0 0,1 0 0,20 0 16,-21 0-16,21 21 0,-20 1 15,-1-1-15,21 0 0,-21 0 0,0 0 16,1 22-16,-22-22 0,0 21 16,0-21-16,0 22 0,0-22 0,0 21 15,0-21-15,0 22 0,-43-1 16,43-21-16,-21 0 16,21-42 15,0 0-31,0 0 0,0 0 15,0-22-15,0 22 0,0-21 0,0 21 16,0-22-16,21 22 16,0 0-16,1-21 0,-22 20 0,21 1 15,0 0-15,-21 0 0,21 0 16,0 0-16,0 21 0,22-43 16,-22 43-16,0 0 0,21-21 0,-20 21 15</inkml:trace>
  <inkml:trace contextRef="#ctx0" brushRef="#br0" timeOffset="4900.64">7641 677 0,'0'0'0,"0"22"0,0-1 0,0 0 0,-21 0 16,21 0-16,0 22 0,0-22 15,-21 21-15,21-21 0,0 0 0,-21 22 16,21-22-16,0 0 0,0 0 15,0 0-15,0 1 0,0-1 0,0 0 16,0 0-16,21-42 31,0 0-15,-21 0-16</inkml:trace>
  <inkml:trace contextRef="#ctx0" brushRef="#br0" timeOffset="5285.54">7705 423 0,'0'0'0,"-22"-21"0,-83-21 31,83 42-31,1 0 0,21 21 0,-21-21 16,21 21-16,0 0 0,0 1 15,0-1-15,0 0 0,0 0 16,21-21-16,0 0 0,-21 21 15,22-21-15,-1 0 0,0 0 0,0 0 16,0 0-16,43 0 16,-43-21-16,0 0 0,0 21 15,-21-21-15,21 0 0,1-1 16,-22 1-16,0 0 0,0 0 16,0 0-16,-22 0 0,1-1 15,0 22-15,-21 0 16,21 0-16,-1 0 0,1 22 15,0-22-15,0 21 0,0 0 16,0 0-16,21 0 0,-22 0 0,22 1 16,0-1-16,0 0 0,0 21 15,0-21-15,0 1 0,22-22 16,-1 21-16,0-21 16,21 0-16</inkml:trace>
  <inkml:trace contextRef="#ctx0" brushRef="#br0" timeOffset="6675.87">8297 402 0,'0'-21'0,"0"42"0,0-63 0,0 21 16,0 0-16,0-1 0,0 1 16,-21 21 15,21 21-31,0 1 0,0-1 0,0 0 15,-21 21-15,21-21 0,-21 22 16,21-1-16,0 0 0,0 22 0,-21-22 16,-1 22-16,1-22 0,0 22 15,21-1-15,-21 1 0,0-1 0,0 1 16,-1 20-16,22-20 0,-21-1 16,0 1-16,0-1 0,21 22 0,0-22 15,-42 86-15,42-86 16,-22 22-16,22-22 0,0 1 0,0-1 15,-21 1-15,21-22 0,0 0 0,0 1 16,0-1-16,0-21 16,0 22-16,0-22 0,21-21 15,1 0-15,-1 0 0,0-21 0,0 21 16,21-22-16,-20 1 0,20-21 16,0 21-16,-21-22 0,22 1 0,-1 21 15,0-43-15,1 22 0,-22 0 0,21-22 16,-21 1-16,1-1 0,-1 22 15,0-22-15,-21 1 0,0-1 0,0 1 16,0 21-16,0-22 0,-21 22 16,0-1-16,-1 1 0,1 0 0,0-1 15,-21 22-15,21 0 0,-22 0 16,22 0-16,0 0 0,0 21 16,0 0-16,-1-22 0,1 22 15,21-21 1,43 21-1,-22 0-15,0-21 16,0 21-16,0-21 0,22 0 0,-22 0 16,21-1-16,0 1 0,-20 0 15,20 0-15,0-21 0,1 20 16,-22 1-16,21 0 0,-21 0 0,0 0 16,1 0-16,-1-1 0,-21 1 0,0 0 15,21 21-15,-21-21 16,0 42 15,0 0-31,0 0 16,0 1-16,0-1 0,0 0 0,0 21 15,0-21-15,0 22 0,0-22 16,0 21-16,0-21 0,0 22 0,21-22 16,0 0-16,-21 0 0,21 0 15,1 1-15,-1-22 0,0 0 0,0 0 16,0 0-16,0 0 0,22 0 0,-22 0 15,0 0-15,21 0 16,-20-22-16,-1 1 0,21 0 0,-21 0 16,-21 0-16,21-22 15,-21 22-15,22 0 0,-22-21 0,21-1 16,-21 22-16,0 0 0,0 0 16,0 0-16,0 0 15,0 42 16,0 0-31,0 0 0,0 0 0,0 0 16,0 22-16,-21-1 0,21 0 16,-22 1-16,22-1 0,-21 22 0,21-22 15,0 0-15,-21 22 16,21-22-16,0 22 0,0-22 0,0 21 16,0 1-16,0-1 0,0 1 0,0-1 15,0 22-15,0-21 0,21-1 16,-21 64-16,0-63 0,21-1 15,-21 1-15,0-1 0,22 1 0,-22-1 16,21-21-16,-21 22 0,0-22 16,0 22-16,21-22 0,-21 0 15,21-20-15,-21 20 0,0 21 0,0-41 16,0-1-16,0 0 16,-21-21-1,0 21-15,0-21 0,-1 0 0,1 0 16,0-21-16,0 0 15,0 0-15,-22-1 0,22-20 0,0 0 16,-21-1-16,21 1 0,-1 0 0,1-22 16,-21 1-16,42-22 0,-21 22 15,21-1-15,0-21 0,0 1 0,0-1 16,0-21-16,0 22 0,21-1 0,0 0 16,0 22-16,0-22 0,1 22 15,41-43-15,-42 42 0,22 22 16,-22 21-16,21-22 0,-21 1 15,0 21-15,22 0 0,-22 0 16,0-1-16,0 1 0,0 0 16,1 0-16</inkml:trace>
  <inkml:trace contextRef="#ctx0" brushRef="#br0" timeOffset="6840.82">9334 1016 0,'0'21'16,"0"-42"46,0 0-62</inkml:trace>
  <inkml:trace contextRef="#ctx0" brushRef="#br0" timeOffset="8876.4">10689 550 0,'0'0'0,"21"0"15,0 0-15,1 0 16,-1 0-16,0-21 0,0 21 0,0-21 16,0 21-16,1-21 15,-1 21-15,0-21 0,0 0 0,0 21 16,-21-22-16,0 1 16,-21 21-1,0 0-15,0 0 0,0 0 16,-22 0-16,1 0 0,0 21 15,-1 1-15,1-1 0,0 0 0,-1 0 16,1 21-16,21 1 0,-22-1 16,1 0-16,21 1 0,0-1 0,0 22 15,-1-22-15,22 0 16,0 1-16,0-1 0,0 0 0,0 1 16,22-22-16,-1 0 0,0 0 15,0 0-15,21 0 0,1-21 0,-22 0 16,21 22-16,1-22 0,-1 0 15,0 0-15,1 0 0,-1 0 0,0-22 16,1 22-16,-1-21 0,-21 0 0,21 0 16,-20 0-16,20 0 0,-21-1 15</inkml:trace>
  <inkml:trace contextRef="#ctx0" brushRef="#br0" timeOffset="9347.58">11832 487 0,'0'0'0,"21"-21"0,-21 0 0,0-1 16,0 1-16,-21 21 15,0 0-15,0 0 0,-22 0 16,22 0-16,-21 0 0,21 0 16,-22 21-16,1-21 0,21 22 0,-21-1 15,20 0-15,-20 0 0,21 0 0,0 0 16,21 1-16,0-1 0,0 0 15,0 0-15,0 0 0,21 0 16,0 1 0,0-22-16,0 21 0,22-21 0,-22 21 15,21-21-15,1 0 0,-1 21 16,0-21-16,-21 21 0,22-21 16,-1 21-16,0 1 0,-20-22 0,20 21 15,-21 0-15,0 0 0,-21 0 16,0 0-16,0 1 0,0-1 0,-21 0 15,-21-21-15,-1 21 0,1 0 16,0 0-16,-1-21 0,1 22 0,0-22 16,-1 0-16,1 0 0,21 0 15,-21 0-15,20 0 0,1 0 16,0 0-16,0 0 0,0-22 16,21 1-1,0 0-15,0 0 0,0 0 16,0 0-16,0-1 15,21 1-15,0 0 0,0 0 0,0 0 16</inkml:trace>
  <inkml:trace contextRef="#ctx0" brushRef="#br0" timeOffset="9901.52">12785 466 0,'0'-43'16,"0"22"0,-22 0-16,1 21 15,-21 0-15,21 0 16,-43 0-16,22 0 0,21 21 16,-22 0-16,22-21 0,0 22 15,-42 20-15,63-21 0,-22 0 16,22 0-16,0 1 15,0-1-15,0 0 0,22-21 16,-1 21-16,0 0 0,0-21 16,21 21-16,-20-21 0,20 22 15,-21-22-15,21 21 0,1-21 0,-1 21 16,0-21-16,-20 21 0,20-21 16,-21 21-16,0 0 0,0-21 0,-21 22 15,0-1-15,0 0 16,0 0-16,0 0 0,-42 0 0,21-21 15,-21 22-15,20-1 0,-20-21 16,0 21-16,-1 0 0,1-21 0,0 0 16,21 0-16,-1 0 0,1 0 0,0 0 15,0 0-15,0 0 0,0 0 16,-1 0-16,22-21 16,-21 0-16,21 0 15,0-1-15,0 1 31,21 21 16,-21-21-31</inkml:trace>
  <inkml:trace contextRef="#ctx0" brushRef="#br0" timeOffset="10788.69">14266 614 0,'0'-21'16,"0"0"-16,21 21 16,1-22-16,-1 22 0,0-21 0,0 0 15,0 0-15,0 0 0,22 0 16,-22-1-16,0-20 0,-21 21 16,21 0-16,-21 0 0,0-1 0,0 1 0,0 0 15,-21 21 1,0 0-16,0 0 0,-22 0 0,1 0 15,0 0-15,-22 0 0,22 21 16,-22 0-16,22 1 0,-21-1 0,20 0 16,1 0-16,0 0 0,20 0 15,1 22-15,0-22 0,21 0 0,0 0 16,0 0-16,0 22 0,21-22 16,22 0-16,-22 0 0,21 0 0,0 22 15,1-22-15,-1 0 0,0 0 0,1 22 16,-1-22-16,0 0 0,1 0 15,-1 21-15,0-20 0,-20-1 0,-1 0 16,0 0-16,-21 0 0,0 0 16,0 1-16,0-1 0,-21 0 15,-22 0-15,1 0 0,0-21 16,-22 21-16,1-21 0,20 0 0,-20 0 16,21 0-16,-22 0 0,22 0 0,-1 0 15,22 0-15,-21 0 0,21-21 16,0 0-16,-1 0 0,22 0 0,0 0 15,-21-22-15,21 22 0,0 0 16,0-21-16,0 20 0,0 1 0,0-42 16,0 42-16,21 21 15,-21-22-15,22 1 0,20 21 0,-21 0 16,21-21-16,-20 21 0,20 0 16,21 0-16</inkml:trace>
  <inkml:trace contextRef="#ctx0" brushRef="#br0" timeOffset="11148.32">14690 868 0,'0'0'0,"21"0"0,0 0 0,0 0 15,0 0-15,0 0 16,1 0-16,-1-21 0,-21 0 16,21-1-16,0 22 0,0-21 0,0 0 15,-21 0-15,0 0 16,22 21-16,-22-21 0,0-1 0,0 1 15,0 0-15,0 0 0,-22 21 16,1 0-16,0 0 0,0 0 16,0 0-16,0 0 0,-1 21 0,-20 0 15,21 0-15,0 1 0,-22 20 16,22-21-16,0 21 0,0 1 0,0-1 16,21 0-16,0 1 0,0-1 15,0 0-15,0-20 0,0-1 0,0 0 16,42 21-16,-42-21 15,42-21-15,-20 0 0,-1 0 0,21 0 16,-21 0-16,22 0 0,-1 0 16,0 0-16,1-21 0,-1 0 15,21 0-15,-20-21 0,-1 20 0,22-20 16,-22 0-16,0-1 0</inkml:trace>
  <inkml:trace contextRef="#ctx0" brushRef="#br0" timeOffset="11392.68">15536 381 0,'0'0'15,"0"-42"-15,0-1 0,0 22 0,0-21 0,0 21 16,-21 42 0,21 0-16,-21 0 15,0 22-15,21-22 0,0 21 16,-21 22-16,21-22 0,-22 0 16,22 1-16,0 20 0,0-21 15,-21 1-15,0 20 0,21-20 0,-21 20 16,21-21-16,-21 1 0,21-1 0,-21 0 15,21-20-15,0 20 0,0-21 16,0 0-16,0 0 0,0 1 16,21-44-1,0 22-15,0-21 16</inkml:trace>
  <inkml:trace contextRef="#ctx0" brushRef="#br0" timeOffset="11764.6">15621 826 0,'0'21'15,"0"0"-15,21-21 16,0 0 0,0 0-16,1 0 0,-1 0 15,21-21-15,-21 21 0,0-21 16,1-1-16,20 1 0,-21 21 0,0-21 15,-21 0-15,21 0 0,-21 0 16,0-1 0,0 1-16,-21 21 15,0 0-15,0 0 16,0 21-16,-22 1 0,43-1 16,-42 0-16,42 0 0,-21 21 0,0-20 15,0 20-15,21-21 0,-22 21 16,22-20-16,0 20 0,0-21 0,0 0 15,0 0-15,0 1 0,22-1 16,-1 0-16,0-21 0,0 0 0,43 0 16,-43 0-16,21 0 15,-21 0-15,22-21 0,-1 0 0</inkml:trace>
  <inkml:trace contextRef="#ctx0" brushRef="#br0" timeOffset="12292.5">16362 762 0,'0'0'0,"0"-21"0,0 0 0,0 0 15,0-1-15,0 1 16,-21 21-16,-1 0 16,1 0-16,0 0 0,0 21 15,0 1-15,0-1 16,-1 21-16,1-21 0,0 22 0,21-22 16,0 21-16,-21 0 0,21 1 15,0-22-15,0 21 0,0 1 0,0-22 16,0 0-16,0 0 0,0 0 15,21 0-15,-21 1 0,21-22 0,0 0 16,1 0-16,20 0 0,-21 0 16,21 0-16,-20 0 0,20 0 0,0-22 15,-21 1-15,22 0 0,-1 0 0,-21 0 16,22-22-16,-1 1 0,-21 0 16,0-1-16,22-20 0,-22 21 0,0-22 15,-21 22-15,21-22 0,-21 1 16,21-1-16,-21 1 0,21-1 0,-21 22 15,0-22-15,0 22 0,0 0 16,0-1-16,0 22 0,0 0 0,0 42 31,0 0-31,0 22 0,0-1 16,-21 0-16,0 1 0,0 20 16,0 1-16,21-1 0,-21-20 0,-1 20 15,22 1-15,-21-22 0,21 21 16,0-20-16,0 20 0,0-20 0,0-1 15,0-21-15,0 21 0,0-20 16,0-1-16,0 0 0,0 0 0,21 0 16,1-21-16,-1 0 0,0 0 15,0 0-15,0 0 16,0-21-16,1 0 0,-1-21 16,0 20-16,0 1 0</inkml:trace>
  <inkml:trace contextRef="#ctx0" brushRef="#br0" timeOffset="12800.67">16785 720 0,'-21'0'0,"42"0"0,-63-21 0,21 21 0,42-22 47,0 22-47,0 0 16,0 0-16,22-21 0,-22 21 15,63-21-15,-62 21 16,20 0-16,0 0 0,-21-21 0,22 21 15,-22-21-15,0 21 0,21 0 0,-20 0 16,-1 0 0,-21 21-1,0 0-15,0 0 0,-21 0 16,21 1-16,-22 20 0,1-21 0,0 0 16,0 22-16,0-1 0,0-21 15,-1 21-15,22-20 0,0-1 0,0 21 16,0-21-16,0 0 0,0 1 15,0-1-15,22-21 0,-1 21 16,0-21-16,0 0 0,0 0 0,22 0 16,-1 0-16,-21 0 0,21 0 15,1-21-15,-1 0 0,-21-1 0,22 1 16,-1 0-16,-21 0 0,0-21 16,0 20-16,1-20 0,-22 0 0,0-1 15,0 22-15,0-21 0,0 0 16,0 20-16,-22-20 0,1 21 0,0 0 15,0 21-15,0 0 0,0-21 16,-22 21-16,22 0 0,0 0 0,-21 21 16,20-21-16,1 21 0,0 0 15,0 0-15,0 0 0,21 1 16,-21-22-16,21 21 0,0 0 0,21 0 16,0-21-1,21 0-15</inkml:trace>
  <inkml:trace contextRef="#ctx0" brushRef="#br0" timeOffset="13224.73">17970 783 0,'0'0'0,"0"-21"0,-21 21 0,21-21 16,0 0-1,0 0-15,0-1 16,0 1-1,0 0-15,21 21 16,1 0-16,-1 0 16,0 0-16,0 21 0,0-21 15,0 21-15,1 1 0,-22 20 0,21-21 16,0 21-16,-21-20 0,0 20 16,0 0-16,0-21 0,0 22 0,0-22 15,0 21-15,0-21 0,0 1 16,0-1-16,-21 0 0,0 0 15,-1-21-15,1 0 16,21-21 0,0 0-1,0 0-15,0-1 0,0 1 0,0 0 16,0 0-16,0-21 0,0 20 16,0-20-16,0 21 0,21-21 0,1 20 15,-22 1-15,21 0 0,0 0 0,-21 0 16,21 0-16,0-1 0,0 22 15,1-21-15,-1 21 0,0 0 0,21-21 16,1 21-16</inkml:trace>
  <inkml:trace contextRef="#ctx0" brushRef="#br0" timeOffset="13740.38">19558 423 0,'0'-21'15,"0"42"-15,0-63 0,0 21 16,0 0-16,-21 21 16,0 0-1,-1 21-15,1 21 16,0-21-16,0 22 0,-21-22 0,20 21 15,1 1-15,0-1 0,0 0 16,0 1-16,21-1 0,0-21 0,0 64 16,0-43-16,0-21 15,0 0-15,0 22 0,21-22 0,0 0 16,0-21-16,22 21 0,-1-21 16,0 0-16,-21 0 0,22 0 0,-1 0 15,0-21-15,1 0 0,-1 0 16,0 0-16,1-22 0,-22 1 0,0 21 15,43-64-15,-64 22 16,0 20-16,0 1 0,0 0 16,0-1-16,0 1 0,-22 0 0,1 20 15,-21 1-15,21 0 0,-22 0 16,1 21-16,0 0 0,-43 0 16,43 21-16,-1 0 0,1 0 15,21 1-15,-21-1 0,-1 42 16,43-42-16,0 22 0,0-22 15,0 0-15,0 21 0,21-20 0,1-1 16,20 0-16,0 0 0,1-21 16,-1 21-16</inkml:trace>
  <inkml:trace contextRef="#ctx0" brushRef="#br0" timeOffset="14141">20108 677 0,'0'0'0,"-21"-21"0,0 0 15,21 0-15,-21 0 0,21 0 16,0-1-16,0 1 0,0 0 16,0 0-16,0 0 15,21 21-15,0 0 0,0 0 16,0 0-16,1 0 0,-1 0 0,21 0 16,-21 0-16,22 21 0,-22 0 0,21 0 15,-21 0-15,22 22 0,-22-22 16,0 21-16,0-21 0,-21 22 15,0-1-15,0 0 0,0-20 0,0 20 16,0-21-16,0 21 0,-42 1 16,21-43-16,-22 21 0,22 0 15,0-21-15,0 0 16,0 0-16,-1-21 16,22 0-16,-21 21 0,21-21 15,0-1-15,0 1 0,0 0 0,0-21 16,0 21-16,0-1 0,21-20 15,1 21-15,-22 0 0,21-22 16,0 22-16,0 0 0,0 0 0,0 0 16,22 0-16,-22-1 0,0 1 15,21 21-15,-20-21 0,-1 0 0,21 21 16</inkml:trace>
  <inkml:trace contextRef="#ctx0" brushRef="#br0" timeOffset="14716.45">20722 148 0,'0'0'0,"-42"-21"15,-1 0-15,22-21 0,-21 20 0,-22-20 16,22 42-16,0 0 0,-22 0 16,22 0-16,-22 0 0,1 0 0,-1 0 15,-20 0-15,20 0 0,-20 0 16,20 0-16,-21 0 0,1 0 0,20 0 15,-20 21-15,20 43 0,-21-22 0,22 22 16,-1-1-16,1 1 0,21-22 16,-22 21-16,22 1 0,-1-1 15,1-20-15,0 20 0,21 1 0,-22-1 16,22 1-16,0 126 16,21-147-16,0 20 15,21-21-15,0 22 0,22-22 0,-22 1 16,21-22-16,0 21 0,1 0 15,20-20-15,1-1 0,-1 0 0,1 0 16,-1 0-16,22-21 0,0 0 0,-1 0 16,1 0-16,0 0 0,-1 0 15,1-21-15,0 0 0,-1 0 0,64-22 16,-63 1-16,0 21 16,-1-21-16,-20-22 0,-1 22 0,1-22 15,-1-20-15,-20 20 0,-1-21 16,0 22-16,-20-22 0,-1 22 0,-21-22 15,0 22-15,0-1 0,-21-21 16,-22 22-16,1-1 0,0 1 0,-22-1 16,1-20-16,-64-1 15,63 85-15,1 0 16,20 0-16,-20 0 0,20 0 0,-20 0 16,21 0-16,20 0 0,1 0 15,0 0-15,0 0 0,0 0 0,0 0 16,-1 21-16,1 0 0,0 22 15,0-1-15,-21-21 0</inkml:trace>
  <inkml:trace contextRef="#ctx0" brushRef="#br0" timeOffset="16220.62">974 2858 0,'0'-22'0,"0"1"16,-22 0-16,22 0 16,-21 21-16,21-21 15,0 0 1,0 42 15,21 21-31,1-21 0,-1 22 16,21-22-16,0 21 0,-20 22 15,20-22-15,0 0 0,1 1 16,-22 20-16,21-21 0,-21 1 16,22-1-16,-22 0 0,0 1 15,0-1-15,0-21 0,-21 0 0,0 1 16,0-1-16,0 0 0,0 0 16,0-42 15,0 0-31,0 0 0,0-1 0,0 1 15,0-21-15,0 0 0,0-1 16</inkml:trace>
  <inkml:trace contextRef="#ctx0" brushRef="#br0" timeOffset="16464.7">1460 2836 0,'0'0'0,"22"-21"0,-22 0 16,0-42-1,-22 63-15,1 0 0,0 21 16,-21 0-16,21 21 0,-22-21 15,1 22-15,21-1 0,-22 0 16,1 22-16,0-22 0,-1 22 0,22-22 16,-21 22-16,21-1 0,0-21 15,-22 1-15,22-1 0,0 0 0,0 1 16,0-1-16,21-21 0,0 0 16,0 1-16,0-1 0,21-21 31,0 0-31,0-21 0,21-1 15,-20 1-15,41 0 0</inkml:trace>
  <inkml:trace contextRef="#ctx0" brushRef="#br0" timeOffset="16804.74">1884 3048 0,'-21'85'31,"21"-43"-31,-22 0 0,22 1 16,0-1-16,0 0 0,0 1 0,0-1 15,0 22-15,0-22 0,-21 21 16,21 1-16,0-1 0,0 1 16,0 21-16,0-1 0,-21 86 15,0-65-15,21-20 0,-21 21 16,21-21-16,-21 20 0,-1-20 15,22 21-15,0-21 0,-21-22 0,21 1 16,-21-1-16,21-21 0,0 1 0,0-22 16,0 0-16,0 0 0,21-21 31,-21-21-31,21-21 0,-21 21 0,0-22 16,22 1-16,-1 0 0,-21-22 15,21 1-15,0-1 0</inkml:trace>
  <inkml:trace contextRef="#ctx0" brushRef="#br0" timeOffset="17152.5">1820 3471 0,'0'0'0,"-21"-42"0,0-21 0,0 20 16,21 1-16,-21 0 0,21-1 16,-22 1-16,22 21 0,0 0 0,0-1 15,0-20-15,22 42 16,-1-21-16,0 0 0,0 0 0,0 21 15,22 0-15,-1 0 0,0 0 16,1 0-16,-1 0 0,0 21 0,1 0 16,-22 0-16,21 0 0,-21 0 15,0 1-15,-21 20 0,0-21 0,0 21 16,0-20-16,-21 20 0,0-21 16,0 21-16,-21-20 0,20 20 15,-20-21-15,21 0 0,-21-21 0,20 21 16,-20 1-16,21-22 0,0 0 15,21 21-15,-21-21 0,42-21 63,0-1-63,0 1 0,21 21 0</inkml:trace>
  <inkml:trace contextRef="#ctx0" brushRef="#br0" timeOffset="17692.16">2857 2963 0,'0'0'0,"0"-21"16,-21 21-16,0 0 0,21-21 16,-21 21-16,0 0 0,0 0 0,-1 0 15,1 0-15,0 0 0,0 0 16,-21 0-16,20 21 0,1 0 15,-21 1-15,21-1 0,0 21 0,-22-21 16,22 22-16,21-22 0,-21 21 16,21 0-16,-21 1 0,21-22 0,0 21 15,0-21-15,0 1 0,0-1 16,0 0-16,21 0 0,0 0 0,0-21 16,0 0-16,22 0 15,-22 0-15,0 0 0,0-21 16,22 0-16,-22 0 0,21 0 15,-21-22-15,0 22 0,22-21 0,-22 21 16,-21-22-16,21 22 0,0-21 16,-21 21-16,21-22 0,-21 22 0,0-21 15,0 21-15,0-1 0,0 1 16,0 42 0,0 1-1,0-1-15,0 21 0,0-21 16,0 22-16,0-22 0,0 21 0,0 0 15,0-20-15,0 20 0,0-21 16,22 0-16,-22 22 0,0-22 0,0 0 16,21-21-16,0 21 15,-21 0-15,21-21 0,0 0 16,0 0-16,1 0 0,-1 0 16,0-21-16,0 0 0,0 0 0,-21 0 15,21-22-15,1 22 0,-1-21 16,0-1-16</inkml:trace>
  <inkml:trace contextRef="#ctx0" brushRef="#br0" timeOffset="17943.99">3302 2794 0,'21'-42'16,"-42"84"-16,42-105 0,-21 20 0,0 22 15,0 0-15,0 0 0,-42 84 32,42-42-17,-21 22-15,21-1 0,-22 0 16,22 1-16,0-1 0,0 0 0,-21 1 15,21-1-15,0 22 0,0-22 16,0 0-16,0-21 0,0 22 0,0-1 16,0-21-16,0 22 0,0-22 15,0 0-15,0 0 0,21-21 16,1 0 0,-1 0-16,21-21 15,-21 0-15,0 0 0,22-1 16,-22-20-16,0 0 0</inkml:trace>
  <inkml:trace contextRef="#ctx0" brushRef="#br0" timeOffset="18440.37">3746 2731 0,'0'0'15,"0"-22"-15,0-20 0,0 21 0,0 0 16,0 42 15,0 0-31,-21 0 0,21 22 0,0-1 16,0-21-16,0 21 0,0 1 15,0-1-15,0 0 0,0 1 0,0-1 16,0 0-16,0 1 0,0-1 16,0 0-16,0-20 0,0 20 15,0-21-15,0 0 0,0 0 0,0 1 16,0-1-16,0 0 16,0-42-1,-21 21 1,21-21-16,0-1 0,0 1 0,0-21 15,0 0-15,0 20 0,21-62 16,0 41-16,1 1 0,-1 0 16,0-1-16,21 22 0,-21-21 15,22 21-15,-22 0 0,21-1 0,-21 22 16,22 0-16,-22 0 0,0 0 16,0 0-16,0 22 0,1 20 15,-1-21-15,0 21 0,0-20 0,-21 20 16,0 0-16,0 1 0,0-1 15,0 0-15,0 1 0,0-1 0,0-21 16,0 21-16,-21-20 0,0 20 16,21-21-16,-21-21 0,21 21 15,0 0-15,-22-21 0,22-21 32,0 0-32,0 0 15,0 0-15,-21 0 16,21-1-16</inkml:trace>
  <inkml:trace contextRef="#ctx0" brushRef="#br0" timeOffset="18668.66">3175 2900 0,'0'0'0,"-21"0"0,0 0 31,42 0-31,0 0 0,0 0 16,21 0-16,1 0 0,-1 0 16,22 0-16,-22 0 0,21-21 15,-20 21-15,-1-21 0,0 21 0,-20 0 16,-1 0-16,0 0 0,-21-22 16,21 22-16</inkml:trace>
  <inkml:trace contextRef="#ctx0" brushRef="#br0" timeOffset="19529.32">5503 2773 0,'-21'21'15,"21"0"1,0 0 0,21-21-1,0 0-15,1 0 16,-1 0-16,21-21 0,0 0 0,22 0 15,-22 0-15,1 0 0,20-1 16,22-20-16,-43 0 16,0 21-16,-20-1 0,-1 1 15,0-21-15,-21 21 0,0 0 16,0-1-16,-21 1 0,0 0 0,-1 21 16,-20 0-16,-21 0 0,-43 0 15,42 21-15,1 0 0,-64 43 16,63-43-16,1 21 0,20-20 15,1 20-15,21 0 0,0-21 0,0 22 16,21-22-16,0 21 0,0-21 16,0 1-16,21-1 0,0 0 0,0 0 15,21-21-15,1 21 0,-1-21 16,0 0-16,1 0 0,-1 0 16,22 0-16,-22 0 0,0 0 0,1 0 15,-22 0-15,0 0 0,0 0 16,-42 0-1,0 0-15,-22 0 0,22 0 16,-21 21-16,0-21 0,-1 22 0,1-22 16,0 21-16,-1 0 0,1 0 15,0-21-15,-1 42 0,22 1 16,0-22-16,21 0 0,0 0 16,0 22-16,0-22 0,0 0 15,0 0-15,0 0 0,0 0 0,0 1 16,21-1-16,0 0 0,0 0 15,22-21-15,-22 0 0,0 21 0,21-21 16,-20 0-16,20 0 0,0 0 16,1-21-16,-1 0 0,0 0 0,1 0 15,-1-1-15,0 1 0,1-21 16,-1 21-16,0 0 0,1-22 0</inkml:trace>
  <inkml:trace contextRef="#ctx0" brushRef="#br0" timeOffset="19736.63">6181 3027 0,'0'-21'16,"0"42"-16,0-63 0,0 20 15,0 1-15,0 42 32,21 1-17,0-1-15,-21 0 0,21 0 16,0 0-16,0 0 0,1 1 0,-1 20 16,-21-21-16,21 0 0,0 0 15,-21 1-15,0-1 0,0 0 0,21 0 16,-21 0-16,21-21 15,-21-21 17</inkml:trace>
  <inkml:trace contextRef="#ctx0" brushRef="#br0" timeOffset="19964.03">6519 3006 0,'0'-21'0,"0"42"0,0-64 15,0 22-15,0 0 0,-21 21 31,0 0-31,0 21 16,0 0-16,-1 1 0,1-1 0,0 0 16,0 0-16,0 21 0,0-20 0,-1 20 15,1-21-15,0 21 0,0 1 16,0-22-16,21 42 0,-21-41 16,21 20-16,0-21 15,0 0-15,21-21 16,0 0-16,0 0 0,0-21 0,22 0 15,-22 0-15,21 0 0</inkml:trace>
  <inkml:trace contextRef="#ctx0" brushRef="#br0" timeOffset="20292">6858 3069 0,'0'0'16,"21"-21"-16,0-21 0,0 21 0,1 21 16,-1-22-16,-21 1 0,0 0 15,0 42 16,0 0-31,0 1 0,0-1 0,0 21 16,0 0-16,0 22 16,0-22-16,0 22 0,-21-1 0,21 1 15,-22-1-15,22 22 0,-21 0 0,21-22 16,-21 43-16,0-21 0,0 20 16,0 1-16,-1-21 0,-20 127 15,21-107-15,-21-20 0,-1 106 16,22-107-16,0 1 0,0-22 15,21 1-15,-21-22 0,21 1 0,0-22 16,0 21-16,0-21 0,0-42 16,0 0-1,21-21-15,0 20 16,-21-20-16,21 0 0,0-22 0,0 1 16,-21 20-16,22-20 0,-1-22 0</inkml:trace>
  <inkml:trace contextRef="#ctx0" brushRef="#br0" timeOffset="20622.32">6858 3048 0,'0'0'0,"0"-42"0,21-106 32,0 126-32,0 22 0,1-21 0,-1 0 15,21 21-15,-21 0 0,22 0 16,-1 0-16,0 0 0,-21 21 15,22 0-15,-1 1 0,0 20 0,-20 0 16,20-21-16,-21 22 0,-21-1 16,0 0-16,0 1 0,0-1 0,0 0 15,-21 1-15,-21-1 0,20 0 0,-20-20 16,21 20-16,-21-21 0,-1 0 16,22 0-16,-21 1 0,21-22 0,-1 0 15,1 0-15,0 0 0,21-22 31,0 1-31,0 0 0,21 21 16,0-21-16,1 0 0,-1-22 0,0 22 16,21 0-16,-21 0 0</inkml:trace>
  <inkml:trace contextRef="#ctx0" brushRef="#br0" timeOffset="21032.56">7641 2985 0,'0'0'0,"-21"0"0,0-22 0,0 22 16,-1-21-16,1 21 0,21-21 0,-21 21 15,21-21-15,0 0 0,21 21 16,0-21 0,1 21-16,20 0 0,0 0 0,1 0 15,-1 0-15,0 0 0,1 0 16,20 0-16,-21 21 0,1 0 0,-1 0 15,-21 0-15,22 0 0,-22 22 0,0-22 16,-21 21-16,0-21 0,0 22 16,0-22-16,0 21 0,-21-21 0,0 1 15,-1-1-15,1 0 0,-21 0 16,21 0-16,0-21 0,-1 0 16,1 0-16,21-21 15,0 0-15,0-21 16,0 20-16,0 1 0,21 0 15,1-21-15,-22 21 0,21-1 16,0-20-16,-21 21 0,21 0 0,0 0 16,0-22-16,1 43 0,-1-21 0,0 0 15,0 0-15,0 21 0,22-21 16,-22-1-16,0 22 0,0 0 16</inkml:trace>
  <inkml:trace contextRef="#ctx0" brushRef="#br0" timeOffset="23200.69">8403 3069 0,'0'0'0,"21"21"31,0-21-31,1 0 16,-1 0-16,0 0 16,0-21-16,0 0 0,0 21 0,1-21 15,-1 0-15,0 21 0,0-21 16,0-1-16,0 1 0,-21-21 15,0 21-15,0 0 16,-21 21 0,0 0-16,0 0 15,0 0-15,0 21 0,-1 0 16,1 0-16,0 0 0,21 0 16,-21 22-16,21-22 0,-21 21 15,21 1-15,0-1 0,0-21 16,0 43-16,0-43 0,0 0 15,21-21-15,0 21 0,0-21 16,0 0-16,1 0 0,20 0 0,0 0 16,1 0-16,-1 0 0,0-21 15,1 0-15,-1 0 0,0-1 0,1 1 16,-1-21-16,43 0 0,-43-1 16,-21 22-16,21-21 15,-20 21-15,-1-22 0,21-20 16,-42 42-16,0-1 0,0-20 15,0 21-15,-21 21 16,0 0-16,21 21 16,-21 0-16,-1 0 0,1 1 15,0-1-15,21 21 0,0-21 0,0 0 16,0 22-16,0-22 0,0 0 16,0 0-16,0 22 0,21-22 0,0 0 15,-21 0-15,22 0 0,-22 0 0,21-21 16,-21 22-16,21-1 15,-21-42 17,-21-1-32,0 1 15,-1 0-15,1 0 16,0 0-16,0 21 16,0-21-16,0 21 0,-1 0 15,1 0-15,21 21 16,-21 0-16,21 0 0,0 0 15,0 0-15,0 1 0,0-1 16,21 0-16,0-21 0,1 21 16,-1 0-16,0-21 0,0 0 0,0 0 15,0 0-15,22 0 0,-22 0 16,0 0-16,21 0 0,-20 0 16,20-21-16,-21 21 0,21-21 0,1 0 15,-1 0-15,-21-1 0,22 1 16,-1-21-16,0 21 0,1-22 0,-22 22 15,21-21-15,-21 21 0,0-22 0,1 1 16,-1 21-16,-21 0 0,0-22 16,0 22-16,0 0 0,-21 21 15,-1 0-15,1 0 0,0 0 16,0 21-16,-21 22 16,20-22-16,22 0 0,0 0 0,0 21 15,0-20-15,0-1 0,0 21 16,0-21-16,0 0 0,22 1 0,-1 41 15,0-42-15,0 0 16,0 1-16,22-1 0,-22 0 0,-21 0 16,21-21-16,-21 21 0,-21-21 31,0 0-31,-1 0 16,1-21-16,0 0 0,0 0 15,0 21-15,0-21 0,-1-1 16,1 22-1,42 0 17,-21 22-32,22-22 0,-1 0 15,0 21-15,21 0 0,-21-21 16,1 0-16,-1 0 0,21 0 0,-21 0 16,22 0-16,-1 0 0,-21 0 15,21-21-15,1 21 0,-22-21 0,21-1 16,1 1-16,-22 0 0,21 21 0,-21-21 15,0-21-15,1 20 0,-1 1 16,0 0-16,-21-21 0,21 21 0,0-22 16,-21 1-16,0 21 15,21 0-15,-21-1 0,0 1 0,22 0 16,-22 42 0,-22 0-16,22 1 15,-21-1-15,0 21 0,21-21 0,-21 0 16,0 22-16,21-22 0,-21 21 15,21-21-15,0 1 0,0 20 0,0-21 16,0 0-16,0 0 0,0 1 0,0-1 16,21-21-16,0 21 15,0-21-15,0 0 0,0 0 0,22 0 16,-22 0-16,0-21 0,21 0 16,-20 21-16,-1-22 0,21 1 15,-21 0-15,0 0 0,22-21 0,-22 20 16,0 1-16,0-21 0,0 21 15,1-22-15,-1 22 0,0 0 0,-21 0 16,21 0-16,-42 42 31,0 0-31,21 0 16,-21 0-16,21 1 0,0 20 16,-22-21-16,22 0 0,-21 0 0,21 22 15,0-22-15,0 0 0,0 0 0,0 0 16,0 1-16,0-1 15,21-21-15,1 0 0,-1 0 0,21 0 16,-21 0-16,22 0 16,-22 0-16,21-21 0,-21 21 0,0-22 15,1 1-15,-1 0 0,0 0 0,-21 0 16,0 0-16,0-1 0,0 1 16,0-21-16,0 21 0,-42-43 15,20 43-15,1 0 0,0 0 16,0 0-16,-21-1 0,20 1 0,1 0 15,0 21-15,21-21 0,0 0 16,21 21 0,22 0-16,-22-21 15,21 21-15,0 0 0,22 0 16,-22 0-16,22 0 0,-22 0 16,0 0-16,22 21 0,-22-21 0,1 21 15,-22 0-15,21 0 0,-21 0 16,0 1-16,1-1 0,-1 0 0,-21 0 15,0 0-15,0 22 0,0-22 0,0 0 16,0 0-16,0 0 0,0 0 16,0 22-16,-21-1 0,-1-21 15,22 0-15,0 1 0,0-1 16,0 0-16,0 0 0,0 0 0,0 0 16,-21-21-1,21-21 1,0 0-16,0 0 15,0 0-15,0-22 16,0 22-16,21 0 0,-21-21 0,22 21 16,-1-22-16,0 1 0,0 0 15,0-1-15,22 1 0,-22-22 0,21 22 16,0 0-16,1-1 0,-1 1 0,0 0 16,22 21-16,-22-1 15,64 22-15,-64 0 0,1 43 0,-1-22 16,0 0-16,-20 21 0,-1 1 15,-21 41-15,0-41 0,0-1 16,0 0-16,0 1 0,0-22 16,-21 21-16,-1-21 0,1 22 15,0-22-15,21 0 0,-21 0 0,0 0 16,0 1-16,21-1 0,-22-21 16,1 0-16,0 0 15,0 0-15,0 0 0,21-21 16,-21 21-16,-1-22 0</inkml:trace>
  <inkml:trace contextRef="#ctx0" brushRef="#br0" timeOffset="23380.4">10604 2498 0,'-21'0'15,"42"0"-15,-63 0 0,21 0 0,0-21 16</inkml:trace>
  <inkml:trace contextRef="#ctx0" brushRef="#br0" timeOffset="23884.75">13356 2709 0,'0'-21'0,"0"42"0,0-63 0,21 21 16,0 0-16,-21 42 31,0 0-31,0 0 0,0 0 16,0 22-16,0-22 16,0 21-16,0 1 0,0-1 0,0-21 15,0 21-15,0 1 0,0-22 0,-21 0 16,21 21-16,-21-20 0,21-1 15,0 0-15,0 0 0,0-42 47,0 0-47,0 0 0</inkml:trace>
  <inkml:trace contextRef="#ctx0" brushRef="#br0" timeOffset="24072.72">13271 2477 0,'0'0'0,"0"-22"0,-21 1 0,21 0 0,-21 21 16,21-21-16,0 42 31,21 0-15,0 0-16,1 1 0,-1-22 15,0 21-15,0 0 0,0-21 0,0 21 16,1-21-16</inkml:trace>
  <inkml:trace contextRef="#ctx0" brushRef="#br0" timeOffset="24500.48">13652 2582 0,'0'22'0,"0"41"16,0-42-16,0 0 15,0 1-15,0 20 16,0-21-16,0 21 0,0-20 0,0-1 0,0 0 15,0 0-15,0 43 16,0-43-16,0 0 0,0 0 16,0 0-16,0 0 15,0-42 17,0 0-17,0 0-15,0 0 0,0 0 16,0-22-16,0 22 0,0-21 15,0-1-15,0 1 0,22 0 0,-1-1 16,0-20-16,0 21 0,21 20 0,1-20 16,-22 21-16,42 0 0,-20 0 15,-1 21-15,22 0 0,-22 21 0,21 0 16,-20 0-16,-1 21 0,0 1 16,1-1-16,-22 0 0,0 1 15,0-22-15,-21 21 0,0 1 0,0-1 16,0-21-16,0 0 0,-21 0 15,0 1-15,21-1 0,-21 0 0,0-21 16,-1 0-16,22 21 0,-21-21 16,0 0-16,0 0 15</inkml:trace>
  <inkml:trace contextRef="#ctx0" brushRef="#br0" timeOffset="25523.89">15240 2858 0,'-21'0'0,"42"0"0,-63 21 0,20-21 16,22 21-16,-21-21 0,42 0 31,1 0-31,20-21 16,0 0-16,22-1 0,-22 1 15,22 0-15,-1 0 0,-21-21 0,22-1 16,-1 22-16,-20-21 0,-1-1 16,-21 1-16,22 0 0,-22-1 15,0 1-15,-21 0 0,0 21 0,0-22 16,0 22-16,-21 0 0,0 0 15,-1 0-15,1-1 0,0 22 0,0 0 16,0 0-16,0 0 0,-1 0 16,1 22-16,0-1 0,0 0 0,0 21 15,0 22-15,-22 63 0,22-64 16,0 22-16,0 0 0,21-22 16,-21 22-16,-1-1 0,22 22 15,-21-21-15,21 21 0,-21 0 16,0-22-16,0 22 0,0 0 0,-1 21 15,1-21-15,0 21 0,0-21 0,0 21 16,-22-22-16,22 22 0,0-21 16,0 21-16,-21-21 0,42 0 0,-43 63 15,43-84-15,-21-22 0,21 1 16,0-1-16,0-20 0,0-22 0,0 21 16,0-21-16,21 1 0,0-22 15,1 0-15,-1 0 0,0-22 0,21 1 16,1 0-16,-1-21 0,21-1 15,-20-20-15,20 21 0,1-22 0,-1-21 16,64-63-16,-63 64 0,-1-1 16,-20 0-16,-1 1 0,0-1 15,-21 0-15,1-21 0,-22 1 16,0 20-16,0 0 0,-22 1 16,-20-1-16,0 0 0,-64-63 15,42 85-15,1 20 0,-22 1 0,22 0 16,-1-1-16,1 22 0,-1 0 0,1 0 15,-1 0-15,22 21 0,21 0 0,0-22 16,-1 22-16,22-21 16,0 0-16,22 0 15,-1 21-15,21-21 16,0 0-16,1-1 0,20 1 0,-20 0 16,20-21-16,1 21 0,-1-1 0,-21-20 15,22 21-15,-1-21 0,-20 20 16,-1 1-16,0-21 0,-20 21 0,20 0 15,-21-1-15,-21 1 0,0 0 16,21 21-16,-21-21 0,0 0 0,0 42 31,0 0-31,-21 0 16,21 0-16,0 1 0,0 20 16,0 0-16,0-21 0,0 22 0,0-1 15,0-21-15,0 22 0,-21-1 16,21-21-16,-21 0 0,21 22 15,0-22-15,0 0 0,0 0 0,0 0 16,0-42 15,0 0-31,0 0 0,0 0 16,0-1-16,0-20 0</inkml:trace>
  <inkml:trace contextRef="#ctx0" brushRef="#br0" timeOffset="25719.78">15938 2604 0,'0'0'0,"0"21"78,0 0-62,22-21-16,-1 0 0,-21 21 15,21-21-15,0 21 0,0 0 16</inkml:trace>
  <inkml:trace contextRef="#ctx0" brushRef="#br0" timeOffset="26120.55">16192 2942 0,'-21'0'16,"21"-21"-1,0 0-15,0 0 0,0 0 16,0-1-16,0 1 16,21 0-16,1 21 0,-22-21 0,21 0 15,0 21-15,0 0 0,0 0 0,0 0 16,1 0-16,20 0 0,-21 0 16,0 21-16,22 0 0,-22 0 0,0 22 15,0-22-15,0 0 16,0 21-16,1-21 0,-22 1 0,0 20 15,0-21-15,0 21 0,0-20 0,0-1 16,0 0-16,0 0 0,-22 0 16,1-21-16,0 0 0,21 21 0,-21-21 15,0 0-15,21-21 16,0 0-16,0 0 16,0 0-16,0-22 0,21 22 15,0 0-15,-21 0 0,21 0 16,0 0-16,1-22 0,-1 22 0,0 0 15,0 0-15,0 0 0,0-1 16,1 22-16,-1-21 0,21 0 16,-21 21-16,0 0 0,1 0 0</inkml:trace>
  <inkml:trace contextRef="#ctx0" brushRef="#br0" timeOffset="26488.34">17018 3027 0,'0'21'0,"0"-42"0,-21 63 15,21-21-15,-21-21 0,42 0 32,0-21-17,0 21-15,0-21 0,0 21 0,1-21 16,20 21-16,-21-21 16,0 0-16,0-1 0,22 1 0,-22 0 15,0 0-15,-21 0 0,0 0 16,21-22-16,-21 22 0,-21 21 15,0 0-15,-21 0 16,20 0-16,-20 0 0,21 21 16,-21-21-16,20 21 0,-20 1 0,21 20 15,0-21-15,0 0 0,21 0 16,0 1-16,0 20 0,0-21 16,0 0-16,0 0 0,0 1 0,0-1 15,21-21-15,0 21 0,21 0 16,-21-21-16,22 0 0,-1 0 0,-21 0 15,22 0-15,-1 0 0,0 0 16,1 0-16,20-21 0,-21 0 0,1 0 16,-1-1-16</inkml:trace>
  <inkml:trace contextRef="#ctx0" brushRef="#br0" timeOffset="27804.53">17886 2371 0,'0'0'16,"0"-43"-16,0 1 0,0 21 0,0 0 15,0 0-15,0-1 0,0 1 16,-21 21-16,21 21 16,0 1-16,-22-1 0,22 21 15,0 0-15,0 22 0,0-1 16,0 1-16,0-1 0,0 22 0,0-21 16,0 20-16,0 1 0,0-22 15,0 22-15,0 21 0,0-21 0,0-1 16,-21 22-16,21-21 0,-21-1 0,0 22 15,0 0-15,0 0 0,-1 0 16,-20 21-16,0-21 0,-22 126 16,22-126-16,0 21 0,-1 0 15,22-21-15,-21 0 0,-1 84 16,22-105-16,21 0 0,-21-22 16,21 1-16,0-1 0,0-20 0,0 20 15,0-42-15,21 0 16,0-21-16,1 0 0,-1 0 0,0-21 15,64-21-15,-43 0 0,0 20 16,22-20-16,-22-21 0,22 20 16,-1-20-16,-21-1 0,22 1 0,-1-22 15,-20 0-15,20 1 0,-20-1 0,-1-21 16,-21 22-16,0-22 0,-21 21 16,0-21-16,0-21 0,-21 21 15,0 22-15,-21-22 0,-1 21 0,1 1 16,0-1-16,-22 21 0,1 1 15,-1 21-15,22-1 0,-22 1 0,22 21 16,0 0-16,20-1 0,-20 1 0,21 21 16,21-21-16,21 0 31,0 21-31,0-21 0,1 21 16,20-21-16,0-1 0,-21 22 0,22-21 15,-1 0-15,0 0 0,1 0 16,-22 0-16,21-22 0,1 22 0,-22-21 15,21 21-15,-21-22 0,0 22 16,1-21-16,20-1 0,-21 22 16,-21-21-16,21 21 0,0 0 0,-21-1 15,22 22-15,-22-21 0,21 21 32,-21 21-17,0 1 1,0-1-16,0 0 0,0 0 15,0 0-15,0 0 0,0 1 16,0-1-16,0 0 0,0 0 16,0 0-16,21-21 31,0 0-31,0 0 16,0 0-16,1 0 15,-22-21-15,0 0 16,0 0-16,0 0 0,0-1 15,0 1-15,-22 0 0,1 21 16,0-21-16,0 0 0,0 21 0,0-21 16,-1 21-16,1 0 0,21-22 15,0 1 1,0 0-16,21 21 16,1 0-16,20-21 0,-21 21 15,21 0-15,1-21 0,-1 21 16,0 0-16,1 0 0,-1 0 0,0 0 15,1 0-15,-22 0 0,21 0 0,-21 0 16,22 0-16,-22 21 0,0 0 16,0 0-16,-21 0 0,0 1 0,0 20 15,0-21-15,0 0 0,0 0 16,0 1-16,0-1 0,0 0 0,-21 0 16,0 0-16,0 0 15,0-21-15,21-21 47,21 0-47,-21 0 0,21 21 16,0-42-16,0 20 0,0 1 15,1 0-15,-1-21 0,21-1 0,-21 22 16,0-21-16,1 21 0,-1-22 16,0 22-16,-21 0 0,0 0 0,0 42 31,0 21-31,-21-20 0,21 20 15,-21-21-15,-1 21 0,1 1 0,21-1 16,-21-21-16,0 22 0,21-1 16,0-21-16,0 21 0,0-20 0,0-1 15,0 0-15,0 0 0,21-21 32,0 0-32,0 0 0,22 0 0,-22-21 15,21 0-15</inkml:trace>
  <inkml:trace contextRef="#ctx0" brushRef="#br0" timeOffset="28236.28">19685 2328 0,'0'0'0,"-106"-63"31,85 42-31,0 21 0,0 0 16,-1 0-16,1 21 0,21 0 16,-21 21-16,0 1 0,21-1 15,0 22-15,0-1 0,-21 1 16,21-1-16,0 1 0,0-1 0,0 1 16,0-22-16,0 21 0,0-20 15,0-1-15,0 0 0,0-20 0,0-1 16,0 0-16,0 0 0,0 0 15,21-21 1,-21-21-16,0 0 16</inkml:trace>
  <inkml:trace contextRef="#ctx0" brushRef="#br0" timeOffset="28807.96">19431 2371 0,'0'0'0,"0"-21"0,0-1 15,0 1-15,0 0 0,0 0 16,0 0-16,21 0 0,0-1 16,22 22-16,-22-21 0,0 21 15,21 0-15,1 0 0,-1 0 0,21 0 16,-20 0-16,-1 0 0,22 0 16,-22 21-16,0 1 0,-21 20 0,1 0 15,-1 1-15,-21-1 0,0 0 0,0 1 16,0 20-16,-43-21 15,22 1-15,-21-1 0,0 0 0,-22 1 16,22-22-16,-1 0 0,1 0 16,0 0-16,-1 1 0,22-22 0,0 0 15,21-22 17,21 1-32,0 0 0,1 0 15,-1 0-15,0 21 0,0-21 16,21 21-16,-20 0 0,20 0 0,-21 0 15,21 0-15,-20 0 16,-1 0-16,21 21 0,-21 21 0,22-21 16,-22 0-16,0 22 0,21-22 15,-21 0-15,1 21 0,-1-20 0,-21 20 16,0-21-16,0 0 0,0 22 0,0-22 16,-21 0-16,-22 0 0,22 0 15,-21 0-15,-1 1 0,-20-1 0,21 0 16,-22-21-16,1 0 0,-1 0 15,1 0-15,20 0 0,-20 0 0,20 0 16,1 0-16,21 0 0,-21-21 16,20 0-16,1-1 0,21 1 0,0 0 15,0 0-15,0 0 16,43 0-16,-22 21 16,0-22-16,21 1 0,1 0 0,-1 21 15,0-21-15,1 0 0</inkml:trace>
  <inkml:trace contextRef="#ctx0" brushRef="#br0" timeOffset="29228.23">20172 2752 0,'0'0'15,"0"-21"-15,0-1 0,0 1 16,0 0-16,0 0 0,0 0 15,0 0-15,21-1 0,0 22 16,0 0-16,0 0 0,1 0 16,-1 22-16,0-1 0,21 0 0,-21 0 15,1 21-15,20-20 0,-21 20 16,0 0-16,0-21 0,-21 22 0,22-22 16,-22 21-16,0-21 0,0 22 0,0-22 15,0 0-15,0 0 16,-22 0-16,1-21 0,0 22 0,0-22 0,0 0 15,0 0-15,-1 0 0,1 0 16,21-22 0,0 1-1,0 0-15,0 0 0,0 0 16,0-22-16,21 22 0,1 0 0,-1-21 16,0 21-16,0-22 0,0 22 15,0 0-15,1 0 0,-1 0 0,21-1 16,-21 22-16,22-21 0,-22 21 0,21 0 15,-21 0-15,0 0 0,1 0 16,20 0-16,-21 0 0</inkml:trace>
  <inkml:trace contextRef="#ctx0" brushRef="#br0" timeOffset="29651.99">20976 2688 0,'0'-21'31,"0"0"-31,-21 21 16,0 0-1,0 21-15,21 0 0,-22 0 16,1 1-16,0 20 0,0-21 16,21 0-16,-21 22 0,21-22 0,-21 0 15,21 21-15,0-21 0,0 22 0,0-22 16,0 0-16,0 0 0,0 22 16,0-22-16,0 0 0,0 0 15,21-21-15,0 21 0,0 0 0,0-21 16,0 0-16,1 0 0,-1 0 15,0 0-15,21 0 0,-21 0 0,22-21 16,-22 0-16,0 0 0,21 0 16,-20 0-16,-1-1 0,-21 1 0,21 0 15,-21-21-15,21 21 0,-21-22 16,0 1-16,0 0 0,0-1 0,0 1 16,-21 0-16,21-1 0,-21 22 15,0 0-15,-1 0 0,1 0 0,0 21 16,0 0-16,0 0 0,0 0 15,-1 0-15,1 21 16,0 0-16,0 0 0,0 0 0,21 0 16,0 1-16,-21 20 0,21-21 15,-22 0-15,22 0 0,0 1 0,0-1 16,0 0-16</inkml:trace>
  <inkml:trace contextRef="#ctx0" brushRef="#br0" timeOffset="30272.63">21442 2688 0,'0'0'0,"0"-21"0,0 0 0,0 0 16,0 0 0,0 42 15,0 0-31,0 0 0,0 0 0,0 22 15,0-22-15,0 0 0,0 21 0,0-21 16,0 1-16,-21-1 0,21 0 16,0 0-16,0 0 0,0 0 0,0 1 15,21-22 32,0-22-31,0 22-16,-21-21 0,21 0 15,0 0-15,-21 0 0,22 0 0,-1-1 16,-21 1-16,0 0 0,21 0 16,0 21-16,-21 21 31,21 0-31,-21 0 0,0 1 16,0-1-16,0 21 0,0-21 0,21 0 15,-21 1-15,0-1 0,0 0 16,22 0-16,-1-21 0,0 0 15,-21 21-15,21-21 0,0 0 16,0 0-16,1 0 0,-1 0 16,0 0-16,0 0 0,0 0 0,-21-21 15,21 21-15,-21-21 0,22 0 16,-22 0-16,0-1 0,0 1 0,0 0 16,0 0-16,0-21 0,0 20 15,0-20-15,0 21 0,0-21 0,0 20 16,0 1-16,0-21 0,0 21 15,0 0 1,0 42 15,0 0-15</inkml:trace>
  <inkml:trace contextRef="#ctx0" brushRef="#br0" timeOffset="30672.41">22331 2646 0,'21'0'16,"-42"0"-16,42-21 15,-42 21 1,0 0-16,-1 0 16,1 0-16,0 0 0,0 21 15,0 0-15,0-21 0,-1 21 0,1 0 16,21 1-16,0-1 0,-21 0 15,21 0-15,0 0 16,0 0-16,0 1 0,21-1 16,0 0-16,1-21 15,-1 21-15,0-21 0,0 0 0,0 21 16,0-21-16,1 21 0,-1-21 16,-21 22-1,0-1 1,-21-21-16,-1 0 0,1 0 15,0 21-15,0-21 0,-21 0 0,20 0 16,1 0-16,0 0 0,0 21 0,0-21 16,0 0-1,-1 0-15,44 0 47</inkml:trace>
  <inkml:trace contextRef="#ctx0" brushRef="#br0" timeOffset="31037.2">22500 2879 0,'0'0'0,"21"-21"16,-21-1-1,21 22-15,1-21 16,-1 0-16,0 0 15,0 21-15,0-21 0,0 0 0,1-1 16,-1 1-16,-21 0 16,21 21-16,-21-21 0,-21 21 31,0 0-31,-1 21 0,1 0 16,0 0-16,0 1 0,0-1 0,0 0 15,-1 0-15,1 0 16,0 22-16,21-22 0,0 0 0,0 0 15,0 0-15,0 0 0,0 1 16,0-1 0,21-21-16,0 0 15,1 0-15,-1 0 0,0 0 16,0 0-16,0 0 0,0-21 0,43-1 16</inkml:trace>
  <inkml:trace contextRef="#ctx0" brushRef="#br0" timeOffset="31491.94">22923 2688 0,'0'0'0,"0"-21"16,0 0-16,0 0 0,0 0 0,0-1 15,0 1-15,0 0 16,22 0-16,-1 21 16,0 0-1,0 0-15,-21 21 16,21 0-16,0 0 0,1 1 15,-1-1-15,-21 0 0,0 21 0,0 1 16,0-22-16,0 21 0,0-21 16,0 22-16,0-22 0,0 21 0,0-21 15,0 0-15,0 1 0,0-1 16,-21 0-16,-1 0 16,22 0-16,0-42 46,0 0-30,0 0-16,0 0 0,0-1 16,0 1-16,22-21 0,-1 21 0,0-22 15,0 1-15,0 0 0,0-1 16,22 1-16,-22 21 0,0-21 0,0 20 16,-21 1-16,21 0 15,1 21-15,-1 0 0,0 0 16,-21 21-1,0 0 1,0 1 0,-21-22-16</inkml:trace>
  <inkml:trace contextRef="#ctx0" brushRef="#br0" timeOffset="32823.18">3006 4636 0,'0'0'0,"-22"0"0,1 0 0,-21 0 0,21 0 15,0-22-15,-22 22 0,22 0 0,-21 0 16,-1-21-16,1 21 0,0 0 15,-1 0-15,1-21 0,0 21 0,-1-21 16,1 21-16,21 0 16,-21 0-16,-1 0 0,1 0 0,21 0 0,-22 0 15,22 0-15,0 0 0,0 0 16,0 0-16,0 0 0,-1 0 16,22-21-1,22 21 32,-1 0-47,21 0 16,-21-21-16,43 21 0,-22 0 0,43 0 15,-22 0-15,22-22 0,0 22 16,20 0-16,-20 0 0,21-21 0,0 21 16,21 0-16,0 0 0,0 0 15,21 0-15,0 0 0,-21 0 16,42-21-16,1 21 0,-1 0 0,22 0 15,-1 0-15,1 0 0,-1-21 16,22 21-16,-1 0 0,1 0 0,21-21 16,0 21-16,0 0 0,21 0 15,-22-21-15,44 21 0,-22-22 0,0 22 16,0 0-16,0-21 0,21 21 0,-21 0 16,21-21-16,0 21 0,0-21 15,0 21-15,1-21 0,-1 21 0,0 0 16,0-21-16,0-1 0,0 22 15,1 0-15,-1 0 0,0-21 0,21 21 16,-21 0-16,1 0 0,-1-21 16,21 21-16,-21 0 0,0 0 15,1-21-15,-1 21 0,-21 0 0,21-21 16,-21 21-16,21-21 0,-42 21 16,21 0-16,-21-22 0,0 22 0,-22-21 15,1 21-15,-22 0 0,1-21 16,-1 21-16,-20 0 0,-1-21 0,-21 0 15,-21 21-15,0 0 0,-21 0 16,-21-21-16,-1 21 0,-20 0 0,-1 0 16,-20-22-16,-22 22 0,0 0 0,0 0 15,0 0-15,-21-21 16,0 0 0,-21 21-1,0 0-15,0-21 0,-21 21 0,-22-21 16,1 21-16,-22 0 0</inkml:trace>
  <inkml:trace contextRef="#ctx0" brushRef="#br0" timeOffset="33912.55">3323 2096 0,'0'0'0,"-21"0"0,-85 0 15,85 0 1,0 0-16,0 0 16,-1 0-16,22-22 15,0 1 17,22 21-32,-1 0 0,0 0 15,0 0-15,21 0 16,-20 0-16,20 0 0,0 0 0,22 0 15,-22 0-15,22 0 0,-1-21 16,1 21-16,20 0 0,-20-21 0,-1 21 16,1 0-16,20 0 0,-20 0 15,-1-21-15,22 21 0,0 0 0,-1 0 16,1-21-16,21 21 0,21 0 16,-21-22-16,21 22 0,21-21 0,148 0 15,-126 21-15,-1-21 16,21 21-16,-20-21 0,41 21 0,-20-21 15,21-1-15,-22 22 0,22-21 0,21 21 16,-22-21-16,1 21 16,21 0-16,211-21 0,-211 21 15,0-21-15,0 0 0,21 21 16,-21 0-16,21-22 0,0 22 0,0-21 16,0 21-16,0 0 0,0-21 15,0 21-15,0-21 0,21 21 16,-21-21-16,0 21 0,21 0 0,-21 0 15,0-21-15,0 21 0,0 0 16,0 0-16,-21-22 0,21 22 0,-21 0 16,21 0-16,-43-21 0,22 21 15,-21 0-15,-1 0 0,-20-21 0,-1 21 0,-20-21 16,-1 21-16,-21 0 16,0 0-16,-21 0 0,0 0 0,-21 0 15,-21 0-15,-22 0 0,1 0 16,21 0-16,-64 0 0,0 0 15,0 0-15,-42 0 47,0 0-47,0 0 16,-22 21-16,1 0 0,-22 0 0,1 1 16,-22-1-16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3449-BC51-424B-A514-0BBBF695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E705F-4340-4339-B791-5C26867D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777CF-8856-465D-B435-444EFC05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9FCE-5BCC-41A3-8D3C-1E7306CB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CD76-72D2-45CB-A37F-4A645D31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4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85AD-7C0E-4233-955E-E60663F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5459E-212C-4053-AE7F-FBBCA3AB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C9A1-74FA-4F6F-809B-0430AD04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085D-CEE4-479D-8F8F-395082B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0E6B-18CF-487B-8B76-72F79889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659C-0843-4EC9-B9B4-5E029A54D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7ECD-A340-42C1-ACD8-1C591323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03B5-A46D-4AB0-9806-69611BC9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63CA-0F32-436D-8A92-C7E4224F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62DE-6AB2-4492-8AF6-1811D612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E0A6-E3A2-40C9-AE70-4678A844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F012-02DB-454D-91C6-9FD916F7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CF47-0C6D-4BE5-B8D0-7EEF2A3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E90D-90AC-41AF-A241-37D64AFC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04F4-CD22-4C27-A80B-AC71B1B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7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7DF6-C3D8-451C-93B4-86F8B79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62B8-FF7A-466C-9E4F-F9E4A84A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ED9F-DEF8-4AA0-A65F-F910B727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1525-6419-4640-B3B0-3267BC67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8C3E-590B-429D-AD35-D9620B3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4132-E96A-4F62-9AF4-EFE80ABB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4422-2703-42AE-9A73-9321EABCB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A543-C7B3-4835-B60C-80E310FE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E82E-A071-48D6-9C31-0F1E27A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767B7-50D7-4F4B-9C8E-80A906DF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E40B2-ADE3-48C0-AD17-BEECC997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C2FF-01D3-428E-93E9-36E314C4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53DE-4C80-498E-8D8F-C55559E0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7A30-B13B-4FAA-BF66-F3B07EF6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1225B-7D6A-432D-8C46-EE66D541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1C689-99C6-486A-AEB2-750731401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3FE9-88FD-458D-B371-DB838FBB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30133-05C3-4914-A420-114DE44B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06882-623F-4924-82BF-BC4CB4FF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1CE6-BACF-4AD3-A109-58ABEC6B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23300-3C39-4431-A015-82ED534C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B566-A93F-419F-95B3-345E598D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6BBDA-2208-444C-9448-F277D76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8B0B-20FC-43A1-925E-98C4AAC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DC67B-DD12-4E78-AD47-00BB6078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292F-7151-4450-8CC8-690F2921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9CC0-61F2-46D0-9670-CBD9E330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ABF7-7878-4848-B2B4-A5257E5E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50D5-C1E1-413B-A9A7-EEC50CA16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ADA4C-DB35-4CF0-ABB2-ED3FF3A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0DDF-14CB-4CAD-93E2-13059FE2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F156-E860-40F8-9B41-D5D940EF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97E-24FB-46A7-9847-47B6BAC2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ECEBD-4043-4EEF-B4BD-C2497E29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0FA17-8CAB-4A4A-8C91-C5FB67B5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1982-96EE-42FE-B7FB-3C12FECF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8C56-2B80-4312-952B-650EBF01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23C2-A8D9-4438-8EA5-F9CF299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EF79B-6337-4AB9-8113-C5E7B21E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5883-F8BA-487E-976F-294BB866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7CE5-FB9E-497E-A481-F6ED5255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D516-0958-4D41-A84D-0C0784B821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2468-1241-466E-A6B3-9E2BF37FC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98CF-2715-4CBC-8079-7CB35C26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61D6-4EC6-4ACF-AAA7-42FEB603C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0C2-CD6B-49D5-90D6-2C5EF72FB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B54F-FBB2-422D-8EC2-CAB3D7C0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2552D-1068-446C-BA61-4BBE8EF807D0}"/>
                  </a:ext>
                </a:extLst>
              </p14:cNvPr>
              <p14:cNvContentPartPr/>
              <p14:nvPr/>
            </p14:nvContentPartPr>
            <p14:xfrm>
              <a:off x="114120" y="144720"/>
              <a:ext cx="814644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2552D-1068-446C-BA61-4BBE8EF807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35360"/>
                <a:ext cx="816516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4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0C2-CD6B-49D5-90D6-2C5EF72FB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B54F-FBB2-422D-8EC2-CAB3D7C0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93EA9-5915-44EB-9971-3CFF6C81899C}"/>
                  </a:ext>
                </a:extLst>
              </p14:cNvPr>
              <p14:cNvContentPartPr/>
              <p14:nvPr/>
            </p14:nvContentPartPr>
            <p14:xfrm>
              <a:off x="304920" y="259200"/>
              <a:ext cx="6934320" cy="396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93EA9-5915-44EB-9971-3CFF6C818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49840"/>
                <a:ext cx="695304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1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0C2-CD6B-49D5-90D6-2C5EF72FB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B54F-FBB2-422D-8EC2-CAB3D7C0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8B911-A850-4D2B-8CD0-ECA9A5844558}"/>
                  </a:ext>
                </a:extLst>
              </p14:cNvPr>
              <p14:cNvContentPartPr/>
              <p14:nvPr/>
            </p14:nvContentPartPr>
            <p14:xfrm>
              <a:off x="0" y="182880"/>
              <a:ext cx="851184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8B911-A850-4D2B-8CD0-ECA9A5844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853056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6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0C2-CD6B-49D5-90D6-2C5EF72FB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B54F-FBB2-422D-8EC2-CAB3D7C0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4AE37A-3725-42EC-B4F6-1C26DC0D09BA}"/>
                  </a:ext>
                </a:extLst>
              </p14:cNvPr>
              <p14:cNvContentPartPr/>
              <p14:nvPr/>
            </p14:nvContentPartPr>
            <p14:xfrm>
              <a:off x="0" y="99000"/>
              <a:ext cx="8275680" cy="176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4AE37A-3725-42EC-B4F6-1C26DC0D0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8294400" cy="17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3D9B5A-4820-4AB8-B342-E6831D021BD6}"/>
                  </a:ext>
                </a:extLst>
              </p14:cNvPr>
              <p14:cNvContentPartPr/>
              <p14:nvPr/>
            </p14:nvContentPartPr>
            <p14:xfrm>
              <a:off x="0" y="2034720"/>
              <a:ext cx="5494320" cy="294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3D9B5A-4820-4AB8-B342-E6831D021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025360"/>
                <a:ext cx="5513040" cy="29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9C5636-9A9C-423A-8CB6-A7850B479813}"/>
                  </a:ext>
                </a:extLst>
              </p14:cNvPr>
              <p14:cNvContentPartPr/>
              <p14:nvPr/>
            </p14:nvContentPartPr>
            <p14:xfrm>
              <a:off x="7254360" y="76320"/>
              <a:ext cx="1219320" cy="48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9C5636-9A9C-423A-8CB6-A7850B4798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5000" y="66960"/>
                <a:ext cx="1238040" cy="5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16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0C2-CD6B-49D5-90D6-2C5EF72FB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B54F-FBB2-422D-8EC2-CAB3D7C0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873CD3-1DF1-475F-813D-5EDDE2095AA3}"/>
                  </a:ext>
                </a:extLst>
              </p14:cNvPr>
              <p14:cNvContentPartPr/>
              <p14:nvPr/>
            </p14:nvContentPartPr>
            <p14:xfrm>
              <a:off x="129600" y="0"/>
              <a:ext cx="8283240" cy="207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873CD3-1DF1-475F-813D-5EDDE2095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8301960" cy="20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2022-03-04T03:19:31Z</dcterms:created>
  <dcterms:modified xsi:type="dcterms:W3CDTF">2022-03-04T03:19:51Z</dcterms:modified>
</cp:coreProperties>
</file>