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2:47:41.8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169 0,'0'-21'31,"0"0"-15,0 0-16,-21 21 15,21-21-15,0 0 32,-21 21-32,21 21 46,-21 0-46,21 0 0,0 0 16,0 0-16,0 22 0,-21-1 0,21 0 16,0 1-16,0-1 0,0 0 15,0 22-15,-22-22 0,22 1 16,0 20-16,-21-21 0,21 22 0,0-22 16,0 1-16,0-1 0,0 0 15,0-21-15,0 22 0,0-22 16,0 0-16,0 0 0,0 0 15,0 1-15,0-1 16,0-42 15,0-1-31,0 1 16,0 0-16</inkml:trace>
  <inkml:trace contextRef="#ctx0" brushRef="#br0" timeOffset="403.98">635 1037 0,'0'0'0,"-21"43"15,0-22-15,21 0 0,-22 0 16,22 0-16,0 0 16,0 1-16,0-1 0,0 0 15,0 0-15,22-21 0,-1 21 16,0 0-16,21-21 0,-21 22 16,22-22-16,-22 0 0,21 0 15,1 0-15,-1 0 0,-21 0 16,21 0-16,1 0 0,-1 0 0,0 0 15,1-22-15,-22 22 0,21-21 16,-21 21-16,43-21 16,-43 0-16,0 21 0,-21-21 15,21 21-15,-21-21 16,0-1-16,0 1 16,0 0-1,0 0-15,0 0 0</inkml:trace>
  <inkml:trace contextRef="#ctx0" brushRef="#br0" timeOffset="767.76">635 212 0,'42'-43'31,"-21"43"-31,1 0 0,20-21 16,-21 0-16,21 21 0,-20-21 16,20 21-16,0 0 0,1-21 0,-22 0 15,21 21-15,0 0 0,-20 0 16,20 0-16,-21 0 0,0 0 0,0 0 15,-21 21 48,0 0-63,0 0 16,0 0-16</inkml:trace>
  <inkml:trace contextRef="#ctx0" brushRef="#br0" timeOffset="1432.37">1460 741 0,'0'21'47,"0"0"-47,0 0 15,0 1-15,0-1 0,0 21 0,0-21 16,0 22-16,0-22 0,-21 21 15,21-21-15,0 22 0,-21-1 0,21-21 16,0 0-16,0 0 16,0 22-16,0-22 15,0 0-15,0 0 16,0-42 15,0 0-31,0 0 16,0-22-16,0 22 0,0-21 15,0 0-15,0-1 0,21 1 0,0 0 16,1-1-16,-1 1 0,21 0 16,0-1-16,1 22 0,-22-21 0,21 21 15,1-1-15,-1 1 0,0 21 16,-21 0-16,22 0 0,-1 0 16,-21 0-16,0 21 0,1 1 15,-1-1-15,0 21 0,0-21 16,-21 22-16,0-1 0,0 0 0,0 1 15,0-1-15,0 0 0,0 1 16,0-1-16,-21-21 0,0 0 0,21 22 16,-21-22-16,21 0 0,0 0 15,0 0-15,-22-21 0,22 21 16,0 1 0,-21-22-16,21-22 31,0 1-16,0 0-15</inkml:trace>
  <inkml:trace contextRef="#ctx0" brushRef="#br0" timeOffset="1772.19">2498 191 0,'0'0'0,"-22"0"16,22 21-16,0 0 0,0 0 15,0 0-15,-21 22 0,21-1 16,-21-21-16,21 43 0,0-22 0,0 0 16,-21 1-16,0 20 0,0-21 15,21 22-15,-22-1 0,1-20 16,21 20-16,-21-20 0,21-1 0,0 0 15,-21 1-15,21-1 0,0-21 16,0 0-16,-21 0 0,21 1 0,0-1 16,0 0-1,21-42 17,-21 0-32,21 21 0,-21-22 15,0 1-15</inkml:trace>
  <inkml:trace contextRef="#ctx0" brushRef="#br0" timeOffset="2012.05">2053 889 0,'0'0'16,"0"21"-16,21-21 31,0 0-31,1 0 0,-1 0 15,0 0-15,0 0 0,21 0 0,1 0 16,-22-21-16,21 21 0,-21 0 16,22-21-16,-22 21 0,21 0 15,-21 0-15,1-21 0,-1 0 16,0 21-16,-21-22 16</inkml:trace>
  <inkml:trace contextRef="#ctx0" brushRef="#br0" timeOffset="2503.77">2667 868 0,'-21'0'0,"21"-21"0,0 0 16,0-1-16,0 1 15,0 0-15,21 21 16,0-21-16,0 21 16,0 0-16,1 0 0,20 0 0,-21 0 15,0 0-15,0 0 16,22 0-16,-22 21 0,0-21 0,0 21 16,0 22-16,-21-22 0,22 0 15,-22 0-15,21 21 0,-21-20 0,0 20 16,0 0-16,0-21 0,0 22 15,0-22-15,0 0 0,0 21 16,0-20-16,0-1 0,-21-21 16,21 21-16,0 0 15,-22-21-15,1 0 16,21-21-16,0 0 16,0 0-16,0-1 0,0 1 15,0-21-15,21 0 16,1 20-16,-22-20 0,21 0 0,0 21 15,0-22-15,0 22 0,-21 0 16,21 0-16,1 0 0,-1-1 0,0 22 16,0 0-16,0-21 0,0 21 15,1 0-15,-1 0 0,0 0 16,0 0-16</inkml:trace>
  <inkml:trace contextRef="#ctx0" brushRef="#br0" timeOffset="2992.49">3768 804 0,'0'0'0,"0"-21"0,0 0 16,0 0 0,-22 21-1,1 0 1,0 0-16,0 0 15,0 21-15,0 0 0,-1 22 16,1-22-16,0 0 0,0 21 16,0 1-16,0-1 0,-1-21 15,22 21-15,0-20 0,-21 20 0,21-21 16,0 21-16,0-20 0,0-1 16,0 0-16,21-21 0,1 21 15,-1 0-15,21-21 0,0 0 0,-20 0 16,20 0-16,0 0 0,1 0 15,-1 0-15,0-21 0,1 21 0,-22-21 16,21 0-16,-21 0 0,22-1 16,-22 1-16,0-21 0,0 0 0,0 20 15,-21-20-15,0 0 0,0-1 16,0 1-16,0 21 0,0-21 16,0 20-16,-21-20 0,0 21 0,-21 21 15,20-21-15,1 21 0,-21 0 16,0 0-16,20 0 0,-20 0 15,21 0-15,-21 0 0,20 21 0,-20-21 16,21 21-16,0 0 0,0 0 16,-1 1-16,1-1 0,0 0 15,21 0-15,0 0 0,0 0 16,0 1-16</inkml:trace>
  <inkml:trace contextRef="#ctx0" brushRef="#br0" timeOffset="4320.28">5016 826 0,'0'-22'16,"0"1"0,0 0-16,0 0 15,0 0-15,-21 21 0,0-21 16,0-1-16,0 22 0,0-21 0,-1 21 16,1 0-16,0-21 0,0 21 15,-21 0-15,20 0 0,-41 0 16,21 21-16,20 0 15,-20 1-15,0-1 0,21 0 0,-22 21 16,22-21-16,0 22 0,0-1 16,0 0-16,-1 1 0,1-1 0,21 0 15,0 1-15,0-1 0,0-21 16,0 22-16,0-22 0,0 0 0,0 0 16,0 0-16,21-21 0,1 21 15,20-21-15,-21 0 0,0 0 16,22 0-16,-22-21 0,21 0 15,0 21-15,1-21 0,-1-21 16,0 20-16,1-20 0,-22 0 16,21-1-16,1 1 0,-1-21 0,-21-1 15,0 1-15,22 20 0,-22-20 16,-21-1-16,21 1 0,0-43 16,-21 64-16,0-1 0,0 1 15,0 0-15,0 20 0,0-20 0,0 21 16,0 0-16,0 0 15,0-1-15,-21 22 16,21 22-16,0-1 0,-21 0 16,21 0-16,0 21 0,0 1 15,0-1-15,0 22 0,-21-22 0,21 21 16,-22 1-16,22-22 0,0 22 16,0-1-16,-21 1 0,21-1 15,0-20-15,-21 62 0,21-62 16,0-1-16,0 0 0,0-20 15,21 20-15,0 0 0,1-42 16,-1 21-16,0-21 0,0 0 16,0 0-16,0 0 0,22 0 15,-22 0-15,0-21 0,0 0 0,22 0 16,-22 0-16,0 0 0,42-43 16,-41 43-16,-1-21 0,0-1 15,0 1-15,-21 0 0,21 20 16,-21-20-16,21 21 0,-21 0 15,0 0-15,0-1 0,0 1 0,-21 42 47,0 1-47,0-1 0,21 21 16,0-21-16,-21 22 0,21-1 0,-21-21 16,21 21-16,0 1 0,0-22 0,0 21 15,0-21-15,0 1 0,0-1 16,0 0-16,21 0 0,0-21 15,0 21-15,0-21 0,22 0 16,-22 0-16,0 0 0,21 0 0,-21-21 16,22 0-16,-22 0 15,21 21-15,-21-43 0,1 22 0,20 0 16,-21-21-16,0 21 0,0-22 16,1 1-16,-1 0 0,0 20 0,-21-20 15,0 21-15,0-21 0,21 20 16,-21 1-16,0 0 0,0 42 31,-21 0-31,21 1 16,-21 20-16,21-21 0,0 21 15,0-20-15,0 20 0,-21-21 16,21 21-16,0 1 0,0-22 16,0 0-16,0 21 0,0-20 0,0-1 15,0 0-15,21 0 16,0-21-16,0 0 0,0 0 0,0 0 15,1 0-15,-1 0 0,0 0 0,21 0 16</inkml:trace>
  <inkml:trace contextRef="#ctx0" brushRef="#br0" timeOffset="6088.2">6583 699 0,'0'0'0,"0"-43"16,-21 43 0,-1 0-16,1 0 0,0 0 15,0 0-15,0 21 16,0 1-16,-1-1 0,1 21 0,21-21 16,-21 22-16,0-1 0,21 0 15,0 1-15,-21-22 0,21 21 0,-21 0 16,21 1-16,0-22 0,0 21 15,0-21-15,0 1 0,0-1 0,21 0 16,-21 0-16,21 0 16,0-21-16,0 0 0,22 21 0,-22-21 15,21 0-15,0 0 0,-20 0 16,20 0-16,0-21 0,43-21 16,-64 21-16,21 0 0,1-1 15,-22-20-15,21 21 0,-21-21 0,22-1 16,-22-20-16,0 20 0,21-20 15,-20 21-15,-1-22 0,0 1 0,0 20 16,-21-20-16,0 20 0,21 1 16,-21 0-16,0 21 0,0-22 0,0 22 15,0 0-15,0 0 16,-21 21-16,0 0 16,0 0-16,0 21 15,21 0-15,-22 0 0,1 22 0,0-22 16,21 21-16,0 0 0,0 1 15,-21-1-15,21 0 0,0 1 0,-21-1 16,21 0-16,0 22 0,0-22 16,0 1-16,0-1 0,0 0 15,0 1-15,0-1 0,0-21 0,21 21 16,0-20-16,0-1 0,-21 0 16,21 0-16,1 0 0,-1-21 0,0 0 15,0 0-15,0 0 0,22 0 16,-22 0-16,0 0 0,0 0 0,21-21 15,-20 0-15,-1 0 0,0-22 16,0 22-16,21-21 0,-20 21 0,-1-22 16,0 1-16,-21 0 0,21-1 15,0 22-15,-21 0 0,21 0 0,-21 0 16,0 0-16,0 42 31,-21 0-31,21 0 16,-21 21-16,0-20 0,21 20 0,0-21 15,-21 21-15,21-20 0,-21 20 16,21-21-16,-22 21 0,22-20 16,0-1-16,0 0 0,0 0 15,0 0-15,0 0 0,22-21 16,-1 0-16,0 0 0,0 0 16,21 0-16,-20 0 0,-1 0 0,21 0 15,-21 0-15,22 0 0,-22-21 0,21 0 16,-21 0-16,22 21 0,-1-42 15,-21 20-15,0 1 0,22-21 0,-22 21 16,0-22-16,0 1 0,0 0 16,22-22-16,-22 43 0,0-21 15,-21 21-15,0-1 0,21 22 16,-21-21-16,0 42 31,0 1-31,-21-1 16,21 0-16,-21 21 0,21-21 15,-21 22-15,21-22 0,-22 21 0,22-21 16,0 1-16,-21 20 0,21 0 16,0-21-16,0 22 15,0-22-15,0 0 16,21-21-16,1 0 0,-1 0 16,0 0-16,0 0 0,0 0 0,0 0 15,1-21-15,-1 0 16,0 21-16,0-21 0,-21-1 0,0-20 15,21 21-15,-21 0 0,0-22 16,0 22-16,0-21 0,0 21 0,0-22 16,0 22-16,-21 0 0,0 0 15,0 0-15,0 0 0,-1 21 0,1 0 16,-21 0-16,21 0 0,0 0 16,-1 0-16,22 21 15,22-21 1,-1 0-1,0 0-15,0 0 0,21 0 16,-20 0-16,20-21 0,-21 21 16,21-22-16,-20 22 0,20-21 15,-21 21-15,21-21 0,-20 21 0,-1 0 16,0 0-16,0 0 0,0 0 16,0 0-16,-21 21 15,0 0-15,0 1 16,0-1-16,0 0 0,0 0 0,0 0 15,0 22-15,0-22 0,0 21 16,0 0-16,0-20 0,0-1 16,0 21-16,0-21 0,0 0 15,0 1-15,0-1 0,0 0 0,0 0 16,0 0-16,0 0 0,-21 1 16,0-22 30,21-22-46,0 1 0,0 0 16,0 0-16,0 0 0,0-22 16,0 1-16,21 0 0,0-1 15,1 1-15,-1 0 0,0-22 0,21 22 16,-21 0-16,22-1 0,-1 1 16,-21 21-16,22 0 0,-1-1 0,0 1 0,1 0 15,-1 21-15,-21 0 16,21 0-16,-20 0 0,-1 21 0,0 0 15,0 1-15,0 20 0,0-21 16,-21 21-16,0 1 0,0-1 0,0 0 16,0 22-16,0-22 0,0 1 15,-21-22-15,0 21 0,0 0 0,21-20 16,0-1-16,-21 0 0,21 0 0,-21 0 16,21 0-16,-22 1 15,1-22 1,0 0-1,21-22 1,0 1-16,0-21 16,-21 21-16</inkml:trace>
  <inkml:trace contextRef="#ctx0" brushRef="#br0" timeOffset="6313.07">8424 381 0,'0'0'0,"-21"0"0,0 0 0,0 0 16,0 0 46</inkml:trace>
  <inkml:trace contextRef="#ctx0" brushRef="#br0" timeOffset="6588.56">6794 699 0,'64'21'16,"-43"-21"0,21 0-16,1 0 0,-22 0 0,21 0 15,1 0-15,-1 0 0,0 0 16,-21 0-16,22 0 0,-22 0 0,0 0 15,0-21-15,0 21 0,1-22 32,-1 22-32</inkml:trace>
  <inkml:trace contextRef="#ctx0" brushRef="#br0" timeOffset="7188.22">10710 423 0,'0'0'0,"0"-105"31,0 83-15,0 1-16,0 42 31,0 1-31,0-1 0,0 0 16,0 21-16,0 1 0,0-1 15,0 0-15,0 22 0,0-22 0,0 22 16,0 41-16,0-62 0,-21-1 16,0 0-16,21 1 15,-21-1-15,21 0 0,-21 22 16,21-43-16,-22 0 0,22 0 0,-21 1 16,21-44 30,0 1-46,0 0 0</inkml:trace>
  <inkml:trace contextRef="#ctx0" brushRef="#br0" timeOffset="7780.88">10308 910 0,'0'0'0,"-21"0"0,42-21 46,0 21-46,0 0 0,22-21 16,-1 21-16,0-21 0,22 21 0,-22-21 16,22-1-16,-1 1 0,1 21 15,-1-21-15,1 0 0,-22 21 0,22-21 16,-22 21-16,-21 0 0,21 0 16,-20-21-16,-1 21 15,-42 21 16,-1 0-15,1 0-16,21 21 0,-21-20 16,0 20-16,21 0 0,-21-21 0,0 22 15,21-1-15,0 0 0,0-20 16,0 41-16,0-42 0,0 0 16,0 1-16,0-1 0,21 0 15,0-21-15,21 0 0,-21 0 0,22 0 16,-22 0-16,21 0 0,1 0 15,-1 0-15,-21-21 0,21 21 16,1-21-16,-1-1 0,0-20 0,-20 21 16,20-21-16,-21 20 0,0-20 15,0 0-15,-21-22 0,0 22 0,0 0 16,0-1-16,0 22 0,0-21 16,0 21-16,-21-1 0,-21-20 15,0 21-15,20 21 0,-20 0 16,21 0-16,-21 0 0,-1 0 0,1 0 15,0 0-15,-1 21 0,1 0 16,21-21-16,-22 21 0,1 22 0,21-22 16,0 0-16,0 21 0,-1-20 15,1-1-15,21 21 0,0-21 16,0 0-16,0 1 0,0-1 0,21 0 16,1 0-16,-1-21 0,21 0 15,-21 0-15,22 0 0,-1 0 0</inkml:trace>
  <inkml:trace contextRef="#ctx0" brushRef="#br0" timeOffset="8332.21">13483 402 0,'0'0'0,"21"-21"0,0-42 15,-21 41 1,-21 22 15,0 22-31,21-1 16,-21 21-16,0 0 0,-22 43 15,1-43-15,21 1 0,0 20 16,-22-20-16,22 20 0,-21-21 0,0 22 16,20-1-16,-20-20 0,21-1 15,-21 0-15,20 1 0,1-1 16,-21 0-16,21-20 0,21-1 16,0 0-16,0-42 31,0 0-31,0-1 0,0 1 15,21-21-15,0 0 0,0-1 0,0-20 16,1 20-16,20-20 0,-21-1 16</inkml:trace>
  <inkml:trace contextRef="#ctx0" brushRef="#br0" timeOffset="8584.08">13377 360 0,'0'0'0,"21"-21"0,1 0 16,-22-1-16,21 22 0,0 0 31,-21 22-31,21-1 0,-21 0 15,0 21-15,0 1 0,0-22 16,0 21-16,0 22 0,0-22 0,0 0 16,0 22-16,0-22 0,0 22 15,0-22-15,0 21 0,-21-20 0,0-1 16,21-21-16,-21 22 0,21-1 16,-22-21-16,22 0 0,0 0 0,0 1 15,0-1 1,0-42 15,0-1-31,0 1 16,0 0-16</inkml:trace>
  <inkml:trace contextRef="#ctx0" brushRef="#br0" timeOffset="9236.5">12954 889 0,'0'0'15,"0"21"-15,0 0 16,0 1-16,21-22 16,0 0-16,0 0 0,1 0 15,-1 0-15,21 0 0,0 0 16,1-22-16,-1 1 0,0 21 16,1-21-16,-1 0 0,0 21 0,22-21 15,-22 0-15,1-1 0,-22 22 16,21-21-16,0 0 0,-20 21 0,20-21 15,-21 21-15,0 0 0,0-21 16,1 21-16,-22 21 47,0 0-47,0 0 0,-22 0 0,22 1 16,0 20-16,0-21 0,-21 21 15,21-20-15,0 20 0,-21 0 16,21-21-16,0 1 0,0 20 15,0-21-15,0 0 0,0 0 0,21 1 16,0-22-16,1 21 0,-1-21 16,0 0-16,0 0 0,21 0 0,-20 0 15,20 0-15,-21-21 0,21 21 0,1-22 16,-1 1-16,-21 0 0,22 0 16,-1 0-16,0-22 0,-21 1 0,1 21 15,-1-21-15,0-1 0,0 1 16,21-22-16,-42 43 0,0 0 15,0 0-15,0 0 0,0 42 32,0 21-17,-21-21-15,0 22 16,21-22-16,0 21 0,-21 1 0,0-22 16,21 21-16,-21 0 0,21-20 15,0 20-15,0-21 0,0 0 0,0 0 16,0 1-16,0-1 15,21-21-15,0 0 16,0 0-16,0 0 0,0 0 16,1 0-16,20-21 0,-21-1 0,0 1 15,22-21-15,-22 21 0,21-22 0</inkml:trace>
  <inkml:trace contextRef="#ctx0" brushRef="#br0" timeOffset="9529.34">15028 254 0,'0'0'0,"0"-21"0,0 0 0,0 0 16,-21 21-1,21 21 1,-21 0-16,0 0 0,0 21 0,21 1 16,-22-1-16,1 0 0,0 1 0,21-1 15,-21 0-15,0 1 0,21 20 16,0-20-16,-21-1 0,-1 0 15,22 1-15,-21-1 0,21 0 16,0-21-16,-21 22 0,21-22 0,0 0 16,-21 0-16,21 0 0,0 1 15,0-1-15,21-21 16,0 0 0,0-21-16,1-1 0,-1 22 0,0-21 15,0 0-15,21-21 0</inkml:trace>
  <inkml:trace contextRef="#ctx0" brushRef="#br0" timeOffset="9948.1">15198 677 0,'0'0'0,"0"-21"0,0 0 0,0 42 47,-22 0-47,1 1 15,0-1-15,21 0 0,-21 0 0,0 21 16,0 1-16,21-22 0,-22 21 15,22 1-15,-21-22 0,21 21 0,0-21 16,0 0-16,0 1 0,0-1 0,0 0 16,0 0-16,21 0 15,1-21-15,20 0 0,0 0 16,-21 0-16,22 0 0,-1-21 16,0 0-16,1 21 0,-1-21 15,0 0-15,1-22 0,-22 22 16,21 0-16,-21-21 0,1-1 0,-1 1 15,0 21-15,-21-22 0,0 1 0,0 0 16,0 21-16,0-22 0,-21 22 16,21 0-16,-21 21 0,-22-21 0,22 21 15,-21 0-15,21 0 0,-22 0 16,1 0-16,21 21 0,-22-21 0,1 21 16,0-21-16,21 21 15,-22 0-15,22 1 0,-21-22 0,21 21 16,-1 0-16,1-21 0,0 0 0</inkml:trace>
  <inkml:trace contextRef="#ctx0" brushRef="#br0" timeOffset="10171.96">14605 508 0,'0'0'0,"-21"0"0,42 0 32,0 0-32,0 0 0,0 0 15,1 0-15,-1 0 0,21 0 0,0 0 16,1 0-16,-22 0 0,21 0 16,1 0-16,-1 0 0,-21 0 0,0 0 15,0 0-15,1 0 0,-1 0 0</inkml:trace>
  <inkml:trace contextRef="#ctx0" brushRef="#br0" timeOffset="11252.02">15896 677 0,'0'-21'15,"0"0"-15,0 0 16,21 21-1,0 0-15,-21-21 0,22 21 16,-1 0-16,0 0 0,0 0 16,0 0-16,0 0 0,1 21 15,-1 0-15,0 0 16,-21 22-16,21-22 0,-21 0 0,0 21 16,0 1-16,0-1 0,0-21 15,-21 21-15,0 1 0,21-22 0,-21 21 16,-1-21-16,22 1 0,-21-1 0,21 0 15,0 0-15,0 0 0,-21-21 16,21 21-16,0-42 31,0 0-31,0 0 16,0 0-16,0 0 0,0-1 16,0-20-16,21 0 0,0-1 15,1 1-15,-1 0 0,0-1 16,0 22-16,0-21 0,0 21 0,22-22 15,-22 22-15,21 0 0,-21 21 0,1-21 16,20 21-16,-21 0 0,0 0 16,22 0-16,-22 0 0,0 0 0,0 21 15,0 0-15,0 0 0,1 1 16,-22 20-16,0-21 0,0 21 0,0 1 16,0-1-16,0 0 15,0-20-15,0 20 0,0 0 0,0-21 16,0 1-16,0 20 0,0-21 15,-22 0-15,1 0 0,21 1 16,-21-22 0,21-22 15,0 1-31,0 0 0,0 0 16,0 0-16,0-22 0,21 22 15,0-21-15,1 0 0,-1 20 0,0-20 16,0 0-16,0 21 0,0-1 15,1-20-15,-1 21 0,0 0 0,0 21 16,21-21-16,-20-1 0,-1 22 16,21 0-16,-21 0 0,0 0 15,1 0-15,20 22 0,-21-1 0,0 0 16,0 0-16,-21 21 0,0-20 16,0 20-16,0 0 0,0 1 15,0-22-15,0 21 0,-21 0 16,0-20-16,0-1 0,21 0 0,-21 0 0,0 0 15,-1 0-15,22 1 0,0-1 16,-21-21-16,21-21 31,21-1-15,1 22-16,-1-21 0,0 0 16</inkml:trace>
  <inkml:trace contextRef="#ctx0" brushRef="#br0" timeOffset="11844.07">17759 826 0,'0'0'0,"0"-22"0,0 1 0,0 0 0,0 0 16,0 0-16,0 0 0,0-1 16,0 1-16,0 0 0,0 0 15,-21 0-15,-1 21 0,1-21 16,0 21-16,0 0 0,0 0 0,0 0 15,-1 0-15,-20 21 0,21 0 16,-21 0-16,-1 0 0,1 0 0,21 22 16,-22-1-16,1 0 0,0 1 15,-1-1-15,22 0 0,-21 1 0,21-1 16,0 0-16,21 1 0,0-22 16,0 21-16,0-21 0,0 1 0,21-1 15,0 0-15,0-21 16,21 0-16,1 0 0,-22 0 0,21 0 15,1 0-15,-1-21 0,0 0 16,1-1-16,-1 1 0,0 0 16,1-21-16,-22 21 0,21-22 0,0 1 15,-20 0-15,-1-1 0,0 1 16,0 0-16,0-1 0,-21 22 0,0 0 16,21 0-16,-21 0 0,0-1 15,0 44 16,0-1-31,-21 0 0,21 0 0,0 21 16,-21-20-16,0 20 0,21 0 16,-21 1-16,21-1 0,0-21 0,0 21 15,0 1-15,0-22 0,0 0 16,0 0-16,0 0 0,0 1 16,0-1-16,21 0 0,0-21 0,21 0 15,-20 0-15,-1 0 16,0 0-16,0 0 0,21-21 0,-20 21 15,-1-21-15,21-1 0,-21 1 16,0 0-16,1-21 0,20-1 0,-21 1 16,0 0-16,0-1 0</inkml:trace>
  <inkml:trace contextRef="#ctx0" brushRef="#br0" timeOffset="12168.19">18415 318 0,'0'0'0,"-21"0"31,0 0-31,-1 0 0,1 21 16,21 0-16,-21 0 0,0 0 15,21 0-15,-21 22 0,0-22 16,21 21-16,0 1 0,-22-1 0,1-21 16,21 21-16,-21 1 0,21-1 15,-21 0-15,21 1 0,0-1 0,0 0 16,0 1-16,0-22 0,0 0 15,0 21-15,0-20 0,0-1 0,0 0 16,0 0-16,0 0 16,21-21-1,0 0 1,0 0-16,1-21 16,-1 0-16,0 21 0,-21-21 15,21 0-15,0-1 0,22 1 16,-22 0-16,21 0 0</inkml:trace>
  <inkml:trace contextRef="#ctx0" brushRef="#br0" timeOffset="12454.32">18775 699 0,'0'0'0,"0"-22"0,0 1 32,-21 21-17,-1 21-15,1-21 16,0 22-16,0-1 0,0 0 15,21 0-15,-21 21 0,-1-20 0,1 20 16,0-21-16,21 21 0,-21 1 16,21-22-16,-21 0 0,0 0 0,21 22 15,0-22-15,0 0 0,-22 0 16,22 0-16,0 0 16,22-21-1,-1 0 1,0 0-16,0 0 0,21 0 15,-20 0-15,-1-21 0,21 0 16,0 0-16,1 21 0,-1-21 0</inkml:trace>
  <inkml:trace contextRef="#ctx0" brushRef="#br0" timeOffset="13264.32">19177 741 0,'0'0'0,"-21"0"16,0 21-1,-1 0-15,1-21 0,0 21 16,0 1-16,21 20 0,-21-21 0,0 0 16,-1 0-16,1 22 15,21-22-15,-21 0 0,21 21 0,0-20 16,0-1-16,0 0 0,0 0 16,0 0-16,0 0 0,21-21 0,0 22 15,1-1-15,-1-21 0,0 0 16,0 0-16,0 0 15,0 0-15,-21-21 16,22-1 0,-22 1-16,0 0 0,0 0 0,0 0 15,0-22-15,0 22 0,0-21 16,0 21-16,0 0 0,0-22 16,0 22-16,0 0 0,21 0 15,0 0-15,0-1 0,0 1 16,22 21-16,-22 0 0,21-21 15,-21 21-15,22 0 0,-1 0 0,-21 0 16,21 0-16,-20 0 0,20 21 16,-21 0-16,21 1 0,-42-1 0,22 21 15,-22-21-15,0 0 0,0 22 16,0-22-16,0 21 0,0-21 0,0 22 16,-22-22-16,22 0 0,-21 21 15,0-20-15,21-1 0,-21 0 16,0 0-16,0 0 15,-1-21 1,1 0 15,21-21-31,0 0 16,0 0-16,0 0 0,21-1 16,1-20-16,-1 21 0,0-21 0,0-1 15,0 1-15,22-22 0,-1 22 16,-21 0-16,21-1 0,1 1 0,-1 21 15,0-21-15,1 20 0,-1 1 16,0 21-16,1 0 0,-22 0 0,21 0 16,-21 0-16,22 0 0,-22 21 15,0 1-15,0-1 0,0 21 16,-21 0-16,0 1 0,0-22 0,0 21 16,0 1-16,0-1 0,-21 0 15,0 1-15,21-1 0,-21-21 0,0 21 16,21-20-16,-21 20 0,-1-21 15,22 0-15,-21-21 0,21 21 0,0 1 16,-21-22 0,21-22 15,0 1-31,0 0 0,0 0 16,0 0-16,0 0 0</inkml:trace>
  <inkml:trace contextRef="#ctx0" brushRef="#br0" timeOffset="13536.34">19008 360 0,'0'0'0,"-22"0"15,1 0 1,0 0 62,0 0-78,0-21 0,0 21 16</inkml:trace>
  <inkml:trace contextRef="#ctx0" brushRef="#br0" timeOffset="13768.41">18055 550 0,'0'0'16,"21"0"-1,0 0-15,1 0 16,-1 0-16,0 0 0,0 0 0,0 0 16,22 0-16,-22 0 0,0 0 15,21-21-15,-21 21 0,1 0 0,-1 0 16,0 0-16,0 0 0</inkml:trace>
  <inkml:trace contextRef="#ctx0" brushRef="#br0" timeOffset="15144.11">1164 1842 0,'0'0'0,"-21"0"0,0 0 16,0 0-16,-1 0 0,1 0 0,0 21 16,0-21-16,-21 0 0,20 0 15,1 21-15,0-21 0,0 0 16,0 0-16,0 21 0,21 0 62,21-21-62,0 0 16,0 0-16,0 0 16,0 0-16,1 21 0,-1-21 15,0 0-15,21 0 0,-21 0 0,22 0 16,-1 0-16,0 0 0,1 0 15,-1 0-15,22 0 0,-22 0 16,21 0-16,1 0 0,-1 0 0,1 0 16,21 0-16,-22 0 0,1 0 15,-1 0-15,22 0 0,-22 0 16,43 0-16,-21 0 0,21 0 0,-1-21 16,1 21-16,21 0 0,-21 0 15,0 0-15,0 0 0,0 0 16,-1 0-16,1 0 0,0 0 0,21 0 15,-21 0-15,21 0 0,-21 0 16,0 0-16,-1 0 0,22 0 0,-21 0 16,0 0-16,21 0 0,-21 0 15,0 0-15,105 0 16,-105 0-16,0 0 0,21 0 0,-21 0 16,0 0-16,21 0 0,-21-21 15,-1 21-15,1 0 0,0 0 0,0 0 16,0-21-16,0 21 0,-1 0 15,1 0-15,0 0 0,0 0 0,-21 0 16,-1 0-16,1-21 0,84 21 16,-105 0-16,20 0 0,-20 0 15,21 0-15,-22 0 0,22 0 16,-1 0-16,-20 0 0,-1 0 0,22 0 16,-43 0-16,22 0 0,-22-21 15,1 21-15,-1 0 0,-21 0 0,0 0 16,0 0-16,1 0 0,-1 0 15</inkml:trace>
  <inkml:trace contextRef="#ctx0" brushRef="#br0" timeOffset="15992.63">10943 1630 0,'0'0'0,"-42"0"16,21 0-16,-22 0 0,22 0 0,0 0 16,0 0-16,0 0 0,-1 0 15,1 0-15,21 21 0,-21-21 32,42 0 14,0 0-46,1 0 0,-1 0 0,21 0 16,0 0-16,1 0 0,20 0 16,1 0-16,-1 0 0,1-21 0,-22 21 15,22-21-15,-1 21 16,-21 0-16,1-21 0,-1 21 0,0 0 0,-20 0 16,-1 0-16,0 0 0,0 0 15,-21-22-15,21 22 78,0 0-78,1 0 16</inkml:trace>
  <inkml:trace contextRef="#ctx0" brushRef="#br0" timeOffset="17092.47">13695 1736 0,'0'0'0,"-21"0"16,-1-21-16,-20 21 0,21 0 15,0 0-15,0-22 0,-1 22 16,-20 0-16,21 0 0,0 0 0,0-21 16,-1 21-16,1 0 0,0 0 15,0 0-15,21-21 32,21 21-1,0 0-16,0 0-15,22 0 16,-22 0-16,0 0 0,0 0 16,0 0-16,1 0 0,-1 0 15,21 0-15,-21 0 0,0 0 0,22 0 16,-22 0-16,21 0 0,1 0 16,-1 0-16,0 0 0,1 0 0,-1 0 15,21 0-15,1 0 0,-1 0 16,1 0-16,-1 0 0,1 0 0,-1 0 15,22 0-15,-43 0 0,22 0 16,-1 0-16,1 0 0,21 21 0,-22-21 16,1 0-16,20 0 0,1 21 15,-22-21-15,22 0 0,0 0 0,-1 0 16,1 22-16,0-22 0,-1 0 16,1 0-16,0 0 0,-1 21 15,1-21-15,0 0 0,-1 0 0,22 0 16,0 0-16,-21 21 0,21-21 15,-22 0-15,1 0 0,21 0 0,-22 0 16,22 0-16,-21 0 0,21 0 16,-22 0-16,22 0 0,0 0 0,-21 0 15,-1 0-15,1 0 0,21 0 16,-21 0-16,-1 0 0,22 0 16,0 0-16,0 0 0,-22 21 15,22-21-15,0 0 0,63 0 16,-84 21-16,0-21 0,-1 0 15,1 0-15,0 0 0,21 21 0,-22-21 16,1 0-16,0 0 0,-1 22 16,-20-22-16,20 0 0,-20 0 0,-22 0 15,22 21-15,-22-21 0,0 0 16,-20 0-16,20 0 0,-21 0 0,0 0 16,0 0-1,-21-21 32,-21-1-31,0 1-16</inkml:trace>
  <inkml:trace contextRef="#ctx0" brushRef="#br0" timeOffset="195612.69">1058 3090 0,'0'-21'47,"0"0"-32,0 0 1,0 0 0,0 0-16,0-1 31,0 44 16,0-1-47,-21 0 0,21 0 15,0 0-15,0 0 0,0 22 16,0-22-16,0 21 0,0 22 0,0-22 16,-21 0-16,21 1 0,-21 20 15,21-20-15,0-1 0,-21 43 16,21-43-16,0 0 0,0 1 16,-22-22-16,22 21 0,0-21 0,0 0 15,-21 1-15,21-1 0,0 0 16,0 0-16,0-42 47,0 0-47,0 0 15,0-1-15,0 1 0,0 0 16</inkml:trace>
  <inkml:trace contextRef="#ctx0" brushRef="#br0" timeOffset="196056.44">1439 3471 0,'0'22'32,"0"-1"-32,0 0 15,0 0 1,0-42 46,0 0-46,0 0 0,0 42 31,21-21-1,1-21-46</inkml:trace>
  <inkml:trace contextRef="#ctx0" brushRef="#br0" timeOffset="196953.42">2625 3069 0,'0'-21'0,"0"42"0,0-63 15,0 21-15,0 0 0,0-1 16,-22 22 31,22 22-32,0-1-15,-21 0 0,21 0 0,0 0 16,0 22-16,0-22 0,0 21 16,-21 0-16,0 1 0,21-1 15,-21 0-15,21 1 0,-21 20 0,21-42 16,-22 22-16,22-1 0,0 0 15,0-20-15,0 20 0,0-21 0,0 0 16,0 0-16,0 1 16,22-22 15,-1-22-31,-21 1 0,21 0 16,0-21-16,-21 21 0,21-22 15,0 22-15,1-21 0,-1-1 0,0 1 16,0 21-16,0-21 0,0-1 15,1 22-15,20 0 0,-21 0 16,-21 0-16,21-1 0,0 1 16,1 21-16,-1 0 15,0 0-15,-21 21 16,0 1-16,21-1 16,-21 21-16,0-21 0,0 22 15,0-22-15,0 21 0,0 0 0,0-20 16,0 20-16,0-21 0,0 0 15,0 22-15,0-22 0,21 0 0,-21 0 16,21-21-16,-21 21 16,22 0-16,-1-21 0,0 22 15,0-22-15,0 0 0,0 0 0,1 0 16,-1 0-16,0-22 0,0 1 16,0 21-16,0-21 0,22 0 0,-22-21 15,0 20-15,0-20 0,0 0 16,-21-1-16,0 1 0,22 0 0,-22-1 15,0-20-15,0 21 0,0-43 16,-22 64-16,22 0 0,-21-1 16,0 1-16,0 0 0,21 0 15,-21 21-15,0-21 0,-1 21 16,1 0 0,21 21 15,0 0-16,21-21 1</inkml:trace>
  <inkml:trace contextRef="#ctx0" brushRef="#br0" timeOffset="197620.56">3789 2836 0,'21'22'0,"-42"-44"0,21 1 15,-21 21-15,21-21 0,0 42 63,0 0-63,0 1 0,0-1 0,0 0 15,0 21-15,0-21 0,0 22 0,0-22 16,-22 21-16,22 1 16,0-1-16,-21 0 0,21 1 0,0-1 15,0 0-15,-21 1 0,21-1 16,0-21-16,-21 21 0,21-20 0,0 41 16,0-42-16,0 22 15,0-22-15,-21-21 47,21-21-47,0-1 16,0 1-16,0 0 0,0 0 15,21-21-15,-21 20 0,21-20 0,0 21 16,-21-21-16,21 20 0,22-20 16,-22 21-16,0-21 0,0 20 0,22 1 15,-22 0-15,0 0 16,21 21-16,-21-21 0,1 21 0,-1 0 15,0 0-15,0 0 0,0 0 0,0 21 16,1 0-16,-22 0 0,21 0 16,-21 1-16,0-1 0,0 21 0,0-21 15,0 22-15,0-1 0,0-21 16,0 21-16,0-20 0,0-1 0,0 21 16,0-21-16,0 0 0,0 1 15,-21-22-15,21 21 0,-22 0 0,1-21 16,21 21-16,0-42 62,0 0-62,0 0 16,21-1-16</inkml:trace>
  <inkml:trace contextRef="#ctx0" brushRef="#br0" timeOffset="198644.37">4847 3260 0,'0'0'0,"42"-85"32,-42 64-32,0 0 0,0 0 0,0-1 15,0 1-15,0 0 16,0 0-16,-21 0 0,0 21 0,21-21 15,-21 21-15,0 0 0,0 0 0,-1 0 16,1 0-16,0 0 16,0 0-16,0 0 0,0 21 0,21 0 15,-22-21-15,1 42 0,0-21 16,0 1-16,0 20 0,0-21 0,-1 21 16,1 1-16,21-1 0,-21 0 15,21-20-15,-21 20 0,21 0 0,0-21 16,0 1-16,0 20 0,0-21 15,0 0-15,0 0 0,21 1 16,0-1-16,0-21 0,1 0 16,-1 0-16,0 0 0,0 0 15,21 0-15,-20 0 0,-1 0 0,0 0 16,0-21-16,0 21 0,0-22 0,1 1 16,-1 0-16,0 0 0,0-21 15,0 20-15,0-20 0,1 0 0,-22 21 16,21-22-16,0 1 0,-21 0 15,0 20-15,0 1 0,21 0 0,-21 0 16,0 0-16,0 0 0,0-1 16,0 44 31,0-1-47,0 21 0,0-21 15,0 0-15,-21 1 0,21 20 16,-21-21-16,21 21 0,0 1 0,0-22 15,-21 21-15,21-21 0,0 1 16,-22 20-16,22-21 0,0 0 0,0 0 16,0 1-16,0-1 15,22 0-15,-1-21 0,0 0 0,0 0 16,0 0-16,0 0 0,1 0 16,20 0-16,-21 0 0,0 0 0,0-21 15,1 0-15,-1 21 0,21-22 16,-21 1-16,0-21 0,1 21 0,-1 0 15,0-22-15,0 1 0,0 0 0,0-22 16,1 22-16,-1-22 0,0 22 16,0 0-16,0-1 0,-21 1 0,21 21 15,-21 0-15,22-22 0,-22 22 16,0 0-16,0 0 16,0 42 30,-22 0-46,22 0 16,-21 0-16,21 1 0,-21-1 0,21 21 16,0-21-16,0 0 0,-21 22 0,0-22 15,0 21-15,21 1 0,-22-22 16,22 21-16,-21 0 0,0-20 0,21 20 16,0-21-16,0 21 0,-21-20 15,21-1-15,0 0 0,0 0 0,0 0 16,0 0-16,0 1 0,0-1 15,21-21-15,0 0 16,0 0-16,1 0 0,-1 0 16,0 0-1,0-21-15,0 21 0,0-22 0,1 1 16,-1 21-16,0-21 0,0 0 0,0 21 16,0-21-16,1 0 0,-1-1 15</inkml:trace>
  <inkml:trace contextRef="#ctx0" brushRef="#br0" timeOffset="198946.22">5313 3217 0,'21'0'16,"0"0"-16,0 0 0,0 0 16,22-21-16,-22 21 0,21-21 0,1 21 15,-22-21-15,21 21 0,0 0 16,-20 0-16,20-21 0,-21 21 0,0 0 16,0 0-16,1 0 0</inkml:trace>
  <inkml:trace contextRef="#ctx0" brushRef="#br0" timeOffset="200220.14">7451 3112 0,'0'-22'0,"0"1"31,0 0-31,0 0 16,0 42 30,0 0-46,0 0 16,0 1-16,-22-1 0,22 0 16,0 21-16,0 1 0,-21-22 0,21 21 15,-21 0-15,21-20 0,0 20 16,-21-21-16,21 21 0,0-20 0,0-1 16,0 0-16,0 0 0,0 0 15,0 0-15,0 1 16,0-44 15,0 1-31,21 0 0,0 0 16,0 0-16,-21 0 0</inkml:trace>
  <inkml:trace contextRef="#ctx0" brushRef="#br0" timeOffset="200724.49">8149 3027 0,'0'0'0,"-21"0"31,0 0-31,0 0 0,-1 0 16,-20 0-16,21 21 0,0-21 15,0 21-15,-1 0 0,1-21 16,0 22-16,0-1 0,21 0 15,0 0-15,0 0 16,21 0 0,0-21-16,0 22 15,1-22-15,-1 0 0,0 0 0,0 0 16,0 0-16,22 0 0,-22 21 16,0-21-16,0 0 0,21 0 0,-20 21 15,-1-21-15,0 21 0,0-21 0,0 21 16,-21 0-16,21 1 15,-21-1-15,0 0 0,0 0 16,0 0 0,-21 0-16,0-21 0,-21 22 0,21-1 15,-1-21-15,-20 21 0,21-21 0,-21 0 16,-1 0-16,22 21 0,-21-21 16,21 0-16,-22 0 0,22 0 0,0 0 15,-21 0-15,20 0 0,1 0 0,0 0 16,0 0-16,21-21 0,-21 21 15,0 0-15,-1-21 0,22 0 16,0-1-16,-21 1 16,21 0-16,0 0 15,0 0-15</inkml:trace>
  <inkml:trace contextRef="#ctx0" brushRef="#br0" timeOffset="201156.25">7535 2519 0,'0'0'0,"-21"0"0,0 0 0,-43 63 31,64-41-31,0-1 0,0 0 16,0 0-16,22-21 31,-1 0-31,0 0 0,0 0 16,0 0-16,0 0 0,1 0 16,-22-21-16,21 21 0,0-21 0,-21 0 15,0-1-15,0 1 0,0 0 16,0 0-1,-21 21-15,0 0 0,-1 0 16,1 0-16,0 0 16,0 21-16,21 0 0,-21-21 15,21 21-15,-21 1 0,21-1 16,0 0-16,0 0 0,0 0 16,0 0-16,21 1 15,0-22-15,0 0 0</inkml:trace>
  <inkml:trace contextRef="#ctx0" brushRef="#br0" timeOffset="202008.35">9927 2731 0,'0'0'0,"21"-22"16,-21 1-16,21 0 0,1 0 0,-22 0 16,0 0-16,0-1 0,0 1 15,0 0-15,0 0 16,0 42-1,0 0 1,0 0-16,0 22 0,-22-22 16,1 21-16,0 22 0,0-22 15,0 0-15,0 22 0,-1-22 0,-20 22 16,21-1-16,-21 1 0,20-1 0,-20 1 16,0-1-16,21-20 0,-1 20 15,-20-21-15,21 1 0,21-22 0,0 21 16,-21-21-16,21 1 0,-21-1 15,21-42 1,0-1 0,21 1-16,0-21 0,0 21 15,0-22-15,0-20 0,1 21 16,-1-22-16,0 22 0,21-22 0,-21 1 16,22 20-16,-22-20 0,21 21 15,-21-22-15,22 22 0,-22-1 0,21-41 16,-21 63-16,1-1 15,-22 1-15,21 0 0,-21 0 0,0 0 16,0 42 0,0 0-16,0 0 15,0 22-15,0-1 0,0-21 0,0 21 16,0 22-16,0-22 0,0 1 16,0-1-16,0 21 0,0-20 0,-21 20 15,21 1-15,0-22 0,-22 0 16,22 22-16,0-22 0,0-21 15,-21 22-15,21-1 0,0-21 0,0 0 16,0 1-16,0-1 0,0 0 16,0-42 15,0 0-31,0-1 0,0 1 16,0 0-16</inkml:trace>
  <inkml:trace contextRef="#ctx0" brushRef="#br0" timeOffset="202680.12">9525 3281 0,'0'0'0,"-21"21"0,21 0 32,21-21-17,0 0-15,0 0 0,0 0 16,22 0-16,-1 0 0,0-21 0,1 21 15,-1-21-15,22 0 0,-22 0 16,21 21-16,1-22 0,-22 1 0,22 0 16,-22 0-16,0 0 15,1 0-15,-1-1 0,-21 1 0,22 21 16,-22-21-16,-21 0 0,21 21 16,-21 21 15,-21 0-16,21 22-15,0-22 16,-21 0-16,21 21 0,-22 1 0,1-22 16,21 21-16,0 0 0,0 1 15,-21-22-15,21 21 0,0-21 0,0 22 16,0-22-16,0 0 0,0 0 0,21-21 16,-21 21-16,21-21 15,1 22-15,-1-22 0,0 0 0,0 0 16,21 0-16,1-43 0,-22 43 15,21-21-15,-21 0 0,1 0 16,-1-22-16,21 22 0,-21-21 0,0 0 16,1 20-16,-1-20 0,0 0 15,-21-1-15,0 1 0,21 21 0,-21-21 16,21 20-16,-21 1 0,0 0 0,0 0 16,0 42 15,-21 0-16,0 43-15,21-43 16,-21 21-16,21 1 0,0-1 0,0-21 16,0 21-16,0 1 0,0-22 0,0 21 15,0-21-15,0 22 0,0-22 16,0 0-16,0 0 0,0 0 16,21-21-16,0 0 0,0 0 15,0 0-15,1 0 0,-1 0 16,0-21-16,0 0 0,21 0 0,-20 0 15,-1-22-15</inkml:trace>
  <inkml:trace contextRef="#ctx0" brushRef="#br0" timeOffset="203008.11">11388 2582 0,'0'0'15,"0"-21"-15,-22 21 32,1 21-32,21 1 0,-21-1 15,21 21-15,0 0 0,-21-20 16,0 41-16,21-21 0,-21 1 0,21-1 16,0 0-16,-22 22 0,1-22 15,21 1-15,-21-1 0,21 21 16,0-20-16,0-1 0,0 0 0,-21 1 15,21-22-15,0 21 0,0-21 0,0 1 16,0-1-16,0 0 0,0 0 16,21 0-16,0-21 15,0 0-15,1 0 16,-1-21-16,0 0 0,0 0 0,0 0 16,0-1-16</inkml:trace>
  <inkml:trace contextRef="#ctx0" brushRef="#br0" timeOffset="203460.91">11811 3006 0,'-21'0'16,"0"0"0,-1 0-16,22 21 0,-21-21 15,0 21-15,0 0 0,21 0 16,0 1-16,-21 20 0,21-21 0,-21 0 15,-1 22-15,22-22 0,0 21 16,0-21-16,0 0 0,0 1 0,0-1 16,0 0-16,0 0 0,0 0 0,0 0 15,22-21 1,-1 22-16,0-22 0,0 0 0,0 0 16,0 0-16,1 0 0,20 0 0,-21-22 15,0 1-15,22 21 0,-22-21 16,0 0-16,0 0 0,0 0 0,22-43 15,-43 43-15,0-21 16,0 20-16,0-20 0,0 21 0,0-21 16,0 20-16,-22 1 0,1 0 0,-21 0 15,21 21-15,-22 0 16,22 0-16,0 0 0,-21 0 0,21 0 16,-22 21-16,22-21 15,0 21-15,0-21 0,0 21 16,-1-21-16,1 0 47</inkml:trace>
  <inkml:trace contextRef="#ctx0" brushRef="#br0" timeOffset="203712.29">11112 2900 0,'22'21'16,"-1"-21"-1,0 0-15,21 0 0,-21 0 0,22 0 16,-22 0-16,21 0 0,1 0 0,-1 0 16,0 0-16,-21 0 0,22-21 15,-22 21-15,21 0 0,-21 0 0,1 0 16,-1 0-16,0 0 15</inkml:trace>
  <inkml:trace contextRef="#ctx0" brushRef="#br0" timeOffset="204988.37">11938 3048 0,'0'0'0,"-21"-21"31,21 0-31,21 21 32,0-21-32,0 21 0,0 0 15,1 0-15,-1 0 16,0 0-16,0 0 0,0 21 0,0 0 15,1-21-15,-1 21 0,0 0 16,-21 0-16,21 1 0,-21 20 0,21-21 16,-21 0-16,0 22 0,0-22 0,0 0 15,0 21-15,0-21 16,0 1-16,0-1 0,0 0 0,-21 0 0,0 0 16,21 0-16,0 1 0,-21-22 15,21 21-15,-21-21 16,21-21-1,0-1 1,0 1-16,0 0 0,0-21 16,0 21-16,0-1 0,0-20 15,21 0-15,0 21 0,-21-22 0,21 22 16,0-21-16,0 21 0,1-1 0,-1 1 16,21 0-16,-21 0 0,0 0 15,22 0-15,-22-1 0,21 22 16,-21 0-16,1-21 0,-1 21 0,21 0 15,-21 0-15,0 0 0,1 21 0,-1 1 16,-21-1-16,21 0 0,0 0 16,-21 0-16,0 0 0,0 1 15,21 20-15,-21-21 0,0 0 0,0 22 16,0-22-16,0 21 0,0-21 0,0 0 16,0 1-16,0-1 0,0 0 15,-21 0-15,21 0 0,0 0 16,-21-21-1,0 0 1,21-21 0,0 0-16,0 0 15,0 0-15,0 0 0,0-1 0,0-20 0,0 21 16,0 0-16,0-22 16,0 22-16,0 0 0,21-21 0,0 21 15,0-1-15,0 1 0,1 0 0,-1 0 16,21 0-16,-21 0 0,22-1 15,-22 22-15,21-21 0,0 21 0,-20 0 16,20 0-16,0 0 0,1 0 16,-22 0-16,21 21 0,-21 1 0,0-1 15,1 0-15,-22 21 0,0-21 16,0 22-16,0-1 0,0 0 16,0-20-16,-22 20 0,1 0 0,0-21 0,0 22 15,0-22-15,21 0 0,-21 0 16,21 0-16,-22 1 0,22-1 15,0-42 17,0-1-17,0 1-15,22 0 0,-22 0 16</inkml:trace>
  <inkml:trace contextRef="#ctx0" brushRef="#br0" timeOffset="205592.07">13906 3133 0,'0'0'0,"0"-21"0,0-1 16,0 1-16,0 0 16,0 0-16,-21 0 0,0 0 15,0-1-15,0 22 0,0 0 16,-1 0-16,1 0 15,0 0-15,0 0 0,0 0 16,-22 22-16,22-1 0,0 0 16,0 0-16,0 0 0,0 22 15,-1-1-15,-20-21 0,21 21 0,21 1 16,-21-1-16,0 0 0,21-20 16,-22 20-16,22 0 0,0-21 0,0 1 15,0-1-15,0 0 0,22 0 0,-1 0 16,0-21-16,0 0 0,0 0 15,0 0-15,22 0 0,-22 0 0,42 0 16,-41-21-16,-1 0 16,21 0-16,-21 0 0,0-1 0,22 1 15,-22-21-15,0 21 0,0-22 0,-21 1 16,21 0-16,1 21 0,-22-22 16,21 1-16,-21 21 0,0-22 15,0 22-15,0 0 0,0 0 0,0 0 16,0 42 15,0 0-31,0 0 16,0 0-16,0 22 0,0-22 0,0 21 15,0-21-15,0 22 0,0-22 0,0 21 16,0-21-16,0 22 0,0-22 16,0 0-16,0 0 0,21 0 15,0 1-15,0-1 0,-21 0 0,21-21 16,1 0-16,-1 0 0,0 0 0,0 0 15,0 0-15,0 0 0,1 0 16,20-21-16,-21 0 0,0-1 0,0 1 16,1 0-16,20 0 0</inkml:trace>
  <inkml:trace contextRef="#ctx0" brushRef="#br0" timeOffset="205944.87">14668 2561 0,'0'0'0,"0"-21"0,-21-21 32,0 42-32,0 0 0,21 21 15,0 0 1,-21 0-16,21 0 0,-21 22 0,21-1 16,0 0-16,0 1 0,-22-1 0,22 0 15,-21 22-15,21-22 0,0 1 16,-21-1-16,21 0 0,-21 1 0,21 62 15,0-62-15,0-1 16,0-21-16,0 22 0,0-22 0,0 21 16,0-21-16,0 0 0,0 1 0,0-1 15,21-21 1,0 0-16,0 0 0,1 0 16,-1 0-16,0-21 0,0 21 15,0-22-15,0 1 0,1 0 16,-1 0-16,0 0 0,0 0 0,0-22 15,0 1-15,1 21 0,-1-22 16,21 22-16</inkml:trace>
  <inkml:trace contextRef="#ctx0" brushRef="#br0" timeOffset="206188.72">14986 3027 0,'0'0'15,"0"-21"-15,0 0 0,0 42 47,-21-21-47,21 21 16,-21 0-16,21 0 0,0 0 0,0 1 15,-22 20-15,22-21 0,0 0 16,-21 22-16,21-22 0,0 0 16,0 21-16,0-21 0,-21 1 0,21-1 15,0 0-15,0 0 0,0 0 16,0 0-16,0 1 0,21-22 16,0 0-16,1 0 15,-1 0-15,0 0 16,0-22-16,0 1 0,22 0 0,-22 0 15,21 0-15,22-22 0</inkml:trace>
  <inkml:trace contextRef="#ctx0" brushRef="#br0" timeOffset="207076.71">15515 2985 0,'0'0'0,"0"-22"31,-21 22-16,21 22-15,-21-22 0,0 21 0,-1 0 16,22 0-16,-21 0 0,0 0 16,0 22-16,21-22 0,-21 21 0,0-21 15,-1 22-15,1-22 0,21 21 16,0-21-16,-21 22 0,21-22 0,0 0 16,0 0-16,0 0 0,0 1 0,0-1 15,21 0 1,0-21-16,1 0 0,20 0 0,-21 0 15,0 0-15,0 0 0,22 0 0,-22 0 16,0-21-16,0 0 0,0 21 16,1-22-16,-1 1 0,-21 0 0,0-21 15,0 21-15,0-22 0,0 22 16,0-21-16,0 21 0,0-22 16,0 22-16,-21-21 0,21 21 0,-22-1 0,1 22 15,0-21-15,0 21 16,21-21-1,21 21 1,0 0-16,0 0 16,22 0-16,-22 0 0,21 0 0,-21 0 15,1 0-15,20 0 0,-21 0 16,0 0-16,0 0 0,22 0 0,-22 0 16,0 0-16,0 0 0,0 21 0,1 0 15,-22 1-15,21-22 16,-21 21-16,0 0 0,0 21 15,0-21-15,0 1 0,21-1 0,-21 0 16,0 0-16,0 21 0,0-20 16,0-1-16,0 21 15,0-21-15,-21-21 0,21 21 0,0 1 16,-21-1 0,-1-21-1,22-21 1,0-1-1,0 1-15,0 0 16,0 0-16,0-21 0,0 20 0,0-20 16,0 21-16,22-21 0,-1-1 0,0 22 15,0-21-15,0 21 0,22-22 16,-22 22-16,21 0 0,0-21 16,1 20-16,-1 1 0,22 21 15,-22-21-15,21 0 0,1 21 0,-22 0 16,22 0-16,-22 0 0,0 0 0,1 21 15,-22 0-15,0 0 0,0 1 16,-21-1-16,0 21 0,0-21 0,0 22 16,0-1-16,-21 21 0,0-20 15,0-1-15,0 0 0,-22-20 0,22 20 16,0 0-16,0-21 0,0 1 0,-1-1 16,1 0-16,0 0 15,21 0-15,0-42 31,0 0-31,0 0 0,0 0 16,21-1-16,-21 1 0</inkml:trace>
  <inkml:trace contextRef="#ctx0" brushRef="#br0" timeOffset="207429.51">15430 2540 0,'0'0'0,"-21"0"15,21 21-15,21-21 31,1 0-15,-22-21 0,-22 21 15,1 0-31,0 0 0,21 21 31</inkml:trace>
  <inkml:trace contextRef="#ctx0" brushRef="#br0" timeOffset="207672.3">14351 2858 0,'21'0'15,"0"0"1,0 0-16,1 0 0,-1-22 0,21 22 16,-21 0-16,0-21 0,1 21 0,-1 0 15,0-21-15,0 21 0,0 0 16,0-21-16,1 0 0,-1 21 0</inkml:trace>
  <inkml:trace contextRef="#ctx0" brushRef="#br0" timeOffset="208445.99">18457 2858 0,'-21'0'0,"0"0"16,0 0-16,0 0 15,-1 0-15,1-22 0,0 22 16,0-21-16,21 0 16,-21 21-16,21-21 0,-21 0 0,21 0 15,-22 21-15,22-22 0,0 1 0,0-21 16,0 21-16,0 0 0,0-1 15,0 1-15,0 0 0,22 0 0,-1-21 16,21 20-16,-21 1 0,22 0 16,-1 0-16,21 0 0,-20 21 15,20 0-15,1-21 0,-22 21 16,0 0-16,1 0 0,-1 0 0,0 21 16,-20 0-16,-1 0 0,0 0 0,-21 0 15,21 22-15,-21-22 0,0 21 16,0 1-16,-21-22 0,0 21 0,0-21 15,-22 22-15,22-1 0,-21-21 16,21 0-16,-22 22 0,22-22 0,-21 0 16,21 21-16,-1-21 0,1 1 15,0-1-15,0 0 0,0 0 0,21 0 16,-21-21-16,21 21 0,-22 1 16,22-1-16,-21-21 0,21 21 15,0 0-15,0 0 16</inkml:trace>
  <inkml:trace contextRef="#ctx0" brushRef="#br0" timeOffset="209172.57">18478 3598 0,'0'0'0,"-21"22"0,21-1 16,21-21 15,1 0-31,-1 0 0,0 0 16,0 0-16,0 0 0,0 0 15,1 0-15,-22-21 0,0-1 16,21 1-16,-21 0 0,-21 0 16,-1 21-1,1 0-15,0 0 16,0 0-16,0 0 0,0 0 16,-1 0-16,1 0 0,0 0 0,21 21 15,-21-21-15,21 21 0,-21-21 0,21 21 16,0 1-16,0-1 15,21-21 1,0 21-16,0-21 0,0 0 16,1 0-16,-1 0 0,0 0 15,0 0-15,0 0 0,0 0 0,1-21 16,-22 0 0,21-1-16,-21 1 15,0 0-15,0 0 16,-21 21-16,-1 0 15,1 0-15,0 0 0,0 0 16,0 0-16,21 21 16,-21-21-16,21 21 0,-22-21 0,22 21 15,0 1-15,22-22 16,-1 0 0,0 0-16,0 0 0,0 0 15,0 0 1,-21-22-1,0 1 1,-21 21 31,0 0-47,0 0 16,0 0-1</inkml:trace>
  <inkml:trace contextRef="#ctx0" brushRef="#br0" timeOffset="210589.29">18627 3535 0,'-22'0'15,"22"-21"1,-21 21 0,0-21-1,0 21 1,0 0-16,0 0 15,21 21-15,-22 0 0,1 0 16,0-21-16,21 21 16,0 0-16,0 1 0,-21-22 15,21 21-15,0 0 16,0 0-16,0 0 16,21-21-1,0 0 1,0 0-16,1 0 0,-1 0 15,0 0-15,0 0 0,0 0 16,0-21-16,1 0 16,-22 0-16,21 0 15,-21-1-15,0 1 16,0 0-16,0 0 0,0 0 16,-21 21-1,-1-21-15,1 21 0,0 0 16,0 0-16,0 0 0,0 0 15,-1 21-15,22 0 16,-21-21-16,21 21 16,-21 0-16,21 0 0,0 1 15,0-1-15,0 0 16,21 0 0,0-21-1,1 0-15,-1 0 0,0 0 16,0 0-16,0 0 15,0-21 1,-21 0-16,0 0 16,0-1-16,0 1 15,0 0-15,0 0 0,0 0 16,-21 21 0,0 0-1,0 0-15,0 0 0,0 0 16,-1 0-16,22 21 0,-21-21 15,21 21-15,-21-21 0,21 21 0,0 0 16,0 1 0,0-1-16,21-21 31,0 0-31,1 0 16,-1 0-1,-21-21 1,0-1-1,0 1 1,-21 21-16,-1 0 16,1 0-1,0 0 1,21 21 0,0 1 15</inkml:trace>
  <inkml:trace contextRef="#ctx0" brushRef="#br1" timeOffset="-81736.34">910 4614 0,'0'-21'16,"0"-42"0,-21 63-16,21-21 15,0-1 1,-21 22-16,21-21 0,0 42 31,-21 1-31,21-1 0,-22 21 16,22-21-16,0 22 0,-21-1 15,0 0-15,21 22 0,-21-22 16,0 22-16,0-1 0,-1-21 0,1 22 16,0-1-16,0-20 0,21-1 15,-21 0-15,0 1 0,-1-22 16,1 0-16,21 0 0,0 0 0,0 1 15,-21-22 1,21-22 0,21-20-1,0 21-15,-21 0 16,22-22-16,-22 1 0,21-21 0,0 20 16,-21 1-16</inkml:trace>
  <inkml:trace contextRef="#ctx0" brushRef="#br1" timeOffset="-81468.01">825 4487 0,'22'-21'16,"-192"487"-16,318-911 0,-105 424 15,-22 21-15,-21 21 16,0 1-16,0-1 16,0 21-16,21-21 0,-21 22 0,0-1 15,0 0-15,0 22 0,0-22 16,0 22-16,0-22 0,0 21 15,0-20-15,0-1 0,0 22 0,0-43 16,0 21-16,0 0 0,0-20 16,0 20-16,0-21 0,0 0 0,0 0 15,0 1-15,0-44 47,-21 1-47</inkml:trace>
  <inkml:trace contextRef="#ctx0" brushRef="#br1" timeOffset="-80783.97">508 5165 0,'0'0'0,"21"0"31,0 0-15,0 0-16,1 0 0,20 0 0,0 0 15,1-21-15,-1-1 0,0 22 16,1-21-16,-1 21 0,0-21 16,-21 21-16,22-21 0,-1 0 15,0 21-15,-20-21 0,20-1 16,-21 22-16,0-21 0,0 0 0,1 21 16,-22-21-16,0 42 46,0 0-30,0 0-16,0 1 0,0 20 0,-22-21 16,22 21-16,-21-20 0,21-1 15,0 21-15,0-21 0,0 0 16,0 1-16,0-1 0,0 0 0,0 0 16,0 0-16,21-21 15,1 21-15,-1-21 16,0 0-16,0 0 15,21 0-15,-20 0 0,-1-21 0,0 0 16,21 21-16,-21-21 0,1-21 16,20 20-16,-21 1 0,21-21 15,-20 0-15,-1 20 0,0-20 0,0 0 16,-21-1-16,0 1 0,21 21 16,-21-21-16,21 20 0,-21 1 0,0 0 15,0 42 1,0 0-1,-21 22-15,0-22 16,0 21-16,21 1 0,0-22 0,-21 21 16,0 0-16,21 1 0,0-22 15,0 21-15,0-21 0,0 22 16,0-22-16,0 0 0,0 0 0,0 0 16,21 1-16,0-22 15,0 0-15,0 0 0,22 0 16,-22 0-16,0 0 0,0 0 15,21-22-15,-20 1 0,-1 0 0,0 0 16,0-21-16,21-1 0,-20 22 16,-1-21-16</inkml:trace>
  <inkml:trace contextRef="#ctx0" brushRef="#br1" timeOffset="-80495.51">2244 4509 0,'-22'0'32,"22"21"-32,-21 0 0,21 0 15,0 0-15,0 0 0,-21 22 16,21-1-16,-21 0 0,21 1 0,0-1 16,0 0-16,-21 1 0,0-1 15,21 22-15,-22-22 0,22 0 16,0-21-16,-21 22 0,21-1 15,-21-21-15,21 0 0,0 1 0,0 20 16,0-21-16,0 0 16,21-21-1,0 0-15,22-21 16,-22 21-16,0-42 0,21 21 0</inkml:trace>
  <inkml:trace contextRef="#ctx0" brushRef="#br1" timeOffset="-80084.75">2646 4826 0,'-21'0'31,"-1"0"-31,1 21 0,0 0 0,21 1 0,-21-1 16,0 0-16,0 21 0,-1-21 15,1 22-15,0-22 0,0 21 0,21-21 16,0 22-16,-21-22 0,21 0 15,0 0-15,0 0 0,0 1 0,0-1 16,0 0-16,0 0 0,21-21 16,0 0-16,0 0 15,0 0-15,22 0 0,-22 0 0,21 0 16,-21-21-16,22 21 0,20-42 16,-20 20-16,-22 1 0,0 0 0,0 0 15,0-21-15,-21 20 0,0-20 16,0 0-16,0 21 0,0-22 0,0 22 15,-21-21-15,0 21 0,0 21 16,0-22-16,-1 22 0,1 0 0,-21 0 16,21 0-16,0 0 0,-1 0 15,1 22-15,0-1 0,0-21 16,0 21-16,0-21 0,-1 21 0,1-21 16</inkml:trace>
  <inkml:trace contextRef="#ctx0" brushRef="#br1" timeOffset="-79811.91">1968 4763 0,'22'0'47,"20"0"-47,-21 0 0,0 0 16,22-22-16,-1 22 0,0 0 0,1 0 15,-1 0-15,0-21 0,-21 21 16,22 0-16,-22 0 0,0 0 0,0 0 16</inkml:trace>
  <inkml:trace contextRef="#ctx0" brushRef="#br1" timeOffset="-78540.09">3048 4911 0,'0'-21'16,"0"-1"-16,0 1 15,0 0 1,21 21 0,-21-21-16,21 21 15,0 0 1,1 0-16,-1 21 15,-21 0-15,21 0 16,-21 1-16,0-1 0,21 21 0,-21-21 16,0 22-16,0-22 0,0 21 15,0-21-15,0 22 0,0-22 0,0 21 16,0-21-16,-21 0 16,21 1-16,-21-1 0,21 0 0,0 0 15,0 0-15,-21-21 16,21-21 15,0 0-15,0 0-16,0 0 0,0-22 15,0 22-15,21-21 0,0 21 0,-21-22 16,21 22-16,0-21 0,-21 21 16,21-1-16,1-20 0,-1 21 0,0 0 15,0 0-15,0 21 16,0 0-16,1 0 15,-1 0-15,0 0 0,-21 21 0,21 0 16,0 0-16,-21 0 0,0 0 16,21 1-16,-21 20 0,22-21 0,-22 0 15,0 22-15,0-22 0,0 0 16,0 0-16,0 0 0,0 0 0,0 1 16,0-1-16,0 0 0,0 0 15,0 0-15,-22 0 0,22 1 31,-21-22-31,21-22 32,0 1-32,0 0 15,0 0-15,0 0 0,0-22 0,0 22 16,0 0-16,43-42 16,-22 20-16,-21 22 0,21-21 0,0 21 15,21-22-15,-20 22 0,-1 0 16,21 0-16,-21 0 0,22-1 0,-1 1 15,-21 21-15,21 0 0,1 0 16,-22 0-16,21 0 0,-21 21 0,22 22 16,-22-22-16,0 21 15,-21-21-15,0 1 0,0 20 0,0-21 16,0 21-16,0-20 0,0-1 0,0 0 16,-21 0-16,0 0 15,0 0-15,21 1 0,-22-1 16,22 0-16,-21-21 0</inkml:trace>
  <inkml:trace contextRef="#ctx0" brushRef="#br1" timeOffset="-77693.02">4678 5122 0,'0'0'0,"21"0"15,0-21-15,-21 0 16,21 21-16,-21-21 0,21 21 15,-21-21-15,0 0 0,0-1 16,0 1-16,0 0 0,0 0 16,0 0-16,0 0 0,0-1 15,-21 1-15,0 0 0,0 21 16,0 0-16,0 0 0,-22 0 16,22 0-16,0 0 15,0 0-15,-22 21 0,22 0 0,-21 1 16,21-1-16,0 21 0,-22-21 15,22 22-15,0-22 0,0 21 0,0 0 16,-1-20-16,22 20 0,-21-21 16,21 21-16,0-20 0,0-1 0,0 0 15,0 0-15,0 0 0,0 0 16,21-21-16,1 0 0,-1 0 16,0 0-16,0 0 0,21 0 15,-20 0-15,-1 0 0,0 0 0,21-21 16,-21 0-16,22 0 0,-22 0 0,0 0 15,21-1-15,-20-20 16,-1 21-16,-21-21 0,21-1 0,-21 22 16,21-21-16,-21 21 0,0-22 15,0 22-15,0 0 0,0 0 0,0 0 16,0 42 15,0 0-31,0 0 0,0 0 16,0 22-16,0-22 0,0 21 15,0-21-15,0 22 0,0-22 0,0 0 16,0 21-16,0-21 0,0 1 16,0-1-16,0 0 0,0 0 15,21-21-15,0 21 0,1-21 0,-1 0 16,0 0-16,0 0 0,0 0 16,0 0-16,1 0 0,-1 0 0,0 0 15,0-21-15,0 0 0,0 0 16,1 0-16,-1-1 0,-21 1 0,21-21 15</inkml:trace>
  <inkml:trace contextRef="#ctx0" brushRef="#br1" timeOffset="-77136.34">5207 4551 0,'0'0'0,"0"21"31,0 0-16,0 0-15,0 1 0,0-1 16,0 21-16,0-21 0,0 22 16,-21-1-16,21 0 0,0 1 0,0-22 15,0 21-15,-21 0 0,21 1 16,0-1-16,-22-21 0,22 22 0,0-22 16,0 0-16,0 0 0,0 0 15,0 0-15,0 1 0,0-1 16,0 0-16,22-21 15,-1 0 1,0 0-16,0 0 0,0-21 16,0 0-16,1-1 0,-1 22 15,0-42-15,0 21 0,0 0 0,22-22 16,-22 1-16,0 21 0,0-21 0,0-1 16,-21 22-16,21-21 0,-21 21 15,22-1-15,-22 1 0,0 0 0,0 0 16,0 42 15,-22 0-31,22 0 0,-21 22 16,21-22-16,0 21 0,0-21 15,0 22-15,0-22 0,-21 0 0,21 21 16,0-20-16,0-1 0,-21 0 16,21 0-16,0 0 0,0 22 15,0-22-15,21 0 16,0-21-16,0 0 15,1 0-15,-1 0 16,0 0-16,0 0 0,0-21 0,0 21 16,1-21-16,20-1 0,-21 22 0,0-21 15,22 0-15,-22 0 0</inkml:trace>
  <inkml:trace contextRef="#ctx0" brushRef="#br1" timeOffset="-76334.26">6202 4763 0,'-21'21'16,"21"0"-16,-22 0 15,1 0-15,0 0 0,0 1 16,21 20-16,-21-21 0,0 0 0,-1 22 16,22-22-16,0 21 0,-21-21 15,21 0-15,0 1 0,0 20 16,0-21-16,0 0 0,0 0 15,21 1 1,1-22-16,-1 0 0,0 0 16,0 0-16,0 0 0,0 0 15,-21-22-15,22 1 0,-22 0 16,0 0-16,0 0 0,0-22 16,0 22-16,0 0 0,-22 0 15,1-21-15,21 20 0,-21 1 0,0 0 16,21-21-16,0 21 15,0-1-15,0 1 0,0 0 16,21 0-16,0 21 0,0-21 16,1 21-16,20-21 0,-21 21 15,21 0-15,1 0 0,-22 0 0,21 0 16,1 0-16,-1 0 0,0 21 16,-21-21-16,22 21 0,-22 0 0,0 21 15,0-20-15,0-1 0,-21 21 0,22-21 16,-22 22-16,0-22 0,0 0 15,0 21-15,0-21 0,-22 22 0,1-22 16,21 0-16,-21 0 0,21 0 16,-21 1-16,0-1 0,21 0 15,-21-21-15,-1 0 16,1 0 0,21-21-1,0 0-15,0-1 16,0 1-16,0-21 0,0 21 15,0-22-15,21 1 0,-21 0 0,22-1 16,-1-20-16,21 21 0,-21-1 16,0 22-16,22-21 0,-1 21 0,0-1 15,1 1-15,-1 0 0,0 21 16,1 0-16,-1 0 0,22 0 16,-43 0-16,21 0 0,0 21 0,22 22 15,-43-1-15,-21-21 0,21 21 16,-21-20-16,0 20 0,0 0 15,0 1-15,0-22 0,0 21 0,-21 22 16,0-43-16,0 0 16,0 0-16,-1 0 0,22 0 0,-21-21 15,0 22-15,0-1 0,0-21 16,0 0 0,-1 0-16,22-21 15,0-1-15,0 1 0,-21 0 16</inkml:trace>
  <inkml:trace contextRef="#ctx0" brushRef="#br1" timeOffset="-76063.41">6244 4276 0,'-42'0'31,"42"21"16,-21-21-31,-1 0-1,1 0-15</inkml:trace>
  <inkml:trace contextRef="#ctx0" brushRef="#br1" timeOffset="-75786.67">5186 4678 0,'0'0'0,"21"0"31,0 0-31,0 0 0,0 0 16,1 0-16,-1 0 0,21 0 16,-21 0-16,22 0 0,-22 0 0,21-21 15,-21 21-15,22 0 0,-22 0 0,0 0 16,0 0-16,0 0 15,-21-21 1,21 21 0</inkml:trace>
  <inkml:trace contextRef="#ctx0" brushRef="#br1" timeOffset="-74784.03">8509 4826 0,'0'-21'0,"0"0"15,0 42 48,0 0-63,-21 0 0,21 0 0,0 22 15,-21-22-15,21 21 0,0-21 0,0 22 16,-22-1-16,22-21 0,-21 0 16,21 1-16,-21 20 0,21-21 0,0 0 15,0 0-15,0 1 16,0-44 15,21 1-31,0 0 16,1 21-16</inkml:trace>
  <inkml:trace contextRef="#ctx0" brushRef="#br1" timeOffset="-74342.28">9123 4784 0,'0'0'0,"21"-43"16,-42 43 0,0 0-16,-1 0 15,1 0-15,0 0 0,0 22 16,-21-1-16,20-21 0,1 21 16,0 0-16,0 0 0,21 0 15,0 1 1,0-1-16,21-21 15,0 21 1,0-21-16,1 0 0,-1 21 0,21-21 16,-21 0-16,0 21 0,22-21 0,-22 0 15,0 21-15,21-21 0,-20 22 16,-1-22-16,-21 21 0,21 0 16,-21 0-16,0 0 15,-21-21-15,0 21 0,-1 1 0,-20-22 16,0 21-16,-1-21 0,1 21 15,0 0-15,-1-21 0,1 0 16,0 0-16,21 21 0,-22-21 0,22 0 16,0 0-16,-21 0 0,20 0 0,1 0 15,0 0 1,21-21-16,0 0 0,0 0 16,0 0-16,0-1 15,0 1-15,0-21 0</inkml:trace>
  <inkml:trace contextRef="#ctx0" brushRef="#br1" timeOffset="-74135.82">8678 4509 0,'21'0'78,"1"0"-78</inkml:trace>
  <inkml:trace contextRef="#ctx0" brushRef="#br1" timeOffset="-73380.25">10922 4995 0,'0'0'0,"21"-21"0,0 21 0,22-84 31,-22 62-31,-21 1 0,0 0 0,0 0 16,0 0-16,0-22 0,0 22 0,0 0 15,0 0-15,-21 0 16,-1 0-16,1 21 0,0-22 0,0 1 16,0 21-16,-22 0 0,22 0 0,-21 0 15,21 0-15,-22 0 0,1 21 16,21 1-16,-21 20 0,20-21 0,1 21 15,-21 22-15,21-22 0,21 22 16,-21-22-16,21 0 0,-22 1 0,22-1 16,0 0-16,0 1 0,0-22 15,0 21-15,0-21 0,0 1 0,43-1 16,-22-21-16,0 0 0,0 0 16,0 0-16,1 0 15,20 0-15,-21-21 0,21-1 0,1 1 16,-1 0-16,-21 0 0,22 0 0,-1-22 15,0 1-15,1 0 0,-22-1 16,21 1-16,-21 0 0,0-1 0,1 1 16,-1 21-16,-21-21 0,0 20 0,0 1 15,0 42 1,0 1 0,-21-1-16,-1 21 0,22-21 15,-21 22-15,21-1 0,-21 0 0,21-21 16,0 22-16,0-1 0,0-21 15,0 0-15,0 1 0,0 20 16,0-21-16,21 0 0,0 0 16,1-21-16,-1 0 0,0 0 0,0 0 15,0 0-15,0 0 0,1 0 16,20-21-16</inkml:trace>
  <inkml:trace contextRef="#ctx0" brushRef="#br1" timeOffset="-72915.52">12531 4636 0,'0'0'0,"0"-22"0,-22 22 0,22-21 16,-21 21 0,0 0-1,0 0 1,21 43-16,0-22 16,0 0-16,-21 21 0,21 1 0,-21-1 15,21 21-15,0 1 0,-22-1 0,1 1 16,0-1-16,0 1 0,21 21 15,-21-22-15,0 1 0,-1 20 0,1 1 16,0 0-16,-21-1 0,21 1 0,-1-22 16,1 22-16,0 0 15,0-22-15,0 22 0,0 0 0,21-22 0,-22 22 16,1-22-16,0 1 0,0-22 0,21 22 16,-21-22-16,21-21 0,-21 0 15,21 0-15,0 1 0,0-44 16,0 1-1,0 0-15,21-21 0,-21-1 0,21 1 16,0-21-16,0-1 0,0 1 16</inkml:trace>
  <inkml:trace contextRef="#ctx0" brushRef="#br1" timeOffset="-72527.13">12361 4741 0,'0'0'0,"-21"-21"0,21 0 0,0 0 0,0 0 16,0 0-16,0-1 15,0 1-15,21 21 16,0-21-16,1 21 0,20-21 16,-21 21-16,21-21 0,-20 21 0,-1 0 15,21 0-15,0 0 0,-20 0 16,20 0-16,0 0 0,-21 0 0,22 21 15,-22 0-15,0 0 0,0 0 0,0 1 16,-21 20-16,0-21 0,0 21 16,-21 1-16,0-1 0,0 0 0,-21 1 15,-1-22-15,1 21 0,21-21 0,-22 22 16,1-22-16,0 0 0,-1-21 16,1 21-16,21 0 0,0-21 0,0 0 15,-1 0-15,1 0 16,21-21-1,21 0 1,1 0 0,-1 21-16,0-21 0,0 0 0</inkml:trace>
  <inkml:trace contextRef="#ctx0" brushRef="#br1" timeOffset="-72105.37">12912 4763 0,'0'-85'15,"21"64"1,0 21-16,-21-21 0,21 21 16,0-22-16,0 22 0,1 0 0,-1 0 15,42-21-15,-20 21 0,-1 0 16,0 0-16,1 0 0,-22 21 15,21 1-15,-21-1 0,0 0 0,1 0 16,-1 0-16,-21 22 16,0-22-16,0 21 0,0-21 0,0 22 0,0-22 15,-21 0-15,-1 0 0,22 0 16,-21 0-16,0 1 0,0-22 16,0 0-1,0 0-15,21-22 16,0 1-16,0 0 15,0-21-15,0 21 0,0-1 0,0 1 16,21-21-16,-21 21 0,21 0 16,0-22-16,0 22 0,0 0 0,-21 0 15,22 0-15,20 21 0,0-43 16,-21 43-16,1 0 16,-1-21-16,21 21 0,-21 0 0</inkml:trace>
  <inkml:trace contextRef="#ctx0" brushRef="#br1" timeOffset="-71591.09">14139 4487 0,'0'-21'16,"-21"21"-1,0 0-15,0 0 0,0 0 16,-1 0-16,1 0 0,0 0 15,0 0-15,0 21 0,0 1 16,-1-1-16,1 0 0,0 0 0,21 0 16,-21 0-16,0 22 0,0-22 15,-1 21-15,22 1 0,-21-1 0,21 21 16,0-41-16,0 20 0,0-21 16,0 21-16,0-20 0,21-1 15,1 0-15,-1-21 0,0 21 0,0-21 16,21 0-16,-20 0 0,20 0 15,-21 0-15,21 0 0,-20-21 0,20 0 16,0 0-16,1-1 0,-22 1 0,21 0 16,-21-21-16,22 21 0,-22-22 15,-21 1-15,0 0 0,21-1 16,-21 22-16,0-21 0,0-1 16,0 1-16,-21 0 0,0 21 0,-1-22 15,-20 22-15,21 0 0,0 21 0,-22 0 16,22 0-16,-21 0 0,0 0 15,20 0-15,-20 0 0,21 21 0,-43 21 16,43-20-16,0 20 16,0-21-16,21 0 0,0 0 0,-21 43 15,21-22-15,0-21 0,0 22 16,0-22-16,0 0 16,42 21-16,-21-20 0,0-1 0,1-21 15,20 0-15,0 0 0</inkml:trace>
  <inkml:trace contextRef="#ctx0" brushRef="#br1" timeOffset="-71275.27">14965 4551 0,'0'0'0,"0"-21"0,0 0 15,-21 21-15,-1 0 16,1-22-16,0 22 0,0 0 15,0 0-15,0 0 16,-1 22-16,1-1 0,0 0 16,0 21-16,0-21 0,0 1 15,-1 20-15,22 0 0,-21 1 0,0-1 16,21 0-16,-21-21 0,21 22 0,0-1 16,0-21-16,0 22 0,0-22 15,0 0-15,0 0 0,21-21 0,0 21 16,0 0-16,1-21 0,-1 0 15,0 0-15,0 0 0,21 0 0,-20 0 16,-1-21-16,21 0 0,-21 0 16,22 0-16,-22 0 0,21-1 15</inkml:trace>
  <inkml:trace contextRef="#ctx0" brushRef="#br1" timeOffset="-70887.91">15261 4741 0,'0'0'0,"21"0"47,0 0-47,1 0 0,-1 0 16,0-21-16,0 21 0,0 0 16,0-21-16,1 0 0,-1 21 15,0-21-15,-21 0 16,21 21-16,-21-22 0,-21 22 31,0 0-31,0 0 0,-1 0 0,1 0 16,0 0-16,0 22 0,0-22 15,-22 21-15,22 0 0,0 0 16,0 21-16,0-20 0,0-1 0,-1 21 16,1-21-16,0 0 0,21 22 15,-21-22-15,21 0 0,0 0 0,0 0 16,0 1-16,0-1 0,21 0 15,0 0-15,0-21 0,1 0 16,-1 0-16,0 0 0,0 0 0,0 0 16,22 0-16,-22 0 0,21-21 15,0 0-15,-20 0 0,20-1 0</inkml:trace>
  <inkml:trace contextRef="#ctx0" brushRef="#br1" timeOffset="-70447.15">16108 4657 0,'-21'-43'16,"21"22"-16,-22 21 15,1 0-15,0 0 0,0 0 16,0 0-16,0 0 0,-1 0 0,1 0 16,0 21-16,0-21 0,0 22 15,0-1-15,-1 0 0,22 0 16,0 0-16,0 0 0,0 1 15,0-1-15,0 0 0,0 0 16,0 0-16,22-21 0,-1 21 16,0-21-16,0 22 0,0-22 0,0 21 15,1-21-15,-22 21 0,21-21 0,0 21 16,0-21-16,0 21 0,-21 0 16,0 1-16,0-1 15,0 0-15,0 0 16,-21-21-1,0 0-15,0 0 0,0 0 0,-22 21 16,22-21-16,-21 0 0,-1 0 16,1 0-16,21 0 0,-21 0 0,-1 0 15,22 0-15,-21 0 0,21 0 0,-1 0 16,1 0-16,0 0 0,42 0 31,0 0-31,1-21 16,20 21-16,-21 0 15</inkml:trace>
  <inkml:trace contextRef="#ctx0" brushRef="#br1" timeOffset="-70044.39">16806 4636 0,'0'0'0,"0"-22"0,-21 22 15,0-21-15,0 21 0,0-21 0,-22 21 16,22 0-16,-21 0 0,21 0 16,-22 0-16,22 21 0,-21 0 0,-1 1 15,22-1-15,-21 0 0,21 0 16,0 0-16,-1 0 0,22 1 16,0-1-16,0 0 0,0 42 15,22-41-15,-1-1 0,0-21 16,0 21-16,0 0 0,22 0 0,-22 0 15,0-21-15,0 22 0,0-1 0,0-21 16,1 21-16,-1-21 0,-21 21 16,0 0-16,-21-21 15,-1 0 1,1 21-16,0-21 0,0 0 16,-21 0-16,20 0 0,-20 0 0,0 0 15,21 0-15,-22 0 0,1 0 16,21 0-16,0 0 0,-22 0 0,22 0 15,0 0-15,21-21 16</inkml:trace>
  <inkml:trace contextRef="#ctx0" brushRef="#br1" timeOffset="-68903.22">18563 4509 0,'0'0'15,"21"-22"-15,0 1 0,22-21 16,-22 42-16,-21-21 0,-21 21 31,0 21-31,-1-21 16,-20 21-16,21 0 0,0 0 15,-22 1-15,1-1 0,21 21 0,-21-21 16,20 22-16,1-22 0,0 21 16,0 0-16,0-20 0,0 20 0,21 0 15,0-21-15,0 22 0,0-22 0,0 0 16,21 0-16,0 0 0,42 1 16,-41-22-16,20 0 0,0 0 15,1 0-15,-1 0 16,0 0-16,22 0 0,-22-22 0,0 1 15,1 0-15,-1 0 0,0-21 0,1 20 16,-1-20-16,0 0 0,-20-1 16,-1 22-16,-21-21 0,0 0 0,0-1 15,0 1-15,0 0 0,-21-1 16,-22 22-16,22-21 0,0 21 16,-21-1-16,-1 22 0,1-21 0,0 21 15,20 0-15,-41 0 16,42 0-16,0 21 0,-1-21 0,22 22 15,0-1-15,0 0 16,22-21-16,-1 21 0,0-21 0,21 0 16,-21 21-16,43-21 0,-22 0 15,1 0-15,20 0 0,-21 0 0,22 0 16,21 0-16,-22 0 0,22-21 16,-22 0-16,22 0 0,-22 0 0,22-1 15,-21 1-15,-1 0 0,-21 0 16,1-21-16,-1 20 0,-21-20 0,0 21 15,1-21-15,-22-1 0,0 22 0,0-21 16,0 21-16,0-1 0,0 1 16,0 0-16,0 0 0,-22 21 15,1 0 1,0 21-16,0 21 0,0 1 16,0-1-16,-1 0 0,1 22 15,-21-22-15,21 22 0,-22-1 0,22 1 16,0-22-16,-21 22 0,21-1 15,-22 22-15,1-22 0,21 1 0,0 20 16,-22-20-16,22 21 0,-21 63 16,21-85-16,-1 22 0,1-22 15,0 1-15,0 21 0,0-22 0,21 1 16,-21-1-16,21 1 0,-22-1 16,22-21-16,0 22 0,0-22 0,0 1 15,0-22-15,0 21 0,0-21 16,0 0-16,0 1 0,0-1 15,-21-21 1,0-21 0,0-1-16,21 1 0,-21 0 0,0 0 15,-1 0-15,1-22 0,0 1 0,0 0 16,0-1-16,0-20 0,21 21 16,0-22-16,0 1 0,0-1 15,0 1-15,0-1 0,0-21 0,42 22 16,-21-1-16,21 22 0,22-85 15,-1 64-15,-20 20 0,84-63 16,-85 64-16,22 0 16,-1-1-16,1 1 0,-22 21 0</inkml:trace>
  <inkml:trace contextRef="#ctx0" brushRef="#br1" timeOffset="-67840.19">825 6223 0,'22'-21'0,"-22"0"15,0 0-15,0-1 16,-22 1-16,1 21 16,0-21-16,0 21 0,0 0 15,-22 0-15,22 0 0,-21 0 16,0 21-16,-1 0 0,1 1 16,-22-1-16,22 0 0,0 21 0,-1 1 15,1-1-15,0 0 0,-1 22 16,1-22-16,21 22 0,0-22 15,0 21-15,21-20 0,0-1 0,0 0 16,0 1-16,0-22 16,21 21-16,21-21 0,-21 1 0,43-1 15,-22 0-15,0-21 0,22 0 16,-1 0-16,-20 0 0,20 0 16,1 0-16,-22 0 0,22 0 0,-22-21 15,0 21-15,1-21 0</inkml:trace>
  <inkml:trace contextRef="#ctx0" brushRef="#br1" timeOffset="-67408.44">1206 6477 0,'0'0'0,"0"-21"0,-21 21 32,0 0-32,0 0 0,0 21 15,0 0-15,-1 0 0,1 1 16,0 20-16,21-21 0,-21 21 15,0 1-15,21-22 0,-21 21 0,21-21 16,0 22-16,0-22 0,0 0 16,0 0-16,0 0 0,0 1 0,21-1 15,-21 0-15,21-21 0,0 0 16,21 0-16,-20 0 0,-1 0 16,21 0-16,-21 0 0,22-21 0,-22 21 15,21-21-15,-21-1 0,22 1 16,-22 0-16,0 0 0,0 0 15,0 0-15,0-22 0,-21 22 16,0-21-16,0-1 0,0 22 0,0-21 16,-21 0-16,-21-1 0,21 22 15,-22 0-15,22-21 0,-21 42 0,0 0 16,20 0-16,-20 0 16,0 0-16,21 21 0,-1 0 0,-20 0 15,21 21-15,0-20 0,0 20 16,21-21-16,0 21 0,0-20 15,0-1-15,0 0 0,0 21 0,21-21 16,0 1-16,0-22 16,21 0-16,1 0 0</inkml:trace>
  <inkml:trace contextRef="#ctx0" brushRef="#br1" timeOffset="-66899.84">1884 6477 0,'-21'0'32,"21"21"-32,-22 0 0,1-21 0,21 22 15,-21-1-15,21 0 16,0 21-16,-21-21 0,21 1 0,-21-1 16,21 0-16,0 0 0,0 21 15,0-20-15,-21-1 0,21 0 0,0 0 16,0 0-16,0 0 15,0 1-15,0-1 16,0-42 15,0-1-31,0 1 16,0 0-16,21 0 0,-21 0 0,21-22 16,-21 1-16,21 21 15,0-21-15,-21-1 0,21 1 0,1-22 16,-1 22-16,0 0 0,0 21 15,0-22-15,22 22 0,-22 0 0,21 21 16,-21 0-16,22 0 0,-1 0 16,0 21-16,1 0 0,-1 22 0,0-1 15,1 0-15,-22 1 0,0-1 16,0 0-16,-21 1 0,0-1 0,0 0 16,0 1-16,0-1 15,0-21-15,-21 0 0,0 0 0,0 1 16,21-1-16,0 0 0,-22-21 15,1 0-15,21-21 32,0 0-32,0-1 0,21 1 0,1 0 15</inkml:trace>
  <inkml:trace contextRef="#ctx0" brushRef="#br1" timeOffset="-66508.07">2625 6456 0,'0'0'16,"0"-21"-16,0 0 0,0-1 31,21 22-15,0 22-16,0-1 0,-21 0 0,21 0 16,0 0-16,1 22 0,-1-1 15,0-21-15,0 21 0,0 1 0,-21-22 16,21 21-16,1 22 15,-22-43-15,0 0 0,21 0 0,-21 0 16,21-21-16,0 0 31,-21-21-31,21 0 16,-21 0-16,21 0 0,-21 0 16,0-1-16,22-20 0,-22 21 0,21-21 15,-21-1-15,0 1 0,21 0 16,0-1-16,-21 1 0,21 0 0,-21 20 15,0 1-15,21 0 0,-21 0 16,22 21-16</inkml:trace>
  <inkml:trace contextRef="#ctx0" brushRef="#br1" timeOffset="-66004.36">3683 6583 0,'0'0'0,"21"-21"31,0 0-31,22-1 16,-43 1-16,21 0 0,0 21 15,0-21-15,-21 0 0,0 0 16,0-1-16,0 1 0,0 0 15,0 0-15,-21 21 0,0 0 16,0-21-16,-1 21 0,1 0 16,-21 0-16,21 0 0,-22 21 0,22 0 15,0 0-15,-21 0 0,21 22 16,-1-22-16,1 21 0,0 1 16,21-1-16,0-21 0,0 21 0,0-20 15,0 20-15,0-21 0,0 0 16,0 0-16,0 1 0,21-1 15,0-21-15,22 0 0,-22 0 16,0 0-16,21 0 0,-20 0 0,20 0 16,-21 0-16,21 0 0,-20-21 15,20 21-15,-21-22 0,21 1 0,-20 0 16,-1 0-16</inkml:trace>
  <inkml:trace contextRef="#ctx0" brushRef="#br1" timeOffset="-65616.58">4043 6350 0,'0'-63'31,"21"63"-31,-21-22 0,21 22 16,0 0-16,0 0 0,1 0 16,-1 0-16,0 22 0,0-1 15,21 0-15,-20 21 0,-1-21 0,0 22 16,0-22-16,0 21 0,-21 1 15,0-22-15,0 21 0,0 0 0,0-20 16,0 20-16,-21-21 0,0 0 16,0 0-16,21 1 0,-21-1 15,21-42 17,0-1-32,0 1 0,0 0 15,21-21-15,0 21 0,-21-22 16,21 22-16,-21-21 0,21-1 0,0 1 15,-21 0-15,22-1 0,-1 22 16,0 0-16,-21-21 0,21 21 0,21-1 16,-20 22-16,-22-21 0,21 21 15,0 0-15,0 0 0,0 0 16,0 21-16,1 1 16</inkml:trace>
  <inkml:trace contextRef="#ctx0" brushRef="#br1" timeOffset="-64975.7">4826 6773 0,'0'0'0,"85"-42"31,-85 21-31,21 0 0,0 0 16,0-1-16,0-20 0,0 21 0,1-21 0,-22-1 15,21 1-15,0 0 16,-21-1-16,21 1 0,-21 0 0,0-1 16,21 22-16,-21-21 0,21 21 0,-21-1 15,0 1-15,0 0 0,0 0 16,-21 42 15,0 0-31,0 0 0,0 1 0,0-1 16,21 0-16,-22 21 0,1 1 15,21-1-15,-21 0 0,21 1 0,0-1 16,0 0-16,0 1 0,0-1 0,0-21 16,0 21-16,0-20 0,0 20 15,21-21-15,0 0 0,1 0 0,-1 1 16,0-22-16,21 0 16,-21 21-16,1-21 0,41 0 15,-42 0-15,0-21 0,22-1 0,-22 22 16,21-21-16,-21 0 0,22 0 15,-22-21-15,0 20 0,21 1 0,-20-21 16,-22 0-16,21 20 0,-21-20 16,21 0-16,-21 21 0,0-1 15,0-20-15,0 21 0,-21 21 16,21 21 0,-21 0-16,21 22 0,0-22 15,-22 0-15,22 21 0,0-21 0,0 22 16,0-22-16,0 0 0,0 21 15,0-20-15,0-1 0,0 0 0,22-21 16,-1 21-16,0 0 0,0-21 16,0 0-16,22 0 0,-1 0 15,-21 0-15,0 0 0,0-21 16,1 0-16,41 0 0,-42 0 16,-21-22-16,21 22 0,1-42 15</inkml:trace>
  <inkml:trace contextRef="#ctx0" brushRef="#br1" timeOffset="-64779.81">5842 6096 0,'0'0'0,"-21"0"0,0 0 0,21 21 31,0 0-15,-22-21 31</inkml:trace>
  <inkml:trace contextRef="#ctx0" brushRef="#br1" timeOffset="-64591.91">5143 6329 0,'0'0'0,"-21"42"32,42-42-17,1 0-15,-1 0 16,21 0-16,-21 0 0,22 0 16,-1 0-16,0-21 0,1 21 0,-1 0 15,0-21-15,22 21 0</inkml:trace>
  <inkml:trace contextRef="#ctx0" brushRef="#br1" timeOffset="-64112.19">6202 6350 0,'-21'0'31,"21"21"-16,0 0-15,-22 1 16,22-1-16,0 0 0,0 0 16,0 0-16,0 0 0,0 1 0,0-1 15,-21 0-15,21 0 0,-21 0 0,21 0 16,0 1-16,0-1 0,-21 0 16,21-42 30,21 0-46,-21-1 0,21 1 16,0 0-16,1 0 0,-1-21 16,0-1-16,0 22 0,21-21 15,-20-1-15,20 1 0,0 21 0,1 0 16,-1 0-16,-21-1 0,21 1 16,1 21-16,-22 0 0,21 0 0,-21 0 15,1 0-15,-22 21 0,0 1 16,0-1-16,0 0 0,0 0 0,0 21 15,0-20-15,0 20 0,0-21 0,-22 0 16,22 0-16,-21 22 0,0-22 16,0 0-16,21 0 0,-21 0 15,21 1-15,-21-22 0</inkml:trace>
  <inkml:trace contextRef="#ctx0" brushRef="#br1" timeOffset="-63340.04">7324 6329 0,'0'0'0,"-64"-42"31,22 42-31,21 0 0,-1 0 0,-20 0 16,0 0-16,-1 0 0,22 21 0,-21 0 15,0 0-15,20 0 16,1 0-16,-21 22 0,21-22 0,0 21 16,21-21-16,0 22 0,0-22 0,0 0 15,0 0-15,0 0 0,0 1 16,21-1-16,0-21 0,21 0 0,-21 0 16,22 0-16,-1 0 0,0 0 15,1 0-15,-22 0 0,21-21 0,1 21 16,-22-22-16,0 1 0,0 0 0,0 0 15,0-21-15,-21 20 0,22 1 16,-22 0-16,0 0 0,0-21 16,0 20-16,0 1 0,0 0 15,0 42 32,0 0-47,0 22 0,0-22 0,0 0 16,0 21-16,0 1 0,-22 20 15,1-20-15,21 20 0,-21-21 16,21 1-16,-21 20 0,21-20 0,0 20 16,0 1-16,-21 20 0,21-20 0,-21 20 15,21 1-15,0 0 0,0-1 16,-22 1-16,22 0 0,-21-1 0,21 1 16,-21 0-16,21-1 0,0 1 15,0 84-15,0-105 0,-21 21 16,21-22-16,0-21 0,-21 22 15,21-1-15,0-20 0,0-1 0,-21-21 16,-1 0-16,22 1 0,-21-1 0,0-21 16,0 0-16,0 0 0,0-21 15,-1 21-15,1-43 0,-21 22 16,21-21-16,0-1 0,-43-41 16,43 20-16,-21 1 0,20-1 0,22-20 15,0-1-15,-21 0 0,21 1 16,0-1-16,0 0 0,21-84 15,1 84-15,-1 22 0,21-85 16,0 63-16,1 21 16,-1 22-16,0-21 0,1 20 0,-1 1 15,0 0-15,1 20 0,-1-20 0,0 21 16,1 0-16,-22 0 0,0-1 16,0 1-16,0 21 0,1-21 15,-1 0-15,-21 0 0,21 21 0</inkml:trace>
  <inkml:trace contextRef="#ctx0" brushRef="#br1" timeOffset="-61459.36">9017 6689 0,'21'0'16,"-42"0"-16,63 0 0,-21 0 0,22 0 15,-22 0-15,0 0 0,0-21 0,0-1 16,1 22-16,-22-21 0,21 0 0,-21 0 16,21 0-16,-21 0 0,0-22 15,0 22-15,0-21 0,0-1 0,0 22 16,-21-21-16,0 21 0,-1 0 16,1-22-16,-21 22 0,21 21 0,-22-21 15,22 21-15,-21 0 0,-22 0 16,22 0-16,0 0 15,-1 21-15,22 0 0,-21 0 0,0 1 16,20 20-16,-20 0 0,21 1 0,0-1 16,0 0-16,-1 1 0,22-1 15,0 0-15,0-21 0,0 22 0,0-22 16,0 21-16,0-21 0,22 1 16,-1-1-16,21-21 0,-21 21 0,0-21 15,22 0-15,-22 0 0,21 0 0,-21 0 16,22 0-16,-1 0 0,-21-21 15,22 0-15,-1-1 0,0 1 0,-21 0 16,22 0-16,-1-21 0,-21-1 0,22 1 16,-22 0-16,0-1 15,0 22-15,0-21 0,-21-1 0,0 22 16,21 0-16,-21 0 0,0 0 16,-21 21-1,21 21 1,-21 0-16,21 0 0,0 0 15,0 22-15,0-22 0,-21 21 0,21-21 16,0 22-16,0-22 0,0 0 0,0 21 16,0-20-16,0-1 0,0 0 15,21 0-15,0-21 0,0 21 0,22-21 16,-22 0-16,0 0 0,0 0 16,0 0-16,22 0 15,-22-21-15,21 0 0,1 0 0,-22 0 16,21-1-16,0 1 0,-20 0 0,-1-21 15,0 21-15,0-22 0,0 22 16,-21 0-16,0 0 0,0 0 0,0-1 16,-21 22-1,0 0-15,0 22 16,21-1-16,0 0 0,-21 0 16,-1 0-16,22 0 0,0 1 15,0-1-15,-21 0 0,21 0 0,-21 0 16,21 0-16,-21 1 0,21-1 0,0 0 15,0 0-15,-21-21 16,21-21 15,21 0-31,-21 0 16,21-1-16,0 1 0,0 0 0,1-21 16,-1-1-16,0 22 0,21-21 0,-21 21 15,22-22-15,-22 22 0,21 0 16,1 0-16,-1 0 0,-21 0 0,21 21 15,1 0-15,-22 0 0,0 0 16,0 21-16,-21 0 0,0 0 0,0 0 16,0 0-16,0 1 0,0 20 0,0-21 15,0 21-15,0-20 16,0-1-16,-21 21 0,21-21 0,0 0 16,0 1-16,0-1 0,0 21 15,21-21-15,0-21 16,1 21-16,-1-21 0,21 0 0,-21 0 15,22 0-15,-22 0 0,21 0 0,-21-21 16,22 0-16,-1 0 0,0 0 16,-21 0-16,22-1 0,-22 1 0,21-21 15,-21 21-15,1-22 0,-1 22 16,0-21-16,-21 21 0,0 0 16,21-22-16,-21 22 15,-21 21 1,21 21-16,-21-21 0,0 21 15,21 1-15,-22 20 0,22-21 0,-21 0 16,21 22-16,-21-22 0,21 21 16,0-21-16,0 0 0,0 1 0,0-1 15,0 0-15,0 0 0,21 0 0,0-21 16,1 0-16,-1 21 0,0-21 16,21 0-16,-21 0 0,22 0 15,-22 0-15,21-21 0,43 0 16,-64 0-16,21 0 0,-20 0 15,-1-1-15,0 1 0,0-21 0,0 21 16,0 0-16,-21-22 0,22 22 0,-22-21 16,0 21-16,0-1 0,21 1 15,-21 0-15,0 0 16,0 42 15,0 0-31,0 0 0,0 1 0,0-1 16,-21 21-16,-1 0 0,22 1 15,-21-1-15,0 0 0,21 1 0,-21-1 16,-21 64-16,20-64 0,1 22 16,0-1-16,21-20 0,-21 20 0,0 22 15,0-22-15,-1 1 16,22 20-16,0-20 0,-21-1 0,0 22 16,21-21-16,-21-1 0,21 1 0,0 20 15,0-20-15,0-1 0,0 22 16,0-22-16,-21 1 0,21-1 0,0-20 15,0 20-15,-21-20 0,21-1 0,0 0 16,0-21-16,0 22 0,-22-22 0,22 0 16,-21 0-16,0-21 15,0 0-15,0-21 16,0 21-16,21-42 0,-22 21 0,1-1 16,0-20-16,0-21 0,-21 20 15,-1-84-15,1 43 0,21 20 16,0-21-16,-1 1 0,1-1 15,21-63-15,0 63 0,0 22 16,0-22-16,21 22 0,-21-1 0,22 1 16,20-1-16,-21 1 0,0 20 15,22 1-15,-1 0 0,0-1 0,1 1 16,-1 21-16,0-22 0,1 22 16,-1 0-16,0 0 0,1 0 15,-1 0-15,-21-1 0,0 1 0,22 0 16,-22 0-16</inkml:trace>
  <inkml:trace contextRef="#ctx0" brushRef="#br1" timeOffset="-60612.26">12467 6265 0,'0'0'15,"0"-21"-15,0 42 47,0 1-47,0-1 16,0 0-16,0 21 0,0-21 0,0 1 15,0 20-15,0-21 0,0 21 16,-21-20-16,21-1 0,0 0 0,0 0 16,0 0-16,0 0 0,-21 1 0,0-22 31,21-22-16,0 1 1,0 0-16,0 0 0,0 0 16,0-22-16,0 22 0,0-21 0,21 0 15,0 20-15,0-20 0,0 0 16,0 21-16,22-22 0,-22 22 0,21 0 16,-21 0-16,22 0 0,-1 21 15,0 0-15,1 0 0,-1 0 16,0 0-16,-20 0 0,20 0 0,0 21 15,-21 0-15,22 0 0,-22 0 0,-21 22 16,0-22-16,21 21 0,-21 22 16,0-22-16,0-21 0,0 43 15,-21-22-15,21-21 0,0 0 16,-21 0-16,0 1 0,-1-22 16,1 21-16,0-42 31,21-1-31,0 1 0,0 0 15,0-21-15,0 21 0,21-22 0,0 1 16,1 0-16,-1 20 16,0-20-16,21 0 0,-21 21 0,22-22 15,-22 22-15,21 0 0,1 0 0,-1 0 16,-21-1-16,21 22 0,1 0 16,-22 0-16,21 0 0,-21 0 0,1 22 15,-1-1-15,0 0 0,0 0 16,0 0-16,-21 0 0,0 43 15,0-22-15,0 1 0,0-22 0,-21 21 16,0-21-16,0 0 0,0 1 16,21-1-16,-22 0 0,1 0 0,21 0 15,-21-21-15,42 0 32</inkml:trace>
  <inkml:trace contextRef="#ctx0" brushRef="#br1" timeOffset="-58445.48">14309 6329 0,'21'-21'0,"-42"42"0,42-63 16,-21 20-16,0 1 16,-21 0-16,21 0 15,-22 0-15,1 21 0,-21-21 16,21 21-16,0 0 0,-1-22 15,1 22-15,0 0 0,0 0 16,0 0-16,0 0 0,-22 22 0,22-22 16,0 21-16,0 0 0,0 0 0,-1 0 15,-20 0-15,21 22 0,0-1 16,21-21-16,-21 22 0,21-1 0,-22 21 16,22-41-16,0-1 0,0 0 15,0 0-15,22 0 0,-1-21 16,0 0-16,0 0 0,0 0 0,0 0 15,22 0-15,-1 0 0,-21-21 16,22 0-16,-1 21 0,-21-42 0,21 20 16,22-20-16,-43 0 15,0-1-15,0 22 0,1-21 16,-1 21-16,-21 0 0,0-22 0,21 22 16,-21 0-16,0 0 0,0 0 15,-21 21 1,21 21-16,-21 0 15,-1 0-15,1 0 0,0 0 16,21 1-16,0 20 0,0-21 0,-21 21 16,21-20-16,0 20 0,0-21 0,0 21 15,0-20-15,0-1 0,21 0 16,0 0-16,0 0 0,1 0 0,-1-21 16,21 0-16,0 0 0,-20 0 15,20 0-15,0 0 0,1 0 16,41-21-16,-41 0 0,-22 0 15,21 0-15,0 0 0,-20-22 0,-1 22 16,0-21-16,0 21 0,0-1 16,-21-20-16,0 0 0,0 21 15,0-1-15,-21 22 32,21 22-32,-21-1 15,21 0-15,-21 0 0,21 0 16,0 0-16,0 22 0,0-22 15,-21 0-15,21 0 0,-22 0 0,22 1 0,0-1 16,0 0-16,0 0 16,-21 0-16,21 0 15,0-42 1,0 0 0,0 0-16,0 0 0,21 0 15,-21-22-15,22 22 0,-22 0 16,21-21-16,0 20 0,0-20 0,0 21 15,0 0-15,1 0 0,-1-22 16,0 43-16,21-21 0,-21 0 0,22 21 16,-22 0-16,21 0 0,-21 0 15,1 0-15,-1 0 0,0 0 16,-21 21-16,0 0 0,0 0 0,0 1 16,0-1-16,0 21 0,0-21 0,0 0 15,0 22-15,0-22 0,0 0 16,0 21-16,0-20 0,0-1 0,0 0 15,0 0-15,21 0 0,21 0 16,-20-21-16,20 0 0,-21 0 16,0 0-16,22 0 0,-22 0 0,21 0 15,-21 0-15,22-21 0,-22 0 16,21 0-16,-21 0 0,0 0 16,22-43-16,-22 43 0,0-21 15,0 20-15,-21-20 0,0 21 16,21-21-16,-21 20 0,0 1 15,0 0-15,-21 21 16,0 0 0,21 21-16,-21 0 0,0 1 0,21-1 15,0 0-15,0 0 0,-21 21 16,21-20-16,0-1 0,0 21 0,0-21 16,0 0-16,0 1 0,0-1 0,0 0 15,0 0-15,0 0 16,21 0-16,0-21 0,0 0 0,21 22 15,-20-22-15,-1 0 16,0 0-16,21-22 0,-42 1 16,43 0-16,-22 0 0,0 0 0,21-43 15,-42 43-15,21-21 0,1 21 16,-1-22-16,0 22 0,-21 0 16,0 0-16,0 0 0,0-1 0,21 22 15,-21-21 1,-21 21-1,21 21-15,-21 1 0,21-1 16,-21 0-16,21 21 16,0-21-16,-22 1 0,22 20 15,0-21-15,0 21 0,0-20 0,0-1 16,0 21-16,0-21 0,22 22 16,-1-22-16,0 0 0,42 21 15,-41-42-15,20 21 0,0-21 0,1 0 16,-1 0-16,0 0 0,1 0 15,20 0-15,-21 0 0,1 0 0,-1 0 16,0-21-16,1 0 0,-1 0 0,-21-21 16,22 20-16,-22-20 0,0 0 15,0-1-15,-21 1 0,0 0 16,21-1-16,-21 1 0,0 21 0,0-43 16,0 43-16,-21 0 0,0 0 15,0 0-15,0 21 0,-1 0 16,1 0-16,-21 0 0,21 0 15,-22 0-15,22 21 0,-21 0 0,21 0 16,-22 0-16,22 22 0,-21-1 16,21 0-16,0-20 0,-1 20 0,22 0 15,0 1-15,0 20 0,0-42 16,0 22-16,22-22 0,-1 0 0,0 0 16,0-21-16,0 21 0,0-21 15,1 0-15,-1 0 0,0 0 16,0 0-16,21 0 0,-20-21 0,-1 0 15,0 0-15,0 0 0,0-1 16,0 1-16,1-21 0,-1 21 0,-21-22 16,21 1-16,0 0 0,-21-1 15,0 22-15,0-21 0,21 21 0,-21 0 16,0-1-16,0 1 0,0 42 31,-21 1-15,21-1-16,0 0 0,0 0 15,-21 21-15,21-20 0,0 20 0,-21-21 16,21 21-16,0-20 0,0-1 0,0 21 16,0-21-16,0 0 15,21 1-15,-21-1 0,21-21 0,0 0 16,0 0-16,1 0 0,-1 0 0,0 0 16,0 0-16,0-21 0,0 21 15,22-43-15,-22 22 0,0 0 0,0-21 16,22-1-16,-22 1 0,0-22 0,0 22 15,0 0-15,22-1 0,-22-20 16,0 21-16,0-1 0,21-41 16,-20 41-16,-1 22 0,-21 0 15,0 0-15,0 0 0,0 42 32,-21-21-32,-1 42 0,1-21 15,0 0-15,0 22 0,0-22 0,0 21 16,-1 1-16,1-1 0,21-21 15,0 43-15,-21-22 0,21 0 0,-21 1 16,21-1-16,0 0 0,0 1 0,0-1 16,0 0-16,21-21 0,0 1 15,0 20-15,22-42 0,-22 21 0,21 0 16,-21-21-16,22 0 0,-22 0 0,21 0 16,-21 0-16,22 0 15,-22 0-15,0-21 0,0 0 0,-21 0 16,21 0-16,-21-1 0,22 1 0,-22-21 15</inkml:trace>
  <inkml:trace contextRef="#ctx0" brushRef="#br1" timeOffset="-58007.73">18584 6011 0,'0'0'0,"85"-21"32,-64 21-32,0 0 0,0 0 0,1 0 0,-1 0 15,21 0-15,-21 0 0,0 0 16,22 0-16,-1 0 0,-21 0 0,64 0 16,-43 0-16,1 0 15,-1 0-15,0 0 0,1 0 16,-1 0-16,0 0 0,-21 0 0,1 0 15,20 0-15,-63 0 32,0 0-32,-1 0 0,1 0 15,0 0-15,0 0 0,-21 0 16</inkml:trace>
  <inkml:trace contextRef="#ctx0" brushRef="#br1" timeOffset="-57759.84">19113 5969 0,'-21'21'32,"0"0"-32,21 1 0,-21-1 0,21 0 15,0 0-15,0 21 0,0-20 16,-21 20-16,0-21 0,21 21 0,-22 1 16,1-22-16,21 21 0,-21 1 15,21-22-15,-21 21 0,21-21 0,-21 22 16,21-22-16,0 0 0,0 0 0,0 0 15,0 0-15,21-21 32,0-21-32,0 0 15,0 0-15,1 0 0,-1 0 16</inkml:trace>
  <inkml:trace contextRef="#ctx0" brushRef="#br1" timeOffset="-57104.13">19219 6392 0,'21'0'32,"1"0"-32,-1 0 0,0-21 15,0 21-15,0 0 0,22-21 16,-22 21-16,0-21 0,0 21 0,21-21 16,-20 0-16,-1 21 0,0-22 15,0 1-15,0 21 0,-21-21 16,0 0-16,0 0 0,0 0 15,-21 21 1,0 0-16,0 0 16,0 0-16,-22 0 0,22 21 0,0 0 15,0 0-15,0 0 0,-1 0 16,1 1-16,0-1 0,0 0 0,0 21 16,21-21-16,0 1 0,-21-1 15,21 21-15,0-21 0,0 0 0,0 1 16,0-1-16,21-21 0,0 0 15,0 21-15,0-21 16,0 0-16,22 0 0,-1 0 0,0 0 16,1 0-16,-1-21 0,0 0 0,22-1 15,-22 1-15,22 0 0,-22 0 16,0-21-16,1 20 0,-1 1 0,0-21 16,-20 21-16,-1 0 0,0-1 15,-21 1-15,21 0 0,-21 0 0,0 0 16,-21 21-16,0 0 15,0 0-15,-1 0 0,1 21 16,0-21-16,0 21 0,21 0 0,0 0 16,0 1-16,0-1 15,0 21-15,0-21 0,0 0 0,21 1 16,0-1-16,-21 0 0,0 0 16,0 0-16,0 0 0,0 1 15,0-1-15,0 0 0,0 0 16,-21-21-16,0 0 15,0 0-15,0 0 0,-1 0 16,1 0-16,0 0 0,0-21 16,21 0-1,0 0-15,21-1 16,-21 1-16,21 0 0,0 0 0,22 0 16,-22 0-16,0-22 0</inkml:trace>
  <inkml:trace contextRef="#ctx0" brushRef="#br1" timeOffset="-56820.29">20574 5863 0,'0'0'0,"0"-21"0,21 0 15,-21 0-15,-21 21 32,0 21-32,0 0 15,-1 21-15,1-20 0,0 20 0,0 0 16,0-21-16,0 22 0,-1-1 15,1 0-15,21 1 0,-84 105 16,84-106 0,0-21-16,0 22 0,0-22 0,0 0 15,0 21-15,0-20 0,0-1 16,0 0-16,21-21 16,0 0-16,0 0 15,0 0-15,0 0 0,1-21 0,-1 0 16,0-1-16,0 1 0,-21 0 0,21 0 15</inkml:trace>
  <inkml:trace contextRef="#ctx0" brushRef="#br1" timeOffset="-56636.4">20320 6117 0,'-64'0'15,"86"0"16,-1 0-31,0 0 0,0 0 0,21 0 16,-20 0-16,20 0 0,0 0 16,1 0-16,-1 0 0,0 0 0,1-21 15,-1 21-15,0 0 0,22-21 0</inkml:trace>
  <inkml:trace contextRef="#ctx0" brushRef="#br1" timeOffset="-56310.58">21294 5906 0,'0'0'16,"0"-22"-16,0 1 0,21 0 0,-21 0 15,0 0-15,0 0 16,0-1-16,-21 22 16,-1 0-1,1 22-15,0-1 0,0 0 16,-21 0-16,20 21 0,1-20 15,-21 20-15,0-21 0,20 21 16,-20 1-16,0-1 0,-1-21 0,22 22 16,-21-1-16,21-21 0,-22 64 15,43-64-15,0 21 0,0 1 16,0-22-16,0 21 0,43-21 0,-22 0 16,0 1-16,21-1 0,-20 0 15,20-21-15,-21 0 0,21 0 0,1 0 16,20 0-16,-20 0 15,-1-21-15,0 21 0</inkml:trace>
  <inkml:trace contextRef="#ctx0" brushRef="#br1" timeOffset="-55820.34">21675 6223 0,'0'-21'16,"0"42"-16,0-63 0,0 21 15,0-1-15,0 1 0,-22 21 0,1 0 16,0-21-16,0 21 0,0 0 0,0 0 15,-1 0-15,1 0 16,0 0-16,-21 21 0,21 0 0,-1 1 16,1-1-16,0 0 0,0 0 0,0 0 15,0 0-15,-1 22 0,1-22 16,21 21-16,0-21 0,0 22 0,-21-22 16,21 0-16,0 0 15,0 0-15,0 1 0,0-1 0,21-21 16,0 21-16,1-21 0,-1 0 15,0 0-15,0 0 0,0 0 16,0-21-16,1 21 0,-1-21 0,0-1 16,21 1-16,-21 0 0,1 0 0,-1-21 15,0 20-15,0-20 0,0 21 16,0-21-16,1 20 0,-22 1 16,0-21-16,21 21 0,-21 0 15,0 42 1,-21-21-1,-1 21-15,1 0 0,21 21 16,-21-20-16,21-1 0,-21 0 0,0 21 16,21-21-16,0 1 0,0 20 0,0-21 15,-21 0-15,21 0 0,0 1 16,0-1-16,0 0 0,21-21 16,0 0-1,0 0-15,0 0 0,0 0 0,1 0 16,-1-21-16,0 0 0,21-1 0,-21 1 15</inkml:trace>
  <inkml:trace contextRef="#ctx0" brushRef="#br1" timeOffset="-55435.56">22161 6160 0,'0'0'0,"-21"0"15,0 0 1,0 0-16,0 0 0,0 0 15,-1 0-15,1 0 0,0 0 16,0 21-16,0-21 0,21 21 0,-21 0 16,-1 0-16,22 0 0,0 1 15,0-1-15,0 0 16,22 0-16,-1 0 0,0-21 0,-21 21 16,21 1-16,0-22 0,0 21 15,1 0-15,-1 0 16,-21 0-16,21-21 0,-21 21 0,0 1 31,-21-22-15,0 0-16,-1 0 0,1 0 0,-21 0 15,21 0-15,0 0 0,-1 0 16,-20 0-16,21 0 0,0 0 0,0 0 16,-1 0-1,44 0 1,-1 0-16,0 0 0,0-22 15,0 22-15</inkml:trace>
  <inkml:trace contextRef="#ctx0" brushRef="#br1" timeOffset="-54799.93">22204 6371 0,'0'0'0,"21"0"16,-21-21-16,21 0 15,0 0-15,0 0 16,-21-1-16,0 1 16,0 0-16,22 21 15,-22-21-15,0 0 16,-22 21 15,1 0-31,21 21 0,-21-21 16,0 21-16,21 0 0,-21-21 15,0 21-15,21 1 0,0-1 0,-22 0 16,22 0-16,-21 0 0,21 0 16,0 1-16,0-1 0,0 0 0,0 0 15,0 0-15,0 0 0,21-21 16,1 0-16,-1 0 0,-21 22 16,21-22-16,0 0 0,0 0 15,0 0-15,1 0 0,-1-22 16,0 1-16,0 21 0,0-21 0,0 0 15,1 0-15,-1 0 0,0-22 0,0 22 16,0 0-16,0 0 0,1-22 16,-22 22-16,0 0 0,21 0 0,-21 0 15,-21 21 17,-1 21-17,22 0-15,-21-21 0,21 21 16,0 0-16,0 1 0,0-1 0,0 0 15,0 0-15,0 0 16,0 0-16,0 1 0,0-1 16,0 0-16,0 0 15,0 0-15,-21-21 32,0 0-17,21-21 32</inkml:trace>
  <inkml:trace contextRef="#ctx0" brushRef="#br1" timeOffset="-53804.5">1101 8297 0,'0'-21'0,"0"0"16,-22 42 30,22 22-30,0-22-16,-21 0 16,0 0-16,21 21 0,-21-20 15,21-1-15,0 21 0,0-21 0,-21 0 16,21 1-16,-21-1 16,21 0-16,0-42 31,0 0-16,0-1-15,0 1 16</inkml:trace>
  <inkml:trace contextRef="#ctx0" brushRef="#br1" timeOffset="-53414.71">1101 7853 0,'0'0'0,"-22"0"16,1 0 0,0 0-16,21 21 15,0 0 1,21-21 0,0 0-16,1 0 15,-1 0-15,0-21 0,0 21 0,0-21 16,0 21-16,1-21 0,-22 0 15,0-1-15,0 1 16,-22 0 0,-20 21-16,21 0 0,0 0 15,0 0-15,-1 0 0,1 0 0,0 0 16,0 0-16,0 0 0,0 0 16,21 21-16,0 0 15,0 1-15,0-1 16,0 0-16,21 0 15,0-21-15,0 21 16,21-21-16,-20 21 0,20 1 16</inkml:trace>
  <inkml:trace contextRef="#ctx0" brushRef="#br1" timeOffset="-52928">1736 8065 0,'0'-22'15,"-22"44"17,22-1-32,0 0 15,0 0-15,-21 0 16,21 0-16,0 1 0,-21 20 0,21-21 16,0 0-16,0 0 0,0 1 15,0-1-15,0 0 0,0 0 16,0 0-16,0 0 0,-21-21 15,21-21 17,0 0-32,0 0 15,0 0-15,21 0 0,0-22 16,0 22-16,1-21 0,20-1 0,-21 1 16,21 0-16,-20-1 0,20 1 15,-21 21-15,21 0 0,1 0 16,-22-1-16,0 22 0,0 0 15,0 22-15,1-1 0,-1 0 0,-21 21 16,0-21-16,0 22 0,0-1 16,0 0-16,0 1 0,0-1 0,-21 0 15,-1 1-15,22-22 0,-21 21 16,21-21-16,-21 22 0,0-22 16,21 0-16,0-42 46,21 0-46,0 0 0,0-1 16,1-20-16</inkml:trace>
  <inkml:trace contextRef="#ctx0" brushRef="#br1" timeOffset="-52676.14">2667 7620 0,'0'0'0,"0"21"15,0 0-15,0 1 16,0 20-16,-21-21 0,0 21 0,-1 1 16,22-1-16,-21 0 0,0 22 0,21-22 15,-21 22-15,0-22 16,0 0-16,21 1 0,-22-1 0,1 0 16,0 1-16,21-22 0,0 0 15,0 0-15,0 0 0,0 1 0,21-44 31,0 22-31,-21-21 16,0 0-16</inkml:trace>
  <inkml:trace contextRef="#ctx0" brushRef="#br1" timeOffset="-52156.44">2328 8149 0,'0'0'0,"-21"0"0,0 0 0,0 0 0,21 21 16,0 1-1,21-22 1,0 0-16,0 0 0,22 0 16,-1 0-16,0-22 0,22 22 0,-22-21 15,22 0-15,-22 21 0,21-21 16,-20 0-16,-1 21 0,0-21 0,1-1 16,-1 1-16,-21 21 0,22-21 15,-22 21-15,-21 21 31,0 0-31,0 1 0,-21-1 16,21 0-16,-22 0 0,1 21 0,21-20 16,-21 20-16,0-21 0,21 21 15,-21-20-15,21 20 0,0-21 0,0 0 16,0 0-16,0 1 0,0-1 16,21-21-16,0 21 0,0-21 0,0 0 15,1 0-15,20 0 0,-21 0 0,21 0 16,-20-21-16,20 21 0,0-21 15,22-22-15,-43 22 0,21 0 16,-21-21-16,1 20 0,-1 1 16,-21-21-16,0 0 0,0-1 15,0 1-15,-21-22 0,-1 22 16,1 21-16,0-21 0,0 20 16,-21 22-16,20-21 0,1 21 0,0 0 15,0 0-15,-21 0 0,20 21 16,1 1-16,0-1 0,21 0 0,-21 0 15,21 21-15,0-20 0,0-1 16,0 21-16,0-21 0,21 0 16,0 1-16,0-22 0</inkml:trace>
  <inkml:trace contextRef="#ctx0" brushRef="#br1" timeOffset="-51405.87">5355 7684 0,'0'0'0,"0"-22"0,0 1 0,0 0 0,-21 21 16,0 0-1,21 21 1,-21 0-16,21 22 0,-22-22 16,1 21-16,21 1 0,0-1 15,-21 21-15,0-20 0,21 20 0,-21-20 16,0 20-16,-1-21 0,1 1 16,0-1-16,0 0 0,0 1 0,0-1 15,-1-21-15,1 0 0,0 1 16,21-1-16,0 0 0,0-42 31,0 0-15,0-1-16,21 1 0,0 0 0,1-21 15,-1-1-15,0 1 0,0 0 0,0-22 16,0 22-16,22-22 0,-22 1 16,0 21-16,0-22 0,0 22 15,1-1-15,-22 1 0,21 0 16,0-1-16,-21 22 0,21 0 15,-21 42 1,0 0-16,0 1 0,0-1 16,0 21-16,0 0 0,0 1 0,0-1 15,0 22-15,0-22 0,21 0 16,-21 22-16,0-22 0,0 0 0,0 1 16,0-1-16,0-21 0,0 22 15,0-22-15,0 0 0,0 0 16,0 0-16,0 0 0,0-42 47,-21 0-47</inkml:trace>
  <inkml:trace contextRef="#ctx0" brushRef="#br1" timeOffset="-50144.59">4995 8213 0,'0'0'0,"-21"0"0,0 0 16,21 21-1,0 0-15,21-21 0,0 0 16,0 0-16,1 0 0,20 0 16,-21 0-16,21 0 0,-20 0 15,20-21-15,0 0 0,1 21 16,-1-21-16,0-1 0,22 1 16,-22 0-16,0 0 0,1 0 0,-1-22 15,-21 22-15,22 0 0,-22 0 16,0 21-16,-21-21 0,0 0 15,0 42 17,0 0-32,-21 0 0,21 21 0,0-20 15,-21 20-15,21-21 0,0 21 16,0-20-16,0-1 0,0 21 0,0-21 16,0 0-16,0 22 0,0-22 0,0 0 15,0 0-15,21 0 16,0-21-16,-21 22 15,21-22-15,0 0 0,0 0 0,1 0 16,-1 0-16,0 0 0,0-22 16,0 1-16,0 21 0,1-21 15,-1 0-15,0-21 0,0 20 0,0-20 16,0 21-16,1-21 0,-22 20 16,21-20-16,-21 21 0,21-21 0,-21 20 15,0 1-15,0 0 16,0 42-1,0 0 1,0 1-16,0-1 0,0 21 16,0-21-16,-21 22 0,21-22 15,0 0-15,0 21 0,0-21 0,0 1 16,0-1-16,0 0 0,0 0 16,0 0-16,0 0 0,21-21 0,0 22 15,0-22-15,0 0 0,1 0 16,-1 0-16,0 0 0,0-22 15,0 1-15,0 0 0,22 0 0,-22 0 16,0 0-16,0-22 0,22 22 16,-22-21-16,0-1 0,0 1 15,0-21-15,0 20 0,1 1 0,-1-22 16,0 22-16,-21 0 0,21-1 0,-21 1 16,21 0-16,-21 21 0,21-1 15,-21 1-15,0 0 0,0 0 0,0 42 47,0 0-47,0 0 0,0 22 0,0-22 16,0 21-16,0-21 0,0 22 15,-21-1-15,21 22 0,-21-22 0,0 0 16,21 1-16,0-1 0,0 0 16,-21 1-16,21-1 0,-21 0 15,21 1-15,0-22 0,0 0 0,0 0 0,0 0 16,0 0-16,21-21 0,0 0 15,0 0-15,0 0 0,0 0 16,22 0-16,-22 0 0,21 0 0,1-21 16,-1 0-16,-21 0 0,21 0 0,1-22 15,-1 22-15,-21-21 0,22 0 16,-22 20-16,0-20 0,0 0 0,0 21 16,0-22-16,-21 22 0,22 0 15,-22 0-15,0 0 0,0 42 31,0 0-31,-22 0 16,1 0-16,21 0 0,0 1 16,0 20-16,-21-21 0,21 21 0,-21-20 15,21 20-15,0-21 0,0 21 0,0-20 16,0-1-16,0 0 0,21 21 16,-21-21-16,21-21 0,0 0 15,1 22-15,-1-22 0,21 0 0,-21 0 16,0 0-16,1 0 0,20-22 15,-21 22-15,0-21 0,22 0 0,-22 0 16,0 0-16,0 0 0,0-22 16,0 22-16,-21-21 0,22-1 15,-22 1-15,0 21 0,0-21 0,0 20 16,-22-20-16,1 21 0,0 0 0,0 21 16,0 0-16,0 0 0,-1 0 15,1 0-15,0 0 0,0 0 0,0 21 16,0-21-16,-1 21 0,1 0 15,0-21-15,21 21 0,-21 1 16,21-1-16,-21-21 0,0 0 16,-1 0-1,22-21-15</inkml:trace>
  <inkml:trace contextRef="#ctx0" brushRef="#br1" timeOffset="-49931.7">6392 7916 0,'0'0'0,"-21"0"16,21 22-1,21-22-15,0 0 16,22 0-16,-22 0 0,21 0 0,1 0 16,20-22-16,-21 22 0,22-21 15,-22 21-15,22 0 0,-22-21 0,0 21 16,-20 0-16,41 0 15,-42 0-15,-21-21 0</inkml:trace>
  <inkml:trace contextRef="#ctx0" brushRef="#br1" timeOffset="-48883.3">7853 8065 0,'0'0'0,"0"-22"0,0 1 15,0 0 1,0 0-16,21 21 16,0 0-1,0 0 1,-21 21-16,0 0 16,0 22-16,0-22 0,0 0 15,0 21-15,0-21 0,0 22 16,0-22-16,0 21 0,0-21 0,0 1 15,0 20-15,0-21 0,0 0 16,0 0-16,0 1 0,0-1 16,-21-21-1,21-21 17,0-1-32,0 1 0,0 0 15,0 0-15,0 0 0,21-22 0,-21 1 16,21 21-16,1-21 0,-1-1 0,0 1 15,0 0-15,0-1 0,0 22 16,22-21-16,-22 21 0,0-1 0,21 1 16,1 21-16,-1 0 0,-21 0 15,0 0-15,-21 21 16,22 1-16,-1-1 0,0 0 0,-21 0 16,0 21-16,0 1 0,21-22 15,-21 21-15,0 1 0,0-22 0,0 21 16,0-21-16,0 22 0,0-1 15,0-21-15,0 0 0,0 0 16,-21 1-16,21-1 0,-21-21 16,0 0-1,21-21 1,0-1-16,0 1 16,0 0-16,0 0 0,0-21 0,0 20 15,21-20-15,0 0 0,0-1 16,0 1-16,22 0 0,-22-22 15,42 1-15,-20 42 0,-1-1 16,0 1-16,-21 0 0,22 21 16,-1 0-16,22 21 0,-22 0 15,-21 1-15,0-1 0,0 21 16,1-21-16,-22 22 0,0-1 0,0-21 16,0 21-16,0 22 0,0-22 15,-22-21-15,1 1 0,0-1 16,21 0-16,-21 0 0,0 0 15,0-21-15,21 21 0,-22-21 16,22-21 15,0 0-31,22 0 0,-1 0 16</inkml:trace>
  <inkml:trace contextRef="#ctx0" brushRef="#br1" timeOffset="-47016.24">9567 8022 0,'0'-84'15,"0"168"-15,0-190 16,-21 85-16,0 21 0,0-21 16,0 0-16,-1 21 0,1 0 0,-21 0 15,21 0-15,0 0 0,-1 21 16,-20 0-16,21 0 0,0 1 15,-22 20-15,22 0 0,-21 1 0,21-1 16,0 0-16,-1 1 0,1 20 16,0-21-16,21-20 0,0 20 0,0-21 15,0 0-15,21 0 0,0-21 0,1 0 16,-1 22-16,21-22 0,-21 0 16,0 0-16,22 0 0,-22-22 15,0 22-15,21-21 0,-20 0 0,-1 0 16,0 0-16,21 0 0,-21-1 15,1-20-15,-1 21 0,0-21 0,0-1 16,0 1-16,0 0 0,-21-1 16,22 1-16,-22 0 0,21 20 0,-21 1 15,0 0-15,0 0 0,0 0 0,0 42 32,0 0-17,0 21-15,-21-20 0,21 20 16,-22 0-16,22-21 0,0 22 0,0-1 15,0 0-15,0-20 0,0 20 16,0-21-16,0 0 0,0 0 0,0 1 16,22-1-16,-1 0 0,0-21 15,0 0-15,0 0 0,0 0 0,1 0 16,-1 0-16,21 0 0,-21 0 16,22-21-16,-22 21 0,21-21 0,22-43 15,-22 43-15,-21-21 0,21-1 16,-20 1-16,20 0 0,-21-22 15,0 22-15,0-1 0,1-20 16,-1 21-16,0-43 0,-21 21 0,21 43 16,-21-21-16,0 0 15,0 20-15,0 1 0,0 0 16,0 42 0,0 0-16,0 1 0,-21-1 15,0 0-15,21 21 0,-21 1 0,21-1 16,0 0-16,-22 1 0,1-1 0,21 0 15,-21 1-15,21 62 16,0-62-16,0-1 0,0-21 0,0 22 16,0-1-16,0-21 0,0 0 15,0 0-15,21 1 0,-21-1 0,21-21 16,1 0-16,-1 0 0,0 0 0,21 0 16,1 0-16,-22-21 15,0 21-15,0-22 0,0 1 16,0 0-16,22 0 0,-22-21 0,0 20 15,0-20-15,0 0 0,1 21 0,-1-22 16,-21 1-16,21 21 0,0-22 16,-21 22-16,21 0 0,-21 0 0,0 0 15,0 0-15,-21 42 32,21 0-32,-21 0 15,21 0-15,0 22 0,0-22 0,0 0 16,-21 21-16,21-21 0,0 22 15,0-22-15,0 21 0,0-21 16,0 1-16,0-1 0,0 0 0,0 0 16,21 0-16,0-21 0,0 21 15,0-21-15,1 0 0,20 0 16,-21 0-16,0 0 0,0-21 0,1 21 16,-1-21-16,21 0 0,-21 0 0,0 0 15,1-22-15,-1 22 0,0-21 16,0 21-16,0-22 0,0 1 0,-21 21 15,22-22-15,-22 22 0,21 0 16,0-21-16,-21 21 16,0 42-1,0 0 1,0 0-16,-21-21 0,21 42 16,-21-20-16,-1-1 0,22 0 0,0 21 15,0-21-15,0 1 0,-21 20 0,21-21 16,0 0-16,0 0 0,0 1 15,0-1-15,0 0 0,0 0 0,21-21 16,1 0-16,-1 21 0,0-21 0,0 0 16,0 0-16,0 0 0,1 0 15,-1 0-15,0-21 0,0 0 0,0 0 16,0 21-16,1-21 0,-1-22 16,-21 22-16,0 0 0,0-21 0,0 20 15,0-20-15,0 21 0,0-21 16,0 20-16,-21 1 0,-1 0 0,1 0 15,0 21-15,0-21 0,0 21 16,21-21-16,-21 21 0,42 0 47,21 0-47,-21 0 0,0-22 0,22 22 16,-1-21-16,0 21 0,1 0 0,-22 0 15,21 0-15,1 0 16,-22 0-16,0 0 0,0 0 0,0 0 15,0 0-15,1 0 0,-1 0 0,0 21 16,-21 1-16,0-1 0,0 0 16,0 0-16,0 0 0,0 0 15,0 1-15,0-1 0,0 0 0,0 21 16,0-21-16,0 1 0,0-1 0,0 0 16,0 0-16,0 0 0,0 0 15,0 1-15,0-1 0,0 0 0,0 0 16,0 0-16,-21-21 15,21 21-15,-21-21 16,21-21 0,0 0-1,0 0-15,0 0 0,0 0 16,0-1-16,21-20 0,0 21 16,0-21-16,0-1 0,0 1 0,1 0 15,-1-1-15,21 1 0,-21 21 16,22-22-16,-1 22 0,0-21 0,1 21 15,-22 21-15,21 0 0,43 0 16,-64 0-16,0 0 0,0 21 16,0 0-16,-21 21 0,22-20 0,-22 20 15,0-21-15,0 21 0,0 1 0,0-1 16,0 0-16,-22 1 0,1-22 16,21 21-16,-21-21 0,0 22 0,0-22 15,21 0-15,-21 0 0,-1 0 16,22 1-1,0-44 17,0 1-32,0 0 15,0 0-15,0 0 0</inkml:trace>
  <inkml:trace contextRef="#ctx0" brushRef="#br1" timeOffset="-46783.37">11451 7451 0,'0'0'15,"-21"0"-15,0 0 0,0 0 0,42 0 63,-21 21-48,-21-21-15,-22 0 16,22 0-16,0 0 0,-21 0 16</inkml:trace>
  <inkml:trace contextRef="#ctx0" brushRef="#br1" timeOffset="-46571.48">9864 7768 0,'21'0'16,"0"0"-1,0 0-15,21 0 0,-20 0 16,20 0-16,0 0 0,1 0 0,-1 0 16,0 0-16,1 0 0,-1 0 15,0 0-15,-21 0 0,22-21 16,-1 21-16,-21-21 0,0 21 15</inkml:trace>
  <inkml:trace contextRef="#ctx0" brushRef="#br1" timeOffset="-46003.8">13314 7366 0,'0'0'16,"-21"21"-16,-1 0 0,22 1 16,22-22-1,-1 0 1,21 0-16,-21 0 0,22 0 0,-1 0 16,21 0-16,-20 0 0,-1 0 15,22 0-15,-22 0 0,21-22 16,1 22-16,-22-21 0,1 21 0,-1 0 15,0 0-15,-21 0 0,1 0 16,-44 0 0,1 0-16,0 0 0,0 0 15,0 0-15,-22 0 0,22 0 16,0 0-16</inkml:trace>
  <inkml:trace contextRef="#ctx0" brushRef="#br1" timeOffset="-45739.95">13737 7387 0,'0'21'16,"0"1"-16,0-1 16,0 0-1,0 0-15,0 0 0,0 0 0,-21 1 16,0 20-16,21-21 0,-21 21 0,-1-20 16,22 20-16,-21-21 0,21 21 15,-21-20-15,21 20 0,0 0 0,-21-21 16,0 22-16,21-1 0,-21-21 0,21 22 15,-22-22-15,22 0 0,0 0 16,0 0-16,0 0 16,22-21 15,-1-21-31,0 0 0,0 0 16,21 0-16</inkml:trace>
  <inkml:trace contextRef="#ctx0" brushRef="#br1" timeOffset="-45356.17">13949 7789 0,'21'0'31,"0"0"-15,0 0-16,0-21 0,1 21 15,-1 0-15,0 0 0,0-21 16,0 21-16,0-21 0,1 21 15,-1-21-15,0 21 0,0-21 0,-21-1 16,0 1-16,-21 0 16,0 21-1,0 0-15,-1 0 0,1 0 0,0 0 16,0 0-16,0 21 0,0 0 0,21 1 16,-22-1-16,1 0 0,0 0 15,21 21-15,-21-20 0,21-1 16,0 21-16,0-21 0,-21 22 0,21-22 15,0 0-15,0 42 16,0-41-16,0-1 0,0 0 16,21-21-16,0 0 0,0 0 15,0 0-15,22 0 0,-22 0 0,42-21 16,-20 21-16,-1-21 0,43-22 16,-43 22-16</inkml:trace>
  <inkml:trace contextRef="#ctx0" brushRef="#br1" timeOffset="-44972.39">14774 7684 0,'21'-22'16,"-42"44"-16,64-65 0,-22 22 0,-21 0 16,-21 21-1,-1 0 1,1 0-16,0 0 0,0 21 16,0-21-16,0 21 0,21 0 0,-22 1 15,1-1-15,21 0 16,0 0-16,0 0 15,0 0-15,21 1 16,1-22-16,-1 21 0,0-21 0,0 21 16,0-21-16,0 21 0,22-21 0,-22 21 15,0 0-15,0 1 16,-21-1-16,21-21 0,-21 21 16,0 0-16,0 0 0,-21 0 15,0-21-15,-21 22 0,21-22 16,-22 21-16,22-21 0,-21 21 0,21-21 15,-22 0-15,22 0 0,-21 0 0,21 0 16,-1 0-16,1 0 0,0 0 16,0 0-16,0-21 0,0 0 15,21-1-15,0 1 16,0 0-16,21 0 0,0 21 16,0-21-16,0 0 0,0-1 15,22 22-15,-22-21 0</inkml:trace>
  <inkml:trace contextRef="#ctx0" brushRef="#br1" timeOffset="-44631.02">15282 7472 0,'0'0'0,"0"-21"0,21 0 15,-21-1-15,22 1 0,-22 0 0,21 0 16,-21 42 15,0 0-31,0 22 0,0-22 0,0 21 16,-21 0-16,21-20 0,-22 20 15,1 0-15,0 1 0,0-22 16,0 21-16,0 0 0,21-20 0,-22 20 16,1-21-16,0 21 0,21-20 15,-21-1-15,21 21 0,0-21 16,0 0-16,0 1 0,0-1 15,21-21-15,0 0 0,0 0 16,1 0-16,20 0 0,0-43 16,-21 22-16,1 0 0,-1 0 15,0 0-15,0 0 0,-21-1 16</inkml:trace>
  <inkml:trace contextRef="#ctx0" brushRef="#br1" timeOffset="-44468.11">15113 7684 0,'-21'0'0,"42"0"0,-63 0 0,20 0 16,44 0 15,-1 0-31,21 0 0,-21 0 0,0 0 16,22 0-16,-1 0 0,-21 0 16,22 0-16,-1 0 0,-21 0 0,21 0 15,-20-22-15,-1 22 0</inkml:trace>
  <inkml:trace contextRef="#ctx0" brushRef="#br1" timeOffset="-43796.5">16235 7599 0,'21'0'31,"-21"-21"-31,21 21 0,0-21 0,0-1 16,1 1-16,-22 0 0,21 0 16,0 0-16,0 0 0,-21-1 15,0 1-15,0 0 0,0 0 0,0 0 16,-21 21 0,0 0-16,0 0 0,-22 0 0,22 0 15,-42 42-15,20-21 16,22 0-16,0 1 0,0 20 0,0-21 15,-1 0-15,22 0 0,-21 22 0,21-22 16,0 0-16,0 0 0,0 22 16,21-1-16,1-21 0,-1 0 15,0 22-15,0-22 0,0 0 0,0 21 16,1-21-16,-22 1 16,0 20-16,0-21 0,0 21 0,0-20 0,0 20 15,0-21-15,-22 0 0,1 0 0,0 1 16,-42-1-1,20 0-15,1-21 0,21 0 0,-22 0 16,1 0-16,0 0 0,-1 0 16,1 0-16,0-21 0,21 0 0,-22 21 15,22-22-15,0-20 0,-21-43 16,42 64-16,0-21 16,0 21-16,0 0 0,0-1 0,42-20 15,-21 21-15,0 0 16,0 21-16,1 0 0,-1 0 15,0 0-15,0-21 0,0 21 16,0 0-16</inkml:trace>
  <inkml:trace contextRef="#ctx0" brushRef="#br1" timeOffset="-43016.03">16679 7662 0,'0'0'0,"0"-21"0,-21 21 47,0 21-47,0 1 0,21-1 16,-21 0-16,21 0 15,-22 21-15,1-20 0,21-1 16,-21 0-16,21 21 0,-21-21 0,21 1 15,-21 20-15,21-21 0,0 21 16,0 1-16,0-22 0,0 0 16,0 0-16,0 0 0,21-21 15,0 22-15,0-22 0,0 0 16,1 0-16,-1 0 0,21 0 0,-21-22 16,0 1-16,22 21 0,-22-21 0,21 0 15,-21-21-15,22 20 16,-22 1-16,21-21 0,-21 21 0,1-22 15,-1 22-15,0-21 0,0 21 0,-21 0 16,0-22-16,0 22 16,0 0-16,-21 21 15,0 0-15,0 0 16,-1 0 0,22 21-16,0 0 0,0 0 15,0 1-15,0-1 0,22 0 16,-22 0-16,0 0 0,21 0 0,0 1 15,-21-1-15,0 0 0,0 0 0,21 0 16,-21 0-16,0 1 16,21-1-16,-21 0 0,0 0 0,21-21 15,1 0-15,-1 0 0,0 0 16,0 0-16,0 0 0,0 0 16,1 0-16,-1 0 0,0-21 0,21 0 15,-21 21-15,1-21 0,20-1 16,-21-20-16,0 21 0,0 0 0,1-22 15,-1 22-15,0 0 0,0-21 0,-21 21 16,0-1-16,21 1 0,-21 0 16,0 0-16,0 42 15,-21 0 1,21 0-16,0 1 16,-21-1-16,21 0 0,-21 0 0,21 0 15,-21 0-15,21 1 0,0-1 16,0 0-16,0 0 0,0 0 15,-22-21-15,22 21 0,22-21 32,-22-21-17,21 21-15,-21-21 0</inkml:trace>
  <inkml:trace contextRef="#ctx0" brushRef="#br1" timeOffset="-42835.01">17589 7578 0,'0'0'0,"-21"-21"0,21-1 16,-21 22-16,0 0 0,0 0 16,0 0-1,-1 0 1,22 22-16,22-1 16,-1-21-16,0 21 15,0-21-15,0 21 0,0-21 0,1 21 16</inkml:trace>
  <inkml:trace contextRef="#ctx0" brushRef="#br1" timeOffset="-42443.24">18013 7726 0,'-21'21'31,"21"0"-16,0 0-15,0 1 0,-22-1 16,22 0-16,0 0 0,0 64 16,0-43-16,-21 0 0,21 1 0,-21-1 15,0 22-15,21-22 0,-21 21 16,0-20-16,-1 20 0,22 1 16,-21-22-16,0 22 0,0-1 0,0 1 15,-22-1-15,22 1 0,0-1 16,0 1-16,-21-1 0,20 1 0,1-1 15,-21-21-15,21 22 0,0-22 0,-1 1 16,1-1-16,0-21 0,0 0 0,0 0 16,21 1-16,0-1 0,-21-21 15,21-21 1,0-1-16,0 1 0,0 0 16,21-21-16,0 21 0,0-1 15,0-20-15,0 21 0,22-21 16,-22-1-16,0-20 0,21 20 0,-20-20 15,20 21-15</inkml:trace>
  <inkml:trace contextRef="#ctx0" brushRef="#br1" timeOffset="-42095.9">17992 7895 0,'0'-63'16,"21"42"-16,0-22 15,0 22-15,0 0 0,0 0 16,1 0-16,20-1 0,-21 1 15,0 0-15,22 21 0,-22 0 0,0 0 16,21 0-16,-21 0 0,1 21 0,-1-21 16,0 21-16,-21 22 15,0-22-15,0 0 0,0 21 0,0-20 16,0 20-16,0-21 0,-21 21 0,0-20 16,-1 20-16,1-21 0,-21 0 15,21 0-15,0 1 0,-22-1 0,22 0 16,0-21-16,0 21 0,0-21 15,-1 0-15,1 0 0,0 0 0,0 0 16,0 0-16,21-21 63,21 0-63,0 21 0,0-21 15,0-1-15</inkml:trace>
  <inkml:trace contextRef="#ctx0" brushRef="#br1" timeOffset="-41799.93">18838 7535 0,'0'-21'15,"0"42"1,0 1-1,-21-1-15,21 0 0,-21 0 16,0 21-16,21-20 0,0 20 0,-21 0 16,-1-21-16,1 22 0,21-22 15,-21 21-15,0-21 0,21 22 0,-21-1 16,21-21-16,-21 0 16,21 1-16,0-1 0,0 0 0,0 0 15,21-21 1,0 0-16,0 0 15,0-21-15,0 21 0,1-21 0,20 0 16,-21-1-16</inkml:trace>
  <inkml:trace contextRef="#ctx0" brushRef="#br1" timeOffset="-41428.15">19240 7811 0,'0'0'16,"22"-22"-16,-1 1 0,0 0 0,0 21 15,-21-21-15,0 0 16,-21 21-16,0 0 0,0 0 15,-1 0-15,1 0 0,-21 0 16,21 21-16,0 0 0,-1-21 0,1 21 16,0-21-16,0 21 0,21 1 15,0-1-15,0 0 16,0 0-16,0 0 0,21 0 16,0-21-16,0 0 0,1 22 15,20-22-15,-21 21 0,0-21 16,0 21-16,1-21 0,-1 21 0,0 0 15,0-21-15,-21 21 0,0 1 16,0-1-16,0 0 16,-21 0-16,0-21 0,0 21 15,-1-21-15,1 0 0,0 0 16,0 0-16,0 0 0,0 0 0,-1 0 16,1 0-16,0 0 0,0 0 15,0-21 1,21 0-16,0 0 15,0 0-15,0-1 16,0 1-16</inkml:trace>
  <inkml:trace contextRef="#ctx0" brushRef="#br1" timeOffset="-41140.31">18627 7514 0,'0'0'0,"21"0"32,21 0-32,-21 0 0,22 0 0,-1 0 15,0-21-15,22 21 0,-22 0 0,0 0 16,22 0-16,-22 0 0,22-21 16,-22 21-16,0 0 0,22 0 0,-22 0 15,-21 0-15,22-21 0,-22 21 16,0 0-16,0 0 0,-21-21 15,-21 21 17,0 0-32,-21 0 0,20 21 0,-41-21 15,21 21-15</inkml:trace>
  <inkml:trace contextRef="#ctx0" brushRef="#br1" timeOffset="-39247.88">1228 9356 0,'0'-21'16,"0"-1"-16,0 1 0,0 0 15,0 0-15,-22 21 0,22-21 0,-21 0 16,21-1-16,-21 1 0,21 0 15,-21 21-15,0 0 16,0 0-16,21 21 16,-22 0-16,22 1 15,-21 20-15,21 0 0,-21 1 16,21-1-16,0 0 0,0 1 16,0-1-16,0 21 0,0-20 0,0 20 15,0-20-15,0-1 0,0 0 16,0 1-16,0-1 0,0-21 0,0 0 15,0 0-15,21 1 0,0-22 16,1 0-16,20 0 0,-21 0 16,0 0-16,22-22 0,-22 1 15,21 0-15,0 0 0,1-21 0,-1 20 16,-21-20-16,22 0 0,-1-22 16,-21 22-16,21 0 0,-20-1 0,-1-20 15,0 20-15,0 1 16,-21 0-16,21-1 0,-21 1 0,0 21 15,0-21-15,0 20 0,0 1 16,0 0-16,-21 21 16,21 21-1,0 0-15,0 1 0,0 20 16,0-21-16,-21 21 0,21 1 16,0-1-16,0 0 0,-21 1 0,21-1 15,0 22-15,0-22 0,0 0 16,0 1-16,0-1 0,0 0 15,0 1-15,0-22 0,0 21 16,21-21-16,0-21 0,0 21 0,0-21 16,1 22-16,-1-22 0,0 0 15,0 0-15,0-22 0,22 1 0,-22 21 16,0-21-16,21 0 0,-21-21 16,1 20-16,-1-20 0,21 21 0,-21-21 15,0-1-15,1 1 0,-1 0 16,0 20-16,-21 1 0,0 0 0,0 0 15,0 0-15,-21 21 16,0 0 0,-1 21-16,22 0 0,-21 0 15,0 0-15,21 1 0,0-1 0,0 21 16,0-21-16,0 0 0,0 1 16,0 20-16,0-21 0,0 0 0,21 0 15,0 1-15,-21-1 0,22 0 16,-22 0-16,21-21 15,-42 0 17,-1 0-32,1 0 0,0-21 15,0 0-15,21 0 16,-21 21-16,21-22 0,-21 22 16,21 22 15,0-1-31,0 0 15,0 0-15,0 0 16,0 0-16,21-21 0,0 22 0,0-22 16,0 0-16,0 0 15,1 0-15,-1 0 0,0 0 0,21 0 16,1 0-16,-22 0 0,21-22 16,0 1-16,1 21 0,-1-21 15,0 0-15,1-21 0,-22 20 0,21 1 16,-21-21-16,22 21 0,-22-22 0,0 1 15,-21 21-15,21-21 16,-21 20-16,0 1 0,0 0 0,0 0 16,0 0-16,0 42 31,-21 0-31,21 0 0,0 22 0,-21-22 16,21 21-16,-21-21 0,21 22 15,0-22-15,0 21 0,0-21 0,0 0 16,0 1-16,0-1 0,0 0 15,21-21-15,0 0 0,0 0 16,0 0-16,1 0 16,-1 0-16,0-21 0,0 21 0,-21-21 15,21-1-15,-21 1 0,21 0 16,-21 0-16,0 0 0</inkml:trace>
  <inkml:trace contextRef="#ctx0" brushRef="#br1" timeOffset="-39047.99">2730 9250 0,'0'0'0,"-21"0"15,0 0-15,21 21 47,0 0-31,21 0-16,0-21 15,1 0-15,-1 22 0,0-22 16</inkml:trace>
  <inkml:trace contextRef="#ctx0" brushRef="#br1" timeOffset="-38566.27">3090 9483 0,'0'0'0,"0"21"15,0 0-15,0 0 0,0 0 16,0 1-16,0-1 0,0 0 16,0 0-16,0 0 0,0 0 0,0 1 15,0 20-15,0-21 0,0 0 16,0 0-16,-21 1 0,21-1 0,-21 0 16,21 0-16,0 0 15,-21-21 1,0-21-1,21 0 1,0 0-16,0 0 16,0-1-16,0-20 0,0 21 15,0-21-15,0 20 0,21-20 0,0 0 0,0-1 16,0 22-16,22 0 0,-22-21 16,21 21-16,0-1 0,1 22 15,-1 0-15,-21 0 0,22 0 0,-1 0 16,0 0-16,1 0 0,-22 22 15,0-1-15,0 21 0,0-21 0,-21 0 16,0 22-16,0-22 0,0 21 16,0-21-16,-21 22 0,0-22 0,0 21 15,0-21-15,21 1 0,-43 20 16,43-21-16,-21-21 0,21 21 16,0 0-16,21-21 15,0 0 1,1-21-16,-1 0 0,21 0 15,0 0-15</inkml:trace>
  <inkml:trace contextRef="#ctx0" brushRef="#br1" timeOffset="-37788.95">4297 9525 0,'0'-21'0,"0"42"0,0-63 15,-21 42-15,21-21 16,-22 21-16,1 0 0,0 0 15,-21 0-15,21 0 0,-1 0 0,1 0 16,0 21-16,-21 0 0,21 0 16,-1 0-16,1 0 0,0 22 0,0-22 15,0 21-15,0 1 0,-1-22 16,1 21-16,21-21 0,-21 0 0,21 22 16,0-22-16,0 0 0,0 0 15,0 0-15,21-21 0,0 0 16,1 0-16,-1 0 0,0 0 0,0 0 15,21 0-15,-20-21 0,-1 0 16,21 0-16,-21 0 0,0 0 0,1-1 16,-1-20-16,0 21 0,0 0 15,0-22-15,0 22 0,1 0 16,-22 0-16,21-21 0,-21 20 16,0 1-16,21 21 0,-21-21 15,0 42 1,0 64 15,0-64-31,0 21 0,-21-20 0,21 20 16,-21 0-16,21 1 0,0 20 0,-22-21 15,22 1-15,0 20 0,0-20 16,0 20-16,0 1 0,0-1 0,0 22 16,0-22-16,0 22 0,0-22 15,22 22-15,-22-21 0,21 20 0,0-20 16,-21 20-16,0 1 0,0 0 15,0-1-15,0 1 0,0-21 0,0 20 16,-21 1-16,0-22 0,-1 1 0,1-1 16,0-20-16,0-1 0,0 0 15,21 1-15,-21-22 0,-1 0 0,1 0 16,0-21-16,0 0 0,0 0 0,0-21 16,-1 0-16,1 0 0,0 0 15,0-1-15,0-20 0,0 0 16,-22-22-16,22 22 0,-21-22 0,-1 1 15,22-22-15,0 1 0,0-1 16,21 0-16,0 1 0,0-1 0,0 0 16,0 1-16,0-1 0,21 0 0,0 1 15,22 20-15,-22-21 0,21 22 16,-21 21-16,22-22 0,-1 22 0,0-1 16,-21 22-16,22-21 0,-1 21 0,-21 0 15,0-1-15,22 1 0,-22 0 16,0 21-16,-21-21 0,21 21 15,-21-21 1</inkml:trace>
  <inkml:trace contextRef="#ctx0" brushRef="#br1" timeOffset="-37080.35">6181 9313 0,'0'0'15,"0"-63"1,-22 63 15,1 21-31,21 0 16,-21 22-16,21-22 0,-21 0 15,0 21-15,21 1 0,-21-1 16,-1 0-16,1 1 0,0-1 16,0 0-16,0 1 0,0-1 0,-1 0 15,-20 1-15,21-1 0,0-21 0,0 0 16,-1 0-16,22 1 0,0-44 31,22 1-31,-1 0 16,0 0-16,0-21 0,0-1 15,0 1-15,22 0 0,-22-1 16,42-41-16,-20 20 0,-22 22 16,21-1-16,-21 1 0,1 0 0,-1-1 15,0 1-15,-21 21 0,0 0 16,21 0-16,-21-1 0,0 44 31,0-1-31,0 21 0,0-21 16,0 22-16,0-22 0,0 21 15,0 0-15,0 1 0,0 20 0,0-20 16,0-1-16,0 0 0,0 22 0,0-22 16,0 0-16,0-20 0,0 20 15,0 0-15,0-21 0,0 1 0,0-1 16,0 0-16,0 0 16,0-42 15,-21 21-31,21-21 0</inkml:trace>
  <inkml:trace contextRef="#ctx0" brushRef="#br1" timeOffset="-35832.38">5842 9800 0,'0'0'0,"-21"0"0,21 21 47,21-21-47,0 0 0,0 0 0,22 0 16,-22 0-16,21 0 15,0 0-15,1 0 0,-1-21 0,0 21 16,22-21-16,-22 0 0,22 0 0,-22 21 16,22-21-16,-22-1 0,21 1 15,-20 0-15,-1 0 0,-21 0 0,22 0 16,-22-1-16,0 1 0,0 21 16,-21-21-16,0 0 0,0 42 31,0 0-31,-21 0 0,21 1 15,-21-1-15,21 21 0,-21-21 0,21 22 16,-22-22-16,22 21 0,0-21 0,0 22 16,0-22-16,0 0 15,0 0-15,0 0 0,0 0 0,0 1 16,0-1-16,22-21 0,-1 0 0,0 0 16,0 0-16,0 0 0,0 0 15,22 0-15,-22 0 0,21-21 0,-21-1 16,22 1-16,-1 0 0,-21 0 0,22 0 15,-22 0-15,0-22 16,0 1-16,0 21 0,0-22 0,1 1 0,-1 21 16,-21-21-16,21 20 0,-21 1 15,0 0-15,0 0 0,0 42 32,0 0-32,0 0 15,0 1-15,0-1 0,0 0 16,0 21-16,0-21 0,0 22 0,-21-22 15,21 21-15,0-21 0,0 1 0,0 20 16,0-21-16,0 0 0,0 0 16,0 1-16,0-1 0,21-21 15,0 0-15,0 0 0,0 0 0,1 0 16,-1 0-16,0 0 0,0 0 16,0-21-16,22-1 0,-22 1 15,0 0-15,21 0 0,-21-21 0,1 20 16,20-20-16,-21 0 0,0-22 15,22 22-15,-22 0 0,0-1 0,0 1 16,0 0-16,-21-1 0,43-41 16,-43 41-16,0 22 0,21 0 15,-21 0-15,0 0 0,21 21 0,-42 21 32,0 0-17,-1 21-15,22-21 0,0 22 0,-21-1 16,0 0-16,21 1 0,-21-1 15,21 0-15,0 22 0,-21-22 0,21 1 16,-21-1-16,21 0 0,0 1 16,0 20-16,0-42 0,0 0 15,21 1-15,0-1 0,0-21 16,0 0-16,0 0 0,1 0 0,20 0 16,-21 0-16,21 0 0,-20-21 0,20-1 15,-21 1-15,21 0 0,-20 0 16,20 0-16,-21-22 0,21 22 0,-20-21 15,-1 21-15,0-22 0,0 22 16,-21 0-16,21 0 0,-21 0 16,21 0-16,-21-1 0,0 44 31,0-1-31,0 0 0,-21 0 0,21 0 16,-21 22-16,21-22 0,-21 0 0,21 0 15,-21 21-15,21-20 0,0-1 0,0 0 16,0 21-16,0-21 0,0 1 15,0-1-15,0 0 0,21-21 16,0 0-16,0 0 0,0 0 0,1 0 16,-1 0-16,0 0 0,21 0 15,-21-21-15,1 21 0,-1-21 0,0-1 16,21 1-16,-42 0 0,21 0 0,1-21 16,-22 20-16,0-20 0,0 21 15,0-21-15,0 20 0,0-20 16,0 0-16,-22 21 0,1-22 0,21 22 15,-21 21-15,0-21 0,0 21 16,0 0-16,-1 0 0,-20 0 16,0 0-16,21 21 0,-1-21 0,1 21 15,0 0-15,0 1 0,0-1 16,0 0-16,-1 0 0,1-21 16,21 42-16,-21-42 15</inkml:trace>
  <inkml:trace contextRef="#ctx0" brushRef="#br1" timeOffset="-35623.99">7387 9504 0,'42'0'16,"-20"0"-16,-1 0 15,0 0-15,0-21 0,21 21 0,1 0 16,-22 0-16,21 0 0,1-21 16,20 21-16,-21-22 0,1 22 0,-1 0 0,0 0 15,-20 0-15,20-21 16,-21 21-16,0 0 0,0 0 0</inkml:trace>
  <inkml:trace contextRef="#ctx0" brushRef="#br1" timeOffset="-34651.55">8784 9567 0,'0'0'0,"0"-63"31,0 42-31,0 0 0,0-1 16,0 1-16,21 21 15,0 0-15,1 0 0,-1 0 16,0 0-16,0 0 16,0 21-16,0 1 0,1 20 15,-22-21-15,0 0 0,0 22 16,0-22-16,0 21 0,0 0 0,0-20 15,0 20-15,0-21 0,0 21 0,0-20 16,0-1-16,0 0 0,0 0 16,0 0-16,-22 0 15,1-21-15,0 22 0,21-44 32,0 1-17,0 0-15,0 0 0,0 0 0,0-22 16,21 22-16,0-21 0,1 0 15,-1-1-15,0 1 0,0 21 0,0-22 16,0 1-16,22 21 0,-22 0 0,21 0 16,-21 21-16,1-22 0,-1 22 15,0 0-15,0 0 0,0 0 0,0 22 16,1-1-16,-1 0 0,0 0 16,-21 21-16,0-20 0,21 20 0,-21 0 15,0 1-15,21-22 0,-21 21 0,0 0 16,0-20-16,0-1 15,0 21-15,0-21 0,0 0 0,0 1 16,0-1-16,-21-21 16,0 0-16,21-21 31,0-1-31,0 1 0,0 0 16,0 0-16,0-21 0,21 20 15,0-20-15,-21 0 0,21-1 0,1 1 16,-1 0-16,0-1 0,21 22 0,22-42 15,-43 42-15,21-1 16,1 22-16,-1 0 0,0 0 0,1 0 16,-22 0-16,21 22 0,-21-1 15,22 21-15,-22-21 0,0 22 16,-21-22-16,0 21 0,0-21 0,0 22 16,0-22-16,0 21 0,-21-21 0,0 0 15,-1 1-15,1-1 0,0 0 16,0 0-16,0 0 0,0-21 0,-1 21 15,44-42 17,-1 0-32</inkml:trace>
  <inkml:trace contextRef="#ctx0" brushRef="#br1" timeOffset="-32776.22">10647 9589 0,'0'0'16,"21"-85"0,-21 64-16,-21 0 0,21-1 15,-21 1-15,-1 21 0,1 0 16,0-21-16,0 21 0,0 0 0,0 0 16,-1 0-16,1 21 0,0-21 0,0 21 15,0 1-15,-22 20 0,22-21 16,0 21-16,-21-20 0,21 20 0,-1 0 15,-20 1-15,21-1 0,21-21 16,-21 21-16,21 1 0,0-22 16,0 0-16,0 0 0,0 0 0,0 1 15,21-22-15,-21 21 0,42-21 0,-21 0 16,1 0-16,-1 0 0,21 0 16,-21 0-16,22-21 0,-22 21 0,21-22 15,-21 1-15,22 0 0,-22 0 0,21-21 16,-21 20-16,0-20 0,43-21 15,-43 20-15,-21 1 0,21 0 16,-21 20-16,21-20 0,-21 21 0,0 0 16,0 0-16,0-1 15,0 1-15,0 42 32,0 1-32,0-1 0,-21 0 15,21 0-15,0 21 0,-21 1 0,21-22 16,0 21-16,0 1 0,0-22 0,0 21 15,0 0-15,0-20 16,0-1-16,21 0 0,0 0 0,1-21 16,-22 21-16,21-21 0,0 0 0,0 0 15,21 0-15,-20 0 0,41 0 16,-42-21-16,22 0 0,20-21 16,-42 20-16,22 1 0,-1-21 15,-21 0-15,0-1 0,22 1 16,-22 0-16,0-1 0,0 1 0,0 0 15,-21-1-15,21 1 0,-21 0 0,22 20 16,-22-20-16,0 21 0,0 0 16,0-22-16,0 22 0,0 42 31,0 1-31,0-1 16,-22 0-16,1 21 0,21-21 0,-21 22 15,21-1-15,0 0 0,0 1 16,-21-1-16,21 0 0,-21 1 0,21-1 15,0 0-15,0 1 0,0-1 16,0-21-16,0 22 0,0-22 0,21 0 16,0 0-16,-21 0 0,21-21 15,0 21-15,1-21 0,-1 0 0,0 0 16,21 0-16,-21 0 0,1 0 0,-1-21 16,21 0-16,-21 0 0,0 21 15,1-42-15,-1 20 0,0 1 0,0 0 16,-21-21-16,21-1 0,0 22 0,-21-21 15,0 21-15,22 0 0,-22-1 16,21 1-16,-21 0 0,0 0 0,0 42 47,0 0-47,-21 0 0,21 1 0,-22-1 16,22 0-16,0 21 0,0-21 0,-21 1 15,21-1-15,0 21 0,0-21 16,0 0-16,0 1 0,0-1 0,0 0 15,0 0-15,21-21 16,1 0-16,-1 0 16,0 0-16,0 0 0,0 0 0,0 0 15,1-21-15,20 21 0,-21-21 16,0 0-16,0-1 0,1 1 0,-1-21 16,0 21-16,-21 0 0,21-22 15,0 1-15,0 21 0,1 0 0,-22-43 16,21 43-16,-21 0 15,0 42 17,-21 0-32,21 0 0,0 0 0,-22 22 15,22-22-15,-21 0 0,21 21 16,0-20-16,0-1 0,0 21 0,0-21 16,0 0-16,0 1 0,0-1 0,0 0 15,0 0-15,21-21 16,22 21-16,-22-21 15,0 0-15,0 0 0,0 0 0,1 0 16,-1 0-16,0-21 0,0 21 16,0-21-16,0 0 0,-21 0 0,0-1 15,0-20-15,0 21 0,0 0 16,0-22-16,0 22 0,-21 0 16,0 0-16,0-21 0,0 42 0,0-22 15,-1 1-15,1 21 0,0 0 0,0 0 16,0 0-16,42 0 31,0-21-15,0 21-16,22 0 0,-22-21 15,21 21-15,-21-21 0,22 21 0,-1 0 16,-21-21-16,21-1 0,-20 22 0,-1 0 16,21 0-16,-21 0 15,0 0-15,1 0 0,-1 22 16,-21-1-16,21 0 15,-21 0-15,0 0 0,0 0 16,0 1-16,0 20 0,0-21 0,0 0 16,0 0-16,0 1 0,0 20 15,0-21-15,0 0 0,0 0 16,0 1-16,0-1 0,0 0 16,0 0-16,0 0 0,0 0 15,-21-21 1,0 0-1,21-21 1,0 0-16,0 0 16,0 0-16,0 0 0,0-1 0,0 1 15,21-21-15,0 0 0,0-1 0,0 1 16,0 0-16,22-1 0,-22 22 16,21-21-16,1-1 0,-1 1 15,0 21-15,1-21 0,-1 20 0,0 1 16,1 21-16,-1 0 0,0 0 15,1 0-15,-1 0 0,-21 21 0,0 1 16,0-1-16,1 0 0,-1 42 16,-21-41-16,0 20 0,0 0 15,0-21-15,0 22 0,0-22 0,-21 21 16,-1-21-16,1 1 0,21-1 0,-21 0 16,0 0-16,21 0 0,-21 0 0,0 1 15,-1-22 1,22-22 15,0 1-31,0 0 16,0 0-16,0 0 0,0 0 15</inkml:trace>
  <inkml:trace contextRef="#ctx0" brushRef="#br1" timeOffset="-32556.34">12827 9186 0,'0'0'0,"-21"0"0,0 0 0,-22 0 15,22 0-15,0 0 32,21 22-1,-21-22-31,0 0 15,-1 0-15,1 0 0,0 0 16</inkml:trace>
  <inkml:trace contextRef="#ctx0" brushRef="#br1" timeOffset="-32348.24">11388 9356 0,'0'0'0,"0"21"32,21-21-32,21 0 15,-21 0-15,0 0 0,22 0 0,-22 0 16,21 0-16,1 0 0,20 0 16,-21-21-16,-20 21 0,20-21 15,0 21-15</inkml:trace>
  <inkml:trace contextRef="#ctx0" brushRef="#br1" timeOffset="-31844">14478 9102 0,'21'0'0,"-42"0"0,42-21 0,0-1 0,-21 1 16,0 0-16,0 42 31,0 0-15,0 1-16,0 20 0,0-21 0,-21 21 16,21-20-16,-21 20 0,0 0 0,0-21 15,21 22-15,-22-1 0,1 0 16,21 1-16,0-1 0,-21 0 15,21-20-15,-21 20 0,21-21 0,0 0 0,0 22 16,0-22 0,0 0-16,21-21 15,0 0-15,0 0 0,1 0 16,-1-21-16,0 21 16,-21-21-16,0-1 0,21 1 0,0 0 15,-21 0-15,21 0 0</inkml:trace>
  <inkml:trace contextRef="#ctx0" brushRef="#br1" timeOffset="-30631.73">14393 9419 0,'0'0'0,"-21"0"0,42 0 47,0 0-31,1 0-16,-1 0 0,0 0 0,0 0 15,21 0-15,-20-21 0,20 21 0,-21-21 16,21 0-16,-20 21 16,20-21-16,-21 21 0,0 0 0,43-22 15,-43 22-15,0 0 0,0 0 16,-21 22 15,0-1-15,0 0-16,0 0 0,0 0 15,-21 0-15,21 1 0,0-1 0,0 21 16,0-21-16,0 0 0,0 22 0,0-22 16,0 0-16,0 0 0,0 0 15,0 1-15,21-1 0,0-21 0,1 0 16,-1 0-16,0 0 0,21 0 0,-21 0 16,1 0-16,20 0 0,-21-21 15,0 21-15,22-22 0,-22 1 0,0 0 16,0 0-16,-21 0 0,0 0 15,0-1-15,0-20 16,0 21-16,-21-21 0,0 20 16,0 1-16,-22 0 0,22 0 0,0 21 15,-21-21-15,20 0 0,1 21 0,-21 0 16,21 0-16,42 0 31,0 0-31,21 0 16,1 0-16,-22 0 0,21 0 0,1 0 15,20-22-15,-21 22 0,1 0 16,20 0-16,-20-21 0,-1 21 0,0 0 16,43-21-16,-43 21 15,-21-21-15,1 21 0,-1 0 16,0 0-16,-21 21 16,0 0-16,0 0 15,0 1-15,-21-22 16,0 21-16,21 0 0,0 0 0,-22 0 15,1-21-15,21 21 0,-21 1 16,21-1-16,0 0 0,0 0 16,0 0-16,0 0 0,0 1 0,0-1 15,0 0 1,21-21-16,0 0 16,1 0-16,-1 0 0,0 0 15,0-21-15,0 0 0,0 21 16,-21-22-16,22 1 0,-22 0 0,21 0 15,-21 0-15,0 0 0,0-1 0,0 1 16,0 0-16,0 0 0,-21 0 16,-1 0-16,1-1 0,0 22 0,0-21 15,0 0-15,0 21 16,-1 0-16,1-21 0,0 21 0,21 21 31,21-21-15,0 0-16,1 0 0,-1 0 0,21 21 15,-21-21-15,0 0 0,22 0 16,-1 0-16,-21 0 0,22 0 16,20-21-16,-21 0 0,22 21 0,-22-21 15,22 0-15,-1-1 0,-20 1 16,20-21-16,-21 21 0,-20 0 0,20-22 16,-21 22-16,-21-21 0,0 21 0,21-22 15,-21 22-15,0 0 16,0 0-16,-21 21 0,0 0 0,0 0 15,0 0-15,-1 21 0,1 0 16,0 0-16,-21 0 0,21 22 16,-1-1-16,-20 43 0,21-43 15,0 0-15,0 1 0,21-1 16,0 0-16,-22 1 0,22-1 0,0 0 16,0-20-16,0 20 0,0 0 0,22-21 15,-1 1-15,0-1 0,0 0 16,0 0-16,22 0 0,-22-21 0,21 0 15,0 0-15,1 0 0,-1 0 16,0 0-16,1-21 0,-1 21 0,-21-21 16,22 0-16,-22 0 0,21-1 15,-21 1-15,0 0 0,1-21 0,-22 21 16,21-1-16</inkml:trace>
  <inkml:trace contextRef="#ctx0" brushRef="#br1" timeOffset="-28643.74">18436 9059 0,'0'-21'0,"0"42"31,0 1-15,0 20-16,-21-21 16,21 0-16,-21 22 0,0-1 0,21-21 15,0 21-15,-22-20 0,22 20 0,-21-21 16,0 21-16,21-20 0,0 20 15,0-21-15,-21 21 0,21-20 16,-21-1-16,21 0 0,0 0 0,21-42 31,0 0-15,0 0-16,0-1 0,1 1 0,20-21 16,-21 21-16,21-22 15,-20 22-15,20-21 0,-21 21 0,0 0 16,22-22-16,-22 22 0,0 0 0,0 0 15,0 21-15,0 0 16,-21 21 0,0 0-16,0 0 15,0 0-15,0 1 0,0-1 0,0 0 16,0 0-16,0 21 0,0-20 0,0-1 16,0 0-16,22 0 0,-1 0 15,0 0-15,0 1 0,0-22 16,0 0-16,1 0 0,-1 0 15,0 0-15,0 0 0,21 0 16,-20-22-16,-1 22 0,21-21 0,-21 0 16,0 0-16,22 0 0,-22 0 0,21-1 15,-21 1-15,1-21 0,-1 21 16,0 0-16,0-22 0,0 22 0,-21-21 16,0 21-16,21-1 0,-21 1 15,22 0-15,-22 0 0,0 42 31,-22 0-15,1 22-16,21-22 0,-21 0 0,21 0 16,-21 21-16,21-20 0,0-1 15,0 0-15,0 0 0,0 21 16,0-20-16,0-1 0,0 0 0,21-21 16,0 21-16,0 0 0,1-21 0,-1 0 15,0 0-15,0 0 0,0 0 16,22 0-16,-22 0 0,21 0 0,-21-21 15,22 0-15,-22 21 0,21-21 16,-21 0-16,0-1 0,1 1 16,-1 0-16,0-21 0,0 21 0,-21-1 15,0 1-15,21-21 0,-21 21 0,0 0 16,21-1-16,-21 1 0,0 0 16,0 42 15,0 0-31,0 1 15,0 20-15,0-21 0,-21 0 0,21 0 16,0 22-16,-21-22 0,21 0 16,0 0-16,0 0 0,0 1 0,0-1 15,0 21-15,0-21 0,21 0 16,0 1-16,1-22 0,-1 0 16,0 21-16,0-21 0,0 0 0,0 0 15,1 0-15,-1 0 0,21 0 0,-21-21 16,0-1-16,1 1 0,20 0 15,-21 0-15,0 0 0,22 0 16,-22-22-16,0 22 0,21-21 16,-21 21-16,1-22 0,41-41 15,-42 41-15,0 1 0,1 0 16,-1 20-16,0-20 0,-21 21 0,0 0 16,0 0-16,21-1 0,-42 22 15,0 22 1,21-1-16,-21 0 0,-1 21 15,1-21-15,21 22 0,-21-22 0,0 64 16,0-64-16,21 21 0,-21 0 16,21-20-16,-22-1 15,22 42-15,0-42 0,0 1 16,0-1-16,0 0 0,0 0 0,22 0 16,20-21-16,0 21 15,-21-21-15,43 0 0,-43 0 16,21 0-16,1-21 0,-1 0 15,-21 0-15,22 0 0,-1 0 16,-21-1-16,21 1 0,-20-21 0,-1 0 0,21-1 16,-21 1-16,0 0 15,1-1-15,-1 1 0,0-22 0,-21 22 16,21 0-16,-21 21 0,0-22 0,0 22 16,0 0-16,0 0 0,-21 21 31,0 21-31,21 21 15,-21-21-15,21 22 0,0-1 0,-22 0 16,22 1-16,-21-1 0,0 0 0,21 1 16,0-22-16,-21 21 0,0 1 15,0 20-15,21-42 0,0 22 16,-22-22-16,22 0 0,-21 0 16,21 0-16,-21 0 0,21 1 15,0-44 16,0 1-31,21 0 16,0 0-16,-21 0 0,22 0 16,-1-1-16,0 1 0,0 0 15,0-21-15,22 21 0,-22-22 0,21 22 16,-21-21-16,22 21 0,-22-1 16,0-20-16,21 42 0,-21-21 0,1 21 15,-1 0-15,0 0 0,-21 21 16,0 0-16,0 0 0,0 22 0,0-22 15,0 21-15,0-21 0,0 22 16,0-22-16,-21 21 0,0-21 0,21 22 16,0-22-16,0 21 0,0-21 15,0 1-15,0-1 0,0 0 16,0 0-16,21 0 0,0-21 0,0 0 16,0 0-16,0 0 0,1 0 0,-1 0 15,0 0-15,21 0 0,-21-21 16,1 21-16,-1-21 0,0 0 0,21 0 15,-21-1-15,1 1 0,-1 0 16,-21 0-16,0-21 0,21 20 16,-21 1-16,0-21 0,0 21 0,0 0 0,0-22 15,-21 22-15</inkml:trace>
  <inkml:trace contextRef="#ctx0" brushRef="#br1" timeOffset="-28407.94">20489 9038 0,'-42'21'16,"84"-42"-16,-84 64 0,84-43 31,-21 0-31,22 0 0,-22 0 16,21 0-16,22 0 0,-22 0 15,0-22-15,1 1 0,20 21 0,-20-21 16,-1 21-16,-21-21 0,21 21 0,-20-21 15,-1 0-15,-21-1 16,0 1-16,0 0 0,-21 21 16,-1-21-16,-20 0 0</inkml:trace>
  <inkml:trace contextRef="#ctx0" brushRef="#br1" timeOffset="-28199.06">19875 8657 0,'0'21'31,"-21"-21"-15,21 22 0,-21-22-16,0 0 0,0 0 15,0 0-15,-1 21 0,1-21 16,-21 21-16,21-21 0,-22 21 0</inkml:trace>
  <inkml:trace contextRef="#ctx0" brushRef="#br1" timeOffset="-27332.4">931 11261 0,'0'-43'16,"0"22"-16,-21 0 16,0 21-1,21 21 1,0 0-16,-21 22 0,21-1 16,0 22-16,-21-1 0,21 22 15,-22 63-15,22-63 0,-21-22 16,0 22-16,0-1 15,0 1-15,0-21 0,-1 20 0,1-20 16,0-1-16,0-20 0,0 20 16,0-21-16,-1-20 0,22 20 0,0-21 15,-21 0-15,21 0 0,-21-21 16,21-21 0,0 0-1,0 0-15,0-21 0,0 20 16,0-20-16</inkml:trace>
  <inkml:trace contextRef="#ctx0" brushRef="#br1" timeOffset="-26970.6">508 11536 0,'0'0'0,"0"-21"0,-21 0 0,21-1 15,0-20-15,0 21 0,0 0 16,21-22-16,0 22 0,0-21 0,22 0 15,-1 20-15,0-20 0,22 21 16,-22 0-16,22-22 16,-1 43-16,1 0 0,-1 0 0,-21 0 15,22 22-15,-22 20 0,1 0 0,-22 1 16,0 20-16,-21-21 0,0 22 0,0-22 16,-21 22-16,0-22 15,-22 0-15,1 1 0,0-1 0,-43 43 16,43-64-16,-1 0 15,1 0-15,0 0 0,20 1 0,1-22 16,0 0-16,0 0 0,0 0 16,21-22-1,21 1-15,0 0 16,-21 0-16,42 21 0,-20-21 16,-1 0-16,0-1 0,21 1 15,-21 0-15,1 0 0</inkml:trace>
  <inkml:trace contextRef="#ctx0" brushRef="#br1" timeOffset="-26568.83">1397 11430 0,'0'0'0,"0"-63"31,0 41-31,0 1 0,21 21 0,21-21 15,-20 21-15,-1-21 0,0 21 16,0 0-16,21 0 0,1 21 16,-22 0-16,21 0 0,1 1 0,-22 20 15,0-21-15,0 21 16,0 1-16,-21-22 0,0 21 0,0-21 16,0 22-16,0-22 0,0 0 15,-21 0-15,0 0 0,0 1 0,21-1 16,-21-21-1,21-21 1,0-1-16,0 1 16,0 0-16,0 0 0,21-21 0,-21 20 15,21-20-15,0 21 16,-21-21-16,21-1 0,0 22 0,1-21 0,-22 21 16,21-1-16,0 1 0,0 0 15,-21 0-15,21 21 16,0 0-16,1 0 0</inkml:trace>
  <inkml:trace contextRef="#ctx0" brushRef="#br1" timeOffset="-26099.1">2498 11303 0,'0'-21'0,"0"42"0,-22-63 16,1 42-1,0 0-15,0 0 0,0 0 16,0 0-16,-1 0 0,22 21 0,-21-21 16,0 21-16,0 0 0,21 22 15,-21-22-15,21 21 0,0 0 16,0-20-16,0 20 0,0-21 0,0 21 16,0-20-16,21-1 0,0 21 0,-21-21 15,21 0-15,0-21 0,43 43 16,-43-43-16,21 0 0,-20 0 15,20 0-15,0 0 0,-21 0 16,22-21-16,-1-1 0,-21 1 0,22 0 16,-1 0-16,-21-21 0,0 20 15,22-20-15,-43 21 0,0-21 16,0 20-16,0-20 0,0 0 0,0-1 16,-22 1-16,1 21 0,0-21 15,-21 20-15,-1-20 0,22 21 0,-21 0 16,0 21-16,-1 0 0,1 0 15,-22 0-15,22 21 0,21 0 16,-21 0-16,-1 22 0,1-22 16,21 21-16,0 0 0,-1-20 0,22 20 0,-21 0 15,21-21-15,0 22 0,0-22 16,0 0-16,21 0 0,1 0 16,20 1-16,-21-22 0,0 0 0,22 0 15</inkml:trace>
  <inkml:trace contextRef="#ctx0" brushRef="#br1" timeOffset="-25399.5">3260 11324 0,'21'-63'16,"-42"126"-16,21-126 0,-22 63 15,1 0-15,0 0 0,0 0 0,0 21 16,0 0-16,-1 0 0,1 22 15,0-22-15,0 21 0,0 0 16,0-20-16,-1 20 0,22 0 0,0-21 16,0 1-16,0 20 0,0-21 15,0 0-15,0 0 0,22-21 16,-1 0-16,0 0 0,0 0 0,0 0 16,0 0-16,1 0 0,-1 0 15,0-21-15,0 0 0,0 21 0,0-21 16,1 0-16,-1 0 0,0-1 15,0 1-15,-21 0 0,0 0 0,0 0 16,0 0-16,0-1 0,0 1 16,0 0-16,0 0 15,0 42 1,0 0 0,0 0-16,0 1 0,0 20 0,0 0 15,0 1-15,0-1 0,0 0 0,0 1 16,0 84-16,0-64 15,0 1-15,0-1 0,-21 1 0,21 20 16,-21-20-16,21-1 0,0 22 16,0-22-16,0 22 0,0 0 15,0-1-15,0 1 0,21 0 0,0-1 16,-21-20-16,21 21 0,0 63 16,-21-85-16,0 22 0,0 42 15,0-64-15,0-20 0,0-1 16,0 0-16,0 1 0,0-22 15,0 0-15,-21-21 0,0 0 16,0 0-16,0-21 0,0 0 16,-1-22-16,1 1 0,-21 0 0,21-22 15,0 22-15,-1-22 0,-20 1 0,21-22 16,0 22-16,0-22 0,21 0 16,0 1-16,0-22 0,0 21 0,0 1 15,0 20-15,0-21 0,21 22 16,0-22-16,0 22 0,21-1 15,-20 1-15,20-1 0,0 1 0,1-1 16,-1 1-16,0 20 0,1-20 16,-1 21-16,0-1 0,43-41 15</inkml:trace>
  <inkml:trace contextRef="#ctx0" brushRef="#br1" timeOffset="-24971.74">3852 11451 0,'-63'-84'31,"63"62"-31,0 1 16,0 0-16,0 0 15,21 21-15,0 0 16,0 0-16,0 0 0,1 21 0,-1 0 15,0 0-15,21 1 0,-21 20 16,1-21-16,-1 21 0,0 1 0,0-1 16,-21 0-16,21-20 0,-21 20 15,0 0-15,0-21 0,0 22 0,0-22 16,-21 0-16,0 0 0,0 0 0,21 1 16,0-44 15,0 1-31,0 0 15,0 0-15,0 0 0,0-22 0,42-20 16,-42 21-16,0-1 16,0 1-16,21 21 0,0-22 0,-21 1 15,22 0-15,-22 21 0,21-1 0,0 1 16,-21 0-16,21 0 0,0 21 16,0 0-16,1 0 15</inkml:trace>
  <inkml:trace contextRef="#ctx0" brushRef="#br1" timeOffset="-21626.97">5186 11705 0,'21'0'31,"0"-21"-31,0 0 15,-21 0-15,21 0 16,-21-1-16,0 1 0,0 0 16,0 0-16,0 0 0,0-22 15,0 22-15,0 0 0,-21-21 0,0 21 16,0-1-16,0-20 0,0 21 16,-1 21-16,1-21 0,0 21 0,-21 0 15,21 0-15,-1 0 0,-41 21 16,21 0-16,20 0 15,-20 22-15,21-22 0,-21 21 0,20 0 16,-20 1-16,21-1 0,0-21 0,0 22 16,21-1-16,0-21 0,0 0 15,0 22-15,0-22 0,0 0 0,21-21 16,0 21-16,0-21 0,0 0 16,0 0-16,22 0 0,-22 0 0,0 0 15,21 0-15,-20 0 0,20-21 16,-21 21-16,0-21 0,22 0 0,-22-1 15,21 1-15,-21-21 0,0 21 16,22 0-16,-22-22 0,0 22 16,21-64-16,-42 64 0,0 0 15,22-21-15,-22 21 0,21 21 0,-21-22 16,0 1-16,0 42 16,0 1-1,0-1-15,0 0 0,-21 0 0,21 0 16,0 22-16,0-22 0,0 0 15,0 0-15,0 0 0,0 0 0,0 1 16,0-1-16,0 0 0,21 0 0,0-21 16,0 0-16,0 21 0,0-21 15,1 0-15,20 0 0,0 0 0,-21 0 16,22-21-16,-1 21 0,0-21 16,1 0-16,-1 0 0,-21 21 15,0-43-15,1 22 0,-1 0 0,0 0 16,-21 0-16,21-22 0,-21 22 15,0 0-15,0 0 0,0 0 0,0-1 16,0 1-16,0 42 31,-21 1-31,21-1 0,0 0 0,0 0 16,-21 0-16,21 22 0,0-22 16,0 0-16,0 0 0,-21 21 15,21-20-15,-22-1 0,22 0 0,-21 0 16,21 0-16,0 0 0,-21-21 15,0 0 1,21-21 15,0 0-31,0 0 0,0 0 16,21 0-16,0-1 0,0-20 0,1 21 16,-22-21-16,21 20 0,0-20 15,0 0-15,0 21 0,0-1 0,22-20 16,-22 21-16,0 21 0,0-21 15,0 21-15,1 0 0,-1 0 16,0 0-16,0 21 0,21 21 16,-42-21-16,0 22 0,0-22 0,0 0 15,0 21-15,0-20 0,0-1 16,0 0-16,0 0 0,0 0 0,0 0 16,0 1-16,0-1 0,0 0 15,-21-21-15,21 21 0,-21-21 16,21-21-1,0 0 1,0 0-16,0-1 16,0 1-16,0 0 0,21-21 0,0 21 15,1-1-15,-22-20 0,21 21 0,0 0 16,0-22-16,0 22 16,0 0-16,1 0 0,-1 0 0,0 21 15,0 0-15,0 0 0,0 0 0,1 0 16,-1 0-16,-21 21 15,0 0-15,0 0 0,0 22 16,0-22-16,0 0 0,0 0 0,0 21 16,0-20-16,0-1 0,0 21 15,0-21-15,0 0 0,0 1 0,0-1 16,0 0-16,0 0 0,0 0 0,21 0 16,0-21-16,0 0 15,0 0-15,1 0 0,-1 0 16,0 0-16,0 0 0,0 0 0,0 0 15,1 0-15,20-21 0,-21 0 16,43 0-16,-43 0 0,0 0 16,0-1-16,0 1 0,0 21 15,1-21-15,-1 0 0,0 0 0,-21 0 16,0-1-16,21 1 0,-21 0 16,0 0-1,0 0 1,-21 21 46,21-21 63,0-1-93,0 1-32,0 0 0,0 0 15,0 0 1,-21 21 15,21 21-31,0 0 16,-21 0-16,-1 0 0,22 1 15,0-1-15,0 21 0,-21-21 0,21 0 16,-21 1-16,21-1 16,0 0-16,0 0 0,-21 0 0,21 0 0,0 1 15,-21-22-15,21 21 0,0-42 63,0-1-63,0 1 15,0 0-15,21 0 0,-21 0 16,21-22-16,-21 22 0,21 0 0,-21 0 16,0 0-16,21 0 0,-21-1 15,22 1-15,-1 21 0,0 0 31,0 21-31,-21 1 16,0-1-16,0 0 0,0 0 16,0 0-16,0 22 0,0-22 15,0 0-15,0 0 0,0 0 0,0 0 16,0 1-16,0-1 0,21-21 16,-21 21-16,21-21 0,1 0 15,-1 0-15,0 0 16,0 0-16,0 0 15,0 0-15,1-21 16,-1 0-16,0-1 0,0 1 16,0 0-16,-21 0 0,21 0 0,1 0 15,-1-22-15,-21 22 0,0-21 0,21 21 16,-21-1-16,21 1 0,-21 0 16,0 0-16,0 42 31,0 0-31,0 0 15,0 1-15,0 20 0,0-21 16,0 0-16,0 22 0,0-22 0,0 0 16,0 0-16,0 0 0,21 0 15,-21 1-15,21-1 0,-21 0 0,22-21 16,-1 0 0,0 0-16,0 0 0,0 0 15,0 0-15,1 0 0,-1 0 0,0 0 16,0-21-16,0 21 0,0-21 15,1-1-15,-1 1 0,0 0 0,0 0 16,0 0-16,-21 0 0,21-1 0,-21 1 16,22 0-16,-22 0 0,0 0 15,21 0-15,0 21 0,-21-22 16,0 44 0,0-1-1,0 0-15,0 0 0,0 0 16,0 0-16,-21 1 0,21-1 15,0 0-15,0 0 0,-21 0 16,21 0-16,0 1 0,0-1 16,0 0-16,21-21 15,0 0-15,0 0 0,0 0 16,0 0-16,1 0 16,-22-21-16,21 21 0,0-21 0,0-1 15,0 1-15,-21 0 0,21 0 16,1 0-16,-1 0 0,0-22 0,0 22 15,0 0-15,0 0 0,1 0 16,-1-1-16,0 1 0,0 0 16,-21 42-1,0 0-15,0 1 16,0-1-16,0 0 16,0 0-16,0 0 0,0 0 0,0 22 15,0-22-15,0 0 0,0 0 16,21 0-16,0-21 0,-21 22 15,22-22-15,-1 0 0,0 21 16,0-21-16,0 0 0,22 0 0,-22 0 16,21 0-16,-21 0 15,22-21-15,-22-1 0,21 22 0,22-42 16,-22 21-16,-21 0 0,0 0 0,-21-22 16,0 22-16,21-21 15,-21 21-15,0-22 0,0 22 0,0-21 16,0 21-16,-21 21 0,0-22 0,0 22 15,0 0-15,0 0 16,-1 0-16,1 22 0,0-1 0,0 0 16,0 0-16,0 0 0,-1 0 15,22 1-15,0-1 0,-21-21 0,21 21 16,0 0-16,0 0 0,21-21 31,1 0-31,-1 0 16,0 0-16,0 0 31,-21 21 16,0 1-47,0-1 0,0 0 16,0 0-16,0 0 0,0 0 0,0 22 15,-21-22-15,21 21 0,0 1 0,0-1 16,0 0-16,0 22 0,0-22 15,0 22-15,21-22 0,-21 21 0,21 1 16,-21-22-16,21 22 0,-21-1 0,0-20 16,0 20-16,22 1 0,-22-22 0,0 21 15,0 1-15,0-1 16,0-20-16,-22 63 0,1-64 16,0 0-16,0-21 0,0 22 0,0-22 15,-1 0-15,1-21 0,21 21 16,-21-21-16,0 0 15,0 0-15,21-21 0,0 0 16,0 0-16,0-22 16,0 22-16,0 0 0,0-42 15,0 20-15,0 1 0,0 0 16,0-1-16,0 1 0</inkml:trace>
  <inkml:trace contextRef="#ctx0" brushRef="#br1" timeOffset="-21416.09">8043 11197 0,'0'0'0,"0"-21"16,-21 0-16,0 0 0,0 0 31,42 21 16,0 0-47,0 0 16</inkml:trace>
  <inkml:trace contextRef="#ctx0" brushRef="#br1" timeOffset="-20792.59">10414 11091 0,'0'0'0,"0"-21"0,21 0 16,0 0-16,-21 42 47,-21 0-47,0 22 0,0-22 15,21 21-15,-21 0 0,-1 22 16,22-22-16,-21 1 0,0-1 0,21 0 15,-21-21-15,21 22 0,0-1 16,0-21-16,0 0 0,0 22 0,0-22 16,0 0-16,21-21 0,21 21 0,-20-21 15,-1 0-15,21 0 0,-21 0 16,22 0-16,-22 0 0,21 0 0,0-21 16,1 0-16,-1 0 0,0 0 0,1-22 15,-1 22-15,0 0 0,-20-21 16,-1-1-16,0 1 0,-21 0 15,0-1-15,0 1 0,0 0 16,-21 20-16,-22-20 0,-20-21 16,42 63-16,-22-22 0,1 22 15,0 0-15,21 0 0,-22 0 0,22 22 16,-21-1-16,21 0 0,-1 0 0,1 0 16,0 0-16,21 22 0,0-22 0,-21 21 15,21-21-15,0 1 0,0-1 16,0 0-16,0 0 0,0 0 0,0 0 15,21-21-15,0 0 0,0 0 0,1 0 16,-1 0-16,0 0 0</inkml:trace>
  <inkml:trace contextRef="#ctx0" brushRef="#br1" timeOffset="-20408.12">10922 11303 0,'0'-21'0,"0"42"0,0-63 0,0 21 16,0-1-16,0 1 0,0 0 15,0 0-15,0 0 16,21 0-16,0 21 0,-21-22 0,43 1 16,-22 21-16,0 0 0,21 0 15,-21 0-15,22 0 0,-22 0 0,0 0 16,21 21-16,-20 1 0,-1-1 0,0 21 16,0-21-16,0 22 0,-21-22 15,0 21-15,0 0 0,0-20 16,0 20-16,0-21 0,0 21 0,-21-20 15,0-1-15,21 0 0,-21 0 0,0 0 16,-1 0-16,1-21 16,0 0-1,21-21-15,0 0 16,0 0-16,0 0 16,0-22-16,0 22 0,0 0 0,0 0 15,0-21-15,0 20 0,0 1 0,0 0 16,0 0-16,21 0 15,-21 0-15,0-1 0,21 22 0,-21-21 16,22 0-16,-1 0 0,0 0 16,0 0-16</inkml:trace>
  <inkml:trace contextRef="#ctx0" brushRef="#br1" timeOffset="-19800.47">11557 10859 0,'-21'-22'0,"42"44"0,-42-65 0,21 22 0,-21 21 16,-1-21-16,1 0 0,0 0 15,21-1-15,-42-20 0,21 21 16,-22 21-16,1-21 0,0 0 0,-1 21 16,-20 0-16,-1 0 0,1 0 0,-1 0 15,-20 0-15,20 21 0,1 0 16,-1-21-16,1 42 0,-1-21 0,1 1 15,-1-1-15,-42 63 0,43-62 16,-1 20-16,22 0 0,0 1 16,-1-1-16,1 21 0,0-20 15,20 20-15,1 1 0,0-1 0,0-20 16,21 20-16,0 1 0,0-22 16,0 0-16,0 1 0,0-1 0,0 43 15,21-43-15,0-21 0,0 21 16,1-20-16,20 20 0,-21-21 15,0 0-15,22 0 0,-1-21 0,0 22 16,1-22-16,-1 0 0,0 0 16,1 0-16,-1 0 0,21 0 0,-20-22 15,20 1-15,1 0 0,-1 0 0,1 0 16,-1 0-16,22-1 0,-22-20 16,1 21-16,-1-21 0,-20-1 0,-1 1 15,0 0-15,1-1 0,-22 1 0,0-22 16,-21 22-16,0-21 0,0-1 15,0 1-15,0-43 16,-21 42-16,21 1 0,-21 20 0,-22 1 16,22-21-16,0 20 0,-21 1 15,21 0-15,-22 20 0,22-20 0,-21 21 16,21 0-16,-1 21 0,-20 0 0,21 0 16,-21 0-16,20 0 0,1 0 15,-21 0-15,21 21 0,0 0 0,-1-21 16,1 21-16,21 0 0,0 1 0,0-1 15,0 0-15,21-21 16</inkml:trace>
  <inkml:trace contextRef="#ctx0" brushRef="#br1" timeOffset="-19055.93">13441 10922 0,'21'0'0,"-42"0"0,63 0 16,-21 0-16,0-21 0,-21 0 15,22 21-15,-1 0 16,-21-21-16,21 21 0,-21-22 15,21 1-15,-21 0 0,21 21 16,-21-21-16,0 0 0,0 0 16,0-1-16,-21 22 0,0 0 15,-21-21-15,20 21 0,-20 0 0,0 0 16,-1 0-16,1 0 0,-21 21 16,20-21-16,-20 22 0,20-1 0,1 0 15,0 0-15,21 0 0,-22 0 0,22 1 16,0-1-16,21 0 0,0 0 15,0 0-15,0 0 0,21 1 0,0-1 16,22 0-16,-22 21 0,21-21 0,-21 1 16,22-1-16,-1 21 15,0-21-15,1 22 0,-22-22 0,21 21 16,-21-21-16,0 0 0,-21 22 0,0-22 16,0 0-16,0 0 0,0 0 15,-21 1-15,0-1 0,-21 0 0,-1-21 16,1 21-16,0-21 0,-1 0 0,1 0 15,0 0-15,-1 0 0,1 0 16,21 0-16,-21 0 0,20-21 0,1 0 16,0 21-16,21-43 0,0 22 15,-21 0-15,21 0 0,0-21 16,0-1-16,0 22 0,0-21 0,0-1 16,0 22-16,0 0 0,0-21 15,0 21-15,21-1 0,0 22 16,0 0-16,1 0 0,-1 0 15,0 0-15,0 0 0,21 0 16</inkml:trace>
  <inkml:trace contextRef="#ctx0" brushRef="#br1" timeOffset="-18118.47">13843 11007 0,'0'0'0,"0"-21"15,0-1-15,0 1 32,-21 21-32,0 0 15,-1 0-15,22 21 0,-21 1 16,0-1-16,21 0 0,-21 21 16,21-21-16,0 22 0,-21-22 0,21 21 15,-21 1-15,21-22 0,0 21 0,0 0 16,0-20-16,0-1 0,0 21 15,0-21-15,0 0 0,0 1 16,0-1-16,21-21 0,0 0 16,0 0-16,0 0 0,0 0 15,1 0-15,-1 0 0,0 0 16,0-21-16,21-1 0,-20 1 0,20 0 16,-21 0-16,21 0 0,-20-22 15,20 22-15,0-63 0,-21 41 16,1 22-16,-22-42 0,0 41 15,0 1-15,0 0 0,-22 21 32,1 0-32,0 0 0,0 0 0,0 0 15,21 21-15,-21-21 16,21 21-16,0 1 16,21-22-1,0 0-15,0 0 0,0 0 16,0 0-16,1 0 0,-1 0 0,0 0 15,0-22-15,0 1 0,0 21 0,1-21 16,-1 21-16,0-21 0,0 21 16,0-21-16,0 21 15,-21 21 17,0 0-32,0 0 0,-21 0 0,0 22 15,21-22-15,-21 0 0,21 21 16,-21-20-16,21 20 0,-21-21 15,21 21-15,-22-20 0,22-1 0,0 21 16,0-21-16,0 0 0,0 1 16,0-1-16,22-21 0,-1 0 15,0 0-15,0 0 0,0 0 0,0 0 16,22 0-16,-22 0 0,0 0 16,0-21-16,22-1 0,-22 1 0,0 0 15,0 0-15,21 0 0,-20 0 0,-1-22 16,0 22-16,-21 0 0,21-21 15,-21 20-15,21-20 0,-21 21 0,0 0 16,0 0-16,0 42 31,-21-21-31,21 21 0,-21 21 16,21-21-16,-21 1 0,21-1 16,0 0-16,0 21 0,0-21 0,-21 1 15,21-1-15,0 0 0,0 0 0,0 0 16,0 0-16,21-21 47,-21-21-32,0 0-15,21 0 0,-21 0 16,0 0-16,0-1 0,0-20 0,21 21 0</inkml:trace>
  <inkml:trace contextRef="#ctx0" brushRef="#br1" timeOffset="-17927.79">14753 10964 0,'0'-21'31,"0"42"0,0 1-15,21-1-1,0-21-15,1 0 16,-22 21-16</inkml:trace>
  <inkml:trace contextRef="#ctx0" brushRef="#br1" timeOffset="-17516.02">15219 11113 0,'-21'-22'16,"-1"22"0,1 22-1,21-1-15,-21 0 0,21 0 16,0 21-16,0 1 0,-21-1 16,21 0-16,-21 1 0,0-1 0,21 0 15,0 1-15,-43 41 0,43-20 16,0-22-16,-21 22 0,0-22 15,21 22-15,-21-1 0,21 1 0,-21-1 16,-1 1-16,1-1 0,21 1 16,-21-1-16,-21 43 15,21-64-15,-1 22 0,1-22 0,0 0 16,0 1-16,0-1 0,0 0 0,21 22 16,0-43-16,0 0 15,0 0-15,0-42 31,0 0-31,0 0 0,21 0 0,0 0 16,-21-22-16,21 22 0,0-21 16,0-1-16,-21 1 0,22-21 0,-1-1 15,0 1-15,0-1 0</inkml:trace>
  <inkml:trace contextRef="#ctx0" brushRef="#br1" timeOffset="-16135.07">14944 11345 0,'0'0'0,"0"-63"0,0 21 0,21-1 15,0 1-15,-21 0 0,0-1 16,21 22-16,0 0 0,0 0 16,1 0-16,-1-1 0,0 1 15,21 0-15,-21 21 0,85 0 16,-63 0-16,-1 0 0,0 21 16,-21 0-16,22 1 0,-22-1 0,0 0 15,0 21-15,0-21 0,-21 22 0,0-1 16,0-21-16,0 22 0,0 20 15,-21-42-15,-21 0 0,0 1 16,-1-1-16,22 0 16,0-21-16,-21 0 0,20 0 15,1 0-15,0 0 0,-21 0 0,21 0 16,-1-21-16,1 0 0,0 21 0,0-22 16,21 1-16,0 0 0,-21 21 15,21-21-15,-21 21 0,21-21 16,0 42-1,0 0 1,0 0-16,21 0 0,0 1 16,0-1-16,0-21 0,-21 21 15,21 0-15,1 0 0,20-21 0,-21 21 16,0-21-16,0 0 0,22 0 16,-22 22-16,21-22 0,-21 0 15,22 0-15,-22 0 0,21-22 0,-21 22 16,22-21-16,-22 0 0,21 0 0,1-64 15,-22 64-15,21-42 16,-21 20-16,0 1 0,1 0 0,-1-1 16,-21-20-16,21 20 0,-21 1 0,21 0 15,-21-1-15,0 22 0,0-21 16,0 21-16,0 0 0,0-1 0,0 1 16,0 42 15,0 1-31,0-1 0,-21 0 0,21 0 15,-21 21-15,21 1 0,-21-22 16,21 21-16,-22 1 0,22-1 16,0-21-16,0 21 0,-21 1 0,21-1 15,0 0-15,0 1 0,0-22 16,0 21-16,0-21 0,0 1 0,0-1 16,21 0-16,-21 0 0,22-21 0,-1 0 15,0 21-15,0-21 0,0 0 16,0 0-16,1 0 0,-1 0 0,0-21 15,0 0-15,0 0 0,22 0 16,-22-1-16,0 1 0,0 0 0,21-42 16,-20 41-16,-1 1 15,0-42-15,-21 42 0,21-1 16,-42 44 31,21-1-47,0 0 15,0 21-15,-21-21 0,21 1 0,0-1 16,-21 0-16,21 21 0,0-21 16,0 1-16,0-1 0,0 0 15,21 0-15,0-21 0,0 0 0,0 21 16,0-21-16,1 0 0,20 0 16,-21 0-16,0 0 0,0-21 15,22 21-15,-22-21 0,0 0 0,0 0 16,0-1-16,1 1 0,-1 0 15,0-21-15,0 21 0,-21-22 0,0 22 16,21-21-16,0 21 0,-21-1 16,0 44 15,0-1-31,0 0 16,-21 0-16,21 21 0,-21-20 15,0-1-15,21 21 0,-21-21 0,21 0 16,-21 1-16,21-1 0,-22 0 0,22 0 15,0 0-15,-21 0 16,21 1-16,-21-22 16,21-22 15,0 1-31,21 0 0,0 0 0,-21 0 16,22 0-16,-1-1 0,0-20 0,0 21 15,0-21-15,0 20 0,1-20 16,20 0-16,-21 21 0,21-1 0,-20-20 15,20 21-15,-21 21 0,21-21 16,-20 21-16,20 0 0,-21 0 16,43 21-16,-43 0 0,-21 0 0,21 22 15,-21-1-15,0-21 16,0 21-16,0-20 0,0-1 16,0 21-16,0-21 0,-21 0 0,0 1 15,21-1-15,-22 0 0,1-21 16,0 21-16,21 0 0,-21-21 15,21 21-15,-21-21 0,21-21 47,21 0-47,0 0 0,0 21 0</inkml:trace>
  <inkml:trace contextRef="#ctx0" brushRef="#br1" timeOffset="-15467.23">17653 11091 0,'21'-21'0,"-42"42"0,42-63 0,-21 21 16,0 0-16,0 0 15,-21 21-15,0 0 0,0 0 16,-1 0-16,1 0 0,0 0 16,-21 0-16,21 0 0,-1 21 0,-20 0 15,21 0-15,-21 0 0,20 0 16,1 1-16,0 20 0,0-21 15,0 0-15,0 0 0,21 22 0,0-22 16,0 0-16,0 0 0,0 0 16,0 1-16,0-1 0,42 0 15,-21 0-15,21-21 16,-20 0-16,20 0 0,-21 0 16,0 0-16,0-21 0,1 0 0,-1 21 15,0-21-15,0-1 0,-21 1 0,21 0 16,0 0-16,1 0 0,-22 0 15,21-1-15,-21-20 0,21 21 0,-21 0 16,0 0 0,21 21-16,-21 21 31,0 0-31,0 0 16,-21 0-16,0 0 0,21 22 15,-21-1-15,-1-21 0,1 22 0,0-1 16,-21 21-16,21-20 0,-1-1 0,1 0 15,-21 64-15,21-42 16,21-1-16,0 64 0,-21-42 16,-1-22-16,22 1 0,-21-1 0,21 1 15,0 21-15,0-22 16,0 1-16,0-1 0,-21 1 0,21-1 16,-21-21-16,21 22 0,0-1 0,-42 43 15,42-63-15,-22-1 16,1-21-16,0 21 0,0-20 0,0-1 15,0 0-15,-1 0 0,1-21 0,0 0 16,0 0-16,0 0 0,0 0 16,-1 0-16,22-21 0,0 0 15,0 0-15,-21 21 0,21-43 0,0 22 16,0 0-16,0-21 0,0 20 16,0-20-16,0 0 0,0-22 0,0 22 15,0 0-15,0-22 0</inkml:trace>
  <inkml:trace contextRef="#ctx0" brushRef="#br1" timeOffset="-15196.38">16785 10732 0,'0'0'16,"0"-22"-16,0 1 16,-21 21 31,0 21-32,0-21 1,-1 0-16,1 0 0,0 22 15</inkml:trace>
  <inkml:trace contextRef="#ctx0" brushRef="#br1" timeOffset="-14967.92">15748 10964 0,'0'0'15,"0"22"-15,21-22 32,0 0-32,0 0 0,1 0 15,20 0-15,-21 0 0,21 0 16,-20 0-16,20-22 0,0 22 0,-21 0 16,22 0-16,-1 0 0,-21-21 0,22 21 15,-22 0-15</inkml:trace>
  <inkml:trace contextRef="#ctx0" brushRef="#br1" timeOffset="-14125.4">18923 10605 0,'0'0'0,"0"-22"0,21 1 0,-21 0 15,0 0-15,-21 42 32,0 0-17,0 22-15,-1-22 0,22 21 0,-21 0 16,0 1-16,0-1 0,0 0 16,-22 64-16,22-63 0,0 20 15,-21-21-15,21 22 0,-1-22 16,-20 1-16,21-1 0,-21 0 15,20-21-15,-41 43 0,21-43 0,20 0 16,1-21-16,0 0 16,21-21-1,0 0-15,0 0 16,0-22-16,0 22 0,0-21 16,21 0-16,0-1 0,-21 1 0,22 21 15,-22-22-15,0 1 0,21 0 0,0 21 16,-21-1-16,0-20 0,0 21 15,21 21-15,-21-21 0,21 42 32,0 0-32,-21 0 0,22 0 15,-1 1-15,-21-1 0,21 21 0,0-21 16,0 43-16,0-22 16,1-21-16,-1 22 0,0-22 0,0 0 15,0 0-15,0 0 0,1 0 0,20-21 16,-21 22-16,0-22 0,0 0 15,22 0-15,-22 0 0,21 0 0,-21 0 16,22 0-16,-22-22 0,21 22 0,1-21 16,-22 0-16,21 0 0,-21 0 15,22 0-15,-22-1 0,0 1 16,0-21-16,0 21 0</inkml:trace>
  <inkml:trace contextRef="#ctx0" brushRef="#br1" timeOffset="-13255.93">19389 11028 0,'0'-106'15,"0"43"1,0 232-1,-22-338-15,22 147 0,-21 22 0,0 0 16,0 0-16,0 22 0,0-22 16,-22 21-16,22 0 0,0 0 15,0 0-15,0 22 0,-1-22 16,1 21-16,21-21 0,-21 0 0,21 22 16,-21-22-16,21 21 0,0-21 0,0 1 15,0-1-15,0 0 0,0 0 0,0 0 16,21-21-16,0 0 15,0 0-15,1 0 0,-1 0 0,0 0 16,21 0-16,-21-21 0,22 0 16,-22 0-16,21 0 0,-21-1 15,1 1-15,20 0 0,-21-21 0,0 21 16,0-22-16,1 22 0,-1 0 0,-21 0 16,0 0-16,0-1 0,0 1 15,0 0-15,-21 42 31,-1 0-31,1 1 16,0-1-16,21 0 0,0 0 0,0 21 16,-21-20-16,21-1 0,0 0 15,0 0-15,0 0 0,0 0 16,0 1-16,21-1 0,0-21 0,-21 21 16,43-21-16,-22 0 0,0 0 15,21 0-15,-21 0 0,22 0 0,-22-21 16,21 21-16,-21-21 0,22-1 0,-22 1 15,0 0-15,0 0 0,0 0 16,1 0-16,-1-22 0,0 22 16,-21 0-16,0 0 0,0 0 0,-21 21 47,21 21-47,-21 0 15,21 0-15,-22 0 0,22 0 16,0 1-16,0-1 0,-21 0 0,21 0 15,-21 0-15,21 0 0,-21 1 0,21-1 16,0 0-16,-21 0 16,0-21-1,21-21 17,0 0-32,0 0 0,21-1 15,0 1-15,-21-21 0,21 21 16,0 0-16,0-22 0,1 22 15,-1 0-15,0-21 0,21 20 0,-21 1 16,22 0-16,-22 0 16,0 21-16,21 0 0,-20 0 0,20 0 0,-21 0 15,0 0-15,0 21 0,-21 21 16,22 1-16,-22-22 0,0 21 16,0-21-16,0 22 0,0-22 0,-22 0 15,1 21-15,0-20 0,21-1 0,-21 0 16,0 0-16,0 0 0,21 0 15,0-42 32,21 0-47,0 0 16,0 0-16</inkml:trace>
  <inkml:trace contextRef="#ctx0" brushRef="#br1" timeOffset="-12580.32">20891 10986 0,'0'-22'0,"0"44"0,0-65 15,0 22-15,-21 21 0,0 0 16,0 0-16,0 0 16,-22 0-16,22 0 0,0 0 0,-21 0 15,21 21-15,-22-21 0,1 21 0,21 1 16,-22-1-16,22 0 0,-21 0 15,21 21-15,0-20 0,-1-1 0,1 21 16,21-21-16,0 0 0,0 1 16,0-1-16,0 0 0,43-21 0,-22 0 15,0 21-15,21-21 0,-21 0 0,22 0 16,-1 0-16,0 0 0,-20-21 16,20 0-16,-21 21 0,0-21 0,22-1 15,-1-20-15,-42 21 0,21 0 16,-21 0-16,21-1 0,-21 1 15,21 0-15,-21 0 0,0 0 16,0 42 15,0 0-15,-21 0-16,21 0 0,0 22 0,-21-22 16,0 21-16,0 1 0,21 20 15,-21-21-15,-1 1 0,1 20 0,21-20 16,0 20-16,-21-21 0,21 22 0,-21-1 15,21 1-15,-21-1 0,21 64 16,-21-63-16,-1 21 0,1-22 16,21 1-16,-21-1 0,0 1 15,21-1-15,-21 1 0,0-1 16,-22 43-16,22-64 0,-21 22 16,21-22-16,-22 0 0,1-20 0,21 20 15,-22-21-15,1 0 0,0-21 16,-1 21-16,1-21 0,0 0 0,-1 0 15,1 0-15,0-21 0,-1 21 0,1-21 16,0 0-16,21-21 0,-1 20 0,1-20 16,0 0-16,0-1 0,21 1 15,0 0-15,0-43 16,0 22-16,0 20 0,21-20 0,-21 20 16,21-20-16,22-1 0,-1-41 15,0 41-15,1 1 0,-1 20 16,0-20-16,1-1 0</inkml:trace>
  <inkml:trace contextRef="#ctx0" brushRef="#br1" timeOffset="-11096.23">20976 10901 0,'0'0'0,"-21"0"63,21 21-63,0 0 0,-21 0 16,21 1-16,0-1 15,0 0-15,0 0 0,0 0 0,0 0 16,0 1-16,0-1 15,0 0-15,21 0 16,0-21-16,0 0 16,0 0-16,1 0 15,-1 0-15,0 0 0,0 0 16,-21-21 0,21 0-16,0 0 0,1-1 15,-22 1-15,0 0 16,21 0-16,-21 0 0,0 0 15,21 21-15,-21-22 0,0 1 0,0 0 16,0 42 31,0 0-47,0 1 0,0-1 16,0 0-16,-21 0 0,21 0 15,0 0-15,0 1 0,-21-22 0,21 21 16,0 0-16,0 0 0,0 0 15,0 0 1,21-21-16,0 0 0,0 0 0,0 0 16,0 0-16,1 0 15,-1-21-15,21 21 0,-21-21 0,0 0 16,1 21-16,20-21 0,-21 0 0,0-1 16,0 1-16,1 0 0,-1 0 15,0 0-15,0 0 0,-21-1 16,0 1-16,0 0 15,-21 21 1,0 0-16,0 0 16,-1 0-16,1 0 0,0 0 0,0 21 15,0-21-15,0 21 0,-1-21 16,1 22-16,0-1 0,21 0 0,-21 0 16,21 0-16,-21 0 15,21 1-15,0-1 0,0 0 16,0 0-16,0 0 0,0 0 15,21-21 1,0 0-16,0 0 0,0 0 16,1 0-16,-1 0 0,0 0 0,0-21 15,0 0-15,0 0 16,1 21-16,-22-21 0,21 0 0,0-1 16,0 22-16,-21-21 0,0 0 15,0 0-15,21 21 0,-21-21 0,0 0 16,21 21-1,-21 21 17,-21-21-32,21 21 0,0 0 15,0 0-15,0 0 0,0 1 0,0-1 16,0 0-16,0 0 16,0 0-16,0 0 0,21-21 15,1 0-15,-1 0 0,0 0 16,0 0-16,0 0 0,0 0 0,22 0 15,-22 0-15,0 0 0,21 0 16,-20-21-16,-1 21 0,0-21 0,0 0 16,0 0-16,0 0 0,-21-1 15,0 1-15,0 0 0,0 0 16,0 0-16,0 0 0,-21-1 16,0 22-16,0 0 15,0 0-15,0 0 0,-1 0 16,1 0-16,0 0 0,0 22 15,0-1-15,21 0 0,0 0 16,0 0 0,0 0-16,0 1 15,21-22-15,0 0 16,0 21-16,-21 0 0,21 0 16,1 0-16,-22 0 0,0 1 15,0-1-15,0 21 16,0-21-16,0 0 0,0 22 0,0-22 15,0 21-15,0 1 0,-22-1 0,1 0 16,21 1-16,-21-1 0,21 0 16,0 1-16,0 20 0,-21-21 0,21 1 15,0 20-15,-21-20 0,21 20 16,0-21-16,0 1 0,-21-1 16,-1 0-16,1 1 0,0-1 0,0-21 15,0 22-15,0-22 0,-22 0 16,22 0-16,0 0 0,-21-21 0,20 21 15,1-21-15,-21 0 0,21 22 0,0-22 16,-1 0-16,-20 0 0,21 0 16,21-22-1,0 1-15,0 0 0,0 0 16,0 0-16,0 0 0,42-22 16,-21 1-16,1 0 0,20-1 15,-21 1-15,21-22 0</inkml:trace>
  <inkml:trace contextRef="#ctx0" brushRef="#br1" timeOffset="-10639.99">22119 11049 0,'0'0'0,"21"-21"47,0 21-47,1-21 16,-1 0-16,0 21 15,0-22-15,0 1 0,0 0 16,-21 0-16,0 0 16,0 0-1,-21 21 1,0 0-16,0 0 15,0 21-15,0 0 16,21 0-16,-22 0 0,22 0 0,-21-21 16,21 22-16,0-1 0,-21 0 15,21 0-15,0 0 0,0 0 16,0 1-16,0-1 0,0 0 16,21-21-1,0 0-15,1 0 16,-1 0-1,0 0-15,0 0 16,0 0-16,-21-21 0,21 21 16,1-21-16,-1-1 15,0 22-15</inkml:trace>
  <inkml:trace contextRef="#ctx0" brushRef="#br1" timeOffset="-10408.13">22542 11091 0</inkml:trace>
  <inkml:trace contextRef="#ctx0" brushRef="#br1" timeOffset="167633.61">7302 15558 0,'0'21'31,"22"-21"-31,-1 0 16,0 0 15,0 0 47,0 0-62,0 0-16,1 0 15,-1 0-15,0 0 0</inkml:trace>
  <inkml:trace contextRef="#ctx0" brushRef="#br1" timeOffset="169192.81">7387 14880 0,'-21'0'16,"0"0"46,21-21-46,0 0-1,-21 21-15,21-21 0,-22 0 16,1 21 0,21-22-16,0 1 0,-21 21 0,21-21 15,-21 21-15,21-21 0,-21 0 0,21 0 16,-21-1 0,21 1-16,-22 0 0,22 0 0,0 0 15,0 0-15,0-1 0,0 1 16,0 0-16,22 0 0,-1 0 15,0 0-15,0-1 0,0 1 0,0 0 16,1 0-16,20 0 0,-21 21 16,21-21-16,1 21 0,-22-22 0,21 22 15,-21 0-15,22 0 0,-22 0 16,0 22-16,-21-1 0,0 0 16,0 0-16,0 0 15,0 22-15,0-22 0,-21 21 0,0-21 16,0 22-16,-22-22 0,22 21 15,0-21-15,-21 22 0,20-22 16,-20 21-16,21-21 0,0 22 0,-22-22 16,22 21-16,0-21 0,0 22 0,0-22 15,0 0-15,21 21 0,0-21 16,-22 1-16,22 20 0,0-21 0,0 0 16,0 0-16,0 1 0,0-1 15,0 0-15,0 0 0,22 0 0,-22 0 16,21-21-16,0 22 0,0-22 15,0 21-15,0-21 0,1 0 16,-1 0-16,21 0 0,-21 0 0,22-21 16,-22-1-16,21 22 0,-21-21 15,22 0-15,-22 0 0,21-21 0,-21 20 16,0-20-16,1 21 0,-22-21 0,0 20 16,0-20-16,0 21 0,0-43 15,-22 43-15,1-21 0,0 42 16,0-21-16,-21 0 0,20 21 15,-41 0-15,42 0 0,-22 0 16,22 0-16,0 0 0,0 0 16,0 0-16,21 21 0,0 0 0,-21-21 15,21 21-15,0 0 16,0 0-16,0 1 16,21-22-1,0 0-15,0 0 0,21 0 0,-20 0 16,20 0-16</inkml:trace>
  <inkml:trace contextRef="#ctx0" brushRef="#br1" timeOffset="170573.02">8572 14753 0,'0'0'0,"22"0"0,-1 0 0,-21-21 0,21 21 16,0-21-16,-21 0 0,0 0 15,0-1-15,0 1 16,0 0-16,0 0 0,0 0 16,0 0-16,-21 21 0,0 0 15,0 0-15,-1 0 0,1 0 16,0 0-16,0 0 0,0 0 16,0 21-16,-1 0 0,1 0 0,0 0 15,0 22-15,0-22 0,0 0 16,-1 21-16,-20 22 15,42-43-15,-21 21 0,21-21 0,-21 1 16,21-1-16,0 0 0,0 0 16,0 0-16,0 0 0,0 1 0,21-1 15,0-21-15,0 21 16,0-21-16,1 0 0,-1 0 0,21 0 16,-21-21-16,0 21 0,1-21 15,20-1-15,-21 1 0,21 0 0,-20 0 16,-1-21-16,21 20 0,-21-20 0,22 21 15,-22-21-15,0 20 0,0-20 16,-21 21-16,0 0 0,21 0 0,-21-1 16,0 1-16,0 42 31,-21 1-31,21-1 0,0 0 16,-21 0-16,0 0 0,21 22 15,-21-22-15,21 0 0,0 0 0,0 21 16,0-20-16,0-1 0,0 0 15,0 0-15,21 0 0,0 0 0,0-21 16,0 22-16,22-1 0,-22-21 16,0 0-16,21 0 0,1 0 0,-1 0 15,-21 0-15,21 0 0,1 0 0,-1-21 16,0 21-16,1-22 0,-1 1 16,-21 0-16,22 0 0,-22-21 0,0 20 15,0 1-15,0-21 0,0 21 16,1-43-1,-22 43-15,0-21 0,0 21 16,0 42 15,-22-21-31,22 21 0,0 0 0,0 0 16,-21 22-16,21-22 0,-21 0 16,21 0-16,0 0 0,0 0 0,-21 1 15,21 20-15,-21 0 16,21-21-16,0 1 0,0-1 15,0 0-15,0 0 0,0 0 16,0-42 15,0 0-15,0 0-16,0 0 16,0-1-16,0 1 0,0 0 0,0-21 15,0 21-15,21-1 0,0-20 16,0 21-16,-21 0 0,21 0 0,1-22 15,20 22-15,-21 0 0,0 0 0,22 0 16,-22-1-16,0 22 0,21 0 16,1-21-16,-22 21 15,0 0-15,0 21 0,0-21 16,-21 22-16,0-1 0,21 0 0,-21 21 16,22-21-16,-22 1 0,21-1 0,-21 0 15,0 21-15,0-21 0,0 1 16,0-1-16,0 0 0,0 21 15,0-21-15,0 1 16,0-1-16,0 0 0,0 0 16,-21-21 15,21-21-31,0 0 16,0 0-16,0-1 15,0 1-15,0 0 0,0 0 16,0 0-16,21 0 0,0-1 0,0 1 15,0 0-15,0-21 0,22 21 16,-1-1-16,0-20 0,1 21 0,-1-21 16,0 20-16,22 1 0,-22 0 0,-21 0 15,22 0-15,-1 21 0,-21 0 16,0 0-16,1 21 0,-1 0 0,-21 0 16,0 22-16,0-22 0,0 21 15,0 0-15,0 1 0,0-1 16,0 0-16,-21 1 0,-1-1 0,22-21 15,0 22-15,0-22 0,-21 21 16,21-21-16,-21 0 0,21 1 0,-21 20 16,21-21-16,0 0 15,-21-21 1,0 0 0,21-21-1,0 0-15,0 0 0,0 0 16,0-1-16,0 1 0</inkml:trace>
  <inkml:trace contextRef="#ctx0" brushRef="#br1" timeOffset="171795.82">11726 14542 0,'0'0'0,"0"-22"15,0-20-15,0 21 0,0-21 0,0 20 16,0 1-16,0-21 0,0 21 0,0 0 15,0-1-15,0 1 0,0 0 16,0 42 0,0 0-1,-21 1-15,21 20 0,0 0 0,-21 22 16,0-22-16,21 0 0,-21 22 16,21-22-16,-22 1 0,22 20 15,-21-21-15,21 1 0,0-22 16,-21 21-16,21 1 0,0-22 0,0 21 15,0-21-15,0 0 0,0 22 16,0-22-16,0 0 16,0-42 15,0 0-31,0 0 0,0-1 16,0 1-16,-21 0 0,0 0 0</inkml:trace>
  <inkml:trace contextRef="#ctx0" brushRef="#br1" timeOffset="172292.54">11493 14901 0,'-63'-42'15,"21"0"1,147 126-16,-210-189 16,105 83-16,21 22 0,0-21 0,0 21 15,21-21-15,1 21 0,-1-21 16,0 0-16,22 21 0,-22-21 0,22-1 16,-1 22-16,1 0 0,-1 0 0,-20-21 15,20 21-15,-21-21 0,1 21 16,-1 0-16,-21 0 0,22 0 15,-43 21 1,0 0-16,0 1 0,0-1 16,0 0-16,-22 0 0,1 0 0,0 0 15,0 1-15,0-1 0,21 0 16,0 0-16,-21 21 0,21-20 0,0-1 16,0 0-16,0 0 0,21 0 15,0 0-15,0-21 0,21 22 16,-20-22-16,-1 0 0,21 0 0,-21 0 15,22 0-15,-22 0 0,21 0 16,-21-22-16,22 1 0,-22 0 0,21 0 16,-21 0-16,0-22 0,1 22 0,-22-21 15,0 0-15,0-1 0,0 1 16,0 0-16,0-43 16,-22 43-16,1 20 0,0 1 15,-21 0-15,21 21 0,-64 0 16,43 0-16,-1 0 0,-41 42 15,62-20-15,-41 20 16,42-21-16,0 21 0,21-20 0,0-1 16,0 0-16,0 0 0,0 0 15,0 0-15,21 1 0,0-22 0,21 21 16,-21-21-16,22 0 0,-1 0 16,22 0-16,-22 0 0</inkml:trace>
  <inkml:trace contextRef="#ctx0" brushRef="#br1" timeOffset="172569.38">13483 14415 0,'0'0'16,"0"-22"-16,0 1 0,0 42 31,0 1-31,-21-1 0,21 21 16,-21-21-16,21 22 0,0-1 15,0 0-15,-21 1 0,21-22 16,-22 21-16,1 0 0,21-20 0,0-1 16,-21 21-16,21-21 0,-21 0 15,21 1-15,-21-1 0,21 0 16,21-21 0,0 0-1,0 0-15,0-21 0,1 21 0,20-21 16,-21-1-16</inkml:trace>
  <inkml:trace contextRef="#ctx0" brushRef="#br1" timeOffset="173014.13">13970 14499 0,'0'-21'0,"0"42"0,0-63 0,-21 42 31,0 21-31,-1 0 16,1 22-16,21-22 0,-21 0 0,0 21 15,0-21-15,0 43 16,-1-22-16,22-21 0,-21 22 0,21-22 16,0 0-16,0 21 0,0-20 15,0-1-15,0 0 0,0 0 16,0 0-16,21-21 0,1 0 0,-1 0 16,21 0-16,-21 0 0,22 0 15,-22 0-15,21-21 0,0 21 0,1-21 16,-1 0-16,0 0 0,22-22 0,-22 22 15,1-21-15,-22-1 16,21 1-16,-21-21 0,0 20 0,-21 1 16,0 0-16,0-1 0,-21 1 15,-21 21-15,21 0 0,0-1 0,-22 1 16,1 21-16,0 0 0,-1 0 0,1 0 16,0 21-16,-1 1 0,1-1 15,21 21-15,-43 22 0,43-43 16,0 0-16,0 21 0,21-21 15,-21 1-15,21-1 0,0 0 16,0 0-16,0 0 0,21 0 0,0 1 16,0-1-16,0-21 0,22 0 15,-22 21-15,42-21 0,-20 0 0,-1 0 16</inkml:trace>
  <inkml:trace contextRef="#ctx0" brushRef="#br1" timeOffset="174169.86">15134 14499 0,'0'0'0,"0"-21"15,21 0-15,-21-21 0,0 20 16,0 1-16,0 0 16,-21 21-16,0 0 15,0 21-15,0 0 0,-22 1 16,22-1-16,0 21 0,-21-21 0,20 22 15,1-1-15,-21-21 0,0 64 16,20-64-16,1 21 0,21-21 16,0 22-16,0-22 0,0 21 15,0-21-15,0 1 0,0-1 16,0 0-16,21-21 0,1 0 0,-1 0 16,0 0-16,0 0 0,0 0 0,22 0 15,-22-21-15,21 0 16,-21-1-16,22 1 0,-1-21 0,0 21 15,-21-22-15,22 1 0,-22 0 0,0 21 16,0-22-16,-21 22 0,0 0 16,0 0-16,0 42 31,-21 0-31,0 0 0,0 22 0,0-22 16,21 0-16,0 21 0,0-21 0,0 22 15,0-22-15,0 0 16,0 0-16,0 0 0,0 1 0,21-1 0,0 0 15,0 0-15,21-21 0,-20 21 0,20-21 16,0 0-16,-21 0 16,22 0-16,-1 0 0,0 0 0,1-21 15,-1 21-15,0-21 0,1 0 16,-1-22-16,0 22 0,-20-21 0,20 0 16,-21 20-16,0-20 0,0 21 0,1-21 15,-22 20-15,21 1 0,-21 0 16,-21 21-1,21 21-15,-22 0 16,1 1-16,21-1 0,0 0 16,0 0-16,-21 0 0,21 22 0,0-22 15,-21 0-15,21 0 16,0 0-16,0 0 0,0 1 0,0-1 16,0 0-16,0 0 15,0-42 16,0 0-31,0 0 16,21-1-16,-21-20 16,21 21-16,-21 0 0,21-22 0,1 22 15,-1-21-15,0 21 0,0-22 16,0 22-16,0 0 0,22 0 0,-1 0 16,-21 0-16,22-1 0,-1 1 0,0 21 15,1 0-15,-1 0 16,43 43-16,-43-22 0,-21 0 15,21 21-15,-20-21 0,-1 22 16,-21-22-16,0 21 0,0-21 0,0 22 16,0-22-16,0 0 0,0 21 0,0-20 15,-21-1-15,21 0 0,-22-21 16,22 21-16,-21 0 0,0-21 16,21-21 15,0 0-31,0 0 0,0 0 15,0-22-15,21 22 16,0-21-16,22-1 0,-22 1 0,21-21 16,1 20-16,-1-20 0,0-1 0,1 22 15,-1 0-15,0-1 0,1 22 16,-1 0-16,0 0 0,1 21 0,-22 0 16,21 42-16,-21-21 0,0 22 15,1-1-15,-1 0 0,-21 1 0,0-1 16,0 0-16,0 22 0,0-22 0,0 0 15,0 1-15,-21-22 0,21 21 16,-22 1-16,1-22 0,0 21 0,0-21 16,0 0-16,0 1 0,-1-1 15,1 0-15,-21 0 0,21 0 16,0 0-16,-22-21 0,22 0 0,-21 0 16,-1 0-16,1 0 0,0 0 15</inkml:trace>
  <inkml:trace contextRef="#ctx0" brushRef="#br1" timeOffset="175073.24">7451 15706 0,'0'0'0,"-22"0"0,1 0 16,0 0-16,0 0 15,42 0 48,0 0-63,0 0 0,22 0 0,-22 0 15,21 0-15,1-21 0,-1 21 16,21 0-16,1 0 0,-1-22 0,22 22 16,-21 0-16,20 0 0,1 0 15,-22-21-15,22 21 0,0 0 0,21 0 16,-22 0-16,22 0 0,0 0 0,0 0 16,0 0-16,21 0 0,-22-21 15,22 21-15,0 0 0,0 0 16,0 0-16,22 0 0,-1 0 0,0 0 15,0 0-15,21 0 0,1 0 16,-1 0-16,0 0 0,1 0 0,20 21 16,-20-21-16,20 0 0,1 0 15,-22 21-15,0-21 0,22 0 16,-22 0-16,22 0 0,-22 0 0,21 0 0,-20 0 16,-1 0-16,22 0 0,-22 0 15,21 0-15,-20-21 0,-1 21 0,-21 0 16,22-21-16,-1 21 0,-21-21 15,0 21-15,0 0 0,-21 0 16,0 0-16,-21 0 0,0 0 0,-21 0 16,-22 0-16,1 0 0,-22 0 15,0 0-15,-20 0 0,-1 0 0,-42 0 16,-1 0 0,1 0-16,-21 0 0,0 0 15,-1 0-15,1 0 0,-22 0 0,1 0 16,-22 0-16,1 0 0,-1 0 0</inkml:trace>
  <inkml:trace contextRef="#ctx0" brushRef="#br1" timeOffset="175785.6">9017 16066 0,'-21'0'0,"0"0"0,-1 0 15,1 0-15,21-22 16,-21 22-16,0 0 0,0 0 16,0 0-16,21-21 0,-22 21 15,1-21-15,0 21 0,0 0 16,0 0-16,21-21 0,-21 21 16,-1 0-16,22-21 15,22 21 16,-1 0-31,0 0 0,21-21 16,1 21-16,20 0 0,1 0 16,-1 0-16,1 0 0,20-22 0,1 22 15,0 0-15,20 0 0,1 0 0,0 0 16,0 0-16,21 0 0,0 0 16,0 0-16,0 0 0,21 0 0,0 0 15,22 0-15,-1 22 0,0-22 16,1 0-16,-1 21 0,21-21 0,1 0 15,-1 0-15,1 21 0,-1-21 16,22 0-16,0 0 0,-22 21 0,1-21 16,20 0-16,-20 0 0,-1 0 0,1 21 15,-22-21-15,22 0 16,-43 0-16,21 0 0,-21 21 0,22-21 16,-43 0-16,21 0 0,-21 0 15,-21 0-15,0 0 0,-22 0 0,-20 0 16,20 0-16,-20 0 0,-22 0 0,1 0 15,-22 0-15,0 0 0,0 0 16,0 0-16,-42 0 31,0 0-31,0 0 16,0 0-16,-1 0 0,1 0 16</inkml:trace>
  <inkml:trace contextRef="#ctx0" brushRef="#br1" timeOffset="175905.54">15960 16129 0,'21'21'16,"-106"-127"-16,149 191 0,-22-64 15,-63-21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3:37:04.5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529 0,'0'0'0,"0"-21"0,0 0 15,-21 0-15,21 0 16,-21 21-16,21-22 0,0 1 16,-21 21-1,-1 21 1,22 1-16,0 20 16,0-21-16,0 21 0,0 1 15,0-1-15,0 22 0,-21-1 0,21 1 16,-21-1-16,0 1 0,0-1 15,21-21-15,-21 22 0,21-22 16,-22 1-16,22-1 0,0-21 0,0 0 16,0 0-16,0 1 0,0-1 15,0-42 1,0-1 0,0 1-16,0 0 0,0 0 15,0-21-15,0-1 0,0 1 16</inkml:trace>
  <inkml:trace contextRef="#ctx0" brushRef="#br0" timeOffset="317.81">1249 466 0,'0'0'0,"0"-21"16,0-1-16,0 1 15,0 42 1,21 1-16,0 20 15,21-21-15,-20 21 0,-1-20 16,21 20-16,-21 0 0,0 22 16,22-22-16,-22 22 0,21-22 0,-21 21 15,22-20-15,-22-1 0,0 0 16,0 1-16,0-1 0,1 0 16,-1 1-16,-21-22 0,21 0 15,-21 0-15,21 0 0,-21 1 16,0-44 15,0 1-31,0-21 16,0 21-16,0-22 0,0 22 15,0-21-15</inkml:trace>
  <inkml:trace contextRef="#ctx0" brushRef="#br0" timeOffset="609.92">2053 445 0,'0'0'16,"0"-22"-16,0 1 0,0 0 0,0 42 31,-21 0-31,0 1 16,21 20-16,-21-21 0,-1 21 0,1 22 16,0-22-16,0 22 15,21-22-15,-21 22 0,0-1 0,-1-21 16,22 22-16,-21-22 0,21 1 15,-21-1-15,21-21 0,-21 21 0,21-20 16,0-1-16,0 0 0,0 0 16,0 0-1,0-42 17,21 0-32,0 21 0,0-21 0,1 0 15</inkml:trace>
  <inkml:trace contextRef="#ctx0" brushRef="#br0" timeOffset="1338.25">2392 762 0,'-21'0'32,"21"21"-17,-22 0-15,1 1 0,0-1 16,0 21-16,0-21 0,21 22 0,-21-22 15,-1 21-15,1-21 0,21 22 16,0-22-16,-21 21 0,21-21 16,-21 0-16,21 22 0,0-22 0,0 0 15,0 0-15,21-21 16,0 0 0,0 0-16,1 0 0,-1 0 15,0-21 1,-21 0-16,21 0 0,-21 0 0,0-1 15,0 1-15,0-21 0,0 21 16,0-22-16,0 1 0,0 0 0,0 21 16,0-22-16,0 22 0,21-21 15,-21 21-15,21-1 0,1 1 0,-1 0 16,21 21-16,-21 0 16,22 0-16,-1 0 0,0 0 0,1 0 15,-22 21-15,21 0 0,0 1 16,-20-1-16,20 21 0,-21-21 0,0 22 15,0-22-15,-21 0 0,0 21 16,0-21-16,0 22 0,0-22 16,0 0-16,0 0 0,0 0 0,-21 1 15,0-22-15,21 21 0,-21-21 16,0 0 0,21-21-1,0-1-15,0 1 0,0-21 16,0 21-16,0-22 15,21 1-15,0 0 0,0-1 0,0 1 16,1 0-16,-1 21 0,21-22 16,-21 22-16,22 0 0,-1 21 0,0 0 15,1 0-15,-1 0 0,0 0 16,1 0-16,-22 21 0,21 0 0,-21 22 16,22-22-16,-22 21 0,-21-21 15,0 22-15,0-1 0,0-21 0,0 21 16,0-20-16,0 20 0,-21-21 15,-1 0-15,22 22 0,-21-22 0,0-21 16,0 21-16,0 0 0,0 0 16,-1-21-1,22-21 1,0 0-16</inkml:trace>
  <inkml:trace contextRef="#ctx0" brushRef="#br0" timeOffset="3197.73">4551 1101 0,'0'0'0,"-21"0"31,42 0-15,0 0-16,0 0 16,0 0-16,0 0 0,22 0 15,-1-21-15,0 21 0,1-22 0,-1 1 16,0 0-16,1-21 0,-1 21 16,0-22-16,1 1 0,-1 21 0,0-22 15,-20 1-15,-1 0 0,21 21 16,-42-22-16,21 1 0,-21 21 0,0-22 15,0 1-15,0 21 0,0 0 16,0-22-16,-21 22 0,21 0 0,-21 0 16,21 0-16,0 0 0,-21 21 15,0-22-15,-1 22 16,22 22 0,0-1-16,-21 0 0,21 21 0,0 1 15,-21-1-15,21 0 0,0 1 16,0 20-16,0 1 0,-21-1 0,21 1 15,0-1-15,-21 1 0,21 20 16,0-20-16,-21 20 0,21-20 0,-22 21 16,22-22-16,-21 22 0,0 21 0,-21-22 15,21 1-15,-1 21 0,-20-22 16,21 1-16,-21 21 0,20-21 0,1-1 16,-21 1-16,42-22 0,0 22 15,0-21-15,0-1 0,0 1 16,0-22-16,42 43 0,-21-64 15,1 0-15,-1 0 0,0-21 16,0 0-16,21 0 0,-20 0 0,-1-21 16,21 0-16,22-43 0,-22 43 15,-21-21-15,43-64 16,-22 42-16,-21 1 0,21-1 16,-20 1-16,-1-1 0,0-20 0,0 20 15,-21-20-15,0-1 0,0-84 16,0 105-16,-21-21 0,0 22 15,0-1-15,-1 22 0,-20-21 16,21 20-16,-21 1 0,20 21 0,-20 0 16,21-22-16,0 43 0,-22-21 15,1 0-15,21 21 16,0 0 0,42 0-1,0-21-15,0 21 16,22 0-16,126-85 15,-127 64 1,1 0-16,-1 0 0,0-22 0,-21 22 16,22-21-16,-1-1 0,-21 22 15,22-21-15,-22 0 0,0 20 16,21-20-16,-21 21 0,-21 0 16,22 0-16,-1-1 0,-21 1 15,0 42 32,0 1-47,0-1 16,0 0-16,0 21 0,0-21 0,0 22 15,0-22-15,0 21 0,0-21 16,0 1-16,0 20 0,0-21 16,21 0-16,0 0 0,0 1 15,0-22-15,1 21 0,-1-21 0,21 0 16,-21 0-16,0 0 0,1 0 15,20 0-15,-21 0 0,0-21 0,0-1 16,1 1-16,-1 0 0,21 0 16,-21-21-16,0 20 0,1-20 15,-1 0-15,-21 21 0,21-22 0,0 22 16,0-21-16,-21 21 0,0-1 16,0 1-16,21 21 0,-21-21 15,0 42 1,0 0-16,-21 22 15,21-22-15,0 0 16,0 21-16,-21-20 0,21 20 0,0 0 16,0-21-16,0 22 0,0-1 15,0-21-15,0 0 0,0 1 0,0 20 16,21-21-16,0 0 16,1-21-16,-1 0 0,0 0 0,0 0 15,0 0-15,0 0 0,22-21 16,-22 21-16,0-21 0,21 0 0,-20 0 15,-1-22-15,0 22 0,0-21 16,0 21-16,0-22 0,-21 22 0,22-21 16,-22 21-16,0-22 0,0 22 15,0 0-15,0 42 47,0 0-47,0 0 0,-22 22 0,22-22 16,0 0-16,0 21 0,0-20 15,-21-1-15,21 0 0,0 0 0,0 21 16,0-20-16,0-1 16,0 0-16,-21-21 0,21 21 15,-21-21 17,21-21-32,0 0 15,0 0-15,0-1 0,0-20 16,0 21-16,0-21 0,21-1 0,0 22 15,0-21-15,1 21 0,-1-22 16,21 22-16,-21 0 0,22 0 0,-1 0 16,-21-1-16,21 22 0,1 0 15,-22 0-15,21 0 0,-21 22 0,22-1 16,-22 0-16,0 21 0,0-21 16,-21 1-16,0 20 0,0 0 0,0-21 15,0 22-15,0-22 0,0 0 16,0 0-16,-21 0 0,21 1 15,-21-1-15,0 0 0,0 0 0,21 0 16,-22-21-16,1 0 16,21-21-1</inkml:trace>
  <inkml:trace contextRef="#ctx0" brushRef="#br0" timeOffset="3962.02">7683 614 0,'0'-21'0,"0"42"0,-21-42 0,0 21 16,0 0-16,0 0 16,0 0-16,-1 0 0,1 0 0,0 21 15,21 0-15,-21 21 0,0-20 16,0 20-16,-1 0 0,1 1 0,21-1 15,-21-21-15,21 21 0,0 1 0,0-1 16,0 0-16,0-20 0,0-1 16,0 0-16,0 21 0,21-21 15,-21 1-15,21-22 0,1 0 16,20 0-16,-21 0 0,0 0 16,22 0-16,-22 0 0,21 0 15,-21 0-15,22-22 0,-1 1 0,-21 0 16,21-21-16,1 21 0,-22-22 15,21 1-15,1 0 0,-22-22 0,0 22 16,0-1-16,0 1 0,0-21 0,1 20 16,-22 1-16,0 0 0,0 20 15,0-20-15,0 21 0,0 0 0,0 0 16,0-1-16,0 1 0,-22 42 31,1 1-31,0-1 0,21 21 16,-21-21-16,21 22 0,0-1 0,-21 0 15,21 1-15,-21-1 16,21 0-16,-22 1 0,22-1 0,0 21 16,0-20-16,0-22 0,0 21 15,0 1-15,0-22 0,22 0 0,-1 0 16,0 0-16,0 0 0,0-21 0,0 0 16,1 0-16,20 0 0,-21 0 15,0 0-15,22 0 0,-22-21 0,0 0 16,0 0-16,21 0 0,-20 0 15,-1-22-15,0 1 0,0 21 0,0-22 16,0 1-16,1 21 0,-1 0 16,-21 0-16,0-1 0,0 44 31,0-1-31,0 0 16,-21 0-16,21 21 0,0-20 0,0 20 15,-22-21-15,22 21 0,0-20 16,0-1-16,0 0 0,0 0 0,0 0 15,0 0-15,22-21 16,-22 22-16,21-22 0,0 0 0,0 0 16,0 0-16,0 0 0,1-22 15,-1 1-15,0 0 0,21 0 0,-21 0 16,1 0-16,20-22 0</inkml:trace>
  <inkml:trace contextRef="#ctx0" brushRef="#br0" timeOffset="4161.91">8763 466 0,'0'0'0,"-21"0"0,-64 0 31,64 0-31,0 0 16,21 21-1,0 0 1,0 0 15</inkml:trace>
  <inkml:trace contextRef="#ctx0" brushRef="#br0" timeOffset="4361.8">7937 804 0,'0'0'0,"0"22"32,22-22-17,-1 0-15,0 0 16,0 0-16,0 0 0,22 0 16,-22 0-16,21-22 0,-21 22 0,22-21 15,-1 21-15</inkml:trace>
  <inkml:trace contextRef="#ctx0" brushRef="#br0" timeOffset="5146.1">9144 783 0,'-64'0'31,"43"0"-31,0 0 0,0 21 16,0-21-16,-22 22 0,22-1 0,0 0 16,-21 0-16,21 0 15,-1 0-15,1 22 0,-21-22 0,42 0 0,-21 0 16,21 0-16,0 1 16,0-1-16,0 0 0,0 0 0,0 0 15,21 0-15,21-21 0,-21 22 16,1-22-16,-1 0 0,21 0 15,-21 0-15,0 0 0,22 0 0,-22-22 16,0 1-16,0 21 0,-21-21 16,21 0-16,-21 0 0,0 0 0,0-1 15,0 1-15,0-21 0,0 21 16,0-22-16,0 22 0,0-21 0,0 21 16,0 0-16,0-22 0,0 22 15,22 0-15,-1 21 0,0-21 0,0 0 16,0 21-16,0 0 0,1 0 0,20 0 15,-21 0-15,21 0 0,-20 0 16,-1 21-16,21 0 0,-21 0 16,0 21-16,1-20 0,-1-1 15,-21 21-15,0-21 0,21 22 0,-21-22 16,0 21-16,0-21 0,0 0 16,0 1-16,0-1 0,-21 0 0,0 0 15,21 0-15,-22 0 0,1-21 16,0 22-16,21-44 31,0 1-15,0 0-16,0 0 0,0-21 15,21 20-15,0-20 0,-21 0 16,43-1-16,-22 1 0,0 21 0,0-21 16,22-1-16,-1 22 0,0 0 15,1 0-15,-1 0 0,-21-1 16,21 22-16,1 0 0,-1 0 0,-21 22 15,0-1-15,1 0 0,-1 0 16,0 0-16,-21 22 0,0-22 0,0 21 16,0-21-16,0 0 0,-21 22 15,0-22-15,-1 0 0,1 21 0,0-20 16,0-1-16,0 0 0,0-21 0,-1 21 16,1 0-16,0-21 15,21 21-15,-21-21 0,42-21 31</inkml:trace>
  <inkml:trace contextRef="#ctx0" brushRef="#br0" timeOffset="5977.62">10731 783 0,'0'0'0,"-21"-21"16,21 0-16,-84-43 16,62 64-16,1 0 15,0 0-15,0 0 0,0 0 16,-22 0-16,22 0 0,0 22 16,-21-22-16,21 21 0,-22 21 0,22-21 15,0 22-15,-21-22 0,20 21 16,1 0-16,0 1 0,0-1 0,21-21 15,0 22-15,0-22 0,0 21 0,0-21 16,0 0-16,0 1 0,21-1 16,0-21-16,0 21 0,1-21 0,-1 0 15,21 0-15,-21 0 0,22 0 16,-22 0-16,21-21 0,0 0 0,-20-1 16,20 1-16,-21 0 0,21 0 0,-20-21 15,-1-1-15,0 22 16,0-21-16,0-1 0,0 1 0,1 0 15,-22-1-15,0 22 0,0 0 16,0 0-16,0 0 0,0 0 0,-22 42 31,1 0-15,21 0-16,-21 0 0,0 22 0,21-1 16,0 0-16,0 1 0,0-1 15,0-21-15,0 21 0,0 1 0,0-1 16,0-21-16,0 0 0,0 22 15,0-22-15,21 0 16,-21 0-16,21-21 0,0 0 0,1 0 16,-1 0-16,21 0 0,-21 0 15,22-21-15,-22 0 0,21 21 0,0-42 16,1 20-16,-22-20 0,21 21 0,1-21 16,-1-1-16,-21-20 0,21 20 15,-20-20-15,20 21 0,-21-22 0,-21 22 16,21-1-16,-21 1 0,0 0 15,0-22-15,0 43 0,0 0 16,0 0-16,-21 21 16,0 21-1,0 0-15,0 0 0,-1 22 0,22-1 0,-21-21 16,0 43-16,0-22 16,21 0-16,-21 1 0,21 20 0,-21-21 15,21 1-15,-22 20 0,22-42 16,0 22-16,0-1 0,0-21 0,0 22 15,0-22-15,22 0 0,20 0 0,-21-21 16,0 21-16,0-21 0,22 0 16,-22 0-16,21 0 0,-21 0 0,22 0 15,-22 0-15,0-21 0,21 0 16,-20 0-16,-1 0 0,0-1 16,0 1-16,0 0 0,0 0 0</inkml:trace>
  <inkml:trace contextRef="#ctx0" brushRef="#br0" timeOffset="8098.81">13081 1122 0,'42'0'31,"-21"0"-15,1-21-16,-1 0 0,-21-1 15,0 1-15,0 0 0,0 0 0,0 0 16,0 0-16,0-1 0,0-20 16,0 21-16,-21 0 0,21-22 15,-22 22-15,1 0 0,0 21 16,0-21-16,-21 21 0,20 0 0,1 0 15,-21 0-15,21 0 0,0 0 0,-22 21 16,1 0-16,21 22 0,0-22 16,-22 21-16,22 0 0,0 1 0,0-1 15,0 0-15,21 1 0,-22-1 16,22 0-16,0-20 0,0-1 0,0 21 16,0-21-16,0 0 0,22-21 15,-1 22-15,0-22 0,0 0 0,0 0 16,22 0-16,-22 0 0,21 0 15,-21 0-15,22-22 0,20 1 16,-21 0-16,1 0 0,20-43 16,-42 43-16,1 0 15,20-21-15,-21-1 0,0 22 0,-21-21 16,0 21-16,21-22 0,-21 22 16,0 0-16,0 0 0,22 0 0,-22 0 15,0 42 1,0 0-16,0 21 15,-22-21-15,22 22 0,-21-22 16,21 21-16,0-21 0,0 22 0,0-22 16,0 21-16,0-21 0,0 1 15,0-1-15,0 0 0,0 0 16,21-21-16,1 21 0,-1-21 0,0 0 16,0 0-16,0 0 0,0 0 15,1 0-15,20 0 0,-21-21 0,21 21 16,-20-21-16,-1 0 0,0 0 0,21-1 15,-21 1-15,1 0 0,-1-21 16,-21 21-16,21-22 0,-21 1 0,21 21 16,-21-22-16,21 22 0,-21-21 15,0 21-15,0 0 16,0-1-16,0 44 16,0-1-16,-21 0 15,21 21-15,-21-21 0,21 22 16,0-22-16,0 21 0,0 1 15,0-22-15,0 21 0,0-21 0,0 0 16,0 22-16,0-22 0,0 0 16,0 0-16,21-21 0,0 21 0,0-21 15,1 0-15,-1 0 0,0 0 16,0 0-16,21 0 0,-20 0 16,20 0-16,-21-21 0,21 0 0,-20 0 15,20 0-15,0-22 0,-21 22 0,22-21 16,-22 0-16,0-1 0,21-20 15,-20 20-15,-1 1 0,0-21 0,-21 20 16,21 1-16,0 0 0,-21-1 16,0 1-16,0 0 0,0-1 0,0 1 15,0 0-15,0 20 0,0 1 16,0 42 0,-21 1-1,21 20-15,-21-21 0,0 21 0,0 1 16,-1-1-16,22 0 0,-21 22 15,0-22-15,0 22 0,21-22 0,0 22 16,0-22-16,0 0 0,0 1 16,0-1-16,0 0 0,0-21 15,0 1-15,0 20 0,21-21 0,-21 0 16,21-21-16,0 21 0,1-21 0,-1 0 16,21 0-16,0 0 15,1 0-15,-22 0 0,42-42 16,-41 42-16,-1-21 0,21 0 15,-42 0-15,21-1 0,0 22 0,1-21 16,-22 0-16,0 0 0,0 0 16,21 0-16,-21-1 0,0 1 0,21-21 15,-21 21-15,0 0 16,0-1 0,0 44 46,0-44 79,0 44-94,0-1-32,0 0 1,0 0-16,0 0 0,-21 0 0,21 1 15,0-1-15,-21 0 0,21 0 16,0 0-16,0 0 0,0 1 0,0-1 16,0 0-16,0 0 0,0 0 15,0 0-15,0 1 16,21-22-16,0 21 16,0-21-16,0 0 0,0 0 15,1 0-15,20 0 0,0 0 0,-21 0 16,22 0-16,-1-21 0,0 21 0,-20-22 15,20 22-15,0-21 0,22-21 16,-43 21-16,0 0 0,0-1 16,0 1-16,-21 0 0,0-21 15,0-1-15,0 22 0,0-21 16,0-22-16,0 22 0,0 21 16,-21 0-16,0 0 0,0-1 0,0 1 15,0 21-15,-22 0 0,1 0 16,21 0-16,-22 0 0,1 0 15,0 21-15,21-21 0,-22 22 0,22-1 16,-21-21-16,21 21 0,-1 0 16,1-21-16,21 42 0,-21-20 15</inkml:trace>
  <inkml:trace contextRef="#ctx0" brushRef="#br0" timeOffset="8317.69">14372 762 0,'-21'0'0,"42"0"0,-63 0 0,84 0 31,-21 0-16,0 0-15,22 0 0,-22-21 0,21 21 16,1 0-16,-22 0 16,21 0-16,-21 0 0,0-21 0,1 21 15,-1 0-15,0 0 0</inkml:trace>
  <inkml:trace contextRef="#ctx0" brushRef="#br0" timeOffset="9109.99">15282 910 0,'-21'0'16,"0"0"0,21-21-16,0 0 31,21 21-31,0 0 15,0 0-15,1 0 0,-1 0 16,0 0-16,0 21 0,0 0 16,0 0-16,1 22 0,-22-22 15,0 0-15,0 21 0,0-20 0,21 20 16,-21-21-16,0 21 0,0-20 0,0-1 16,0 21-16,0-21 0,-21 0 15,21 1-15,-22-22 0,22 21 16,-21-21-1,0 0 1,21-21-16,0-1 16,0 1-16,0 0 0,0 0 15,0 0-15,0 0 0,0-22 0,21 22 16,0-21-16,1-1 0,-1 1 16,21 0-16,-21 21 0,0-22 0,1 22 15,20 0-15,-21 0 0,0 0 16,22 21-16,-22 0 0,0 0 0,0 21 15,0-21-15,0 42 0,-21-21 0,22 0 16,-1 22-16,-21-1 0,0-21 16,0 22-16,0 20 15,0-42-15,0 22 0,0-22 16,0 0-16,0 0 0,0 0 16,0 0-16,0 1 0,-21-22 0,-1 0 15,22-22 16,0 1-31,0 0 16,0 0-16,0-21 0,0 20 0,22-20 16,-1 21-16,0-21 0,-21-1 0,21 1 15,0 21-15,0-22 0,43-20 16,-43 42-16,21 0 0,-20 21 16,20 0-16,0 0 15,1 21-15,-1 0 0,-21 0 16,0 21-16,0-20 0,1 20 15,-22 0-15,0-21 0,0 22 0,0-22 16,0 21-16,0-21 0,-22 1 0,1-1 16,0 0-16,0 0 0,0-21 15,21 21-15,-21-21 0,-1 0 16,44 0 15</inkml:trace>
  <inkml:trace contextRef="#ctx0" brushRef="#br0" timeOffset="10805.82">17039 910 0,'0'0'16,"-21"0"-16,0-21 0,0 0 0,-1 0 15,1 0-15,0 21 0,0 0 0,0 0 16,-22 0-16,22 0 0,-21 0 15,21 0-15,-22 21 0,1 21 0,0-21 16,21 22-16,-22-22 0,1 21 16,21 0-16,0 1 0,-1-1 0,1-21 15,21 22-15,0-1 16,0-21-16,0 0 0,0 0 0,21 1 16,1-1-16,20 0 0,-21 0 0,21-21 15,1 0-15,-1 0 0,0 0 16,-20 0-16,20 0 0,0-21 0,1 0 15,-22 0-15,21-1 0,-21 1 16,22 0-16,-22-21 0,0-1 0,0 1 16,0 0-16,0-1 0,1-20 15,-22 21-15,0-1 0,0 1 0,0 21 16,0 0-16,0-1 0,-22 44 31,1-1-31,0 21 0,21 0 16,0-20-16,-21 20 0,21 0 15,-21 1-15,21-1 0,0 0 0,0-21 16,0 22-16,0-22 0,0 0 16,0 0-16,21 0 0,0 1 0,-21-1 15,21-21-15,0 0 0,1 0 0,20 0 16,-21 0-16,0 0 0,22 0 16,-22 0-16,21-21 0,0-1 0,-20 1 15,20 0-15,-21-21 16,21 21-16,-20-22 0,20-20 0,-21 20 15,0-20-15,0 21 0,1-22 16,-1 1-16,-21 20 0,0 1 0,0 0 16,0-1-16,0 22 0,0 0 0,-21 21 31,-1 42-31,1-21 16,0 22-16,21-1 0,-21 0 15,0 1-15,21-1 0,-21 0 0,-1 22 16,22-22-16,0 1 0,-21-1 15,21 0-15,-21 1 0,21-22 0,0 21 16,0-21-16,0 0 0,0 1 16,21-1-16,0 0 0,1-21 15,-1 0-15,0 0 0,0 0 0,0 0 16,0 0-16,22 0 0,-22 0 16,0-21-16,21 21 0,-20-21 0,20-1 15,-21-20-15,0 21 0,22-21 16,-22 20-16,0-20 0,0 0 0,0-1 15,0 1-15,-21 21 0,0-21 0,0 20 16,0 1-16,0 0 0,0 42 31,-21 0-31,21 1 0,0-1 16,-21 21-16,21-21 0,-21 22 16,21-22-16,0 21 0,0-21 15,0 22-15,0-22 0,0 0 0,0 0 16,0 21-16,0-20 0,0-1 15,21-21-15,0 0 0,0 21 16,1-21-16,-1 0 0,0 0 0,0 0 16,21 0-16,-20 0 0,20-21 15,-21 0-15,43-1 0,-22 1 16,0 0-16,-21-21 0,22 21 16,-22-22-16,0 22 0,0 0 15,-21 0-15,0 0 0,0-1 0,0 1 16,0 42-1,-21-21-15,0 22 16,21-1-16,-21 21 0,0-21 16,21 0-16,0 1 0,-22-1 0,22 21 15,-21-21-15,21 0 0,0 1 16,0-1-16,0 0 16,21-21-16,1 0 15,-1 0-15,0 0 16,0 0-16,0 0 0,0 0 0,1-21 15,-22 0-15,0-1 0,21 22 16,-21-21-16,0-21 0,0 21 0,0 0 16,0-1-16,0-20 15,0 21-15,-21 0 0,-1 0 0,22-1 16,0 1-16,-21 0 0,21 0 16,0 0-16,0 0 15,0-1-15,21 1 0,1 21 16,20-21-16,-21 0 0,21 21 15,-20 0-15,-1 0 0,21 0 0,-21 0 16,22 0-16,-22 0 0,0 21 16,0-21-16,0 21 0,0 0 0,1 22 15,-1-22-15,-21 0 0,0 43 16,0-43-16,0 21 0,0-21 16,0 0-16,0 22 0,0-22 15,0 0-15,0 0 0,0 0 16,-21-21-16,21 22 0,0-1 0,-22-21 15,22 21-15,-21-21 0,0 0 16,0 0 15,21-21-31,0 0 16,0-1-16,0-20 16,0 21-16,21 0 0,0-22 0,0 22 15,1-21-15,-1 0 0,21-1 16,-21 1-16,22 0 0,-1-1 0,0 1 15,1 0-15,-1 20 0,64-20 16,-64 42-16,0 0 16,1 0-16,-22 0 0,0 21 0,0 22 15,-21-22-15,0 21 0,0 0 16,0 1-16,0-1 0,-21 22 0,0-22 16,0 0-16,0-21 0,-1 22 0,1-1 15,-21-21-15,21 0 0,0 1 16,21-1-16,-22 0 0,1 0 15,21-42 17,0 0-32</inkml:trace>
  <inkml:trace contextRef="#ctx0" brushRef="#br0" timeOffset="11021.69">18669 508 0,'21'0'0,"-42"0"0,-21-21 0,20 21 0,-41 0 15,42 0-15,0 0 0,-1 0 16,22 21 46</inkml:trace>
  <inkml:trace contextRef="#ctx0" brushRef="#br0" timeOffset="11190.6">17420 762 0,'-42'0'0,"84"0"0,-105 0 0,63 21 16,21-21-1,0 0-15,21 0 16,1 0-16,-1 0 0,21 0 16,1 0-16,-1 0 0,-20 0 0,20-21 15,1 21-15</inkml:trace>
  <inkml:trace contextRef="#ctx0" brushRef="#br0" timeOffset="11642.01">20743 783 0,'0'0'15,"0"-21"-15,21 0 0,1 0 0,-22 0 0,0-1 16,21 22-16,-21-21 0,21 21 16,-21 21 15,0 22-31,-21-22 0,0 21 15,21 1-15,-22 20 0,1-21 16,-21 1-16,21 20 0,0-20 0,-1-1 16,1 0-16,0 1 0,0-1 0,0 0 15,0-21-15,21 1 0,0-1 16,0 0-16,0 0 0,0 0 0,21-21 16,0 0-16,0 0 15,0 0-15,0 0 0,1 0 0,20-21 16,-21 21-16,-21-21 0,21 0 15</inkml:trace>
  <inkml:trace contextRef="#ctx0" brushRef="#br0" timeOffset="12822.69">20468 995 0,'0'0'0,"-21"0"0,0 0 16,42 0-1,0 21 1,0-21-16,22 0 0,-1 0 15,21 0-15,-20 0 0,20 0 0,1 0 16,-22 0-16,22 0 0,-22 0 16,21-21-16,-20 21 0,-22 0 0,21 0 15,-21-21-15,1 21 16,-1 0-16,-21 21 31,-21 0-31,-1 0 0,1 0 0,-21 1 16,21-1-16,0 21 0,-1-21 15,22 0-15,-21 22 0,21-22 0,-21 0 16,21 0-16,0 0 0,0 1 16,0-1-16,0 0 0,0 0 15,21-21-15,0 0 0,1 21 0,-1-21 16,21 0-16,-21 0 0,0 0 16,22 0-16,-1 0 0,-21 0 15,22 0-15,-22-21 0,21 21 16,-21-21-16,0 0 0,1 0 0,-22-1 15,0 1-15,0-21 0,0 21 16,0 0-16,-22-22 0,1 22 0,0-21 16,-21 21-16,21-1 0,-1 1 0,1 0 15,0 21-15,0 0 0,0-21 16,0 21-16,42 0 31,0 0-31,0-21 0,21 21 16,1 0-16,-1 0 0,22 0 15,-1-21-15,1 21 0,-1 0 0,1 0 16,-1 0-16,-21 0 0,1 0 16,-1 0-16,0 0 0,-20 0 0,-1 0 15,-21 21 1,0 0-16,0 0 0,0 0 16,-21 0-16,-1 1 0,1-22 15,-21 21-15,21 21 0,0-21 0,-1 0 16,-20 1-16,21-1 0,0 0 15,21 0-15,-21 0 0,21 0 0,0 1 16,0-1-16,0 0 0,0 0 16,0 0-16,21-21 15,0 0-15,21 0 0,-21 0 0,22 0 16,-22 0-16,21 0 0,1 0 16,-22 0-16,21 0 0,0-21 15,1 0-15,-22 0 0,-21 0 16,21-1-16,-21-20 0,21-21 15,-21 20-15,0 22 0,0-21 16,0-1-16,0 22 0,0 0 0,-21 0 16,0 0-16,21 0 0,-21 21 15,0 0-15,-1 0 16,1 0-16,21 21 16,0 0-16,0 0 15,21-21-15,1 21 0,-1-21 16,0 0-16,21 0 0,-21 0 15,22 0-15,-1 0 0,0 0 0,1 0 16,-1-21-16,22 21 0,-22-21 16,21-21-16,-20 20 0,-1 1 0,0-21 15,43-22-15,-64 22 16,0 21-16,1-21 0,-1 20 0,0-20 16,0 21-16,-21-21 15,0 20-15,0 1 0,0 0 0,-21 21 31,0 0-31,0 21 0,-22 0 0,22 1 16,-21 20-16,21 0 0,-22 22 16,22-1-16,0 1 0,0-1 0,0 1 15,-1-1-15,22 1 0,0-22 16,0 0-16,0 1 0,0-1 0,0 0 16,22-20-16,-1-1 0,0 0 0,0 0 15,0-21-15,0 0 0,22 0 16,20 0-16,-20 0 0,-1 0 15,0 0-15,1-21 0,-1 0 16,0 0-16,1-1 0,-1 1 16,0 0-16,-21 0 0,22-21 15,-22 20-15,0-20 0,0 21 0</inkml:trace>
  <inkml:trace contextRef="#ctx0" brushRef="#br0" timeOffset="14582.05">1333 1863 0,'0'0'0,"-42"0"31,63 0 48,0 0-64,22 0-15,-1 0 0,0 0 16,1 21-16,-1-21 0,22 0 15,-22 0-15,21 0 0,-20 0 0,20 0 0,-20 0 16,20 21-16,-21-21 16,22 0-16,-22 0 0,22 0 0,-1 0 15,22 0-15,-22 21 0,22-21 16,0 0-16,-22 0 0,43 0 0,-21 0 16,-1 0-16,1 0 0,0 21 0,21-21 15,-1 0-15,-20 0 0,21 0 16,21 0-16,-21 0 0,0 0 0,-1 0 15,1 0-15,0 0 0,0 0 16,0 0-16,0 0 0,-1 0 16,1 0-16,0 0 0,0 0 15,0 0-15,0 0 0,-1 0 0,1 0 16,-21 0-16,21 0 0,0 0 0,-1 0 16,1 0-16,0 0 0,0 0 15,0 0-15,-22 0 0,22 0 0,0 0 16,0 0-16,127 0 15,-106 0-15,-21 0 0,-1 0 0,1 0 16,0 0-16,21 0 0,-21 0 16,21 0-16,0-21 0,-21 21 0,21 0 15,-21 0-15,-1 0 0,1 0 0,0 0 16,21 0-16,-21 0 16,0 0-16,21 0 0,-21 0 0,-1 0 15,1 0-15,0 0 0,0 0 16,0 0-16,21 0 0,-21 0 0,21 0 15,105 0-15,-105 0 0,-21 0 16,21 0-16,-21-21 0,21 21 16,0 0-16,-21 0 0,21 0 0,-21 0 15,21 0-15,-21-21 0,-1 21 16,1 0-16,0 0 0,0 0 16,0 0-16,0 0 0,21 0 0,-22 0 15,1 0-15,-21 0 0,21 0 16,0 0-16,21 0 0,-22 0 0,22-21 15,-21 21-15,21 0 0,-21 0 16,21 0-16,0 0 0,-21-21 0,21 21 16,0 0-16,0-22 0,0 22 15,0 0-15,-21 0 0,21 0 0,0 0 16,-21-21-16,21 21 0,0 0 0,0 0 16,0-21-16,0 21 0,-22 0 15,22 0-15,-21-21 0,21 21 0,0 0 16,0 0-16,0-21 0,0 21 15,0 0-15,0 0 0,0 0 0,0-21 16,21 21-16,1 0 0,-22 0 16,21 0-16,0-22 0,0 22 15,0 0-15,0 0 0,1 0 16,-1 0-16,0-21 0,148 21 16,-169 0-16,21 0 0,1 0 15,-1 0-15,21 0 0,-42 0 0,21 0 16,0 0-16,1 0 0,20 0 15,-21 21-15,0-21 0,-21 0 0,0 22 16,21-22-16,-21 0 0,0 21 0,0-21 16,0 0-16,-21 0 0,21 21 15,-21-21-15,0 0 0,-21 0 0,20 0 16,-20 21-16,-21-21 16,20 0-16,-20 0 0,-22 0 0,22 0 15,-22 0-15,-21 0 0,0 0 16,0 0-16,1 0 0,-22 21 62,-22-21-46,1 0-16</inkml:trace>
  <inkml:trace contextRef="#ctx0" brushRef="#br0" timeOffset="16390.74">783 2963 0,'0'0'0,"-21"0"0,0 0 0,0 0 16,-1 22-16,44-22 31,-1 0-16,21 0-15,-21 0 0,22 0 0,-1 0 16,0 0-16,1 0 0,20 0 16,1-22-16,-22 22 0,21 0 0,1 0 15,-1 0-15,-20 0 0,20-21 16,-20 21-16,-1 0 0,-21 0 16,0 0-16,0 0 0,-42 21 31,0-21-31,0 0 0,-21 0 15</inkml:trace>
  <inkml:trace contextRef="#ctx0" brushRef="#br0" timeOffset="16641.59">1122 3006 0,'0'0'0,"-21"0"0,-1 0 15,1 21 1,21 0-1,0 0-15,0 0 0,0 22 0,0-22 16,-21 21-16,21 1 0,0-1 16,0 0-16,0-21 0,-21 22 15,21-1-15,0 0 0,0 1 0,0-22 16,-21 0-16,21 21 0,-21-20 16,21-1-16,0 0 0,0 0 15,0-42 16,21 0-31</inkml:trace>
  <inkml:trace contextRef="#ctx0" brushRef="#br0" timeOffset="17023.8">1524 3175 0,'0'21'16,"0"0"-16,0 1 15,-21 20-15,0-21 0,-1 21 0,1 1 16,0-1-16,21-21 0,0 22 16,0-1-16,0-21 0,0 0 15,0 22-15,0-22 0,0 0 16,21 0-16,0-21 0,22 21 0,-1-21 16,-21 0-16,22 0 0,20 0 15,-21 0-15,1-21 0,-1 0 0,22 0 16,-22 0-16,0-1 0,1 1 15,-1-21-15,-21 0 0,0 20 0,0-20 16,-21 0-16,0-1 0,0 1 16,-21 0-16,0 21 0,0-22 15,-21 22-15,20 0 0,-20 21 0,0 0 16,-1 0-16,1 0 0,-21 0 16,20 0-16,1 21 0,21 0 15,-22 0-15,22 1 0,0 20 16,21 0-16,0-21 0,0 1 15,21-22-15,0 21 0</inkml:trace>
  <inkml:trace contextRef="#ctx0" brushRef="#br0" timeOffset="18861.63">3662 3450 0,'0'-21'31,"0"0"-31,0 0 16,0 0-16,0-1 0,0-20 15,0 21-15,0 0 0,0-22 16,0 22-16,0-21 0,0 21 0,-21-22 16,-1 22-16,1 0 0,0 0 15,0 0-15,0 0 0,-22 21 0,1 0 16,21 0-16,-43 0 15,22 21-15,21 0 0,-21 21 0,20 1 16,1-1-16,0 0 0,0 1 16,0 20-16,0-21 0,21 1 0,0 20 15,0-20-15,0-1 0,0 0 16,0-21-16,0 22 0,0-22 16,0 0-16,21 0 0,0 0 15,21-21-15,-21 0 0,1 0 16,-1 0-16,21 0 0,-21-21 0,22 21 15,-22-21-15,21 0 0,-21 0 16,22-22-16,-1 22 0,-21-21 0,0 0 16,22-1-16,-22 1 0,0 0 15,-21-1-15,21 1 0,-21 0 0,21 20 16,-21-20-16,0 21 0,0 0 16,0 42 15,0 0-31,0 148 15,0-126 1,0-1-16,0 0 0,0 1 16,0-22-16,0 21 0,0-21 0,0 43 15,21-43-15,1 0 16,-1 0-16,0 1 0,0-22 16,0 0-16,0 0 0,1 0 0,-1 0 15,21-22-15,-21 22 0,0-21 16,1 0-16,-1 0 0,0-21 15,0 20-15,0-20 0,0 0 0,1-1 16,-22 1-16,21 0 0,-21-1 16,0 1-16,21-21 0,-21 41 15,21 1-15,-21 0 0,0 0 16,0 42 0,0 0-1,0 0-15,0 22 0,0-22 0,0 21 16,0-21-16,0 22 0,0-1 15,0-21-15,0 22 0,0 20 16,0-42-16,0 0 0,0 1 0,0-1 16,0 0-16,21 0 0,0-21 15,1 0-15,-1 0 0,0 0 16,0 0-16,21 0 0,1-21 16,-1 0-16,-21 0 15,43-22-15,-43 1 0,21 21 16,-21-22-16,1 1 0,-22 0 15,21-1-15,-21 1 0,21 21 0,-21-21 16,0 20-16,0 1 0,0 0 16,0 0-16,0 42 31,0 0-31,0 0 16,0 1-16,0 20 0,0-21 15,0 21-15,0 1 0,0-22 0,0 21 16,0-21-16,0 22 0,0-22 0,0 0 15,0 0-15,21 0 0,0 1 16,0-22-16,1 0 0,-1 21 16,0-21-16,21 0 0,-21 0 0,22 0 15,-1-21-15,-21-1 0,22 22 16,-22-21-16,21-21 0,-21 21 0,22-22 16,-22 1-16,21 0 0,-21-1 0,0 1 15,1-21-15,-22 20 0,21-20 16,0-22-16,-21 43 0,21-22 15,-21 43-15,0-21 0,0-1 16,0 1-16,0 21 0,0 42 31,0 0-15,0 22-16,0-22 0,0 21 0,0-21 16,-21 22-16,21-1 0,0 0 15,-21 22-15,21-22 0,-21 0 0,21 1 16,0 20-16,0-20 0,0-1 15,0 0-15,0-21 0,0 22 0,0-1 16,0-21-16,0 0 0,21 1 0,0-22 16,-21 21-16,21-21 0,0 0 15,22 0-15,-22 0 0,0 0 0,21 0 16,-21-21-16,22-1 0,-1 1 16,-21 0-16,22 0 0,-22 0 15,21-22-15,-21 22 0,0-21 0,1 0 16,-1 20-16,-21-20 0,0 21 15,21-21-15,-21 20 0,21 1 0,-21 0 16,0 0-16,0 42 31,-21 0-31,0 22 16,21-22-16,-21 0 0,21 21 16,0 1-16,-22-22 0,22 21 0,0 0 15,0-20-15,0 20 0,0-21 16,0 0-16,0 0 0,0 1 15,22-1-15,-1 0 0,0-21 0,21 0 16,-21 0-16,22 0 0,-22 0 0,21 0 16,-21 0-16,22-21 0,20-22 15,-42 22-15,22 0 0,-1-42 16,-21 20-16,0 22 16,1-21-16,-22-22 0,0 22 0,0 0 15,0-1-15,0 1 0,-22 21 0,1 0 16,0-22-16,0 43 0,0-21 15,0 21-15,-22 0 0,22 0 0,-21 0 16,-1 0-16,22 21 16,-21-21-16,0 21 0,20 1 0,-20-1 15,21 0-15,0 0 0,0 0 0,-1 0 16,1 1-16,0-22 0,21 21 16,-21-21-16,0 0 0</inkml:trace>
  <inkml:trace contextRef="#ctx0" brushRef="#br0" timeOffset="19062.5">5143 3112 0,'0'0'16,"22"0"15,-1 0-31,0 0 15,0 0-15,0 0 0,0 0 0,22 0 16,-1 0-16,0 0 0,1 0 0,-1 0 16,0-22-16,1 22 0,-1 0 15</inkml:trace>
  <inkml:trace contextRef="#ctx0" brushRef="#br0" timeOffset="19862.68">6371 3239 0,'0'-22'32,"0"1"-32,0 0 15,0 0 1,21 0-1,0 21-15,1 0 0,-1 0 16,0 0-16,-21 21 0,21 0 16,0 0-16,0 0 0,-21 1 15,0-1-15,43 63 0,-43-62 16,0 20-16,0-21 0,0 21 16,0-20-16,0 20 0,0-21 0,0 0 15,0 0-15,0 1 0,0-1 16,0 0-16,-21-21 15,-1 0 1,22-21 0,0 0-16,0-1 0,0 1 0,0 0 15,0 0-15,0-21 0,0 20 16,22-20-16,-1 0 0,0-1 0,0 1 16,0 0-16,0-1 0,22 22 15,-22-21-15,21 21 0,1 0 16,-22 21-16,21-22 0,0 22 0,-20 0 15,-1 0-15,21 22 0,-21-1 0,0 0 16,1 0-16,-22 21 0,21-20 16,-21 20-16,0 0 0,0-21 0,0 22 15,0-1-15,0-21 0,0 22 16,0-22-16,0 0 0,0 0 16,0 0-16,0 0 0,-21 1 0,-1-22 31,1 0-31,21-22 15,0 1-15,0 0 0,0 0 16,0 0-16,0 0 0,21-22 16,1 22-16,-1-21 0,21-1 0,-21 1 15,0 0-15,22-1 0,-1 1 16,-21 21-16,22-21 0,-1 20 0,0 22 16,1 0-16,-1 0 0,0 0 0,1 0 15,-1 0-15,-21 22 0,0-1 16,0 21-16,1-21 0,-1 22 15,-21-1-15,0 0 0,0-21 0,0 22 16,0 20-16,-21-42 0,-1 1 16,1 20-16,0-21 0,0 0 15,0-21-15,0 21 0,21 1 0,-22-22 16,44 0 15</inkml:trace>
  <inkml:trace contextRef="#ctx0" brushRef="#br0" timeOffset="20874">8403 3217 0,'0'-21'15,"0"42"-15,0-63 0,0 21 0,-21 0 16,0 0-16,0-1 0,-1 22 15,1-21-15,0 21 0,0 0 0,0 0 16,0 0-16,-22 0 0,22 0 16,-21 0-16,-1 0 0,22 21 0,-21 1 15,0-1-15,20 21 0,-20 0 0,21 1 16,-21-1-16,20 0 0,1 1 16,21-1-16,0 0 0,0-20 0,0 20 15,0 0-15,0-21 16,0 1-16,0-1 0,21 0 0,43 0 15,-22-21-15,-21 0 0,22 0 16,-22 0-16,21 0 0,1 0 16,-1-21-16,-21 0 0,21 0 0,-20-1 15,-1 1-15,21-21 0,-21 21 0,0-22 16,1 1-16,-1 0 0,-21-1 16,0 1-16,21 0 0,-21-1 0,0 1 15,0 21-15,0 0 0,0 0 16,0 42-1,-21 0-15,0 0 16,21 0-16,0 22 0,0-1 16,0 0-16,-22 1 0,22-1 15,0 0-15,0 43 0,0-64 0,22 21 16,-22-20-16,21 20 16,0-21-16,0-21 0,0 21 0,0 0 15,1-21-15,20 0 0,-21 0 16,21 0-16,1 0 0,20-21 15,-20 0-15,-1 0 0,-21 0 0,21-22 16,-20 22-16,-1-21 0,0 0 16,21-22-16,-42 22 0,21-22 0,-21 22 15,22-22-15,-22 22 0,0 0 0,0-1 16,0 1-16,0 0 16,0 21-16,0-22 0,0 22 0,0 0 15,0 42 1,-22 0-16,22 0 15,0 1-15,-21 20 0,21 0 0,0-21 16,0 43-16,0-22 0,0 1 16,0-1-16,0 0 0,0 1 0,0-1 15,0 0-15,0 1 0,0-22 0,0 21 16,0-21-16,0 0 0,21 1 16,1-1-16,-1 0 0,0 0 15,0-21-15,0 0 0,0 0 0,22 0 16,-22 0-16,0 0 0,21 0 15,-20-21-15,-1 21 0,21-21 0,-21 0 16,0-1-16,1 1 0,-1-21 0,0 21 16,-21-22-16,0 22 0,21-63 15,-21 62-15,21 1 0,-21-21 16,0 21-16,0 0 16,-21 21-16,0 0 0,21 21 15,-21-21-15,0 21 0,-1 0 0,22 21 16,-21-20-16,21 20 0,-21-21 15,21 21-15,0-20 0,0-1 0,0 21 16,0 0-16,0-20 16,21 20-16,0-42 0,-21 21 15,22-21-15,-1 0 0,0 0 16,0 0-16,0 0 0,0 0 16,1 0-16,-1-21 0,0 0 0,0 0 15,0 21-15,0-43 0,1 22 16,-1 0-16</inkml:trace>
  <inkml:trace contextRef="#ctx0" brushRef="#br0" timeOffset="21113.86">8848 3069 0,'0'0'0,"-22"0"0,1 21 15,0-21-15,42 0 16,0 0-16,1 0 16,-1 0-16,0 0 0,21 0 15,1 0-15,-22 0 0,21 0 0,0 0 16,1 0-16,-22 0 0,21 0 0,-21 0 16,1 0-16,-1 0 0,0 0 15,0 0-15</inkml:trace>
  <inkml:trace contextRef="#ctx0" brushRef="#br0" timeOffset="21866">11049 3450 0,'0'-21'16,"0"42"-16,-21-42 0,0 0 0,21 0 15,-22 0-15,22-1 0,0 1 0,0 0 16,0 0-16,0-21 0,0 20 16,0 1-16,0 0 0,22-21 0,-22 21 15,21-1-15,0 1 0,0 0 0,21 0 16,-20 21-16,-1-21 16,21 21-16,-21 0 0,22 0 0,-22 0 15,21 0-15,-21 0 0,0 0 0,22 0 16,-22 21-16,0 0 0,0 21 15,-21 22-15,21-22 0,-21-21 16,0 22-16,0-1 0,0 0 0,0 1 16,0-22-16,0 21 0,0-21 15,-21 22-15,21-22 0,0 0 0,-21 0 16,21 0-16,-21-21 16,21-21-1,0-21 1,0 21-1,0 0-15,0-22 0,0 22 0,0-21 16,21-1-16,0 1 0,0 0 0,1-1 16,-1 1-16,0 21 0,21-21 15,-21 20-15,22-20 0,-1 21 0,0 0 16,-20 21-16,20 0 0,0 0 0,1 0 16,-1 0-16,-21 0 0,0 42 15,0-21-15,1 0 0,-22 22 0,0-1 16,0 0-16,0-20 0,0 20 15,0 0-15,-22 1 0,1-22 0,21 21 16,-21 0-16,0-20 0,21-1 16,0 0-16,0 0 15,-21-21-15,21-21 32,21 21-32,0-21 15,0 0-15,0-22 0</inkml:trace>
  <inkml:trace contextRef="#ctx0" brushRef="#br0" timeOffset="22541.61">12509 2963 0,'0'0'0,"0"-21"0,-21 21 16,0 0 0,0 43-16,0-43 0,0 21 15,-1 21-15,-20-21 0,21 0 16,0 43-16,0-22 0,21 1 15,-22-22-15,22 21 0,-21 0 0,21-20 16,0 20-16,0-21 0,0 0 16,21 0-16,1 1 0,-1-22 0,0 21 15,0-21-15,0 0 0,0 0 16,1 0-16,-1 0 0,0 0 0,-21-21 16,21-1-16,-21 1 0,0 0 15,0 0-15,0-21 16,0 20-16,0-20 0,-21 0 0,21 21 15,0-22-15,0 1 0,0 21 0,0-22 16,0 22-16,0 0 0,21-21 16,0 21-16,0-1 0,1 1 15,20 21-15,-21 0 0,21 0 16,-20 0-16,20 0 0,-21 21 0,21 1 16,-20-1-16,-1 0 0,21 0 0,-21 21 15,0-20-15,1 20 0,-1-21 16,-21 21-16,0-20 0,0 20 0,0-21 15,0 21-15,0-20 0,0-1 0,0 0 16,0 0-16,0 0 16,-21-21-16,-1 21 0,1-21 0,0 0 15,0 0 1,0-21-16,21 0 16,0 0-16,0 0 0,0 0 0,0-1 15,0-20-15,21 0 0,0 21 16,0-22-16,0 1 0,1 0 0,20 20 15,0-20-15,-21 21 0,64-21 16,-43 42-16,1 0 0,-1 0 16,-21 0-16,22 0 0,-22 21 0,0 0 15,0 0-15,0 0 0,0 22 0,-21-22 16,0 21-16,0 0 0,0-20 16,0 20-16,0-21 0,0 21 15,-21-20-15,0-1 0,21 21 0,-21-21 16,0 0-16,21 1 15,-21-22-15,-1 0 0,22-22 16,0 1-16</inkml:trace>
  <inkml:trace contextRef="#ctx0" brushRef="#br0" timeOffset="24294.05">14139 3090 0,'-21'0'0,"21"22"16,21-22-1,0 0-15,1 0 0,-1 0 16,21 0-16,-21 0 0,22-22 16,-1 1-16,0 0 0,1 21 0,-1-21 15,-21 0-15,21 0 0,1-1 0,-22-20 16,0 21-16,21 0 0,-20-22 15,-22 1-15,21 21 0,0-64 16,-21 43-16,0 0 0,0-1 16,0 1-16,0 21 0,-21-22 15,0 22-15,-1 21 0,1 0 0,0 0 16,0 0-16,0 21 0,0 1 16,21 20-16,-22-21 0,1 43 15,0 41-15,21-62 16,-42 84-16,42-64 0,-21 1 15,-1 20-15,1-20 0,0 21 0,0-1 16,0 1-16,-22 0 0,1-1 16,21 22-16,-21-21 0,-1 21 0,1-22 15,21 22-15,-22-21 0,22 21 0,-21-22 16,21 1-16,0 0 0,-1-22 16,22 22-16,0-22 0,0 22 0,-21-22 15,21-20-15,0 20 0,0-20 16,0-1-16,0-21 0,21 0 0,1 0 15,-1-21-15,0 0 0,0 0 16,0 0-16,22 0 0,-22-21 0,21 0 16,0-21-16,22 21 0,-22-22 0,22 1 15,-22-22-15,22 22 0,-22-21 16,21-1-16,-20 1 0,-1-1 0,0 1 16,-20-22-16,-1 0 0,0 1 0,-21-86 15,0 86-15,0-1 16,-21 21-16,0 1 0,-22-1 0,-20-41 15,20 62-15,-20 1 16,21 21-16,-1-22 0,-20 22 16,20 0-16,-41-21 0,41 21 0,1 21 15,21 0-15,0 0 0,0 0 16,42 0 0,0 0-16,21 0 15,-21 0-15,22 0 0,-1 0 16,0 0-16,22 0 0,-22-22 0,1 22 15,-1-21-15,21 21 0,-20-21 0,-1 0 16,0 0-16,1 0 0,-1-1 16,-21 1-16,22 0 0,-22 0 0,0 0 15,0 0-15,0 21 0,-21-22 16,0 1-16,21 0 0,-21 0 16,-21 42 15,21 0-16,0 0-15,-21 1 0,0-1 0,21 0 16,-21 0-16,21 21 0,0-20 16,0-1-16,0 0 0,0 0 0,0 0 15,0 0-15,21 1 0,0-22 16,0 0-16,0 21 0,1-21 0,-1 0 16,0 0-16,21 0 0,-21 0 15,22-21-15,-22-1 0,21 22 16,1-21-16,-1-21 0,-21 21 0,21 0 15,1-22-15,-22 22 0,0 0 0,21-21 16,-20 20-16,-1 1 0,-21 0 16,21 0-16,0 0 0,-21 0 15,-21 42 17,0 0-32,21 0 0,0 0 0,-21 22 15,-1-22-15,1 0 16,21 21-16,0-21 0,0 22 0,0-22 15,0 0-15,0 0 0,0 22 0,0-22 16,0 0 0,21-21-16,1 0 0,-1 21 0,21-21 15,-21 0-15,0 0 0,1 0 16,20 0-16,43-63 16,-64 41-16,21 1 0,-21-21 0,0 21 15,1-22-15,-1 22 0,-21-21 16,0 21-16,21 0 0,-21-1 15,0 1-15,0 0 0,0 0 0,0 42 32,-21 0-17,21 0-15,0 1 16,0 20-16,0-21 0,0 0 0,-21 0 16,21 22-16,0-22 0,0 0 15,-22 0-15,22 0 0,0 1 16,0-1-16,0 0 15,0-42 17,0 0-32,0-1 0,0 1 15,0 0-15,0-21 0,0 21 16,0-22-16,22 22 0,-1-21 0,0 21 16,0-1-16,0-20 0,0 21 15,22 0-15,-22 0 0,21 21 16,22 0-16,-22-22 0,0 22 0,1 0 15,-1 0-15,0 22 0,1-1 16,-1 0-16,-21 0 0,0 0 0,-21 22 16,0-22-16,0 21 0,0-21 0,0 22 15,0-22-15,-21 21 0,-21 0 16,42-20-16,-21-1 0,0 0 16,-1 0-16,1 0 0,21 0 15,-21-21-15,0 0 16,21-21-1,21 0 1,0 0-16,0 0 0</inkml:trace>
  <inkml:trace contextRef="#ctx0" brushRef="#br0" timeOffset="25013.64">16997 2921 0,'0'0'16,"0"-21"-16,-21 21 0,-1 0 16,1 0-16,0 0 15,0 0-15,0 21 0,0-21 0,-1 21 16,22 0-16,-21 1 0,0 20 16,0-21-16,21 21 0,-21-20 0,0 20 15,21 0-15,0-21 0,0 22 16,0-22-16,0 0 0,0 21 15,0-20-15,21-1 0,0 0 16,0-21-16,0 0 0,0 0 0,1 0 16,-1 0-16,0 0 0,0 0 15,21 0-15,1-42 0,-1 20 16,-21-20-16,0 21 0,22-21 16,-22-1-16,21 1 0,-21 0 15,1-1-15,-1 1 0,21 0 0,-21-1 16,-21 1-16,21 0 0,-21 20 0,22-20 15,-22 21-15,0 0 0,0 0 16,0-1-16,-22 44 31,1-1-31,21 21 0,-21-21 16,0 22-16,21-1 0,-21 0 16,0-21-16,21 22 0,-22-1 0,22 43 15,0-43-15,-21 0 16,21-20-16,0 20 0,0-21 0,0 0 15,21 22-15,1-22 0,-1 0 16,0-21-16,21 0 0,-21 0 16,1 0-16,20 0 0,0-21 15,-21 0-15,64-22 0,-64 22 16,22 0-16,-22-21 0,21 20 16,-21-20-16,0 21 0,22 0 0,-43-22 15,21 22-15,-21 0 16,21 21-16,-21 21 15,-21 0-15,0 1 16,21-1-16,0 0 0,-21 0 16,-1 0-16,22 0 0,0 22 0,-21-43 15,21 21-15,0 0 0,0 0 16,0 0 0,21-21-16,1 0 0,-1 0 15,0-21-15,0 0 16,-21 0-16,21 0 0,0 0 0,-21-1 15</inkml:trace>
  <inkml:trace contextRef="#ctx0" brushRef="#br0" timeOffset="25198.53">17949 2752 0,'0'0'0,"0"-21"0,-21-1 0,0 22 16,21-21-16,-21 21 0,0 0 31,-1 0-16,22 21 1,0 1 0</inkml:trace>
  <inkml:trace contextRef="#ctx0" brushRef="#br0" timeOffset="25397.56">17103 2985 0,'0'0'0,"0"21"0,-22-21 0,44 0 32,-1 0-17,0 0-15,21 0 0,-21 0 0,22 0 16,-1 0-16,0 0 0,22 0 15,-22 0-15,1-21 0</inkml:trace>
  <inkml:trace contextRef="#ctx0" brushRef="#br0" timeOffset="26145.8">18203 2985 0,'-21'0'16,"0"0"-16,0 0 0,21 21 0,-21-21 16,-1 21-16,1-21 0,21 21 15,-21 0-15,21 0 0,-21 1 0,21-1 16,0 21-16,0-21 0,0 0 16,0 22-16,0-22 0,0 0 0,0 0 15,0 0-15,0 22 16,0-22-16,0 0 0,21-21 15,0 0-15,0 0 16,1 0-16,-22-21 16,21 0-16,-21 0 0,0-1 15,0 1-15,0 0 0,0 0 0,0-21 16,0 20-16,21-20 0,-21 0 16,21 21-16,-21-22 0,21 22 0,-21-21 15,21 21-15,1-1 0,-1 1 0,0 0 16,21 0-16,-21 21 15,22 0-15,-1 0 0,-21 0 0,22 0 0,-22 0 16,21 0-16,-21 21 0,0 0 16,1 0-16,-22 22 0,0-22 15,0 0-15,0 21 0,0-20 0,0 20 16,0-21-16,0 21 0,0-20 16,0-1-16,0 0 0,-22 0 0,22 0 15,0 0-15,0 1 0,-21-22 16,21 21-16,-21-21 0,21-21 31,0-1-31,0 1 16,0 0-16,0 0 0,21-21 15,0 20-15,1 1 0,-1-21 16,21 21-16,-21-22 0,0 22 16,22-21-16,-1 21 0,-21 0 0,22-1 15,-22 1-15,21 21 0,-21 0 16,22 0-16,-22 0 0,0 0 0,0 0 15,0 21-15,0-21 0,-21 22 16,22 20-16,-22-21 0,0 0 0,0 22 16,0-22-16,0 0 0,-22 21 15,1-21-15,0 22 0,0-22 0,0 0 16,0 0-16,-1 0 0,1-21 0,21 22 16,0-1-16,-21-21 15,42-21 16,0 21-31</inkml:trace>
  <inkml:trace contextRef="#ctx0" brushRef="#br0" timeOffset="26989.83">19791 3048 0,'0'0'0,"0"-106"31,-21 106-31,-1-21 0,1 21 16,21-21-16,-21 21 0,0 0 16,0 0-16,-22 0 0,22 0 15,0 0-15,-21 21 0,-1 0 0,22 22 16,-21-22-16,0 21 0,-1-21 16,22 22-16,-21-22 0,21 21 15,-1-21-15,1 22 0,21-22 0,0 21 16,0-21-16,0 0 0,0 1 15,0-1-15,0 0 0,21-21 0,1 0 16,-1 21-16,21-21 0,-21 0 0,22 0 16,-1 0-16,0-21 0,-21 0 15,22 0-15,-1-1 0,0-20 0,-20 21 16,20-21-16,-21 20 16,21-20-16,-20 0 0,-1 21 0,0-22 15,21-20-15,-42 42 0,0-1 16,0 1-16,-21 42 31,21 1-31,-21-1 0,0 0 16,21 0-16,0 21 0,-21-20 0,21 20 15,-22-21-15,22 21 0,0-20 16,0 20-16,0-21 0,0 0 0,0 0 16,22 1-16,-1-1 0,-21 0 15,21-21-15,0 0 0,21 0 0,-20 0 16,-1 0-16,21 0 0,-21 0 0,0-21 15,22 0-15,-22-1 0,21 1 16,-21 0-16,1-21 0,-1 21 16,21-22-16,-21 1 0,0 0 0,1-1 15,20-20-15,-21 20 0,21-62 16,-20 41-16,-22 22 0,21-1 16,-21 1-16,21 0 0,-21-1 15,0 22-15,0 0 0,0 0 0,0 42 31,-21 0-31,0 22 0,-1-1 0,1 0 16,21 1-16,-21-1 0,0 0 0,0 22 16,0-22-16,-1 0 0,1 22 15,0-22-15,0 1 0,21-1 16,0 0-16,-21 1 0,21-1 0,0-21 16,0 0-16,0 0 0,0 1 15,21-1-15,0-21 0,0 0 0,0 0 16,1 0-16,20 0 0,-21 0 15,21 0-15,-20 0 0,20-21 16,0 21-16,-21-22 0,22 1 0,-22 0 16,0 0-16,0 21 0,0-21 0,1 0 15,-22-1-15,0 1 0,0 0 16,-22 21 0,1 0-16,-21 0 0,0 0 0,-1 0 15,1 0-15</inkml:trace>
  <inkml:trace contextRef="#ctx0" brushRef="#br0" timeOffset="27965.87">804 4530 0,'0'0'0,"-42"0"0,0 0 0,-1 0 16,22-21-16,-21 21 0,21 0 16,42 0-1,0-22-15,21 22 16,22 0-16,-22-21 0,22 21 0,20 0 15,-20-21-15,20 21 0,1-21 16,-21 21-16,20 0 0,-20 0 0,-1 0 16,-20 0-16,41 0 15,-63 0-15,1 0 0,-44 0 16,1 21-16</inkml:trace>
  <inkml:trace contextRef="#ctx0" brushRef="#br0" timeOffset="28233.72">1122 4466 0,'0'0'0,"-21"0"0,-1 0 16,22 21-16,0 1 0,0-1 16,-21 0-16,21 21 0,-21-21 15,21 22-15,-21 20 0,21-20 16,-21 20-16,21 1 0,-21-22 0,-1 21 15,22 1-15,-21-22 0,0 1 16,21-1-16,0 0 0,-21 1 16,0-22-16,21 0 0,0 0 0,0 0 15,0 0-15,0-42 32,21 0-17</inkml:trace>
  <inkml:trace contextRef="#ctx0" brushRef="#br0" timeOffset="28614.25">1291 5017 0,'21'21'32,"-21"0"-32,21-21 0,-21 21 15,22-21 1,-1 0-16,0 0 0,0 0 0,0 0 15,0-21-15,1 21 16,-1-21-16,0 0 0,0-1 16,0 1-16,0 21 0,1-21 0,-22 0 15,0 0-15,0 0 0,0-1 16,0 1-16,-22 21 16,1 0-1,0 0-15,-21 21 0,21-21 0,-1 22 16,1 20-16,0-21 0,0 0 15,0 22-15,0-22 0,-1 21 0,22-21 16,-21 0-16,21 22 0,0-22 16,0 0-16,0 0 0,0 0 0,0 1 15,0-1-15,21-21 0,1 0 16,-1 21-16,0-21 0,0 0 0,21 0 16,-20 0-16,20-21 0,-21 0 15,21 21-15</inkml:trace>
  <inkml:trace contextRef="#ctx0" brushRef="#br0" timeOffset="29325.55">2117 4932 0,'0'0'0,"21"-42"0,0 20 0,-21 1 15,0-21-15,0 21 0,0 0 16,-21 21 0,0 0-16,-1 0 0,1 0 15,0 0-15,0 21 0,0 0 0,0 0 16,-1 0-16,22 22 0,-21-22 15,21 0-15,0 0 0,0 0 16,0 22-16,0-22 0,0 0 0,21 0 16,-21 0-16,22 0 0,-1-21 15,21 22-15,-21-22 0,0 21 16,1-21-16,20 21 0,-21-21 16,0 21-16,-21 0 0,0 0 15,-21-21 1,0 22-16,0-22 0,-22 0 15,22 0-15,0 0 0,-21 0 16,21 0-16,-1 0 0,-20 0 0,21 0 16,0 0-16,0 0 0,-1-22 15,1 22-15,0 0 0,21-21 16,21 21 15,0 21-31,1-21 0,-1 0 16,0 22-16,0-22 0,0 0 0,0 0 15,1 21-15,-1-21 0,0 0 16,42 0-16,-41 0 0,20-21 16,-21 21-16,21-22 0,1 1 15,-1 0-15,0 0 0,1 0 0,20-22 16,-20 22-16,-1-21 0,0 0 16,-21-1-16,22 1 0,-22 0 0,0-1 15,0 1-15,0 0 0,-21-1 0,22 1 16,-22 21-16,0-22 15,0 22-15,0 0 0,0 0 16,0 42 0,0 0-16,0 22 15,0-22-15,-22 21 0,22 0 16,-21 1-16,21-1 0,-21 0 0,21 22 16,0-22-16,-21 1 0,0-1 15,21 0-15,-21-21 0,21 22 0,0-22 16,0 0-16,0 0 0,0 0 0,0 1 15,0-1-15,21-21 16,0 0 0,0-21-16,0-1 15,-21 1-15,21 0 0,-21 0 16</inkml:trace>
  <inkml:trace contextRef="#ctx0" brushRef="#br0" timeOffset="29518.44">2582 4868 0,'0'0'0,"-21"0"0,21-21 31,21 21-15,0 0-16,22-21 16,-22 21-16,21 0 0,-21-21 15,22 21-15,-22 0 0,21-21 0,1 21 16,-22-21-16,21 21 0,-21 0 15,22 0-15</inkml:trace>
  <inkml:trace contextRef="#ctx0" brushRef="#br0" timeOffset="29857.25">3810 4593 0,'0'0'16,"21"-21"-16,-21 0 0,0 0 15,0 0-15,0-1 16,0 1-16,-21 21 16,0 0-16,0 0 0,-1 0 15,1 0-15,0 0 0,-21 21 0,21 1 16,-22-1-16,22 0 0,0 0 0,-21 21 16,20 1-16,1-1 0,0 0 15,0 1-15,0-1 0,0 0 0,21 22 16,-22-22-16,22 1 15,-21-1-15,21-21 0,0 21 0,0-20 0,0 20 16,0-21-16,21 0 0,1 0 16,-1 1-16,0-1 0,21-21 15,1 0-15,41 0 0,-41 0 16,20 0-16,-21-21 0,1 21 16,20-22-16,-20 1 0,-1 0 0</inkml:trace>
  <inkml:trace contextRef="#ctx0" brushRef="#br0" timeOffset="31234.46">4297 4847 0,'0'0'0,"0"-42"0,0 21 0,0 0 16,0-1-16,-21 1 0,-1 0 15,1 21-15,0 0 0,0 0 0,-21 0 16,20 0-16,1 0 16,-21 0-16,21 0 0,-22 21 0,22 0 15,0 1-15,0 20 0,0-21 16,0 21-16,21 1 0,0-1 0,-22 0 15,22 1-15,-21-1 0,21-21 0,0 22 16,0-1-16,0-21 0,0 0 16,0 0-16,0 1 0,21-1 0,1-21 15,-1 0-15,0 0 16,0 0-16,0 0 0,22-21 0,-22 21 16,0-22-16,0 1 0,0 0 15,0-21-15,1 21 0,-1-22 0,0 22 16,0-21-16,0-1 0,0 1 15,-21 0-15,0-1 0,22 22 16,-22-21-16,21 21 0,-21 0 0,0-1 16,0 1-16,0 42 31,0 1-31,0-1 0,0 0 0,0 0 16,0 21-16,0 1 0,0-22 15,-21 21-15,21 1 0,0-22 0,0 21 16,0-21-16,0 22 0,0-22 0,0 0 15,0 0-15,0 0 0,21-21 16,-21 21-16,21-21 0,0 0 0,0 0 16,22 0-16,-22 0 0,21 0 15,0 0-15,1-21 0,-1 0 16,0 0-16,1 0 0,-1 0 0,0-1 16,1-20-16,-1 21 0,-21 0 15,22-22-15,-22 1 0,0 21 0,0-21 16,-21 20-16,0 1 0,0 0 15,0 0-15,-21 21 16,0 21-16,0 0 16,21 0-16,-22 1 0,22-1 15,0 0-15,0 21 0,0-21 0,0 1 16,0-1-16,0 0 0,0 21 0,0-21 16,0 1-16,22-1 15,-22 0-15,21 0 0,0-21 16,-21 21-16,21-21 0,-21-21 47,-21 0-32,21 0-15,-21 0 16,0 21-16,21-22 0,-22 22 0,1 0 31,0 0-15,21 22-1,0-1-15,0 0 16,0 0-16,21 0 16,0-21-16,1 21 0,-1-21 0,0 0 15,0 22-15,21-22 16,-20 0-16,-1 0 0,0 0 0,0 0 16,21 0-16,-20-22 0,20 1 0,-21 21 15,21-21-15,1 0 0,-22 0 16,21 0-16,-21-1 0,22 1 0,-22-21 15,0 21-15,0-22 0,0 22 16,1-21-16,-1 0 0,0 20 16,-21 1-16,0 0 0,0 0 0,0 0 15,0 0-15,-21 42 32,0 0-32,21 0 0,-22 21 15,22-20-15,0-1 0,-21 21 16,21-21-16,-21 22 0,21-22 0,0 0 15,0 0-15,0 0 0,0 0 16,0 1-16,0-1 0,0 0 0,21-21 16,0 0-16,1 0 0,-1 0 15,21 0-15,-21 0 0,22 0 16,-1-21-16,0 21 0,1-21 16,-22-1-16,21 1 0,0 0 0,1 0 15,-1 0-15,-21 0 0,22-22 16,-22 22-16,0-21 0,0 21 0,0-22 15,0 22-15,-21 0 0,0 0 0,0 0 16,0-1-16,-21 22 16,0 0-16,0 0 15,0 22-15,21-1 0,-21 0 16,21 21-16,0-21 0,0 1 16,-22 20-16,22-21 0,0 0 0,0 0 15,0 1-15,0 20 0,0-21 0,0 0 16,43 0-1,-43 1-15,0-1 0,0 0 0,0 0 16,-21-21 15,-1 0-31,1 0 0,0 0 16,0-21 0,21 0-16,0 0 15</inkml:trace>
  <inkml:trace contextRef="#ctx0" brushRef="#br0" timeOffset="32050.58">7154 4868 0,'21'0'16,"1"0"0,-1 0-1,-21-21 1,21 0-16,0 21 16,-21-21-16,0 0 0,21 0 0,0-1 15,-21 1-15,22 0 0,-1 0 16,-21-21-16,21 20 0,0-20 15,-21 21-15,0-21 0,21-1 0,-21 22 16,0-21-16,0-22 16,0 43-16,0 0 0,0 0 0,0 0 15,-21 21 1,21 21 0,0 0-16,0 0 0,-21 0 0,21 22 15,0-22-15,0 21 0,-21-21 16,21 22-16,0-1 0,0 0 0,0 1 15,0-22-15,0 21 0,0 0 16,0 1-16,0-22 0,0 21 16,0-21-16,0 1 0,21-1 0,0 0 15,0 0-15,0-21 0,1 0 16,-1 0-16,42 0 0,-42 0 16,1-21-16,20 0 0,-21 0 0,21-1 15,-20 1-15,-1 0 0,0 0 16,0-21-16,0 20 0,0-20 0,1 21 15,-22 0-15,21 0 0,-21-1 16,0 1-16,0 42 31,0 1-31,0-1 0,-21 0 0,21 0 16,-22 0-16,22 0 16,0 1-16,0-1 0,0 0 0,0 0 15,0 0-15,0 0 16,22-21-1,-1 0 1,-21-21-16,0 0 16</inkml:trace>
  <inkml:trace contextRef="#ctx0" brushRef="#br0" timeOffset="32234.47">7980 4403 0,'0'0'16,"0"-21"-16,0-1 0,-21 22 31,-1 0-31,22 22 31,22-22 1,-1 0-32,0 0 15</inkml:trace>
  <inkml:trace contextRef="#ctx0" brushRef="#br0" timeOffset="32818.14">8551 4212 0,'-63'85'31,"63"-64"-31,-21 0 0,-1 22 16,1-1-16,21 0 0,0-21 15,-21 22-15,0-1 0,0 0 0,21 1 16,0-22-16,-21 21 0,21 1 0,-22-22 16,22 21-16,0-21 0,0 0 0,0 1 15,0-1 1,0-42 0,0-1-1,0 1-15,0 0 0,0 0 16,0 0-16,22-22 0,-1 22 0,-21 0 15,21-21-15,-21 21 0,21-1 0,0-20 16,0 21-16,1 0 0,-1 0 16,0-1-16,0 1 0,0 21 0,0 0 15,1 0-15,-1 0 0,0 0 16,-21 21 0,0 1-1,-21-22-15,0 0 0,-1 21 16,1-21-16,0 0 0,0 21 15,0-21-15,0 0 0,-1 0 0,1 0 16,0 0-16,0 21 16,21 0-1,0 0-15,0 1 16,0-1-16,0 0 16,0 0-16,21 0 0,-21 0 15,21 1-15,0-1 16,-21 0-16,22 0 15,-1-21-15,0 0 16,0 0-16,0 0 16,0 0-16,1 0 0,-22-21 15,21 21-15</inkml:trace>
  <inkml:trace contextRef="#ctx0" brushRef="#br0" timeOffset="33181.93">8890 4636 0,'0'0'0,"21"0"31,0 0-15,0 0-16,1 0 0,-1 0 0,0 0 16,0-22-16,0 1 15,22 21-15,-22-21 0,0 21 0,0-21 16,0 0-16,-21 0 0,0-1 15,0 1-15,-21 21 16,0 0 0,-21 0-16,20 0 0,1 21 0,0 1 15,-21-1-15,21 0 0,-1 21 16,1-21-16,0 1 0,0 20 16,0-21-16,21 0 0,0 43 0,0-43 15,0 0-15,0 0 16,21 0-16,0-21 0,21 0 0,-20 0 15,20 0-15,-21 0 0,21 0 16,1 0-16,-1-21 0,0 0 16,1 0-16,-22 21 0,21-21 0</inkml:trace>
  <inkml:trace contextRef="#ctx0" brushRef="#br0" timeOffset="33677.65">10901 4360 0,'0'0'0,"-21"0"0,21-21 0,-22 21 15,1 0-15,0 0 0,21 21 16,0 1-16,-21-1 0,21 0 16,-21 21-16,21-21 0,0 22 15,0-1-15,0 22 0,-21-22 0,21 21 16,0 22-16,0-21 0,0-1 15,-22 22-15,1-1 0,21 1 0,-21-21 16,0 20-16,0 22 0,0-21 0,-22-1 16,22 22-16,0-21 0,0 0 15,-22-1-15,22 1 0,0 0 0,0-1 16,0-20-16,0 20 0,-1-20 16,1-1-16,0-20 0,21-1 0,0 0 0,0-20 15,0-1-15,-21 0 0,21-42 31,0 0-31,0-22 0,0 22 0,0-21 16,0-22-16,0 1 0,21-1 0,-21 1 16,21-22-16,0 22 0</inkml:trace>
  <inkml:trace contextRef="#ctx0" brushRef="#br0" timeOffset="34005.46">10583 4890 0,'0'0'0,"0"-64"0,0 1 16,0-1-16,0 22 0,0-1 15,0 1-15,0 0 0,21-1 0,1 22 16,-22-21-16,21 21 0,21 0 16,-21-22-16,22 43 0,-1-21 0,21 0 15,-20 21-15,20 0 0,1 0 16,-1 0-16,43 42 0,-64 1 16,-20-22-16,20 21 0,-42 0 0,0 1 15,0-1-15,0 0 0,-21 1 16,0-1-16,-22 0 0,1 1 15,-22-1-15,22 0 0,-21-20 0,20 20 0,-20-21 16,20 0-16,1 0 16,0-21-16,21 22 0,-1-22 0,1 0 0,0 0 15,0 0-15,21-22 16,0 1 0,21 21-16,0-21 0,0 0 0,22-21 15,-1 20-15,-21 1 0,22-21 16,20 21-16</inkml:trace>
  <inkml:trace contextRef="#ctx0" brushRef="#br0" timeOffset="34329.28">11303 4741 0,'0'22'16,"21"-22"-1,0-22 1,0 1-16,1 0 15,-1 0-15,0 0 0,-21 0 16,21-1-16,-21 1 16,21 0-16,-21 0 0,-21 21 31,0 0-31,21 21 16,-21 0-16,0 0 0,-1 1 0,1-1 15,0 0-15,0 21 0,21-21 16,0 22-16,0-22 0,0 0 0,0 21 15,0-20-15,0-1 0,0 0 0,0 0 16,21 0 0,0-21-16,0 0 0,1 0 0,20 0 15,-21 0-15,0 0 0,22-21 0,-1 21 16,-21-21-16</inkml:trace>
  <inkml:trace contextRef="#ctx0" brushRef="#br0" timeOffset="34686.69">11811 4657 0,'0'-21'0,"0"42"0,-21-42 0,21-1 16,0 1-16,0 0 15,0 0-15,21 21 16,0-21-16,0 21 0,0 0 0,1 0 16,-1 0-16,21 0 0,-21 0 0,0 21 15,1-21-15,20 21 16,-21 0-16,-21 0 0,21 22 0,-21-22 15,0 21-15,0 1 0,0-22 0,0 21 16,-21 0-16,21-20 0,-21-1 16,0 21-16,0-21 0,-1 0 0,1-21 15,21 22-15,-21-22 16,21-22 0,0 1-16,0-21 0,21 21 15,-21 0-15,0-22 0,21 22 16,1 0-16,-1-21 0,-21-1 15,21 22-15,0 0 0,-21-21 0,21 20 16,0 1-16,1 0 0,20 0 0,-21 0 16,0 0-16,22 21 0,-22 0 15</inkml:trace>
  <inkml:trace contextRef="#ctx0" brushRef="#br0" timeOffset="35794.32">12446 4974 0,'0'0'0,"0"21"0,0 1 0,21-22 31,21-22-15,-20 1-16,-1 0 16,0 0-16,21 0 0,-21-22 0,22 1 15,-1 0-15,0 21 0,-20-22 16,20 1-16,-21 0 0,0-1 0,0 22 15,1-21-15,-1-1 0,-21 1 16,21 21-16,-21-21 0,0 20 0,0 1 0,0 0 16,0 0-16,-21 21 0,0 0 15,-1 0-15,1 0 0,0 0 0,0 0 16,0 0-16,21 21 0,-21 0 16,-1 22-16,22-22 0,-21 21 15,21 0-15,0 1 0,0-1 0,-21 0 16,21 22-16,-21-22 0,0 22 0,21-1 15,-21 1-15,-1 20 0,22-20 16,-42 63-16,21-42 0,0-1 16,-22 64-16,22-63 0,0 0 15,0 21-15,0-22 0,21 1 16,-21 0-16,-1 20 0,1-20 16,0 21-16,0-21 0,0 20 0,0-20 0,21 0 15,0-1-15,-22-20 0,22-1 16,0 1-16,0-1 0,0-20 15,0-1-15,0-21 0,0 0 0,22 1 16,-1-22-16,0 0 0,21-22 16,-21 1-16,22 0 0,-1 0 0,-21-21 15,22-1-15,-1 1 0,0 0 0,1-22 16,-1 1-16,0-1 0,1 1 16,-1-22-16,-21 0 0,0 1 0,0 20 15,-21-21-15,0 1 0,0-1 0,-21-21 16,0 22-16,0-1 0,0 0 15,-43-63-15,22 63 0,21 43 16,-22-21-16,22 20 0,-21 1 16,21 21-16,-22 0 0,22-22 0,21 22 15,0 0-15,0 0 16,21 0 0,22-1-16,-22 22 15,0-21-15,21 0 0,1 0 0,-22 0 16,21 0-16,1-1 0,20-20 15,-21 21-15,-20-21 0,20-1 0,0 22 16,1 0-16,-22-21 0,0 20 0,21 1 16,-42 0-16,21 0 0,1 0 15,-22 0-15,0-1 0,0 1 0,0 0 16,-22 21 15,1 0-31,0 21 0,21 0 16,-21 1-16,0-1 0,0 0 0,21 21 15,0-21-15,0 22 0,0-1 16,0 22-16,0-43 0,0 21 16,0-21-16,21 0 0,0 1 0,0-22 15,0 21-15,0-21 0,1 0 16,-1 0-16,21 0 0,-21 0 0,0 0 16,22-21-16,-22-1 0,0 1 0,0 0 15,0 0-15,1 0 0,-1-22 16,-21 1-16,0 21 0,0-21 15,0-1-15,0 22 0,0-21 0,0 21 16,0-1-16,-21 1 0,-1 0 16,1 21-16,0 0 0,-21 0 0,21 0 15,-1 0-15,1 0 0,-21 0 0,21 21 16,0 0-16,-1-21 0,1 22 16,0-1-16,21 0 0,0 0 0,0 21 15,0-20-15,0-1 0,0 0 16,0 0-16,21 0 0,0 0 15,1-21-15,-1 0 0,21 0 0,-21 0 16,22 0-16,-22 0 0</inkml:trace>
  <inkml:trace contextRef="#ctx0" brushRef="#br0" timeOffset="36182.08">13589 4805 0,'0'0'16,"0"-21"-16,0 0 0,0-1 15,0 1-15,0 0 16,0 0-16,21 0 16,0 21-16,0 0 0,1 0 15,-1 0 1,0 0-16,0 0 0,0 21 0,-21 0 16,21 0-16,-21 0 0,0 22 15,0-22-15,22 21 0,-22-21 16,0 22-16,0-22 0,0 0 0,0 0 15,0 0-15,-22 1 0,22-1 16,0 0-16,-21-21 16,21-21-1,0 0 1,0-1-16,0-20 0,0 21 16,0 0-16,0 0 0,0-22 15,0 22-15,21 0 0,-21 0 16,0 0-16,0-1 0,43 1 0,-43 0 15,21 21-15,0 0 0,0-21 16,0 21-16,1 0 0,-1 0 16,21-21-16,-21 21 0,22 0 0</inkml:trace>
  <inkml:trace contextRef="#ctx0" brushRef="#br0" timeOffset="36829.72">14266 4657 0,'0'0'0,"-21"0"0,0 0 16,0 0-16,21 21 15,-21-21-15,21 21 0,-22 0 16,22 0-16,0 1 0,0-1 16,0 0-16,0 0 0,0 0 0,0 0 15,0 1-15,0-1 0,0 0 16,0 0-16,0 0 0,0 0 16,0 1-16,0-1 0,0 0 15,0-42 16,0 0-15,0-1-16,0 1 0,0 0 16,0 0-16,0-21 0,22 20 0,-1-20 15,0 21-15,0-21 0,0 20 16,0 1-16,1 0 0,20 0 0,-21 0 16,0 0-16,22 21 0,-22 0 15,21 0-15,-21 0 0,0 0 0,22 0 16,-22 21-16,0 0 0,0 0 0,-21 0 15,21 0-15,-21 22 0,0-22 16,22 21-16,-22-21 0,0 1 0,0 20 16,0-21-16,0 0 0,-22 0 0,1 1 15,0-1-15,21 0 16,-21-21-16,0 0 0,21-21 31,0 0-31,0-1 16,0 1-16,0 0 0,21 0 0,0-21 15,0 20-15,0-20 0,1 0 16,-1 21-16,21-22 0,-21 22 16,22 0-16,-1 0 0,21-22 15,-20 43-15,-22 0 0,0 0 16,0 22-16,0-22 0,-21 21 0,22 21 16,-22-21-16,0 0 0,0 22 0,0-22 15,0 21-15,0-21 0,0 22 16,-22-22-16,1 0 0,0 0 0,0 22 15,0-22-15,0 0 16,21 0 0,21-42 15,0 21-31</inkml:trace>
  <inkml:trace contextRef="#ctx0" brushRef="#br0" timeOffset="38366.35">15748 4657 0,'0'0'0,"0"-85"31,-21 85-31,0 0 0,-1-21 0,-20 21 16,21 0-16,-21 0 15,20 0-15,-20 0 0,21 21 0,-21 0 16,-1 0-16,22 1 0,-21-1 0,21 0 15,-22 21-15,22-21 0,-21 22 16,21-22-16,-1 21 0,1 1 0,21-22 16,0 21-16,0-21 0,0 0 0,0 1 15,0-1-15,0 0 0,21 0 16,1-21-16,-1 0 0,0 0 0,21 0 16,-21 0-16,1 0 0,20 0 0,-21-21 15,21 21-15,-20-21 0,-1 0 16,21-1-16,-21-20 0,22 21 15,-22-21-15,0-1 0,0 22 0,0-21 16,0-1-16,-21 22 0,0 0 16,0 0-16,0 0 0,-21 21 31,0 21-31,0 0 16,21 0-16,-21 0 0,21 22 0,0-22 15,0 0-15,0 21 0,0-20 16,0-1-16,0 21 0,0-21 0,21-21 15,-21 21-15,21 1 0,0-22 16,0 0-16,1 21 0,20-21 0,-21 0 16,0 0-16,0 0 0,22 0 15,-22-21-15,0-1 0,0 22 0,0-21 16,1 0-16,-1-21 0,0 21 16,0-22-16,0 22 0,0-21 0,-21 21 15,0-1-15,0-20 0,0 21 16,0 0-16,-21 21 15,21 21 1,-21 0-16,0 21 16,21 1-16,0-22 0,0 21 0,-21-21 15,21 22-15,-21-22 0,21 21 0,-22-21 16,22 1-16,0-1 0,-21 0 16,21 0-16,0 0 15,0-42 16,0 0-31,21 0 16,1 0-16,-22-1 0,21-20 0,0 21 16,0-21-16,0 20 0,0-20 15,1 21-15,-1-21 0,0 20 0,0 1 16,0 0-16,0 0 0,1 0 16,-1 21-16,0 0 0,0 21 15,-21 0 1,21 0-16,0 22 15,-21-22-15,0 21 0,22-21 0,-1 0 16,0 22-16,-21-22 0,21 0 16,0 0-16,0 0 0,1 1 0,-1-22 15,-21 21-15,42-21 0,-21 0 16,0 0-16,1 0 0,-1 0 0,0 0 16,0 0-16,0-21 0,0-1 15,1 1-15,-1 0 0,-21 0 0,21 0 16,0-22-16,-21 22 0,21 0 0,0-21 15,1 21-15,-1-22 0,-21 22 16,21 0-16,0 0 0,-21 0 16,21 21-16,0-22 0,1 22 31,-22 22-31,0-1 16,0 0-16,0 0 31,21-42 16,-21 0-32,0 0-15,0-1 16,-21 1 0,-1 21-1,1 0 1,0 0-16,0 21 0,21 1 15,-21-22-15,21 21 0,0 0 0,-21 0 16,21 0-16,-22 22 0,22-22 16,0 0-16,0 0 0,0 0 0,0 0 15,0 22-15,0-22 0,0 0 0,0 0 16,22 0-16,-1 1 16,0-22-16,0 21 0,0-21 15,0 0-15,1 0 16,-1 0-16,0 0 0,21-21 15,-21-1-15,1 1 0,-1 0 0,21 0 16,-21-21-16,0 20 0,22-20 16,-22 0-16,0 21 0,0-22 0,0 22 15,1-21-15,-22 21 0,0-1 0,0 1 16,0 0-16,0 0 0,-22 21 16,1 0-16,0 0 0,0 0 15,0 21-15,0 0 0,-1 0 0,1 1 16,21-1-16,-21 21 0,21-21 15,-21 22-15,21-22 0,0 21 0,0-21 16,0 0-16,0 22 0,0-22 0,0 0 16,0 0-16,0 0 15,0 1-15,21-22 0,0 21 16,0-21-16,1 0 0,-1 0 16,0-21-16,0-1 15,0 1-15,0 0 0</inkml:trace>
  <inkml:trace contextRef="#ctx0" brushRef="#br0" timeOffset="39241.64">18182 4720 0,'0'0'0,"0"21"16,0-42 30,0 0-46,21 21 0,0-21 0,1 0 16,-1 0-16,0-1 0,0 1 16,0 0-16,0-21 0,1 21 15,-1-22-15,21-20 0,-42 20 16,21 1-16,-21 0 0,21-1 16,-21 1-16,0-21 0,0 20 15,0 22-15,0 0 0,0 42 31,0 21-15,-21-20-16,21 20 0,-21 0 0,0 1 16,21-1-16,-21 0 0,0 22 0,-1-22 15,22 0-15,-21 1 16,21-22-16,-21 21 0,21-21 0,0 22 16,0-22-16,0 0 0,0 0 0,0 0 15,0 1-15,21-22 16,0 0-16,1 0 15,-1 0 1,-21-22-16,21 22 0,-21-21 16,0 0-16,0 0 15,0 0 17,-21 21-32,42-21 125,0 21-110,-21-22-15</inkml:trace>
  <inkml:trace contextRef="#ctx0" brushRef="#br0" timeOffset="41972.3">18373 4593 0,'-22'0'15,"22"-21"17,0 0-17,22 0-15,-1 0 0,0-1 16,-21 1-16,21 0 0,0 0 0,0 0 15,1-22-15,-1 22 0,0-21 16,0 21-16,-21 0 0,21-1 0,-21 1 16,0 0-16,0 0 15,-21 21 1,0 0-16,0 0 0,0 0 0,-22 21 16,22 0-16,0 0 0,0 1 15,0-1-15,-1-21 0,22 21 0,0 0 16,0 0-16,0 0 0,0 1 15,0-1-15,22-21 16,-1 0-16,0 21 0,0 0 0,0-21 16,0 21-16,1-21 15,-1 21-15,0-21 0,-21 22 0,0-1 0,0 0 16,0 0-16,0 0 16,0 0-16,0 1 0,0 20 15,0-21-15,0 0 0,0 0 16,0 1-16,21-1 15,0 0-15,0-21 0,1 0 16,-1 0-16,0 0 0,0 0 0,21 0 16,-20 0-16,-1 0 0,21 0 15,-21-21-15,22 21 0,-22-21 0,21-1 16,-21 1-16,0 0 0,22 0 16,-22 0-16,0-22 0,0 22 0,0 0 15,1 0-15,-22-21 0,0 20 0,21 1 16,-21 0-16,0 0 15,0 0-15,-21 21 16,-1 0 0,1 0-16,0 21 0,0 0 15,21 0-15,-21 0 0,0 1 0,21-1 16,0 0-16,-22 0 0,22 21 16,-21-20-16,21-1 0,0 0 0,0 21 15,0-21-15,0 1 16,21-1-16,-21 0 0,22-21 0,-1 0 15,0 21-15,0-21 0,0 0 0,22 0 16,-22 0-16,21 0 0,0-21 16,1 21-16,-22-21 0,21 0 0,1-1 15,-1 1-15,-21 0 0,21-21 16,-20 21-16,20-22 0,-21 22 16,0-21-16,22-1 0,-22 1 0,0 0 15,0-1-15,-21 1 0,0 0 16,21-1-16,-21 1 0,0 21 15,0 0-15,0 0 0,-21 21 32,0 21-32,0 0 0,21 21 0,-21-21 15,-1 22-15,1-1 0,0 0 16,21 1-16,-21-1 0,21 0 0,-21 1 16,21-1-16,0 0 0,0-20 15,0 20-15,0-21 0,0 0 16,0 22-16,0-22 0,0 0 0,42 0 15,-21-21-15,0 21 0,22-21 0,-1 0 16,0 0-16,1 0 0,-1 0 16,0 0-16,22 0 0,-22 0 0,1-21 15,-1 0-15,0 21 0,1-21 16,-22 0-16,21-1 0,0 1 0,-20-21 16,-1 21-16,0 0 0,0-1 15,-21-20-15,0 21 0,0 0 0,0 0 16,0-1-16,0 1 0,0 0 0,-21 0 15,0 21-15,0 0 0,-1 0 16,1 0-16,0 0 0,-21 21 16,21 0-16,-1 0 0,1 1 0,0-1 15,-21 0-15,21 0 0,-1 0 0,1 22 16,0-22-16,21 21 0,0-21 16,0 0-16,0 22 0,0-22 0,0 21 15,0-21-15,21 1 16,0-1-16,1-21 0,-1 0 0,21 0 15,-21 0-15,0 0 0,1-21 16,20 21-16,-21-22 0,0 1 16,0 0-16,1 0 0,20-21 15,-21 20-15,0 1 0,0-21 0,-21 21 16,22-22-16,-1 22 0,-21 0 16,0 0-16,0-21 0,0 20 15,0 44 1,0-1-1,0 0-15,-21 0 0,-1 0 0,22 0 16,-21 1-16,21-1 0,0 21 0,0-21 16,0 0-16,0 1 0,0-1 15,0 0-15,21 0 0,1 0 16,-1-21-16,0 21 0,21-21 0,-21 0 16,22 0-16,-1 0 0,-21 0 0,22 0 15,-1-21-15,0 0 0,-21 0 16,22 0-16,-1 0 0,-21-1 0,0-20 15,22 21-15,-22-21 0,0-1 16,0 1-16,0 0 0,1-1 0,-1-20 16,0 20-16,-21-20 0,0 21 15,21-1-15,-21 1 0,0 21 0,0-22 16,0 22-16,0 42 16,0 1-16,-21-1 15,0 21-15,0 0 0,21 1 0,-22-1 16,1 0-16,0 1 15,21-1-15,0 0 0,0 1 0,0-1 16,0-21-16,0 0 0,0 22 0,0-22 16,0 0-16,0 0 0,21 0 15,0 1-15,1-1 0,-1-21 0,0 0 16,0 21-16,21-21 0,-20 0 0,20 0 16,-21 0-16,21-21 0,22 0 15,-22-1-15,-21 1 0,22 0 16,-22 0-16,0 0 0,0 0 15,0-22-15,1 22 0,-1-21 16,-21 21-16,21-1 0,-21 1 0,0 0 16,-21 21-1,0 0-15,-1 0 0,1 0 16,0 21-16,0 0 0,21 1 0,-21-1 16,21 21-16,-21-21 0,21 0 15,-22 1-15,22-1 0,0 21 0,0-21 16,0 0-16,0 1 0,0-1 15,22-21-15,20 21 0,-21 0 16,0-21-16,22 21 0,-1-21 0,-21 0 16,43 0-16,-22 0 0,0 0 0,1 0 15,20 0-15,-21-21 0,1 21 0,-1-21 16,0 0-16,1 0 0,-1-22 16,0 22-16,-20-21 0,20 21 15,0-43-15,-42 22 0,0 21 16,0-1-16,0-20 0,0 21 0,0 0 15,0 0 1,-21 21-16,0 0 0,0 0 0,-22 21 16,22-21-16,0 21 0,0 0 15,-21 0-15,20 0 0,1 1 0,0-1 16,0 0-16,0 0 0,0 0 16,21 0-16,0 1 0,0-1 15,0 0-15,0 0 0,0 0 0,0 0 16,21-21-16,0 22 0,0-22 15,0 0-15,0 0 0,1 0 16,-1 0-16,0 0 0,0 0 0,0-22 16,0 1-16,1 0 0,-1 0 0,0 0 15,0 0-15,0-22 0,0 22 16,1-21-16,20-43 0,-21 22 16,0 20-16,0-20 0,1-1 15,-22 22-15,21 0 0,0-1 0,-21 1 16,0 21-16,0 0 0,0-1 15,0 1-15,-21 42 16,21 1-16,-21 20 16,-1 0-16,1 1 0,0-1 15,0 21-15,0-20 0,0 20 0,21-20 16,0 20-16,0-21 0,-22 1 16,22 20-16,0-20 0,0-22 0,0 21 15,0 0-15,0-20 0,0-1 0,22 0 16,-1 0-16,21 0 0,-21-21 15,0 0-15,22 0 0,-22 0 16,21 0-16,-21 0 0,22 0 16,-22-21-16,21 0 0,-21 0 0,1 0 15,20-1-15,-21 1 0,21-42 16,-20 42-16,-1-1 0,-21 1 16,0 0-16</inkml:trace>
  <inkml:trace contextRef="#ctx0" brushRef="#br0" timeOffset="42214.16">20849 4297 0,'-42'21'0,"84"-42"0,-42 42 16,42-21-16,1 0 15,-1 0-15,0 0 16,1 0-16,20 0 0,-20 0 0,20 0 16,-21 0-16,1 0 0,20 0 0,-20-21 15,-22 21-15,21 0 0,-21 0 16,-21-21-16,0 0 0</inkml:trace>
  <inkml:trace contextRef="#ctx0" brushRef="#br0" timeOffset="44657.98">487 6223 0,'0'0'0,"-21"0"0,-1 0 0,1 0 16,0 0-1,0 0-15,21 21 31,21-21-31,0 21 0,22-21 16,-22 0-16,21 0 0,-21 22 16,22-22-16,-1 0 0,0 0 0,1 0 15,-1 0-15,0-22 16,-21 22-16,22-21 0,-22 0 0,21 21 16,-21-21-16,1 0 0,-1 21 15,0-21-15,-21-1 0,0 1 0,0 0 16,0 0-16,0 0 15,-21 21 1,0 0-16,-1 0 0,1 0 16,21 21-16,0 0 15,-21 0-15,21 0 0,0 22 0,-21-22 16,21 21-16,0 1 0,0-1 16,0 0-16,0 1 0,0 20 15,0-21-15,-21 22 0,21-22 16,0 1-16,0-1 0,-21 0 0,21 1 15,0-22-15,0 21 0,-22-21 16,22 0-16,-21 1 0,0-1 0,21 0 16,-21-21-16,0 21 15,0-21-15,-1 0 0,1 0 16,0-21-16,0 0 0,0 21 16,0-21-16,-1-22 0,1 22 0,0-21 15,0 21-15,0-22 0,0 1 16,-1 0-16,22-1 0,0 22 0,-21-21 15,21 21-15,-21-1 16,21 1-16,0 42 31,0 1-31,0-1 0,0 0 0,0 21 16,0-21-16,0 22 0,0-22 16,21 21-16,-21-21 0,21 1 15,1 20-15,20-21 0,-21 0 0,21 0 16,-20 1-16,20-22 0,0 0 15,-21 21-15,22-21 0,-1 0 0,0 0 16,1 0-16,-1-21 0,0 21 16,1-22-16,-1 1 0,0 0 15,1 0-15,-1 0 0,-21-22 16,22 22-16,-22-21 0,21 21 0,-21-22 16,-21 1-16,21 0 0,-21 21 15,0-22-15,0 22 0,0 0 0,0 0 16,0 0-16,0-1 0,-21 22 15,0 22 1,21-1-16,-21 0 0,0 21 16,0-21-16,-1 22 0,22-1 0,-21-21 15,21 22-15,-21-22 0,21 21 16,0-21-16,0 22 0,0-22 16,0 0-16,0 0 0,21-21 15,-21 21-15,21-21 0,22 0 0,-22 0 16,0 0-16,21 0 0,1 0 15,-22-21-15,21 21 0,1-21 0,-1 0 16,-21 0-16,21-1 0,1-20 16,-22 21-16,21-21 0,-21-1 0,22 1 15,-22 21-15,-21-22 0,0 22 16,21 0-16,-21 0 0,-21 21 31,0 21-31,21 0 0,0 0 16,-21 1-16,21-1 0,0 21 15,0-21-15,0 0 0,0 22 0,0-22 16,0 0-16,0 21 0,21-20 16,-21-1-16,21 0 0,-21 0 0,21-21 15,-21 21-15,21 0 16,-21-42 15,-21 21-31,21-21 16,0 0-16,-21 21 0,0-21 0,21 0 15,-21-1-15,21 1 16,-22 21 0,22 21-1,0 1-15,0-1 16,0 0-16,0 0 16,22 0-16,-22 0 0,21-21 0,0 22 15,0-1-15,0-21 0,0 0 0,1 0 16,20 21-16,-21-21 0,21 0 15,-20 0-15,20 0 0,0-21 0,-21 0 16,22 21-16,-1-22 16,0 1-16,1 0 0,-22 0 0,21-21 15,1 20-15,-22-20 0,21 0 16,-21-1-16,22 1 0,-22 0 0,21-43 16,-21 43-16,0-1 0,-21 1 15,0 21-15,0 0 0,0 0 16,0-1-16,0 44 15,-21-1 1,0 21-16,21-21 0,-21 22 0,0-22 16,21 21-16,-21 0 0,21 1 15,0-1-15,-22 0 0,22 1 0,-21-22 16,21 21-16,0-21 0,0 1 0,0-1 16,0 0-16,0 0 0,0 0 15,21-21-15,1 0 16,-1 0-16,0 0 15,0-21-15,0 21 0,0-21 16,1 0-16</inkml:trace>
  <inkml:trace contextRef="#ctx0" brushRef="#br0" timeOffset="44869.86">2455 6414 0,'0'0'0,"21"0"31,1 0-15,-1 0-16,0 0 0,21 0 0,-21 0 15,22 0-15,-22 0 0,0 0 16,21 0-16,-20 0 0,-1 0 0,0-22 16,0 22-16,-21-21 15,21 21-15,-21-21 0</inkml:trace>
  <inkml:trace contextRef="#ctx0" brushRef="#br0" timeOffset="45375.57">3873 6223 0,'0'0'0,"64"-85"31,-64 64-31,0 0 0,0 0 16,0 0-16,0 0 16,0-1-16,-21 1 15,0 21-15,-1 0 0,1 0 16,-21 0-16,21 21 0,-22 1 16,22-22-16,0 21 0,-21 0 0,21 21 15,-22-21-15,22 22 0,0-22 0,0 21 16,21 1-16,0 20 0,-21-21 15,21 1-15,0-1 0,0 22 0,0-22 16,0 0-16,0-21 0,0 22 16,21-22-16,0 21 0,0-21 15,21 1-15,-20-22 0,20 21 0,0-21 16,-21 0-16,22 0 0,-1 0 16,0 0-16,22 0 0,-22-21 0,1-1 15,-1 1-15,21 0 0,-20 0 0,20-21 16</inkml:trace>
  <inkml:trace contextRef="#ctx0" brushRef="#br0" timeOffset="46698.91">4657 6308 0,'0'0'0,"0"-21"0,0-1 15,0 1-15,0 0 0,-22 21 16,1 0-16,0-21 0,0 21 16,0 0-16,0 0 0,-1 0 15,1 0-15,-21 21 0,21-21 0,0 21 16,-22 0-16,22 1 0,0-1 0,0 21 15,0-21-15,-1 22 0,22-1 16,0 0-16,-21-21 0,21 22 0,0-1 16,0-21-16,0 22 0,0-22 15,0 0-15,0 0 0,21 0 0,1-21 16,-1 0-16,0 0 0,0 0 0,21 0 16,-20 0-16,20 0 0,-21-21 15,21 21-15,-20-21 0,20 0 16,-21 0-16,0-1 0,22-20 0,-22 21 15,0-21-15,-21 20 0,21-20 16,-21 0-16,0 21 0,21-22 0,-21 22 16,0-21-16,0 21 0,0-1 15,-21 44 1,21-1 0,-21 0-16,21 0 0,0 0 15,0 22-15,-21-22 0,21 21 0,0 0 16,0-20-16,0 20 0,0-21 0,0 21 15,0-20-15,0-1 16,0 0-16,21 0 0,0 0 0,0 0 16,0-21-16,22 0 0,-22 0 0,21 0 15,-21 0-15,22 0 0,-22 0 16,21 0-16,1-21 0,-22 21 0,21-21 16,0 0-16,-20-21 0,20 20 0,-21 1 15,0-21-15,22 0 0,-22 20 16,0-20-16,-21 21 0,0-43 15,0 43-15,0 0 0,-21 42 32,0 0-32,21 1 0,0-1 15,-22 0-15,22 21 0,0-21 16,0 22-16,0-22 0,0 21 16,0-21-16,0 1 0,0-1 0,0 21 15,0-21-15,0 0 0,22-21 16,-22 22-16,0-1 0,21 0 15,-21-42 17,0 0-32,0-1 15,-21 1-15,21 0 0,0 0 16,-22 0-16,22 0 0,-21-1 16,21 1-16,-21 21 0,0 0 15,0 0 1,21 21-16,0 1 15,0-1-15,0 0 0,0 0 0,0 0 16,0 0-16,0 1 0,0-1 16,21 0-16,0 0 0,21-21 15,-20 0-15,-1 21 0,21-21 0,0 0 16,-20 0-16,20 0 0,0 0 0,1 0 16,-1-21-16,0 0 0,1 0 0,20 21 15,-21-21-15,1-22 0,-1 22 16,-21 0-16,22-21 0,-22 20 0,0-20 15,0 0-15,0-1 0,0 1 16,-21 21-16,0-21 0,0 20 16,0 1-16,0 0 0,-21 21 15,0 21 1,0 0-16,21 1 0,-21-1 16,0 0-16,-1 21 0,1-21 0,0 64 15,21-64-15,0 22 0,0-22 16,0 42-16,0-42 15,0 22-15,21-22 0,22 0 16,-22 0-16,0-21 0,21 0 16,-21 0-16,22 0 0,-1 0 0,-21 0 15,22 0-15,-1-21 0,0 0 16,1 0-16,-1 21 0,0-43 0,-21 22 0,22 0 16,-1 0-16,-21-21 15,22-1-15,-22 1 0,0 0 0,0 20 16,-21-20-16,0 0 0,0 21 0,0-1 15,0 1-15,0 0 0,-21 21 16,0 0-16,-22 0 0,22 21 16,0 0-16,21 22 0,-21-22 0,21 0 15,0 21-15,0-20 0,0 20 16,0-21-16,0 0 0,0 22 16,0-22-16,21 21 0,-21-21 0,0 0 15,0 1-15,0-1 16,0 0-16,-21-21 31,0 0-31,0 0 16,-1 0-16,1 0 0,0 0 0,21-21 15,0 0-15,-21 21 0,21-22 0</inkml:trace>
  <inkml:trace contextRef="#ctx0" brushRef="#br0" timeOffset="47787.02">7832 6160 0,'0'0'0,"0"-22"0,0 1 16,0 42 15,0 1-15,0-1-16,0 21 0,0-21 0,-22 22 15,22-1-15,-21 0 0,21 1 16,0-1-16,0 0 0,-21-21 0,21 22 16,-21 20-16,21-42 15,0 1-15,0-1 0,0 0 0,21-21 16,0 0 0,0 0-16,1 0 15,-1-21-15,0 0 0,0-1 0,0-20 16,0 21-16,22-21 0,-22-1 15,0 1-15,0 0 0,0 20 16,-21-20-16,22 0 0,20-1 16,-42 22-16,0 0 0,0 0 15,0 42 1,0 0 0,0 0-16,0 1 0,0 20 0,0-21 15,0 21-15,0 1 0,0-22 16,21 21-16,-21 1 0,0-22 0,21 21 15,-21-21-15,0 0 0,0 22 0,21-43 16,1 21-16,-1 0 0,0-21 16,0 0-16,0 0 15,0 0-15,22 0 0,-22 0 0,0-21 16,0 0-16,0 0 0,1-1 0,-1 1 16,0-21-16,0 21 0,0-22 15,0 1-15,1 0 0,-1-1 0,-21 1 16,21 21-16,-21-21 0,21 20 0,-21 1 15,0-21-15,0 21 16,0 0-16,0 42 31,0 0-31,-21 0 16,21 0-16,0 22 0,-21-22 16,21 21-16,0-21 0,0 22 0,0-1 15,0 0-15,0-21 0,0 22 16,0-22-16,0 21 0,21-21 0,0 1 15,0-1-15,0 0 0,1-21 0,20 21 16,-21-21-16,21 0 0,1 0 16,-1 0-16,0 0 0,1-21 0,-1 21 15,0-21-15,-20 0 0,20-22 0,0 22 16,1-21-16,-22 21 0,21-22 16,-21 1-16,0 0 0,1-1 0,-22 1 15,0 21-15,0-22 0,0 1 16,0 21-16,0 0 0,0 0 0,-22 21 15,1 0-15,0 0 16,0 0-16,0 21 0,0 0 0,-1 0 16,1 0-16,0 22 0,0-1 0,21-21 15,0 21-15,0 1 0,0-1 16,0 0-16,0-20 0,0 20 0,21-21 16,0 0-16,0 0 0,1 1 0,-1-1 15,0-21-15,0 0 0,21 0 16,-20 0-16,-1 0 0,21 0 0,0 0 15,1 0-15,-22-21 0,21-1 0,43-20 16</inkml:trace>
  <inkml:trace contextRef="#ctx0" brushRef="#br0" timeOffset="48629.54">11409 6371 0,'0'0'0,"21"0"0,-21-21 0,21 0 16,0 21-16,0-21 0,1 0 16,-22-1-16,21 22 0,0-21 0,-21 0 15,0 0-15,0 0 0,0 0 0,0-1 16,0 1-16,0 0 0,-21 0 16,0 21-16,-1 0 0,-20 0 15,21 0-15,-21 0 0,20 0 0,-20 0 16,21 21-16,-21 0 0,20 0 15,-20 1-15,21-1 0,-21 21 0,20-21 16,1 22-16,0-22 0,21 21 16,0-21-16,0 22 0,0-22 15,0 0-15,0 0 0,0 0 0,21 0 16,0-21-16,1 0 0,-1 0 0,21 0 16,-21 0-16,22 0 0,-1 0 15,0 0-15,-21-21 0,22 0 0,-1 0 16,-21 0-16,22 0 0,-22-1 0,0 1 15,0 0-15,0 0 0,0 0 16,-21 0-16,22-1 0,-22 1 16,0 0-16,0 0 0,0 42 31,-22 0-15,22 0-16,-21 22 0,21-22 0,0 21 15,0 1-15,0-1 0,0 21 16,0-20-16,0 20 0,0-20 0,0 20 15,0 1-15,0 41 16,0-41-16,0 21 0,0-22 0,0 1 16,0 20-16,0-20 0,0-1 15,0 1-15,0-1 0,-21 1 0,21-22 0,-21 0 16,0 1-16,0-1 0,-1 0 16,1-20-16,0-1 0,0 0 0,-21-21 15,20 0-15,-20 0 0,21 0 16,-21 0-16,-1 0 0,-20-21 0,20 0 15,1-1-15,-21-20 0,20 21 0,1-21 16,0-1-16,20 22 0,1-21 0,0-1 16,0 1-16,21-21 0,0 20 15,0 1-15,0 0 0,21-22 0,0 22 16,0-1-16,22 1 0,-1-21 0,0 20 16,1 1-16,20-22 0,1 1 0,-1 21 15,1-22-15,-1 1 0,1-1 16,-1 1-16</inkml:trace>
  <inkml:trace contextRef="#ctx0" brushRef="#br0" timeOffset="48977.61">11874 6160 0,'0'0'0,"22"-22"0,-22 1 0,0 0 15,0 42 17,-22 0-32,22 1 0,-21-1 15,21 0-15,0 0 0,0 0 0,0 0 16,0 22-16,0-22 0,0 0 15,0 21-15,0-20 0,0-1 0,0 0 16,0 0-16,21-21 16,1 0-16,20 0 15,-21 0-15,0 0 0,22-21 0,-22 21 16,21-21-16,-21 0 0,0-1 0,22-20 16,-22 21-16,0 0 0,-21-22 15,0 22-15,0-21 0,0 21 0,0 0 16,0-22-16,-21 22 0,0 0 0,0 0 15,-1 0-15,1 21 0,-21 0 16,21 0-16,-22 0 0,22 0 0,-21 0 16,21 21-16,0-21 0,-1 21 0,1 0 15,21 0-15,0 0 0,0 1 16,0-1-16,0 0 0,21 0 16,1 0-16,-1-21 0</inkml:trace>
  <inkml:trace contextRef="#ctx0" brushRef="#br0" timeOffset="50202.08">13420 6329 0,'0'0'15,"-22"0"-15,22 21 16,22-42-1,-1 21-15,0-21 0,0 0 0,0 21 16,22-22-16,-22 1 0,21 0 0,-21 0 16,0 0-16,22 0 0,-22-1 15,21 1-15,-21-21 0,1 21 0,-1-22 16,0 22-16,0-21 0,0 0 16,0 20-16,-21-20 0,0 0 15,0 21-15,0-1 0,0 1 0,0 0 16,0 0-16,-21 21 0,0 0 15,0 0-15,0 0 0,0 0 0,-1 21 16,1 0-16,0 22 0,0-1 0,21 0 16,0 1-16,-21 20 0,21-21 15,-21 22-15,21-1 0,0 1 0,0-1 16,0 1-16,0 21 0,-22-1 16,1 1-16,21-22 0,-21 22 0,21 0 15,-21-1-15,0 1 0,0 0 16,-1-1-16,1 1 0,0 0 0,0-1 15,0 1-15,0 0 0,-1-22 16,1 1-16,0-1 0,21 1 0,0-1 16,0-20-16,0-1 0,0 0 0,0 1 15,21-22-15,0 0 0,1 0 0,-1-21 16,0 0-16,21 0 0,1-21 16,-22 0-16,21 0 0,0-22 0,1 1 15,-1 0-15,0-1 0,1 1 0,20-22 16,-20 1-16,-1-1 0,-21 1 0,21-22 15,-20 22-15,-22-22 16,0 0-16,0 1 0,0-1 0,0 22 16,0-22-16,-22 0 0,1 22 0,-21-1 15,21 1-15,0-1 0,-1 1 16,1 20-16,0 1 0,0 0 0,0 21 16,0-1-16,-1 1 0,1 21 0,0 0 15,21 21 16,21-21-15,0 0-16,1 0 16,-1 0-16,21 0 0,-21-21 0,22 0 0,-1 21 15,0-21-15,-21 0 16,22 0-16,-1-1 0,0 1 0,1 0 16,-22 0-16,21 0 0,-21 0 0,1-1 15,-1 22-15,0-21 0,-21 0 16,0 0-16,0 0 15,0 42 1,-21-21-16,0 21 16,-1 0-16,22 0 0,-21 22 0,21-22 15,-21 21-15,21-21 0,-21 22 0,21-1 16,0 0-16,0-20 0,0 20 16,21-21-16,0 0 0,0 0 0,1 1 15,-1-1-15,0-21 0,0 0 16,21 0-16,-20 0 0,20 0 15,-21 0-15,21-21 0,-20-1 0,-1 1 16,0 0-16,0-21 0,0 21 0,0-22 16,-21 1-16,0 21 0,0-22 15,0 22-15,0-21 0,0 21 0,-21 0 16,0-22-16,0 43 0,0-21 0,-22 0 16,22 21-16,-21 0 0,21 0 15,-22 0-15,22 0 0,-21 21 0,21 0 16,0-21-16,-1 21 0,22 1 0,0-1 15,0 0-15,0 0 16,0 0-16,22 0 0,-1 1 16,0-1-16,21 0 0,-21-21 0,1 21 15,20-21-15,0 0 0</inkml:trace>
  <inkml:trace contextRef="#ctx0" brushRef="#br0" timeOffset="50574.46">14859 6223 0,'0'0'16,"0"-21"-16,0 0 0,0 0 16,0-1-16,-21 22 0,21-21 15,0 0-15,21 21 16,0 0-16,0 0 16,0 0-16,1 0 0,-1 0 15,0 0-15,0 0 0,21 21 0,-20 0 16,-1 1-16,0-1 0,0 0 0,-21 0 15,0 0-15,0 22 0,0-22 16,0 21-16,0-21 0,0 22 0,-21-22 16,0 0-16,0 0 0,-1 0 0,1 0 15,0-21-15,21-21 32,0 0-32,21-21 15,0 21-15,1-1 0,-22-20 0,21 21 16,0 0-16,0-22 0,0 22 15,0-21-15,1 21 0,-1-22 0,0 22 16,0 0-16,0 0 0,0 21 16,1-21-16,-1 21 0,-21-21 0,21 21 15,0-22-15,0 22 0,0 0 0</inkml:trace>
  <inkml:trace contextRef="#ctx0" brushRef="#br0" timeOffset="51269.61">16489 6117 0,'21'-21'15,"0"21"1,-21-21-16,0 0 16,21 21-16,0 0 15,1 0 1,-1 0-16,0 0 0,0 21 15,-21 0-15,21 21 16,-21-20-16,0-1 0,0 0 16,0 0-16,0 21 0,0-20 15,0 20-15,0-21 0,0 21 16,0-20-16,0-1 0,-21 21 0,0 0 16,21-20-16,0-1 15,-21-21 1,21-21-1,0-1-15,0 1 0,0 0 0,0 0 16,0-21-16,0 20 0,21-20 16,0 0-16,0 21 0,0-22 0,1 22 15,-1-21-15,0 21 0,0-1 0,0-20 16,22 21-16,-22 0 0,21 21 16,-21-21-16,0 21 0,22 0 0,-22 0 15,21 0-15,-21 0 0,1 21 16,-1 0-16,-21 0 0,0 21 15,0-20-15,0-1 0,0 21 0,0-21 16,0 22-16,0-1 0,-21-21 0,21 21 16,-22-20-16,1 20 0,21-21 15,0 0-15,-21 0 0,21 1 0,-21-22 16,21 21-16,21-21 31,-21-21-15,21-1-16,0 1 0,1 0 0,20 0 15</inkml:trace>
  <inkml:trace contextRef="#ctx0" brushRef="#br0" timeOffset="51913.25">17674 6096 0,'0'0'0,"21"0"0,0-21 31,-63 42-31,21-21 16,0 21-16,0 0 0,-22 1 0,22-1 15,-21 0-15,21 0 0,-22 0 0,22 22 16,0-22-16,0 0 0,0 21 16,-1-21-16,22 1 0,0-1 15,0 0-15,0 0 0,0 0 0,22-21 16,-1 0-16,0 0 16,0 0-16,0 0 0,0 0 0,1-21 15,-1 0-15,0 21 0,-21-42 0,0 20 16,21 1-16,-21 0 0,21 0 15,-21-21-15,0 20 0,0 1 0,0-21 16,0 21-16,21 0 0,1-22 16,-1 22-16,0 0 0,0 0 0,0 21 15,0-21-15,1 21 0,-1-22 0,21 22 16,-21 0-16,0 0 0,1 22 16,-1-1-16,0 0 0,0 0 0,0 0 15,-21 0-15,21 22 0,-21-22 0,22 0 16,-22 21-16,0-20 15,0 20-15,0-21 0,0 21 0,0-20 16,0-1-16,0 0 0,-22 0 0,22 0 16,-21 0-16,0-21 15,0 0-15,21-21 16,0 0 0,0 0-16,0 0 0,0-22 15,21 22-15,0 0 0,-21-21 0,21 21 16,1-22-16,20 1 0,-21 21 0,0-22 15,22 22-15,-22-21 0,21 21 16,-21 0-16,22 21 0,-1 0 0,-21 0 16,21 0-16,1 0 0,-22 21 15,21-21-15,-21 42 0,1-21 16,-1 0-16,0 22 0,-21-22 0,0 21 16,0-21-16,0 22 0,0-1 15,-21-21-15,0 0 0,-1 22 0,1-22 16,0 0-16,0-21 0,0 21 0,21 0 15,-21-21-15</inkml:trace>
  <inkml:trace contextRef="#ctx0" brushRef="#br0" timeOffset="53517.85">19156 6202 0,'0'0'0,"-64"63"31,85-63-15,22 0-16,-22 0 16,21 0-16,22 0 0,-22-21 0,22 0 15,-1 21-15,1-21 0,-1 0 0,1 0 16,-1-1-16,-21 1 0,1 0 16,-1-21-16,-21 21 0,0-1 0,1-20 15,-22 0-15,0-1 0,0 1 0,0 0 16,0 21-16,0-22 0,-22 1 15,22 21-15,-21-22 0,0 22 0,0 21 16,0 0-16,0 0 0,-1 0 16,-20 21-16,21 1 0,0 20 0,-22 0 15,22 22-15,0-1 0,-21 1 16,-1-1-16,22 1 0,-21-1 16,21 22-16,-22 0 0,1-1 0,21 1 15,-21 0-15,-1 20 0,1-20 0,21 21 16,-22 0-16,22 0 0,0-1 15,0 1-15,0 0 0,0 0 0,-1 0 16,22 0-16,-21-1 0,21 1 0,0 0 16,-21-21-16,0 21 0,21-43 15,-21 22-15,21-22 0,0 1 0,0-22 16,0 0-16,0 1 0,0-22 16,0 0-16,21-21 0,0 0 15,0-21-15,22 0 0,-22-22 0,42 22 16,-20-42-16,-1 20 0,21-41 0,1 20 15,-1-20-15,1-1 0,-1 0 16,-20 1-16,-1-1 0,0-21 0,1 0 16,-22 0-16,-21 22 0,0-22 0,0 0 15,0 21-15,-21-20 0,-22 20 16,22 21-16,-21-20 0,0 20 0,-22 1 16,22 20-16,-1 1 0,1 0 0,0 21 15,21-1-15,-22 1 0,22 0 16,0 21-16,42 0 31,21 0-31,-20 0 16,20 0-16,0-21 0,1 21 0,-1-21 15,0 21-15,1-21 0,20-1 16,-21 1-16,1 0 0,-22 0 0,21 0 16,-21 0-16,1-1 0,20-20 15,-21 21-15,0 0 0,-21 0 16,0-1-16,0 1 0,0 0 15,0 42 17,0 0-32,0 1 15,0-1-15,-21 0 0,21 0 0,-21 0 16,21 0-16,0 1 0,0-1 16,0 0-16,0 0 0,0 0 15,21 0-15,0-21 0,0 0 16,1 0-16,-1 0 0,0 0 15,0 0-15,0-21 0,0 0 0,1 21 16,20-21-16,-21 0 0,0 0 0,0-1 16,1 1-16,-1 0 15,0 0-15,-21 0 0,21 0 0,-21-1 16,0 1 0,0 42-1,0 1-15,-21-1 16,21 0-16,-21 0 0,21 0 0,0 0 15,0 1-15,0 20 0,0-21 16,0 21-16,0-20 0,0-1 0,0 0 16,21 0-16,-21 0 0,21 0 15,0 1-15,0-22 0,1 0 0,-1 0 16,21 0-16,-21 0 0,22 0 0,-22-22 16,21 1-16,-21 0 0,22 0 15,-22 0-15,0-22 0,0 22 0,0-21 16,0 21-16,1-22 0,-22 22 0,21 0 15,-21-21-15,0 21 16,0-1-16,0 1 0,0 42 31,0 1-31,0-1 16,0 21-16,-21-21 0,21 0 0,-22 1 16,22-1-16,-21 21 0,21-21 0,0 0 15,0 1-15,-21-1 0,21 0 16,0 0-16,-21-21 0,21-21 31,0 0-15,0 0-16,21-22 0,0 22 15,-21 0-15,21 0 0,1-22 16,-1 22-16,0-21 0,0 21 16,21 0-16,-20-1 0,20 1 0,-21 0 15,21 0-15,-20 21 0,-1 0 16,21 0-16,-21 0 0,0 21 0,1 0 15,-1 0-15,-21 1 0,0-1 0,0 0 16,0 21-16,0-21 0,0 1 16,0-1-16,-21 0 0,-1 0 0,1 21 15,0-20-15,21-1 16,-21 0-16,21 0 16,0-42 15,0 0-31,0 0 0,21-1 15,0 1-15</inkml:trace>
  <inkml:trace contextRef="#ctx0" brushRef="#br0" timeOffset="53777.7">21399 6011 0,'0'-21'16,"0"42"-16,-21-42 15,0 21-15,0 0 16,21 21-16,-21-21 0,0 22 0,-1-1 15,1 0-15,0 21 0,0-21 16,0 1-16,0-1 0,-1 21 16,22-21-16,0 22 0,0-22 0,0 0 15,0 21-15,0-21 0,0 1 16,0-1-16,0 0 0,22 0 0,-1-21 16,0 21-16,0-21 0,0 0 0,0 0 15,1 0-15,20 0 0,0 0 16,-21-21-16,22 0 0,-1 0 0,0 0 15,-20-22-15,20 22 0,0-21 0</inkml:trace>
  <inkml:trace contextRef="#ctx0" brushRef="#br0" timeOffset="54237.95">21865 5779 0,'0'0'0,"0"-43"0,0 22 16,0 0-16,0 0 0,-21 21 15,0 0 1,21 21-16,-21 0 0,-1 21 0,1-20 15,0 20-15,21 0 0,-21 1 0,0-1 16,21 0-16,-21 1 0,-1-22 16,22 21-16,-21 0 0,21-20 0,0 20 15,-21-21-15,21 21 0,0-20 16,-21-1-16,21 21 0,0-21 16,0 0-16,0 1 0,21-22 15,0 0-15,0 0 0,1 0 16,-1 0-16,0 0 15,0-22-15,0 1 0,0 0 0,22 0 16,-22 0-16,0 0 0,0-1 0,-21 1 16,21-21-16,1 21 0,-1 0 15,-21-1-15,0 1 0,0 42 32,0 1-17,-21-1-15,-1 0 0,22 0 16,0 0-16,-21 0 0,0 1 15,21-1-15,0 0 0,0 0 16,0 0-16,0 0 0,0 1 16,0-1-16,21-21 15,0 0-15,1 0 16,-1 0-16,0 0 0,0-21 0,21-1 16,-20 1-16,-1 0 0,0 0 0,21 0 15</inkml:trace>
  <inkml:trace contextRef="#ctx0" brushRef="#br0" timeOffset="54865.59">22267 6138 0,'0'0'16,"0"-21"-16,-21 21 16,0 21-1,0 1-15,0-1 0,-1 0 16,1 0-16,21 0 16,0 0-16,0 1 0,0-1 0,0 0 15,0 0-15,0 0 0,0 0 16,0 1-1,21-22 1,1-22 0,-22 1-16,0 0 0,0 0 15,0 0-15,0 0 16,0-1-16,0 1 0,0 0 16,0 0-16,0 0 0,0 0 0,21-1 0,0 1 15,-21 0-15,21 21 16,0 0-16,0 0 15,1 0-15,-1 21 16,-21 0-16,0 1 16,0-1-16,21 0 15,-21 0-15,0 0 0,0 0 0,0 1 16,0-1-16,0 0 0,0 0 0,0 0 16,-21 0-16,21 1 15,0-44 16,0 1-15,0 0-16,0 0 16,0 0-16,21 0 0,0-1 0,-21 1 15,21 0-15,0 0 0,1 0 16,-1 0-16,0-1 0,0 1 0,21-21 16,-20 42-16,-1 0 0,0 0 15,0 0-15,0 21 16,-21 0-16,0 0 0,0 1 15,0-1-15,0 0 0,0 0 0,0 0 16,-21-21-16,0 21 16,21 1-16,0-1 0,-21-21 0,0 21 15,21 0-15,21-21 47,0 0-47</inkml:trace>
  <inkml:trace contextRef="#ctx0" brushRef="#br0" timeOffset="55590.17">23050 6138 0,'0'0'0,"-21"-21"16,0 21-16,0 0 15,0 0-15,0 0 0,-1 0 16,1 0-16,0 0 15,0 21-15,0 1 0,0-22 0,-1 21 16,1 0-16,0 0 0,0 0 0,0 0 16,21 1-16,0-1 0,-21 0 15,21 0-15,-22 0 0,22 0 0,0 1 16,0-1-16,22 0 16,-1-21-1,0 0-15,0 0 0,0 0 16,0-21-16,1 0 15,-1-1-15,0 22 0,-21-21 0,21 0 16,0 0-16,0 0 0,-21 0 0,22-1 16,-1 1-16,-21 0 0,0 0 15,0 0-15,0 0 0,21 21 0,-21 21 32,-21-21-32,21 21 15,0 0-15,-21 0 0,21 0 0,-22 1 16,22-1-16,-21 0 0,21 0 0,0 0 15,0 0-15,0 1 16,21-1-16,1-21 16,-1 0-16,0 0 15,0 0-15,0 0 0,0-21 16,-21-1-16,22 22 0,-1-21 0,0 0 16,-21 0-16,21 0 0,0-22 0,-21 22 15,21-21-15,1 21 0,-22-22 16,21 1-16,0 0 0,-21-1 0,0 1 15,21 0-15,-21-1 0,21 1 16,-21 21-16,0 0 0,0 0 16,0 42-16,0 0 15,-21 0-15,0 0 0,0 22 16,0-1-16,21 0 0,-22 1 16,1-1-16,0-21 0,0 21 0,21 1 15,0-22-15,-21 21 0,21 22 16,-21-43-16,21 0 0,0 0 15,0 0-15,0 1 0,0-1 0,21-21 32,0 0-32,0 0 0,0 0 15,0-21-15,1-1 16,-1 1-16,0 0 0</inkml:trace>
  <inkml:trace contextRef="#ctx0" brushRef="#br0" timeOffset="55818.04">22754 5821 0,'-21'0'0,"42"0"0,-63 0 0,21 0 15,-1 0-15,22 21 16,-21-21 31,0 0-32</inkml:trace>
  <inkml:trace contextRef="#ctx0" brushRef="#br0" timeOffset="56037.92">21696 5948 0,'0'0'0,"0"21"0,-21-21 15,42 0 17,0 0-32,0 0 0,0-21 0,0 21 15,22 0-15,-22 0 16,21 0-16,-21 0 0,1 0 0,-1-21 15</inkml:trace>
  <inkml:trace contextRef="#ctx0" brushRef="#br0" timeOffset="58402.57">2984 8213 0,'0'0'0,"0"-21"32,0-1-32,0 1 15,0 0-15,22 0 0,-22 0 16,21 0-16,-21-1 0,0 1 0,0-21 16,0 21-16,0 0 0,0-1 15,0 1-15,0 0 0,-64-21 16,43 42-16,-21-21 0,-22 21 15,22 0-15,-22 0 0,22 0 16,-21 21-16,-1 0 0,22 0 0,-22 21 16,22 1-16,21-1 0,-22 22 15,22-1-15,0 1 0,0-22 16,21 21-16,0 1 0,0-22 0,0 22 16,0-22-16,0-21 0,21 22 0,-21-22 15,21 21-15,0-21 0,22-21 16,-22 0-16,0 0 0,21 0 15,-20 0-15,20 0 0,0-21 0,1 0 16,-1 0-16,0-22 0,22 1 16,-22 0-16,0-1 0,1 1 0,-22 0 15,21-22-15,-21 22 0,-21-22 16,0 22-16,22-21 0,-22-1 16,0 22-16,0 21 0,0-1 0,0 1 15,-22 42 1,22 1-16,0 20 0,0-21 15,0 21-15,0 1 0,0-1 16,0 0-16,0 1 0,0 20 0,0-20 16,0-22-16,0 21 0,0 0 15,22-20-15,-1 20 0,-21-21 16,21-21-16,0 21 0,0-21 0,0 0 16,1 0-16,20 0 0,-21 0 0,0-21 15,22 21-15,-22-21 0,21 0 16,-21 0-16,22-22 0,-22 22 0,0-21 15,0-1-15,0 1 0,0 0 16,-21-1-16,22-20 0,-22 21 16,0 20-16,0 1 0,0 42 31,0 1-31,0-1 0,-22 21 16,22-21-16,0 22 15,0-1-15,0-21 0,0 21 0,0 1 16,0-22-16,0 21 0,0-21 0,0 22 15,0-22-15,22 0 0,-1-21 16,0 21-16,0-21 0,0 0 0,0 0 16,1 0-16,20 0 0,-21 0 15,43-42-15,-43 21 16,21 0-16,-21-22 0,22 22 0,-22-21 0,0 21 16,0-22-16,0 1 0,0 0 15,1-22-15,-22 22 0,0-1 0,0 22 16,21-21-16,-21 21 15,0 0-15,0 42 16,0 0-16,0 21 16,0-21-16,0 22 0,0-22 0,-21 21 15,21 1-15,0-1 0,0-21 16,0 21-16,0 1 0,0-1 0,0-21 16,0 22-16,0-22 0,0 0 0,21 0 15,0 0-15,21 0 16,-21-21-16,1 0 0,-1 0 0,21 0 15,0 0-15,-20 0 0,20-21 0,0 0 16,1 0-16,-1 0 0,0-22 16,1 22-16,-1-21 0,0 0 15,-21-1-15,22-20 0,-22-1 0,0 22 16,0-22-16,0 1 0,-21 21 16,0-22-16,0 22 0,0-1 0,0 1 15,0 21-15,0-21 0,0 20 16,0 44-1,-21-1-15,0 0 16,0 0-16,21 21 0,-21 1 16,0-1-16,-1 0 0,1 22 15,21-22-15,-21 22 0,0 42 16,21-64-16,0 0 0,0 1 16,0-1-16,0 0 0,0-21 0,42 43 15,-21-43-15,1-21 0,-1 21 16,0-21-16,21 0 0,22 0 15,-22 0-15,0-21 0,-20 0 16,20 21-16,0-21 0,-21 0 0,22-1 16,-22-20-16,0 21 0,0-21 15,0 20-15,1-20 0,-1 21 16,-21-21-16,0 20 0,0 1 0,0 0 16,0 0-16,0 0 0,0 42 31,0 0-31,0 0 0,0 0 0,0 22 0,-21-22 15,21 0-15,0 21 16,0-20-16,-22 20 0,22-21 16,0 0-16,0 22 0,0-22 0,0 0 0,0 0 15,22 0-15,-1-21 16,0 0-16,0 0 0,0 0 0,0 0 16,22 0-16,-1 0 0,-21-21 0,22 0 15,-1 0-15,0 0 0,1-1 0,-22 1 16,21 0-16,-21-21 0,0 21 15,1-22-15,-22 1 0,0 21 16,0-22-16,0 1 0,-22 21 0,1-21 16,0 20-16,-21 1 0,21 0 15,-22 0-15,1 21 0,21 0 0,-22 0 16,-20 42-16,21-42 16,20 21-16,1 1 0,0 20 0,-21-21 15,42 0-15,-21 0 0,-1-21 0,22 22 16,-21-22-16</inkml:trace>
  <inkml:trace contextRef="#ctx0" brushRef="#br0" timeOffset="58589.46">4657 7959 0,'0'0'0,"21"0"31,0 0-15,0 0-16,0 0 0,0 0 0,43 0 15,-43 0-15,21-21 16,-20 21-16,20 0 0,0-22 0</inkml:trace>
  <inkml:trace contextRef="#ctx0" brushRef="#br0" timeOffset="59342.14">5757 8107 0,'0'0'15,"0"-21"-15,0 0 0,0-1 0,0 1 16,0 0-16,21 0 0,1 0 15,-1 21-15,0-21 0,0 21 0,0 0 16,0 0-16,1 0 0,-1 0 16,0 0-16,21 21 0,-21 0 15,1 21-15,-1 1 0,0-22 16,-21 21-16,21 0 0,-21-20 16,0 20-16,0-21 0,0 21 0,0-20 15,0 20-15,-42 0 0,21-21 16,21 1-16,0-1 0,-22-21 15,1 0-15,21-21 16,0-1 0,0 1-16,0 0 0,0 0 15,0 0-15,0-22 0,21 22 16,1-21-16,-1 0 0,-21-1 0,21 22 16,0-21-16,0-1 0,22 22 15,-22 0-15,0 0 0,0 0 16,21 21-16,-20 0 0,20 0 0,0 0 15,1 21-15,-22 21 0,21-21 16,-21 22-16,0-22 0,1 42 16,-22-20-16,0-1 0,0-21 15,0 22-15,0-22 0,0 0 0,0 0 16,0 0-16,0 0 0,0 1 16,-22-22-16,1 0 15,21-22 1,0 1-1,0 0-15,0 0 0,0 0 16,0-22-16,21 22 0,1-21 0,-1 0 16,0-1-16,21 1 0,1 21 15,-22-22-15,21 1 0,0 21 0,-20 0 16,20 21-16,-21 0 0,21 0 0,-20 0 16,-1 0-16,0 21 0,0 0 15,0 21-15,0-20 0,-21-1 16,0 21-16,0 0 0,0-20 0,0 20 0,0-21 15,0 21-15,-21-20 0,0-1 16,0 0-16,21 0 0,-21 0 0,0 0 16,21 1-16,0-1 15</inkml:trace>
  <inkml:trace contextRef="#ctx0" brushRef="#br0" timeOffset="61014.17">7535 8001 0,'0'0'0,"0"-21"0,0 0 16,-21 21-16,0-21 0,0-1 15,-22 22-15,22 0 0,0 0 16,0 0-16,0 22 0,0-1 15,-1 0-15,-20 0 0,21 21 0,0-20 16,-22 20-16,22 0 0,0 1 0,-21-1 16,21-21-16,-1 21 0,22 1 15,0-22-15,0 21 0,0-21 16,0 1-16,0-1 0,0 0 0,22-21 16,-1 0-16,21 0 0,-21 0 0,0 0 15,22 0-15,-22 0 0,21-21 16,22-22-16,-22 22 15,-21 0-15,0-21 0,22 21 0,-22-22 16,0 1-16,0 21 0,-21-22 16,21 1-16,-21 0 0,22-1 0,-22 22 15,0 0-15,0 0 0,0 0 0,-22 21 32,1 21-32,21 0 0,0 0 0,-21 0 15,0 22-15,21-1 0,-21-21 0,21 22 16,0-1-16,0-21 0,0 21 15,0-20-15,0 20 0,0-21 0,0 0 16,21 0-16,0 1 0,0-22 0,0 21 16,1-21-16,-1 0 0,0 0 15,0 0-15,21 0 0,-20 0 16,-1-21-16,0-1 0,21 22 0,-21-42 16,1 21-16,20 0 0,-21-22 0,0 22 15,22-21-15,-22-22 0,0 22 16,0 0-16,0-22 0,0 22 0,-21 0 15,22-1-15,-22-41 0,0 41 16,0 22-16,0 0 0,0 0 16,-22 21-16,1 0 15,0 0-15,0 0 0,0 21 16,21 0-16,-21 0 0,21 0 0,-22 22 16,22-1-16,0 0 0,0 1 15,0-1-15,0 22 0,0-22 0,0 0 16,0 1-16,0-1 0,22-21 0,-22 21 15,21-20-15,-21 20 0,21-21 16,0 0-16,0 0 0,0-21 16,1 0-16,-1 0 0,0 0 0,0 0 15,21 0-15,-20-21 0,-1 21 16,21-21-16,-21 0 0,0 0 16,22-22-16,-1-20 0,-21 21 0,0 20 15,1-20-15,-1 0 16,-21 21-16,21-22 0,-21 22 0,21 0 15,-21 42 17,-21 0-32,21 0 0,-21 1 0,21 20 15,-21 0-15,21-21 0,0 22 0,0-22 16,0 21-16,0-21 0,0 1 16,0 20-16,0-21 0,0 0 0,0 0 15,0 1-15,21-22 0,0 0 16,0 0-16,0 0 0,0 0 15,1 0-15,-1 0 0,21 0 0,-21 0 16,0-22-16,22 1 0,-22 21 16,42-63-16,-41 42 0,-1-1 15,0 1-15,0-21 0,-21 21 16,0 0-16,21-22 0,-21 22 0,0 0 16,0 0-16,-21 42 31,0 0-31,0 0 0,21 0 0,-21 1 15,-1 20-15,22-21 0,0 0 0,-21 0 16,21 22-16,-21-22 0,21 0 16,0 0-16,0 0 0,0 1 15,21-22-15,0 0 16,1 0-16,-1 0 0,0 0 16,0 0-16,0 0 0,0-22 15,1 1-15,-1 21 0,0-21 0,-21 0 16,0 0-16,0-22 0,0 22 0,0 0 15,0-21-15,0 21 0,0-1 16,-21-20-16,0 21 0,-1 0 0,1 21 16,0-21-16,21-1 0,-21 22 15,42-21 17,0 21-32,0 0 0,22 0 0,-22-21 15,21 21-15,-21 0 0,22 0 16,-1 0-16,-21 0 0,0 0 15,22 0-15,-22 21 0,0-21 0,0 21 16,-21 1-16,0-1 0,21 0 0,-21 21 16,0-21-16,22 1 0,-22-1 15,0 21-15,0-21 0,0 0 0,0 1 16,0-1-16,0 0 0,0 0 16,-22-21-16,22 21 0,-21-21 15,0 0 1,0 0-1,21-21 1,0 0-16,0 0 0,0 0 16,0-1-16,0 1 0,21 0 15,0-21-15,0 21 0,1-22 0,-1 1 16,21 21-16,-21-22 0,0 1 16,1 21-16,20 0 0,-21 0 0,21-1 15,-20 22-15,41 0 0,-42 0 16,0 0-16,1 22 0,-1-1 15,0 0-15,-21 21 0,0-21 0,0 22 16,0-1-16,0 43 0,0-64 16,-21 21-16,0 1 0,-1-22 15,1 0-15,21 0 0,-21 0 16,21 0-16,-21 1 0,0-22 0,21 21 16,0-42 15,0-1-31,21 1 0,-21 0 15</inkml:trace>
  <inkml:trace contextRef="#ctx0" brushRef="#br0" timeOffset="61214.05">9292 7662 0,'0'0'0,"-21"0"0,0 0 31,0 0-31,21 22 16</inkml:trace>
  <inkml:trace contextRef="#ctx0" brushRef="#br0" timeOffset="61397.95">7937 7832 0,'-21'21'16,"42"-42"-16,-42 63 16,42-42-16,22 0 15,-22 0-15,21 0 0,1 0 0,20 0 16,-21-21-16,22 21 0,-1-21 0,-20 0 15,20 21-15</inkml:trace>
  <inkml:trace contextRef="#ctx0" brushRef="#br0" timeOffset="61853.29">11155 7789 0,'0'0'0,"-21"-63"32,21 42-32,-22 21 15,22 21-15,0 0 16,0 0-16,0 22 0,-21-22 16,21 21-16,-21 0 0,0 1 0,21 20 15,-21-20-15,0-1 0,-1 21 0,22-20 16,-21-1-16,0 0 0,0 1 15,21-22-15,0 21 0,0-21 0,0 1 16,0-1-16,0 0 0,0 0 0,21-21 16,0 0-16,0 0 0,1 0 15,20 0-15,-21 0 0,0 0 16,22-21-16,-22 0 0,0 0 16,0-1-16,-21 1 0</inkml:trace>
  <inkml:trace contextRef="#ctx0" brushRef="#br0" timeOffset="62954.66">10858 8128 0,'-42'0'0,"84"0"0,-105 0 0,42 0 16,0 0-16,-1 0 0,44 0 31,-1 0-31,0 0 0,21 0 16,1 0-16,-1 0 0,21 0 15,1-21-15,-22 0 0,22 21 0,-1-21 16,1 21-16,-22 0 0,0 0 15,1-22-15,-1 22 0,0 0 0,-20 0 16,-1 0-16,-21 22 0,0-1 16,0 0-16,0 0 15,0 0-15,-21 0 0,-1 1 0,1-1 16,0 21-16,21-21 0,-21 0 0,21 1 16,-21-1-16,21 0 0,0 0 0,0 0 15,0 0-15,0 1 16,0-1-16,21 0 0,0-21 15,0 0-15,0 0 0,22 0 16,-22 0-16,0 0 0,21 0 16,-20-21-16,20 0 0,-21 21 0,0-22 15,0 1-15,1 0 0,-22 0 0,0-21 16,0 20-16,0 1 0,0-21 0,0 21 16,-22-22-16,1 22 0,-21 0 15,21 0-15,-22 21 0,22-21 0,-21 21 16,21 0-16,-22 0 0,22 0 15,0 0-15,0 0 0,42 0 16,21 0 0,-20 0-16,20 0 0,0 0 0,1 0 15,-1 0-15,0 0 16,1 0-16,-1 0 0,0-21 0,22 21 16,-22 0-16,0 0 0,1-22 0,-1 22 15,22 0-15,-43 0 16,-21 22 15,-21-1-31,-1 0 16,1 0-16,0 0 0,0 0 15,0 1-15,0-1 0,-1 21 16,22-21-16,-21 22 0,21-22 16,0 0-16,0 0 0,0 21 15,21-20-15,1-22 16,-1 21-16,0-21 15,0 0-15,0 0 0,22 0 0,-22 0 16,0 0-16,0 0 0,0-21 0,22-1 16,-22 1-16,0 0 15,-21 0-15,0 0 0,0 0 0,0-22 16,0 22-16,0-21 0,0 21 0,-21-1 16,0-20-16,-1 21 0,1 0 15,0 0-15,0-1 0,0 22 16,0 0-16,21-21 0,21 21 31,0 0-31,21 0 16,1 0-16,-22 0 0,21-21 0,0 21 15,1-21-15,-1 0 16,0 21-16,-20-21 0,20-1 0,21 1 16,-20 0-16,-22 0 0,0 0 0,0 0 15,0-1-15,-21 1 0,22 0 16,-22 0-16,0 0 0,0 0 15,0-1-15,-22 22 16,1 0-16,0 0 0,0 0 16,0 22-16,0-1 0,-1 21 15,22-21-15,-21 22 0,0-1 16,0 0-16,21 1 0,0 20 16,-21-21-16,21 1 0,0-1 0,0 0 15,0 1-15,0-1 0,0-21 0,0 22 16,0-22-16,21 0 0,0 0 15,0 0-15,0-21 0,1 0 16,20 0-16,-21 0 0,0 0 0,0 0 16,1 0-16,-1 0 15,0-21-15,0 21 0,0-21 0,0 0 16,1 21-16</inkml:trace>
  <inkml:trace contextRef="#ctx0" brushRef="#br0" timeOffset="63129.56">13398 8403 0,'0'21'16,"-21"-21"15,0 0-15</inkml:trace>
  <inkml:trace contextRef="#ctx0" brushRef="#br1" timeOffset="68369.57">656 9758 0,'0'21'46,"21"-21"-46,0 0 16,1 0-16,-1 0 0,0 0 16,0 0-16,21 0 0,-20-21 0,-1 0 15,0 21-15,0-21 0,0-1 16,0 22-16,1-21 0,-22 0 16,21 0-16,-21 0 0,0 0 15,0-1-15,0 1 16,-21 21-1,-1 0-15,1 0 0,-21 21 0,21 1 16,0-1-16,-1 0 0,1 0 16,0 0-16,0 22 0,0-22 0,0 0 15,21 0-15,-22 21 0,22-20 16,0-1-16,0 0 0,0 0 16,0 0-16,22-21 0,-1 0 15,0 0-15,0 0 0,21 0 0,-20 0 16,20 0-16,-21 0 15,21 0-15,-20-21 0,-1 21 0,0-21 16,0 21-16,0 0 16,-21-21-16,-21 21 15,0 0-15,0 0 16,-22 21-16,22-21 0,-21 21 0,0 0 16,20 0-16,-20 1 0,21-1 15,-21 0-15,20 0 0,1 0 0,-21 0 16,21 1-16,21 20 0,-21-21 15,21 0-15,0 0 0,0 1 0,0-1 16,0 0 0,42 0-16,-21-21 0,0 0 15,22 0-15,-22 0 0,0 0 16,21 0-16,-21 0 0,22 0 0,-1-21 16,-21 0-16,22 21 0,-1-21 15,0-1-15,1 1 0,20 0 0</inkml:trace>
  <inkml:trace contextRef="#ctx0" brushRef="#br1" timeOffset="69062.46">1672 9885 0,'42'-21'0,"-84"42"0,106-63 0,-64 20 0,0 1 15,0 0-15,0 0 16,-22 0 0,-20 21-16,21 0 0,0 0 15,-22 0-15,22 21 0,-21-21 0,21 21 16,-22 0-16,22 0 0,-21 22 15,21-22-15,0 0 0,-1 21 0,1-20 16,0-1-16,0 0 0,21 21 16,0-21-16,0 1 0,0-1 15,21-21-15,0 0 16,0 0-16,22 0 0,-22 0 0,21 0 16,-21 0-16,22 0 0,-1-21 15,-21-1-15,22 22 0,-22-21 0,0 0 16,0 21-16,0-21 15,-21 0-15,0 0 0,21-1 0,-21 1 16,0 0-16,0 0 16,0 42 15,0 0-31,0 0 16,0 1-16,0-1 0,-21 0 0,0 21 15,21-21-15,0 22 0,-21-1 16,0 0-16,21 22 0,0-22 0,-21 43 15,21-22-15,0 22 0,0-21 16,0 20-16,0 1 0,0 0 0,0-1 16,0 22-16,0-21 15,0 105-15,0-84 0,0 0 16,-22-21-16,22-1 0,-21 1 16,0 0-16,21-1 0,-21-20 0,0-1 15,0-20-15,-1-1 0,1-21 0,0 0 16,0 0-16,0 1 0,0-22 15,-22 0-15,22 0 0,0-22 0,-21 1 16,-1-21-16,22 0 0,-21-1 16,-1 1-16,1-22 0,0 1 0,-1-1 15,1-20-15,21 20 16,-21-20-16,20 20 0,22-21 0,0 1 16,0 20-16,0-20 0,22 20 15,-1 1-15,0-1 0,21 22 0,-21-22 16,22 22-16,-22-22 0,21 22 15,1-21-15,-1 20 0,0-20 0,22 20 16,-22-20-16,0 21 0,1-1 16,-1-20-16,0 20 0,1 22 0,-1-21 15</inkml:trace>
  <inkml:trace contextRef="#ctx0" brushRef="#br1" timeOffset="69313.95">2392 9864 0,'-21'0'0,"-1"0"16,1 0 0,0-21-1,21 42 32,21-21-47,-21 21 0,21-21 16,-21 21-16,0 0 15</inkml:trace>
  <inkml:trace contextRef="#ctx0" brushRef="#br1" timeOffset="69493.85">2371 10245 0,'0'0'16,"-22"0"15,44 0 16,-1 0-47,0 0 0</inkml:trace>
  <inkml:trace contextRef="#ctx0" brushRef="#br1" timeOffset="69930.6">4953 9525 0,'0'0'0,"-21"0"0,21-21 0,0 0 31,21 21-31,0 0 0,0 0 0,22 0 16,41 0-16,-41 0 0,-1 0 16,21 0-16,1 0 0,-1 0 15,64 0-15,-63 0 0,-22 0 16,22 0-16,20 0 0,-41 0 15,-22 0-15,0 0 0,-21 21 16,-21-21 0,0 0-16,0 0 0</inkml:trace>
  <inkml:trace contextRef="#ctx0" brushRef="#br1" timeOffset="70286.39">5461 9525 0,'-42'21'16,"20"-21"-16,22 21 0,-21-21 0,21 22 15,-21-1-15,21 0 0,-21 0 16,21 0-16,0 22 0,0-22 0,0 63 16,0-62-16,0 20 0,0 0 15,0 1-15,0-1 0,0 0 16,0 1-16,0-1 0,0 0 16,0 1-16,0-1 0,0 0 0,0 1 0,0-1 15,-21-21-15,0 21 0,-1 1 16,1-22-16,0 21 0,-21-21 15,21 1-15,-22-22 0,22 21 0,-21-21 16,21 0-16,-22 0 0,1 0 16,0 0-16,20 0 0,-20-21 15,21-1-15,-21 1 0,20-21 0,-20-22 16,21 43-16,21-21 0,-21 0 16,21 20-16,0-20 0,0 21 0,0 0 15,0 0-15,21-1 0,0 1 0,0 0 16,0 21-16,1 0 0,-1-21 15,0 21-15,21 0 0,-21 0 16,22 0-16,-22 0 0</inkml:trace>
  <inkml:trace contextRef="#ctx0" brushRef="#br1" timeOffset="71001.61">5821 10097 0,'0'-22'0,"-21"22"32,-1 0-32,1 0 15,21 22-15,0-1 16,0 0-16,0 0 16,0 0-16,0 0 0,0 1 15,0-1-15,0 0 0,0 0 0,0 0 16,0 0-16,0 1 0,0-1 15,0 0-15,-21 0 0,21-42 47,0 0-47,0 0 0,0-1 16,0 1-16,0 0 0,0 0 0,0 0 16,0 0-16,0-1 0,0 1 15,21-21-15,0 21 0,1 0 0,-1-1 16,0 1-16,21 0 0,-21 0 15,22 0-15,-1 21 0,-21 0 0,22 0 16,-22 0-16,0 0 0,21 0 16,-21 21-16,1 0 0,-22 0 0,21 0 15,0 1-15,-21-1 0,21 0 0,-21 0 16,0 0-16,0 0 16,0 22-16,0-22 0,0 0 0,0 0 15,0 0-15,0 1 0,0-1 0,-21-21 31,21-21-15,-21 21-16,21-22 0,0 1 0,0 0 16,0 0-16,0-21 15,0 20-15,0 1 0,21-21 0,0 21 16,0-22-16,0 22 0,1-21 0,-1 21 16,0 0-16,21-1 0,-21 1 15,22 21-15,-22 0 0,0 0 0,0 0 16,22 21-16,-22 1 0,0-1 15,0 21-15,-21-21 0,0 0 16,0 22-16,0-22 0,0 21 0,0-21 16,0 1-16,0 41 0,0-42 15,-21 0-15,0 1 16,21-1-16,-21-21 16,-1 0-16,22-21 15,0-1 1,22 1-16</inkml:trace>
  <inkml:trace contextRef="#ctx0" brushRef="#br1" timeOffset="71402.38">6964 10139 0,'0'0'15,"-21"0"-15,21 21 0,21-21 31,0 0-15,0 0-16,0 0 0,0 0 0,1-21 16,-1 21-16,0-21 0,0 0 15,0-1-15,0 22 0,1-21 0,-1 0 16,-21 0-16,21 21 0,-21-21 16,0 0-16,-21 21 15,0 0-15,-22 0 0,22 0 16,0 21-16,0-21 0,-22 21 0,22 0 15,-21 0-15,21 0 0,-22 22 16,22-22-16,0 0 0,0 21 16,0-20-16,21-1 0,-21 21 0,21-21 15,0 0-15,0 1 0,0-1 16,42 0-16,-21 0 0,0 0 0,0-21 16,64 0-16,-64 0 0,22 0 15,-1 0-15,0-21 0,1 0 16,-1 21-16,0-21 0,1 0 0,-22-1 15,21 1-15,0-21 0,1 21 0</inkml:trace>
  <inkml:trace contextRef="#ctx0" brushRef="#br1" timeOffset="71674.23">7937 9525 0,'0'-21'0,"-21"21"16,0 0-16,0 0 0,0 21 15,0-21-15,-1 42 0,22-20 16,-21 20-16,0 0 0,0 1 0,21-1 16,-21 0-16,21 1 0,-21 20 0,21-21 15,0 1-15,-22-1 0,1-21 16,21 22-16,-21-1 0,21-21 0,0 0 16,0 22-16,0-22 0,0 0 0,0 0 15,0 0-15,21-21 16,0 0-16,1 0 0,-1 0 15,0 0-15,21-21 0,-21 21 16,1-21-16,-1 0 0,0 0 0,21 21 16</inkml:trace>
  <inkml:trace contextRef="#ctx0" brushRef="#br1" timeOffset="71893.39">7599 9991 0,'0'0'16,"-21"0"-16,21 21 0,21-21 31,0 0-31,0 0 0,0 0 16,0 0-16,1 0 0,20 0 16,-21 0-16,0 0 0,22 0 0,-22 0 15,21 0-15,-21 0 0,0-21 0,1 21 16,-1 0-16,0-21 15,0 21-15</inkml:trace>
  <inkml:trace contextRef="#ctx0" brushRef="#br1" timeOffset="72309.85">8361 10075 0,'0'0'0,"21"0"32,0 0-17,0-21-15,0 21 0,1-21 16,-1 21-16,21-21 0,-21 21 0,0-21 16,1 0-16,-1 21 0,-21-22 15,21 1-15,-21 0 16,-21 21-1,0 0-15,-1 0 16,1 21-16,0-21 0,-21 21 16,21 1-16,-1-1 0,1 0 0,0 0 15,0 0-15,0 0 0,21 1 0,0-1 16,-21 0-16,21 0 0,-22 0 16,22 0-16,0 1 0,0-1 15,0 0-15,0 0 0,22-21 0,-1 0 16,-21 21-16,21-21 0,0 0 15,0 0-15,0 0 0,1 0 0,-1 0 16,0 0-16,0-21 0,0 0 0,43 0 16,-43 0-16,0 21 15</inkml:trace>
  <inkml:trace contextRef="#ctx0" brushRef="#br1" timeOffset="72733.6">8975 9970 0,'0'0'0,"0"-22"0,0 1 16,0 0-16,21 0 16,0 21-16,0-21 0,0 21 15,0-21-15,1 21 0,-1 0 16,0 0-16,0 0 0,0 0 16,0 0-16,1 0 0,-1 0 0,0 21 15,0 0-15,-21 0 0,0 0 16,21 0-16,0 22 0,-21-22 0,0 0 15,0 21-15,0-20 0,0-1 0,0 21 16,0-21-16,0 0 0,0 1 0,0-1 16,0 0-16,0 0 0,0 0 15,-21-21-15,0 0 0,0 0 16,0 0 0,0 0-16,21-21 15,0 0 1,0 0-16,21 0 0,0-1 15,0 1-15,0-21 0,0 21 0,22 0 16,-22-22-16,21 1 0,-21 21 16,22-22-16,-22 22 0,21-21 0,-21 21 15,22 0-15,-22-1 0,21 1 16,-21 21-16,1 0 0,-22-21 16,21 21-16,-21 21 15</inkml:trace>
  <inkml:trace contextRef="#ctx0" brushRef="#br1" timeOffset="73291.89">5101 11578 0,'-21'-21'15,"0"21"1,21 21-16,0 22 16,0-22-16,0 0 0,0 21 15,0 1-15,-21-22 0,21 21 16,-22 0-16,1 1 0,21-22 0,-21 21 16,0 1-16,0-22 0,21 0 15,-21 21-15,-1-21 0,22 1 16,-21-22-16,0 0 15,21-22 1,0 1-16,0 0 0</inkml:trace>
  <inkml:trace contextRef="#ctx0" brushRef="#br1" timeOffset="73541.47">4995 11494 0,'0'0'0,"21"-43"0,1 43 16,-22-21-16,21 0 0,0 21 0,0 0 15,0 0-15,0 21 0,1 0 0,-1 0 16,0 22-16,21-22 16,-21 21-16,1 1 0,-1-1 0,-21 0 15,21 1-15,-21-1 0,21 0 0,-21 1 16,0-1-16,0 0 0,0-21 16,0 22-16,0-22 0,0 0 0,0 0 15,0 0-15,0 1 0,21-22 31,-21-22-31,0 1 0,21 0 0,1 0 16,-22 0-16</inkml:trace>
  <inkml:trace contextRef="#ctx0" brushRef="#br1" timeOffset="73771.34">5715 11303 0,'0'-21'15,"0"42"-15,0-84 0,0 84 31,0 21-31,-21-21 0,21 22 16,-21-1-16,-1 0 0,1 1 0,21 20 16,-21-21-16,0 1 0,0-1 15,21 22-15,-21-22 0,21 0 16,-22 1-16,1-1 0,21-21 0,0 21 0,0-20 16,0-1-16,0 0 0,0 0 15,0 0-15,21-21 16,1 0-16,-1-21 15</inkml:trace>
  <inkml:trace contextRef="#ctx0" brushRef="#br1" timeOffset="74146.12">6117 11621 0,'-63'63'16,"41"-42"-1,1 0-15,-21 43 0,21-43 16,-22 43-16,43-22 16,0-21-16,0 21 0,0-20 0,0 20 15,0-21-15,22 43 0,-1-64 16,0 21-16,21 0 0,-21-21 0,22 0 16,-1 0-16,-21 0 15,22-21-15,-1 0 0,-21 21 0,21-22 16,1-20-16,-22 21 0,0 0 0,21-22 15,-20 22-15,-1-21 0,-21 0 16,0 20-16,0-20 0,0 0 0,0-22 16,-21 22-16,-1 21 0,1 0 15,0-1-15,0 1 0,0 21 16,0 0-16,-22 0 0,22 0 0,0 21 16,-21-21-16,20 22 0,1 20 15,0-21-15,0 0 0,0 22 0,0-22 16,21 0-16,-22 21 0,22-21 15,0 1-15,0-1 0</inkml:trace>
  <inkml:trace contextRef="#ctx0" brushRef="#br1" timeOffset="75406.25">7641 11367 0,'0'0'0,"0"-22"0,21 22 0,-21-21 16,0 0-16,21 21 16,-21-21-16,0 0 31,0 42 0,0 0-31,0 0 0,0 22 16,0-22-16,0 21 0,-21 0 15,21 1-15,-21-1 0,0 0 0,0 1 16,-43 41-16,43-41 16,0-1-16,0 0 0,-22 1 15,22-1-15,-21 43 16,21-64-16,21 21 0,-21-21 0,-1 1 16,1-1-16,0-21 0,0 0 15,0 0-15,21-21 16,0-1-16,-21 1 0,21 0 15,-22 0-15,22-21 0,0 20 16,0-20-16,0 0 0,0-1 16,0 22-16,0-21 0,0 0 0,0-1 0,0 1 15,0 21-15,0-22 0,22 22 16,-1 0-16,-21 0 0,0 0 16,42 0-16,-21 21 15,0 42-15,1-21 0,-1 0 16,-21 0-16,21 22 0,0-22 15,-21 21-15,21-21 0,-21 22 0,0-1 16,0 0-16,21-20 0,-21 20 16,22 0-16,-22-21 0,0 22 0,21-22 15,0 0-15,-21 0 0,21 0 0,0 1 16,0-22-16,1 0 0,20 0 16,0 0-16,22 0 15,-1-22-15,-20 1 0,-1 0 0,21 0 16,-20 0-16,-1-22 0,0 22 15,1-21-15,-1 21 0,0-22 0,-20 22 16,20-21-16,-21 21 0,0-22 0,-21 1 16,21 21-16,-21 0 0,0 0 15,-21 42 17,0 0-32,21 0 0,0 21 15,-21-20-15,21-1 0,-21 0 16,21 21-16,0-21 0,0 1 15,0 20-15,0-21 0,0 0 0,0 0 16,0 22-16,21-22 16,0 0-16,0-21 0,0 0 0,1 0 15,-1 0-15,21 0 0,-21 0 0,22 0 16,-22-21-16,21 0 0,0 0 16,-20-22-16,20 22 0,-21 0 0,0-21 15,0 20-15,1-20 0,-22 21 0,0-21 16,0-1-16,0 22 0,0-21 15,-22 21-15,1-22 0,0 22 0,-21 0 16,21 0-16,-22 21 0,22 0 0,-21 0 16,21 0-16,-22 0 15,1 0-15,21 0 0,-22 21 0,1 0 16,21 0-16,-21 22 0,20-22 0,1 0 16,0 21-16,0-21 0,21 1 15,0-1-15,0 0 0,0 0 0,21 0 16,0 0-16,0 1 0,1-22 0,20 0 15,0 21-15,1-21 0,-1 0 16</inkml:trace>
  <inkml:trace contextRef="#ctx0" brushRef="#br1" timeOffset="75877.99">9313 11578 0,'0'0'0,"0"-21"0,-21 0 0,0 21 15,-21 0-15,20 0 16,1 0-16,-21 0 0,21 0 0,0 21 16,-22 0-16,22 0 0,-21 1 0,21-1 15,-22 0-15,22 21 0,0-21 16,0 22-16,0-22 0,-1 0 0,22 21 16,0-20-16,-21-1 0,21 21 15,0-21-15,0 0 0,0 1 0,0-1 16,21-21-16,1 21 0,-1-21 0,0 0 15,42 0-15,-20 0 16,-1-21-16,-21 21 0,22-21 16,-1-1-16,-21 1 0,21 0 0,-20 0 15,-1 0-15,21-43 0,-21 43 16,0-21-16,1 21 0,-22-22 16,21 22-16,-21 0 0,0 0 0,0 0 15,0-1-15,0 1 0,-21 42 31,-1 1-31,1-1 16,21 0-16,-21 0 0,21 21 16,0-20-16,0-1 0,0 0 0,0 21 0,0-21 15,0 1-15,0 20 16,0-21-16,0 0 0,0 0 0,21 1 16,43-1-16,-22-21 0,-21 0 15,22 0-15,-1 0 0,21 0 16,-20 0-16</inkml:trace>
  <inkml:trace contextRef="#ctx0" brushRef="#br1" timeOffset="76403.69">10287 11599 0,'0'-21'0,"0"42"0,0-63 0,0 21 0,-21 0 16,0 0-16,-1-1 0,1 22 15,0 0-15,-21 0 0,21 0 0,-22 0 16,1 22-16,21-22 0,-22 21 0,22 21 15,-21-21-15,21 0 0,-22 22 16,22-22-16,0 21 0,0-21 0,0 43 16,21-22-16,0-21 0,0 1 15,0 20-15,0-21 0,0 0 16,0 0-16,21 1 0,0-22 0,0 0 16,22 21-16,-22-21 0,0 0 0,21 0 15,-21 0-15,22-21 16,-1-1-16,-21 1 0,22 0 0,-22 0 15,21 0-15,0-43 0,1 22 16,-22 21-16,0-22 0,0-20 16,0 21-16,1-22 0,-1 22 15,0-22-15,-21 1 0,21-1 0,0 1 16,-21 20-16,0-20 0,21 42 0,-21-22 16,0 22-16,0 0 0,0 42 15,-21 22-15,0-1 16,21 0-16,-21 22 0,0-1 15,21 1-15,0-1 0,-21 1 0,21-1 16,-22-20-16,22 20 0,0 1 0,0-22 16,0 21-16,22-20 0,-1-1 15,0-21-15,0 22 0,21-22 16,22 21-16,-22-42 0,1 0 16,-1 0-16,0 0 0,1-21 0,20 0 15,1 0-15,-1-1 0,1 1 16,-22-21-16,21 21 0,1 0 0,-22-22 15,1 22-15,-22 0 0,0 0 0</inkml:trace>
  <inkml:trace contextRef="#ctx0" brushRef="#br1" timeOffset="77098.08">5440 12912 0,'0'0'0,"0"21"16,-21-21-16,-1 42 0,1-21 15,21 22-15,-21-1 0,0 0 16,21 1-16,-21-1 0,0 0 0,21 1 16,-22-1-16,1 0 0,0 1 15,21-1-15,-21 0 0,0 1 16,0-1-16,-1-21 0,22 0 0,0 1 16,-21-1-16,21-42 15,0-22 1,0 22-16,21 0 0,1-21 15,-22-1-15,21 1 0,0 0 16,0-1-16,0 1 0,0 0 0,1-22 16,20 22-16,-21-22 15,0 22-15,0-22 0,1 22 0,-22 21 16,21-21-16,0 42 0,0 0 0,0 0 16,0 21-16,-21 0 15,0 21-15,0-21 0,22 22 0,-22 20 16,0-20-16,0-1 0,0 0 0,0 22 15,0-22-15,0 0 0,0 1 16,-22-1-16,22 0 0,0-20 0,0 41 16,0-42-16,0 0 15,0 1-15,-21-22 16,0 0 0,0-22-16</inkml:trace>
  <inkml:trace contextRef="#ctx0" brushRef="#br1" timeOffset="77469.87">5080 13420 0,'85'0'15,"-43"0"1,-21-21-16,21 21 0,1 0 16,20-22-16,-20 1 0,20 21 15,1-21-15,-1 0 0,1 21 0,-1-21 16,1 0-16,-22-1 0,21 1 0,-20 0 15,-22 0-15,21 0 0,-21 0 0,-21-1 16,22 22-16,-22-21 16,-22 21-1,22 21-15,-21 1 0,0-1 16,21 0-16,-21 0 0,0 0 16,0 22-16,21-22 0,-22 21 0,22 0 15,-42 43-15,42-43 0,0 22 16,-21-22-16,21 22 0,-21-22 15,0 0-15,21 22 0,0-22 0,-22 1 16,1 20-16,21-21 0,-21-20 0,21 20 16,0-21-16,0 0 0,0 0 15,0 1-15,0-44 16,0 1-16,21 0 16</inkml:trace>
  <inkml:trace contextRef="#ctx0" brushRef="#br1" timeOffset="77769.7">5948 13229 0,'0'0'0,"0"-21"0,21 0 0,0 0 0,-21 0 16,21 21-16,22-22 0,-22 1 16,0 21-16,0 0 0,21 0 0,-20 0 15,20 0-15,-21 21 0,0 1 16,0-1-16,1 0 0,-1 0 0,0 0 15,-21 0-15,0 22 0,0-22 0,0 0 16,-21 0-16,0 22 0,-1-22 16,1 0-16,-21 0 0,21 0 15,-22-21-15,1 21 0,0 1 0,21-22 16,-22 0-16,22 0 0,-21 0 16,21 0-16,21-22 15,21 1 1,0 21-16,0-21 0,21 0 15,-20 0-15</inkml:trace>
  <inkml:trace contextRef="#ctx0" brushRef="#br1" timeOffset="78034.55">6689 13166 0,'0'0'0,"-22"21"16,22 0-16,-21 0 0,0 22 15,21-22-15,-21 21 0,0-21 0,21 22 16,-21 20-16,-1-21 0,1 1 16,0 20-16,-21 43 0,21-42 15,-1-1-15,-20-21 0,21 22 16,0-1-16,0-20 0,-22-1 0,22 22 16,0-22-16,0 0 0,21-21 15,0 1-15,0-1 0,-21 0 16,42-42-16,-21 0 15,21-1-15,0-20 0,0 0 16,0 21-16</inkml:trace>
  <inkml:trace contextRef="#ctx0" brushRef="#br1" timeOffset="78309.92">6498 13208 0,'0'0'0,"21"-21"0,-21 0 16,21 0-16,1 21 0,-1-22 15,0 1-15,21 21 0,-21 0 16,22-21-16,-1 21 0,0 0 0,1 0 16,-1 21-16,0-21 0,1 21 15,-1 1-15,-21-1 0,0 0 0,1 0 16,-1 0-16,-21 0 0,0 22 0,0-22 16,0 0-16,-21 0 0,-1 0 15,1-21-15,0 22 0,-42 20 16,20-42-16,22 21 0,-64-21 15,64 21-15,0-21 0,0 0 16,0 0-16,0 0 0,21-21 16</inkml:trace>
  <inkml:trace contextRef="#ctx0" brushRef="#br1" timeOffset="79373.87">8403 12933 0,'0'0'15,"0"-21"-15,0 0 0,0-1 0,0 1 0,0-21 16,0 21-16,0 42 31,-21 0-15,21 21-16,0-20 0,0 20 15,0 0-15,-21 1 0,0 20 0,-1-21 16,22 1-16,-21-1 0,-21 22 0,21-22 16,0 0-16,-22 1 0,22-1 15,-21 0-15,-1 1 0,22-1 0,-21-21 16,21 0-16,-22 22 0,22-43 16,-21 21-16,21-21 0,0 0 15,-1 0-15,1 0 0,0-21 0,21-1 16,-21 1-16,21 0 0,0-21 0,0 21 15,0-22-15,0 1 0,0 0 16,0-1-16,21 1 0,21-22 16,-42 22-16,22 21 0,-1-21 15,0 20-15,0 1 0,0 0 16,0 21-16,1 0 0,-1 0 16,0 21-16,-21 0 15,21 1-15,-21-1 0,21 0 0,-21 0 16,21 21-16,-21-20 0,0-1 0,22 21 15,-1-21-15,-21 22 0,21-22 16,0 0-16,-21 21 0,21-21 0,0 1 16,1-1-16,-1 0 0,0-21 0,0 0 15,21 21-15,-20-21 0,-1 0 16,21 0-16,-21 0 0,22-21 16,-22 0-16,21 0 0,0-1 0,1 1 15,-22 0-15,21 0 0,1 0 16,-22 0-16,21-22 0,-21 22 0,0-21 15,1 21-15,-22-1 0,0 1 0,21 0 16,-21 0-16,-21 21 31,-1 21-31,22 0 0,-21 0 16,21 22-16,-21-22 0,21 0 16,0 0-16,0 0 0,0 22 0,0-22 15,0 0-15,0 0 0,0 0 16,0 1-16,21-1 0,0 0 0,22-21 15,-22 0-15,0 0 0,21 0 16,-20 0-16,20 0 0,-21 0 0,21-21 16,-20 21-16,20-21 0,-21-1 15,0 1-15,22 0 0,-22-21 16,-21 21-16,0-1 0,21-20 0,-21 21 0,0-21 16,0-1-16,0 1 15,-21 21-15,0-22 0,-1 1 0,-20 21 0,21 0 16,-21 0-16,-1 21 0,22 0 15,-21 0-15,21 0 0,-22 0 16,1 0-16,21 21 0,-22 0 0,22 0 16,0 21-16,0-20 0,0-1 0,21 21 15,-21-21-15,21 22 0,0-22 16,0 0-16,0 0 0,42 21 0,-21-20 16,0-22-16,22 21 0,-1 0 15,0-21-15,1 0 0,-1 0 0,21 0 16</inkml:trace>
  <inkml:trace contextRef="#ctx0" brushRef="#br1" timeOffset="80306.13">9927 13166 0,'0'0'0,"0"-21"0,-21 21 0,0 0 0,0-22 15,-22 22-15,22 0 0,0 0 0,0 0 16,-22 0-16,22 0 0,0 0 15,0 22-15,0-1 0,0 0 0,-1 0 16,1 0-16,0 0 0,0 22 0,21-22 16,0 0-16,-21 0 0,21 22 15,0-22-15,0 0 0,0 0 16,0 0-16,0 0 0,21-21 16,0 0-16,0 0 0,0 0 15,1 0-15,20 0 0,-21 0 16,21 0-16,-20-21 0,20 0 0,-21 0 0,21 0 15,-20 0-15,-1-1 16,0 1-16,42-21 0,-41 0 16,-1 20-16,0 1 0,0-21 0,-21 21 15,21 0-15,0-1 16,-21 1-16,0 42 16,0 1-16,0-1 15,0 0-15,-21 21 16,21-21-16,-21 22 0,21-22 0,0 0 15,0 0-15,0 0 0,0 22 0,0-22 16,0 0-16,0 0 16,21 0-16,0-21 0,1 22 0,20-1 15,-21-21-15,21 0 0,1 0 0,-22 0 16,21 0-16,1 0 0,-1 0 16,21-21-16,-20 21 0,-1-22 0,0 1 15,1 0-15,-1 0 0,0 0 0,1 0 16,-22-1-16,0 1 0,0-21 15,22-22-15,-43 43 0,0 0 16,0 0-16,0 0 0,-22 0 0,1-1 16,0 22-16,0 0 0,0 0 15,0 0-15,-43 0 0,22 22 16,21-22-16,-22 21 0,22 0 16,-21 0-16,21 21 0,-1-20 15,1-1-15,0 0 0,21 0 0,0 21 16,0-20-16,0-1 0,0 0 0,0 0 15,21 0-15,-21 0 16,21-21-16,1 0 0,-1 0 0,0 0 16,21 0-16,-21 0 0,1 0 0,20 0 15,-21-21-15,21 0 0,-20 0 16,20 0-16,-21 0 0,0-22 0,22 22 16,-22-21-16,0-1 0,0 1 15,0 0-15,0-1 0,1-20 16,-1 21-16,-21-22 0,0 22 0,0-1 0,0 1 15,0 21-15,0 0 0,0 0 16,0 42 0,0 0-16,-21 21 0,-1 1 0,1-1 15,21 0-15,0 22 0,0-22 16,0 0-16,0 1 0,0-1 0,0 0 16,0 1-16,0-22 0,21 42 15,1-41-15,20 20 0,-21-42 0,0 21 16,22 0-16,20-21 15,-21 0-15,-20 0 0,20 0 0,-21 0 16,21 0-16,1-21 0,-22 0 0,0 21 16,21-21-16</inkml:trace>
  <inkml:trace contextRef="#ctx0" brushRef="#br1" timeOffset="81469.78">5588 14626 0,'0'0'0,"-21"-21"0,21 0 0,-43-64 31,22 64-31,21 0 16,-21 0-16,0 21 16,21 21-16,-21 21 15,0-21-15,21 22 0,0-1 16,0 0-16,-22 22 0,22-22 0,-21 1 15,0 20-15,0-21 0,21 1 0,-21 20 16,0-20-16,-1-1 0,-20 43 16,21-43-16,0 0 0,0-21 15,-1 1-15,1-1 0,21 0 16,-21 0-16,0-21 0,0 0 0,0 0 16,21-21-16,0 0 15,-22 0-15,22-1 0,0-20 0,0 0 16,0 21-16,0-22 0,0 1 15,0 0-15,0-1 0,0 1 0,0 0 16,0-1-16,0 22 0,0 0 0,0 0 16,22 0-16,-1 42 15,0 0-15,-21 0 16,21 0-16,-21 0 16,21 22-16,0-1 0,-21 0 0,22 1 15,-1-1-15,-21-21 0,21 22 0,-21-1 16,21 0-16,0-21 0,-21 1 15,21 20-15,1-21 0,-1-21 0,0 21 16,0-21-16,0 0 0,0 0 16,22 0-16,-22-21 0,21 0 0,43-21 15,-43 20-15,1-20 0,-1 0 16,0 21-16,1-22 0,-1 1 16,-21 21-16,21-22 0,-20 22 0,-1 0 15,0 0-15,-21 0 0,0 0 16,21-1-16,-21 44 31,0-1-31,0 0 0,0 0 0,-21 0 16,21 22-16,0-22 0,-21 21 15,21-21-15,0 0 0,0 22 16,0-22-16,0 21 0,0-21 0,21 1 16,0-1-16,0 0 0,0 0 0,1-21 15,20 0-15,-21 0 0,43 0 16,-22 0-16,-21 0 0,21-21 15,1 0-15,-22 0 0,21-1 16,1 1-16,-1-21 0,-21 21 0,21-22 16,-20 22-16,-1-21 0,-21 21 0,0-22 15,0 1-15,0 21 0,-21-21 16,-1-1-16,1 22 0,-21 0 0,21-21 16,-22 20-16,1 1 0,0 21 15,-1 0-15,1 0 0,0 0 0,-1 0 16,1 0-16,21 21 0,-21 1 0,20-1 15,1 21-15,0-21 0,0 22 16,21-22-16,0 21 0,0 0 0,0 1 16,0-22-16,0 21 0,0 1 15,0-22-15,63 42 16,-41-63-16,-1 21 0,21-21 0,0 22 16,1-22-16</inkml:trace>
  <inkml:trace contextRef="#ctx0" brushRef="#br1" timeOffset="82422.35">7366 14923 0,'0'0'16,"0"-22"-16,0 1 0,-21 0 0,0 21 16,-1-21-16,1 21 0,0 0 15,0 0-15,0 0 0,-22 21 16,22 0-16,-21 0 0,21 1 0,-22-1 15,1 21-15,21 0 0,-21-20 16,-1 20-16,22 0 0,-21 1 0,21-1 16,-22 0-16,43 1 0,-21-22 0,21 21 15,0-21-15,0 0 0,21-21 16,0 0-16,1 0 0,20 0 16,0 0-16,1 0 0,-1-21 15,0 0-15,22 0 0,-22 0 16,0-22-16,1 22 0,-1-21 0,43-22 15,-64 22-15,0 21 0,0-21 0,0-1 16,1 22-16,-22 0 16,21 0-16,-21 0 0,0-1 0,-21 22 31,-1 0-31,22 22 0,-21-1 16,21 0-16,0 0 0,-21 0 0,21 22 15,-21-22-15,21 21 0,0 0 0,0-20 16,0 20-16,0-21 0,0 21 15,0-20-15,21 20 0,0-21 0,0 0 16,22-21-16,-22 21 0,21 1 16,1-22-16,-1 0 0,0 0 0,1 0 15,20 0-15,-21-22 0,22 1 0,-22 21 16,22-21-16,-22 0 16,22-21-16,-22 20 0,-21 1 0,21-21 15,-20 21-15,-1-22 0,0-20 16,-21 42-16,0-22 0,0 22 15,0 0-15,0 0 0,0 0 0,-21 21 16,0 0-16,-1 0 0,1 0 0,0 0 16,0 0-16,0 0 0,-43 42 15,43-21-15,0 0 0,0 1 16,0 20-16,-1 0 0,1-21 0,21 22 16,-21-22-16,21 21 0,0-21 15,0 1-15,0-1 0,0 0 16,0 0-16,21 0 0,0-21 0,22 0 15,-22 0-15,0 0 0,0 0 16,0 0-16,22-21 0,-22 0 0,0 0 16,21 0-16,-20-1 0,-1-20 0,0 21 15,21-21-15,-21-1 0,1 1 16,-22 0-16,21-1 0,0 1 16,-21 0-16,0-22 0,0 22 0,0-1 15,0-20-15,0 21 0,0-1 16,0 1-16,0 21 0,0 0 0,0-1 15,0 1-15,0 42 16,0 1-16,0-1 0,0 21 16,0 0-16,0 1 0,0-1 0,0 0 15,0 1-15,0-1 0,0 0 16,0 1-16,0-1 0,0 0 0,0 1 16,0-1-16,0-21 0,0 22 0,0-22 15,0 0-15,21 0 0,0 0 16,0 0-16,1-21 0,-1 0 15,0 0-15,0 0 0,21 0 16,-20-21-16,20 0 0,0 0 0,22 0 16</inkml:trace>
  <inkml:trace contextRef="#ctx0" brushRef="#br1" timeOffset="82894.09">9652 14626 0,'0'0'15,"0"-21"-15,0 0 0,0-21 0,0 20 0,0 1 16,21 0-16,-21 0 0,0 0 0,0 42 31,0 0-31,0 21 16,0 1-16,0-1 0,0 0 15,0 1-15,-21 20 0,0-20 0,21-1 16,-21 0-16,-1 1 0,1 20 0,21-21 16,-21-20-16,0 20 0,21 0 15,0 1-15,-21-22 0,21 0 16,-21 0-16,21 0 0,0 0 0,0-42 47,0 0-47,0 0 0,0 0 0,0-22 15</inkml:trace>
  <inkml:trace contextRef="#ctx0" brushRef="#br1" timeOffset="85154.26">9504 14880 0,'-21'127'0,"42"-254"0,-21 85 15,0 0-15,21 20 0,0-20 16,-21 0-16,21 21 0,22-43 0,-22 22 16,0 21-16,0-22 15,0 22-15,22 0 0,-1 0 0,-21-22 16,21 22-16,22 21 0,-22-21 15,1 21-15,-1 0 0,21 0 0,-20 0 16,-1 21-16,-21 0 0,22 1 0,-22 20 16,-21 0-16,0 1 0,0-22 15,0 21-15,0 0 0,-21 1 0,-22-1 16,22-21-16,-21 22 0,-22-22 0,22 0 16,0 0-16,-1 0 0,1 0 15,0-21-15,-1 0 0,1 22 16,21-22-16,0 0 0,-1 0 0,1 0 0,0 0 15,0-22-15,21 1 16,0 0-16,0 0 16,0 42 15,21 0-31,0 0 16,-21 1-16,0-1 0,21 0 15,1 0-15,-1 0 0,-21 0 0,21 22 16,0-22-16,-21 0 0,21-21 0,0 21 15,1 0-15,-1 1 0,0-22 16,0 0-16,0 0 0,22 0 0,-22 0 16,21 0-16,-21 0 0,64-22 15,-64 1-15,21 0 16,1 0-16,-22 0 0,0 0 0,21-1 16,-20 1-16,-1 0 0,0-21 0,0 21 15,-21-1-15,0 1 0,21-21 16,-21 21-16,0 0 0,-21 42 31,0-21-15,21 21-16,0 0 0,-21 0 0,21 22 15,-21-22-15,21 0 0,-22 21 16,22-21-16,0 43 16,0-43-16,0 0 0,0 0 0,0 1 15,0-1-15,22 0 0,-1-21 0,0 0 16,0 0-16,0 0 0,0 0 15,22 0-15,-22 0 0,42-21 16,-41 0-16,-1-1 0,21-20 16,-21 21-16,0 0 0,1 0 0,-1-22 15,0 22-15,0 0 0,-21-21 16,21 20-16,-21 1 0,0 0 0,0 0 16,0 0-16,0 42 31,0 0-31,0 0 15,-21 0-15,0 1 0,21-1 0,-21 0 16,21 0-16,0 0 0,0 22 0,0-22 16,0 0-16,0 0 0,0 0 15,0 0-15,0 1 0,21-22 0,0 21 16,0-21-16,0 0 0,1 0 0,-1 0 16,0 0-16,0 0 0,21-21 15,-20-1-15,20 22 0,0-21 16,-21 0-16,22 0 0,-22-21 0,21-1 15,-21 22-15,1-21 0,-1 21 16,-21-1-16,21 1 0,-21 0 16,-21 42 15,0 0-31,21 1 0,-22-1 16,1 0-16,21 0 0,-21 0 0,0 22 15,21-22-15,-21 0 0,21 0 16,-21 0-16,-1 0 0,22 1 0,0-1 15,0 0-15,0-42 32,0 0-17,0-1-15,0 1 0,22 0 16,-1 0-16,-21 0 0,21-22 16,0 22-16,0 0 0,0 0 0,1 0 15,-1 0-15,0-1 0,0 1 16,0 21-16,0 0 0,1 0 0,-1 0 15,0 0-15,-21 21 16,0 1-16,0-1 0,0 0 16,0 0-16,0 0 0,0 0 0,0 1 15,0-1-15,0 0 0,0 0 0,0 0 16,0 0-16,21-21 0,-21 22 16,21-1-16,0-21 0,1 0 0,-1 0 15,0 0-15,0 0 0,21 0 16,-20 0-16,-1 0 0,21 0 15,-21-21-15,22-1 0,-22 1 0,21 0 16,-21 0-16,22-43 0,-22 43 16,-21 0-16,0 0 0,21-21 15,-21 20-15,0 1 0,0 0 16,-21 21 0,21 21-16,-21 0 15,-1 1-15,22-1 0,-21 0 16,21 0-16,0 0 0,-21 22 15,21-22-15,-21 0 0,21 0 0,-21 0 16,21 0-16,0 1 0,0-1 16,0 0-16,0-42 31,0 0-31,0-1 16,21 1-16,-21 0 0,21 0 15,0 0-15,0 0 0,1-1 0,-1-20 16,42-21-16,-42 41 0,22 1 15,-22 0-15,0 0 0,0 21 16,0 0-16,1 0 0,-1 0 0,-21 21 16,0 0-1,0 0-15,0 1 0,0-1 16,-21 0-16,21 0 0,-22 0 16,22 0-16,0 1 0,0-1 0,0 0 15,22 0-15,-1 0 0,0 0 16,0 1-16,0-22 0,22 0 0,-22 21 15,0-21-15,21 0 0,-21 0 0,1 0 16,20 0-16,-21 0 0,21-21 16,-20-1-16,-1 22 0,21-21 0,-21 0 15,0-21-15,1 21 0,-1-1 16,0 1-16,-21-21 0,21 21 0,-21-22 16,21 22-16,-21 0 0,0 0 15,0 0-15,0 0 0,-21 21 31,0 21-31,21 0 0,-21 0 0,0 0 16,21 0-16,-22 1 0,22-1 0,0 0 16,-21 0-16,21 0 0,0 0 15,0 22-15,0-1 0,0-21 16,0 0-16,0 1 0,21-1 16,1 0-16,-1-21 0,0 21 0,0-21 15,0 0-15,0 0 0,1 0 16,20 0-16,-21 0 0,21 0 0,-20-21 15,20 0-15,0 21 0,22-64 16,-43 43-16,21 0 0,-21 0 16,1-22-16,20 22 0,-21 0 15,0-21-15,-21 21 0,0-1 0,0 1 16,0 0-16,0 0 0,-21 21 16,0 0-1,21 21 16,21-21-15,0 0-16,0 0 0,1 0 16,-1 0-16,0 0 0,0 0 0,0 0 15,0 0 1,-21 21 0,0 0-16,0 1 15,0-1-15,-21-21 0,0 42 16,0-21-16,21 0 0,0 1 0,-21 20 15,21-21-15,0 0 0,-21 0 0,21 22 16,0-22-16,0 0 0,0 0 16,21 0-16,0-21 0,0 22 0,0-22 15,0 0-15,22 0 0,-22 0 16,21 0-16,-21 0 0,22 0 0,-1-22 16,-21 1-16,22 0 0,-22 0 0,21 0 15,-21 0-15,22-22 0,-22 22 16,0 0-16,0 0 0,-21 0 15,0-1-15,0 1 0</inkml:trace>
  <inkml:trace contextRef="#ctx0" brushRef="#br1" timeOffset="85657.98">8234 15917 0,'0'22'31,"0"-1"-15,0 0 15,0 0-31,0 0 15,0 0-15,0 1 16,-21-22-16</inkml:trace>
  <inkml:trace contextRef="#ctx0" brushRef="#br1" timeOffset="85871.85">8086 16531 0,'0'0'0,"0"21"63,-22-21-47,1 0-1,21 22-15</inkml:trace>
  <inkml:trace contextRef="#ctx0" brushRef="#br1" timeOffset="86101.72">7937 17103 0,'0'0'0,"0"21"62</inkml:trace>
  <inkml:trace contextRef="#ctx0" brushRef="#br1" timeOffset="86273.62">8043 17526 0,'0'0'0</inkml:trace>
  <inkml:trace contextRef="#ctx0" brushRef="#br1" timeOffset="94413.73">14668 9885 0,'0'-21'0,"0"0"0,0-1 15,0 1-15,-21 21 16,21-21-16,0 63 31,0-20-31,0 20 16,0 0-16,0 1 0,0-1 15,0 0-15,0 22 0,0-22 0,-21 0 16,21 1-16,-21-1 0,21 0 0,-21 1 16,21-1-16,0-21 0,-21 22 15,21-22-15,0 0 0,-22 0 0,22-42 31,0 0-15,0 0-16</inkml:trace>
  <inkml:trace contextRef="#ctx0" brushRef="#br1" timeOffset="94657.59">14690 9800 0,'21'64'16,"-21"-43"-16,21 21 0,0-21 16,-21 22-16,21-1 0,0 0 0,1 1 15,-1-1-15,0 0 0,0-20 16,21 20-16,-20 0 0,-1 1 0,0-1 16,0-21-16,0 21 0,0-20 0,1-1 15,-1 0-15,0 0 0,-21 0 16,21-21-16,0 0 15,-21-21 1,0 0-16</inkml:trace>
  <inkml:trace contextRef="#ctx0" brushRef="#br1" timeOffset="94930.44">15219 9610 0,'0'0'16,"0"42"-16,0-21 0,0 43 0,-21 20 15,21-20-15,0-1 0,-22-20 16,1 20-16,21-20 0,-21 20 16,21-21-16,-21 22 0,0-22 0,0 1 15,21-1-15,-22 0 0,22-21 0,-21 1 16,21 41-16,0-42 15,21-21 1,1 0-16,-22-21 0,21 0 16,0 0-16,0 0 0</inkml:trace>
  <inkml:trace contextRef="#ctx0" brushRef="#br1" timeOffset="95337.89">15473 10287 0,'0'21'31,"21"-21"-31,0 0 16,0 0-16,0 0 0,1-21 15,-1 0-15,0 21 0,0-21 0,0 0 16,0-1-16,1 1 0,-1 21 0,-21-42 15,0 21-15,0 0 16,0-1-16,-21 22 16,-1 0-1,1 0-15,0 0 0,0 22 0,0-1 16,0 0-16,-22 21 16,22 1-16,21-22 0,-21 0 0,21 21 15,-21 1-15,21-22 0,0 0 0,0 21 16,0-21-16,0 1 0,0-1 15,21 0-15,0 0 0,0 0 16,0-21-16,1 0 0,-1 21 0,0-21 16,0 0-16,21 0 0,-20 0 15,20 0-15,-21-21 0,21 0 0,22-21 16,-22 21-16,-21-1 0</inkml:trace>
  <inkml:trace contextRef="#ctx0" brushRef="#br1" timeOffset="95762.17">16298 10118 0,'21'-21'0,"-42"42"0,42-64 16,-42 43 0,0 0-1,0 22-15,0-1 0,21 0 0,-21 0 16,-1 0-16,1 0 0,0 1 16,21 20-16,-21-21 0,0 21 0,21-20 15,0 20-15,0 0 0,-21-21 16,21 22-16,0-22 0,0 0 15,0 0-15,0 0 0,42 22 16,-21-43-16,0 0 0,22 0 0,-22 0 16,21 0-16,0 0 0,1 0 0,-1 0 15,0-21-15,1 21 0,-1-22 16,-21 1-16,22 0 0,-1-21 0,-21 21 16,21-1-16,-20-20 0,-1 0 0,-21 21 15,0-22-15,0 1 0,0 0 16,0 20-16,0-20 0,0 0 15,-43 21-15,22-22 0,0 22 0,-21 0 16,21 21-16,-22 0 0,1 0 16,0 0-16,-1 0 0,1 21 0,0 0 15,-1 0-15,22 1 0,-21-1 0,21 0 16,-1 21-16,1-21 0,0 22 0,21-22 16,0 21-16,0-21 0,0 1 15,0 20-15,0-21 0,21-21 0,0 21 16,1 0-16,-1-21 0,21 0 0</inkml:trace>
  <inkml:trace contextRef="#ctx0" brushRef="#br1" timeOffset="96817.56">17738 9885 0,'0'0'0,"0"-21"16,0 42 15,0 0-15,0 21-16,0-20 0,-22 20 0,1-21 15,0 21-15,21 1 0,-21-1 16,21 0-16,-21 1 0,0-22 0,-1 21 16,-20 1-16,21-1 0,0 0 0,0-21 15,-22 22-15,22-22 0,0 21 0,0-21 16,-22 1-16,22-1 15,0-21-15,21 21 0,-21-21 0,0 0 16,0 0-16,21-21 16,0 0-16,0-1 0,0 1 15,0 0-15,0-21 0,0-1 0,0 22 16,0-21-16,0 0 0,21-1 0,0 1 16,-21 21-16,21-22 0,0 22 15,0 0-15,1 0 0,-1 21 0,0 0 16,0 0-16,0 0 0,-21 21 15,0 0-15,21 22 16,-21-22-16,22 21 0,-22-21 0,0 22 16,0-22-16,0 21 0,0 0 0,21-20 15,-21-1-15,21 21 0,0-21 16,-21 0-16,21 1 0,0-22 16,1 21-16,-1 0 0,0-21 0,21 0 15,-21 0-15,1 0 0,20 0 0,-21 0 16,21 0-16,-20-21 0,20 0 15,-21-1-15,21 1 0,-20 0 0,-1-21 16,21 21-16,-21-1 0,0-20 16,1 21-16,-22-21 0,21 20 0,-21 1 15,21 0-15,-21 0 0,0 0 0,-21 21 32,0 0-32,21 21 15,0 0-15,0 0 16,-22 0-16,22 22 0,-21-22 0,21 0 15,0 21-15,0-20 0,0 41 16,0-42-16,0 0 0,0 1 16,21-1-16,1-21 0,-1 21 0,0 0 15,21-21-15,-21 0 0,22 0 0,-22 0 16,21 0-16,1 0 0,-22 0 0,21-21 16,0 0-16,1 0 0,-22-1 15,21 1-15,-21 0 0,1-21 16,-1 21-16,0-22 0,-21 1 0,0 0 15,0 20-15,0-20 0,0 0 16,0 21-16,-21-22 0,0 22 0,-22 0 16,22 0-16,-21 0 0,21-1 0,-22 22 15,1 0-15,0 0 0,-1 0 16,22 22-16,-21-1 0,21 0 0,-22 0 16,22 0-16,0 22 0,0-22 0,0 21 15,21 0-15,0-20 0,0 20 0,0 0 16,0-21-16,0 22 0,0-22 15,0 0-15,0 0 0,21 0 0,0 1 16,0-1-16,0-21 0,22 0 16,-22 21-16,21-21 0,0 0 15,1 0-15,-1 0 0</inkml:trace>
  <inkml:trace contextRef="#ctx0" brushRef="#br1" timeOffset="97793.81">19156 10245 0,'0'-21'0,"0"42"0,0-64 16,-21 43-16,21-21 15,-22 21-15,1 0 0,0 0 16,0 0-16,0 0 0,0 21 0,-1 1 16,1-1-16,0 0 0,0 0 15,0 0-15,0 22 0,-1-22 16,1 21-16,0 0 0,21-20 0,-21-1 15,21 21-15,-21-21 0,21 0 0,0 1 16,0-1-16,0 0 0,0 0 16,0 0-16,21-21 0,0 21 15,0-21-15,0 0 0,1 0 0,-1 0 16,0 0-16,0-21 0,21 0 16,-20 21-16,-1-21 0,0 0 15,21 0-15,-21-1 0,1-20 0,-1 21 0,0 0 16,0-22-16,0 1 0,0 21 15,1-21-15,-1 20 0,-21 1 16,0-21-16,0 21 0,0 0 16,0 42-1,-21 0-15,21 0 16,0 0-16,0 0 0,0 1 16,0 20-16,0-21 0,0 0 15,0 22-15,0-22 0,0 0 0,0 0 16,21 0-16,0 0 0,0 1 0,0-1 15,0 0-15,1-21 0,62 21 16,-63-21-16,22 0 0,-1 0 0,0 0 16,1 0-16,-1 0 0,0-21 15,1 21-15,-1-21 0,-21 0 16,22-1-16,-22 1 0,21 0 0,-21-21 16,0 21-16,1-22 0,-1 1 0,0 0 15,-21 20-15,21-20 0,-21 21 16,0-21-16,0 20 0,0 1 0,0 0 15,-21 21-15,-21 0 0,20 0 0,1 0 16,0 0-16,-21 0 0,21 21 16,-22 0-16,22 1 0,-21-1 0,21 21 15,-22-21-15,22 22 0,0-1 16,0-21-16,21 43 0,0-22 0,0-21 16,0 0-16,0 0 0,0 1 15,0-1-15,0 0 0,21 0 16,0-21-16,0 0 0,22 0 0,-22 0 15,0 0-15,21 0 0,-21 0 16,22-21-16,-22 21 0,0-21 0,21 0 16,-20-1-16,-1-20 0,0 21 0,21-21 15,-21-1-15,1 1 0,-1 0 16,0-1-16,21 1 0,-42-22 0,21 22 16,1-21-16,-22 20 0,21-20 0,-21 20 15,0 1-15,0 21 0,0 0 0,0 0 16,-21 42-1,21 0-15,-22 21 0,1-21 16,0 22-16,21-1 0,0 0 16,0 22-16,-21-22 0,21 1 15,0-1-15,0 0 0,0 1 0,0-1 16,0 0-16,0-21 0,0 22 0,0-22 16,0 0-16,0 0 0,21 0 0,0-21 15,-21 22-15,21-22 0,1 0 16,-1 0-16,0 0 0,0 0 15,21 0-15,-20 0 0,-1 0 0,21-22 16,-21 22-16,22-21 0,-22 21 16</inkml:trace>
  <inkml:trace contextRef="#ctx0" brushRef="#br1" timeOffset="97961.71">20976 10541 0,'0'21'31,"-21"-21"0,21-21-31,-21 21 16,0-21-16,-1 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2:55:16.9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1058 296 0</inkml:trace>
  <inkml:trace contextRef="#ctx0" brushRef="#br0" timeOffset="756.2">804 339 0,'0'0'0,"-21"-21"0,0-1 16,0 22-1,0-21-15,-1 21 16,1-21-16,0 21 31,21 21-31,-21 0 16,21 1-16,0-1 0,0 21 15,0 0-15,0 1 0,0-1 0,0 0 16,0 1-16,0-1 16,0 22-16,0-22 0,0 21 0,0 1 15,0-22-15,0 22 0,-21-22 0,21 0 16,0 1-16,0-1 0,-21 0 16,21-20-16,-22 20 0,22-21 15,0 0-15,0 0 0,-21-21 16,21 22-16,-21-22 0,0 0 15,21-22 1,-21 1-16,21 0 16,0-21-16,0 21 0,0-22 15</inkml:trace>
  <inkml:trace contextRef="#ctx0" brushRef="#br0" timeOffset="1139.98">508 360 0,'0'0'0,"0"-21"0,0 0 16,0-1-16,0 1 0,0 0 15,0 0-15,0 0 0,0 0 16,0-1-16,21 22 16,21-21-16,-20 21 0,-1-21 0,21 21 15,-21 0-15,22 0 0,-22 0 16,21 0-16,-21 21 0,22 0 15,-22 1-15,21-1 0,-21 0 16,0 0-16,1 21 0,-1 1 0,-21-1 16,0 0-16,0-20 0,0 20 15,-21 0-15,-1 1 0,-20-1 0,21 0 16,-21 1-16,-1-22 0,1 21 16,0-21-16,-1 0 0,1 1 15,21-1-15,0 0 0,-1 0 0,1-21 16,0 0-16,21 21 0,21-21 62,0-21-62,1 21 0</inkml:trace>
  <inkml:trace contextRef="#ctx0" brushRef="#br0" timeOffset="1640.33">910 953 0,'0'-43'16,"0"22"-1,0 0-15,0 0 0,0 0 16,0-1-16,0 1 16,0 0-16,21 21 0,0 0 15,1 0-15,-1 0 16,0 21-16,0-21 0,0 21 16,0 1-16,-21 20 0,22-21 15,-22 0-15,21 22 0,-21 20 16,0-21-16,0-20 0,0-1 15,0 21-15,0-21 16,0 0-16,-21 1 0,21-1 0,-22-21 16,22 21-16,0-42 31,0 0-31,0-1 16,0 1-16,0 0 0,0-21 15,0 21-15,0-22 0,0 22 16,0-21-16,22 21 0,-22-1 0,21-20 15,0 21-15,-21 0 0,21 0 16,0-1-16,0 1 0,1 21 0,-1-21 16,0 21-16,-21-21 0,21 21 15,0 0-15,0 0 0</inkml:trace>
  <inkml:trace contextRef="#ctx0" brushRef="#br0" timeOffset="2156.04">1757 741 0,'0'0'0,"0"-21"16,-21 21 31,-1 0-47,1 0 0,0 0 15,0 21-15,21 0 0,-21 0 16,0 0-16,-1 1 0,1 20 16,0-21-16,21 21 0,0-20 0,-21 20 15,21-21-15,0 21 0,0-20 16,0-1-16,0 21 0,0-21 0,0 0 16,0 1-16,21-22 0,0 21 15,0 0-15,1-21 0,-1 0 0,0 0 16,0 0-16,21 0 0,-20 0 15,20 0-15,-21-21 0,0 21 16,22-21-16,-22-22 0,21 22 16,-21 0-16,0-21 0,1 20 0,-22-20 15,0 0-15,0-1 0,0 22 16,0-21-16,0 0 0,0 20 16,0-20-16,0 21 0,0 0 0,-22 21 15,1-21-15,0-1 0,0 22 16,-21 0-16,20 0 15,1 0-15,21 22 0,-21-1 16,21 0-16,-21-21 0,21 21 16,-21 0-16,21 0 0,0 1 15,0-1-15,0 0 0,0 0 0,21-21 16,0 21-16,0 0 0</inkml:trace>
  <inkml:trace contextRef="#ctx0" brushRef="#br0" timeOffset="3004.4">2625 847 0,'0'0'0,"0"-21"0,-22-22 32,1 43-32,0-21 0,0 21 0,0 0 15,0 0-15,-1 0 16,1 0-16,0 0 0,-21 0 15,21 0-15,-22 21 0,22 0 16,0 1-16,0-1 0,0 0 0,-1 0 16,1 21-16,0-20 0,0-1 15,21 21-15,0-21 0,0 0 0,0 1 16,0-1-16,0 0 0,0 0 16,21-21-16,0 0 15,22 0-15,-22 0 0,0 0 16,21 0-16,1-21 0,-22 0 15,21 0-15,-21-1 0,0 1 16,1 0-16,-1 0 0,0 0 0,0 0 16,0-1-16,-21-20 0,0 21 15,0 0-15,21 0 0,-21-1 16,0 1 0,0 0-16,0 42 31,0 0-31,0 1 15,0-1-15,0 0 0,0 0 16,0 21-16,-21 1 0,21-22 16,0 42-16,0-20 0,-21-1 0,21 22 15,-21-22-15,21 21 0,0 1 16,0-1-16,0 1 0,0 21 16,0-22-16,0 22 0,0-1 0,0 1 15,0 0-15,0-1 0,0 1 16,0 0-16,0-1 0,0 1 0,0 0 15,21 63-15,-21-85 0,0 1 16,21-1-16,-21 1 0,0-22 16,0 1-16,0 20 0,0-42 0,0 22 15,0-1-15,0-21 0,0 0 16,0 22-16,-21-43 0,0 0 16,0 0-16,0-22 15,-1 1-15,1 0 0,0 0 16,0-21-16,0 20 0,-22-20 15,22-21-15,-21-1 0,0 1 0,20-1 16,-20 1-16,21-22 0,0 21 0,0-20 16,-1-1-16,22 22 0,0-22 15,0 21-15,0 1 0,0-1 0,0 1 16,22-1-16,-1 22 0,0-21 16,0 20-16,0-20 0,22 20 0,-22 1 15,21-21-15,0 20 0,1 1 16,-1 0-16,0 20 0,1-20 15,-1 21-15,0-21 0,-20 20 0,-1 1 16,0 0-16,0 0 0,0 0 16,-21 0-16,21-1 0</inkml:trace>
  <inkml:trace contextRef="#ctx0" brushRef="#br0" timeOffset="3592.6">3006 741 0,'0'0'0,"0"-21"16,0 0 15,-22 21-31,22-22 16,22 22-1,-1 0 1,-21 22-16,21-1 16,0-21-16,-21 42 0,21-21 0,-21 0 15,0 22-15,0-1 0,0-21 16,0 22-16,0-22 0,0 21 0,0-21 16,0 22-16,-21-22 0,21 0 15,0 0-15,-21 0 0,0-21 31,21-21-15,0 0-16,0 0 0,0 0 16,0-1-16,21 1 0,0-21 0,-21 21 15,21-22-15,-21 22 0,21-21 16,1 21-16,-22-22 0,21 22 0,0 0 16,0 0-16,0 0 15,0 21-15,1 0 0,-1 0 16,0 0-1</inkml:trace>
  <inkml:trace contextRef="#ctx0" brushRef="#br0" timeOffset="4168.27">3768 1037 0,'42'-106'16,"-42"85"-16,0 0 15,0-21-15,0 21 0,0-1 16,0-20-16,0 21 0,-21 0 0,0 0 16,-1-1-16,1 1 0,0 21 15,0 0-15,-21 0 0,20 0 16,1 0-16,-21 0 0,21 0 0,-22 43 15,22-22-15,0 0 0,-21 21 16,21-21-16,-1 22 0,1-1 0,0 0 16,21 1-16,0-1 0,-21-21 15,21 22-15,0-22 0,0 0 16,0 0-16,0 0 0,21 0 0,-21 1 16,21-22-16,0 0 0,22 0 15,-22 0-15,0 0 0,0 0 0,22-22 16,-22 22-16,21-21 0,0 0 0,-20 0 15,20-21-15,-21 20 0,43-41 16,-43 21-16,0-1 16,-21 1-16,0 21 0,0-22 15,0 22-15,0 0 0,0 0 16,-21 21 0,0 21-16,-1-21 15,22 42-15,-21-20 0,21-1 16,-21 21-16,21-21 0,0 22 0,0-22 15,0 21-15,0-21 0,0 22 16,0-22-16,0 0 0,0 0 16,0 0-16,21 0 15,0-21-15,1 0 0,-1 0 0,0 0 0,0 0 16,0 0-16,0 0 16,22-21-16,-22 0 0</inkml:trace>
  <inkml:trace contextRef="#ctx0" brushRef="#br0" timeOffset="4856.27">4127 783 0,'0'0'0,"-21"0"15,0 0-15,21 21 16,0 1 0,0-1-16,0 0 0,0 0 0,0 21 15,0-20-15,-21-1 0,21 0 0,0 0 16,0 21-16,0-20 15,0-1-15,0 0 0,0 0 16,0 0-16,-21-21 0,21 21 16,-21-21-1,21-21 1,0 0-16,0 0 16,0 0-16,0-22 0,0 22 15,0-21-15,0 21 0,0-22 0,21 22 16,-21-21-16,21 21 15,0 0-15,0-1 0,-21 1 0,21 0 16,1 21-16,-1 0 0,0 0 16,0 0-16,0 0 0,0 0 0,-21 21 15,22 0-15,-1 1 0,0-1 16,-21 0-16,0 21 0,21-21 0,-21 1 16,0 20-16,0-21 0,21 0 15,-21 0-15,0 1 0,0-1 0,0 0 16,0 0-16,0 0 15,0 0-15,-21-21 16,21-21 0,0 0-1,0 0-15,0 0 0,0-22 16,0 22-16,0-21 0,0 21 16,21-22-16,0 1 0,1 21 0,-1-21 15,0 20-15,0-20 0,43 21 16,-43 0-16,21 21 0,-21 0 15,22 0-15,-22 0 0,0 21 16,21 21-16,-21-21 0,1 1 16,-22 20-16,0-21 0,0 21 15,0-20-15,0-1 0,0 21 0,0-21 16,0 0-16,-22 1 0,1-1 16,0 0-16,21 0 0,-21-21 15,21 21-15,0-42 31,21 21-31,-21-21 16,21 0-16</inkml:trace>
  <inkml:trace contextRef="#ctx0" brushRef="#br0" timeOffset="5555.87">4932 804 0,'0'0'0,"0"-21"15,0 0-15,-21 21 47,21 21-47,0 0 0,0 1 16,-22-1-16,22 0 0,0 0 15,0 21-15,0-20 0,-21-1 0,21 21 16,-21-21-16,21 0 0,0 1 16,0-1-16,0 0 0,0 0 0,-21 0 15,0-21 32,21-21-31,0 0-16,0 0 0,0 0 15,0-1-15,0 1 0,0-21 0,0 21 16,0-22-16,21 22 0,0-21 16,0 21-16,0 0 0,1-1 0,20-20 15,-21 21-15,0 21 0,0 0 16,1 0-16,-1 0 0,0 0 15,0 21-15,0-21 0,0 21 0,-21 0 16,22 22-16,-22-22 0,21 0 16,-21 0-16,0 22 0,0-22 0,0 0 15,0 0-15,0 0 0,0 0 16,0 1-16,-21-22 0,21 21 16,-22-21-16,22 21 15,0-42 16,0 0-31,0-1 0,0 1 16,0 0-16,0-21 0,22 21 16,-1-22-16,-21 1 0,21 21 0,0-22 15,0 22-15,0-21 0,1 21 16,-1 0-16,0-1 0,0 22 0,0 0 16,0 0-16,1 0 0,-22 22 15,21-1-15,-21 0 0,0 0 16,0 21-16,0-20 0,0 20 15,0-21-15,0 21 0,0-20 16,0-1-16,0 21 0,0-21 0,0 0 16,-21 1-16,21-1 15,0 0-15,0-42 32,21 0-17</inkml:trace>
  <inkml:trace contextRef="#ctx0" brushRef="#br0" timeOffset="5776.3">5715 783 0,'0'21'32,"0"1"-32,0-1 0,0 0 0,-21 0 15,21 0-15,-21 0 0,21 1 16,0 20-16,0-21 0,-22-21 0,22 21 15,0 0-15,-21 1 0,21-1 16,0-42 15,0-1-31,0 1 16,0 0-16</inkml:trace>
  <inkml:trace contextRef="#ctx0" brushRef="#br0" timeOffset="5944.21">5694 550 0,'-21'-21'31,"21"42"1,0 1-17,21-22-15,0 0 16</inkml:trace>
  <inkml:trace contextRef="#ctx0" brushRef="#br0" timeOffset="6433.57">5969 741 0,'0'0'0,"0"21"0,0 0 0,0 0 16,0 1-16,0-1 16,-21 0-16,21 0 0,0 0 0,-21 22 15,21-22-15,0 0 0,-22 0 16,22 0-16,0 0 0,-21 1 16,21-1-1,-21-21-15,21-21 31,0-1-31,0 1 0,0 0 16,21 0-16,0-21 0,-21 20 16,22 1-16,-1-21 0,0 0 0,0 20 15,21-20-15,-20 21 0,20-21 16,-21 20-16,21 1 0,-20 0 0,20 21 16,-21 0-16,0 0 0,22 0 15,-22 21-15,-21 0 0,21 1 16,-21-1-16,0 0 0,0 21 0,0 1 15,0-22-15,0 21 0,0 0 16,0-20-16,-21 20 0,21-21 0,-21 0 16,21 0-16,-22 1 0,1-1 15,21 0-15,0 0 0,0-42 47,21 0-47</inkml:trace>
  <inkml:trace contextRef="#ctx0" brushRef="#br0" timeOffset="7170.16">7048 677 0,'0'0'15,"-21"0"-15,0 0 0,0 0 0,21-21 16,-21 21-16,0 0 0,-1 0 15,-20 0-15,21 0 0,0 0 0,-22 0 16,22 21-16,-21 1 0,21-22 16,-22 42-16,22-21 0,-21 0 0,21 22 15,0-22-15,-1 21 0,1 0 16,0 1-16,21-22 0,0 0 16,0 0-16,0 0 0,21 1 15,0-1-15,1-21 0,20 0 16,-21 0-16,0 0 0,22 0 15,-22 0-15,21 0 0,-21-21 0,0-1 16,22-20-16,-22 21 16,21-21-16,-21-1 0,1 22 15,-22-42-15,0 41 16,21-20-16,-21 21 16,0 0-16,0 42 31,0 0-31,0 0 0,-21 0 15,-1 22-15,22-1 0,-21 0 16,0 1-16,0-1 0,0 0 0,0 22 16,-1-22-16,1 1 0,0 20 0,0-21 15,0 22-15,0-1 0,21 1 16,0-1-16,0 1 0,-22 21 0,22-22 16,0 22-16,-21-22 0,21 1 15,0 20-15,0-20 0,0-1 16,0 1-16,0 21 0,0-22 0,0 1 15,0-22-15,0 21 0,0-20 0,0 20 16,0-20-16,0-22 0,0 21 16,0-21-16,0 0 0,-21-21 15,0 0-15,0 0 0,0 0 16,-1-21-16,-20 0 0,21-21 16,0 21-16,21-22 0,0 1 0,-21 0 15,21-22-15,0 22 16,0-22-16,0 22 0,0-85 0,0 63 15,21 1-15,0-1 0,0-20 16,-21 20-16,42-20 0,-20 20 16,-1 1-16,0-1 0,21 1 0,-21-1 15,22 22-15,-1-1 0,-21 1 16,22 0-16,-22 21 0,0-22 0,0 43 16,-21-21-16,0 0 0</inkml:trace>
  <inkml:trace contextRef="#ctx0" brushRef="#br0" timeOffset="8756.15">3746 1439 0,'0'0'0,"22"0"0,-1 0 15,-21-21-15,0 42 47,-21 1-47,-1 20 16,1 0-16,0 1 0,0-1 15,-21 21-15,20-20 0,1 20 0,-21-20 16,21 20-16,-22-21 0,22 22 16,-21-22-16,0 1 0,20-1 15,-20-21-15,21 21 0,-21-20 0,20-1 16,22 0-16,-21-21 0,0 0 16,0 0-1,21-21-15,0-22 16,0 22-16,0 0 0,0-21 0,0-1 15,0 1-15,0 0 0,0-1 16,21 1-16,-21 0 0,21-1 0,-21 22 16,21 0-16,-21 0 0,22 21 15,-1 0 1,-21 42-16,0-21 16,0 1-16,21-1 0,-21 21 15,21-21-15,-21 22 0,21-22 0,-21 0 16,0 21-16,21-21 0,1 1 15,-22-1-15,21 0 0,0 0 0,0 0 16,0-21-16,0 21 0,22-21 16,-22 0-16,0 0 0,64 0 15,-43 0-15,-21 0 0,22 0 0,-1 0 16,0-21-16,1 0 0,-22 21 16,21-21-16,-21 0 0,0 0 0,1-22 15,-1 22-15,0 0 0,-21-21 16,0 20-16,0-20 0,0 21 0,0-43 15,0 43 1,-21 0-16,21 0 0,-21 21 16,-22 0-16,22 0 0,0 0 15,0 21-15,0 0 0,-22 0 16,22 1-16,0-1 0,0 21 0,0-21 16,-1 22-16,1-22 0,0 21 15,21-21-15,-21 0 0,21 1 0,0 20 16,0-21-16,0 0 15,21 0-15,0-21 0,0 0 0,1 0 16,-1 0-16,21 0 0,-21 0 16,0 0-16,22-21 0,-22 0 15,0 0-15,0 21 0,0-21 0,1-22 16,-1 22-16,0 0 0,0-21 16,-21 21-16,0-1 0,0-20 0,21 0 15,-21 21-15,0-1 16,0 44 15,0-1-31,0 0 0,-21 0 0,21 0 16,-21 0-16,21 1 0,0-1 0,0 21 15,0-21-15,0 0 0,0 1 16,0-1-16,0 0 0,0 0 16,21-21-16,0 0 15,0 0-15,1 0 0,-1 0 16,0 0-16,0 0 0,0 0 0,0-21 15,1 0-15,-1 0 0,0-1 16,0 1-16,0 0 0,0-21 16,1 21-16,-22-1 0,21-20 0,-21 21 15,21 0-15,-21 0 0,0 42 32,0 0-32,0 0 15,0 0-15,0 0 0,-21 1 0,21-1 16,-21 0-16,21 0 15,-22 0-15,22 0 0,0 1 0,-21-1 16,0 0 0,21-42 15,0 0-15,0-1-16,0 1 0,0-21 15,21 21-15,0-22 0,1 22 16,-1-21-16,21-22 0,0 43 15,1-21-15,-22 42 0,21-21 16,1 21-16,-1 0 0,0 0 16,1 0-16,-1 21 0,-21 0 0,0 0 15,0 0-15,-21 22 0,0-22 16,0 0-16,0 21 0,0-20 0,-21 20 16,0-21-16,0 0 15,0 0-15,0 1 0,-1-1 0,1 0 16,0-21-16,42 0 31,0 0-15,1-21-16,-1 0 0,21-1 15</inkml:trace>
  <inkml:trace contextRef="#ctx0" brushRef="#br0" timeOffset="9473.33">5461 1778 0,'0'0'0,"0"-21"0,0 0 16,-21-22-1,0 43-15,-1 0 16,1 0-16,0 0 0,0 0 0,0 22 16,0-1-16,-1 0 0,-20 21 15,21-21-15,0 1 0,-22 20 0,22-21 16,0 0-16,21 0 0,-21 22 15,21-22-15,0 0 0,0 0 16,21-21 0,0 0-16,0 0 0,1 0 15,-1 0-15,0 0 0,0 0 0,21-21 16,-20 21-16,-1-21 0,0 0 16,0 0-16,0-1 0,0 22 0,1-21 15,-22 0-15,0 0 0,21 0 16,-21 0-16,0-1 15,0 44 17,0-1-17,0 0-15,0 21 0,0-21 16,0 22-16,0-22 0,-21 21 16,21 1-16,-22-1 0,22 21 0,0-20 15,0-1-15,-21 22 0,0-1 0,21 1 16,0-1-16,0 1 0,0-1 15,-21 1-15,21-1 0,0 1 0,0 20 16,0-20-16,-21-1 0,21 22 0,0-22 16,0 22-16,0-21 0,0 20 15,0-20-15,-21-1 0,21 1 0,-22-1 16,-20 43-16,21-64 0,0 1 16,21-22-16,-21 21 0,-1-21 15,-20-21-15,21 22 0,0-22 16,-22 0-16,22 0 0,-21-22 0,0 1 15,-1 0-15,-20-21 0,20-1 0,1 1 16,0 0-16,-1-22 16,1 1-16,21-1 0,0 1 0,-22-107 15,43 107-15,0-22 0,0 22 0,0-22 16,0 22-16,0-1 0,22 1 16,-1 20-16,21-20 0,-21 20 0,22-20 15,-1 21-15,0-22 0,1 22 16,-1-22-16,0 22 0,22 0 0,-22-1 15,22 1-15,-22 0 0,21-1 0</inkml:trace>
  <inkml:trace contextRef="#ctx0" brushRef="#br0" timeOffset="11076.86">5778 1757 0,'0'0'0,"-21"0"32,0 0-32,0 0 15,0 21-15,21 0 16,-21 0-16,21 1 0,-22 20 0,22-21 16,0 0-16,0 22 0,0-22 0,0 0 15,0 21-15,0-21 0,0 1 16,0-1-16,0 0 0,0 0 0,22-21 15,-1 21-15,0-21 16,0 0-16,0 0 0,0 0 0,1 0 16,-1 0-16,0-21 0,21 21 0,-21-21 15,1 0-15,-1 0 0,0-1 16,0 1-16,0-21 0,0 21 16,1 0-16,-1-22 0,-21 22 15,0 0-15,21 0 0,-21 0 0,21-1 16,-21 1-16,0 0 15,0 42 1,0 0-16,0 1 16,-21-1-16,21 0 0,0 21 15,0-21-15,-21 22 0,21-22 0,0 0 16,0 21-16,0-20 0,0-1 0,0 0 16,0 0-16,21 0 0,0 0 15,0 1-15,0-22 0,1 0 16,20 0-16,-21 0 0,0 0 15,22 0-15,-22 0 0,21 0 16,-21-22-16,22 22 0,-22-21 0,21 0 16,-21 0-16,0 0 0,1 0 15,-1-22-15,0 22 0,-21 0 0,21-21 16,-21 20-16,0-20 0,0 21 0,0 0 16,0 0-16,0-1 0,-21 1 15,0 0-15,0 21 0,-1 0 0,1-21 16,0 21-16,0 0 0,0 0 15,0 0-15,-1 21 0,1 0 16,0 0-16,0 1 0,0-1 0,0 0 16,-1 0-16,22 21 0,0-20 15,-21-1-15,21 21 0,0-21 0,0 0 16,0 1-16,0-1 0,0 0 16,21-21-16,-21 21 0,22 0 0,-1-21 15,0 0-15,0 0 0,0 0 16,0 0-16,1 0 0,-1 0 15,0-21-15,0 21 0,0-21 0,0 21 16,1-21-16,-22 0 0,21-1 0,0 1 16,0 0-16,0-21 0,-21 21 15,21-1-15,-21-20 0,22 21 0,-22 0 16,0 0-16,0-1 0,0 1 16,0 42 15,0 1-31,0-1 0,0 0 15,0 0-15,0 0 0,-22 0 16,22 1-16,0 20 0,0-21 0,0 0 16,0 22-16,0-22 0,22 21 15,-1-21-15,0 0 0,0 1 0,21-1 16,1-21-16,20 0 16,-20 0-16,-1 0 0,-21 0 0,21 0 15,1 0-15,-22 0 0,21-21 16,1-1-16,-22 22 0,21-21 0,-21 0 15,22-21-15,-22 21 0,21-22 16,-21 22-16,0-21 0,-21-1 16,0 1-16,22 21 0,-22-21 0,0-1 15,0 22-15,0 0 0,0 0 16,-22 0-16,1 21 0,0 0 0,-21 0 16,21 0-16,-1 0 0,1 21 15,0 0-15,0 0 0,-21 0 16,20 22-16,1-22 0,0 0 15,0 21-15,21-21 0,0 1 16,0-1-16,0 0 0,0 0 0,0 0 16,0 0-16,21 1 0,0-22 15,0 0-15,1 0 0,-1 0 16,0 0-16,0 0 0,0 0 0,0 0 16,1-22-16,-1 22 0,-21-21 15,21 0-15,-21 0 0,21 21 16,-21-21-16,0 0 0,0-1 15,0 44 17,0-1-17,0 0-15,0 0 0,0 0 16,0 22-16,-21-22 0,21 21 16,-21-21-16,21 22 0,-21-1 15,21 0-15,-22 43 0,22-22 16,0-20-16,-21 20 0,21-20 15,-21 20-15,21-21 0,0 22 16,-21-22-16,21 22 0,-21-22 0,21 64 16,0-64-16,0 1 0,-21-1 15,21 0-15,-22 22 0,1-1 16,21-20-16,-21-1 0,21 0 16,0-21-16,-21 1 0,0-22 15,0 0-15,-1 0 16,1-22-1,0 1-15,0 0 0,21-21 0,-21 21 16,0-22-16,-1 1 0,22 0 16,-21-1-16,21 1 0,0 0 0,0-1 15,0 1-15,0 0 0,0-1 0,0 1 16,21 0-16,1-1 0,-1 1 16,0 0-16,0-1 0,0 1 0,0 0 15,22-22-15,-22 22 0,21-22 16,-21 22-16</inkml:trace>
  <inkml:trace contextRef="#ctx0" brushRef="#br0" timeOffset="11468.11">7683 1990 0,'0'0'0,"22"0"31,-1 0-16,0 0-15,0 0 0,0 0 16,0-21-16,1-1 0,-1 22 16,0-21-16,-21 0 0,21 0 0,0 0 15,0 0-15,-21-1 0,0 1 16,0 0-16,0 0 0,0 0 16,-21 21-1,0 0-15,0 0 16,0 21-16,-22 0 0,22 0 0,-21 0 15,21 22-15,0-22 0,-1 0 16,1 21-16,0-20 0,0-1 16,21 21-16,0-21 0,0 0 0,0 1 15,0-1-15,0 0 0,0 0 16,0 0-16,21-21 0,0 21 16,0-21-16,1 0 0,-1 0 15,21 0-15,-21 0 0,0 0 0,1-21 16,20 21-16,-21-21 0,0 0 15,22 0-15,-22 0 0</inkml:trace>
  <inkml:trace contextRef="#ctx0" brushRef="#br0" timeOffset="14305.2">11790 21 0,'0'0'0,"0"-21"0,0 42 125,0 0-109,0 1-16,0-1 0,-21 21 15,21-21-15,0 0 0,0 1 0,-22 20 16,22-21-16,0 0 0,0 22 16,0-22-16,0 21 0,0-21 0,0 22 15,0-22-15,0 21 0,0 0 16,0-20-16,0 20 0,0 0 0,0-21 16,0 22-16,0-1 0,0 0 0,0-20 15,0 20-15,0 0 16,0 1-16,0 20 0,0-42 15,0 22-15,0-22 0,0 21 16,0-21-16,0 0 0,0 43 16,0-43-16,0 0 0,0 22 15,0-22-15,0 0 0,0 42 16,0-41-16,0-1 0,0 0 0,0 0 16,0 21-16,0-20 0,22-1 15,-22 21-15,0-21 0,0 0 0,21 1 16,-21 20-16,0-21 0,0 0 15,0 0-15,0 22 0,0-22 16,0 0-16,0 0 0,0 22 0,0-22 16,0 0-16,21 0 0,-21 0 0,0 22 15,0-22-15,0 0 0,0 0 16,0 0-16,0 0 0,0 1 0,0-1 16,0 21-16,0-21 0,0 0 0,0 1 15,0-1-15,0 21 0,21-21 16,-21 0-16,0 22 0,0-22 0,0 21 15,0-21-15,0 1 16,0 20-16,0-21 0,0 0 0,0 22 16,0-22-16,0 0 0,0 21 0,21-21 15,-21 1-15,0 20 0,0-21 0,0 0 16,0 22-16,0-22 0,0 0 16,0 0-16,0 21 0,0-20 0,0 41 15,0-42-15,0 0 0,0 22 16,0-22-16,0 0 0,0 0 15,0 22-15,0-1 0,0 0 16,0-21-16,0 1 0,0 20 0,0-21 16,0 0-16,0 22 0,0-22 15,0 0-15,0 21 0,0-21 0,0 1 16,0-1-16,0 21 0,0-21 0,0 22 16,-21-22-16,21 21 15,-21-21-15,21 22 0,0-1 0,-21-21 16,21 21-16,0 1 0,0-22 0,0 21 15,0 1-15,-21-22 0,21 21 16,0 0-16,0-20 0,0 41 16,-22-21-16,22-20 0,0 20 0,-21 0 15,21-21-15,0 22 0,-21-22 0,21 21 16,0 1-16,0-1 0,0 0 16,-21-21-16,21 22 0,-21-1 0,21 0 15,0 1-15,0-1 0,0 0 0,-21 1 16,21-22-16,0 21 0,-22 43 15,22-64-15,0 21 16,0 1-16,0-22 0,0 21 0,0 1 16,-21-22-16,21 21 0,0 0 15,-21 1-15,21-1 0,0 0 0,0-20 16,0 62-16,0-41 0,-21-1 16,21-21-16,0 21 0,0 1 0,0-1 15,-21-21-15,21 22 0,0-22 16,0 21-16,0 43 0,0-43 15,0 0-15,0-20 0,0 20 0,0 0 16,0 1-16,-21-1 0,21 0 16,0 1-16,0-1 0,-22 0 0,22 1 15,0-1-15,0 0 0,0 1 16,0-1-16,0 0 0,-21 1 0,21-1 16,0 0-16,0 1 0,-21-1 0,21 0 15,0 1-15,0 20 0,0-21 16,0 1-16,0-1 0,0 0 0,0 1 15,0-1-15,0 0 0,0 1 0,0-22 16,0 21-16,0 1 0,0-1 0,0 0 16,0-21-16,0 22 0,0-1 15,0 0-15,0 1 0,0-1 0,0 0 16,0 1-16,0 20 0,-21-20 0,21-1 16,0 43-16,0-43 0,-21-21 15,21 21-15,0 1 16,0-1-16,0 0 0,0 1 0,0 20 15,0-20-15,0-1 0,0 0 16,0 1-16,0-1 0,0 106 16,0-106-16,0 1 0,0-1 0,0 0 15,0 1-15,0-1 0,0 0 0,0 1 16,0-1-16,0 22 0,0-22 16,0 0-16,0 22 0,0-22 0,0 0 15,-21 22-15,21-22 0,0 1 16,0-1-16,0 21 0,0-20 0,0-1 0,0 0 15,0 1-15,0-1 0,0 0 16,0 22-16,0-22 0,0 1 16,0-1-16,0 21 0,0-20 0,0-1 15,0 22-15,0-22 0,0 0 0,-22 1 16,22-1-16,0 0 0,-21 22 0,21-22 16,0 0-16,0 1 0,-21 20 0,21-20 15,0-1-15,0 21 0,0-20 16,0-1-16,0 22 0,0-22 0,0 0 15,0 1-15,0 62 16,0-62-16,0-1 0,0 0 0,0 22 16,0-22-16,0 1 0,0 20 0,0-21 15,0 1-15,0 20 0,0-20 16,0-1-16,0 0 0,-21 1 0,21-1 16,0 0-16,0 1 0,0-1 0,0 0 15,0 1-15,0-1 0,0-21 0,0 64 16,0-43-16,0 43 15,0-43-15,0 0 0,0 1 16,0-1-16,0-21 0,0 22 0,0-1 16,-21 0-16,21-21 0,0 22 0,0-1 15,0-21-15,0 22 0,0-22 16,0 63-16,0-62 16,0 20-16,0 0 0,0-21 0,0 22 15,0-22-15,0 42 0,0-20 16,0-22-16,0 21 0,0-21 15,0 22-15,0-1 0,0 22 16,0-43-16,0 21 0,0-21 0,0 22 16,0-22-16,0 21 0,0 0 0,0 1 15,0-1-15,0-21 0,0 22 0,0-1 16,0 0-16,-21 43 16,21-43-16,0 1 0,0-1 0,0 0 15,0 1-15,0-1 0,0 0 0,0 1 16,0-1-16,0 0 0,0 1 15,0-1-15,0 0 0,-22 1 16,22-1-16,0 21 0,0-20 0,0-1 16,-21 0-16,21 22 0,0-22 0,0 1 15,0-1-15,0 0 0,0 1 0,-21-1 16,21 21-16,0-20 0,0-1 16,-21 0-16,21 1 0,0 20 15,0-20-15,0-1 0,0 21 0,0-20 0,0-1 16,0 0-16,0 1 0,0-1 0,0 22 15,0-22-15,0 0 0,0 1 16,0-1-16,0 0 0,0 1 16,-21-1-16,21 0 0,0 1 0,0-1 15,0 0-15,0 1 0,0-1 16,0 0-16,0 1 0,0-1 0,0 0 16,-21-21-16,21 22 0,0-1 0,0 0 15,0 1-15,0-22 0,-22 21 16,22 1-16,-21-22 0,21 21 0,0 0 15,0-20-15,0 20 0,-21-21 0,21 43 16,0-43-16,0 0 16,0 0-16,0 0 0,0 0 0,21-21 31,-21-21-15,21 0-16,1 0 0,-1 0 0,-21-22 15</inkml:trace>
  <inkml:trace contextRef="#ctx0" brushRef="#br0" timeOffset="15728.78">12785 656 0,'0'0'0,"21"0"0,0 0 16,0-21-16,0 0 16,0 21-16,1 0 0,-1-21 15,0 21-15,21-21 0,-21-1 16,1 22-16,-1-21 0,-21 0 15,21 21-15,-21-21 0,21 0 0,-21 0 16,0-1-16,0 1 16,-21 0-16,0 21 15,0 0-15,-22 0 0,22 0 16,-21 0-16,-1 0 0,22 21 0,-21-21 16,0 21-16,20 1 0,1-1 15,0-21-15,0 21 0,0 0 0,0 0 16,21 0-16,0 1 15,0-1-15,0 0 0,0 0 0,0 0 16,21 0 0,0 1-16,0-1 0,0 0 0,22 0 15,-22 0-15,0 0 0,0 22 16,0-22-16,0 0 0,1 21 0,-22-20 16,0-1-16,0 21 0,0-21 15,0 0-15,-22 1 0,1 20 0,0-21 16,-21-21-16,-1 21 0,1 0 15,21-21-15,-21 0 0,-1 0 16,22 0-16,-21 0 0,21 0 0,-1 0 16,1-21-16,0 0 0,0 0 15,21 0-15,-21 0 0,21-22 0,0-20 16,0 42-16,0-22 16,0 22-16,0-21 0,0 21 0,0-1 15,21 1-15,0 0 0,0 21 16,0-21-16,1 21 0,-1 0 0,21 0 15,-21 0-15,22 0 16,-22 0-16</inkml:trace>
  <inkml:trace contextRef="#ctx0" brushRef="#br0" timeOffset="16683.84">13398 720 0,'22'-43'31,"-22"22"-15,-22 21-1,1 0 1,0 0-16,21 21 0,-21 1 16,0-1-16,0 0 0,21 0 15,-22 21-15,1-20 0,0 20 0,21 0 16,-21-21-16,21 22 0,-21-22 15,21 21-15,0-21 0,0 1 16,0-1-16,0 0 0,0 0 0,0 0 16,21 0-16,0-21 0,0 0 15,0 0-15,1 0 0,-1 0 0,21 0 16,-21 0-16,0 0 0,22-21 16,-22 21-16,42-42 0,-41 21 15,20-22-15,-21 22 0,0-21 16,0 0-16,1 20 0,-1-20 0,0 0 15,-21 21-15,0-22 16,0 22-16,0 0 0,0 0 0,0 0 16,-21 21-1,0 0 1,-1 0-16,22 21 0,0 0 16,-21-21-16,21 21 15,0 0-15,21-21 31,1 0-31,-1 0 0,0 0 16,0-21-16,0 21 16,0-21-16,1 0 0,-1 21 15,0 0-15,-21-21 16,21 21-16,-21-22 0,21 22 0,-21 22 47,0-1-47,0 0 15,0 0-15,-21 21 0,21-20 16,-21 20-16,21-21 0,0 21 0,0-20 16,-21 20-16,21-21 0,0 21 15,0-20-15,0-1 0,0 0 0,0 0 16,0 0-16,0 0 16,21-21-16,0 0 0,0 0 15,0 0-15,1 0 0,-1 0 0,0-21 16,0 0-16,0 0 0,0 0 15,22 0-15,-22-22 0,0 22 16,21-21-16,-20 21 0,-1-22 16,0 22-16,0 0 0,0 0 0,-21 0 15,0-1-15,0 44 32,-21-1-32,21 21 0,0-21 15,-21 0-15,21 22 0,-21-22 16,21 0-16,0 0 0,0 0 0,0 1 15,0-1-15,0 0 16,0 0-16,0 0 0,21-21 16,0 0-1,0 0-15,0 0 0,1 0 16,-22-21-16,21 21 0,0-21 0,-21 0 16,21 0-16,0-1 0,0 1 15,-21-21-15,0 21 0</inkml:trace>
  <inkml:trace contextRef="#ctx0" brushRef="#br0" timeOffset="16871.73">14351 572 0,'-21'0'31,"21"21"-16,0 0 1,21 0 0</inkml:trace>
  <inkml:trace contextRef="#ctx0" brushRef="#br0" timeOffset="17268.5">14817 720 0,'0'0'0,"-22"0"16,1 0-16,0 21 15,21 0-15,0 0 16,0 0-16,-21 22 0,21-1 0,-21 0 15,0 1-15,21-1 0,-22 0 16,22 22-16,-21-22 0,0 22 0,0-1 16,0-20-16,0 20 0,-1 1 15,-20-1-15,21 1 0,0-1 16,0 1-16,-22-1 0,22 1 0,0-1 16,0-21-16,0 22 0,-1-22 0,1 22 15,21-22-15,-21-21 16,21 0-16,-21-21 0,21 22 0,0-44 31,21 1-31,-21 0 16,21-21-16,0 21 0,1-22 0,-1 1 15,21-22-15,-21 1 0,0-1 0</inkml:trace>
  <inkml:trace contextRef="#ctx0" brushRef="#br0" timeOffset="17734.24">14668 720 0,'22'-21'16,"-44"42"-16,65-64 0,-22 1 15,0 21-15,0 0 0,0 21 0,1-21 16,-1 21-16,0 0 0,21 0 16,-21 0-16,22 0 0,-22 0 0,21 0 15,-21 21-15,1-21 0,-1 42 16,0-21-16,-21 0 0,0 22 0,0-22 15,0 21-15,0 1 0,0-1 16,0-21-16,-21 21 0,0-20 16,-1-1-16,1 21 0,0-42 0,0 21 15,0 0-15,0-21 0,-1 0 16,1 0 0,0-21-16,21 0 15,-21 0-15,21 0 0,0 0 0,0-1 16,0 1-16,0 0 0,-21 0 15,21 0-15,0 0 0,-21-1 16,21 44 0,0-1-1,0 0-15,0 0 16,0 0-16,0 0 0,0 1 0,0-1 16,0 0-16,21 0 15,-21 0-15,21 0 0,0-21 0,21 22 16,-20-22-16,-1 0 0,21 0 0,-21 0 15,22 0-15,-22 0 0,21 0 16,-21-22-16,22 22 0</inkml:trace>
  <inkml:trace contextRef="#ctx0" brushRef="#br0" timeOffset="18680.24">15473 741 0,'0'0'0,"42"-42"0,-21-1 0,0 1 16,1 0-16,-1-1 0,-21 1 15,21 21-15,-21-22 0,0 22 16,21 0-16,-21 0 0,0 0 15,-21 42 1,0 0-16,0 0 16,21 0-16,-22 1 0,1 20 0,0-21 15,21 21-15,-21 1 0,0-22 16,21 21-16,0 1 0,-21-1 16,21 0-16,-22 1 0,22-1 0,0-21 15,0 21-15,0 1 0,0-22 0,0 0 16,0 0-16,0 0 15,43 1-15,-22-22 0,0 0 16,21 0-16,-20 0 16,-1 0-16,0 0 0,21-22 0,-21 1 15,22 0-15,-22 0 0,21 0 0,-21 0 16,1-22-16,-1 22 0,0-21 16,0 21-16,0-22 0,0 22 0,-21 0 15,22 0-15,-22 0 0,0-1 16,0 44 15,-22-1-31,1 0 16,21 0-16,-21 21 0,21-20 15,0-1-15,0 21 0,0-21 16,0 0-16,0 1 0,0 20 0,0-21 16,0 0-16,0 0 15,21 1-15,0-22 0,1 0 16,-1 0-16,0 0 0,0 0 15,0 0-15,0 0 0,22-22 0,-22 22 16,0-21-16,0 0 0,22 0 0,-22 0 16,0-22-16,-21 22 0,21-21 15,0 21-15,-21-22 0,21 22 0,-21 0 16,0 0-16,0 0 0,0 0 16,-21 21 15,21 21-31,-21 0 15,0 0-15,21 21 0,0-20 16,0-1-16,-21 21 0,0-21 0,21 0 16,0 1-16,0-1 0,-22 0 0,22 0 15,0 0-15,-21 0 0,21 1 16,-21-22-16,21-22 47,0 1-47,0 0 15,0 0-15,0 0 0,21 0 16,0-1-16,1-20 0,-1 21 0,0-21 16,0 20-16,0-20 0,22 21 15,20-21-15,-42 20 0,22 1 16,-22 21-16,21 0 0,-21 0 16,0 0-16,22 0 0,-22 0 0,0 21 15,-21 1-15,21-1 0,-21 0 16,0 0-16,0 21 0,0-20 0,0-1 15,0 0-15,0 0 0,-21 0 16,21 0-16,-21 1 0,0-1 16,21 0-16,-21 0 0,-1 0 15,22 0-15,22-42 47</inkml:trace>
  <inkml:trace contextRef="#ctx0" brushRef="#br0" timeOffset="19356.48">17272 720 0,'0'0'0,"0"-21"16,21-1-16,-21 1 0,0 0 15,0 0-15,-21 21 16,0 0-16,0 0 0,-1 0 15,-20 0-15,21 0 16,-21 21-16,20 0 0,-20 0 0,21 1 16,-21-1-16,20 21 0,1-21 15,0 22-15,0-22 0,0 21 0,0-21 16,21 0-16,0 22 0,0-22 16,0 0-16,0 0 15,0 0-15,21-21 0,0 0 0,0 22 16,0-22-16,0 0 0,1 0 0,-1 0 15,0 0-15,0-22 0,0 22 16,22-21-16,-22 0 0,0 0 16,0-21-16,0-1 0,0 22 15,1-21-15,-22 21 0,0-1 16,21 1-16,-21 0 0,21 0 0,-21 0 16,0 0-1,0 42 16,0 0-31,0 21 0,-21-21 16,0 22-16,-1-1 0,1 0 16,0 22-16,0-22 0,0 22 15,0-22-15,-1 22 0,1-22 0,21 21 16,-21 1-16,21-22 0,-21 22 16,21-1-16,-21 1 0,21-1 0,0-20 15,0 20-15,0 1 0,0-22 0,0 21 16,-21-20-16,21-1 0,0 0 15,-22 1-15,22-1 0,-21-21 0,21 0 16,-21 1-16,0-1 0,21 0 0,-21-21 16,0 0-16,-1 21 15,1-21-15,0 0 0,0 0 16,0-21-16,0 21 0,21-21 0,0 0 16,-22 21-16,1-22 0,21 1 15,-21 0-15,21 0 16,0 0-16,0 0 0,0-1 0,0 1 15,0 0-15,0-21 0,0-1 16,21 1-16,-21 0 0</inkml:trace>
  <inkml:trace contextRef="#ctx0" brushRef="#br0" timeOffset="19592.34">16468 381 0,'0'0'0,"0"-21"15,-22 21 1,1 0 31,0 0-32,0-21-15,0 21 0</inkml:trace>
  <inkml:trace contextRef="#ctx0" brushRef="#br0" timeOffset="19810.22">15494 529 0,'0'21'31,"21"-21"-31,0 0 0,22 0 0,-22 0 16,21 0-16,-21 0 0,22 0 15,-1 0-15,0 0 0,-21 0 0,22 0 16,-1 0-16,-21 0 0,0-21 16,1 21-16,-1 0 0,0 0 15</inkml:trace>
  <inkml:trace contextRef="#ctx0" brushRef="#br0" timeOffset="21460.37">15325 1799 0,'0'0'0,"0"-21"0,0 0 0,0 0 16,0 0-16,-22 21 31,22 21-31,0 0 15,-21 0-15,21 21 0,0-20 16,-21 20-16,0 0 0,0 1 0,21-1 16,-21 0-16,-1 1 0,1-1 15,0-21-15,0 21 0,0 1 0,0-22 16,-22 21-16,22-21 0,0 22 16,0-22-16,0 0 0,-1-21 15,1 21-15,0-21 16,0 0-16,21-21 15,0 0-15,0 0 0,0 0 0,0-1 16,0 1-16,0 0 0,0-21 16,0 21-16,0-22 0,21 1 0,-21 21 15,21-22-15,-21 22 0,0-21 0,0 21 16,21 0-16,-21-1 0,0 1 16,0 42-1,22 1 1,-22-1-16,0 0 0,0 0 15,0 0-15,21 22 0,-21-22 0,21 21 16,0-21-16,-21 22 0,21-22 16,0 21-16,1-21 0,-1 22 0,0-22 15,0 0-15,21 0 0,1 0 16,20 0-16,-20-21 0,-1 0 16,21 0-16,-20 0 0,-1 0 15,0-21-15,1 21 0,20-21 0,-20 0 16,-1 0-16,-21 0 0,21-22 0,-20 22 15,-1 0-15,0-21 0,0 20 16,-21-20-16,21 0 0,-21 21 16,0-22-16,0 22 0,0-21 15,0 21-15,0-1 0,-21 1 0,0 0 16,0 21-16,0 0 16,-1 0-16,1 0 0,0 21 0,0-21 15,0 21-15,-22 22 0,22-22 0,0 0 16,0 21-16,0-20 0,0 20 15,-1-21-15,22 21 0,0-20 0,-21 20 16,21-21-16,0 0 0,0 0 16,0 1-16,0-1 0,21 0 0,1 0 15,-1-21-15,0 0 0,0 0 16,0 0-16,0 0 0,1 0 16,-1 0-16,21 0 0,-21 0 0,0-21 15,1 0-15,-1 0 0,0-1 16,0 1-16,0 0 0,0 0 0,1-21 15,-22 20-15,0-20 0,21 21 16,-21-21-16,21 20 0,-21-20 16,0 21-16,0 0 0,0 0 15,0 42 1,0 0-16,0 0 0,0 0 16,0 22-16,0-22 0,0 0 15,0 21-15,0-21 0,0 22 16,0-1-16,0-21 15,42 0-15,-21 1 0,1-1 16,-1 0-16,0-21 0,21 0 0,-21 0 16,22 0-16,-22 0 0,21 0 15,43-21-15,-64 0 0,21-1 16,-20 1-16,20 21 0,-21-42 16,0 21-16,0 0 0,1-1 0,-1 1 15,-21-21-15,0 21 0,0 0 16,0-1-16,21 1 0,-21 0 15,0 42 1,0 0 0,-21 1-16,21-1 0,-21 0 15,21 0-15,0 0 0,0 0 16,-22 1-16,22 20 0,-21-21 0,21 0 16,-21 0-16,21 1 0,0-1 15,0 0-15,0 0 16,0-42 15,0 0-31,0 0 16,0-1-16,0 1 0,21-21 15,0 21-15,1 0 0,-1-22 0,0 1 16,0 21-16,21-22 0,-20 22 0,20-21 16,-21 21-16,0 0 0,0 21 15,1 0-15,-1 0 0,0 0 16,0 0-16,0 21 15,-21 0-15,0 0 0,0 21 0,0-20 16,0-1-16,0 0 0,0 21 0,0-21 16,0 1-16,0-1 0,-21 0 15,21 0-15,-21 0 0,0 0 16,21 1-16,0-1 0,0 0 16,0-42 15,21 0-16,0-1-15</inkml:trace>
  <inkml:trace contextRef="#ctx0" brushRef="#br0" timeOffset="22178.96">17653 2011 0,'0'0'0,"0"-64"16,-21 64-1,0-21-15,-1 21 0,1 0 16,-21 0-16,21 0 0,-22 0 16,1 21-16,21 1 0,-21-1 15,-1 0-15,1 0 0,0 21 0,20-20 16,-20-1-16,21 21 0,0-21 0,0 0 16,-1 1-16,22-1 0,0 0 15,0 0-15,0 0 0,0 0 0,0 1 16,22-22-16,-1 0 0,0 21 15,0-21-15,21 0 0,-20 0 0,62 0 16,-63-21-16,22-1 16,-1 22-16,-21-21 0,22 0 0,-22 0 15,0 0-15,0 0 0,0-1 0,0 1 16,1 0-16,-22 0 16,21 0-16,-21 0 0,0-1 0,0 1 15,0 0-15,0 42 31,0 0-15,0 1-16,0-1 0,0 21 16,-21-21-16,-1 22 0,22-22 0,-21 21 15,21 0-15,0 1 0,0-1 16,-21 22-16,21-22 0,-21 21 0,21 1 16,-21-22-16,21 22 0,0-22 0,0 22 15,-21-22-15,-1 21 0,22 1 16,0-22-16,-21 22 0,0-1 15,21-20-15,-21 20 0,21 1 0,0-1 16,-21-21-16,0 22 0,21-22 16,-22 1-16,22-1 0,-21 0 0,0 1 15,0-22-15,0 0 0,0 0 0,21 0 16,-43-21-16,22 0 0,0 0 16,-21 0-16,20 0 0,-20 0 15,21-21-15,-21 0 0,-1 0 0,22 0 16,-64-43-16,43 22 15,0-1-15,-22-41 0,43 41 16,0 1-16,0 0 0,0-22 16,21 22-16,0 0 0,0-22 0,0 22 15,0-1-15,21-20 0,0 21 16,0-22-16,0 22 0,22-22 0,-22 22 16,21-22-16,0 22 0,1-21 15</inkml:trace>
  <inkml:trace contextRef="#ctx0" brushRef="#br0" timeOffset="23956.03">17801 1905 0,'0'0'0,"0"21"46,-21 0-46,21 1 16,-21-1-16,0 0 0,21 0 16,-22 0-16,22 0 0,0 1 0,0-1 15,0 0-15,0 0 0,0 0 0,0 0 16,0 1-16,22-22 16,-1 21-16,0-21 0,0 0 15,0 0-15,0 0 16,1 0-16,-1 0 0,0-21 0,0-1 15,0 22-15,0-21 0,1 0 0,-22 0 16,21 0-16,0 0 16,0-1-16,0 1 0,0-21 0,1 21 15,-22 0-15,21-1 0,-21 1 16,21 21-16,-21-21 0,0 0 16,0 42 15,0 0-31,0 0 0,0 1 15,0-1-15,0 0 0,-21 0 0,21 0 16,0 22-16,0-22 0,0 0 16,0 0-16,0 21 15,0-20-15,21-1 0,0 0 16,0 0-16,22-21 0,-22 0 16,0 0-16,21 0 0,1 0 0,-1 0 15,0 0-15,1 0 0,-1 0 0,-21-21 16,21 21-16,1-21 0,-1 0 15,-21-1-15,22 1 0,-22 0 0,0-21 16,0 21-16,0-22 0,0 22 16,-21-21-16,0 21 0,0-22 0,0 22 15,0 0-15,0 0 0,0 0 16,0-1-16,-21 22 16,0 0-16,0 0 0,0 0 15,0 22-15,-1-1 0,-20 0 16,21 0-16,-21 0 0,20 0 0,-20 1 15,21 20-15,0-21 0,-22 0 16,22 22-16,0-22 0,0 0 0,21 0 16,0 0-16,0 0 0,0 1 15,0-1-15,0 0 0,21 0 16,0-21 0,0 0-16,22 0 0,-22 0 0,0 0 15,21 0-15,-20-21 0,20 21 0,-21-21 16,21 0-16,-20-1 15,20 22-15,-21-21 0,0 0 0,22 0 16,-22 0-16,0-22 0,0 22 16,0 21-16,-21-21 0,0 0 0,21 0 15,-21 0-15,22 21 16,-22 21 0,0 0-1,-22 0-15,22 0 0,-21-21 16,21 21-16,0 1 0,0-1 0,0 0 15,0 0-15,0 0 0,0 0 16,0 1-16,0-1 0,0 0 16,21-21-16,1 0 0,-1 21 15,0-21-15,21 0 0,-21 0 16,22 0-16,-22 0 0,21 0 0,1 0 16,-22-21-16,21 0 0,0 21 15,-20-21-15,20-1 0,0 1 0,1 0 16,-22 0-16,21 0 0,-21-22 15,0 22-15,1-21 0,-22 0 0,0 20 16,0 1-16,0 0 0,0 0 0,0 0 16,0 0-16,-22 21 15,1 0-15,0 0 0,0 0 0,0 0 16,0 0-16,-1 21 0,-20-21 16,21 21-16,0 0 0,-22 21 15,22-20-15,0-1 0,0 0 16,0 0-16,0 0 0,-1 22 0,22-22 15,0 0-15,0 0 0,0 0 16,0 0-16,22 1 16,-1-22-16,0 0 0,0 0 15,0 0-15,0 0 0,22 0 16,-22 0-16,0-22 0,0 22 0,0-21 16,1 0-16,-1 21 0,0-21 15,0 0-15,0 0 0,-21-1 16,0 1-16,21 0 0,-21 0 0,0 0 31,0 42 0,0 0-31,0 0 16,0 0-16,0 1 16,0-1-16,0 21 0,-21-21 0,0 0 15,0 22-15,21-1 0,-21 0 0,0 1 16,-1-1-16,1 22 0,0-22 15,21 21-15,-21-20 0,0 20 0,0 1 16,-1-22-16,22 22 0,0-1 16,0-21-16,0 85 15,0-63-15,0-22 0,0 22 0,0-1 16,0 1-16,0-1 0,0-20 16,0 20-16,0-21 0,0 1 0,0 20 15,0-20-15,0-22 0,0 21 0,0 0 16,0-20-16,0 20 0,0-21 15,0 0-15,0 0 0,0 1 0,0-1 16,-21-21 0,21-21-1,-21-1-15,21 1 0,0-21 16,0 21-16,0-22 0,-21 22 16,21-21-16,-21-22 0,21 22 0,-21-21 15,21-22-15,0 21 0,0-20 16,0 20-16,0-20 0,0-1 0,0 21 15,0-20-15,21 20 0,0 1 16,0-1-16,0 22 0,22-22 16,-22 22-16,0 0 0,0-22 0,0 22 15,22 21-15,-22-22 0,0 1 0,21 21 16,-21-21-16,22 20 0,-22 1 16,0-21-16,21 21 0,-20 0 0,-1-1 15,0 1-15,0 0 0,0 21 16,0-21-16,1 21 0,-1 0 15</inkml:trace>
  <inkml:trace contextRef="#ctx0" brushRef="#br0" timeOffset="24385.34">19981 2138 0,'0'0'0,"21"0"0,1 0 15,-1 0 1,-21-21-16,21 21 0,0 0 0,-21-21 15,21 21-15,0-22 0,-21 1 16,22 0-16,-1 21 0,-21-21 16,0 0-1,0 0 1,-21 21 15,-1 0-31,1 21 0,0 0 16,0 0-16,0 0 0,0 0 15,-1 1-15,1-1 0,21 0 16,0 0-16,0 0 0,0 0 0,0 1 16,0-1-16,0 0 0,0 0 0,0 0 15,21-21-15,1 21 16,-1-21-16,0 0 0,0 0 0,0 0 16,0 0-16,1 0 15,-1 0-15,0-21 0,0 0 0,0 21 16,0-21-16,1 21 0,-22-21 0,21 21 15,-21-21-15,21 21 0,0 0 16,-21-22-16</inkml:trace>
  <inkml:trace contextRef="#ctx0" brushRef="#br0" timeOffset="27140.53">571 2879 0,'0'0'0,"-21"0"15,-21 21-15,21-21 0,-22 0 16,1 0-16,21 0 0,-21 0 16,-1 21-16,22-21 0,-21 0 15,-1 0-15,22 0 0,-21 21 0,21-21 16,0 0-16,-1 0 0,1 0 16,0 0-16,42 0 46,0 0-46,1 0 0,-1 0 16,0 0-16,0 0 0,0 0 16,22 0-16,-1 0 0,-21 0 15,21 0-15,1 0 0,20 0 0,-20 0 16,-1 0-16,21 0 0,-20 0 16,-1 0-16,22 0 0,-22 0 0,21 0 15,-20 0-15,20 0 0,-20 0 16,20 0-16,-21 0 0,22 0 0,-1 0 15,1 0-15,-1 0 0,1 0 16,21 0-16,-22 0 0,22 0 16,-22 0-16,22 0 0,-22 0 15,22 0-15,-21 0 0,20 0 0,-20 0 16,20 0-16,1 0 0,0 0 16,-1 0-16,1 0 0,0 21 0,-1-21 15,-20 0-15,21 0 0,-22 0 16,22 22-16,-22-22 0,22 0 0,-22 0 15,22 0-15,0 21 0,-22-21 16,22 0-16,0 0 0,-22 0 0,22 0 16,-1 0-16,-20 0 0,-1 21 0,22-21 15,-21 0-15,20 0 0,-20 0 16,20 0-16,1 0 0,-21 0 16,20 0-16,1 0 0,0 0 0,-1 0 15,1 0-15,-22 0 0,22 0 16,0 0-16,-22 0 0,1 0 0,20 0 15,-20 0-15,21 0 0,-1 0 16,-20 0-16,20 0 0,-20 0 0,21 0 16,-22 0-16,22 0 0,-22 0 15,1 0-15,20 0 0,-20 0 16,-1 0-16,22 0 0,-21 0 0,20 0 0,-20 0 16,20 0-16,-20 0 0,21 0 15,-22 0-15,22 0 0,-22 0 0,1 0 16,20 0-16,-20 0 0,21 0 15,-22 0-15,22 0 0,-1 0 16,-20 0-16,21 0 0,-1 0 0,1 0 16,0 0-16,-1 0 0,-20-21 15,20 21-15,1 0 0,-21 0 0,20 0 16,1 0-16,0 0 0,-1 0 0,22 0 16,-21 0-16,-1 0 0,1 0 15,0 0-15,-1 0 0,1 0 0,21 0 16,-21 0-16,-1 0 0,22 0 0,0 0 15,0 0-15,-22 0 0,22 0 16,0 0-16,-21 0 0,-1 0 0,22 0 16,-21 0-16,21 0 0,-22 0 15,22 0-15,-21 0 0,21 0 16,-22 0-16,1 0 0,84 0 16,-84 0-16,0 0 0,-1 0 15,1 0-15,0 0 0,21 0 0,-22 0 16,1 0-16,0 0 0,-1 0 0,1 0 15,0 0-15,-22 0 0,22 0 16,-1 0-16,1 0 0,-21 0 0,20 0 16,1 0-16,0 0 0,-22 0 15,22 0-15,-22 0 0,22 0 0,-22 0 16,1 0-16,-1-21 0,1 21 0,-1 0 16,1 0-16,-1 0 15,1 0-15,84 0 0,-63 0 16,-22 0-16,1 0 0,20 0 0,-20 0 15,-1 0-15,1-22 0,-1 22 16,1 0-16,63 0 16,-42 0-16,-22 0 0,1 0 0,20 0 15,-20 0-15,20-21 0,-20 21 16,21 0-16,-1 0 0,-20 0 0,-1 0 0,22 0 16,-22 0-16,1 0 0,21 0 15,-22-21-15,1 21 0,20 0 0,1 0 16,-22 0-16,22 0 0,63 0 15,-63 0-15,-22 0 16,22 0-16,-21 0 0,20 0 0,-20 0 16,20 0-16,1 0 0,0 0 15,84 0-15,-84 0 0,-1 0 16,1 0-16,0 0 0,-1 0 16,1 0-16,-21 0 0,20 0 0,1 0 15,0 0-15,-1 0 0,1 0 16,0 0-16,-1 0 0,22 0 0,-21 0 15,-1 0-15,-20 0 0,21 0 0,-1 0 16,86 0 0,-86 0-16,22 0 0,-21 0 0,-1 0 15,-20 0-15,21 0 0,-1 0 16,-20 0-16,-1 0 0,1 0 0,63 0 16,-64 0-16,-20 0 15,20 0-15,1 0 0,-1 0 0,1 0 16,-22 21-16,21-21 0,43 0 15,-63 0-15,-1 0 0,21 0 16,-20 0-16,-22 0 16,0 0-16,0 0 15,0 0-15,1 0 16,-1 0 0,0 0-16,0 0 15,0 0 1,0 0-16,1 0 15,-1 0-15,0 0 16,0 0 0,0 0-1,0 0 1,1 0-16,-1 0 16,0 0-1,0 0 1,0 0-16,0 0 15,1 0-15,-1 0 16,0 0-16,0 0 16,0 0-16,0 0 0,1 0 15,-1 0-15,0 0 0,0 0 16,0 0-16,0 0 16,-21-21 46,-21 0-46,21 0-1,-21 0-15</inkml:trace>
  <inkml:trace contextRef="#ctx0" brushRef="#br1" timeOffset="98868.91">762 3979 0,'0'-21'0,"0"0"15,0 0-15,0 0 16,0 0-1,0-1 1,0 44 15,0-1-15,0 0-16,0 0 0,0 21 0,0 1 16,-21-1-16,21 0 0,0 1 15,-21-1-15,21 0 0,0 1 0,0-1 16,0 0-16,0 1 0,0-1 15,0 0-15,0-20 0,0-1 16,0 21-16,0-21 0,0 0 0,21-21 16,0 22-16,-21-1 0,21-21 15,0 0-15,0 0 0,1 0 0,-1 0 16,0 0-16,0 0 0,0 0 16,0 0-16,1-21 0,-1-1 15,0 1-15,0 0 0,0 0 16,0-21-16,1 20 0,-1-20 15,0 0-15,0-1 0,0-20 0,-21 21 16,0-1-16,21-20 0,-21 20 16,22 1-16,-22 0 0,0-1 0,0 22 15,0-21-15,0 21 0,0 0 16,0-1-16,0 1 16,0 42 15,0 1-31,0-1 15,0 0-15,0 0 0,0 21 16,0-20-16,0 20 0,0 0 0,0 1 16,0-1-16,0 0 0,0 1 15,0-1-15,0 0 0,-22 1 0,22-22 16,0 21-16,0 0 0,0-20 16,0-1-16,0 21 0,0-21 15,0 0-15,0 1 0,0-1 0,0 0 16,22-21-16,-1 0 15,-21 21-15,21-21 0,0 0 0,0 0 16,0 0-16,22-21 0,-22 21 16,0-21-16,21 0 0,-20-1 0,20-20 15,-21 21-15,21-21 0,-20 20 16,20-20-16,-21 0 0,0-1 16,0 1-16,1 0 0,-1 21 15,0-22-15,-21 22 0,21 21 0,-21-21 16,-21 42 15,0-21-31,0 21 0,21 0 0,-22 1 16,22-1-16,-21 21 0,21-21 15,0 0-15,0 1 0,0-1 0,0 0 16,0 0-16,21 0 16,1 0-16,-1-21 0,0 22 0,0-1 15,0-21-15,0 21 0,1-21 16,-1 21-16,0-21 0,-21 21 0,21-21 15,-21 21-15,0 1 16,0-1-16,-21-21 16,0 21-1,0-21-15,-1 0 0,1 0 16,0-21-16,0 0 16,0 21-16,21-22 0,-21 22 0,21-21 15,-22 21-15,22-21 0,-21 21 16,21 21 46,21 0-62,1 1 0,-1-22 16,-21 21-16,21-21 0,0 21 16,0-21-16,-21 21 0,21-21 0,1 21 15,-1-21-15,0 0 16,0 0-16,0 0 0,0 0 0,1 0 15,20 0-15,-21 0 0,0-21 16,22 21-16,-1-21 0,-21 0 0,21 0 16,-20-1-16,20 1 15,-21 0-15,0 0 0,0-21 0,1 20 16,-1-41-16,-21 42 16,0 0-16,0-1 0,0 1 0,0 0 15,0 0-15,-21 21 31,21 21-31,-22-21 16,1 21-16,21 0 0,0 1 0,0 20 16,0-21-16,-21 0 0,21 0 0,0 22 15,0-22-15,0 0 0,0 0 16,0 0-16,0 1 0,0-1 16,21 0-16,0-21 15,-21 21-15,22-21 0,-1 21 0,0-21 16,0 0-16,0 0 0,0 0 15,1 0-15,-1 0 0,21 0 0,-21 0 16,0-21-16,22 21 0,-22-21 16,0 0-16</inkml:trace>
  <inkml:trace contextRef="#ctx0" brushRef="#br1" timeOffset="99452.58">3196 4339 0,'0'0'0,"0"-21"0,0 0 16,0 0-16,0 0 0,-21-1 16,0 22-16,0-21 0,-1 21 15,1 0-15,0 0 0,0 0 16,0 0-16,0 0 0,-1 21 16,1 1-16,0-1 0,0 0 15,0 0-15,0 21 0,-1-20 0,22-1 16,-21 21-16,21-21 0,-21 0 15,21 22-15,0-22 0,0 0 0,0 0 16,0 0-16,0 1 16,21-1-16,0-21 0,1 0 15,-1 0-15,0 0 0,21 0 16,-21 0-16,1-21 0,-1 21 16,0-22-16,0 1 0,0 0 0,0 0 15,1 0-15,-1-22 0,0 22 16,0-21-16,0 0 0,0-22 0,1 22 15,-22-1-15,21-20 0,0 21 16,-21-22-16,21 22 0,-21 21 16,0-22-16,0 22 0,21 0 0,-21 0 0,0 0 15,0 42 17,0 0-32,0 0 15,-21 21-15,21 1 0,-21-1 0,21 0 16,0 1-16,0-1 0,0 22 15,-21-22-15,21 0 0,0-21 0,0 22 16,0-1-16,0-21 0,0 22 16,0-22-16,0 0 0,0 0 0,0 0 15,21-21-15,-21 21 0,21-21 0,0 0 16,0 22-16,1-22 0,-1 0 16,0 0-16,0 0 0,0 0 0,0 0 15,1 0-15,-1-22 0,0 22 16,21-21-16,-21 0 0</inkml:trace>
  <inkml:trace contextRef="#ctx0" brushRef="#br1" timeOffset="99800.9">4593 3937 0,'0'0'15,"0"-21"-15,0 0 0,0 0 0,0-1 16,-21 22-16,0 0 16,0 0-16,-1 22 15,22-1-15,-21 0 16,0 21-16,21-21 0,-21 22 16,21-1-16,0 0 0,-21 1 0,21-1 15,-21 0-15,-1 1 0,22-1 16,0 0-16,-21 1 0,21-22 0,-21 21 15,21-21-15,-21 22 0,21-22 0,0 0 16,0 0-16,0 0 0,0 1 16,21-22 15,0 0-31,-21-22 16,21 1-16,-21 0 0,0 0 15</inkml:trace>
  <inkml:trace contextRef="#ctx0" brushRef="#br1" timeOffset="100326.92">4254 4297 0,'0'0'0,"-21"0"31,21 21-31,21-21 16,1 0-16,20 0 15,-21 0-15,21 0 0,-20 0 16,20 0-16,0 0 0,1 0 15,-1-21-15,0 0 0,1 21 0,-1-21 16,0-1-16,1 22 0,-22-21 16,21 0-16,-21 21 0,0-21 0,1 21 15,-1 0-15,-21-21 16,0 42 0,-21-21-16,-1 21 15,1 0-15,0 0 0,0 1 16,21-1-16,-21 0 0,0 21 0,-1-21 15,1 1-15,21 41 16,0-42-16,0 0 0,0 1 16,0-1-16,21 0 15,1-21-15,-1 0 16,0 0-16,21 0 0,-21 0 0,22 0 16,-22-21-16,0 0 0,21 21 0,-20-22 15,-1 1-15,0 0 0,0 0 16,0 0-16,0 0 0,-21-1 0,0-20 15,0 21-15,0-21 0,0 20 16,0 1-16,0-42 0,-21 42 16,0 21-16,0 0 0,0 0 15,0 0-15,-1 0 0,1 0 16,0 21-16,0 0 0,0-21 0,0 21 16,-1-21-16,1 21 0,0-21 15</inkml:trace>
  <inkml:trace contextRef="#ctx0" brushRef="#br1" timeOffset="101180.69">6646 4403 0,'21'0'47,"1"0"-47,-1 0 0,0 0 0,-21-21 16,21 21-16,0-22 0,0 1 16,-21 0-16,22 0 0,-22 0 15,0-22-15,0 22 0,0 0 0,-22 0 16,1 0-16,0-22 0,0 43 15,0-21-15,-22 0 0,22 21 0,-21 0 16,0 0-16,20 0 0,-20 0 16,21 0-16,-21 21 0,20 0 15,-20 1-15,21-1 0,-21 21 0,20-21 16,1 22-16,0-1 0,0-21 16,0 21-16,21-20 0,-21 20 0,21-21 15,0 0-15,0 22 0,0-22 16,0 0-16,0 0 0,21 0 15,0-21-15,-21 21 0,21-21 0,0 0 16,0 0-16,1 0 0,-1 0 16,0 0-16,21 0 0,-21-21 0,1 21 15,20-21-15,-21 0 0,0 0 0,22 0 16,-22-22-16,21 22 0,-21-21 16,22-1-16,-22-20 0,0 21 0,21-22 15,-21 1-15,1 20 0,-1-20 16,0 20-16,0 1 0,0 0 0,-21-1 15,0 22-15,0-21 16,0 21-16,0 0 0,0-1 16,-21 22-1,21 22 1,-21-1-16,0 21 0,21-21 0,-21 22 16,21-1-16,-22 0 0,1 22 15,21-22-15,-21 22 0,21-22 0,0 21 16,0-20-16,0-1 0,0 0 0,0 1 15,0-1-15,0-21 0,0 0 16,21 1-16,-21-1 0,21 0 16,22 0-16,-22-21 0,0 0 15,0 0-15,0 0 0,1 0 16,20 0-16,-21 0 0,0-21 16,22 0-16,-22 0 15,-21-1-15</inkml:trace>
  <inkml:trace contextRef="#ctx0" brushRef="#br1" timeOffset="101576.48">7175 4318 0,'22'0'16,"-22"21"-16,21-21 16,0 0-16,0 0 15,0 0-15,0 0 16,-21-21-16,22 0 0,-1 21 0,0-21 15,0 21-15,0-21 0,0-1 0,-21 1 16,0 0-16,22 0 0,-22 0 16,0 0-16,0-1 0,0 1 15,-22 21 1,1 0-16,0 0 0,0 0 16,0 21-16,0 1 0,-1-22 15,1 21-15,0 21 0,21-21 0,0 0 16,-21 1-16,21 20 0,-21-21 0,21 21 15,0 1 1,0-22-16,0 21 0,0-21 16,21 1-16,0-1 0,0 0 15,0-21-15,1 0 16,-1 0-16,0 0 0,0 0 0,0 0 16,0 0-16,22 0 0,-22-21 0,0 0 15,0-1-15,0 1 0,22 0 16,-22 0-16,0 0 0</inkml:trace>
  <inkml:trace contextRef="#ctx0" brushRef="#br1" timeOffset="103043.93">7768 4085 0,'21'0'32,"-21"21"-17,0 1-15,0-1 16,21 0-16,-21 0 0,0 0 0,0 22 15,0-22-15,0 0 0,0 0 16,0 21-16,0-20 0,0-1 0,0 0 16,0 0-16,0 0 0,0 0 15,0 1-15,22-22 0,-22 21 16,21-21-16,0 0 16,0 0-16,0 0 15,0 0-15,1 0 0,-1-21 16,0-1-16,0 1 0,0 0 0,0 0 15,1 0-15,20-22 0,-21 22 16,0-21-16,0 0 0,1 20 0,-1-20 16,21 21-16,-42 0 0,42-43 15,-20 43-15,-22 0 16,0 42 15,0 0-31,0 0 16,0 1-16,0-1 0,0 21 15,0-21-15,-22 0 0,22 22 16,0-22-16,-21 0 0,21 0 0,0 0 16,0 1-16,0-1 0,0 0 15,0 0-15,0 0 0,21-21 16,1 0-16,-1 21 0,0-21 16,0 0-16,0 0 0,0 0 0,1 0 15,-1 0-15,0 0 0,0-21 0,21 0 16,-20 0-16,-1 21 0,21-21 15,-21-22-15,0 22 0,1 0 16,-1-21-16,0 21 0,0-22 0,0 22 16,0-21-16,1 21 0,-1-22 0,-21 22 15,0 0-15,0 0 16,0 0-16,-21 21 16,-1 0-16,1 0 15,0 21-15,0 0 0,0 0 16,0 0-16,-1 0 0,1 1 0,0 20 15,0-21-15,0 21 0,21-20 16,0 20-16,0-21 0,0 21 0,0-20 16,0-1-16,0 0 0,0 0 0,21 0 15,-21 0-15,42 1 0,-21-22 16,1 21-16,20-21 0,0 0 0,-21 0 16,22 0-16,-1 0 0,0 0 15,1 0-15,-1-21 0,0-1 0,1 1 16,-22 0-16,21 0 0,-21 0 15,22-22-15,-22 1 0,21 0 0,-21-1 16,1-20-16,-1 21 0,0-22 16,0 22-16,0-1 0,0-20 0,-21 42 15,22-22-15,-1 1 0,-21 21 16,0 0-16,0 0 0,0-1 0,21 1 16,-21 0-16,-21 21 31,21 21-16,-21 0-15,21 1 0,0-1 0,-22 21 0,1 0 16,21-20-16,-21 20 16,21 21-16,0-20 0,-21 41 15,0-41-15,21 20 0,-21-20 16,21-22-16,0 21 0,0 0 0,0-20 16,0 20-16,0-21 0,0 0 0,0 0 15,0 1-15,21-1 0,0-21 16,0 21-16,0-21 0,22 0 15,-22 0-15,21 0 0,-21 0 0,22 0 16,-22 0-16,21-21 16,0 0-16,-20-1 0,20 1 0,-21 0 15,0 0-15,22-21 0,-22 20 0,0-20 16,0 0-16,0 21 0,0-22 16,-21 22-16,0 0 0,0-21 0,0 20 15,0 1-15,-21 21 31,0 21-31,0 1 0,21-1 0,-21 0 16,21 0-16,-21 0 0,21 22 16,0-22-16,-22 0 0,22 21 0,0-21 15,0 22-15,0-22 0,0 0 0,0 0 16,0 0-16,0 1 16,22-22-16,-1 21 0,0 0 0,0-21 15,0 0-15,0 0 0,22 0 0,-22 0 16,0 0-16,21 0 0,1 0 15,-22-21-15,21 0 0,-21 21 0,22-22 16,-22-20-16,0 21 0,0 0 16,0-22-16,1 1 0,-1 0 0,-21 21 15,21-22-15,-21 1 0,0 0 0,0 20 16,0-20-16,-21 21 0,0 0 16,-22 0-16,22 21 0,-21-22 0,-1 22 15,22 0-15,-21 0 0,0 0 16,-1 22-16,22-1 0,-21 0 15,21 0-15,-22 0 0,22 0 0,0 22 16,0-22-16,0 0 0,21 21 16,-22-20-16,22-1 0,0 21 0,0-21 15,0 0-15,0 1 0,22-22 0,20 21 16,-21-21-16,43 0 16,-22 0-16,0 0 0</inkml:trace>
  <inkml:trace contextRef="#ctx0" brushRef="#br1" timeOffset="103428.71">10795 3979 0,'0'0'0,"0"-21"16,0 42 15,0 1-31,-21 20 15,21-21-15,-21 21 0,21 1 0,0-1 16,-22 0-16,22 1 0,-21-1 16,0 0-16,0 1 0,21 20 15,-21-20-15,0-1 0,-1 21 0,22-20 0,-21 20 16,0 1-16,21-1 0,0 1 16,-21-1-16,0 1 0,0-1 15,-1 1-15,22-22 0,0 22 0,-21-22 16,0 0-16,21 1 0,0-1 0,0 21 15,0-41-15,0-1 16,0 0-16,0 0 0,0 0 0,0-42 31,21 0-31,0 0 16,-21-22-16,22 22 0,-22 0 16,21-21-16,0-1 0,-21 1 0,21-21 15</inkml:trace>
  <inkml:trace contextRef="#ctx0" brushRef="#br1" timeOffset="103744.53">10689 4106 0,'0'0'16,"0"-42"-16,0 21 0,0 0 0,0 0 15,0-1-15,21 1 0,0 0 0,1 0 16,-1 21-16,0 0 0,21-21 0,-21 21 15,22 0-15,-22 0 0,21 0 16,1 0-16,-22 21 0,21 0 0,-21 21 16,22 22-16,-43-22 15,21-21-15,-21 22 0,0-1 16,0 0-16,-21-20 0,-1 20 0,-20-21 16,21 21-16,-21-20 0,-1-1 15,22 0-15,-21-21 0,-1 21 0,1-21 16,21 0-16,0 21 0,0-21 0,-1 0 15,1 0-15,0 0 0,0 0 16,0 0-16,0 0 16,-1 0-16</inkml:trace>
  <inkml:trace contextRef="#ctx0" brushRef="#br1" timeOffset="105050.31">1587 5419 0,'22'0'16,"-1"-21"0,-21-1-1,21 1-15,-21 0 0,0 0 16,0 0-1,0 0-15,-21 21 0,0-22 16,-1 1-16,1 21 0,-21 0 0,21 0 16,-22 0-16,1 0 0,0 0 15,-1 21-15,1 1 0,0-1 0,21 0 16,-22 21-16,1-21 16,21 22-16,-22-1 0,22 0 0,0 1 15,21-1-15,0 0 0,-21 43 16,21-43-16,0 1 0,0-22 15,0 21-15,21-21 0,0 1 16,0-22-16,22 0 16,-22 0-16,21 0 0,1-22 0,-1 22 15,0-21-15,1 0 0,-1-21 16,0 21-16,1-22 0,-22 1 0,21 21 16,-21-22-16,0 1 0,1 0 15,-22-1-15,21 22 0,-21-21 0,0 21 16,0 0-16,0-1 15,0 1-15,-21 21 16,-1 21 0,1-21-16,21 43 0,-21-22 0,0 0 15,21 21-15,-21 1 0,21-1 16,0-21-16,0 22 0,0-1 16,0 0-16,21-21 0,0 1 0,0-1 15,0 0-15,22 0 0,-22 0 16,21-21-16,-21 0 0,22 0 0,-1 0 15,-21-21-15,22 0 0,-1 0 16,-21 0-16,21-1 0,-20 1 16,20-21-16,-21 21 0,0-22 0,0 22 15,1-21-15,-22 21 0,0-22 16,0 22-16,0 0 0,0 0 0,0 42 31,0 0-15,0 0-16,0 1 0,0-1 15,0 21-15,0-21 0,0 22 0,0-22 16,0 0-16,0 21 0,0-21 16,0 1-16,0 20 0,0-21 0,0 0 15,0 0-15,0 1 16,0-44 15,0 1-15,0 0-16,-22 0 0,22-21 15,0 20-15,0-20 0,0 0 0,0 21 16,0-22-16,0 1 0,22 0 16,-1-1-16,0 22 0,0-21 0,21 21 15,1-1-15,-1 1 0,0 0 16,-20 21-16,20 0 0,0 0 0,1 0 16,-1 21-16,0 0 0,1 1 15,-22-1-15,0 0 0,0 21 0,0-21 16,-21 22-16,0-1 0,0 0 15,0-20-15,0 20 0,-21 0 0,21-21 16,-21 22-16,21-22 0,-21 0 16,0 0-16,21 0 15,0 1-15,0-44 32,0 1-32,0 0 0</inkml:trace>
  <inkml:trace contextRef="#ctx0" brushRef="#br1" timeOffset="106124.66">4466 5736 0,'0'-21'15,"0"0"1,21 21-16,-21-21 0,21 0 0,1-1 15,-1 22-15,-21-21 0,21 0 0,0 0 16,0 0-16,-21 0 0,21-1 16,-21-20-16,0 21 0,0 0 0,0 0 15,0-1-15,0-20 0,0 21 16,-21 21-16,0-21 0,0 0 0,-21 21 16,20 0-16,-20 0 0,21 0 0,-21 0 15,-1 0-15,22 0 0,-21 21 16,-1 0-16,22 0 0,-21 21 15,21-20-15,-22 20 0,22-21 16,0 21-16,0 1 0,0-1 0,21 0 16,0-20-16,0 20 0,0 0 0,0-21 15,0 1-15,0 20 16,0-21-16,21 0 0,0-21 0,-21 21 16,21 1-16,0-22 0,22 0 0,-22 0 15,0 0-15,0 0 0,22-22 0,-22 1 16,0 21-16,21-21 0,-21 0 0,22-21 15,-22 20-15,0-20 0,0 21 16,0-21-16,1-1 0,-1 22 0,0-21 16,-21 21-16,0-22 15,0 22-15,21 0 0,-21 0 0,21 21 16,-21-21-16,0 42 31,0 0-31,0 0 0,0 0 16,0 0-16,0 22 0,0-22 15,0 0-15,0 0 0,0 22 0,0-22 16,0 0-16,0 0 0,0 0 0,21 0 16,-21 1-16,22-1 15,-1-21-15,0 0 0,0 0 0,0 0 16,0 0-16,1 0 0,20 0 0,-21 0 16,0-21-16,43-22 15,-43 22-15,0 0 0,21-21 0,-20 20 16,-1-20-16,0 21 0,-21 0 15,21-22-15,0 22 0,-21 0 0,21 0 16,-21 0-16,0 0 0,0-1 16,0 44 15,0-1-15,0 0-16,0 0 0,0 0 0,0 0 15,0 22-15,0-1 0,0 0 16,0 1-16,0-1 0,0 0 0,-21 22 15,21-1-15,0-20 0,0 20 16,-21-20-16,0 20 0,21 1 0,-21-22 16,21 21-16,0 1 0,0-22 15,0 22-15,-21-22 0,21 0 0,-22 1 16,22-1-16,0 0 0,0 1 16,0-22-16,-21 0 0,0-21 31,21-21-31,0 0 0,0 0 15,0-22-15,0 1 0,0 0 16,0-1-16,0 1 0,0-22 0,0 22 16,0-21-16,21-1 0</inkml:trace>
  <inkml:trace contextRef="#ctx0" brushRef="#br1" timeOffset="106436.35">5101 5525 0,'0'-43'16,"0"86"-16,0-107 0,0 43 0,21 0 15,0 0-15,1-1 0,-22 1 16,21 21-16,0-21 0,0 21 16,0 0-16,22-21 0,-1 21 15,-21 0-15,21 0 0,-20 21 16,20-21-16,0 21 0,-21 0 16,1 1-16,-1-1 0,0 0 0,-21 21 15,0 1-15,0-22 0,-21 0 16,0 21-16,-1-21 0,-41 22 15,21-22-15,20 0 0,-41 0 16,42 0-16,0-21 16,-1 0-16,1 0 0,0 0 0,0 0 15,0 0-15,21-21 32,21 21-32,0-21 0,0 0 15,0 21-15,1-21 0</inkml:trace>
  <inkml:trace contextRef="#ctx0" brushRef="#br1" timeOffset="106793.15">5905 5292 0,'-21'0'31,"0"21"-31,21 0 0,0 0 15,0 0-15,0 1 0,-21 20 0,21 0 16,0 1-16,-21-1 16,21 0-16,0 1 0,-21 20 0,21 1 15,0-22-15,-22 21 0,22 1 0,-21-22 0,0 22 16,21-22-16,-21 22 16,-21 20-16,42-41 0,-22-1 15,1 0-15,0-21 0,21 22 0,0-22 16,0 0-16,-21 0 0,21 0 0,0 1 15,0-44 17,0 1-32,0 0 0,21-21 15,-21 21-15,21-22 0,0 1 16,1 21-16,-1-43 0,0 22 16,-21 0-16,21-22 0</inkml:trace>
  <inkml:trace contextRef="#ctx0" brushRef="#br1" timeOffset="107092.99">5800 5461 0,'0'0'0,"0"-21"0,0 0 0,0 0 16,0-1-16,0 1 0,0 0 0,0 0 15,21 21-15,0-21 0,0 21 0,0 0 16,22-21-16,-22 21 0,21 0 16,-21 0-16,22 0 0,-1 0 0,-21 21 15,21-21-15,-20 21 0,-1 0 16,0 0-16,0 0 0,-21 1 15,0 20-15,0 0 0,0 1 16,-21-22-16,0 0 0,0 21 16,-1-21-16,-41 22 0,21-22 15,-1 0-15,22-21 0,-21 21 16,21 0-16,-1-21 0,1 0 16,0 0-16,0 0 0,0 0 15,42-21 1,0 0-16,0 0 0,0 21 15,1-42-15,-1 20 0</inkml:trace>
  <inkml:trace contextRef="#ctx0" brushRef="#br1" timeOffset="107598.13">6604 5017 0,'-21'21'47,"0"0"-47,21 0 0,0 21 0,0-20 15,-22 20-15,22-21 0,-21 21 16,21 1-16,-21-1 0,21 0 0,-21-20 16,21 20-16,0 0 0,0 1 15,0-1-15,0 0 0,0-21 16,0 22-16,0-22 0,0 0 0,0 21 15,0-20-15,21-22 0,0 0 16,0 0-16,1 0 0,20 0 16,0-22-16,-21 1 0,1 0 15,20 0-15,-21 0 0,21 0 0,-20-22 16,-1 22-16,0-21 0,0 21 16,-21-1-16,0-20 0,21 21 0,-21 0 15,-21 42 16,21 0-31,-21 0 0,21 0 16,-21 1-16,21-1 16,-21 0-16,21 21 0,0-21 0,0 1 15,0-1-15,0 0 0,0 0 0,0 0 16,21 0-16,0-21 16,0 0-16,0 0 0,0 0 15,1 0-15,20 0 0,-21 0 0,0-21 16,0 0-16,1 0 0,-1 0 15,0 0-15,0-1 0,0 1 0</inkml:trace>
  <inkml:trace contextRef="#ctx0" brushRef="#br1" timeOffset="107784.02">7070 5165 0,'0'0'0,"-22"0"0,1 0 31,21 21 1,0 0-17,21-21-15,1 0 16,-1 0-16</inkml:trace>
  <inkml:trace contextRef="#ctx0" brushRef="#br1" timeOffset="108144.33">7641 5334 0,'0'0'0,"0"-21"0,0 0 16,0 0-1,0-1-15,0 1 16,-21 21 0,0 0-16,0 0 15,-1 0-15,1 0 0,0 21 0,0 1 16,0-1-16,0 21 0,21-21 16,-22 0-16,1 22 0,21-22 0,-21 21 15,21 1-15,0-22 0,0 21 0,0-21 16,0 22-16,0-22 0,42 21 15,-20-21-15,-1 0 0,21 1 16,-21-22-16,22 0 0,-1 0 0,0 0 16,1 0-16,-1 0 0,0 0 15,1 0-15,-1-22 0,0 1 16</inkml:trace>
  <inkml:trace contextRef="#ctx0" brushRef="#br1" timeOffset="109104.19">8445 5355 0,'0'-84'16,"0"168"-16,0-190 16,-21 85-16,0 21 0,0-21 15,0 21-15,0 0 16,-1 0-16,-20 0 0,21 21 16,0-21-16,0 21 0,-43 22 15,43-22-15,0 0 0,-22 0 0,22 22 16,0-22-16,21 0 0,-21 21 15,21-21-15,-21 1 0,21 20 0,0-21 16,0 0-16,0 22 0,0-22 0,0 0 16,0 0-16,21-21 0,0 21 15,0-21-15,0 0 0,1 0 0,-1 0 16,21 0-16,-21 0 0,0 0 0,22-21 16,-22 0-16,0 0 0,0 0 15,43-22-15,-43 1 0,0 21 16,-21-22-16,21 22 0,-21 0 15,21-21-15,-21 21 0,0-1 16,0 1-16,0 0 0,-21 21 31,0 0-31,21 21 0,-21-21 16,21 21-16,0 1 0,-21-1 0,21 0 16,0 0-16,-21 21 0,21-20 15,0-1-15,0 0 0,0 21 0,0-21 16,0 1-16,21-1 0,0 0 0,0-21 15,0 21-15,0-21 0,1 0 16,-1 0-16,0 0 0,0 0 0,43 0 16,-43 0-16,21-21 0,-21 0 15,22 21-15,-22-21 0,0-22 16,21 22-16,-21 0 0,1-21 16,-1 20-16,0-20 0,21 0 0,-42-1 15,21 1-15,1 0 0,-22-1 16,21-20-16,-21 21 0,0 20 0,0-20 15,0 21-15,0-21 0,0 20 0,0 1 16,0 42 0,0 1-1,0-1-15,-21 0 0,21 21 16,-22-21-16,22 22 0,-21-1 16,21-21-16,0 22 0,0-1 0,0 0 0,-21-21 15,21 22-15,0-22 0,-21 21 16,21-21-16,0 22 0,0-22 15,0 0-15,0 0 0,0 0 0,0 1 16,21-1-16,0-21 0,0 0 0,1 0 16,-1 0-16,0 0 0,42 0 15,-20 0-15,-22-21 0,0 21 16,21-22-16,-20 1 0,-1 0 16,21 0-16,-21 0 0,0 0 15,-21-1-15,22-20 0,-22 21 0,21 0 16,-21 0-16,0-1 0,0 1 15,-21 42 17,-1 1-17,22-1-15,0 0 0,-21 0 16,21 0-16,0 22 0,-21-22 16,21 0-16,0 0 0,0 0 0,0 0 15,0 1-15,0-1 16,21-21-16,0 0 15,1 0-15,-1 0 0,21-21 16,-21 21-16</inkml:trace>
  <inkml:trace contextRef="#ctx0" brushRef="#br1" timeOffset="109948.73">9927 5292 0,'0'-21'0,"-21"21"15,0 0-15,21 21 16,-21-21-16,-1 21 0,1 0 16,0 0-16,0-21 0,21 21 0,-21 1 15,0-1-15,-1 0 0,1 0 16,0 0-16,21 0 0,-21 1 16,21-1-16,-21 0 0,21 0 0,0 0 15,0 0-15,0 1 0,0-1 16,21-21-16,0 0 15,0 0-15,0 0 0,1 0 0,-1 0 16,0 0-16,0 0 0,0 0 0,0 0 16,-21-21-16,22-1 0,-1 1 15,-21 0-15,0 0 0,0 0 16,0 0-16,0-1 0,0 1 16,0 0-16,0 0 0,0 0 0,0 0 15,0-1-15,0 1 16,21 0-1,21 21 1,-21 0-16,1 0 0,20-21 0,-21 21 16,21 0-16,1 0 0,-1 0 15,-21 0-15,43 21 0,-43-21 16,0 21-16,0 0 0,0-21 16,-21 22-16,0-1 0,0 0 0,0 0 15,0 0-15,0 0 0,0 1 16,0-1-16,0 0 0,0 0 15,0 0-15,0 0 0,0 1 16,0-1-16,-21 0 0,21 0 16,-21-21 15,21-21-15,0 0-1,0 0-15,0-1 16,0 1-16,0 0 0,21-21 0,0 21 15,1-1-15,20 1 0,-21-21 0,0 21 16,22 0-16,-22-1 0,0 1 16,21 0-16,-21 0 0,22 21 0,-1 0 15,0 0-15,-20 0 0,20 0 0,0 0 16,1 0-16,-22 0 16,21 21-16,-21 0 0,0 22 15,-21-22-15,0 0 0,0 0 0,0 0 16,0 22-16,0-22 0,-21 0 15,0 0-15,0 21 0,0-20 0,0-1 16,-1 0-16,1 0 0,0-21 0,0 21 16,21 0-16,-21 1 15,21-44 17,0 1-17,0 0-15,0 0 0,0 0 0,0 0 16,0-1-16</inkml:trace>
  <inkml:trace contextRef="#ctx0" brushRef="#br1" timeOffset="110308.43">10245 4868 0,'0'0'0,"-22"0"0,1 0 16,0 0-16,21 22 0,-21-1 15,21 0 1,21-21 15,-21-21 0,-21 21-15,0 0-16,0 0 16,-1 0-16,1 0 15,0 0-15,21 21 16,0 0 0</inkml:trace>
  <inkml:trace contextRef="#ctx0" brushRef="#br1" timeOffset="110620.35">9080 5186 0,'0'0'0,"-21"0"0,0 0 16,0 0-16,0 0 0,42 0 31,0 0-31,0 0 16,0 0-16,22 0 0,-22-21 0,0 21 15,21 0-15,-20 0 0,-1 0 16,21 0-16,-21 0 0,0 0 16,1 0-16,-1-21 0,0 21 31</inkml:trace>
  <inkml:trace contextRef="#ctx0" brushRef="#br1" timeOffset="116212.16">720 7070 0,'-22'0'16,"1"0"15,42 0 47,1 0-78,-1 0 16,0 0-16,0-21 0,0 21 16,0-22-16,1 1 15,-22 0-15,0 0 16,0 0-16,-22 21 31,1 0-31,0 0 16,0 0-16,0 0 0,0 0 15,-1 21-15,1 0 0,-21-21 16,21 21-16,0 0 0,-1-21 0,1 22 16,0-1-16,0-21 0,21 21 15,-21 0-15,21 0 0,0 0 0,0 1 16,21-1-16,0 0 16,0-21-16,0 21 0,22-21 0,-22 0 15,0 21-15,0-21 0,0 0 16,1 0-16,-1 0 0,0 0 0,0 0 15,-21-21 1,0 0 0,-21 21-16,0 0 15,0-21-15,-1 21 0,1 0 16,-21 0-16,21 0 0,0 0 0,-22 21 16,22 0-16,0-21 0,-21 21 15,20 0-15,1 1 0,0-1 0,-21 0 16,42 0-16,-21 0 0,21 0 15,-22 1-15,22-1 0,0 0 0,0 0 16,0 0-16,0 0 0,22 1 16,-1-22-16,0 21 0,0 0 15,0-21-15,0 0 0,1 21 0,-1-21 0,0 0 16,0 0-16,0 0 16,0 21-16,1-21 0,-1 0 15,0 0-15,0 0 0,0 0 16,0-21-16,1 21 0,-1-21 15,0 21-15</inkml:trace>
  <inkml:trace contextRef="#ctx0" brushRef="#br1" timeOffset="117052.5">1566 7239 0,'0'0'0,"0"-21"0,0 0 15,-21 21-15,0 0 0,0-21 0,0 21 16,-22 0-16,22 0 0,0 0 16,-21 0-16,20 0 0,-20 0 0,21 0 15,-21 21-15,20 0 0,-20 0 0,21 0 16,0 0-16,0 1 0,-1-1 16,1 21-16,0-21 0,21 0 15,0 1-15,0-1 0,0 0 0,0 0 16,21 0-1,0-21-15,1 0 0,-1 0 0,21 0 16,-21 0-16,22 0 0,-22-21 16,21 0-16,-21 21 0,22-21 0,-1 0 15,-21-1-15,0 1 0,0 21 16,22-21-16,-22 0 0,-21 0 0,21 0 16,0-1-16,-21 1 0,0 0 15,0 42 32,0 0-47,0 1 0,0-1 16,0 0-16,0 0 0,0 0 15,0 22-15,0-22 0,0 21 16,0 0-16,0-20 0,0 20 0,0 0 16,-21 1-16,21-1 0,0 0 15,0 22-15,-21-22 0,21 0 0,0 22 16,0-1-16,0-20 0,-21 20 0,21 1 15,0-22-15,-21 22 0,21-1 16,0-21-16,0 22 0,-22-22 0,22 1 16,-21 20-16,21-21 0,0 22 0,0-22 15,-21 1-15,21 20 0,-21-21 16,0 1-16,21-22 0,0 21 16,-21-21-16,-1 1 0,1-1 0,21 0 15,0 0-15,-21-21 0,0 0 16,0 0-16,0 0 0,-1 0 0,1 0 15,0 0-15,0 0 0,-21 0 0,20-21 16,-20 0-16,21-22 0,-21 22 16,20-21-16,-20 0 0,21-1 0,-21 1 15,-1-22-15,22 22 0,0-21 0,0 20 16,0-20-16,-1-1 0,22 1 16,0 20-16,0-20 0,0-1 0,22-20 15,-1 20-15,0 1 0,21 20 16,-21-20-16,22 21 0,-1-22 0,0 22 15,1-1-15,-1 22 0,0-21 16,-20 21-16,20 0 0,-21-1 16,0 1-16,0 0 0,-21 0 15,22 21-15,-1 0 16,-21-21-16,0 0 16,21 21-16,0-22 15</inkml:trace>
  <inkml:trace contextRef="#ctx0" brushRef="#br1" timeOffset="117320.35">2053 7133 0,'0'0'0,"-21"-21"15,21 42 64,0 0-64,0 1-15,0-1 16</inkml:trace>
  <inkml:trace contextRef="#ctx0" brushRef="#br1" timeOffset="117539.92">1990 7514 0,'-22'21'31,"22"-42"47,0 0-62</inkml:trace>
  <inkml:trace contextRef="#ctx0" brushRef="#br1" timeOffset="118116.59">3302 7027 0,'0'-21'16,"0"0"-16,0 0 16,0 0-16,-21 21 15,21-21-15,-21 21 16,-1 0-16,1 0 0,0 0 15,0 0-15,0 0 0,0 0 0,-1 0 16,1 0-16,0 0 0,0 21 16,0 0-16,0-21 0,-1 21 0,-20 0 15,21 0-15,0 1 0,0 20 0,-1-21 16,22 21-16,-21-20 0,21 20 16,-21-21-16,21 21 0,0 1 0,0-22 15,0 21-15,0-21 0,0 1 0,0-1 16,0 0-16,0 0 0,21 0 0,0-21 15,1 0-15,-1 0 16,0 0-16,21 0 0,-21 0 0,1 0 16,20 0-16,-21 0 0,21 0 0,-20-21 15,-1 0-15,0 21 0,21-21 16,-21 0-16,1 21 0,-1-22 0,-21 1 16,21 21-16,-21-21 15,21 21-15,0 0 63</inkml:trace>
  <inkml:trace contextRef="#ctx0" brushRef="#br1" timeOffset="118545.34">3937 7535 0,'-21'0'78,"21"-21"-62,0 0 0,0 0-1,0 0 1,21 21-16,0 0 16,0 0-16,0 0 15,1 0-15,-22 21 0,0 0 16,0 0-16,0 0 15,0 1-15,0-1 0,0 0 0,0 0 0,-22 0 16,1 0-16,0 1 16,-21-1-16,21 0 0,-22 0 0,1 0 15,21 0-15,-22-21 0,22 22 0,-21-22 16,21 0-16,0 0 0</inkml:trace>
  <inkml:trace contextRef="#ctx0" brushRef="#br1" timeOffset="119188.55">5249 7070 0,'0'0'0,"0"-21"0,21 21 16,-21-22-16,0 1 0,0 0 15,0 0 1,-21 21-1,0 0-15,0 0 16,0 0-16,0 21 0,-1 0 0,1 0 16,-21 1-16,21-1 0,0 21 0,-22-21 15,1 22-15,21 20 0,-22-21 0,22 1 16,0-1-16,0 0 0,0 22 16,0-22-16,-1 1 0,22-22 15,0 21-15,0-21 0,0 22 0,22-1 16,-1-21-16,0 0 0,42 0 15,-20 1-15,-22-22 0,21 0 16,1 0-16,-22 0 0,21 0 0,0 0 16,-20 0-16,20 0 0,21 0 15,-41-22-15,-1 22 0,0-21 16,0 0-16,0 21 0,0-21 0,-21 0 16,22 21-16,-1-21 0,-21-1 15,21 1-15,0 0 0,0 0 0</inkml:trace>
  <inkml:trace contextRef="#ctx0" brushRef="#br1" timeOffset="119536.36">6054 7027 0,'0'0'0,"-22"0"31,1 22-15,21-1-16,0 0 15,-21 0-15,21 0 0,0 22 16,0-22-16,0 21 0,0 0 0,-21-20 16,21 20-16,-21 0 0,21-21 0,0 22 15,0-22-15,-21 0 0,21 0 0,0 0 16,-22 1-16,22-1 15,0 0-15,0 0 0,0-42 63</inkml:trace>
  <inkml:trace contextRef="#ctx0" brushRef="#br1" timeOffset="119832.08">5715 7387 0,'0'0'0,"21"0"31,0 0-31,0 0 0,1 0 16,-1 0-16,0 0 0,0 0 15,0 0-15,0 0 0,1 0 16,-1-21-16,0 21 0,0 0 0,0 0 16,0 0-16,1 0 15,-1 0-15,0 0 63,0-21-48</inkml:trace>
  <inkml:trace contextRef="#ctx0" brushRef="#br1" timeOffset="120172.63">6837 7070 0,'0'0'0,"0"-21"16,-21 42 15,21 0-15,0 0-16,-22 21 0,22-20 0,-21-1 16,21 21-16,0-21 0,0 22 15,-21-22-15,21 21 0,-21-21 0,21 0 16,-21 1-16,21 20 0,-21-42 0,21 21 15,0 0-15,0 0 0,-22 1 16,44-44 31,-22 1-31,0 0-16,21 0 0</inkml:trace>
  <inkml:trace contextRef="#ctx0" brushRef="#br1" timeOffset="120456.47">6519 7260 0,'0'0'0,"-21"0"0,42 0 47,0 0-47,1 0 0,-1 0 16,0 0-16,21 0 0,-21 0 0,1 0 15,20 0-15,-21 0 0,21 0 0,1 0 16,-1 0-16,-21 0 0,0 0 16,1 0-16,-1 0 15,-21-21-15,21 21 16,-21-21 31</inkml:trace>
  <inkml:trace contextRef="#ctx0" brushRef="#br1" timeOffset="120816.26">7324 7430 0,'-22'0'47,"22"-22"-31,0 1 0,22 21-1,-1 0 16,0 21-31,-21 1 16,0-1-16,0 0 16,0 0-16,0 0 0,-21 0 0,0-21 15,-1 22-15,1-1 0,0 0 16,0-21-16,0 21 0,0 0 16,-1-21-16,1 21 0,0-21 0,0 0 15,0 0-15</inkml:trace>
  <inkml:trace contextRef="#ctx0" brushRef="#br1" timeOffset="121334.53">8382 6858 0,'0'0'0,"21"0"31,0 0-31,0 0 0,1 0 15,20 0-15,-21-21 0,21 21 0,1 0 16,-1 0-16,0 0 0,1 0 16,-1 0-16,22 0 0,-22 0 0,-21 0 15,21 0-15,-20 0 0,-1 0 0,0 0 16,0 0-16,-21 21 16,-21-21-1,0 0-15,0 0 16,-1 0-16,-20 0 0,21 0 0,0 0 15</inkml:trace>
  <inkml:trace contextRef="#ctx0" brushRef="#br1" timeOffset="121716.32">8763 6900 0,'-21'22'32,"21"-1"-32,0 0 0,0 0 15,0 0-15,-21-21 0,21 21 16,0 1-16,0-1 15,0 0-15,0 21 0,0-21 0,0 1 16,0 20-16,0-21 0,0 21 16,0-20-16,0 20 0,0-21 0,0 0 15,0 22-15,0-22 0,0 0 16,0 21-16,-22-21 0,22 1 0,-21-1 16,0 0-16,21 0 0,-21-21 0,0 21 15,0-21-15,-1 0 0,1 21 16,0-21-16,0 0 0,0 0 0,0 0 15,-1 0-15,1 0 0,-42-21 16,42 0-16,-1 21 0,1-21 0,0 0 16,0 0-16,0 21 0,21-22 15,-21 1-15,21 0 16,0 0-16,0 0 16,0 0-1,21 21-15,0 0 0,0 0 0,0 0 16,0 0-16,22 0 15,-22 0-15,0 0 0</inkml:trace>
  <inkml:trace contextRef="#ctx0" brushRef="#br1" timeOffset="122249.79">9334 7218 0,'0'0'0,"22"0"0,-22-21 0,0 0 15,0-1-15,0 1 0,0 0 16,0 0-16,-22 0 0,1 21 16,0 0-16,0 0 0,0 0 0,-22 0 15,22 0-15,0 0 0,0 0 16,-21 21-16,20 0 0,1 0 16,-21 0-16,21 22 0,0-1 0,-1-21 15,1 22-15,0-1 0,0-21 0,0 21 16,21 1-16,-21-22 0,21 0 15,0 21-15,0-20 0,0-1 0,0 0 16,21 0-16,0-21 16,0 0-16,0 0 0,0 0 0,22 0 15,-22 0-15,0 0 0,0 0 0,22 0 16,-22-21-16,21-21 0,0 20 16,-20 1-16,-1 0 15,0 0-15,0-21 0,0 20 0,0-20 16,-21 21-16,0-21 0,0 20 0,22-20 15,-22 21-15,0 0 0,21 21 0,-21-21 16,0 42 15,0 0-31,0 21 0,0-21 16,0 1-16,0-1 0,0 0 0,0 21 16,0-21-16,0 1 0,0-1 0,0 0 15,21 21-15,0-42 0,-21 21 16,21 1-16,0-22 15,1 0-15,-1 0 0,0 0 16,0 0-16,0 0 0,0-22 16,1 22-16</inkml:trace>
  <inkml:trace contextRef="#ctx0" brushRef="#br1" timeOffset="122504.65">9673 7070 0,'0'0'15,"21"-21"1,0 21-16,-21 21 16,0 0-16,0 0 0,0 0 0,22 0 15,-22 1-15,0 20 0,0-21 16,21 0-16,-21 22 0,0-22 0,0 21 16,0-21-16,0 0 0,0 1 15,0-1-15,0 0 0,0 0 0,0 0 16,21-21 31,-21-21-47,21 21 15</inkml:trace>
  <inkml:trace contextRef="#ctx0" brushRef="#br1" timeOffset="122752.51">10160 7091 0,'0'0'15,"0"-21"-15,-21 21 32,0 0-32,21 21 0,-22 0 15,1 0-15,0 0 0,0 1 16,0-1-16,0 0 0,-1 0 0,1 21 16,0-20-16,0-1 0,0 0 0,0 21 15,-1-21-15,1 1 0,21-1 16,0 0-16,-21 0 0,21 0 15,21-21 1,0 0 0,1 0-16,-1 0 0,0 0 0</inkml:trace>
  <inkml:trace contextRef="#ctx0" brushRef="#br1" timeOffset="123317.19">10647 7197 0,'0'0'0,"0"-21"0,21-1 0,-21 1 16,0 0-16,0 0 0,0 0 15,0 0-15,-21-1 0,0 22 16,-1 0-16,22-21 0,-21 21 16,0 0-16,0 0 0,0 0 0,0 0 15,-1 21-15,1 1 0,0-1 16,0-21-16,0 42 0,-22-21 0,43 0 15,-42 1-15,42 20 0,-21-21 16,0 21-16,0-20 0,21 20 16,-22-21-16,22 0 0,0 22 0,0-22 15,0 0-15,0 21 0,22-21 16,-1 1-16,0-22 16,0 0-16,0 0 0,0 0 0,1 0 15,-1 0-15,0 0 0,0-22 16,0 1-16,0 21 0,1-21 15,-1 0-15,0 0 0,0-22 0,0 22 16,0-21-16,1 21 0,-1-22 0,0 1 16,-21 21-16,0-21 0,0 20 0,21-20 15,-21 21-15,0 42 32,-21 21-32,0-20 15,21 20-15,0-21 0,0 21 0,0 1 16,0-22-16,0 21 0,0-21 0,0 22 15,0-22-15,0 0 0,0 0 0,21 0 16,0 1-16,0-22 0,-21 21 0,21-21 16,22 0-16,-22 0 15,0 0-15,0 0 0,0 0 0,22 0 16,-22-21-16,0 21 0,0-22 16,0 1-16,-21 0 0,22 21 0,-1-42 15,-21 21-15,21-1 0,-21 1 0,0 0 16</inkml:trace>
  <inkml:trace contextRef="#ctx0" brushRef="#br1" timeOffset="124054.45">4868 8234 0,'0'0'0,"0"-21"0,0 0 16,0-1-16,0 1 15,-21 21-15,0 0 16,0 0-16,0 0 0,-1 0 16,1 0-16,-21 21 0,21 1 0,0-1 15,-22 0-15,22 0 0,-21 21 0,21 1 16,-22-22-16,22 21 0,-21 43 16,21-43-16,21 1 0,0-1 15,0 0-15,0 1 0,0-1 16,0 21-16,0-41 0,21 20 0,-21-21 15,21 0-15,0 0 16,21-21-16,-20 22 0,-1-22 0,21 0 16,-21 0-16,22 0 0,-22 0 0,21 0 15,-21 0-15,43-22 0,-22 1 16,0 0-16,-20 0 0,20 0 0,-21 0 16,21-22-16,-20 22 15,20 0-15</inkml:trace>
  <inkml:trace contextRef="#ctx0" brushRef="#br1" timeOffset="124344.28">5503 8213 0,'0'-21'0,"0"42"0,0-64 16,0 65-1,0-1 1,0 0-16,-21 0 0,21 0 0,0 22 15,-21-1-15,21 0 0,0 1 0,0-1 16,0-21-16,-21 21 0,0 1 16,21-1-16,-22 0 0,1-20 15,21 20-15,0 0 0,-21-21 0,21 22 16,-21-22-16,21 0 0,0 0 0,0 0 16,0 1-16,0-44 31,21 1-31,0 21 0,0-21 15,-21 0-15,22-21 0,-1 20 0</inkml:trace>
  <inkml:trace contextRef="#ctx0" brushRef="#br1" timeOffset="124660.1">5884 8128 0,'0'21'16,"0"0"0,-21 1-16,21 20 0,0 0 15,0-21-15,-21 43 0,21-22 16,-21 22-16,0-22 16,21 0-16,0-20 0,-22 20 15,1-21-15,0 21 0,21 22 16,0-43-16,-21 0 0,21 0 0,0 1 0,0-1 15,-21-21-15,21 21 0,0-42 47,0 0-47,21-1 16,-21 1-16,21 0 0,0 0 16</inkml:trace>
  <inkml:trace contextRef="#ctx0" brushRef="#br1" timeOffset="125042.03">5270 8361 0,'0'0'0,"-21"0"0,0 0 0,0 0 16,42 0 15,0 0-15,0 0-16,1 0 0,20-21 15,0 21-15,1 0 0,-1 0 0,0-21 16,1 21-16,-1 0 0,0 0 0,1-22 16,-1 22-16,0 0 0,1 0 0,-1-21 15,-21 21-15,21 0 0,-20 0 0,20 0 16,-21 0-16,0-21 15,0 21-15,1 0 0,-44 0 47,1 0-31,0 0 0</inkml:trace>
  <inkml:trace contextRef="#ctx0" brushRef="#br1" timeOffset="125456.15">5143 8551 0,'-21'0'32,"42"0"-17,1 0-15,-1 0 0,0 0 16,0 0-16,21 0 0,-20 0 0,20-21 16,0 21-16,1 0 15,20 0-15,-21-21 0,1 21 0,20-21 16,-20 21-16,20 0 0,-21 0 0,1-21 15,-1 21-15,-21 0 0,22 0 0,-22 0 16,0-21-16,0 21 0,0 0 0,-21-22 31,21 22 47</inkml:trace>
  <inkml:trace contextRef="#ctx0" brushRef="#br1" timeOffset="135728.1">12255 4022 0,'0'-21'31,"0"-1"47,0 1-62,22 0-1,-22 0-15,0 0 16,0 0-16,0-1 15,0 1-15,0 0 16,0 42 31,0 0-31,0 1-16,0-1 0,0 0 0,0 21 15,0-21-15,0 22 16,-22-1-16,22 0 0,-21 1 0,21-1 15,0 0-15,0 1 0,0-1 16,0-21-16,0 22 0,0-22 0,0 0 16,0 0-16,0 21 0,21-20 15,1-1-15,-1-21 0,0 0 16,0 0-16,0 0 0,0 0 16,1 0-16,-1 0 0,0 0 0,0-21 15,0-1-15,0 1 0,1 0 16,20 0-16,-21 0 0,0-22 0,0 1 15,-21 21-15,22-21 0,-1-22 16,0 22-16,-21-1 0,21 1 16,-21 0-16,0-1 0,0 1 0,0-21 15,0 41-15,0 1 0,0 0 16,0 0 0,0 42-1,0 0-15,0 0 16,0 1-16,0-1 0,-21 21 0,21 0 15,0 1-15,0-1 0,-21 0 0,21 1 16,0-1-16,0 0 0,0-20 16,0 20-16,0-21 0,0 21 0,0-20 15,0-1-15,0 0 0,0 0 16,0 0-16,0 0 16,21-21-16,0 0 0,0 0 15,0 0-15,1 0 0,-1 0 0,21 0 16,-21 0-16,22-21 0,-1 0 15,0 21-15,1-21 0,-1-21 0,0 20 16,-21 1-16,22-21 0,-1 21 16,0-22-16,-20 22 0,20 0 0,-21-21 15,-21 21-15,21-1 0,-21 1 16,-21 21 0,0 0-1,0 0-15,21 21 0,-21 1 0,-1-22 16,1 21-16,0 0 0,21 0 15,0 0-15,0 0 0,0 1 0,0 20 16,0-21-16,0 0 16,21 0-16,0 1 0,1-1 15,-1 0-15,-21 0 0,21-21 0,0 21 16,-21 0-16,21-21 0,-21 22 16,-21-22 30,0 0-46,0 0 0,0 0 16,-1 0-16,1 0 0,21-22 16,-21 22-16,0 0 15,21 22 32,0-1-31,21-21-16,0 21 15,0-21-15,1 0 0,-1 0 16,0 0-16,0 0 0,0 0 16,0 0-16,22 0 0,-22 0 0,21 0 15,1 0-15,-1 0 0,-21 0 16,0-21-16,0 21 16,1-21-16,-1-1 0,0 22 0,0-21 15,-21 0-15,21 0 0,0 0 0,-21-22 16,0 22-16,0 0 0,22 0 15,-22 0-15,0 0 0,0-1 0,0 1 16,0 42 15,-22 1-31,22-1 16,0 0-16,-21 0 0,21 0 0,-21 0 16,21 1-16,0-1 0,0 0 15,0 0-15,0 0 0,0 0 0,0 1 16,0-1-16,0 0 0,0 0 15,21 0-15,0-21 16,1 21-16,-1-21 0,0 0 16,0 0-16,21 0 0,-20 0 0,-1 0 15,0 0-15,0-21 0,0 0 16,0 21-16,1-21 0,20 0 0,-21 0 16,0-1-16,22 1 0,-22 0 15,21-21-15,0 21 0,-20-22 0,20 22 16,0-21-16,1 21 0,-22-1 15,21 1-15,-21 0 0,22 21 0,-22 0 16,0 0-16,0-21 0,0 21 0,0 0 16,1 21-16,20 21 0,-42-20 15,0-1-15,0 0 16,-21 0-16,21 0 0,-21 0 0,21 1 16,-22-22-16,22 21 0,0 0 0,0 0 15,0-42 32,0 0-47,0 0 16,0-1-16,0 1 0,0 0 15,0 0-15,0 0 0,0 0 0,-21-1 16,42-20-16,-42 42 0,0 0 16,0 0-16,0 0 15,0 0-15,-1 0 0,1 21 16,0-21-16,0 21 0,0 1 0,-22-1 15,22 0-15,0 0 0,0 0 16,0 0-16,0 22 0,-1-1 16,22-21-16,-21 0 0,21 1 0,0-1 15,0 0-15,0 0 0,0 0 16,0 0-16,21-21 0,1 22 16,-1-22-16,0 0 0,0 0 0,0 0 15,0 0-15,22 0 16,-22 0-16,0-22 0,0 22 0,0-21 15,1 0-15,-1 0 0,0 0 0,0 0 16,0-1-16,0-20 0,1 21 16,-1-21-16,-21-1 0,21 1 0,-21 0 15,21-22-15,-21 22 0,0-1 0,21 1 16,-21 0-16,21-1 0,-21 22 16,0-21-16,0 21 0,0 42 0,0-42 15,0 0-15,-21 63 16,21-21-1,-21 21-15,21-20 0,0 20 16,0 0-16,-21 1 0,21-1 16,-21 21-16,21-41 0,0 20 0,0 0 15,21 1-15,-21-22 0,0 0 0,0 0 16,0 21-16,0-20 0,0-1 0,0 0 16,21 0-16,0-21 15,0 21-15,22-21 31,-22 0-31,0 0 0,0-21 0,22 0 16,-1 21-16</inkml:trace>
  <inkml:trace contextRef="#ctx0" brushRef="#br1" timeOffset="136036.66">15896 4233 0,'0'22'0,"0"-1"15,-21 0-15,21 0 0,-21 0 16,21 0-16,-21 22 0,21-22 15,0 0-15,0 0 0,0 0 16,0 1-16,0-1 16,0 0-16,21-21 47</inkml:trace>
  <inkml:trace contextRef="#ctx0" brushRef="#br1" timeOffset="136564.35">15727 4339 0,'0'0'0,"21"0"47,0 0-47,0 0 0,0 0 0,22 0 15,-1 0-15,-21 0 0,22-21 16,-1 21-16,-21 0 0,21-21 0,1 21 15,-22-21-15,21 21 0,-21-21 0,1 21 16,-1 0-16,0-22 0,0 22 16,0 0-16,-42 0 31,0 0-31,0 22 0,0-1 16,-22-21-16,22 42 0,0-21 0,21 0 15,-21 1-15,0-1 0,-1 0 16,22 0-16,0 0 0,0 0 0,0 1 15,0-1-15,0 0 16,22-21-16,-1 0 0,0 21 0,0-21 16,0 0-16,22 0 0,-22 0 0,21 0 15,0 0-15,1 0 0,-22-21 0,21 21 16,-21-21-16,22 0 0,-22-1 16,0 22-16,0-21 0,0 0 0,1-21 15,-22 21-15,0-1 0,0-20 0,0 21 16,0-21-16,0 20 0,0 1 15,-22-21-15,1 42 0,0-21 0,0 21 16,0 0-16,0 0 0,-22 0 16,22 0-16,0 0 0,-21 21 0,20 0 15,1 0-15,0 0 0,0 1 16,0-22-16,0 21 0,-1 0 0,22 0 16,-21-21-16,21 21 0</inkml:trace>
  <inkml:trace contextRef="#ctx0" brushRef="#br1" timeOffset="136904.01">15917 3916 0,'0'0'0,"-21"0"16,21 21 15,-21-21-31,0 21 0,21 0 16,-21 1-16,21 20 0,0-21 0,-22 21 15,1-20-15,21 20 0,-21 0 16,21 22-16,0-22 0,0-21 15,0 22-15,0-22 0,0 0 0,0 0 16,0 0-16,0 0 0,21 1 16,0-22-16,1 0 0,20 0 15,-21 0-15,0 0 16,0 0-16,1 0 0</inkml:trace>
  <inkml:trace contextRef="#ctx0" brushRef="#br1" timeOffset="137516.66">17674 4064 0,'0'0'0,"0"-21"0,0 0 16,0 42 15,0 0-31,21 0 16,-21 22-16,21-22 0,-21 21 15,0 0-15,0 1 0,0-22 0,0 21 16,0 1-16,0-1 0,0-21 0,0 21 16,0-20-16,0 20 0,0-21 15,0 0-15,0 0 0,0 1 0,0-1 16,0 0-16,0-42 47,0 0-32,0-1 1,0 1 0,0 0-1</inkml:trace>
  <inkml:trace contextRef="#ctx0" brushRef="#br1" timeOffset="138168.28">17674 3979 0,'0'-42'31,"-21"42"-15,21 21-16,0 0 15,0 1-15,-21 20 0,21-21 0,0 21 16,0 1-16,0-1 0,0 22 16,0-22-16,0 0 0,0 1 0,0-22 15,0 21-15,0 0 0,0-20 16,0-1-16,0 0 0,0 0 15,0 0-15,0 0 0,0 1 0,0-1 16,0-42 31,0-1-47,0 1 0,21 0 16,-21 0-16</inkml:trace>
  <inkml:trace contextRef="#ctx0" brushRef="#br1" timeOffset="138493.1">18097 3979 0,'0'0'0,"0"-21"16,-21 42 15,21 1-31,-21-1 0,0 0 0,21 0 15,-21 21-15,0-20 0,-1 20 16,1-21-16,0 21 0,-21 22 16,42-22-16,-21-21 0,-1 22 0,1-1 15,0-21-15,0 0 0,21 22 16,-21-22-16,21 0 0,-21 0 0,21 0 16,-22-21-16,22 22 15,22-22 16,-1 0-31,0-22 0,0 22 16,0-21-16,0 0 0,1 21 16,-1-21-16</inkml:trace>
  <inkml:trace contextRef="#ctx0" brushRef="#br1" timeOffset="139508.44">18415 4382 0,'0'0'0,"21"0"0,-21-22 0,21 22 15,-21-21-15,0 0 0,0 0 16,0 0-16,0 0 16,0-1-16,0 1 0,-21 0 15,21 0-15,-21 21 0,0-21 0,0 21 16,21-21-16,-22 21 0,1 0 16,0 0-16,0 0 0,0 21 0,-43 42 15,43-42-15,0 1 16,0 20-16,0 0 0,-22-21 0,22 22 15,0-22-15,21 21 0,-21-21 16,21 1-16,0-1 0,-21 21 0,21-21 16,0 0-16,0 1 0,21-22 15,0 0-15,0 0 0,0 0 0,0 0 16,22 0-16,-22 0 0,0 0 16,21 0-16,-20-22 0,20 22 15,-21-21-15,0 0 0,22 0 0,-22 0 16,0 0-16,0-22 0,-21 22 15,21-21-15,-21 21 0,21-22 0,-21 1 16,0 21-16,0 0 0,0-1 16,0 1-16,0 0 0,0 42 31,0 0-31,0 22 0,-21-22 16,21 21-16,-21-21 0,21 22 0,0-22 15,0 21-15,0-21 0,0 1 16,0 20-16,0-21 0,0 0 0,0 0 15,21 1-15,0-1 16,1-21-16,-1 0 0,0 0 16,0 0-16,0 0 0,0 0 0,1 0 15,20 0-15,-21 0 0,0-21 0,0-1 16,22 1-16,-22 0 0,0 0 16,0 0-16,0-22 0,-21 22 0,22-21 15,-1 0-15,0-1 0,-21 1 16,21-22-16,-21 22 0,21 0 15,-21-1-15,0 1 0,0 21 0,0 0 16,0 0-16,0-1 0,0 1 0,0 42 31,0 1-31,0-1 0,0 21 16,-21-21-16,0 22 0,21-1 16,0 0-16,-21 1 0,0-1 0,-1 43 15,22-43-15,0 0 16,0-21-16,0 22 0,0-22 0,0 0 15,0 0-15,0 0 0,0 1 0,0-1 16,22-21-16,-1 0 0,0 21 16,0-21-16,21 0 0,-20 0 15,-1 0-15,0 0 0,0 0 0,0-21 16,0 0-16,1-1 16,-1 22-16,21-21 0,-21 0 0,0 0 15,1-21-15,-1 20 0,0 1 0,21 0 16,-42-21-16,21 21 0,1-1 15,-22 1-15,0 42 16,-22 1 0,1-1-16,21 0 0,-21 0 15,21 21-15,-21-20 0,21-1 16,-21 0-16,21 0 0,0 0 0,0 0 0,0 1 16,0-1-16,21 0 15,0-21-15,0 0 16,0 0-16,1 0 0,-1 0 15,0 0-15,0 0 0,0 0 16,0 0-16,1-21 0,-1 0 0,0 21 16,0-22-16,0 1 0,0 0 0,1 0 15</inkml:trace>
  <inkml:trace contextRef="#ctx0" brushRef="#br1" timeOffset="139708.32">19516 4128 0,'0'0'0,"-43"0"16,22 0-16,0 0 0,0 0 0,0 0 15,-1 0 1,1 0-16,21 21 16,0 0-1,21 0 1,1-21-16,-1 0 0,0 0 0,0 0 15</inkml:trace>
  <inkml:trace contextRef="#ctx0" brushRef="#br1" timeOffset="141381.54">20362 4487 0,'0'0'0,"21"0"0,-21-21 16,0 0-16,0 0 0,0 0 15,0 0-15,0-1 0,0 1 0,0 0 16,-21 0-16,0 0 0,0 0 16,21-1-16,-21 1 0,0 0 0,-1 0 15,1 21-15,0 0 0,0 0 16,-21 0-16,20 21 0,1 0 15,0 0-15,-21 1 0,21-1 0,-22 0 16,22 0-16,0 21 0,0-20 16,0 20-16,-1-21 0,1 0 0,21 22 15,0-22-15,0 0 0,0 0 0,0 0 16,21 0-16,1 1 16,-1-22-16,0 0 0,0 0 0,0 0 15,0 0-15,1 0 0,20 0 0,-21 0 16,0 0-16,0 0 0,22-22 15,-22 22-15,0-21 0,21 0 0,-20 0 16,-1 0-16,0-22 0,21 22 16,-21-21-16,1 0 0,-1-1 15,0 1-15,0-22 0,0 22 0,-21 0 16,0-22-16,21 22 0,-21 0 16,0 20-16,0-20 0,0 21 0,0 0 15,0 0-15,-21 21 16,0 21-1,21 0-15,-21 0 0,0 21 0,21 1 16,0-1-16,-21 0 0,-1 22 16,22-22-16,0 1 0,0-1 0,0 0 15,0 1-15,0-1 0,0 0 0,0-21 16,0 22-16,0-22 0,0 0 16,22 0-16,-1 0 0,0 1 15,0-1-15,21-21 0,-20 21 0,20-21 16,-21 0-16,21 0 0,43 0 15,-43 0-15,1 0 0,-1 0 16,0 0-16,-20-21 0,20 0 0,0 21 16,-21-22-16,1 1 0,20 0 0,-21-21 15,0 21-15,0-1 16,1-20-16,-22 21 0,0-21 0,0-1 16,0 22-16,0 0 0,0 0 15,0 0-15,-22 21 16,1 0-16,0 0 0,0 0 0,0 21 15,0-21-15,-22 21 16,22 0-16,0 0 0,-21 0 0,20 1 16,1-1-16,-21 21 0,21-21 0,21 0 15,-21 1-15,21-1 0,-22 0 16,22 0-16,0 0 0,0 0 16,0 1-16,22-22 0,-1 0 0,-21 21 15,21-21-15,0 0 0,0 0 16,0 0-16,1 0 0,-1 0 15,0 0-15,0 0 0,0 0 0,-21-21 16,21-1-16,1 22 0,-1-21 16,0 0-16,-21 0 0,21 0 0,-21-22 15,21 22-15,-21 0 0,0 0 0,0 0 16,0 0-16,0-1 0,0 1 16,0 42 15,0 1-31,0-1 0,0 0 15,0 0-15,0 0 0,0 0 16,0 1-16,0-1 0,0 0 16,0 0-16,0 0 0,0 0 15,21 1-15,1-22 16,-1 0-16,0 0 16,0 0-16,0 0 15,0 0-15,1-22 0,-1 1 16,0 0-16,-21 0 0,21 0 15,0 0-15,0-1 0,1-20 0,-1 0 16,0-1-16,0 1 0,0-21 0,-21 20 16,21-20-16,1 20 0,-1 1 15,-21 0-15,0-1 0,21 1 0,-21 21 16,0 0-16,21 0 16,-42 21-1,0 21-15,21 0 16,-21 0-16,21 21 0,-22-20 15,1 20-15,21 0 0,0 1 16,-21-1-16,21 0 0,-21 1 16,21 41-16,0-41 0,0-1 15,0-21-15,0 0 0,0 22 0,0-22 16,0 0-16,0 0 0,0 0 16,21-21-16,0 0 0,0 21 15,1-21-15,20 0 0,-21 0 16,0 0-16,22 0 0,-22 0 0,21 0 15,0-21-15,-20 0 0,-1 21 16,21-21-16,-21 0 0,22-22 16,-22 1-16,0 21 0,0 0 0,0-22 15,-21 22-15,0 0 0,0-21 16,0 21-16,0-1 0,0 1 16,-21 21-1,0 21-15,0-21 16,0 22-16,-1-1 0,1 21 15,0-21-15,21 0 0,-21 1 0,0-1 16,0 21-16,21-21 0,0 0 0,0 1 16,0-1-16,0 0 0,0 0 15,0 0-15,0 0 0,21-21 16,0 22-16,0-22 16,0 0-16,0 0 15,1 0-15,-1 0 0,0 0 16,0 0-16,0-22 0,0 1 15,1 0-15,-1 0 16,0 0-16,-21 0 0,21-1 16,-21 1-16,0 0 0</inkml:trace>
  <inkml:trace contextRef="#ctx0" brushRef="#br1" timeOffset="141737.32">21103 4043 0,'0'0'0,"-21"0"0,21-21 31,21 21-31,0 0 15,0 0-15,22 0 0,-22 0 16,21 0-16,-21 0 0,22 0 0,-22 0 16,21 0-16,-21 0 0,22 0 15,-22 0-15,21 0 0,1 0 16,-22 0-16,0 0 16,0 0-16</inkml:trace>
  <inkml:trace contextRef="#ctx0" brushRef="#br1" timeOffset="142375.72">14224 5398 0,'0'0'0,"0"-22"16,-42-20-1,20 42-15,1 0 16,0 0-1,0 21-15,0 0 16,0 1-16,-1 20 16,1-21-16,0 21 0</inkml:trace>
  <inkml:trace contextRef="#ctx0" brushRef="#br1" timeOffset="142495.65">13843 5884 0,'-42'64'16,"84"-128"-16,-106 149 16,86-64-16,-22 0 0,0 1 0,0-1 15,-22-21-15,1 21 0,0-21 0,0 0 16,21 21-16,-21-21 0,21-21 31,0 0-15,0 0-16</inkml:trace>
  <inkml:trace contextRef="#ctx0" brushRef="#br1" timeOffset="142580.6">13801 5800 0,'21'-85'16,"-42"170"-16,63-191 0,-21 64 0,0-1 16,0 1-16,1 0 0,-1-1 15,0 1-15,0 21 0,0-22 0,0 22 16,1 0-16</inkml:trace>
  <inkml:trace contextRef="#ctx0" brushRef="#br1" timeOffset="142752.5">14139 5355 0,'0'43'16,"0"-22"-16,0 0 0,0 21 0,21-21 15,-21 22-15,0-1 0,0 43 16,0-43-16,0 0 0,0 1 16,0-22-16,0 21 0,0-21 0,0 22 15,0-22-15,-21 0 0,21 0 16,0 0-16,0-42 47,-21 0-47</inkml:trace>
  <inkml:trace contextRef="#ctx0" brushRef="#br1" timeOffset="142965.38">13864 5715 0,'0'0'0,"-21"0"0,21 21 16,21-21 15,0 0-31,0 0 0,22 0 0,-22 0 16,21 0-16,-21 0 0,22 0 16,-22 0-16,21-21 0,1 21 0,-22-21 15,0 21-15,21-21 0,-21 21 16,22 0-16,-22-21 0,0 21 0,21-22 15</inkml:trace>
  <inkml:trace contextRef="#ctx0" brushRef="#br1" timeOffset="143284.2">14584 5546 0,'0'21'62,"0"0"-62,0 0 0,0 0 16,-21 22-16,21-22 0,-22 21 16,22-21-16,0 22 0,0-1 0,-21 22 15,0-22-15,21 0 0,-21 1 16,21-22-16,0 21 0,-21-21 16,21 22-16,-21-22 0,-1 21 0,22-21 15,-21 22-15,21-22 0,0 21 0,-21-21 16,21 0-16,-21 1 0,21-1 0,0 0 15,0 0-15,0 0 0,0-42 32,0 0-32,0 0 15,0 0-15,0-22 0,21 22 0,-21 0 16,21-21-16,0 20 0,-21-20 16</inkml:trace>
  <inkml:trace contextRef="#ctx0" brushRef="#br1" timeOffset="143600.01">14520 5800 0,'0'-21'0,"0"42"0,0-85 0,21 43 16,1 0-16,-22 0 0,21 0 16,0-22-16,0 22 0,0 0 15,0 0-15,1 0 0,41-1 16,-42 22-16,22 0 0,-1 0 0,-21 0 16,21 0-16,-20 0 0,20 22 0,-21-22 15,0 21-15,0 0 0,-21 0 16,0 21-16,0-20 0,0-1 15,0 0-15,-21 21 0,0-21 0,0 1 16,-43 20-16,43-21 0,-21-21 16,21 21-16,0-21 0,-22 21 15,22-21-15,0 0 0,0 0 0,0 0 16,42 0 31,-21-21-47,21 21 0,0-21 15,0 0-15,0 21 0,1-21 0,20 21 16</inkml:trace>
  <inkml:trace contextRef="#ctx0" brushRef="#br1" timeOffset="143949.6">15388 5567 0,'0'-21'0,"-21"21"31,21 21-15,0 0-16,-21 0 0,21 0 0,-21 1 15,-1 20-15,22-21 0,0 21 0,-21 1 16,21-1-16,0 0 0,-21 1 16,0-1-16,21 0 0,-21 1 15,0-22-15,21 21 0,-22-21 0,1 22 16,0-1-16,0 0 0,0 1 0,21-22 15,-21 21-15,-1 1 0,1-22 16,21 0-16,-21 0 0,21 0 16,0 0-16,0 1 0,-21-22 15,0-22 1,21 1-16,0 0 0,21 0 16,0-21-16,-21 20 0,21-20 0,0 21 15,1-21-15,-1-1 16,0 1-16,0 0 0</inkml:trace>
  <inkml:trace contextRef="#ctx0" brushRef="#br1" timeOffset="144732.26">15282 5736 0,'0'0'0,"0"-42"0,0 0 0,0 20 0,0 1 15,0 0-15,21 0 0,-21 0 16,22 0-16,-1-1 0,0 1 16,0 0-16,43 21 0,-43-21 15,0 21-15,21 0 0,-21 0 0,22 0 16,-22 0-16,0 0 0,21 0 15,-20 21-15,-1 21 16,0-20-16,-21 20 0,21 0 16,-21 1-16,0-22 0,0 21 0,-21-21 15,0 0-15,-22 1 0,22-1 16,-21 0-16,0 0 0,20 0 0,-20-21 16,0 21-16,21-21 0,-1 0 0,1 0 15,0 0-15,21 22 0,21-22 47,0 0-47,1 0 0,-1 0 16,0 0-16,21-22 0,-21 22 0,1 0 15,-1-21-15,21 21 0,-21-21 16,0 21-16,22-21 0,-22 0 0,0 0 16,21-1-16,-20 1 0,20 0 15,-21 0-15,21-21 0,1 20 0,-22-20 16,21 21-16,-21-21 0,1-1 15,-1 22-15,0-21 0,0 21 0,21-1 16,-20-20-16,-1 21 0,-21 0 0,-21 21 16,-1 0-16,1 0 15,0 0-15,0 0 16,21 21-16,-21-21 0,0 21 0,-1 0 16,22 0-16,0 22 0,-21-22 15,0 21-15,21 1 0,-21-1 16,0 0-16,21-21 0,0 22 0,0-22 0,0 21 15,0-21-15,21 1 0,-21-1 16,0 0-16,21 0 0,0 0 16,0-21-16,1 21 0,-1-21 0,0 0 15,0 0-15,21 0 0,-20 0 0,20 0 16,0 0-16,1 0 0,-22-21 16,21 21-16,0-21 0,-20 0 0,-1 0 15,0 0-15,21-43 0,-21 43 16,-21-21-16,0 20 0,0 1 0,0-21 15,22 21-15,-22 42 16,0 0 0,0 0-16,0 0 0,-22 1 0,22-1 15,0 0-15,0 0 0,-21 0 16,21 0-16,0 1 0,-21-22 0,21 21 16,0 0-16,0 0 0,21-21 31,0 0-16,1 0-15,-22-21 0,0 0 16</inkml:trace>
  <inkml:trace contextRef="#ctx0" brushRef="#br1" timeOffset="144903.87">16679 5376 0,'-42'22'0,"84"-44"0,-105 44 16,63-44-16,-21 22 15,-1 0-15,1 0 0,0 0 16,0 0-16,21 22 0,0-1 16,0 0-1,21-21 1,0 0-16,0 0 0</inkml:trace>
  <inkml:trace contextRef="#ctx0" brushRef="#br1" timeOffset="145208.7">17081 5461 0,'0'0'0,"-21"0"0,0-21 16,0 21-16,0 0 15,0 0-15,-1 0 16,1 0-16,0 21 0,0 0 15,21 0-15,-21 1 0,0-1 16,-1 0-16,22 0 0,0 21 0,0-20 16,0-1-16,-21 21 0,21-21 15,0 0-15,0 1 0,0-1 0,0 0 16,21 0-16,-21 0 0,22-21 16,-1 21-16,0 1 0,0-22 0,0 0 15,0 21-15,1-21 0,-1 0 0,0 0 16,21 0-16,-21 0 0,22 0 15</inkml:trace>
  <inkml:trace contextRef="#ctx0" brushRef="#br1" timeOffset="147016.46">17780 5652 0,'0'0'0,"21"-43"0,-21 22 16,0-21-16,0 21 0,0-22 15,0 22-15,0 0 0,0 0 16,0 0-16,0-1 0,-21 22 0,0 0 15,0 0-15,-1 0 0,1 0 16,0 0-16,0 22 0,-21-1 0,20 0 16,1 21-16,-21-21 0,21 1 0,0 20 15,-1-21-15,1 21 0,0 1 0,0-22 16,21 0-16,0 21 0,0 1 16,0-22-16,0 0 15,0 0-15,21-21 0,0 0 16,0 0-16,1 0 15,-1 0-15,21 0 0,0-21 16,-20 0-16,-1 21 0,-21-21 16,21 0-16,0-22 0,0 22 15,0 0-15,-21-21 0,22 20 0,-22-20 16,21 21-16,-42-21 0,21 63 31,0 0-15,0 21-16,-22-21 0,1 1 0,21 20 15,0-21-15,0 0 0,0 22 16,0-22-16,0 0 0,0 0 0,0 0 16,0 0-16,21 1 15,1-1-15,-1-21 0,21 0 16,-21 0-16,0 0 0,22 0 16,-22 0-16,0 0 0,0 0 0,22-21 15,-22-1-15,0 1 0,0 0 16,0 0-16,0-21 0,1-1 0,20-41 15,-21 41-15,0-20 0,0 20 16,1-20-16,-1 21 0,0-22 16,0 22-16,0-1 0,-21 22 0,0-21 15,0 21-15,0 0 0,-21 42 32,0-21-32,0 42 0,0-21 15,21 22-15,-22-22 0,1 21 0,0 0 16,0 1-16,21-1 0,0 0 15,-21 1-15,21 20 0,0-20 0,0-22 16,0 21-16,0 0 0,0-20 16,0 20-16,0-21 0,0 0 0,0 0 15,21-21-15,-21 22 0,21-22 0,0 0 16,22 0-16,-22 0 0,0 0 16,0 0-16,21 0 0,-20 0 0,20-22 15,-21 1-15,0 0 0,0 0 0,1 0 16,-1 0-16,0-1 0,0-20 15,0 21-15,0-21 0,1-1 16,-22 22-16,0 0 0,21 0 0,-21 0 16,-21 42 15,-1 0-31,22 0 0,-21 0 0,0 22 16,21-22-16,0 0 0,-21 21 15,21-21-15,0 1 0,-21-1 0,21 0 16,0 0-16,0 0 0,0 0 15,0 1-15,21-22 0,0 0 16,0 21-16,0-21 0,1 0 0,-1 0 16,0 0-16,0 0 0,21 0 0,-20-21 15,-1-1-15,21 1 0,-21 0 16,0 0-16,1 0 0,-1 0 0,21-1 16,-21-20-16,0 21 0,1-21 0,-1 20 15,-21 1-15,21 0 0,-21 0 16,21 21-16,-21-21 0,0 42 15,0 0 1,-21 0-16,0 0 16,0 1-16,21 20 0,0-21 0,-22 0 15,1 0-15,21 1 0,-21-1 16,21 0-16,0 0 0,0 0 0,0 0 16,21-21-1,0 0 1,1 0-16,-1 0 0,0 0 0,0-21 15,0 21-15,0-21 0,1 0 16,-1 0-16,-21 0 0,0-1 16,21 1-16,0 0 0,-21 0 0,0 0 15,0-22-15,0 22 0,0 0 0,0 0 16,0 0-16,0 0 0,-21 21 16,0-22-16,0 22 0,-1 0 15,1 0-15,0 0 0,0 0 16,42 0 31,0 0-47,0 0 15,1 0-15,-1-21 0,21 0 0,-21 21 16,22-21-16,-22 21 0,21-21 0,-21 21 16,22 0-16,-1 0 0,-21 0 15,21 0-15,1 0 0,-22 0 16,0 0-16,0 0 0,-21 21 15,0 0-15,0 0 16,0 0-16,0 1 0,0-1 16,0 0-16,-21 0 0,21 0 0,0 0 15,-21 1-15,21-1 0,-21 0 16,21 0-16,0 0 0,0 0 0,-21 1 16,21-1-16,-22 0 0,22 0 15,0 0-15,0 0 16,0-42 31,0 0-47,0 0 0,22 0 15,-1-22-15,0 22 0,0 0 16,0-21-16,0-1 0,22 22 16,-22-21-16,21 0 0,1-1 0,-1 1 15,0 21-15,1-22 0,-1 22 16,0 0-16,-21 0 0,22 21 0,-22 0 15,0 0-15,0 0 0,0 0 16,-21 21-16,0 0 0,0 0 0,0 22 16,0-22-16,0 0 0,0 21 0,0-20 15,0 20-15,-21-21 0,0 21 0,21-20 16,-21 20-16,21-21 0,0 0 16,-21 22-16,21-22 0,-21 0 15,21 0-15,0 0 16,21-21 15,-21-21-31,21 21 16,-21-21-16,0 0 0,0 0 15,0-1-15,21 1 0</inkml:trace>
  <inkml:trace contextRef="#ctx0" brushRef="#br1" timeOffset="147354.26">19240 5101 0,'0'0'0,"-21"0"79,21 21-48,-21-21-31,0 0 15,0 0-15,0 0 16,-1 0-16</inkml:trace>
  <inkml:trace contextRef="#ctx0" brushRef="#br1" timeOffset="147660.09">18119 5376 0,'0'0'0,"-22"0"0,1 0 16,0 0-16,42 0 31,0 0-15,1 0-16,-1 0 0,0 0 15,0 0-15,0 0 0,0 0 0,1 0 16,20 0-16,-21 0 0,0 0 15,0 0-15,1 0 0,-1 0 16,0 0 0,0 0-16,0 0 31,-21-21-31</inkml:trace>
  <inkml:trace contextRef="#ctx0" brushRef="#br1" timeOffset="206528.82">12255 7112 0,'0'-21'32</inkml:trace>
  <inkml:trace contextRef="#ctx0" brushRef="#br1" timeOffset="207225.6">12128 7154 0,'0'0'0,"-21"0"0,21 22 16,-21-22-16,21 21 15,21-21 17,0 0-17,1 0-15,-1-21 0,0-1 0,0 22 16,21-21-16,-20 0 0,-1 21 16,0-21-16,0 21 0,0-21 15,-21 0-15,21-1 0,-21 1 16,0 0-1,-21 21 1,0 0-16,0 0 16,0 0-16,0 0 0,-1 0 15,-20 21-15,21 0 0,0 1 0,0-1 16,-1 0-16,1 0 0,0 0 0,0 0 16,21 1-16,0-1 0,-21 0 15,21 0-15,0 0 0,0 0 16,0 1-16,0-1 0,21 0 15,0-21-15,0 21 16,0-21-16,1 0 0,-1 0 0,0 0 16,0 0-16,0 0 15,0 0-15,1 0 0,-1 0 16,-21-21-16,-21 21 31,-1 0-31,1 0 16,-21 0-16,21 0 0,-22 21 15,1-21-15,0 21 0,-1 0 0,22 1 16,-21-1-16,21 0 0,-22 0 0,22 0 16,0 0-16,0 1 15,21-1-15,0 21 0,0-21 16,0 0-16,0 1 0,0-1 16,21-21-16,0 21 15,0-21-15,1 0 0,20 0 0,-21 0 16,21 0-16,-20 0 0,20 0 0,-21 0 15,21-21-15,1 0 16,-22 21-16</inkml:trace>
  <inkml:trace contextRef="#ctx0" brushRef="#br1" timeOffset="207989.16">12890 7260 0,'-84'-21'32,"63"21"-32,-1 0 0,-20 0 0,21 0 15,0 21-15,0 0 0,-1 1 0,1-1 16,0 0-16,0 0 0,0 21 16,0-20-16,-1-1 0,1 21 0,0-21 15,21 0-15,0 1 0,0-1 0,0 0 16,0 0-16,0 0 15,21-21 1,0 0-16,1 0 0,-1 0 16,0 0-16,0-21 0,21 21 15,-20-21-15,20 21 0,-21-21 0,0 0 16,22 21-16,-22-22 0,21 1 0,-21 0 16,0 0-16,1 0 0,20 0 15,-21-1-15,-21 1 0,21 0 16,-21 0-16,0 0 15,0 0 1,-21 21 15,21 21-31,-21-21 16,0 21-16,21 0 0,0 0 0,-21 0 16,-1 1-16,22-1 0,-21 0 15,21 21-15,0-21 0,-21 22 16,0-22-16,21 21 0,0-21 0,0 22 15,-21-1-15,21 0 0,0 1 16,0-1-16,0 0 0,0 22 0,0-22 0,0 22 16,0-22-16,0 22 0,0-1 15,0-21-15,0 22 0,0 42 16,0-64-16,0 0 0,0 22 16,-21-22-16,21 1 0,-22 20 0,1-21 15,0 1-15,0-1 0,0 0 16,0-20-16,-1 20 0,1-21 0,-21 0 15,21 0-15,-22 1 0,22-22 0,-21 0 16,21 0-16,-22 0 0,1 0 16,21-22-16,-21 22 0,-1-42 0,1 21 15,-22-43-15,22 22 0,21 0 16,-21-1-16,20 1 0,1 21 16,0-21-16,21 20 0,0-20 0,0 21 15,0 0-15,0 0 0,0-22 0,21 22 16,0 0-16,1 0 15,-1 0-15,0-1 0,0-20 0,21 21 16,-20-21-16,20 20 0,-21-20 0</inkml:trace>
  <inkml:trace contextRef="#ctx0" brushRef="#br1" timeOffset="208256.64">13335 7472 0,'0'-21'16,"-21"21"0,21 21 46,0 0-62,0 0 16,0 0-16,0 1 15</inkml:trace>
  <inkml:trace contextRef="#ctx0" brushRef="#br1" timeOffset="208488.5">13293 7768 0,'0'0'0,"21"0"109,0 0-109,0 0 0</inkml:trace>
  <inkml:trace contextRef="#ctx0" brushRef="#br1" timeOffset="209056.18">14118 7154 0,'21'0'31,"0"0"-31,1 0 0,20 0 16,0 0-16,1 0 0,-1 0 0,-21 0 15,43 0-15,-22 0 0,0 0 16,1 0-16,-1 0 0,21 0 16,-20 0-16,-22 0 0,0 0 0,0 0 15,0 0-15,1 0 16,-44 22 0,1-22-1,0 0-15</inkml:trace>
  <inkml:trace contextRef="#ctx0" brushRef="#br1" timeOffset="209422.91">14647 7218 0,'-21'63'31,"21"-41"-31,-21-1 16,21 0-16,0 0 0,-21 0 15,21 0-15,0 1 0,0-1 0,-21 0 16,21 0-16,0 21 0,0-20 0,0-1 15,0 0-15,0 0 0,0 0 16,0 22-16,-22-22 0,22 0 0,0 0 16,0 0-16,-21 0 0,0 1 0,0-1 15,0 0-15,21 0 16,-21-21-16,-1 0 0,22 21 16,-21-21-16,0 0 0,0 0 0,0 0 15,0 0-15,-1 0 16,1 0-16,0-21 0,0 0 0,0 21 15,0-21-15,-1 21 0,1 0 0,0-21 16,0-1 0,21 1-1,21 21 1,0 0-16,0-21 16,1 21-16,20 0 0</inkml:trace>
  <inkml:trace contextRef="#ctx0" brushRef="#br1" timeOffset="209944.94">15198 7514 0,'0'-21'0,"0"42"0,0-63 15,-22 42-15,1-21 0,0 0 0,0 21 16,0 0-16,0 0 0,-1 0 15,1 0-15,0 0 0,-21 0 0,21 21 16,-1 0-16,1 0 0,0 0 16,0 0-16,-21 1 0,20 20 15,1-21-15,0 0 0,21 0 0,-21 22 16,21-22-16,-21 0 0,21 0 16,0 0-16,0 1 0,0-1 15,21-21 1,0 0-16,0 0 0,0 0 15,1 0-15,-1 0 0,21 0 0,-21-21 16,22-1-16,-22 1 0,21 0 16,-21 0-16,22 0 0,-22 0 0,0-1 15,0 1-15,0 0 0,0-21 16,-21 21-16,0-1 0,0 1 0,0 0 16,-21 42 15,0 0-31,21 1 0,0-1 0,0 0 15,-21 0-15,21 21 0,0-20 16,0-1-16,0 21 0,0-21 0,0 0 16,0 1-16,21-1 0,-21 0 0,21 0 15,0-21-15,1 21 0,-1-21 16,0 0-16,0 0 0,0 0 0,0 0 16,1 0-16,-1 0 0,0 0 0,0 0 15,0-21-15,0 0 0,1 21 16</inkml:trace>
  <inkml:trace contextRef="#ctx0" brushRef="#br1" timeOffset="210160.82">15579 7472 0,'0'-21'0,"0"42"0,0-21 32,0 21-32,0 0 15,21 0-15,-21 1 0,0-1 16,0 0-16,21 0 0,-21 0 0,0 22 15,0-22-15,0 0 0,0 0 0,21 0 16,-21 0-16,21-21 16,-21 22-16,21-22 15,1 0-15,-1-22 16,0 22 0</inkml:trace>
  <inkml:trace contextRef="#ctx0" brushRef="#br1" timeOffset="210368.7">15896 7430 0,'0'0'0,"-21"21"31,0 0-31,21 0 0,-21 0 0,-1 0 16,1 1-16,0 20 0,21-21 0,-21 0 16,0 22-16,0-22 15,-1 0-15,22 0 0,0 0 0,-21 22 16,21-22-16,0 0 15,21-21 1,1 0-16,-1 0 16,21-21-16</inkml:trace>
  <inkml:trace contextRef="#ctx0" brushRef="#br1" timeOffset="210840.98">16383 7493 0,'0'0'0,"0"-21"0,-21 21 0,0 0 0,-1 0 16,1-21-16,-21 21 0,21 0 15,-22 0-15,22 0 0,-21 0 16,21 21-16,-22 0 0,22 0 0,-21 0 16,21 1-16,0-1 0,-1 21 0,1-21 15,0 0-15,21 1 0,0-1 16,0 21-16,0-21 0,0 0 15,0 1-15,0-1 0,21-21 16,0 0-16,-21 21 0,22-21 0,-1 0 16,21 0-16,-21 0 0,0 0 0,1 0 15,20-21-15,-21 0 16,0-1-16,22 22 0,-22-21 0,0 0 16,-21-21-16,42-1 0,-42 22 15,0-21-15,0 21 0,21 0 16,-21-1-16,0-20 15,22 21-15,-22 42 16,0 0 0,0 0-16,0 1 0,0-1 0,0 21 15,-22-21-15,22 0 0,0 1 16,0 20-16,0-21 0,0 0 16,0 0-16,0 1 0,0-1 15,0 0-15,22 0 16,-1-21-16,0 0 0,0 0 15,0 0-15,0 0 0</inkml:trace>
  <inkml:trace contextRef="#ctx0" brushRef="#br1" timeOffset="211240.75">17124 7324 0,'0'0'0,"21"-43"0,-21 22 0,0 0 16,0 0-16,0 0 0,0 0 15,-21-1-15,21 1 0,-21 21 0,-22 0 16,22 0-16,0 0 0,0 0 16,-22 21-16,22 1 0,0-1 0,-21 0 15,21 0-15,-1 21 0,1-20 16,21 20-16,0-21 0,0 21 0,0-20 16,0-1-16,0 21 0,0-21 0,0 0 15,21 1-15,1-1 0,-1 0 16,0 0-16,0 0 0,0-21 0,0 21 15,1 1-15,-1-1 0,-21 0 16,0 0-16,0 0 16,0 0-1,-21-21-15,-1 0 0,1 22 0,0-22 16,-21 0-16,21 0 0,-1 0 16,-20 0-16,21 0 0,0 0 0,-22 0 15,22 0-15,0 0 0,0-22 16,21 1-1,0 0-15,21 0 16,0 21-16,0 0 0,1-21 0,-1 21 16</inkml:trace>
  <inkml:trace contextRef="#ctx0" brushRef="#br1" timeOffset="211984.88">17484 7387 0,'0'0'16,"-22"0"-16,1 0 0,0 0 0,0 0 15,0 0-15,0 21 16,-1 1-16,1-1 0,21 0 0,-21 0 16,0 0-16,0 0 0,0 1 15,21 20-15,-22-21 0,1 0 0,21 0 16,-21 1-16,21 20 15,0 0-15,0-21 16,0 1-16,21-22 16,0 21-16,1-21 0,20 0 0,-21 0 15,43 0-15,-22 0 16,0-21-16,43-1 0,-22-20 16,-20 21-16,20-21 15,-42 20-15,1-41 16,-1 21-16,-21 20 15,0 1-15,0 0 0,0 0 0,-21 21 16,-1 0-16,1 0 16,0 0-16,0 21 0,0 0 0,0-21 15,21 21-15,0 1 0,0-1 16,0 0-16,0 0 16,0 0-16,0 0 0,0 1 15,0-1-15,0 0 0,0 0 16,21-21-16,0 21 15,0 0 1,0-21-16,0 0 16,1 0-1,-1 0-15,0 0 0,0 0 16,0 0-16,0 0 0,1-21 16,-1 21-16,0-21 0,-21 0 15,21 0-15,0 0 0,0-1 0,-21 1 16,0 0-16,22 0 0,-22 0 0,21 0 15,-21-1 1,0 44 0,0-1-16,-21 0 15,-1 0-15,22 0 0,-21 0 0,21 1 16,0-1-16,0 0 0,0 0 0,-21-21 16,21 21-16,0 0 15,21-21 16,-21-21-15,21 21-16,-21-21 0,0 0 0</inkml:trace>
  <inkml:trace contextRef="#ctx0" brushRef="#br1" timeOffset="212155.77">18097 7345 0,'0'0'0,"-21"0"0,0-21 31,0 21-31,21 21 32,0 0-17,0 0-15,0 0 16</inkml:trace>
  <inkml:trace contextRef="#ctx0" brushRef="#br1" timeOffset="212508.09">18351 7493 0,'0'21'0,"-21"-21"0,21 21 15,0 1-15,0-1 0,0 0 16,-21 0-16,21 0 0,0 22 0,0-22 15,0 0-15,-21 21 0,21-21 0,-21 22 16,0-1-16,-1 0 0,1 1 16,21-1-16,-21 0 0,0 1 0,0-1 15,0 0-15,21 1 0,-22 20 0,1-20 16,0-22-16,21 21 0,0 0 16,0-20-16,-21-1 0,21 21 15,0-21-15,0 0 0,0-42 47,0 0-47,21 0 16,-21 0-16,21 0 0,0-22 0,1 1 15,-1 0-15</inkml:trace>
  <inkml:trace contextRef="#ctx0" brushRef="#br1" timeOffset="212800.93">18288 7641 0,'0'0'0,"0"-21"0,0-21 15,0 21-15,0-1 0,0 1 0,0 0 16,21 0-16,0 0 0,22 21 16,-22-21-16,0 21 0,21 0 15,-21 0-15,22 0 0,-22 0 0,0 0 16,21 0-16,-20 21 0,-1 0 16,-21 21-16,0 1 0,0-22 15,0 0-15,0 21 0,0-21 0,-21 1 16,-1-1-16,1 0 0,0 0 15,0-21-15,-21 21 0,20-21 16,1 0-16,0 21 0,0-21 0,0 0 16,0 0-16,-1 0 0,22-21 31,0 0-31,22 0 16,-1 0-16,0 0 0,0-1 15</inkml:trace>
  <inkml:trace contextRef="#ctx0" brushRef="#br1" timeOffset="213084.76">18986 7176 0,'0'0'0,"0"-22"0,0 1 16,0 0-16,0 0 0,0 42 31,0 0-15,0 0-16,0 22 0,-21-1 15,0-21-15,0 22 0,21-1 16,0 0-16,-21 1 0,0-1 0,21 0 16,-22-21-16,22 22 0,0-22 0,0 0 15,0 0-15,0 0 0,0 1 16,0-1-16,0 0 16,22-21-1,-1 0-15,0 0 0,0 0 16,0-21-16,0 21 0,-21-21 15</inkml:trace>
  <inkml:trace contextRef="#ctx0" brushRef="#br1" timeOffset="213280.16">18944 7430 0,'-21'0'0,"42"0"0,-63 0 16,63 0 31,0 0-47,0 0 0,0 0 15,1 0-15,-1 0 0,0 0 0,0 0 16,0 0-16,22 0 0</inkml:trace>
  <inkml:trace contextRef="#ctx0" brushRef="#br1" timeOffset="213516.03">19367 7641 0,'0'21'16,"0"1"-16,0-1 16,0 0-16,-21-21 0,21 21 15,-21 0-15,0 0 0,21 1 0,-21-1 16,0 0-16,-1 0 15,1 21-15,0-20 0,0-1 0,0 0 16,0 0-16,-1-21 0,-20 42 16,21-42-16,0 0 15</inkml:trace>
  <inkml:trace contextRef="#ctx0" brushRef="#br1" timeOffset="214057.23">20151 7366 0,'0'0'0,"0"-21"0,0 0 16,0 42 0,-22 0-1,22 0-15,0 0 0,0 22 16,-21-22-16,21 21 0,0 22 0,-21-22 16,21 0-16,0 22 0,-21-22 0,0 22 15,21-1-15,-21 1 0,-1-1 16,1 1-16,0-1 0,21-20 0,-21 20 15,0-21-15,0 22 0,21-43 16,-22 21-16,22-20 0,0 20 16,0-21-16,0 0 0,0-42 31,0 0-31,22 21 16,-22-42-16,0 20 0,21-20 0,0 0 15,-21-1-15</inkml:trace>
  <inkml:trace contextRef="#ctx0" brushRef="#br1" timeOffset="214380.04">19960 7514 0,'0'-21'0,"0"42"0,0-84 0,0 42 16,0-1-16,0 1 0,0 0 16,0 0-16,0-21 0,21 42 0,0-22 15,1 1-15,-1 0 0,21 0 16,-21 21-16,22-21 0,-1 21 0,0 0 15,-21 0-15,22 0 0,-1 0 0,0 0 16,-20 0-16,-1 0 16,0 21-16,0 0 0,-21 0 0,0 22 15,0-22-15,-21 0 0,0 21 16,0-21-16,-1 1 0,1-1 16,0 0-16,-21 0 0,21 0 0,-22-21 15,22 21-15,0 1 0,0-22 16,21 21-16,-21-21 0,-1 0 15,22 21-15,22-21 32,-1 0-32,0-21 0,21 0 15</inkml:trace>
  <inkml:trace contextRef="#ctx0" brushRef="#br1" timeOffset="-214510.03">20659 7345 0,'0'0'15,"21"-21"-15,0 0 0,0 21 0,-21-22 16,21 22 0,-21 22-1,0-1 1,0 0-16,0 0 0,-21 0 0,21 0 16,0 1-16,0-1 0,-21 0 15,21 0-15,0 0 16,0 0-16,21-21 0,0 0 15,0 0-15,22 0 16,-22 0-16,0 0 0,0 0 0,0-21 16,1 21-16,-1-21 0,0 0 15,0 0-15,-21 0 0,21-1 16,-21 1-16,21 0 0,-21 0 0,0 0 16,0 0-16,22-1 0,-22 1 15,0 42 16,0 1-15,0 20-16,-22-21 0,22 21 0,0-20 16,-21 20-16,21 0 0,-21 1 15,21-1-15,-21 0 0,21 1 0,0-1 16,0 21-16,0-20 0,0 41 16,0-41-16,0 20 0,0-20 15,-21-1-15,21 0 0,0 1 16,0-1-16,-21-21 0,21 21 0,0-20 15,-22 20-15,22-21 0,-21 0 0,0 0 16,0 1-16,0-1 16,0-21-16,-1 0 0,1 0 0,0 0 15,0 0-15,0 0 0,0 0 0,-1 0 16,1-21-16,0 21 0,0-22 16,0 1-16,0 21 0,21-21 15,0 0-15,-22 0 0,22 0 0,0-1 0,0 1 16,0 0-16,0 0 0,0 0 15,0 0-15,0-1 0,22 1 16,-22-21-16,21 21 0,21 0 0</inkml:trace>
  <inkml:trace contextRef="#ctx0" brushRef="#br1" timeOffset="-214206.2">21336 7154 0,'0'-21'0,"0"42"0,0-63 0,0 21 0,21 21 16,-21-21-16,0 42 31,0 0-31,0 0 0,-21 0 16,21 1-16,-21 20 0,0-21 0,21 21 15,-22 1-15,1-1 0,21 0 16,-21 1-16,21-1 0,-21-21 0,21 22 15,-21-22-15,21 21 0,0-21 16,0 0-16,0 1 0,-21-1 16,21-42 15,21 21-31,0-22 16,0 1-16</inkml:trace>
  <inkml:trace contextRef="#ctx0" brushRef="#br1" timeOffset="-213716.09">21548 7091 0,'0'-21'32,"0"42"-32,0 0 0,0 0 15,0 22-15,0-22 0,-22 0 16,22 21-16,-21-21 0,21 1 0,0 20 15,0-21-15,-21 21 0,21-20 16,-21-1-16,21 21 0,-21-21 0,21 0 16,0 1-16,-21-1 15,21 0-15,0-42 47,0 0-47,0-1 16,21 1-16,0 0 0,-21 0 15,21 0-15,0 0 0,0-22 0,1 22 16,-1 0-16,0 0 0,21 0 16,-21-1-16,1 22 0,-1 0 15,0-21-15,0 21 0,0 0 16,-21 21-16,0 1 0,21-1 16,-21 0-16,0 21 0,0-21 0,0 22 15,-21-22-15,0 0 0,21 21 0,-21-20 16,0-1-16,21 0 0,-21 0 15,-1 0-15,1-21 0,21 21 16,-21-21-16,0 0 31,21-21-31,0 0 16,0 0-16</inkml:trace>
  <inkml:trace contextRef="#ctx0" brushRef="#br1" timeOffset="-213479.22">21336 7324 0,'0'0'0,"0"-21"32,21 21-17,0 0 1,0 0-16,1 0 15,-1 0-15,0 0 0,0 0 16,0 0-16,0 0 16,1 0-1,-1 0-15</inkml:trace>
  <inkml:trace contextRef="#ctx0" brushRef="#br1" timeOffset="-212636.71">22034 7324 0,'0'0'0,"0"-21"32,-21 21-17,0 0 1,0 21-16,0 0 0,21 0 15,-21-21-15,-1 21 0,22 0 0,0 1 16,-21-22-16,21 21 0,0 0 0,-21-21 16,21 21-16,0 0 15,21-21 17,0 0-32,1 0 15,-1 0-15,-21-21 16,0 0-16,0 0 15,21 0-15,-21-1 0,0 1 16,0 0-16,21 21 0,-21-21 0,0 0 16,0 0-16,21-1 0,0 1 15,1 0-15,-22 0 16,21 21-16,0 0 0,0 0 16,0 0-1,-21 21-15,0 0 16,21 0-16,-21 1 15,0-1-15,0 0 0,0 0 0,0 0 16,0 0-16,0 1 0,0-1 16,0 0-16,0 0 0,0 0 15,0 0-15,-21-21 32,21-21-1,0 0-31,0 0 15,0 0-15,0 0 0,0-1 0,0 1 16,21 0-16,-21-21 16,22 21-16,-1-1 0,-21 1 0,21 0 15,0 0-15,0 0 0,0 0 16,1-1-16,-1 22 0,0 0 0,0 0 16,0 0-16,0 0 0,1 0 15,-22 22-15,21-22 0,-21 42 16,0-21-16,0 0 0,0 22 0,0-22 15,0 21-15,-21-21 0,-1 0 16,1 22-16,21-22 0,0 0 0,-21 0 16,0 0-16,0 1 0,21-1 15,0 0 1,-21-21-16,21-21 62,0 0-62,0-1 16</inkml:trace>
  <inkml:trace contextRef="#ctx0" brushRef="#br1" timeOffset="-212460.64">22331 7599 0,'0'0'0,"0"21"0,-21-21 16,-1 0 15</inkml:trace>
  <inkml:trace contextRef="#ctx0" brushRef="#br1" timeOffset="-210576.79">14626 8446 0,'0'0'0,"0"-22"0,0 1 15,21 42 17,0 1-32,-21-1 0,22 0 15,-22 21-15,21-21 0,-21 22 0,21-1 16,-21 0-16,0-20 0,21 20 15,-21 0-15,0-21 0,21 22 0,-21-1 16,0-21-16,0 0 0,0 1 16,0-1-16,0 0 0,0 0 15,0-42 17,0 0-32,21 0 0</inkml:trace>
  <inkml:trace contextRef="#ctx0" brushRef="#br1" timeOffset="-210291.95">15134 8424 0,'0'0'0,"0"-21"0,0 42 31,-21 1-31,0-1 0,0 0 16,-1 0-16,1 0 0,0 0 0,0 22 15,21-22-15,-21 21 0,0-21 16,-22 64-16,22-64 0,0 22 16,0-22-16,21 0 0,0 0 15,0 0-15,0 0 0,0 1 16,-21-22-16,21 21 0,21-42 47,0 21-47</inkml:trace>
  <inkml:trace contextRef="#ctx0" brushRef="#br1" timeOffset="-209991.12">15515 8509 0,'0'21'16,"0"0"-16,0 1 0,-21-1 0,0 0 15,0 0-15,21 21 0,-22-20 16,1 20-16,21-21 0,-21 21 0,0-20 16,21 20-16,-21-21 0,0 0 15,21 0-15,-22 1 0,22-1 16,0 0-16,-21 0 0,21-42 47,21 21-47,-21-21 0,22 0 0,-1-1 15</inkml:trace>
  <inkml:trace contextRef="#ctx0" brushRef="#br1" timeOffset="-209311.51">15515 8530 0,'21'-21'15,"0"0"-15,1 21 0,-1 0 16,0-21-16,21 0 0,-21 21 16,1 0-16,20-22 0,-21 22 15,0 0-15,0 0 0,22 0 0,-22 0 16,0 0-16,0 22 0,0-1 15,-21 0-15,0 0 0,0 0 0,0 0 16,0 1-16,0-1 0,-42 21 16,21-21-16,0 0 0,-22 1 0,22-1 15,-21 0-15,21 0 0,-22 0 16,22 0-16,-21-21 0,21 22 0,-22-1 16,43-42 15,0-1-31,22 22 15,-1-21-15,0 0 0,0 21 0,0-21 16,0 21-16,1-21 0,-1 21 0,0 0 16,0 0-16,21 0 0,-20 0 15,-1 0-15,0 0 0,21 0 0,-21 0 16,1 0-16,-1 21 0,0 0 16,0 0-16,0 0 0,-21 1 0,0-1 15,0 0-15,0 0 0,0 0 0,0 0 16,-21 1-16,0 20 0,-21-21 15,20 0-15,-20 0 0,21 1 16,-21-22-16,20 21 0,-20 0 16,21-21-16,-21 0 0,20 21 0,-20-21 15,21 0-15,0 0 0,0 0 0,-1 0 16,1 0-16,0 0 0,0 0 0,21-21 16,-21 21-16,0-21 15,21 0 1,0-1 78,21 22-79,-21-21-15,42 21 0</inkml:trace>
  <inkml:trace contextRef="#ctx0" brushRef="#br1" timeOffset="-208579.92">16997 8594 0,'0'-21'16,"0"-1"15,21 22 47,-21-21-78,21 21 16,0 0-16,0-21 0,-21 0 15,22 21-15,-1-21 0,0 0 16,0 21-16,-21-22 0,21 1 0,-21 0 16,0 0-16,21 21 15,-21-21-15,-21 21 16,0 0-16,0 0 15,0 0-15,0 0 0,-22 0 16,22 21-16,0-21 0,-21 21 0,20 0 16,1-21-16,0 21 15,0 1-15,21-1 0,-21 0 16,21 0-16,0 0 0,0 0 16,0 1-16,21-1 15,0 0-15,0-21 0,0 21 0,1 0 16,-1 0-16,0 1 0,-21-1 0,21 0 15,0 0-15,-21 0 0,0 0 16,0 1-16,0-1 0,0 0 16,0 21-16,-21-21 15,0-21-15,0 22 0,-22-22 16,22 0-16,0 0 0,0 0 0,0 0 0,0 0 16,-1 0-16,1 0 0,0 0 15,0 0-15,0 0 16,0-22-16,21 1 0,0 0 0,-22 21 15,1-21-15,21 0 0,-21 0 16,21-1-16,0 1 16,21 21-1,0-21-15,1 21 16,-1 0-16,0 0 16,0 0-16</inkml:trace>
  <inkml:trace contextRef="#ctx0" brushRef="#br1" timeOffset="-207727.41">17526 8573 0,'0'0'0,"0"-22"0,0 1 16,0 0-1,-21 21 16,0 0-15,-1 21-16,22 0 0,0 1 0,-21-1 16,0 0-16,0 0 0,21 0 15,-21 22-15,0-22 0,21 0 16,0 21-16,0-21 0,0 1 0,0-1 16,0 0-16,0 0 0,0 0 15,21-21-15,0 0 0,0 0 16,0 0-16,0 0 0,1 0 0,-1 0 15,21 0-15,-21-21 0,0 21 16,1-21-16,20 0 0,-21 0 0,0-1 16,0 1-16,1 0 0,-1 0 15,0 0-15,0 0 0,-21-1 16,0 1-16,21 0 0,-21 0 0,0-21 16,0 20-16,-21 22 31,42 0 31,0 0-46,-21 22 0,0-1-16,0 0 15,0 0-15,0 0 16,0 0-16,0 1 0,0-1 15,0 0-15,0 0 0,0 0 16,0 0-16,0 1 0,0-1 16,0 0-16,22-21 15,-1 0-15,0 0 0,0 0 16,0 0-16,0 0 16,1 0-16,-1-21 0,0 0 15,0 21-15,0-22 0,0 1 0,1 0 16,-22 0-16,21 0 0,0 0 15,-21-1-15,0 1 0,0 0 0,21-21 16,-21 21 0,0 42-1,0 0 1,-21 0-16,21 0 0,0 0 16,0 1-16,-21-1 0,21 0 15,-21 0-15,21 0 0,0 0 0,0 1 16,0-1-16,0 0 0,0 0 15,21 0 1,0-21-16,0 0 16,0 0-16,-21-21 0,21 0 15,1 21-15,-1-21 0</inkml:trace>
  <inkml:trace contextRef="#ctx0" brushRef="#br1" timeOffset="-207548.52">18330 8488 0,'-63'-21'31,"42"21"-31,21 21 63,21 0-63</inkml:trace>
  <inkml:trace contextRef="#ctx0" brushRef="#br1" timeOffset="-207185.72">18648 8594 0,'-21'0'0,"-1"0"16,1 0-1,0 21-15,21 0 16,0 0-16,-21 0 16,21 22-16,-21-1 0,0-21 0,-1 22 15,22 20-15,-21-21 0,0 1 16,21 20-16,-21 1 0,0-22 0,21 22 16,-21-22-16,21 21 0,0 1 0,-22-22 15,1 22-15,0 42 0,0-43 16,0-21-16,0 1 0,21-1 15,0 0-15,-22-20 0,1 20 16,0-21-16,21 0 0,0 0 0,-21-21 16,21 22-16,0-44 15,0 1-15,0 0 16,0 0-16,21 0 0,0 0 16,-21-22-16,21 1 0,1 0 0,20-1 15,-21 1-15,0-22 0</inkml:trace>
  <inkml:trace contextRef="#ctx0" brushRef="#br1" timeOffset="-205785.97">18542 8911 0,'0'0'0,"0"-63"16,21 42-16,-21-22 0,0 1 15,0 21-15,0 0 0,21-1 0,0 1 16,1-21-16,-1 21 0,0 21 16,0-21-16,21 21 15,-20 0-15,-1 0 0,21 0 0,-21 0 16,0 21-16,1 0 0,-1 0 15,-21 0-15,0 0 0,21 1 16,-21-1-16,0 21 0,0 22 16,-21-43-16,0 0 0,-1 21 15,-20-21-15,21 1 0,0-22 16,-22 21-16,22-21 0,0 0 0,0 0 16,-21 0-16,20 0 0,1 0 0,0 0 15,0-21 1,21-1-1,21 22 1,0 0-16,0 22 16,1-22-1,-1 21-15,-21 0 0,21-21 0,0 21 16,-21 0-16,21-21 0,0 21 16,1-21-16,-1 0 0,0 22 0,0-22 15,21 0-15,-20 0 0,-1 0 0,21 0 16,-21 0-16,0 0 0,22-22 15,-22 1-15,21 0 0,-21 0 0,22 0 16,-22 0-16,0-22 0,21 1 16,-20 21-16,-1-22 0,21 1 0,-21 0 15,0-1-15,1 1 0,-1 21 16,-21-21-16,0 20 0,21 1 0,-21 0 0,0 0 16,0 0-16,-21 21 31,0 0-31,-1 0 0,1 21 15,21 0-15,-21 0 0,0 22 16,0-22-16,0 0 0,21 21 0,0 1 16,-22-22-16,22 21 0,-21 0 0,21 1 15,0-22-15,0 21 0,0-21 16,0 1-16,0-1 0,0 0 0,0 0 16,21 0-16,1 0 0,-1-21 0,0 0 15,0 0-15,0 0 16,22 0-16,-22 0 0,0-21 0,0 21 15,21-21-15,-20 0 16,-1 0-16,21 0 0,-21-22 0,0 22 0,1 0 16,-1-21-16,0 20 0,0 1 15,-21 0-15,0 0 0,0 0 0,-21 42 47,0 0-47,0 0 0,21 0 0,-22 1 16,22-1-16,0 0 0,-21 0 15,21 0-15,0 0 0,0 1 0,0-1 16,21 0-16,1 0 16,-1-21-16,0 0 0,0 21 0,0-21 15,0 0-15,22 0 0,-22 0 16,0 0-16,0 0 0,0-21 0,1 0 16,-1 0-16,0 0 0,0-1 15,0 1-15,-21 0 0,21-21 0,-21 21 16,22-1-16,-22-20 0,21 21 15,-21 0-15,0 0 0,0 42 47,-21 0-47,21 0 16,-22 0-16,22 0 0,-21 1 16,21-1-16,0 0 0,-21 0 0,21 0 15,-21 0-15,21 1 0,-21-1 16,21 0-16,0 0 0,0 0 15,0 0-15,0-42 47,0 0-31,0 0 0,0 0-16,21 0 0,0-22 15,0 22-15,0 0 0,1 0 16,-1-22-16,0 22 0,0 0 15,0 0-15,0 0 0,1 0 0,-1-1 16,0 1-16,0 21 0,0 0 16,0 0-1,-21 21-15,0 1 0,0-1 16,0 0-16,0 0 0,0 0 16,0 0-16,0 1 0,0-1 15,0 0-15,0 0 0,0 0 0,0 0 16,0 1-16,0-1 0,0 0 15,0 0-15,0 0 16,-21-21-16,21 21 0,21-21 47,1 0-31,-1-21-16,0 21 0,-21-21 15,21 21-15,0-21 0,0 0 0,1 0 16,-1-1-16,0 1 0,0 21 15</inkml:trace>
  <inkml:trace contextRef="#ctx0" brushRef="#br1" timeOffset="-205075.38">20976 8700 0,'0'-22'15,"0"44"-15,0-65 0,0 22 0,0 0 16,-21 21-16,0 0 0,0-21 16,-1 21-16,1 0 15,0 0-15,0 0 0,0 0 0,-22 0 16,22 0-16,0 0 0,-21 21 0,-1-21 16,22 21-16,0 0 15,-21 0-15,-1 22 0,22-22 0,0 21 16,21-21-16,0 1 0,0-1 0,0 0 15,0 0-15,0 0 16,0 0-16,0 1 0,21-1 0,0-21 16,1 0-16,-1 21 0,0-21 0,0 0 15,21 0-15,-20 0 0,-1 0 16,21 0-16,-21-21 0,0 0 0,22 21 16,-22-22-16,0 1 0,0 0 15,0 0-15,-21 0 0,22-22 0,-1 22 16,-21 0-16,0 0 0,0 0 0,21-22 15,-21 22-15,21 21 16,-21-21-16,0 42 31,-21 0-31,21 1 16,-21-1-16,21 0 0,0 21 0,-21-21 16,21 22-16,-22-1 0,1 0 0,21 1 15,-21-22-15,0 21 0,21 1 16,-21-1-16,0 0 0,-1-21 0,22 22 15,-21-1-15,21 0 0,-21-20 0,21 20 16,0 0-16,0 1 16,0-1-16,0 0 0,0 1 0,0-1 15,0 0-15,0 1 0,0-1 0,0 0 16,0 1-16,0-22 0,0 21 16,0-21-16,0 22 0,0-22 0,0 0 15,-21 0-15,0 0 0,0 0 0,21 1 16,-22-22-16,1 21 0,0-21 15,0 0-15,0 0 16,0 0-16,-1 0 0,1 0 16,0 0-16,21-21 0,-21-1 15,0 1 1,21 0-16,-21 0 0,21 0 0,0 0 16,0-22-16,0 22 0</inkml:trace>
  <inkml:trace contextRef="#ctx0" brushRef="#br1" timeOffset="-204715.58">19939 8382 0,'-21'0'0,"0"0"125,21 21-125</inkml:trace>
  <inkml:trace contextRef="#ctx0" brushRef="#br1" timeOffset="-204308.82">19071 8657 0,'0'0'0,"21"0"47,0 0-47,1 0 0,-1 0 0,0 0 15,0 0-15,0 0 0,0 0 16,1 0-16,-1 0 0,0 0 0,0 0 15,0 0-15,0 0 0,1 0 16</inkml:trace>
  <inkml:trace contextRef="#ctx0" brushRef="#br1" timeOffset="-138320.17">720 10901 0,'21'0'31,"-42"0"63,-1 0-94,1 0 15,0 0-15,-21 0 0,21 21 16,-1-21-16,-20 0 0,21 0 0,0 0 16,-22 0-16,22 21 0,0-21 15,-21 0-15,21 0 0,-1 0 0,1 0 16,0 0-16,0 0 0,0 0 15,0 0-15,-1 0 0,1 0 16,0 0-16,0 0 16,0 0-16,0 0 15,-1 0-15,1 0 16,0 0 0,42 0 46,0 0-46,1 0-16,-1 0 0,0 0 15,21 0-15,-21 0 0,22 0 0,-1 21 16,0-21-16,22 0 0,-22 0 16,22 0-16,-22 0 0,22 0 15,-1 0-15,1 0 0,-1 0 0,-21 0 16,22 0-16,-1 0 0,-20 0 0,20 0 15,-20 0-15,20 0 16,43 0-16,-43 0 0,-20 0 16,-1 0-16,22 0 0,-22 0 15,0 0-15,-21 0 0,22 0 0,-22 0 16,0 0-16,0 0 0,0 0 16,-21-21 15,0 0 0,-21 21 0,21-21-15,0 0 0</inkml:trace>
  <inkml:trace contextRef="#ctx0" brushRef="#br1" timeOffset="-137476.08">1460 10626 0,'-84'0'63,"401"190"-63,-550-380 0,149 211 16,105 0-1,0-21-15,0 21 16,-21 0-16,21-21 0,1 22 0,20-1 15,-21 0-15,0-21 0,0 21 0,1 0 16,20-21-16,-21 21 16,21-21-16,-20 22 0,20-22 0,-21 21 15,0-21-15,0 0 0,22 21 0,-22-21 16,0 0-16,0 21 0,0-21 16,1 0-16,-1 0 0,-42 0 62,-1 0-46,1 0-16,0 0 0,0 0 0,0 21 15,-22-21-15,1 21 0,21-21 16,-21 22-16,-1-22 0,1 21 0,0 0 16,-1 0-16,1-21 0,0 21 15,-1 22-15,1-22 0,21 0 0,-22 0 16,22 0-16,-21 0 0,0 22 15,20-22-15,1 0 16,0 0-16,21 0 0,-21 1 16,0-22-1,42 0 17,0-22-17,0 22-15,22-21 0,-22 0 16,21 0-16,0 0 0,1-22 0,-1 22 15,0-21-15,22 21 0,-22-22 16,1 22-16,-1 0 0,-21-21 16,21 21-16,-20-1 0,20 1 0,-21 21 15,0-21-15,0 21 0,-21-21 16,22 21-16,-1 0 16,0 0 62</inkml:trace>
  <inkml:trace contextRef="#ctx0" brushRef="#br1" timeOffset="-133163.09">3154 10414 0,'0'21'15,"0"0"-15,-21-21 32,21-21 30,21 0-46,0 0-16,0 21 0,0-21 15,-21 0-15,21 21 0,-21-22 16,22 1-16,-22 0 0,21 0 16,-21 0-16,-21 21 31,-1 0-31,1 0 16,0 0-16,0 0 15,0 0-15,-22 21 0,22 0 0,0-21 16,0 21-16,0 0 0,0 1 15,-1-1-15,1 0 0,0 0 16,0-21-16,0 21 0,0 0 0,21 1 16,0-1-16,0 0 15,0 0 1,21-21 0,0 0-16,0 0 0,0 0 15,0 21-15,1-21 0,-1 0 0,0 0 16,0 21-16,0-21 0,0 22 15,1-22-15,-1 21 0,0-21 0,-21 21 16,21-21-16,0 21 0,0 0 16,1 0-16,-22 1 15,0-1-15,0 0 0,0 0 0,0 0 16,-22 0-16,1 1 0,0-1 16,0 0-16,0 0 0,-22 0 0,22-21 15,0 21-15,0 1 0,-21-22 16,20 21-16,1-21 0,-21 0 0,21 0 15,0 0-15,-1 0 0,-20 0 0,21 0 16,0 0-16,0-21 0,-1-1 16,1 1-16,0 0 0,0-21 15,21 21 1,0-1-16,0 1 0,0 0 16,0 0-1,21 21-15,0 0 0,-21-21 16,21 0-16,1 21 0,-1 0 0,21-22 15</inkml:trace>
  <inkml:trace contextRef="#ctx0" brushRef="#br1" timeOffset="-132796.3">3725 10266 0,'0'0'16,"0"-21"-16,0 0 0,0-1 15,0 44 17,0-1-17,-21 0-15,21 0 0,0 21 0,0 1 16,-21-1-16,21 0 0,-21 1 15,0-1-15,21 0 0,0 1 0,-22-1 16,1 0-16,0-20 0,21 20 16,0-21-16,-21 0 0,0 0 15,21 1-15,-21-1 0,21 0 16,21-21 15,0-21-31,0 0 0,0-1 16,0 22-16</inkml:trace>
  <inkml:trace contextRef="#ctx0" brushRef="#br1" timeOffset="-132292.27">4043 10393 0,'0'0'0,"0"-21"15,-21 42 16,21 0-31,0 0 16,-22 0-16,1 1 0,21 20 16,-21-21-16,21 0 0,0 0 0,0 22 15,-21-22-15,0 0 0,21 21 16,-21-20-16,21-1 0,0 0 0,0 0 16,0 0-16,0 0 0,0 1 0,21-1 15,0-21 1,0 0-16,0 0 0,0 0 0,1 0 15,-1 0-15,0 0 0,0 0 0,0 0 16,0 0-16,1-21 0,-1-1 16,-21 1-16,21 21 0,0-21 0,0 0 15,-21-21-15,21 20 0,-21 1 16,0-21-16,0 21 0,0-22 0,0 22 16,0-21-16,0 21 0,-21-22 0,0 22 15,0 0-15,21 0 0,-21 0 16,0 0-16,-1 21 0,1 0 0,0 0 15,0 0-15,21 21 0,-21 0 16,0 0-16,-1 0 0,1 0 16,21 1-16,0-1 0,-21 42 0,0-42 15,21 22-15,0-22 16,0 0-16,0 0 0,0 0 0,0 1 16,0-1-16,21 0 15,0-21-15,0 0 16,1 0-16,-1 0 0</inkml:trace>
  <inkml:trace contextRef="#ctx0" brushRef="#br1" timeOffset="-131584.08">4530 10435 0,'0'0'0,"0"-21"0,0 42 47,0 0-31,-22 1-16,22-1 0,0 0 15,0 0-15,0 0 0,0 22 16,-21-22-16,21 0 0,0 21 0,0-21 0,0 1 16,0-1-16,-21 0 0,21 0 15,0 0-15,-21 0 0,21 1 16,0-1-16,0 0 15,21-42 17,0 21-17,-21-21-15,0-1 0,21 1 16,1 0-16,-1 0 0,-21 0 0,21-22 16,0 22-16,-21 0 0,21 0 0,0 0 15,1 0-15,-1-1 0,0 1 16,0 21-16,0 0 15,-21 21 1,0 1-16,0-1 16,0 0-16,0 0 15,0 21-15,0-20 0,0-1 0,0 0 16,0 0-16,0 0 0,0 0 16,0 1-16,0-1 0,0 0 0,21 0 15,-21 0-15,22-21 0,-1 0 16,0 0-16,0 0 15,0 0-15,0 0 0,1 0 0,-1 0 16,0-21-16,0 21 0,0-21 0,0 0 16,1 0-16,-1-1 0,-21-20 15,0 21-15,21-21 0,-21 20 0,0-20 16,0 0-16,0 21 0,0-22 0,0 22 16,0-21-16,0 21 15,0-1-15,0 1 0,0 0 16,-21 21-16,0 0 31,21 21-15,0 0-16,0 1 0,0-1 31,0 0-15</inkml:trace>
  <inkml:trace contextRef="#ctx0" brushRef="#br1" timeOffset="-131164.33">5313 10710 0,'0'0'0,"21"0"31,-21-21-31,21 21 0,0-21 16,-21 0-16,21 21 0,1-21 0,-22 0 15,21-1-15,0 1 0,-21 0 16,0 0-16,21 0 0,-21 0 16,21-1-16,-21 1 0,0 0 0,-21 21 31,0 0-31,0 0 16,0 21-16,-1 0 0,1-21 0,21 22 15,-21-1-15,0 21 0,0-21 16,21 0-16,0 1 0,-21 20 0,21-21 15,0 0-15,0 0 0,0 1 16,0-1-16,0 0 0,0 0 0,0 0 16,0 0-16,21-21 0,-21 22 0,21-22 15,0 0-15,-21 21 0,21-21 16,0 0-16,1 0 16,-1 0-16,0 0 0,0 0 15,0 0-15,0 0 16,1-21-16,-1-1 0,0 22 15</inkml:trace>
  <inkml:trace contextRef="#ctx0" brushRef="#br1" timeOffset="-130715.98">5948 10520 0,'0'0'0,"-21"-21"16,21 0-16,0-1 15,0 1-15,0 0 16,21 0-16,0 21 16,0 0-16,0 0 0,0 0 15,1 0-15,-1 0 0,0 0 16,0 21-16,0 0 0,0 0 0,1 1 16,-22-1-16,0 0 0,21 0 15,0 21-15,-21-20 0,0-1 0,0 21 16,0-21-16,0 0 0,0 1 15,0-1-15,0 0 0,0 0 0,-21 0 16,21 0-16,-21-21 0,21 22 0,-22-22 16,1 0-16,21-22 47,0 1-47,0 0 0,0 0 15,0-21-15,21 20 0,-21 1 0,22 0 16,-1 0-16,-21-21 0,21 20 15,0 1-15,-21 0 0,21 0 0,0 21 16,-21-21-16,22 0 0,-1 21 16,-21-22-16,21 22 0,0-21 15,0 21-15,-21-21 0,21 21 16,1 0-16</inkml:trace>
  <inkml:trace contextRef="#ctx0" brushRef="#br1" timeOffset="-130324.2">7556 10329 0,'0'0'16,"0"-21"0,0 42 15,0 1-31,0-1 16,0 0-16,0 0 0,0 21 15,0-20-15,-21-1 0,21 0 0,0 21 16,-21-21-16,21 1 0,-21-1 0,21 0 15,0 0-15,0 0 16,0 0-16,0-42 47,21 0-31,-21 0-16,21 0 0,0 0 0</inkml:trace>
  <inkml:trace contextRef="#ctx0" brushRef="#br1" timeOffset="-129907.87">7662 9970 0,'0'0'0,"-106"0"31,106 21-31,-21 0 16,0 0-16,21 0 0,0 0 15,0 1-15,0-1 16,21-21-16,0 0 16,1 21-16,-1-21 15,0 0-15,0 0 0,0 0 0,0-21 16,1 21-16,-1-21 0,0-1 0,-21 1 16,21 0-16,-21 0 15,0 0-15,0 0 0,0-1 16,0 1-16,-21 0 0,0 0 0,0 21 15,-1 0-15,-20 0 16,21 0-16,0 0 0,0 0 0,-1 0 16,1 21-16,0 0 0,0 0 15,21 1-15,-21-1 0,21 0 0,-21 0 16,21 0-16,0 0 0,0 1 0,0-1 16,0 0-16,0 0 0,0 0 15,0 0-15,0 1 0,21-22 16,21 21-16,-21-21 0,0 0 15,1 21-15</inkml:trace>
  <inkml:trace contextRef="#ctx0" brushRef="#br1" timeOffset="-129372.18">8022 10287 0,'0'-21'0,"-21"21"15,21 21 17,-21 0-32,21 0 0,0 1 15,0-1-15,0 0 0,0 0 0,0 21 16,0-20-16,0-1 0,0 0 16,0 0-16,-21 0 0,21 0 15,0 1-15,0-1 0,0 0 16,0 0-16,-22 0 0,1-21 31,21-21 0,0 0-31,0 0 0,0 0 16,0-1-16,0 1 0,0-21 0,0 21 16,21-22-16,1 22 0,-1-21 15,21 21-15,-21-22 0,0 22 16,22 0-16,-22 0 0,21 0 0,-21 0 0,22 21 15,-22 0-15,21 0 0,-21 0 16,1 0-16,-1 0 0,0 0 16,21 21-16,-21 0 0,-21 21 15,0-21-15,0 1 0,0 20 0,22 0 16,-22-21-16,0 22 0,0-22 16,0 42-16,-22-41 0,22-1 15,-21 0-15,21 0 0,-21 0 0,0 0 16,0 1-16,0-22 15,-1 0 1</inkml:trace>
  <inkml:trace contextRef="#ctx0" brushRef="#br1" timeOffset="-125519.7">3916 11832 0,'0'21'16,"21"-42"46,0 21-62,0-21 16,0 21-16,1-21 0,-1 0 0,0 0 15,0-1-15,0 1 16,-21 0-16,0 0 0,21-43 16,-21 43-16,0 0 0,0-21 0,0 21 15,0-1-15,0 1 16,-21 21-16,0 0 16,0 0-16,0 21 0,0-21 15,-1 22-15,22 20 0,-21-21 16,21 0-16,-21 0 0,21 22 0,0-22 15,0 0-15,0 21 0,0-20 0,0-1 16,0 0-16,0 0 0,21 21 16,0-20-16,1-1 0,-1 0 15,0-21-15,0 0 16,0 0-16,0 0 0,1-21 16,-1 0-1,0-1-15,-21 1 16,0 0-16,21 0 0,0 0 0,0 0 15,-21-22-15,22 22 0,-1 0 16,0-21-16,0 20 0,0 1 0,0 0 16,22 0-16,-1 0 0,-21 0 0,22 21 15,-1 0-15,-21 0 0,21 0 16,-20 0-16,-1 0 0,0 0 0,0 21 16,0 0-16,0 0 0,1 21 15,-22 1-15,0-22 16,0 0-16,0 0 0,0 0 0,-22 1 0,1-1 15,0 0-15,21 0 0,-42 21 16,21-20-16,21-1 16,-22-21-16,22-21 31,0-1-15,22 22-16,-22-21 0,21 0 0,0 0 15,0 0-15,0 0 0,0-1 16,1-20-16,-1 21 0,0 0 15,0 0-15,21-22 0,-20 22 16,-1 0-16,-21 0 0,21 0 0,-21-1 16,21 22-16,-21-21 15,-21 42 17,0 1-32,21-1 15,-21 0-15,21 0 0,-22 0 0,1 0 16,21 1-16,0-1 0,0 0 15,0 21-15,0-21 0,0 1 0,0-1 16,0 0-16,0 0 0,0 0 0,0 0 16,0 1-16,21-22 0,22 21 15,-22-21-15,21 21 0,-21-21 16,1 0-16,-1 0 0,21 0 0,-21 0 16,0 0-16,22-21 15,-22 21-15,21-21 0,-21-1 0,22 1 16,-22 0-16,21 0 0,-21 21 0,1-42 15,-1 20-15,0 1 0,0 0 16,-21-21-16,0-22 0,0 43 16,0 0-16,0 0 0,0 0 0,0-1 15,0 1-15,-21 21 16,0 0-16,0 0 0,-1 0 16,22 21-16,-21 1 0,21-1 15,0 0-15,-21 0 16,21 0-16,-21 22 0,21-22 0,0 0 15,0 0-15,0 21 0,0-20 0,0-1 16,0 0-16,0 0 0,0 0 16,42 0-16,-21 1 0,1-22 15,-1 0-15,0 0 0,21 0 16,-21 0-16,22 0 0,-22 0 16,21 0-16,-21 0 0,22-22 0,-22 1 15,21 0-15,-21 0 0,22 0 0,-22 0 16,21-1-16,-21-20 15,1 21-15,20 0 0,-21-22 0,0 22 16,0 0-16,1 0 0,-1 0 0,-21 0 16,21 21-16,0 0 15,-21 21 1,0 0 0,0 0-16,0 0 15,21-21 32,-21-21-31,0 0-16,0 0 0,0 0 15,0-1-15,0 1 16,-21 21-16,0 0 31,0 0-31,0 0 16,21 21-16,-22 1 15,22-1-15,-21 0 0,21 0 0,-21 0 16,21 0-16,0 22 0,0-22 16,-21 0-16,21 0 0,0 0 15,0 1-15,0-1 0,0 0 0,0 0 16,0 0-16,21-21 0,-21 21 0,21 1 16,0-22-16,1 0 0,-1 21 15,21-21-15,-21 0 0,0 0 16,1 0-16,20 0 0,-21 0 0,0 0 15,22-21-15,-22-1 0,0 22 16,21-21-16,-21 0 0,1 0 0,-1 0 16,-21 0-16,21-1 0,-21 1 15,21 0-15,-21-42 0,0 20 16,0 22-16,0 0 0,0 0 0,21 0 16,-21-1-16,-21 44 46,21-1-46,0 0 0,0 0 0,0 0 16,-21 0-16,21 1 0,0-1 16,-21 21-16,21-21 0,0 0 15,0 1-15,0-1 0,0 0 0,0 0 16,0 0-16,0 0 0,21-21 16,0 0-16,0 0 0,0 22 15,1-22-15,-1 0 0,0 0 0,0 0 16,0 0-16,0-22 0,1 22 0,-22-21 15,21 0-15,0 21 0,0-21 0,0 0 16,0 0-16,1-22 0,-22 22 16,21 0-16,0 0 0,-21-22 15,21 1-15,0 21 0,-21 0 16,0 0-16,0-1 0,0 1 16,0 42 15,-21 1-31,0-1 15,21 0-15,-21 0 0,21 0 0,0 0 16,0 1-16,0-1 0,0 0 16,0 42-16,0-41 0,0-1 15,0 0-15,21 21 16,0-42-16,0 21 0,0-21 16,1 0-16,-1 0 0,0 0 0,0 0 0,0 0 15,22 0-15,-22 0 16,0 0-16,0-21 0,0 0 0,0 0 15,1 0-15,-1 0 0,0-1 0,0-20 16,-21 0-16,21 21 0,0-22 16,-21-41-16,22 41 0,-22-20 15,0 20-15,21 1 0,-21 0 0,0 21 16,0-22-16,0 22 0,0 0 16,0 0-16,0 0 0,0-1 0,0 65 46,0-22-46,0 0 0,0 21 16,0-20-16,0 20 0,0 0 16,0-21-16,0 22 0,0-1 15,0-21-15,0 22 0,0-1 0,0-21 16,0 0-16,0 22 0,-21-22 0,21 0 16,0 0-16,0 0 0,0 0 15,0 1-15,0-1 0,0 0 16,21-21-16,0 0 15,0 0-15,0 0 0,0 0 16,1 0-16,-1 0 16,0-21-16,0 21 0,0-21 0,0-1 15,-21 1-15,22 0 0,-1 0 16,0 0-16,0 0 0,-21-22 0,21 22 16,0 0-16,-21 0 0,0 0 15,0-1-15,22 1 0,-22 0 16,0 42 15,-22 0-15,22 1-16,0-1 0,0 21 15,-21-21-15,21 0 0,0 1 0,-21-1 16,21 0-16,0 0 0,0 0 0,0 0 16,0 1-16,0-1 15,21 0 1,0-21-16,1 0 0,-1 0 0,0 0 15,0 0-15,0 0 0,0 0 0,1 0 16,-1-21-16,0 0 0,21 21 16,1-43-16,-22 22 0,0 0 15,-21 0-15,21 0 0,0-1 16,0 1-16,1 0 0,-22 0 0,21-21 16,0 20-16,-21 1 0,21 0 15,-21 0-15,0 42 31,0 0-31,0 0 16,0 1-16,0-1 16,0 0-16,0 21 0,-21-21 0,21 1 15,0-1-15,0 0 0,0 0 16,0 0-16,0 0 0,0 1 16,0-1-1,21-21 1,0 0-1,0-21-15,1 21 0,-22-22 16,21 1-16,-21 0 16,21 21-16,-21-21 0,0 0 0,0 0 15,0-22-15,0 22 0,0 0 0,0 0 16,0 0-16,-21-1 16,0 22-16,-1 0 0,1 0 0,0 0 15,0 0-15,0 0 16,42 0 31,0 0-47,0 0 0,0 0 15,1 0-15,-1-21 16,0 21-16,0-21 0,0 21 0,22-21 16,-22 21-16,0-21 0,0 21 0,0 0 15,0-21-15,1 21 16,-1 0-16,0 0 0,0 0 15,0 0-15,-21 21 16,0 0-16,0 0 16,0 0-16,0 0 0,0 1 15,0-1-15,0 0 0,0 0 0,0 0 16,0 0-16,0 1 0,0-1 16,0 0-16,0 0 15,-21 0-15,21 0 16,-21-21 15,21-21 0,0 0-15,0 0-16,0 0 16,0 0-16,0-1 0,0 1 15,21 0-15,0 0 0,-21-21 16,21 20-16,1 1 0,-1 0 0,42-42 15,-42 41-15,1 1 16,-1 0-16,21 0 0,-21 0 0,22 0 16,-1 21-16,-21 0 15,0 0-15,0 0 0,1 0 0,-1 0 16,-21 21-16,0 0 0,0 0 16,21 0-16,-21 22 0,0-22 15,0 21-15,-21 0 0,0 1 16,-1-22-16,1 0 0,21 0 0,-21 0 15,21 1-15,-21-1 0,21 0 16,0 0-16,0 0 16,21-21 15,0 0-31,0 0 0,1 0 16,-1-21-16,0 0 15,0 21-15,-21-21 16,21 0-1,0-1-15,-21 1 16,22 21-16</inkml:trace>
  <inkml:trace contextRef="#ctx0" brushRef="#br1" timeOffset="-125188.43">8191 10964 0,'-21'0'16,"0"0"0,21 22-1</inkml:trace>
  <inkml:trace contextRef="#ctx0" brushRef="#br1" timeOffset="-124792.66">6900 11324 0,'0'0'16,"0"21"-16,21-21 16,22 0-1,-22 0-15,0 0 0,0 0 0,22 0 16,-22 0-16,0 0 0,21 0 0,-21 0 15,1-21-15,-1 21 0,0 0 16,0 0-16,0 0 0,0 0 16,1 0-16,-1 0 15,0 0 17,0 0-32,0 0 31,-21-21-31,21 21 0</inkml:trace>
  <inkml:trace contextRef="#ctx0" brushRef="#br1" timeOffset="-118824.87">11747 10605 0,'-21'0'78,"0"0"-78,0 0 16,0 0-16,0 0 16,-1 0-16,1 0 15,0 0 1,42 0 46,0 0-62,1 0 16,-1 0-16,21 0 0,-21 0 0,22 0 16,-1 0-16,0 0 0,1 0 15,20 0-15,-21 0 0,22 0 0,-22 0 16,22 0-16,-1 0 0,1 0 15,-22 0-15,22 0 0,-22 0 16,0 0-16,22 0 0,-43 0 0,21 0 16,1 0-16,-22 0 0,21 0 0,-21 0 15,0 0-15,1 0 0,-1 0 16,0 0-16,-21-22 16,0 1 15,-21 21-16,21-21 1,-21 21-16,-1 0 0,1-21 16,0 21-16,0-21 15,0 0-15,0-1 16,-1 22-16,1-21 0,21 0 16,-21 21-16,0 0 0,21-21 0,-21 21 15,21-21-15,-21 21 0,21-21 16,-22 21-1,22 21 32,0 0-31,22-21-16,-1 21 16,-21 0-16,21-21 0,0 21 15,0-21-15,0 22 0,1-22 0,-1 21 16,0-21-16,0 21 0,0-21 0,0 0 15,22 21-15,-22-21 0,0 21 16,0-21-16,0 0 0,-21 21 16,0 1-1,0-1 1,-21 0 0,0-21-16,0 0 0,0 0 15,0 21-15,-1 0 0,1-21 0,-21 21 16,21-21-16,0 22 0,-22-22 15,22 21-15,0-21 0,-21 21 0,20 0 16,1-21-16,0 0 0,-21 21 16,42 0-16,-21-21 15,-1 0-15,44 0 157</inkml:trace>
  <inkml:trace contextRef="#ctx0" brushRef="#br1" timeOffset="-115343.79">13758 11049 0,'0'21'16,"-21"-21"-16,42 0 78,0 0-63,1 0-15,-1 0 0,0 0 0,0 0 16,0 0-16,0-21 0,1 0 0,-1 21 16,0-21-16,21 0 0,-21 21 15,1-22-15,-1 1 0,0 21 0,0-21 16,0-21-16,0 42 0,-21-21 15,0-1-15,0 1 0,0 0 16,0 0-16,0 0 16,0 0-16,0-1 0,-21 22 15,21-21-15,-21 21 16,0 0 0,21 21-1,-21-21-15,0 22 0,21-1 16,0 0-16,0 21 0,-22-21 0,1 1 15,21 20-15,-21-21 0,0 21 16,21-20-16,0 20 0,-21 0 0,0 22 16,21-22-16,-22 22 0,22-22 0,0 21 15,0-20-15,-21 20 0,0 1 16,21-22-16,-21 22 0,0-22 16,21 21-16,-21 1 0,-1-22 0,1 22 15,21-1-15,0 1 0,-21-1 16,0 43-16,21-64 0,0 22 15,0-22-15,0 22 0,0-22 16,0 0-16,0-20 0,0-1 16,0 0-16,21-21 0,0 0 0,22 0 15,-22 0-15,0 0 0,21 0 16,1-21-16,-22 21 0,42-21 0,-20-22 16,-1 22-16,21-21 0,-20 21 15,20-22-15,-20-20 0,-1 20 16,0 1-16,1-21 0,-22-1 0,21 22 15,-42-22-15,0 1 0,0 20 16,0 1-16,0 0 0,-42-1 0,21 1 16,-22 0-16,1-1 0,0 1 0,-1 21 15,1-21-15,-22 20 0,22 1 16,0 0-16,-1 0 0,1 0 0,0 0 16,-1 21-16,22-22 15,0 22-15,42-21 31,0 21-31,1 0 16,-1 0-16,0 0 0,0-21 0,0 21 16,22-21-16,-22 21 0,0-21 15,21 0-15,-21 21 0,22-22 16,-22 1-16,21 0 0</inkml:trace>
  <inkml:trace contextRef="#ctx0" brushRef="#br1" timeOffset="-114796.1">14880 10859 0,'0'0'15,"21"-22"-15,-21 1 0,0 0 16,0 0-16,0 0 0,-21 21 16,0-21-1,0 21-15,0 0 0,-1 0 16,1 0-16,0 0 0,0 21 0,0-21 15,0 21-15,-1 0 0,1 0 16,0 0-16,0 22 0,0-22 0,0 0 16,-1 21-16,1 1 0,0-1 15,21-21-15,0 0 0,0 22 16,0-22-16,0 0 0,0 0 16,0 0-16,21-21 0,0 22 0,1-22 15,-1 0-15,0 0 0,0 0 16,0 0-16,0 0 0,1 0 0,41-43 15,-42 22-15,0 0 16,1 0-16,20 0 0,-21-22 0,0 22 16,-21 0-16,21 0 0,1-22 0,-22 22 15,21 0-15,-21 0 0,0 0 16,0 0-16,0-1 0,0 44 47,0-1-47,0 0 0,-21 0 15,21 0-15,0 22 0,-22-22 0,22 0 16,0 21-16,0-21 0,0 22 16,0-22-16,0 21 0,0-21 0,0 1 15,0-1-15,0 0 0,0 0 16,22 0-16,-1-21 16,0 0-16,0 0 0,0 0 0,22 0 15,-22-21-15,0 21 0,0-21 16,21 0-16</inkml:trace>
  <inkml:trace contextRef="#ctx0" brushRef="#br1" timeOffset="-114371.6">15748 10837 0,'0'0'0,"0"-42"31,-21 42-31,0 0 0,-1 0 16,1 0-16,-21 0 0,21 0 0,0 21 15,-22-21-15,22 21 0,0-21 0,0 22 16,-22-1-16,22 0 16,0 0-16,21 0 0,0 0 15,0 1-15,21-1 16,0-21-16,1 0 16,-1 0-16,21 21 0,-21-21 15,22 0-15,-22 21 0,0-21 0,21 0 16,-21 21-16,1 0 0,-1-21 15,0 22-15,0-1 0,-21 0 16,0 0-16,0 0 0,0 0 0,0 1 16,-21-22-16,0 21 0,-22 0 15,22-21-15,-21 21 0,21-21 0,-22 21 16,1-21-16,21 0 0,-21 0 0,20 0 16,-20 0-16,21 0 0,0 0 15,0 0-15,-1 0 0,1-21 0,21 0 16,0 0-1,0 0-15,0-1 16,21 22-16,1-21 16,20 0-16,-21 0 0,0 21 0</inkml:trace>
  <inkml:trace contextRef="#ctx0" brushRef="#br1" timeOffset="-114031.8">16214 10605 0,'0'0'0,"0"-22"0,0 1 0,0 0 15,21 21-15,-21 21 47,0 22-47,0-22 0,0 21 16,-21-21-16,21 22 0,0-1 0,-22 0 15,1-21-15,0 22 0,21-1 0,-21 0 16,21-20-16,0 20 0,-21 0 16,21-21-16,0 43 15,0-43-15,0 21 0,0-20 0,0-1 16,0 0-16,21-21 16,0 0-1,0 0-15,0-21 16,1 0-16,-1-1 0,0 1 15,0 0-15,-21 0 0</inkml:trace>
  <inkml:trace contextRef="#ctx0" brushRef="#br1" timeOffset="-113843.91">16044 10943 0,'0'0'0,"43"0"31,-22 0-31,0 0 16,0 0-16,0 0 0,22 0 16,-22 0-16,21 0 0,-21 0 15,0 0-15,22 0 0,-1-21 0,-21 21 16,22 0-16,-1 0 0</inkml:trace>
  <inkml:trace contextRef="#ctx0" brushRef="#br1" timeOffset="-113396.16">16700 11007 0,'-21'21'0,"42"-42"47,1 0-47,-1 21 0,0-22 15,0 22-15,0-21 0,0 21 0,22-21 16,-22 21-16,0-21 0,-21 0 16,21 21-16,-21-21 0,21 21 0,-21-22 15,-21 22 1,0 0 0,0 0-16,0 0 0,0 0 0,-1 0 15,1 22-15,0-1 0,-21 0 0,21 0 16,-1 0-16,22 0 15,-21 1-15,21-1 0,0 0 0,0 21 16,0-21-16,0 1 0,0-1 0,0 0 16,0 0-16,21 0 0,1 0 15,-1 1-15,0-22 0,0 0 16,-21 21-16,21-21 0,0 0 0,1 0 16,-1 0-16,0 0 0,0 0 15,0-21-15,0 21 0,1-22 16,-1 1-16,0 0 15,0-21-15,-21 21 16,21-1-16</inkml:trace>
  <inkml:trace contextRef="#ctx0" brushRef="#br1" timeOffset="-113039.36">17060 11028 0,'0'-42'15,"43"-22"1,-86 170-16,107-212 0,-64 85 16,21 21-16,0-21 0,21 0 15,-20 21-15,-1 0 0,21 0 16,-21 0-16,0 0 0,1 0 0,20 0 15,-21 0-15,-21 21 0,21-21 0,0 21 16,-21 0-16,22 0 0,-22 0 16,0 1-16,0-1 0,0 0 0,0 42 15,0-41-15,-22-1 16,1 0-16,21 0 0,-21-21 0,0 21 16,21 0-16,-21-21 0,21 22 15,0-44 16,0 1-31,0 0 16,0 0-16,0 0 0,0 0 16,21-1-16,0 1 0,-21 0 0,21-21 15,0 21-15,-21-1 0,22 1 16,-1 21-16,0-21 0,0 0 16,0 0-16,0 21 0,1 0 15,-1 0-15,0 0 0,0 0 16,0-21-16,0 21 0,1 0 0,-1 0 15</inkml:trace>
  <inkml:trace contextRef="#ctx0" brushRef="#br1" timeOffset="-112683.98">18521 10837 0,'-21'-21'16,"-1"21"0,22 21-1,0 1-15,-21-22 0,21 21 16,0 0-16,0 0 0,-21 0 0,21 22 15,0-22-15,0 0 0,0 0 16,-21 0-16,21 0 0,0 1 16,-21-1-16,21 0 15,0-42 32,0 0-47,0-1 0</inkml:trace>
  <inkml:trace contextRef="#ctx0" brushRef="#br1" timeOffset="-112328.18">18457 10520 0,'-21'0'0,"42"0"0,-63 0 15,21 0-15,21 21 16,21 0 15,21-21-15,-21 0-16,1 0 0,-1 0 0,0 0 15,0 0-15,-21-21 0,21 21 16,-21-21-16,21 21 0,-21-21 0,0 0 16,0-1-16,-21 1 15,0 21-15,0 0 0,0 0 16,0 0-16,-22 0 0,22 0 15,0 0-15,0 0 0,21 21 16,-21 1-16,21-1 0,0 0 0,0 0 16,0 0-16,0 0 0,0 1 0,21-1 15,0 0-15,0 0 16,0-21-16,0 21 0,1-21 0,-1 0 16,0 21-16,0-21 0</inkml:trace>
  <inkml:trace contextRef="#ctx0" brushRef="#br1" timeOffset="-111860.45">18902 10753 0,'0'21'47,"0"0"-47,0 0 15,0 0-15,0 1 0,0-1 16,0 0-16,0 0 0,0 0 15,0 0-15,0 1 0,0-1 16,0 0-16,-21-21 0,21 21 0,-22 0 16,22 0-1,-21-21 1,21-21 0,-21 21-16,21-21 0,0 0 15,0 0-15,0 0 16,21-22-16,0 22 0,-21 0 15,22-21-15,20 20 0,-21 1 0,0-21 16,22 21-16,-22-22 0,21 22 16,0 0-16,1 0 0,-1 21 0,0 0 15,1 0-15,-1 0 0,0 21 0,1-21 16,-22 42-16,0-20 0,0-1 16,-21 42-16,0-20 0,0-22 15,-21 0-15,0 21 0,0-21 16,21 1-16,-21-1 0,-1 0 0,1 0 15,0-21-15,0 21 0,0 0 16,0-21-16,-1 0 31,1 0-31</inkml:trace>
  <inkml:trace contextRef="#ctx0" brushRef="#br1" timeOffset="-108472.23">16277 11980 0,'-21'22'0,"42"-44"0,-63 44 16,63-44 15,0 1-15,0 21-16,22-21 0,-22 0 0,21 0 16,0 0-16,-20-22 0,20 22 15,-21 0-15,0 0 0,0 0 0,-21-22 16,0 1-16,0 21 0,0 0 15,-21-1 1,0 22-16,0 0 0,0 0 0,-22 22 16,22-1-16,0-21 0,0 21 15,0 0-15,0 0 0,-1 22 16,1-22-16,21 0 0,0 21 16,-21 1-16,21-22 0,0 21 0,0-21 15,0 0-15,0 22 0,0-22 0,21 0 16,0 0-16,1-21 0,-1 21 0,0-21 15,0 0-15,0 0 16,0 0-16,1 0 0,-1 0 0,0-21 16,0 0-16,0 21 0,0-42 0,1 21 15,-1-1-15,0 1 0,0-21 16,0 21-16,0 0 0,22-22 16,-22 22-16,0 0 0,21 0 0,-20 0 15,-1 21-15,0-22 0,21 22 16,-21 0-16,1 0 0,-1 0 0,0 22 15,-21-1-15,21-21 0,-21 21 16,0 0-16,0 0 0,0 22 16,0-22-16,0 0 0,0 21 0,-21-21 15,0 1-15,21-1 0,-21 0 16,21 0-16,0 0 0,0 0 16,-22-21-16,22-21 31,22 0-31,-22 0 0,21-21 15,0 20-15,0 1 0,0 0 16,0 0-16,1-21 0,-1 20 16,21 1-16,-21 0 0,0 21 0,1-21 15,20 0-15,-42 0 0,21 21 0,0 0 16,-42 0 15,0 21-31,0 0 0,0-21 16,21 21-16,0 0 0,-22 22 15,22-22-15,-21 0 0,21 0 0,-21 21 16,21-20-16,0-1 0,0 0 16,0 0-16,0 0 0,0 0 15,21 1-15,0-22 0,22 0 16,-22 0-16,0 0 0,21 0 16,1 0-16,-1 0 0,22-22 15,-22 1-15,0 0 0,1 0 0,-1 0 16,-21 0-16,21-1 0,-20 1 15,-1 0-15,-21-21 0,0 21 0,0-1 16,0 1-16,0 0 0,0 0 0,0 0 16,0 0-16,-21 21 0,-1 0 15,1 0-15,0 0 0,0 0 16,0 0-16,0 0 0,-1 0 16,22 21-16,0 0 0,-21 0 15,21 0-15,-21 0 0,21 22 0,0-22 16,0 0-16,0 21 0,0-20 0,0-1 15,21 0-15,0 0 0,1 0 16,-1 0-16,0-21 0,0 0 0,21 0 16,-20 0-16,-1 0 0,0 0 0,0 0 15,0 0-15,0 0 16,1-21-16,-1 0 0,0 0 0,0 0 16,0 0-16,0-1 0,1-20 0,-1 21 15,0 0-15,0 0 0,0-22 16,22 22-16,-22 0 0,0 0 0,0 21 15,0-21-15,0 21 0,1 0 16,-22 21 15,0 0-15,0 0 0,0-42 30,0 0-46,0 0 16,-22 21-16,1 0 16,0 0-1,0 0-15,0 0 16,0 0-16,-1 0 0,22 21 0,-21 0 16,0-21-16,21 21 0,0 0 15,-21 0-15,0 1 0,21 20 0,-21-21 16,21 21-16,0-20 0,0-1 0,0 21 15,0-21-15,0 0 0,0 1 16,21-1-16,0 0 0,0-21 0,0 21 16,0-21-16,1 0 0,-1 0 15,21 0-15,-21 0 0,22 0 0,-22 0 16,21 0-16,0 0 0,-20-21 0,20 0 16,0 0-16,-21-1 0,22 1 15,-1-21-15,-21 21 0,0 0 16,22-43-16,-22 43 0,0 0 15,-21 0-15,0-1 0,0 1 16,-21 21 15,21 21-31,-21 1 16,21-1-16,0 0 0,-21 0 0,21 21 16,-22-20-16,22-1 0,0 0 15,0 0-15,0 0 0,0 0 16,0 1-16,0-1 0,0 0 15,22-21-15,-1 0 0,0 0 0,0 0 16,0 0-16,0 0 0,43 0 16,-43-21-16,0 0 0,0 21 15,1-22-15,-1 1 0,0-21 0,0 21 16,0 0-16,22-43 16,-43 22-16,0 21 0,21-1 15,-21 1-15,0 0 0,21 0 0,-21 0 16,-21 42-1,0 0 1,21 0-16,-22 0 16,22 1-16,0 20 0,0-21 15,0 0-15,0 43 0,0-43 16,0 0-16,0 0 0,0 0 16,0 1-16,22-1 0,-1 0 15,0-21-15,0 0 0,0 0 0,0 0 0,1 0 16,20 0-16,-21 0 0,0 0 15,0 0-15,22-21 0,-22 0 0,0-1 16,0 1-16,22 0 0,-22-21 16,21-22-16,-21 22 0,0 0 15,1-1-15,-1 22 0,0-21 16,0-43-16,0 64 0,-21-21 16,21 20-16,-21-20 15,0 21-15,0 0 0,-21 21 16,0 21-1,0-21-15,21 21 0,0 0 16,-21 22-16,0-22 0,21 21 0,-22-21 16,22 22-16,0-1 0,0-21 0,-21 21 15,21 1-15,-21-1 16,21-21-16,0 22 0,0-1 0,0-21 16,0 0-16,0 0 0,0 1 0,0-1 15,0 0-15,0 0 0,42-21 16,-20 0-16,-1 0 0,0 0 15,0 0-15,21 0 0,-20 0 0,-1-21 16,21 0-16,-21 0 0,0-1 16,22 1-16,-22 0 0,0 0 0,0-21 15,0 20-15,1-20 0,-1 21 16,0 0-16,0 0 0,-21-1 16,0 1-16,21 0 0,-21 0 15,-21 42 1,21 0-1,0 0-15,-21 1 0,21-1 16,-21 0-16,21 0 16,-21 21-16,21-20 0,0-1 0,0 21 15,0-21-15,0 0 0,0 1 0,0-1 16,0 0-16,0 0 0,21 0 16,0-21-16,0 0 15,21 0-15,-20 0 0,-1 0 0,0 0 16,21 0-16,-21 0 0,1-21 15,20 0-15,-21 0 0,0 0 0,0-1 16,1 1-16,-1 0 0,0 0 16,0-21-16,0 20 0,-21-20 15,0 21-15,0 0 0,0 42 47,-21 0-47,0 0 0,21 0 16,-21 1-16,21-1 0,0 0 0,-21 21 15,21-21-15,-22 1 0,22-1 16,0 0-16,0 0 0,0 0 16,0 0-16,22-21 15,-1 0 1,0 0-16,0 0 0,0-21 16,-21 0-16,21 0 15,-21 0-15,0 0 0,22-1 16,-22 1-16,0 0 0,0-21 0,0 21 0,0-1 15,0 1-15,-22 0 0,1 0 16,21 0-16,-21 21 16,21-21-16,-21 21 0,21-22 47,21 22-47,0 0 15,0 0-15,1-21 0,-1 21 16,0 0-16,0 0 0,0 0 15,0 0-15,22 0 0,-22 0 0,0 0 16,0 0-16,0 21 0,1 1 16,-1-22-16,0 21 0,-21 0 15,0 0-15,0 0 0,0 0 16,0 1-16,0-1 0,0 0 16,-21 0-16,21 0 0,-21 0 0,21 1 15,-22-1-15,22 0 0,-21 0 16,21 0-1,0-42 48,0 0-63,0 0 0,0 0 0,0-1 16,21-20-16,1 21 15,-1 0-15,0-22 0,0 22 0,21-21 16,-20 21-16,20-22 0,21 1 15,-20 21-15,-22 0 0,0 0 16,43 21-16,-43 0 0,0 0 16,0 0-16,-21 21 0,0 0 0,0 0 15,0 21-15,0 1 16,0-1-16,0 0 0,0 1 0,-21-1 16,21-21-16,-21 22 0,21-1 0,-21-21 15,21 0-15,0 0 0,-22 1 16,22-1-16,-21 0 0,21 0 15,-21-21 1,21-21 0,0 0-16,0 0 0,0-1 15,0 1-15,0 0 0,0 0 16,0-21-16</inkml:trace>
  <inkml:trace contextRef="#ctx0" brushRef="#br1" timeOffset="-108251.12">20786 11557 0,'0'0'0,"-22"0"15,1 0-15,0 0 0,0 0 0,0 0 16,0 0 0,-1 0-16,1 0 15,0 0 16,0 0-31,0 0 16,0 0 0,-1 0-16</inkml:trace>
  <inkml:trace contextRef="#ctx0" brushRef="#br1" timeOffset="-108007.68">19600 11663 0,'-21'0'0,"42"0"0,-63 21 0,21-21 16,0 0-16,21 21 16,21-21-16,0 0 15,0 0-15,0 0 0,22 0 0,-1 0 16,-21 0-16,21 0 0,1 0 16,-1 0-16,0 0 0,-20 0 15,20 0-15,-21 0 0,0 0 0,0 0 16,-42 0 15,0 0-31,0 0 0,-21 0 0,-1 0 16</inkml:trace>
  <inkml:trace contextRef="#ctx0" brushRef="#br1" timeOffset="-106396.35">360 13843 0,'0'0'0,"-21"21"0,-22-21 0,1 0 16,0 0-16,20 0 0,-41 0 16,42 0-16,-22 0 15,43 21-15,-21-21 0,0 0 16,42 0 0,0 0-16,1 0 15,20 22-15,21-22 0,-20 0 16,41 0-16,-20 0 0,21 21 15,-1-21-15,1 0 0,0 0 0,-1 0 16,1 0-16,21 0 16,-22 0-16,1 0 0,-21-21 0,20 21 0,-20 0 15,-1 0-15,-20 0 16,-1 0-16,0 0 0,-21-22 0,1 22 16,-1 0-16,-42-21 31,-1 0-31,1 21 15,-21 0-15,0-21 0,-1 21 0,22-21 16,-21 0-16,-1 21 0,1-22 16,0 1-16,-1 0 0,22 21 15,-21-21-15,21 0 0,0 0 0,-1 21 16,1-22-16,0 22 16,0-21-16,42 21 46,0 21-46,22 1 16,-22-22-16,21 21 0,-21 0 16,22-21-16,-1 21 0,0 0 0,22 0 15,-22-21-15,0 22 0,1-1 16,-22-21-16,21 21 0,-21 0 0,1-21 16,-1 21-16,0 0 0,-21 1 15,0-1-15,0 0 16,0 0-16,-21 0 15,0 0-15,-1 1 0,-20-1 16,21 0-16,-21 21 0,-1-21 16,22 1-16,-21-1 0,-1 0 0,1 21 15,0-21-15,-1 1 0,-20 20 16,21-21-16,20 0 16,1 0-16,0 1 0,0-22 0,21 21 15,21-21 16,0-21-31,22-1 16</inkml:trace>
  <inkml:trace contextRef="#ctx0" brushRef="#br1" timeOffset="-105632.14">3090 13547 0,'21'0'31,"-21"-21"-31,0-1 0,22 1 0,-1 21 16,0-21-16,0 0 0,0 0 15,0 21-15,1-21 0,-1-1 16,0 1-16,0 0 0,0 21 0,-21-21 16,0 0-1,-21 21-15,0 0 16,-21 0-16,20 0 0,-20 21 16,21 0-16,0-21 0,-22 21 0,22 0 15,0 1-15,0-1 0,0-21 0,21 21 16,0 0-16,0 0 0,0 0 15,0 1-15,0-1 0,0 0 16,21-21-16,0 21 0,0 0 0,0 0 16,1 1-16,20-22 0,-21 21 15,21 0-15,-20 0 0,20 0 16,-21-21-16,0 21 0,22 22 16,-22-22-16,-21 0 0,0 0 15,0 0-15,-21 1 0,-1-1 0,1 0 16,-21 0-16,0-21 0,-1 21 15,1 0-15,21-21 0,-22 0 0,1 22 16,0-22-16,-1 0 0,22 0 0,0 0 16,-21 0-16,21-22 0,-1 1 15,1 0-15,0-21 0,21 21 16,-21-1-16,21 1 16,0 0-16,0 0 0,0 0 0,0 0 15,0-1-15,0 1 0,0 0 16,21 21-16,0-21 0,0 21 15,1 0-15,-1-21 16,0 21-16,0-21 0,21 21 0,-20-22 16</inkml:trace>
  <inkml:trace contextRef="#ctx0" brushRef="#br1" timeOffset="-105087.9">3895 13229 0,'0'-21'32,"-22"21"-32,1 0 0,0 0 15,0 21-15,21 0 0,-21 1 16,21-1-16,0 0 0,0 21 16,0-21-16,-21 22 0,21-1 0,0 0 15,0 1-15,-22-1 0,22 0 16,0 1-16,0-1 0,-21 0 0,21 1 15,-21 20-15,21-42 16,0 1-16,0-1 0,0 0 16,0 0-16,0-42 31,0 0-15,0 0-16,0-1 0,0-20 15,0 21-15,21-21 0,0 20 0,1-20 16,-1 0-16,0-1 0,0 22 15,0-21-15,0 21 0,22 0 0,-22-1 16,0 22-16,0 0 0,22 0 0,-22 0 16,0 0-16,0 0 0,0 22 15,-21-1-15,21 0 0,1 64 16,-22-43 0,0 0-16,0-21 0,0 1 0,0 20 15,0 0-15,-22 1 0,1-22 16,0 0-16,21 0 15,0 0-15,0-42 47,0 0-47,0 0 16,0 0-16,0-1 0</inkml:trace>
  <inkml:trace contextRef="#ctx0" brushRef="#br1" timeOffset="-103335.28">4635 13462 0,'0'0'0,"-21"0"16,0 0 0,0 0-16,-21 21 0,20 0 15,1 1-15,0-1 0,0 0 0,0 0 16,0 21-16,-1 1 0,1-22 15,0 21-15,0-21 0,21 22 0,0-1 16,0-21-16,0 22 0,0-22 16,0 0-16,0 0 0,0 0 0,0 0 15,21-21-15,0 22 0,0-22 16,22 0-16,-22 0 0,0 0 16,21 0-16,-20 0 0,20-22 0,-21 22 15,21-21-15,-20 0 0,20 0 0,-21 0 16,21 0-16,-20-1 0,-1 1 15,0-21-15,-21 21 0,0-64 16,0 64-16,0-21 0,0-1 16,-21 1-16,0 21 0,-1-22 0,1 22 15,-21 0-15,21 21 0,-22 0 0,22 0 16,-21 0-16,0 0 0,-22 21 16,22 0-16,-1 1 15,22 20-15,-21-21 0,21 21 16,-22 22-16,43-22 0,0 1 15,0-22-15,0 21 0,0 0 0,0-20 16,0-1-16,22 0 0,-1 0 16,0 0-16,21 0 0,-21-21 0,22 0 15,-1 0-15,0 0 0,1 0 16,-1 0-16,0 0 0,1 0 16,20 0-16,-20-21 0,41-21 0,-41 21 15,-22 0-15,21-1 16,-21 1-16,0 0 0,1-21 0,-1 21 15,21-43-15,-42 43 16,0 0-16,0 0 0,0-1 0,21 22 16,-21 22 15,-21-22-31,21 21 0,-21 0 0,21 21 16,0-21-16,0 1 0,0-1 15,-21 21-15,21-21 0,0 0 0,0 1 16,0-1-16,0 0 0,0 0 0,0 0 15,21-21 1,0 21-16,0-21 16,0 0-16,1 0 0,-1 0 0,0 0 15,0-21-15,0 21 0,0-21 16,22 0-16,-22 0 0,0 0 0,-21-1 16,21 1-16,0 0 0,1 0 15,-22-21-15,0 20 0,0-20 0,21 21 16,-21-21-16,0 20 0,21-20 15,-21 21-15,0 42 32,0 0-17,0 0-15,-21 1 0,21 20 16,0-21-16,0 0 0,0 0 0,0 22 16,0-1-16,0-21 15,0 22-15,0-22 0,21 0 16,-21 0-16,21-21 0,0 21 0,0-21 15,1 0-15,-1 0 0,0 0 16,0 0-16,0 0 0,0 0 0,1 0 16,-1-21-16,0 21 0,0-21 0,21 0 15,-20-22-15,-1 22 0,0-21 16,0 21-16,-21-22 0,21-20 0,-21 21 16,21-1-16,1 1 0,-22-22 15,0 43-15,0-21 0,0 0 16,21 20-16,-21-20 0,0 21 15,0 0-15,0 42 32,-21 0-32,21 0 0,0 0 15,0 1-15,0 20 0,-22 0 16,22-21-16,0 22 0,-21-1 0,21 0 16,0 1-16,0-1 0,0 0 15,0 1-15,0-22 0,0 0 0,0 21 16,21 1-16,1-22 0,-1 0 15,0-21-15,0 21 0,21 0 16,-20-21-16,-1 0 0,21 0 0,-21 0 16,22 0-16,-1 0 0,-21 0 15,21 0-15,-20-21 0,20 0 16,-21 21-16,21-21 0,-20 0 16,-1 0-16,0-1 0,0 1 0,0 0 15,0 0-15,1-21 0,-22 20 0,21 1 16,-21-21-16,0 21 0,0-22 0,0 22 15,0 0-15,0 0 0,-21 0 16,-1 0-16,1-1 0,0 22 0,0 0 16,0 0-16,0 0 0,-1 22 15,1-1-15,0 0 0,0 0 16,0 0-16,0 0 0,-1 22 16,1-22-16,0 0 0,0 21 0,21-20 15,0 20-15,0-21 0,0 0 16,0 22-16,0-22 0,0 0 0,0 0 15,0 0-15,21 0 0,0-21 16,0 0-16,1 0 16,-1 0-16,0 0 0,0 0 0,0 0 15,0-21-15,1 21 0,-1-21 0,0 0 16,0 0-16,0 0 16,0-22-16,1 1 0,20-43 0,-21 43 15,0-22-15,0 22 0,1-21 16,-1 20-16,0 1 0,21-43 15,-42 43-15,21 0 0,-21 20 16,0 1-16,-21 21 16,0 0-16,0 0 15,0 21-15,0 1 0,-1-1 0,22 0 16,0 21-16,-21 1 0,21-22 16,0 42-16,0-20 0,0-1 0,0 0 15,0 1-15,0 20 0,0-21 16,0 1-16,0-22 0,21 21 0,1-21 15,-22 1-15,21-1 0,0 0 16,0 0-16,0-21 0,0 0 0,22 0 16,-22 0-16,21 0 0,-21 0 15,1 0-15,20-21 0,-21 21 0,0-21 16,0 0-16,1-1 0,20-20 16</inkml:trace>
  <inkml:trace contextRef="#ctx0" brushRef="#br1" timeOffset="-102055.27">7408 13822 0,'21'0'0,"1"0"16,-1 0-16,0 0 0,0 0 15,21 0-15,-20-21 0,20 21 16,0-21-16,1-1 0,20 1 0,-21 0 16,1 0-16,20 0 0,-20 0 0,-1-22 15,-21 22-15,21-21 0,-20-1 16,20 22-16,-21-21 0,-21 21 0,21-64 16,-21 64-16,21 0 0,-21-22 15,0 22-15,0 0 0,0 0 16,0 0-16,-21 21 15,0 0-15,0 0 16,0 21-16,0 0 0,-1 0 16,22 0-16,-21 1 0,0 20 15,0-21-15,21 21 0,-21 1 16,0 20-16,21-20 0,0 20 0,-22-21 16,1 22-16,21-1 0,-21 1 0,21-1 15,0 1-15,0-1 0,-21-20 16,21 20-16,-21 1 0,21-1 0,0 22 15,0-22-15,-21 1 0,21-1 0,-22 1 16,22-1-16,-21 1 0,21-22 16,0 22-16,0-22 0,0 0 0,0 22 15,0-43-15,0 0 0,21 0 16,1-21 0,20 0-16,-21-21 0,0 0 15,22 0-15,-1 0 0,0 0 0,1-22 16,-1 22-16,-21-21 0,21-1 0,1 1 15,-22-21-15,21 20 0,-21-20 16,1-1-16,-1 1 0,-21-1 0,0 1 16,0 20-16,0-20 0,0 21 15,-21-1-15,-22 1 0,22 0 0,0-1 16,-21 1-16,-1 21 0,1 0 0,0-1 16,20 1-16,-20 21 15,0-21-15,21 21 0,-1-21 0,1 21 16,42-21-1,1 21 1,-1 0-16,21 0 0,0-21 0,1 21 16,-1-22-16,0 22 0,1-21 0,-1 21 15,0-21-15,1 0 0,-22 0 16,21 21-16,-21-21 0,22-1 0,-22 1 16,0 0-16,0 21 0,-21-21 15,0 0-15,21 0 0,-21-1 16,-21 22 15,21 22-15,0-1-16,0 0 0,0 21 15,0-21-15,0 1 0,0 20 16,0-21-16,0 0 0,0 0 0,0 22 16,21-22-16,1 0 0,-1 0 15,21 0-15,-21-21 0,0 0 16,1 0-16,-1 0 0,42 0 15,-42 0-15,22 0 0,-22 0 16,0-21-16,21 0 0,-20 0 0,-1 0 16,0 0-16,0-22 0,0 1 0,-21 21 15,21-22-15,-21 1 0,0 0 16,0-1-16,0 1 0,-21 21 0,-42-43 16,42 43-16,-22 21 15,22-21-15,-21 21 0,21 0 16,-22 0-16,1 0 0,21 0 0,-22 21 15,22-21-15,0 21 0,-21 1 16,42-1-16,-21 21 0,21-21 0,-22 0 16,22 1-16,0 20 0,0-21 0,0 0 15,0 0-15,0 1 0,22-1 16,-1 0-16,0-21 0,0 21 16,0-21-16,0 0 0,22 0 0,-22 0 15,21 0-15,1-21 0</inkml:trace>
  <inkml:trace contextRef="#ctx0" brushRef="#br1" timeOffset="-101771.68">9398 13272 0,'0'0'16,"21"0"-16,-21-22 0,0 1 0,0 0 16,-21 21 15,0 0-31,0 21 0,21 0 15,0 1-15,-22-1 0,22 21 0,0-21 16,-21 22-16,21-1 16,0-21-16,0 21 0,0 1 0,-21-1 15,21-21-15,-21 43 0,21-43 16,-21 21-16,21-21 0,0 1 16,0-1-16,0 0 15,21-21 1,0 0-1,-21-21-15,21 21 0,0-21 0</inkml:trace>
  <inkml:trace contextRef="#ctx0" brushRef="#br1" timeOffset="-101500.83">9737 13250 0,'0'-21'0,"0"42"0,0-63 16,-22 42-1,1 0 1,0 21-16,0 0 0,21 1 16,0-1-16,-21 0 0,0 21 0,21-21 15,-22 22-15,22-1 0,0 0 16,-21-20-16,21 20 0,-21 0 0,0 1 16,21-22-16,0 21 0,0-21 15,-21 0-15,21 1 0,0-1 0,0 0 16,0 0-16,21-21 31,0 0-31,-21-21 0,21 21 16,0-21-16,1 0 0</inkml:trace>
  <inkml:trace contextRef="#ctx0" brushRef="#br1" timeOffset="-101054.09">9821 13547 0,'21'-21'0,"-42"42"0,42-64 16,1 22-16,-22 0 0,0 0 15,-22 21 17,1 0-32,0 21 15,21 0-15,-21-21 0,21 21 16,-21 1-16,21 20 0,0-21 0,-21 0 16,21 0-16,-22 22 0,22-22 0,0 0 15,0 0-15,0 0 0,0 1 16,0-1-16,0 0 0,0 0 15,22-21-15,-1 0 0,0 21 16,21-21-16,-21 0 0,1 0 16,20 0-16,-21-21 0,21 21 0,-20-21 15,-1 0-15,21 0 0,-21-1 16,0 1-16,1 0 0,-1 0 0,-21-21 16,0 20-16,0-20 0,0 21 15,0-21-15,0 20 0,0-20 16,-43 0-16,22 21 0,0 21 15,21-22-15,-21 22 0,0 0 0,0 0 16,-1 0-16,1 0 0,0 22 16,0-1-16,0 0 0,21 0 15,0 0-15,0 0 0,0 1 0,0 20 16,0-21-16,0 0 0,0 0 16,0 1-16,0-1 0,21 0 15,0-21-15,21 21 16</inkml:trace>
  <inkml:trace contextRef="#ctx0" brushRef="#br1" timeOffset="-100448.43">10520 13483 0,'0'0'0,"0"-21"0,0 42 31,0 0-16,-21 1-15,-1 20 16,22-21-16,-21 0 0,21 0 16,0 22-16,-21-22 0,0 0 0,21 0 15,-21 0-15,21 1 0,0-1 16,0 0-16,0 0 0,21-21 31,0 0-15,0-21-16,0 21 0,-21-21 0,22 0 15,-1-1-15,-21 1 0,21 0 16,0 0-16,0 0 0,0-22 16,-21 22-16,22 0 0,-22 42 47,0 0-47,0 1 0,0-1 0,0 21 15,0-21-15,0 0 16,0 1-16,0-1 0,0 0 0,0 0 15,0 0-15,21 0 16,0-21-16,0 0 0,0 0 16,0 0-16,1 0 0,-1 0 15,0 0-15,0 0 0,0-21 0,0 21 16,-21-21-16,22 0 0,-22 0 16,21-22-16,-21 22 0,21 0 15,-21-21-15,0-1 0,0 22 16,0-21-16,0 21 0,0 0 0,0-1 15,0 1-15,0 0 0,-21 21 16,0 0 0,21 21 15,0 0-15,0 1-16</inkml:trace>
  <inkml:trace contextRef="#ctx0" brushRef="#br1" timeOffset="-99644.52">1609 14711 0,'0'-21'0,"0"42"0,0-63 0,0 20 16,0 1-16,0 0 15,0 42 16,0 0-31,-22 1 0,1-1 16,21 21-16,0 0 0,-21-20 16,21 20-16,-21 0 0,21 1 0,-21-1 15,21 0-15,0-21 0,0 22 16,-21-1-16,21 0 0,-22-20 16,22 20-16,0-21 0,0 0 15,0 0-15,0 1 0,0-44 47</inkml:trace>
  <inkml:trace contextRef="#ctx0" brushRef="#br1" timeOffset="-98991.27">1058 15050 0,'0'0'15,"21"0"16,1 0-15,20 0-16,-21-22 0,21 22 0,-20-21 16,20 21-16,21-21 0,-20 0 15,-1 0-15,22 21 0,-22-21 0,21-1 16,-20 1-16,-1 0 0,22-21 16,-43 21-16,0-1 0,0 1 15,-21 0-15,0 0 16,0 0-16,0 0 15,0 42 1,0 0 0,0 0-16,0 0 15,0 0-15,0 22 0,0-22 0,0 0 16,0 21-16,-21-20 0,21 20 16,0-21-16,0 21 0,-21 1 15,21-22-15,0 21 0,0-21 0,-21 22 16,21-22-16,-22 0 0,22 21 15,-21-42-15,21 22 0,0-1 0,-21-21 16,0 0 0,21-21-1,0-22-15,0 22 16,0 0-16,0 0 0,0-22 16,21 22-16,0-21 0,0 21 15,1 0-15,20-1 0,-21 1 0,0 0 16,43-21-16,-22 42 15,-21 0-15,22 0 0,-22 0 0,0 0 16,21 0-16,-21 0 0,-21 21 16,22 0-16,-22 0 0,0 22 0,0-22 15,0 0-15,0 21 0,0-21 16,0 22-16,0-22 0,-22 0 0,22 0 16,0 22-16,-21-22 0,0 0 15,21 0-15,-21-21 16,21 21-16,0-42 31,0 0-15,0 0-16,0 0 15</inkml:trace>
  <inkml:trace contextRef="#ctx0" brushRef="#br1" timeOffset="-98595.49">2349 15092 0,'0'0'0,"22"0"31,-1 0-15,0 0-16,0-21 0,0 21 16,0-21-16,1-1 15,-1 22-15,-21-21 0,0 0 0,21 21 16,-21-21-16,0 0 0,-21 21 31,0 0-31,-1 0 16,1 0-16,0 21 15,0-21-15,0 21 0,0 0 0,-1 0 16,1 1-16,0 20 16,21-21-16,0 21 0,0-20 0,0 20 15,0-21-15,0 0 0,0 0 16,0 1-16,0-1 0,0 0 0,21-21 15,0 21-15,1-21 0,-1 0 16,0 0-16,0 0 0,0 0 0,0 0 16,22 0-16,-22 0 0,0 0 15,0-21-15,0 0 0,1 21 0,-1-21 16,0-1-16</inkml:trace>
  <inkml:trace contextRef="#ctx0" brushRef="#br1" timeOffset="-97221.08">3768 14965 0,'0'-64'16,"21"64"-16,0-21 0,0 21 16,0-21-16,0 0 0,-21 0 15,22 0-15,-1 21 0,-21-22 0,21 1 16,-21 0-16,0 0 16,-21 21-16,0 0 15,-1 0-15,-20 0 0,21 0 16,-21 0-16,-1 21 0,1-21 0,0 21 15,-1 0-15,1 1 0,21-22 0,-22 21 16,22 0-16,0 0 0,21 0 16,0 0-16,0 1 0,21-1 15,22 0-15,-22-21 16,0 21-16,21 0 0,1-21 0,-22 21 16,21 1-16,0-1 15,-20 0-15,-1 0 0,0 0 0,0-21 16,-21 43-16,0-22 0,0 0 15,0 0-15,-21 0 0,0 0 16,0-21-16,-22 22 0,1-1 0,21-21 16,-22 0-16,1 21 0,0-21 15,-1 0-15,22 0 0,-21 0 0,21-21 16,-22 21-16,22-21 0,0-1 16,0 1-16,0 0 0,0-21 15,21 21-15,0-1 0,0 1 0,0 0 16,0 0-16,0 0 0,21 0 15,0 21 1,0 0-16,-21 21 16,0 0-16,21 0 0,-21 0 15,21 22-15,1-22 0,-22 0 16,0 0-16,21 21 0,0-20 0,0-1 16,0 0-16,0 0 0,1 0 15,-1 0-15,0-21 0,0 22 0,0-22 16,43 0-16,-22 0 0,-21 0 15,22 0-15,-22 0 0,21 0 16,0-22-16,-20 1 0,20 21 16,0-42-16,-21 21 0,22 0 15,-22-1-15,21-20 0,-21 21 0,1 0 16,-1-22-16,-21 22 0,21 0 0,-21 0 16,0 0-16,21 0 0,-21-1 15,0 44 16,-21-22-31,21 21 16,0 0-16,0 0 0,0 0 0,0 0 16,0 1-16,0-1 0,0 0 15,0 0-15,0 0 0,0 0 16,21-21 0,0 0-16,0 0 0,1 0 15,-1 0-15,0 0 0,0-21 0,0 0 16,0 0-16,22 0 0,-22 0 15,0-1-15,0 1 0,0 0 0,-21 0 16,22 0-16,-22 0 0,21-1 16,-21 1-16,0 0 0,0 0 15,0 0-15,0 0 16,0 42 0,0 0-1,0 0-15,0 0 0,0 0 16,0 22-16,0-22 0,0 21 15,-21 1-15,21-1 0,0-21 0,0 21 16,0 1-16,-22-1 0,22 0 16,0 1-16,0-1 0,0 0 0,-21 1 15,21-1-15,0 22 0,0-22 0,0 0 16,0 1-16,21 20 0,1-21 16,-1 1-16,-21 20 0,21-20 0,0-1 15,-21 21-15,0-20 0,21-1 0,-21 0 16,0-20-16,0 20 0,0-21 15,0 0-15,0 0 0,-21-21 16,0 0-16,0 0 0,0 0 0,-1 0 16,1 0-16,-21 0 15,0-21-15,-1 0 0,1 21 0,0-21 16,-1 0-16,22 0 0,-21-1 16,-1 1-16,22 0 0,0 0 0,-21 0 15,21 0-15,-1-1 0,22 1 16,-21 0-16,21-21 0,-21 21 0,21-22 15,0 22-15,0-21 0,0-22 16,0 22-16,0 21 0,21-22 0,0 22 16,-21 0-16,22-21 0,-1 21 15,0-1-15,0 1 0,0 0 16,22 0-16</inkml:trace>
  <inkml:trace contextRef="#ctx0" brushRef="#br1" timeOffset="-96704.37">4847 15007 0,'0'0'0,"0"21"47,0 1-31,0-1-16,0 0 0,0 21 0,21-21 0,-21 1 15,0 20-15,0-21 16,0 0-16,0 22 0,0-22 0,0 0 16,0 0-16,0 0 0,0 0 15,0-42 17,0 0-32,0 0 15,0 0-15,0 0 0,0-22 16,0 22-16,21-21 0,-21-1 0,22 22 15,-1-21-15,0 0 16,0 20-16,21-20 0,-20 21 0,-1 0 0,21 0 16,-21-1-16,0 22 0,22 0 15,-22 0-15,0 0 0,0 0 16,0 22-16,-21-1 0,22 0 0,-22 0 16,21 0-16,-21 22 0,0-22 0,0 21 15,0-21-15,0 22 0,0-22 16,-21 21-16,21-21 0,-22 0 0,1 1 15,21-1-15,0 0 16,0 0-16,-21-21 0,21-21 47,0 0-47,0 0 16,21-1-16,0 1 0</inkml:trace>
  <inkml:trace contextRef="#ctx0" brushRef="#br1" timeOffset="-96422.84">5673 14669 0,'0'-22'32,"0"44"-32,0-1 15,0 0-15,-22 21 0,22-21 16,-21 1-16,21 20 0,-21-21 0,21 21 15,0 1-15,0-1 0,0-21 16,-21 22-16,21-1 0,-21-21 0,21 21 16,0-20-16,0 20 0,0-21 0,0 0 15,0 0-15,0 1 0,0-1 16,21-42 15,0-1-31,-21 1 0,0 0 16,0 0-16</inkml:trace>
  <inkml:trace contextRef="#ctx0" brushRef="#br1" timeOffset="-96207.96">5419 14965 0,'0'0'16,"21"0"15,0 0-31,0 0 0,0 0 15,0 0-15,1 0 0,-1 0 16,21 0-16,-21 0 0,0 0 0,1 0 16,-1 0-16,0 0 0,0 0 0,0 0 15,0 0-15,1 0 0,-1 0 16,0 0-16,0 0 0,0 0 16</inkml:trace>
  <inkml:trace contextRef="#ctx0" brushRef="#br1" timeOffset="-95132.79">6371 15071 0,'21'0'0,"0"0"16,1 0-16,-22-21 16,21 21-16,-21-22 0,21 22 15,-21-21-15,21 0 0,-21 0 16,0 0-16,0 0 15,0-1-15,0 1 0,0 0 16,0 0-16,-21 21 0,0-21 0,0 21 16,-1 0-16,1 0 15,0 0-15,0 0 0,0 0 0,0 0 16,-1 21-16,1 0 0,0 0 0,0 0 16,-21 1-16,20 20 0,1-21 15,0 0-15,21 22 0,-21-22 0,21 21 16,-21 0-16,21-20 0,0-1 15,0 21-15,0-21 0,0 0 16,0 1-16,0-1 0,21-21 0,-21 21 0,21-21 16,0 0-16,0 0 15,1 0-15,-1 0 0,0 0 0,0-21 16,0 0-16,0 21 0,1-22 0,-1 1 16,0 0-16,-21-21 15,42-1-15,-42 1 0,21 21 16,-21-21-16,0 20 0,0 1 0,0 0 15,0 0-15,22 0 0,-22 42 32,0 0-32,0 0 15,0 0-15,0 22 16,0-22-16,0 0 0,0 0 0,0 22 16,0-22-16,0 0 0,0 0 0,0 0 15,0 0-15,21 1 16,0-22-1,0 0-15,0 0 0,0-22 16,1 1-16,-1 0 16,-21 0-16,0 0 0,21 0 15,0-1-15,-21 1 0,21 0 16,0 0-16,1-21 0,-1 20 0,0 1 16,0 0-16,21 0 0,-20 0 0,20 0 15,-21-1-15,21 22 16,-20 0-16,-1 0 0,0 0 0,0 0 15,-21 22-15,21-22 0,-21 21 16,0 0-16,0 0 0,0 0 16,0 0-16,-21 1 0,0 20 0,0-21 15,0 0-15,-1 0 0,1 22 0,0-22 16,0 0-16,0 0 0,-22 0 16,22 1-16,42-44 46,1 22-46,-1-21 0,0 0 16,0 0-16,0 0 0,0 0 16,1-22-16,-1 22 0,0 0 15,21-21-15,-21 20 0,1-20 0,-1 21 16,0 0-16,0 0 0,0-1 16,-21 1-16,0 42 31,-21-21-31,0 22 0,21-1 0,-21 0 15,0 0-15,21 0 0,0 0 16,-22 22-16,1-22 0,21 0 0,-21 21 16,21-20-16,0 20 0,0-21 15,0 0-15,0 0 0,0 1 0,0-1 16,21 0-16,0-21 16,43 0-16,-43 0 0,0 0 15,0 0-15,22 0 0,-22 0 16,21 0-16,-21-21 0,1 21 15,-22-43-15,21 43 0,-21-21 16,0 0-16</inkml:trace>
  <inkml:trace contextRef="#ctx0" brushRef="#br1" timeOffset="-94259.29">5715 16129 0,'0'-21'0,"0"0"31,0 0-15,0-1-16,21 1 16,0 0-16,0 0 15,1 21-15,-1-21 0,0 0 0,-21-1 16,21 1-16,-21 0 0,0 0 15,0 0-15,-21 21 16,0 0-16,0 0 16,-1 0-16,1 0 0,0 0 15,0 0-15,-21 0 0,20 0 0,1 21 16,0-21-16,-21 21 0,42 0 16,-21 0-16,21 1 0,0-1 15,0 0-15,0 0 0,0 0 16,0 0-16,0 1 0,21-1 0,0-21 15,0 21-15,0 0 0,0 0 16,1-21-16,-1 21 0,0 1 16,0-1-16,21 0 0,-20-21 0,41 42 15,-42-21-15,0 1 0,-21-1 16,0 0-16,0 0 0,0 0 16,0 0-16,0 1 0,-21-22 0,-42 42 15,42-42-15,-22 21 16,1-21-16,0 21 0,-22-21 0,22 0 15,-1 0-15,22 0 0,-21 0 0,0-21 16,-1 0-16,22 0 0,0 0 16,0-1-16,0 1 0,-1 0 15,1 0-15,21 0 0,-21 0 16,21-22-16,0 22 0,0 0 16,0 0-16,0 0 0,0-1 0,0 1 15,0 0-15,21 21 16,0-21-1,1 21-15,-1 0 16,21-21-16,-21 21 0,22-21 0</inkml:trace>
  <inkml:trace contextRef="#ctx0" brushRef="#br1" timeOffset="-93947.47">6329 15727 0,'21'0'15,"-42"0"-15,42-21 0,-21 0 0,-21 21 32,0 0-17,-1 21-15,22 0 0,0 0 16,-21 21-16,21-20 0,0 20 16,0-21-16,-21 21 0,21 1 0,0-1 15,0 0-15,0 1 16,-21-1-16,21 0 0,-21 43 15,21-64-15,0 0 0,0 22 0,0-22 16,0 0-16,0 0 16,21-21-1,0 0-15,0 0 16,0-21-16,-21 0 0,22 0 0,-1 0 16,0-1-16,-21 1 0</inkml:trace>
  <inkml:trace contextRef="#ctx0" brushRef="#br1" timeOffset="-93748.59">6138 16129 0,'-21'0'0,"42"0"0,-63 0 0,63 0 47,0 0-31,0 0-16,1 0 0,-1 0 0,0-21 15,0 21-15,21 0 0,-20 0 0,-1-21 16,0 21-16,0-21 0,21 21 16,-20 0-16,-1 0 0</inkml:trace>
  <inkml:trace contextRef="#ctx0" brushRef="#br1" timeOffset="-93111.78">6562 16193 0,'0'0'15,"-43"0"1,43-22 0,0 1-16,0 0 15,0 0-15,0 0 0,21 21 16,1-21-16,-1-1 0,0 22 15,0 0-15,0 0 0,22 0 16,-22 0-16,0 0 0,0 0 0,0 0 16,0 22-16,1-1 0,-1 0 15,0 0-15,-21 0 0,0 0 0,0 22 16,0-22-16,0 0 0,0 21 0,0-20 16,0-1-16,0 0 0,-21 0 15,0 0-15,-1 0 0,1 1 0,21-1 16,-21-21-16,21-21 31,0-1-15,0 1-1,21 0-15,-21 0 0,21 0 0,1 0 16,-1-1-16,0-20 0,0 21 16,0-21-16,0 20 0,1-20 0,20 21 15,-21-21-15,21 20 0,-20 22 0,-1-21 16,21 0-16,-21 21 15,0 0-15,1 21 0,-22 0 16,0 1-16,0-1 0,0 0 16,0 0-16,0 0 0,0 0 0,0 1 15,-22-1-15,22 0 0,-21 0 0,21 0 16,0 0-16,0 1 0,0-1 16,-21-21-16,21 21 0,0 0 15,0 0 16,0-42 1,0 0-32,0 0 15,0 0-15</inkml:trace>
  <inkml:trace contextRef="#ctx0" brushRef="#br1" timeOffset="-92927.79">7239 15875 0,'-42'-21'16,"20"21"-1,44 0 32,-1 0-47,-21 21 16</inkml:trace>
  <inkml:trace contextRef="#ctx0" brushRef="#br1" timeOffset="-92564.89">7768 15960 0,'0'-21'0,"0"42"0,0-64 0,0 22 15,0 0-15,-21 21 16,0-21-16,0 21 16,-1 0-16,1 0 15,0 21-15,0-21 16,0 42-16,21-20 0,-21-1 0,-1 21 16,1-21-16,21 22 0,-21-1 15,21 0-15,-21-21 0,21 22 0,0-22 16,0 21-16,0-21 0,0 1 15,0-1-15,21 0 0,0 0 16,0-21-16,1 0 0,-1 0 0,0 0 16,21 0-16,-21 0 0,1 0 15,20 0-15,-21 0 0,21 0 0,-20 0 16,-1-21-16,0 0 0,0 0 16,21 21-16,-20-22 0,-1 1 0,0 0 15,0-21-15</inkml:trace>
  <inkml:trace contextRef="#ctx0" brushRef="#br1" timeOffset="-92280.05">8234 15685 0,'0'0'0,"0"-22"16,0 44 15,0-1-31,0 0 0,-21 0 16,21 21-16,0-20 0,-22 20 0,1 0 15,21 1-15,-21-1 16,21 0-16,-21-21 0,21 22 0,-21-1 0,0 0 16,21-20-16,0 20 15,0-21-15,0 0 0,0 0 0,0 1 16,0-1-16,0 0 0,21-21 16,0 0-16,0 0 0,0 0 15,0 0-15,1 0 0,-1 0 0,0 0 16,0-21-16,0 0 0,22-1 15,-22 1-15,0 0 0</inkml:trace>
  <inkml:trace contextRef="#ctx0" brushRef="#br1" timeOffset="-91388.25">8721 15621 0,'0'-21'0,"0"42"0,0-63 15,0 21-15,-22 21 16,1 0-16,0 21 0,0 0 15,0 0-15,21 0 16,0 22-16,-21-22 0,-1 21 0,1 0 16,21-20-16,0 20 0,-21 21 15,21-20-15,-21-1 0,0 0 0,21 1 16,0-1-16,0-21 0,-21 22 0,21-1 16,0-21-16,0 0 0,0 0 15,0 1-15,0-1 0,0 0 0,21-21 16,0 0-16,0 0 0,0 0 15,0 0-15,1 0 16,20 0-16,-21-21 0,0 0 0,0-1 16,22 1-16,-22 0 0,0 0 0,0 0 15,0-22-15,1 22 0,-22 0 16,21-21-16,-21 21 0,21 21 0,-21-22 16,0 1-16,0 42 31,0 1-31,0-1 15,0 0-15,0 0 0,0 0 16,0 0-16,0 1 0,0-1 16,0 0-16,21-21 0,0 21 15,0-21-15,1 0 16,20 0-16,-21 0 0,0 0 0,0 0 16,1 0-16,-1 0 0,21-21 15,-21 0-15,0 21 0,-21-21 0,22-1 16,-1 1-16,0 0 0,-21 0 0,0-21 15,21 20-15,-21 1 0,21-21 16,-21 21-16,0 0 0,0-22 0,0 22 16,0 0-16,0 42 31,0 0-15,0 0-16,0 1 0,0-1 15,-21 0-15,21 0 0,-21 21 0,0-20 16,21 20-16,-21-21 0,-1 21 0,22-20 15,-21 20-15,0-21 0,0 21 16,0 1-16,0-22 0,-1 21 0,1 1 16,0-1-16,0 0 0,21 1 0,0 20 15,0-21-15,0 22 0,0-1 16,0-20-16,0 20 0,0 1 0,0-22 16,0 22-16,0-22 0,0 21 0,21-20 15,-21-1-15,21 22 16,-21-22-16,0 0 0,21 1 0,-21-22 15,0 21-15,0-21 0,0 22 16,0-22-16,-21-21 0,0 21 0,0-21 16,0 0-16,0 0 0,-1 0 15,1-21-15,0 0 16,0-1-16,0 1 0,0-21 0,-1 21 16,1 0-16,0-22 0,0 22 0,21-21 15,-21-1-15,21 22 0,-21-21 16,21 0-16,0-1 0,0 1 0,0 0 15,0-1-15,0 1 0,0-22 16,0 22-16,21-21 0</inkml:trace>
  <inkml:trace contextRef="#ctx0" brushRef="#br1" timeOffset="-91099.42">8255 15790 0,'0'0'0,"21"0"32,0 0-32,0 0 0,1 0 15,-1 0-15,21 0 0,-21 0 16,0 0-16,22 0 0,-22 0 0,0 0 15,0 0-15,0 0 0,1 0 16</inkml:trace>
  <inkml:trace contextRef="#ctx0" brushRef="#br1" timeOffset="-78804.31">11980 13716 0,'0'0'0,"21"0"16,-21 21-16,22-21 0,-44 0 109,1 0-77,0-21-17,0 21 1,0 0-16,0 0 0,-1 0 16,1 0-16,0-21 0,0 21 15,0 0-15,0 0 0,-1 0 16,1 0-16,-21 0 0,21 0 0,0 0 15,-1 0-15,1 0 16,0 0-16,42 0 47,0 0-47,1 0 16,-1 0-16,0 21 0,21-21 15,1 0-15,-1 0 0,0 0 0,1 0 16,20 0-16,1 0 0,-1 0 0,1 0 15,-1 0-15,1 0 0,-1 0 16,1 0-16,-22 0 0,21 0 0,-20 0 16,-1 0-16,0 0 15,-20 0-15,20 0 0,-21 0 0,0 0 16,0 0-16,-21-21 16,0 0-1,-21 21-15,0-21 16,0 21-16,0-22 0,0 22 15,-1 0-15,1-21 0,0 21 0,0-21 16,0 0-16,-22 21 0,22-21 16,0 21-16,0-21 0,0 21 0,0-22 15,-1 1-15,1 0 16,0 21-16,21-21 16,-21 21-16,42 0 62,0 0-62,0 21 16,1-21-16,-1 0 0,0 21 15,0-21-15,0 0 0,22 21 0,-22-21 16,0 22-16,0-22 0,21 0 0,-20 0 16,-1 21-16,0-21 0,0 0 15,0 0-15,-21 21 0,21-21 16,-21 21-1,0 0 1,0 0-16,0 1 0,0-1 16,0 0-1,0 0-15,-21 0 0,21 0 0,-21-21 16,21 22-16,-21-1 0,0 0 0,0 0 16,-1 0-16,1 0 15,0 1-15,-21-1 0,21 0 0,-1-21 16,1 21-16,0 0 0,0-21 0,0 21 15,0-21-15,-1 0 0,1 0 16,0 22-16,42-22 78,0-22-78,1 22 0,-1-21 16</inkml:trace>
  <inkml:trace contextRef="#ctx0" brushRef="#br1" timeOffset="-77900.09">13377 13695 0,'0'-21'15,"0"0"-15,0-1 16,-21 1-1,21 0-15,0 0 16,0 0-16,0 0 16,21-1-1,0 22-15,1 0 0,-1 0 0,0 0 16,0 0-16,0 0 16,0 22-16,-21-1 0,22-21 15,-22 42-15,21-21 0,-21 0 16,0 22-16,0-22 0,0 21 0,0 1 15,21-1-15,-21-21 0,0 21 0,0 1 16,0-22-16,0 21 0,0-21 16,0 1-16,0 20 0,0-21 15,0 0-15,0 0 0,-21 1 16,21-1 0,0-42-1,-21-1 1,21 1-16,0 0 15,0 0-15,0 0 0,0-22 0,21 22 16,-21-21-16,0 21 0,21-22 0,0 1 16,0 0-16,0 21 0,1-22 15,-1 1-15,0 21 0,21-22 0,-21 22 16,1 0-16,20 0 0,-21 0 16,21 21-16,-20 0 0,-1 0 15,21 21-15,-21 0 0,0 21 0,-21 1 16,22-22-16,-22 21 0,0 1 15,0-1-15,0-21 0,0 21 16,-22 1-16,22-22 0,-21 0 0,21 0 16,0 22-16,-21-43 0,21 21 15,-21 0-15,21 0 0,0 0 16,0-42 31,21 21-47,0-21 0,0 0 15,1 21-15,-1-21 0,21-1 0</inkml:trace>
  <inkml:trace contextRef="#ctx0" brushRef="#br1" timeOffset="-77492.67">14414 13758 0,'0'0'0,"22"-63"31,-22 84-15,0 0-1,0 0-15,0 1 0,-22-1 16,1 21-16,0-21 0,21 0 0,-21 1 16,21 20-16,-21-21 0,21 0 15,-21 0-15,21 22 0,0-22 16,0 0-16,0 0 0,0 0 16,0 1-16,21-22 0,0 0 15,0 0-15,0 0 0,0 0 16,1 0-16,20-22 0,-21 22 0,21-21 15,-20 0-15,-1 0 0,21 0 0,-21 0 16,0-1-16,1-20 0,-1 21 16,-21-21-16,0-1 0,0 22 0,0-21 15,0-1-15,0 22 0,0-21 0,-21 21 16,21 0-16,-22-1 0,1 22 16,-21 0-16,21 0 0,0 0 0,-1 0 15,-20 22-15,21-1 0,0-21 16,-22 21-16,22 0 0,0 0 15,0 0-15,21 1 0,0-1 0,-21 0 16,21 0-16,0 0 0,0 0 16,21-21-16,0 0 15</inkml:trace>
  <inkml:trace contextRef="#ctx0" brushRef="#br1" timeOffset="-75738.31">15811 13949 0,'0'-21'0,"0"42"0,-21-63 0,21 20 16,0 1-16,0 0 16,0-21-16,0 21 0,0-1 15,0 1-15,0 0 0,0 0 16,21 0-16,1 0 0,-1-1 0,0 1 15,0 0-15,0 0 0,0 21 0,1 0 16,20 0-16,-21 0 0,0 0 16,0 21-16,1 0 0,-1 22 0,0-22 15,0 21-15,0-21 0,-21 22 16,0 20-16,0-21 0,0-20 16,0 20-16,0-21 0,0 21 15,0-20-15,-21-1 0,0 0 0,21 0 16,-21 0-16,0 0 0,-1-21 31,22-21-15,0 0-1,0 0-15,0 0 0,22-22 0,-1 22 16,0-21-16,0 0 0,0 20 16,0-20-16,1 0 0,-1 21 15,21-22-15,-21 22 0,22 0 0,-22 0 0,0 0 16,0 21-16,0 0 0,0 0 15,1 0-15,-22 21 16,0 0-16,21 0 0,-21 0 16,0 0-16,21 1 0,-21 20 0,0-21 15,0 43-15,0-22 16,0-21-16,21 0 0,-21 0 16,21 1-16,-21-1 0,21 0 0,-21 0 15,22 0-15,-1-21 0,-21 21 0,21-21 16,0 0-16,0 0 0,0 0 15,1 0-15,20 0 0,0-21 16,-21 21-16,22-21 0,-22 0 16,0 0-16,21 0 0,-20-22 0,-1 22 15,0 0-15,0-21 0,0 20 16,0-20-16,-21 21 0,0-21 0,0 20 0,0 1 16,0 0-16,0 0 15,0 0-15,0 0 0,0-1 16,-21 22-16,0 0 15,0 0-15,0 22 0,21-1 16,-21 0-16,-1 0 0,22 0 0,-21 0 16,21 22-16,0-22 0,0 0 15,0 21-15,0-20 0,0-1 0,0 21 16,0-21-16,0 0 0,0 1 0,21-1 16,-21 0-16,22-21 0,-1 21 15,0-21-15,0 0 0,0 0 16,22 0-16,-22 0 0,0 0 0,21 0 0,-21 0 15,22 0-15,-1 0 16,-21-21-16,22 0 0,-22 0 0,21-1 16,-21 1-16,0 0 0,1 0 0,-1 0 15,0-22-15,0 22 0,-21-21 16,0 21-16,21 0 0,-21-22 0,0 22 16,0 0-16,0 0 15,-21 21 1,0 0-16,0 0 0,0 21 0,-1 0 15,1 0-15,0 0 0,0 1 16,0-1-16,0 0 0,21 21 16,-22 1-16,22-22 0,0 0 15,0 0-15,0 21 0,0-20 16,22-1-16,-22 0 0,21 0 16,0-21-16,42 42 0,-41-42 15,20 0-15,0 22 0,1-22 16,-1 0-16,0 0 0,1 0 15,20 0-15,-21 0 0,1 0 0,41-22 16,-41 1-16,-1 21 0,0-21 16,1 0-16,-22 0 0,42-22 15,-41 22-15,-1-21 0,21-22 16,-42 43-16,0 0 16,0-21-16,0 21 0,0-1 0,0 1 15,-21 0-15,0 21 0,0 0 16,-1 0-16,1 0 0,0 0 15,0 0-15,-21 0 0,20 21 0,1 0 16,0 1-16,-21-1 0,21 0 0,-1 0 16,22 21-16,-21-20 0,21-1 15,0 0-15,0 21 0,0-21 0,0 1 16,0-1-16,0 0 0,21 0 16,22 0-16,-22-21 15,0 0-15,0 0 16,22 0-16,-22 0 0,0 0 0,0 0 15,0 0-15,0-21 0,1 0 16,-1 21-16,0-21 0,-21-22 16,21 22-16,0 0 0,-21-21 0,21-43 15,1 43-15,-22-22 0,21 22 16,-21 0-16,0-22 0,0 22 0,0-1 16,0 22-16,0 0 0,0-21 0,0 21 15,0-1-15,0 44 31,0-1-31,-21 0 16,21 21-16,-22-21 0,22 22 0,-21-1 16,21 22-16,0-22 0,0 0 15,-21 1-15,21-1 0,0 0 16,0-21-16,0 22 0,0-1 0,0-21 16,0 22-16,0-1 0,21-21 15,0 0-15,1-21 0,-1 21 16,0 1-16,0-22 0,0 0 0,0 0 15,1 0-15,20 0 0,-21 0 16,0 0-16,0 0 0,64-22 16,-64 1-16,22 21 0,-1-21 15,0 0-15</inkml:trace>
  <inkml:trace contextRef="#ctx0" brushRef="#br1" timeOffset="-75412.53">19897 13420 0,'0'0'16,"-43"-43"15,22 43-31,0 22 0,0-1 16,21 0-16,-21 0 0,21 21 15,-22 1-15,22-1 0,0-21 0,-21 22 16,21-1-16,0 0 0,-21 1 16,21-22-16,0 21 0,0 0 0,0-20 15,0-1-15,0 21 0,0-21 0,0 0 16,0 1-16,0-1 0,0 0 16,0 0-1</inkml:trace>
  <inkml:trace contextRef="#ctx0" brushRef="#br1" timeOffset="-74867.95">19452 13801 0,'-21'0'0,"42"0"0,-21 0 31,21 0-16,0 0-15,22 0 0,-1 0 0,0 0 16,1 0-16,-1 0 0,0-21 16,22 21-16,-22-22 0,1 22 15,-1-21-15,0 21 0,-21-21 0,22 0 0,-22 21 16,21-21-16,-21 21 16,-21-21-16,22 21 0,-44 0 46,1 21-46,0 0 0,21 0 16,-21 0-16,21 0 0,-21 1 16,21-1-16,0 0 0,-21 21 0,21-21 15,0 1-15,0-1 0,0 0 0,0 0 16,0 0-16,0 0 0,21 1 16,0-1-16,0-21 15,0 0-15,0 0 0,1 0 0,-1 0 16,0 0-16,0 0 0,0 0 15,0 0-15,22 0 0,-22 0 0,0-21 16,0-1-16,0 1 0,1 21 16,-1-42-16,0 21 0,0 0 0,0-22 15,0 22-15,-21-21 0,0-1 0,0 22 16,0-21-16,0 21 0,0 0 0,-21-1 16,0 1-16,0 21 0,-21 0 15,-1 0-15,1 0 0,21 0 0,-22 0 16,22 0-16,-21 0 0,21 0 0,0 21 15,-1 1-15,1-1 16,21 0-16,-21 0 0,0 0 16,21 0-16,-21 1 15</inkml:trace>
  <inkml:trace contextRef="#ctx0" brushRef="#br1" timeOffset="-73463.98">13377 14944 0,'-21'21'0,"0"0"31,21 0-31,21-21 16,21 0-16,-20 0 0,-1 0 15,21-21-15,-21 21 0,22-21 16,-22 0-16,21 21 0,-21-21 0,0-1 15,22 1-15,-22 0 0,0 0 16,0-21-16,0 20 0,-21 1 0,22-42 16,-22 42-16,0-1 15,0 1-15,0 0 16,-22 21 0,1 0-16,0 0 0,0 21 15,21 0-15,-21 1 0,0-1 16,-1 21-16,-20 22 0,42-1 15,-21-21-15,0 1 0,0 20 16,21 1-16,-22 20 0,1-20 16,21-1-16,0 22 0,-21-21 0,0 105 15,0-106-15,21 22 0,0 0 16,-21-1-16,21 1 0,-43 84 16,43-105-16,0-1 0,-21 1 15,21-1-15,-21 1 0,21-22 0,0 1 16,0-1-16,0 0 0,0-21 15,0 1-15,0-1 0,0 0 0,42-21 16,-21 0-16,22-21 16,-22 0-16,0-1 0,21-20 15,-20 21-15,20-21 0,0-1 0,-21 1 16,22 0-16,-22-1 0,0-20 16,0 20-16,0-20 0,-21-1 0,22 1 15,-22-1-15,0 1 0,0-22 16,0 43-16,-22-22 0,1 1 15,0-1-15,0 22 0,0 0 0,0-1 16,-1 22-16,-20-21 0,0 21 16,-1 0-16,22 21 0,0 0 15,0 0-15,0 0 0,0 0 0,21 21 32,21-21-17,0 0-15,0 0 0,0 0 16,22 0-16,-22 0 0,0 0 15,21-21-15,-21-1 0,22 22 0,-22-21 16,21 0-16,1 0 0,-22 0 16,21 0-16,-21-22 0,22 22 15,-22 0-15,0 0 0,0-22 0,0 22 16,0 0-16,1 0 0,-22 0 0,0 0 16,21 21-16,-21-22 0,0 44 46,0-1-46,0 0 0,0 0 16,0 21-16,-21-20 0,21 20 0,0-21 16,0 21-16,0-20 0,0 20 15,0-21-15,0 21 0,21-20 0,0-1 16,-21 0-16,21 0 0,0-21 16,0 21-16,1-21 0,-1 0 15,0 0-15,0 0 0,0 0 0,0 0 16,22 0-16,-22-21 0,0 21 0,0-21 15,22 0-15,-22 0 0,0-1 16,0-20-16,-21 21 0,0-21 0,0 20 16,0-20-16,0 0 0,0-1 0,0 22 15,0-21-15,-21 21 0,0 0 16,0-1-16,-1 1 0,-20 21 0,21 0 16,0 0-16,-22 0 0,22 0 15,0 0-15,0 0 0,0 21 16,0-21-16,-1 22 0,1-1 0,21 21 15,-21-21-15,21 0 0,0 22 16,0-22-16,0 0 0,0 21 0,0-20 16,0-1-16,21 0 0,0 0 0,1 0 15,-1 0-15,0-21 0,0 0 16,0 0-16,22 0 0,-22 0 0</inkml:trace>
  <inkml:trace contextRef="#ctx0" brushRef="#br1" timeOffset="-73156.16">14901 14965 0,'0'-21'0,"0"42"0,0-63 0,0 20 15,0 1-15,0 0 16,-21 42 15,21 0-31,-21 1 16,21-1-16,0 0 0,0 0 0,-21 21 15,21 1-15,0-22 0,-21 21 16,21 1-16,-22-1 0,22-21 16,0 21-16,0 1 0,0-22 0,0 0 15,0 21-15,0-20 0,0-1 16,0 0-16,0 0 0,22-21 47,-1-21-47,0 21 0,0-21 0,0 0 15,0-1-15,1-20 0</inkml:trace>
  <inkml:trace contextRef="#ctx0" brushRef="#br1" timeOffset="-72892.31">15176 15007 0,'22'-63'16,"-128"253"-16,233-401 0,-170 295 0,86-190 0,-22 85 0,-21 0 16,0 0-16,0 42 31,0 0-31,0 0 15,-21 1-15,0-1 0,21 0 16,-22 21-16,22 1 0,0-22 16,-21 21-16,21 0 0,-21 1 0,21-22 15,-21 21-15,21-21 0,0 22 0,0-22 16,-21 0-16,21 0 0,0 0 16,-21 1-16,21-1 0,0 0 15,0-42 16,21 0-15,0-1-16</inkml:trace>
  <inkml:trace contextRef="#ctx0" brushRef="#br1" timeOffset="-72436.3">15515 15113 0,'0'21'31,"-21"0"-15,0 1-16,0-1 0,21 0 0,-22 21 16,22-21-16,0 1 0,-21 20 15,21 0-15,0-21 0,0 1 16,0-1-16,0 0 16,21 0-16,1-21 0,-1 0 15,0 0-15,0 0 0,0 0 16,0 0-16,1 0 0,20 0 0,-21-21 15,0 21-15,22-21 0,-22 0 0,0-1 16,0 1-16,0 0 0,0 0 16,-21 0-16,22-22 0,-22 1 0,0 21 15,0-21-15,0-1 0,0 22 0,0-21 16,-22 21-16,1-1 0,0 22 16,0-21-16,0 21 0,0 0 15,-1 0-15,-20 21 16,21 1-16,0-1 0,0 0 0,-1 0 15,22 0-15,-21 0 0,21 22 0,-21-22 16,21 21-16,0-21 0,-21 1 16,21-1-16,0 0 0,0 0 0,0 0 15,0 0-15,0 1 0,21-22 16,0 21-16,0-21 16,1 0-16,-1 0 0,0 0 0,0 0 15,0-21-15,22 21 0</inkml:trace>
  <inkml:trace contextRef="#ctx0" brushRef="#br1" timeOffset="-71835.56">16214 15113 0,'0'-21'0,"0"42"0,21-63 0,-21 63 47,-21 0-47,-1 0 0,1 0 15,21 22-15,-21-22 0,21 0 16,0 0-16,-42 43 16,42-43-16,-21 0 0,21 21 15,0-20-15,0-1 0,21-21 47,0-21-47,0 21 16,0-22-16,0 1 0,1 0 15,-22 0-15,21 0 0,0 0 0,0-1 16,0 1-16,0 21 0,1-21 16,-22 0-16,21 21 0,-21 21 31,0 0-31,0 0 0,0 1 16,0-1-16,0 0 0,0 0 15,0 0-15,0 0 16,0 1-16,0-1 0,0 0 15,21-21-15,0 0 0,0 21 16,0-21-16,1 0 0,-1 0 0,21 0 16,-21 0-16,22 0 0,-22-21 15,0 21-15,21-21 0,1-22 16,-22 22-16,0 0 0,0 0 0,-21 0 16,0-22-16,0 22 0,0-21 15,0 21-15,0-22 0,0 22 0,0 0 16,-21 0-16,0 0 0,0 21 15,-1-21-15,1 21 16,0 0-16,0 0 0,0 0 16,0 21-16,-1 0 15,44-21 17</inkml:trace>
  <inkml:trace contextRef="#ctx0" brushRef="#br1" timeOffset="-71312.05">18140 14753 0,'0'0'0,"0"-21"16,0 42 15,-21 0-31,21 1 16,0-1-16,0 0 0,-22 21 0,22-21 15,0 22-15,-21-1 0,21-21 16,-21 22-16,21-1 0,0 0 0,0-21 15,-21 22-15,21-1 0,-21-21 0,21 0 16,0 22-16,0-22 0,0 0 16,0 0-16,21-42 47,0 0-47,0 0 0,-21-22 15,21 22-15,1-21 0</inkml:trace>
  <inkml:trace contextRef="#ctx0" brushRef="#br1" timeOffset="-70824.33">18521 14732 0,'0'0'0,"0"-21"15,0 42 1,0 0 0,0 0-16,-21 1 15,-1-1-15,22 0 0,-21 21 0,21-21 16,0 22-16,-21-22 0,21 21 0,-21-21 15,21 22-15,-21-1 0,21-21 16,0 0-16,0 22 0,-21-22 0,21 0 16,-22 0-16,22 0 0,0 1 15,0-1-15,0-42 47,0-1-47,0 1 0,0 0 0,22 0 16,-1-21-16,0 20 0,-21-20 15,42 21-15,-21 0 0,1-22 16,-1 22-16,21 0 0,-21 0 16,22 0-16,-22 0 0,21-1 0,-21 22 15,22 0-15,-22 0 0,21 0 0,-21 0 16,0 22-16,-21-1 0,22 0 16,-22 21-16,0-21 0,0 22 15,0-1-15,0-21 0,0 22 0,-22-22 16,22 21-16,-21-21 0,21 0 0,-21 22 15,0-22-15,21 0 16,-21-21-16,21 21 0,0-42 47,0 0-47,21 21 16,0-21-16,-21 0 0,21 21 0</inkml:trace>
  <inkml:trace contextRef="#ctx0" brushRef="#br1" timeOffset="-70379.58">19113 15113 0,'0'21'0,"0"0"16,0 1-1,22-22 1,-1 0-1,0 0-15,0 0 0,0 0 16,0 0-16,1-22 0,-1 22 0,0-21 16,0 0-16,0 0 15,0 21-15,1-21 0,-22 0 0,0-1 16,21 22-16,-42 0 31,-1 0-31,1 0 16,0 22-16,-21-22 0,21 21 15,-1 0-15,1 0 0,0 0 16,0 0-16,0 1 0,21-1 16,0 0-16,-21 0 0,21 0 0,0 0 0,0 1 15,0-1-15,0 0 16,21-21-16,0 21 0,0-21 16,0 0-16,0 0 0,1 0 15,20 0-15,-21 0 0,0 0 0,0 0 16,1 0-16,20 0 0,-21-21 0,0 0 15,0 0-15,1-1 16,-22 1-16,21 21 0,-21-42 16,0 21-16</inkml:trace>
  <inkml:trace contextRef="#ctx0" brushRef="#br1" timeOffset="-70107.66">17843 14901 0,'0'0'0,"22"0"31,-1 0-31,0 0 16,21 0-16,1 0 0,-22 0 15,21 0-15,22 0 0,-22 0 0,0 0 16,1 0-16,-1 0 0,-21 0 16,0 0-16,22 0 0,-22 0 0,0 0 15,0 0-15</inkml:trace>
  <inkml:trace contextRef="#ctx0" brushRef="#br1" timeOffset="-68551.37">20701 14944 0,'0'-21'32,"21"21"-17,0 0-15,-21-22 0,21 22 16,1-21-16,-1 21 0,0-21 0,0 0 16,0 21-16,0-21 0,1 0 15,-1 21-15,-21-22 0,0 1 16,0 0-16,0 0 0,-21 0 15,-1 21-15,-20 0 16,21 0-16,-21 0 0,20 0 16,-20 0-16,21 21 0,0-21 0,-22 21 15,43 0-15,-21 0 0,21 1 16,0-1-16,0 0 0,0 0 16,0 0-16,21 0 0,1 1 0,-1-1 15,21 0-15,-21 0 0,0 0 16,22 0-16,-22 1 0,0-1 15,0 21-15,0-21 0,-21 0 16,0 1-16,0-1 0,0 21 16,0-21-16,-21 0 0,0 1 0,0-1 15,-21-21-15,-1 21 0,-20-21 0,20 0 16,1 21-16,0-21 0,-1 0 16,1 0-16,0 0 0,-1 0 0,1 0 15,21-21-15,0 21 0,-22-42 16,22-1-16,21 22 0,0-42 15,0 20-15,0 22 16,0-21-16,0 21 0,0-1 16,0 1-16,0 0 0,0 0 0,0 0 15,21 21-15,1 0 16,-22 21 0,21 0-16,-21 0 0,21 0 15,-21 1-15,0-1 0,0 0 16,21 21-16,0-21 0,-21 1 0,21-1 15,1 0-15,-1 0 0,0 0 16,0 0-16,0 1 0,0-1 0,22 0 16,-22-21-16,21 21 0,-21-21 15,22 0-15,-1 0 0,0 0 16,-20 0-16,20 0 0,-21 0 0,21 0 16,1 0-16,-22 0 0,21-21 0,-21 0 15,22 21-15,-22-21 0,0-1 16,0 1-16,0-21 0,1 21 0,-1 0 15,0-1-15,0-20 0,0 21 0,-21 0 16,21 0-16,-21-1 16,22 22-16,-22 22 31,0-1-15,0 0-16,0 0 0,-22 0 0,22 0 15,0 1-15,0-1 0,0 0 16,0 0-16,0 0 15,0 0-15,0 1 0,22-22 16,-1 0-16,0 0 16,0 0-16,0 0 0,22 0 15,-22 0-15,0-22 0,21 22 0,-21-21 16,1 0-16,-1 0 0,21 0 16,-21 0-16,0-1 0,-21 1 0,22 0 15,-1 0-15,-21 0 0,0 0 0,0-1 16,0 1-16,21 0 15,-42 21 32,0 21-47,21 0 0,0 1 16,-22-1-16,1 21 0,21-21 0,-21 22 16,21-22-16,-21 21 0,0 0 15,21 1-15,-21-1 0,-1 0 0,1 1 16,21-1-16,-21 0 0,0 1 0,21 20 15,-21 22-15,0-22 16,21-20-16,0 84 0,0-85 16,0 22-16,-22-22 0,22 21 15,-21-20-15,21-1 0,-21 0 16,21 1-16,-21-22 0,0 21 0,0 1 16,-1-22-16,1-21 0,0 21 15,0-21-15,0 0 0,0 0 16,-1 0-16,1 0 0,-21 0 0,21-21 15,0 21-15,-22-21 0,22-1 0,0 1 16,-21 21-16,20-21 0,1-21 16,0 21-16,21-1 15,-21 1-15,21 0 0,0 0 0,0 0 16,0-43-16,0 43 0,0-21 16,0 21-16,21-22 0,0 1 0,-21 0 15,21-1-15,22 1 0,-22 0 16,21-1-16</inkml:trace>
  <inkml:trace contextRef="#ctx0" brushRef="#br1" timeOffset="-68019.23">21971 15028 0,'0'0'16,"-21"0"15,21 22-31,0-1 16,-21 0-16,21 0 0,-22 0 0,22 0 15,-21 22-15,21-22 0,0 0 0,0 21 16,-21-20-16,0-1 0,21 0 16,-21 0-16,21 0 0,0 0 0,0 1 15,-21-22-15,21 21 16,0-42-1,0-1 1,0 1-16,0 0 16,21-21-16,-21 21 0,21-1 15,0-20-15,-21 0 0,21-1 0,0 22 16,1-21-16,-1 0 0,21 20 16,-21 1-16,0 0 0,22 0 0,-1 0 15,-21 21-15,0 0 0,1 0 16,-1 21-16,0 0 0,-21 0 15,0 0-15,0 22 0,0-22 0,0 21 16,0 1-16,0-22 0,0 21 16,0 0-16,0-20 0,0-1 0,-21 0 15,21 0-15,-21 0 0,21 0 0,0 1 16,-22-1 0,22-42 15,0-1-31,22 1 15,-22 0-15,21-21 16,0 21-16</inkml:trace>
  <inkml:trace contextRef="#ctx0" brushRef="#br1" timeOffset="-67740.39">22585 14732 0,'0'-21'0,"0"42"0,0-63 16,0 63 15,0 0-31,-21 0 0,21 0 16,-22 1-16,1 20 0,21-21 0,0 21 15,-21 1-15,0-1 0,21 0 16,-21 1-16,21-22 0,0 21 0,-21 1 16,21-1-16,-22-21 0,22 21 0,0-20 15,0-1-15,-21 0 0,21 0 16,0 0-16,0 0 0,21-21 31,1 0-31,-22-21 16,21 0-16,0 0 0,-21 0 0,21 0 15</inkml:trace>
  <inkml:trace contextRef="#ctx0" brushRef="#br1" timeOffset="-67496.53">22352 15007 0,'-42'0'32,"63"0"-17,0 0-15,0 0 16,0 0-16,22 0 0,-22 0 16,0 0-16,0 0 0,21 0 0,-20 0 15,-1 0-15,21 0 0,-21 0 16,0 0-16,1 0 0,-1 0 15,0 0-15</inkml:trace>
  <inkml:trace contextRef="#ctx0" brushRef="#br1" timeOffset="-66903.87">23135 15177 0,'0'0'0,"21"-22"0,0 1 16,-21 0-16,0 0 16,22 0-16,-22 0 0,0-1 0,0 1 15,0 0-15,0 0 0,0 0 16,0 0-16,-22-1 15,1 22-15,0 0 16,0 0-16,0 0 0,0 0 0,-1 22 16,1-22-16,-21 21 0,21 0 15,0 0-15,-22 0 0,22 22 0,0-22 16,0 0-16,0 21 0,-1 22 16,22-22-16,0-21 0,0 22 15,0-1-15,0-21 16,0 0-16,0 0 0,22-21 15,-1 0-15,0 0 16,0 0-16,0 0 0,0 0 16,1 0-16,-1-21 0,0 21 0,0-21 15,21 0-15,-20 0 0,-1 0 16,0-1-16,0 1 0,0 0 16,0-21-16,1 21 0,-1-22 0,-21 22 15,0 0-15,21 0 0,-21 0 0,21-1 16,-21 44 15,0-1-31,0 21 16,-21-21-16,21 0 0,-21 1 0,21-1 15,0 21-15,0-21 0,0 22 16,0-22-16,0 0 16,0 0-16,0 0 15,21-21-15,0 0 0,0 0 16,0 0-16,1 0 0,-1-21 15,-21 0-15,21 21 0</inkml:trace>
  <inkml:trace contextRef="#ctx0" brushRef="#br1" timeOffset="-66284.71">23495 15092 0,'0'0'0,"0"-21"0,0 0 16,0-1-1,0 1 1,21 0-16,0 21 0,0 0 15,1-21-15,20 21 16,-21 0-16,0 0 0,0 0 0,1 0 16,20 0-16,-21 0 0,0 0 15,0 0-15,1 21 0,-22 0 16,0 0-16,0 1 0,0-1 16,0 21-16,0-21 0,-22 0 0,1 22 15,0-22-15,0 0 0,0 0 16,0 0-16,-1 1 0,-20-1 0,21 0 15,0 0-15,0-21 0,21 21 0,-22 0 16,1-21 0,42 0 15,1 0-31,-1-21 16,0 21-16,0-21 0,0 0 0,0 0 15,22-22-15,-22 22 0,21-21 16,-21 21-16,22-22 0,-1 1 0,0 21 15,-20-21-15,20 20 0,-21 1 16,0 0-16,0 0 0,1 21 16,-44 0-1,1 21 1,0-21-16,21 21 0,-21 0 16,0 1-16,0 20 0,-1-21 0,22 0 15,0 0-15,-21 22 0,21-22 0,-21 0 16,21 0-16,0 0 0,0 1 15,0-1-15,0 0 0,0 0 16,21-21-16,0 21 0,1-21 16,-1 0-16,0 0 0,0 0 15,0 0-15,0 0 0,1 0 0,-1 0 16,0 0-16,0 0 16,0-21-16,0 21 15,-21-21-15,22 0 16,-1 0-16</inkml:trace>
  <inkml:trace contextRef="#ctx0" brushRef="#br1" timeOffset="-65863.95">24617 15325 0,'0'0'0,"-21"0"0,-1 0 16,22 21-16,-21-21 15,42 0 16,1 0-15,-22-21 31,-22 21-31,1 0-1,0 0-15,21 21 16,21-21 46</inkml:trace>
  <inkml:trace contextRef="#ctx0" brushRef="#br0" timeOffset="-49537.14">16129 11536 0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2:57:47.3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1968 1672 0,'0'0'0,"0"-21"0,0 0 16,0 0-16,22 0 15,-22-1-15,42 1 16,-42 0 0,-21 21-16,0 0 31,-1 21-16,22 0-15,0 1 0,0-1 16,0 21-16,0 0 0,0 1 16,0-1-16,0 22 0,0-22 0,-21 21 15,0-20-15</inkml:trace>
  <inkml:trace contextRef="#ctx0" brushRef="#br0" timeOffset="211.87">1863 2900 0,'0'254'31,"0"-169"-31,0 20 0,0 1 0,0-21 0,0 21 15,-22 0-15,22-22 16,0 22-16,0 0 0,0 0 0,0-22 16,0 1-16,0 0 0,-21-1 0,0-20 15,21 21-15,-21-22 0,21 22 16,-21 21-16,21-64 0,-21 0 16,21 1-16,0-1 0,-22-42 15,22-21 1,0 0-16,0-43 0,0 22 0,0-22 15,22 1-15,-1-22 16,0 0-16</inkml:trace>
  <inkml:trace contextRef="#ctx0" brushRef="#br0" timeOffset="887.49">2117 1566 0,'0'0'0,"21"0"0,21 0 0,0 0 15,1 22-15,20-22 0,22 0 0,-22 0 16,43 0-16,-21 0 0,0 0 16,20 0-16,-20 0 0,21 0 0,0 0 15,21-22-15,-21 22 0,21 0 0,105 0 16,-126 0-16,0-21 15,21 0-15,-21 21 0,21 0 0,-21 0 16,0 0-16,42-21 0,-42 21 0,-1 0 16,-20 0-16,-21 0 0,20-21 15,22 0-15,-42 21 0,-1 0 16</inkml:trace>
  <inkml:trace contextRef="#ctx0" brushRef="#br0" timeOffset="1041.05">5694 2032 0,'0'21'15</inkml:trace>
  <inkml:trace contextRef="#ctx0" brushRef="#br0" timeOffset="1090.02">5567 2858 0,'0'42'0,"0"-21"16</inkml:trace>
  <inkml:trace contextRef="#ctx0" brushRef="#br0" timeOffset="1580.74">5651 3535 0,'0'21'15,"0"-42"-15,0 63 0,22 1 0,-22 20 0,0-21 16,0 85-16,0-63 0,0 21 16,0-22-16,0 1 0,0 20 15,0-20-15,0-1 0,0 1 0,0-22 16,0 22-16,-22-22 0,22 0 0,0 1 15,0-1-15,0 0 0,0 1 16,0-1-16,-21 0 0,21-21 16,-21 22-16,21-22 0,0 21 0,-21-21 15,0 1-15,0-1 0,-1 0 16,1 0-16,0 0 0,0-21 0,0 21 16,21 1-16,-21-22 0,-1 0 0,1 0 15,0 0-15,21 21 0,-21-21 16,0 0-16,0 0 0,-1 0 0,-20 0 15,21 0-15,0 0 0,-22 0 0,1 0 16,0 21-16,-1-21 0,1 0 16,-21 0-16,20 0 0,-20 0 0,-1 0 15,1 0-15,-1 0 0,-20 0 16,20 0-16,1 0 0,-1 0 0,-21 0 16,22 0-16,-22 0 0,1 0 15,-22 0-15,21-21 0,-21 21 0,22 0 16,-22 0-16,21 0 0,-21-21 15,22 21-15,-1 0 0,-21 0 0,21 0 16,1 0-16,-1 0 0,0 0 0,1 0 16,-1 0-16,22 0 0,20 0 15,1 21-15,0-21 0,-43 0 16,64 0-16,0 0 0,-43 0 16,43 0-16,0 0 15,0 0-15,-1 0 0,1 0 16,0 0-16,21-21 0,0-1 15,0-20-15</inkml:trace>
  <inkml:trace contextRef="#ctx0" brushRef="#br0" timeOffset="2509.21">1990 2053 0,'0'-21'0,"0"0"15,0 0-15,0 0 16,0-1-16,0 1 15,0 0 1,0 42 31,0 0-47,0 22 0,0-1 16,0 0-16,0 1 0,0 20 15,0 1-15,0 20 0,0 1 16,0 0-16,-64 105 0,43-105 15,0 21-15,0-22 16,-22 1-16,22 21 0,-21 42 16,21-63-16,-1-22 0,1 22 15,21-43-15,0-21 0,0 22 16</inkml:trace>
  <inkml:trace contextRef="#ctx0" brushRef="#br0" timeOffset="3447.42">2201 1588 0,'-21'0'15,"42"0"1,0 0-16,1 0 16,20 0-16,-21 0 0,21 0 15,1 0-15,20 0 0,-20 0 16,20 0-16,1 0 0,20 0 0,-20 0 15,20 0-15,1 0 0,0 0 16,-1 0-16,22 0 0,-21 0 0,21 0 16,0 0-16,-1 0 0,-20 0 15,21 0-15,0 0 0,-22 0 16,22 0-16,21 0 0,-21 21 0,21-21 16,-21 0-16,21 0 0,-21 0 0,0 0 15,-1 0-15,-20 0 0,21 0 16,-21 0-16,-22 0 0,22 0 0,-22 0 15,-20 0-15,-1-21 16,43 21-16,-64 0 0,0 0 16,0 0-16,-21 21 62,0 0-62,0 0 16,0 0-16,0 0 15,0 1-15,0-1 0,0 21 16,0-21-16,0 22 16,0-22-16,0 21 0,0 0 0,0 1 15,0-1-15,0 0 0,0 1 16,0 20-16,0-20 0,0 20 0,-21 1 16,21-22-16,-21 21 0,0 1 0,21-1 15,-22 22-15,1-21 0,0 63 16,0-64-16,0 1 0,0 20 15,-1-20-15,1 20 0,21-20 16,-21 21-16,0-22 0,0 22 0,0-22 16,-1 1-16,1 20 0,0-20 15,0-1-15,0 1 0,0-1 0,-1 22 16,1-43-16,21 22 0,0-1 0,0-20 16,-42 41-16,42-41 15,-21-1-15,21 0 0,0-20 16,-21-22-16</inkml:trace>
  <inkml:trace contextRef="#ctx0" brushRef="#br0" timeOffset="4323.97">2498 2159 0,'0'-21'16,"21"0"0,-21 42 30,0 0-46,0 0 0,-21 22 16,21-22-16,-22 21 0,22 0 16,0 1-16,0-1 0,0-21 0,0 22 15,0-1-15,0-21 0,0 21 16,0-20-16,22-1 0,-22 0 0,21 0 16,0 0-16,0-21 0,0 0 0,0 0 15,22 0-15,-22 0 0,0 0 16,21-21-16,-20 0 0,-1 0 0,21 0 15,-21-1-15,0 1 16,1-21-16,-1 21 0,0-64 16,-21 64-16,21-21 0,-21 20 15,0-20-15,0 21 0,0 0 0,0 0 16,0-1-16,0 1 0,0 0 16,21 21 30</inkml:trace>
  <inkml:trace contextRef="#ctx0" brushRef="#br0" timeOffset="4725.06">3365 2138 0,'0'0'0,"-21"0"15,0 0 1,0 0-16,0 0 0,0 0 16,-1 0-16,1 21 0,21 0 15,0 0 1,0 1-16,0-1 16,21-21-16,-21 21 0,22 0 0,-1-21 15,0 21-15,0 0 0,0 1 16,0-22-16,1 21 0,-22 0 0,21 0 15,-21 0-15,0 0 16,0 1-16,0-1 16,-21 0-16,-1 0 0,1-21 0,0 21 15,-21-21-15,21 0 0,-1 21 16,-20-21-16,21 0 0,0 0 0,0 0 16,-1 0-16,1 0 0,0-21 15,21 0 1,0 0-1,0 0-15,21 0 16,0 21-16,-21-22 0,22 1 16</inkml:trace>
  <inkml:trace contextRef="#ctx0" brushRef="#br0" timeOffset="4924.31">3895 2223 0,'0'-22'32,"-22"22"-17,22 22 32,-21-22-47,21 21 0</inkml:trace>
  <inkml:trace contextRef="#ctx0" brushRef="#br0" timeOffset="5096.22">3873 2519 0,'0'21'16,"0"-42"30,0 0-46,22 21 16,-22-21-16,21 21 0</inkml:trace>
  <inkml:trace contextRef="#ctx0" brushRef="#br0" timeOffset="5336.08">4572 2053 0,'-21'21'0,"21"1"0,-21-1 16,21 0-16,-22 0 0,1 0 15,21 22-15,-21-1 0,0-21 16,21 21-16,-21 1 0,21-1 0,0-21 16,-21 22-16,21-22 0,0 21 15,-22-21-15,22 0 0,0 1 0,22-22 31,-1 0-31,0-22 16</inkml:trace>
  <inkml:trace contextRef="#ctx0" brushRef="#br0" timeOffset="5824.04">4572 2074 0,'85'0'16,"-64"0"-16,21 0 15,0 0-15,1 0 0,-1 0 0,0 0 16,22 0-16,-22 0 0,22 0 0,-22 0 16,22 0-16,-22 0 0,0 0 15,1 0-15,-1 0 0,0 0 16,1 0-16,-1 0 0,-21 0 0,0 0 15,0 0-15,1 0 0,-1 0 16,0 0-16,0 0 0,-21 22 16,0-1-16,0 0 15,0 0-15,0 0 0,0 0 0,-21 1 16,21-1-16,-21 0 0,0 0 16,-1 21-16,22-20 0,0-1 0,-21 21 15,21-21-15,-21 0 0,21 22 0,0-22 16,0 0-16,0 0 0,-21 0 15,0 1-15,0-1 0,21 0 0,-22 0 16,-20 0-16,21-21 16,-21 21-16,-1 1 0,1-22 0,-22 21 15,1-21-15,-1 0 0,1 0 0,-1 21 16,1-21-16,-1 0 0,-41 0 16,41 0-16,22 0 0,-1 0 15,1-21-15,21 21 0,-21-21 16,20 21-16,1-22 0,0 22 0,0 0 15</inkml:trace>
  <inkml:trace contextRef="#ctx0" brushRef="#br0" timeOffset="6289.01">2117 3387 0,'0'0'0,"0"42"0,0 127 31,0-147-31,0-1 0,0 21 0,-22-21 16,22 0-16,-21 1 0,21-1 15,0 0-15</inkml:trace>
  <inkml:trace contextRef="#ctx0" brushRef="#br0" timeOffset="6612.04">2053 3366 0,'0'0'0,"-21"-85"32,21 64-32,0 0 0,0-1 0,0 1 15,21 0-15,0 21 16,0-21-16,22 21 0,-22 0 15,21 0-15,-21 0 0,22 21 16,-1-21-16,0 21 0,-20 0 0,-1 22 16,0-22-16,-21 0 0,0 21 15,0-20-15,0 20 0,-21-21 0,0 21 16,-1-20-16,-20-1 0,21 0 16,-21 0-16,20 0 0,1 0 15,-21 1-15,21-1 0,0-21 16,-1 0-16,22-21 31,0-1-31,0 1 16,22 0-16</inkml:trace>
  <inkml:trace contextRef="#ctx0" brushRef="#br0" timeOffset="7159.55">2561 3302 0,'0'21'0,"0"-42"0,0 63 0,0 1 0,0-22 16,0 21-16,0-21 0,0 22 15,0-22-15,0 21 0,0-21 16,-21 1-16,0 20 0,0-21 0,21 0 16,-22 0-16,22 1 0,0-1 15,-21-21-15,21 21 0,-21-21 0,21-21 47,0 0-47,21-1 0,0 1 16,-21 0-16,22 0 0,-1 0 15,0 0-15,-21-1 0,21 22 16,0 0-16,0 0 16,1 0-16,-1 0 15,0 0-15,0 22 0,-21-1 16,21 0-16,0 0 0,-21 0 15,22-21-15,-1 21 0,-21 1 16,21-22-16,-21 21 0,21-21 0,0 0 16,0 0-16,1 0 15,-1 0-15,0 0 0,0 0 16,0 0-16,0-21 0,1-1 16,-22 1-16,21 0 0,0 0 0,-21 0 15,21 0-15,-21-1 0,0-20 0,0 21 16,0-21-16,0-1 15,0 1-15,0 0 0,0 20 16,-21 1-16,0 0 16,0 21-16</inkml:trace>
  <inkml:trace contextRef="#ctx0" brushRef="#br0" timeOffset="7384.46">3323 3302 0,'0'0'0,"0"21"0,0 0 0,0 1 0,0-1 15,0 21-15,0-21 0,-21 0 16,21 1-16,-21 20 0,21-21 0,0 21 15,-21-20-15,-1 20 16,22-21-16,-21-21 16</inkml:trace>
  <inkml:trace contextRef="#ctx0" brushRef="#br0" timeOffset="7708.38">3175 3302 0,'0'0'0,"0"-21"0,0 0 0,21 0 15,0-1-15,0 22 0,1-21 0,-1 21 16,0 0-16,0 0 0,21 0 16,-20 0-16,20 0 0,-21 0 15,21 21-15,-20 1 0,-1-1 0,21 21 16,-21-21-16,0 22 0,-21-22 15,0 21-15,0-21 0,0 22 16,0-22-16,0 21 0,-21-21 0,0 0 16,0 1-16,-21 20 0,-1-21 15,22 0-15,-21-21 0,21 21 0,-22 1 16,22-22-16,0 0 0,0 0 16,0 21-16,-1-21 0,22-21 31,0-1-31,0 1 15,22 21-15,-1-21 0,0 21 0</inkml:trace>
  <inkml:trace contextRef="#ctx0" brushRef="#br0" timeOffset="7887.48">3873 3302 0,'0'0'0,"0"21"47,0 0-32,0 1 1</inkml:trace>
  <inkml:trace contextRef="#ctx0" brushRef="#br0" timeOffset="8063.49">3852 3641 0,'0'0'0,"0"21"0,-21-21 15,21-21 32,0 0-31,21 21-16,-21-22 0</inkml:trace>
  <inkml:trace contextRef="#ctx0" brushRef="#br0" timeOffset="8299.87">4297 3196 0,'0'85'16,"0"-64"-16,0 21 15,0-20-15,0 20 0,0 0 16,0-21-16,-21 22 0,21-22 0,-22 21 16,22-21-16,0 1 0,0-1 15,0 0-15,0 0 16,0-42 15,0 0-31,22 0 0</inkml:trace>
  <inkml:trace contextRef="#ctx0" brushRef="#br0" timeOffset="8735.77">4233 3196 0,'0'0'0,"0"-21"0,0 0 16,0 0-16,0 0 16,21 21-16,1 0 0,20 0 15,-21-22-15,21 22 0,22 0 16,-22-21-16,22 21 0,-1 0 0,1 0 15,-1 0-15,1 0 0,-1 0 16,1 0-16,-22 0 0,0 0 0,1 0 16,-22 0-16,0 0 0,0 21 15,0-21-15,-21 22 0,22-1 0,-22 0 16,0 0-16,0 0 0,0 0 16,0 1-16,0-1 0,0 0 15,0 0-15,0 0 0,0 0 16,0 1-16,0-1 0,0 0 0,0 0 15,0 0-15,0 22 0,0-22 16,0 0-16,0 0 0,0 0 0,0 22 16,0-22-16,0 0 0,0 0 15,0 0-15,0 0 0,0 1 16,0-1-16,-22-21 0,1 21 0,0-21 16,-21 21-16,-1-21 15,1 21-15,0-21 0,-1 0 0,-20 0 16,-1 0-16,1 21 0,-1-21 0,1 0 15,21 0-15,-1 0 0,1 0 16,0 0-16,-1 0 0,22 0 16,0 0-16,0 0 0,0 0 0</inkml:trace>
  <inkml:trace contextRef="#ctx0" brushRef="#br0" timeOffset="9199.71">2688 4487 0,'0'0'0,"0"-21"0,-21-63 31,21 105-15,0 0-16,21 21 15,-21 1-15,21-22 0,-21 21 0,0 0 16,0 22-16,0-22 16,0 1-16,0-1 0,0 0 0,0 1 15,0-1-15,-21-21 0,21 21 16,-21-20-16,21-1 0,0 0 0,0-42 47,0 0-47,0-22 0,0 22 0,0 0 15</inkml:trace>
  <inkml:trace contextRef="#ctx0" brushRef="#br0" timeOffset="9815.7">2582 4382 0,'0'0'16,"0"-43"-16,0 22 0,0 0 0,21 0 15,1 21-15,-1 0 0,21 0 16,0 0-16,1 0 0,-1 0 0,22 0 15,-22 0-15,43 0 0,-22 0 16,22 0-16,-1 0 0,22 0 0,0 0 16,0 0-16,0 0 0,0 0 0,21 0 15,-22 0-15,1 0 0,21 0 16,-21 0-16,21 0 0,-21 0 16,-21 0-16,105 0 0,-126 0 15,-1 0-15,-21 0 0,1 0 16,-1 0-16,-21 0 0,0 0 0,1 0 15,-1 0-15,0 0 0,-21 21 32,0 0-32,0 0 0,0 0 15,0 1-15,0-1 16,0 0-16,0 21 0,0-21 0,-21 1 16,21 20-16,-21-21 0,21 43 15,0-43-15,0 21 0,-22-21 16,22 22-16,0-22 0,0 21 15,0-21-15,0 22 0,0-22 0,0 0 16,0 0-16,0 0 0,0 0 0,0 1 16,0-1-16,-21 0 15,0-21-15,0 21 0,0-21 0,0 0 16,-22 21-16,22-21 0,-42 0 0,20 0 16,-84 21-16,64-21 0,-22 0 15,0 0-15,-20 0 0,20 0 16,-21 0-16,-21 0 0,0 0 0,0 0 15,-21 0-15,21 0 0,-21 0 0,21 22 16,0-22-16,0 0 16,42 0-16,-21 0 0,43 0 0,-1 0 15,1 0-15,20 0 0,22 0 16,0 0-16,0 0 0,0-22 16,42 1-1,0 21-15,0-21 0,22 0 16,-22 21-16,21-21 0,-21 0 0</inkml:trace>
  <inkml:trace contextRef="#ctx0" brushRef="#br0" timeOffset="10332.04">3154 4445 0,'0'0'0,"-21"0"0,21-21 16,-22 21-16,1 0 16,21 21-1,0 0-15,-21 0 0,21 22 0,-21-22 16,21 0-16,0 21 0,0 1 16,0-1-16,0 0 0,0-20 0,-21 20 15,21 0-15,-21 1 0,21-1 16,0-21-16,0 21 0,-22-20 0,1-1 15,21 0-15,-21-21 0,0 21 16,0-21 0,0 0-16,-1-21 0,22 0 15,0 0-15,0-1 16,-21 1-16,21-21 0,0 21 0,0-22 16,0 22-16,0-21 0,0 21 0,0 0 15,0-1-15,0 1 0,0 0 16,21 21-16,1 0 15,-22 21 1,0 0-16,21 1 0,-21-1 16,21 0-16,-21 21 0,21-21 0,-21 1 15,0-1-15,0 0 0,21 0 16,-21 0-16,21 0 0,-21 1 0,22-1 16,-1-21-16,0 0 15,0 0-15,0 0 16,0 0-16,1 0 0,-22-21 15,21-1-15,0 1 0,0 21 0</inkml:trace>
  <inkml:trace contextRef="#ctx0" brushRef="#br0" timeOffset="10731.83">3344 4720 0,'0'0'0,"0"-21"31,-21 21-31,0 0 16,0 21-16,21 0 15,0 1-15,-21-1 0,21 0 16,-22 0-16,22 21 0,0-20 16,0-1-16,0 0 0,0 21 0,0-21 15,0 1-15,0-1 16,0 0-16,22-21 0,-1 0 0,0 0 16,0 0-16,0 0 0,0 0 15,1 0-15,-1-21 0,21 0 0,-21-1 16,0 1-16,1 21 0,-1-21 0,0 0 15,-21 0-15,0-22 0,0 1 16,0 21-16,0 0 16,0 0-16,0-1 0,-21 22 0,0-21 15,-1 21-15,1 0 0,-21 0 16,21 0-16,0 0 0,-1 0 0,-20 0 16,21 21-16,0 1 0,0-1 15,21 0-15,-22 0 0,22 0 16,0 0-16,0 1 0,0-1 15,0 0-15,0 0 0,22-21 0,-1 0 16,0 0-16,21 0 16,-21 0-16</inkml:trace>
  <inkml:trace contextRef="#ctx0" brushRef="#br0" timeOffset="11431.43">3958 4741 0,'0'0'15,"0"-21"-15,-21 21 16,0 0 0,0 0-16,21 21 0,-22-21 15,1 22-15,21-1 0,0 0 16,-21 0-16,21 0 16,0 0-16,0 1 15,0-1-15,21-21 16,0 0-1,1 0-15,-1 0 0,0 0 16,0-21-16,-21-1 0,21 22 0,0-21 16,-21 0-16,0 0 0,22 0 15,-22 0-15,0-1 16,0 44 31,0-1-47,0 0 0,0 21 15,0-21-15,0 22 0,-22-1 16,22 0-16,0 1 0,0 20 0,0-20 16,0 20-16,0-21 0,0 22 0,0-1 15,-21 1-15,21 21 0,0-22 16,0 22-16,-21-22 0,21 22 0,-21-22 16,21 1-16,-42 84 0,42-84 15,-22-1-15,1-21 0,21 22 16,-21-1-16,-21 22 0,42-43 15,-21 1-15,-1-22 0,1 0 0,21 0 16,-21 0-16,0 1 0,0-22 0,0 0 16,-1 0-16,1 0 15,0 0-15,-21-22 0,-22-20 16,43 0-16,-21 21 0,-43-64 16,64 43-16,-21-22 0,20 1 15,-20-1-15,21 1 0,21-128 16,0 106-16,0 22 0,0-1 15,0 1-15,0-1 0,63-41 16,-41 62-16,20-20 0,0 20 16,1 1-16,-1 0 0,0-1 15,22 22-15,-22-21 0,0 0 0,1 20 16,-1-20-16,0 21 0,1 0 16,-22 0-16,0-1 0,0 22 15,0-21-15,1 0 0,-22 0 16</inkml:trace>
  <inkml:trace contextRef="#ctx0" brushRef="#br0" timeOffset="11688.28">4191 4657 0,'0'21'31,"0"0"-15,0 0-16,0 0 15,-21 1-15,21-1 0,0 0 16,-21-21-16,21 21 16,0-42 15</inkml:trace>
  <inkml:trace contextRef="#ctx0" brushRef="#br0" timeOffset="12016.09">4170 4509 0,'-21'0'15,"42"0"17,-21-22-17,21 22-15,-21-21 16,0 0-16,-21 21 47,0 0-32,-1 0 1,22 21-16,0 0 16,0 1-16,0-1 15,0 0 1,0 0-16</inkml:trace>
  <inkml:trace contextRef="#ctx0" brushRef="#br0" timeOffset="12448.85">4530 4699 0,'0'0'0,"0"21"0,0 0 16,-22 1-16,22-1 0,0 0 16,0 0-16,0 0 15,-21-21-15,21 21 0,0 1 0,0-1 16,0 0-16,0 0 31,-21-21-31,0 0 0,0 0 16,0 0-1,21-21-15,-22 21 16,22-21-16,0 0 0,0-1 0,0 1 16,0 0-16,0 0 0,0-21 0,0 20 15,22 1-15,-1-21 0,0 21 16,21 0-16,-21-1 0,22 1 0,-22 21 15,21 0-15,1 0 0,-22 0 0,21 0 16,-21 0-16,22 0 0,-22 21 16,0 1-16,0-1 0,0 21 0,0 22 15,-21-43-15,0 21 16,0-21-16,0 22 0,0-22 0,0 0 16,-21 21-16,0-21 15,21 1-15,-21-22 0,0 21 16,0-21-16</inkml:trace>
  <inkml:trace contextRef="#ctx0" brushRef="#br0" timeOffset="16299.3">5016 2032 0,'-21'0'15,"0"0"1,0 0 0,0 0-1,0 0 1,21-21 0,0 0-1,-22 0 1,22-1-16,0 1 15,0 0-15,0 0 0,0 0 16,0 0-16,0-1 0,22 1 16,-22-21-16,21 21 0,0-22 0,0 1 15,0 21-15,22-21 0,-22-1 16,21 1-16,0 21 0,22-22 0,-22 1 16,22 0-16,-1-1 0,22 22 15,0-21-15,-1 0 0,1-1 0,21 1 16,-22 21-16,22-22 15,-21 22-15,0 0 0,-1 0 0,22 0 16,-21 0-16,-1 21 0,22 0 16,-21 0-16,-22 0 0,22 21 0,-21 0 15,20 0-15,-20 21 0,-1-20 16,1 20-16,-22 0 0,22 1 0,-1-1 16,-21 0-16,22 1 0,-22-1 15,22 21-15,-22-20 0,0-1 0,1 0 16,-22 22-16,21-22 0,1 1 15,-22-1-15,0 0 0,0-21 16,0 22-16,-21-22 0,0 21 0,0-21 16,0 1-16,0-1 15,-21-21 17,0 0-32,0 0 15,0 0-15,-1 0 0,1 0 0</inkml:trace>
  <inkml:trace contextRef="#ctx0" brushRef="#br0" timeOffset="16720.07">7451 1842 0,'-22'0'16,"22"21"-1,0 0 1,0 0-16,22 0 0,-22 0 15,21-21-15,0 22 0,0-1 16,0 0-16,0 0 0,22-21 0,-22 21 16,0-21-16,0 21 0,0-21 15,1 0-15,-1 0 0,0 0 16,0 22-16,0-22 0,0 0 0,1 0 16,-1 0-16,0-22 15,0 1-15,0 0 0,0 21 16,1-21-16,-1-21 0,0 20 0,21 1 15,-21 0-15,1-21 0,-22-1 16,21 22-16,0-21 0,0 21 0,-21-22 16,0 22-16,0 0 0,0 0 15,0 42 1,0 0-16,-21 0 16,21 1-16,-21-1 0,0 21 0,-1-21 15,1 22-15,0-22 0,21 0 16,-21 21-16,0-21 0,0 1 0,21-1 15,0 0-15,0 0 0,-22 0 16,22 0-16</inkml:trace>
  <inkml:trace contextRef="#ctx0" brushRef="#br0" timeOffset="17322.22">8721 2604 0,'0'0'15,"-22"-22"-15,22-20 0,-21 0 0,21-1 16,-21 22-16,21-21 0,0 0 0,-21 20 16,0 1-16,21 0 0,-21 0 0,21 0 15,0 0-15,-22-1 16,22 44-1,0 20 1,0-21-16,0 21 0,0 1 16,0 20-16,0 1 0,0-1 0,0 1 15,0-1-15,0 22 0,0-22 0,0 22 16,22 0-16,-22-1 0,0 1 16,0 0-16,0 21 0,0-22 0,0 1 15,0 0-15,0-1 0,0 1 0,0 21 16,0-22-16,0 1 0,0 0 15,0-1-15,-22 65 16,1-86-16,0 1 0,0-1 0,21 1 16,-21-1-16,0 1 0,21-22 15,-22 0-15,22 1 0,-21 20 16,0-42-16,21 0 0,0-42 31,0 0-31,0-21 0,21 21 0,0-22 16,1 1-16,-22-22 0,21 22 0,0-21 15</inkml:trace>
  <inkml:trace contextRef="#ctx0" brushRef="#br0" timeOffset="18464.31">8848 2434 0,'-22'-21'0,"44"42"0,-65-63 15,43 21-15,-21 0 0,0-1 16,21 1-16,0 0 16,0 0 15,21 21-16,0 0-15,0 0 0,22 0 16,-1 0-16,0 0 0,1 0 16,20 0-16,1 0 0,-1 0 0,1 0 15,-1-21-15,22 21 0,-22 0 16,22 0-16,21 0 0,-21 0 0,20 0 16,1 0-16,21 0 0,-21 0 15,21 0-15,0 0 0,21 0 0,-21-21 16,21 21-16,-21 0 0,22 0 0,-22 0 15,0 0-15,0 0 0,0-22 16,0 22-16,0 0 0,-22 0 16,22 0-16,-21 0 0,0-21 0,-21 21 15,-1 0-15,1 0 0,0 0 16,-22 0-16,1-21 0,-1 21 0,1 0 16,-22 0-16,0 0 0,1 0 15,-1 0-15,-21 0 0,0 0 0,1 0 16,-1 0-16,0 21 15,-21 0-15,0 1 0,0-1 16,0 0-16,0 21 0,0-21 0,0 22 16,0-1-16,0 22 0,0-22 15,0 0-15,-21 22 0,21-22 16,-21 85-16,21-85 0,0 22 16,0-1-16,0 1 0,0-1 15,0 22-15,-22-21 0,22 20 0,-21 1 16,0 63-16,21-84 15,0-1-15,-21 1 0,0 20 0,0-20 16,21-1-16,-43 64 0,43-42 16,0-22-16,0-20 0,-21 20 15,21 1-15,0-1 0,-21-20 16,21 20-16,0-21 0,0 22 0,0-22 16,0 1-16,0 20 0,0-21 0,0 1 15,0-1-15,0 0 0,0 1 0,0-1 16,0-21-16,-21 22 0,21-22 15,-21 0-15,-1 0 0,22 0 0,0 0 16,-21 1-16,0-1 0,0-21 16,0 0-16,0 21 15,-1-21-15,1 0 0,0 0 0,0 0 16,0 0-16,-22 0 0,1 0 0,21 0 16,-43 0-16,22 0 0,-21 0 15,-1 0-15,1 0 0,-1 0 0,1 0 16,-22 0-16,21 0 0,-20-21 0,-1 21 15,0 0-15,1 0 16,-1 0-16,-21-21 0,0 21 0,22 0 0,-22 0 16,0 0-16,0-22 0,0 22 15,1 0-15,20 0 0,-127-21 16,106 21-16,1 0 0,-1 0 16,0 0-16,0-21 0,0 21 0,0 0 15,22 0-15,-22-21 0,-63 21 16,63-21-16,21 0 0,0 21 15,1 0-15,20-22 0,1 22 0,-1 0 16,1-21-16,20 21 0,1 0 0,0 0 16,-1-21-16,1 21 0,21 0 0,-21 0 15,20 0-15,-20-21 0,21 21 16,0 0-16,0 0 0,-1 0 0,1 0 16,0-21-1,21 0 1,0-1-16,0 1 15,0 0-15,0 0 0,0 0 0,21 0 16,-21-22-16</inkml:trace>
  <inkml:trace contextRef="#ctx0" brushRef="#br0" timeOffset="19073.08">9165 1312 0,'0'0'0,"0"-21"0,0 0 15,0 0-15,0 0 0,0 0 16,0 42 15,0 0-15,-21 0-16,21 0 0,0 0 0,0 22 15,0-22-15,0 21 0,0-21 16,0 22-16,0-1 0,0 0 0,0 1 16,0-1-16,-21-21 0,21 22 0,-21-1 15,21-21-15,-22 21 0,22-20 16,0-1-16,0 0 0,0 0 16,-21-21-16,21 21 0,0-42 31,0 0-31,21 0 15</inkml:trace>
  <inkml:trace contextRef="#ctx0" brushRef="#br0" timeOffset="19339.88">9440 1228 0,'0'-21'0,"0"42"0,0-64 15,0 22-15,0 42 31,0 1-31,0-1 0,0 0 16,0 0-16,0 21 0,0-20 16,0 20-16,0-21 0,0 21 15,0 1-15,0-1 0,-21-21 0,21 22 16,0-1-16,-21 0 0,21-21 16,0 22-16,0-22 0,0 0 0,0 0 15,0 0-15,0 1 0,-21-22 47,21-22-47</inkml:trace>
  <inkml:trace contextRef="#ctx0" brushRef="#br0" timeOffset="19920.55">9123 1630 0,'21'0'47,"0"0"-47,0 0 0,22 0 0,-22 0 15,21 0-15,-21-21 0,22 21 16,-22-21-16,21-1 0,-21 22 0,22-21 16,-22 21-16,21-21 0,-21 21 15,0-21-15,1 21 0,-1 0 16,0 0-16,-21-21 0,0 42 62,-21 0-62,0 0 0,21 0 0,0 1 16,-22 20-16,1-21 0,21 0 16,-21 22-16,21-22 0,-21 0 0,21 21 15,0 1-15,0-22 0,0 0 16,0 0-16,21-21 15,0 0-15,0 0 16,1 0-16,-1 0 16,0 0-16,0 0 0,21-21 0,-20 0 15,-1 21-15,21-21 0,-21-1 0,0 1 16,1 0-16,20-42 16,-21 41-16,-21-20 0,0 21 0,0 0 15,0-22-15,0 22 0,-21 0 16,0 0-16,0 0 0,-1 0 0,1 21 15,0 0-15,0-22 0,0 22 16,0 0-16,-1 0 0,1 0 0,0 0 16,21 22-16,-21-22 0,0 21 0,0 0 15,21 0-15,0 0 16,0 0-16,0 1 16,0-1-16,21 0 15,0-21-15</inkml:trace>
  <inkml:trace contextRef="#ctx0" brushRef="#br0" timeOffset="20632.14">10202 1461 0,'0'63'31,"-21"-42"-16,21 0-15,-21 1 16,21-1-16,0 0 0,0 0 0,-21 0 16,21 0-16,-21 1 0,21-1 15,-22-21-15,22 21 0,0 0 0,0 0 16,-21-21 0,21-21 15,0 0-31,0 0 15,0 0-15,0-1 0,0 1 0,0-21 16,21 21-16,-21 0 0,0-1 0,22 1 16,-1 0-16,0 0 15,-21 0-15,21 21 0,0-21 0,0 21 16,1 0-16,-1 0 16,0 0-16,0 0 0,0 0 15,0 21-15,1 0 0,-22 0 0,0 0 16,0 0-16,21 1 0,-21-1 15,0 21-15,0-21 0,0 0 0,0 1 16,0-1-16,0 0 0,0 0 16,0 0-16,0 0 0,-21-21 31,21-21 0,0 0-31,0 0 16,0 0-16,0 0 0,0-22 0,0 22 15,21 0-15,0 0 0,-21-22 16,21 22-16,0 0 0,0-21 0,1 21 16,-1 21-16,42-43 15,-42 43-15,1 0 0,20 0 16,-21 0-16,0 0 0,0 21 0,1 1 0,-1-1 16,-21 0-16,0 0 0,0 0 15,0 0-15,0 22 0,0-22 0,0 0 16,-21 0-16,-1 22 0,22-22 15,-21 0-15,0 0 0,0-21 16,21 21-16,0 0 0,-21-21 0,42-21 47</inkml:trace>
  <inkml:trace contextRef="#ctx0" brushRef="#br0" timeOffset="21011.92">11007 1609 0,'0'0'0,"21"0"47,0 0-47,0-21 16,0-1-16,0 22 0,1-21 0,-1 0 15,0 21-15,-21-21 16,0 0-16,0 0 0,0-1 16,-21 22 15,0 0-31,-1 0 0,1 22 0,-21-1 0,21-21 16,0 21-16,-1 0 0,1 0 15,0 0-15,21 1 0,0-1 16,-21 0-16,21 0 0,0 0 0,0 0 15,0 1-15,0-1 0,0 0 16,21-21-16,0 0 16,0 0-16,1 0 0,-1 0 15,0 0-15,0 0 0,0-21 0,0 21 16,22-21-16</inkml:trace>
  <inkml:trace contextRef="#ctx0" brushRef="#br0" timeOffset="21283.77">11726 1164 0,'-63'21'16,"42"1"-1,21-1-15,-22 0 0,22 0 0,0 21 16,-21-20-16,0 20 0,21-21 0,-21 21 15,21 1-15,0-22 0,-21 21 16,0-21-16,21 22 0,-22-22 16,22 21-16,0-21 0,0 1 15,0-1-15,0 0 0</inkml:trace>
  <inkml:trace contextRef="#ctx0" brushRef="#br0" timeOffset="21639.56">11536 1185 0,'0'0'0,"0"-21"0,0 0 16,0-21-16,0 21 0,0-1 15,0 1-15,21 0 0,0-21 0,-21 21 16,21 21-16,0-22 0,22 1 15,-22 21-15,0 0 0,21 0 0,-20 0 16,20 0-16,0 21 0,-21 1 16,22-1-16,-22 0 0,0 0 0,0 0 15,0 22-15,-21-22 16,0 0-16,0 21 0,0-21 0,-21 1 16,0 20-16,0-21 0,0 0 0,0 0 15,-22-21-15,22 22 0,0-1 0,-21 0 16,20-21-16,1 21 0,0-21 15,0 0-15,0 21 0,0-21 16,-1 0-16,1 21 0,0-21 16,21 22-1,21-1 1</inkml:trace>
  <inkml:trace contextRef="#ctx0" brushRef="#br0" timeOffset="22235.9">12213 1651 0,'0'-21'16,"0"0"0,0 0-16,0-1 0,0 1 15,0 0-15,0 0 0,-21 0 16,0 0-16,0-1 0,21 1 15,-22 21-15,1-21 0,0 21 0,-21 0 16,21 0-16,-1 0 0,1 0 16,-21 0-16,21 0 0,-22 21 0,-20 22 15,42-22-15,0 0 0,-1 0 16,-20 0-16,42 22 0,-21-22 16,0 0-16,21 0 0,-21 21 15,21-20-15,0-1 0,0 0 16,0 0-16,21 0 15,0-21-15,0 0 0,0 0 16,22 0-16,-22 0 0,21 0 16,-21-21-16,22 0 0,-1 21 15,-21-21-15,21 0 0,1-1 0,-1-20 16,-21 21-16,22 0 0,-22-22 0,0 22 16,0 0-16,0 0 0,0-21 0,1 42 15,-22-22-15,0 1 16,21 21-16,-21-21 0,0 42 31,0 0-15,0 1-16,-21-1 0,21 0 0,-22 21 15,22-21-15,-21 1 0,21-1 16,0 0-16,0 21 0,0-21 0,0 1 16,0-1-16,0 0 15,0 0-15,0 0 0,21-21 16,1 0-16,-1 0 0,0 0 15,0 0-15,0 0 0,0 0 0,1 0 16,20 0-16,-21 0 0,21-21 16,-20 21-16,20-21 0</inkml:trace>
  <inkml:trace contextRef="#ctx0" brushRef="#br0" timeOffset="22875.53">12890 1482 0,'0'0'0,"0"-21"0,0-1 16,0 1-16,-21 21 15,0 0-15,0 0 0,0 0 16,0 0-16,-1 0 0,1 0 16,-21 0-16,21 21 0,0 1 0,-22-1 15,22-21-15,0 21 0,0 0 0,0 0 16,-1 0-16,22 1 16,-21-1-16,21 0 0,0 0 15,0 0-15,21 0 16,22-21-16,-22 0 15,0 0-15,21 0 0,-20 0 16,-1 0-16,21-21 0,-21 21 16,0-21-16,1 0 0,-1 21 15,-21-21-15,21 0 0,0-1 0,-21 1 16,21 21-16,-21-21 0,0 0 16,0 0-16,21 21 15,-21 21 16,-21 0-31,21 0 16,-21 22-16,21-22 0,-21 0 16,0 21-16,21 1 0,-21-1 0,21-21 15,-22 21-15,22 1 0,-21-1 16,0 22-16,21-22 0,0 0 0,0 1 16,-21-1-16,21 0 0,0 1 0,-21-1 15,21 0-15,0 1 0,0-1 16,0 0-16,0 1 0,0-22 0,0 21 15,0 0-15,0-20 0,0-1 16,-21 0-16,21 0 0,-22 0 16,22 0-16,-21 1 0,0-22 0,0 0 15,0 21-15,0-21 0,-1 0 16,1 0-16,0 0 0,0 0 0,0-21 16,-22-1-16,22 22 0,-42-42 15,42 21-15,-1 0 0,1 0 16,0-1-16,0 1 0,0 21 0,21-21 15,0 0-15,0 0 0,0 0 0,0-1 16,0-20-16,0 21 0,21-21 16,0 20-16,0 1 0,43-42 15,-43 42-15</inkml:trace>
  <inkml:trace contextRef="#ctx0" brushRef="#br0" timeOffset="23321.8">13102 1630 0,'0'-21'32,"0"0"-17,21 21-15,0-22 16,-21 1-16,22 21 0,-1-21 0,0 21 15,21-21-15,-21 21 0,1-21 0,-1 0 16,0 21-16,-21-22 0,21 22 16,0-21-16,-21 0 0,0 0 15,0 0-15,-21 21 32,0 0-32,0 0 0,-22 21 0,22-21 15,-21 21-15,21 0 0,-22 0 16,22 22-16,0-22 0,0 0 0,0 0 15,21 0-15,-21 22 0,21-22 0,0 0 16,0 0-16,0 0 16,21 1-16,0-22 0,0 0 15,0 0-15,22 0 0,-22 0 16,0 0-16,21 0 0,-21 0 0,22 0 16,-22-22-16,0 22 0,0-21 0,0 21 15,1-21-15,-1 21 0,-21-21 16,0 0-16,21 21 0,-21-21 0,21 21 15</inkml:trace>
  <inkml:trace contextRef="#ctx0" brushRef="#br0" timeOffset="23539.67">13568 1842 0,'0'0'16,"0"21"-16,0 0 63</inkml:trace>
  <inkml:trace contextRef="#ctx0" brushRef="#br0" timeOffset="33600.87">6181 529 0,'-22'0'15,"22"-21"1,-21 21 15,0 0-15,0 0-16,0 0 15,21 21-15,0 0 0,-21 1 16,21-1-16,-22 0 0,22 0 16,0 0-16,0 0 0,0 22 15,0-22-15,0 21 0,0 1 0,0-1 16,0 0-16,0 1 0,0-1 16,0 0-16,0 1 0,0-1 0,0 0 15,0 1-15,0-1 16,0-21-16,0 21 0,0-20 0,0 20 15,0-21-15,0 0 0,0 0 16,0 1-16,-21-1 0,21 0 0,0 0 16,0 0-16,0 0 0,0 1 0,0-1 15,0 0 17,0-42-17,0 0 1,0-1-1,0 1-15,0 0 0,0 0 0,0 0 16,0 0-16,0-1 0,0-20 0,0 21 16</inkml:trace>
  <inkml:trace contextRef="#ctx0" brushRef="#br0" timeOffset="34511.97">6117 550 0,'0'0'0,"0"-21"0,0 0 16,-21 21-16,21-21 16,0 0-1,0 0 1,21-1-16,0 22 15,0-21-15,1 21 16,-1 0-16,21 0 0,-21 0 16,22 0-16,-1-21 0,0 21 0,1 0 15,20 0-15,1 0 0,-1-21 16,1 21-16,-1 0 0,1 0 16,-1 0-16,1 0 0,-1 0 15,1 0-15,-22-21 0,21 21 0,-20 0 16,-1 0-16,0 0 0,1 0 15,20 0-15,-20 0 0,-22 0 16,0 0-16,0 0 0,0 0 16,0 0-16,1 0 15,-1 21 1,-21 0-16,0 0 16,0 0-16,0 1 15,0-1-15,0 0 0,0 0 16,0 0-1,0 0-15,0 1 0,0-1 0,0 0 16,0 0-16,-21 0 0,21 22 16,0-22-16,0 0 0,-22 21 0,22-21 15,0 22-15,0-22 0,0 21 16,0-21-16,0 22 0,0-22 0,0 0 16,0 21-16,0-20 0,0-1 0,0 0 15,0 0-15,0 0 0,0 0 16,0 1-16,0-1 0,0 0 0,0 0 15,0 0-15,0 0 16,0 1-16,0-1 16,-21 0-1,21 0-15,-21-21 16,0 0-16,21 21 0,-21-21 0,0 0 16,-1 0-16,1 21 0,0-21 15,-21 0-15,21 0 0,-22 22 0,1-22 16,-22 0-16,22 0 0,-21 0 15,-1 0-15,-21 21 0,22-21 0,-22 0 16,1 0-16,-1 0 0,21 0 16,-20 21-16,20-21 0,22 0 0,-22 0 15,22 0-15,0 0 0,-1 0 0,1 21 16,21-21-16,0 0 0,0 0 16,-1 0-16,1 0 0,21-21 78,0 0-78,0 0 15,0-1-15,21 1 0,1 0 16,-1 0-16</inkml:trace>
  <inkml:trace contextRef="#ctx0" brushRef="#br0" timeOffset="34979.36">6181 572 0,'-22'0'0,"44"0"0,-65 0 0,22 0 15,0 0-15,0 0 0,0 0 16,-1 0 0,44 0 15,-1 0-31,21 0 16,-21 0-16,0 0 0,22 0 15,-1 0-15,0 0 0,1 0 0,20 0 16,1 0-16,-1 0 0,1 0 15,-1 0-15,1 0 0,-1 0 0,1 0 16,-22 0-16,22 0 0,-22-22 16,0 22-16,1 0 0,-1 0 0,-21 0 15,0 0-15,0 0 0,-42 0 63,0 0-63,0 0 15,0 0-15,0 0 16,-1 0-16,1 0 0,0 0 0,-21 0 16</inkml:trace>
  <inkml:trace contextRef="#ctx0" brushRef="#br0" timeOffset="35339.15">6244 804 0,'0'0'0,"-21"0"0,21 22 16,21-22 31,0 0-47,0 0 0,22-22 16,-1 22-16,0 0 0,22 0 0,-1-21 15,1 21-15,-1-21 0,1 21 16,-1 0-16,1 0 0,-1 0 0,1 0 15,-22 0-15,22-21 16,-43 21-16,21 0 0,1 0 0,-22 0 16,0 0-16,0 0 15,-42 0 48,0 0-63,0 0 0,-1 0 15,-20 0-15,0 0 0,-1 0 0,-20 21 16</inkml:trace>
  <inkml:trace contextRef="#ctx0" brushRef="#br0" timeOffset="35668.21">6308 1058 0,'-22'0'16,"44"0"-16,-65 0 0,43 22 0,21-22 62,-21-22-62,43 22 0,-22 0 0,21 0 16,22-21-16,-22 21 0,0 0 16,22 0-16,-1 0 0,-20-21 0,20 21 15,-20 0-15,-1 0 0,0 0 16,1 0-16,-22 0 0,0 0 0,21 0 15,-21 0-15,1 0 16,-44 0 31,1 0-31,-21 0-16,0 0 0,-22 0 0,22 21 15,-22-21-15</inkml:trace>
  <inkml:trace contextRef="#ctx0" brushRef="#br0" timeOffset="35992.03">6202 1270 0,'0'0'0,"0"21"0,0 0 16,21-21-1,0 0-15,0 0 0,22 0 0,-22 0 16,21 0-16,0 0 0,1 0 15,20-21-15,-20 21 0,20 0 0,-21-21 16,22 21-16,-22 0 0,1 0 16,-1 0-16,-21-21 0,21 21 0,-20 0 15,-1 0-15,0 0 16,-42 0 46,0 0-62,-1 0 0,1 0 16,-21 21-16,0-21 0,20 0 0,-20 0 16,-21 0-16,20 21 0,1-21 15</inkml:trace>
  <inkml:trace contextRef="#ctx0" brushRef="#br0" timeOffset="36267.87">6202 1397 0,'21'42'31,"0"-42"-31,0 0 16,0 0-16,22 0 0,-22 0 0,21 0 15,1 0-15,-1 0 0,21 0 16,-20 0-16,-1 0 0,22 0 0,-22 0 16,0 0-16,1 0 0,-22 0 0,21 0 15,-21 0-15,0 0 0,1 0 16,-1 0-1,-21-21-15,-21 21 47,-1 0-31,1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3:07:08.1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4106 0,'0'22'94,"0"-1"-94</inkml:trace>
  <inkml:trace contextRef="#ctx0" brushRef="#br0" timeOffset="1116.17">1333 445 0,'0'0'0,"0"-22"0,0 1 16,0 0-16,0 0 0,0 0 16,0 0-16,-21 42 31,0-21-16,21 21-15,-21 0 16,0 21-16,21-20 0,-21 20 0,-1-21 16,22 21-16,-21 1 0,0-1 15,21 0-15,-21 1 0,0 20 0,21 1 16,-21-22-16,-22 64 16,22-64-16,21 1 0,-21-1 0,21 0 15,-21-21-15,21 1 0,-21-1 16,21 0-16,0 0 0,0-42 47,0 0-47,0-22 0,0 22 15,21-21-15,-21 0 16,21-1-16</inkml:trace>
  <inkml:trace contextRef="#ctx0" brushRef="#br0" timeOffset="1402.95">1355 296 0,'0'0'16,"21"0"-16,-21 22 15,0 20 1,0-21-16,0 21 16,0-20-16,0 20 0,0 0 0,0 1 15,0 20-15,0-21 16,0 1-16,0 20 0,-21-20 0,21 20 15,0-21-15,0 22 0,-22-22 16,22 1-16,0-22 0,-21 21 0,21 0 16,0-20-16,0-1 0,0 0 15,0 0-15,0 0 0,0-42 47,0 0-47,0 0 0</inkml:trace>
  <inkml:trace contextRef="#ctx0" brushRef="#br0" timeOffset="1659.32">1037 974 0,'21'0'31,"0"0"-31,1 0 16,-1 0-16,0 0 0,0 0 0,0 0 16,0 0-16,1 0 0,-1 0 15,0 0-15,0 0 16,0 0-16,0 0 0,1-21 16,-1 21-16,0 0 15,-21-22-15</inkml:trace>
  <inkml:trace contextRef="#ctx0" brushRef="#br0" timeOffset="2516.1">2159 1037 0,'0'-21'0,"63"-64"32,-63 64-32,0 0 0,0 0 15,0 0-15,0 0 0,0-1 16,0 1-16,0 0 0,0 0 15,-21 0-15,0 21 0,0 0 16,0 0-16,0 0 0,-1 0 16,1 0-16,-21 0 0,21 21 15,0 0-15,-1 0 16,-20 22-16,21-1 0,0-21 0,0 21 16,-22 1-16,43-1 0,-21 0 15,0 1-15,21-22 0,-21 21 0,21-21 16,0 22-16,0-22 0,0 0 15,0 0-15,42 0 0,-21 1 16,0-22-16,1 0 16,-1 0-16,0 0 0,21 0 0,-21 0 0,22-22 15,-22 1-15,21 0 16,1 0-16,-22 0 0,21-22 0,0 1 0,-20 0 16,20-1-16,-21 1 0,21-21 15,-20 20-15,-1-20 0,0 20 16,0-20-16,0 21 0,0-1 15,-21 1-15,0 0 0,0-1 0,0 22 16,22-21-16,-22 21 0,0-1 16,0 1-16,0 42 31,0 1-31,-22-1 0,1 0 16,0 21-16,21 1 0,-21-1 0,0 0 15,21 1-15,-21 20 0,21-21 16,-22 22-16,1-22 0,21 1 0,0 20 15,0-21-15,0 1 0,0-22 16,0 21-16,0-21 0,0 22 16,0-22-16,0 0 0,0 0 15,21-21-15,1 0 0,-1 0 16,0 0-16,0 0 0,0 0 16,0 0-16,1-21 0,-1 0 0</inkml:trace>
  <inkml:trace contextRef="#ctx0" brushRef="#br0" timeOffset="2975.83">2752 889 0,'0'-63'32,"0"41"-17,21 22-15,0 0 16,0 0-16,0 0 0,0 0 15,1 0-15,-1 0 0,0 22 16,0-1-16,0 0 0,0 0 0,1 0 16,-1 0-16,-21 22 0,0-22 15,21 21-15,-21-21 0,0 1 16,0 20-16,0-21 0,0 0 0,0 0 16,0 1-16,0-1 0,0 0 15,-21 0-15,21-42 47,21 0-47,0 0 0,-21-1 0,21 1 16,0-21-16,-21 0 0,22 20 15,-1-20-15,0 0 0,0-1 0,0 1 16,-21 21-16,21-21 0,1 20 16,-1 1-16,-21 0 0,21 21 15,-21 21 32,0 0-47,0 1 16,0-1-1,0 0-15</inkml:trace>
  <inkml:trace contextRef="#ctx0" brushRef="#br0" timeOffset="4079.25">3937 1080 0,'0'0'0,"21"0"0,64-85 32,-64 43-32,-21 20 0,0-20 0,21 21 15,-21 0-15,0-22 0,0 22 16,0 0-16,0 0 0,0 0 0,0 0 15,-21-1-15,0 22 0,0 0 16,-1 0-16,1 0 0,0 0 16,0 0-16,-21 0 0,20 22 0,-20-1 15,21 0-15,-21 0 0,-1 21 16,22-20-16,-21 20 0,21 0 0,-1 1 16,-20-1-16,42 0 0,-21 1 0,21-22 15,0 21-15,0 0 0,0-20 16,0-1-16,0 0 0,0 0 15,21 0-15,0 0 0,0-21 16,1 0-16,20 22 0,-21-22 0,21 0 16,-20 0-16,20 0 0,0-22 15,-21 22-15,22-21 0,-1 0 0,-21 0 16,22 0-16,-22 0 0,0-22 0,0 1 16,0 21-16,0-22 0,1 1 15,-22 0-15,0 21 0,21-22 16,-21 22-16,0 0 0,21 0 0,-21 0 15,0-1-15,0 44 32,0-1-32,-21 21 15,21-21-15,-21 22 0,21-22 16,0 21-16,0-21 0,0 22 0,0-22 16,0 21-16,0-21 0,0 0 15,0 1-15,0-1 0,0 0 0,21 0 16,0 0-16,0-21 15,0 0-15,0 0 0,1 0 0,20 0 16,-21 0-16,21 0 0,-20-21 16,-1 0-16,21 0 0,-21 0 0,0-1 15,22 1-15,-22 0 0,0-21 16,0 21-16,0-22 0,-21 22 16,22-21-16,-22 21 0,0-1 0,21 1 15,-21 0-15,0 0 16,0 42-1,0 0 1,0 0-16,-21 1 0,21-1 16,0 0-16,-22 21 0,22-21 15,0 1-15,0 20 0,0-21 0,0 0 16,-21 0-16,21 1 0,-21-1 0,21 0 16,0 0-16,0 0 0,0 0 15,0 1 1,0-44 15,0 1-31,0 0 16,0 0-16,0 0 0,0 0 0,0-1 15,0-20-15,21 21 0,0-21 16,1 20-16,-1-20 0,0 0 0,0 21 16,21-22-16,1 22 0,-22 0 15,21 0-15,1 0 0,-1-1 0,0 22 16,-21 0-16,22 0 0,-1 0 15,-21 22-15,22-1 0,-22 0 16,0 0-16,0 21 0,-21-20 0,0 20 16,0-21-16,0 21 0,0 1 15,0-22-15,0 0 0,0 21 16,0-20-16,0-1 0,-21 21 16,21-21-16,-21-21 0,21 21 0,-21-21 15,21 22-15,0-44 47,0 1-47,0 0 0</inkml:trace>
  <inkml:trace contextRef="#ctx0" brushRef="#br0" timeOffset="4391.43">5588 572 0,'0'-22'0,"0"44"0,0-65 0,0 64 47,-21 1-47,21 20 16,0-21-16,0 21 0,0-20 0,-21 20 16,21 0-16,-22 1 15,1 20-15,21-21 0,-21 1 0,21-1 16,0 0-16,-21-20 0,21 20 15,-21-21-15,21 21 0,0-20 0,0-1 16,0 0-16,0 0 16,0 0-16,21-21 15,0 0-15,0 0 16,0-21-16,1 21 0,-1-21 16,0 0-16,0 0 0,0-1 0</inkml:trace>
  <inkml:trace contextRef="#ctx0" brushRef="#br0" timeOffset="4675.5">5355 783 0,'0'0'15,"0"21"1,21-21-16,0 0 15,1 0-15,-1 0 0,21 0 16,-21 0-16,22 0 0,-1 0 0,0 0 16,-21-21-16,22 21 15,-22 0-15,21 0 0,-21 0 0,1 0 16,-1 0-16,0 0 0</inkml:trace>
  <inkml:trace contextRef="#ctx0" brushRef="#br0" timeOffset="113883.2">6456 953 0,'0'-22'47,"0"1"-47,0 0 0,0 0 16,0 0-16,0 0 15,0-1-15,0 1 0,0 0 16,0 0-16,0 0 16,-21 21-16,-1 0 0,1-21 15,0 21-15,0 0 0,0 0 16,0 0-16,-1 21 0,-20 0 16,21 0-16,0 0 0,-22 0 0,22 1 15,0 20-15,0-21 0,-21 21 16,20-20-16,1 20 0,0-21 0,21 21 15,-21-20-15,21-1 0,0 21 16,0-21-16,0 0 0,0 1 0,0-1 16,0 0-16,21-21 15,0 0-15,0 0 0,1 0 16,-1 0-16,21 0 16,-21 0-16,0-21 0,1 21 0,20-21 15,-21-1-15,0 1 0,0 0 16,1-21-16,20 21 0,-21-22 0,0 22 15,0-21-15,1-1 0,-1 1 16,0 21-16,-21 0 0,21-22 16,-21 22-16,0 0 0,-21 42 31,21 0-15,-21 1-16,21-1 0,-21 21 15,-1-21-15,22 0 0,0 22 16,0-22-16,0 0 0,-21 21 15,21-20-15,0-1 0,0 0 0,0 0 16,0 0-16,0 0 0,0 1 16,0-1-16,21-21 0,1 0 15,-1 0-15,0 0 0,0 0 0,21 0 16,-20 0-16,20 0 0,-21-21 16,21-1-16</inkml:trace>
  <inkml:trace contextRef="#ctx0" brushRef="#br0" timeOffset="114660.75">7345 741 0,'0'0'0,"0"-21"15,0-22 1,-21 43-16,-1 0 0,22-21 0,-21 21 16,0 0-16,0 0 0,0 0 0,0 0 15,-22 0-15,22 0 16,0 21-16,0 1 0,0-1 0,-22 0 15,22 0-15,0 0 0,0 22 16,0-22-16,-22 21 0,22-21 0,0 22 16,21-22-16,-21 21 0,21-21 15,0 0-15,0 1 0,0-1 0,0 0 16,0 0-16,21 0 16,0-21-16,21 0 0,-20 0 15,20 0-15,-21 0 0,21 0 16,-20 0-16,20 0 0,0-21 0,-21 0 15,22 0-15,-22 0 0,0-22 16,21 22-16,-20-21 0,-1 21 0,0-1 16,0-20-16,0 21 0,-21 0 15,21 0-15,-21-1 0,22 1 0,-22 0 16,0 42 31,0 0-47,-22 1 0,22 20 15,-21-21-15,21 21 0,0 1 0,-21-1 16,21 22-16,-21-22 0,21 0 16,-21 22-16,21-22 0,0 22 0,0-1 15,-21 1-15,21-1 0,0 1 0,-22 20 16,22-20-16,0 20 0,0-20 16,0 21-16,0-1 0,0-20 0,0 20 15,0 1-15,0-21 0,0 20 16,0 1-16,0-22 0,0 1 15,0-1-15,0 1 0,0 42 16,0-43-16,0-42 0,0 22 0,0-1 16,-21-21-16,0 0 0,0 1 15,0-1-15,0-21 0,-1 0 0,1 0 16,0 0-16,-21 0 0,21-21 0,-1-1 16,1-20-16,0 21 0,-42-85 15,41 43-15,1-1 0,-21 1 16,21-22-16,0 0 0,-22 22 0,22-22 15,0 22-15,0-1 0,21-21 16,0 22-16,0 21 0,0-22 0,0 1 16,0-1-16,0 22 0,21-22 15,0 1-15,0 20 0,0 1 0,1 0 16,20-1-16,-21 1 0,21 0 16,-20-1-16,20 22 0,0-21 15,-21 21-15,22-22 0,-1 22 0,0-21 16</inkml:trace>
  <inkml:trace contextRef="#ctx0" brushRef="#br0" timeOffset="115424.04">7895 868 0,'0'0'15,"-21"0"-15,42-21 32,0 0-32,0 21 15,1-22-15,-1 22 0,0-21 16,0 0-16,0 21 0,22-21 0,-22 0 16,0 0-16,-21-1 15,0 1-15,-21 21 31,0 0-31,-1 0 0,-20 0 16,21 21-16,0 1 0,-22-1 0,22 0 16,-21 0-16,21 21 0,0-20 15,-1 20-15,1-21 0,21 21 0,0-20 16,-21 20-16,21-21 0,0 21 16,0-20-16,0-1 0,0 0 15,0 0-15,21-21 0,0 21 16,1-21-16,20 0 0,-21 0 15,21 0-15,-20 0 0,20 0 16,0 0-16,1-21 0,-1 0 0,0-21 16,22 20-16,-22-20 0,0 0 15,1-1-15,-1 1 0,22 0 16,-22-1-16,0 1 0,-21 21 16,22-21-16,-22 20 0,0 1 0,-21 0 15,21 21-15,-21-21 0,-21 21 16,0 0-16,0 0 15,-22 0-15,22 0 0,0 21 0,0 0 16,-21 0-16,20-21 0,1 43 16,21-22-16,0 0 0,-21 0 0,21 0 15,0 1-15,0-1 0,0 21 16,0-21-16,0 0 0,21 1 0,0-1 16,1 0-16,-22 0 0,21-21 15,0 21-15,0 0 0,-21 1 16,21-1-16,-21 0 15,-21-21 1,0 21-16,0-21 16,-22 0-16,22 0 0,0 0 15,0 0-15,0 0 0,0 0 0,-1 0 16,1 0-16,0 0 16,21-21-1,0 0 1,21 0-16,0-1 0</inkml:trace>
  <inkml:trace contextRef="#ctx0" brushRef="#br0" timeOffset="116244.58">10435 275 0,'0'0'0,"0"-21"0,0 0 16,0 0-16,0 0 0,0-1 16,0 1-16,0 0 15,21 0-15,-21 0 0,0 0 16,-21 42 15,0 0-31,0 21 16,21-21-16,-21 43 0,-1-22 0,1 22 15,-21-22-15,21 22 0,-22-1 0,22 22 16,-21-22-16,-22 22 0,22 0 16,-21-1-16,20 1 0,-20 0 15,-1-1-15,1 1 0,-1-22 0,1 22 16,20 0-16,-20-22 0,21 22 16,-1-22-16,-20 43 0,42-63 15,-22-1-15,43 0 0,-21-21 16,21 1-16,-21-1 0,21-42 31,21 21-15,0-43-16,0 22 0,1 0 0,-1-21 15,0 20-15,0-20 0,0 0 16,0-1-16</inkml:trace>
  <inkml:trace contextRef="#ctx0" brushRef="#br0" timeOffset="116959.97">10562 699 0,'0'-22'0,"0"1"16,0 42 15,0 1-31,-21 20 0,21-21 15,-21 21-15,0 1 16,21-1-16,-22 0 0,1 1 0,21-1 16,-21 0-16,21 1 0,-21-1 15,0 0-15,21-20 0,0 20 0,0-21 16,-21 0-16,21 0 0,0 1 16,21-22 15,0-22-31,0 1 15,0 0-15,0 0 0,1-21 0,-1 20 16,0-20-16,0 0 0,0 21 16,0-22-16,22 1 0,-22 0 15,0 20-15,21-20 0,-20 21 0,-1 0 16,0 0-16,0 21 16,-21-22-16,21 22 0,-21 22 15,21-1 1,-21 0-16,0 0 0,0 0 0,0 0 15,0 22-15,0-22 0,0 21 16,0-21-16,0 22 0,0-22 0,0 0 16,0 0-16,0 0 0,0 1 15,0-1-15,0 0 0,22-21 16,-22 21-16,21-21 0,21 0 0,-21 0 16,0 0-16,22 0 0,-22-21 15,21 21-15,1-21 0,-22 0 16,0-1-16,21-20 0,-21 21 15,1-21-15,-1-1 0,0 1 0,0 0 16,0-1-16,-21 1 0,0 0 0,0 20 16,0-20-16,0 21 0,0 0 15,0 0-15,-21-1 0,0 22 0,0-21 16,0 21-16,-1 0 16,1 0-16,0 0 0,0 0 0,0 0 15,0 0-15,-1 0 0,1 0 16,21 21-16,0 1 0,0-1 15,21-21 1,1 0 0,-1 0-16</inkml:trace>
  <inkml:trace contextRef="#ctx0" brushRef="#br0" timeOffset="117523.65">11790 423 0,'0'0'0,"0"-21"15,0 0-15,0 0 0,0 0 16,-21 21-16,-1 0 16,22 21-16,-21-21 15,21 21-15,0 0 0,0 22 16,-21-22-16,21 21 0,-21 0 16,21-20-16,-21 20 0,21 0 15,0 1-15,-21-1 0,-1 21 0,22-20 16,-21-1-16,21 0 0,0 1 0,-21-1 15,0-21-15,21 22 0,-21-22 16,21 0-16,-21 0 0,21 0 0,0 0 16,0 1-16,-22-22 15,22-22 1,0 1 0,0 0-16,0 0 0,0 0 0,22-22 15,-22 1-15,21 21 0,0-21 0,0-1 16,0 1-16,0 21 15,1-22-15,20 22 0,-21 0 0,21-21 16,43 21-16,-64-1 16,22 22-16,-1 0 0,0 0 0,-21 0 15,1 0-15,20 22 0,-21-1 0,0 0 16,-21 0-16,0 0 0,0 22 16,0-22-16,0 21 0,0-21 15,-21 22-15,0-22 0,0 0 0,0 21 16,-1-21-16,1 1 0,0-1 15,0 0-15,0-21 0,21 21 16,-21-21-16,-1 21 0,1-21 16,42-21 31,1 0-47,-1 21 0,0-21 15</inkml:trace>
  <inkml:trace contextRef="#ctx0" brushRef="#br0" timeOffset="118371.42">12615 677 0,'0'0'0,"0"-21"0,-21 21 47,0 21-47,0 1 0,21-1 15,-21 0-15,-1 0 0,1 0 16,0 22-16,0-22 0,0 21 0,0 0 16,-1-20-16,22-1 0,0 21 15,0-21-15,0 0 0,0 1 0,0-1 16,0 0-16,0 0 0,22-21 0,-1 21 16,21-21-16,-21 0 15,0 0-15,22 0 0,-1 0 0,-21 0 16,22-21-16,-22 0 0,0 0 15,21 0-15,-21-1 0,1-20 0,-1 21 16,0-21-16,0-1 0,0 1 0,0 21 16,1-22-16,-1 22 0,0 0 15,0-21-15,-21 21 16,0-1-16,0 44 31,0-1-15,0 0-16,-21 21 15,0-21-15,21 22 0,0-1 0,-21 0 16,-1 1-16,1-1 16,21 22-16,0-22 0,-21 21 0,0 1 15,0-1-15,21-20 0,0 20 0,-21 22 16,-1-22-16,22 22 0,-21-21 16,0 20-16,21 1 0,0-22 0,0 22 15,-21-21-15,21-1 0,-21 22 0,21-22 16,0 22-16,-21-22 0,21 1 15,-22 21-15,22-22 0,0-21 0,-21 22 16,21-1-16,-21-20 0,21-1 0,-21 0 16,21 1-16,0-22 0,-21 0 15,21 0-15,0 0 0,-21 1 0,-1-22 16,1 0-16,0 0 16,0 0-16,0-22 15,21 1-15,0-21 0,-21 21 16,-1-22-16,22 1 0,-21 0 0,21-22 15,0 1-15,-21-1 0,0 1 0,21-22 16,-21 0-16,21 1 0,0 20 16,0-20-16,0-1 0,0-63 15,21 84-15,0-20 0,0 20 16,0 1-16,1 20 0,20 1 0,-21 0 16,0-1-16,0 22 0,1-21 15,20 21-15,-21-1 0,0-20 16,22 21-16,-22 21 0,0-21 0,21 0 15,-21-1-15,-42 22 32,0 0-17</inkml:trace>
  <inkml:trace contextRef="#ctx0" brushRef="#br0" timeOffset="119475.78">15092 720 0,'21'-21'0,"-21"-1"0,0 1 16,0 0 0,-21 42 15,0 0-16,-1 22-15,1-22 0,0 21 0,0 22 16,0-22-16,0 0 0,-1 22 16,1-22-16,0 1 0,-21-1 0,21 21 15,-1-41-15,1 20 0,0 0 16,0-21-16,0 1 0,0-1 16,21 0-16,0 0 0,0 0 15,0-42 16,21 21-31,-21-21 0,21 0 16,0 0-16,0-22 0,0 22 0,22-21 16,-22-1-16,21-20 0,-21 21 15,22-22-15,-22 1 0,21-1 0,1 22 16,-22-22-16,21 22 0,-21 0 16,0-1-16,1 1 0,-22 21 0,0 0 15,0-1-15,21 22 0,-21-21 16,0 42-1,0 1 1,0 20-16,0-21 0,0 21 16,0 1-16,0-1 0,0 22 0,0-22 15,0 21-15,-21-20 0,21-1 0,-22 0 16,22 1-16,-21-1 0,21 0 16,0-20-16,0 20 0,-21-21 0,21 0 15,0 0-15,0 1 16,0-1-16,-21-42 47,0-1-47,21 1 15,0 0-15</inkml:trace>
  <inkml:trace contextRef="#ctx0" brushRef="#br0" timeOffset="120406.99">14795 974 0,'0'21'15,"22"-21"-15,-1 0 16,0 0-16,0 0 0,21 0 0,-20 0 16,20 0-16,0-21 0,1 21 15,20 0-15,-21-21 0,1 21 16,-1-22-16,0 22 0,1-21 0,-22 21 15,21 0-15,-21-21 0,1 21 16,-1 0-16,0 0 0,-21-21 0,21 21 16,-21 21 15,0 0-31,0 0 0,0 1 16,-21 20-16,21-21 0,-21 21 15,21-20-15,0 20 0,-21-21 0,-1 21 16,22-20-16,0-1 0,-21 0 15,21 21-15,0-21 16,0 1-16,21-22 16,1 0-16,-1 0 0,0 0 0,0 0 15,21 0-15,-20 0 0,-1 0 0,21-22 16,-21 1-16,0 0 0,22 0 16,-22 0-16,0 0 0,0-22 0,0 1 15,1 21-15,-1-22 0,0 1 16,-21 21-16,0 0 0,21-22 0,-21 22 15,0 0-15,0 42 32,0 0-32,0 1 15,0-1-15,-21 0 0,21 21 16,0-21-16,0 22 0,-21-22 0,21 0 16,-21 21-16,21-20 0,0-1 15,0 0-15,0 0 0,0 0 0,0 0 16,0 1-16,0-1 15,21-21-15,0 0 0,0 0 16,0 0-16,0 0 0,22 0 16,-22 0-16,21 0 0,-21-21 15,22-1-15,-22 1 0,21 0 16,-21-21-16,22 21 0,-22-22 0,21 1 16,-21 0-16,22-1 0,-22-20 15,0 20-15,0 1 0,0 0 0,1-1 16,-1 1-16,-21 21 0,21-21 15,-21 20-15,0 1 0,0 0 16,0 42 0,-21-21-1,0 21-15,-1 22 0,1-1 16,21-21-16,-21 22 0,0-1 0,0 21 16,0-20-16,-1-1 0,1 0 15,21-20-15,-21 20 0,21 0 16,-21-21-16,21 22 0,-21-22 0,21 0 15,0 0-15,0 0 0,0 1 16,0-1-16,0 0 0,21-21 31,0 0-31,0 0 0,0 0 16,1 0-16,-1-21 0,0 0 0,0-1 16,21 1-16,-20 0 0,-1 0 15,0 0-15,0-22 0</inkml:trace>
  <inkml:trace contextRef="#ctx0" brushRef="#br0" timeOffset="120823.75">16785 953 0,'-21'84'16,"21"-63"-16,-21 1 15,0-1-15,21 0 0,-22 21 16,1-21-16,21 1 0,-21-1 0,0 0 15,21 0-15,-21 0 0,21 0 16,0 1-16,0-1 0,0 0 16,0 0-1,21-21-15,0 0 0,21 0 16,-20 0-16,-1 0 0,0 0 16,21-21-16,-21 0 0,22 21 15,-22-21-15,0-1 0,0 1 0,0 0 16,1-21-16,-1 21 0,0-1 15,-21-20-15,0 0 0,0 21 0,0-22 16,0 22-16,0-21 0,0 21 16,0-1-16,0 1 0,-21 21 0,0 0 15,-1 0-15,1 0 16,0 0-16,0 0 0,0 0 0,21 21 16,-43 1-16,1-1 15,21 0-15,0-21 0,21 21 0,-21-21 16,-1 0-16,1 0 0,0 0 15,0 0-15,0 0 0,0 0 16,-1 0-16</inkml:trace>
  <inkml:trace contextRef="#ctx0" brushRef="#br0" timeOffset="121099.6">16087 783 0,'0'0'16,"0"21"0,21-21-16,0 0 15,0 0-15,21 0 0,1 0 16,-1 0-16,22 0 0,-1-21 0,-21 21 16,22 0-16,-1 0 0,-20 0 0,-1 0 15,0 0-15,1-21 0,-22 21 16,0 0-16,0 0 0,0 0 15,-42 0 1,0 0 0,0 0-16,0 0 15,0 0-15</inkml:trace>
  <inkml:trace contextRef="#ctx0" brushRef="#br0" timeOffset="122048.7">17230 953 0,'0'0'16,"0"-22"-16,0 44 47,0-1-47,0 0 0,0 0 15,0 0-15,-22 0 0,22 1 0,-21-1 16,21 0-16,-21 21 0,21-21 15,-21 1-15,21-1 16,0 0-16,0 0 0,-21-21 16,21 21-16,0-42 47,0 0-32,0 0-15,21 0 16,-21-22-16,21 22 0,0 0 0,0-21 15,1 20-15,-1-20 0,0 21 16,42-43-16,-41 43 0,20 0 16,-21 0-16,21 0 0,-20 21 15,20 0-15,-21 0 0,0 0 16,0 0-16,1 21 0,-1-21 16,0 42-16,0 1 0,-21-1 15,21-21-15,-21 21 0,0 1 16,0-22-16,0 21 0,0-21 0,0 22 15,0-22-15,0 0 0,0 0 16,0 0-16,-21 1 0,21-1 16,-21-21-16,0 0 15,0 0 1,21-21 15,0-1-31,0 1 0,0 0 0,0 0 16,0 0-16,0-22 15,0 22-15,21-21 0,-21 21 0,21-22 16,0 1-16,0 21 0,0-21 0,1-1 16,20 22-16,-21 0 0,21 0 15,-20 0-15,20-1 0,-21 22 0,21 0 16,-20 0-16,-1 0 0,21 22 16,-21-1-16,0 0 0,1 0 0,-22 21 15,0-20-15,0 20 0,0 0 16,0-21-16,0 22 0,0-1 15,0-21-15,-22 0 0,1 1 16,21-1-16,-21 0 0,0 0 0,21 0 16,-21 0-16,0-21 15,-1 22-15,22-44 47,0 1-31,0 0-16</inkml:trace>
  <inkml:trace contextRef="#ctx0" brushRef="#br0" timeOffset="122595.18">18669 889 0,'0'-106'16,"0"212"-16,0-233 15,-21 127-15,0-21 0,-1 21 16,1 0-16,0 0 0,0 0 16,-21 0-16,20 21 0,-20 0 0,21 0 15,-21 22-15,20-22 0,-20 21 16,21 1-16,0-1 0,-22-21 0,22 21 16,0 1-16,0-22 15,21 21-15,0-21 0,-21 1 0,21-1 16,0 21-16,0-21 0,0 0 15,21-21 1,0 0-16,0 0 0,0 0 16,22 0-16,-22 0 0,0 0 15,0 0-15,22-21 0,-22 0 0,0 0 16,21 0-16,-21 0 0,1-22 16,-1 22-16,0-21 0,0 21 0,0-22 15,0 1-15,1 21 0,-22 0 16,21-1-16,-21 1 0,0 0 15,0 42 1,0 0 0,0 1-16,-21 20 15,21-21-15,-22 0 0,22 0 0,-21 22 16,21-22-16,0 0 0,0 0 16,0 0-16,0 1 0,0-1 0,0 0 15,0 0-15,0 0 0,0 0 16,21-21-1,1 0-15,-1 0 16,0 0-16,0 0 0,0 0 16,0 0-16,1-21 0,-1 0 0</inkml:trace>
  <inkml:trace contextRef="#ctx0" brushRef="#br0" timeOffset="122943.98">19135 572 0,'0'0'0,"21"-22"0,-21-41 32,0 84-1,0 0-31,0 0 0,0 1 16,0 20-16,-21-21 0,21 21 15,-22 1-15,1-1 0,21 0 16,-21 1-16,21-1 0,-21 0 15,21 1-15,-21-1 0,0 0 0,21-20 16,0 20-16,0-21 0,0 0 16,-22 0-16,22 1 0,0-1 0,0 0 15,0 0-15,0-42 63,0 0-63,22 21 0,-22-21 15,0-1-15,21 1 0,0 0 16</inkml:trace>
  <inkml:trace contextRef="#ctx0" brushRef="#br0" timeOffset="123255.8">19410 804 0,'-21'0'31,"21"22"-31,-22-22 0,1 21 16,21 0-16,-21 21 0,0-21 15,21 1-15,-21 20 0,21-21 16,0 0-16,-21 22 0,21-22 16,-22 0-16,22 0 0,-21 0 0,21 0 15,0 1-15,0-1 0,0 0 16,0 0-16,0 0 15,21-42 32,1 0-31,-1 0-16,0 0 0,0-1 16</inkml:trace>
  <inkml:trace contextRef="#ctx0" brushRef="#br0" timeOffset="124132.02">19791 868 0,'0'-21'16,"-21"21"31,-1 21-47,22 0 0,-21 0 0,0 0 15,0 1-15,0-1 0,0 0 16,-1 21-16,1-21 0,0 1 15,0 20-15,0-21 0,21 0 16,0 0-16,-21 1 0,21-1 0,0 0 16,0 0-16,0 0 15,0 0 1,21-21-16,0 0 16,0 0-16,0 0 0,0-21 15,1 0-15,-1 21 0,-21-21 16,21 0-16,0-22 0,-21 22 15,21-21-15,-21 21 0,21-22 0,-21 22 16,0 0-16,0-21 0,22 21 16,-22-1-16,21 1 0,-21 0 15,21 0-15,0 0 16,0 0-16,0-1 0,1 1 16,20 21-16,-21 0 0,0 0 15,0-21-15,1 21 0,20 0 0,-21 0 16,0 0-16,0 0 15,1 21-15,-22 0 0,21 22 16,-21-1-16,0 0 0,0-20 0,0 20 16,0 0-16,0-21 0,-21 22 0,21-1 15,0-21-15,-22 0 0,22 22 16,-21-22-16,21 0 0,-21 0 0,21 0 16,0 1-16,-21-22 15,21 21-15,-21-21 16,21-21 15,0-1-31,0 1 16,0 0-16,0 0 0,0 0 15,0-22-15,21 1 0,0 0 0,0-1 16,-21 1-16,43 0 0,-22-22 16,0 22-16,21 0 0,-21-1 0,22 22 15,-1-21-15,0 21 0,-20-1 16,20 1-16,43 21 0,-43 0 15,0 0-15,-21 0 0,22 0 16,-22 0-16,21 43 16,-42-1-16,0-21 0,0 21 15,0 1-15,0-1 0,-21 0 0,0 22 16,0-22-16,0 1 0,-1-22 16,22 21-16,-21 0 0,0-20 0,0 20 15,0-21-15,0 0 0,-1 22 16,1-22-16,0 0 15,0-21 1,0 0 0,21-21-1,-21 0-15,21-1 16,-22 1-16,1-21 0,21 21 16,-21-22-16</inkml:trace>
  <inkml:trace contextRef="#ctx0" brushRef="#br0" timeOffset="124488.82">19600 466 0,'0'0'0,"-21"-21"32,42 21 93</inkml:trace>
  <inkml:trace contextRef="#ctx0" brushRef="#br0" timeOffset="125765.65">18859 699 0,'0'21'16,"22"-21"0,-1 0-1,0 0-15,0 0 0,0 0 0,0 0 16,43 0-16,-43 0 16,0 0-16,22 0 0,-22 0 15,0 0-15,0-21 0,0 21 0,0 0 16,1 0-16,-44 0 94,1 0-94,0 0 0</inkml:trace>
  <inkml:trace contextRef="#ctx0" brushRef="#br0" timeOffset="128143.31">1206 1947 0,'-21'0'0,"42"0"0,-63 0 32,21 0-32,0 0 15,42 0 48,0 0-48,0 0-15,0 0 0,1 0 16,-1 0-16,0 0 0,21 0 0,-21 0 16,22 0-16,-22 0 0,21 0 15,1 0-15,-22 0 0,21 0 0,0 0 16,-20 0-16,20 0 0,0 0 16,1 0-16,-1 22 0,-21-22 15,21 0-15,1 0 0,-1 0 16,0 0-16,1 0 0,-22 0 0,21 0 15,1 0-15,-1 0 0,0 0 16,128 0-16,-107 0 16,-21 0-16,22 0 0,21 0 15,-22 0-15,1 0 0,-1 0 0,22 0 16,-22 0-16,1 0 0,-1 0 16,85 0-16,-63 0 0,-21 0 15,20 0-15,1 0 0,0 0 16,-1 0-16,64 0 0,-63 0 15,0 0-15,-22 0 0,22 0 16,0 0-16,63 0 16,-64 0-16,1 0 0,21 0 0,-21 0 15,-1 0-15,1 0 0,0 0 16,-1 0-16,1 0 0,0 0 0,-22 0 16,22 0-16,-1 0 0,1 0 15,0 0-15,-1 0 0,1 0 0,0 0 16,-22 0-16,22 0 0,-22 0 0,22 0 15,-21 0-15,-1 0 0,22 0 16,-22 0-16,22 0 0,0 0 0,-22 0 16,22 0-16,-1 0 0,-20 0 15,21 0-15,-22 0 0,1 0 0,-1 0 16,22 0-16,-22 0 16,1 0-16,20 0 0,-20 0 0,-1 0 15,22 0-15,63 0 0,-63 0 16,-22 0-16,22 0 15,-21 0-15,-1 0 0,1 0 0,-1 0 0,1 0 16,20 0-16,-20 0 0,-1 0 16,22 0-16,0 0 0,-22 0 15,22 0-15,-1 0 0,-20 0 0,21 0 0,-22 0 16,22 0-16,-22 0 0,22 0 16,-22 0-16,22 0 0,0 0 0,-1 0 15,1 0-15,0 0 0,-1 0 16,1 0-16,0 0 0,-1 0 15,1 0-15,0 0 0,-22 0 0,22 0 16,0 0-16,20 0 0,-20 0 16,0 0-16,21 0 0,-22 0 0,1 0 15,0 0-15,-1 0 0,1 0 16,0 0-16,-1 0 0,1 0 0,0 0 16,-1 0-16,1 0 0,21 0 0,-22 0 15,1 0-15,0 0 0,-1 0 16,-20 0-16,21 0 0,20 0 15,-20 0-15,0 0 0,21 0 16,-22 0-16,22 0 0,85 0 16,-107 0-16,1 0 0,105 0 15,-105 0-15,0 0 0,-1 0 16,1 0-16,0 0 0,-1 0 0,1 0 16,0 0-16,-1 0 0,-20 0 15,21 0-15,-22 0 0,22 0 0,-22 0 16,22 0-16,0 0 0,-1 0 0,1 0 15,21 0-15,-22 0 0,1 0 16,0 0-16,-1 0 0,1 0 0,0 0 16,-1 0-16,1 0 0,0 0 15,-1 0-15,22 0 0,-21 0 16,0 0-16,-1 0 0,1-22 0,0 22 16,-22 0-16,22 0 0,-22 0 15,22 0-15,0 0 0,-1 0 0,1 0 16,0-21-16,-1 21 0,1 0 15,0 0-15,20 0 0,65 0 16,-86 0-16,1 0 0,21 0 16,-21 0-16,-1 0 0,22 0 15,-21 0-15,21 0 0,42 0 16,-64 0-16,-20 0 0,21 0 0,-22 0 16,1 0-16,20 0 0,64 0 15,-84 0-15,21 0 16,-1 0-16,1 0 0,0 0 0,63 0 15,-85 0-15,1 0 0,20 0 16,-20 0-16,-1 0 0,1 0 16,63 0-16,-64 0 0,1 0 15,-22 0-15,1 0 0,-1 0 16,0 0-16,-21 0 0,1 0 0,-1 0 16,0 0-1,0 0 79,0 0-94,0 0 16,1 0-16,-1 0 15,-21-21 79,-21 21-94,21-21 16,-22 21-16,1 0 0,0-21 15</inkml:trace>
  <inkml:trace contextRef="#ctx0" brushRef="#br1" timeOffset="197576.12">1863 3239 0,'0'-43'31,"0"22"-15,0 0 0,0 42 62,0 0-78,-22 0 15,22 1-15,0-1 0,0 0 0,0 21 16,0-21-16,-21 1 0,21 20 16,0 0-16,-21-21 0,21 22 0,0-1 15,0 0-15,-21 1 0,0-1 16,21-21-16,-21 22 0,21-1 15,0 0-15,-22-21 0,1 22 0,21-1 16,-21-21-16,21 22 0,0-22 16,0 0-16,0 21 0,-21-21 15,21 1-15,0-1 0,0 0 16,0-42 31,0 0-47,0-1 0,21 1 15,-21 0-15,21 0 16,0 0-16,-21 0 0</inkml:trace>
  <inkml:trace contextRef="#ctx0" brushRef="#br1" timeOffset="198227.74">2159 3768 0,'-21'21'15,"21"0"-15,-21-21 16,21 21-16,0 0 15,0 1 1,21-22 15,-21-22-15,21 1-16,0 0 16,-21 0-16,0 0 15,0 0 1,-21 21-1,0 0 1,0 21 0,21 0-16,0 0 15,0 0 1,0 0 0,21-21 30,-21-21-46,0 0 16,0 0 0,0 0-1,-21 21 1,-1 0 15,22 21-15,22-21 46,-22-21-62</inkml:trace>
  <inkml:trace contextRef="#ctx0" brushRef="#br1" timeOffset="199103.81">3471 3408 0,'0'-21'0,"21"0"0,1 21 16,-22-22-16,0 1 0,0-21 16,21 21-16,0-64 15,-21 64-15,0 0 16,0 0-16,0-1 0,0 44 47,0-1-32,0 21-15,0 0 0,-21 1 0,21-1 0,-21 22 16,21-22-16,0 21 16,0 1-16,-22-1 0,1-20 0,0 20 15,0 43-15,0-42 16,0-22-16,-1 0 0,22 1 0,0-1 16,-21 0-16,21-21 0,-21 22 0,21-22 15,0 0-15,0 0 16,0-42-1,0 0 1,0 0-16,0 0 0,0-22 0,0 22 16,0-21-16,0-1 15,0 1-15,0 21 0</inkml:trace>
  <inkml:trace contextRef="#ctx0" brushRef="#br1" timeOffset="199668.05">3450 3514 0,'0'-21'15,"0"42"-15,0-64 0,-21 22 0,21 0 0,0 0 16,0 0-16,-21-22 0,21 22 16,0 0-16,0-21 0,0 21 0,0-1 15,21 1-15,0-21 0,0 21 16,0 0-16,22-1 0,-1 1 16,0 0-16,1 21 0,-1-21 0,0 0 15,1 21-15,-1 0 0,0 0 16,1 0-16,-1 0 0,0 0 0,1 21 15,-22 0-15,0 0 0,0 22 16,0-1-16,-21 0 0,0 1 0,0-1 16,0 0-16,-21 1 0,0-1 15,-21 0-15,-1 1 0,1-1 0,0 0 16,-22-21-16,22 22 0,-22-22 16,22 0-16,-21 0 0,20 0 0,1 1 15,0-1-15,-1-21 0,22 0 16,0 0-16,-21 0 0,20 0 0,1 0 15,21-21 1,0-1-16,0 1 16,0 0-16,0 0 0,21 21 0,1-21 15,-1 21-15,0 0 16,0 0-16,0 0 0,0 0 0,1 0 16,-1 0-16,0 21 0,0 0 15,-21 0-15,21 0 0,0 1 0,-21-1 16,0 0-16,22 0 0,-1 0 15,-21 22-15,21-22 0,-21 0 0,0 0 16,21 0-16,0 0 0,0 1 16,-21-1-16,22 0 0,-1 0 15,0-21-15,0 21 0,0-21 16,0 0-16,1 0 0,-1 0 16,0-21-16,0 0 0,0 0 15,0 0-15,1-1 0,-1 1 16,-21 0-16,21 0 0</inkml:trace>
  <inkml:trace contextRef="#ctx0" brushRef="#br1" timeOffset="200892.1">4170 3747 0,'0'0'0,"0"21"31,21-21-16,0 0 1,0 0-16,0 0 0,1-21 16,-1-1-16,0 22 0,0-21 0,0 0 15,0 21-15,1-21 0,-1 0 0,-21 0 16,21 21-16,-21-22 0,0 1 16,0 0-16,-21 21 15,0 0-15,-1 0 0,1 0 16,0 0-16,0 0 0,0 0 0,0 21 15,-1-21-15,1 21 0,0 1 16,0-1-16,0 0 0,21 0 16,0 21-16,-21-20 0,21-1 0,0 0 15,-22 21-15,22-21 0,0 1 16,0-1-16,0 0 0,0 0 0,22 0 16,-1 0-16,0 1 0,0-1 15,0-21-15,0 0 0,22 0 0,-22 0 16,21 0-16,-21 0 0,22 0 15,-1 0-15,0-21 0,1-1 0,-1 1 16,0 0-16,1 0 0,-22 0 16,21 0-16,1-43 15,-1 43-15,-21-21 0,-21 20 0,21 1 16,0 0-16,-21 0 0,22 0 16,-22 0-16,0-1 0,0 44 46,-22-1-46,22 0 0,-21-21 16,0 21-16,21 21 0,-21-20 16,21-1-16,-21 0 0,21 0 0,0 0 15,0 22-15,0-1 0,0-21 16,0 0-16,0 0 16,0 1-16,21-22 0,0 0 15,0 0-15,0 0 0,22 0 16,-22 0-16,0 0 0,21 0 0,-20-22 15,-1 1-15,0 0 0,0 0 0,0 0 16,0 0-16,1-1 0,-1 1 16,0 0-16,0-21 0,0-1 15,-21 22-15,21 0 0,-21 0 16,22 21-16,-22-21 0,0 0 16,0-1-1,0 44 1,0-1-16,-22 0 15,22 0 1,-21 0-16,21 0 0,0 1 0,0-1 16,0 0-16,0 0 0,-21 0 0,21 22 15,0-22-15,0 0 0,0 0 16,0 21-16,0-20 16,21-1-16,0-21 0,1 0 15,-1 0-15,0 0 0,0 0 16,21 0-16,-20 0 0,-1 0 0,21-21 15,-21-1-15,22 1 0,-22 0 16,21 0-16,-21 0 0,22 0 16,-22-22-16,0 22 0,0-21 0,0 21 15,0-1-15,1-20 0,-22 21 16,0 0-16,0 0 0,0-1 16,-22 22-1,1 0-15,0 0 0,0 22 0,21-1 16,-21 0-16,21 0 0,0 0 15,0 0-15,0 1 0,0-1 16,0 0-16,21 0 0,-21 0 0,21 0 16,-21 1-16,21-1 0,0 0 15,-21 0-15,0 0 0,22-21 16,-22 21-16,0 1 16,-22-22-1,1 0-15,0 0 0,0 0 16,0 0-16,0 0 0,-1 0 15,1-22-15,0 22 0,0 0 0,0 0 16,0 0-16,21-21 31,0 0-15,21 21 0,0 0-16,0-21 0</inkml:trace>
  <inkml:trace contextRef="#ctx0" brushRef="#br1" timeOffset="201552.72">6519 3852 0,'0'-21'16,"0"0"-1,21 21-15,-21-21 0,0 0 16,0 0-16,0-1 0,22 1 16,-22 0-16,0 0 0,0 0 15,0 0-15,0-1 0,0 1 16,-22 21-16,22-21 0,-21 21 16,0 0-16,0 0 0,0 0 15,0 0-15,-22 0 0,22 0 0,-21 21 16,21 0-16,-22 1 0,22-1 15,-21 0-15,21 0 0,-1 0 0,-20 0 16,21 22-16,0-22 0,0 0 0,-1 21 16,22-20-16,0-1 0,-21 0 15,21 0-15,0 21 0,0-20 0,0-1 16,21 0-16,1 0 16,-1-21-16,0 0 0,0 0 15,0 0-15,0 0 0,22 0 0,-22 0 16,0-21-16,0 21 15,0-21-15,1 0 0,-1-1 0,0-20 16,0 21-16,0 0 0,0-22 16,1 22-16,-1-21 0,-21 0 15,0 20-15,21-20 0,-21 21 0,21 0 16,-21 0-16,0-1 0,0 1 16,0 42-1,0 1 1,0-1-16,0 0 0,-21 0 0,21 0 15,0 0-15,0 22 0,0-22 0,0 0 16,0 0-16,0 0 0,0 22 16,0-22-16,0 0 0,0 0 15,0 0-15,0 1 0,21-22 16,-21 21-16,21-21 16,0 0-16,1 0 0,-1 0 0,0 0 15,0-21-15,0 21 0,0-22 16,1 1-16,20 0 0,-21-21 15,21 21-15</inkml:trace>
  <inkml:trace contextRef="#ctx0" brushRef="#br1" timeOffset="203899.59">7091 3281 0,'0'-42'0,"0"84"0,0-106 16,0 43-16,0 0 0,0 0 15,-21 42 1,21 0-16,-22 0 15,1 22-15,21-22 0,0 21 0,0 1 16,-21-1-16,0 0 0,21 1 16,-21-1-16,21 0 0,0 1 0,-21-1 15,-1-21-15,1 21 0,21-20 16,0 20-16,0-21 0,-21 0 0,21 0 16,-21 1-16,21-1 15,0 0 1,0-42-1,0 0 1,0-1-16,0 1 0,0 0 16,0 0-16,21 0 0,-21 0 0,21-1 15,0 1-15,1 0 0,-22 0 16,21 0-16,0-22 0,0 22 0,0 0 16,0 21-16,1-21 0,-1 0 15,0 21-15,0 0 0,21 0 0,-20 0 16,-1 0-16,0 0 0,0 0 0,0 21 15,0 0-15,-21 0 0,22 0 16,-1 1-16,-21-1 0,0 21 16,0-21-16,0 0 0,0 1 0,0-1 15,0 0-15,0 0 0,-21 0 16,-1 0-16,1-21 0,0 22 0,0-1 16,0-21-16,0 21 0,-1-21 0,1 0 15,0 0-15,0 0 0,0 0 16,0 0-16,-1 0 0,1 0 0,0 0 15,0-21-15,0 0 16,0-1-16,21 1 16,0 0-16,0 42 78,21 0-78,0-21 0,0 22 15,0-22-15,0 0 0,1 21 16,-1-21-16,0 21 0,21-21 0,-21 0 16,22 0-16,-1 0 0,-21 0 0,22 0 15,-1 0-15,0 0 0,1 0 16,-22-21-16,21 0 0,-21 21 16,0-22-16,1 1 0,-1 0 0,0 0 15,0 0-15,-21-22 0,0 22 0,0 0 16,21-21-16,-21 21 0,0-1 15,0 1-15,0 0 0,0 0 16,0 42 15,0 0-31,0 0 0,-21 22 16,21-22-16,0 0 0,0 0 0,0 0 16,0 1-16,0-1 0,0 0 0,0 0 15,0 0-15,0 0 0,0 1 16,21-22-16,0 21 0,1-21 15,-1 0-15,0 0 0,21 0 16,-21 0-16,1 0 0,-1 0 16,0 0-16,0 0 0,0-21 15,0-1-15,1 22 0,-1-42 16,0 21-16,0 0 0,0-22 0,0 1 16,1 0-16,-1-1 0,21-20 0,-21-1 15,0 1-15,1 21 0,-1-22 16,0 1-16,-21 20 0,0 1 0,21 21 15,-21 0-15,0-1 0,0 1 16,0 0-16,-21 21 31,0 21-31,21 0 0,-21 22 0,-1-1 16,22 0-16,0 1 0,-21-1 16,0 22-16,0-22 0,21 21 15,0-20-15,0-1 0,-21 0 0,21 1 16,0-1-16,0-21 0,0 22 0,0-22 15,0 0-15,0 0 0,0 0 16,21 0-16,0 1 0,0-22 16,0 0-16,1 0 0,-1 0 15,0 0-15,0 0 0,0 0 0,22-22 16,-1-20-16,-21 21 0,0 0 16,0 0-16,-21-22 15,22 22-15,-1-21 0,0 21 0,-21-1 16,0 1-16,0-21 0,21 42 0,-21-21 15,0 0-15,21 21 0,-21 21 32,0 0-17,-21 0-15,21 21 0,-21-20 0,21-1 16,0 0-16,0 21 0,0-21 0,0 1 16,0-1-16,0 21 15,0-21-15,0 0 0,21-21 16,0 0-16,-21 22 0,21-22 0,1 0 15,-1 0-15,0 0 0,21 0 16,-21-22-16,1 1 16,-1 21-16,0-42 0,21 21 0,-21 0 15,1-22-15,20 1 0,-21 0 16,0-22-16,22 22 0,-22-22 0,21 1 16,-21 20-16,0-20 0,1 21 15,-1-1-15,-21 1 0,0 0 0,0-1 16,21 22-16,-21 0 0,0 0 0,0 0 15,0-1-15,0 1 16,-21 21-16,0 0 16,-1 21-16,1 1 15,21-1-15,-21 21 0,0-21 16,0 22-16,21-1 0,-21 0 0,-1 22 16,22-22-16,0 22 0,-21 20 15,0-20-15,21-22 0,0 22 16,0-22-16,0 0 15,0-21-15,0 1 0,0 20 0,21 0 16,0-21-16,1-21 0,-1 22 16,0-1-16,0-21 0,0 0 15,0 0-15,1 0 0,-1 0 0,21 0 16,0-21-16,1-1 0,-22 1 16,21 0-16,-21 0 15,22 0-15,-22 0 0,0-1 0,0-20 16,0 21-16,1 0 0,-1-22 15,0 22-15,-21-21 0,0 21 16,0 42 0,0 0-1,-21 0-15,0 22 0,21-22 16,-22 0-16,22 0 0,0 21 16,0-20-16,0-1 0,-21 0 0,21 0 15,0 0-15,0 0 0,0 1 0,0-1 16,21-21-16,-21 21 15,22-21-15,-1 0 0,0 0 0,0 0 0,0 0 16,22 0-16,-22 0 0,0 0 0,0 0 16,21-21-16,-20 0 15,20-22-15,-21 22 0,0 0 16,22-21-16,-22 20 0,0-20 0,0 0 16,0-1-16,0 22 0,-21-21 15,22 21-15,-22 0 0,21-1 0,-21 1 16,0 0-16,0 42 31,-21 0-31,-1 1 16,1-1-16,0 21 15,0 0-15,21-20 0,-21 20 0,0 0 16,-1-21-16,1 22 0,21-1 0,0 0 16,-21 22-16,21-22 0,0 22 15,-21-22-15,21 22 0,0-1 0,0 1 16,-21-1-16,21 1 0,-21-1 0,21-21 15,0 22-15,0-1 0,-22 22 16,22-21-16,-21-1 0,21 22 0,0-22 16,0 1-16,0-1 0,0 1 0,0-1 15,0-20-15,0 20 0,0-21 16,0 1-16,0-1 0,0-21 0,0 22 16,0-22-16,-21 0 0,0 0 0,21 0 15,-21-21-15,0 0 0,-1 0 16,1 0-16,0 0 0,0 0 15,0 0-15,0 0 0,-1-21 0,-20 0 16,21 21-16,0-21 0,0 0 0,-1-1 16,1 1-16,0-21 0,0 21 15,21 0-15,0-1 0,-21-20 0,21 21 16,0-21-16,0 20 0,0-20 0,0 21 16,0-21-16,0-1 0,0 1 15,0 0-15</inkml:trace>
  <inkml:trace contextRef="#ctx0" brushRef="#br1" timeOffset="204191.82">8699 3450 0,'64'0'32,"-43"0"-32,0 0 0,22 0 15,-22 0-15,21-21 0,0 21 16,-20 0-16,20 0 0,0 0 0,-21 0 16,22 0-16,-22 0 0,0 0 15,0-21-15,0 21 0,1 0 0,-1 0 16,-21-21-1,0 0-15,-21 21 0,-1 0 16</inkml:trace>
  <inkml:trace contextRef="#ctx0" brushRef="#br1" timeOffset="204427.68">8551 3323 0,'0'0'16,"-21"0"-16,0 0 16,21 21-16,-21-21 78,0 0-78,-1 0 15</inkml:trace>
  <inkml:trace contextRef="#ctx0" brushRef="#br1" timeOffset="204639.56">7789 3344 0,'0'0'0,"-21"0"15,21 22 1,21-44 47</inkml:trace>
  <inkml:trace contextRef="#ctx0" brushRef="#br1" timeOffset="205708.34">11155 3302 0,'0'0'0,"21"0"0,-21-21 15,42-21 1,-42 20-16,0-20 0,0 21 15,0 0-15,-21 21 0,0 0 16,21-21-16,-21 21 0,0 0 16,-1 0-16,1 0 0,-21 0 15,21 0-15,0 21 0,-22 0 0,22 0 16,-21 0-16,21 0 0,-1 22 16,1-1-16,0 0 0,0 1 0,0-1 15,0 0-15,21 1 0,-22-1 16,22 0-16,0-20 0,0 20 0,0 0 15,0-21-15,0 1 0,0 20 0,0-21 16,22 0-16,-1 0 0,0-21 16,21 22-16,-21-1 0,1-21 15,62 0-15,-63 0 0,22 0 16,-1 0-16,0 0 0,1-21 0,-1-1 16,0 22-16,-20-21 0,20 0 0,-21 0 15,21 0-15,-20 0 0,20-1 16,-21-20-16,0 21 0,0 0 15,1 0-15,-22-1 0,0 1 0,21 0 16,-21 0-16,21 21 0,-21-21 16,0 42-1,-21 0 1,21 0-16,-21 0 0,-1 1 0,22-1 16,-21 21-16,0-21 0,21 0 0,-21 1 15,21 20-15,0-21 0,0 0 16,0 0-16,0 1 0,0-1 0,0 0 15,21 0-15,0 0 0,0-21 16,22 0-16,-22 0 16,0 0-16,0 0 0,22 0 15,-22 0-15,21-21 0,-21 21 16,0-21-16,22 0 0,-22 0 0,0-1 16,0 1-16,0 0 0,1 0 0,-1 0 15,-21-22-15,0 22 0,0-21 16,0 0-16,0 20 0,0-20 0,0 21 15,-21 0-15,-1 0 0,1-1 0,0 1 16,-21 21-16,-1 0 16,22 0-16,0 0 0,-21 0 15,21 0-15,-1 21 0,1 1 16,0-1-16,0 0 0,0 0 0,0 0 16,-1 0-16,1 1 0,21-1 0,0 0 15,0 0-15,-21 0 0,21 0 16,0 1-16,0-1 0,0 0 0,21 0 15,0-21-15,1 0 0,-1 21 16,0-21-16,21 0 0,1 0 16</inkml:trace>
  <inkml:trace contextRef="#ctx0" brushRef="#br1" timeOffset="206313.03">12636 3641 0,'0'0'0,"0"-21"0,0-1 16,0 1-16,0 0 0,0 0 16,0 0-16,-21 21 15,0 0-15,0 0 0,0 0 0,0 0 16,-1 0-16,1 0 0,-21 0 16,21 21-16,-22 0 0,1 0 0,21 0 15,-21 1-15,-1-1 0,22 0 16,0 0-16,-21 21 0,20-20 0,1-1 15,21 0-15,0 0 0,0 0 0,0 0 16,0 1-16,0-1 0,0 0 16,21-21-16,1 21 0,20-21 15,-21 0-15,0 21 0,22-21 0,-22 0 16,21 0-16,-21 0 0,22 0 16,-22-21-16,0 21 0,21-21 0,-21 0 15,22 0-15,-22-1 0,0-20 0,21 21 16,-20-21-16,-1-1 0,0-20 15,21 20-15,-21-20 0,1-1 0,-1 1 16,0 21-16,0-22 0,-21 22 16,0-1-16,21 22 0,-21-21 15,0 21-15,0 0 0,0-1 16,-21 44 0,0-22-1,21 42-15,0-21 0,-21 21 16,0 1-16,21-1 0,0 22 0,-22-22 15,1 0-15,21 1 0,-21 20 0,21-21 16,0 1-16,0-22 0,0 21 16,0-21-16,0 22 0,0-22 0,0 0 15,0 0-15,0 0 0,0 1 0,0-1 16,0 0-16,21-21 16,0 0-1,1 0-15,-1 0 16,0 0-16,0-21 15,0 0-15,0-1 0,1 1 0</inkml:trace>
  <inkml:trace contextRef="#ctx0" brushRef="#br1" timeOffset="206807.97">13144 3641 0,'-21'0'0,"42"0"0,-42 21 31,42-21 1,1 0-32,-1 0 0,0 0 0,0 0 15,0-21-15,0 21 16,22-43-16,-22 43 0,0-21 16,0 0-16,0 0 0,-21 0 15,0 0-15,0-1 0,22 1 16,-22 0-16,0 0 0,-22 21 15,1 0-15,0 0 0,0 0 16,0 0-16,0 0 0,-1 0 0,1 21 16,-21 0-16,21 0 0,0 1 15,-22-1-15,22 21 0,0-21 16,0 22-16,0-22 0,-1 0 0,22 0 16,0 21-16,0-20 0,0-1 15,0 0-15,0 0 0,0 0 0,22-21 16,-1 21-16,0 1 0,0-22 15,0 0-15,22 0 0,-22 0 0,0 0 16,21 0-16,-21 0 0,1 0 0,-1 0 16,0 0-16,0 0 0,0 0 15,0-22-15,1 22 0,-1-21 0,0 0 16,-21 0 0,21 21-16,-21-21 15,21 0 1</inkml:trace>
  <inkml:trace contextRef="#ctx0" brushRef="#br1" timeOffset="206975.88">13525 3831 0,'-21'0'78</inkml:trace>
  <inkml:trace contextRef="#ctx0" brushRef="#br1" timeOffset="210643.98">1333 5482 0,'0'-21'0,"-21"21"79,0 0-64,21-21 16,0 0-15,0 0 0,0-1-16,0 1 15,21 21-15,-21-21 16,21 21-16,1-21 0,-1 21 16,0 0-16,-21-21 0,21 21 15,0 0-15,0 0 0,1 0 0,-1 0 16,0 0-16,0 21 15,0-21-15,-21 21 0,0 0 0,21 0 16,-21 1-16,22-1 0,-22 21 16,0-21-16,0 22 0,0-1 0,0-21 15,0 21-15,0 1 0,-22-1 16,1 22-16,0-22 0,0 0 0,0-21 16,-22 22-16,1-1 0,21 0 15,-21-20-15,20-1 0,-20 21 16,0-21-16,21 0 0,-1-21 15,1 22-15,-21-22 0,21 0 16,0 0-16,-1 0 0,1 0 16,0 0-16,0 0 15,21-22-15,-21 1 0,21 0 16,0 0-16,0 0 0,0-22 0,0 22 16,0-21-16,0 21 0,0-22 0,0 1 15,0 21-15,0-21 16,21 20-16,0-20 0,0 21 0,0 0 0,1 0 15,-1 21-15,0 0 0,0 0 16,0 0-16,22 0 16,-22 0-16,0 0 0,0 21 0,0 0 15,0 21-15,1-21 0,-1 1 16,0 20-16,0-21 0,0 0 0,0 22 16,1-22-16,-22 21 0,0-21 15,21 0-15,-21 1 0,21-1 0,-21 0 16,0 0-16,0 0 0,0 0 15,21 1-15,0-22 32,-21-22-1,0 1-15,0 0-16,21 0 0,1 0 15</inkml:trace>
  <inkml:trace contextRef="#ctx0" brushRef="#br1" timeOffset="211147.54">2138 5863 0,'0'21'15,"21"-21"48,0 0-63,-21-21 16,0 0-16,0 0 15,-21 21 16,0 0-15,0 21-16,21 0 16,0 0-16,-22-21 15,22 22-15,0-1 16,22-21 15,-1 0-15,-21-21 31,21 21 15</inkml:trace>
  <inkml:trace contextRef="#ctx0" brushRef="#br1" timeOffset="212044.03">4043 5271 0,'0'0'0,"0"-22"15,-21 22 17,-1 0-17,22 22-15,-21-1 16,21 0-16,-21 0 0,0 21 0,21 1 16,-21-22-16,0 21 0,21 1 15,-22 20-15,1-21 0,0 1 0,0-1 16,0 0-16,0 22 0,-1-43 0,-20 21 15,21 1-15,0-1 0,-43 0 16,43-20-16,21-1 0,-21-21 16,21 21-16,-21-21 0,21-21 31,0 0-15,21-1-16,0 1 0,0-21 0,0 21 15,1-22-15,-1 1 0,0-21 16,0 20-16,21-20 0,-20 20 15,20-20-15,-21 21 0,21-22 0,-20 22 16,-1-1-16,21 1 0,-21 0 16,0-1-16,-21 22 0,22 0 0,-22 0 15,21 0-15,-21 0 0,0 42 32,0 0-32,0 0 0,0 21 15,0 1-15,0-22 0,0 21 16,0 1-16,0 20 0,0 22 15,0-22-15,0-20 0,0-1 16,0 21-16,0-20 0,0-1 16,0-21-16,0 22 0,0-22 0,0 0 15,0 0-15,0 0 0,0 0 16,0 1-16,0-1 16,0-42-1,0-1 1,0 1-16</inkml:trace>
  <inkml:trace contextRef="#ctx0" brushRef="#br1" timeOffset="212247.91">3683 5800 0,'0'0'0,"0"21"15,21-21 1,0 0-16,0 0 15,22 0-15,-22 0 0,0-21 0,21 0 16,-20 21-16,20-22 0,-21 22 16,21-21-16,1 21 0,-22-21 0,0 21 15,21-21-15,-20 0 0,-1 0 16,21 21-16,-21-22 0</inkml:trace>
  <inkml:trace contextRef="#ctx0" brushRef="#br1" timeOffset="214045.12">4487 5419 0,'0'0'0,"0"-21"16,0 42 15,0 0-31,0 0 0,0 0 16,0 22-16,0-22 0,0 0 16,0 21-16,0-21 0,0 22 15,0-22-15,0 21 0,0-21 0,0 1 16,0 20-16,0-21 0,0 0 15,0 0-15,0 1 0,0-1 0,0 0 16,21-21-16,1 0 16,-1 0-16,0 0 15,21 0-15,-21 0 0,1-21 16,-1 0-16,21-1 0,-21 1 0,22 0 16,-22 0-16,0 0 0,0-22 15,0 22-15,0-21 0,1 21 0,-1-22 16,-21 1-16,0 21 0,0 0 15,0 0-15,0-1 0,0 1 16,-21 21 15,-1 21-31,22 1 16,0-1 0,22-21-1,-1 0-15,0 0 16,0 0-16,0 0 0,0 0 0,1 0 15,-1 0-15,21-21 0,-21 21 0,22-22 16,-22 22-16,21-21 0,-21 21 16,0 0-16,22-21 0,-22 0 0,0 21 15,0 0 1,-42 21 15,0 0-15,21 0-16,0 1 0,-21-1 0,21 0 15,-21 0-15,21 21 0,-22-20 16,22 20-16,0-21 0,0 0 0,0 0 16,0 1-16,0-1 0,0 0 0,0 0 15,0 0-15,0 0 0,0 1 16,22-22-16,-1 0 0,0 0 16,0 0-16,0 0 0,0 0 15,1 0-15,-1 0 0,21 0 0,-21 0 16,0-22-16,22 22 0,-22-21 0,0 0 15,21 0-15,-20 0 16,-22 0-16,21-22 0,0 22 0,-21-21 16,0 21-16,21-22 0,-21 1 0,0 21 15,0-22-15,0 1 0,0 21 16,-21-21-16,0 20 0,0 1 0,-1 21 16,1-21-16,0 21 0,0 0 15,0 0-15,0 0 0,-1 0 0,1 0 16,-21 21-16,21 0 0,0 1 0,-1-1 15,1 0-15,21 0 16,-21 21-16,21-20 0,0-1 0,-21 21 0,21-21 16,0 22-16,0-22 15,0 0-15,21 0 0,21 21 16,-20-20-16,-1-1 0,0 0 0,21-21 16,-21 0-16,22 21 0,-22-21 15,21 0-15,1 0 0,-22 0 0,21 0 16,0 0-16,1-21 0,-1 0 15,0 0-15,1-1 0,-1 1 0,-21 0 16,22 0-16,-1-21 0,-21 20 0,21 1 16,-20-21-16,-1 21 0,42-43 15,-63 43-15,21 0 0,1 0 16,-44 42 31,1 0-47,21 0 15,-21 0-15,21 22 0,0-22 0,-21 0 16,21 21-16,0-20 0,-21 20 0,21-21 16,0 0-16,0 0 15,0 1-15,0-1 0,0 0 0,0 0 16,21 0-16,0-21 0,0 21 0,0-21 16,22 0-16,-22 0 0,0 0 0,21 0 15,1 0-15,-22 0 0,21 0 0,1 0 16,-1-21-16,0 0 15,22 0-15,-22 21 0,0-21 0,1-22 0,-1 22 16,-21 0-16,22 0 0,-22-21 16,0 20-16,0-20 0,0 21 15,0 0-15,1 0 0,-22-22 0,0 22 16,0 0-16,0 0 16,0 0-16,-22 21 0,1-22 0,0 22 15,0 0-15,0 0 0,-22 0 0,22 0 16,-21 0-16,21 0 0,0 0 15,-22 22-15,22-22 0,0 21 16,0 0-16,0 0 0,-1 21 0,1-20 0,0-1 16,21 21-16,-21-21 15,21 0-15,-21 22 0,21-22 0,0 0 16,0 0-16,0 0 0,0 1 16,0-1-16,0 0 0,0 0 0,42-21 15,-21 21-15,0-21 16,1 0-16,-1 0 0,0 0 15,0 0-15,21-21 0,-20 0 0,-1 0 16,0 0-16,21-1 0,-21 1 0,1-21 16,-1 21-16,21-22 15,-21 1-15,0 0 0,1-1 0,20 1 16,0-64-16,1 43 0,-22 20 16,21-62-16,-21 41 0,0 22 15,1-22-15,-22 22 0,0 21 16,0-43-16,0 43 15,0 0-15,0 0 0,-22 42 32,22 0-32,-21 21 0,0 1 0,0-1 15,21 0-15,-21 22 0,0-22 16,21 22-16,0-22 0,-22 64 16,22-43-16,-21-20 0,21 20 0,0-20 15,0-1-15,0 21 16,0-20-16,0-1 0,21 0 0,-21-20 0,22 20 15,-1-21-15,0 0 0,21 22 16,-21-22-16,1-21 16,-1 0-16,0 0 0,0 0 0,0 0 15,0 0-15,22 0 0,-22 0 0,0-21 16,0-1-16,0 1 0,1 0 16,-1 0-16,0-21 0,-21 20 0,21-20 15,0 21-15,-21-21 0,0-1 0,0 22 16,0-21-16</inkml:trace>
  <inkml:trace contextRef="#ctx0" brushRef="#br1" timeOffset="214272">6689 5165 0,'0'0'0,"-22"21"0,1-21 0,0 0 16,21 21 0,21-21 31,0 0-47,1 0 15</inkml:trace>
  <inkml:trace contextRef="#ctx0" brushRef="#br1" timeOffset="-214497.35">10456 4995 0,'0'0'0,"0"-21"0,0 0 15,0 0-15,-21 21 0,0 0 16,0 0 0,21 21-16,-21 0 15,-1 0-15,22 1 0,-21 20 16,0 0-16,21 1 0,-21-1 0,0 0 16,21 1-16,-21-1 0,-1 0 0,1 1 15,0 20-15,21-21 16,-21 1-16,0-22 0,21 21 0,0 1 0,-21-22 15,21 0-15,-22 0 16,22 0-16,0 0 0,0 1 16,0-44-1,0 1 1,0 0-16,0 0 0</inkml:trace>
  <inkml:trace contextRef="#ctx0" brushRef="#br1" timeOffset="-213976.65">10075 5186 0,'0'0'0,"0"-21"0,0 0 0,0-1 16,0-20-16,0 21 0,0 0 0,21 0 15,22-22-15,-22 22 16,21 0-16,1-21 0,41-1 16,-41 22-16,20 0 0,-21 0 0,1 21 15,20 0-15,-20 0 0,-1 0 16,0 0-16,1 0 0,-22 21 0,21 21 15,-21-21-15,0 22 0,-21-1 16,0-21-16,0 22 0,0-1 0,0 0 16,-63 22-16,42-22 0,-22-21 15,1 22-15,0-22 16,-22 0-16,22 0 0,-22 0 0,22 0 0,0 1 16,-1-1-16,1-21 0,0 0 15,21 21-15,-22-21 0,22 0 16,0 0-16,0 0 0,0 0 15,21-21-15,0 0 16,0-1-16,21 22 16,0 0-1,0 0 1,0 0-16,0 22 0,1-1 16,-1 0-16,0-21 0,0 21 0,-21 0 15,21 0-15,0 1 0,1-1 16,-1 21-16,-21-21 0,21 0 0,0 1 15,0-1-15,-21 0 0,21 0 0,1-21 16,-22 21-16,0 0 16,21-21-16,0 22 0,0-22 15,0 0 1,0 0-16,1 0 16,-22-22-16,21 22 0,0-21 0,0 0 15</inkml:trace>
  <inkml:trace contextRef="#ctx0" brushRef="#br1" timeOffset="-213572.88">10837 5503 0,'21'0'31,"1"0"-31,-1 0 0,0 0 16,0-21-16,0 21 0,0 0 15,1-21-15,-1 0 0,0 21 16,0-21-16,-21 0 0,21 21 0,-21-22 16,0 1-16,0 0 0,-21 21 31,0 0-31,0 0 0,0 0 16,-1 0-16,1 0 0,0 21 15,0-21-15,0 21 0,0 1 16,-1-1-16,1 0 0,21 0 0,0 0 15,0 0-15,0 1 0,0 20 16,0-21-16,0 0 0,0 0 0,0 1 16,0 20-16,21-21 15,1 0-15,-1-21 16,0 0-16,0 21 0,0-21 16,0 0-16,1 0 0,-1 0 0,0 0 15,21-21-15,-21 21 16,1-21-16,20 0 0,-21 21 15</inkml:trace>
  <inkml:trace contextRef="#ctx0" brushRef="#br1" timeOffset="-209035.86">11578 5461 0,'21'0'16,"0"0"15,-21-21-15,22 21-1,-22-21 1,0 0 15,0-1-31,-22 22 110,22-21 937,0 0-1016,0 42 16,0 0-32,-21-21-15,21 22 0,0-1 0,0 21 16,0-21-16,-21 22 0,21-22 16,0 21-16,0 0 0,-21 1 0,21 20 15,-21-20-15,0-1 0,21 21 0,-22-20 16,1 20-16,0 1 15,0-22-15,-43 85 0,43-63 16,0-1-16,-42 64 0,41-63 16,1-22-16,0 21 0,0-20 15,0-1-15,21 0 0,0-20 0,-21-1 16,21 21-16,-22-21 0,22 0 16,0-42 15,22 0-31,-1 0 0,0-21 15,-21 20-15,21-20 0,0 0 0,0-1 0,1-20 16,-1-1-16,21 1 16</inkml:trace>
  <inkml:trace contextRef="#ctx0" brushRef="#br1" timeOffset="-208694.06">11557 5567 0,'-21'-21'16,"42"42"-16,-42-63 0,21-1 0,0 22 0,0 0 15,0 0-15,0 0 0,0-1 16,0-20-16,21 21 0,0 0 16,0 21-16,0-21 0,1-1 15,-1 22-15,21 0 0,-21 0 16,0 0-16,22 0 0,-1 0 0,-21 0 16,22 22-16,-22-1 0,0 0 15,0 21-15,0-21 0,0 22 0,-21-22 16,0 21-16,0-21 0,0 22 15,-21-22-15,0 21 0,0-21 0,0 1 16,-22-1-16,1 0 0,21 0 0,-21 0 16,20-21-16,1 21 0,-21-21 15,21 0-15,21-21 32,0 0-17,21 0-15,0 21 0,0-21 16,0 0-16,1-1 0,20 22 15</inkml:trace>
  <inkml:trace contextRef="#ctx0" brushRef="#br1" timeOffset="-208064.56">12213 5525 0,'0'0'0,"21"0"15,0 0-15,1 0 16,-1 0-16,0-22 15,0 22-15,-21-21 0,21 21 16,0-21-16,1 0 0,-1 21 16,-21-21-16,21 0 0,0-1 0,-21 1 15,0 0-15,0 0 0,0 0 16,0 0 0,-21 21-16,0 0 0,-22 0 15,22 0-15,0 21 0,0 0 16,0 0-16,0 0 0,-1 0 0,1 1 15,0-1-15,0 21 0,21-21 0,0 0 16,0 22-16,0-22 0,0 0 16,0 0-16,0 0 0,0 1 0,21-1 15,0 0-15,0-21 0,1 21 16,-1-21-16,21 0 0,-21 0 16,22 0-16,-22 0 0,21 0 0,-21 0 15,22-21-15,-1 0 0,-21 0 16,21-1-16,1 1 0,-22 0 0,21-21 15,-21 21-15,1-22 0,20 1 0,-21 0 16,0-1-16,0 1 0,1-22 16,-1 22-16,21 0 0,-21-1 0,22-41 15,-22 41-15,0 22 0,-21 0 16,0 0-16,0 0 0,0 42 16,0 0-1,-21 0-15,0 0 16,-1 22-16,1-1 0,0 0 0,21 1 15,-21-1-15,0 22 0,21-22 0,0 0 16,-21 1-16,-1-1 0,22 0 16,-21 1-16,21-22 0,0 21 0,0-21 15,0 22-15,0-22 0,0 0 16,0 0-16,0 0 0,21-21 16,1 0-16,-1 0 0,0 0 15,0-21-15,0 0 0,0 21 0,1-21 16,-1-22-16,21 22 0,-21 0 15,0 0-15</inkml:trace>
  <inkml:trace contextRef="#ctx0" brushRef="#br1" timeOffset="-207868.67">12975 5292 0,'-21'0'15,"42"0"-15,-63 0 0,21 0 16,42 0 15,0 0-31,0 0 0,0 0 16,0 0-16,1 0 0,20 0 0,-21 0 15,0 0-15,22 0 0,-22 0 16,21 0-16,0-21 0,1 21 16</inkml:trace>
  <inkml:trace contextRef="#ctx0" brushRef="#br1" timeOffset="-205927.05">13716 5652 0,'0'0'16,"0"-22"0,21 22-1,0-21-15,0 0 0,-21 0 16,0 0-16,22 0 0,-1-22 15,-21 22-15,0 0 0,0 0 0,21-22 16,-21 22-16,0 0 0,0-21 16,0 21-16,0-1 0,0 1 0,-21 0 15,0 21-15,-1 0 0,1 0 16,0 0-16,-21 0 0,21 0 16,-22 0-16,22 21 0,-21 22 0,21-22 15,-22 0-15,22 21 0,0 1 16,0-22-16,0 21 0,-1-21 15,22 22-15,0-1 0,0-21 0,0 43 16,0-43-16,22 0 16,-1 0-16,-21 0 0,42-21 0,-21 21 15,0-21-15,1 0 0,20 0 0,-21 0 16,21 0-16,-20-21 0,-1 0 16,42 0-16,-42-21 0,1 20 15,-1-20-15,0 21 0,0-21 16,0-1-16,0 22 0,-21-21 15,0 21-15,22-22 0,-22 22 0,0 0 0,0 0 16,0 0-16,-22 21 16,22 21-1,0 0-15,-21 0 0,0 0 16,21 0-16,-21 22 0,21-22 16,0 0-16,0 0 0,0 22 0,0-22 15,0 0-15,0 0 0,0 0 0,0 0 16,0 1-16,21-1 0,-21 0 15,21-21-15,0 0 0,1 0 0,-1 0 16,0 0-16,0 0 0,0 0 16,0 0-16,22-21 0,-22 0 0,42-22 15,-41 22-15,-1-21 0,21 21 16,-21-22-16,0 1 0,1 0 16,-1-1-16,0-20 0,0 20 15,21-20-15,-42 21 0,22-22 0,-1 22 16,-21-22-16,0 22 0,0 0 15,0-1-15,0 1 0,0 21 16,0 0-16,-21 42 16,-1 0-16,1 21 15,0-21-15,0 43 0,21-22 16,-21 22-16,0-22 0,-1 22 16,22-22-16,-21 21 0,21-20 0,0-1 15,-21 22-15,21-22 0,0 0 16,0-21-16,0 22 0,0-1 0,0-21 0,0 0 15,0 1-15,0-1 0,21 0 16,0-21-16,1 0 0,-1 0 16,0 0-16,0 0 0,0 0 15,22 0-15,-22-21 0,0 0 16,0-1-16,21 1 0,-20 0 0,-1 0 16,0-21-16,0 20 0,0 1 0,0 0 15,1-21-15,-22 21 0,0-1 16,21 1-16,-21 0 0,21 21 15,-21 21 17,0 0-32,-21 1 0,21-1 0,-21 0 15,-1 0-15,22 0 16,0 0-16,0 1 0,0-1 0,-21 21 16,21-21-16,0 0 0,0 1 0,0-1 15,0 0-15,21 0 16,1-21-16,-1 21 0,0-21 15,0 0-15,0 0 0,0 0 0,1 0 16,-1-21-16,0 0 0,21 0 16,1 0-16,-22-22 0,0 22 15,0 0-15,0-21 0,0-1 16,1 1-16,-1 21 16,0 0-16,-21-1 0,0 1 15,0 42 16,-21 1-31,21-1 0,0 0 16,-21 21-16,-1-21 0,22 1 16,-21 20-16,21-21 0,0 0 0,0 0 15,0 22-15,0-22 0,0 0 16,0 0-16,0 0 0,21-21 16,1 0-16,-22 22 0,21-22 0,0 0 15,0 0-15,0 0 0,22 0 16,-22 0-16,0-22 0,0 1 0,0 0 15,0 0-15,-21-21 0,0 20 16,0 1-16,0-21 16,0 21-16,0-22 0,0 22 0,0 0 15,-21 0-15,0 0 0,0 0 0,0 21 16,0 0-16,-1-22 0,1 22 16,0 0-16,0 0 15,42 0 16,0 0-31,22 0 0,-22 0 0,21 0 16,0 0-16,1 0 0,-1 0 16,0 0-16,1 0 0,-1 0 0,0-21 15,-20 21-15,20 0 0,-21 0 16,21 0-16,1 0 16,-22 0-16,-21 21 15,0 1 1,0-1-16,0 0 0,0 0 0,0 0 15,0 22-15,-21-22 0,21 0 16,-21 0-16,21 0 0,0 0 16,-22 22-16,1-22 0,21 0 0,0 0 15,0 0-15,0 1 0,-21-22 0,21 21 16,0 0-16,-21 0 16,21-42 15,0 0-16,0 0-15,0-1 0,21-20 16,0 21-16,0-21 0,1-1 16,-1 22-16,21-21 0,0-1 0,1 1 15,-1-21-15,0 20 0,1 22 16,-1-21-16,0-1 0,1 22 16,-1 0-16,0 0 0,1 0 0,-1 0 15,-21 21-15,22 0 0,-22 0 16,0 21-16,-21 0 0,0 21 0,0 1 15,0-22-15,0 21 0,0 0 0,0 22 16,-21-22-16,0 1 0,-1-1 16,1 0-16,0 1 0,21-22 15,-21 21-15,21-21 0,-21 22 0,21-22 16,0 0-16,0 0 0,-21 0 16,21-42 15,0 0-31,0 0 0,0 0 15,21-1-15,0-20 0,0 21 0,-21-21 16</inkml:trace>
  <inkml:trace contextRef="#ctx0" brushRef="#br1" timeOffset="-205717.16">15896 4847 0,'0'0'15,"-21"0"-15,0 0 0,21-21 0,-21 21 16,-1 0-16,1 0 16,0 0 46,0 0-62,0 0 0</inkml:trace>
  <inkml:trace contextRef="#ctx0" brushRef="#br1" timeOffset="-205484.3">14478 5144 0,'-21'21'15,"42"-42"-15,-63 42 0,20 0 0,1-21 16,21 21-1,21-21-15,1 0 0,-1 0 16,0 0-16,0 0 0,21 0 16,-20 0-16,20 0 0,-21 0 0,21 0 15,1 0-15,-22 0 0,21-21 0,-21 21 16,22 0-16,-22-21 0,0 21 16,0 0-16,0-21 0</inkml:trace>
  <inkml:trace contextRef="#ctx0" brushRef="#br1" timeOffset="-204496.66">17611 4805 0,'21'-21'0,"-42"42"0,42-63 0,-21 20 0,0 1 15,0 0-15,0 0 0,0 0 16,-21 0-16,-1 21 16,1 0-16,0 0 0,0 0 0,0 0 15,0 0-15,-1 0 0,-20 21 0,21 0 16,-21 0-16,20 21 0,-20 1 0,21-1 15,-21 22-15,20-22 16,1 21-16,-21 1 0,21-22 0,0 22 16,-1-22-16,1 0 0,21 1 15,0-1-15,-21 0 0,21 1 0,0-22 16,0 21-16,0-21 0,21 1 0,0-1 16,1 0-16,20 0 0,-21-21 15,21 0-15,1 0 0,-1 0 0,0 0 16,1 0-16,20 0 0,-20-21 0,-1 21 15,21-21-15,-20 0 0,-1-1 16,-21 1-16,22 0 0,-1 0 16,-21-21-16,0 20 0,0 1 15,1 0-15,-1 0 0,-21 0 0,0 0 16,0-1-16,-21 44 31,-1-1-31,1 0 16,0 0-16,0 0 0,0 0 0,0 1 15,-1-1-15,22 0 0,0 0 16,-21 0-16,21 0 0,0 1 0,0-1 16,0 0-16,0 0 0,0 0 15,21-21-15,1 21 0,-1-21 0,0 0 16,0 0-16,0 0 0,0 0 0,1 0 16,-1 0-16,21 0 0,-21-21 15,0 0-15,22 21 0,-22-21 16,0 0-16,21 0 0,-20-1 15,-1 1-15,0-21 0,0 21 0,0-22 16,-21 22-16,0-21 0,0 21 0,0 0 16,0-22-16,0 22 0,-21 0 15,0 0-15,-21 21 0,20 0 0,1 0 16,0 0-16,-21 0 0,21 0 16,-1 0-16,-20 21 0,21 0 0,0 0 15,0 0-15,-22 1 0,22-1 0,21 21 16,-21-21-16,0 0 0,21 1 15,-21-1-15,21 0 0,0 0 0,0 0 16,0 0-16,0 1 16,21-1-1,0-21-15,0 0 0,21 0 0,-20 0 16,-1 0-16,21 0 0,0-21 0</inkml:trace>
  <inkml:trace contextRef="#ctx0" brushRef="#br1" timeOffset="-203880.61">19008 5249 0,'0'0'0,"0"-21"0,0 0 0,0 0 0,0 0 16,0 0-16,0-1 16,0 1-16,-22 0 15,1 21-15,0 0 0,0 0 16,0 21-16,0 0 0,-22 1 0,22-1 15,-21 0-15,21 21 0,-22-21 0,22 22 16,-21-22-16,21 21 0,-1-21 16,1 1-16,0 20 0,0-21 0,21 0 15,0 0-15,0 22 0,0-22 16,0 0-16,21 0 0,0 0 16,0-21-16,1 0 0,-1 0 0,21 0 15,-21 0-15,0 0 16,22 0-16,-22 0 0,0 0 0,21-21 15,-20 0-15,-1 0 0,21-21 16,-21 20-16,0-20 0,1 21 0,20-21 16,-21-22-16,0 22 0,0-1 0,1-20 15,-1-1-15,0 1 0,0-1 16,0 22-16,-21-21 0,0 20 0,21 1 16,-21 21-16,0-22 0,0 22 15,0 0-15,-21 42 31,21 0-31,-21 22 0,0-1 16,21 0-16,-21 1 0,21 20 16,-21 1-16,-1-22 0,22 22 0,0-22 15,-21 21-15,0-20 0,21-1 16,-21 0-16,21-20 0,0 20 0,0 0 16,0-21-16,0 1 0,0-1 15,0 0-15,0 0 0,0 0 0,0 0 16,21-21-16,0 0 15,0 0-15,1 0 16,-22-21-16,21 21 0,0-21 0,0 0 16,0 0-16,22 0 0,-22-1 15,0 1-15,0 0 0,21 0 0,-20 21 16</inkml:trace>
  <inkml:trace contextRef="#ctx0" brushRef="#br1" timeOffset="-203469.18">19473 5376 0,'21'0'47,"1"0"-47,-1 0 0,0 0 16,0 0-16,21 0 0,-20 0 0,-1-21 16,0 0-16,0 21 15,0-21-15,0 0 0,1 0 0,-22-1 16,0 1-16,0 0 0,0 0 0,0 0 15,0 0-15,-22 21 16,1 0-16,0 0 0,0 0 16,-21 21-16,20 0 0,-20 0 15,21 0-15,-21 22 0,20-22 0,1 0 16,-21 21-16,42-21 0,-21 22 16,21-22-16,-21 0 0,21 0 15,0 22-15,0-22 0,0 0 0,0 0 16,21 0-16,0-21 0,0 21 0,0 1 15,0-22-15,1 0 0,41 0 16,-21 0-16,-20 0 0,20 0 16,-21 0-16,21 0 0,-20 0 15,-1-22-15,21 1 0,-21 21 0,0-21 16,1 0-16,-1 21 0,-21-21 16,21 21-16,0-21 0,-21-1 0,21 22 15,0 0-15</inkml:trace>
  <inkml:trace contextRef="#ctx0" brushRef="#br1" timeOffset="-203269.3">20172 5588 0,'0'21'93</inkml:trace>
  <inkml:trace contextRef="#ctx0" brushRef="#br1" timeOffset="-201335.93">931 7324 0,'0'21'0,"0"0"32,-21-21-17,0 0 95,21-21-79,0 0 0,0 0-31,0-1 16,0 1-1,21 0-15,0 0 0,0 21 16,1-21-16,-1 21 0,0-21 16,0 21-16,21 0 0,-20-22 15,20 22-15,-21 0 0,0 0 16,0 0-16,1 0 0,-1 22 16,0-1-16,-21 0 0,0 0 0,0 0 15,0 0-15,0 1 0,0 20 16,-42-21-16,20 0 0,1 22 0,0-22 15,-21 0-15,21 21 0,-1-21 16,-20 1-16,21-1 0,-21 0 0,20 0 16,1 0-16,0-21 0,0 21 15,0-21-15,0 0 0,-1 0 32,22-21-1,22 0-31,-1 0 15,0 21-15,0-21 0,0 0 16,0 21-16,1 0 0,-1 0 16,0 0-16,0 0 0,21 0 15,-20 0-15,-1 0 0,0 0 0,0 0 16,-21 21-16,21 0 0,0-21 16,1 21-16,-1 0 0,-21 0 0,0 1 15,21-1-15,-21 0 0,0 0 16,0 0-16,0 0 0,0 1 0,0-1 15,-21 21-15,0-21 0,-22 0 16,22 1-16,-21-1 0,21 0 16,-22 0-16,1 0 0,21 0 15,-22-21-15,1 0 0,21 0 0,-21 0 16,20 0-16,-20 0 0,21 0 16,-21 0-16,20 0 0,1-21 0,0 0 15,0 0-15,0 0 0,0 0 16,-1-1-16,1 1 0,0 0 0,21 0 15,0 0-15,0 0 16,-21 21-16,21-22 0,0 1 16,0 0 15,21 21-15,0 0-16,0 0 0,1 0 15,-1 0-15,21 0 0,-21-21 0,22 21 16</inkml:trace>
  <inkml:trace contextRef="#ctx0" brushRef="#br1" timeOffset="-200808.97">1566 7641 0,'0'-21'63,"0"0"249</inkml:trace>
  <inkml:trace contextRef="#ctx0" brushRef="#br1" timeOffset="-194215.69">3260 7472 0,'21'0'15,"0"0"1,-21-21-16,0 0 16,0-1-16,0 1 15,0 0-15,0 0 0,0 0 16,0 0-16,-21-1 0,0 1 16,-1 0-16,1 0 0,-21 0 15,21 21-15,0 0 16,-1-21-16,-20 21 0,21 0 0,0 0 15,-22 21-15,22-21 0,-21 21 16,21 0-16,-22 21 0,22-20 0,0 20 16,0 0-16,0 1 0,0-1 0,-1-21 15,1 21-15,21 1 0,0-22 16,0 21-16,0-21 0,0 1 16,0-1-16,0 21 0,0-21 15,0 0-15,21-21 0,1 0 0,-1 22 16,0-22-16,21 0 0,-21 0 15,22 0-15,-22 0 0,21-22 16,-21 22-16,22-21 0,-22 0 0,21 0 16,-21 0-16,1 0 0,20-1 15,-21 1-15,0 0 0,0-21 0,22 21 16,-22-22-16,-21 22 0,21 0 0,0-21 16,-21 20-16,21 1 0,-21 0 15,0-21-15,0 21 0,0-1 16,0 44 15,0-1-15,0 0-16,0 21 15,0-21-15,0 22 0,0-1 0,0 0 16,0 1-16,0-1 0,-21 0 16,21 1-16,-21 20 0,0 1 0,21-1 15,-21 1-15,0-1 0,21 22 0,-22 0 16,1-22-16,21 22 0,-21-22 15,0 22-15,21 0 0,-21-1 0,0 1 16,21-22-16,-22 22 0,1-21 16,21-1-16,-21 1 0,21-22 0,0 64 15,0-85-15,0 21 0,0-21 16,0 1-16,0-1 0,21-42 31,0 21-31,1-43 0,-1 22 16,0-21-16,0 21 0,0-43 0,22 22 15,-22-22-15,21 1 0,-21-1 16,22-20-16,-22 20 0,21-21 0,0 1 16,1-22-16,-1 21 0,0-21 15,1 22-15,-1-1 0,-21 0 0,22 1 16,-22 20-16,21-20 0,-21 20 16,0 22-16,1-22 0,-1 22 0,0 0 15,-21-1-15,0 1 0,21 21 16,-21 0-16,21-22 0,-21 22 0,0 42 47,0 0-47,0 1 15,0-1-15,0 0 0,0 0 0,0 0 16,0 0-16,0 1 0,0-1 0,0 21 16,0-21-16,0 0 0,0 1 15,0-1-15,0 0 0,0 21 0,0-21 16,0 1-16,0-1 0,0 0 0,0 0 15,21 0-15,1-21 16,-22 21-16,21-21 0,0 0 16,0 0-16,0 0 15,0 0-15,1-21 0,-1 21 0,-21-21 16,21 0-16,0 0 0,0 0 16,0-1-16,1 1 0,-22 0 0,21-21 15,0 21-15,0-22 0,0 1 16,-21 0-16,21-1 0,-21 22 0,22-21 15,-22-1-15,0 22 0,0 0 16,0 0-16,0 0 0,-22 21 47,22 21-47,-21-21 0,21 21 16,0 0-1,0 0 1,21-21-1,1 0-15,-1 0 16,0 0-16,21 0 0,-21 0 0,1 0 16,20 0-16,-21 0 0,21 0 0,1 0 15,-1 0-15,0-21 0,22 0 16,-22 21-16,1-21 0,-1 21 16,0-21-16,1 21 0,-22-21 0,21 21 15,-21-22-15,0 22 0,1 0 16,-44 0 15,1 22-31,0-22 0,0 21 16,0 0-16,0-21 0,-22 63 15,22-41-15,0-1 16,0 21-16,0-21 0,-22 22 0,1 20 16,42-42-16,-21 0 0,0 22 15,21-22-15,0 0 0,0 0 16,0 0-16,0 1 0,0-1 15,21-21-15,0 0 0,0 0 16,0 0-16,0 0 0,1 0 16,-1 0-16,0 0 0,0 0 0,0-21 15,0-1-15,1 22 0,-1-21 16,-21 0-16,21 0 0,0 0 16,-21-22-16,0 22 0,21 0 0,-21-21 15,21-1-15,-21 22 0,22-21 0,-22 21 16,0-22-16,0 22 0,0 0 15,0 0-15,0 0 0,21 0 16,-21 42 0,0 0-1,0 0-15,0 21 0,0-20 16,0-1-16,0 21 0,0-21 0,0 22 16,0-22-16,-21 21 0,21 0 15,0-20-15,0-1 16,0 0-16,0 0 0,0 0 0,21 0 15,0 1-15,0-22 16,0 21-16,0-21 0,1 0 16,-1 0-16,21 0 0,-21 0 0,0-21 15,1-1-15,-1 22 0,21-21 16,-21 0-16,0 0 0,1 0 0,-1-22 16,0 22-16,0-21 0,0 0 15,0-1-15,1-20 0,-1 20 16,0 1-16,0-21 0,-21 20 0,21 1 15,-21 0-15,21-1 0,-21 1 0,0 21 16,0 0-16,0-1 0,0 1 16,0 42-1,-21-21 1,21 43-16,-21-22 0,21 21 16,-21 1-16,21-1 0,0 21 0,0-20 15,-21 20-15,21-20 0,-21-1 0,21 0 16,0 1-16,0-1 15,0 0-15,0 1 0,0-22 0,0 0 0,0 21 16,0-21-16,21-21 0,0 22 0,0-1 16,0-21-16,0 0 0,1 0 15,20 0-15,0 0 16,-21 0-16,1 0 0,-1 0 0,0-21 16,21 21-16,-21-22 0,1 1 15,-1 0-15,0 0 0,21-21 0,-21 20 16,1-20-16,-1 21 0,0-21 0,0 20 15,-21-20-15,0 21 0,21 0 16,-21 0-16,21 21 0,-21-22 16,0 44-1,0-1-15,-21 0 16,21 0-16,-21 21 0,0-20 16,21 41-16,0-42 0,0 0 0,0 22 15,0-22-15,0 0 0,0 0 16,0 0-16,0 1 0,0-1 15,21-21-15,-21 21 0,21-21 0,0 0 16,1 0-16,-1 0 0,0 0 0,0 0 16,0 0-16,22 0 0,-22 0 15,0-21-15,21 0 0,-21-1 0,1 1 16,20 0-16,-21 0 0,21-21 16,22-43-16,-43 43 0,0-1 15,22-20-15,-1-43 16,-21 42-16,0 22 0,22-64 15,-22 64-15,0 0 0,-21-1 16,0 22-16,0 0 0,0 0 16,-21 42 15,0 0-31,-1 0 0,22 0 0,-21 22 16,0-1-16,0 0 0,21 1 15,-21-1-15,0 0 0,-1 22 0,1-22 16,0 1-16,21-1 0,-21 21 0,21-41 15,-21 20-15,21 0 0,0 1 16,0-22-16,0 21 0,0-21 16,0 22-16,21-22 15,0-21-15,0 0 0,0 21 0,1-21 16,20 0-16,-21 0 0,0 0 16,43-21-16,-43 21 0,21-21 15,-21-1-15,1 22 0,20-42 16,-21 21-16,0 0 0,0-22 15,1 22-15,-22 0 0,0 0 0,21 0 16,-21 0-16,0-1 0,21 22 0,-21 22 31,-21-1-15,21 0-16,-21 0 0,21 0 0,0 0 16,0 1-16,-22-1 0,22 0 15,0 0-15,0 0 0,0 0 16,0 1-16,22-1 15,-1-21-15,0 21 0,42 0 16,-41-21-16,20 0 0,0 0 0,1 0 16,-22 0-16,21 0 0,0 0 15,1 0-15,-22 0 0,0-21 16,21 0-16,-20 21 0,-1-21 0,0-1 0,0 1 16,-21 0-16,0-21 0,21 21 15,-21-1-15,21-20 0,-21 0 16,0 21-16,0-1 0,0 1 0,0 0 15,0 42 17,-21 0-17,21 1-15,-21-1 0,21 0 16,0 21-16,-21-21 0,21 1 16,-21 20-16,0-21 0,21 21 15,-22 1-15,1-1 0,0 0 0,21 1 16,0 63-16,0-64 0,-21 21 15,21-20-15,0 20 0,0-20 0,0 20 16,0 43-16,0-43 0,0 1 16,0-22-16,0 22 0,0-1 0,-21 1 15,21-1-15,0 1 16,0-1-16,0-20 0,-21 20 0,-1-21 16,1 22-16,0-22 0,21 1 0,-21-22 15,-21 21-15,20-21 0,1 22 0,0-43 16,-21 21-16,21 0 0,-22-21 15,22 0-15,-21 0 0,21 0 0,-22 0 16,22-21-16,0 0 0,0 21 0,0-22 16,-1 1-16,1 21 0,0-21 0,0 0 15,21 0-15,0 0 0,0-1 0,0 1 16,0 0-16,0 0 0,0-21 16,0 20-16,0-20 0,0 0 0,21-1 15,0 1-15,-21-21 0</inkml:trace>
  <inkml:trace contextRef="#ctx0" brushRef="#br1" timeOffset="-193932.85">6731 7387 0,'0'0'0,"21"-21"16,0 21-16,0-21 15,1 21-15,-1-21 0,21 21 0,0-21 16,1 21-16,-1 0 0,-21-22 16,22 22-16,-22 0 0,21 0 15,-21 0-15,22-21 0,-22 21 0,0 0 16,0 0-16,0 0 0,-21-21 15,0 0-15</inkml:trace>
  <inkml:trace contextRef="#ctx0" brushRef="#br1" timeOffset="-193711.98">6413 7133 0,'0'0'15,"-21"0"-15,0 0 16,21 21-16,0 1 47,21-22-16</inkml:trace>
  <inkml:trace contextRef="#ctx0" brushRef="#br1" timeOffset="-193116.03">9504 7345 0,'0'0'0,"0"-21"0,0 0 0,0-1 16,21 1-16,-21 0 0,21 0 15,-21 0-15,0 0 16,0 42 15,0 0-31,0 21 16,0-21-16,0 22 0,0-1 15,0 0-15,0 1 0,0-1 0,0 0 16,0 22-16,0-22 0,0 22 0,0-1 16,0 1-16,0 20 0,0-20 15,-21 21-15,0-1 0,0-20 0,-1 20 16,-20 1-16,21-21 0,0 20 16,0 1-16,-22-22 0,22 22 0,0-21 15,0 20-15,0-20 0,-1-22 16,1 22-16,0-22 0,0 0 0,21 1 15,-21-22-15,21 0 0,0 0 0,0-42 32,0 0-32,0 0 15,0-22-15,21 1 0,0 0 0,0-22 16,0 1-16,1-22 0,-1 21 16,21-20-16</inkml:trace>
  <inkml:trace contextRef="#ctx0" brushRef="#br1" timeOffset="-192716.53">9398 7472 0,'0'0'0,"-21"-21"0,0-22 15,21 22-15,-22 0 0,22 0 0,0 0 16,0-22-16,0 22 0,0 0 0,0 0 16,0-21-16,22 20 0,-1 1 15,0 21-15,0-21 0,-21 0 0,42 0 16,-20 21-16,-1 0 0,21-21 0,0 21 15,1 0-15,-1 0 0,0 0 16,1 0-16,-1 21 0,0 0 16,1 0-16,20 21 0,-42 1 0,1-1 15,-22-21 1,0 22-16,0-1 0,0 0 0,0 1 16,-22-22-16,1 21 0,-63 22 0,62-43 15,-20 0-15,-43 21 16,43-21-16,21 1 0,-21-1 0,20-21 15,1 21-15,0-21 0,0 0 0,0 0 16,21-21 31,21 21-47,0-21 0,0 21 16,0-22-16,1 1 0,-1 21 0,0-21 15,0 21-15,0-21 0</inkml:trace>
  <inkml:trace contextRef="#ctx0" brushRef="#br1" timeOffset="-192271.78">10096 7366 0,'0'-63'31,"0"41"-31,22 22 0,-1-21 16,0 21-16,-21-21 15,21 0-15,0 21 0,0-21 0,43 21 16,-43 0-16,0-21 0,22 21 16,-22 0-16,0 0 0,21 21 15,-21-21-15,1 21 0,-1 21 0,0-21 16,-21 1-16,0 20 0,21 0 16,-21-21-16,0 22 0,0-1 0,0-21 15,0 22-15,-21-1 0,0-21 0,0 0 16,-1 0-16,1 1 0,0-1 15,0 0-15,0 0 0,21-42 32,0 0-17,0 0-15,0-1 0,0 1 16,0 0-16,0 0 0,21-21 16,0 20-16,-21-20 0,21 0 0,-21 21 15,21-22-15,1 22 0,-1-21 16,0 21-16,0-1 0,0 1 0,0 0 15,-21 0-15,22 21 0,-1 0 0,-21-21 16,21 21 0,0 0-16,-21 21 15</inkml:trace>
  <inkml:trace contextRef="#ctx0" brushRef="#br1" timeOffset="-191745.08">11345 7260 0,'0'0'0,"0"-21"0,0 0 16,0 0-16,0 0 0,0-1 16,0 1-1,-21 21-15,0 0 0,0 0 16,0 0-16,-1 21 15,1 1-15,0-1 0,0 21 16,0-21-16,0 22 0,-1-22 0,-20 63 16,42-41-16,-21-22 0,21 42 15,-21-20-15,21-22 16,0 21-16,0-21 0,0 1 0,21-1 16,0-21-16,0 21 0,0-21 0,1 0 15,20 0-15,-21 0 0,21 0 0,-20 0 16,20 0-16,0 0 0,1 0 15,-22 0-15,21-21 0,0 0 0,-20-1 16,-1 1-16,21 0 0,-21 0 0,0-21 16,1 20-16,-1-20 15,-21 0-15,0-1 0,0 1 0,0 0 16,0-1-16,0 1 0,0 21 0,0-21 16,-21 20-16,21 1 0,-43 21 15,22-21-15,0 21 0,-21-21 0,20 21 16,-20 0-16,21 0 0,-21 0 0,20 21 15,-20 0-15,21 0 0,0 1 16,0-1-16,-22 0 0,22 0 0,21 21 16,-21-20-16,21-1 0,-21 0 15,21 0-15,0 0 0,0 0 16,21 1-16,0-22 0,0 0 0</inkml:trace>
  <inkml:trace contextRef="#ctx0" brushRef="#br1" timeOffset="-189847.16">12340 7260 0,'0'0'0,"-21"-84"31,21 62-31,-21 1 15,0 0-15,-1 21 16,1 0-16,0 0 0,0 0 16,0 0-16,0 0 15,-1 0-15,1 21 0,0 0 0,0 1 16,0-1-16,0 0 0,-1 21 0,22 1 16,-21-22-16,0 21 0,21 0 15,-21-20-15,21 20 0,0 0 0,0-21 16,0 1-16,0 20 0,0-21 0,0 0 15,0 0-15,0 1 0,21-22 16,0 21-16,0-21 0,1 0 0,-1 0 16,0 0-16,21 0 0,-21 0 0,1 0 15,-1 0-15,21 0 0,-21-21 16,0-1-16,1 1 0,20 0 16,-21 0-16,0 0 0,22-64 15,-22 43-15,0-1 0,0 1 0,0 0 16,0-22-16,-21 22 15,22 0-15,-1-22 0,-21 22 0,21-43 16,-21 43-16,0-1 0,0 1 16,0 21-16,0-21 0,0 20 0,0 1 15,0 0-15,0 0 0,0 42 32,0 0-32,-21 22 0,21-22 15,0 21-15,-21 0 0,21 1 16,-22-1-16,22 0 0,0 1 15,0 20-15,-21-20 0,21 20 0,0-21 16,0 1-16,0-1 0,0 0 0,0 1 16,0-1-16,0-21 0,0 22 15,0-22-15,0 0 0,21 0 0,1-21 16,-22 21-16,21 0 0,0-21 0,0 0 16,0 0-16,0 0 0,22 0 15,-22 0-15,0 0 0,0-21 16,0 0-16,1 21 0,-1-21 0,0-21 15,0 20-15,0 1 0,0-21 16,1 21-16,-1-22 0,0-41 16,-21 63-16,21-22 0,-21 22 15,0 0-15,0 0 0,0 0 0,0-1 16,-21 44 15,21-1-31,0 21 16,0-21-16,-21 0 0,21 22 0,-21-22 15,21 21-15,0-21 0,0 22 0,0-22 16,0 0-16,0 0 0,0 0 0,0 1 16,0-1-16,0 0 0,21 0 15,0-21-15,0 21 0,0-21 16,0 0-16,1 0 0,20 0 0,-21 0 16,0 0-16,0 0 0,1-21 15,20 0-15,-21 0 0,0 0 0,0-1 16,1 1-16,-1-21 0,0 0 15,0-1-15,-21 1 0,0 0 0,21 20 16,-21-20-16,0 21 0,21-21 0,-21 20 16,0 1-16,0 0 15,0 42 1,0 0-16,-21 1 0,21 20 16,-21-21-16,21 21 0,0-20 15,0 20-15,0 0 0,-21-21 16,21 22-16,0-22 0,0 21 0,0-21 15,0 1-15,21-1 0,-21 0 16,21 0-16,0 0 0,1-21 0,-1 21 16,21-21-16,0 0 0,-20 0 15,-1 0-15,0 0 0,0 0 16,0-21-16,0 0 0,1 0 0,-1 0 16,0 0-16,0-22 0,0 1 0,22 0 15,-22-1-15,0 1 16,0 0-16,21-1 0,-20 22 0,-1-21 15,0 21-15,0-22 0,0 22 0,0 0 16,-21 42 15,0 0-31,0 0 16,0 1-16,0-1 16,-21-21-16,21 21 0,0 0 15,0-42 16,0 0-15,0 0-16,0-1 16,0 1-16,0 0 15,0 0-15,0 0 0,-21 21 16,21-21 0,-21 21-1,0 0-15,0 21 0,21 0 16,-22 0-16,1 0 0,21 22 15,-21-22-15,21 21 0,-21 22 16,21-22-16,0-21 0,-21 21 0,21-20 16,0 20-16,0-21 0,0 21 15,0-20-15,0-1 0,21 0 0,0 0 16,0-21-16,0 21 0,1 0 16,-1-21-16,0 0 0,21 0 0,-21 0 15,22 0-15,-22 0 0,21 0 0,1-21 16,-1 0-16,0 0 0,1 0 15,20-43-15,-21 22 16,1 0-16,-1-1 0,0 1 0,1-22 16,20-41-16,-42 62 0,1 1 15,-1 0-15,0-1 0,0 1 16,-21 21-16,0-22 0,0 22 0,0 0 16,0 0-16,0 0 0,0 0 15,0-1-15,-21 22 16,0 0-1,0 22-15,-1-1 16,22 0-16,-21 21 0,21-21 0,-21 22 16,0-22-16,0 21 0,21 1 0,0 20 15,-21-21-15,-1 1 0,22-1 16,0 22-16,0-22 0,0 0 0,0-21 16,0 22-16,0-22 0,0 21 0,0-21 15,0 1-15,22-1 0,-1-21 16,0 21-16,-21 0 0,21-21 15,0 0-15,0 0 0,1 0 16,-1 0-16,0 0 0,0 0 0,-21-21 16,42 0-16,-20 0 0,-1 21 15,0-22-15,0 1 0,0 0 0,0 21 16,22-42-16,-22 21 16,-21-1-16,21 1 0,0-21 15</inkml:trace>
  <inkml:trace contextRef="#ctx0" brushRef="#br1" timeOffset="-189547.33">14499 7070 0,'0'0'0,"-42"0"0,21 0 15,21-21-15,21 21 16,0-22-16,0 22 0,21 0 15,1 0-15,-1-21 0,0 21 0,1 0 16,-1 0-16,22-21 0,-22 21 16,0 0-16,22 0 0,-22-21 0,-21 21 15,22 0-15,-1 0 0,-21 0 0,0 0 16,0-21-16,1 21 0,-1 0 16,-21-21-1,21 21-15</inkml:trace>
  <inkml:trace contextRef="#ctx0" brushRef="#br1" timeOffset="-188116.56">910 9970 0,'0'-22'0,"21"22"0,-21-21 32,21 21-32,-21-21 15,22 0-15,-22 0 16,0 0-1,0-1-15,0 1 16,0 0-16,0 0 16,0 0-1,-22 42 32,22 0-47,0 0 0,-21 22 0,21-22 16,0 21-16,-21 0 15,21-20-15,-21 20 0,0 0 0,0 1 16,21-1-16,-22 0 0,1 1 16,-21-1-16,21 0 0,0 1 0,-1-22 15,1 21-15,-21-21 0,21 0 16,0 1-16,21-1 0,-22-21 0,1 0 16,21-21-1,0-1 1,0 1-16,0 0 0,0 0 15,0 0-15,0 0 0,21-1 16,1 1-16,-1 0 0,0 21 16,0-21-16,0 21 0,0 0 0,43-21 15,-43 21-15,21 0 16,-20 0-16,20 0 0,0 0 0,-21 0 16,22 0-16,-22 0 0,0 0 15,21 0-15,-20 0 0,-1 0 0,0 0 16,0-21-16,0 21 0,0 0 15,-21-22-15,22 1 0,-22 0 16,0 0 0,0 0-16,0 0 0,0-1 15,0 1-15,0 0 16,0 0-16,0 0 0,0 0 0,0-1 16,0 1-16,0 0 15,-22 21-15,1 0 31,0 21-31,21 0 16,0 1-16,0-1 0,0 0 16,0 0-16,0 21 0,0-20 15,0-1-15,0 21 0,0-21 0,-21 0 16,21 22-16,0-22 0,-21 21 16,21-21-16,0 1 0,0 20 0,0 0 15,-21-21 1,21 1-16,0-1 0,0-42 62,0-1-46,0 1-16,0 0 0,0 0 16</inkml:trace>
  <inkml:trace contextRef="#ctx0" brushRef="#br1" timeOffset="-186305.46">1841 9991 0,'-21'0'16,"0"0"-16,21 21 16,-21-21-1,21 21 1,21-21 62,-21-21-78,0 0 16,0 0 15,-21 21 16,0 0-32,21 21 1,0 0-16,-21-21 0,21 21 16,0 0-1,21-21 48,-21-21-48,0 0 1,0 0 0</inkml:trace>
  <inkml:trace contextRef="#ctx0" brushRef="#br1" timeOffset="-161993.1">3471 9483 0,'0'0'0,"0"-21"0,0-1 0,21 22 0,-21-42 16,0 21-1,0 42 1,-21 0 0,0 0-16,0 22 15,0-1-15,21 0 0,-43 1 0,22 20 0,0 1 16,0-1-16,-21-20 16,20 20-16,-20 1 0,21-1 0,-21-21 15,20 22-15,-20 42 0,0-64 16,42 0-16,-21 1 0,21-22 15,0 0-15,0 0 0,21-42 32,0 0-32,0-21 0,0 20 15,0-20-15,1 21 0,-1-21 0,0-1 16,0 1-16,0 0 16,0-22-16,1 22 0,-1-22 0,0 1 15,0-1-15,0 1 0,0-1 16,22 1-16,-22 20 0,0-20 0,0 21 15,0 20-15,1-20 0,-1 21 0,0 0 16,0 21 0,0 0-16,-21 21 15,0 0-15,21 21 0,-21 1 16,0-1-16,22 0 0,-22 22 0,0-22 16,0 85-16,0-63 0,0-22 15,0 22-15,0-22 0,0 0 16,0 1-16,0-1 0,0-21 15,0 21-15,0-20 0,0-1 16,0 0-16,0 0 0,0 0 16,-22-21-1,22-21 1,-21 0-16,21 0 0,0 0 0,-21-1 16</inkml:trace>
  <inkml:trace contextRef="#ctx0" brushRef="#br1" timeOffset="-161801.21">3196 10054 0,'0'0'0,"-21"0"0,42 0 31,0 0-15,0 0-16,22 0 0,-22 0 0,21-21 15,1 21-15,-1 0 0,-21-21 16,21 21-16,1 0 0,-22-21 0,0 0 15,0 21-15,0 0 0,1-22 16,-1 22-16</inkml:trace>
  <inkml:trace contextRef="#ctx0" brushRef="#br1" timeOffset="-161473.97">4297 9716 0,'0'0'0,"0"-22"16,0 1-16,0 0 0,0 0 16,0 0-16,-21 21 15,-1 0-15,1 0 16,0 0-16,0 0 0,0 21 0,0 0 16,-22 21-16,22-20 15,0 20-15,0-21 0,21 21 0,-21-20 16,21 20-16,-22 0 0,22-21 15,0 22-15,0-22 0,0 0 16,0 21-16,0-20 0,0-1 0,0 0 16,0 0-16,0 0 0,43 0 15,-22 1-15,0-22 16,21 0-16,-20 0 0,-1 0 0,21 0 16,-21 0-16,22-22 0,-1 22 0,0-21 15</inkml:trace>
  <inkml:trace contextRef="#ctx0" brushRef="#br1" timeOffset="-158868.72">5016 9758 0,'0'0'0,"0"-42"32,-21 20-32,0 22 0,0 0 15,0 0-15,0 0 0,-1 22 16,22-1-16,-21 0 0,0 0 15,0 0-15,0 0 0,21 22 0,-21-22 16,21 21-16,-22-21 0,22 1 16,0 20-16,0-21 0,0 0 15,0 0-15,0 1 0,0-1 0,0 0 16,22 0-16,-1-21 0,0 0 16,21 0-16,-21 0 0,43 0 15,-43 0-15,0 0 0,22 0 16,-22 0-16,0 0 0,21-21 15,-21 0-15,1 21 0,-1-21 0,0-1 16,0 1-16,0 0 0,0 0 0,1-21 16,-22 20-16,0 1 0,21-21 15,0 0-15,-21 20 0,0 1 16,0 0-16,-21 42 47,21 0-47,0 1 0,-21-1 15,21 0-15,0 0 0,0 21 16,0-20-16,0-1 0,0 0 0,0 0 16,0 0-16,0 0 0,0 1 15,0-1-15,21-21 0,0 21 16,0-21-16,0 0 16,0 0-16,1 0 0,-1 0 15,0 0-15,0-21 0,-21 0 0,21-1 16,0 22-16,1-42 0,-1 21 0,0 0 15,-21 0-15,21-22 0,0 22 16,0-21-16,1 21 0,-22-1 0,42-20 16,-42 21-16,0 0 0,21 0 15,0-1 1,-21 44 0,0-1-1,0 0-15,0 0 0,-21 0 16,21 0-16,0 22 0,-21-22 0,21 0 15,0 21-15,0-20 0,0-1 0,0 0 16,0 0-16,0 0 0,0 0 16,0 1-16,21-1 0,0-21 15,0 0-15,1 0 0,-1 0 0,0 0 16,0 0-16,21 0 0,-20 0 16,-1 0-16,21-21 0,-21 21 15,0-22-15,22 1 0,-22 0 0,0 0 16,0-21-16,0 20 0,1-41 15,-22 42-15,0 0 0,0-1 16,0 1-16,0 0 0,0 42 47,0 0-31,0 1-16,0-1 15,21-21-15,0 21 0,-21 0 0,21 0 16,0-21-16,0 21 15,-21 1-15,0-1 0,22-21 16,-1 21-16,-21 0 0,21-21 16,-21 21-16,21 0 0,0-21 15,0 22-15,1-22 0,-1 21 16,0-21-16,0 21 0,0-21 0,0 0 16,1 0-16,20 0 0,-21 0 0,21 0 15,-20 0-15,20 0 0,0 0 16,-21-21-16,1 0 0,20 21 0,-21-22 15,0 1-15,22 0 0,-22-21 0,0 21 16,0-1-16,-21-20 16,0 0-16,21 21 0,-21-22 0,0 22 0,0-21 15,0 21-15,0-22 0,0 22 16,-21 21-16,21-21 0,-21 0 16,0 21-16,0 0 0,-1 0 0,1 0 15,-21 0-15,21 0 0,-22 21 16,22 0-16,-21 0 0,21 0 0,0 22 15,-1-22-15,1 21 0,0 1 0,0-22 16,21 21-16,0-21 0,-21 22 16,21-22-16,0 21 0,0-21 15,0 0-15,0 1 0,0-1 0,0 0 16,21-21-16,0 0 0,0 0 0,0 0 16,1 0-16,41 0 15,-42 0-15,0-21 0,22 21 0,-22-21 16,0-1-16,21 1 0,-20 0 15,-1 0-15,0 0 0,0 0 16,0-22-16,0 22 0,-21-21 16,0 21-16,22-1 0,-22 1 0,21 0 0,-21 0 15,21 0-15,-21 42 32,0 0-17,0 0-15,0 0 0,0 1 0,0-1 16,0 0-16,0 0 0,-21 0 15,21 22-15,0-22 0,0 0 0,0 0 16,0 0-16,0 0 0,0 1 16,0-1-16,21-21 15,-21 21-15,21-21 0,0 0 0,0 0 16,1 0-16,-1 0 0,0 0 16,0 0-16,0 0 0,0-21 0,1 21 15,-1-21-15,0-1 0,0 22 0,0-21 16,0-21-16,1 21 0,20-43 15,-21 43-15,0-21 0,0-1 16,1 22-16,-1-21 0,0 21 16,0 0-16,-21-1 0,21 1 15,0 21-15,1 0 0,-22 21 32,0 1-32,0-1 15,0 0-15,0 0 31,0-42 1,0 0-32,0 0 15,0-1-15,0 1 16,0 0-16,0 0 16,-22 21-1,1 0-15,0 0 16,21 21-16,-21 0 0,21 0 0,-21 1 15,0-1-15,-1 21 16,22 0-16,-21-20 0,21-1 0,-21 21 16,21-21-16,0 0 0,0 1 0,0-1 15,0 0-15,0 0 0,0 0 16,0 0-16,21 1 0,0-22 16,1 0-16,-1 0 0,0 0 0,21 0 15,-21 0-15,22 0 0,-1 0 0,-21 0 16,22 0-16,-1-22 0,-21 22 15,21-21-15,1 0 0,-22 0 16,21 0-16,-21-22 0,22 22 0,-22 0 16,21-21-16,-21 21 0,1-1 15,-1 1-15,-21 0 0,21 21 16,-21-21-16,0 42 16,-21 0-1,0 0-15,21 1 0,0-1 0,0 0 16,-22 0-16,22 0 0,0 22 15,0-22-15,0 0 0,0 0 16,0 0-16,0 0 0,22-21 16,-1 0-16,0 22 0,0-22 15,0 0-15,22 0 0,-22 0 0,0 0 16,0 0-16,21 0 0,-20-22 16,-1 1-16,0 21 0,0-21 0,0 0 15,0 0-15,1-22 0,-22 22 16,21-21-16,0 21 0,-21-22 0,0 22 15,21 0-15,0 0 0,-21 0 0,21 0 16,-21-1-16,0 1 16,0 42-1,0 1-15,0-1 16,0 0-16,0 0 16,0 0-16,-21 0 0,21 22 0,0-22 15,-21 21-15,0-21 0,0 22 0,21-1 16,0 0-16,-21 1 0,21-1 15,-22 64-15,1-43 0,21-20 16,0 20-16,0 1 0,0-1 0,0 22 16,0-22-16,0 1 0,-21-1 0,21 1 15,0-1-15,0 22 0,0-21 16,-21-1-16,21 22 0,0-22 0,0 1 16,0 42-16,0-43 0,0-21 15,0 1-15,0-22 0,0 21 0,-21-21 16,0 1-16,21-1 15,-22 0-15,1-21 0,0 0 0,0 0 16,0 0-16,0 0 0,-1 0 0,-20 0 16,21 0-16,0-21 0,-22 0 0,22-1 15,-21-20-15,21 21 0,-22-21 0,1-1 16,21-20-16,-21 20 0,-1-41 16,22 20-16,0 1 0,0-22 0,0 22 15,21-1-15,0-21 0,0 22 0,0-85 16,21 84-16,0 1 15,0-1-15,0 22 0,0-22 0,22 22 16,-22-21-16,21 41 0,-21-20 16,22 0-16,-22 21 0,0-1 0,21 1 15,-20 0-15,-1 0 0,0 21 16,0-21-16,0 0 0,0-1 0,1 22 16</inkml:trace>
  <inkml:trace contextRef="#ctx0" brushRef="#br1" timeOffset="-158440.97">9758 9610 0,'0'0'0,"0"21"0,0 21 0,0-21 16,0 22-16,0-22 0,0 21 16,0-21-16,-21 22 0,21-22 0,-22 0 15,22 0-15,-21 0 0,21 1 16,0-1-16,0 0 0,-21-21 16,21-21 15,0 0-16,0-22-15</inkml:trace>
  <inkml:trace contextRef="#ctx0" brushRef="#br1" timeOffset="-158113.15">9715 9419 0,'0'0'0,"0"21"16,0 1-16,0-1 15,0 0-15,22-21 16,-1 0 0,0 0-16,0 0 0,0 0 15,22 0-15,-22 0 0,0-21 0,0 0 16,0 21-16,-21-22 0,0 1 16,0 0-16,0 0 15,0 0-15,-21 0 0,0-1 16,0 22-16,0 0 15,-1 0-15,1 0 0,0 0 16,0 22-16,0-1 0,21 0 16,0 0-16,0 0 0,0 0 15,0 1-15,0-1 0,0 21 0,0-21 16,21 0-16,0 1 0,0-1 16,0-21-16</inkml:trace>
  <inkml:trace contextRef="#ctx0" brushRef="#br1" timeOffset="-157675.96">10202 9589 0,'0'21'16,"0"0"-16,0 0 0,0 0 0,0 0 16,0 1-16,0-1 0,-21 0 15,21 0-15,0 0 0,0 0 0,-21 1 16,21-1-16,0 0 0,0 0 0,0 0 15,0 0-15,0 1 16,0-44 31,0 1-47,0 0 0,0 0 0,0 0 16,0 0-16,0-22 0,0 1 0,21 0 15,0-1-15,0 22 0,1-21 16,-1-1-16,21 1 0,0 21 0,1 0 15,-22 0-15,21-1 0,1 22 16,-1 0-16,0 0 0,1 0 16,-1 0-16,0 22 0,-21 20 0,22-21 15,-22 21-15,0 1 0,-21-1 0,0 0 16,0 1-16,0-1 0,0 0 16,0 1-16,-21-22 0,0 21 0,0 1 15,-1-22-15,1-21 0,0 21 16,21 0-16,0-42 15,0 0 1,21 0-16</inkml:trace>
  <inkml:trace contextRef="#ctx0" brushRef="#br1" timeOffset="-157164.58">12615 9144 0,'0'0'0,"0"-21"0,0 42 31,-21 0-31,0 0 16,21 22-16,-21-22 0,0 21 0,21 1 16,-22-1-16,22 0 0,0 22 15,-21-22-15,0 64 16,21-43-16,-21-20 0,0-1 0,-22 43 16,43-43-16,-21-21 0,21 0 15,-21 1-15,21-1 0,0 0 16,0 0-16,0-42 31,0 0-31,0 0 16</inkml:trace>
  <inkml:trace contextRef="#ctx0" brushRef="#br1" timeOffset="-156676.71">12298 9610 0,'0'0'0,"0"-21"0,0-22 0,0 22 0,0 0 15,0-21-15,0 20 0,0 1 16,21 0-16,0 0 0,0 0 0,0 0 15,1-1-15,-1-20 0,21 21 0,-21 0 16,22 0-16,-1-1 0,-21 1 16,21 0-16,1 21 0,-1-21 15,0 21-15,1 0 0,-1 0 0,0 0 16,1 0-16,-22 21 0,21-21 0,-21 21 16,1 0-16,-1 22 0,-21-22 15,0 0-15,0 21 0,-21-20 0,-1-1 16,-20 0-16,21 21 0,-21-21 0,-1 1 15,1-1-15,0 0 0,-1 0 16,1 0-16,0 0 0,20-21 16,-20 0-16,21 22 0,0-22 0,0 0 15,-1 0-15,22-22 16,0 1 0,22 42 15,-22 1-31,21-1 15,-21 0-15,21 0 0,0 21 16,0-20-16,0-1 0,1 21 0,-1-21 16,0 0-16,0 1 0,0-1 15,0 21-15,1-42 0,-1 21 0,0 0 16,0 1-16,0-22 0,0 21 16,1-21-16,-1 0 0,0 0 15,0 0 1,0-21-1,0-1-15,-21 1 0,22 0 0,-1 0 16,-21 0-16</inkml:trace>
  <inkml:trace contextRef="#ctx0" brushRef="#br1" timeOffset="-156307.92">13208 9673 0,'21'0'15,"0"0"1,0 21-16,1-21 15,-1 0-15,0 0 16,0 0-16,0 0 0,22 0 16,-22 0-16,0 0 0,0-21 0,21 21 15,-20-21-15,-1 0 0,0 21 16,0-21-16,-21 0 0,0-22 16,0 22-16,0 0 0,-21 21 31,0 0-31,0 0 0,-1 0 0,1 0 15,-21 21-15,21-21 0,0 42 0,-22-20 16,22-1-16,0 0 0,0 21 16,0-21-16,-1 22 0,1-22 0,21 0 15,-21 0-15,21 22 0,0-22 16,0 0-16,0 0 0,0 0 16,21 0-16,0-21 0,1 0 15,-1 22-15,0-22 0,0 0 16,21 0-16,-20 0 0,-1 0 0,21-22 15,-21 1-15,22 0 0</inkml:trace>
  <inkml:trace contextRef="#ctx0" brushRef="#br1" timeOffset="-154504.31">14182 9483 0,'0'0'0,"-43"-21"16,22 21-16,0 0 15,0 0-15,0 0 0,-22 0 0,22 0 16,0 0-16,0 0 0,0 21 16,-1-21-16,22 21 0,-21 0 15,21 0-15,0 0 0,0 1 16,0-1-16,0 0 0,0 0 0,21 0 16,1 0-16,-1 1 15,0-1-15,0 0 0,0-21 0,0 21 16,1 0-16,-1 0 0,0 1 15,-21-1-15,21-21 0,0 21 16,-21 0-16,0 0 0,0 0 16,0 1-16,0-1 0,-21-21 15,0 0-15,0 0 0,0 21 16,-22-21-16,22 0 0,-21 0 0,21 0 16,-22 0-16,22 0 0,0 0 0,0-21 15,0 0-15,-1 21 0,22-22 16,0 1-16,-21 0 0,21 0 0,-21 0 15,21-22-15,0 22 0,0 0 16,0 0-16,0 42 31,0 0-31,21 0 16,-21 1-16,0-1 0,21 0 0,1 0 16,-1 0-16,0 0 0,0 1 15,0-1-15,22 0 0,-22-21 16,0 0-16,0 21 0,0-21 0,22 0 15,-22 0-15,0 0 0,21 0 16,1 0-16,-22 0 0,21 0 16,-21-21-16,22 0 0,-22 0 0,0 21 15,21-43-15,-21 22 0,22-42 16,-22 41-16,0-20 0,0 0 0,0-1 16,-21 22-16,22-21 0,-22 21 15,21-22-15,-21 22 0,0 0 16,0 42-1,0 0 1,-21 1-16,21-1 0,-22 21 16,1-21-16,21 22 0,0-1 0,0-21 15,-21 21-15,21-20 0,0-1 16,0 0-16,0 21 0,0-21 0,0 1 16,21-1-16,-21 0 0,21-21 15,1 0-15,-1 21 0,0-21 16,0 0-16,0 0 0,0 0 0,1 0 15,-1 0-15,21-21 0,-21 0 16,0 21-16,1-21 0,-1-1 16,0-20-16,0 21 0,0-21 15,0 20-15,1-20 0,-1 0 0,0-1 0,-21 22 16,0-21-16,21 21 0,-21-22 16,21 22-16,-21 0 0,0 0 15,0 42 1,0 0-16,0 0 15,0 1-15,0-1 0,-21 21 0,21-21 16,-21 22-16,21-22 0,0 21 0,0-21 16,0 22-16,0-22 15,0 21-15,0-21 0,21 0 16,0 1-16,0-1 0,1 0 0,20-21 16,-21 0-16,0 0 0,22 0 15,-1 0-15,0 0 0,1 0 0,-22 0 16,21-21-16,43-22 0,-43 22 15,0-21-15,-20 0 0,20-1 16,-21 1-16,21 0 0,-20-1 0,20-20 16,-21 20-16,0 1 0,0 0 15,1-1-15,-1 1 0,-21 21 16,0-21-16,0 20 0,0 1 0,0-21 16,-21 42 15,-1 21-31,1 0 0,21 22 15,-21-22-15,0 21 0,21 0 16,-21 1-16,21-1 0,0 0 0,0 22 16,-21-22-16,21 1 0,0-1 0,0 0 15,0 1-15,0-22 0,0 21 16,21-21-16,-21 0 0,21 1 0,0-1 16,21 0-16,1-21 0,-22 0 15,0 0-15,21 0 0,-20 0 16,20 0-16,0 0 0,1-21 15,-22 0-15,21-1 0,0 1 0,-20-21 16,20 0-16,-21-1 0,21 1 16,-20-22-16,20 22 0,-21-21 0,0 20 15,0-20-15,1 20 0,-1 1 16,-21 0-16,0-1 0,21 22 0,-21-21 16,21 21-16,-21 0 0,0-1 15,0 1-15,0 42 16,-21-21-16,0 22 15,0-1-15,-1 21 0,1-21 0,0 22 16,0-1-16,21 0 0,-42 43 16,20-22-16,22-20 15,-21-1-15,21 0 0,0 1 0,0-1 16,0 0-16,0 1 0,0-1 16,0-21-16,0 0 0,21 1 0,-21-1 15,22 0-15,-1 0 0,21-21 16,-21 0-16,43 21 0,-43-21 15,21 0-15,1 0 0,-1 0 0,0-21 16,1 0-16,-1 0 0,0 0 16,1-1-16,-1 1 0,-21-21 15,21 0-15,-20-1 0,20 22 0,-21-21 16,0-1-16,0 1 0,-21 21 16,0 0-16,0 0 0,0-1 0,0 1 15,0 0-15,-21 21 0,-21 0 16,42 21-16,-21 0 15,0 1-15,21-1 0,0 21 0,0-21 16,0 0-16,-22 22 0,22-22 0,0 0 16,0 21-16,0-20 0,0-1 15,0 21-15,0-21 0,0 0 16,0 1-16,0-1 0,0 0 0,0 0 16,0 0-16,0 0 15,-21-21 1,0 0-16,0 0 15,0 0 1,0 0-16,-1 0 0,1 0 16,21-21-16,-21 21 0,21-21 15,-21 0-15,21 0 0,0 0 16,-21-1-16</inkml:trace>
  <inkml:trace contextRef="#ctx0" brushRef="#br1" timeOffset="-154232.95">16129 9419 0,'42'-21'16,"-21"21"-16,1 0 15,20 0-15,0 0 0,1 0 0,-1-21 16,0 21-16,1 0 0,-1 0 15,21 0-15,22 0 0,-43 0 16,1 0-16,20 0 16,-42 0-16,22 0 0,-22 0 15,-42 0 17,-22 0-32,22 0 0</inkml:trace>
  <inkml:trace contextRef="#ctx0" brushRef="#br1" timeOffset="-152460.7">1206 11642 0,'0'-21'32,"22"21"-32,-1 0 15,21-22-15,-21 22 0,22 0 16,-22 0-16,21 0 0,0-21 0,1 21 15,-22 0-15,21 0 0,-21 0 16,1 0-16,-1 0 0,0 0 16,0 0-16,-21 21 0,0 1 15,-21-1 1,0-21 0,0 0-16,-1 0 0,1 0 0,0 0 15,0 0-15,0 0 16</inkml:trace>
  <inkml:trace contextRef="#ctx0" brushRef="#br1" timeOffset="-151905.2">1185 11642 0,'0'0'0,"-21"21"0,0-21 16,0 21-16,21 0 0,-21 0 0,-1 1 15,22-1-15,-21 0 0,0 0 16,0 0-16,21 0 0,-21 1 15,21-1-15,-21 0 0,21 0 0,0 0 16,-22 0-16,22 1 16,0-1-16,0-42 62,22-1-62,-1 1 16,0 21-16,-21-21 0,21 0 15,0 21-15,0-21 0,22 21 16,-22 0-16,0-21 0,21 21 0,-20 0 16,20 0-16,0 0 0,-21 0 15,22 0-15,-22 21 0,21 0 0,-21 0 16,1 0-16,-1 0 0,-21 1 16,0 20-16,0-21 0,0 21 0,0 1 15,0-22-15,-21 21 0,-1-21 16,-20 22-16,0-22 0,21 0 0,-22 21 15,1-42-15,0 22 16,-1-1-16,1-21 0,21 0 0,-22 0 16,22 0-16,-21 0 0,21 0 15,0 0-15,-1 0 0,1 0 16,0 0-16,0 0 0,0-21 16,0-1-16,21 1 15,0 0-15,0 0 31,0 0-15,21 0-16,0 21 16,0 0-16</inkml:trace>
  <inkml:trace contextRef="#ctx0" brushRef="#br1" timeOffset="-151501.43">1863 12150 0,'0'0'0,"21"21"15,0-21 1,0 0-1,0-21 1,-21 0 0,0-1-16,0 1 15,-21 21 1,0 0-16,0 0 0,0 0 16,-1 0-1,1 0-15,0 21 0,21 1 31,21-22 16,0 0-47,1-22 16,-22 1-16</inkml:trace>
  <inkml:trace contextRef="#ctx0" brushRef="#br1" timeOffset="-149426.71">3979 11367 0,'0'0'0,"0"21"16,0 0-16,0 0 0,0 21 16,0-20-16,0-1 0,0 0 0,0 0 15,0 0-15,21 0 16,1 1-16,-1-1 0,0-21 16,0 0-16,0 0 0,0 0 15,22 0-15,-22 0 0,0 0 0,21-21 16,1-1-16,-22 22 0,21-21 15,1 0-15,-22 0 0,0 0 16,21 0-16,-21-1 0,-21-20 0,0 21 16,22 0-16,-22 0 0,0-22 15,0 22-15,0 0 0,-22 21 16,1 21 0,0 21-1,21-20-15,-21 20 0,21 0 0,0-21 16,0 43-16,0-22 0,-21 1 15,21-1-15,0 0 0,-21 22 0,21-22 16,-22 22-16,22-22 0,0 21 16,0-20-16,-21-1 0,21 0 0,-21 1 15,21-1-15,-21 0 0,21-20 16,0 20-16,0-21 0,0 0 16,-21 0-16,0 1 0,-1-22 15,1 0-15,0 0 16,0 0-16,0 0 0,0 0 0,-1-22 15,-20 1-15,0 0 0,21 0 16,-22 0-16,1-22 0,0 1 0,20 21 16,-20-21-16,0 20 0,21-20 15,-1 21-15,1 0 0,0 0 16,21-1-16,0 44 31,0-1-31,0 0 0,0 21 0,0-21 16,21 1-16,0 20 0,1-21 15,-1 21-15,0-20 0,21-1 0,22 21 16,-43-21-16,21 0 0,1 1 16,-22-22-16,21 0 0,0 0 15,1 0-15,-1 0 0,0 0 0,1-22 16,20 22-16,-20-21 0,-1 0 16,21 0-16,-20-21 0,20 20 0,-20-20 15,-1 21-15,0-21 0,1-1 16,-1 1-16,-21 0 0,0-1 15,22 1-15,-22 21 0,-21-22 0,21 22 0,-21 0 16,21 21-16,-21-21 16,-21 42-1,0 0 1,21 0-16,-21 1 0,21-1 16,0 21-16,0-21 0,-22 22 0,22-1 15,-21-21-15,21 21 0,0-20 16,0 20-16,0-21 0,0 0 0,0 22 15,21-22-15,1 0 0,-1-21 16,0 0-16,0 0 0,0 0 16,22 0-16,-22 0 0,21 0 15,-21 0-15,22 0 0,-22-21 16,21 0-16,0-1 0,-20 1 0,20-21 16,0-22-16,1 43 0,-22-21 15,0 0-15,-21 20 0,21-20 16,-21 21-16,21 0 0,-21 0 0,0-1 15,0 1-15,0 42 32,0 1-32,0-1 15,0 0-15,0 0 0,-21 21 16,21-20-16,-21-1 0,21 21 0,0-21 16,0 22-16,0-22 0,-21 0 15,21 21-15,0-21 0,0 1 16,0-1-16,-21-21 0,21 21 0,0 0 15,0-42 17,0 0-32,0 0 15,0-1-15,0 1 0,0 0 16,21-21-16,0-1 0,0 1 0,0 0 16,22-22-16,-22 22 0,0 21 15,21 0-15,-21-1 0,1 1 16,-1 21-16,0 0 0,0 0 15,0 0-15,22 0 0,-22 21 16,-21 1-16,21-1 0,-21 0 16,21 0-16,-21 21 0,21-20 15,-21 20-15,0-21 0,0 21 0,0-20 16,21-1-16,-21 21 0,0-21 0,0 0 16,0 1-16,0-1 0,0 0 15,22-21 16,-1-21-31,0 0 16,-21-1-16,21 1 0,0 0 0,-21 0 16,21-21-16,1-1 0,-1 1 15,0 21-15,0-22 0,0 1 16,22 21-16,-22-21 0,0 20 0,0 1 16,0 0-16,0 0 0,1 0 15,-1 21-15,0 0 0,0 0 0,0 0 16,-21 21-16,0 0 15,0 21-15,0-20 16,0 20-16,0-21 0,0 21 0,0 1 16,0-22-16,0 21 0,0 1 15,0-22-15,0 21 0,0-21 16,0 0-16,0 1 0,21-1 0,1 0 16,-1-21-16,21 21 0,-21-21 0,22 0 0,-22 0 15,21 0-15,0 0 16,1-21-16,20 21 0,-20-21 0,-1 0 15,21-1-15,-20 1 0,-1-21 16,0 21-16,-20-22 0,20 1 0,-21 21 16,0-21-16,0-1 0,1 1 0,-1 0 15,-21 20-15,0-20 0,0 21 16,0 0-16,0 0 0,0-1 0,-21 22 16,-1 0-16,1 22 15,0-1-15,21 0 0,-21 0 16,0 21-16,0-20 0,-1 20 15,22 0-15,0 1 0,0-1 0,0-21 16,0 21-16,0 1 0,0-22 16,0 0-16,22 0 0,-1 0 0,0 1 15,21-22-15,-21 0 0,22 0 16,-22 0-16,21 0 0,-21 0 0,22 0 16,-22 0-16,21-22 0,-21 22 0,22-21 15,-22 0-15,0 0 0,0 0 16,0-22-16,1 22 0,-22 0 0,0-21 15,0 21-15,0-22 0,0 1 0,0 21 16</inkml:trace>
  <inkml:trace contextRef="#ctx0" brushRef="#br1" timeOffset="-149192.85">5927 11451 0,'0'0'0,"-22"21"31,22 1 0,22-22-15,20 0-1,-21 0-15</inkml:trace>
  <inkml:trace contextRef="#ctx0" brushRef="#br1" timeOffset="-146505.03">9694 11663 0,'0'0'0,"21"-21"0,1 21 0,-1-21 16,0 21-16,0-22 15,0 1-15,0 21 0,22-21 0,-1 0 16,-21 0-16,22 0 0,-1-22 16,43 1-16,-43 0 0,0 20 15,-21-20-15,22 21 0,-22-21 0,0 20 16,-21-20-16,0 21 15,0 0-15,0 0 0,-21 21 0,0 0 16,0 0-16,-22 0 0,1 0 16,0 0-16,-43 42 0,21-21 15,22 0-15,0 22 0,21-1 16,-22-21-16,22 21 0,0 1 0,0-1 16,21 0-16,0-20 0,0 20 15,0 0-15,0 1 0,21-22 16,0 21-16,0 0 0,0-20 0,1 20 15,20 0-15,-21-21 0,0 22 0,0-1 16,1-21-16,-1 22 0,-21-22 16,0 21-16,0-21 0,0 0 0,0 1 15,0-1-15,-21 0 0,-22 0 16,22 0-16,-21 0 0,-1-21 0,1 0 16,0 0-16,-1 0 0,22 0 0,-21 0 15,0 0-15,20 0 0,-20-21 16,21 0-16,0 0 0,-22 0 0,22-22 15,21 22-15,-21-21 0,0 0 16,21-1-16,-21 1 0,21 0 16,0-1-16,0 1 0,0 0 15,0 20-15,0-20 0,0 21 0,0 0 16,0 0-16,0-1 0,0 44 31,0-1-31,0 21 0,21-21 16,-21 22-16,0-22 0,21 21 0,0 0 15,-21 1-15,21-1 0,1 0 16,-1 1-16,0-1 0,0 0 0,0-20 16,0 20-16,22-21 0,-22 0 0,21 0 15,1-21-15,-1 22 0,21-22 16,-20 0-16,20 0 0,1 0 16,63-22-16,-64 1 0,1 0 15,-1 0-15,1 0 0,-22 0 16,22-22-16,-22 22 0,0-21 0,-21-1 15,1 22-15,-1-21 0,0 21 16,-21-22-16,0 1 16,0 21-16,0 0 0,0 0 0,-21-1 0,0 1 15,-1 21-15,1 0 16,0 0-16,-21 0 0,21 0 16,-1 21-16,1 1 0,0-1 0,0 0 15,0 0-15,21 0 0,-21 22 16,-1-1-16,22-21 0,-21 21 0,21 43 15,0-64-15,0 22 16,0-22-16,0 0 0,0 0 0,0 0 16,21 0-16,1-21 0,-1 0 0,0 0 15,0 0-15,0 0 0,0 0 16,22 0-16,-22 0 0,0-21 0,21 0 16,-20 0-16,-1-21 0,0 20 15,0 1-15,0-21 0,0 0 0,1 20 16,-1-62-16,-21 63 15,0-22-15,0 22 0,0 0 0,0 0 16,0 0-16,0 42 31,0 0-31,-21 0 16,21 21-16,0-20 0,0-1 16,0 21-16,0 0 0,0-20 0,0 20 15,0-21-15,0 0 0,0 22 16,0-22-16,21 0 0,-21 0 0,21-21 15,0 21-15,0-21 0,0 0 16,1 0-16,-1 0 0,0 0 16,21-21-16,-21 21 0,1-21 0,-1 0 15,0 0-15,21-22 0,-21 22 16,1-21-16,-1 21 0,0-22 16,0 22-16,-21-21 0,21-1 0,0 22 15,-21-21-15,0 21 16,22 0-16,-22 42 31,0 0-15,0 0-16,0 0 0,0 22 0,0-22 15,0 0-15,0 21 0,0-21 16,0 22-16,0-22 0,21 21 16,-21-21-16,42 22 15,-21-22-15,0-21 0,1 0 16,-1 0-16,0 0 0,0 0 15,0 0-15,0-21 0,1 0 16,-1-1-16,0 1 0,0 0 16,0 0-16,0 0 0,-21-22 0,22 22 15,-1-21-15,-21 21 0,0 0 0,21-1 16,0 1-16,-21 0 0,21 0 16,-21 0-16,21 21 0,-21-21 15,0 42 16,0 0-31,0 0 16,0 0-16,0 22 0,0-22 0,0 0 16,0 21-16,0-21 0,0 22 15,0-22-15,0 0 0,0 21 0,0-20 16,0-1-16,0 0 0,0 0 16,22 0-16,-1-21 0,0 0 15,0 0-15,0 0 0,0 0 0,22 0 16,-22 0-16,0 0 0,21 0 15,1-21-15,-22 0 0,21 0 0,1 0 16,-22-1-16,21 1 0,-21 0 16,22-21-16,-22 21 0,0-22 0,0 22 15,0 0-15,0 0 0,1 0 16,-22-1-16,0 1 0,0 0 0,0 0 16,0 0-16,0 0 15,-22 21 1,1 0-16,0 21 0,0 0 15,0 0-15,21 0 16,0 0-16,-21 22 0,21-22 0,-22 21 16,22-21-16,0 22 0,0-22 15,0 21-15,0-21 0,0 1 0,0-1 16,0 21-16,22-21 0,-1-21 16,0 21-16,21 1 0,-21-22 0,22 0 15,-22 0-15,21 0 0,-21 0 16,22 0-16,-1 0 0,-21 0 0,22-22 15,-22 22-15,21-21 0,-21 0 16,22 0-16,-22 0 0,0-22 16,21-20-16,-21 42 0,1 0 15,-22-22-15,0 22 0,21 0 0,-21 0 16,21 21-16,-21-21 16,0 42-1,0 0 1,0 0-16,0 0 0,0 0 0,0 22 15,-21-22-15,21 0 0,0 0 16,0 0-16,0 1 0,0-1 16,0 0-16,0 0 0,21 0 0,0-21 15,-21 21-15,21-21 0,0 0 16,1 0-16,20 0 0,-21 0 0,0 0 16,22 0-16,-22 0 0,0 0 15,21-21-15,-21 0 0,1 0 0,20 0 16,-21 0-16,21-43 0,-42 22 15,22 21-15,-1-22 0,-21 22 16,0-21-16,0 21 0,0-1 0,0 1 16,0 42 15,0 1-31,0-1 0,0 0 16,0 0-16,-21 0 0,-1 22 0,22-22 15,0 0-15,0 21 0,-21-21 16,21 1-16,-21-1 0,21 0 0,-21 0 15,21 0-15,0 0 16,0-42 15,0 0-31,0 0 16,0 0-16,21 0 16,-21-22-16,21 22 0,0-21 15,1 21-15,-1-22 0,0 22 0,0-21 16,0 21-16,0-1 0,22 1 15,-22 0-15,0 0 0,21 0 0,-20 21 16,-1 0-16,0 0 0,0 0 0,21 42 16,-20-21-16,-1 0 0,-21 1 15,0-1-15,0 21 0,0-21 16,0 22-16,0-22 0,0 0 0,0 21 16,0-21-16,0 1 0,0-1 0,0 0 15,0 0-15,-21-21 0,-1 21 16,22 0-1,-21-21-15,21-21 47,0 0-47,21 0 16,1 0-16</inkml:trace>
  <inkml:trace contextRef="#ctx0" brushRef="#br1" timeOffset="-145807.77">14520 11853 0,'0'0'0,"21"-21"0,-21 0 0,0 0 15,0 0-15,0 0 16,-21-1-16,0 22 0,0 0 16,0 0-16,0 0 0,-22 0 0,22 0 15,-21 0-15,-1 22 0,22-22 16,-21 21-16,0 0 0,-1 0 0,1 0 15,21 22-15,0-22 0,-1 21 0,1-21 16,0 22-16,21-22 0,-21 21 16,21-21-16,0 0 0,0 1 0,0-1 15,0 0-15,21 0 0,0 0 16,0-21-16,1 0 0,20 0 16,-21 0-16,0 0 0,22 0 0,20 0 15,-42-21-15,22 21 16,-22-21-16,0 0 0,0 0 0,21-43 15,-20 43-15,-1 0 0,-21-22 16,0 22-16,21 0 0,-21 0 16,21 0-16,-21 0 0,0-1 15,0 44 17,0-1-32,0 0 15,0 0-15,-21 0 0,0 22 16,21-22-16,0 21 0,-21-21 15,-1 22-15,1-1 0,0 0 0,21 1 16,-21-1-16,21 0 0,-21 22 16,21-22-16,-21 22 0,21-22 15,0 21-15,0 22 0,0 42 16,0 21-16,0-63 0,0 0 16,0-22-16,0 22 0,0-22 0,0 22 15,0 0-15,0-1 0,0-20 0,0 20 16,0-20-16,0-1 0,0 1 15,0-1-15,0-20 0,-22-1 0,1 0 16,0-20-16,-21 20 0,21-21 0,-1 0 16,-20-21-16,21 21 0,0-21 15,-22 0-15,22 0 0,0 0 0,-42 0 16,41-21-16,1 21 16,0-21-16,0 0 0,0 0 0,0 0 15,-1-1-15,22 1 0,0-21 16,-21 21-16,0-22 0,21 1 0,-21-21 15,21 20-15,-21-20 0,0-1 0</inkml:trace>
  <inkml:trace contextRef="#ctx0" brushRef="#br1" timeOffset="-145521.22">12509 11642 0,'0'0'0,"0"-21"16,0-1 0,0 44 46,0-1-62,0 0 16,-21 0-16,0 0 15,0 0-15</inkml:trace>
  <inkml:trace contextRef="#ctx0" brushRef="#br1" timeOffset="-144468.83">995 13420 0,'0'0'0,"0"-21"0,42-1 31,-42 1-31,-21 21 31,0 0-31,0 0 0,-22 21 16,22 1-16,0-1 0,-21 21 16,20 0-16,-20 1 0,0 20 15,-1 1-15,22-22 0,-21 22 0,0-1 16,20 1-16,1-1 16,0 1-16,21-22 0,0 21 0,0-20 15,0-1-15,21-21 0,0 22 16,1-22-16,20 0 0,0-21 15,1 0-15,-1 0 0,0 0 0,1 0 16,-1 0-16,21-21 0,-20 21 16,-1-21-16,-21-22 0,22 22 15,-1 0-15,-21 0 0,0-22 0,-21 22 16,0-21-16,0 21 0,0 0 16,-21-22-16,0 22 0,-21 0 0,20 0 15,-20 0-15,21 21 0,-21 0 16,20 0-16,-20 0 0,21 21 15,-21 0-15,20 0 0,-20 0 0,21 0 16,0 1-16,0-1 16,-1 0-16,1 0 0,21 0 0,0 22 15,-21-22-15,21 0 0,0 0 16,0 0-16,0 0 0,0 1 16,21-22-16,0 0 0,1 0 15,-1 0-15,0 0 0</inkml:trace>
  <inkml:trace contextRef="#ctx0" brushRef="#br1" timeOffset="-144256.75">1630 13864 0,'0'0'0,"21"0"0,0 0 15,-21-21-15,21 21 78,0-21-78</inkml:trace>
  <inkml:trace contextRef="#ctx0" brushRef="#br1" timeOffset="-142580.18">3873 13399 0,'0'0'16,"0"-22"-16,0 1 0,22 0 15,-22 0-15,21 21 0,-21-21 0,0 0 16,0-1-16,0 1 0,0 0 16,0 0-16,0 0 0,-21 21 31,-1 21-31,22 0 16,-21 0-16,0 0 0,0 22 0,0-22 15,21 42-15,-21-20 0,-1 20 16,1-20-16,0 20 0,-21 1 0,21-1 15,-1 1-15,1-1 0,-21-21 16,21 1-16,0-1 0,-22 0 0,22 1 16,0-22-16,-85 85 31,85-106-31,0 0 0,0 0 16,-1 0-16,22-21 0,-21 21 0,21-22 15,-21 1-15,21-21 0,0 21 16,0-22-16,-21 1 0,21 0 15,0-1-15,0 1 0,0 0 0,0-1 16,0-20-16,0 21 0,0-1 16,0 22-16,21 0 0,0-21 0,-21 20 15,21 22-15,1 0 16,-1 0-16,-21 22 0,21-1 0,0 21 16,0-21-16,-21 22 0,21-1 15,1 0-15,-1 1 0,-21-1 0,21 0 16,0 1-16,0-1 0,-21 0 15,21-21-15,1 22 0,-1-22 16,0 0-16,0 0 0,0 0 16,22 1-16,-1-1 0,21-21 15,-20 0-15,-1 0 0,0 0 0,1 0 16,-1-21-16,0-1 0,1 1 16,-1 0-16,0 0 0,1-21 0,-22 20 15,21-20-15,-21 21 0,1-21 16,-22-1-16,0 22 0,21-21 0,-21-1 15,0 22-15,0 0 0,0-21 16,0 21-16,-21 21 0,-1-22 0,1 22 16,0 0-16,0 22 15,0-22-15,21 21 0,0 21 16,-21-21-16,21 0 0,-22 22 0,22-22 16,0 21-16,0-21 0,0 22 15,0-22-15,0 21 0,0-21 0,0 1 16,0-1-16,0 0 0,0 0 15,22-21-15,-1 21 0,0-21 0,0 0 16,0 0-16,0 0 0,22 0 16,-22 0-16,42-21 0,-20 21 15,-22-21-15,21 0 0,-21 0 0,22-1 16,-1-20-16,0 21 0,-20-21 16,20-1-16,-21 22 0,0-21 15,22 21-15,-43-22 0,21 22 16,-21 0-16,-21 21 31,-1 21-31,1 0 0,0 0 16,21 1-16,0-1 0,0 0 0,0 21 15,0-21-15,0 1 0,0-1 16,0 0-16,0 0 0,0 0 0,0 0 16,21 1-16,0-1 0,1 0 15,-22 0-15,0 0 0,21-21 16,-42 0 15,-1 0-31,1-21 16,0 0-1,21 0-15,-21 0 0,0-1 16,0 1-16,21 0 16,-22 21-1,1 0-15,21 21 16,0 0-16,0 1 15,0-1-15,0 0 0,21-21 16,1 21-16,-1 0 0,0-21 16,0 21-16,0-21 0,0 0 15,22 0-15,-22 0 0,21 0 0,-21 0 16,22 0-16,-1 0 0,0 0 16,1 0-16,-1 0 0,-21-21 0,22 0 15,-1 0-15,-21 0 0,21 0 0,-20-1 16,-1-20-16,21 21 0,-21-21 15,0 20-15,-21-20 0,22 21 0,-22 0 16,0-22-16,0 22 0,0 0 16,-22 21-1,1 0-15,0 0 0,21 21 16,-21-21-16,0 21 0,21 22 0,-21-22 16,21 0-16,0 0 0,0 22 15,0-22-15,0 0 0,21 0 16,0 21-16,-21-20 0,0-1 0,21 0 15,0 0-15,0 0 0,-21 0 16,0 1 0,-21-22-16,0 0 15,0 0-15,0 0 0,0 0 16,-1 0-16,1 0 0,0 0 0,0 0 16,0 0-16,21-22 0,0 1 15,0 0-15,0 0 16,0 0-16</inkml:trace>
  <inkml:trace contextRef="#ctx0" brushRef="#br1" timeOffset="-142080.39">7260 13229 0,'0'0'0,"21"-21"0,-21 0 0,0 0 16,0 0-16,21-1 16,-21 44 15,-21-22-31,21 42 0,0-21 0,-21 21 16,21-20-16,-21 20 0,0 0 15,21 1-15,0-1 0,0 0 16,-21 22-16,21-22 0,-22 0 0,22 22 15,-21-22-15,21 1 0,0-1 16,0 0-16,0-21 0,0 22 0,0-22 16,0 0-16,0 0 0,0 0 15,0 1-15,-21-22 32,21-22-32,0 1 0,0 0 15,0 0-15,0 0 0,0-22 0,0 22 16,0-21-16</inkml:trace>
  <inkml:trace contextRef="#ctx0" brushRef="#br1" timeOffset="-139096.17">7133 13272 0,'0'0'16,"0"-22"-16,0 1 0,0 0 0,0 0 16,0 0-16,21 0 0,-21-1 0,21 1 15,1 0-15,-1 0 0,21 0 0,-21 21 16,0-21-16,22 21 0,-1 0 15,-21 0-15,22 0 0,-1 0 0,-21 21 16,21 0-16,-20 0 0,20 0 0,-21 22 16,0-22-16,-21 21 0,0 0 15,0-20-15,0 20 0,-42-21 16,21 0-16,-22 22 0,22-22 0,-21 21 16,0-21-16,-1 0 0,1 1 15,21-1-15,-22-21 0,22 21 0,-21-21 16,21 0-16,0 0 0,-1 0 15,22-21-15,-21 21 0,21-21 16,0-1-16,0 1 16,0 0-16,21 21 15,1 0-15,-1 21 16,0-21-16,-21 21 16,0 22-16,21-22 0,-21 0 15,21 21-15,0-20 0,-21 20 0,0-21 16,22 21-16,-1-20 0,-21 20 15,21-21-15,0 0 0,0 0 0,-21 22 16,21-43-16,1 21 0,-1 0 16,0 0-16,0-21 0,0 0 0,0 0 15,22 0-15,-22 0 0,21 0 0,-21 0 16,22 0-16,-1-21 0,0 21 16,1-21-16,-1 0 0,0-22 0,1 22 15,-22-21-15,21 21 0,-21-22 0,1 1 16,-1 0-16,0 21 0,-21-22 15,0 1-15,0 21 0,0 0 16,0-1-16,0 1 0,0 0 16,-21 21-16,0 0 15,-1 0-15,1 21 0,0-21 16,21 21-16,-21 1 0,21 20 16,0-21-16,-21 21 0,0-20 0,21 20 15,-22-21-15,22 21 0,0-20 0,0 20 16,0-21-16,0 0 0,0 22 15,22-22-15,-1 0 0,0-21 0,0 21 16,0 0-16,22-21 0,-22 0 16,21 0-16,-21 0 0,22 0 0,-1 0 15,-21 0-15,21-21 0,1 0 16,-1 0-16,-21 0 0,22-1 16,-1 1-16,-21 0 0,21-21 0,-20-1 15,-1 22-15,0-21 0,0 0 16,-21-1-16,0 22 0,0 0 0,0 0 15,0 0-15,-21 21 0,0 0 16,0 0-16,-1 21 0,1 0 16,0 0-16,0 0 0,0 0 15,21 1-15,0 20 0,-21-21 0,21 0 16,0 22-16,0-22 0,0 0 16,0 0-16,0 0 0,0 0 0,21 1 15,-21-1-15,21 0 0,0 0 16,-21 0-1,0-42 17,0 0-17,-21 0-15,0 21 16,21-21-16,-21 21 0,21 21 47,0 0-47,21-21 15,-21 21-15,21-21 0,0 0 16,0 21-16,0-21 0,1 0 16,-1 0-16,0 0 0,0 0 0,0 0 15,22 0-15,-22 0 0,21 0 16,0 0-16,-20 0 0,20-21 0,0 21 16,1-21-16,-22 0 0,21 0 0,0-1 15,-20 1-15,20-21 0,0 21 16,-21-22-16,1 1 0,20 21 0,-21-21 15,0-1-15,0 22 16,1 0-16,-22 0 0,0 0 0,21-1 0,0 22 16,-21 22 15,0-1-31,0 0 0,-21 21 16,21-21-16,-21 1 0,21 20 15,0-21-15,-22 21 0,22 1 0,0-22 16,-21 21-16,21-21 0,0 1 0,0-1 15,0 0-15,0 0 0,0 0 16,21 0-16,1 1 0,-1-22 0,-21 21 16,21-21-16,0 0 0,21 0 15,-20 0-15,-1 0 0,0 0 0,0 0 16,0 0-16,0 0 0,1-21 16,-1-1-16,0 22 0,0-21 15,0-21-15,-21 21 0,0 0 0,21-22 16,-21 1-16,0 0 0,0-1 0,0 1 15,0 0-15,0-1 0,0 1 16,-21 0-16,21 20 0,-21 1 0,0 0 16,0 0-16,0 0 0,-1 21 15,1 0-15,-21 0 0,21 0 0,0 21 16,-1-21-16,-20 21 0,21 0 0,0 22 16,0-22-16,-1 0 0,22 21 15,0-21-15,0 22 0,0-1 0,0-21 16,0 43-16,0-43 15,22 21-15,-1-21 0,0 1 16,0-1-16,21 0 0,-20-21 0,-1 21 16,21-21-16,-21 0 0,22 0 15,-22 0-15,21 0 0,-21 0 0,22 0 16,-1-21-16,-21 0 0,21 0 0,-20 21 16,-1-43-16,21 22 0,-21 0 15,0-21-15,1 20 0,-1-20 0,0 0 16,-21-1-16,21 22 0,-21-21 15,21 21-15,-21 0 0,0-1 0,0 1 16,0 42 0,-21-21-1,21 22-15,-21 20 0,21-21 0,0 0 16,-21 22-16,21-22 0,-21 21 16,21-21-16,0 22 0,0-22 15,0 0-15,0 21 0,0-21 0,0 1 16,0-1-16,21 0 0,0-21 0,0 21 15,0 0-15,22-21 0,-22 0 16,0 0-16,0 0 0,21 0 0,-20 0 16,-1 0-16,21-21 0,-21 21 15,0-21-15,1 0 0,-1 0 0,0-1 16,0 1-16,0 0 0,0-21 16,-21 21-16,22-22 0,-1 1 15,-21 0-15,0-1 0,21 22 0,-21 0 16,21-21-16,-21 20 0,0 1 15,0 42 1,0 1 0,0-1-16,-21 0 0,21 0 15,-21 0-15,21 22 0,0-22 0,0 21 16,-21-21-16,21 0 0,0 22 0,0-22 16,0 0-16,0 0 0,0 22 15,0-22-15,0 0 0,21-21 16,-21 21-16,21-21 15,0 0-15,0 0 0,0 0 16,1 0-16,-1 0 0,0 0 0,0-21 16,0 21-16,0-21 0,1 0 15,20-1-15,-21 1 0,0 0 16,0 0-16,1-21 0,-1 20 0,0-20 16,-21 21-16,0 0 0,0-22 15,0 22-15,21 0 0,-21 0 0,0 0 16,21 21-1,-21 21 1,0 0-16,21-21 0,-21 21 16,22 22-16,-22-22 0,0 0 15,0 0-15,0 0 0,0 22 0,0-22 16,0 0-16,0 0 0,0 0 16,0 0-16,0 1 0,0-1 0,0 0 15,21-21-15,0 21 0,0-21 0,0 0 16,22 0-16,-22 0 0,21 0 15,-21 0-15,22 0 0,-22 0 16,21 0-16,0 0 0,1-21 0,-22 0 0,21 21 16,-21-21-16,22-1 0,-22-20 15,0 21-15,43-43 16,-43 22-16,-21 0 0,21-1 16,-21 22-16,0-21 0,0 21 0,0 0 15,0-1-15,0 1 0,0 0 0,-21 21 16,0 21-1,21 0-15,0 1 0,0 20 16,0-21-16,-22 21 0,22-20 16,0 20-16,0 0 0,0-21 0,0 22 15,0-22-15,0 0 0,0 21 0,0-20 16,0-1-16,0 0 16,0 0-16,0 0 15,-21-21 16,21-21-31,0 0 0,-21 0 16,0 0 0,0 21-16,21 21 47,0 0-32,21 0-15,0-21 16,0 21-16,0-21 15,1 0-15,-1 0 0,0 0 0,0 0 16,0 0-16,0 0 0,1 0 16,-1 0-16,21 0 0,-21-21 15,0 0-15,1 21 0,20-21 0,-21 0 16,21-22-16,1 22 0,-22-21 16,21-1-16,1 22 0,41-63 15,-63 62-15,22-20 0,-22 21 16,0-43-16,-21 22 15,-42 42-15,21 0 16,-22 21-16,1 0 16,21 1-16,0-1 0,-43 42 15,64-20-15,-21-1 0,21-21 16,-21 21-16,21 1 0,0-22 16,0 21-16,0-21 0,0 1 0,21-1 15,0 0-15,0 0 0,22 0 16,-1-21-16,-21 0 0,21 0 15,-20 0-15,20 0 0,-21 0 0,21 0 16,-20 0-16,-1 0 0,21 0 16,-21-21-16,0 21 0,-21-21 0,22 21 15,-22-21-15,21 0 0,-21-1 16,0 1-16,0 0 16,0 0-1</inkml:trace>
  <inkml:trace contextRef="#ctx0" brushRef="#br1" timeOffset="-138895.28">12700 13949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3:15:44.2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868 487 0,'0'-21'31,"0"0"-15,0-1-16,0 1 15,0 0 1,0 0-1,0 42 17,0 0-32,-21 0 15,21 1-15,0 20 0,0-21 16,0 21-16,0-20 0,-22 20 16,22 0-16,-21 1 0,21-1 15,-21 21-15,21-20 0,0-1 0,0 0 16,0 22-16,-21-43 0,21 21 15,0 1-15,0-22 0,0 21 0,0-21 16,0 1-16,0-1 0,0 0 16,21-21-1,0-21 1,0 0-16,-21-1 16,22 1-16,-1-21 0,0 0 0,0-1 15,0 1-15,0 0 16,-21-1-16,22 1 0,-1 0 0,-21 20 15,21 1-15,-21 0 0,0 0 16,0 0-16,21 21 16,0 21-1,-21 21 1,0-21-16,0 1 0,0 20 16,0-21-16,21 21 0,-21-20 0,0 20 15,22-21-15,-22 21 0,21-20 16,-21-1-16,21 0 0,0 0 15,21 0-15,-20-21 0,20 0 0,0 0 16,1 0-16,-1 0 16,0 0-16,1 0 0,-1-21 0,21 0 15,-20 0-15,-22 0 0,21-1 16,-21-20-16,1 0 0,-22 21 0,0-22 16,0 1-16,0 0 0,0-1 15,0 1-15,-22 0 0,-20-1 16,21 1-16,0 21 0,-22 0 0,22-22 15,0 43-15,0-21 0,0 21 16,0-21-16,-1 21 0,1 0 16,0 21-16,21 0 15,0 0-15,0 1 16,0-1-16,0 0 16,21-21-16,0 0 15,1 0-15,-1 0 0</inkml:trace>
  <inkml:trace contextRef="#ctx0" brushRef="#br0" timeOffset="539.69">2095 318 0,'0'0'0,"0"-22"0,0 1 0,0-21 31,-21 42-31,21 21 15,0 0 1,0 22-16,-21-22 0,21 21 16,0 0-16,0 1 0,0-1 15,0 0-15,-21 1 0,21-1 0,0 0 16,0 1-16,0-1 0,0 0 16,0 1-16,0-1 0,0 0 0,0 1 15,-21-22-15,21 21 0,0-21 16,0 1-16,0-1 15,0-42 17,0-1-32,0-20 0,0 21 15,0 0-15,0-22 0,0 1 16,0 0-16,21-1 0,0 22 0,0-21 16,0 0-16,1 20 0,20-20 15,-21 21-15,0 0 0,22 0 0,-22 21 16,21 0-16,-21 0 0,0 0 15,1 0-15,20 21 0,-21 0 0,-21 0 16,21 0-16,-21 22 0,21-22 16,-21 21-16,0 0 0,0-20 15,0 20-15,-21 0 0,0 1 16,0-22-16,21 21 0,-21-21 16,0 0-16,-1 1 0,22-1 0,0 0 15,-21-21 1,21-21-1,0 0 1</inkml:trace>
  <inkml:trace contextRef="#ctx0" brushRef="#br0" timeOffset="1377.3">3387 677 0,'0'0'0,"0"-21"0,-43-42 31,22 42-31,0-1 0,0 1 0,0 21 16,-1 0-16,1-21 0,0 21 16,-21 0-16,21 0 0,-1 0 0,1 21 15,-21 0-15,21 1 0,-22-1 16,22 21-16,-21 0 0,21 1 15,0-1-15,-22 0 0,22 1 16,0-1-16,21 0 0,0 1 0,0-1 16,0-21-16,0 22 0,0-22 15,0 0-15,0 0 0,21 0 0,0-21 16,0 0-16,1 0 0,20 0 16,-21 0-16,0 0 0,22 0 0,-22-21 15,21 0-15,-21 0 0,22 0 16,-22-1-16,0-20 0,0 0 15,0-1-15,0 1 0,1 0 0,-1-1 16,-21 22-16,0-21 16,0 21-16,0 0 0,0-1 0,21 1 0,-21 0 15,0 42 17,0 0-32,-21 1 0,21-1 15,-21 21-15,21-21 0,0 22 0,0-1 16,0-21-16,0 21 0,0 1 15,0-22-15,0 0 0,0 21 0,0-20 16,21-1-16,0 0 0,0-21 16,0 21-16,0-21 0,1 0 0,20 0 15,-21 0-15,21 0 0,-20 0 16,20-21-16,-21 0 0,21 0 0,-20-1 16,-1 1-16,21-21 15,-21 0-15,0-1 0,1 1 0,-1 0 16,0-22-16,0 22 0,0-22 15,0 22-15,-21-22 0,22 22 0,-22 21 16,21-21-16,-21 20 0,0 1 16,0 0-16,0 0 0,0 42 15,0 0 1,0 0-16,0 1 0,0 20 0,-21-21 16,21 21-16,-22 1 0,22-1 15,-21 0-15,21 43 16,0-43-16,-21 43 15,21-64-15,0 22 0,0-22 0,0 21 16,0-21-16,0 0 0,21 1 16,0-1-16,1-21 0,-22 21 15,21-21-15,0 0 0,0 0 16,0 0-16,0 0 0,1-21 0,-1 0 16,0-1-16,0 1 0,0 0 15,0 0-15,1-21 0</inkml:trace>
  <inkml:trace contextRef="#ctx0" brushRef="#br0" timeOffset="1636.15">3789 656 0,'0'0'0,"21"21"31,0-21-31,21 0 0,-20 0 16,-1 0-16,0 0 0,0 0 16,0 0-16,22 0 0,-22 0 0,0 0 15,0 0-15,-21-21 0,21 21 16,0 0-16,-21-21 31</inkml:trace>
  <inkml:trace contextRef="#ctx0" brushRef="#br0" timeOffset="2027.93">5334 741 0,'0'0'0,"0"-21"0,0 0 32,-21 21-32,21 21 15,-21 0 1,21 0-16,0 0 0,0 22 15,0-22-15,0 21 0,0 0 16,0 1-16,0-22 0,0 21 0,0-21 16,0 22-16,0-22 0,-22 0 15,22 0-15,0 0 0,0 1 0,0-1 16,0 0-16,0 0 16,0 0-16,22-21 31,-1-21-16,0 0-15</inkml:trace>
  <inkml:trace contextRef="#ctx0" brushRef="#br0" timeOffset="2519.85">5969 762 0,'0'0'0,"21"-21"0,-21 0 31,0 0-31,-21 21 16,0 0-16,0 0 0,-1 0 0,1 0 16,0 0-16,0 21 0,0 0 0,0-21 15,-22 21-15,22 0 0,0 0 16,0 1-16,0-1 0,-1 0 16,1 0-16,21 0 0,0 0 0,0 1 15,-21-22-15,21 21 0,0 0 16,0 0-16,21-21 15,0 0-15,1 0 0,-1 0 16,0 21-16,21-21 0,-21 0 16,22 0-16,-22 0 0,0 0 0,21 0 15,-20 0-15,-1 21 0,0-21 16,0 0-16,0 0 0,0 22 0,-21-1 16,0 0-1,-21-21-15,0 0 16,0 21-16,0-21 0,-22 21 15,22-21-15,-21 0 0,21 0 0,-22 21 16,22-21-16,-21 0 0,21 0 16,-22 0-16,22 0 0,0 0 0,0 0 15,0 0-15,0 0 0,-1 0 16,1 0-16,0 0 16,0 0-16,21-21 15,0 0 1,0 0-16,0 0 0</inkml:trace>
  <inkml:trace contextRef="#ctx0" brushRef="#br0" timeOffset="2755.71">5122 466 0,'-21'0'0,"42"0"94,0 0-94,1 0 0</inkml:trace>
  <inkml:trace contextRef="#ctx0" brushRef="#br0" timeOffset="3536.15">7175 720 0,'0'0'16,"0"-21"-16,0-1 0,22 1 15,-22 0 1,21 21-16,-21-21 0,0 0 0,21 21 16,0-21-16,0 21 15,0 0 1,1 0-16,-1 21 15,0 0-15,-21 0 0,21 0 0,0 0 16,-21 22-16,21-1 0,-21 0 0,0 1 16,0-1-16,0 0 0,0 1 15,0-1-15,0-21 0,0 22 0,0-1 16,0-21-16,-21 0 0,21 0 16,0 1-16,0-1 0,-21-21 15,21-21 16,0-1-31,0 1 16,0 0-16,0-21 0,21 21 0,-21-22 16,21 1-16,1-22 0,-1 22 15,0 0-15,21-1 0,-21 1 0,22 0 16,-1-1-16,0 22 0,1-21 16,-1 21-16,-21 21 0,22-21 0,-1 21 15,-21 0-15,21 0 0,-20 21 16,-1-21-16,0 21 0,-21 21 0,0-21 15,21 22-15,-21-1 0,0 0 16,0-20-16,0 20 0,0 0 0,-21 1 16,21-1-16,-21-21 0,21 0 15,-21 22-15,21-22 0,-22 0 16,22 0-16,-21 0 0,0 0 16,21-42 15,0 0-16,0 0-15,21 0 0,0 0 0</inkml:trace>
  <inkml:trace contextRef="#ctx0" brushRef="#br0" timeOffset="3991.88">8509 572 0,'0'0'0,"0"-22"0,0 1 15,-21 21 1,0 0-16,21 21 16,-22 1-16,1-1 0,0 0 0,21 0 15,-21 0-15,0 22 0,0-1 0,21-21 16,-22 21-16,22 1 0,-21-1 16,21 0-16,0-20 0,0 41 15,0-21-15,0-20 16,0-1-16,21 0 0,22 0 15,-1 0-15,-21-21 16,0 0-16,1 0 0,20 0 0,-21-21 16,0 0-16,22 0 0,-22 0 15,0-1-15,21-20 0,-21 0 0,1-1 16,-1 1-16,0 0 0,0-1 16,0 1-16,-21 0 0,0-1 0,0-20 15,0 21-15,-21 20 0,0 1 16,-21 21-16,20 0 0,1 0 15,0 0-15,-21 0 0,21 0 0,-1 0 16,-20 0-16,21 21 0,0-21 16,21 22-16,-21-1 0,21 0 15,0 0-15,0 0 16,0 0-16,21 1 16,0-22-16,0 0 0,0 0 15</inkml:trace>
  <inkml:trace contextRef="#ctx0" brushRef="#br0" timeOffset="4295.71">9313 296 0,'0'0'16,"0"-21"-16,21 21 0,-21-21 0,0 0 16,0 42-1,-21 0-15,21 22 16,-21-22-16,21 21 15,-21 0-15,0 1 0,21-1 0,-21 0 16,-1 1-16,22-1 0,-21 22 0,21-22 16,-21 21-16,21-20 0,0-1 15,-21 0-15,21 1 0,0-1 0,0-21 16,0 22-16,0-22 0,0 0 16,0 0-16,21-21 0,0 21 0,0-21 15,1 0-15,-1 0 16,0 0-16,0 0 0,0-21 15,0 21-15,1-21 0,-1 0 16,0-22-16,0 22 0</inkml:trace>
  <inkml:trace contextRef="#ctx0" brushRef="#br0" timeOffset="4556.08">9080 614 0,'0'21'32,"22"-21"-32,-1 0 0,0 0 15,0 0-15,21 0 0,-20 0 0,20 0 16,-21 0-16,21 0 0,-20 0 16,20 0-16,-21 0 0,21 0 0,-20 0 15,-1 0-15,0 0 0,-21-21 16,21 21-16,0 0 15,-21-21 1,0 0-16,21 21 16</inkml:trace>
  <inkml:trace contextRef="#ctx0" brushRef="#br0" timeOffset="6472.01">11493 931 0,'22'0'0,"-44"0"0,44-21 16,-1 0-16,-21 0 0,21 0 15,-21 0-15,0-1 0,0 1 0,21 0 16,-21 0-16,0 0 0,0 0 15,0-1-15,0-20 0,0 21 0,-21 0 16,0 0-16,21-1 0,-21 1 16,-1 0-16,1 21 0,0 0 0,0 0 15,0 0-15,0 0 0,-22 0 16,22 0-16,-21 21 0,-1 0 16,1 1-16,21 20 0,-21-21 0,-1 21 15,22 1-15,-21 20 0,21-20 16,-1-1-16,1 21 0,0-20 0,0-1 15,21 0-15,-21 1 0,21-1 16,0-21-16,0 22 0,0-22 0,0 0 16,21 0-16,0-21 15,0 0-15,22 0 0,-22 0 0,21 0 16,0 0-16,-20-21 0,20 0 16,0 0-16,1-1 0,-1 1 15,0-21-15,-21 0 0,22-1 0,-22 1 16,21 0-16,-21-22 0,1 22 15,-1-1-15,-21 1 0,0 21 0,21-21 16,-21 20-16,0 1 0,21 0 16,-21 0-16,0 42 31,0 0-31,0 0 0,0 1 0,0 20 16,-21-21-16,21 21 15,0 1-15,-21-1 0,21 0 0,0 1 0,0-1 16,0-21-16,0 43 15,21-43-15,0 0 0,0 0 16,0 0-16,1-21 0,-1 0 0,21 0 16,-21 0-16,22 0 0,-22 0 15,21 0-15,0 0 0,-20-21 0,20 0 16,0 0-16,-21 0 0,1-22 16,20 22-16,-21-21 0,0 0 0,0-1 15,1 1-15,-1 0 0,-21-1 16,0 1-16,21 21 0,-21 0 0,21-1 15,-21 1-15,0 42 32,0 1-32,0 20 0,-21-21 15,0 21-15,21-20 16,-21 20-16,-1 0 0,1-21 0,21 22 16,0-1-16,0-21 0,0 22 15,0-22-15,0 0 0,0 0 0,0 0 16,0 0-16,21 1 0,1-22 15,-1 0-15,0 0 0,21 0 0,-21 0 16,22 0-16,-22 0 0,21 0 0,-21-22 16,22 1-16,-22 0 0,21 0 15,-21-21-15,22-1 0,-22 1 0,0 0 16,0-1-16,0 1 16,1 0-16,-1-1 0,-21 1 0,0 21 15,21 0-15,-21-22 0,21 22 16,-21 0-16,0 42 31,0 0-31,-21 0 0,0 22 16,21-22-16,-21 21 0,21 1 0,0-1 15,-22-21-15,22 21 0,0 1 16,-21-1-16,21-21 0,0 22 0,0-22 16,0 21-16,0-21 0,0 0 15,21 1-15,1-22 0,-1 21 16,0-21-16,0 0 0,0 0 0,22 0 15,-22 0-15,21 0 0,-21 0 16,22-21-16,-1-1 0,0 1 0,-21 0 16,22-21-16,-1-1 0,-21 1 15,0 0-15,22-22 0,-22 22 0,0-22 16,0 22-16,0-21 0,1-43 16,-22 63-16,21 1 0,-21 0 15,0-1-15,0 22 0,0 0 16,0 0-16,-21 42 15,21 0 1,-22 0-16,1 22 0,0-22 0,21 21 16,-21 1-16,21 20 0,-21-21 15,21 1-15,-21-1 0,21 22 16,0-22-16,0 43 0,0-43 16,0 0-16,0-21 0,0 22 15,0-22-15,21 0 0,0 0 0,0 0 16,0-21-16,0 0 0,1 22 15,20-22-15,-21 0 0,21 0 0,-20 0 16,-1-22-16,21 22 0,-21-21 16,22 0-16,-22 0 0,0-21 0,21 20 15,-21-20-15,1 0 0,-1 21 16,0-22-16,0 1 0,0 21 0,0 0 16,1-1-16,-22 1 0,0 0 0,0 42 46,0 0-46,-22 1 0,22 20 16,-21-21-16,0 0 0,0 22 0,21-22 16,0 21-16,0-21 0,-21 22 15,21-22-15,0 0 0,0 0 0,0 0 16,0 0-16,0 1 0,0-1 16,21-21-16,0 21 0,0-21 0,0 0 15,1 0-15,20 0 16,0 0-16,-21 0 0,22-21 15,-22 0-15,21 21 0,-21-22 0,1-20 16,20 21-16,-21 0 0,0-22 16,22 1-16,-43 21 0,21-21 0,-21-22 15,0 22-15,0 21 0,0-22 16,-21 1-16,-1 21 0,1 0 0,0-1 16,0 1-16,-21 21 0,20 0 0,-20 0 15,21 0-15,-21 0 0,20 0 16,-20 21-16,21 1 0,0-1 0,0 0 15,-1 0-15,1 0 0,21 0 16,0 1-16,-21-1 0,21 0 0,0 0 16,0 0-16</inkml:trace>
  <inkml:trace contextRef="#ctx0" brushRef="#br0" timeOffset="6675.36">13081 635 0,'21'0'32,"0"0"-32,0 0 0,22 0 15,-22 0-15,21 0 0,1 0 16,-1 0-16,0 0 0,1 0 0,-1 0 15,0 0-15,-21 0 0,1 0 0,-1 0 16,0-21-16</inkml:trace>
  <inkml:trace contextRef="#ctx0" brushRef="#br0" timeOffset="7668.79">14436 783 0,'0'-63'31,"21"63"-15,0 0-1,-21 21-15,21-21 16,0 21-16,-21 0 0,21 22 0,-21-22 16,0 21-16,0-21 0,22 22 15,-22-1-15,0 0 0,0-21 16,0 22-16,0-22 0,0 21 0,0-21 15,0 1-15,0-1 0,0 0 16,-22-21-16,22 21 0,0-42 47,0 0-47,0 0 16,0-1-16,22-20 0,-1 21 15,0-21-15,0-1 0,-21 1 16,21 0-16,0-1 0,1 1 15,20 21-15,-21-22 0,21 1 16,1 21-16,-22 21 0,0 0 16,0 0-16,0 0 0,1 0 0,-1 21 15,0 0-15,0 22 0,-21-22 16,0 21-16,21 0 0,-21 1 0,0-1 16,0-21-16,0 22 0,0-1 15,0-21-15,0 0 0,0 0 0,0 1 16,0-1-16,0 0 0,0 0 15,0-42 17,0 0-17,21 0-15,1-1 0,-1 1 0,0-21 16,0 21-16,0-22 0,0 1 16,1 0-16,20-1 0,-21 1 0,21 0 15,-20 21-15,-1-22 0,21 22 16,-21 0-16,0 21 0,1 0 15,-1 0-15,0 0 0,0 0 0,-21 42 16,21-21-16,-21 64 16,0-43-16,0-20 0,0 20 0,0 0 15,0-21-15,0 22 0,0-22 16,0 21-16,0-21 0,-21 1 0,21-1 16,0 0-16,0 0 15,0 0-15,21-21 16,0 0-1,1-21-15,-1 21 16,21-21-16</inkml:trace>
  <inkml:trace contextRef="#ctx0" brushRef="#br0" timeOffset="8407.92">16044 804 0,'0'0'0,"0"-21"0,0 0 0,0 0 16,0 0-16,-21 0 15,0 21-15,0-22 16,0 22-16,-1 0 16,1 0-16,0 22 0,0-22 0,0 21 15,0 0-15,-1 21 0,1-21 16,0 22-16,-21-1 0,21 0 0,-1 1 16,22-1-16,-21 0 0,21 22 15,0-43-15,0 21 0,0 1 16,0-22-16,21-21 15,1 21-15,-1-21 0,0 0 0,0 0 16,0 0-16,0 0 0,22 0 0,-22 0 16,0-21-16,0 0 0,0 0 15,1-1-15,-1 1 0,0-21 16,0 21-16,0-22 0,-21 1 16,0 0-16,21-1 0,-21 1 0,22 0 15,-22-1-15,0 1 0,0 21 0,0 0 16,0 0-16,0 42 31,-22 0-31,22 21 16,-21 1-16,21-22 0,0 21 0,-21 0 15,21 1-15,0-1 0,0 0 16,0-20-16,0 20 0,0 21 16,0-41-16,0-1 0,21-21 15,-21 21-15,21 0 0,1-21 16,41 0-16,-42 0 0,0 0 15,22 0-15,-22-21 0,21 0 16,-21 0-16,1-1 0,-1 1 0,0-21 16,0 21-16,0-22 0,0-20 15,1 21-15,-1-22 0,0 22 0,-21-22 16,21 22-16,-21 0 0,21-1 0,-21 1 16,0 0-16,0 20 0,0 1 15,0 0-15,0 42 16,0 0-1,0 22-15,-21-1 0,0-21 0,0 43 16,21-22-16,0 0 16,0 1-16,-21-1 0,21 0 0,0 1 15,0-1-15,0 0 0,0-20 16,0 20-16,0-21 0,0 0 0,0 0 16,0 1-16,0-1 0,21 0 15,0-21-15,0 0 0,0 0 16,0 0-16,1 0 0,20 0 0,-21 0 15,21-21-15</inkml:trace>
  <inkml:trace contextRef="#ctx0" brushRef="#br0" timeOffset="8867.92">17081 974 0,'22'-43'0,"-44"86"0,44-107 0,-22 22 16,0 21-16,0 0 0,0-1 0,0 1 15,0 0-15,0 0 0,-22 21 16,1 0-16,0 0 15,0 0-15,0 21 0,0 0 16,-1 0-16,1 1 0,0 20 0,-21-21 16,21 21-16,-1 1 0,1-1 15,0-21-15,21 22 0,-21-22 0,21 21 16,0-21-16,-21 0 0,21 1 16,0-1-16,0 0 0,0 0 0,21-21 15,0 0-15,0 0 16,0 0-16,1 0 0,-1 0 15,21 0-15,-21-21 0,0 21 0,1-21 16,-22 0-16,21-22 0,0 22 16,0-21-16,-21 21 0,0-22 0,21 1 15,-21 0-15,0 20 0,21 1 16,-21 0-16,0 0 0,0 63 31,-21-21-31,0 1 0,21 20 16,-21-21-16,21 21 0,0-20 15,0 20-15,0 0 0,0-21 16,0 1-16,0-1 0,0 21 16,0-21-16,0 0 0,21 1 15,0-22-15,0 0 16,1 0-16,-1 0 0,0-22 16,21 22-16,-21-21 0,1 0 0,20-21 15</inkml:trace>
  <inkml:trace contextRef="#ctx0" brushRef="#br0" timeOffset="9376.06">17547 614 0,'0'-42'0,"0"84"0,0-106 0,-21 64 15,0 0 1,0 22-16,-1 20 16,1-21-16,0 21 0,0-20 0,21 20 15,-21 21-15,0-20 0,21-1 16,0 0-16,0 1 0,-22-1 0,22 0 15,-21-20-15,21 20 0,-21-21 0,21 0 16,0 0-16,0 1 0,0-1 16,0 0-16,0-42 47,0 0-47,0-1 15,0 1-15,21 0 0,0 0 16,1 0-16,-22-22 0,42 22 15,-21 0-15,0 0 0,0 0 0,1 0 16,-1 21-16,21 0 0,-21 0 16,0 0-16,1 0 0,-1 21 15,0-21-15,0 21 0,-21 21 16,0-21-16,0 1 0,0-1 0,0 21 16,0-21-16,0 0 0,0 1 15,-21-1-15,-21 0 0,20 0 16,1 0-16,-21-21 0,0 21 0,20-21 0,-20 22 15,0-22-15,21 0 16,-1 0-16,-20 0 0,21 0 0,0 0 16,0 0-16,-1 0 15,22-22 1,0 1 0,22 0-16,-1 21 0,0-21 0,21 0 15,-21 0-15,22-1 0</inkml:trace>
  <inkml:trace contextRef="#ctx0" brushRef="#br0" timeOffset="9668.12">17970 508 0,'0'0'0,"0"21"31,0 0-15,0 22-16,0-22 0,0 21 15,-21 1-15,0-1 0,0 0 0,0 22 16,21-22-16,0 0 0,-21 22 16,-1-22-16,22 1 0,-21-22 0,21 21 15,0-21-15,0 22 0,0-22 16,-21 0-16,21 0 0,0 0 16,0 0-16,21-21 15,0 0 1,1 0-16,-1-21 0,0 0 15,0 0-15,0 0 0,0 0 16,22-1-16</inkml:trace>
  <inkml:trace contextRef="#ctx0" brushRef="#br0" timeOffset="10052.02">18119 1037 0,'21'0'62,"0"0"-62,0 0 16,0 0-16,0-21 0,-21 0 15,22 21-15,-1-21 0,0 0 0,-21-1 16,0 1-16,0 0 16,0 0-16,-21 21 31,0 0-31,-1 21 0,-20 0 0,21 0 15,0 1-15,0-1 0,-1 21 16,1-21-16,0 22 0,0-22 0,21 21 16,-21-21-16,21 0 0,0 1 15,0-1-15,0 0 0,0 0 16,0 0-16,21 0 0,0-21 0,0 0 16,0 22-16,1-22 0,20 0 15,-21 0-15,21 0 0,1 0 0,-22 0 16,21-22-16,1 1 0,-22 21 15,0-21-15,21-21 0,-21 21 0,1-1 16,-1 1-16,-21-21 0</inkml:trace>
  <inkml:trace contextRef="#ctx0" brushRef="#br0" timeOffset="10384.45">15917 720 0,'85'0'31,"-43"-21"-31,1 21 0,-1 0 15,21 0-15,1 0 0,-22-22 16,22 22-16,-1 0 0,-20 0 16,-1 0-16,0 0 0,-21 0 0,1 0 15,-1 0-15,0 0 0,0 0 47,0 0-31</inkml:trace>
  <inkml:trace contextRef="#ctx0" brushRef="#br0" timeOffset="11091.34">19621 889 0,'0'-21'0,"-21"21"16,0 0-16,0 0 0,0-21 15,0 0 1,-1 21-16,22-22 0,-21 1 16,0 0-16,21 0 15,0 0-15,0 0 0,0-1 16,0 1-16,0 0 0,0 0 16,42 0-16,-20 0 0,20-1 0,-21 1 15,43 0-15,-22 0 0,0 0 16,22 21-16,-22 0 0,0 0 0,1 0 15,-22 0-15,21 0 0,-21 21 16,1 0-16,-1 0 0,-21 0 0,0 1 16,0 20-16,0-21 0,0 21 15,-21 1-15,-1-1 0,1 0 16,0-20-16,-21 20 0,21 0 16,-22 1-16,22-1 0,-21-21 0,21 21 15,-22-20-15,22-1 0,0 21 16,-21-21-16,20 0 0,1 1 0,0-1 15,0 0-15,0 0 0,0-21 16,21 21-16,0 0 0,0 1 16,-22-22-16,22 21 15,22-21 1,-22 21-16</inkml:trace>
  <inkml:trace contextRef="#ctx0" brushRef="#br0" timeOffset="11575.32">19473 1715 0,'0'0'15,"-21"21"-15,21 0 0,-21-21 0,21 21 16,0 0-16,21 0 16,0-21-16,0 0 15,1 0-15,-1 0 0,21 0 16,-21 0-16,0 0 0,1 0 15,-1 0-15,-21-21 16,0 0-16,0 0 0,0 0 16,-21 0-1,-1 21-15,1 0 0,0 0 0,0 0 16,0 0-16,0 0 0,-1 0 16,1 0-16,0 0 0,0 0 0,21 21 15,0 0-15,0 0 0,0 0 16,0 0-1,21-21-15,0 0 0,0 0 16,1 0-16,-1 0 0,0 0 16,0 0-16,0-21 31,-21 0-31,0 0 16,-21 21 46</inkml:trace>
  <inkml:trace contextRef="#ctx0" brushRef="#br1" timeOffset="78731.66">698 2794 0,'22'0'141</inkml:trace>
  <inkml:trace contextRef="#ctx0" brushRef="#br1" timeOffset="79420.07">804 2773 0,'-21'0'109,"0"0"-109,0 0 16,0 0-16,-1 0 0,1 0 16,-21 0-16,21 0 0,-22 0 15,22 0-15,-21 0 0,21 0 0,-22 0 16,22 0-16,0 0 0,0 0 15,0 0-15,0 0 0,-1 0 0,1 0 16,21 21 31,21-21-31,22 0-16,-22 0 15,21 0-15,1 0 16,-1 0-16,0 0 0,1 0 15,20 0-15,-21 0 0,1 0 0,-1 0 16,0 0-16,1 0 0,-1 0 16,0 0-16,-20 0 0,20 0 0,0 0 15,1 0-15,-1 0 0,-21 0 16,21 0-16,-20 0 0,20 0 0,-21 0 16,0 0-16,0 0 0,1 0 15,-1 0-15,0 0 0,-21-21 16,0 0 124,0 0-124</inkml:trace>
  <inkml:trace contextRef="#ctx0" brushRef="#br1" timeOffset="80064.33">1355 2498 0,'0'-21'16,"0"42"-16,-22-42 0,1 21 15,21 21 48,0 0-48,0 0-15,0 0 16,21 0-16,1 1 16,-1-22-16,0 21 0,0 0 15,0 0-15,0-21 0,22 21 0,-22 0 16,21 1-16,-21-22 0,22 21 16,-22 0-16,21-21 0,-21 21 0,22-21 15,-22 0-15,0 0 0,21 21 16,-20-21-16,-1 0 0,0 0 15,0 0-15,0 0 0,0 0 16,1 0-16,-1 0 16,-21-21-1,-21 21 1,-1 0 0,1 0-16,0 0 0,-21 0 0,21 21 15,-1-21-15,-20 21 0,21 1 16,-21-22-16,-1 21 0,1 0 15,0 0-15,20 0 0,-20 0 16,0 1-16,-1-22 0,22 21 0,-21 0 16,21 0-16,-22 0 0,22 0 15,0 1-15,0-22 0,0 21 16,21 0-16,-21-21 0,-1 0 16,22 21-16,0 0 15,-21-21-15,42 0 47,1-21-31,-1 21-16,0-21 0</inkml:trace>
  <inkml:trace contextRef="#ctx0" brushRef="#br1" timeOffset="81529.28">2625 2371 0,'0'0'0,"21"0"0,-21-21 0,21 21 16,-21-22-16,21 22 0,-21-21 15,21 21 1,-21 21 15,-21 1-31,21-1 16,0 21-16,-21-21 0,21 22 0,-21-1 16,0 0-16,-1 22 15,22-22-15,-21 0 0,0 1 0,0-1 16,21 0-16,-21-20 0,0 20 15,-1 0-15,1-21 0,0 1 16,21-1-16,0 0 0,-21 0 0,21 0 16,0 0-16,0-42 47,0 0-47,21 0 0,-21 0 15,21-22-15,0 22 0,-21-21 0,22 21 16,-1-22-16,0 1 0,0 0 15,0-22-15,0 22 0,1 0 16,-1-1-16,0 1 0,0 0 16,0-1-16,0 22 0,1 0 15,-22 0-15,0 0 0,21 21 0,0 0 16,0 0 0,0 21-16,-21 0 15,21 21-15,-21 1 0,0-22 0,0 21 16,22 0-16,-22 1 0,0-1 15,0 0-15,0 1 0,0-1 16,0-21-16,0 22 0,0-22 0,0 21 16,0-21-16,0 0 0,0 1 15,0-1-15,0 0 0,0 0 16,0 0 0,0-42 15,0 0-31,-22 21 0,22-21 15,-21 0-15</inkml:trace>
  <inkml:trace contextRef="#ctx0" brushRef="#br1" timeOffset="81955.6">2476 2858 0,'0'21'16,"22"-21"-16,-1 0 0,0 0 0,0 0 16,0 0-16,22 0 0,20 0 15,-21-21-15,1 21 0,-22-22 16,21 22-16,-21-21 0,22 21 0,-22 0 16,0-21-16,0 21 0,0 0 15,1-21-15,-1 21 16</inkml:trace>
  <inkml:trace contextRef="#ctx0" brushRef="#br1" timeOffset="82636.22">3429 2625 0,'-21'-21'15,"0"21"-15,21 21 47,0 0-47,-22 0 16,22 0-16,0 0 0,0 1 15,0-1-15,0 0 0,0 21 16,-21-21-16,21 1 0,0-1 16,0 0-16,0 0 0,0 0 0,0 0 15,0 1-15,0-1 16,0 0-16,21-21 0,1 0 16,-1 0-16,0 0 15,0 0-15,0 0 0,0 0 16,22 0-16,-22-21 0,0 0 0,0-1 15,0 22-15,1-21 0,-1 0 16,0-21-16,0 21 0,0-1 0,0-20 16,-21 21-16,22-21 0,-22 20 15,21-20-15,-21 21 0,21 0 16,-21 0-16,0-1 0,0 44 31,0-1-15,0 21-16,0-21 0,0 0 15,0 1-15,0 20 0,0-21 0,0 0 16,0 22-16,0-22 0,0 0 16,0 0-16,0 0 0,0 0 0,0 1 15,0-1-15,0 0 16,0 0 0,21-21-16,0 0 0,0 0 15,1 0-15,-1 0 16,21 0-16</inkml:trace>
  <inkml:trace contextRef="#ctx0" brushRef="#br1" timeOffset="83476.74">4466 2688 0,'0'-21'0,"0"42"0,0-63 15,0 21-15,0 0 0,0-1 0,-21 1 16,0 21-16,0 0 15,-1 0-15,1 0 0,0 0 16,0 0 0,0 21-16,0 1 0,-1-1 0,1 0 15,0 21-15,0-21 0,0 1 16,21 20-16,-21-21 0,-1 21 0,1-20 16,21-1-16,0 21 0,0-21 0,0 0 15,0 1-15,0-1 0,0 0 16,0 0-16,0 0 15,21-21-15,1 0 16,-1 0-16,0 0 16,0 0-16,0 0 0,0-21 0,1 21 15,-1-21-15,0 0 0,0 0 16,0-1-16,0 1 0,1 0 0,20-64 16,-21 43-16,0 0 15,0-1-15,1-20 0,-1 21 0,0-1 16,0-20-16,0 20 0,-21 22 0,21-21 15,-21 21-15,0 0 0,0-1 16,0 1-16,0 0 16,-21 21-1,0 21-15,21 0 0,-21 1 16,0-1-16,21 21 0,0 0 16,-21 1-16,-1-1 0,22 0 0,-21 1 15,21-1-15,0 0 0,0 1 16,0-1-16,0 0 0,0-20 15,0-1-15,0 21 0,0-21 0,0 0 16,0 1-16,0-1 0,0 0 16,21-21-16,-21 21 0,22-21 0,-1 0 15,0 0-15,0 0 0,0 0 0,22 0 16,-22 0-16,21 0 0,-21-21 16,22 21-16,-22-21 0,21 0 0,-21-1 15,0 1-15,1-21 0,20 21 16,-21 0-16,-21-22 0,21 22 15,0-21-15,-21 21 0,22-1 0,-22 1 16,0 0 0,0 42-1,0 0-15,0 1 0,-22-1 16,22 0-16,-21 0 0,21 0 0,0 0 16,0 22-16,-21-22 0,21 0 0,0 0 15,0 0-15,0 1 0,0-1 16,0 0-16,0 0 15,21 0-15,0-21 16,1 0-16,-1 0 16,0 0-16,0 0 0,0 0 0,0 0 15,1-21-15,-1 21 0,0-21 16,0 0-16,0 0 0,0-1 0,1 1 16</inkml:trace>
  <inkml:trace contextRef="#ctx0" brushRef="#br1" timeOffset="83911.77">5503 2688 0,'0'21'15,"-21"1"-15,21-1 16,-21 0-16,21 0 0,0 0 16,-21 0-16,0 1 0,21-1 15,-22 0-15,22 21 0,0-21 0,0 1 16,0-1-16,-21 0 0,21 0 15,0 0-15,0 0 0,0 1 16,21-1-16,1-21 0,-1 0 16,0 0-16,21 0 15,-21 0-15,1 0 0,20 0 0,-21 0 16,21 0-16,-20-21 0,20-1 16,-21 22-16,0-21 0,0 0 0,22 0 15,-43 0-15,21-22 0,-21 22 0,21-21 16,-21 21-16,0-22 15,0 1-15,0 0 0,0-1 0,-21 22 16,0-21-16,0 21 0,-1 0 16,1 21-16,-21 0 0,21 0 0,0 0 15,-22 0-15,22 0 0,-21 0 16,21 21-16,-22 0 0,22-21 0,0 21 16,0 0-16,-22 22 0,22-43 15,21 21-15,0 0 16</inkml:trace>
  <inkml:trace contextRef="#ctx0" brushRef="#br1" timeOffset="84100.67">5207 2350 0,'0'0'0,"-21"0"0,21-22 15,-21 22 1,42 0 31,0 0-31</inkml:trace>
  <inkml:trace contextRef="#ctx0" brushRef="#br1" timeOffset="85376.46">7218 2858 0,'0'0'0,"21"0"0,0-22 16,-21 1-16,21 21 16,-21-21-16,0 0 0,0 0 0,0 0 15,0-1-15,0 1 16,0-21-16,0 21 0,0-22 0,0 22 16,-21 0-16,0 0 0,0-21 15,0 42-15,-1-22 0,1 22 0,0 0 16,0 0-16,0 0 0,0 22 0,-22-22 15,22 21-15,-21 0 0,21 21 16,-1-21-16,-20 22 0,21-1 0,-21-21 16,20 22-16,1-1 0,0-21 15,21 21-15,0-20 0,0 20 0,0-21 16,0 0-16,0 0 0,0 1 0,0-1 16,0 0-16,21-21 15,0 21-15,1-21 0,-1 0 0,21 0 16,-21 0-16,22 0 0,-1 0 0,-21 0 15,21-21-15,1 21 0,-22-21 16,21 0-16,1-1 0,-22 1 0,0 0 16,21-21-16,-21 21 0,1-22 15,-1 1-15,0 21 0,-21-22 0,21-41 16,-21 63-16,0-22 0,0 22 16,0 0-16,0 42 31,0 0-31,-21 0 15,21 22-15,0-22 0,0 21 16,0-21-16,0 22 0,0-22 0,0 0 16,0 21-16,0-20 0,0-1 15,0 0-15,0 0 0,0 0 16,21-21-16,0 0 0,0 21 0,1-21 16,-1 0-16,0 0 0,0 0 15,21 0-15,-20 0 0,20-21 0,0 21 16,-21-21-16,22 0 0,-22 0 0,21 0 15,-21-1-15,1-20 0,-1 21 16,0 0-16,0-22 0,-21 22 16,0-21-16,0 21 0,0 0 0,0-1 15,0 1-15,-21 21 32,0 21-32,21 1 15,-21-1-15,21 0 0,0 0 0,0 21 16,0-20-16,-22-1 0,22 21 0,0-21 15,-21 0-15,21 22 0,0-22 16,0 0-16,0 0 0,0 0 0,0 1 16,0-1-1,0-42 32,0-1-47,0 1 16,0 0-16,0 0 0,0-21 0,0 20 15,0-20-15,0 21 0,21-21 0,1 20 16,-1-20-16,0 0 0,0 21 16,0-1-16,0 1 0,22 0 0,-22 0 15,21 0-15,1 0 0,-1 21 0,0 0 16,1 0-16,-22 0 0,21 21 0,0 0 16,1 0-16,-1 0 0,-21 0 0,0 1 15,1 20-15,-1-21 0,0 21 16,-21-20-16,0 20 0,0-21 0,0 0 0,0 22 15,0-22-15,0 0 0,-21 0 16,0 0-16,-1 0 0,1 1 16,0-22-1,0 0-15,21 21 0,21-42 32,0-1-17,0 22-15,1-21 0</inkml:trace>
  <inkml:trace contextRef="#ctx0" brushRef="#br1" timeOffset="85928.33">9080 2646 0,'0'0'0,"0"-21"0,0 0 16,0-1-16,0 1 0,-21 0 15,0 21-15,0-21 0,0 21 0,-22 0 16,22 0-16,0 0 0,0 0 15,-21 0-15,20 21 0,-20 0 0,21-21 16,-21 43-16,20-22 0,-20 0 0,21 21 16,0-21-16,0 1 0,-1 20 15,22-21-15,0 21 0,-21-20 0,21-1 16,0 21-16,0-21 16,0 0-16,0 1 0,21-22 15,-21 21-15,22-21 0,-1 0 0,0 0 16,0 0-16,21 0 0,-20 0 0,-1 0 15,0 0-15,21-21 16,-21 21-16,22-22 0,-22 1 0,21-42 16,1 42-16,-22-22 0,0 1 15,0 0-15,0-1 0,22-84 16,-43 85-16,21-22 0,0 22 0,-21-21 16,0 20-16,0 1 0,0 0 15,21 20-15,-21-20 0,0 21 0,0 0 16,-21 42 15,21 0-31,0 21 0,-21 1 16,0-1-16,21 0 0,-22 22 15,22-22-15,0 22 0,-21-22 0,21 22 16,0-22-16,-21 0 0,21 1 0,0-1 16,0 0-16,0-21 0,0 1 15,0-1-15,0 0 0,0 0 0,21 0 16,0-21-16,1 0 0,-1 0 15,0 0-15,0 0 16,0 0-16,0-21 0,1 0 0</inkml:trace>
  <inkml:trace contextRef="#ctx0" brushRef="#br1" timeOffset="86377.08">10012 2244 0,'0'0'0,"0"-43"32,0 22-32,21 21 15,0 0-15,-21 21 0,21 1 16,0-1-16,-21 0 0,22 21 16,-1 1-16,-21-1 0,21 0 0,-21 1 15,0-1-15,21 0 0,-21 1 0,0-1 16,21 0-16,-21-21 0,0 22 15,0-22-15,0 0 0,0 21 0,0-20 16,0-1-16,0 0 16,21-21 15,-21-21-31,22 0 0,-1-1 16,-21 1-16,21 0 0,-21-21 0,21-1 15,0 1-15</inkml:trace>
  <inkml:trace contextRef="#ctx0" brushRef="#br1" timeOffset="86628.93">10626 2180 0,'-64'43'16,"43"-22"-16,0 0 0,-43 64 15,43-43-15,0 0 0,0-21 16,0 22-16,-1-1 0,-20 0 0,21 1 15,0-22-15,0 21 0,-1 1 0,1-22 16,0 0-16,21 21 0,-21-21 0,21 1 16,-21-1-16,21 0 15,0 0-15,21-21 16,0 0-16,0 0 16,22 0-16,-22-21 0,0 0 15,0 0-15,0-1 0</inkml:trace>
  <inkml:trace contextRef="#ctx0" brushRef="#br1" timeOffset="86863.79">10774 2477 0,'0'21'0,"0"0"16,0 0-16,0 0 0,0 0 0,-21 1 15,21-1-15,-22 0 0,22 0 0,-21 0 16,21 0-16,-21 1 0,21-1 15,0 0-15,-21 0 16,21 0-16,-21 0 16,21-42 15,0 0-15,21 0-16,0 0 0</inkml:trace>
  <inkml:trace contextRef="#ctx0" brushRef="#br1" timeOffset="87036.7">10816 2286 0,'0'0'16,"0"-21"-16,0 0 15,0 42 48,21-21-63,0 21 15,1-21-15,-1 0 0</inkml:trace>
  <inkml:trace contextRef="#ctx0" brushRef="#br1" timeOffset="87680.98">11536 2582 0,'0'-84'16,"0"63"-1,0-1-15,0 1 0,-21 0 16,-1 21-16,22-21 0,-21 21 0,0 0 16,0 0-16,0 0 0,0 0 15,-1 0-15,1 21 0,0 0 0,0 0 16,-21 1-16,20-1 15,1 21-15,0-21 0,0 22 0,0-1 16,0-21-16,-1 21 0,1-20 0,21 20 16,0-21-16,0 0 0,0 0 15,0 1-15,0-1 0,0 0 0,0 0 16,21-21-16,1 21 0,-1-21 16,0 0-16,21 0 0,-21 0 15,1 0-15,41-21 0,-42 0 16,0 21-16,22-21 0,-22 0 0,0-22 15,21 22-15,-20-21 0,-1 21 16,0-22-16,0 1 0,0-22 16,0 22-16,1 0 0,-1-22 0,0 22 15,-21 0-15,21-1 0,-21 1 16,21 0-16,-21-1 0,21 22 0,-21-42 16,0 41-16,-21 44 31,0-1-31,21 0 15,-21 21-15,21 1 0,0-22 0,-21 42 16,21-20-16,-21-1 0,21 0 16,0 22-16,0-22 0,0 0 0,0 1 15,0-22-15,0 21 0,0 1 0,0-22 16,0 0-16,0 0 0,0 0 16,0 0-16,0 1 0,0-1 15,21-21 1,0 0-16,0 0 15,0 0-15,0-21 16,1-1-16,-1 22 0,0-21 0,-21 0 16</inkml:trace>
  <inkml:trace contextRef="#ctx0" brushRef="#br1" timeOffset="88079.76">12001 2625 0,'0'21'16,"22"-21"0,-1 0-1,0 0-15,0 0 16,0-21-16,0 21 0,1 0 0,-22-21 16,21-1-16,0 1 0,0 21 0,-21-21 15,0 0-15,21 0 0,-21 0 16,0-1-16,-21 22 15,0 0 1,0 0-16,0 0 16,-22 22-16,22-1 0,0 0 0,0 0 15,0 0-15,-1 0 0,1 22 16,0-22-16,21 0 0,0 0 0,0 22 16,0-22-16,0 0 0,0 0 0,0 0 15,0 0-15,0 1 16,21-22-16,0 0 0,1 21 0,-1-21 15,0 0-15,21 0 0,-21 0 0,1 0 16,20 0-16,0 0 0,-21-21 16,22-1-16,-1 22 0,-21-21 15,22 0-15,-1 0 0</inkml:trace>
  <inkml:trace contextRef="#ctx0" brushRef="#br1" timeOffset="88499.52">12806 2434 0,'-21'0'32,"-1"21"-32,1 1 0,0-1 15,0 0-15,0 21 0,0-21 16,-1 1-16,1-1 0,0 21 0,21-21 16,-21 0-16,21 1 0,-21-1 15,21 0-15,0 21 0,0-21 0,0 1 16,0-1-16,0 0 15,42 0-15,-21-21 0,0 0 16,1 21-16,-1-21 0,0 0 16,0 0-16,0 0 0,22 0 0,-22 0 15,0 0-15,21-21 0,-21 21 0,1-21 16,-1 0-16,0 0 0,0-1 16,0-20-16,-21 21 0,21-21 0,-21-1 15,22 1-15,-22 0 0,0-1 0,0 1 16,0 0-16,0 20 15,-22 1-15,1 0 0,0 0 0,0 0 0,0 21 16,0 0-16,-22 0 0,22 0 16,0 21-16,-21 0 0,20 0 0,-20 0 15,21 1-15,0-1 0,0 0 16,-1 0-16,1 0 0,21 0 0,-21 1 16,21-1-16,0 0 15</inkml:trace>
  <inkml:trace contextRef="#ctx0" brushRef="#br1" timeOffset="89101.17">14647 2201 0,'-21'0'32,"0"0"-17,0 22-15,21-1 0,0 0 16,-21 0-16,-1 21 0,22-20 0,-21 20 16,21 0-16,-21 1 0,0-1 0,0-21 15,21 21-15,0 1 0,-21-22 0,-1 64 16,22-64-16,-21 0 0,21 0 15,-21 0-15,21 0 0,0 1 0,-21-1 16,21 0 0,0-42-1,21 21-15,-21-21 16,21-1-16,-21 1 0,0 0 16</inkml:trace>
  <inkml:trace contextRef="#ctx0" brushRef="#br1" timeOffset="89613.12">14414 2350 0,'0'-22'16,"0"44"-16,0-65 0,0 22 0,0 0 0,-21 0 16,21 0-16,0-1 0,0 1 15,0 0-15,21 0 0,1 21 16,-1-21-16,0 0 0,21 21 16,-21-22-16,22 22 0,-1 0 0,22-21 15,-22 21-15,0 0 0,22 0 0,-1 0 16,-20 0-16,20 21 0,1 1 0,-22-1 15,0 0-15,1 0 0,-22 21 16,0-20-16,-21-1 0,0 21 0,0-21 16,-64 43-16,43-22 0,-21-21 15,0 22-15,-22-22 0,22 0 0,-22 0 16,-42 21-16,64-20 0,0-22 16,-1 21-16,1-21 0,21 0 0,-21 0 15,20 0-15,1 0 0,0 0 16,0 0-16,0-21 0,21-1 15,0 1-15,0 0 0,0 0 16,0 0-16,0 0 16,21 21-1,42 0-15,-41 21 16,-1 0-16,-21 0 0,21 0 0,-21 0 16,0 1-16,0 20 0,21-21 0,-21 0 15,21 0-15,-21 22 0,21-22 0,-21 0 16,0 0-16,22 0 0,-1-21 15,-21 22-15,21-1 0,0-21 0,-21 21 16,21-21-16,0 0 0,1 0 0,-1 0 16,0 0-16,0 0 0,0 0 15,22 0-15,-22 0 0,0 0 16,0 0-16,0-21 0,0 21 16,1-21-16,-1-1 0,0 22 0</inkml:trace>
  <inkml:trace contextRef="#ctx0" brushRef="#br1" timeOffset="90049.13">15240 2688 0,'0'0'0,"0"21"0,0 1 32,21-22-32,0 0 15,0 0-15,1 0 0,20 0 16,-21 0-16,0-22 0,22 22 0,-22-21 15,21 21-15,-21-21 0,22 0 16,-22 21-16,0-21 0,0 0 16,0-1-16,0 22 0,-21-21 0,0 0 15,0 0-15,0 0 0,-21 21 16,0 0-16,0 0 16,0 0-16,-22 0 0,22 21 15,-21 0-15,21 0 0,0 0 0,-22 1 16,22-1-16,0 21 0,0-21 15,21 0-15,0 1 0,-21 20 0,21-21 16,0 0-16,0 22 16,0-22-16,0 0 0,21-21 15,0 21-15,0-21 0,0 0 0,22 0 16,-22 0-16,0 0 0,21 0 16,1 0-16,-1 0 0,-21 0 0,21 0 15,1-21-15,-1 0 0,0 21 0,1-21 16,-1-22-16,-21 22 0,22-21 15,-1 21-15,0-22 0,-21-20 0,22 20 16,-22-20-16,21 21 0</inkml:trace>
  <inkml:trace contextRef="#ctx0" brushRef="#br1" timeOffset="90272.21">16298 2117 0,'0'-21'0,"-21"42"31,0-21-31,0 21 0,21 21 16,-21-21-16,-22 64 0,43-43 15,0 1-15,-21-1 0,0 43 16,21-43-16,0 0 0,-21 1 16,21-22-16,-21 21 0,21-21 0,0 1 15,-22-1-15,22 0 0,0 0 0,0 0 16,0 0 0,22-21-16,-1 0 15,0 0-15,21 0 0,-21-21 16,1 21-16,20-21 0,-21 21 0</inkml:trace>
  <inkml:trace contextRef="#ctx0" brushRef="#br1" timeOffset="91296.17">16912 2582 0,'21'-21'0,"-42"42"0,42-63 0,-21 21 15,0 0-15,0 0 0,0-1 16,0 1-16,0 0 0,0 0 0,0 0 15,-21 21-15,21-21 0,-21 21 16,0 0-16,0 0 0,-1 0 16,1 21-16,0 0 0,0 0 0,0 0 15,0 0-15,-1 22 0,-20-22 16,21 21-16,0 1 0,0-22 0,-1 21 16,1-21-16,21 22 0,0-1 15,0-21-15,0 21 0,0-20 16,0-1-16,21-21 0,1 0 15,-1 21-15,0-21 0,21 0 0,-21 0 16,1 0-16,-1 0 0,0 0 16,0 0-16,0-21 0,0 21 15,22-21-15,-22-1 0,-21 1 0,21 0 0,0-21 16,0 21-16,-21-22 0,0 22 16,22-21-16,-22 21 0,21-22 0,-21 22 0,0-21 15,0 21-15,0-1 16,0 1-16,0 0 15,0 42-15,0 0 16,0 1-16,0-1 0,0 0 0,-21 21 16,21-21-16,0 22 0,-22-22 15,22 21-15,0-21 0,0 1 0,0 20 16,0-21-16,0 0 0,0 22 16,0-22-16,22-21 0,-1 21 15,0-21-15,0 21 0,0-21 16,0 0-16,22 0 0,-22 0 15,42 0-15,-41-21 0,20 21 16,-21-21-16,21 0 0,-20-22 16,-1 22-16,21-21 0,-21-1 0,0 1 15,1 0-15,-1-22 0,0 22 16,0-22-16,-21 22 0,0 0 0,0-1 16,21 1-16,-21 21 0,0 0 0,0 0 15,21 21-15,-21-22 0,-21 44 31,0-1-31,0 0 0,0 0 16,21 0-16,-21 22 0,-1-1 16,22 0-16,0 1 0,-21-1 15,21 0-15,-21 1 0,21-1 0,0-21 16,0 21-16,0-20 0,0 20 0,0-21 16,0 0-16,0 0 0,0 1 15,0-1-15,21-21 16,0 21-16,1-21 0,-1 0 0,0 0 15,0 0-15,21 0 0,-20 0 0,20-21 16,-21 21-16,21-21 0,1-1 16,-22 1-16,0 0 0,0 0 0,22 0 15,-22-22-15,-21 22 0,21-21 16,0 21-16,-21 0 0,0-1 0,0 1 16,0 0-16,0 0 0,0 0 15,0 0-15,0 42 16,0 0-16,0 0 15,0 0-15,-21 0 0,0 22 16,21-22-16,-21 0 0,21 0 0,0 22 16,0-22-16,-22 0 0,22 0 0,0 0 15,0 0-15,0 1 0,0-1 16,0 0-16,0 0 16,22-21-16,-1 0 0,0 0 15,0 0-15,0 0 0,22 0 16,-22 0-16,0 0 0,21 0 0,-21 0 15,22-21-15,-1 0 0,0 21 16,1-21-16,-1-1 0</inkml:trace>
  <inkml:trace contextRef="#ctx0" brushRef="#br1" timeOffset="91877.14">18754 2582 0,'21'-21'0,"-42"42"0,42-63 15,-21 21-15,0 0 0,0 0 16,0-1-16,0-20 15,-21 42-15,-1-21 0,1 21 16,0-21-16,0 21 0,0 0 16,0 0-16,-22 0 0,22 21 0,0 0 15,-21 0-15,20 0 0,-41 43 16,21-43-16,20 21 0,1-20 16,0 20-16,0-21 0,21 21 0,0-20 15,0-1-15,0 0 0,0 0 0,0 0 16,0 0-16,0 1 0,0-1 15,21-21-15,0 21 0,0-21 0,1 0 16,-1 0-16,21 0 0,-21 0 0,0 0 16,22 0-16,-22 0 0,21 0 0,-21 0 15,22-21-15,-22 0 0,21-1 0,-21-20 16,1 21-16,-1-21 0,21-1 16,-21 1-16,0-22 0,1 22 0,-1-21 15,-21-1-15,21 22 0,0-22 16,0 22-16,-21 0 0,0-1 15,21 1-15,-21 0 0,22 20 16,-22 1-16,0 0 0,0 0 0,-22 21 31,1 21-31,0 21 0,21-20 16,-21 20-16,0-21 0,0 21 0,-1 1 16,22 20-16,-21-20 0,21 20 15,-21-21-15,21 22 0,0-22 16,-21 43-16,21-43 0,0-21 0,0 22 15,0-22-15,0 0 0,0 0 16,21 0-16,0 1 0,0-22 16,1 0-16,-1 0 0,0 0 15,21 0-15,-21 0 16,1 0-16,-1-22 0,0 1 16,0 0-16,-21 0 0,0 0 0,21-22 15,-21 22-15,21-21 0</inkml:trace>
  <inkml:trace contextRef="#ctx0" brushRef="#br1" timeOffset="92192.42">17399 2328 0,'0'0'0,"-21"0"0,0 0 0,42 0 31,0 0-15,0 0-16,21 0 0,1 0 0,-1 0 16,0 0-16,1 0 0,-1 0 15,0 0-15,1 0 0,-22 0 16,21 0-16,1-21 0,-22 21 0,0 0 15,0 0-15,0 0 0,-42 0 32,0 0-32,0 0 0</inkml:trace>
  <inkml:trace contextRef="#ctx0" brushRef="#br1" timeOffset="92888.09">5355 3725 0,'0'0'0,"-21"0"16,42 0 15,21-21-31,-20 21 15,20 0-15,21 0 0,-20 0 16,20 0-16,1 0 0,-22-21 16,22 21-16,-1 0 0,-21 0 0,22 0 15,-22 0-15,-21 0 0,22 0 16,-22 0-16,0 0 0,-42 0 31,-21 0-31,20 0 0,1 0 16,-21 0-16</inkml:trace>
  <inkml:trace contextRef="#ctx0" brushRef="#br1" timeOffset="93156.06">5736 3704 0,'-63'85'15,"63"-64"1,-22 0-16,22 0 0,-21 22 0,21-22 15,0 21-15,0 1 0,-21-1 0,21 21 16,-21-20-16,21-1 0,-21 0 16,0-20-16,21 20 0,0-21 0,-22 21 15,22-20-15,0-1 0,0 0 0,0 0 16,0 0-16,22-21 47,-1 0-47,-21-21 0,21 0 15,0 0-15,0 0 0</inkml:trace>
  <inkml:trace contextRef="#ctx0" brushRef="#br1" timeOffset="93544.31">6011 4170 0,'21'0'16,"1"0"0,-1 0-16,0 0 0,0-21 15,0 21-15,-21-21 0,21 21 0,1-22 16,-22 1-16,0 0 16,0 0-16,0 0 0,0 0 15,0-1-15,-22 22 16,1 0-1,0 0-15,0 0 0,21 22 16,-21-1-16,0 0 0,-1 0 0,22 21 16,-21-20-16,0-1 0,21 21 0,0 0 15,-21 1-15,0-22 0,21 0 0,0 0 16,-21 0-16,21 1 0,0-1 16,0 0-16,0 0 15,21-21-15,0 0 0,0 0 0,0 0 16,0 0-16,1 0 0,-1 0 0,21 0 15,-21-21-15,22 0 0,-22 21 16</inkml:trace>
  <inkml:trace contextRef="#ctx0" brushRef="#br1" timeOffset="93979.84">6816 3958 0,'-22'21'0,"44"-42"0,-22 0 16,-22 0-1,1 21-15,0 0 16,0 0-16,0 0 0,0 0 0,-1 0 16,1 0-16,0 21 0,0-21 0,0 21 15,-22 22-15,22-43 0,0 21 16,21 0-16,0 0 0,0 0 0,0 0 16,0 1-16,0-1 0,0 0 15,0 0-15,21-21 0,0 21 16,1-21-16,-1 21 0,0-21 15,21 22-15,-21-22 0,1 21 0,-1-21 16,0 21-16,-21 0 0,21-21 16,-21 21-16,21-21 0,-21 21 15,0 1-15,-21-22 16,0 21-16,0-21 16,-22 0-16,22 0 0,0 0 0,-21 0 15,21 0-15,-1 0 0,-20 0 0,21 0 16,-21 0-16,20 0 0,1 0 0,0-21 15,0 21-15,0-22 0,0 1 16,21 0 0,21 0-1,0 21 1,0 0-16,0-21 0,0 21 0,1-21 16,-1-1-16</inkml:trace>
  <inkml:trace contextRef="#ctx0" brushRef="#br1" timeOffset="94312.44">7218 3662 0,'0'0'0,"0"-21"31,0 42-15,0 0-1,0 0-15,-21 0 0,21 22 0,-22-22 16,1 21-16,21 1 0,0-22 16,-21 21-16,0 0 0,21 22 0,-21-22 15,21 1-15,-21-1 0,21-21 16,-22 21-16,22 1 0,0-22 0,0 0 0,0 0 16,0 0-16,0 1 0,0-1 15,0 0 1,22-21-16,20 0 0,-21 0 0,0 0 15,0-21-15,1 0 16,-1 21-16,-21-22 0,21 1 16,-21 0-16,21 0 0</inkml:trace>
  <inkml:trace contextRef="#ctx0" brushRef="#br1" timeOffset="94521.32">7006 3937 0,'0'0'15,"-21"0"-15,42 0 32,0 0-32,0 0 0,1 0 15,-1 21-15,0-21 0,21 0 16,-21 0-16,1 0 0,-1 0 16,0 0-16,21 0 0,-21-21 0,1 21 15,-1 0-15</inkml:trace>
  <inkml:trace contextRef="#ctx0" brushRef="#br1" timeOffset="95124.98">8551 3768 0,'0'0'0,"21"-21"0,-21-1 0,22 1 16,-22 0-16,0 0 15,0 0-15,0 0 0,-22-1 16,1 22-16,0-21 0,0 21 15,0 0-15,0 0 0,-1 0 16,1 0-16,0 0 0,-21 0 16,21 21-16,-1 1 0,-20-1 0,21 0 15,0 0-15,0 0 0,-22 0 16,22 22-16,0-22 0,0 21 0,0-21 16,-1 22-16,1-1 0,0 0 15,21 1-15,0-1 0,0 0 0,0 1 16,0-1-16,0 0 0,0 1 0,0-22 15,0 21-15,0-21 0,21 1 0,0-1 16,1 0-16,20 0 0,-21 0 16,0-21-16,22 0 0,-1 0 0,-21 0 15,43 0-15,-22 0 0,0 0 16,1-21-16,-1 0 0,0 0 16,22 21-16,-22-21 0,0-22 0,22 22 15,-22 0-15</inkml:trace>
  <inkml:trace contextRef="#ctx0" brushRef="#br1" timeOffset="95672.33">9292 3874 0,'0'0'0,"0"-22"0,0 1 0,0 0 16,-21 21-16,0-21 0,21 0 16,-21 21-16,-1 0 0,1 0 0,0 0 15,0 0-15,0 0 0,0 21 16,-1-21-16,1 21 0,-21 0 0,21 0 0,0 1 15,-22-1-15,22 21 16,0-21-16,0 22 0,0-1 0,-1-21 16,-20 43-16,21-22 0,21-21 15,0 21-15,0-20 0,0-1 0,0 0 16,0 21-16,0-21 16,21-21-16,0 0 0,0 0 15,1 0-15,-1 0 0,0 0 0,0 0 16,0 0-16,22-21 0,-22 0 0,21 0 15,0-21-15,-20 20 0,20 1 16,-21 0-16,0-21 0,0-1 16,1 22-16,-1-21 0,-21 21 0,0-22 15,21 22-15,-21 0 0,21 0 0,-21 0 16,0 0-16,0-1 0,-21 22 31,21 22-31,0-1 16,-21 0-16,21 0 0,-21 0 15,21 0-15,-22 22 0,22-22 0,0 21 16,0-21-16,0 1 0,0-1 0,0 42 16,0-42-16,0 1 0,0-1 15,0 0-15,0 0 16,22 0-16,-1-21 16,0 0-1,0 0-15,0 0 16,0 0-16,1 0 15,-1-21-15,0 0 0,0 0 16,0 0-16,0 21 0</inkml:trace>
  <inkml:trace contextRef="#ctx0" brushRef="#br1" timeOffset="96132.06">9927 3895 0,'0'0'0,"0"-21"0,0-1 16,0 1-1,-21 21-15,0 0 16,0 0-16,-1 0 0,1 0 16,0 0-16,0 0 0,0 0 0,0 21 15,-1-21-15,1 22 0,0-1 16,0 0-16,0 0 0,21 0 0,0 0 16,-21 1-16,21-1 0,0 0 15,0 0-15,0 0 16,21 0-16,0 1 0,0-1 15,0-21-15,0 21 0,1-21 16,-1 21-16,0-21 0,0 21 0,0-21 16,-21 21-16,21-21 0,1 0 15,-22 22-15,21-22 0,-21 21 16,0 0-16,0 0 16,-21-21-1,-1 0-15,1 0 0,-21 0 16,21 0-16,0 21 0,-1-21 0,-20 0 15,21 0-15,-21 0 0,20 0 0,1 0 16,0 0-16,0 0 0,0 0 16,0 0-16,-1 0 0,1 0 15,21-21-15,0 0 32,21 21-17,1 0-15,-1-21 0,0 21 16</inkml:trace>
  <inkml:trace contextRef="#ctx0" brushRef="#br1" timeOffset="97032.02">10202 4170 0,'21'0'16,"1"-21"-1,-1 0-15,0 21 0,0-22 16,0 1-16,0 0 16,1 21-16,-1-21 0,0 0 15,0 0-15,0-1 0,0 1 0,-21 0 16,0 0-16,0 0 16,0 0-16,-21 21 15,0 0 1,0 0-16,0 0 15,0 0-15,-1 0 0,1 21 0,0-21 0,0 21 16,0 0-16,21 0 0,-21 0 16,-1 1-16,1-1 0,21 0 0,0 0 15,0 0-15,0 0 0,0 43 16,0-43-16,0 0 0,0 0 0,0 1 16,0-1-16,0 0 0,21 0 15,1 0-15,-1-21 16,0 21-16,0-21 0,0 0 15,0 0-15,1 0 0,-1 0 0,0 0 16,0 0-16,0 0 0,0 0 0,1 0 16,20 0-16,-21-21 0,21 0 15,-20 21-15,20-21 0,-21 0 0,21 0 16,-20-1-16,20 1 0,0 0 16,-21 0-16,1 0 0,20 0 0,-21-22 15,0 22-15,0-21 0,1 21 16,-1-1-16,0-41 0,0 42 15,-21 0-15,0-1 16,-21 22 15,0 0-31,0 22 0,-1-1 0,1 0 16,0 0-16,0 0 0,21 0 16,-21 22-16,21-22 0,-21 0 0,21 0 15,0 0-15,0 1 0,0-1 16,0 0-16,0 0 0,0 0 15,21 0-15,0-21 16,-21 22-16,21-22 0,0 21 16,0 0-16,1-21 0,-1 21 15,0-21-15,-21 21 0,21-21 16,-21 21-16,0 1 16,-21-22-1,0 21-15,0-21 16,-22 0-16,22 0 0,0 0 15,0 0-15,0 0 0,-1 0 0,1 0 16,0 0-16,0 0 16,0 0-16,0 0 15,42 0 48,0 0-63,-21-21 0,21 21 15,0 0-15</inkml:trace>
  <inkml:trace contextRef="#ctx0" brushRef="#br1" timeOffset="99421.56">783 5779 0,'-21'0'94,"0"0"-78,0 0-16,-1 0 0,1 0 15,0 0-15,0 0 16,0 0-16,0 0 0,-1 0 15,-20 0-15,21 0 0,0 0 0,0 0 16,-22 0-16,22 0 16,-21 0-16,21 0 0,-1 0 0,-20 0 15,21 0-15,0 0 0,-22 0 16,22 0-16,0 0 0,0 0 16,0 0-16,0 0 15,42 0 63,0 0-78,21 0 0,-21 0 16,22 0-16,20 0 0,-20 0 0,20 0 16,22 0-16,-22 0 15,1 0-15,-1 0 0,1 0 0,-1 0 16,1 0-16,-1 0 0,1 0 15,-1 0-15,1 0 0,-22 0 16,22 0-16,-22 0 0,0 0 0,1 0 16,-22 0-16,21 0 0,-21 0 15,0 0-15,1 0 0,-22-22 16,0 1 0,-22 0-1,1 21 1,0-21-16,0 21 0,0-21 0,0 0 15,-1 21-15,1-22 0,0 1 16,0 21-16,0-21 0,0 0 16,-1 21-16,-20-21 0,21 21 0,0 0 15,0-21-15,-1 21 0,22-22 16,-21 22-16,0 0 0,0 0 16,21-21-16,-21 21 15,0 0 1,21 21 46,21 1-62,0-22 0,0 21 16,0-21-16,0 0 16,1 21-16,20-21 0,-21 0 0,0 0 15,22 0-15,-1 0 0,-21 0 16,21 0-16,-20 0 0,20 0 15,-21 0-15,0 21 0,0-21 0,1 0 16,-1 0-16,0 0 16,-21 21 15,0 0-31,-21-21 16,0 22-16,-1-22 15,1 21-15,0-21 0,0 21 0,21 0 16,-21 0-16,0 0 15,-1 1-15,-20-1 0,21 0 0,0 0 16,0 0-16,-1 0 0,-20 1 0,21-1 16,0 0-16,0 0 0,-1 0 15,-20 0-15,42 1 0,-21-1 16,0-21-16,0 21 0,21 0 0,-22-21 16,22 21-16,-21-21 31,21-21 109</inkml:trace>
  <inkml:trace contextRef="#ctx0" brushRef="#br1" timeOffset="99660.16">952 6075 0,'22'0'141</inkml:trace>
  <inkml:trace contextRef="#ctx0" brushRef="#br1" timeOffset="101340.2">3090 5376 0,'0'-21'0,"0"0"31,0 0-31,0 0 16,-21 21 0,0-21-16,0 21 0,0 0 15,-1-22-15,1 22 0,0 0 16,-21 0-16,21 0 0,-1 22 16,1-1-16,-21 0 0,21 0 0,0 0 15,-22 0-15,22 1 16,-21-1-16,21 21 0,-22-21 0,22 22 15,0-1-15,0 0 0,0-21 16,-1 22-16,1-1 0,0 0 0,0 1 16,21-1-16,0 0 0,0-20 15,0 20-15,21-21 0,0 0 0,0 0 16,1 1-16,-1-1 0,21-21 16,-21 21-16,22-21 0,-1 0 0,0 0 15,1 0-15,-1 0 0,0 0 16,43-21-16,-43 0 0,1-1 15,-1 1-15,0 0 0,-21 0 16,22 0-16,-22 0 0,0-1 0,-21 1 16,0 0-16,0 0 0,0 0 15,0 0-15,-42-22 16,21 43-16,-1 0 0,1 0 0,-21 0 16,21 0-16,-22 0 0,22 0 15,-21 0-15,21 0 0,0 21 0,-1-21 16,1 0-16,0 22 0,21-1 15,21-21 17,0 0-32,1 0 0,-1 0 0,0 0 15,0 0-15,0-21 0,0 21 16,1 0-16,-1 0 0,0 0 16,0 0-16,0 0 0,0 0 15,-21 21-15,0 0 16,0 0-16,0 0 0,0 0 15,0 1-15,0-1 0,0 0 16,0 21-16,0-21 0,-21 22 0,0-1 16,0 0-16,0 1 0,0-1 15,-1 22-15,1-22 0,0 21 0,0 1 16,0-1-16,0-20 0,-1 20 16,1-20-16,0 20 0,-21 22 15,21-64-15,21 21 0,0 1 16,0-22-16,0-42 47,0-1-47,0 1 0,21 0 15,-21 0-15,21-21 0,-21 20 0,21-20 16,0-21-16</inkml:trace>
  <inkml:trace contextRef="#ctx0" brushRef="#br1" timeOffset="103395.57">3725 5821 0,'0'0'0,"0"-21"16,21 21-16,-21-21 15,22-1 1,-1 1-16,-21 0 0,21 0 15,-21 0-15,0 0 16,21-1-16,-21 1 0,0 0 0,0 0 16,0 0-16,0 0 0,0-1 15,-21 1-15,0 0 0,0 0 16,-1 0-16,1 21 0,0 0 16,0 0-16,0 0 0,0 0 15,-1 0-15,-20 0 0,21 21 0,0 0 16,-22 0-16,22 0 0,0 1 15,0 20-15,-21 0 0,20-21 0,1 22 16,21-1-16,0 0 0,-21-20 16,21 20-16,0-21 0,0 0 0,0 0 15,0 1-15,0-1 0,21-21 16,0 21-16,1-21 0,-1 0 16,0 0-16,21 0 0,-21 0 0,22-21 15,-22 0-15,21-1 16,-21 1-16,22 0 0,-1 0 0,-21 0 15,0-22-15,22 22 0,-22-21 16,21-22-16,-42 43 0,21-21 16,-21 21-16,22 0 0,-22-1 15,0 1-15,0 0 16,0 42 0,0 0-1,0 1-15,-22-1 0,22 21 0,0-21 16,0 22-16,0-22 0,0 21 15,0-21-15,0 22 0,0-22 0,0 0 16,0 0-16,0 21 0,22-42 16,-1 22-16,-21-1 0,21-21 15,0 0-15,0 0 0,0 0 0,22 0 16,-22 0-16,0 0 0,0 0 0,0 0 16,22-21-16,-22-1 0,0 1 15,0 0-15,0 0 0,1-21 0,-1 20 16,0 1-16,-21-21 0,0 21 15,0-22-15,21 22 0,-21 0 0,0 0 16,0 0-16,0 0 0,0 42 31,0 0-31,-21 0 16,21 0-16,0 22 16,0-22-16,0 0 0,-21 21 0,21-21 15,0 22-15,-21-22 0,21 0 0,0 21 16,0-20-16,0-1 0,0 0 15,0 0-15,0 0 0,-22-21 16,22-21 15,0 0-15,0 0-16,0 0 0,0-1 16,0 1-16,0 0 0,0-42 15,22 20-15,-22 1 16,21 21-16,0-22 0,0 22 0,0 0 0,0-21 15,22 21-15,-22 21 0,0-22 16,21 22-16,-20 0 0,-1 0 16,21 0-16,-21 0 0,0 22 0,1-22 15,-22 21-15,21 21 0,0-21 16,0 43-16,-21-43 0,21 21 16,-21-21-16,0 1 0,0 20 0,0-21 15,0 0-15,0 0 0,0 1 16,-21-1-16,21 0 0,-21-21 0,21 21 15,0-42 32,0 0-31,0 0-16,0-1 0,0 1 0,21 0 16,0-21-16,0 21 0,1-22 0,-1 1 15,0 21-15,0-22 0,43-20 16,-22 42-16,0 0 0,1-1 15,-22 1-15,21 21 0,0 0 16,1 0-16,-22 0 0,0 0 0,0 21 16,-21 1-16,0-1 0,0 0 0,0 0 15,0 21-15,0-20 0,0 20 16,-21-21-16,0 21 0,21-20 0,0 20 16,-21-21-16,21 0 0,-21 0 15,21 1-15,0-1 0,0 0 16,0 0-16,0 0 0,0 0 15,21-21-15,0 0 16,0 0-16,0 0 0,0 0 0,1 0 16,-1 0-16,0 0 0,21-21 0,-21 0 15,22 0-15,-22 21 16,21-21-16,1 0 0,-22-1 0,21 1 0,-21-21 16,0 21-16,22 0 0,-22-22 15,-21 22-15,21-21 0,-21 21 16,21-1-16,-21 1 0,0 0 0,0 0 0,-21 21 31,0 0-15,0 21-16,21 0 0,0 0 0,-21 1 15,21-1-15,-22 0 0,22 0 16,0 21-16,-21-20 0,21-1 0,0 0 16,0 0-16,0 0 0,0 0 0,0 1 15,21-22-15,1 21 0,-1-21 16,0 0-16,21 0 0,-21 21 0,1-21 15,20 0-15,-21 0 0,21 0 16,-20 0-16,41-21 0,-21 0 16,-20-1-16,-1 1 0,0 0 15,0 0-15,0 0 0,-21 0 16,0-22-16,21 22 0,-21 0 0,22-21 16,-22 20-16,0 1 0,0 0 0,0 42 46,0 0-46,-22 1 0,22-1 0,-21 0 16,21 0-16,-21 21 0,21-20 16,0-1-16,0 21 0,-21-21 0,21 0 15,-21 1-15,21-1 0,-21 0 16,21 0-16,0 0 0,0 0 16,-22-21 15,22-21-16,0 0-15,0 0 16,0 0-16,0-22 16,22 22-16,-1 0 0,-21 0 0,21-21 15,0-1-15,21 22 0,-20-21 16,-1 21-16,21-1 0,-21-20 0,0 21 16,22 21-16,-1-21 0,-21 21 0,0 0 15,22 0-15,-22 0 0,0 21 16,0 0-16,0 0 0,-21 22 0,0-22 15,22 0-15,-22 21 0,0-21 0,0 22 16,0-22-16,0 21 16,0-21-16,-22 1 0,1-1 0,21 0 15,-42 21-15,21-21 0,0-21 16,-1 22-16,1-22 16,42 0 15,-21-22-31,22 1 0</inkml:trace>
  <inkml:trace contextRef="#ctx0" brushRef="#br1" timeOffset="104057.19">7281 5652 0,'21'-22'0,"-42"44"0,42-65 16,-21 22-16,0 0 0,0 0 15,-21 0-15,0 21 0,0 0 0,0-22 16,0 22-16,-1 0 0,-41 0 16,42 22-16,-22-1 0,-20 21 15,21-21-15,-1 22 16,22-22-16,-21 21 0,21-21 0,-1 22 16,1-22-16,0 21 0,0-21 15,21 0-15,0 1 0,0-1 16,0 0-16,21 21 0,0-42 15,0 21-15,1-21 0,20 0 0,0 0 16,-21 0-16,22 0 0,-1 0 16,-21 0-16,22-21 0,-1 0 15,-21 21-15,21-21 0,-20 0 0,-1 0 0,0-1 16,-21 1-16,21-21 16,-21 21-16,0-22 0,21 22 0,-21-21 0,0 21 15,0 0-15,0-1 0,0 1 16,0 0-16,0 0 0,0 0 15,0 42 1,0 0 0,0 0-16,0 22 0,0-22 15,0 0-15,0 21 0,0 1 0,0-22 16,-21 21-16,21 0 0,-21 1 0,0-1 16,0 0-16,21 1 0,-22 20 15,1-20-15,21-1 0,-21 21 0,21 1 16,0-1-16,-21 1 0,21-1 0,0 1 15,0-1-15,0 1 0,0-1 16,0 1-16,0-22 0,0 22 16,0-1-16,0 1 0,-21 63 0,21-85 15,0 22-15,-21-22 0,-1 0 16,22-21-16,-21 22 0,0-22 16,21 0-16,-21-21 0,0 0 0,0 0 15,-1 0-15,22-21 16,-21 0-16,21 0 0,0-1 0,0 1 15,0 0-15,-21-21 0,21 21 16,0-22-16,0 1 0,-21 0 0,21-1 16</inkml:trace>
  <inkml:trace contextRef="#ctx0" brushRef="#br1" timeOffset="104308.05">6096 5271 0,'21'0'94</inkml:trace>
  <inkml:trace contextRef="#ctx0" brushRef="#br1" timeOffset="104987.98">8615 5419 0,'0'0'0,"-21"0"16,-1 0-1,22-21 32,22-1-47,-1 22 0,0-21 16,0 21-16,0-21 0,0 21 15,1 0-15,20 0 0,-21-21 0,0 21 16,0 0-16,22 0 0,-22 0 0,0 0 16,21 21-16,-20 0 0,-1 0 15,0 1-15,-21-1 0,0 21 16,0 0-16,0-20 0,0 20 0,0 0 0,0 1 15,0-1-15,-21-21 0,0 21 16,-1-20-16,22-1 0,-21 0 16,0 0-16,21 0 0,-21 0 0,21-42 31,0 0-15,0 0-16,0 0 0,0 0 0,21-1 15,-21 1-15,21-21 0,0 21 16,22-43-16,-22 22 0,0 0 15,0 20-15,0-20 0,1 21 16,20 0-16,-21 0 0,21-1 16,-20 1-16,-1 0 0,42 21 15,-42 0-15,1 0 0,-1 0 16,0 21 0,-21 0-16</inkml:trace>
  <inkml:trace contextRef="#ctx0" brushRef="#br1" timeOffset="105616.91">9419 5609 0,'0'0'0,"85"0"31,-64-21-31,0 21 16,0-21-16,-21 0 0,21 0 0,1-1 15,-1 1-15,0 21 0,-21-21 0,0 0 16,0 0-16,0 0 15,0-1 1,-21 22-16,0 0 16,-1 0-16,1 0 0,0 22 15,0-1-15,0 0 0,21 0 16,-21 0-16,21 0 0,0 22 16,0-22-16,-22 0 0,22 21 0,0-20 15,0-1-15,0 0 0,0 0 0,0 0 16,22 0-16,-1 1 0,0-1 15,0-21-15,0 21 0,0-21 16,1 0-16,-1 0 0,21 0 0,-21 0 16,22 0-16,-22 0 0,21 0 15,0-21-15,1 0 0,-22-1 0,21 1 16,1 0-16,-1 0 0,-21-21 0,21 20 16,1-20-16,-22 0 0,21-1 15,-21 1-15,1 0 0,-1-1 0,0 1 16,0 0-16,0-1 0,-21 1 0,21 21 15,-21-43 1,0 43-16,0 0 0,0 0 0,-21 21 31,0 21-31,21 0 0,-21 22 16,0-22-16,21 21 0,0-21 0,-21 22 16,21-1-16,-22 0 0,1 1 15,21-22-15,-21 21 0,21 0 0,0 1 16,0-22-16,0 21 0,0-21 0,0 22 15,0-22-15,0 0 0,0 0 16,0 0-16,21 1 0,0-22 16,1 0-16,-1 0 0,21 0 0,22 0 15,-43 0-15,21 0 16,0-22-16,-20 22 0,20-21 16,0 0-16,-21 0 0,22 21 0,-1-21 15</inkml:trace>
  <inkml:trace contextRef="#ctx0" brushRef="#br1" timeOffset="107204.42">11028 5419 0,'0'-21'0,"0"42"0,21-64 0,-21 22 16,0 0-16,0 0 0,0 0 15,-21 0-15,0 21 0,-1-22 16,1 22-16,0 0 0,0 0 16,0 0-16,0 0 0,-43 43 15,43-22-15,0 0 0,0 0 16,-1 0-16,1 1 0,0-1 15,0 21-15,0-21 0,0 22 0,21 20 16,-22-42-16,22 22 0,0-22 16,0 0-16,0 0 0,0 0 15,0 0-15,0 1 0,22-22 16,-22 21-16,21-21 0,0 0 0,0 0 16,0 0-16,0 0 0,1 0 15,-1-21-15,0-1 0,0 1 0,0 0 16,0 0-16,1 0 0,-1 0 15,0-22-15,0 22 0,0-21 0,0 21 16,-21-22-16,0 22 0,22-21 16,-22 21-16,0-1 0,21 22 15,-21-21-15,-21 21 32,21 21-32,-22 1 0,22-1 15,-21 0-15,21 0 0,0 0 0,0 0 16,0 22-16,0-22 0,0 0 0,0 43 15,0-43-15,0 0 16,0 0-16,21 0 0,1 0 0,20 1 16,-21-22-16,21 21 0,-20-21 15,-1 0-15,0 0 0,21 0 16,-21 0-16,1-21 0,20-1 0,-21 1 16,0 0-16,0 0 0,22 0 15,-22-22-15,0 22 0,0-21 16,0 0-16,1-1 0,-22 1 0,21 0 15,0-1-15,-21-20 0,21 20 0,-21 1 16,21-21-16,-21 20 16,0 22-16,0 0 0,0 0 15,0 0-15,0 42 16,-21-21 0,21 42-16,-21-21 0,21 0 0,-21 22 15,21-1-15,-21-21 16,21 22-16,0-1 0,0 0 0,-22-21 0,22 22 15,0-1-15,0 0 0,0-20 16,0 20-16,0-21 0,0 21 16,0-20-16,0-1 0,0 0 0,22 0 15,-1 21-15,0-42 0,0 0 16,0 22-16,22-22 0,-22 0 16,21 0-16,0 0 0,-20-22 15,20 1-15,-21 0 0,0 0 16,22 0-16,-22 0 0,21-1 0,-21-20 15,0 21-15,1-21 0,-1 20 16,0 1-16,-21 0 0,0 0 16,0 0-16,0 0 0,0-1 0,-21 22 15,0 0 1,-1 0-16,1 22 16,0-1-16,0 0 0,21 0 15,0 0-15,0 0 0,0 1 0,0 20 16,0-21-16,0 0 0,0 22 15,0-22-15,0 0 0,21 0 16,0 0-16,0 0 0,1 1 0,-1-22 16,0 21-16,21-21 0,1 0 15,-1 21-15,0-21 0,1 0 16,-1 0-16,0 0 0,22 0 0,-22 0 0,0 0 16,22-21-16,-22 21 0,1-21 15,-1-1-15,0 1 0,1 0 16,-1 0-16,-21 0 0,0-22 0,22 22 15,-43-21-15,21 21 0,-21-22 16,0 22-16,0-21 0,0 21 16,0 0-16,0-1 0,-21 1 0,21 0 15,-22 21-15,-20 0 16,21 0-16,-21 0 0,20 0 0,1 0 16,0 21-16,-21 0 0,21 1 0,-1-1 15,1 0-15,0 0 16,0 0-16,0 0 0,0 22 0,21-22 15,0 0-15,0 0 0,0 22 0,0-22 16,0 0-16,0 0 0,21 0 16,0 0-16,0 1 0,0-22 15,0 0-15,1 0 0,-1 0 16,0 0-16,0 0 0,0 0 16,22-22-16,-22 1 0,0 0 15,0 0-15,0-43 0,0 43 16,1-21-16,-1 0 0,-21-1 15,21 1-15,0 0 0,-21-1 16,0 1-16,21 0 0,0-1 0,-21 1 16,22 0-16,-22-43 15,0 43-15,0 20 0,0 1 0,0 0 16,0 0-16,0 0 0,0 42 31,-22 0-15,22 21-16,-21-20 0,0 20 15,21 0-15,0 1 0,0-1 0,0 0 16,-21 1-16,21-1 0,0 0 0,-21 1 16,21-1-16,0 0 0,0-21 15,0 22-15,0-1 0,0-21 0,0 22 16,0-22-16,0 21 0,0-21 16,0 22-16,21-22 15,0-21-15,0 21 16,0-21-16,1 0 0,-1 0 0,0 0 15,21-21-15,1 0 16,-43-1-16,42 1 0,-42 0 16,21 0-16,0 0 0,0 0 15,1-22-15,-22 22 0</inkml:trace>
  <inkml:trace contextRef="#ctx0" brushRef="#br1" timeOffset="107496.25">11091 5271 0,'43'0'31,"-22"0"-31,0 0 0,42 0 16,-20 0-16,-1 0 0,-21 0 0,22 0 15,-1 0-15,0 0 0,1 0 16,-22 0-16,21 0 0,0 0 16,-20-22-16,-1 22 0,-21-21 15</inkml:trace>
  <inkml:trace contextRef="#ctx0" brushRef="#br1" timeOffset="108015.96">14541 4826 0,'0'0'0,"22"0"31,-1 0-31,21 0 0,-21 0 15,22 0-15,-1 0 0,0 0 0,1 0 16,20 0-16,1 0 0,-1-21 16,1 21-16,-1 0 0,1 0 15,-1 0-15,-21 0 0,1 0 0,-1 0 16,-21 0-16,0 0 0,-42 0 16,0 0-1,0 0-15,-21 0 0,-1 0 16,1 0-16,21 0 0</inkml:trace>
  <inkml:trace contextRef="#ctx0" brushRef="#br1" timeOffset="108271.81">14965 4868 0,'0'0'0,"0"22"0,0-1 16,-21 21-16,21-21 15,0 0-15,0 22 0,0-1 0,-22-21 16,22 22-16,0-1 0,0 0 0,-21 1 15,21-22-15,-21 21 0,0 0 16,21-20-16,0 20 0,0-21 0,-21 0 16,21 22-16,-21-22 0,21 0 15,-22 0-15,22 0 16,0-42 31,22 0-32</inkml:trace>
  <inkml:trace contextRef="#ctx0" brushRef="#br1" timeOffset="108636.29">15219 5419 0,'21'0'0,"21"-21"15,-21 21 1,-21-22-16,22 22 0,-1-21 15,-21 0-15,21 0 0,0 21 0,0-21 16,0 0-16,-21-22 16,22 22-16,-1 0 0,-21-21 15,0 20-15,0 1 0,0 0 16,-21 21 0,-1 0-16,-20 21 0,21 0 0,0 1 15,0-1-15,-22 0 0,22 21 0,0-21 16,-21 1-16,20 20 0,1-21 15,0 21-15,21-20 0,0-1 0,-21 42 16,21-42-16,0 1 0,0-1 16,0 0-16,0 0 15,21 0-15,0-21 0,0 0 16,1 21-16,-1-21 0,0 0 16,0 0-16,21 0 0,-20-21 15,20 0-15,0 21 0,-21-21 0,22 0 16,-1 0-16</inkml:trace>
  <inkml:trace contextRef="#ctx0" brushRef="#br1" timeOffset="109021.08">15896 5271 0,'0'0'0,"21"-22"0,0 1 0,1 0 15,-1 0-15,-21 0 0,0 0 16,0-1-16,-21 22 16,-1 0-16,1 0 15,0 0-15,0 22 0,0-1 16,0-21-16,-1 21 0,1 0 0,21 0 15,-21-21-15,21 21 0,0 1 16,0-1-16,0 0 0,0 0 16,21 0-16,0-21 0,1 21 15,-1 1-15,-21-1 0,21-21 0,0 21 16,0 0-16,0-21 0,1 21 0,-1 0 16,0 1-16,-21-1 15,21-21-15,-21 21 0,0 0 16,-21-21-16,0 21 15,0-21-15,-1 0 0,-20 0 16,21 0-16,0 0 0,-22 0 0,22 0 16,0 0-16,-21 0 0,21-21 15,-1 21-15,1-21 0,0 21 16,21-21 0,21 0-1,0 21-15,1 0 0,-1-22 16,0 22-16,0-21 0,21 21 0</inkml:trace>
  <inkml:trace contextRef="#ctx0" brushRef="#br1" timeOffset="109315.91">16552 4932 0,'21'-42'15,"-42"84"-15,42-106 0,-21 43 0,0 0 0,0 0 16,0 0-16,0 42 15,0 0 1,0 0-16,-21 22 0,21-22 0,-21 42 16,0-20-16,0-1 0,21 0 15,-21 1-15,-1 20 0,1 1 16,0-22-16,0 0 0,21 1 16,-21-22-16,21 21 0,0-21 15,0 0-15,0 1 0,0-1 0,0 0 16,21 0-16,0-21 15,0 0-15,0 0 0,1 0 16,-1 0-16,0 0 0,0-21 0,0 0 16,-21 0-16,21 21 0</inkml:trace>
  <inkml:trace contextRef="#ctx0" brushRef="#br1" timeOffset="109515.79">16319 5165 0,'-21'0'0,"42"0"0,-63 0 16,63 0-1,0 0 1,1 0-16,-1 0 0,0 0 0,21 0 16,1 0-16,-1 0 0,0 0 0,1 0 15,-1 0-15,0 0 0,1 0 16,-1-21-16,0 21 0</inkml:trace>
  <inkml:trace contextRef="#ctx0" brushRef="#br1" timeOffset="109868.08">17589 4868 0,'0'0'0,"0"-21"16,0 0-16,-21 0 0,21 0 0,-21 0 15,0-1-15,0 1 16,0 21-16,-1 0 0,1 0 0,0 0 16,0 0-16,0 0 0,0 0 15,-22 21-15,22 1 0,0-1 16,-21 21-16,-1-21 0,22 22 0,-21-1 16,21 0-16,-22 1 0,22 20 0,0-21 15,0 1-15,0-1 0,-1 43 16,22-43-16,0 0 15,0-20-15,0 20 0,0-21 0,22 0 0,-1 0 16,0 1-16,21-1 0,1 0 16,-1 0-16,-21-21 15,21 0-15,1 0 0,-22 0 0,21 0 16,1 0-16,-1-21 0,21 21 0,-20-21 16,-1 0-16,22-1 0,-22 1 15</inkml:trace>
  <inkml:trace contextRef="#ctx0" brushRef="#br1" timeOffset="111335.88">18055 5228 0,'0'-21'0,"0"42"0,21-63 16,-21 21-16,0 0 0,0-1 15,0 1-15,-21 0 0,0 0 16,0 21-16,0 0 0,-1 0 16,1 0-16,0 0 15,0 21-15,-21-21 0,20 21 0,1 0 16,0 1-16,-21 20 0,21-21 15,-1 21-15,1-20 0,0-1 0,0 21 16,0-21-16,21 0 0,0 22 0,0-22 16,0 0-16,0 0 0,0 0 15,0 1-15,21-1 16,0-21-16,0 0 16,0 0-16,1 0 0,-1 0 15,0 0-15,0 0 0,0-21 0,0 21 16,1-22-16,-1 1 0,0 0 0,0 0 15,0 0-15,0 0 0,1-1 16,-1-20-16,0 21 0,-21-21 16,21 20-16,-21 1 0,21-21 0,-21 21 15,0 0-15,0-1 16,0 44 0,0-1-1,0 0-15,0 21 0,-21-21 0,21 1 16,-21 20-16,21-21 0,0 0 15,0 22-15,0-22 0,0 0 16,0 0-16,0 0 0,0 0 0,0 1 16,0-1-16,0 0 0,21-21 15,0 0-15,0 0 16,1 0-16,20 0 0,-21 0 0,0 0 16,43 0-16,-22-21 15,0 0-15,-20-1 0,20 1 0,0 0 16,22-42-16,-43 41 15,21-20-15,-21 0 0,1 21 0,-1-22 16,0 22-16,-21 0 0,0 0 16,0 0-16,-21 21 15,0 0 1,-1 21-16,22 0 0,0 0 0,0 0 16,-21 0-16,21 1 0,0 20 15,0-21-15,0 0 0,0 0 0,0 1 16,0 20-16,0-21 0,0 0 15,0 0-15,21-21 0,-21 22 16,0-1-16,-21-42 47,0-1-31,0 1-16,21 0 15,-21 21-15,21-21 0,-21 21 16,-1 0-16,1 0 15,0 0 1,21 21 0,0 0-16,21-21 15,0 0-15,1 21 0,-1-21 16,-21 22-16,42-22 0,-21 0 0,0 0 16,1 0-16,20 0 0,0 0 15,-21 0-15,22 0 0,-22 0 0,21 0 16,-21 0-16,22-22 0,-22 1 15,0 21-15,0-21 0,0 0 0,1 0 16,-1 0-16,0-1 0,0 1 16,-21 0-16,0 0 0,21-21 0,-21 20 15,0 1-15,0 0 0,0 0 16,0 0-16,0 0 16,-21 42-1,21 0-15,0 0 16,-21-21-16,0 21 0,21 0 0,-21 1 15,21-1-15,0 0 0,0 0 0,0 0 16,0 0-16,0 1 0,0-1 16,0 0-16,0 0 0,0 0 0,0 0 15,21-21 1,0 22-16,0-22 0,0 0 0,0 0 16,1 0-16,-1 0 0,0 0 0,21 0 15,-21 0-15,1 0 0,20 0 16,-21 0-16,21-22 0,-20 1 0,41-21 15,-21 21-15,-20 0 0,-1-1 16,21-20-16,-21 0 0,0 21 16,1-22-16,-1 1 0,0 21 0,0-22 15,-21 22-15,0 0 0,0 0 16,0 0-16,-21 21 16,0 0-16,0 0 0,-1 21 15,22 0-15,-21 0 0,0 0 16,21 1-16,-21-1 0,21 21 0,0-21 15,0 0-15,0 1 0,0-1 16,0 0-16,21 0 0,0 0 0,0 0 16,1 1-16,20 20 0,-21-21 15,0 0-15,-21 0 16,0 1-16,-21-22 16,0 21-16,0-21 0,0 0 15,-1 0 1,1 0-16,0 0 0,0 0 0,0 0 15,0 0-15,-1 0 0,1 0 16,0 0 0,0 0-16,21-21 15</inkml:trace>
  <inkml:trace contextRef="#ctx0" brushRef="#br1" timeOffset="112884">847 7832 0,'-22'0'46,"1"0"-30,0 0-16,0 0 0,0 0 16,0 0-16,-1 0 0,-20 0 15,21 0-15,-21 0 0,20 0 0,-20-21 16,0 21-16,-1 0 0,1 0 16,0 0-16,-1 0 0,1 0 0,0 0 15,-1 0-15,22 0 16,0 0-16,0 0 0,0 0 0,42 0 47,21 0-47,1 0 15,-1 0-15,0 0 0,22 0 0,-1 0 16,1 0-16,-1 0 0,1 0 16,-1 0-16,1 0 0,-1 0 0,1 0 15,20 0-15,-20-22 0,-1 22 16,1 0-16,-1 0 0,1 0 0,-22 0 15,1-21-15,-1 21 0,0 0 16,-21 0-16,1 0 0,-1-21 16,-21 0-1,0 0-15,-21 0 16,-1 21-16,1-22 16,0 22-16,0-21 0,0 21 0,0-21 15,-1 21-15,1-21 0,-21 21 16,21 0-16,0 0 0,-22-21 0,22 21 15,0 0-15,0 0 0,-22 0 16,22 0-16,0 0 0,0 0 16,0 0-16,21 21 47,21-21-47,0 0 0,0 0 15,0 0-15,22 21 0,-22-21 16,0 0-16,21 0 0,-20 21 15,20-21-15,0 0 0,-21 0 0,22 0 16,-22 0-16,21 0 0,-21 0 16,1 0-16,-1 0 0,0 0 15,-21 21-15,-21 1 32,0-22-32,-1 21 15,-20 0-15,21-21 0,-21 21 16,20 0-16,-20 0 0,21 1 15,0-1-15,-22 21 0,22-21 0,-21 0 16,21 1-16,0 20 0,-1-21 16,1 0-16,0 0 0,0 1 0,0-22 15,21 21-15,0 0 16,-21-21-16,21-21 31,0 0-31,21-1 0,0 1 16</inkml:trace>
  <inkml:trace contextRef="#ctx0" brushRef="#br1" timeOffset="113748.5">3238 7324 0,'0'0'0,"0"-43"31,-21 43 0,0 0-31,0 22 0,0-1 0,21 0 16,-21 21-16,-1-21 0,1 22 0,0-1 15,0 0-15,0 1 0,0-1 16,21-21-16,-22 22 0,22-1 0,-21 0 16,21 1-16,-21-1 0,21 0 15,0 1-15,0-22 0,0 21 0,0 0 16,0-20-16,21 20 0,0-21 0,1 0 15,-1 0-15,0 1 0,0-22 16,21 0-16,1 0 0,-22 0 0,21 0 16,1 0-16,-1 0 0,21-22 15,-20 1-15,-1 0 0,22 0 16,-22 0-16,0 0 0,64-43 16,-64 22-16,1 21 0,-22-22 0,21 22 15,-21-21-15,1-1 0,-1 1 16,-21 0-16,0-1 0,0 1 0,0 0 15,-21-1-15,-22 1 0,22 0 16,0-22-16,-21 22 0,-1 0 16,1 20-16,0-20 0,-22 21 0,22 0 15,-1 21-15,-20 0 0,21 0 0,-1 0 16,1 0-16,0 21 0,-1 0 0,1 21 16,0-20-16,20 20 15,-20 0-15,21 1 0,-21-1 0,20 0 16,1 1-16,0 20 0,21-21 0,0 1 15,0-1-15,0 0 0,0 1 16,0-22-16,0 21 0,0 1 0,0-22 16,21 21-16,0-21 0,1 0 15,-1-21-15,0 22 0,0-22 0,0 0 16,22 0-16,-22 0 0,0 0 16,21 0-16,-21-22 0,22 1 0,-1 0 15,-21 0-15</inkml:trace>
  <inkml:trace contextRef="#ctx0" brushRef="#br1" timeOffset="114100.53">4233 7260 0,'0'0'0,"-21"0"0,0 0 15,0 0 1,42 0 15,0 0-31,21 0 0,-20 0 16,20 0-16,0 0 0,-21-21 16,22 21-16,-1 0 0,0 0 0,1 0 15,-1 0-15,0-21 0,1 21 16,-22 0-16,21 0 0,-21 0 0,1 0 15,-1 0-15,-42 0 32,-1 0-32,1 0 15,0 0-15,0 0 0,0 0 16,0 0-16,-1 0 0</inkml:trace>
  <inkml:trace contextRef="#ctx0" brushRef="#br1" timeOffset="114408.35">4487 7303 0,'-21'0'31,"0"0"-31,21 21 16,0 0-16,0 0 0,0 0 15,0 0-15,0 22 0,-21-22 0,21 0 16,0 21-16,-21-20 0,-1 62 15,22-63-15,0 22 0,-21 20 16,21-42-16,-21 22 0,21-1 16,0-21-16,0 0 0,0 22 15,0-22-15,0 0 0,0 0 0,-21 0 16,21 1-16,0-1 0,21-42 47,0-1-47,-21 1 15,21 0-15,1 0 0</inkml:trace>
  <inkml:trace contextRef="#ctx0" brushRef="#br1" timeOffset="114744.16">5207 7345 0,'0'0'0,"-21"21"32,21 0-32,-21 0 15,21 1-15,-22-1 0,22 21 0,0-21 16,0 22-16,-21-22 0,21 21 0,-21 0 16,21-20-16,0 20 0,0-21 15,0 21-15,-21-20 0,21-1 16,0 21-16,-21-21 0,21 0 0,0 1 15,0 20-15,0-21 0,0 0 0,0 0 16,0 1-16,0-1 16,0-42 31,0-1-47,0 1 0,0 0 15</inkml:trace>
  <inkml:trace contextRef="#ctx0" brushRef="#br1" timeOffset="115139.93">5228 7430 0,'0'0'0,"0"-22"0,-21 22 16,21-21-16,0 0 0,0 0 15,0 0-15,0 0 16,21-1-16,0 1 0,0 0 15,1 0-15,-1 21 0,0-21 16,0 0-16,21 21 0,-20 0 0,-1-22 16,0 22-16,0 0 0,0 0 15,0 0-15,1 22 0,-1-22 0,-21 21 16,0 0-16,21 0 0,-21 21 16,0-20-16,0 20 0,0-21 0,-21 0 15,0 22-15,-1-22 0,-20 0 0,21 0 16,-21 0-16,20 0 0,1 1 15,-21-1-15,21 0 0,0 0 0,-1-21 16,1 21-16,0-21 0,21 21 16,0-42 46,0 0-46</inkml:trace>
  <inkml:trace contextRef="#ctx0" brushRef="#br1" timeOffset="118988.35">635 9546 0,'-21'0'47,"0"0"-31,-1 0-16,1 0 0,-21 0 16,21 0-16,-22 0 0,22 0 0,-21 0 15,21 0-15,0 0 0,-22 0 16,22 0-16,0 0 0,0 0 0,0 0 15,-1 0-15,1 0 16,42 0 15,1 0-31,-1 0 0,21 0 16,0 0-16,1 0 0,20 0 16,-20 0-16,20 0 0,1 0 0,20 0 15,-20 0-15,-1 0 0,22 0 16,-22 0-16,22-21 0,-21 21 0,20-21 15,1 21-15,-22 0 0,1 0 16,-1-21-16,1 21 0,-22 0 16,1 0-16,-1 0 0,-21 0 0,0-21 15,0 21-15,1 0 0,-22-22 16,0 1 0,-22 21-1,1 0-15,0 0 0,0-21 16,0 21-16,0 0 0,-22 0 0,22-21 15,-21 21-15,-1-21 0,1 21 16,21 0-16,-21 0 0,-1-21 0,1 21 16,21 0-16,0 0 0,-1 0 15,1 0-15,0-22 0,0 22 16,42 22 31,0-22-47,0 0 0,1 21 15,-1-21-15,21 0 0,-21 0 16,22 21-16,-1-21 0,-21 0 0,21 0 16,1 0-16,-1 0 0,0 0 15,-20 0-15,20 0 0,-21 0 0,21 0 16,-20 0-16,-1 0 0,0 0 16,-21 21 15,-21 0-16,0 0-15,-1 1 16,1-22-16,-21 21 0,21 0 16,0 21-16,-22-21 0,1 1 0,0-1 15,-1 21-15,1-21 0,21 0 16,-22 1-16,22-1 0,0 0 0,0 0 16,21 0-16,-21-21 0,21 21 15,0 1-15,0-1 16,0 0 15,21-21 16,0-21-31,0 0-16,0-1 0</inkml:trace>
  <inkml:trace contextRef="#ctx0" brushRef="#br1" timeOffset="119810.88">3598 9165 0,'0'0'0,"0"-21"0,21 21 16,1-21-16,-1 0 15,0 21-15,-21-21 0,0-1 0,21 1 16,0 0-16,-21 0 0,0 0 16,0 0-16,-21-1 15,0 22-15,0 0 0,0 0 16,-1 0-16,-20 0 0,21 0 16,-21 0-16,20 22 0,-20-1 0,0 0 15,-1 21-15,22-21 0,-21 22 16,0-22-16,20 21 0,-20 1 15,21-1-15,-21 0 0,20 1 0,1-1 16,0 0-16,0 22 0,0-22 16,0 0-16,21 1 0,0-1 0,0 0 15,0 1-15,0-22 0,0 21 16,21-21-16,21 1 0,-21-1 0,0-21 16,22 0-16,-1 0 0,0 0 0,1 0 15,-1 0-15,0 0 16,22 0-16,-22-21 0,22-1 0,-1 1 15,-20 0-15,20 0 0,-21 0 0,1 0 16,-1-22-16,0 22 0,1 0 16</inkml:trace>
  <inkml:trace contextRef="#ctx0" brushRef="#br1" timeOffset="120616.41">4170 9313 0,'0'-21'15,"0"42"-15,-21-63 16,-1 42-16,1 0 0,0 0 0,0 0 15,0 0-15,0 0 0,-22 0 0,22 21 16,0 0-16,0-21 16,0 22-16,-1-1 0,-20 21 0,21-21 15,0 0-15,21 1 0,-21 20 0,-1-21 16,22 21-16,-21 1 16,21-1-16,0-21 0,0 0 15,0 1-15,0-1 0,21-21 16,1 0-16,-1 0 0,0 0 15,0 0-15,21 0 0,-20-21 0,-1 21 16,0-22-16,0 1 0,21 0 16,-20 0-16,-1-21 0,0 20 0,0 1 15,-21 0-15,21 0 0,-21 0 16,21 0-16,-21-1 0,0 1 16,0 0-16,0 42 31,0 0-31,-21 1 15,21-1-15,0 0 0,0 0 16,0 0-16,0 0 0,0 1 16,0-1-16,0 0 0,0 0 0,21 0 15,1-21-15,-1 0 16,-21 21-16,21-21 0,0 0 0,0 0 16,0 0-16,22 0 0,-22 0 15,21 0-15,-21-21 0,22 0 16,-22 21-16,21-21 0,1 0 0,-22 0 15,0-1-15,21 1 0,-21-21 0,1 21 16,-1 0-16,-21-1 0,21 1 16,-21 0-16,21-21 0,-21 21 0,0-1 15,0 1-15,0 0 16,0 42 15,0 0-31,-21 1 16,21-1-16,-21 0 0,21 21 0,0-21 15,0 22-15,0-1 0,0 0 0,0 1 16,-21 20-16,21-20 0,0 20 16,-22 1-16,22-22 0,0 21 15,0 1-15,0-1 0,0 1 0,0 21 16,-21-22-16,21 22 0,-21-22 16,0 22-16,21-22 0,-21 22 15,0-21-15,21-1 0,-22-21 0,1 22 0,21-22 16,0 22-16,-21-22 0,21-21 15,-21 22-15,21-22 0,0 0 0,0 0 16,0 0-16,0-42 16,0 0-16,0 0 15,21 0-15,0-1 0,-21 1 16,21-21-16,1 0 0,-22-1 16,42-41-16,-21 20 0,-21 1 15</inkml:trace>
  <inkml:trace contextRef="#ctx0" brushRef="#br1" timeOffset="120968.03">4678 9610 0,'0'0'0,"-21"-191"31,-1 170-31,22 0 0,0 0 0,0 0 16,0-1-16,0 1 15,22 0-15,-1 0 0,0 0 0,0 0 0,0-1 16,22 22-16,-22-21 0,21 21 0,0 0 15,-20 0-15,20 0 16,0 0-16,1 21 0,-22-21 0,0 43 16,0-22-16,0 0 0,0 21 0,-21-20 15,0 20-15,0-21 0,0 21 16,-21-20-16,0 20 0,0-21 0,0 21 16,-22-20-16,1 20 0,21-21 15,-43 21-15,22-42 0,21 22 16,0-22-16,0 0 0,-1 0 0,1 0 15,21-22 17,21 22-32,1-21 0,-1 0 0,0 0 15,0 0-15,0 0 16,0-1-16,22 1 0</inkml:trace>
  <inkml:trace contextRef="#ctx0" brushRef="#br1" timeOffset="121282.61">5651 8763 0,'0'0'16,"-21"0"0,21 21-16,0 0 15,0 1-15,-21-1 0,0 21 16,21-21-16,-21 22 0,0-1 0,21 21 15,-22-20-15,1-1 0,21 0 16,-21 1-16,0-1 0,21 0 0,-21-20 16,21 20-16,0 0 0,0-21 0,0 1 15,0-1-15,0 0 0,0 0 16,0 0-16,0 0 0,21-21 16,0 0-16,0 0 15,0 0-15,1 0 0,20-21 16,-21 0-16,0 0 0,0 0 15,1 0-15,-1-1 0</inkml:trace>
  <inkml:trace contextRef="#ctx0" brushRef="#br1" timeOffset="121492.49">5355 9208 0,'0'0'0,"42"0"31,-20 0-31,-1 0 0,0 0 0,0 0 16,21 0-16,-20 0 15,-1 0-15,21 0 0,-21 0 0,22 0 16,-22 0-16,0 0 0,21-22 0,-21 22 16,22 0-16,-22-21 0,0 21 15</inkml:trace>
  <inkml:trace contextRef="#ctx0" brushRef="#br1" timeOffset="122371.98">6350 9038 0,'-21'0'15,"42"0"-15,-63 0 0,20 0 0,1 0 16,0 0-16,0 0 15,0 21-15,0 1 16,-1-1-16,1 0 0,0 0 0,21 0 16,-21 0-16,21 22 0,-21-22 0,21 21 15,0-21-15,0 1 16,0 20-16,0-21 0,0 0 0,0 0 16,0 22-16,0-22 0,0 0 0,0 0 15,21 0-15,0-21 0,0 22 16,0-1-16,1-21 0,-1 0 0,21 0 15,0 0-15,-20 0 0,-1 0 16,21 0-16,0-21 0,-20-1 16,20 22-16,0-21 0,-21 0 0,22 0 15,20-43-15,-42 43 0,22 0 16,-22-21-16,0 21 0,0-22 16,0 1-16,1 0 0,-22-1 15,0 1-15,21-43 0,-21 43 0,21-22 16,-21 22-16,0 0 0,0-1 15,0 1-15,0 21 0,0 0 0,0 0 16,0-1-16,0 1 0,0 42 31,0 1-31,-21-1 16,21 0-16,-21 0 0,-1 21 16,22-20-16,0 20 0,-21 0 0,21 1 15,-21-1-15,0 0 0,21 64 16,-21-64-16,21 1 0,-21-1 15,21-21-15,-22 22 0,22-22 0,0 21 16,0-21-16,-21 0 0,21 22 16,-21-22-16,21 0 0,0 0 15,0-42 32,0 0-47,0 0 0,0 0 16,0-1-16,21 1 0,0 0 0,1 0 15,-1 0-15,21-22 0,-21 22 16,0-21-16,22 21 0,-22 0 0,21-22 16,1 22-16,-22 0 0,21 0 0,-21 21 15,22 0-15,-22 0 0,0 0 16,0 0-16,0 0 0,0 21 16,-21 0-16,22 21 0,-22-20 0,0-1 15,0 0-15,0 21 0,0-21 16,0 1-16,0-1 0,0 0 0,0 0 15,0 0-15,0 0 0,-22 1 16,22-1-16,0 0 0,-21-21 16,21 21-16,-21-21 15,21-21 17,0 0-32,21 0 15</inkml:trace>
  <inkml:trace contextRef="#ctx0" brushRef="#br1" timeOffset="123044.34">7980 9250 0,'0'0'16,"0"-21"-16,0 0 0,0-1 0,0 1 15,0 0-15,0 0 0,0 0 0,0 0 16,0-1-16,-21 22 16,-1-21-16,1 21 0,-42 0 15,42 0-15,-1 0 16,1 0-16,-21 0 0,21 21 0,-43 1 16,22-1-16,0 0 15,20 0-15,-20 0 0,0 0 0,21 1 16,-43 41-16,43-42 15,0 0-15,21 22 0,-21-22 0,21 0 16,-22 0-16,22 0 0,0 1 0,0-1 16,0 0-16,0 0 0,0 0 15,22 0-15,-1-21 0,0 0 16,0 0-16,0 0 0,22 0 16,-22 0-16,0 0 0,21 0 0,-21-21 15,1 0-15,20 21 0,-21-21 16,21 0-16,-20 0 0,-1-1 0,0 1 0,21 0 15,-21 0-15,22-43 16,-22 43-16,0-21 0,0 0 16,-21 20-16,21-20 0,-21 21 0,22-21 15,-22 20-15,0 1 0,0 0 16,0 42 0,0 0-16,0 1 15,0 20-15,-22-21 0,22 21 16,0-20-16,0 20 0,0-21 0,0 21 15,0-20-15,0-1 0,0 21 0,0-21 16,0 0-16,22 1 16,-1-1-16,0 0 0,0 0 0,0-21 15,0 21-15,22-21 0,-22 0 0,21 0 16,-21 0-16,22 0 0,-22 0 16,0 0-16,21 0 0,-20-21 0,-1 21 15,21-21-15,-21 0 0,0 21 0,1-21 16,-22-1-16,42-20 15,-21 21-15,-21 0 0,0 0 0,0-1 16</inkml:trace>
  <inkml:trace contextRef="#ctx0" brushRef="#br1" timeOffset="124436.45">550 11599 0,'-21'0'15,"0"0"-15,0 22 0,0-22 0,-1 0 16,1 0-16,0 0 0,0 0 16,-21 0-16,20 0 0,-20 0 0,21 0 15,-21 0-15,20 0 0,1 0 16,-21 0-16,21 0 0,0 0 15,-1 0 1,44 0 15,20 0-31,-21 0 0,21 0 0,1 0 16,-1 0-16,22 0 0,-22 0 16,21 0-16,22-22 0,-21 22 0,-1 0 15,1 0-15,20 0 0,-20 0 16,20 0-16,-20-21 0,21 21 0,-22 0 15,1 0-15,20 0 0,-41 0 16,20-21-16,-21 21 0,1 0 0,-1 0 16,-21 0-16,0 0 0,-21-21 15,0 0 1,0 0-16,-42 21 0,21-22 16,0 22-16,-22-21 0,22 21 15,-21-21-15,0 21 0,-1 0 0,1-21 16,0 21-16,-1 0 0,22 0 15,-21-21-15,-1 21 0,22 0 16,-21 0-16,21 0 0,0 0 0,-1 0 16,22 21-16,0 0 15,43-21 1,-22 0-16,0 0 0,21 0 16,-20 0-16,20 0 0,0 0 0,1 0 15,-1 0-15,0 0 0,-21 0 16,22 0-16,-1 0 0,-21 0 15,0 0-15,1 21 0,-1-21 0,-21 21 16,0 1-16,0-1 16,0 0-16,0 21 0,-21-21 0,-1 1 15,22-1-15,-21 21 0,0-21 16,0 22-16,0-22 0,0 21 0,-22-21 16,22 0-16,0 22 0,-21-22 15,20 0-15,1 0 0,0 0 0,0 1 16,0-22-16,21 21 0,-21 0 15,42-21 17,0-21-32</inkml:trace>
  <inkml:trace contextRef="#ctx0" brushRef="#br1" timeOffset="125132.16">2794 11240 0,'21'-22'0,"0"22"0,0-21 16,1 0-16,-1 21 0,0-21 0,-21 0 15,21 0-15,0-1 0,0 1 16,1 0-16,-1 0 0,-21 0 16,21 0-16,-21-1 0,0 1 15,21 21-15,-21-21 0,0 0 16,-21 42 15,21 0-31,-21 0 0,21 1 16,-21 20-16,21 0 0,0 1 15,0-1-15,0 21 0,0-20 16,0 20-16,-22-20 0,22-1 0,0 21 16,0-20-16,0-1 0,0 0 0,0 1 15,0-22-15,0 21 0,0-21 16,0 22-16,0-22 0,0 0 16,0 0-16,-21 0 0,21 1 0,0-1 15,-21 0-15,0 0 0,0-21 16,0 0-16,-1 0 15,-20 0-15,21 0 0,0 0 0,0-21 16,-1 0-16,-20 21 0,21-21 16,0-1-16,0 22 0,-1-21 0,1 0 15,0 0-15,0 0 0,21 0 16,0-1-16,0 1 16,0 0-16,21 21 15,0-21-15,22 21 0,-22-21 16</inkml:trace>
  <inkml:trace contextRef="#ctx0" brushRef="#br1" timeOffset="126591.87">4635 11599 0,'22'0'31,"-1"0"-16,-21-21-15,21 21 0,0-21 0,0 21 16,-21-21-16,21 0 0,1 0 16,-1-1-16,-21 1 0,0 0 0,21 0 15,-21-21-15,0 20 0,0 1 0,0 0 16,0-21-16,0 21 16,-21-1-16,0 1 0,-1 21 0,1 0 15,-21-21-15,21 21 0,-22 0 16,22 0-16,-21 21 0,0 0 0,20 1 15,-20-1-15,0 0 0,21 21 0,-22-21 16,22 22-16,0-1 0,0 0 0,0-20 16,-1 20-16,22 0 0,-21 1 15,21-22-15,0 21 0,0 0 0,0-20 16,0-1-16,0 0 0,0 0 16,21 0-16,1 0 0,20-21 15,-21 0-15,0 0 0,22 0 0,-22 0 16,21 0-16,-21-21 0,22 21 0,-1-21 15,-21 0-15,21 0 0,1 0 16,-1-1-16,-21-20 0,22 21 0,-22 0 16,0-22-16,0 22 0,-21-21 0,21 21 15,-21-22-15,21 1 0,-21 21 16,0-21-16,0 20 0,0 1 16,0 0-16,0 42 31,0 0-31,-21 1 0,21 20 15,0-21-15,0 0 16,0 22-16,0-22 0,0 0 0,0 0 16,0 21-16,0-20 0,0-1 0,21 0 15,1 0-15,-1 0 16,0 0-16,0-21 0,0 0 0,0 0 16,22 0-16,-22 0 0,0 0 15,0 0-15,0-21 0,1 0 16,-1 21-16,21-21 0,-21 0 0,0 0 15,1-22-15,-1 22 0,-21 0 16,21-21-16,0-22 0,-21 43 16,0 0-16,0-22 0,0 22 15,0 0-15,0 42 32,0 0-32,-21 1 15,21-1-15,0 0 0,-21 21 0,21-21 16,0 1-16,0-1 0,0 21 15,0-21-15,0 0 0,0 1 0,0-1 16,-21 21-16,21-21 0,-22 0 16,22 1-16,0-1 31,-21-42-15,21-1-16,0 1 15,0 0-15,0 0 16,0 0-16,0 0 0,0-22 0,0 22 15,21 0-15,1-21 0,-22-1 16,21 22-16,0 0 0,0-21 0,0 20 16,0 1-16,1 0 0,-1 0 0,0 21 15,21 0-15,-21 0 0,1 0 16,-1 0-16,21 0 0,-21 21 16,0 0-16,1 22 0,20-22 0,-21 0 0,0 21 15,-21-21-15,21 22 16,1-22-16,-22 21 0,0-21 0,0 22 15,0-22-15,0 0 0,0 0 0,0 0 16,0 1-16,0-1 0,0 0 16,-22-21-1,1 0 1,21-21-16,0 0 0,0-1 16,0 1-16,0 0 15,0 0-15,0 0 0,0-22 0,0 22 16,21-21-16,1 21 0,-1-22 0,0 1 15,21 0-15,-21 21 0,22-22 16,-22 1-16,21 21 0,1 0 16,-1-1-16,21 1 0,-20 21 15,-22 0-15,21 0 0,-21 21 16,22 1-16,-22-1 0,21 42 16,-21-20-16,-21-22 0,0 21 15,0 0-15,0-20 0,0 20 0,0-21 16,0 0-16,-21 22 0,0-22 0,21 0 15,-21 0-15,0-21 0,21 21 0,-21 0 16,-1 1 0,22-44-1,0 1 1</inkml:trace>
  <inkml:trace contextRef="#ctx0" brushRef="#br1" timeOffset="127364.11">7239 11367 0,'0'0'0,"-21"0"0,21-22 0,0 1 16,0 0-16,0 0 15,0 0-15,0 0 0,0-1 16,21 1-16,0 0 0,0 0 16,0 21-16,1-21 0,-1 21 0,21 0 15,-21-21-15,0 21 0,22 0 16,-22 0-16,0 0 0,0 21 0,0 0 16,1 0-16,-1 0 0,0 22 15,-21-1-15,21-21 0,-21 64 16,0-64-16,0 21 0,0 1 0,0-22 15,-21 0-15,0 21 0,21-21 16,0 1-16,0-1 0,-21 0 0,-1 0 16,1-21-1,21-21 17,0 0-32,0 0 15,0-1-15,0 1 0,0 0 16,0-21-16,21-1 0,-21 22 15,22-21-15,-1 0 0,21-1 0,-21 1 16,0 0-16,22 20 0,-1-20 0,0 21 16,1 0-16,-1 21 0,0 0 15,1 0-15,-1 0 0,0 21 0,-20 0 16,20 0-16,-21 0 0,0 22 16,0-1-16,1 0 0,-22-20 15,0 20-15,0 0 0,0-21 0,0 22 16,0-22-16,-22 0 0,1 0 0,0 0 15,21 1-15,-21-1 0,0-21 16,21 21-16,-21-21 0,21-21 47,21 0-47,-21-1 16,21 1-16,0 0 0,0 0 0</inkml:trace>
  <inkml:trace contextRef="#ctx0" brushRef="#br1" timeOffset="127827.81">8594 11113 0,'-22'0'16,"1"0"-16,0 0 0,0 0 15,0 21-15,0 0 0,-1 21 16,22-21-16,-21 1 0,0 20 15,21-21-15,-21 21 0,21-20 0,0 20 16,0-21-16,0 21 0,0-20 0,0 20 16,0-21-16,0 0 0,0 0 15,0 1-15,21-1 0,0 0 16,0-21-16,1 0 0,-1 0 16,0 0-16,0 0 0,0 0 15,0 0-15,1 0 0,20-21 0,-21 0 16,0 21-16,0-22 0,1 1 0,-1 0 15,-21-21-15,21 21 0,0-1 16,-21-20-16,21 0 0,-21-1 0,0 1 16,0 0-16,0-1 0,0 22 0,-21-21 15,-21-22-15,21 43 16,-1 0-16,1 21 0,-21 0 16,21 0-16,-22 0 0,1 0 15,0 21-15,21 0 0,-1 22 0,1-22 16,0 21-16,0-21 0,21 22 15,-21-22-15,21 21 0,0-21 0,0 22 16,0-22-16,0 21 0,0-21 0,0 1 16,21-1-16,0-21 0,21 21 15,1-21-15</inkml:trace>
  <inkml:trace contextRef="#ctx0" brushRef="#br1" timeOffset="128136.17">9398 10880 0,'0'0'0,"0"-21"0,-21 21 16,0 0 0,-1 0-16,22 21 0,-21 21 15,0-21-15,0 22 0,0-1 0,21 0 16,-21 1-16,-1-1 0,22 0 15,0 22-15,-21-22 0,0 0 0,21 1 16,0-1-16,0 0 0,0-20 0,0-1 16,0 21-16,0-21 0,0 0 15,21 1-15,0-22 0,1 0 16,-1 0-16,0 0 0,0 0 16,0 0-16,0 0 15,-21-22-15,22 1 0,-22 0 16,21 0-16</inkml:trace>
  <inkml:trace contextRef="#ctx0" brushRef="#br1" timeOffset="128332.05">8975 11155 0,'0'0'15,"-22"0"-15,44 0 31,-1 0-31,21 0 0,-21 0 0,0-21 16,22 21-16,-1 0 0,-21 0 16,22 0-16,-22 0 0,21 0 15,-21-21-15,22 21 0,-22 0 0</inkml:trace>
  <inkml:trace contextRef="#ctx0" brushRef="#br1" timeOffset="128928.28">10604 11282 0,'0'0'0,"0"-21"0,0 0 16,0-1-16,0-20 0,0 21 15,0 0-15,0 0 0,0-1 16,0 1-16,-21 0 0,0 0 0,21 0 16,-21 0-16,0-1 0,0 22 0,-1 0 15,1 0-15,0 0 0,-21 0 16,21 22-16,-22-1 0,22 0 16,-21 21-16,21-21 0,-22 22 0,22-1 15,0 0-15,0 1 0,0-1 16,-1 0-16,22 1 0,0-1 0,0-21 15,0 22-15,0-22 0,0 0 0,0 0 16,0 0-16,22-21 0,-22 21 16,21-21-16,21 0 0,-21 0 0,0 0 15,1 0-15,-1 0 0,0 0 0,0 0 16,0-21-16,0 0 0,22 21 0,-22-21 16,0-21-16,0 20 0,0 1 15,1-21-15,-1 0 0,0 20 16,0-20-16,0 0 0,0-1 0,-21 1 15,22 0-15,-1-1 0,-21 22 16,21 0-16,-21 0 0,0 0 0,0 42 31,-21 21-31,21-21 0,-21 22 16,21-22-16,-22 21 0,22 1 0,0-1 16,0 0-16,0-21 0,0 22 0,0-22 15,0 21-15,0-21 0,0 1 16,22-1-16,-1-21 0,0 21 0,0-21 15,0 0-15,0 0 0,1 0 16,-1 0-16,0 0 0,21-21 0</inkml:trace>
  <inkml:trace contextRef="#ctx0" brushRef="#br1" timeOffset="129444.08">11811 10605 0,'0'0'0,"0"-22"15,0 44 1,0-1-16,-21 0 0,0 0 16,21 21-16,0 1 0,-22-1 15,22 22-15,-21-22 0,21 0 0,-42 64 16,42-42-16,-21-1 0,0-21 16,-1 1-16,1-1 0,0 0 15,21 1-15,-21-1 0,0-21 0,21 0 16,0 22-16,-21-43 0,21 21 0,0 0 15,0-42 17,0 0-32,0 0 0</inkml:trace>
  <inkml:trace contextRef="#ctx0" brushRef="#br1" timeOffset="129964.78">11599 10837 0,'0'0'0,"0"-42"0,21 21 0,-21 0 16,0 0-16,22-1 0,-1-20 16,-21 21-16,21 0 0,0-22 0,0 22 15,0 0-15,22-21 0,-22 21 0,21-1 16,1 1-16,20 21 0,-21 0 16,1 0-16,-1 0 0,0 21 0,1 1 15,-1-1-15,0 21 0,-20 0 16,-1 1-16,0-1 0,-21 0 15,0 1-15,0-1 0,0 0 0,0 1 16,-42-1-16,20 0 0,-20-20 0,-21 20 16,-1-21-16,22 0 0,-22 22 0,1-22 15,-1 0-15,22 0 0,-22-21 16,22 21-16,0-21 0,-1 0 0,22 0 16,0 0-16,0 0 0,0 0 0,0-21 15,21 0-15,0 0 16,0 0-16,0-1 0,0 1 0,0 0 15,21 0-15,0 21 16,0 0-16,0 0 16,0 0-16,1 21 0,-1 0 15,-21 0-15,21 1 0,0-1 16,-21 0-16,21 21 0,-21-21 0,21 1 16,-21 20-16,0-21 0,22 0 0,-1 0 15,0 1-15,-21-1 0,21 0 0,-21 0 16,21 0-16,0-21 0,1 21 0,-1-21 15,0 22-15,0-22 16,0 0-16,0 0 0,22 0 16,-22 0-16,0 0 0,0 0 0,0 0 15,22-22-15,-22 22 0,0-21 0,0 0 16,22 0-16</inkml:trace>
  <inkml:trace contextRef="#ctx0" brushRef="#br1" timeOffset="130405.16">12615 10964 0,'-42'0'31,"21"0"-31,0 22 0,-1-1 0,1 0 16,0 21-16,0-21 16,0 1-16,0 20 0,21-21 0,0 21 15,-22 1-15,22-22 0,0 21 16,0-21-16,0 1 0,0-1 0,0 21 15,0-21-15,22-21 0,-22 21 0,21 1 16,0-22-16,0 0 0,0 0 0,0 0 16,1 0-16,-1 0 0,21 0 15,-21 0-15,0 0 0,1-22 0,20 22 16,-21-21-16,0 0 0,0 0 0,1 0 16,-1-22-16,0 22 15,0-21-15,0 21 0,-21-22 0,0 1 16,0 0-16,0 21 0,0-22 0,0 22 15,0-21-15,-21 21 0,0 21 16,0-22-16,-22 1 0,22 21 0,0 0 16,0 0-16,0 0 0,-22 0 0,22 0 15,0 21-15,0 1 0,0-1 16,0-21-16,21 21 0,0 0 0,-22 21 16,22-20-16,0-1 0,0 0 0,0 0 15,0 0-15,0 0 0,22 1 16,-1-22-16,0 0 0,21 0 15,-21 0-15</inkml:trace>
  <inkml:trace contextRef="#ctx0" brushRef="#br1" timeOffset="130972.83">13377 10626 0,'0'0'0,"0"-21"0,-21 21 15,0 0 1,21 21-16,-21 0 0,0 0 0,21 0 16,0 22-16,-22-1 0,22-21 0,-21 21 15,21 1-15,-21-1 0,21 0 16,0 1-16,0-22 0,0 21 0,0 1 16,-21-1-16,21 0 0,-21-21 0,21 22 15,0-22-15,0 0 16,0 0-16,0 0 0,0 1 0,0-1 15,-21-21 1,21-21 0,0-1-1,0 1-15,0 0 0,0 0 0,0 0 16,0 0-16,21-1 0,-21-20 16,21 21-16,0 0 0,0 0 0,0-22 15,1 22-15,-1 0 0,0 0 16,0 21-16,21-21 0,-20 21 0,20 0 15,-21 0-15,21 0 0,-20 0 16,-1 0-16,0 0 0,0 21 0,0 0 16,0 0-16,-21 0 0,0 0 0,0 1 15,0 20-15,0-21 0,0 0 16,0 0-16,0 22 0,-21-22 0,0 0 16,0-21-16,0 21 0,-22 0 0,22 1 15,-21-1-15,21-21 0,-22 21 16,22-21-16,-21 21 0,21-21 0,-22 0 15,22 21-15,0-21 0,0 0 0,0 0 16,0 0-16,42-21 47,0 21-47,21-21 0,-21 0 0</inkml:trace>
  <inkml:trace contextRef="#ctx0" brushRef="#br1" timeOffset="131431.57">14012 10901 0,'0'0'0,"-21"0"16,0 0-16,0 21 15,0-21-15,-1 21 0,1 0 0,0 1 16,0-1-16,0 0 0,0 0 0,21 21 15,-22-20-15,1 20 0,0-21 0,21 21 16,0-20-16,0 20 0,0-21 16,0 0-16,0 22 0,0-22 0,0 0 15,0 0-15,0 0 0,21-21 16,0 0-16,1 0 0,-1 0 16,0 0-16,0 0 0,0 0 0,0 0 15,22 0-15,-22-21 0,0 0 16,0 0-16,0 0 0,1-1 0,-1-20 15,0 21-15,0-21 0,0-1 16,-21 22-16,0-21 0,0-1 0,0 22 16,0-21-16,0 21 0,0 0 0,-21-22 15,0 22-15,0 21 16,0 0-16,-22 0 0,22 0 0,0 0 16,-21 0-16,20 0 0,1 21 0,-21 0 15,21-21-15,0 22 0,-1-1 0,22 0 16,-21-21-16,21 21 0,0 0 15,0 0-15,0 1 0,0-1 16,21-21-16,1 0 16</inkml:trace>
  <inkml:trace contextRef="#ctx0" brushRef="#br1" timeOffset="131784.37">14584 10583 0,'0'0'16,"0"-21"-16,0 42 31,-21 1-31,21-1 16,-22 0-16,1 21 0,21-21 15,-21 22-15,0-1 0,0 0 0,0 1 16,21-1-16,-22 0 0,1 1 0,0-1 15,0 0-15,21 1 0,-21-1 16,21 0-16,-21 1 0,21-1 0,0-21 16,0 22-16,0-22 0,0 0 0,0 0 15,0 0-15,0 0 0,21-21 16,0 0-16,-21 22 0,21-22 0,0 0 16,0 0-16,1 0 0,-1 0 15,0-22-15,0 22 0,0-21 16,0 0-16,1 0 0,-1 0 0,0 0 15,0-1-15,0 1 0,0 0 0</inkml:trace>
  <inkml:trace contextRef="#ctx0" brushRef="#br1" timeOffset="132092.19">14139 10986 0,'0'0'0,"21"0"16,1 0-16,-1 0 0,21 0 0,-21 0 15,22-22-15,-1 22 16,0 0-16,1-21 0,-1 21 0,-21 0 16,21 0-16,1 0 0,-1 0 0,-21 0 15,22 0-15,-22 0 0,0 0 16,0 0-16,0 0 15,0 0 1,-21-21 0,-21 21 15,0 0-31</inkml:trace>
  <inkml:trace contextRef="#ctx0" brushRef="#br1" timeOffset="144896.31">868 13208 0,'0'0'0,"0"21"0,21-21 32,-21 21-1,-21-21 16,0 0-32,-1 0 1,1 0-16,0 0 0,0 0 16,0 0-1,0 0-15,-1 0 16,1 0-1,0 0-15,-21-21 0,21 21 0,-22 0 16,22 0-16,-21-21 0,21 21 0,-1 0 16,-20 0-16,21 0 0,0-21 0,0 21 15,-1 0-15,1 0 0,0 0 16,0 0-16,0 0 0,0 0 0,21-21 16,-22 21-16,1 0 15,42 0 79,1 0-94,-1 0 16,21 0-16,-21 0 0,22 0 15,-1 0-15,0 0 0,22 0 0,-22 0 16,22 0-16,-1 0 0,-21 0 0,22 0 15,-1 0-15,-20 0 0,20 0 0,1 0 16,-1 0-16,1 0 0,-1 0 16,1 0-16,-22 0 0,22 0 0,41 0 15,22 0 1,-84 0-16,-1 0 0,-21 0 0,22 0 16,-22 0-16,0 0 0,0-21 15,-21-1 1,0 1-1,-21 21-15,0-21 16,0 21-16,-1 0 0,1-21 0,-21 21 16,21 0-16,-22-21 0,1 0 0,21 21 15,-21 0-15,-1-22 0,1 22 16,0 0-16,20 0 0,-20-21 0,21 21 16,-21 0-16,20 0 0,1 0 0,0 0 15,0 0-15,0-21 0,0 21 16,-1 0-16,44 0 78,-1 0-78,21 21 0,-21-21 16,0 0-16,22 21 0,-1-21 0,-21 0 15,22 0-15,-1 22 0,0-22 16,-21 0-16,22 0 0,-1 0 0,-21 0 15,22 0-15,-1 0 0,-21 0 0,21 0 16,1 0-16,-22 0 16,0 0-16,0 0 15,-21 21 1,0 0 0,-21 0-16,0-21 15,0 21-15,-22-21 0,22 21 0,-21-21 16,21 22-16,-22-1 0,22 0 15,-21-21-15,0 21 0,20 0 0,-20 0 16,0 1-16,21-1 0,-22 0 0,22 0 16,-21 0-16,21 0 0,-1 1 0,1-1 15,0 0-15,0 0 0,0-21 16,21 21-16,-21 0 0,-1 1 16,1-22-1,21 21-15,-21-21 438,0 0-423,21 21 1,-21-21 234,0 0-234</inkml:trace>
  <inkml:trace contextRef="#ctx0" brushRef="#br1" timeOffset="145547.94">3006 12827 0,'0'0'0,"0"-21"0,0 0 0,0 0 15,0-1-15,0 1 0,0 0 0,0 0 16,0 0-16,0 0 0,0-1 16,-22 22-1,22 22 1,-21-1-16,21 21 0,0-21 15,0 22-15,0 20 0,0-21 16,0 1-16,0 20 0,0-20 0,0-1 16,0 21-16,0-20 0,-21-1 0,21 0 15,-21-20-15,0 20 16,0-21-16,21 21 0,-22-20 0,1-1 16,21 21-16,-21-42 0,21 21 0,0 0 15,0-42 16,0 0-31,0 0 0,0 0 16,0 0-16</inkml:trace>
  <inkml:trace contextRef="#ctx0" brushRef="#br1" timeOffset="146135.84">2857 12764 0,'0'0'0,"0"-22"0,0 1 15,0 0-15,0 0 0,22 21 16,-1-21-16,0 0 0,0 21 16,0 0-16,0 0 0,1 0 0,-1 0 15,0 0-15,21 0 0,-21 0 16,22 0-16,-22 21 0,21 0 0,-21 21 16,1-21-16,-1 22 0,0-1 15,-21 0-15,0 22 16,0-22-16,-21 1 0,-22 20 15,22-42-15,-21 0 0,21 1 16,0-1-16,-22 0 0,22-21 0,0 0 16,0 21-16,0-21 0,21-21 31,0 0-31,21 0 0,0-1 16,0 22-16,0-21 0,22 0 0,-22 21 15,21-21-15,0 0 0,1 21 0,-1 0 16,0 0-16,1 0 0,-1 0 0,22 0 15,-22 0-15,0 0 0,1 21 16,41 21-16,-41-21 16,-22 1-16,0-1 0,0 0 0,-21 0 15,0 0-15,0 0 0,-21 1 16,0-1-16,-22 21 0,1-21 0,0 0 16,-22 22-16,1-22 0,-1 0 0,1 0 15,-1 0-15,1 1 0,-1-1 16,1-21-16,20 0 0,-20 0 0,21 0 15,-1 0-15,22 0 0,-42-21 16,20-1-16,22 1 0,0 0 16,21 0-16,-21 0 0,21 0 15,0-1-15,21 22 16,0-21-16,0 21 0,0 0 16,1 0-16,20-21 0,-21 21 0,21 0 15,1 0-15,-22 0 0,21-21 16,1 21-16</inkml:trace>
  <inkml:trace contextRef="#ctx0" brushRef="#br1" timeOffset="147056.93">4339 13081 0,'0'0'16,"0"-21"-16,0 0 0,0-22 15,-21 22-15,0 0 0,0 21 16,-1-21-16,1 0 0,0 21 0,0 0 16,0 0-16,0 0 0,-1 0 0,1 0 15,0 21-15,0 0 0,0 0 0,0 0 16,-1 1-16,1-1 0,-21 42 16,42-20-16,0-22 0,0 21 15,0 0-15,0-20 0,0-1 0,0 21 16,0-21-16,0 0 0,0 1 15,0-1-15,21 0 0,0 0 16,0-21-16,1 0 0,-1 0 0,0 0 16,0 0-16,0 0 15,0 0-15,1-21 0,-1 21 0,0-21 16,21 0-16,-21-1 0,1 1 0,-1 0 16,0 0-16,-21-21 0,21 20 0,-21-20 15,21 21-15,-21-21 0,21 20 16,-21-20-16,0 21 0,0-21 0,0 20 15,0 1-15,0 0 0,0 42 32,0 0-32,-21 22 15,21-22-15,-21 0 0,21 21 16,0-20-16,0 20 0,0-21 16,0 21-16,0-20 0,0-1 0,0 0 0,0 21 15,0-21-15,0 1 16,21-1-16,0-21 0,1 0 0,-1 0 15,0 0-15,0 0 0,0 0 16,0 0-16,22 0 0,-22 0 0,0 0 16,21-21-16,-20-1 0,20 1 0,-21 0 15,21 0-15,-20 0 0,-1 0 16,0-22-16,0 22 0,0-21 0,0 21 16,-21-22-16,0 22 0,0 0 0,0 0 15,0 0-15,0-1 16,-21 22-16,0 0 15,0 0-15,0 0 0,21 22 16,0-1 0,21-21-1,0 0-15,0 0 0,0 0 16,1 0-16,-1 0 0,0 0 0,0 0 16,0 0-16,0 0 0,1 0 15,-1 0-15,0 0 0,0 0 16,-21 21 15,0 0-31,0 0 0,-21 0 16,21 1-16,-21-1 0,0 0 15,21 0-15,0 0 0,-22 0 0,22 1 16,-21 20-16,0-21 16,21 0-16,0 0 0,0 1 15,0-1-15,0 0 16,21-21-16,0 0 15,1 0-15,-1 0 0,0 0 0,0 0 16,0 0-16,0 0 0,43-42 16</inkml:trace>
  <inkml:trace contextRef="#ctx0" brushRef="#br1" timeOffset="147359.96">5800 12975 0,'0'-21'0,"0"42"0,0-63 0,0 0 0,0 20 15,0 1-15,-22 21 16,1 0-16,0 0 0,0 0 16,0 0-16,0 0 0,-22 0 0,22 43 15,0-22-15,0 0 0,0 21 16,-1-21-16,1 22 0,0-22 0,0 21 16,21-21-16,-21 22 0,0-22 0,21 0 15,-22 21-15,22-20 0,0-1 16,0 0-16,0 0 0,0 0 15,22 0-15,20 1 0,-21-22 16,0 0-16,22 0 0,-1 0 16,0 0-16,1 0 0,-1 0 0,0 0 15,1-22-15,-1 22 0,0-21 0,1 0 16,-1 0-16,-21 0 0,21 0 0,1-1 16,-22 1-16</inkml:trace>
  <inkml:trace contextRef="#ctx0" brushRef="#br1" timeOffset="147763.6">6202 13145 0,'42'-64'16,"0"1"-16,-126 190 0,168-276 15,-62 128-15,-22 42 32,-22 1-32,1-1 15,0 0-15,21 0 0,-21 21 16,0-20-16,21-1 0,0 0 0,-21 21 16,21-21-16,-22 1 0,22-1 0,0 0 15,0 0-15,0 0 0,0 0 16,0 1-16,22-1 0,-1-21 0,0 21 15,0-21-15,0 0 0,22 0 16,-22 0-16,21 0 0,0 0 0,1 0 16,-1 0-16,0-21 0,43 0 15,-64-1-15,22 22 0,-1-21 0,-21 0 16,0 0-16,0 0 16,1-22-16,-22 22 0,0-21 0,0 21 15,0-22-15,0 22 0,0-21 0,-43 0 16,22 20-16,0 1 0,0 0 15,-22 0-15,22 0 0,-21 21 0,21 0 16,-22 0-16,22 0 0,-21 21 0,21 0 16,-22 0-16,22 0 0,-21 1 15,21 20-15,0-21 0,-1 0 0,1 0 16,0 1-16,0 20 0,21-21 16,0 0-16,0 0 0,21 1 15,0-22 1,22 0-16</inkml:trace>
  <inkml:trace contextRef="#ctx0" brushRef="#br1" timeOffset="148360.29">7514 13060 0,'0'0'15,"0"-21"-15,-42-85 31,21 106-31,-1-21 0,1 0 0,0 21 0,-21 0 16,21 0-16,-22 0 0,22 0 0,-21 0 16,-22 21-16,43 0 15,-21 0-15,21 0 0,-1 22 16,1-22-16,0 0 0,0 21 0,21-21 16,-21 1-16,21 41 0,0-42 15,0 0-15,0 1 0,21-1 16,0 0-16,0 0 0,0-21 15,1 21-15,-1-21 0,0 0 0,42 21 16,-41-21-16,-1 0 0,21 0 16,-21 0-16,0 0 0,22-21 15,-1 0-15,-21 0 0,22-21 16,-22 20-16,21-41 16,-21 21-16,0-1 0,1 1 15,-1-22-15,-21 22 0,0-21 0,0 20 16,21-20-16,-21 20 0,0 1 15,0-43-15,21 43 0,-21 21 16,0 0-16,0 0 0,0-1 0,0 44 31,0-1-15,0 21-16,0-21 0,-21 22 0,21 20 16,-21-21-16,21 22 0,0-22 15,-21 22-15,21-22 0,0 22 16,0-22-16,0 0 0,0 1 0,0-1 0,0-21 15,0 21-15,0-20 16,0-1-16,0 0 0,0 0 0,0 0 16,0 0-16,21-21 15,0 0-15,0 0 0,0 0 16,0 0-16,1-21 0,-1 21 16,0-21-16,21 0 0</inkml:trace>
  <inkml:trace contextRef="#ctx0" brushRef="#br1" timeOffset="148778.06">8086 13081 0,'21'0'31,"0"0"-15,0 0-16,0 0 0,0 0 15,1 0-15,-1 0 0,0 0 16,0-21-16,0 0 0,0 21 15,1-21-15,-1-1 0,0 22 0,0-21 16,-21 0-16,0 0 0,21 0 16,-21 0-16,0-1 0,0 1 15,0 0-15,-21 21 0,0 0 16,0 0-16,0 0 0,-22 0 16,22 0-16,-21 21 0,-1 0 0,22 1 15,-21 20-15,21-21 0,-22 21 16,22-20-16,0 20 0,0 0 15,21-21-15,0 1 0,0 20 0,0-21 16,0 21-16,21-20 0,0-1 16,0 0-16,22-21 0,-22 21 15,0-21-15,21 0 0,1 0 0,-22 0 16,21 0-16,1 0 0,-22 0 0,21 0 16,-21-21-16,0 0 0,22 0 15,-22 21-15,0-22 0,0 1 16,0 0-16,1 0 0,-1-21 15,0 20-15</inkml:trace>
  <inkml:trace contextRef="#ctx0" brushRef="#br1" timeOffset="149708.24">402 14669 0,'0'0'0,"-21"0"0,0 0 0,0 0 0,-1 0 16,1 0-16,64 0 31,-22 0-15,21 0-16,22 21 0,-22-21 16,43 0-16,-22 0 0,22 0 0,-1 0 15,1 0-15,0 0 0,-1 0 16,22 0-16,-21 0 0,0 0 0,-1 0 15,1 0-15,0 0 0,-22 0 16,-21 0-16,22 0 0,-22 0 0,-21 0 16,1-21-16,-1 21 15,-21-22-15,-21 1 16,-1 0-16,1 21 16,-21-21-16,21 21 0,-22 0 0,1-21 15,21 21-15,-21 0 0,20-21 16,1 21-16,0 0 0,0 0 0,0 0 15,21-22 1,21 22-16,0 0 16,0 0-16,0 0 0,22 0 15,-22 0-15,21 22 0,-21-22 0,1 21 16,-1 0-16,0 0 16,-21 0-16,0 22 0,0-22 0,0 0 15,-21 0-15,0 21 0,-22-20 16,22-1-16,-21 0 0,-1 0 0,1 0 15,0 0-15,-1 1 0,22-1 16,0-21-16,0 21 0,0-21 0,42 0 31,0-21-31</inkml:trace>
  <inkml:trace contextRef="#ctx0" brushRef="#br1" timeOffset="150737.4">2900 14880 0,'0'0'0,"-21"0"0,-1 21 0,1-21 15,42 0 17,22-21-17,-22 0-15,0 0 16,0 21-16,22-21 0,-22 0 0,0-22 16,21 22-16,-21 0 0,1-21 15,-1-1-15,0 22 0,0-21 16,0-1-16,-21-20 0,0 21 0,0-1 15,0 1-15,0 21 0,0-22 16,0 1-16,0 21 0,0 0 0,0 0 16,-21-1-16,0 22 0,0 0 15,0 0-15,-1 22 16,1-1-16,21 0 16,-21 21-16,21-21 0,0 22 0,-21 20 15,21-20-15,-21 20 0,21 1 16,-21-22-16,21 21 0,0 1 0,-22-1 15,22 1-15,-21 21 0,21-22 0,0 22 16,-21-1-16,21 1 0,0-21 16,-42 105-16,42-84 0,-21-1 15,-1 1-15,22-22 0,-21 22 16,0 0-16,0-22 0,21 22 0,0-22 16,-21 1-16,21-22 0,0 1 15,0-1-15,0-21 0,0 21 16,21-42-16,0 22 0,0-22 0,0 0 15,22 0-15,41-43 16,-41 1-16,-1 21 0,0-22 0,22 1 16,-22-21-16,1 20 0,20-20 15,-21-1-15,1 1 0,-1 20 0,-21-20 16,0-1-16,1 1 0,-22-1 0,0 1 16,0-1-16,-22 1 0,1-1 15,-21 1-15,21-1 0,-22 22 0,1 0 16,-21-1-16,20 22 0,1-21 15,0 21-15,-1 21 0,1-21 16,0 21-16,-1 0 0,1 0 0,21 0 0,0 0 16,-1 0-16,1 0 15,42 0 1,1 0-16,-1 0 0,21 0 16,-21 0-16,22 0 0,-1-22 15,0 22-15,1-21 0,-1 0 0,21 0 16,-20 0-16,20 0 0,-20-1 15,-1 1-15,0 0 0,43-42 16,-43 41-16,-21 1 0,1 0 16,-1 0-16,0 0 0,-21 0 0,0-1 15,-21 44 17,0-1-32,-1 0 15,22 0-15,0 0 0,0 0 0,0 1 16,0-1-16,0 0 0,0 0 15,0 0-15,0 0 0,0 1 16,0-44 31,0 1-47,0 0 16,0 0-16</inkml:trace>
  <inkml:trace contextRef="#ctx0" brushRef="#br1" timeOffset="150900.31">3789 14415 0,'0'0'0,"0"-22"0,0 1 15,0 42 17,-21 1-32,21-1 15,0 0 1,21 0-16</inkml:trace>
  <inkml:trace contextRef="#ctx0" brushRef="#br1" timeOffset="151340.04">4000 14690 0,'0'0'0,"0"21"0,0 0 0,0 0 16,0 0-16,0 1 0,0-1 15,0 0-15,0 0 16,0 0-16,-21 0 16,21 1-16,-21-22 15,0 0-15,0 0 32,21-22-17,0 1-15,0 0 0,0 0 16,0 0-16,0 0 0,21-1 15,0-20-15,0 21 0,0-21 0,1 20 16,-1 1-16,0-21 0,21 21 16,-21 0-16,22 21 0,-1 0 0,0 0 15,-20 0-15,20 0 0,-21 0 0,21 21 16,-20 21-16,-22-21 0,21 0 16,-21 22-16,0-1 0,0 0 15,0-20-15,0-1 0,-21 21 16,-1-21-16,1 0 0,0 1 15,0-1-15,0 0 0,0 0 16,21 0 0,21-21-1,0 0-15,0-21 0,0 0 16,0 21-16</inkml:trace>
  <inkml:trace contextRef="#ctx0" brushRef="#br1" timeOffset="152000.32">5080 14647 0,'0'0'0,"0"-21"0,21 21 0,-21-21 16,0 0-16,-21 21 15,0-21-15,0 21 0,-1 0 0,-20 0 16,21 0-16,-21 0 0,20 21 16,-20 0-16,21 0 0,-21 0 15,20 1-15,-20-1 0,21 0 0,0 21 16,0-21-16,-1 1 0,22-1 15,-21 0-15,21 0 0,0 0 16,0 0-16,21 1 0,1-1 16,20-21-16,-21 0 0,21 0 0,-20 0 15,20 0-15,-21 0 0,64-21 16,-64-1-16,0 22 0,43-42 16,-43 42-16,-21-21 15,21 0-15,-21 0 0,21-1 0,-21 1 16,0 0-16,0 0 0,0 0 15,0 42 17,0 0-32,0 0 15,0 0-15,-21 1 0,21 20 0,0-21 16,0 21-16,0 1 0,0-1 0,0 0 16,0 1-16,0 20 0,-21-20 15,21 20-15,0 1 0,0-1 0,0 1 16,0-1-16,0 1 0,0-1 15,0 1-15,21 20 0,-21-20 16,21 20-16,-21-20 0,21 211 16,-21-211-16,0-1 15,0-21-15,0 22 0,0-43 16,-21 21-16,0 1 0,0-22 0,-43 0 16,43-21-16,0 0 0,-21 0 15,20-21-15,1 0 0,-21-43 16,0 22-16,20-22 0,1-41 15,21 20-15,0 21 16,0-20-16,0-1 0,0 22 0,21-22 16,1 0-16,-1 22 0,0-22 15,0 22-15,21-1 0,-20 1 16,20-1-16,0 1 0,-21-1 0,22 1 16,-1 20-16,22-41 0,-22 41 15,-21 1-15</inkml:trace>
  <inkml:trace contextRef="#ctx0" brushRef="#br1" timeOffset="152639.95">5482 14711 0,'-21'21'0,"0"-21"16,21 21 0,21-21 15,0 0-31,21-21 15,-20 21-15,-1-21 0,0 0 0,0 21 16,0-21-16,-21-1 16,21 1-16,-21 0 15,-21 21-15,0 0 16,-21 0-16,21 21 0,-1 0 16,1-21-16,0 22 0,-21-1 0,42 0 15,-21 0-15,21 0 0,-22 0 16,22 1-16,0-1 0,0 0 15,0 0-15,22-21 16,-1 0-16,0 21 0,0-21 16,0 0-16,0 0 0,1 0 0,-1 0 15,0 0-15,21 0 0,-21 0 0,1 0 16,-1-21-16,0 0 0,0 0 16,0 21-16,0-21 0,1-1 0,-1-20 15,0 21-15,0 0 0,43-43 16,-43 43-16,0-21 0,21 21 15,-21 21-15,1-22 0,-1 1 0,21 21 16,-21 0-16,0 0 16,1 21-16,-22 1 0,21-1 0,-21 21 15,0-21-15,0 0 16,0 22-16,0-22 0,0 0 0,0 21 16,0-20-16,0-1 0,0 0 0,0 0 15,0 0-15,-21 0 0,21 1 16,-22-22-16,22 21 0,0-42 31,0-1-15,0 1-16,0 0 0,0 0 15,0 0-15,0 0 0,0-22 0,22 22 16,-1 0-16,-21-21 16,21 20-16,0-20 0,0 21 0,0 0 15,1 0-15,-1-1 0,0 1 0,21 0 16,1 21-16</inkml:trace>
  <inkml:trace contextRef="#ctx0" brushRef="#br1" timeOffset="153107.43">7578 14309 0,'0'0'0,"0"-21"0,0-1 0,-22 22 15,22-21-15,0 42 16,0 1-16,0-1 15,0 0-15,0 21 0,0 1 0,0-1 16,0 0-16,0 22 0,0-22 16,0 22-16,0-22 0,0 21 15,0 1-15,0-1 0,0 1 0,0 21 16,0-22-16,-21 22 0,21-1 16,0 1-16,-21 0 0,0-22 0,21 22 15,-21-22-15,21 22 0,-21-21 0,-1-1 16,1 1-16,21-1 0,0 1 15,-21-22-15,0 0 0,21 1 16,-21-22-16,21 0 0,0 0 0,0-42 31,0 0-31,0 0 0,0-22 0,0 1 16,0-22-16,0 22 16,0-21-16,21-1 0</inkml:trace>
  <inkml:trace contextRef="#ctx0" brushRef="#br1" timeOffset="153440.24">7472 14711 0,'0'-42'16,"0"84"-16,0-127 0,0 22 0,0 20 0,0 1 15,0 0-15,21 21 0,0-22 16,-21 1-16,21 21 0,22 0 0,-22-1 16,21-20-16,0 42 0,1-21 15,20 0-15,43 21 16,-42 0-16,-22 0 0,0 21 0,1 0 0,-1 0 15,-21 22-15,0-1 16,-21 0-16,0 1 0,-21 41 16,0-63-16,0 22 0,-22-22 0,22 21 15,-21-21-15,0 1 0,-1-1 16,1 0-16,0-21 0,20 21 0,-20-21 16,21 0-16,0 0 0,0 0 0,21 21 15,21-21 32,0 0-47,0-21 0,0 21 0,22 0 16,-22 0-16,21-21 0</inkml:trace>
  <inkml:trace contextRef="#ctx0" brushRef="#br1" timeOffset="154507.85">8213 14711 0,'21'0'31,"0"-21"-31,0 0 0,0 21 16,0-22-16,1-20 0,-1 21 15,0-21-15,0-1 0,43-41 16,-43 41-16,21 1 0,-21 21 16,0-22-16,1 22 0,-22 0 15,0 0-15,0 0 16,-22 21-16,1 0 0,0 0 15,0 0-15,21 21 0,-21 0 16,0-21-16,21 21 0,-22 0 0,22 1 16,0-1-16,0 0 15,0 0-15,0 0 0,22 0 0,-1 1 16,-21 20-16,21-21 0,0 0 0,-21 0 16,0 1-16,21-1 15,0 0-15,-21 0 0,0 0 0,0 0 16,22-21-16,-22 22 0,21-1 0,0-21 15,0 0 1,0 0-16,0 0 0,1 0 16,-1 0-16,0-21 0,0-1 15,0 22-15,22-21 0,-22-21 0,0 21 16,0 0-16,0-22 0,0 22 0,1-21 16,-1 21-16,0-22 0,-21 1 15,0 21-15,21 0 0,-21-1 0,21 1 16,-21 0-1,0 42 1,0 0 0,-21-21-16,0 43 0,21-22 15,0 0-15,-21 0 0,21 22 0,-21-22 16,21 0-16,0 21 0,0-21 0,0 1 16,0-1-16,0 0 0,0 0 15,21 0-15,0 0 0,0-21 0,0 0 16,0 22-16,1-22 0,20 0 15,-21 0-15,21 0 0,1 0 0,-22 0 16,21 0-16,-21-22 0,22 22 16,-22-21-16,0 0 0,0 0 0,0 0 15,1 0-15,-22-1 0,21-41 16,-21 21-16,0 20 0,21 1 16,-21 0-16,0 0 0,0 0 15,0 42 16,0 0-31,0 0 0,-21 0 16,21 1-16,0-1 0,-21 21 0,21-21 16,0 0-16,0 1 0,-22-1 15,22 0-15,-21-21 0,21 21 0,0 0 16,-21-21-16,21-21 47,0 0-47,21 0 15,0 0-15,1-1 0,-22-20 16,21 21-16,0-21 0,0-1 0,0 22 16,22-21-16,-22 21 0,21-1 15,0 1-15,-20 0 0,20 21 0,0 0 16,-21 0-16,22 0 0,-22 0 0,0 21 16,0 0-16,0 22 0,1-22 15,-22 21-15,0-21 0,0 22 0,0-22 16,0 21-16,0-21 0,0 22 0,-22-22 15,22 0-15,-21 0 0,21 0 16,0 1-16,-21-22 16,21 21-16,-21-21 15,21-21 17,0-1-32,0 1 15,0 0-15,0-21 0,21 21 16</inkml:trace>
  <inkml:trace contextRef="#ctx0" brushRef="#br1" timeOffset="154824.72">10583 13737 0,'-63'64'15,"63"-43"1,-21 0-16,-1 21 0,22 1 0,-21-1 16,0 0-16,21 1 0,-21-1 15,0 22-15,21-22 0,-21 0 0,-1 1 16,22-1-16,0 0 0,-21 1 16,21-1-16,-21 0 0,21-21 0,0 1 15,0 20-15,0-21 0,0 0 16,0 0-1,0-42 1,21 21 0,0-21-16,1 0 0,-1 0 15,0 0-15</inkml:trace>
  <inkml:trace contextRef="#ctx0" brushRef="#br1" timeOffset="155217.01">10943 14139 0,'0'0'0,"0"-21"16,-21 21 0,0 0-16,0 0 0,-1 0 15,1 0-15,-21 0 0,21 0 16,0 21-16,-1 1 0,1-22 0,0 21 16,0 0-16,21 0 0,0 0 15,0 0-15,0 1 16,0-1-16,0 0 0,21-21 15,0 0-15,0 21 0,1-21 0,-1 0 16,0 21-16,0-21 0,0 21 16,0-21-16,1 22 0,-22-1 15,21 0-15,-21 0 16,0 0-16,0 0 16,-21-21-16,21 22 0,-22-1 0,1-21 15,0 0-15,0 0 0,0 21 16,0-21-16,-1 21 0,1-21 0,0 0 15,0 0-15,0 0 0,0 0 0,-1 0 16,1 0 0,21-21-16,0 0 15,0 0-15,0-1 16</inkml:trace>
  <inkml:trace contextRef="#ctx0" brushRef="#br1" timeOffset="155600.79">10075 13885 0,'21'0'31,"22"0"-31,-22 0 16,21 0-16,-21 0 0,22 0 0,-1 0 15,22 0-15,-22 0 0,0 0 0,1 0 16,-1 0-16,0 0 0,1 0 16,-1 0-16,-21 0 0,21 0 0,-20 0 15,-1 0-15,0 0 16,-21-21 31,-21 21-16,0 0-15</inkml:trace>
  <inkml:trace contextRef="#ctx0" brushRef="#br1" timeOffset="157391.94">381 17082 0,'0'0'0,"-64"0"0,1 0 0,21 0 15,-1 0-15,1 0 0,0 0 0,20 0 16,22-22-16,22 22 31,-1 0-31,21 0 0,22 0 16,-1 0-16,22 0 0,-1 0 0,1 0 16,0 0-16,-1 0 0,1 0 15,0 0-15,21 0 0,-22 0 16,1-21-16,0 21 0,-1 0 0,1-21 15,-22 21-15,22 0 0,-21-21 16,-22 21-16,21 0 0,-20 0 0,-22-21 16,0 21-16,0-21 0,-21-1 15,-21 1 1,0 0-16,0 21 16,-22 0-16,1-21 0,21 21 0,-21 0 15,-1-21-15,1 21 0,0 0 16,-1 0-16,1 0 0,21 0 15,0 0-15,-1 0 0,1 0 0,42 0 32,22 0-32,-22 0 15,21 0-15,1 0 0,-1 0 16,0 0-16,1 0 0,-1 0 16,0 21-16,1 0 0,-22-21 0,0 21 15,0 0-15,-21 1 0,0-1 16,0 0-16,0 21 15,-21-21-15,0 1 0,-22-1 0,1 0 16,0 0-16,-1 0 0,1 0 16,0 1-16,-1-22 0,1 21 15,0 0-15,-1-21 0,22 21 16,0-21-16,0 0 0,42 0 31,0 0-31,22 0 16,-1-21-16</inkml:trace>
  <inkml:trace contextRef="#ctx0" brushRef="#br1" timeOffset="158189.07">2900 17209 0,'0'0'0,"-21"21"16,42-21 15,0-21-15,0 21-16,0-22 0,22 1 15,-22 0-15,0 0 0,21 0 16,1 0-16,-22-1 0,21-20 0,-21 21 15,22-21-15,-22 20 0,0-20 16,0 0-16,0-1 0,-21 1 0,0 0 16,0 21-16,0-22 0,0 22 15,0-21-15,0 21 0,-21-1 16,21 1-16,-21 21 16,0 0-1,0 0-15,-1 21 16,1 1-16,21-1 0,-21 0 15,0 21-15,0 1 0,21-22 16,0 21-16,-21 22 0,-22 20 16,43-20-16,-21-22 0,0 64 15,0-43-15,21 1 0,-21-1 0,21 22 16,-22-21-16,1 20 0,0 1 16,0-22-16,0 22 0,21 0 0,-21-22 15,-1 22-15,22-22 0,-21 86 16,21-65-16,0-20 0,0-22 15,0 22-15,0-22 0,0 0 16,0 1-16,0-1 0,21-21 0,1-21 16,-1 0-16,0 0 0,0 0 15,0 0-15,22 0 0,-22-21 16,21-21-16,0 20 0,1-20 16,20 0-16,-20-1 0,-1-20 0,0 21 15,43-64-15,-64 63 16,0-20-16,0 21 0,-21-22 15,0 22-15,0-22 0,-21 1 0,0-1 16,0 1-16,-21 20 0,-1-20 16,1 21-16,0-1 0,-43-20 15,64 42-15,-22-1 0,22 1 16,-21 21-16,21 0 0,0-21 16,-1 21-16,44 0 31,-1 0-31,21 0 15,-21 0-15,0 0 0,22 0 16,-1-21-16,0 0 0,22 21 0,-22-21 16,22-1-16,-1 22 0</inkml:trace>
  <inkml:trace contextRef="#ctx0" brushRef="#br1" timeOffset="158692.82">4106 16891 0,'0'-21'0,"0"42"0,0-63 15,0-1-15,0 22 0,0 0 16,-21 0-16,0 0 0,0 21 0,0-21 16,-1-1-16,1 22 0,-21 0 0,21 0 15,0 0-15,-1 0 0,-20 22 16,21-1-16,0 0 0,-22 21 0,22-21 16,0 22-16,0 20 15,0-20-15,21-1 0,-21 0 0,21-21 16,0 22-16,0-22 0,0 21 15,0-21-15,0 1 0,0-1 0,21 0 16,0 0-16,0 0 0,0-21 16,0 0-16,1 21 0,20-21 15,-21 0-15,0 0 0,22 0 0,-22 0 16,21-21-16,-21 0 0,0 21 16,22-21-16,-22 0 0,0 0 0,0-22 15,0 22-15,1 0 0,-22-21 0,0-1 16,0 22-16,0-21 0,0-1 15,0 22-15,0 0 0,0 0 0,0 0 16,0 0-16,-22 21 16,22 21-16,-21 0 15,0 0-15,21 0 0,0 22 0,0-22 16,0 21-16,0-21 16,0 22-16,0-22 0,0 21 0,0-21 15,0 0-15,0 1 0,0-1 16,0 0-16,0 0 0,0 0 0,21-21 15,0 0-15,-21 21 0,22-21 0,-1 0 16,0 0-16,0 0 16,0 0-16,0-21 0,1 0 0</inkml:trace>
  <inkml:trace contextRef="#ctx0" brushRef="#br1" timeOffset="158943.68">4784 16785 0,'0'-21'15,"0"42"-15,0-63 0,-22 21 16,1 21-16,0 0 0,0 0 16,0 21-16,0-21 0,-1 21 0,1 0 15,0 22-15,-21-22 0,21 21 16,-1-21-16,1 22 0,21-22 0,-42 63 16,42-62-16,0-1 0,0 21 15,0-21-15,0 0 0,0 22 16,21-22-16,0-21 15,0 0-15,22 0 0,-22 0 16,0 0-16,21 0 0,-20 0 0,20 0 16,-21 0-16,21-21 0,-20 0 15</inkml:trace>
  <inkml:trace contextRef="#ctx0" brushRef="#br1" timeOffset="159308.41">4932 16976 0,'0'21'32,"0"0"-32,21-21 0,0 0 15,0 0-15,0 0 16,1 0-16,-1 0 0,0-21 0,0 21 16,-21-21-16,21 21 15,0-21-15,1-1 0,-22 1 0,21 0 16,-21 0-16,0 0 15,0 0-15,-21 21 16,-1 0-16,1 0 0,0 0 16,0 21-16,0 0 0,0 0 15,-22 0-15,22 0 0,0 22 0,0-22 16,21 21-16,0-21 0,-21 1 16,21 20-16,0-21 0,0 0 0,0 0 15,0 1-15,0-1 0,21-21 16,0 21-16,0-21 0,0 0 15,0 0-15,1 0 0,-1 0 16,21 0-16,-21 0 0,0 0 16,1-21-16</inkml:trace>
  <inkml:trace contextRef="#ctx0" brushRef="#br1" timeOffset="159744.16">6435 16362 0,'0'0'0,"-22"-21"15,1 21-15,0 0 16,21 21-16,0 0 0,-21 0 16,0 0-16,21 1 0,0 20 15,0 0-15,-21 1 0,-1-1 0,22 0 16,-21 1-16,0 20 0,21-21 15,-21 1-15,0-1 0,21 0 0,-21 1 16,-1-1-16,22 0 0,-21-20 16,0 41-16,21-42 0,0 0 15,21-21 17,-21-21-32,21 0 0</inkml:trace>
  <inkml:trace contextRef="#ctx0" brushRef="#br1" timeOffset="160191.67">6181 16658 0,'0'0'0,"0"-42"0,0 0 0,0 20 15,0-20-15,21 21 0,-21-21 0,21-1 16,0 22-16,0-21 0,0-1 16,1 22-16,20-21 0,-21 21 0,21-22 15,1 22-15,-1 0 0,0 0 0,1 21 16,-1 0-16,0 0 0,1 21 15,-1 0-15,0 0 0,-20 22 0,20-22 16,-21 21-16,0 1 0,-21-1 0,0 0 16,0 1-16,0-1 0,-42 0 15,0 1-15,-1-1 0,1-21 16,0 21-16,-22-20 0,22 20 0,-22-21 16,22 0-16,0 0 0,-1-21 15,22 0-15,-21 0 0,21 0 16,-1 0-16,1 0 0,21-21 15,0 0-15,0 0 16,21 21 0,-21 21-16,22 0 15,-1 0-15,0 1 0,0-1 0,0 0 16,0 21-16,22-21 0,-22 1 16,0-1-16,0 0 0,43 0 15,-43 0-15,0 0 0,0-21 16,0 0-16,1 0 0,-1 0 0,0 0 15,0 0-15,0 0 0,0 0 16,1 0-16,-1 0 0,0-21 0,0 0 16,0 21-16,0-21 0</inkml:trace>
  <inkml:trace contextRef="#ctx0" brushRef="#br1" timeOffset="160540.47">7027 16806 0,'0'0'0,"21"0"0,1 0 15,-1 0-15,0 0 16,0-21-16,0 21 16,0-21-16,1 21 0,-1-21 0,0 21 15,0-21-15,0 0 16,0-1-16,1 22 0,-22-21 0,0 0 16,0 0-16,-22 21 31,-20 0-31,21 21 0,-21-21 0,20 21 15,-20 0-15,21 22 0,-21-22 16,20 21-16,-20-21 0,21 22 0,-21 20 16,20-42-16,22 1 15,0-1-15,0 0 0,0 0 16,0 21-16,22-20 16,-1-22-16,21 0 0,-21 0 15,22 0-15,-22 0 0,21 0 16,0 0-16,1 0 0,41 0 0,-41-22 15,-1 1-15,0 0 0,1 21 16</inkml:trace>
  <inkml:trace contextRef="#ctx0" brushRef="#br1" timeOffset="161121.14">7768 16722 0,'0'0'0,"0"-21"0,0-22 0,0 22 16,0 0-16,-21 21 31,21 21-31,-21 0 0,21 22 15,-21-22-15,-1 21 0,22 0 16,0-20-16,-21 20 0,21 0 0,-21-21 16,21 22-16,0-22 0,0 0 0,0 0 15,0 0-15,0 1 0,0-1 16,21-21-16,0 21 0,1-21 16,-1 0-16,21 0 0,-21 0 15,0 0-15,22-21 0,-22 21 0,21-21 16,-21-1-16,1 1 0,20 0 15,-21 0-15,0 0 0,0 0 16,1-22-16,-1 22 0,21-42 16,-42 41-16,0 1 0,0 0 0,0 0 15,-21 42 1,21 0 0,-21 0-16,0 1 0,-1 20 15,1-21-15,21 0 0,0 22 0,-21-22 16,21 0-16,0 0 0,0 0 0,0 0 15,0 1-15,21-1 0,0 0 16,1-21-16,-1 21 0,0-21 16,21 0-16,1 0 0,-22 0 0,21 0 15,0 0-15,-20 0 0,20 0 16,-21-21-16,21 0 0,-20 0 0,-1-1 16,0 1-16,-21 0 0,0 0 15,0-21-15,0-1 0,0 22 0,0-21 16,0-1-16,-21 22 0,0-21 15,-1 21-15,-41-22 16,42 43-16,0 0 0,-22 0 0,22 0 16,-21 0-16,21 0 0,-1 0 0,-20 22 15,21-1-15,21 0 0,0 0 16,0 0-16,0 0 0,0 1 0,0-1 16,21 0-16,0 0 0,0 0 15,22-21-15</inkml:trace>
  <inkml:trace contextRef="#ctx0" brushRef="#br1" timeOffset="161834.74">9123 16828 0,'0'0'16,"0"-22"-16,0 1 0,-21 0 0,-1 0 0,1 0 15,0 0-15,0-1 0,-21 1 16,20 0-16,-20 21 0,21 0 0,-21 0 15,-1 0-15,1 0 0,21 21 16,-22 0-16,1 1 0,0-1 0,21 0 16,-1 21-16,-20-21 0,21 22 0,21-22 15,-21 21-15,21-21 0,0 1 0,0-1 16,0 0-16,0 0 0,21 0 16,-21 0-16,42 1 0,-21-22 0,1 0 15,-1 0-15,21 0 0,-21 0 0,22 0 16,-1 0-16,-21 0 0,21 0 15,-20-22-15,20 1 0,-21 0 0,0 0 16,0 0-16,1 0 0,-1-1 16,0 1-16,-21 0 0,0 0 0,21 0 15,-21 0-15,21-1 0,-21 1 16,0 0-16,0 42 31,0 0-15,0 22-16,-21-22 0,21 21 0,-21-21 15,0 22-15,0 20 0,-1-20 16,1-1-16,0 21 0,0-20 0,21-1 16,0 22-16,0-1 15,-21 1-15,21-1 0,0 22 0,0 63 16,0-63-16,-21-1 16,21-20-16,0 42 0,0-22 0,0 1 15,-22 0-15,22-1 0,-21 1 16,0-22-16,21 22 0,-21-21 0,0-22 15,0 21-15,-1-20 0,-20-1 0,21-21 16,-21 0-16,20 1 0,-20-1 16,0-21-16,-1 0 0,1-21 0,0-1 15,-22 1-15,22 0 0,0-21 16,-1-1-16,22 1 0,-21-21 0,21-1 16,-1 1-16,1-1 0,0 1 15,21-22-15,0 21 0,0-20 16,0 20-16,0-20 0,0-1 15,21 21-15,0-20 0,1 20 0,-1-20 16,21 20-16,0 1 0,-20-1 16,20 1-16,0-1 0,43-21 15,-43 22-15,1 21 0,20 20 0</inkml:trace>
  <inkml:trace contextRef="#ctx0" brushRef="#br1" timeOffset="162421.4">9229 16679 0,'0'-21'0,"42"21"31,-42 21-15,0 1-16,0-1 0,0 0 15,0 0-15,0 0 0,0 22 16,0-22-16,0 21 0,0-21 0,0 0 16,0 22-16,-21-22 0,21 0 15,-21 0-15,21 0 0,0 1 16,0-44 15,0 1-15,0 0-16,0-21 0,0 21 15,0-1-15,0-20 0,21 21 16,-21-21-16,21-1 0,0 22 0,0-21 16,0 21-16,1-22 0,-1 22 0,21 0 15,-21 0-15,0 0 0,22 21 16,-22 0-16,21 0 0,-21 0 0,22 0 15,-22 0-15,21 21 0,-21 0 16,1 0-16,-1 21 0,-21-20 16,0 20-16,0 0 0,0 1 0,0-22 15,0 21-15,0-21 0,-21 22 0,21-22 16,-22 0-16,1 21 16,0-42-16,21 21 0,-21-21 15,42-21 16,0 0-31,-21 0 16,21 0-16</inkml:trace>
  <inkml:trace contextRef="#ctx0" brushRef="#br1" timeOffset="162628.28">10096 16616 0,'0'0'15,"0"21"1,0 0-16,0 0 0,-21 1 0,21 20 15,0-21-15,-21 0 0,0 22 16,21-22-16,-21 0 0,0 0 16,21 0-16,0 0 0,-22 1 0,1-1 15,21-42 32,0-1-47,21 1 0</inkml:trace>
  <inkml:trace contextRef="#ctx0" brushRef="#br1" timeOffset="162820.17">10075 16468 0,'0'0'0,"-42"-21"32,21 21-32,0 0 15,42 0 16,0 21-15,0 0-16,0-21 0,0 21 16,1 0-16,-1-21 0,0 21 15</inkml:trace>
  <inkml:trace contextRef="#ctx0" brushRef="#br1" timeOffset="163375.85">10308 16701 0,'21'-22'31,"0"22"-31,1 0 16,-1 0-16,0 0 15,0 0-15,-21 22 16,0-1-16,0 0 16,0 0-16,0 21 0,0-20 15,0-1-15,0 0 0,-21 0 16,0 0-16,-22 22 0,22-22 0,0 0 15,0 0-15,-21 0 0,20-21 16,-20 21-16,21 1 0,-21-1 0,20-21 16,1 21-16,0 0 0,21 0 47,21-21-47,0 0 0,22 0 0,-1 21 15,0-21-15,-20 22 16,-1-22-16,21 21 0,-21 0 0,22 0 15,-22 0-15,0 0 0,0 22 16,0-22-16,0 21 0,1 1 16,20 41-16,-42-41 0,0-1 15,0 21-15,0-20 0,0 20 16,-21-20-16,0 20 0,-22-21 0,22 22 16,-64 21-16,43-43 0,-21-21 15,20 21-15,-20-20 16,20-1-16,-20 0 0,21 0 0,-22-21 15,22 0-15,-22 0 0,22 0 0,0-21 16,-22 0-16,43 0 0,-21-1 16,-1-20-16,22 21 0,0-21 0,0-1 15,0 1-15,21 0 0,0-22 16,0 22-16,0-22 0,0 1 0,21-1 16,0 1-16,21-1 0,-21 1 15,22 20-15,-22-20 0</inkml:trace>
  <inkml:trace contextRef="#ctx0" brushRef="#br1" timeOffset="164005.06">10880 16679 0,'0'0'0,"-22"-21"0,22 0 16,0 0-1,0 0 1,0 0-16,0-1 16,-21 22-16,0-21 0,21 0 15,-21 21-15,0-21 0,0 21 0,-22 0 16,22 0-16,0 0 15,0 0-15,-22 0 0,22 21 0,0-21 16,0 21-16,-21 0 0,20 1 0,1 20 16,0-21-16,0 21 0,21 1 0,-21-22 15,21 21-15,-21 1 0,21-22 16,0 0-16,0 21 0,0-21 0,0 1 16,0-1-16,0 0 0,21 0 15,0-21-15,0 0 0,0 0 16,0 0-16,22 0 0,-22-21 0,21 0 15,1 0-15,-1-1 0,-21 1 16,21 0-16,1 0 0,-1-21 0,0 20 16,-20-20-16,41-21 15,-42 20-15,0 22 0,-21 0 0,0 0 16,22 0-16,-22-1 0,-22 44 31,22-1-15,0 0-16,0 0 0,0 0 0,-21 22 15,21-22-15,0 0 0,0 0 0,0 21 16,0-20-16,0-1 0,0 0 16,21 0-16,-21 0 0,22 0 0,-22 1 15,21-1-15,0-21 0,-21 21 16,21-21-16,0 0 0,0 0 0,1 0 16,-1 0-16,0 0 0,0-21 15,0 21-15,22-43 0</inkml:trace>
  <inkml:trace contextRef="#ctx0" brushRef="#br1" timeOffset="164283.9">11642 16171 0,'0'0'0,"0"-21"0,0 0 0,0 0 16,0 0-16,-22 42 15,22 0 1,-21 0-16,0 22 0,0-22 15,0 21-15,21 0 0,-21 1 0,-1-1 16,1 0-16,0 1 0,0-1 0,0 0 16,21-20-16,-21 20 0,21 0 0,-22 1 15,22-22-15,0 21 0,-21-21 16,21 0-16,0 1 0,0-1 16,0 0-16,0 0 0,0 0 0,21-21 31,1 0-16,-1-21-15,0 0 0,0 0 0</inkml:trace>
  <inkml:trace contextRef="#ctx0" brushRef="#br1" timeOffset="164543.76">11832 16531 0,'-42'0'31,"42"21"-31,-21-21 0,-1 22 0,22-1 16,-21 0 0,0 0-16,21 0 0,-21 0 0,21 1 15,-21-1-15,21 21 0,-21-21 0,21 0 16,-22 1-16,22 20 0,0-21 16,-21 0-16,21 0 15,0 1-15,21-22 16,1-22-1,-1 22-15,0-21 16,0 0-16</inkml:trace>
  <inkml:trace contextRef="#ctx0" brushRef="#br1" timeOffset="165264.12">12192 16552 0,'0'0'0,"21"0"0,-21-21 0,-21 21 31,0 21-15,0-21-16,-1 22 0,1-1 0,0 0 16,0 0-16,0 43 0,0-43 15,21 0-15,-22 21 0,1-21 0,21 1 16,0-1-16,0 0 16,0 0-16,0 0 0,0 0 0,0 1 0,0-1 15,21-21 16,-21-21-15,22-1-16,-22 1 0,0 0 16,0 0-16,21 0 0,-21-22 15,21 22-15,-21-21 0,21 21 0,0 0 16,0-22-16,1 22 0,-1 0 0,0-21 16,0 20-16,0 1 0,22 21 0,-22-21 15,0 21-15,21 0 0,-21 0 16,1 0-16,-1 0 0,0 0 0,0 0 15,0 0-15,-21 21 0,0 0 16,0 1-16,0-1 0,21 0 0,-21 21 16,0-21-16,0 1 0,0 20 0,0-21 15,0 0-15,0 0 0,0 1 16,-42-1-16,42 0 0,-21-21 16,21 21-16,-21-21 15,21-21 1,0 0-1,0 0-15,0-1 16,0 1-16,21 0 0,0 0 0,0-21 16,0 20-16,1 1 0,-1-21 15,0 21-15,21 0 0,-21-22 0,22 22 16,-22 0-16,21 0 0,1 0 16,-22 21-16,21 0 0,0 0 0,-20 0 0,-1 21 15,21-21-15,-21 21 0,0 0 16,1 21-16,-1-20 0,-21 20 15,0-21-15,0 21 0,0-20 0,0 20 16,-21-21-16,-1 21 0,1-20 0,21-1 16,-21 0-16,0 0 0,0 0 0,0 0 15,21 1-15,-22-22 16,1 0-16,0-22 31,21 1-31,0 0 16,0 0-16</inkml:trace>
  <inkml:trace contextRef="#ctx0" brushRef="#br1" timeOffset="165464">12552 16044 0,'0'0'15,"-21"-21"-15,-1 21 0,1 0 16,0 0-16,0 0 0,0 0 15,21 21 1,-21-21-16,-1 22 16,1-22-1,0 21-15,0-21 16</inkml:trace>
  <inkml:trace contextRef="#ctx0" brushRef="#br1" timeOffset="165696.5">11176 16277 0,'0'0'16,"21"0"0,0 0-16,22 0 15,-22 0-15,21 0 0,-21 0 0,22 0 16,-1 0-16,0 0 0,-21 0 0,22 0 15,-1 0-15,-21 0 0,22 0 16,-1 0-16,-21 21 0,0-21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3:18:32.1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720 1482 0,'0'0'0,"-43"0"31,22 0-31,0 0 0,0-21 15,0 21-15,-1 0 16,44 0 15,-1 0-15,0 0-16,0 0 0,21 0 0,1 0 16,-1 0-16,22 0 0,-22 0 15,21 0-15,1 0 0,-1 0 16,1 0-16,-1 0 0,1 0 0,-1 0 15,1 0-15,-1 0 0,-20 0 16,-1 0-16,0 0 0,-20 0 0,-1 0 16,0 0-16,-21-22 31,-21 22-31,0-21 16,-1 0-16,-20 21 0,21 0 15,0-21-15,-22 21 0,22 0 16,-21 0-16,21 0 0,-22-21 15,22 21-15,0 0 0,0 0 16,42 0 15,0 0-31,0 0 0,1 21 16,-1-21-16,21 0 0,-21 0 16,0 21-16,1-21 0,-1 0 0,0 21 15,-21 0-15,0 1 16,0-1-16,0 0 0,0 0 15,-21 21-15,0-20 0,-1-1 16,-20 21-16,21-21 16,-21 22-16,-1-22 0,22 0 0,-21 21 15,21-42-15,-1 21 0,1 1 16,42-22 0,1-22-1,20 1-15</inkml:trace>
  <inkml:trace contextRef="#ctx0" brushRef="#br0" timeOffset="1440.34">2392 1143 0,'0'0'0,"-21"0"15,-1 0-15,22 21 16,0 0-1,22-21 1,-1 0-16,0 0 0,0 0 16,0 0-16,0 0 0,22 0 0,-1 0 15,0 0-15,1-21 0,-1 0 16,22 21-16,-22-21 0,0 0 16,1 0-16,-1 21 0,0-22 0,-21 1 15,22 0-15,-22 21 0,0-21 16,-21 0-16,0 0 0,0-1 0,0 1 15,-21 0 1,0 0-16,0 21 0,-22 0 0,1 0 16,0 0-16,-1 0 0,-20 21 15,20-21-15,-20 21 0,21 0 16,-22 22-16,22-22 0,-1 0 0,1 21 16,0 1-16,21-22 0,-1 21 15,22-21-15,0 22 0,0-22 0,0 21 16,22-21-16,-1-21 15,0 22-15,21-22 0,-21 0 0,22 0 16,-1 0-16,0 0 0,1 0 16,-1 0-16,0 0 0,-20 0 0,20 0 15,-21 0-15,0 0 16,-42 0 0,0 0-1,-21 0-15,-1 0 0,-20 0 0,20 21 16,-20-21-16,21 21 0,-22 0 15,22 0-15,-1 0 0,1 1 0,0-1 16,21 21-16,-22-21 0,22 22 16,0-22-16,21 21 0,0-21 0,0 22 15,0-22-15,0 0 16,21 21-16,0-42 0,0 21 0,22 1 0,-1-22 16,0 0-16,1 0 15,20 0-15,1 0 0,-1-22 0,1 1 16,-1 0-16,1 0 0,-1 0 15,1 0-15,-1-22 0,1 22 0,-22 0 16,0-21-16,1 20 0,-1-20 16,-21 21-16,0 0 0,1 0 0,-1-1 15,-21 1-15,0 0 0,0 0 16,-21 21 15,-1 21-31,22 0 0,-21 0 0,0 1 16,21-1-16,-21 0 0,21 21 15,-21-21-15,0 1 0,21 20 0,0-21 16,0 0-16,-22 0 16,22 1-16,0-1 0,0 0 15,0-42 17,0 0-17,0-1-15,22 1 0,-22 0 0,21 0 16,0-21-16,0 20 0,0 1 15,0-21-15,1 21 0,-1 0 0,0-1 16,0 1-16,21 0 16,-20 0-16,-1 21 0,21 0 0,-21 0 15,0 0-15,22 0 0,-22 0 16,21 21-16,1-21 0,-22 21 16,0 0-16,-21 1 0,0-1 15,21 0-15,-21 21 0,0-21 0,0 1 16,0-1-16,0 0 0,0 0 15,-21 0-15,0 0 0,21 1 16,-21-22-16,21-22 31,0 1-31,0 0 16,0 0-16,21-21 0,0 20 16,0 1-16,0 0 0,22-21 15,-22 21-15,21-1 0,-21-20 16,22 21-16,-1 0 0,0 0 0,-21 21 15,22 0-15,-1 0 0,-21 0 16,22 0-16,-22 0 0,0 0 0,0 21 16,0 21-16,0-21 0,-21 0 15,0 1-15,0 20 0,0-21 0,0 21 16,-21 1-16,0-22 0,0 21 16,0 22-16,0-43 15,-1 0-15,22 0 0,-21-21 0,21 21 16,21-21 15,1-21-31,-1 0 16,21-21-16,-21 21 0</inkml:trace>
  <inkml:trace contextRef="#ctx0" brushRef="#br0" timeOffset="2346.82">4826 1016 0,'-21'0'16,"42"0"-16,-63 0 0,20 0 0,1 0 0,0 21 0,0 22 16,0-22-16,21 21 15,-43 22-15,43-22 0,-21 0 16,21 1-16,0-1 0,0 0 16,-21-21-16,21 22 0,-21-1 0,21-21 15,0 22-15,0-22 0,-21 21 16,21-21-16,0 0 0,0 1 0,0-1 15,0-42 17,0-85-1,0 85-31,21-1 0,0-20 16,0 21-16,0 0 0,1-22 15,-1 22-15,0 0 0,21 0 0,1 21 16,-22-21-16,21 21 0,22 0 15,-43 0-15,21 0 0,-21 21 16,0-21-16,1 21 0,-1 0 16,0 0-16,0 22 0,0-22 0,-21 0 15,0 0-15,0 22 0,0-22 16,0 0-16,0 21 0,-21-21 0,0 1 16,0-1-16,-22 0 0,22 0 15,0-21-15,0 21 0,0-21 16,-22 0-16,22 0 0,0 0 0,0 0 15,0 0-15,0 0 16,21-21-16,-22 0 0,22 0 16,0 0-16,0-1 15,0 1-15,0 0 16,0 42 15,0 0-31,22 1 16,-22-1-16,21 0 0,0 0 15,0-21-15,-21 21 0,21-21 16,0 0-16,1 0 0,20 0 0,-21 0 16,21 0-16,1 0 0,-1 0 0,0 0 15,1 0-15,-1-21 16,0 0-16,1 0 0,-22 0 0,21-1 16,1 1-16,-22 0 0,21-21 15,-21 21-15,0-1 0,1 1 0,-1-21 16,-21 21-16,0 0 0,0-1 15,0 1-15,0 0 0,-21 21 16,-1 0-16,1 0 0,0 0 16,0 0-16,0 21 15,0 0-15,-1 1 0,22-1 0,0 0 16,-21 0-16,21 21 16,0-20-16,0 20 0,0-21 0,0 0 15,0 0-15,0 22 0,0-22 16,0 0-16,21 0 0,1-21 0,-22 21 15,21-21-15,0 0 0,0 22 16,21-22-16,-20 0 0,-1 0 0,21 0 16,22-22-16,-22 22 0,0-21 15,1 0-15,-1 21 0,0-21 16,1 0-16</inkml:trace>
  <inkml:trace contextRef="#ctx0" brushRef="#br0" timeOffset="3114.38">6329 1439 0,'0'0'0,"0"-21"16,-21 0 0,-1 0-16,1 21 15,0 0-15,0 0 0,0 0 0,-22 0 16,22 0-16,0 0 16,0 0-16,0 21 0,0 0 0,-1 0 15,1 1-15,0-1 0,0 0 16,21 21-16,0-21 0,-21 1 0,21 20 15,0-21-15,0 21 0,0-20 0,0-1 16,0 0-16,0 0 0,21 0 16,-21 0-16,21-21 0,0 22 15,0-22-15,1 0 0,-1 0 16,21 0-16,-21 0 0,0 0 0,1-22 16,-1 22-16,0-21 0,0 0 15,0 0-15,0 0 0,1-22 0,-1 22 16,0-21-16,21-22 0,-42 22 15,43-64-15,-43 64 16,0 0-16,42-64 0,-42 63 16,0 1-16,0 0 15,0-1-15,0 22 0,0 0 0,0 0 16,0 0-16,0 42 16,0 0-16,0 0 15,-21 0-15,21 22 0,-21-1 16,21 0-16,-22 1 0,22-1 0,-21 0 15,21 1-15,0-1 0,0-21 16,0 22-16,0-1 0,0 0 0,0-21 16,0 22-16,0-22 0,21 0 0,1 21 15,-1-20-15,0-22 0,0 21 16,43 0-16,-43-21 0,21 0 16,-21 0-16,22 0 0,-22 0 15,21 0-15,0-21 0,-20 0 0,20-1 16,-21 1-16,21 0 0,-20 0 15,-1 0-15,0-22 0,0 22 16,0 0-16,-21-42 0,21 41 16,-21 1-16,0 0 15,0 0-15,-21 21 16,0 21 0,0 0-16,0-21 0,21 21 0,-21 1 15,-1-1-15,1 21 0,21-21 16,0 0-16,0 1 0,0 20 0,0 0 15,0-21-15,0 1 16,0-1-16,21 0 0,1 0 0,20 0 16,-21-21-16,0 0 15,0 0-15,22 0 0,-1 0 16,-21 0-16,22 0 0,-1 0 0,0 0 16,22 0-16,-22-21 0</inkml:trace>
  <inkml:trace contextRef="#ctx0" brushRef="#br0" timeOffset="3648.42">8086 1376 0,'0'0'15,"0"-21"-15,-106-43 32,85 43-32,-1 21 0,1 0 15,-21 0-15,21 0 0,-22 0 0,-20 42 16,42-42-16,-22 22 0,22-1 15,-21 21-15,21-21 0,0 0 16,-22 1-16,22-1 0,21 21 0,0-21 16,-21 0-16,21 22 0,0-22 15,0 0-15,0 0 0,0 0 0,0 1 16,21-22-16,0 21 0,0-21 16,1 0-16,-1 0 0,0 0 0,0 0 15,0 0-15,22 0 0,-22-21 0,21 21 16,0-22-16,1-20 15,-22 21-15,21 0 0,1-22 0,-22 1 16,21 0-16,-21-1 0,0 1 16,1-21-16,-1 20 0,0-20 0,0-22 15,-21 22-15,0 20 0,0-20 16,0 20-16,0 1 0,0-21 16,0 41-16,-21 44 15,0-1 1,0 21-16,-1 0 0,1 22 15,0-22-15,21 22 0,0-22 0,-21 22 16,21-22-16,0 0 0,0 22 0,0-22 16,0 0-16,0-20 15,0 20-15,21 0 0,0-21 0,-21 1 16,21-1-16,1 0 0,-22 0 16,21 0-16,0-21 0,0 0 15,0 0-15,0 0 16,1-21-16,-22 0 0,21 0 0</inkml:trace>
  <inkml:trace contextRef="#ctx0" brushRef="#br0" timeOffset="4300.14">9334 1418 0,'0'-21'0,"0"0"16,0 0-16,0 0 16,0-1-1,0 1-15,0 0 0,0 0 16,22 0-16,-1 0 15,0 21-15,0-22 0,0 22 0,0 0 16,22 0-16,-22 0 16,21 0-16,1 22 0,-1-1 0,0 0 15,-21 0-15,22 0 0,-22 0 0,21 22 16,-42-22-16,0 21 0,0-21 16,0 22-16,0-22 0,0 21 0,-21-21 15,0 22-15,0-22 0,0 0 16,-1 0-16,-20 0 0,21-21 15,0 0-15,21-21 16,-21 0-16,21 0 16,0 0-16,0 0 0,0-22 0,0 22 15,21 0-15,0-21 0,0 20 16,0 1-16,0-21 0,1 21 16,-1-22-16,21 22 0,-21 0 0,22 0 15,-22 0-15,21 0 0,0-1 16,-20 1-16,20 21 0,-21 0 0,21 0 15,-20 0-15,-1 0 0,0 0 16,0 0-16</inkml:trace>
  <inkml:trace contextRef="#ctx0" brushRef="#br0" timeOffset="4676.72">10287 1439 0,'0'0'0,"21"0"0,0 0 0,0 0 15,1 0-15,-1 0 0,0-21 16,0 21-16,0-21 0,0 21 16,1-21-16,-1 0 0,0 0 0,0-1 15,0 22-15,0-21 0,-21 0 16,0 0-16,0 0 0,0 0 16,0-1-16,-21 22 15,0 0-15,-21 0 0,21 0 0,-1 0 16,1 22-16,0-1 0,-21 0 15,21 0-15,-1 0 0,1 0 0,0 1 16,0-1-16,21 0 0,0 0 0,-21 21 16,21-20-16,0-1 15,0 21-15,0-21 0,21 0 16,0 1-16,0-1 16,0-21-16,22 0 0,-22 21 0,21-21 15,-21 0-15,22 0 0,-22 0 16,21-21-16,1 21 0,-1-21 0,0-1 15,-21 1-15,22 0 0,-1-21 0,-21 21 16,0-1-16</inkml:trace>
  <inkml:trace contextRef="#ctx0" brushRef="#br0" timeOffset="4919.58">11007 868 0,'0'0'0,"0"-21"0,0-22 0,0 22 0,0 42 31,-22 1-31,22-1 0,-21 21 15,0 0-15,21 22 0,-21-22 16,21 1-16,-21-1 0,21 0 0,0 22 16,-21-22-16,21-21 0,-22 22 15,22-1-15,0-21 0,0 21 0,0-20 16,0 20-16,0-21 0,0 0 0,0 0 16,0 1-16,0-1 0,0 0 15,0 0-15,22-21 16,-1 0-1,0 0-15,21 0 0,1-21 0,-22 0 16,21 0-16</inkml:trace>
  <inkml:trace contextRef="#ctx0" brushRef="#br0" timeOffset="5684.14">11642 1312 0,'0'0'15,"21"0"-15,-21-21 0,0 0 0,0 0 16,0 0-16,0 0 0,0-1 15,-21 1-15,-1 0 16,1 0-16,0 21 0,21-21 0,-21 21 16,0 0-16,0 0 15,-1 0-15,1 0 0,-21 21 0,21 0 16,0 0-16,-22 0 0,22 1 16,0-1-16,-21 21 0,20-21 0,1 22 15,0-22-15,0 21 0,21-21 0,0 0 16,0 1-16,0-1 0,0 0 15,0 0-15,0 0 0,21 0 0,0-21 16,0 0-16,1 0 0,-1 0 16,0 0-16,0 0 0,21 0 0,-20 0 15,-1 0-15,21-21 0,-21 0 16,0 21-16,22-21 0,-22 0 0,0 0 16,21-22-16,-20 22 0,-1 0 15,0-21-15,-21 20 0,21 1 16,-21-21-16,0 21 0,21 0 0,-21-1 15,0 44 17,-21-1-32,21 0 0,-21 0 0,21 21 15,-21-20-15,21-1 0,0 21 16,0-21-16,0 0 0,0 1 0,0-1 16,0 21-16,0-21 0,0 0 15,21 1-15,0-1 0,0-21 16,0 0-16,22 0 0,-22 0 0,21 0 15,1 0-15,-22-21 16,21-1-16,0 22 0,-20-21 0,20-21 16,0 21-16,-21 0 0,1-22 0,20 22 15,-21-21-15,21-43 16,-20 43-16,-1-22 0,0 22 0,0-22 16,0 22-16,0 0 0,-21-1 15,0 1-15,0 21 0,0 0 0,0 0 16,0-1-16,0 44 15,0-1-15,-21 21 0,0 0 16,0 1-16,21-1 0,-21 0 16,0 22-16,21-22 0,-22 1 0,22-1 15,0 0-15,0 1 0,0-1 16,-21-21-16,21 21 0,0-20 16,0 20-16,0-21 0,0 0 0,0 0 15,21-21-15,-21 22 0,22-22 16,-1 0-16,0 0 0,0 0 0,0 0 15,0 0-15,22 0 0,-22-22 0,0 1 16,0 0-16,0 21 0,1-21 16</inkml:trace>
  <inkml:trace contextRef="#ctx0" brushRef="#br0" timeOffset="5884.03">12234 1228 0,'0'0'0,"-21"0"0,0 0 0,0 0 16,42 0 0,0 0-1,21 0-15,-20 0 0,-1 0 16,21 0-16,-21 0 0,0 0 0,22 0 16,-22 0-16,0 0 0,21 0 15,-20 0-15,-1 0 0,0-21 16</inkml:trace>
  <inkml:trace contextRef="#ctx0" brushRef="#br0" timeOffset="6271.81">12700 1376 0,'85'0'31,"-64"0"-31,0 0 0,0 0 0,0 0 16,0-21-16,1 21 0,-1-21 0,0 21 15,0-22-15,0 1 0,-21 0 16,0 0-16,0 0 16,-21 21-1,0 0-15,0 0 0,0 0 0,-1 0 16,1 0-16,-21 0 0,21 21 15,0 0-15,-1-21 0,1 21 0,21 0 16,-21 22-16,21-22 0,-21 0 0,21 0 16,0 0-16,0 1 15,0-1-15,0 0 0,0 0 0,0 0 16,0 0-16,21-21 0,43 43 16,-43-43-16,21 0 0,0 0 15,1 0-15,20 0 0,-20 0 0,20 0 16,-21 0-16,22 0 0</inkml:trace>
  <inkml:trace contextRef="#ctx0" brushRef="#br0" timeOffset="6788.51">13695 1249 0,'0'0'0,"0"-21"0,0 0 0,0-1 16,0 1-16,-21 21 0,-1-21 15,1 21-15,0 0 0,-21 0 16,21 0-16,-1 21 15,1 0-15,0 1 0,-21-1 0,21 0 16,-1 0-16,1 0 0,-21 22 16,21-22-16,0 0 0,21 21 0,-22-21 15,1 1-15,21-1 0,0 21 16,0-21-16,0 0 0,0 1 0,0-1 16,21 0-16,1-21 0,20 21 15,-21-21-15,21 0 0,-20 0 16,-1 0-16,21 0 0,-21-21 0,22 0 15,-22 21-15,0-21 0,0-22 16,21 22-16,-20 0 0,-1-21 0,21-22 16,-21 1-16,0 20 15,-21 1-15,22-22 0,-1 1 16,21-64-16,-21 63 0,-21 22 16,21-21-16,-21 41 0,22-20 15,-22 21-15,0 0 0,-22 42 31,1 21-31,0 1 0,0-1 0,0 21 16,0-20-16,21 20 0,-22-20 16,1 20-16,0-21 0,21 22 15,0-22-15,0 1 0,0-1 0,0 0 16,0 1-16,0-22 0,0 21 0,0-21 16,0 0-16,21 1 0,0-1 15,1-21-15,-1 0 0,21 0 0,-21 0 16,0 0-16,22 0 0,-22 0 15,21-21-15,1-1 0,-22 1 0</inkml:trace>
  <inkml:trace contextRef="#ctx0" brushRef="#br0" timeOffset="7244.07">15198 741 0,'0'0'0,"-22"0"0,1 0 0,0 0 16,42 0-1,22 0 1,-22 0-16,21 0 0,22 0 0,-1 0 15,1 0-15,-1-21 0,22 21 16,-22 0-16,1 0 0,20 0 0,-20 0 16,-22 0-16,22 0 0,-22 0 0,0 0 15,-20 0-15,-1 0 16,-42 0 0,-1 0-16,-20 0 0,21 0 15</inkml:trace>
  <inkml:trace contextRef="#ctx0" brushRef="#br0" timeOffset="7503.92">15642 804 0,'0'0'0,"0"127"32,-21-105-32,21 20 0,-21 0 15,21-21-15,-21 22 16,-1-1-16,1 22 0,0-22 15,21 0-15,-21-21 0,0 22 16,21-22-16,0 0 0,-21 21 0,21-20 16,-22-22-16,22 21 0,0 0 0,22-21 31,-1 0-31,0 0 16,0 0-16,0 0 0,0-21 15,1 0-15,-1 21 0</inkml:trace>
  <inkml:trace contextRef="#ctx0" brushRef="#br0" timeOffset="7855.6">15790 1291 0,'21'0'32,"1"-21"-32,-1 21 15,0 0-15,0-21 16,-21 0-16,21 21 0,0-21 0,1 21 15,-1-22-15,0 1 0,0 21 16,0-21-16,-21 0 0,0 0 16,0 0-16,-21 21 15,0 0 1,0 0-16,0 21 0,-1 0 16,1 0-16,-21 0 0,21 0 15,0 1-15,-1-1 0,-20 21 0,21-21 16,21 0-16,-21 1 0,21-1 0,-21 0 15,21 0-15,0 0 0,0 0 16,0 1-16,21-22 0,0 0 16,0 0-16,0 0 0,0 0 15,1 0-15,20 0 0,-21 0 0,0 0 16,22 0-16,-1 0 0,-21-22 0,21 1 16</inkml:trace>
  <inkml:trace contextRef="#ctx0" brushRef="#br0" timeOffset="8240.37">16573 1122 0,'0'0'0,"0"-21"0,0 0 0,-21 21 31,0 0-31,0 0 0,0 0 16,0 0-16,-22 42 16,22-21-16,0-21 0,0 21 0,21 0 15,0 1-15,0-1 0,0 0 16,0 0-16,0 0 0,21 0 15,0 1-15,0-22 0,22 21 16,-22-21-16,0 21 0,0-21 16,21 21-16,-20-21 0,-1 0 15,21 21-15,-21-21 16,0 21-16,-21 1 0,0-1 16,-21-21-1,-21 0-15,0 21 0,-1-21 16,1 0-16,-22 0 0,22 0 0,0 0 15,-22 0-15,43 0 0,-21 0 16,21 0-16,-22 0 0,22 0 0,0 0 16,21-21-1,21 21 1,0-21-16,0 21 16,1-22-16,-1 22 0,21-21 0</inkml:trace>
  <inkml:trace contextRef="#ctx0" brushRef="#br0" timeOffset="8556.2">17187 741 0,'0'0'0,"0"-21"0,0 0 15,-21 42 1,21 0-16,0 0 0,-21 0 15,21 22-15,-21-1 16,0 0-16,21 22 0,-22-22 0,1 0 16,21 22-16,0-22 0,-21 1 15,0-1-15,21 0 0,-21 1 0,21-22 16,0 21-16,0-21 0,0 22 0,0-22 16,0 0-16,0 0 15,0 0-15,21-21 0,0 0 16,0 0-16,0 0 0,1 0 15,-1 0-15,0 0 0,0-21 16,0 0-16,0 0 0,1 21 0</inkml:trace>
  <inkml:trace contextRef="#ctx0" brushRef="#br0" timeOffset="8764.08">16870 1164 0,'0'0'0,"21"0"32,0 0-17,0 0-15,0 0 0,1 0 0,-1 0 16,21 0-16,-21 0 16,22 0-16,-22 0 0,21 0 0,-21-21 15,22 21-15,-1 0 0,-21-21 16,21 21-16</inkml:trace>
  <inkml:trace contextRef="#ctx0" brushRef="#br0" timeOffset="9139.87">18457 910 0,'0'0'0,"0"-21"0,0 0 0,0 0 16,0-22-16,0 22 0,0 0 16,0 0-16,-21 0 0,0 21 0,21-21 15,-21 21-15,0 0 0,-1 0 16,1 0-16,0 0 0,-21 0 16,21 21-16,-1 0 0,-20 0 15,0 21-15,21 1 0,-22-1 0,22 0 16,0 22-16,-21-22 0,20 1 15,1-1-15,0 0 0,21 1 0,0-1 16,0 0-16,0-21 16,0 22-16,0-22 0,0 21 0,0-21 15,0 1-15,0-1 0,21 0 0,0 0 16,1 0-16,-1 0 0,0-21 16,21 22-16,-21-22 0,22 0 0,-22 0 15,21 0-15,1 0 0,20 0 16,-21 0-16</inkml:trace>
  <inkml:trace contextRef="#ctx0" brushRef="#br0" timeOffset="9640.26">18902 1228 0,'0'0'0,"0"-21"0,0-1 16,0-20-16,0 21 0,0 0 16,0 0-16,0-1 0,0 1 15,0 0-15,-21 21 0,-1 0 0,1 0 16,0 0-16,0 0 0,0 0 15,0 21-15,-22 0 0,22 22 0,-21-22 16,-1 21-16,22-21 0,-21 22 16,21-22-16,0 21 0,-1 1 0,-20-1 15,21 0-15,21-21 16,0 1-16,0-1 0,0 0 0,0 0 16,0 0-16,21 0 0,0-21 15,0 0-15,22 0 0,-22 0 16,0 0-16,21 0 0,-20 0 0,20-21 15,-21 21-15,0-21 16,22 0-16,-22 0 0,0 0 0,21-1 16,-21 1-16,1 0 0,-22-21 15,21 21-15,-21-1 0,21-20 16,-21 21-16,0 0 0,0 0 0,0-1 16,0 44-1,0-1-15,-21 0 16,0 0-16,21 0 0,-22 0 15,22 1-15,0-1 0,-21 21 0,21-21 16,-21 0-16,21 1 0,0-1 16,0 0-16,0 0 0,0 0 15,0 0-15,0 1 0,0-1 16,21-21 0,0 0-16,1 0 15,-1 0-15,0 0 0,0 0 16,0-21-16</inkml:trace>
  <inkml:trace contextRef="#ctx0" brushRef="#br0" timeOffset="10068.37">19579 1228 0,'0'0'0,"42"-21"0,-42-1 16,-21 22-1,0 0 1,0 0-16,-21 0 0,20 0 15,1 0-15,-21 22 0,21-22 16,-22 21-16,22 0 0,0-21 0,-21 21 16,21 0-16,-1 0 0,1 1 15,21-1-15,0 0 0,0 0 16,0 0-16,21-21 16,-21 21-16,22-21 0,20 0 0,-21 22 15,0-1-15,22-21 0,-22 0 16,0 21-16,0-21 0,0 0 0,0 21 15,1-21-15,-1 0 16,-21 21-16,0 0 0,0 1 16,-21-22-1,-1 21-15,1-21 0,0 0 16,0 0-16,0 0 0,0 0 0,-22 0 16,22 0-16,-21 0 15,21 0-15,-1 0 0,1 0 0,0 0 16,0 0-16,21-21 15,-21 21-15,21-22 16,0 1 0</inkml:trace>
  <inkml:trace contextRef="#ctx0" brushRef="#br0" timeOffset="10816.38">19791 1482 0,'0'0'0,"0"-21"0,21 21 0,0 0 15,0 0-15,-21-22 0,21 22 16,1-21-16,-1 21 0,0-21 16,0 21-16,-21-21 0,21 0 15,0 0-15,1 21 0,-22-22 0,0 1 16,21 0-16,-21 0 0,-21 21 31,-1 0-31,1 0 0,0 0 0,0 0 16,0 21-16,-22 0 0,22-21 15,-21 21-15,21 1 0,-22-1 0,22 0 16,0 0-16,0 0 0,0 0 16,0 1-16,21-1 0,-22 0 0,22 0 15,0 0-15,0 0 0,0 1 16,22-1-16,-1 0 15,0-21-15,21 21 0,-21-21 0,1 0 16,20 0-16,-21 0 0,21 0 16,1 0-16,-22 0 0,21 0 15,-21 0-15,22-21 0,-22 0 0,21 21 16,1-21-16,-22-1 0,21 1 0,-21 0 16,22 0-16,-22 0 0,21-22 15,-21 22-15,22 0 0,-22-21 0,0 21 16,0-1-16,0 1 0,-21 0 0,0 0 15,-21 21 1,0 0 0,0 0-16,-22 21 0,22 0 15,0-21-15,0 21 0,0 1 0,21-1 16,0 0-16,0 0 0,0 0 16,0 0-16,0 1 15,21-22-15,0 21 0,0-21 16,0 21-16,1-21 0,-1 21 15,0 0-15,0-21 0,-21 21 16,0 1 0,0-1-16,0 0 15,-21-21-15,0 0 16,0 0-16,-1 0 0,1 0 16,0 0-16,0 0 0,0 0 15,0 0-15,-1 0 16,1 0-16,0 0 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3:24:50.3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847 889 0,'0'-21'125,"0"0"-93</inkml:trace>
  <inkml:trace contextRef="#ctx0" brushRef="#br0" timeOffset="5527.14">889 677 0,'0'0'0,"0"-21"15,21 0-15,-21 0 16,0 0-16,0 0 16,0-1-1,0 44 17,0-1-17,0 0-15,0 0 0,0 0 16,0 22-16,0-22 0,0 21 15,0 0-15,0 1 0,-21-1 0,21 0 16,0 1-16,0-1 16,0 0-16,0 1 0,-21-22 0,21 21 15,0 1-15,-21-22 0,21 21 16,0-21-16,0 0 0,0 1 16,0-1-16,0 0 0,21-21 31,0-21-16,0 0-15,-21-1 0,21 1 16,0 0-16,-21-21 0,22 21 16,-1-22-16,-21 1 0,21 0 0,0 20 15,-21-20-15,21 0 16,-21-1-16,0 22 0,21 0 0,-21-21 16,22 42-16,-22-21 0,0-1 15,21 22-15,-21-21 16,0 42-1,21 1-15,-21-1 16,21 0-16,-21 0 0,0 21 16,0-20-16,0 20 0,0 0 0,0-21 15,0 22-15,0-22 0,21 21 16,-21-21-16,21 1 0,-21-1 16,22 0-16,-22 0 0,21-21 0,0 21 15,0-21-15,0 21 16,0-21-16,22 0 0,-22 0 0,21 0 15,-21 0-15,22-21 0,-22 0 16,21 0-16,-21 0 0,22 0 0,-22-22 16,0 22-16,0-21 0,0-1 15,22 22-15,-43-21 0,21 0 16,0-1-16,0 22 0,-21-21 0,0 21 16,0-1-16,0 1 0,21 0 15,-21 0-15,0 0 0,0 0 0,0-1 16,0 1 15,0 42 32,0 1-32,0-1-16,0 0-15,0 0 16,0 0-16,0 0 0,0 1 16,0-1-16,0 0 0,0 0 0,-21 21 15,21-20-15,0-1 16,0 21-16,0-21 0,0 0 0,0 1 16,0 20-16,0-21 0,21 0 15,1 0-15,-1 1 16,0-22-16,0 21 0,0-21 15,0 0-15,1 0 0,-1 0 16,0 0-16,0 0 0,21 0 0,-20-21 16,-1 21-16,0-22 0,21 1 15,-21 0-15,1 0 0,20 0 0,-21-22 16,21 22-16,-20-21 0,-1 21 16,0-22-16,0 1 0,21 0 15,-20-1-15,-1-20 16,0 42-16,-21-22 0,0 22 15,0 0-15,0 0 0,0 0 16,0 0 0,-21 21-16,0 0 15,21 21 1,0 0-16,-22-21 0,22 21 0,-21 0 16,21 0-16,0 22 0,0-22 15,0 0-15,-21 21 0,21 1 16,-21-22-16,21 21 0,-21-21 0,21 22 15,0-22-15,0 21 0,-21-21 16,21 1-16,0-1 0,-22 0 16,22 0-16,0 0 0,0 0 15,0 1-15,0-1 16,-21-21-16,21-21 109,0-1 1063,0 1-1141,21 0-15,-21 0 0,0 0-1,22 0-15,-1-1 0,0 1 0,-21 0 16,21 0-16,0 0 0,0 0 16,22-22-16,-22 22 0,0 0 0,21 0 15,-20 0-15,-1-1 0,21 1 16,-21 0-16,0 0 0,1 0 0,-1 21 15,-21-21-15,21 21 16,0 0-16,-21 21 31,0 0-31,0 0 0,0 0 0,0 0 16,0 43-16,0-43 16,0 21-16,0-20 0,0 20 15,0-21-15,0 0 0,-21 43 16,21-43-16,-21 0 0,21 0 15,0 0-15,0 1 16,0-1-16,0 0 16,0-42 46,0 0-46,0-1-16,21 1 0,0 0 15</inkml:trace>
  <inkml:trace contextRef="#ctx0" brushRef="#br0" timeOffset="6467.11">3238 953 0,'0'0'0,"-21"0"0,21 21 15,-21 0-15,0-21 16,42 0 15,0 0-31,0 0 16,1-21-16,-1 21 0,0-21 16,0 21-16,21-22 0,-20 1 15,-1 0-15,0 21 0,21-21 0,-21 0 16,-21 0-16,22-1 0,-1 1 15,-21 0-15,0 0 16,-21 21 0,-1 0-1,1 0-15,0 0 0,0 0 16,-21 21-16,20-21 0,1 21 0,0 0 16,-21 1-16,21 20 0,-1-21 15,1 21-15,21-20 0,0 20 16,-21-21-16,21 21 0,0-20 0,0-1 15,0 0-15,0 0 0,21 0 16,0 0-16,1 1 0,-1-22 0,0 0 16,21 21-16,-21-21 0,22 0 15,-22 0-15,21 0 0,1 0 16,-1-21-16,-21-1 0,21 22 0,1-21 16,-22 0-16,21 0 0,-21 0 15,1-22-15,20 22 0,-21-21 16,0 0-16,0 20 0,1-20 0,-22 21 15,0-21-15,21 20 0,-21 1 16,0 0-16,0 0 16,0 42-1,0 0-15,0 0 16,-21 1-16,21-1 0,0 21 16,0-21-16,-22 22 0,22-22 15,-21 21-15,21-21 0,0 0 16,0 1-16,-21 20 0,21-21 0,-21 0 15,21 0-15,0 1 16,-21-22-16,21 21 0,0-42 47,0-1-31,0 1-16,0 0 0,0 0 0,21-21 15,0 20-15,0-20 0,0 0 16,22-1-16,-22 1 0,21 0 0,-21 21 15,22-22-15,-1 22 0,0 0 16,-20 0-16,20 21 0,-21 0 16,21 0-16,-20 0 0,-1 0 0,0 0 15,0 21-15,0 0 0,-21 0 16,0 0-16,0 22 0,0-22 16,0 21-16,0-21 0,0 22 0,0-22 15,0 21-15,-21-21 0,21 1 16,0-1-16,0 0 0,-21 0 0,21 0 15,-21 0-15,0 1 16,21-1 0,0-42-1,0-1 1</inkml:trace>
  <inkml:trace contextRef="#ctx0" brushRef="#br0" timeOffset="7411.77">5778 699 0,'0'0'0,"0"-64"15,0 43 17,0 42-17,0 0 1,0 0-16,0 22 16,0-22-16,0 21 0,0 1 15,0-1-15,0 0 0,-21 1 0,21-22 16,0 21-16,0 0 0,0-20 15,0-1-15,0 0 0,0 0 0,0 0 16,0 0-16,0 1 0,21-22 31,1 0-31,-1 0 0,-21-22 16,21 1-16,0 0 16,0 0-16,0-21 0,1 20 0,-1-20 15,0 0-15,0-1 0,0 1 16,0 0-16,1 21 0,-22-22 0,21 22 15,0 0-15,0 0 16,0 21 0,-21 21-1,21 0-15,-21 0 0,0 0 0,0 1 16,0 20-16,0-21 0,0 21 16,0-20-16,0 20 0,0-21 0,0 21 15,0-20-15,0-1 0,0 0 16,0 0-16,22 0 0,-1 0 15,0-21 1,0 0-16,0 0 0,0 0 0,1 0 16,-1 0-16,0 0 0,21 0 15,-21-21-15,22 0 0,-22 0 0,0-21 16,0 20-16,0-20 0,1 21 16,-1-21-16,0-1 0,-21 1 0,0 0 15,0-1-15,0 22 0,0-21 16,0 21-16,0-1 0,0 1 15,0 0 1,-21 21 15,21 21-31,0 0 16,-21 1-16,21-1 16,0 0-1,21-21 1,0 0-1,0 0-15</inkml:trace>
  <inkml:trace contextRef="#ctx0" brushRef="#br0" timeOffset="8012.43">6964 1016 0,'0'0'0,"0"21"15,0 0-15,21-21 47,0 0-47,0 0 0,0 0 16,1 0-16,-1 0 15,0-21-15,0 21 0,21-21 16,-20 0-16,-1 21 0,-21-21 0,21 0 16,0-1-16,0 1 0,-21 0 15,0 0-15,21-21 0,-21 20 0,0 1 16,0 0-16,0 0 16,0 0-16,-21 21 15,0 0-15,0 0 16,0 0-16,0 0 0,-1 21 15,1 0-15,0 0 0,0 0 16,0 1-16,0-1 0,-1 21 16,1-21-16,21 22 0,0-1 0,-21-21 15,21 21-15,0-20 0,0-1 16,0 0-16,0 0 0,0 0 0,0 0 16,21 1-16,-21-1 0,21-21 15,1 0-15,-1 21 0,0-21 16,0 0-16,0 0 0,22 0 15,-22 0-15,0 0 0,0 0 16,-21-21-16,21 21 0,0-21 0,-21-1 16,22 22-16,-1-21 0,0 0 15,-21 0 1,0 0 0,21 21-16,-21-21 15,21-1-15</inkml:trace>
  <inkml:trace contextRef="#ctx0" brushRef="#br0" timeOffset="9287.53">8869 699 0,'0'0'0,"0"-22"0,0-20 31,0 21-31,-21 21 31,21 21-31,0 0 16,-22 0-16,22 22 0,-21-22 15,21 21-15,0 1 0,-21-1 0,0 0 16,0 1-16,21-1 16,-21 0-16,21 1 0,0-22 0,-22 21 15,22-21-15,0 0 0,-21 1 16,21-1-16,0 0 0,21-21 31,1 0-31,-1 0 0,0-21 16,0 0-16,21-22 0,-20 22 15,-1-21-15,0 21 0,21-22 16,-21 1-16,1 0 0,20 20 16,-21-20-16,0 21 0,0-21 0,1 20 15,-22 1-15,21 21 0,0 0 31,-21 21-15,0 1-16,0-1 0,0 21 16,0-21-16,21 0 0,-21 22 0,0-22 15,0 0-15,21 21 0,-21-20 16,0-1-16,0 0 0,21 0 0,1 0 16,-22 0-16,21 1 0,0-22 15,-21 21-15,21-21 0,0 0 0,0 0 16,1 0-16,-1 0 0,0 0 15,0 0-15,0 0 0,0-21 0,1 21 16,-1-22-16,21 1 0,-21 0 16,0-21-16,1 21 0,-1-22 15,0 22-15,-21-21 0,21-1 0,0 1 16,0 21-16,-21-21 0,0 20 16,22-20-16,-22 21 0,21 21 0,-21-21 15,0 0-15,0 42 47,-21 0-47,21 0 0,-22 0 0,1 22 16,0-22-16,21 21 0,0-21 15,-21 22-15,21-22 0,-21 21 0,21-21 16,0 22-16,0-22 0,0 0 16,0 0-16,0 0 0,0 0 15,21-21-15,0 22 0,0-22 0,0 21 16,1-21-16,-1 0 0,0 0 15,21 0-15,-21 0 0,22 0 0,-22-21 16,21-1-16,-21 1 0,22 0 16,-22 0-16,21 0 0,-21-22 0,1 22 15,-1-21-15,0 0 0,0 20 16,0-20-16,0 21 0,-21 0 0,22 0 16,-22-1-16,0 1 0,0 42 46,0 1-46,-22-1 0,1 0 0,21 21 16,-21-21-16,21 1 0,0 20 16,-21-21-16,21 0 0,0 0 0,0 22 15,0-22-15,0 0 16,0 0-16,0 0 0,21-21 16,0 0-16,0 0 15,1 0-15,-22-21 16,21 21-16,0-21 0,0 0 15,-21-21-15</inkml:trace>
  <inkml:trace contextRef="#ctx0" brushRef="#br0" timeOffset="9683.29">10456 445 0,'0'0'0,"-21"0"0,-64 42 31,64-42-31,21 21 0,0 0 16,-21-21-16,21 21 0,0 1 15,21-22 1,0 0 0,1 0-16,-1 0 0,0 0 0,0 0 15,0 0-15,-21-22 16,21 1-16,-21 0 0,22 21 15,-22-21-15,0 0 0,0 0 16,0-1-16,0 1 16,-22 21-1,1 0-15,21 21 0,-21 1 0,0-22 16,0 21-16,21 0 0,-21 0 16,-1 0-16,1 0 0,21 1 15,0-1-15,0 0 16,0 0-16,21-21 15,1 0-15,-1 0 16,0 0-16,0 0 0,0 0 0</inkml:trace>
  <inkml:trace contextRef="#ctx0" brushRef="#br0" timeOffset="10303.54">11028 508 0,'0'0'0,"0"-21"32,-21 21-1,-1 0-31,22 21 0,-21 0 16,0 0-16,21 1 0,-21-1 15,0 0-15,0 42 16,-1-20-16,1-1 0,21-21 0,-21 22 15,0-1-15,21 0 0,-21 22 16,21-22-16,-21-21 0,21 22 16,0-22-16,0 0 0,0 0 0,0 0 15,0 0-15,21-21 0,0 22 16,21-22 0,-21 0-16,1 0 0,20-22 0,-21 22 15,21-21-15,1 0 0,-1 0 16,-21-21-16,22 20 0,-1-20 0,-21 0 15,21-1-15,1-20 0,-22 21 16,0-1-16,21-20 0,-20 20 0,-1 1 16,0 0-16,0-1 0,-21 22 15,0-21-15,21 21 0,-21 0 0,0-1 16,-21 44 0,0-1-1,0 0-15,21 0 0,-21 0 16,-1 22-16,1-1 0,0 0 15,0 1-15,0-1 0,21 43 16,-21-43-16,21 0 0,0 1 16,0-1-16,0 0 0,0-21 0,0 1 15,0-1-15,0 0 0,21 0 16,0 0-16,0-21 0,0 0 16,0 0-16,1 0 0,-1 0 15,0 0-15,0-21 0,0 21 0,0-21 16,-21 0-16,22 0 0,-1-1 15,-21 1-15,21 0 0,0 0 16,-21 0-16,21 21 0</inkml:trace>
  <inkml:trace contextRef="#ctx0" brushRef="#br0" timeOffset="11251.33">13314 953 0,'0'0'0,"42"0"0,-21-22 0,22 22 16,-22-21-16,21 0 0,-21 21 16,0-21-16,1 0 0,-22 0 15,21-1-15,-21 1 0,21 0 16,-21 0-16,0 0 0,0-22 15,0 22-15,0 0 0,-21 21 16,0-21-16,-1 21 0,1 0 16,0 0-16,0 0 0,0 21 15,0 0-15,-22 0 0,22 1 0,-21 20 16,21-21-16,-22 21 0,1 1 0,21-1 16,0 0-16,-22 1 0,43-22 15,-21 21-15,0-21 0,21 22 0,0-22 16,0 0-16,0 0 0,21 0 15,0-21-15,0 22 16,22-22-16,-22 0 0,21 0 16,1 0-16,-1-22 0,0 1 0,-21 21 0,22-21 15,-1 0-15,-21-21 16,22 20-16,-22 1 0,0-21 0,0 21 16,0-22-16,-21 22 0,0 0 15,21 0-15,-21 0 0,0 0 0,0-1 16,0 44 15,0 20-15,0 0-16,0-21 0,0 22 15,-21-1-15,21 0 0,0 1 16,0-1-16,-21 22 0,0-22 16,21 21-16,-21-20 0,21 20 0,0 1 15,0-1-15,0 1 0,0 20 16,-21 65-16,21-86 0,0 22 15,0-22-15,0 22 0,-22-22 0,22 22 16,0-21-16,0 20 0,-21-20 16,0-1-16,21-20 0,-21 20 0,0-21 15,0 1-15,-1-22 0,1 0 0,0 0 16,0 0-16,0-21 0,-22 0 16,22 0-16,-21 0 0,21-21 0,-22 0 15,1 0-15,0-21 0,-1 20 16,-20-20-16,21 0 0,-1-22 15,1 22-15,21 0 0,-43-64 16,43 63-16,0 1 0,21-21 0,-21 20 16,21 1-16,0 0 0,0-1 15,0 1-15,21 0 0,0-1 0,0 1 16,22-22-16,-22 22 0,42 0 0,-20-22 16,20 22-16,1 0 0,-1-1 15</inkml:trace>
  <inkml:trace contextRef="#ctx0" brushRef="#br0" timeOffset="11663.63">14330 783 0,'-85'0'15,"64"21"1,0-21-16,0 43 0,-1-22 15,1 0-15,0 0 0,0 22 0,21-22 16,-21 21-16,21-21 0,0 22 16,0-22-16,0 0 0,0 0 0,0 0 15,0 0-15,21 1 0,21-1 16,-21-21-16,22 0 0,-22 0 16,21 0-16,-21 0 0,22 0 15,-22-21-15,21-1 0,-21 22 0,22-42 16,-22 21-16,0 0 0,0-22 15,0 22-15,-21-21 0,0 0 0,22-1 16,-22 1-16,0 21 0,0-22 16,0 22-16,0 0 0,0 0 0,-22 0 15,1 21-15,0 0 0,0 0 0,0 0 16,-22 0-16,22 0 0,0 21 16,-21 0-16,21 0 0,-1 0 0,-20 1 15,21-1-15,21 0 0,0 0 16,-21 0-16,21 0 0,0 1 15,0-1-15,21-21 0,0 0 0</inkml:trace>
  <inkml:trace contextRef="#ctx0" brushRef="#br0" timeOffset="12895.84">15748 1101 0,'0'0'0,"21"0"15,0 0-15,0-21 0,22-1 16,-22 22-16,21-21 0,-21 0 15,22-21-15,-1 21 0,0-22 0,1 22 16,-22-21-16,21-1 0,1 22 16,-22-21-16,0 0 0,0 20 0,0-20 15,-21 21-15,0-21 16,0 20-16,0 1 0,0 0 0,0 0 16,0 0-16,-21 21 15,0 0-15,0 0 16,0 0-16,-1 21 0,1 0 0,0-21 15,0 42-15,21-20 0,-21-1 16,0 21-16,-1 0 0,1 1 0,0 20 16,0 1-16,21-22 0,-21 43 15,0-22-15,-1 1 0,1-1 0,0 22 16,0-22-16,0 22 0,0 0 16,-1-1-16,1 1 0,0 0 15,0-1-15,0 22 0,21-21 0,-21 0 16,-1-1-16,1 1 0,0 0 15,21 20-15,-21-20 0,0-21 0,21 20 16,-21-20-16,21-1 0,0 1 0,-22 42 16,1-43-16,21-21 15,0 1-15,0-22 0,0 21 16,0-21-16,0 1 0,21-22 0,22 0 16,-22 0-16,21-22 15,-21 1-15,22 0 0,-1 0 0,0-21 16,22 20-16,-22-20 0,1 0 0,20-22 15,-21 22-15,1-22 16,20 1-16,-20-22 0,-1 22 0,0-22 16,-21 0-16,1 1 0,-1 20 0,0-20 15,-21-1-15,0 0 0,0 22 16,-21-22-16,0 22 0,-1 20 0,1-20 16,-21 20-16,0 1 0,-1 0 15,22 21-15,-21-1 0,-1 1 0,22 0 16,-21 21-16,21-21 0,0 21 15,-1 0-15,1 0 0,21-21 16,21 0 15,1-1-31,20 22 0,-21-21 0,21 21 16,1-21-16,-1 21 0,0-21 16,22 0-16,-22 0 0,1-1 15,-1 1-15,0 0 0,1 0 16,-1 0-16,0-22 0,-21 22 0,1 0 15,-1 0-15,0 0 0,-21 0 16,21-1-16,-21 1 0,0 0 0,0 0 16,-21 42 15,0-21-31,0 21 16,-1 0-16,1 22 0,21-22 0,-21 0 15,0 21-15,0-20 0,0-1 16,21 0-16,0 21 0,0-21 15,0 1-15,0-1 0,0 0 16,21-21-16,0 21 16,0-21-16,0 0 0,0 0 0,22 0 15,-22 0-15,21 0 0,-21 0 16,22-21-16,-22 0 0,21 0 0,-21-1 16,1 1-16,-1 0 0,0 0 15,-21-21-15,0 20 0,0-20 0,0 0 16,0 21-16,0-22 0,0 22 15,0 0-15,-21 0 0,0 0 16,-1 21-16,1 0 0,0 0 16,0 0-16,0 21 0,0-21 15,-1 21-15,1 0 0,0 21 16,21-20-16,0-1 0,0 0 0,0 0 16,0 0-16,0 0 0,0 1 15,0-1-15,21-21 16,0 0-16,1 0 0</inkml:trace>
  <inkml:trace contextRef="#ctx0" brushRef="#br0" timeOffset="13311.59">17187 995 0,'0'0'0,"0"-21"0,0 0 0,0-1 16,0 1-1,21 0-15,1 21 0,-1 0 0,0 0 16,0 0-16,0 0 16,22 0-16,-22 21 0,0 0 0,0 1 15,0-1-15,0 0 0,-21 0 16,0 21-16,22-20 0,-22-1 0,0 21 16,0-21-16,0 22 15,0-22-15,0 0 0,-22 0 0,22 0 16,-21 0-16,0 1 0,0-22 15,21 21-15,-21-21 0,0 0 16,21-21 15,0-1-31,0 1 0,0 0 16,21 0-16,0-21 0,-21 20 16,21 1-16,0-21 0,0 21 0,1 0 15,-22-1-15,21 1 0,0 0 16,0 0-16,-21 0 0,21 21 15,-21-21-15,21 21 16,-21-22-16,22 22 16</inkml:trace>
  <inkml:trace contextRef="#ctx0" brushRef="#br0" timeOffset="14068.16">19135 529 0,'0'0'0,"0"-21"15,-22 21 1,1 0-16,0 0 15,0 21-15,0 0 0,0 1 16,-1-1-16,1 0 0,0 21 16,0 1-16,0-1 0,0 21 0,-1-20 15,-20 20-15,21-20 0,-21 20 0,-1-21 16,22 1-16,-21-1 0,21 0 16,-1-20-16,1 20 0,0-21 0,0 0 15,21 0-15,0 1 0,0-1 16,21-42 15,0 21-31,0-22 0,1 1 16,20-21-16,-21 21 0,21-22 15,-20 1-15,20-21 0,-21 20 0,21-20 16,1-1-16,-22 1 0,21 20 16,-21-20-16,22 21 0,-22-1 0,0 1 15,0 21-15,-21 0 0,0-1 16,21 1-16,-21 42 31,-21 1-31,0 20 0,21 0 0,-21 1 16,0-1-16,0 0 0,21 22 15,-22-22-15,1 22 0,21-22 16,0 0-16,-21 1 0,21-1 0,0 0 16,0-21-16,-21 22 0,21-22 15,0 0-15,0 0 0,0 0 0,0 1 16,21-22-1,0 0-15,-21-22 16,0 1 0,0 0-16,0 0 0</inkml:trace>
  <inkml:trace contextRef="#ctx0" brushRef="#br0" timeOffset="14664.36">18584 1037 0,'0'0'0,"-21"0"0,0 21 0,0-21 15,21 22-15,21-1 32,0-21-32,21 0 0,1 0 15,-1 0-15,0 0 0,22 0 0,-22 0 16,22-21-16,-22-1 0,0 22 16,22-21-16,-22 21 0,22-21 0,-22 0 15,0 0-15,1 0 0,-1-1 16,-21 22-16,0-21 0,1 0 15,-1 21-15,-21-21 0,21 21 16,-42 21 0,0 0-1,21 0-15,-22 1 0,1-1 0,0 0 16,0 0-16,0 21 0,0-20 16,21-1-16,0 0 0,-22 21 0,22-21 15,0 1-15,0-1 0,0 0 16,0 0-16,22-21 15,-1 0-15,0 0 16,0 0-16,21 0 0,-20 0 0,-1 0 16,21-21-16,-21 0 15,22 21-15,-1-21 0,-21-1 0,21-20 16,-20 21-16,-1-21 0,0-1 0,0 22 16,21-21-16,-42 21 0,22-43 15,-1 64-15,-21-21 16,0 42-1,0 0-15,-21 0 16,-1 22-16,22-22 0,-21 21 0,0-21 16,21 22-16,-21-22 0,21 21 15,0-21-15,0 1 0,0-1 0,0 0 16,0 0-16,0 0 0,21-21 31,0 0-31,0 0 0,1 0 16,-1 0-16,0 0 0,0-21 0,0 0 15,22 0-15,-22-22 0</inkml:trace>
  <inkml:trace contextRef="#ctx0" brushRef="#br0" timeOffset="14967.19">20383 466 0,'0'-21'15,"-21"-1"1,0 22-16,0 22 15,0-1-15,0 0 0,21 0 16,-22 0-16,1 0 0,21 22 16,-21-22-16,0 21 0,0 1 0,21-1 15,-21 0-15,-1 1 0,1 20 16,21-21-16,-21 1 0,0-1 0,21 0 16,-21 1-16,21-22 0,0 21 15,0-21-15,-21 1 0,21-1 0,0 0 16,0 0-16,0 0 15,21-21 1,0 0-16,0 0 0,0 0 16,0-21-16,22 0 0,-22 0 0,21 0 15,-21-1-15,22-20 16</inkml:trace>
  <inkml:trace contextRef="#ctx0" brushRef="#br0" timeOffset="15367.79">20701 804 0,'0'0'0,"0"-21"0,-21 21 31,0 21-15,-1 1-16,1-1 0,0 21 15,0-21-15,0 22 0,0-22 0,-1 21 16,1-21-16,21 22 16,0-22-16,-21 21 0,21-21 0,0 22 0,0-22 15,0 0-15,0 0 0,0 0 16,21 0-16,0 1 15,1-22-15,-1 0 0,21 0 16,-21 0-16,22 0 0,20 0 16,-42 0-16,22-22 0,-22 22 15,0-21-15,0 0 0,0-21 0,0 21 16,1-22-16,-1 22 0,-21-21 0,0-1 16,0 1-16,0 0 0,0-1 15,0 1-15,0 21 0,0 0 16,0 0-16,-21 21 0,-1 0 15,1 0-15,0 0 0,0 0 16,-21 21-16,20 0 0,1 0 0,-21-21 16,21 21-16,0 0 15,-1 1-15,1-22 0,0 21 0,0-21 16,0 0 0</inkml:trace>
  <inkml:trace contextRef="#ctx0" brushRef="#br0" timeOffset="15631.64">20002 677 0,'0'0'16,"22"0"15,-1 0-15,21 0-16,-21 0 0,22 22 0,-1-22 15,21 0-15,-20 0 0,-1 0 16,0 0-16,1 0 0,-1 0 0,-21 0 16,0 0-16,1 0 0,-1 0 15,0 0-15</inkml:trace>
  <inkml:trace contextRef="#ctx0" brushRef="#br0" timeOffset="19699.34">21315 1016 0,'0'-21'31,"0"0"16,0 0-32,0-1 32,0 44 16,0-1-63,0 0 0,-21 0 0,21 0 15,0 22-15,0-22 0,-22 21 16,22-21-16,-21 0 0,21 22 0,0-22 16,0 0-16,0 0 0,-21 0 15,21 1-15,0-1 0,0 0 16,0 0-1,-21-21-15,21-21 47,0 0-31,0 0-16,0-1 16,0 1-16,21 0 0,0-21 15,-21 21-15,21-1 0,1-20 0,-22 21 16,21-21-16,0 20 0,0-20 15,0 21-15,0 0 0,22 0 0,-22-1 16,0 1-16,21 21 16,-20 0-16,20 0 0,-21 0 0,21 0 15,-20 21-15,20 1 0,-21-1 16,0 21-16,0-21 0,-21 22 0,0-1 16,0 0-16,0-21 0,0 22 15,0-22-15,0 21 0,0-21 0,-21 1 16,21-1-16,-21 0 0,0-21 15,21 21-15,0 0 16,-21-21-16,21-21 31,0 0-15,0 0-16,0 0 0,21-1 0,0-20 16,0 21-16,0-21 15,1 20-15,-1-20 0,21 0 0,-21-1 16,22 22-16,-1-21 0,-21 21 15,21 0-15,1-1 0,-22 22 0,21 0 16,-21 0-16,1 22 0,20-1 16,-21 21-16,0-21 0,-21 22 0,0-22 15,0 21-15,0 0 0,0-20 16,0 41-16,-21-42 0,0 0 16,21 1-16,-21-1 0,0 0 15,21 0-15,-22-21 0,22 21 16,-21 0-16,0-21 15,21 22-15</inkml:trace>
  <inkml:trace contextRef="#ctx0" brushRef="#br0" timeOffset="20264.54">22839 1270 0,'0'0'0,"21"-21"0,-21 0 16,0 0-1,0-1-15,0 1 0,0 0 16,0 0-16,0 0 16,0 0-16,-21-1 0,0 22 15,-1-21-15,1 21 0,-21 0 16,21 0-16,-22 0 0,22 21 0,-21 1 15,0-1-15,-1 21 0,22-21 16,-21 22-16,-1-22 0,22 21 0,-21-21 16,21 22-16,0-22 0,21 0 15,0 0-15,0 0 0,0 0 0,0 1 16,0-1-16,21-21 16,0 0-1,0 0-15,0 0 0,22 0 0,-22-21 16,21 21-16,-21-22 0,22 1 15,-1 0-15,-21 0 0,21 0 0,-20 0 16,-1-22-16,21 22 0,-21-21 16,0-1-16,-21 22 0,22-21 0,-22 21 15,21 0-15,-21-1 0,0 1 16,-21 42 0,-1 22-1,1-22-15,0 0 0,21 21 16,0-20-16,-21-1 0,21 0 15,0 21-15,0-21 0,0 1 0,0-1 16,0 0-16,21 0 16,-21 0-16,21-21 0,0 0 0,1 0 15,-1 0-15,0 0 16,0 0-16,21 0 0,-20 0 0,-1-21 16,21 0-16,-21 0 0,0 0 15,22-1-15,-1 1 0,-21-21 0,22 21 16</inkml:trace>
  <inkml:trace contextRef="#ctx0" brushRef="#br0" timeOffset="20574.99">23495 656 0,'0'-21'0,"0"42"0,0-63 0,0 21 0,0 0 16,-21 21-16,21-22 16,-21 22-1,-1 0-15,22 22 16,0-1-16,0 0 0,-21 0 0,21 0 15,-21 0-15,21 22 0,-21-1 16,21-21-16,-21 22 0,21-1 16,0 0-16,0 1 0,-21-1 15,21 0-15,0 1 0,0-1 0,-22 0 16,22-21-16,0 1 0,0 20 16,0-21-16,0 0 0,0 0 0,0 1 15,0-1 1,22-21-1,-1 0 1,0 0-16,0-21 0,0-1 0,0 1 16,1 0-16,20 0 0,0 0 15</inkml:trace>
  <inkml:trace contextRef="#ctx0" brushRef="#br0" timeOffset="20832.84">24003 868 0,'0'0'0,"-21"21"31,0 0-15,-1 0-16,1 1 0,0-1 0,0 0 15,0 21-15,-22-21 0,22 1 16,0 20-16,0-21 0,0 0 0,0 0 16,-1 1-16,22-1 0,0 0 15,-21 0-15,21 0 0,0 0 0,0 1 16,0-1-1,0 0-15,21-21 16,1 0-16,-1 0 0,0 0 16,0 0-16,0 0 0,22 0 0,-22-21 15,21 0-15,-21-1 0</inkml:trace>
  <inkml:trace contextRef="#ctx0" brushRef="#br0" timeOffset="21639.95">24490 953 0,'0'0'0,"0"-22"0,0 1 16,-21 21-16,-1 0 0,1 0 16,0 0-16,0 0 15,0 21-15,0 1 0,-1-1 0,1 0 16,0 0-16,21 0 16,-21 0-16,0 22 0,0-22 0,-1 0 15,22 0-15,0 0 0,-21 1 16,21-1-16,0 0 0,0 0 0,0 0 15,0 0-15,21 1 16,1-22-16,-1 0 16,0 0-16,0 0 0,0 0 0,0 0 15,1-22-15,-1 1 16,0 21-16,0-21 0,0-21 0,-21 21 16,0-1-16,21-20 15,-21 0-15,0 21 0,0-22 0,0 1 16,22 0-16,-22 20 0,0-20 15,0 21-15,0-21 0,21 20 0,0 22 16,-21-21-16,21 21 0,0 0 16,22 0-16,-22 0 0,21 0 0,-21 0 15,22 0-15,-1 21 0,-21 1 16,21-1-16,-20 0 0,-1 21 0,0-21 16,0 22-16,-21-22 0,0 21 15,0 1-15,0-22 0,0 21 0,0-21 16,-21 22-16,0-22 0,0 21 15,-1 0-15,1-42 0,0 22 16,21-1-16,0 0 16,-21-21-16,0 21 0,21-42 47,0 0-47,0 0 0,0-1 15,0 1-15,42-42 0,-21 20 16,0 1-16,22 0 0,-1-22 15,0 22-15,1 0 0,-1-1 0,0 1 16,-20 21-16,20 0 0,-21-1 16,21 22-16,-20 0 0,20 0 0,-21 0 15,0 0-15,0 22 0,1-1 16,-1 0-16,-21 21 0,0 1 16,21-22-16,-21 21 0,0 0 15,0 1-15,0-1 0,0 0 0,-21 22 16,21-22-16,-21-21 15,-1 1-15,22-1 0,-21 0 0,21 0 16,-21 0-16,21 0 16,-21-21-16,0 0 0,21-21 47,0 0-47,-21-21 15,21 21-15,0-1 0,-22-20 16</inkml:trace>
  <inkml:trace contextRef="#ctx0" brushRef="#br0" timeOffset="21871.82">24532 487 0,'0'0'0,"-21"0"0,-21-21 0,20 21 0,1 0 15,0 0 1</inkml:trace>
  <inkml:trace contextRef="#ctx0" brushRef="#br0" timeOffset="22104.69">23304 699 0,'-21'0'0,"42"0"0,-63 0 15,42 21-15,21-21 31,0 0-15,1 0-16,-1 0 0,0 0 16,0 0-16,0 0 0,22-21 0,-22 21 15,0 0-15,0 0 0,21-22 16,-20 22-16,20 0 0,0 0 0</inkml:trace>
  <inkml:trace contextRef="#ctx0" brushRef="#br0" timeOffset="22667.37">26374 995 0,'-64'-21'31,"43"0"-31,0-1 0,21 1 16,-21 21-16,21-21 0,-22 0 16,22 0-16,-21 0 0,21-1 0,0 1 15,0 0-15,0 0 0,0 0 16,0 0-16,0-1 0,21 1 0,1 0 15,-1 0-15,0 0 0,0 21 16,21 0-16,-20 0 0,20 0 16,0 0-16,-21 0 0,22 0 15,-1 0-15,-21 21 0,22 0 0,-1 0 16,-21 0-16,0 1 0,22-1 16,-43 0-16,0 21 0,0-21 0,0 1 15,0 20-15,0-21 0,-22 21 16,1-20-16,0-1 0,-21 0 0,21 0 15,-22 0-15,22 0 0,-21 1 16,21-1-16,-22 0 0,22 0 0,-21 0 16,21 0-16,-1 1 0,1-1 15,0-21-15,0 21 0,0 0 0,0-21 16,21 21-16,0 0 16,0 1-16,0-1 15,0 0 1,21-21-1,0 0 1</inkml:trace>
  <inkml:trace contextRef="#ctx0" brushRef="#br0" timeOffset="23202.81">26310 1609 0,'0'0'15,"-21"21"-15,0 0 0,21 0 0,0 0 0,-21 1 16,-1-1-16,22 0 0,0 0 15,0 0-15,0 0 16,0 1-16,22-22 16,-1 0-16,0 0 15,0 0-15,0 0 16,0 0-16,-21-22 0,22 22 16,-22-21-16,0 0 0,0 0 15,0 0-15,0 0 0,0-1 16,-22 22-1,1 0-15,0 0 0,0 0 16,0 22-16,21-1 16,-21-21-16,21 21 0,0 0 15,-22-21-15,22 21 0,0 0 32,22-21-32,-1 0 0,0 0 15,0 0-15,0 0 16,-21-21-16,0 0 15,21 0-15,-21 0 16,0 0-16,0-1 0,-21 22 31,0 0-31,0 0 32,21 22-1</inkml:trace>
  <inkml:trace contextRef="#ctx0" brushRef="#br1" timeOffset="79284.02">931 3408 0,'21'0'16,"-42"0"62,0 0-63,0 0-15,0 0 0,0 0 16,-1 0-16,1 0 0,0 0 16,-21 0-16,21 0 0,-22 0 0,22 0 15,-21 0-15,21 0 0,-22 0 16,22 0-16,0 0 0,-21 0 0,20 0 15,1 0-15,-21 0 16,21 0-16,0 0 0,-1 0 16,1 0-16,0 0 15,42 0 63,0 0-78,1 0 16,-1 0-16,0 0 0,0 0 16,21 0-16,-20 0 0,20 0 0,0 0 15,1 0-15,-1 0 0,21 21 16,-20-21-16,-1 0 0,22 0 16,-22 0-16,0 0 0,1 0 15,20 0-15,-21 21 0,22-21 16,-22 0-16,22 0 0,-1 0 0,1 0 15,-1 0-15,1 0 0,-22 0 16,22 0-16,-1 0 0,-21 0 0,1 0 16,-1 0-16,0 0 0,1 0 15,-22 0-15,21 0 0,-21 0 0,1 0 16,-1 0-16,0 0 16,0 0-16,-21-21 140,0 0-124,0 0-16,0 0 15</inkml:trace>
  <inkml:trace contextRef="#ctx0" brushRef="#br1" timeOffset="80091.36">1841 3027 0,'0'0'0,"-21"0"15,21-21-15,0 42 94,0 0-78,21 0-1,1 0-15,-1-21 0,-21 22 16,21-22-16,0 0 0,-21 21 15,21-21-15,0 0 0,1 21 16,-1 0-16,0-21 16,0 21-16,0-21 0,0 0 0,1 21 15,-1-21-15,0 0 0,21 0 16,-21 22-16,1-22 0,-1 21 0,21-21 16,-21 0-16,0 0 0,22 21 15,-22-21-15,0 0 0,0 0 16,0 0-16,1 0 0,-1 0 15,-21 21 32,-21 0-31,-1-21-16,1 21 16,0-21-16,0 22 0,-21-22 0,20 21 15,1 0-15,-21-21 0,21 21 16,0 0-16,-22 0 0,22 1 0,-21-1 15,21-21-15,-1 21 0,1 0 16,-21 0-16,21 0 0,0 1 0,-1-1 16,-20 0-16,21 0 0,0 0 15,0-21-15,-22 21 0,22 1 16,0-1-16,0-21 0,0 21 16,-1 0-16,1-21 0,0 21 0,0 0 31,21-42 31,21 21-62,0-21 0,-21 0 16</inkml:trace>
  <inkml:trace contextRef="#ctx0" brushRef="#br1" timeOffset="81612.94">4318 2900 0,'0'-21'0,"21"21"0,0-21 16,-21-1 0,0 1-16,0 0 15,21 21-15,-21-21 0,0 0 16,0 0-16,0-1 16,0 1-16,-21 42 46,21 1-46,0-1 16,-21 0-16,0 21 0,0-21 0,21 22 16,-21-22-16,-1 21 0,22 1 15,-21-1-15,0 0 0,0 22 0,0-22 16,0 22-16,-1-22 0,1 21 16,-21-20-16,21-1 0,0 0 0,-22 1 15,22-1-15,0 0 0,0-20 16,0-1-16,-22 21 0,22-21 15,0 0-15,0-21 16,0 0 0,-1 0-1,22-21-15,0 0 0,0 0 16,0 0-16,0 0 0,0-22 0,0 22 16,0-21-16,22-1 0,-1 1 15,0 0-15,-21 21 0,21-22 0,0 22 16,-21-21-16,0 21 0,21-1 15,1 22-15,-22-21 0,21 21 16,0 0 0,21 43-1,-21-22 1,-21 0-16,0 0 0,0 0 0,22 0 16,-22 22-16,21-22 0,-21 0 0,0 0 15,0 0-15,0 1 0,21-1 16,-21 0-16,21 0 0,0 0 0,-21 0 15,21-21-15,1 0 16,-1 22-16,0-22 0,0 0 16,0 0-16,0 0 0,1 0 15,-1 0-15,0 0 0,0 0 0,0 0 16,0 0-16,1-22 0,-1 22 16,21-21-16,-21 0 0,0 0 0,22 0 15,-22 0-15,21-1 0,-21 1 16,1 0-16,20 0 0,-21-21 15,0 20-15,0-20 0,1 21 0,20-21 16,-42 20-16,0 1 16,21 0-16,-21 0 0,21 21 15,-21-21-15,0 42 32,-21 0-32,0 0 0,0 0 15,0 1-15,-1-1 0,22 21 0,-21-21 16,0 22-16,0-22 15,0 21-15,21 0 0,0-20 0,-21-1 0,21 21 16,0-21-16,0 0 16,0 1-16,0-1 0,0 0 0,21 0 15,0-21-15,0 21 0,0-21 0,0 0 16,22 0-16,-22 0 0,21 0 16,1 0-16,-22 0 0,21 0 0,0-21 15,-20 0-15,20 21 0,0-21 16,-21 0-16,22-1 0,-22 1 0,0-21 15,0 21-15,0-22 0,1 1 0,-22 0 16,0-1-16,0 1 0,0 0 16,0 21-16,0-22 0,0 22 0,0-21 15,-22 21-15,1 21 0,0-22 16,0 1-16,0 21 0,0 0 16,-22 0-16,22 0 0,0 0 15,-21 21-15,20-21 0,-20 22 0,21-1 16,0 21-16,0-21 0,-22 0 15,22 22-15,21-22 0,-21 21 0,21-21 16,-21 22-16,21-22 0,0 0 0,0 0 16,0 0-16,0 1 0,0-1 15,0 0-15,21-21 0,0 0 0,0 0 16,22 0-16,-22 0 0,0 0 16,21 0-16</inkml:trace>
  <inkml:trace contextRef="#ctx0" brushRef="#br1" timeOffset="82195.08">5609 3196 0,'0'0'0,"0"-21"0,0 42 47,0 0-47,-21 1 16,21-1-16,0 0 0,-21 0 15,21 21-15,0-20 0,0-1 0,-21 0 16,21 21-16,-22-21 0,22 1 16,-21-1-16,21 0 0,0 0 15,0 0-15,0 0 0,0 1 16,0-1-16,-21-21 47,21-21-32,0-1-15,0 1 16,0-21-16,0 21 0,0 0 0,21-22 16,0 22-16,1-21 0,-1 21 15,0-22-15,0 22 0,0-21 0,22 21 16,-22-1-16,21 1 0,-21 0 16,22 0-16,-1 0 0,0 0 15,-21 21-15,22 0 0,-1 0 0,-21 0 16,22 0-16,-22 0 0,21 21 15,-21 0-15,0 0 0,1 0 16,-1 22-16,-21-22 0,0 21 0,0 0 16,0-20-16,0 20 0,0-21 0,0 21 15,0-20-15,0-1 0,-21 0 0,-1 0 16,1 0-16,21 0 0,-21-21 16,21 22-16,-21-22 0,21 21 15,-21-21-15,21-21 47,0-1-47,21 22 16,0-21-16,-21 0 0,42 21 0</inkml:trace>
  <inkml:trace contextRef="#ctx0" brushRef="#br1" timeOffset="83195.71">6900 3260 0,'0'0'0,"21"-21"0,1-1 0,-22 1 16,21 0-16,-21 0 15,0 0-15,-21 0 16,-1 21 0,1 0-16,0 0 0,-21 0 15,21 0-15,-1 0 0,-20 21 0,0-21 16,21 21-16,-22 0 0,1 0 15,21 0-15,0 22 0,-22-22 0,22 21 16,0-21-16,21 22 0,-21-22 16,21 0-16,-21 21 0,21-20 0,0-1 15,0 0-15,0 0 0,0 0 16,21-21-16,0 0 16,0 0-16,0 0 0,0 0 0,1 0 15,20 0-15,-21 0 0,21 0 16,-20-21-16,20 0 0,-21 0 15,0 21-15,22-21 0,-22-22 0,0 22 0,-21 0 16,21-21-16,0 20 16,0 1-16,-21 0 0,0 0 0,0 0 0,22 0 15,-22-1-15,21 22 16,-21-21-16,0 42 31,0 1-31,0-1 16,0 0-16,0 0 15,-21 0-15,21 0 0,-22 1 16,22 20-16,0-21 0,0 21 0,-21-20 16,21 20-16,-21 0 0,21 1 15,-21-1-15,21-21 0,0 21 0,-21 1 16,0 20-16,21-20 0,-22 20 16,22-21-16,0 22 0,-21 21 15,21-22-15,-21 1 0,21-1 0,0 1 0,0-1 16,0 22-16,0-22 0,0 1 15,0-1-15,0 1 0,0-1 16,0 22-16,0-43 0,0 22 0,0-1 16,0-20-16,0 20 0,0-21 15,0 1-15,-21-1 0,21-21 0,-21 22 16,21-22-16,-21 0 0,-1 0 0,22 0 16,-21 0-16,0 1 0,0-22 15,0 0-15,0 0 16,-1 0-16,1-22 0,0 1 15,0 0-15,-21-21 0,20 21 0,1-22 16,0 1-16,-21 0 0,21-1 16,-22-20-16,22-1 0,0 1 0,-21-1 15,20 1-15,1-1 0,0 1 0,21-1 16,0 1-16,0-1 16,0 1-16,21-85 0,0 63 15,1 21-15,-1 1 0,0-1 0,21 1 16,-21-1-16,22 22 0,-1-21 15,-21 20-15,22 22 0,-1-21 0,-21 21 16,21-1-16,-20 1 0,20 0 16,-21 0-16,0 0 0,0 21 0,1 0 15,-22-21-15,21 21 16,-21-22 78</inkml:trace>
  <inkml:trace contextRef="#ctx0" brushRef="#br1" timeOffset="83715.42">8234 2773 0,'0'0'15,"0"-21"-15,0 42 31,0 0-31,-21 0 16,-1 22-16,22-22 0,-21 0 16,0 21-16,21-21 0,-21 22 15,0-1-15,0 0 0,-1 1 0,1-1 16,0 0-16,0 1 0,0 41 16,0-41-16,21-1 0,-22-21 15,22 22-15,0-22 0,0 0 16,0 0-16,0 0 0,22 0 0,-1-21 15,0 0 1,21 0-16,-21 0 0,1 0 0,-1-21 16,0 21-16,21-21 0,-21 0 15,1 0-15,-1 0 0,0-1 0,0 1 16</inkml:trace>
  <inkml:trace contextRef="#ctx0" brushRef="#br1" timeOffset="83944.28">7853 3239 0,'0'0'0,"21"0"16,0 0-1,0 0-15,22 0 0,-22 0 16,0 0-16,0 0 0,0-22 15,22 22-15,-22 0 0,0 0 0,21-21 16,-21 21-16,1 0 0,-1-21 0,0 21 16,0-21-16</inkml:trace>
  <inkml:trace contextRef="#ctx0" brushRef="#br1" timeOffset="84358.04">8445 3344 0,'-21'22'15,"42"-22"17,1-22-32,-1 1 0,0 21 0,0-21 15,0 0-15,0 0 16,22 0-16,-22-1 0,-21 1 0,21 0 15,0 0-15,-21 0 0,0 0 16,-21 21 0,0 0-16,0 0 15,0 0-15,-1 21 0,1 0 16,0 0-16,0 21 0,-21-20 0,20-1 16,22 21-16,-21 0 0,0-20 0,21 20 15,-21-21-15,21 0 0,0 22 16,0-22-16,0 0 0,0 0 15,0 0-15,0 0 0,21-21 16,0 0-16,0 22 0,1-22 16,-1 0-16,21 0 0,-21 0 0,22 0 15,-22 0-15,21 0 0,0-22 16,-20 1-16,20 0 0,-21 21 0,21-21 16</inkml:trace>
  <inkml:trace contextRef="#ctx0" brushRef="#br1" timeOffset="84784.8">9080 3281 0,'0'0'0,"-21"0"0,21-21 16,0 0 0,0-1-16,21 22 15,1-21-15,-1 21 0,0 0 16,0 0-16,0 0 15,0-21-15,1 21 0,-1 0 0,0 0 16,0 0-16,0 21 0,0 0 16,1 1-16,-1-1 0,-21 0 0,21 0 15,-21 0-15,21 22 0,-21-22 16,0 21-16,0-21 0,0 0 0,0 22 16,0-22-16,-21 0 0,0 0 0,0 0 15,-1 1-15,1-22 0,0 21 16,0-21-16,21-21 47,0-1-47,0 1 0,0 0 15,0 0-15,21 0 0,-21 0 16,21-1-16,0 1 0,-21 0 0,22 0 16,-1 0-16,-21 0 0,21-1 0,0 22 15,0-21-15,0 21 16,1 0-16,-1-21 0,0 21 15,0 0-15,0-21 0</inkml:trace>
  <inkml:trace contextRef="#ctx0" brushRef="#br1" timeOffset="85531.37">10033 3217 0,'-21'0'0,"-22"0"15,22 0-15,0 0 16,0 22-16,0-1 16,21 0-16,-21 0 0,21 0 15,0 0-15,0 1 0,0-1 0,-22 0 16,22 0-16,0 21 0,0-20 0,-21-1 16,21 0-16,0 0 15,0 0-15,0 0 0,0 1 16,0-1-16,-21-21 0,21-21 47,0-1-32,0 1-15,0 0 0,21 0 0,0-21 16,-21 20-16,22-20 0,-1 21 0,0-21 16,0 20-16,0-20 0,22 21 15,-22 0-15,21 0 0,-21-1 16,0 1-16,22 21 0,-22 0 0,0 0 15,21 0-15,-20 0 0,-1 0 16,0 0-16,0 21 0,0 1 0,0-1 16,1 0-16,-1 0 0,-21 21 15,0-20-15,0-1 0,0 21 0,0-21 16,0 0-16,0 22 0,0-22 16,0 0-16,0 0 0,-21 0 15,-1 1-15,22-1 0,-21-21 16,0 0-16,0 0 15,0 0 1,21-21 0,0-1-16,0 1 15,0 0-15,21-21 0,-21 21 0,21-22 16,21 22-16,-20-21 0,-1-1 0,21 22 16,-21-21-16,22 21 0,-22 0 15,21-1-15,0 1 0,1 0 0,41 21 16,-41 0-16,-1 0 15,-21 21-15,22 0 0,-22 1 0,0 20 16,0-21-16,-21 21 0,21 1 16,-21-22-16,0 21 0,0 1 0,0-22 15,-42 42-15,42-42 16,-21 1-16,0-1 0,-1 0 0,1 0 16,0-21-16,0 21 0,0-21 15,21-21 16</inkml:trace>
  <inkml:trace contextRef="#ctx0" brushRef="#br1" timeOffset="86020.1">12552 2963 0,'0'-42'0,"0"84"0,21-105 0,-21 42 15,21 0-15,0-1 0,-21 44 32,0-1-17,0 0-15,0 0 0,0 21 16,0-20-16,0 20 0,-21 0 0,21 22 15,0-22-15,-21 22 0,0-22 0,21 21 16,-21-20-16,-1-1 0,22 0 16,-21 1-16,21-22 0,-21 21 0,0-21 15,21 1-15,0-1 0,0 0 16,0 0-16,0 0 16,21-42-1,0 0 1,0 0-16</inkml:trace>
  <inkml:trace contextRef="#ctx0" brushRef="#br1" timeOffset="86415.53">12594 2900 0,'0'0'0,"-21"0"0,21-21 16,0 0-1,0-1-15,0 1 0,0 0 16,0 0-16,21 0 16,0 0-16,0 21 0,1-22 0,-1 22 15,0 0-15,21-21 0,-21 21 0,1 0 16,20 0-16,0 0 0,-21 21 16,22 1-16,-22 20 0,0-21 0,0 21 15,0 1-15,-21-22 0,0 21 16,0 1-16,0-1 0,-21-21 15,0 21-15,0-20 0,0 20 0,-22-21 16,22 0-16,-21 0 0,21 1 16,-22-1-16,22 0 0,-21-21 0,21 21 15,0-21-15,-1 0 16,22 21-16,-21-21 0,42 0 47,1 0-47,-1-21 0,0 0 15,0 21-15</inkml:trace>
  <inkml:trace contextRef="#ctx0" brushRef="#br1" timeOffset="86876.27">13039 3387 0,'-22'0'0,"44"0"0,-65 0 0,22 0 16,0 0-16,21-21 0,-21-1 16,21 1-16,0 0 15,0 0-15,0 0 0,21 0 16,21-1-16,-21 1 0,1 21 16,-1-21-16,21 21 0,-21 0 15,22 0-15,-22 0 0,21 0 0,-21 0 0,22 0 16,-22 21-16,0 0 15,0 1-15,0 20 0,0-21 0,1 0 16,-22 22-16,0-22 0,0 21 16,0 22-16,0-43 0,0 21 15,0-21-15,-22 0 0,22 1 0,-21-1 16,0 0-16,0-21 0,0 0 16,21 21-16,-21-21 0,-1 0 15,22-21 1,0 0-16,0 0 0,0-1 15,0 1-15,22 0 0,-1 0 16,0 0-16,0-22 0,-21 22 16,42-21-16,-20 0 0,-1 20 0,0-20 15,0 0-15,21 21 0,-20-1 0,-1 1 16,0 0-16,0 0 0,0 21 16,0 0-16,1 0 0,-1 0 0,0 0 15,0 0-15</inkml:trace>
  <inkml:trace contextRef="#ctx0" brushRef="#br1" timeOffset="87311.71">13991 3175 0,'0'21'32,"-21"-21"-32,0 21 0,0-21 0,21 22 15,-22-1-15,22 0 0,-21 0 16,0 0-16,21 0 0,-21 1 0,21-1 15,-21 21-15,0-21 0,21 0 0,0 1 16,0-1-16,0 0 0,0 0 16,0 0-16,0 0 0,0 1 15,21-22 1,0 0-16,0 0 0,0 0 0,0 0 16,1 0-16,-1 0 0,21 0 0,-21-22 15,22 1-15,-22 0 0,21 0 16,0 0-16,-20 0 0,20-1 15,-21-20-15,21 0 0,-20-1 0,-1 1 16,-21 21-16,0-21 0,0-1 16,0 1-16,0 21 0,0 0 0,-21-1 15,-1 1-15,-20 21 0,21 0 16,0 0-16,-22 0 0,1 0 0,21 0 16,-21 21-16,-1 1 0,1 20 0,21-21 15,-22 21-15,22-20 0,0 20 16,0-21-16,0 21 0,21 1 15,-21-22-15,21 0 0,0 21 0,0-20 16,0-1-16,21-21 0,0 21 16,0 0-16</inkml:trace>
  <inkml:trace contextRef="#ctx0" brushRef="#br1" timeOffset="87826.41">14647 3556 0,'21'-42'16,"-21"21"-1,22-1-15,-1 22 0,-21-21 0,0 0 16,42-21-16,-42 21 16,21-1-16,0 1 0,-21 0 15,0 0-15,0 0 0,22 21 0,-22-21 16,21 21-16,-21 21 31,0 0-31,0 0 0,0 0 16,0 0-16,0 1 0,-21 20 15,21-21-15,-22 21 0,1 1 0,21-1 16,0-21-16,-21 22 0,0-1 0,21 0 16,0 1-16,-21-1 0,0 0 15,21 1-15,-22 20 0,22-21 16,0 22-16,0-1 0,0 1 0,-21-1 15,21 1-15,0-1 0,0 1 16,0-1-16,-21 1 0,21-1 0,0 1 16,0-22-16,0 22 0,-21-1 0,0-20 15,21-1-15,-21 0 0,-1 1 16,1-22-16,0 0 0,0 0 0,21 0 16,-21 0-16,0-21 0,-1 0 15,1-21 1,21 0-16,0 0 15,0 0-15,0 0 0,0-22 16,0 22-16,0-21 0,0-1 0,0 1 16,21-21-16,-21-1 0,0 22 15</inkml:trace>
  <inkml:trace contextRef="#ctx0" brushRef="#br1" timeOffset="88059.44">14563 2858 0,'0'0'0,"-22"-22"0,1 22 31,0 0-15,21 22 15,0-1-31,21 0 15,0-21-15,-21 21 0,22-21 16,-1 0-16,0 21 0,0-21 16</inkml:trace>
  <inkml:trace contextRef="#ctx0" brushRef="#br1" timeOffset="88432.22">14986 3281 0,'0'0'0,"21"0"32,0 0-32,0 0 15,1 0-15,-1 0 0,0-21 16,0 21-16,0-21 0,0-1 0,-21 1 16,22 0-16,-1 0 0,0 0 15,-21 0-15,0-1 0,0 1 16,0 0-16,0 0 15,-21 21-15,0 0 16,-1 0-16,1 0 0,0 21 0,0-21 16,0 21-16,0 22 0,-22-22 0,22 0 15,0 21-15,0-21 0,21 22 16,0-22-16,-21 21 0,21-21 0,0 1 16,0-1-16,0 0 0,0 0 15,0 0-15,0 0 0,21 1 0,0-1 16,0-21-16,0 21 0,22-21 15,-22 0-15,21 0 0,22 0 16,-22 0-16,0 0 0</inkml:trace>
  <inkml:trace contextRef="#ctx0" brushRef="#br1" timeOffset="89088.3">15981 3090 0,'0'0'0,"0"-21"0,0 0 16,-21 21-16,-1 0 16,1 0-16,0 0 15,0 21-15,0 0 0,0-21 16,-1 43-16,22-22 0,-21 0 0,0 21 16,0-20-16,21 20 0,-21 0 15,21-21-15,0 1 0,0 20 0,0-21 16,0 0-16,0 0 0,0 1 15,21-1-15,0 0 0,21 0 16,-20-21-16,-1 0 0,0 0 16,21 0-16,-21 0 0,22 0 15,-22-21-15,21 21 0,1-21 0,-22-22 16,21 22-16,0-21 0,-20 0 16,20-1-16,0-20 0,-21 20 15,22-20-15,-1 21 0,-21-22 0,0 22 16,22-22-16,-22-20 0,0 41 15,0 1-15,-21 21 0,0-22 16,0 22-16,0 0 0,0 0 16,0 0-16,0 42 31,-21 0-31,0 0 0,0 0 0,21 1 16,-21 20-16,-1-21 0,1 21 15,21-20-15,-21 20 0,0 0 0,0-21 16,21 22-16,0-1 0,-21 0 0,21 1 15,-22-1-15,22 0 0,0 22 16,0-43-16,0 21 0,0-20 16,22-1-16,-1 0 0,0 0 15,0 0-15,0 0 16,0 1-16,22-22 0,-22 21 16,0-21-16,0 0 15,0 0-15,1 0 0,-1 0 0,0 0 16,0-21-16,0-1 0,0 1 15,1 0-15,-1 0 0,0 0 16,-21 0-16,21-1 0,0 1 16,-21 0-16,0 0 0,0 0 15,21 0-15,-21-1 0,0 1 0</inkml:trace>
  <inkml:trace contextRef="#ctx0" brushRef="#br1" timeOffset="89427.76">16298 2985 0,'0'0'0,"-21"0"0,0 0 0,42 0 31,21 0-31,-20 0 0,20 0 0,0 0 16,1 0-16,-1 0 0,21 0 0,-20 0 15,-1 0-15,0 0 0,-20 0 16,20 0-16,-21 0 0,21-22 16,-20 22-16,-1 0 0,0 0 15,-21-21-15,21 21 0,0 0 16,-42 0 31,0 0-32,0 0-15,21 21 16,-21-21-16</inkml:trace>
  <inkml:trace contextRef="#ctx0" brushRef="#br1" timeOffset="92795.52">85 5652 0,'-22'0'156,"1"0"-125,0 0-15,0 0-16,21-22 78,0 1 16,42 21-63,22 0-31,-22 0 0,22 0 16,-1 0-16,1 0 0,20-21 15,-20 21-15,-1 0 0,1 0 0,-1-21 16,-20 21-16,-1 0 0,0 0 15,1 0-15,-22 0 0,21-21 16,-21 21-16,0 0 0,1 0 0,-1 0 16,-21-21-16,21 21 15,0 0-15,-21-22 32,0 1 30,-21 21-46,0-21-16,0 21 15,-1 0-15,1-21 16,0 21-16,0-21 0,0 21 16,0-21-16,-1 21 0,1-22 0,0 22 15,21-21-15,-21 21 0,0 0 16,0-21-16,-1 21 0,22-21 15,-21 21 1,42 21 31,1-21-31,-22 21-16,21-21 0,0 21 15,21-21-15,-21 22 0,1-22 0,-1 0 16,21 21-16,-21-21 0,22 0 15,-22 21-15,0-21 0,0 0 16,21 0-16,-20 0 0,-1 0 0,0 0 16,0 0-16,0 0 0,0 0 15,1 0-15,-1 0 0,0 0 16,0 0-16,-42 21 62,0 0-46,0-21-16,-1 21 16,1-21-16,0 22 0,-21-1 15,21 0-15,-22 21 0,22-21 0,-21 1 16,21 20-16,-22-21 0,22 0 16,-21 22-16,21-22 0,-1 0 0,1 0 15,0 0-15,0 0 16,0 1-16,0-1 0,-1-21 0,22 21 15,-21 0 1,21 0-16,-21-21 16,21-21 62,0 0-63,0 0-15,21 21 0,0-21 16</inkml:trace>
  <inkml:trace contextRef="#ctx0" brushRef="#br1" timeOffset="95208.54">2180 5249 0,'0'0'0,"0"-21"0,-21 0 16,21 0-16,-21 0 0,21 0 16,0-1-16,-21 1 15,-1 42 16,22 1-31,0-1 0,0 21 16,0-21-16,0 22 0,-21-1 0,21 0 16,-21 1-16,21-1 0,0 0 15,-21-21-15,21 22 0,0-1 16,-21-21-16,21 0 0,0 22 16,0-22-16,0 0 15,21-42 16,0 0-31,0 0 16,0-1-16,1-20 0,-22 21 16,21 0-16,0-22 0,21 22 0,-21-21 15,1 21-15,-1-22 0,0 22 16,21-21-16,-21 21 0,1-22 0,-1 22 16,-21 0-16,21 21 15,0 0-15,-21 21 16,21 22-1,-21-22-15,0 0 0,0 0 16,0 21-16,0-20 0,0-1 16,0 21-16,0-21 0,0 0 0,0 1 15,0 20-15,21-21 0,1 0 16,-1 0-16,0-21 16,0 0-16,0 0 0,0 0 15,1 0-15,20 0 0,-21-21 0,0 0 16,0 0-16,22 21 15,-22-42-15,0 20 0,21 1 0,-20 0 16,-1-21-16,21-22 16,-21 22-16,-21 0 0,21-1 0,-21 1 15,22 21-15,-22 0 0,21-43 16,-21 43-16,0 42 31,0 0-31,0 0 0,0 1 16,0-1-16,0 0 0,0 21 15,0-21-15,0 22 0,0-22 0,0 21 16,0-21-16,0 22 0,0-22 16,0 0-16,0 0 0,0 0 0,0 1 15,0-1-15,21 0 16,0-21-16,0 21 0,0-21 16,1 0-16,20 0 0,-21 0 15,0 0-15,0-21 0,22 0 0,-22 0 16,21-1-16,1 1 0,-22 0 15,21 0-15,0-21 0,-20-1 0,20 1 16,-21 0-16,21-1 0,-20-20 16,-1 20-16,0-20 0,0 21 0,-21-22 15,0 22-15,0-1 0,0 1 0,0 21 16,0 0-16,0 0 16,0 42-1,0 0-15,0 0 16,-21 21-16,21 1 0,-21-1 0,21 0 0,-21 22 15,21-22-15,0 1 16,0 20-16,-22-21 0,22 1 0,-21-1 16,21 0-16,-21-20 0,21 20 15,0 0-15,-21-21 0,21 1 16,0-1-16,-21 0 0,42-42 47,0 0-47,0-1 0,0-20 15,1 21-15,-1 0 0,0 0 16,-21-22-16,42 1 16,-21 0-16,1 20 0,-1 1 0,-21 0 15,21 21-15,-21 21 32,21 0-32,-21 1 0,0-1 15,0 0-15,0 0 0,0 0 0,0 0 16,0 1-16,0 20 0,0-21 15,21 0-15,-21 0 0,21 1 0,1-1 16,-1 0-16,0 0 0,0-21 16,0 21-16,0 0 0,1-21 0,-1 0 15,0 0-15,21 0 0,-21 0 16,1 0-16,-1 0 0,21-21 16,-21 0-16,22 0 0,-22 0 0,0 0 15,21-1-15,-21-20 0,1 21 16,-1 0-16,0-22 0,0 1 0,-21 21 15,0-21-15,21-1 0,-21 22 16,0 0-16,21 0 0,-21 0 0,0-1 16,-21 22-1,0 0-15,21 22 0,-21-1 16,0-21-16,0 42 0,21-21 0,-22 0 16,22 1-16,-21 20 0,21-21 15,0 21-15,0-20 0,-21-1 16,21 0-16,0 21 0,0-21 0,0 1 15,0-1-15,0 0 0,21-21 16,0 21-16,1-21 0,-1 0 16,21 0-16,-21 0 0,22 0 15,-22 0-15,21 0 0,0-21 0,-20 0 16,20 0-16,0-1 0,1 1 16,-22 0-16,21 0 0,-21-21 0,22 20 15,-22-20-15,0 21 0,-21-21 16,21 20-16,0-20 0,0 21 15,-21-21-15,22 42 16,-22 21 0,0 0-16,0 0 15,0 0-15,0 0 0,0 1 16,0-1-16,0 0 0,-22 21 0,22-21 16,0 1-16,0-1 0,0 0 0,-21 21 15,21-21-15,0 1 0,0-1 16,-21 0-16,21 0 0,0 0 0,0 0 15,0 1 1,0-44 15,0 1-31,0 0 0,0 0 16,0 0-16,0-22 0,0 22 0,0 0 16,0-21-16,0 21 15,0-22-15,21 1 0,0 0 0,1 20 16,-1-20-16,21 0 0,-21 21 15,0-22-15,22 22 0,-22 0 0,21 0 16,1 21-16,-1 0 0,-21 0 16,21 0-16,1 0 0,-1 21 15,0 21-15,-20-21 0,20 1 0,-21 20 16,-21 21-16,0-20 0,0-22 16,0 21-16,0-21 0,-21 43 15,21-43-15,-21 0 0,0 22 16,-1-22-16,1 0 0,0-21 15,0 21-15,21 0 0,-21-21 16,21 21-16,0-42 31,0 0-31,0 0 0</inkml:trace>
  <inkml:trace contextRef="#ctx0" brushRef="#br1" timeOffset="96167.6">6646 5249 0,'0'0'0,"0"-21"0,0 0 16,0 0-16,0 0 15,21 0-15,1-1 0,-1 1 16,0 0-16,0 0 0,21 0 15,-20 0-15,20-1 0,-21 1 0,21 21 16,-20 0-16,20-21 0,-21 21 16,0 0-16,0 0 0,1 21 0,-1-21 15,0 21-15,-21 22 0,0-22 0,21 21 16,-21-21-16,21 22 0,-21-1 16,0 0-16,0 1 0,0-1 0,0-21 15,0 22-15,0-22 0,0 21 16,0-21-16,0 22 0,0-22 15,0 0-15,0 0 0,-21-21 0,21 21 16,-21-21-16,0 0 16,21-21 15,0 0-31,0 0 0,0-22 0,0 22 16,0 0-16,0-21 0,21 21 0,0-22 15,0 1-15,-21 0 0,21-1 16,1 22-16,20-64 0,-21 64 15,0 0-15,0 0 0,1 21 16,-1 0-16,0 0 0,0 0 16,0 0-16,0 0 0,1 21 15,-1 0-15,0 22 0,0-22 0,0 21 16,0 0-16,1-20 0,-22 20 0,0-21 16,21 21-16,0-20 0,-21 20 15,0-21-15,0 0 0,0 0 0,0 1 16,0-1-16,0-42 47,0-1-47,0 1 15,0 0-15,21 0 16,0-21-16,-21 20 0,21-20 0,1 21 0,-1-21 16,21-1-16,-21 22 15,22-21-15,-22-1 0,21 22 0,0 0 16,1 0-16,-1 0 0,0 21 15,-20 0-15,20 0 0,-21 21 16,0 0-16,0 0 0,1 0 0,-1 22 16,0-1-16,-21-21 0,0 22 0,0-22 15,0 21-15,0-21 0,0 22 0,0-22 16,-21 0-16,21 0 0,-21 0 16,-1 0-16,22 1 0,-21-1 15,0-21-15,21 21 0,-21-21 16,21-21-1,21 21 1</inkml:trace>
  <inkml:trace contextRef="#ctx0" brushRef="#br1" timeOffset="96633.34">8636 5059 0,'-42'21'31,"20"0"-31,1-21 16,0 21-16,0 22 0,-21-1 15,20 0-15,22-20 0,-21 20 16,0-21-16,0 21 0,21-20 0,0-1 16,0 21-16,0-21 0,0 0 0,0 1 15,0-1-15,21 0 16,0 0-16,0-21 0,1 0 0,-1 0 15,0 0-15,21 0 0,22-21 16,-22 21-16,-21-21 0,22 0 16,-1-1-16,0 1 0,-21 0 0,1 0 15,20 0-15,-21-22 16,-21 22-16,0-21 0,0 0 0,0-1 16,0 1-16,0 0 0,-21-1 15,0 22-15,-22-21 0,22 21 0,0-1 16,-21 22-16,-1 0 0,1 0 15,21 22-15,0-1 0,-22 0 16,22 21-16,0-21 0,0 1 0,0 20 16,21-21-16,0 21 0,-21-20 15,21-1-15,0 0 0,0 0 0,0 0 16,0 0-16,0 1 0,21-1 16,0-21-16,0 0 0,0 21 15,0-21-15,22 0 0,-22 0 0</inkml:trace>
  <inkml:trace contextRef="#ctx0" brushRef="#br1" timeOffset="97087.67">9165 5271 0,'0'-43'16,"0"22"-16,0 0 15,0 0-15,21 0 16,0-1-16,1 22 0,-1-21 0,0 0 15,0 21-15,0 0 0,0-21 16,1 21-16,-1 0 0,21 0 16,-21 0-16,0 21 0,22 0 0,-22-21 15,0 43-15,0-22 0,22 0 16,-43 0-16,21 21 0,0-20 0,-21 20 16,0-21-16,0 0 0,0 22 0,0-22 15,0 0-15,-21 0 0,0 0 16,-1 0-16,1 1 0,-21-1 0,21-21 15,21 21-15,-21-21 0,-1 0 16,22-21 0,0 0-1,0-1-15,0 1 0,0 0 16,22 0-16,-1 0 0,0 0 16,-21-1-16,21-20 0,0 21 0,0 0 15,1 0-15,-1-22 0,-21 22 16,21 0-16,0 21 0,0-21 0,0 0 15,1 21-15,-1 0 16,0 0-16,0 0 16,0 0-1,0 0-15</inkml:trace>
  <inkml:trace contextRef="#ctx0" brushRef="#br1" timeOffset="97467.46">10054 5292 0,'0'0'0,"21"0"0,0 0 16,1 0-16,-1 0 15,0 0-15,21-21 0,-21-1 16,1 22-16,20-21 0,-21 0 16,21-21-16,-20-1 0,-1 22 15,0 0-15,-21 0 0,0 0 16,0 0-16,-21 21 15,-22 0-15,22 0 0,0 0 16,0 0-16,-21 21 16,20 0-16,-20 0 0,21 21 0,-21-20 15,20-1-15,1 21 0,0-21 16,21 22-16,0-22 0,0 0 0,0 21 16,0-21-16,0 1 0,0-1 0,21 0 15,0-21-15,1 21 0,-1 0 16,0-21-16,0 0 0,21 0 0,1 0 15,-1 0-15,-21 0 0,0 0 16,1 0-16,-1-21 0,0 21 16,0-21-16,-21 0 15,21 21-15,-21-21 0,21-1 16,-21 1-16</inkml:trace>
  <inkml:trace contextRef="#ctx0" brushRef="#br1" timeOffset="98175.67">12086 5017 0,'0'0'16,"-21"0"-16,0 0 16,0-22-16,21 1 0,0 0 15,0 0-15,0 0 16,0-22-16,0 22 0,0 0 0,21 0 16,0 0-16,21 0 0,-21-1 0,22 22 15,-1 0-15,-21-21 0,22 21 16,-1 0-16,0 0 0,1 0 0,-1 21 15,-21 1-15,21 20 0,-20-21 16,-1 21-16,0-20 0,0 20 0,-21 0 16,0 1-16,0-1 0,0 0 15,0 1-15,0-22 0,0 21 0,0 0 16,-21-20-16,0-1 0,0 0 16,-1 0-16,22 0 15,-21-21-15,21-21 16,0 0-1,0 0-15,21 0 0,-21-1 16,22 1-16,-1-21 0,0 21 0,-21-22 16,21 1-16,0 0 0,22-1 15,-22 1-15,0 0 0,0-1 16,21 1-16,-20 21 0,-1 0 0,0 0 0,0 21 16,0 0-1,0 21 1,-21 0-16,22-21 15,-22 21-15,0 0 0,0 0 16,21 1-16,-21-1 0</inkml:trace>
  <inkml:trace contextRef="#ctx0" brushRef="#br1" timeOffset="98532.46">13039 5122 0,'0'0'15,"63"22"1,-42-22-16,0-22 15,1 22-15,-1-21 0,0 0 0,21 21 16,-21-21-16,1 0 0,-1 0 16,0-1-16,0-41 15,-21 42-15,0 0 0,21-1 0,-21 1 16,0 0-16,-21 21 16,0 0-16,0 0 0,0 0 15,-1 0-15,1 21 0,0 0 16,-21 22-16,21-22 0,-1 21 0,-20-21 15,21 22-15,0-1 0,0-21 16,-1 22-16,1-22 0,21 21 0,0-21 16,0 0-16,0 1 0,0-1 15,0 0-15,0 0 0,21-21 16,1 21-16,-1-21 0,0 0 0,0 21 16,21-21-16,1 0 0,-1 0 0,0 0 15,22 0-15,-22 0 0,1 0 16,-1 0-16,21-21 0,-20 0 0,-1 21 15,0-21-15</inkml:trace>
  <inkml:trace contextRef="#ctx0" brushRef="#br1" timeOffset="99183.81">14139 4995 0,'21'-42'0,"-42"84"0,42-105 0,-21 42 16,0 0-16,0-1 15,0 1-15,0 0 0,-21 21 16,0 0-16,0 0 0,0 0 0,-22 0 15,22 21-15,0 0 0,-21 1 16,21-1-16,-1 0 0,-20 0 0,21 0 16,0 22-16,0-22 0,-1 21 15,1-21-15,0 22 0,0-22 0,21 0 16,0 21-16,0-21 0,0 1 16,0-1-16,21 0 15,0-21-15,0 0 0,1 0 0,-1 0 16,21 0-16,-21 0 0,22 0 15,-22-21-15,21 21 0,-21-21 0,22-1 16,-22 1-16,0 0 0,0 0 16,0 0-16,0-22 15,-21 22-15,22 0 0,-22 0 0,0 0 16,0 0-16,0 42 47,-22 0-47,22 0 0,0 21 15,0-20-15,-21-1 0,0 21 0,21 0 16,-21 1-16,0-1 0,21 0 0,-21 1 16,21-1-16,-22 0 0,1 22 15,21-1-15,0-20 0,-21 20 16,0-20-16,21 20 0,0-21 0,0 22 16,0-22-16,0 22 0,0-22 15,0 0-15,0 22 0,0-22 0,21 22 16,-21-22-16,0 0 0,0 1 0,0-1 15,0 0-15,0-20 0,-21-1 16,0 0-16,-22 0 0,22-21 16,-21 0-16,0 0 0,-1 0 0,1 0 15,0-21-15,-1 0 0,1 0 0,-22-1 16,22-20-16,0 0 0,-22 21 0,43-22 16,-21 22-16,-1 0 0,22 0 15,21 0-15,0-1 0,0-20 0,0 21 16,0 0-16,0 0 0,0-1 15,21 1-15,1 0 0,-1-21 0,21 21 16,0-22-16,1 1 0,-1 0 0,22-1 16</inkml:trace>
  <inkml:trace contextRef="#ctx0" brushRef="#br1" timeOffset="99944.64">15071 5144 0,'0'0'0,"0"-43"0,0 22 0,0 0 16,0 0-16,0 0 0,-22-1 16,1-20-16,0 21 0,0 0 15,0 21-15,0-21 0,-22 21 16,22 0-16,0 0 0,-21 0 0,-1 0 16,22 21-16,-21 0 0,21 0 0,-22 0 15,1 0-15,21 22 0,0-22 16,-22 21-16,22-21 0,0 22 0,21-22 15,0 21-15,0-21 0,0 1 16,0 20-16,0-21 0,0 0 0,21-21 16,0 21-16,0 1 0,22-22 0,-1 0 15,-21 0-15,22 0 0,-1 0 16,0 0-16,1 0 0,-1 0 0,-21-22 16,64 1-16,-64 0 15,42-21-15,-41 21 16,-1-22-16,0 22 0,-21 0 0,0 0 15,21 0-15,-21-1 16,0 1-16,0 42 31,-21 1-31,21-1 0,0 0 16,0 0-16,-21 21 0,21 1 0,-21-22 16,21 21-16,0 1 15,0 20-15,0-21 0,-22 22 0,22-22 0,-21 22 16,21-1-16,-21 1 0,21-22 0,0 22 15,-21-1-15,0-21 0,21 22 16,-21-1-16,21 1 0,0-22 16,0 43-16,0-22 0,0 1 0,0-1 15,0 1-15,0 21 0,21-22 0,0-21 16,-21 22-16,0-22 0,21 22 16,-21-22-16,0-21 0,0 0 0,0 22 15,0-22-15,-21-21 0,0 0 16,0 0-16,-1-21 0,1 0 15,0-1-15,-21 1 16,21-21-16,-1 0 0,-62-64 16,63 63-16,-1-20 0,1-1 0,0-20 15,0 20-15,21 1 0,0-1 0,0 1 16,0-1-16,0 22 0,0-22 16,21 1-16,0 21 0,0-22 0,1 1 15,-1 20-15,0-20 0,21 20 16,-21 1-16,1 0 0,20-1 0,21-41 15,-41 63-15,20-22 0,-21 22 16,0 0-16,0-21 0,22 20 16,-22 1-16,0 0 0</inkml:trace>
  <inkml:trace contextRef="#ctx0" brushRef="#br1" timeOffset="100514.88">15367 4911 0,'0'0'0,"0"-21"31,0-1-15,21 1 0,0 21-16,0 0 15,1 0-15,-1 0 0,0 0 16,0 21-16,0 1 0,0-1 15,1 0-15,-1 0 0,-21 21 0,0 1 16,21-22-16,-21 21 0,0 1 16,0-22-16,0 21 0,0-21 15,0 0-15,0 1 0,0-1 0,-21 0 16,21 0-16,-21-21 16,21-21-1,0 0 1,0 0-16,21-22 15,-21 22-15,21 0 0,0-21 0,0 20 16,-21-20-16,21 0 0,1-1 0,-1 1 16,-21 21-16,21-21 0,0 20 15,0 1-15,-21 0 0,21 0 0,-21 0 16,22 21-16,-1 0 16,0 0-16,0 21 15,-21 0-15,21 0 0,-21 0 16,0 1-16</inkml:trace>
  <inkml:trace contextRef="#ctx0" brushRef="#br1" timeOffset="102663.91">16044 5101 0,'21'0'0,"-42"0"0,64 0 16,-22 0-16,0 0 16,0-21-16,0 0 0,0 0 15,1 0-15,-1-1 0,0 1 0,0-21 16,0 21-16,0 0 0,-21-1 15,0 1-15,0 0 0,0 0 16,-21 21 0,0 0-16,0 0 15,0 0-15,0 21 0,-1 0 0,1 0 16,0 22-16,0-22 0,0 21 0,0-21 16,-1 22-16,22-22 0,-21 21 15,21-21-15,-21 1 0,21-1 0,0 21 16,-21-21-16,21 0 15,0 1-15,0-1 0,21-21 0,0 0 16,0 21-16,1-21 0,-1 0 0,0 0 16,21 0-16,-21 0 15,22 0-15,-1-21 0,0 0 0,1-1 16,-1 1-16,0 0 0,1 0 0,-1-21 16,0-1-16,1 22 0,-1-21 15,0-1-15,-20 1 0,-1 0 0,0-1 16,0 22-16,-21 0 0,0-21 15,-21 42 1,0 21-16,21 0 16,-21-21-16,21 42 0,-22-20 0,22-1 15,0 21-15,0-21 0,0 22 0,0-22 16,0 21-16,0-21 16,0 0-16,0 22 0,0-22 0,22 0 15,-22 0-15,0 0 0,0 1 16,0-1-16,0 0 0,-22-21 31,1 0-31,0 0 16,0 0-16,21-21 0,-21 21 15,21-21-15,0-1 0,-21 22 16,21-21-16,-22 21 0,22 21 47,0 1-47,0-1 15,0 0-15,0 0 16,0 0-16,22-21 16,-1 0-16,0 0 0,0 0 15,21 0-15,-20 0 0,-1 0 16,21 0-16,-21 0 0,22 0 0,-1 0 16,0-21-16,1 0 0,20 0 0,-21 0 15,1-1-15,20 1 0,-20 0 16,-1-21-16,21-1 0,-20 22 15,-22-21-15,21 0 0,-21 20 0,-21-20 16,0 21-16,0-21 16,0 20-16,-21 22 0,0 0 15,0 0-15,0 0 0,0 22 0,-1-22 16,1 21-16,0 21 0,21-21 0,-21 0 16,21 22-16,0-22 0,0 0 15,0 21-15,0-20 0,0 20 0,0-21 16,0 0-16,0 0 0,21 1 0,-21-1 15,21 0-15,-21 0 0,0 0 16,-21-21 15,0 0-15,0 0-16,0-21 0,-1 0 16,1 21-1,0 0-15,0 0 16,21 21 15,21-21-31,0 21 0,0 0 16,1-21-16,-1 0 0,0 0 15,21 22-15,-21-22 0,1 0 16,20 0-16,0 0 0,-21 0 0,22 0 0,-1 0 16,0 0-16,1-22 0,-22 22 15,21-21-15,-21 0 0,43-21 16,-43-1-16,21 22 0,-20-21 15,-1 0-15,0 20 0,0-20 16,-21 0-16,21 21 0,-21-1 0,21 1 16,-21 0-16,0 0 0,0 42 31,0 0-31,0 0 16,-21 1-16,0-1 0,21 0 0,-21 0 15,21 43-15,-21-43 16,21 0-16,0 0 0,0 0 0,0 0 15,0 1-15,0-1 0,0 0 16,0 0-16,21-21 16,0 0-16,0 0 0,0 0 0,1 0 15,-1 0-15,0 0 0,0 0 0,0 0 16,22 0-16,-22-21 0,0 21 16,21-21-16,-21 0 0,1-1 0,-1-20 15,0 21-15,0-21 0,0 20 16,0-20-16,1-21 15,-22 41-15,0 1 0,0 42 32,0 1-32,-22-1 0,1 21 15,0-21-15,21 0 16,-21 1-16,21-1 0,0 0 0,0 0 16,-21 0-16,21 0 0,0 1 0,-21-1 15,21 0-15,0 0 16,21-21-1,0 0-15,0 0 0,0 0 16,0 0-16,1 0 0,-1 0 16,0-21-16,0 0 0,0 0 0,-21-1 15,21 1-15,-21 0 16,22-21-16,-22 21 0,0-22 0,0-20 16,0 42-16,0-1 0,0 1 15,-22 0-15,1 0 0,0 21 16,0 0-1,42 0 1,0 0 0,0 0-16,22 0 15,-22 0-15,0 0 0,0 0 0,0-21 16,22 21-16,-22 0 0,0 0 16,0 0-16,22 0 0,-22 0 0,0 0 15,0 21-15,0-21 16,-21 21-16,21 43 15,-21-43-15,0 0 0,0 21 0,0-21 16,0 22-16,0-22 0,0 0 16,0 21-16,0-20 0,0-1 0,0 0 15,-21 0-15,0 0 0,21 0 0,-21-21 16,0 22-16,0-1 16,-1-21-16,22-21 46,0-1-46,0 1 0,0 0 0,0 0 16,22 0-16,-1 0 0,0-22 16,0 1-16,0 0 0,22-1 15,20-41-15,-21 41 0,1-20 16,-1 20-16,0 22 0,1-21 16,20 21-16,-20 0 0,-1-1 0,0 22 15,1 0-15,-1 0 0,-21 22 16,0-22-16,22 63 0,-43-21 15,0 1-15,0-1 0,0 22 16,0-22-16,0 0 0,-22 1 16,1-1-16,0 0 0,0 1 0,0-22 15,0 21-15,-1-21 0,1 0 0,21 1 16,0-1-16,-21-21 0,21 21 16,0-42-1,0 0 1,0-1-16,0 1 15,-21 0-15,21-21 0,-21-1 0</inkml:trace>
  <inkml:trace contextRef="#ctx0" brushRef="#br1" timeOffset="102899.78">18246 4339 0,'-22'0'0,"44"0"0,-65 0 0,22 0 16,0 0-1,21 21-15,0 1 16,0-1 15,-21-21-15</inkml:trace>
  <inkml:trace contextRef="#ctx0" brushRef="#br1" timeOffset="104328.27">4487 6541 0,'0'0'0,"0"-64"31,-21 43-31,0 21 0,0 0 15,0 0-15,-1 0 0,1 0 16,0 0-16,-21 21 0,21 0 0,-1 0 16,-20 1-16,21 20 15,0 0-15,-22 1 0,22-1 0,0 0 16,0 1-16,21-1 0,-21 0 16,21 1-16,0-1 0,0-21 0,0 21 15,0 1-15,0-1 0,0-21 0,21 0 16,0 22-16,0-43 0,22 21 15,-22-21-15,21 0 0,0 0 0,22 0 16,-1-21-16,-20 0 0,20-1 16,1 1-16,-1 0 0,1 0 0,-22-21 15,22 20-15,-22 1 0,-21 0 16,21-21-16,-20 21 0,-1-1 0,0 1 16,-21-21-16,0 21 0,0 0 0,0-1 15,0 1-15,-21 21 31,21 21-31,-21-21 16,21 22-16,-22-1 0,22 21 0,0-21 16,0 0-16,-21 1 0,21 20 0,-21-21 15,21 0-15,0 0 0,0 22 16,0-22-16,0 0 0,21 0 16,0-21-16,1 0 0,-1 0 15,0 0-15,21 0 0,-21 0 0,22 0 16,-22 0-16,0-21 0,21 21 0,-20-21 15,20 0-15,-21 0 0,21-1 16,-20 1-16,-1 0 0,21-21 0,-21 21 16,0-1-16,1 1 0,-1 0 15,-21 0-15,21 0 0,-21 0 16,0-1-16,0 1 16,0 42-1,0 1-15,0-1 16,0 0-16,-21 21 0,21-21 0,-21 22 15,21-22-15,0 21 0,0 22 16,0-22-16,0 22 0,-22-1 0,22 1 16,0-1-16,0 1 0,0-1 15,-21 1-15,21-1 0,0 22 0,0-22 16,0 1-16,0 20 0,0-20 0,0-1 16,0 1-16,-21 21 0,21-43 15,-21 21-15,21-20 0,0 20 16,-21-20-16,0-1 0,-1-21 0,22 21 15,-21-20-15,0 20 0,0-21 0,0-21 16,0 21-16,-22-21 0,22 0 16,0 0-16,0 0 0,-22 0 0,22-21 15,-63-21-15,41 21 0,1-22 16,0 22-16,-1-21 0,1-1 16,0 1-16,-1-21 0,22 20 0,-21 1 15,21 0-15,-1-22 0,1 22 0,21-1 16,0 22-16,0-21 0,0 0 15,0 20-15,0 1 0,21-21 16,1 21-16,-1 0 0,21-22 0,-21 22 16,22-21-16,-1-1 0,0 22 15,1-21-15</inkml:trace>
  <inkml:trace contextRef="#ctx0" brushRef="#br1" timeOffset="104659.26">5948 6710 0,'0'0'0,"0"-42"0,0 20 0,0 1 15,0 0-15,0 0 0,0 0 16,-21 21-16,-1 0 0,1 0 16,-21 0-16,21 21 0,0 0 15,-1 0-15,-20 0 0,21 22 0,0-1 16,0-21-16,-1 22 0,1-1 0,0 0 15,0 1-15,21-1 0,0 0 16,-21 1-16,21-22 0,0 21 16,0-21-16,0 22 0,0-22 0,21 0 15,0 0-15,21 0 0,22 0 16,-22-21-16,-21 0 0,22 0 16,20 0-16,-20-21 0,-1 0 0,0 0 15,1 0-15,-22 0 0,21-22 16,0 22-16,-20-21 0,-1-1 0,21 22 15,-21-42-15</inkml:trace>
  <inkml:trace contextRef="#ctx0" brushRef="#br1" timeOffset="104903.58">6392 6604 0,'0'0'0,"21"-42"0,-21 21 15,0-1-15,0-20 0,22 42 0,-22-21 16,0 42 0,-22-21-16,1 21 15,0 22-15,21-22 0,-21 21 0,0-21 16,21 22-16,0-1 0,-21 0 15,-1 1-15,22-1 0,-21 0 0,21 1 16,-21-22-16,21 21 0,0-21 16,0 22-16,-21-22 0,21 0 15,0 21-15,0-21 0,0 1 0,0-1 16,21-21 0,0 0-16,0 0 15,1-21-15,-1-1 0,-21 1 16,21 0-16,0 0 0,-21 0 15</inkml:trace>
  <inkml:trace contextRef="#ctx0" brushRef="#br1" timeOffset="105579.87">6519 6943 0,'21'0'31,"1"0"-31,-1 0 15,0 0-15,0 0 0,0-21 0,0 21 16,1-22-16,-1 1 0,0 21 16,0-21-16,0 0 0,-21 0 15,21 0-15,-21-1 0,0 1 16,-21 21 0,0 0-16,0 0 15,0 0-15,0 21 0,-1 1 16,1-22-16,0 21 0,-21 21 0,21-21 15,-1 0-15,1 1 0,0-1 0,21 0 16,0 0-16,-21 0 0,21 22 16,0-22-16,0 0 0,0 0 15,21 0-15,-21 0 0,21-21 0,0 0 16,1 22-16,-1-22 0,21 0 16,0 0-16,1 0 0,-22-22 15,64-20-15,-43 42 16,0-21-16,1 0 0,20-22 0,-21 22 15,22-21-15,-22 21 0,22-22 16,-22 22-16,0-21 0,1 21 16,-22-22-16,0 22 0,0 0 0,-21 0 15,-21 21 1,0 0-16,0 0 16,0 0-16,-1 21 0,1 0 15,21 0-15,0 1 0,0-1 16,0 0-16,0 0 0,0 0 15,0 0-15,0 1 0,0-1 0,21 0 16,-21 0-16,22 0 0,-22 0 16,21 1-16,-21-1 0,0 0 15,0 0 1,-21-21 0,-1 0-16,1 0 0,0 0 0,0 0 15,0 0-15,-22 0 0,22 0 0,0 0 16,0 0-16,0 0 0,0 0 15,-1 0-15,1-21 0,21 0 16,0 0 0,21 21-16,1-22 0,-1 22 15,0-21-15</inkml:trace>
  <inkml:trace contextRef="#ctx0" brushRef="#br1" timeOffset="106305.98">8467 6816 0,'0'0'0,"21"0"0,-21-21 0,21-1 16,-21-83 15,0 83-31,0 1 0,-21 0 0,0 0 0,21 0 16,-22 0-16,1 21 0,0 0 15,0 0-15,0 0 0,-22 0 0,22 0 16,-21 0-16,21 21 0,0 0 16,-22 21-16,22-21 0,-21 22 15,21-22-15,-1 21 0,1 1 0,0-22 16,0 21-16,21-21 0,0 22 15,0-22-15,0 0 0,0 0 0,0 0 16,0 0-16,0 1 0,21-22 16,0 0-16,0 0 0,1 0 15,20 0-15,-21 0 0,0 0 16,22-22-16,-22 1 0,21 21 0,-21-21 0,0 0 16,22 0-16,-22 0 15,0-22-15,0 22 0,0 0 0,1-21 16,-22 20-16,0 1 0,0-21 0,0 21 15,0 0-15,0 42 32,0 0-32,0 0 0,0 0 15,-22 0-15,22 1 0,-21 20 0,21-21 16,-21 0-16,21 0 0,0 1 0,0-1 16,0 0-16,0 0 0,0 0 15,0 0-15,0 1 0,21-22 16,0 0-16,1 21 0,-1-21 0,0 0 15,0 0-15,0 0 0,0 0 16,1 0-16,-1 0 0</inkml:trace>
  <inkml:trace contextRef="#ctx0" brushRef="#br1" timeOffset="106687.76">8742 6943 0,'0'-21'16,"0"42"-16,0-64 0,0 22 0,0 0 15,0 0-15,0 0 16,0 0-16,21-1 0,-21 1 0,21 0 15,0 0-15,0 0 0,1 21 16,-1-21-16,0-1 0,0 22 0,21 0 16,-20 0-16,-1 0 0,21 0 0,-21 0 15,0 22-15,1-1 0,-1 0 16,0 0-16,0 0 0,0 0 16,-21 22-16,0-22 0,0 0 0,0 21 15,0-20-15,0-1 0,-21 0 16,0 0-16,21 0 0,-21 0 0,0-21 15,-1 22-15,1-22 16,21-22 15,0 1-31,21 0 0,1 0 16,-22 0-16,21 0 16,0-1-16,-21-20 0,21 21 0,0 0 15,0-22-15,1 22 0,-1 0 0,0 0 0,0 0 16,0 0-16,0 21 15,1 0-15,-1-22 0,0 22 16,-21 22-16,0-1 16</inkml:trace>
  <inkml:trace contextRef="#ctx0" brushRef="#br1" timeOffset="107024.57">9398 6837 0,'0'21'0,"0"-42"0,0 63 16,21-42-16,-21 21 0,0 1 0,21-22 15,0 0-15,1 0 0,-1 0 16,0 0-16,21 0 0,-21 0 15,1 0-15,20 0 0,-21-22 0,21 1 16,-20 0-16,-1 0 0,0 0 0,0 0 16,0-1-16,-21 1 0,21 0 15,-21-21-15,0 21 0,0-1 16,0 1-16,0 0 0,-21 21 0,0 0 16,0-21-16,0 21 0,0 0 15,-22 21-15,22-21 0,0 21 0,0 0 16,-22 1-16,22 20 0,0-21 0,0 21 15,21-20-15,0-1 0,-21 21 16,21-21-16,0 0 0,0 22 0,0-1 16,0-21-16,21 0 15,0 1-15,0-22 16,22 0-16,-1 0 0,-21 0 16,21 0-16,-20 0 0,20 0 0,-21 0 15,21 0-15,-20-22 0,20 1 0,-21 21 16,0-21-16,0 0 0</inkml:trace>
  <inkml:trace contextRef="#ctx0" brushRef="#br1" timeOffset="109083.7">11430 6646 0,'0'0'0,"21"0"0,0 0 0,0 0 15,1 0-15,-22-21 16,21 0-16,0 0 0,-21 0 16,21 0-16,-21-1 0,0 1 0,0-21 15,0 21-15,0-22 0,0 22 16,0 0-16,0 0 0,-21 0 0,0 0 16,0-1-16,-1 22 0,1 0 15,0 0-15,-21 0 0,21 0 0,-1 0 16,-20 0-16,21 22 0,-21 20 0,20-21 15,-20 21-15,21 1 0,0-1 16,-22 0-16,22 1 0,0 20 16,0-20-16,0-1 0,0 0 0,-1 1 15,22-22-15,0 21 0,0-21 16,0 22-16,0-1 0,22-42 16,-1 21-16,0 0 0,21-21 0,-21 0 15,22 0-15,-1 0 0,-21 0 16,22 0-16,41-42 0,-41 42 15,-22-21-15,42-22 0,-20 1 16,-22 21-16,0-21 0,0-1 16,0 22-16,0-21 0,1-1 0,-22 1 15,21 0-15,-21-1 0,21 22 16,-21 0-16,0 0 0,0 0 16,0 0-16,0 42 31,0 21-31,0-21 15,0 0-15,0 22 0,0-1 16,0 0-16,0-20 0,0 20 0,0 0 16,0-21-16,0 22 0,0-22 0,0 0 15,0 0-15,0 0 0,0 1 16,21-1-16,0 0 0,0-21 0,1 0 16,20 0-16,-21 0 0,21 0 15,-20 0-15,20 0 0,-21 0 16,21-21-16,1 0 0,-22 21 0,21-22 15,-21-20-15,1 21 0,20 0 0,-21-22 16,0 1-16,0 21 0,1-21 16,-1 20-16,0-20 0,-21 21 15,21 0-15,-21 0 0,0 42 32,0 0-17,0 21-15,0-21 0,-21 1 0,0-1 16,21 21-16,-21-21 0,21 0 15,0 22-15,0-22 0,0 0 0,0 0 16,0 0-16,0 1 0,0-1 16,0 0-16,21-21 15,0 0-15,0 0 0,21 0 0,-20 0 16,-1 0-16,0 0 0,21 0 16,-21-21-16,1 21 0,-1-21 15,0-1-15,0 1 0,0 0 0,0 0 16,1 0-16,-1-22 0,-21 22 0,0-21 15,0 21-15,0-22 0,0 22 16,0 0-16,0 0 0,0 0 0,0 0 16,21 21 31,0 0-47,21 0 15,-20 0-15,20 0 0,0 0 0,22 0 16,-22-22-16,0 22 0,22 0 0,-22 0 15,22 0-15,-22-21 0,0 21 16,1 0-16,-22 0 0,0 0 0,0 0 16,0 0-16,-21-21 0,-21 21 31,0 0-31,0 0 0,-21 21 0,20 0 16,1 1-16,-21-1 0,0 0 15,20 0-15,-20 21 0,21-20 16,-21 20-16,20-21 0,1 21 0,-21-20 15,21-1-15,-22 42 16,22-42-16,21 1 0,0-1 0,0 0 16,0 0-16,0 0 0,21-21 15,1 0 1,-1 0-16,0 0 0,0 0 0,0 0 16,22 0-16,-22 0 0,21-21 0,-21 0 15,22 0-15,-22 0 0,21-1 16,-21 1-16,0 0 0,22-21 15,-22 21-15,0-22 0,0 22 0,-21-21 16,21 21-16,-21-1 0,22 1 16,-22 0-16,0 0 0,0 0 0,0 42 31,-22 0-31,1 21 16,0-20-16,21-1 0,-21 0 15,0 21-15,21-21 0,-21 1 16,21 20-16,0-21 0,0 0 0,0 0 15,0 1-15,0-1 0,0 0 0,0 0 16,21 0-16,0-21 0,0 21 16,0-21-16,0 0 0,1 0 15,20 0-15,-21 0 0,21 0 0,-20 0 16,20 0-16,0-21 0,-21 0 0,22 21 16,-22-21-16,21-21 0,-21 20 15,1-20-15,-1 0 0,21-1 0,-21 1 16,0 0-16,1-22 0,-1 1 15,0 20-15,0 1 0,-21-21 0,21 41 16,-21-20-16,21 21 0,-21-21 16,0 20-16,22 1 0,-44 21 31,22 21-15,-21 1-16,21-1 0,0 21 0,-21 0 15,0-20-15,21 20 0,0 21 0,-21-20 16,21-1-16,-21 0 0,21 1 15,-22-1-15,22 0 0,0-20 0,0 20 16,0 0-16,0-21 0,0 1 16,0 20-16,0-21 15,22 0-15,-22 0 0,42-21 16,-21 0-16,0 0 0,0 0 0,1 0 16,-1 0-16,21 0 0,-21 0 15,0-21-15,22 0 0,-22 0 0,0 0 16,21 0-16,-20-1 0,-1-20 0,0 21 15,0 0-15,0 0 0,0-1 16,1 1-16,-22 0 0,0 42 31,-22 0-31,22 1 16,0-1-16,-21 0 16,21 0-16,0 0 0,0 0 15,0 1-15,0-1 16,0 0-16,21-21 0,1 0 15,-1 0-15,0 0 0,0 0 16,0 0-16,0 0 0,1-21 16,-1 21-16,0-21 0,0-1 0,0 1 15,0 0-15,-21 0 0</inkml:trace>
  <inkml:trace contextRef="#ctx0" brushRef="#br1" timeOffset="109275.59">14541 6371 0,'0'0'0,"-21"0"0,0 0 16,0 0-16,0 0 15,0 0-15,21 21 16,0 1-16,0-1 16,21-21-1</inkml:trace>
  <inkml:trace contextRef="#ctx0" brushRef="#br1" timeOffset="111463.87">15219 6922 0,'0'0'0,"21"-22"0,0 22 0,0-21 15,0 21-15,1-21 0,-1 0 0,0 21 16,0-21-16,-21 0 0,21-1 0,0 1 16,-21 0-16,0 0 15,0 0-15,0-22 0,0 22 0,0-21 16,0 21-16,-21 0 0,0-1 15,0 1-15,0 0 0,0 0 0,-22 21 16,22 0-16,-21 0 0,21 0 0,-1 21 16,-20 0-16,21 0 0,-21 22 15,20-22-15,-20 21 0,21 1 16,0-1-16,0 0 0,-1 1 0,1-22 16,0 21-16,21-21 0,0 22 0,0-22 15,0 0-15,0 0 0,0 0 0,0 0 16,0 1-16,21-22 15,0 0-15,1 21 0,20-21 16,-21 0-16,21 0 0,-20 0 0,20-21 16,0-1-16,1 22 0,-22-21 15,21 0-15,0 0 0,1 0 0,-22 0 16,21-22-16,-21 22 0,22-21 0,-22 21 16,0-22-16,-21 22 0,21-21 15,-21 21-15,0-1 0,21 1 0,-42 42 31,0 1-15,21-1-16,0 21 0,-21-21 0,0 0 16,21 22-16,-21-22 0,21 21 15,0-21-15,0 1 0,0-1 0,0 0 16,0 0-16,0 0 0,0 0 16,21 1-16,0-1 0,0-21 15,0 21-15,0-21 0,22 0 0,-22 0 16,21 0-16,-21 0 0,22 0 0,-1 0 15,0 0-15,-20-21 0,20 0 16,0-1-16,-21 1 0,22-21 0,-22 21 16,0-22-16,0 1 0,22 0 15,-22-64-15,0 42 16,-21 1-16,21 21 0,-21-22 0,0 22 16,0-1-16,0 22 0,0 0 0,0 0 15,0 0-15,0 42 16,-21 0-16,21 0 15,-21 22-15,21-22 0,-21 21 16,21 22-16,0-22 0,0 0 0,-22 1 16,1-1-16,21 0 0,-21 1 0,21-1 15,0-21-15,-21 21 0,0-20 16,0 20-16,21-21 0,0 0 16,0 0-16,0-42 46,0 0-46,0 0 0,0 0 16,21 0-16,0-22 0,0 22 16,0 0-16,0-21 15,1 20-15,-1-20 0,21 21 0,-21-21 0,22 20 16,-1 1-16,21 0 16,-20 21-16,-22 0 0,42 21 15,-20 0-15,-22 1 0,0-1 16,0 0-16,0 21 0,-21-21 0,0 1 15,0 20-15,0-21 0,0 0 0,0 22 16,0-22-16,0 0 0,-21 0 16,0-21-16,0 21 0,-21 0 15,20-21-15,-20 22 0,21-22 0,-21 0 0,20 0 16,1 0-16,-21 0 0,21 0 16,-22 0-16,22 0 15,0 0-15,0 0 0,0-22 0,0 22 16,-1-21-16,1 0 15,21 42 32,21 0-31,1-21-16,-1 0 16,0 0-16,-21 22 0,42-22 15,-21 0-15,1 0 0,20 0 16,0 0-16,-21 0 0,22 0 0,-1 0 15,0 0-15,1 0 0,-1 0 0,0 0 16,1-22-16,-1 1 0,-21 0 16,22 0-16,-22 0 0,21-22 0,-21 22 15,0-21-15,1 0 0,20-1 16,-21-20-16,0 20 0,0-20 16,1-1-16,-1-20 0,0 20 0,0 43 15,-21-21-15,0 21 0,21-1 16,-21 1-16,0 0 0,0 0 0,0 42 31,0 0-15,0 0-16,-42 64 15,42-43-15,0 1 0,-21 20 16,21-20-16,-21 20 0,21-21 0,-22 1 16,22-1-16,0 0 0,0 1 0,0-1 15,-21-21-15,21 0 0,0 1 16,0 20-16,0-21 0,0 21 15,0-20-15,21-22 16,1 21 0,-1-21-16,0 0 15,0 0-15,0 0 0,0 0 16,1 0-16,-1-21 0,0-1 16,0 1-16,0 0 15,0 21-15,1-21 0,-1 0 0,0 0 16,0-1-16,0 1 0,0-21 15,-21 21-15,22 0 0,-1-1 0,-21 1 16,0 0-16,21 0 0,-21 0 16,21 21-1,0 0 17,0 0-17,1 0-15,-1 0 0,0 0 16,0 0-16,0 0 15,0 0-15,1 0 0,-1-21 0,0-1 16,0 22-16,-21-21 0,0 0 16,21 0-16,-21 0 0,0 0 0,0-1 15,0 1-15,0 0 0,0 0 0,0 0 16,0 0-16,0-1 0,-21 22 16,0 0-16,0 0 0,-22 0 15,22 22-15,0-1 16,-21 21-16,21-21 0,-1 22 15,-20-1-15,21 0 0,0 1 0,0-1 16,-1-21-16,1 21 0,21 1 16,0-22-16,0 42 0,0-41 15,0-1-15,0 0 0,21-21 0,1 21 16,-1-21-16,21 21 16,-21-21-16,0 0 0,22 0 0,-22 0 15,0 0-15,21 0 0,-20 0 16,-1 0-16,0 0 0,0 0 0,0-21 15,0 0-15,1 0 0,-1 0 16,-21-1 0,21 22-16,-21-21 0,21 21 0,-21-21 15,0 0-15,21 0 0</inkml:trace>
  <inkml:trace contextRef="#ctx0" brushRef="#br1" timeOffset="111667.76">18224 6964 0,'0'0'0,"0"21"15,-21-42 32</inkml:trace>
  <inkml:trace contextRef="#ctx0" brushRef="#br1" timeOffset="127203.41">868 9779 0,'0'0'0,"-21"0"16,-1 0-16,1 21 15,0-21-15,0 0 16,0 0-16,0 0 15,-1 0-15,1 0 0,0 0 0,0 0 16,0 0-16,0 0 0,-1 0 16,1 0-16,0 0 0,0 0 15,0 0-15,0 0 0,-1 0 16,44 0 15,20 0-31,0 21 16,1-21-16,-1 0 0,21 0 15,1 0-15,-1 0 0,1 0 16,-1 0-16,1 0 0,-1 0 0,22 0 16,0 0-16,-22 0 0,22 0 15,0 0-15,-1 0 0,-20 0 0,20 0 16,-20 0-16,-1 0 0,22 0 16,-43 0-16,1 0 0,-22-21 15,0 21-15,0 0 0,0-21 16,-21 0-16,0 0 15,0 0-15,-21 21 0,0-22 16,-21 1-16,21 21 0,-1-21 0,-20 0 16,0 21-16,-1-21 15,1 21-15,21 0 0,-21 0 0,-1-21 16,22 21-16,-21 0 0,21 0 16,-1 0-16,1 0 0,21 21 31,21-21-16,22 0-15,-22 21 0,21-21 0,-21 0 16,22 0-16,-1 21 0,0-21 16,-20 0-16,20 0 0,-21 0 0,21 21 15,-20-21-15,-1 0 0,0 0 16,0 0-16,0 0 0,0 21 0,1-21 16,-22 22-1,0-1-15,0 0 16,-22 0-16,1 0 15,0 0-15,0 1 0,-21-1 0,20 0 16,-20 0-16,0 21 0,-1-20 16,1-1-16,0 21 0,-1-21 0,1 0 15,0 1-15,21-1 0,-22 0 16,22 0-16,0-21 0,0 21 16,0-21-16,-1 0 31,22-21 0,22 21-31,-22-21 16,21 21-16,0-21 0,0 0 15,0-1-15</inkml:trace>
  <inkml:trace contextRef="#ctx0" brushRef="#br1" timeOffset="129332.02">2730 9631 0,'0'0'0,"0"-64"31,0 43-31,0 0 0,0 42 47,-21 0-47,0 22 15,21-22-15,0 21 0,-21 1 16,0-1-16,0 0 0,21-21 0,-22 22 16,1-1-16,21 0 0,-21-20 15,21 20-15,-21-21 0,21 0 0,-21 0 16,21 1-16,0-1 0,0 0 16,21-21-1,0 0-15,0-21 16,0 21-16,1-21 0,-1-1 0,0 1 15,21 0-15,-21 0 0,1 0 16,20-22-16,-21 22 0,0-21 0,0 21 16,1-22-16,-1 22 0,0-21 15,0 21-15,0 0 0,0 21 16,-21-22-16,22 22 16,-22 22-16,0-1 15,0 0-15,21 0 0,-21 0 0,0 0 16,0 22-16,0-22 0,0 0 15,0 21-15,0-20 0,0-1 0,0 0 16,0 0-16,0 0 0,0 0 0,0 1 16,21-22-16,-21 21 0,21-21 15,0 21-15,0-21 0,1 0 16,-1 0-16,0 0 0,21-21 16,-21 0-16,1 21 0,-1-22 15,21 1-15,-21 0 0,0 0 0,1 0 16,-1-22-16,0 22 0,0-21 15,0 21-15,-21-22 0,0 1 0,0 21 16,0-21-16,0 20 0,0-20 16,0 21-16,0 0 0,0 42 31,0 0-31,-21 21 16,21-20-16,0 20 0,0-21 15,-21 21-15,21-20 0,0 20 16,-21 0-16,21-21 0,0 1 0,0-1 15,0 21-15,0-21 0,0 0 16,21 1-16,0-22 0,0 0 16,0 21-16,1-21 0,20 0 0,-21 0 15,0 0-15,22 0 0,-1-21 16,-21 21-16,21-22 0,1 1 0,-22 0 16,21 0-16,-21 0 0,1-22 15,-1 1-15,0 21 0,0-21 16,0-1-16,-21 1 0,0 0 0,0-1 0,0 1 15,0 0-15,21 20 0,-21-20 16,0 21-16,0 0 16,-21 42-1,21 0-15,0 0 16,0 0-16,-21 22 0,21-1 0,-21 0 16,21 1-16,0-1 0,0 0 15,-21 1-15,0-22 0,-1 21 0,22 1 16,0-22-16,-21 21 0,0-21 15,21 0-15,0 1 0,0-1 0,0 0 16,21-42 15,0 21-15,1-21-16,-22-1 0,21 1 0,0 0 16,0 0-16,0 0 0,0-22 15,1 22-15,-22 0 0,21 0 0,0 0 16,0 0-16,-21-1 0,21 22 15,0 0 1,-21 22-16,0-1 0,0 0 16,0 0-16,0 0 15,0 0-15,0 1 0,0-1 16,0 0-16,0 0 0,0 0 0,0 0 16,0 1-16,22-1 0,-1-21 15,0 21-15,0-21 0,0 0 0,0 0 16,1 0-16,-1 0 0,0 0 15,21 0-15,-21 0 0,22 0 0,-1 0 16,0-21-16,1 0 0,-1-1 0,0 22 16,-20-42-16,20 21 0,21-21 15,-41-1-15,-1 1 0,0 21 16,0-22-16,-21 1 0,0 21 0,0 0 16,0 0-16,0-1 0,0 1 15,-21 21-15,0 0 16,0 0-16,-1 21 0,1 1 0,-21-1 15,21 0-15,0 0 0,21 21 0,-22-20 16,22 20-16,-21-21 0,21 0 16,0 22-16,0-22 0,0 0 15,0 0-15,0 0 0,21 0 0,1-21 16,-1 22-16,0-1 0,0-21 0,21 0 16,-20 0-16,20 0 15,0 0-15,1 0 0,-1 0 0,21-21 16,-20-1-16,-22 1 0,21 0 15,-21 0-15,1 0 0,-1 0 16,0-22-16,-21 22 0,0 0 0,21-21 0,-21 20 16,0-20-16,0 21 0,0 0 15,0 42 17,0 0-32,0 0 0,0 0 15,-21 22-15,21-22 0,0 0 0,0 21 16,-21-20-16,21-1 0,-21 0 0,21 0 15,0 0-15,0 0 0,-22 1 16,22-1-16,-21 0 0,21-42 47,0 0-47,0-1 16,0 1-16,0 0 15,0 0-15,21-21 0,-21 20 16,22-20-16,-1 21 0,0-21 0,0-1 15,0 1-15,22 21 0,-22-22 16,21 22-16,0 0 0,1 21 0,-1 0 16,-21 0-16,22 0 0,-1 0 0,0 21 15,-21 0-15,1 1 0,20 20 16,-42-21-16,21 21 0,-21-20 0,0-1 16,0 21-16,0-21 0,0 0 15,0 22-15,-21-22 0,21 0 0,-21 0 16,0 0-16,-1-21 0,1 22 0,0-1 15,0-21-15,0 21 16,21-42 15,0 0-31,0-1 0</inkml:trace>
  <inkml:trace contextRef="#ctx0" brushRef="#br1" timeOffset="130448.38">6858 9483 0,'0'0'0,"21"0"15,0-21-15,0 21 16,-21 21 15,0 0-31,0 0 0,0 0 16,0 0-16,0 22 0,0-22 15,0 21-15,0 1 0,-21-22 16,21 21-16,0 0 0,0-20 0,-21 20 16,21-21-16,-21 0 0,21 0 0,0 1 15,0-1-15,0 0 0,0 0 16,21-21 0,0 0-16,0 0 0,1-21 15,-1 0-15,0 21 0,0-21 16,0-22-16,0 22 0,22 0 0,-22-21 15,0 20-15,0-20 0,0 0 0,1 21 16,-22-22-16,21 22 0,0 0 16,0 0-16,-21 0 0,0-1 15,21 22 1,-21 22-16,0-1 16,0 0-16,0 0 0,0 21 15,0-20-15,0-1 0,0 21 0,0-21 16,0 22-16,0-22 0,0 0 0,0 21 15,0-21-15,0 1 0,0-1 0,21 0 16,1 0-16,-1-21 16,0 0-16,0 0 0,0 0 15,0 0-15,1 0 0,-1 0 0,0-21 16,21 21-16,-21-21 0,43-43 16,-43 43-16,21 0 15,1-64-15,-22 43 0,21 0 16,-21-1-16,1 1 0,-22 0 15,21-1-15,-21 22 0,21 0 0,-21 0 16,0 0-16,0-1 0,0 44 31,0-1-31,-21 0 16,21 0-16,-21 21 0,-1 1 16,22-22-16,0 21 0,0 1 15,0-22-15,-21 21 0,21-21 0,0 22 16,0-22-16,0 0 0,0 21 15,21-21-15,1 1 0,-22-1 16,21-21-16,0 0 0,21 0 0,-21 0 16,1 0-16,20 0 0,-21 0 15,21-21-15,-20 21 0,20-22 0,0 1 16,-21 0-16,22 0 0,-22 0 0,0-22 16,0 22-16,0-21 0,1 21 15,-22-22-15,0 1 0,0 21 0,0-21 16,0 20-16,0 1 0,0 0 0,0 0 15,-22 21 1,1 0-16,0 0 0,21 21 0,-21 0 16,0 22-16,21-22 0,-21 21 0,21-21 15,-22 22-15,22-1 0,0 0 16,0-21-16,0 22 0,0-22 0,0 21 16,0-21-16,0 1 0,0-1 15,0 0-15,22 0 0,-1-21 0,0 0 16,0 21-16,0-21 0,0 0 0,1 0 15,-1 0-15,0 0 0,0-21 16,0 0-16,0 0 0,1 21 0,-1-43 16,0 22-16,-21 0 0,21-21 0</inkml:trace>
  <inkml:trace contextRef="#ctx0" brushRef="#br1" timeOffset="132153.98">10160 9525 0,'0'0'0,"-21"-21"31,21 0-31,0 0 0,0-1 0,21 22 16,0-21-16,0 0 0,22-21 15,-22 42-15,21-21 0,-21 21 16,0-22-16,1 22 0,-1 0 0,21 0 15,-21 0-15,0 0 16,1 0-16,-22 22 0,0-1 16,0 0-16,0 21 0,0-21 15,0 22-15,0-22 0,0 21 16,0 1-16,0-22 0,0 21 16,0 0-16,-22 1 0,22-22 0,-21 21 0,0-21 15,0 1-15,21-1 0,0 0 16,-21 0-16,21-42 31,0 0-31,21 0 16,-21-1-16,21-20 0,0 21 15,-21-21-15,21-1 0,1 1 0,-1 0 16,0 20-16,0-20 0,0 0 0,22 21 16,-22-22-16,0 22 0,0 0 15,0 21-15,0-21 0,1 21 16,-1 0-16,0 21 15,-21 0-15,0 0 0,0 0 16,0 1-16,0 20 0,0-21 16,0 21-16,0 1 0,0-1 0,0-21 15,0 22-15,0-22 0,21 21 0,0-21 16,-21 0-16,21 1 0,1-1 16,-1 0-16,0 0 0,0-21 15,0 0-15,22 21 0,-22-21 0,21 0 16,-21 0-16,22 0 0,-1-21 15,0 21-15,1-21 0,-1 0 0,0 0 16,1-1-16,-1-20 0,-21 21 0,21-21 16,-20-1-16,20 1 0,-21 21 15,-21-22-15,21 1 0,0 0 0,-21 21 16,0-22-16,0 22 0,0 0 0,0 0 16,0 0-16,-21 21 15,0 0-15,0 0 16,0 21-16,0-21 0,-1 21 15,1 0-15,0 21 0,0-20 16,0 20-16,0-21 0,21 21 16,0 1-16,0-22 0,-22 21 0,22 1 0,0-22 15,0 0-15,0 21 16,22-21-16,-1 1 0,-21-1 0,42 0 16,-21 0-16,43-21 15,-43 21-15,21-21 0,43 0 16,-43 0-16,1 0 0,62-42 15,-41 42-15,-1-21 0,1-22 0,-22 22 16,22 0-16,-22-21 0,0 21 16,1-22-16,-22 1 0,21 0 15,-21 20-15,-21-20 0,0 0 0,0 21 16,0-1-16,0 1 0,0 0 16,-21 21-16,0 0 0,0 0 15,0 0-15,0 0 0,-1 0 0,-20 0 16,21 21-16,0 0 0,0 1 15,-1 20-15,1-21 0,0 21 0,0 1 16,21-22-16,0 21 0,0 1 0,0-22 16,0 21-16,0-21 0,0 22 15,21-22-15,0 0 0,0 0 16,1 0-16,20-21 0,43 21 0,-43-21 16,21 0-16,-20 0 15,20 0-15,1 0 0,-22 0 0,22 0 16,-1 0-16,1-21 0,-22 0 0,0 0 15,22 0-15,-22-22 0,0 22 16,-20-21-16,20 21 0,-21-22 0,0 1 16,0 0-16,1-1 0,-22 22 0,0-21 15,0 21-15,0 0 0,-22-1 16,1 1-16,0 21 0,-21 0 0,21 0 16,-22 0-16,22 0 0,-21 0 0,-1 0 15,22 21-15,-21 1 0,0-1 16,-1 21-16,22-21 0,-21 22 15,21-22-15,-1 21 0,1-21 0,21 22 0,0-1 16,0-21-16,0 0 16,0 0-16,0 1 0,0-1 0,21 0 15,1 0-15,-1-21 0,0 0 0,0 0 16,21 0-16,-20 0 0,-1 0 16,21 0-16,-21-21 0,22 0 0,-22 0 15,21-1-15,-21 1 0,0-21 0,22 0 16,-22 20-16,0-20 0,0-21 15,0 20-15,1 1 0,-1-22 16,0 22-16,0-21 0,-21 20 0,0-20 16,0 20-16,21-20 0,-21 21 0,21-22 15,-21 22-15,0 21 0,0-1 0,0 1 16,0 0-16,-21 42 16,0 0-1,21 22-15,-21-1 0,0 0 0,21 1 16,-21-1-16,21 22 0,-22-22 0,22 21 15,0-20-15,-21 20 0,21 1 16,0-22-16,0 0 0,0 22 0,0-22 16,0 1-16,0-22 0,21 21 0,1-21 15,41 22-15,-42-22 16,0-21-16,22 0 0,-1 0 0,-21 0 16,22 0-16,-22 0 0,21 0 15,-21-21-15,22-1 16,-1 1-16,-21-21 0,0 21 0,0 0 15</inkml:trace>
  <inkml:trace contextRef="#ctx0" brushRef="#br1" timeOffset="135179.82">15684 9652 0,'0'0'0,"22"0"0,-1 0 0,21-21 0,0 0 16,-20 21-16,20-21 0,-21-1 0,21 1 15,-20 0-15,-1 0 0,0 0 16,-21 0-16,0-22 0,0 22 16,0-64-16,0 43 0,-21 21 15,0-21-15,-1-1 0,1 1 16,-63 0-16,62 20 0,-20 22 15,0 0-15,-1 0 0,-20 0 16,21 22-16,-1-1 0,-20 0 0,20 0 16,1 21-16,0 1 0,-1-1 0,1 0 15,0 1-15,-1-1 0,22 0 16,0 1-16,0-1 0,0 0 16,21 1-16,0-22 0,0 21 0,0-21 15,0 22-15,21-22 0,0 0 16,21-21-16,-20 21 0,20-21 0,0 0 15,1 0-15,-1 0 0,0-21 0,22 0 16,-22 21-16,0-21 0,1-22 16,-1 22-16,-21-21 0,22 21 0,20-64 15,-42 64-15,0-21 16,-21 20-16,22-20 0,-1 21 0,-21-21 16,0 20-16,21 1 0,-21 0 15,0 42 16,0 0-31,0 1 0,0-1 16,-21 21-16,21-21 0,0 22 0,0-1 16,-21 0-16,21 22 0,-22-22 15,1 22-15,0 41 0,0-62 16,0 20-16,21 1 0,-21-22 16,-1 22-16,22-1 0,0-21 0,-21 22 15,21-1-15,-21-20 0,21-1 16,0 0-16,0 1 0,0-1 15,0-21-15,0 22 0,0-22 0,0 0 16,21-21-16,0 0 0,1 0 16,-1-21-16,0 0 15,0-1-15,0 1 0,22 0 16,-22-21-16,0-1 0,21 1 0,-21 0 16,22-1-16,-1-20 0,0 21 0,1-22 15,-1-21-15,0 22 0,22-1 16,-22-20-16,1-1 0,-1 22 0,0-22 15,-21 21-15,22 22 0,-22-21 16,0 20-16,-21 1 0,0 0 0,0 20 16,0 1-16,0 0 0,0 0 0,-21 21 31,0 0-15,0 21-16,21 0 0,0 0 15,0 1-15,0-1 0,0 0 16,0 0-16,0 0 0,0 22 0,0-22 15,0 0-15,0 0 0,0 0 0,0 0 16,21 1-16,0-1 0,21-21 16,-21 21-16,1-21 0,-1 0 15,0 0-15,0 0 0,21 0 16,-20-21-16,-1 0 0,0-1 0,0 22 16,-21-21-16,21-21 0,0 21 0,1 0 15,-1-1-15,0-20 0,-21 21 16,21 0-16,0 0 0,0-1 0,1 1 15,-22 0-15,0 0 0,0 42 47,0 0-47,0 0 0,0 1 0,0-1 16,-22 21-16,22-21 0,0 0 16,0 22-16,0-22 0,0 21 0,0-21 15,0 1-15,0 20 0,0-21 0,22 0 16,-1 0-16,0 1 0,0-22 15,0 21-15,0-21 0,1 21 0,20-21 16,0 0-16,1 0 0,-1 0 16,0-21-16,1 0 0,-1-1 0,0 1 15,22 0-15,-22-21 0,43-22 16,-64 22-16,21 0 16,-21-1-16,1 22 0,-1-21 0,-21-1 15,21-20-15,-21 21 0,0 20 16,-21 1-16,0 21 0,-1-21 15,-20 21-15,21 0 0,-21 0 0,-1 0 16,22 21-16,-21-21 0,-22 21 0,22 1 16,21 20-16,-22-21 0,1 21 15,21-20-15,0 20 0,0-21 0,-1 21 16,22-20-16,0 20 0,0-21 16,0 0-16,0 22 0,0-22 15,0 0-15,22 0 0,-1-21 0,0 21 16,0-21-16,21 0 0,-20 0 0,-1 0 15,21 0-15,-21 0 0,22-21 16,-22 0-16,21 0 0,-21 0 16,0-1-16,22 1 0,-22-21 0,0 21 15,0-22-15,-21 22 0,21-21 16,1 21-16,-22-22 0,0 22 0,0 0 0,0 0 16,0 0-16,0 0 0,-22 42 31,22 0-31,-21 0 0,0 0 15,21 0-15,0 1 0,0 20 0,-21-21 16,21 0-16,0 22 0,0-22 16,0 21-16,0-21 0,0 0 0,0 1 15,0 20-15,21-21 0,0-21 16,0 21-16,-21 0 0,43-21 0,-22 0 16,0 0-16,0 0 0,22 0 15,-22 0-15,0 0 0,21 0 0,-21-21 16,1 0-16,20 0 0,-21-21 15,0 20-15,0-20 0,22 21 0,-22-21 16,0-1-16,0 1 0,22-22 16,-22 22-16,0 0 0,0-22 0,-21 22 15,0 0-15,21-1 0,-21 1 0,0 21 16,0-22-16,0 22 0,-21 21 16,0 21-16,0-21 15,0 43-15,21-22 0,-22 21 16,1 1-16,0-22 0,21 42 0,-21-20 15,21-1-15,-21 0 0,0 1 0,21-1 16,0 0-16,0-21 0,0 22 16,0-1-16,0 0 0,0-20 0,0 20 15,0-21-15,21 0 0,0 0 0,-21 1 16,21-22-16,0 0 0,0 0 16,1 0-16,20 0 0,-21 0 15,0-22-15,0 22 0,22-21 0,-22 0 16,0 0-16,21-21 0,-20 20 15,20-20-15,-21 21 0,0-21 0,0-1 16,1 22-16,-1-21 0,0-1 0,0 22 16,0 0-16,-21 0 0,0 42 31,-21 0-31,0 0 16,0 1-16,21 20 15,0-21-15,-21 0 0,21 22 0,-22-22 16,22 21-16,0-21 0,0 0 0,0 1 15,22 41-15,-1-63 16,0 21-16,0 0 0,0-21 0,0 0 16,22 0-16,20 0 0,-20 0 15,-22 0-15,21 0 0,-21 0 16,22-21-16,-22 0 0,0-21 0,21 21 16,-21-22-16,1 22 0,-1-21 0,0-1 15,21-62 1,-21 41-16,22 22 0,-22-22 0,21-63 15,1 64-15,-1-43 16,-21 64-16,0 20 0,0-41 16,-21 42-16,-21 42 15,0 0-15,0 0 16,0 22-16,0-1 0,-1 21 0,1 1 16,0-22-16,0 22 0,0-1 15,0-20-15,-1 20 0,1 1 16,0-22-16,0 0 0,21 22 15,0-22-15,0 43 0,0-43 0,0-21 16,0 22-16,0-22 0,0 0 16,0 0-16,42 0 0,1-21 15,-22 0-15,42 0 0,-42 0 16,22 0-16,-22-21 0,21 0 16,1 0-16,-1 0 0,0-22 15,22-20-15,-22 20 0,0 1 16,1 21-16,-22-21 15,0-1-15,21 22 0,-42-21 0,22 21 16,-44 42 0,22 0-1,-21 0-15,0 0 0,21 0 0,-21 1 16,0 20-16,0-21 0,21 21 16,0-20-16,0-1 0,0 21 0,0-21 15,0 0-15,0 1 0,0-1 0,21 0 16,0 0-16,0-21 15,43 0-15,-43 0 16,21 0-16,0 0 0,-20-21 0,20 21 16,-21-21-16,0 0 0,22-1 15,-22-20-15,0 21 0,42-64 16,-41 43-16,-1 0 0,21 20 0,-21-20 16,-21 0-16,21-1 0,-21 22 15,22 0-15,-22 0 0,-22 21 16,1 21-1,21 0-15,-21 22 0,0-22 16,0 21-16,0-21 0,-1 22 0,1 20 16,0-21-16,0 1 0,-21 63 15,20-64-15,1 21 0,21-20 16,0 20-16,-21-20 0,21 20 16,-21 43-16,21-43 0,0 1 15,0-1-15,0 1 0,0-22 16,0 22-16,0-1 0,0 1 0,-21-1 15,21 1-15,0-22 0,0 22 0,0-22 16,-21 0-16,21 1 0,-22-22 0,22 0 16,-21 0-16,0 0 0,0-21 15,0 0-15,0 0 0,-1 0 0,1 0 16,-21 0-16,21-21 0,0 0 0,-1 0 16,1 0-16,0-1 0,0 1 15,21 0-15,0 0 0,-21 0 16,21-22-16,0 22 0,0-42 15,0 42-15,0-22 0,0 1 0,0 0 16,0-1-16,21 1 0</inkml:trace>
  <inkml:trace contextRef="#ctx0" brushRef="#br1" timeOffset="135427.72">19262 9102 0,'0'0'0,"0"-21"15,21 21-15,0 0 0,0 0 16,21-22-16,-20 22 0,20 0 0,0 0 16,1-21-16,-1 21 0,21 0 15,-20 0-15,-1 0 0,0 0 0,-20 0 16,20 0-16,-21 0 0,0 0 0,-21-21 15,0 0-15,-21 0 16,-21 21-16</inkml:trace>
  <inkml:trace contextRef="#ctx0" brushRef="#br1" timeOffset="135615.62">18986 8805 0,'-42'22'31,"42"-1"0,-21-21-31,0 0 16,21 21-16,-21-21 0,-1 21 16,-20-21-16,0 21 0</inkml:trace>
  <inkml:trace contextRef="#ctx0" brushRef="#br1" timeOffset="136195.29">7514 10160 0,'0'0'0,"-21"0"0,0 0 16,0 21-1,21 0-15,0 22 0,0-1 16,-22 0-16,22 1 0,-21 20 0,21 1 16,-21-22-16,21 22 0,0-1 0,0 1 15,-21-1-15,21 1 0,-21-22 16,0 21-16,21-20 0,0 20 16,0-20-16,-22-1 0,22 0 0,-21-21 15,21 22-15,-21-22 0,21 0 16,0 0-16,0 0 0,-21-21 15,21-21 1,0 0-16,-21 0 16,21 0-16,0-22 0,0 1 0</inkml:trace>
  <inkml:trace contextRef="#ctx0" brushRef="#br1" timeOffset="136539.7">7218 10520 0,'0'-42'16,"0"84"-16,0-106 0,0 22 0,0 0 15,0 21-15,0-1 0,0 1 0,21 0 16,0 0-16,-21 0 0,21 0 0,0-1 16,1 22-16,-1-21 15,0 21-15,21 0 0,-21 0 0,22 0 16,-1 0-16,0 0 0,1 0 0,-1 21 16,0 1-16,-20 20 0,-1-21 15,0 21-15,-21 1 0,0 41 16,0-41-16,-21-1 0,0 0 0,-22-20 15,1 20-15,21-21 0,-22 21 16,1-20-16,21-1 0,-21 0 0,20-21 16,1 21-16,0-21 0,0 0 15,21 21-15,-21-21 0,42 0 63,0 0-63,0 0 15,0 0-15,1 0 0</inkml:trace>
  <inkml:trace contextRef="#ctx0" brushRef="#br1" timeOffset="136976.04">7789 10964 0,'0'0'0,"-21"0"15,0 0-15,21-21 16,0 0-16,0 0 16,0 0-16,21 0 0,0 21 15,0-22-15,1 1 0,-1 21 0,21 0 16,-21-21-16,0 21 0,22 0 16,-22 0-16,21 0 0,-21 0 0,1 21 15,20 0-15,-21-21 0,0 22 0,0-1 16,1 0-16,-22 21 0,0-21 15,0 1-15,0-1 0,0 0 16,0 0-16,0 43 0,0-43 0,-22-21 16,22 21-16,0 0 15,-21-21-15,21-21 32,0 0-32,21 0 0,-21-1 15,22 1-15,-1 0 0,-21 0 0,21 0 16,0-22-16,0 22 0,-21 0 0,21 0 15,1-21-15,-1 20 0,-21 1 16,21 0-16,-21 0 0,21 21 0,0-21 16,0 21-16,1 0 15,-1 0-15,0 0 16,0 0-16</inkml:trace>
  <inkml:trace contextRef="#ctx0" brushRef="#br1" timeOffset="138343.38">9038 10753 0,'0'0'15,"0"-21"-15,0-1 16,-21 22 0,0 0-16,0 0 0,-1 0 15,1 22-15,0-1 0,0 0 16,0 0-16,0-21 0,21 42 15,-22-20-15,1-1 0,0 0 0,21 21 16,-21-21-16,21 1 0,0-1 16,0 0-16,0 0 0,21 0 15,-21 0-15,21-21 0,0 0 16,1 0-16,-1 22 0,21-22 0,-21 0 16,0 0-16,1 0 0,-1-22 15,21 1-15,-21 21 0,0-21 0,1 0 16,-1 21-16,0-21 0,0 0 15,-21-22-15,0 1 0,0 21 16,0 0-16,0-22 0,0 22 16,0 0-16,-21-21 0,0 20 15,0 1-15,-1 21 0,1 0 0,42 0 47,1 0-47,-1 21 16,21-21-16,-21 0 0,22 0 0,-1 0 15,0 0-15,22 0 0,-22 0 0,22 0 16,-1 0-16,1 0 0,-1 0 16,1 0-16,-1 0 0,-21 0 0,1 0 15,-22 0-15,0 0 0,0 0 16,-21 22 0,-21-22-16,0 0 15,0 21-15,0-21 0,-1 21 0,-20-21 16,21 21-16,0 0 0,-22 0 15,22 1-15,-21-1 0,21 0 0,-22 0 16,22 0-16,0 0 0,0 1 0,21-1 16,0 21-16,0-21 0,-21 0 15,21 1-15,0-1 0,0 0 0,0 0 16,21 0-16,0-21 0,-21 21 0,21-21 16,0 0-16,1 0 0,20 0 15,-21 0-15,43 0 16,-43-21-16,0 0 0,21 0 0,22-21 15,-43 20-15,21-20 16,-21 21-16,22-21 0,-22-1 0,0 1 16,21 0-16,-20-1 0,-1 1 0,0-22 15,0 22-15,-21-21 0,0 20 16,21 1-16,-21 0 0,0-1 0,0 1 16,0 21-16,0 0 0,-21 21 31,0 21-31,21 0 0,0 21 0,-21-21 15,21 22-15,-21-1 0,21 0 16,-22 22-16,22-22 0,0 1 16,0-1-16,0 0 0,-21 1 0,21-22 15,0 21-15,0-21 0,0 22 0,0-22 16,0 21-16,0-21 0,0 0 16,21 1-16,-21-1 0,22-21 0,-1 21 15,21-21-15,-21 0 0,0 0 16,1 0-16,20 0 0,21 0 15,-41-21-15,-1 0 0,21 21 0,-21-22 16,0 1-16,1 0 0,-1-42 16,0 41-16,0-20 0,0 21 15,-21-21-15,0 20 0,0 1 0,21-21 16,-21 21-16,0 0 0,0 42 31,0 0-15,-21 0-16,0 0 0,21 0 0,0 1 15,0 20-15,-21-21 0,21 0 16,-21 0-16,21 22 0,0-22 0,0 0 16,0 0-16,0 0 0,0 1 0,0-1 15,21 0-15,0-21 16,0 0-16,0 0 0,1 0 16,-1 0-16,0 0 0,0 0 15,21-21-15,-20 21 0,-1-21 16,0-1-16,0 1 0,0 0 0,0 0 15,1-21-15,-1 20 0,0-20 0,0 21 16,0-21-16,-21 20 0,21 1 0,-21 0 16,22 0-16,-22 0 0,0 42 31,0 0-31,-22 0 0,1 0 0,0 1 16,21-1-16,-21 0 0,0 21 15,21-21-15,0 1 0,0-1 0,-21 0 16,21 0-16,0 0 0,0 0 15,0 1-15,0-1 0,0 0 16,0 0-16,21-21 16,0 0-16,0 0 15,0 0-15,0-21 16,22 21-16</inkml:trace>
  <inkml:trace contextRef="#ctx0" brushRef="#br1" timeOffset="138928.82">11493 10859 0,'22'-22'0,"-44"44"0,44-65 16,-1 22-16,-21 0 0,0 0 16,-21 21-1,-1 0-15,1 21 16,0 0-16,0-21 0,0 21 16,0 0-16,-1 1 0,22-1 15,-21 0-15,0 0 0,0 0 0,21 0 16,0 43-16,-21-43 0,21 0 15,0 22-15,0-22 16,0 0-16,0 0 0,21 0 0,0-21 16,0 21-16,22-21 0,-22 22 15,0-22-15,21 0 0,-21 0 0,1 0 16,20 0-16,-21 0 16,0-22-16,0 1 0,43 0 15,-43-21-15,0 21 0,0-1 0,1-20 16,-1 21-16,0-21 0,0-1 15,0 1-15,0-22 0,1 22 0,-22-21 16,21 20-16,0 1 0,0-22 0,-21 22 16,0 0-16,0 21 0,0-1 15,21 1-15,-21 0 0,-21 21 32,0 21-32,0 0 0,0 1 15,21 20-15,0-21 0,-22 21 0,22 1 16,-21-1-16,21 0 0,0 1 15,-21-1-15,21 0 0,-21 1 0,21-1 16,-21 0-16,21 1 0,0-1 16,0-21-16,0 43 0,0-22 15,0-21-15,0 0 0,0 1 16,0-1-16,21-21 0,0 0 16,0 0-16,0 0 0,1 0 0,-1 0 15,0 0-15,0 0 0,0-21 16,0 21-16,1-22 0,-1 1 15,0 0-15,0 0 0,0 0 0,0 0 0,1-1 16,-1-20-16,-21 21 0</inkml:trace>
  <inkml:trace contextRef="#ctx0" brushRef="#br1" timeOffset="139195.68">11917 10753 0,'0'0'0,"0"21"0,21-21 31,0 0-31,0 0 0,0 0 0,1 0 16,20 0-16,-21 0 0,21 0 16,1 0-16,-22-21 0,21 21 15,1 0-15,-22 0 0,42-21 16,-42 21-16,1 0 0,-1 0 15,0 0-15,-21-22 16,-21 22 0,-22 0-16,22 0 0</inkml:trace>
  <inkml:trace contextRef="#ctx0" brushRef="#br1" timeOffset="140168.63">0 12531 0,'0'0'16,"63"0"46,22 0-62,0 0 16,21 0-16,-1 0 0,-20 0 16,21 0-16,-21 0 0,20 0 0,-20 0 15,0 0-15,-22 0 0,1 0 16,-1 0-16,1 0 0,-22 0 16,0 0-16,-20 0 0,-1-21 15,-42-1 1,-1 22-16,1 0 15,0-21-15,-21 21 0,-1 0 16</inkml:trace>
  <inkml:trace contextRef="#ctx0" brushRef="#br1" timeOffset="140399.49">1058 12446 0,'-84'0'15,"211"0"-15,-170 0 0,-63 0 0,85 0 0,0 0 0,21-21 32,21 21-32,0 0 0,22 0 15,-22 0-15,0 0 0,21 0 16,1 0-16,-1 0 0,-21 0 0,22 0 15,-1 21-15,-21 0 16,0 0-16,0 1 0,-21-1 0,0 0 0,0 0 16,-21 0-16,0 0 15,0 22-15,-21-22 0,20 0 0,-20 21 16,0-20-16,21-1 0,-22 0 16,1 0-16,21 0 0,-22 0 15,22-21-15,0 0 0,21-21 16</inkml:trace>
  <inkml:trace contextRef="#ctx0" brushRef="#br1" timeOffset="142319.47">2180 12298 0,'0'-21'0,"0"0"0,-21 21 15,0 0 1,21 21-16,-21 0 16,21 0-16,0 0 0,-22 22 0,1-22 15,21 21-15,-21 0 0,21-20 16,0 20-16,-21 0 0,0-21 0,21 22 16,-21-1-16,21-21 0,-22 43 15,1-43-15,21 0 16,0 0-16,0 0 15,0-42 1,21 0-16,1 0 16,-1 0-16,0 0 0,0-1 0,0-20 15,0 21-15,22-21 0,-22 20 16,21-20-16,-21 21 0,22-21 0,-22 20 16,21 1-16,-21 21 0,1-21 15,-1 21-15,0 0 16,-21 21-16,21 0 0,-21 1 15,0-1-15,0 0 0,0 0 16,0 21-16,0-20 0,0-1 16,0 21-16,0-21 0,0 0 0,0 22 15,21-22-15,0 0 0,1 0 16,-1 0-16,0 1 16,0-22-16,0 0 0,0 0 0,1 0 15,20 0-15,-21-22 0,0 1 16,22 0-16,-22 0 0,21 0 0,-21 0 15,43-43-15,-43 22 0,0 21 16,0-22-16,-21 22 16,0-21-16,21-1 0,-21 1 0,0 21 0,0-21 15,0 20-15,0 1 0,0 0 16,0 0-16,0 0 0,0 42 31,0 0-31,0 0 0,0 0 16,0 22-16,0-22 0,-21 42 15,21-20-15,0-22 0,0 21 16,0-21-16,0 1 0,0 20 0,0-21 16,0 0-16,0 0 0,21 1 15,1-1-15,-22 0 0,21-21 0,0 0 16,21 0-16,-21 0 0,1 0 0,20 0 16,-21 0-16,21-21 0,22-22 15,-43 1-15,0 21 0,22-21 16,-22 20-16,0-20 15,0 21-15,0-21 0,0-1 0,-21 1 16,22 0-16,-22-22 0,0 22 0,0 21 16,0-22-16,0 1 0,0 21 15,0 0-15,0 42 16,-22 0 0,22 0-16,-21 43 0,0-22 15,21 0-15,0 1 0,0-1 16,-21 0-16,21 1 0,-21-1 0,0 0 15,21 1-15,0-1 0,0-21 0,-22 21 16,22-20-16,-21 20 16,21-21-16,21-42 31,1 21-31,-22-21 0,21 0 0,0-1 16,0 1-16,0-21 0,0 21 15,1 0-15,-1-22 0,0 22 16,0 0-16,0-21 0,22 20 0,-22 1 15,0 21-15,0 0 16,0 0-16,-21 21 16,0 1-16,0-1 0,0 0 15,0 0-15,0 0 0,0 0 16,0 1-16,0 20 0,0-21 16,0 0-16,21 0 0,1 1 15,-1-1-15,0-21 0,0 21 16,0-21-16,0 0 0,22 0 0,-22 0 0,0 0 15,21 0-15,-20-21 16,20 21-16,-21-21 0,21-1 0,-20 1 16,-1 0-16,0 0 0,0 0 0,0-22 15,0 22-15,1 0 0,-22-21 16,0 21-16,0-22 0,0 22 0,0-21 16,0 21-16,0-1 0,0 1 15,-22 21 1,1 0-16,0 0 0,21 21 0,-21 1 15,21-1-15,-21 21 16,21-21-16,-21 43 0,21-43 16,0 0-16,0 43 0,0-43 15,0 0-15,0 0 0,0 0 16,21 0-16,0 1 0,0-22 0,0 0 16,0 21-16,22-21 0,-22 0 15,21 0-15,1 0 0,-22-21 16,21-1-16,0 1 0,1 21 0,-1-21 15,-21-21-15,22 21 0,-22-1 0,0 1 16,0-21-16,-21 21 0,21-43 16,-21 43-16,0 0 0,0 0 0,0 0 15,0 42 17,0 0-32,0 0 0,-21 0 0,21 0 15,0 1-15,0 20 0,-21-21 16,21 0-16,-21 0 0,0 22 0,21-22 15,0 0-15,0 0 0,-22 0 16,1 1-16,21-1 0,0-42 47,0-1-47,0 1 0,0 0 16,21 0-16,1-21 0,-1 20 15,0 1-15,0-21 0,0 21 16,22-22-16,-22 1 0,63 0 15,-41-1-15,-22 43 0,21-21 16,1 21-16,-1 0 0,-21 0 0,21 21 16,-20-21-16,-1 43 0,0-22 0,0 0 15,-21 0-15,0 22 0,0-22 16,0 21-16,0-21 0,0 0 0,-21 22 16,0-22-16,0 0 0,21 0 0,-22-21 15,22 21-15,-21 1 0,0-22 16,21 21-16,0-42 31,0-1-31,21 22 16,0-21-16,-21 0 0,22 0 0</inkml:trace>
  <inkml:trace contextRef="#ctx0" brushRef="#br1" timeOffset="143700.68">5313 12510 0,'0'21'15,"21"0"1,0-21-16,0 0 16,0 0-16,1 0 0,-1 0 0,0 0 15,0 0-15,21 0 0,1 0 16,-22-21-16,21 0 0,-21 21 16,1-22-16,-1 1 0,0 21 0,0-21 15,-21 0-15,21 0 0,-21 0 16,0-22-16,0 22 0,-21 0 15,0 21-15,0 0 0,0 0 16,-1 0-16,1 0 0,0 0 16,0 0-16,-21 21 0,20 0 0,1 0 15,0 22-15,0-22 0,21 0 16,0 21-16,0-20 0,-21 20 0,21-21 16,0 21-16,0-20 0,0-1 0,0 21 15,0-21-15,42 22 16,-21-43-16,0 21 0,1-21 15,20 0-15,0 0 0,-21 0 0,22 0 16,-1 0-16,0-21 0,1 21 0,-1-22 16,0 1-16,1 0 0,-22 0 15,21 0-15,-21-22 0,1 22 16,-1 0-16,0-21 0,0 21 0,0-22 0,0 22 16,-21-21-16,0 21 0,0-1 15,0 1-15,22 21 0,-22 21 31,0 1-31,-22-1 0,22 0 16,0 21-16,0-21 0,-21 1 16,21-1-16,-21 21 0,21-21 0,-21 0 15,21 1-15,0 20 0,0-21 16,0 0-16,0 0 0,21 1 16,0-1-16,0-21 0,22 0 15,-22 21-15,0-21 0,0 0 0,0 0 16,22 0-16,-22 0 0,0-21 0,0 0 15,0-1-15,1 1 0,-1 0 16,0 0-16,0 0 0,0 0 0,0-22 16,1 22-16,-1-21 0,0 21 0,-21-22 15,21 22-15,0-21 16,-21 21-16,0-1 0,0 1 0,0 0 16,0 42 15,0 0-31,0 1 0,-21-1 0,21 0 15,-21 21-15,0 1 0,21-22 16,0 0-16,0 0 0,0 0 16,0 0-16,0 22 0,0-22 0,0 0 15,0 0-15,21 0 16,0-21-16,0 0 0,0 0 16,22 0-16,-22 0 0,21 0 0,1 0 15,-22 0-15,21 0 0,-21-21 16,22 21-16,-22-21 0,0 0 15,0 0-15,0 0 0,0-1 0,1 1 16,-1 0-16,0-21 0,-21-1 16,0 1-16,0 21 0,21 0 15,-21 0-15,-21 21 16,21 21 0,-21-21-16,0 21 0,-1 0 15,1 0-15,21 0 0,-21 1 0,0-1 16,21 21-16,-21-21 0,21 0 15,0 1-15,0-1 0,0 0 0,0 0 16,0 0-16,0 0 0,21 1 16,0-22-16,0 0 0,0 0 15,1 0-15,-1 0 0,0 0 16,0 0-16,21 0 0,-20 0 0,20-22 16,-21 1-16,43 0 0,-43 0 15,0 0-15,21 0 16,-21-1-16,1 1 0,-22-21 0,21 0 15,0 20-15,-21-20 0,0 21 16,0 0-16,0 0 0,0-1 16,21 22 62,0 0-78,0 0 15,1 0-15,-1 0 0,-21 22 16,21-22-16,-21 21 0,0 0 16,0 0-16,0 0 15,0 0-15,-21 1 0,0-1 0,21 21 16,-22-21-16,1 0 0,21 1 16,-21-1-16,21 0 0,0 0 0,0 0 15,-21 0-15,21 1 0,0-1 16,0 0-1,21-21 1,0 0-16,0-21 16,1 21-16,-22-21 0,21-1 0,0 22 15</inkml:trace>
  <inkml:trace contextRef="#ctx0" brushRef="#br1" timeOffset="144864.57">8975 12425 0,'0'0'0,"63"-85"16,-63 106 31,0 1-47,0-1 0,0 21 15,0-21-15,0 0 0,-21 22 0,0-22 16,21 21-16,-21-21 0,21 22 16,0-22-16,-22 0 0,1 21 15,21-20-15,0-1 0,-21 0 0,21 0 16,21-21-1,0 0 1,22-21-16,-22 0 0,0 0 0,21-1 16,-20 1-16,20 0 0,-21-21 15,0 21-15,22-22 0,-22 22 0,0-21 16,0 21-16,-21-1 0,21-20 16,0 21-16,-21 0 0,22 21 0,-1 0 15,-21 21 1,21 0-16,-21 0 15,0 0-15,0 1 0,0-1 0,0 21 16,0-21-16,0 0 0,0 1 16,0 20-16,0-21 0,0 0 15,21 0-15,-21 1 0,0-1 0,21 0 16,0-21-16,-21 21 0,22-21 0,-1 0 16,0 0-16,0 0 0,0 0 15,0 0-15,1-21 0,20 21 0,-21-21 16,0 0-16,0-1 0,22 1 15,-22-21-15,0 21 0,0 0 0,0-22 16,1 22-16,-1-21 0,0 21 16,-21-1-16,0-20 0,21 21 0,-21 0 15,21 0-15,-21-1 16,0 44 15,0-1-31,0 0 0,0 0 0,0 0 16,0 0-16,-21 22 0,21-22 0,0 0 15,0 0-15,0 0 0,0 22 16,0-22-16,0 0 0,0 0 0,0 0 16,21 1-16,0-1 15,1-21-15,41 0 0,-21 0 16,1 0-16,-22 0 0,21 0 0,1-21 16,-1 21-16,-21-22 15,21 1-15,1 0 0,-22 0 0,21 0 16,-21-22-16,1 22 0,20-42 15,-21 42-15,-21-22 0,0 22 16,0-21-16,0 21 0,0-1 0,0-20 16,-21 42-16,0 0 0,0 0 15,-1 0-15,1 21 16,0 0-16,0 1 0,0-1 0,21 21 16,-21-21-16,21 22 0,0-22 0,0 0 15,0 21-15,0-21 0,0 22 16,0-22-16,0 0 0,21 0 0,0 0 15,0 1-15,-21-1 0,21 0 16,0-21-16,1 0 0,-1 21 0,0-21 16,0 0-16,0 0 0,0 0 15,-21-21-15,22 21 16,-22-21-16,0 0 0,21-1 0,-21 1 16,21 0-16,-21 0 0</inkml:trace>
  <inkml:trace contextRef="#ctx0" brushRef="#br1" timeOffset="146727.71">11515 12637 0,'0'0'0,"0"21"0,0 0 15,21-21 17,0 0-17,0 0-15,21-21 0,-20 21 0,-1-21 16,21-1-16,0 1 0,-20 0 0,20 0 15,0 0-15,-21-22 0,22 22 16,-1-21-16,-21 0 0,43-43 16,-43 43-16,0-1 0,-21-20 0,0 20 15,0 1-15,0 0 0,0 21 16,0-22-16,0 22 0,0 0 0,-21 21 16,0 0-16,0 0 15,21 21-15,-22 21 0,1-20 16,0 20-16,0 0 0,0 1 0,0 20 15,-1-21-15,22 1 0,-21 20 16,0-20-16,0-1 0,0 0 16,0 1-16,-1-1 0,22-21 0,-21 21 15,21-20-15,-21-1 0,21 21 0,-21-21 16,21 0-16,21-21 31,0-21-31,0 0 0,1 0 16,-1 0-16,0 0 0,0-1 15,0 1-15,22-21 0,-22 21 0,21 0 16,0-22-16,-20 22 0,20 0 0,-21 0 16,0 21-16,43-21 15,-43 21-15,0 0 16,-21 21-16,0 0 16,0 0-16,0 0 0,0 0 15,0 1-15,0-1 0,0 0 0,0 0 16,21 0-16,-21 0 0,21 1 0,-21-1 15,22 0-15,-1 0 0,0 0 16,0 0-16,0 1 0,0-22 0,1 21 16,-1-21-16,21 0 0,0 0 15,-20 0-15,20 0 0,0 0 0,-21-21 16,22-1-16,-1 22 0,0-21 0,1 0 16,-22 0-16,21-21 0,-21 20 15,1 1-15,-1-21 0,0 21 16,0-22-16,-21 1 0,0-43 15,0 43-15,0 21 0,0-21 16,-21 20-16,0 1 0,0 0 0,-1 0 16,1 21-16,0 0 0,-21 0 0,21 0 15,-1 21-15,-20 0 0,21 0 16,-21 1-16,20 20 0,-20 0 0,21-21 16,0 22-16,0-1 0,-1 0 15,1-20-15,21 20 0,0-21 0,0 21 16,0-20-16,0 20 0,0-21 0,21 0 15,1 0-15,-1-21 0,0 22 0,0-22 16,0 0-16,0 0 16,1 0-16,20 0 0,-21 0 0,0-22 15,0 1-15,43-21 0,-43 21 16,0 0-16,22-1 0,-22 1 16,0-21-16,0 21 0,0-22 0,-21 1 15,21 21-15,1-21 0,-1 20 0,-21 1 16,0 0-16,0 0 15,0 42 1,0 0-16,0 0 0,0 1 16,0-1-16,0 0 15,0 21-15,-21-21 0,21 1 0,0-1 16,0 0-16,0 21 0,0-21 0,0 1 16,0-1-16,0 0 0,0 0 15,21 0-15,0-21 0,0 21 0,0-21 16,22 0-16,-1 0 0,-21 0 15,21 0-15,-20 0 0,-1-21 16,21 0-16,-21 21 0,22-21 0,-22 0 16,0-22-16,21 22 0,-21 0 15,1-21-15,-1 21 0,0-22 0,0 22 16,0 0-16,-21 0 0,0 0 0,21-1 16,-21 1-16,22 21 15,-22 21 1,0 1-1,-22-1-15,22 0 0,-21 21 16,0-21-16,21 1 0,0-1 0,0 0 16,0 21-16,-21-21 0,21 1 0,0-1 15,0 0-15,0 0 0,0 0 16,21-21-16,-21 21 0,21-21 0,22 0 16,-22 0-16,0 0 15,0 0-15,0 0 0,22 0 0,-22-21 16,21 0-16,-21 0 0,22 21 0,-1-21 15,-21-22-15,21 22 0,-20 0 16,20 0-16,-21-21 0,0 20 16,22-41-16,-43 42 0,0 0 15,21-1-15,-21 1 0,0 0 16,-21 21 0,-1 21-16,1 0 15,21 1-15,-21-1 0,0 0 16,0 0-16,21 0 0,-21 0 15,21 22-15,0-22 0,0 0 0,0 0 16,0 0-16,0 1 0,0-1 0,0 0 16,0 0-16,0 0 0,21 0 0,0 1 15,0-22-15,0 0 0,22 0 16,-22 0-16,21 0 0,-21 0 16,22 0-16,-1 0 0,-21-22 0,21 22 15,1-21-15,-1 0 0,-21 0 0,22 0 16,-22 0-16,0-22 0,0 22 15,0-21-15,0 21 0,-21-22 16,0 22-16,0-21 0,0 21 0,0-1 0,0 1 16,-21 21-16,0 0 15,0 0-15,0 0 0,0 21 0,-1 1 16,1-1-16,0 0 0,0 0 16,21 21-16,-21-20 0,21 20 15,0-21-15,0 0 0,0 0 0,0 22 16,0-22-16,21 0 0,0 0 15,21 22-15,-20-43 0,20 0 16,-21 21-16,0-21 0,22 0 0,-22 0 16,21 0-16,-21 0 0,0-21 0,1-1 15,-1 22-15,0-21 0,0 0 16,0 0-16,0 0 0,22-22 0</inkml:trace>
  <inkml:trace contextRef="#ctx0" brushRef="#br1" timeOffset="147691.98">16319 12192 0,'0'-21'0,"0"42"0,0-63 0,0 21 16,0-1-16,0 1 15,22 0-15,-22 0 0,21 0 0,0 0 16,0 21-16,0-22 0,0 22 0,1 0 16,-1-21-16,21 21 0,-21 0 15,0 0-15,1 0 0,-1 21 0,0-21 16,0 22-16,-21 20 0,0-21 16,21 21-16,-21-20 0,0 20 15,0 0-15,0-21 0,0 22 0,0-1 16,0-21-16,0 22 0,0-22 0,0 21 15,0-21-15,-21 0 0,0 1 16,21-1-16,-21 0 0,21 0 0,-21-21 16,-1 0-1,22-21 1,0 0-16,0 0 16,0-1-16,0 1 0,0-21 15,0 21-15,22-22 0,-1 1 0,0 0 16,0-1-16,21 1 0,-20 21 15,20-21-15,0 20 0,-21-20 16,22 21-16,-1 0 0,0 21 0,-20 0 16,20 0-16,-21 0 0,21 0 15,-20 21-15,20 0 0,-21 0 0,0 0 16,0 22-16,1-22 0,-22 21 0,0-21 16,0 22-16,0-22 0,0 21 15,0-21-15,0 22 0,0-22 16,0 0-16,0 0 0,-22 0 0,22 1 0,0-1 15,-21-21-15,21 21 0,-21-21 16,21-21 15,0 0-31,0-1 16,0 1-16,0 0 0,21-21 16,0 21-16,1-22 0,-1 22 0,0-21 15,21-1-15,1 1 0,20-21 16,-21 20-16,1 22 0,-1 0 15,22 0-15,-43 0 0,21 21 16,22 0-16,-22 21 0,-21 0 16,0 42-16,-21-41 0,0 20 15,0-21-15,0 21 0,0 1 16,0-22-16,0 21 0,-21-21 0,21 1 16,-21-1-16,0 21 0,21-21 15,-21 0-15,21 1 16,-22-22-16,22 21 0,22-42 31,-1-1-15,0 1-16,0 0 0</inkml:trace>
  <inkml:trace contextRef="#ctx0" brushRef="#br1" timeOffset="148159.72">18500 11959 0,'0'0'0,"0"-21"0,0 0 15,0 0-15,-22 21 16,1 0-16,0 0 16,0 21-16,0 0 0,0 0 15,-22 22-15,22-22 0,0 21 0,0-21 16,0 22-16,-1-1 0,1-21 0,0 21 16,21 1-16,-21-22 0,21 21 15,0-21-15,0 1 0,0-1 0,0 21 16,42-21-16,-21 0 15,1 1-15,20-22 0,-21 0 16,21 0-16,1 0 0,-1 0 0,0 0 16,1 0-16,-1 0 0,22-22 0,-22 22 0,0-21 15,-21 0-15,22 0 16,-22 0-16,0 0 0,0-22 0,0 22 16,-21-21-16,0-1 0,0 1 0,0 0 15,0-1-15,-21 1 0,21 0 16,-42 21-16,21-1 0,0 1 0,-22 0 15,1 21-15,21 0 0,-22 0 16,1 21-16,0 0 0,-1 1 0,22-1 16,-42 63-16,20-62 0,22 20 15,21 0-15,-21 1 0,21-22 16,0 21-16,0-21 0,0 22 16,0-22-16,0 0 0,21 21 0,0-42 15,1 21-15,-1-21 16,0 0-16,21 0 0,-21 0 0,22 0 15,-22 0-15,21 0 0</inkml:trace>
  <inkml:trace contextRef="#ctx0" brushRef="#br1" timeOffset="148572.48">19029 12192 0,'21'-21'15,"-42"42"-15,42-63 0,0 21 0,-21-1 0,0-20 0,21 21 16,0 0-16,1 0 15,-1-1-15,0 1 0,0 21 0,0 0 16,22-21-16,-22 21 0,0 0 0,21 0 16,-21 21-16,1 0 15,20-21-15,-21 43 0,0-22 0,0 0 16,1 21-16,-22 22 0,0-43 16,0 21-16,0-20 0,0 20 15,0-21-15,-22 0 0,22 0 0,-21 1 16,0-1-16,0 0 0,0 0 15,0-21-15,-1 0 0,1 0 32,21-21-32,0 0 15,0 0-15,21-1 16,-21 1-16,22 0 0,-1-21 0,0 21 16,0-22-16,0 22 0,0-21 15,1-1-15,-1 22 0,21-21 0,-21 21 16,0-22-16,1 22 0,-1 0 0,21 0 15,-21 21-15,0-21 0,1 21 16,-1 0-16,21 0 0,-21 0 16,0 0-16,1 0 0,-1 0 0</inkml:trace>
  <inkml:trace contextRef="#ctx0" brushRef="#br1" timeOffset="149016.32">20087 12277 0,'21'0'31,"0"0"-31,1-21 16,-1-1-16,0 22 0,-21-21 0,21 0 16,0 21-16,22-21 0,-22 0 15,0 0-15,0-1 0,-21 1 0,21-21 16,0 21-16,-21 0 0,0-1 15,0 1-15,0 0 0,-21 21 16,0 0-16,0 0 16,0 21-16,0 0 0,-22 1 15,22-1-15,0 21 0,0-21 0,0 22 16,-1-1-16,1-21 0,21 21 0,0-20 16,0 20-16,0-21 0,0 0 15,0 0-15,21 1 0,1-1 16,-1 0-16,21 0 0,22-21 15,-43 0-15,21 21 0,0-21 0,-20 0 16,20 0-16,0 0 0,1 0 0,-1-21 16,0 21-16,-21-21 0,22 0 15,-22 21-15,0-21 0,21-22 16,-20 43-16,-22-21 0,0 0 16,0 0-1,-22 21-15,1 0 0,0 0 16,-21 0-16</inkml:trace>
  <inkml:trace contextRef="#ctx0" brushRef="#br1" timeOffset="149835.57">7768 13420 0,'0'-43'31,"0"22"-31,0 0 15,21 21 1,0 0-16,1 0 16,-1 0-16,0 0 0,0 0 0,0 21 15,43 22-15,-43-1 16,0-21-16,0 21 0,0 1 0,-21-1 16,0-21-16,0 22 0,0-1 0,0 0 15,0-21-15,0 22 0,-21-22 16,0 0-16,0 0 0,0 0 15,21 1-15,0-1 0,-21-21 16,21-21 0,0-1-16,0 1 0,0 0 15,21 0-15,-21 0 0,21-22 16,0 1-16,0 0 0,0-1 0,22 1 16,-22 0-16,0-1 0,0 22 0,0-21 15,22 0-15,-22-1 0,21 1 16,-21 21-16,22 0 0,-43-1 15,21 22-15,0 0 0,0 0 0,0 0 16,-21 22 0,0-1-1,0 0-15</inkml:trace>
  <inkml:trace contextRef="#ctx0" brushRef="#br1" timeOffset="152532.17">8509 13653 0,'0'0'0,"21"0"0,0 0 15,0 0-15,1 0 16,-1 0-16,0 0 0,0 0 16,0-22-16,22 22 0,-22-21 15,0 0-15,21 0 0,-21 0 0,1 0 16,20-1-16,-21 22 0,0-21 0,0 0 15,-21 0-15,0 0 0,0 0 16,22-1-16,-22 1 0,0 0 16,0 0-16,-22 21 15,1 0-15,0 0 16,0 21-16,0 0 0,0-21 16,-1 21-16,1 1 15,0 20-15,0-21 0,0 0 0,0 22 16,-1-22-16,22 21 0,0-21 0,0 22 15,0-22-15,0 0 0,0 0 16,22 0-16,-1 0 0,0 1 0,21-22 16,-21 0-16,22 21 0,-1-21 15,0 0-15,1 0 0,20 0 0,-20 0 16,-1-21-16,21-1 0,-20 1 0,-1 21 16,0-21-16,1 0 0,-1 0 15,-21 0-15,22-1 0,-22-20 0,0 21 16,-21 0-16,0 0 0,21-1 15,-21 1-15,0-21 0,0 21 16,0 0-16,0-1 16,0 1 15,0 42 0,0 1-15,0-1-16,-21 0 0,21 0 0,0 0 15,0 22-15,-21-1 0,21 0 16,-21 1-16,-1-1 0,22 0 0,0 1 16,-21 20-16,21-21 0,-21 22 15,0-22-15,21 22 0,0-1 16,-21 1-16,0-1 0,21 1 0,-22 20 16,1-20-16,0-1 0,0 22 0,0-21 15,0-1-15,-1-21 0,1 22 16,0-22-16,0 1 0,0-1 0,21 21 15,-21-41-15,21-1 0,-22 0 16,22-42 0,0 0-16,22-1 15,-1 1-15,0 0 0,0-21 0,0-1 16,0 1-16,1-21 0,-1-1 16,21 1-16,-21-1 0,0-21 0,22 1 15,-22 20-15,0-20 0,0-1 16,0 0-16,1 1 0,-1-22 15,0 21-15,0 0 0,21-63 16,-20 85-16,-22 20 0,21-20 0,-21 21 16,21-1-16,-21 22 0,0 0 15,21-21-15,0 20 0,0 1 16,1 21-16,-1 0 0,0 0 16,0 0-16,0 0 0,0 21 15,1 1-15,-1-1 0,0 0 0,0 21 16,-21-21-16,0 22 0,0-22 15,0 21-15,0 1 0,0-1 0,0-21 16,-21 0-16,0 22 0,0-22 16,-1 0-16,1 0 0,0-21 15,0 21-15,0-21 0,0 0 16,21-21 0,-22 0-16,22 0 0,0 0 15,-21-1-15,21 1 0,0 0 16,0 0-16,0 42 31,0 0-31,0 0 16,21 1-16,1-22 15,-1 21-15,0-21 0,0 21 16,21-21-16,-20 0 16,-1 0-16,21 0 0,-21 0 0,22 0 15,-1 0-15,-21 0 0,21-21 0,1 21 16,-1-21-16,0-1 0,1 1 15,-22 0-15,21 0 0,-21-21 16,1 20-16,-1 1 0,-21-21 0,0 21 16,0 0-16,0-1 0,0 1 0,0 0 15,0 0-15,0 0 16,-21 21-16,-1 0 0,1 0 16,0 0-16,0 0 0,0 21 0,0 0 15,-1 0-15,1 0 0,21 1 16,-21-1-16,21 0 0,-21 0 15,21 21-15,0-20 0,0 41 16,0-42-16,0 22 0,21-22 0,0 0 16,0 0-16,-21 0 0,22 0 15,20 1-15,-21-22 0,0 21 0,22-21 16,-1 0-16,-21 0 16,21 0-16,-20 0 0,-1 0 0,21 0 15,-21 0-15,-21-21 0,21 21 0,1-22 16,-1 22-1,-21-21-15,0 0 0,0 0 16,0 42 234,0 0 234,0-42-312,0 0-140,0 0-17,0 0-15,0-1 16,21 1-1,-21 0-15,0 0 0,21 0 16,-21 0-16,0-1 0,21 1 0,0-21 16,-21 21-16,0 0 0,22-22 15,-1 22-15,-21 0 0,21 0 0,-21-22 16,0 22-16,0 0 0,0 0 0,-21 21 31,21 21-31,-21 0 16,-1 22-16,1-22 0,21 21 0,-21 0 15,0 1-15,21-1 16,-21 0-16,21 1 0,-21-1 0,21 0 16,-22 1-16,22-1 0,0-21 0,0 0 15,0 22-15,0-22 16,0 0-16,22-21 0,-1 0 16,0 0-16,0 0 0,0 0 15,0 0-15,1-21 0,-1 0 16,0 0-16,0-1 0,-21 1 0,0 0 15,21 0-15</inkml:trace>
  <inkml:trace contextRef="#ctx0" brushRef="#br1" timeOffset="152717.57">10626 13504 0,'0'22'31,"21"-22"-16,0 0-15,0 0 0,0 0 16,0 0-16,1 0 0,-1 0 0,0 0 16,21 0-16,22-22 15,-22 22-15,-21 0 0,22 0 0,-1 0 16</inkml:trace>
  <inkml:trace contextRef="#ctx0" brushRef="#br1" timeOffset="154439.64">11282 13780 0,'84'0'16,"-62"-22"0,-1 1-16,0 21 15,0-21-15,-21 0 0,21 0 0,0 0 16,-21-1-16,0 1 0,0 0 15,0-21-15,0 21 0,0-1 16,0-20-16,0 21 0,0 0 0,0 0 16,-21-1-16,0 22 0,0 0 0,0-21 15,0 21-15,-22 0 0,22 0 16,0 21-16,-21-21 0,-1 22 0,22-1 16,-21 21-16,21-21 0,-22 22 15,22-1-15,0 0 0,0-21 0,0 22 16,21-1-16,0 0 0,0-20 0,0-1 15,0 21-15,0-21 0,21 0 16,21 1-16,-21-22 0,0 0 16,22 0-16,-22 0 0,0 0 15,0 0-15,22 0 0,-22-22 0,0 1 16,0 21-16,21-21 0,-20 0 0,-1 0 16,0-22-16,0 22 15,0-21-15,0 21 0,-21-22 0,22 1 16,-1 0-16,0 21 0,-21-43 15,21 43-15,-21 0 0,0 42 32,0 0-32,0 0 0,-21 0 15,21 1-15,-21 20 0,21-21 16,0 21-16,0 1 0,0-22 0,0 42 16,0-41-16,0-1 15,0 0-15,0 0 0,0 0 0,21 0 16,0 1-16,0-22 0,0 0 15,22 0-15,-22 0 0,0 0 16,21 0-16,-20-22 0,-1 22 0,0-21 16,21 0-16,-21 0 0,1 0 15,-1-22-15,0 22 0,0-21 16,21 0-16,-20-1 0,-1 1 0,0 0 16,0-1-16,0 1 0,-21 0 0,0-1 15,21 22-15,-21-21 0,0 21 16,0-1-16,-21 22 15,0 0 1,0 22-16,0-1 0,21 0 16,-21 21-16,-1-21 0,22 22 15,0-22-15,-21 21 0,0 1 0,21-1 16,-21 0-16,21 1 0,0-1 16,0-21-16,0 21 0,0-20 0,0 20 15,0-21-15,0 0 0,21 0 16,0-21-16,0 0 0,22 0 15,-22 0-15,21 0 0,-21 0 16,22 0-16,-1 0 0,-21-21 0,22 0 16,-22 0-16,21 0 0,-21 0 15,0-1-15,43-41 0,-43 21 0,0 20 16,0 1-16,-21-21 0,0 21 16,22 0-16,-22-1 0,-22 44 31,22-1-31,-21 0 0,0 0 15,21 0-15,0 22 0,-21-22 16,21 0-16,-21 21 0,21-21 0,0 1 16,0-1-16,0 0 0,0 0 15,0 0-15,0 0 0,21-21 16,0 0-16,0 22 0,0-22 16,1 0-16,-1 0 0,21 0 0,0 0 15,-20-22-15,-1 1 0,21-21 16,-42 21-16,21 0 15,0-1-15,1-20 0,-1 21 16,0 0-16,-21-22 0,21 22 0,0 0 16,-21 0-16,0 0 15,0 42 1,0 0-16,0 0 16,0 0-16,0 1 0,0-1 15,-21 21-15,21-21 0,0 0 0,0 1 16,0-1-16,0 0 0,0 0 15,0 0-15,21 0 16,0-21-16,1 0 0,-1 0 0,21 0 16,-21 0-16,22 0 0,-22 0 0,0 0 15,21 0-15,-21-21 0,1 0 16,-1 0-16,21 0 0,-21 0 16,0-1-16,1-20 0,20 21 15,-21-21-15,0 20 0,0-20 0,1 21 16,-1 0-16,0-22 0,0 43 0,0-21 15,-21 0-15,0 42 16,0 0 0,0 1-16,-21-1 0,0 0 0,0 21 15,21-21-15,0 1 0,0 20 16,-21-21-16,21 0 0,0 22 0,0-22 16,0 0-16,0 0 0,0 0 15,0 0-15,21 1 0,0-22 16,0 0-16,0 21 0,22-21 15,-22 0-15,21 0 0,-21 0 16,22 0-16,-22 0 0,0-21 0,0-1 16,21 1-16,-20 21 0,-1-21 0,0-21 15,0 21-15,0-1 0,0-20 16,1 21-16,-1-21 0,0-1 0,0 22 16,-21 0-16,21-21 0,-21 20 15,0 1-15,-42 21 16,21 0-16,0 0 0,-1 0 0,1 21 15,0 1-15,0-1 0,21 21 16,-21-21-16,21 0 0,-21 22 16,21-22-16,-22 21 0,22-21 0,0 1 15,0-1-15,0 0 0,0 0 16,0 0-16,0 0 0,22-21 0,-1 22 16,0-22-16,21 0 0,-21 0 15,1 0-15,-1 0 0,0 0 16,0 0-16,0 0 0,0 0 15,1 0-15,-1-22 0,0 22 0,-21-21 16,21 21-16,0-21 0,-21 0 16,21 21-16</inkml:trace>
  <inkml:trace contextRef="#ctx0" brushRef="#br1" timeOffset="154703.49">13398 13293 0,'0'0'0,"-21"0"0,-21 0 16,21 0-16,0 0 0,-1 0 15,1 0-15,0 0 16,0 0 31,0 0-32,0 0-15</inkml:trace>
  <inkml:trace contextRef="#ctx0" brushRef="#br1" timeOffset="154911.37">11980 13399 0,'0'0'0,"0"21"0,43-21 16,-22 0 0,0 0-16,21 0 0,-21 0 0,22 0 15,-1 0-15,0 0 0,-20 0 16,20 0-16,0 0 0,1 0 0,-22 0 15,21-21-15,-21 21 0</inkml:trace>
  <inkml:trace contextRef="#ctx0" brushRef="#br1" timeOffset="155407.35">15303 13208 0,'0'-21'0,"0"42"0,0-63 0,0 21 15,0-1-15,0 1 16,0 0-16,-21 21 31,0 21-31,0 0 16,21 1-16,0 20 0,-21-21 0,0 21 15,21-20-15,-22 20 16,1 0-16,21 1 0,-21-1 0,0 0 16,0 1-16,0-1 0,-1-21 0,22 21 15,-21 1-15,0-1 0,0-21 16,21 0-16,0 22 0,0-22 0,-21 0 16,21 0-16,21-21 31,-21-21-31,21 21 0,0-21 15,-21 0-15</inkml:trace>
  <inkml:trace contextRef="#ctx0" brushRef="#br1" timeOffset="155628.19">14880 13483 0,'0'0'0,"-21"-21"16,42 21-1,0 0 1,0 0-16,1 0 0,-1 0 16,21 0-16,-21 0 0,22 0 0,-22 0 15,21-21-15,0 21 0,1 0 0,20 0 16,-20 0-16,-1 0 0,0-21 16,-21 21-16,22 0 0,-1 0 0,-21 0 15,22 0-15</inkml:trace>
  <inkml:trace contextRef="#ctx0" brushRef="#br1" timeOffset="156227.68">15875 13610 0,'0'0'0,"21"0"0,0 0 0,0 0 15,1-21-15,-1 0 16,-21 0-16,21 21 0,-21-21 15,21-1-15,-21 1 0,0 0 16,0 0-16,0 0 0,0 0 0,0-1 16,0 1-16,-21-21 0,0 21 15,0 0-15,-1 21 0,1-22 0,0 1 16,0 21-16,0 0 0,0 0 16,-1 0-16,-20 0 0,21 21 0,0 1 15,-22-22-15,1 21 0,21 21 16,-21-21-16,20 22 0,1-22 15,-21 21-15,21 0 0,21 1 0,-21-1 16,21-21-16,0 22 0,0 20 16,0-42-16,0 0 0,42 22 15,-21-43-15,0 0 16,0 21-16,22-21 0,-22 0 0,21 0 16,-21 0-16,22-21 0,-22 0 0,21 21 15,-21-22-15,22 1 0,-22 0 16,0 0-16,0-21 0,0 20 0,1-20 15,20 0-15,-42 21 0,21-22 0,0 1 16,0 21-16,1-22 0,-22 22 16,0 0-16,0 0 0,21 21 0,-21 21 31,0 0-15,0 22-16,-21-22 0,21 0 0,0 21 15,0-21-15,0 22 0,-22-22 16,22 21-16,0-21 0,0 22 15,0-22-15,0 0 0,0 0 0,0 0 16,0 1-16,22-1 16,-1-21-16,0 0 15,0 0-15,0 0 0,0 0 16,1-21-16,-1-1 0</inkml:trace>
  <inkml:trace contextRef="#ctx0" brushRef="#br1" timeOffset="156685.01">16954 13377 0,'0'0'0,"22"-21"0,-22 0 31,-22 21-31,1 0 0,0 0 16,0 0-16,0 0 0,0 0 0,-22 0 15,22 0-15,-21 0 0,21 21 16,-1-21-16,-20 21 0,21 1 0,0-22 15,0 21-15,-1-21 0,22 21 16,-21 0-16,21 0 0,0 0 16,21-21-16,1 0 0,-1 0 15,21 22-15,-21-22 0,0 0 16,22 0-16,-22 0 0,0 21 0,0-21 16,0 21-16,1-21 0,-1 0 0,0 21 15,-21 0-15,0 0 16,0 1-16,0-1 15,0 0-15,-21-21 16,0 21-16,-1-21 0,-20 0 0,21 21 16,-21-21-16,20 0 0,-20 21 0,21-21 15,-21 0-15,20 0 0,1 0 16,0 0-16,0 0 0,0 0 0,21-21 47,21 0-32,0 21-15,0-21 0,0 21 16,1-21-16,-1 0 0,0-1 0,21 22 16</inkml:trace>
  <inkml:trace contextRef="#ctx0" brushRef="#br1" timeOffset="157515.53">17611 13060 0,'0'0'0,"0"-42"0,0 20 16,0 1-16,0 0 0,0 0 0,0 0 15,-22 21 1,1 21-16,21 0 16,-21 21-16,0-20 0,21 20 15,0 0-15,-21 1 0,0-1 0,-1 0 16,22 1-16,-21-22 0,0 21 0,0 0 15,0 1-15,0-1 0,-1 0 16,1 1-16,0-1 0,0 0 0,21-20 16,-21 20-16,0-21 0,21 0 15,-22 0-15,22 1 0,0-1 16,0-42 15,0-1-15,0 1-16,0 0 0,22 0 0,-1 0 15,0 0-15,21-22 0,-21 22 16,22-21-16,-1-1 0,0 22 0,1-21 16,-1 0-16,0 20 0,1 1 0,-1-21 15,0 21-15,1 0 0,-22 21 16,21 0-16,-21 0 0,1 0 0,-22 21 16,0 0-1,0 0-15,0 0 0,0 0 16,-22 1-16,1-1 0,-21-21 15,21 21-15,-22 0 0,1-21 16,21 21-16,-21-21 0,-1 0 0,22 0 16,-21 0-16,21 0 0,-22 0 0,22 0 15,0 0-15,0-21 16,21 0-16,0 0 16,21 21 15,-21 21-16,21 0-15,-21 21 16,0-20-16,0-1 0,0 0 0,21 0 16,-21 21-16,0-20 0,0-1 15,21 0-15,1 0 0,-1 0 16,0 0-16,0 1 0,0-1 0,0-21 16,22 21-16,-22-21 0,21 0 15,-21 0-15,22 0 0,-22 0 0,21 0 16,-21 0-16,22 0 0,-22 0 0,0-21 15,0 21-15,0-21 16,1-1-16,-1 1 0,0 0 0,0 0 16,0 0-16,-21 0 0,21-1 15,-21 1-15,22 21 0</inkml:trace>
  <inkml:trace contextRef="#ctx0" brushRef="#br1" timeOffset="160879.64">487 15007 0,'0'0'0,"-21"21"16,-22-21-16,1 0 16,0 0-16,-1 0 0,22 0 0,-21 0 15,-1 0-15,22 0 0,0 0 16,0 0-16,0 0 0,42 0 31,0 0-31,21 0 16,1 0-16,-1 0 0,22 0 0,-1 0 15,1 0-15,-1 0 0,1 0 16,20 0-16,-20 0 0,20 0 0,-20 0 16,21 0-16,-22 0 0,1 0 15,20 0-15,-20 0 0,-1 0 0,-20 0 16,20 0-16,-21 0 16,-20 0-16,-1 0 0,0 0 0,0-21 15,-21 0 1,-21 0-1,0 21-15,0-21 16,-1 21-16,1-21 0,0 21 16,-21-22-16,21 22 0,-1-21 0,-20 21 15,21 0-15,0 0 0,-22-21 16,22 21-16,0 0 0,-21 0 0,21 0 16,-1 0-16,1 0 15,42 0 16,-21 21-31,22-21 0,20 0 0,-21 0 16,21 0-16,-20 0 0,20 0 16,0 0-16,1 0 0,-1 0 0,-21 0 15,21 0-15,-20 0 0,20 0 16,-21 21-16,0-21 0,-21 22 16,0-1-16,0 0 0,0 0 15,0 0-15,0 0 0,-21 1 16,0-1-16,0 21 0,-22-21 0,22 0 15,-21 22-15,21-22 0,-22 21 16,1-21-16,0 22 0,21-22 16,-22 0-16,22 0 0,-21 0 15,21 1-15,21-1 0,-22 0 16,44-21 15,-1 0-31</inkml:trace>
  <inkml:trace contextRef="#ctx0" brushRef="#br1" timeOffset="161423.87">2773 14711 0,'0'-42'0,"0"84"0,-21-106 0,21 43 15,0 0-15,0-21 0,0 21 16,0-1-16,-22 1 0,22 0 16,0 42-1,0 0 1,0 1-16,0 20 0,0 0 15,0 1-15,0-1 0,22 0 0,-22 22 16,0-22-16,0 0 16,0 1-16,0-1 0,0 0 0,0-20 15,0 20-15,0 0 0,0 1 16,-22-22-16,22 0 0,0 21 0,-21-21 16,0 1-16,21-44 46,0 1-46,0 0 0,0 0 16,0 0-16</inkml:trace>
  <inkml:trace contextRef="#ctx0" brushRef="#br1" timeOffset="162000.54">2561 14944 0,'0'0'0,"-21"-21"16,0-1-16,-22-83 15,43 62-15,0 22 16,0-21-16,0 21 0,0-22 0,0 1 15,22 21-15,-1-22 0,0 22 16,0-21-16,0 21 0,22-22 0,-1 22 16,-21 0-16,21 0 0,1 0 15,-1 21-15,0 0 0,1 0 0,-1 21 16,-21 0-16,22 21 16,-1 1-16,-21-1 0,21 0 0,-20 22 15,-1-22-15,21 22 0,-42-22 16,21 0-16,0 1 0,-21-1 0,22 0 15,-22 1-15,0-1 0,0 0 16,0 1-16,0-22 0,0 21 16,0-21-16,-22 1 0,1-1 15,0-21-15,0 0 16,21-21-16,0-1 16,0 1-16,0 0 0,0 0 15,0-21-15,0 20 0,0-20 0,0 0 16,0-1-16,21 1 0,0 0 15,0-1-15,22-20 0,-22-1 16,21 22-16,1-21 0,-1 20 0,21-20 16,1 42-16,-1-22 0,1 22 15,-22 21-15,22 0 0,-22 21 16,0 0-16,1 1 0,-1 20 0,0 21 16,-20-20-16,-1 20 0,-21-20 15,0 20-15,0 43 0,0-64 16,-21 22-16,-1-22 0,1 0 0,0 1 15,0-1-15,0 0 0,0-20 16,-22-1-16,22 0 0,21 0 16,-21 0-16,0-21 0,0 0 15,21-21 1,0 0 0,21 0-16,0 0 0,0-1 15,0 1-15</inkml:trace>
  <inkml:trace contextRef="#ctx0" brushRef="#br1" timeOffset="164133.24">4508 15113 0,'0'0'0,"22"0"0,-1 0 15,0-21-15,0 0 0,0 0 16,-21-1-16,21 1 15,-21 0-15,0 0 0,0 0 0,0-22 16,0 22-16,0 0 0,0 0 16,0 0-16,-21 0 0,0-1 0,-21 1 15,21 21-15,-1 0 0,1 0 0,-21 0 16,21 0-16,0 0 0,-22 0 16,22 21-16,-21 1 0,21 20 0,-22-21 15,22 0-15,0 22 0,0-1 16,0 0-16,21-21 0,0 22 0,-22 41 15,22-41-15,0-22 16,0 21-16,0-21 0,22 1 16,-1-1-16,0 0 0,0-21 0,0 0 15,22 0-15,-22 0 0,21 0 16,-21 0-16,22 0 0,-22 0 0,21-21 16,-21 0-16,22-1 0,-22 1 0,0-21 15,21 21-15,-21 0 0,1-22 16,-1 1-16,0 21 0,-21-22 0,0 1 15,21 21-15,-21-21 0,0 20 16,21 1-16,-21 0 0,-21 42 31,21 0-15,-21 1-16,21-1 0,0 0 0,0 0 16,0 0-16,0 22 0,0-22 0,0 21 15,0-21-15,0 0 0,0 1 16,0-1-16,0 0 0,21 0 0,0 0 15,0 0-15,22-21 0,-22 0 16,0 0-16,0 0 0,22 0 0,-22 0 16,21-21-16,-21 21 0,0-21 0,22 0 15,-22 0-15,0 0 0,0-22 16,22 1-16,-43 0 0,21 20 16,-21-20-16,21 21 0,-21-21 15,0 20-15,0 1 0,0 0 16,0 42 15,0 0-31,0 1 0,-21-1 16,21 21-16,-21-21 0,-1 22 0,22-22 15,0 21-15,-21-21 0,21 22 16,-21-22-16,0 21 0,21-21 0,0 0 16,0 1-16,-21-1 0,21 0 15,0 0-15,-21-21 0,42-21 31,0 0-31,-21 0 16,21-1-16,43-105 16,-43 106-16,0-21 15,0 0-15,0 20 0,0-20 16,1 21-16,-1 0 0,0 0 16,0 21-16,0 0 0,0 0 15,-21 21-15,22-21 16,-22 21-16,0 0 0,0 0 0,0 22 15,0-22-15,21 0 0,-21 0 16,21 21-16,0 1 16,-21-1-16,21-21 0,0 0 0,-21 1 0,22-1 15,-1 0-15,0-21 16,0 0-16,-21 21 0,21-21 0,22 0 16,-22 0-16,0 0 0,0-21 0,0 21 15,0-21-15,22 0 0,-22-1 16,0 1-16,21-21 0,-20 21 0,-1-22 15,0 22-15,0-21 0,0 0 16,-21 20-16,21-20 0,-21 21 0,22-21 16,-22 20-16,0 1 0,0 42 31,0 1-15,0-1-16,0 0 0,0 21 0,-22-21 15,22 1-15,0 20 16,-21-21-16,21 21 0,0-20 0,0-1 15,0 0-15,0 0 0,0 0 0,21 0 16,1 1-16,-1-22 0,0 0 16,0 0-16,0 0 0,0 0 0,1 0 15,-1 0-15,21 0 0,-21-22 0,0 22 16,1-21-16,-1 0 0,0 0 16,0-21-16,0 20 0,22-41 15,-22 42-15,-21-22 0,21 22 0,-21-21 16,21 21-16,-21 0 0,0-22 15,0 22-15,0 0 0,0 42 32,0 0-17,0 0-15,0 1 0,0 20 0,0-21 16,0 0-16,0 22 0,0-22 0,0 21 16,0-21-16,0 22 0,0-22 15,42 0-15,22 42 0,-22-41 16,1-1-16,62 21 0,-41-42 15,-1 21-15,1-21 0,-1 0 16,1 0-16,-22 0 0,22 0 16,-22 0-16,-21-21 0,22 21 0,-22-21 15,21 0-15,-21 0 0,0-22 16,-21 22-16,22-21 0,-1-1 0,-21 1 16,0 21-16,0-21 0,0-1 0,0 22 15,0-21-15,0 21 0,0-22 16,-21 22-16,-1 21 0,1 0 15,0 0-15,-21 0 0,21 0 16,-22 21-16,22 0 0,-21 1 0,-1-1 16,22 21-16,-21-21 0,0 22 0,20-1 15,-20 0-15,21 1 0,0-1 16,21-21-16,0 21 0,0-20 0,0 20 16,0-21-16,0 0 0,0 0 0,21 1 15,0-22-15,0 21 16,0-21-16,1 0 0,-1 0 0,21 0 15,-21 0-15,0 0 0,43-43 16,-43 43-16,21-21 0,-20 0 16,-1-21-16,0 21 0,0-1 15,0-20-15,0 0 0,1 21 0,-1-22 16,0 1-16,-21 21 0,0-22 0,21-20 16,0 42-16,-21 0 15,0 42 1,-21 0-1,21 0-15,-21 0 0,21 0 16,0 1-16,0 20 0,0-21 0,0 21 16,0-20-16,0 20 0,0-21 15,0 0-15,0 0 0,0 1 0,0-1 16,21 0-16,-21 0 0,21-21 0,0 0 16,1 0-16,-1 0 0,0 0 15,0 0-15,43-21 0,-43 21 16,0-21-16,0 0 0,0-1 0,0-20 15,1 21-15,20-21 0,-21-1 16,0 1-16,0 0 0,1-1 16,-1 1-16,0 0 0,0-22 0,0 22 15,-21-1-15,21-20 0,-21 42 16,22-22-16,-22 22 0,0 0 0,0 0 16,-22 21-1,1 21-15,0 0 0,0 0 16,0 22-16,0-1 0,-1-21 15,1 22-15,0-1 0,0 21 16,0-20-16,0-1 0,21 0 0,-22 64 16,22-63-16,0-1 0,0-21 0,22 21 15,-1-20-15,0-1 16,0 0-16,43 21 0,-43-42 0,21 0 16,0 0-16,1 0 15,-22-21-15,0 0 0</inkml:trace>
  <inkml:trace contextRef="#ctx0" brushRef="#br1" timeOffset="165827.64">9504 14796 0,'0'21'16,"21"-21"0,0 21-16,0-21 15,0 0-15,1 0 0,-1 0 16,21 0-16,-21-21 0,22 21 0,-22-21 15,0-1-15,21 22 0,-21-21 16,1 0-16,-1 0 0,0 0 0,-21 0 16,21-1-16,-21 1 0,0-21 15,0 21-15,0 0 0,0-1 16,0 1-16,0 42 16,0 1-1,0-1-15,0 0 0,0 21 16,-21-21-16,21 22 0,-21-1 0,21 0 15,0 1-15,0-1 0,-21 0 16,-1 1-16,1-1 0,21 0 0,0 1 16,-21-1-16,21 0 0,-21 1 0,21-1 15,-21-21-15,21 0 0,0 1 16,0-1-16,0 0 0,0 0 0,-21-21 16,-1 0-16,1 0 15,0-21 1,21 0-16,-21 0 0,21-1 0,-21 1 0,21 0 15,-21-21-15,-1 21 16,22-22-16,0 22 0,0 0 0,-21 0 16,21 0-16,0-1 0,-21 22 0,21 22 31,0-1-15,0 0-16,0 0 0,0 0 0,0 0 15,0 22-15,0-22 0,0 0 16,21 21-16,0-20 0,1-1 0,-1 0 15,0-21-15,21 21 0,-21 0 16,22-21-16,-22 0 0,21 0 16,22 0-16,-22 0 0,0 0 0,22 0 0,-22-21 15,22 0-15,-22 0 16,0 0-16,1-1 0,-1-20 0,0 21 16,1-21-16,-22 20 0,0-20 0,0 0 15,0-1-15,-21 22 16,0-21-16,0 21 0,0 0 0,0-1 0,0 1 15,0 0-15,-21 42 32,0 0-32,21 1 0,0-1 0,-21 0 15,21 0-15,-21 21 0,21-20 16,0 20-16,0-21 0,0 21 0,0-20 16,0-1-16,0 21 0,0-21 15,0 0-15,0 1 0,21-22 16,0 21-16,0-21 0,0 0 0,1 0 15,-1 0-15,0 0 0,42 0 16,-20 0-16,41-43 16,-41 22-16,-1 0 0,0 0 0,-20-21 15,20 20-15,-21-20 0,0 21 0,0-21 16,1 20-16,-22 1 0,0 0 16,0 0-16,0 0 0,-22 21 15,1 0-15,21 21 16,-21 0-16,0 0 0,0 0 0,21 1 15,0-1-15,-21 0 0,21 21 0,0-21 16,0 1-16,0-1 16,0 0-16,0 21 0,0-21 15,0 1-15,0-1 0,21-21 0,-21 21 16,21-21 0,-21-21-1,0 0 1,-21-1-16,0 1 15,21 0-15,-22 0 0,1 21 16,21 21 15,0 0-31,21 0 16,1 1-16,-1-1 16,0-21-16,21 21 0,-21-21 15,1 0-15,-1 0 0,21 0 0,0 0 16,1 0-16,-1 0 0,0 0 15,1 0-15,-1 0 0,-21-21 0,22 0 16,-1-1-16,-21 1 0,21 0 0,-20-21 16,-1 21-16,21-22 0,-21 1 15,0 0-15,22-1 0,-22 1 0,0 0 16,0-1-16,-21 1 0,21-22 0,-21 22 16,22 0-16,-22-1 15,0 1-15,0 21 0,0 0 0,0 0 0,0 42 31,-22 0-31,22 0 0,-21 21 16,21-20-16,0 20 0,0 0 16,0 1-16,-21-1 0,21-21 0,0 21 15,-21 1-15,21-1 0,0-21 0,-21 64 16,21-64-16,0 21 0,0-20 16,-21-1-16,21 0 0,0 0 15,0 0-15,0 0 0,0 1 0,21-22 31,0 0-31,0-22 16,0 1-16,0 21 0,1-21 16,-22 0-16,21-21 0,0 20 15</inkml:trace>
  <inkml:trace contextRef="#ctx0" brushRef="#br1" timeOffset="166055.81">11557 14796 0,'-42'21'16,"84"-42"-16,-63 42 31,42-21-31,0 0 0,0 0 16,0 0-16,22 0 0,-22 0 16,21 0-16,-21 0 0,22 0 0,-1 0 15,-21 0-15,22 0 0,-22 0 16,0 0-16,0 0 0,0 0 0,0 0 15</inkml:trace>
  <inkml:trace contextRef="#ctx0" brushRef="#br1" timeOffset="167883.9">13039 14774 0,'0'0'0,"21"-21"16,0 0-16,-21 0 15,0 0-15,0 0 0,0-1 0,0 1 16,0 0-16,0 0 0,0 0 16,-21 0-16,0-1 0,-1 1 0,1 0 15,-21 0-15,21 21 0,0 0 16,-1 0-16,1 0 0,-21 0 0,21 21 15,0 0-15,-1 22 0,1-22 16,0 21-16,0 0 0,0 1 16,0-1-16,-22 43 0,22-22 15,0-20-15,21 20 0,0-21 16,0 1-16,0 20 0,0-20 0,0-1 16,21 0-16,0 1 0,0-1 0,22-21 15,-1 0-15,0 0 0,22 1 16,-1-1-16,-20-21 0,20 0 0,1 0 15,-1 0-15,1 0 0,-1-21 0,1-1 16,-1 22-16,1-21 0,-22-21 16,0 21-16,1 0 0,-1-22 0,0 1 15,-20 0-15,-1-1 16,0 1-16,0 0 0,-21 20 0,0-20 0,0 0 16,0-1-16,0 22 0,0 0 15,-21 0-15,0 0 0,-22 21 16,22 0-16,0 0 0,-21 0 0,-1 0 15,1 21-15,21 0 0,-21 0 16,-1 0-16,1 1 0,0 20 0,20-21 16,-20 21-16,21 1 0,0-1 0,0-21 15,21 22-15,-22-22 0,22 21 16,0-21-16,0 0 0,0 1 0,22-1 16,-1 0-16,21-21 0,-21 0 0,0 0 15,22 0-15,-22 0 0,21 0 16,-21 0-16,22-21 0,-1 21 0,-21-21 15,22-1-15,-22 1 0,0-21 16,0 21-16,0-22 0,0 1 16,1 21-16,-1-21 0,-21-1 0,21 22 15,-21 0-15,0 0 0,0 0 16,0-1-16,0 1 0,0 42 31,-21 1-31,0-1 0,21 0 16,-22 0-16,22 21 0,0-20 0,0-1 15,0 21-15,0-21 0,0 0 16,0 22-16,0-22 0,0 0 16,22 0-16,-1 0 0,0-21 0,-21 22 15,21-1-15,0-21 0,0 0 16,1 0-16,-1 0 0,21 0 0,-21 0 16,22 0-16,-1-21 0,0-1 0,1 1 15,-1 0-15,0 0 0,43-43 16,-43 43-16,-21-21 0,1 21 15,-1-22-15,0 22 0,0 0 16,-21 0-16,0 0 0,-21 21 16,0 0-1,0 0-15,-1 0 0,1 21 16,21 0-16,0 0 0,0 0 0,0 1 16,0 41-16,0-42 15,0 0-15,0 1 0,0 20 16,21-21-16,-21 0 0,22 0 0,-22 1 15,21-1-15,-21-42 47,0-1-31,0 1-16,0 0 0,0 0 0,-21 21 16,21-21-16,-22 0 0,1 21 15,0 0 1,21 21-16,0 0 15,0 0-15,0 0 0,0 0 16,21 1-16,0-1 16,1-21-16,-1 21 0,0-21 15,21 21-15,-21-21 0,22 0 16,-1 0-16,0 0 0,1 0 0,20 0 16,-20 0-16,-1-21 0,0 0 0,1 0 15,-22-1-15,21 1 0,-21 0 16,22 0-16,-22-21 0,0 20 0,0-20 15,0 0-15,0 21 0,1-22 16,-1 22-16,-21 0 0,0 0 16,0 0-16,0-1 0,-21 22 31,-1 22-31,1-1 16,0 0-16,21 0 0,-21 0 0,0 0 15,21 1-15,-21 20 0,21-21 0,0 0 16,0 0-16,0 1 0,0 20 15,0-21-15,0 0 0,0 0 0,0 1 16,21-22-16,-21 21 0,21 0 16,21-21-16,-21 0 0,1 21 0,-1-21 15,21 0-15,0 0 0,-20 0 0,20 0 16,0-21-16,1 0 0,-1 21 16,43-43-16,-43 22 15,0 0-15,1-21 0,-22 21 0,21-1 16,-21-20-16,22 21 0,-22-21 15,-21 20-15,0 1 0,0-21 0,0 21 16,0 0-16,-21 21 16,-1 0-16,1 0 0,0 0 0,-21 0 15,21 0-15,-1 21 0,1 0 16,0 0-16,21 0 0,0 0 0,0 1 16,0 20-16,0-21 0,0 43 15,0-43-15,21 0 0,-21 21 16,21-21-16,-21 1 0,0-1 0,0 0 15,0 0-15,0 0 16,-21-21 0,0 0-16,0 0 15,0 0-15,0 0 0,-1 0 0,1 0 16,21-21-16,-21 21 0,21-21 16,0 0-16,0 0 15,0-1-15,21 22 0,-21-21 0</inkml:trace>
  <inkml:trace contextRef="#ctx0" brushRef="#br1" timeOffset="169303.61">17018 15007 0,'42'0'32,"-21"-21"-17,-21 0-15,0 0 16,0 0-16,0-1 16,0 1-16,-21 0 15,21 0-15,-21 21 0,0-21 0,0 21 16,0-21-16,-1 21 0,1 0 15,0 0-15,0 0 0,-21 21 0,20 0 16,1-21-16,-21 21 0,21 21 16,-22-20-16,22-1 0,-21 21 0,21 0 15,0-20-15,-1 20 0,22 0 0,0-21 16,0 22-16,0-22 0,0 0 16,0 0-16,22 0 0,-1 1 0,0-1 15,0-21-15,21 0 0,-20 0 16,20 0-16,-21 0 0,21 0 15,1 0-15,-1-21 0,0-1 0,1 1 16,-1 0-16,-21 0 0,22-21 16,-1 20-16,0-20 0,-21 0 15,43-22-15,-43 22 0,0 0 0,0-1 16,-21 1-16,22 0 0,-22-22 16,21 22-16,-21-1 0,0 1 0,0 0 15,0 21-15,0-22 0,0 22 16,0 0-16,-21 21 0,-1 0 15,1 0-15,0 0 0,21 42 16,-21-21-16,0 22 0,0-1 16,-1 0-16,1 1 0,21 20 0,0-20 15,-21-1-15,21 0 0,0 22 0,0-22 16,0 0-16,0 1 0,0-1 16,0-21-16,0 22 0,21-22 0,0 0 15,1 0-15,-1 0 0,21 0 0,-21-21 16,22 0-16,-1 0 0,0 0 15,1 0-15,-1 0 0,0-21 0,1 21 16,-1-21-16,0 0 0,-21-21 16,22 20-16,-22 1 0,0-21 15,0 21-15,0 0 0,1-1 0,-22 1 16,21 0-16,-42 21 31,-1 21-31,1 0 0,21 1 16,-21-1-16,0 21 0,0-21 15,21 0-15,0 22 0,-21-22 0,21 0 16,0 0-16,0 0 0,0 1 16,0-1-16,21 0 0,0-21 0,0 21 15,0-21-15,22 0 0,-22 0 0,42 0 16,-42 0-16,22 0 16,-22-21-16,21 21 0,-21-21 0,1 0 15,20-1-15,-21-20 0,0 21 16,0-21-16,1-1 0,-22 22 15,0-21-15,0-1 0,0 1 16,0 21-16,0-21 0,0 20 0,-22 1 0,1 0 16,0 21-16,0 0 0,0 0 15,-22 0-15,22 0 0,-21 0 0,21 21 16,0 0-16,-22 1 0,22-1 16,0 0-16,0 0 0,0 0 0,-1 22 15,22-22-15,-21 0 0,21 0 0,0 0 16,0 22-16,0-22 15,43 0-15,-22 0 0,21-21 0,-21 0 16,22 0-16,-22 0 0</inkml:trace>
  <inkml:trace contextRef="#ctx0" brushRef="#br1" timeOffset="171593.64">18923 14944 0,'0'-43'0,"0"86"0,0-107 0,0 43 15,0-21 1,-21 42-16,0 0 16,-1 0-16,1 0 0,-21 0 0,21 21 15,0 0-15,-22 0 0,22 22 0,0-22 16,0 0-16,0 21 0,-1-21 16,1 22-16,21-1 0,0-21 0,0 22 15,0-22-15,0 0 0,0 21 16,21-21-16,1 1 0,-1-1 0,0 0 15,0-21-15,21 21 0,-20-21 0,20 0 16,0 0-16,-21 0 0,22 0 16,-22 0-16,21-21 0,-21 21 15,1-21-15,20 0 0,-21-1 0,0-20 0,0 21 16,1-21-16,-1-1 0,0 22 16,21-64-16,-42 64 15,0 0-15,21 0 0,-21 0 0,0 0 16,0-1-16,-21 44 15,0-1 1,0 0-16,0 0 0,21 0 16,-21 0-16,-1 1 0,22 20 0,-21-21 15,21 21-15,0-20 0,0 20 0,0-21 16,0 0-16,0 0 0,0 1 16,0-1-16,0 0 0,21-21 0,1 0 15,-1 21-15,0-21 0,0 0 16,0 0-16,22 0 0,-22 0 0,0-21 15,21 0-15,-21 21 0,22-21 16,-22-1-16,21-20 0,-21 21 0,22-21 16,-22 20-16,0-20 0,0 21 15,0-21-15,-21 20 0,0 1 0,0 0 16,0 0-16,0 0 0,-21 21 31,0 0-31,0 21 0,0-21 0,21 21 16,-21 0-16,21 0 0,-22 1 15,22 20-15,0-21 0,0 0 16,0 22-16,0-22 0,0 21 16,0-21-16,0 0 0,0 1 15,22-1-15,-1 0 0,0-21 0,0 21 16,21-21-16,-20 0 0,20 0 16,0 0-16,-21 0 0,22 0 0,-1 0 15,-21-21-15,0 0 0,22 0 0,-22-1 16,0 1-16,0-21 0,0-22 15,1 43-15,-22-21 0,21 21 16,-21 0-16,0-22 0,0 22 16,0 0-16,-21 21 15,21 21 1,-22 0-16,1 0 0,21 1 16,-21-1-16,0 0 0,21 21 0,-21-21 15,21 1-15,-21 20 0,21-21 16,-22 0-16,22 0 0,0 1 15,0-1-15,-21-21 0,21 21 0,-21-21 16,21-21 15,0 0-31,21-1 16,0-20-16,1 21 16,-22 0-16,21-22 0,21 22 0,-21-21 15,0 21-15,1 0 0,-1-1 16,21 1-16,-21 0 0,0 0 15,22 21-15,-22 0 0,0 0 0,0 0 16,0 0-16,1 0 0,-1 21 16,-21 0-16,21 0 0,-21 22 15,0-22-15,0 21 0,0-21 0,0 22 16,0-22-16,0 0 0,0 21 16,0-20-16,-21-1 0,21 0 0,-21-21 15,21 21-15,-22-21 16,22-21 15,0 0-31,0 0 16,22-1-16,-22 1 0,21-21 15,0 21-15,0-22 0,0 22 0,22-21 16,-22 21-16,21 0 0,0-22 16,1 22-16,-1 0 0,0 0 0,1 0 15,-1 21-15,-21 0 0,22 0 16,-22 0-16,0 0 0,0 21 0,0-21 15,-21 21-15,0 0 0,0 0 0,0 0 16,0 1-16,-21-1 0,0 0 16,0 21-16,21-21 0,-21 1 0,-1-1 15,22 0-15,-21-21 0,21 21 16,0 0-16,0 0 0,0 1 16,21-22-16,1 0 0,-1 0 15,0 21-15,0-21 0,0 0 16,22 0-16,-22 0 0,0 0 0,21 0 15,-21-21-15,1 21 0,-1-22 0,21 1 16,-21 0-16,0 0 0,1 0 16,-1-22-16,-21 22 0,21 0 15,0-21-15,-21 21 0,21-1 0,-21 1 16,0 0-16,0 0 0,0 0 16,-21 21-16,0 0 0,0 0 15,0 21-15,-1-21 0,1 21 16,0 0-16,0 0 0,0 1 0,21 20 15,0-21-15,-21 21 0,21-20 16,0-1-16,0 0 0,0 21 16,0 1-16,21-22 0,0-21 15,0 21-15,0 0 0,0-21 0,1 0 16,20 21-16,-21-21 0,21 0 16,-20 0-16,-1 0 0,21 0 0,-21-21 15,22-21-15,-1 21 16,-21-1-16,0 1 0,0-21 0,22 21 15,-22-22-15,0 22 0,0-21 16,0 21-16,-21-22 0,22 22 16,-22 0-16,-22 21 15,1 21 1,0-21-16,0 21 0,0 1 16,0-1-16,21 21 0,-22-21 0,1 0 15,0 1-15,0 20 0,0-21 0,21 0 16,0 0-16,-21 1 15,21-1-15,0 0 16,-22-21-16,22-21 31,0 0-31,0-1 0,22 1 16,-1 0-16,0 0 0,0-21 16,0 20-16,22 1 0,-22-21 15,21 21-15,-21-22 0,22 22 0,-1 0 0,0 0 16,-21 0-16,22 21 15,-22 0-15,0 0 0,0 0 0,0 0 16,1 0-16,-1 0 0,-21 21 16,21 0-16,-21 0 0,0 0 0,0 1 15,0 20-15,0-21 0,0 21 16,0-20-16,0 20 0,0-21 0,0 0 16,21 0-16,-21 1 0,0-1 0,21 0 15,0-21-15,-21 21 16,22-21-16,-1 0 0,0-21 15,0 21-15,0-21 16,-21 0-16,21-1 0,1 1 16,-1-21-16,0 21 0,0-22 15,0 1-15,0 0 0,22-1 0,20-41 16,-42 41-16,22 1 16,-22-21-16,21 20 0,-21 1 0,1 0 15,-22-1-15,0 22 0,0 0 16,0 0-16,-22 21 15,1 0-15,0 0 0,0 42 16,0-21-16,0 0 0,-1 22 16,1-1-16,0 0 0,0 1 0,0-1 15,0-21-15,21 22 16,-22 41-16,22-41 0,0-1 0,0 0 16,0 1-16,0-1 0,0-21 0,0 21 15,0-20-15,0-1 0,0 0 16,22-21-16,-22 21 0,21-21 0,0 0 15,0 0-15,0 0 16,0 0-16,1 0 0,-1 0 0,0-21 16,0 0-16,0 21 0,22-21 0,-22-1 15,21 1-15,-21-21 0,0 21 16</inkml:trace>
  <inkml:trace contextRef="#ctx0" brushRef="#br1" timeOffset="171827.5">22310 14817 0,'-22'0'0,"44"0"0,-65 21 0,43 0 16,0 0 0,21-21-16,1 0 15,-1 21-15,0-21 0,0 0 0,21 0 16,1 22-16,-1-22 0,0 0 15,1 0-15,-1 21 0,22-21 0,-22 0 16,0 0-16,1 0 0,-1 0 16,-21 0-16,21 0 0,-20 0 15,-1 0-15</inkml:trace>
  <inkml:trace contextRef="#ctx0" brushRef="#br1" timeOffset="172271.27">23918 14838 0,'0'0'0,"21"0"0,-21 21 47,0 0-47,-21 0 0,0 1 0,0-1 15,21 21-15,-21-21 0,0 0 16,21 22-16,0-22 0,-22 0 0,1 21 16,21-20-16,-21-1 0,21 0 0,0 0 15,0 0-15,0 0 16,21-21 15,0 0-31,1 0 0,-1-21 16,21 0-16,-21 0 0</inkml:trace>
  <inkml:trace contextRef="#ctx0" brushRef="#br1" timeOffset="172648.04">24426 14880 0,'0'0'16,"-21"0"0,0 0-16,0 0 15,-22 0-15,22 0 0,0 0 16,0 21-16,0-21 0,0 22 0,-1-1 15,22 0-15,0 0 16,0 0-16,0 0 16,22-21-16,-1 0 15,0 22-15,0-22 16,0 0-16,0 21 0,1-21 16,-1 21-16,0 0 0,0-21 0,0 21 15,-21 0-15,0 1 16,0-1-16,0 0 15,-21 0-15,0-21 16,0 0-16,0 21 0,-22-21 16,22 0-16,0 0 0,0 0 0,0 0 15,-22 0-15,22 0 0,0 0 16,0 0-16,0 0 16,21-21 15,0 0-31,0 0 0,0 0 0</inkml:trace>
  <inkml:trace contextRef="#ctx0" brushRef="#br1" timeOffset="172867.92">23707 14732 0,'-22'0'16,"1"0"-1,42 0 64</inkml:trace>
  <inkml:trace contextRef="#ctx0" brushRef="#br1" timeOffset="173511.76">25633 15050 0,'0'0'0,"-21"0"31,21-22-15,0 1 0,21 0-1,0 21-15,0 0 0,21-21 0,-20 21 16,20 0-16,0 0 0,1 0 0,-22 0 16,21 0-16,0 0 0,1 0 15,-22 21-15,21 0 0,1 22 16,-22-1-16,0-21 0,-21 21 15,0 1-15,0-1 0,0-21 0,0 22 16,0-1-16,-21-21 0,0 21 0,-22-20 16,22-1-16,0 0 15,0-21-15,0 21 0,-1-21 0,1 0 16,0 0-16,21-21 31,0 0-31,0 0 0,0-1 16,0 1-16,21 0 0,0-21 15,1 21-15,-22-1 0,21-20 16,0 21-16,0 0 0,21-22 0,-20 22 0,-1 0 16,0 0-16,0 0 15,0 0-15,0 21 0,1 0 0,-1-22 16,0 22-16,0 0 0,0 0 16,0 0-1,1 0-15,-22 22 0,21-22 0,0 21 16</inkml:trace>
  <inkml:trace contextRef="#ctx0" brushRef="#br1" timeOffset="173889.78">26437 15282 0,'21'22'32,"0"-22"-32,1 0 0,-1 0 15,0-22-15,0 22 0,0-21 16,22 21-16,-22-21 0,0 0 15,0 21-15,0-21 0,0 0 16,1-1-16,-22 1 0,0 0 0,21 0 16,-21 0-16,0 0 0,-21 21 15,-1 0 1,1 0-16,0 0 0,-21 21 16,21-21-16,-1 21 0,1 21 0,0-21 15,0 1-15,0 20 0,0-21 16,-1 21-16,22-20 0,-21 20 0,21-21 15,0 0-15,0 22 0,0-22 0,0 0 16,0 0-16,21 0 0,22 0 16,-22 1-16,21-22 15,-21 0-15,22 21 0,-22-21 16,21 0-16,1 0 0,-22 0 0,21 0 16,0 0-16,1 0 0,-1-21 0,22 21 15,-22-22-15,0 1 0,1 0 16</inkml:trace>
  <inkml:trace contextRef="#ctx0" brushRef="#br1" timeOffset="175465.72">27474 15198 0,'21'-21'0,"-42"42"0,42-64 15,-21 22-15,0 0 0,0 0 16,-21 21-16,0 0 0,0-21 16,0 21-16,0 0 0,-22 0 15,1 21-15,21-21 0,-22 21 16,22 0-16,-21 22 0,21-22 0,-22 0 15,22 21-15,0-21 0,0 22 16,0-22-16,21 21 0,0-21 0,-21 1 16,21-1-16,0 0 0,0 0 15,0 0-15,21 0 0,0-21 16,0 0-16,0 0 16,0 0-16,22 0 0,-22 0 0,0 0 15,0-21-15,22 21 0,-22-21 0,0 0 16,0 0-16,21-22 15,-20 22-15,20-42 0,-21 20 16,0 22-16,0-21 0,1 21 16,-22 0-16,0-1 0,0 44 31,0-1-31,0 0 0,-22 0 16,22 21-16,0-20 0,-21-1 0,21 21 15,0-21-15,0 0 0,0 1 16,0-1-16,0 0 0,0 0 0,21 0 15,1-21-15,20 21 16,-21 1-16,21-22 0,1 0 0,-1 21 16,0-21-16,1 0 0,-1 0 0,0 0 15,1 0-15,-22 0 0,21-21 16,1-22-16,-1 22 0,-21 0 16,0-21-16,0 20 0,-21-20 15,0 21-15,22-21 0,-22 20 0,0-20 16,0 21-16,0 0 0,-22 0 15,1-1-15,0 22 0,0 0 0,-21 0 16,20 0-16,-20 0 0,21 0 16,-21 0-16,-22 43 15,22-1-15,21-21 0,-1 0 0,1 22 16,0-22-16,0 21 0,21-21 16,0 22-16,0-22 0,0 0 0,0 0 15,0 0-15,0 1 0,21-22 0,0 21 16,0-21-16,1 0 0,-1 0 15,0 0-15,0 0 0,0 0 0,0 0 16,1-21-16,-1 21 0,0-22 16,21 1-16,-21 0 0,1 0 0,41-43 15,-42 43-15,0-21 16,1 0-16,-1-1 0,21 1 0,-21-22 16,22 1-16,-43 21 0,21-1 15,0 22-15,-21 0 16,21 0-16,-21 0 15,-21 21-15,0 21 16,0-21-16,-1 21 0,1 21 16,0-21-16,0 22 0,0-22 0,0 21 15,-1 1-15,1-1 0,21 0 16,-21-21-16,0 22 0,21-1 0,0 0 16,0-20-16,0-1 0,0 21 15,0-21-15,0 0 0,0 1 16,0-1-16,0 0 0,21-21 0,0 21 0,0-21 15,22 0-15,-22 21 0,0-21 16,21 0-16,-20 0 0,20 0 16,-21 0-16,0 0 0,22-21 15,-22 0-15,21 0 0,-21 0 0,0-1 16,22 1-16,-22-21 0,0 21 16,0-22-16,0 22 0,1-21 0,-22 21 15,0 0-15,21-1 0,-21 1 0,-21 42 31,21 1-15,0-1-16,-22 0 0,22 0 16,-21 0-16,21 0 0,-21 1 0,21-1 15,0 0-15,0 0 0,0 0 16,0 0-16,21 1 16,0-22-16,1 21 0,-1-21 0,0 0 15,0 0-15,0 0 0,0 0 16,1 0-16,-1 0 0,0 0 0,0-21 15,-21-1-15,21 1 0,0 0 0,1 0 16,-1 0-16,0-22 0,-21 22 16,21-21-16,0 21 0,-21 0 0,0-22 15,21 22-15,-21 0 16,0 42 15,0 0-31,0 0 0,-21 1 16,0-1-16,21 0 15,-21 0-15,0 21 0,21-20 0,-21 20 16,-1-21-16,1 21 0,21 1 0,-21-1 16,0-21-16,21 22 15,-21-1-15,21 21 0,0-20 0,-21-1 0,-1 0 16,1 22-16,21-22 0,-21 1 16,0-1-16,21 0 0,-21 22 0,21-22 15,0-21-15,-21 22 0,-1 20 16,22-21-16,-21-20 15,21-1-15,0 0 0,0 0 0,-21-21 16,0 21-16,0-21 16,21-21-1,-21 0-15,21 0 16,0 0-16,0-1 0,0-20 16,0 21-16,0-21 0,21-1 0,0 1 15,0 0-15,0-1 0,22 1 16,-22 0-16,21-1 0,0 1 0,1 0 15,-1 20-15,0-20 0,1 0 0,-1 21 16,0-1-16,1 1 0,-22 0 16,21 0-16,-21 0 0,22 21 15,-22-21-15,0-1 0,0 22 16</inkml:trace>
  <inkml:trace contextRef="#ctx0" brushRef="#br1" timeOffset="178887.52">1376 16531 0,'-21'0'15,"-1"0"1,1 0-16,0 0 0,0 0 16,0 0-16,0 0 0,-1 0 15,1 0-15,0 0 0,-21 0 16,-1 0-16,1 0 0,21 0 0,-21 0 15,-1 0-15,1 0 0,21 0 16,-22 0-16,22 0 0,0 0 16,0 0-16,42 0 31,0 0-31,22 0 16,-22 0-16,21 0 0,0 21 15,1-21-15,-1 0 0,22 0 0,-1 0 16,1 0-16,-1 0 0,22 0 15,-22 0-15,22 0 0,-22 0 0,22 0 16,-21 0-16,-1 0 0,1 0 16,-1 0-16,-21 0 0,1 0 15,-1 0-15,-21 0 0,0 0 16,1 0-16,-1 0 0,-42-21 31,-1 21-15,1 0-16,0 0 0,0-21 15,-21 21-15,20-21 0,1 21 0,-21 0 16,21 0-16,-22 0 0,22-21 16,-21 21-16,21 0 0,-22 0 0,22 0 15,-21 0-15,21 0 0,0 0 16,-1 0-16,44 0 31,-1 0-31,0 0 16,21 0-16,-21 0 0,22 0 15,-1 0-15,0 0 0,1 0 16,-1 0-16,0 0 0,1 0 0,-22 0 16,21 21-16,-21-21 0,1 0 15,-1 0-15,0 21 0,-21 0 16,0 0 0,-21-21-16,0 22 0,-1-1 15,1-21-15,-21 21 0,21 0 16,-22 0-16,1 0 0,21 1 0,-21 20 15,-1-21-15,1 0 16,21-21-16,-22 21 0,22 1 0,0-1 16,0-21-16,0 21 0,0-21 15,-1 0-15,22-21 47,22 21-47,-1-21 0,21-1 16</inkml:trace>
  <inkml:trace contextRef="#ctx0" brushRef="#br1" timeOffset="180395.79">3111 16066 0,'-21'-22'0,"0"22"16,0 0-16,21 22 15,-21-1-15,21 0 0,0 21 16,0-21-16,-21 22 0,21-1 0,0 0 15,0 1-15,-22 20 0,22-20 16,0-1-16,0 21 0,0-20 0,0-1 16,0 0-16,-21 22 0,21-22 15,-21-21-15,21 22 0,0-22 0,0 0 16,0 0-16,0 0 0,0-42 31,0 0-31,0 0 0,21-21 16,0 20-16,1-20 0,-22 0 15,21-1-15,0 1 0,0 0 16,0-22-16,0-20 0,-21 41 16,22-20-16,-22 20 0,0 1 15,0 0-15,0-43 0,0 43 16,0 21-16,0-22 0,0 22 0,0 42 31,0 0-31,21 22 0,-21-22 16,21 21-16,-21 1 0,0 20 15,21-21-15,-21 1 0,21-1 0,-21 22 16,0-22-16,0 0 0,0 1 16,0-1-16,0 0 0,0 1 15,0-22-15,0 21 0,0-21 16,0 0-16,0 1 0,0-44 31,0 1-31,0 0 16,-21 0-16,0 0 0</inkml:trace>
  <inkml:trace contextRef="#ctx0" brushRef="#br1" timeOffset="181609.72">2900 16531 0,'0'0'0,"0"106"31,21-106-31,-21 21 0,21 0 16,0-21-16,0 0 0,1 0 15,-1 0-15,0 0 0,0 0 16,21 0-16,-20 0 0,20-21 0,21-21 16,-20 42-16,-1-21 0,0 0 15,-20-1-15,20 1 0,-21 0 16,0 0-16,0 0 0,1 0 0,-22-1 16,0 1-16,0 0 0,0 42 46,-22 22-46,22-22 0,0 0 16,0 0-16,0 21 0,0-20 0,0 20 16,0 0-16,0-21 0,0 22 15,0-22-15,0 21 0,0-21 0,0 1 16,0-1-16,22 0 0,-1-21 16,21 0-16,-21 0 0,0 0 15,22 0-15,-22 0 0,21-21 16,-21 0-16,22-1 0,-22 1 0,0 0 15,21 0-15,-20-21 0,-1 20 16,0-20-16,0 0 0,0 21 16,0-22-16,-21 1 0,22 21 0,-22 0 15,21-1-15,-21 1 0,0 0 16,0 0-16,0 42 16,0 0-1,0 0-15,0 1 0,0 20 0,0-21 16,0 21-16,0-20 0,0 20 15,0 0-15,0-21 0,0 22 0,0-1 16,0-21-16,0 0 0,0 22 0,0-22 16,21 0-16,0-21 15,0 0-15,0 0 0,1 0 16,-1 0-16,0 0 0,21-21 16,-21 0-16,1 0 0,20-1 0,-21-20 15,21 0-15,-20 21 0,20-22 16,-21 1-16,0 0 0,0-1 0,1 1 15,-1-22-15,0 22 0,0 0 0,0-22 16,-21 22-16,0 0 0,0-1 16,21 1-16,-21 0 0,0 20 0,0 1 15,0 0-15,0 42 16,0 0-16,-21 22 16,21-22-16,0 21 0,-21 1 15,0-1-15,21 21 0,-21-20 16,21-1-16,0 0 0,0 1 0,-21-1 15,21 0-15,0 1 0,0-1 16,0 0-16,0 1 0,0-22 0,0 0 16,0 21-16,21-42 0,-21 22 15,21-1-15,0-21 0,21 0 16,-20 0-16,20 0 0,-21 0 0,21-21 16,-20-1-16,20 1 0,21-21 15,-20 0-15,-22 20 0,21 1 0,-21-21 16,1 21-16,20-43 15,-42 43-15,0 0 0,21 21 0,-21-21 16,0 42 15,0 0-31,0 0 0,0 0 0,-21 1 16,21-1-16,-21 0 0,21 21 16,0-21-16,0 1 0,0 20 0,0-21 15,0 0-15,0 0 0,0 1 16,21-1-16,0 0 0,21-21 0,-20 0 15,-1 0-15,21 0 0,0 0 0,1 0 16,-22 0-16,21-21 0,1 0 16,-1-1-16,0 1 0,-21 0 15,1 0-15,-1 0 0,0-22 0,-21 22 16,0-21-16,0 21 0,0-22 16,0 1-16,0 21 0,-21 0 0,0-22 15,-1 22-15,1 0 0,0 21 16,0-21-16,0 21 0,0 0 0,-22 0 15,22 21-15,0-21 16,0 21-16,0 0 0,-1-21 0,1 22 16,0-1-16,0-21 0,0 21 0,0 0 15,-1-21 1,1 0-16</inkml:trace>
  <inkml:trace contextRef="#ctx0" brushRef="#br1" timeOffset="181821.6">4424 16404 0,'0'0'0,"0"-21"32,21 21-32,0 0 15,0 0-15,22-21 0,-22 21 16,21 0-16,22 0 15,-22-21-15,21 21 0,-20 0 0,-1 0 16,0 0-16,22 0 0,-43 0 0,21 0 16,1 0-16,-22 0 0</inkml:trace>
  <inkml:trace contextRef="#ctx0" brushRef="#br1" timeOffset="182691.76">5609 16552 0,'0'0'0,"0"-21"0,0-42 16,0 42-16,21-1 15,-21 1-15,21 21 0,1-21 16,-1 21-16,0 0 0,0 0 0,0 0 16,22 0-16,-22 0 0,0 0 15,0 21-15,0 0 0,0 1 16,1-1-16,-1 0 0,0 0 15,-21 0-15,0 22 0,0-22 0,0 21 16,0-21-16,0 22 0,0-22 0,0 0 16,0 0-16,-21 21 0,0-20 15,21-1-15,0 0 0,-22-21 16,1 0 0,21-21-1,0 0-15,0-1 0,0 1 16,0 0-16,0-21 0,0 21 15,0-1-15,21-20 0,1 0 0,-1 21 0,-21-22 16,21 22-16,0-21 16,21 21-16,-20-1 0,-1 1 0,21 0 15,-21 0-15,0 21 0,22 0 16,-22 0-16,0 0 0,0 21 0,0 0 16,1 0-16,-1 1 0,0-1 0,-21 0 15,0 21-15,21-21 0,-21 22 16,0-22-16,0 21 0,0-21 0,0 22 15,0-22-15,0 21 0,0-21 16,-21 1-16,21-1 0,0 0 16,-21-21-16,0 0 15,21-21 1,0 0-16,0-22 16,0 22-16,0 0 0,0-21 15,21 20-15,-21-20 0,21 0 0,21 21 16,-21-22-16,1 1 0,20 21 15,0-22-15,-21 22 0,22 0 0,20 0 16,-20 0-16,-1 21 0,0 0 0,1 0 16,-22 21-16,21 0 0,-21 0 15,22 0-15,-43 22 0,21-22 0,-21 21 16,0 1-16,0-22 16,0 21-16,-21 0 0,21-20 0,-22 20 0,1 0 15,-21-21-15,21 1 0,0-1 16,-1 0-16,22 0 0,0 0 15,-21-21-15,42-21 16,1 0 0,-1 0-16,0 0 0</inkml:trace>
  <inkml:trace contextRef="#ctx0" brushRef="#br1" timeOffset="184419.4">7493 16447 0,'0'-22'0,"0"44"0,-21-65 0,0 43 0,-1-21 15,1 21-15,0 0 0,-21 0 16,21 0-16,-1 0 0,-20 0 0,21 0 16,-21 0-16,20 21 0,-20 0 15,0 1-15,21 20 0,-1-21 0,-20 0 16,21 22-16,0-1 0,0-21 15,-1 21-15,22 1 0,0-22 16,0 21-16,0-21 0,0 1 0,0-1 0,22 0 16,-1 0-16,0-21 0,0 0 15,21 0-15,22 0 16,-22 0-16,1 0 0,-1-21 16,-21 0-16,21 0 0,-20-1 0,20 1 15,-21 0-15,0-21 0,0 21 0,1-22 16,-1 22-16,-21-21 0,21 21 15,-21-22-15,0 22 0,0 0 0,0 0 16,0 0-16,0-1 0,0 44 31,-21-1-31,21 0 0,-21 0 16,21 0-16,0 0 0,0 22 16,0-22-16,0 21 0,0-21 15,0 22-15,0-22 0,0 21 0,0-21 16,0 1-16,0-1 0,21-21 15,0 21-15,0-21 0,0 0 0,0 0 16,1 0-16,20 0 0,-21 0 16,21 0-16,-20-21 0,20 0 0,0-1 15,-21 1-15,22-21 0,-22 21 16,21-22-16,-21 22 0,1-21 0,-1 0 16,0-1-16,0 1 0,-21 0 0,0-1 15,21 1-15,-21-22 0,21 22 16,-21 0-16,0 21 0,0-22 0,0 22 15,22 0-15,-22 0 0,0 42 32,0 0-32,0 0 0,0 22 0,0-22 15,0 21-15,0 0 0,0 22 16,-22-22-16,22 1 0,-21-1 0,0 0 16,21 22-16,0-22 0,0 0 15,0 1-15,0-1 0,0-21 0,0 22 16,0-22-16,0 0 0,21 0 0,0 0 15,1 0-15,-1-21 0,0 0 16,0 0-16,0 0 0,0 0 0,1 0 16,-1-21-16,21 0 0,-21 0 15,0 0-15,1 0 0,-1-22 16,21 22-16,-42-21 0,21 21 0,0-22 16,1 22-16,-1-21 0,0 21 15,-21-1-15,0 1 0,0 0 0,21 0 16,-21 42-1,0 0 1,0 0-16,-21 1 0,0 20 16,21-21-16,0 0 0,0 0 15,-21 22-15,21-22 0,0 0 0,0 0 16,0 0-16,0 1 0,0-1 16,21 0-16,0-21 0,-21 21 0,21-21 15,0 0-15,0 0 0,1 0 16,-1 0-16,21 0 0,-21-21 15,0 21-15,22-21 0,-22 0 0,21-1 16,-21-20-16,22 21 0,-22 0 0,0-22 16,21 22-16,-20-21 0,-1 21 15,0 0-15,0-1 0,0 1 16,-21 0-16,0 42 16,0 0-1,0 1-15,-21-1 0,21 0 0,-21 21 16,0-21-16,0 22 0,21-22 15,0 21-15,0-21 0,0 1 16,0-1-16,0 0 0,0 0 0,0 0 16,0 0-16,21-21 0,0 22 15,0-22-15,0 0 0,0 0 0,22 0 16,-22 0-16,0 0 0,0-22 16,22 1-16,-22 0 0,0 0 15,-21 0-15,0 0 0,0-1 16,0-20-16,0 21 0,0-21 0,0 20 15,0 1-15,-21 0 0,0 0 0,-1 0 16,1 0-16,0-1 0,21 1 16,-21 21-16,21-21 15,21 21 1,0-21 0,22 21-16,-22 0 0,21 0 0,-21-21 15,22 21-15,-22 0 0,21 0 16,0 0-16,-20 0 0,20 0 0,-21 0 15,0 0-15,22 0 0,-22 21 0,0 0 16,0 0-16,-21 0 0,21 1 16,-21-1-16,0 0 0,0 0 0,0 0 15,0 0-15,0 1 0,0-1 0,0 0 16,0 0-16,0 0 0,0 0 16,-21 1-16,21-1 0,-21-21 15,21 21-15,-21 0 16,0-21-16,-1 0 15,22-21 1,0 0 0,0 0-16,0-1 0,0 1 15,22-21-15,-1 21 0,0 0 0,0-22 16,21 1-16,1 21 0,-22-22 16,21 1-16,22 21 0,-22-21 0,22-1 15,-22 22-15,21 0 0,1 0 16,-22 21-16,1 0 0,-1 0 0,0 0 15,-21 21-15,1 0 0,-1 0 16,-21 22-16,0-22 0,0 21 16,0 0-16,-21 1 0,-1-22 0,1 21 15,0 1-15,0-22 0,-21 21 16,20-21-16,1 0 0,0 1 0,0-1 16,0-21-16,0 21 0,-1-21 0,1 0 15,21-21 1,0 0-1,0-1-15,0 1 0,0 0 16</inkml:trace>
  <inkml:trace contextRef="#ctx0" brushRef="#br1" timeOffset="184639.3">9313 16129 0,'-21'0'0,"0"0"0,0 0 16,0 0-16,-1 0 15,1 0 1,0 21-16,0-21 16,0 0-1,0 0 1,-1 0-16</inkml:trace>
  <inkml:trace contextRef="#ctx0" brushRef="#br1" timeOffset="184837.29">7789 16277 0,'0'0'0,"43"21"31,-1-21-31,-21 0 0,21 0 0,1 0 16,-1 0-16,22 0 0,-22 0 16,0 0-16,1 0 0,-1 0 0,0 0 15,1 0-15,-1 0 0,0 0 0</inkml:trace>
  <inkml:trace contextRef="#ctx0" brushRef="#br1" timeOffset="186503.49">11515 16214 0,'0'0'16,"-22"-21"-16,22 42 31,0 0-16,0 0-15,0 0 16,0 0-16,22-21 0,-1 22 16,0-22-16,0 0 0,0 0 15,0 0-15,1 0 0,-1 0 0,21 0 16,-21 0-16,22 0 0,-1 0 16,0 0-16,-21-22 0,22 1 0,-22 21 15,0-21-15,0 0 0,0 21 0,1-21 16,-22 0-16,0-1 0,0 1 0,0 0 15,0 0-15,0 0 16,-22 21-16,1 0 0,0 0 16,0 0-16,0 21 15,21 21-15,0-21 0,0 1 16,-21 20-16,21 0 0,-22 1 0,22-1 16,-21 0-16,21 1 0,0-1 15,0 0-15,-21 1 0,21-1 0,-21 0 16,21 1-16,-21-1 0,21-21 0,0 21 15,0 1-15,-21-22 0,-1 0 16,22 0-16,0 0 0,0 1 0,-21-22 16,0 0-16,0 0 0,0 0 15,0 0-15,-1 0 0,22-22 16,-21 22-16,0-21 0,0-21 16,0 21-16,0 0 0,-1-22 15,1 22-15,21-21 0,0 21 0,-21-1 16,21 1-16,-21 0 0,21 42 31,0 0-15,0 1-16,0-1 0,0 0 0,0 0 15,21 0-15,0 0 0,0 1 16,1-1-16,-1 0 0,0 0 0,0 0 16,21-21-16,-20 21 15,20-21-15,0 0 0,1 0 0,-1 0 16,0 0-16,1 0 0,20 0 0,-21-21 15,1 21-15,-1-21 0,0 0 16,1 0-16,-1 0 0,-21-22 0,0 22 16,22 0-16,-22-21 0,0-1 0,0 22 15,0-21-15,-21 21 16,0-1-16,0 1 0,0 0 0,0 0 16,0 0-16,0 42 15,-21 0 1,21 0-16,0 0 0,-21 1 0,21-1 15,-21 0-15,21 21 16,-21-21-16,21 1 0,0 20 0,0-21 16,0 0-16,0 22 0,0-22 0,0 0 15,21 0-15,0 0 16,0-21-16,0 0 0,1 0 0,-1 0 16,21 0-16,-21 0 0,0 0 15,22 0-15,-1-21 0,-21 0 0,22 0 16,-22 0-16,21-22 0,-21 22 0,22-21 15,-22 21-15,21-22 16,-21 22-16,0-21 0,-21 21 0,0-1 16,22 1-16,-22 0 0,-22 21 15,1 0 1,0 21-16,0-21 0,0 21 16,21 1-16,0-1 0,0 0 15,0 21-15,0-21 0,0 1 0,0-1 16,0 21-16,0-21 0,0 0 0,0 1 15,0-1-15,21 0 0,-21 0 16,21 0-16,-21-42 47,-21 0-47,0 0 0,21 0 16,-21-1-16,-1 1 0,22 0 15,-21 0-15,21 0 0,-21 21 16,21 21 15,0 0-31,0 0 16,21 0-16,0 1 0,1-1 15,-1 0-15,0-21 0,0 0 16,0 21-16,0-21 0,1 0 0,-1 0 16,21 0-16,-21 0 0,22 0 15,-1 0-15,0-21 0,22-21 16,-22 20-16,0 1 0,-20 0 15,20 0-15,-21-21 0,0-1 0,22 22 16,-22-21-16,0-1 0,0 1 16,0 0-16,0-1 0,-21 1 0,22 0 15,-22-1-15,21 1 0,-21 21 16,0 0-16,0 0 0,0 42 16,0 0-1,0 21-15,-21-21 0,21 22 16,-22-1-16,1 0 0,21 1 0,-21-22 15,21 21-15,-21 1 0,0-1 0,21 0 16,-21 1-16,21-22 16,0 21-16,0-21 0,0 0 0,0 1 0,0-1 15,0 0-15,0 0 16,21-21-16,0 0 0,0 0 16,0 0-16,0 0 0,1-21 0,-1 0 15,0 21-15,0-21 0</inkml:trace>
  <inkml:trace contextRef="#ctx0" brushRef="#br1" timeOffset="186730.36">13398 16447 0,'0'0'0,"-21"0"0,0 0 15,21 21 1,21-21-1,0 0-15,1 0 16,-1 0-16,21 0 0,-21 0 16,22 0-16,-22 0 0,21 0 0,-21 0 15,0 0-15,1 0 0,-1 0 16,0 0-16,0 0 0,0 0 0</inkml:trace>
  <inkml:trace contextRef="#ctx0" brushRef="#br1" timeOffset="188339.45">14668 16256 0,'0'0'0,"-42"0"32,63 0-17,0 0 1,1 0-16,-1 0 0,0 0 0,0 0 15,21 0-15,1 0 0,-22-21 16,21 21-16,-21-21 0,22 0 0,-22 21 16,0-22-16,0 1 0,-21 0 0,0 0 15,0 0-15,0 0 0,0-1 16,-42 1-16,21 21 0,0 0 16,-22 0-16,1 0 0,0 0 0,20 0 15,-20 21-15,0 1 16,21-1-16,-22 0 0,22 0 0,0 0 15,0 0-15,0 22 0,21-22 16,0 0-16,0 0 0,0 22 0,0-22 16,21 0-16,0 0 0,0-21 0,0 21 15,0 0-15,22-21 0,-22 22 16,0-22-16,21 0 0,-20 0 0,-1 0 16,0 0-16,-42 0 31,0 0-31,-22 21 15,22-21-15,-21 0 0,21 21 16,-22-21-16,22 21 0,-21 0 16,21-21-16,-22 21 0,22 1 0,0-1 15,0 0-15,21 0 0,0 0 16,0 0-16,0 1 0,42-1 16,-21 0-16,0-21 0,22 0 15,-1 0-15,0 0 0,1 0 0,20 0 16,-20 0-16,-1 0 0,21 0 15,-20 0-15,20-21 0,-20 0 0,-1-1 16,21 1-16,-41 0 0,20 0 0,-21 0 16,21 0-16,-20-22 0,-22 22 15,21-21-15,-21 21 0,0-1 0,0 1 16,0 0-16,0 0 0,-21 21 31,-1 21-31,22 0 16,0 0-16,-21 1 0,0-1 15,0 0-15,21 0 0,0 0 0,-21 0 16,21 1-16,-21-1 0,21 0 0,0 0 16,0 0-16,0 0 15,-22-21-15,44 0 32,-1-21-17,0 0-15,0 21 0,0-21 0,0 0 16,22 0-16,-22-1 15,21-20-15,-21 21 0,22 0 0,-22 0 16,21-1-16,-21 22 0,1-21 0,-1 21 16,0 0-16,0 0 0,0 0 15,-21 21-15,0 1 16,0-1-16,0 0 0,0 0 16,0 0-16,0 0 0,0 22 15,0-22-15,0 0 0,0 0 0,0 0 16,21 1-16,-21-1 15,22 0-15,-1-21 0,0 21 0,21-21 0,-21 0 16,1 21-16,20-21 0,-21 0 0,21 0 16,1 0-16,-1 0 15,0-21-15,1 21 0,-22-21 0,21 0 16,22-22-16,-22 22 0,-21-21 16,0 21-16,1 0 0,-1-22 15,-21 22-15,0 0 0,0-21 0,0 20 16,-21 1-16,-1 21 15,1 0-15,-21 0 0,21 0 0,-22 0 16,1 0-16,21 21 0,-21-21 0,20 22 16,1-1-16,-21 0 0,21 0 15,21 0-15,0 0 0,0 1 16,0-1-16,0 0 0,21 0 16,0-21-16,0 0 15,0 21-15,1-21 0,-1 0 0,0 0 16,21 0-16,-21 0 0,1 0 15,-1-21-15,0 21 0,0-21 0,0 21 16,0-21-16,1 21 0,-22-21 16,-22 42 31,22 0-47,-21 0 0,21 0 15,0 0-15,-21 1 0,21 20 16,-21-21-16,21 21 0,-21 1 0,21-22 15,0 21-15,0 1 0,0-1 16,-21 0-16,21 1 0,-22 41 16,22-41-16,-21-1 0,-571-106 109,592 43-109,0 0 16,21 0-16,0 0 0,0 0 0,21-1 15,-20 1-15,20 21 0,0-21 16</inkml:trace>
  <inkml:trace contextRef="#ctx0" brushRef="#br1" timeOffset="188652.27">16806 16425 0,'0'0'0,"-42"0"32,21 0-32,21 22 15,0-1-15,-21-21 0,21 21 16,-22 0-16,22 0 0,0 0 15,0 1-15,-21-1 16,21 0 0,-21-21-16,21 21 0,0 0 15,-21-21 1,21 21-16,-21 1 16,21-44 15,0 1-16</inkml:trace>
  <inkml:trace contextRef="#ctx0" brushRef="#br1" timeOffset="189000.07">16722 16150 0,'-22'0'0,"44"0"0,-65 0 0,22 0 15,0 0-15,21 21 16,-21-21-16,21 22 0,0-1 16,21 0-1,0-21-15,0 0 0,0 0 16,22 0-16,-22 0 0,0 0 0,0 0 16,0 0-16,1-21 15,-22 0-15,0-1 16,0 1-16,-22 0 0,1 0 15,0 21-15,0-21 0,0 21 16,0 0-16,-1 0 0,1 0 16,0 0-16,0 21 0,21 0 0,0 0 15,-21 0-15,21 1 0,0-1 16,0 21-16,0-21 0,0 0 16,21 1-16,0-1 0,-21 0 15,21 0-15</inkml:trace>
  <inkml:trace contextRef="#ctx0" brushRef="#br1" timeOffset="190024.51">17187 16383 0,'-21'0'31,"0"0"-31,21 21 16,-21-21-16,21 21 0,0 1 0,-21-1 15,21 0-15,-22 0 0,22 0 16,-21 0-16,21 1 0,-21-1 16,21 0-16,0 0 0,-21 0 0,0 0 15,21-42 32,21 0-47,0 21 0,-21-21 16,21 0-16,0 0 0,1-1 15,-1 1-15,0 0 0,0 0 0,0 0 0,22 0 16,-22-1-16,21 1 16,-21 21-16,0 0 0,1 0 15,-22 21 1,0 1-16,0-1 16,0 0-16,0 0 0,0 0 15,0 0-15,21-21 0,-21 22 16,21-22-16,-21 21 0,21-21 0,0 21 15,0-21-15,1 0 0,20 0 0,-21 0 16,21 0-16,1 0 0,-22 0 16,21 0-16,1 0 0,-22-21 15,21 0-15,-21-1 0,0 22 0,22-21 16,-43 0-16,21 0 0,0 0 16,-21-22-16,21 22 0,-21 0 0,0 0 15,0 0-15,0 0 0,0-1 16,-21 1-16,0 21 0,0 0 15,0 0-15,-1 0 0,1 21 16,0 1-16,0-1 0,0 0 0,0 0 16,-1 0-16,22 0 0,0 22 0,-21-22 15,21 0-15,0 0 0,0 0 16,0 1-16,0-1 0,0 0 16,0 0-16,21-21 0,-21 21 0,22 0 15,20-21-15,-21 0 0,0 0 16,22 0-16,-22 0 0,21 0 0,-21 0 15,0 0-15,1-21 0,-1 21 16,0-21-16,0 0 0,0 0 0,0 0 16,-21-1-16,0 1 0,22 0 0,-22 0 15,0 0-15,-22 21 32,1 21-17,21 0-15,0 0 0,0 0 16,0 1-16,0-1 0,0 0 15,0 0-15,0 0 16,21-21 0,1 0-16,-1 0 15,0 0-15,0 0 16,0-21-16,0 0 0,1 21 0,-1-21 16,0 0-16,21-1 0,-21 1 0,1 0 15,20 0-15,-21 0 0,21 0 16,-20-1-16,-1 22 0,-21-21 0,0 42 31,0 1-31,-21-1 16,-1 0-16,22 0 0,-21 0 0,0-21 15,21 21-15,-21 1 16,21-1-16,0 0 0,0 0 16,21-21-1,0 0-15,22 0 0,-22 0 16,21 0-16,0 0 0,1 0 0</inkml:trace>
  <inkml:trace contextRef="#ctx0" brushRef="#br1" timeOffset="192759.95">19875 16574 0,'-21'0'0,"42"0"0,-63 0 15,21 0 1,42 0 15,0 0-15,0-22-16,22 1 0,-22 0 0,21 0 16,1 0-16,-1 0 0,0-1 15,43-41-15,-64 21 0,21 20 16,-20-20-16,-1 21 0,0 0 0,-21-22 15,0 22-15,0 0 16,-21 21-16,0 0 0,-22 0 16,22 0-16,0 21 0,0 0 15,0 1-15,-1-1 0,1 21 16,21 0-16,0-20 0,0 20 0,0 0 16,0-21-16,0 22 0,0-1 15,0-21-15,0 22 0,21 20 16,1-42-16,-1 0 0,-21 1 0,0-1 15,0 0-15,0 0 0,0 0 16,-21-21 0,-1 0-16,1-21 15,0 21-15,0-21 0,-21 0 0,20 0 16,1-1-16,0 1 0,0 0 16,0 0-16,0 0 0,21 0 0,-22 21 15,22-22-15,0 44 31,22-1-31,-1 0 0,0 0 16,-21 0-16,21 0 0,21 1 0,-20-1 16,-1 0-16,0-21 0,21 21 15,-21-21-15,22 0 0,-22 0 0,21 0 16,1 0-16,-1 0 0,0 0 16,1 0-16,-1 0 0,0-21 15,1 0-15,-1 0 0,-21-22 0,21 22 16,1-21-16,-22 21 0,21-85 15,-21 63-15,1 1 0,-1-21 0,0-1 16,-21 22-16,0-22 16,21 22-16,-21 0 0,21 20 0,-21 1 15,0 0-15,0 42 16,0 0-16,-21 1 16,0 20-16,0 0 0,0 1 0,-1-1 15,1 0-15,-21 22 0,21-43 16,0 21-16,-1 1 0,1-1 0,0-21 15,0 21-15,0-20 0,21 20 0,-21-21 16,21 0-16,-22 0 16,22 1-16,0-44 31,22 1-15,-1 0-16,0 0 0,0 0 0,0 0 15,0-1-15,22-20 0,-1 21 16,-21 0-16,22 0 0,-22-1 0,21 1 15,-21 0-15,0 0 0,22 21 16,-22 0-16,-21 21 16,0 0-16,0 0 0,0 1 15,0-1-15,0 0 0,0 0 16,0 0-16,0 0 0,0 1 0,-21-1 16,21 0-16,0 0 0,0 0 15,0 0-15,0 1 0,21-1 16,0-21-16,0 0 0,0 0 15,22 0-15,-22 0 0,0 0 16,21 0-16,-20 0 0,20-21 0,0 21 16,-21-22-16,22 1 0,-22 0 15,21 0-15,-21 0 0,1 0 16,-1-22-16,0 22 0,0 0 0,0 0 16,-21 0-16,0-1 15,0 44 1,-21-1-1,0-21-15,0 21 0,21 0 16,-21 0-16,21 22 0,0-22 0,0 0 0,0 0 16,0 0-16,0 0 15,0 1-15,0-1 0,0 0 0,0 0 16,21 0-16,0-21 16,0 0-16,0 0 0,0 0 0,1 0 15,20 0-15,-21 0 0,21 0 0,-20-21 16,20 0-16,-21 0 0,0 0 15,43-22-15,-43 22 0,0-21 16,0 21-16,0-22 0,-21 1 16,0 21-16,0-64 0,0 64 15,0-21-15,-42 20 0,21 1 16,0 21-16,-43 0 16,22 0-16,0 0 0,-1 0 0,22 21 15,-21 1-15,21-1 0,-1 21 16,1-21-16,0 0 0,0 22 0,21-22 15,0 21-15,0-21 0,0 22 0,0-22 16,0 21-16,21-21 0,-21 1 16,21-1-16,22 21 0,-22-21 0,21-21 15,-21 21-15,43 1 0,20-22 16,-41 0-16,20 0 0,-20 0 16,20 0-16,-21 0 0,1-22 0,-22 1 15,21 0-15,1 0 16,-22 0-16,0-22 0,0 22 0,21-42 15,-20 42-15,-22-22 16,0 22-16,0 0 0,0 0 16,0 42-1,-22 0 1,22 0-16,-21 22 0,21-22 16,-21 0-16,21 0 0,0 21 15,0-20-15,0-1 0,0 21 0,0-21 16,0 0-16,0 1 0,0-1 0,21 0 15,0-21-15,1 21 16,-1-21-16,0 0 0,21 0 16,-21 0-16,1 0 0,-1-21 0,0 0 15,0 0-15,0-1 0,0 1 16,1 0-16,-1 0 0,0-21 0,0 20 16,0-20-16,0 21 0,-21 0 15,22 0-15,-22-1 0,0 1 0,0 0 16,0 42-1,0 0 1,-22 1-16,1 20 0,21-21 16,0 0-16,0 0 0,-21 1 15,21-1-15,0 0 0,0 0 16,0 0-16,21 0 0,22 1 16,-22-22-16,21 0 0,-21 0 15,22 0-15,-22 0 0,21 0 0,-21 0 16,0 0-16,1-22 0,20 1 15,-21 0-15,0-21 0,0 21 0,1-22 16,-1 1-16,0 0 0,0-1 0,-21 1 16,21 0-16,-21-1 15,21-20-15,1 20 0,-22 1 0,0 0 0,21-43 16,-21 64-16,0 0 16,0 63-1,-21-21 1,21 22-16,-22-1 0,1 0 15,21 1-15,0-1 0,-21 0 0,0 1 16,21-22-16,-21 21 0,21 0 16,0 1-16,0-22 0,0 21 0,0-21 15,0 22-15,0-22 0,21 0 16,0 0-16,0 0 0,43 22 16,-43-22-16,0-21 0,21 0 0,-20 21 15,20-21-15,-21 0 16,21 0-16,1 0 0,-22 0 0,21 0 0,1-21 15,-1 0-15,-21 0 0,21-1 16,1 1-16,-22 0 0,21-21 16,-21 21-16,1-22 0,-1 22 0,0-21 15,-21 21-15,0-1 0,0-20 16,0 21-16,0 0 0,-21 0 16,-22-1-16,22 22 15,-21 0-15,21 0 0,-22 0 0,22 22 16,-21-1-16,0 0 0,20 0 0,1 0 15,-21 0-15,21 1 16,0-1-16,21 21 0,-22 0 16,1 1-16,21-22 0,0 0 0,0 0 15,0 0-15,0 1 0,0-1 16,21-21-16,1 21 0,-1-21 0,0 0 16,0 0-16,0 0 0,0 0 15,1 0-15,20 0 0,0-42 16,1 20-16,-22 1 0,0-21 15,21 21-15,-21-22 0,22 1 0,-22 0 16,0-1-16,21 1 0,-20 0 16,-1-1-16,0-20 0,0 21 0,-21-1 15,21 1-15,-21 0 0,21 20 16,-21 1-16,0 0 0,0 0 16,-21 21-1,0 21-15,0 0 0,21 22 16,-21-22-16,0 21 0,-1 0 15,1-20-15,0 20 0,0 0 0,0 1 16,0 41-16,21-63 16,-22 22-16,22 41 0,0-62 15,0 20-15,0-21 0,0 21 0,0-20 16,0-1-16,22 0 0,-1 0 16,0-21-16,0 0 0,0 0 0,0 0 15,22 0-15,-22 0 0</inkml:trace>
  <inkml:trace contextRef="#ctx0" brushRef="#br1" timeOffset="193215.69">25209 16447 0,'0'0'0,"22"0"0,-22-22 0,0 1 16,0 42 15,0 1-15,0-1-16,0 0 16,0 0-16,0 0 0,0 22 0,0-22 15,0 0-15,0 21 0,-22-21 16,22 1-16,0-1 0,-21 0 15,0 0-15,21 0 0,0 0 16,0 1 0,21-22-1,0 0-15,1 0 0,-1-22 16</inkml:trace>
  <inkml:trace contextRef="#ctx0" brushRef="#br1" timeOffset="193713.4">25760 16510 0,'0'0'0,"21"-21"0,0 0 0,-21 0 16,-21 21 15,0 0-31,0 0 16,-1 0-16,1 21 0,0-21 0,0 21 16,0-21-16,0 21 0,-1 0 15,1 0-15,21 1 16,0-1-16,0 0 0,21-21 15,1 0-15,-1 21 16,0-21-16,0 0 0,0 0 0,0 21 16,1-21-16,20 0 0,-21 0 15,0 21-15,0-21 0,1 22 16,-1-1-16,-21 0 16,0 0-16,0 0 0,0 0 15,0 1-15,-21-1 0,-1-21 16,1 21-16,0-21 15,0 0-15,0 0 0,0 0 0,-1 0 16,1 0-16,0 0 16,0 0-1,0 0 1,21-21 31,0 0 0,0-1-32</inkml:trace>
  <inkml:trace contextRef="#ctx0" brushRef="#br1" timeOffset="194429.06">25294 16171 0,'0'0'0,"0"-21"0,0 0 16,0 0-16,0 0 16,0 0-16,0 42 31,0 0-31,0 0 16,0 0-16,0 0 0,0 22 0,-21-22 15,21 21-15,-21 1 0,21-1 16,-21 0-16,21 1 0,0-1 0,0 0 15,-22 1-15,22-22 0,-21 21 16,21 0-16,0-20 0,0 20 0,0-21 16,0 0-16,0 0 0,0 1 15,0-1-15,-21 0 0,21 0 16,0-42 15,0 0-31,0 0 16,0-1-16,0 1 15,0 0-15,0-21 0,0 21 0,0-1 16,21 1-16,-21-21 0,0 21 16,21 0-16,1-1 0,-1 1 0,-21 0 15,21 21-15,0-21 0,0 0 16,0 21-16,1 0 0,-1 0 16,0 0-16,0 0 0,0 0 15,0 21-15,1-21 0,-22 21 16,0 0-16,21 0 0,-21 22 0,21-22 15,-21 0-15,0 21 0,0-20 16,0 20-16,-21-21 0,0 0 16,-1 0-16,1 1 0,0-1 0,-21-21 15,-1 21-15,22-21 0,-21 0 16,0 0-16,-1 0 0,1 0 0,0 0 16,20 0-16,1 0 0,0 0 15,0 0-15,0 0 0,42-21 31,0 21-31,0-21 0,0 21 16,22-22-16,-1 22 0</inkml:trace>
  <inkml:trace contextRef="#ctx0" brushRef="#br1" timeOffset="194916.78">25590 16616 0,'0'0'0,"-21"0"0,42 0 47,1 0-47,-1 0 16,0 0-16,0 0 15,0 0-15,0 0 0,1 0 0,-1 0 16,0-21-16,0 0 0,0 21 16,-21-22-16,21 22 0,1-21 0,-22 0 15,0 0-15,0 0 16,-22 21 0,1 0-1,0 0-15,0 0 0,0 0 16,0 21-16,-1 0 0,-20 21 15,21-20-15,0-1 0,0 0 16,21 21-16,0-21 0,-22 22 0,22-22 16,0 0-16,0 21 0,0-20 15,0-1-15,0 0 0,22-21 16,20 42-16,-21-42 0,0 0 16,0 0-16,1 0 0,20 0 15,-21 0-15,0 0 0,22 0 0,-22-21 16,0 21-16,0-21 0,21 0 15,-20 0-15,-1-1 0,0 1 0</inkml:trace>
  <inkml:trace contextRef="#ctx0" brushRef="#br1" timeOffset="195496.45">26924 16531 0,'0'-42'32,"21"21"-32,0 21 0,0-21 0,1 21 15,-1 0-15,0 0 0,0-22 16,21 22-16,-20 0 0,20 0 0,-21 0 16,21 0-16,-20 0 0,-1 22 15,21-1-15,-21-21 0,0 21 0,1 0 16,-1 21-16,-21-20 0,0 41 15,0-21-15,0 1 0,0-22 16,0 21-16,0-21 0,-21 22 16,21-22-16,-22 0 0,1 0 0,0 0 15,0-21-15,0 22 16,0-22-16,21-22 16,0 1-1,0 0-15,21 0 0,0-21 16,0 20-16,0 1 0,0-21 15,1 21-15,-1-22 0,0 22 16,0 0-16,0-21 0,22 21 0,-22-1 16,0 1-16,42 0 15,-41 21-15,-1-21 0,0 21 0,21 0 16,-21 0-16,1 0 16,-1 0-16,-21 21 0,21 0 0</inkml:trace>
  <inkml:trace contextRef="#ctx0" brushRef="#br1" timeOffset="195828.26">27834 16806 0,'0'0'0,"21"0"0,0 0 0,1 0 16,-1 0-16,0 0 16,0 0-16,0-21 0,0 21 15,1-21-15,-1 0 0,0 0 16,0 21-16,0-21 0,-21-1 0,0 1 15,21 0-15,-21 0 0,0 0 16,-21 21 0,0 0-16,0 0 15,-21 0-15,20 0 0,1 0 0,0 21 16,0 0-16,-21 0 0,20 0 0,1 1 16,0 20-16,21-21 15,0 0-15,-21 22 0,21-22 0,0 0 16,0 0-16,0 0 0,0 0 0,21 1 15,0-1-15,0 0 0,1-21 16,-1 0-16,21 21 0,0-21 16,-20 0-16,20 0 0,0 0 0,22 0 15,-22-21-15</inkml:trace>
  <inkml:trace contextRef="#ctx0" brushRef="#br1" timeOffset="197431.34">28829 16658 0,'-64'-84'32,"43"84"-32,-21 0 0,21 0 15,0 0-15,-1 0 16,1 21-16,0 0 0,-21 0 0,21 0 16,-1 0-16,1 22 0,0-22 15,0 0-15,0 0 0,0 22 0,21-22 16,0 0-16,0 0 0,0 0 15,0 0-15,21-21 16,0 22-16,0-22 0,0 0 16,0 0-16,1 0 0,-1-22 15,0 22-15,21-21 0,-21 0 0,1 0 16,-1 0-16,0 0 0,0-1 16,0 1-16,0 0 0,1 0 0,-1 0 15,0 0-15,-21 42 47,0 0-47,0 0 0,0 0 0,0 0 16,0 1-16,0-1 0,0 0 0,0 0 15,0 0-15,0 0 0,21 1 16,0-1-16,0-21 0,22 21 0,-1 0 16,0-21-16,1 0 0,-1 21 15,0-21-15,1 0 0,-1 0 0,0 0 16,1-21-16,-22 21 0,0-21 15,21 0-15,-20 0 0,-1-22 16,0 22-16,0-21 0,-21-1 16,0 22-16,21-21 0,-21 0 0,0-1 15,0 1-15,-21 21 16,0 21-16,0 0 0,0 0 16,-1 0-16,-20 21 0,0 0 15,-1 0-15,1 0 0,0 1 0,21 20 16,-43 21-16,43-41 15,0 20-15,21-21 0,0 21 0,0-20 16,0-1-16,0 21 0,21-21 16,0 0-16,0-21 0,0 0 15,1 22-15,-1-22 0,21 0 16,-21 0-16,0 0 0,1 0 16,20-22-16,-21 1 0,0 0 0,22 0 15,-22 0-15,0 0 0,21-22 16,-21 22-16,1-21 0,41-43 15,-42 43-15,0-1 0,1 1 16,-1 0-16,0-1 0,21-41 16,-21 41-16,-21 22 0,0-21 15,22 21-15,-22 0 0,-22 42 32,1 21-32,21-21 15,-21 22-15,0-1 0,0 0 16,0 1-16,-1-1 0,1 0 15,-21 1-15,42-1 0,-21 0 0,0 1 16,21-1-16,-22 0 0,22 1 16,0-22-16,0 21 0,0-21 0,22 0 15,-1 1-15,-21-1 0,21 0 16,21-21-16,-21 21 0,1-21 16,-1 0-16,0 0 0,21 0 0,-21 0 15,1 0-15,-1-21 0,21 0 16,-21 21-16,0-43 0,1 22 15,-1 0-15,21 0 0,-21-21 0,0 20 16,1 1-16,-22 0 0,0 0 16,-22 42 15,22 0-31,-21-21 0,21 21 0,-21 1 16,21-1-16,-21 0 0,21 0 0,0 0 15,0 0-15,0 1 0,0-1 16,21 0-16,0-21 0,0 21 15,22-21-15,-22 0 0,21 0 16,1 0-16,-22 0 0,21 0 16,-21 0-16,0 0 0,22-21 15,-22 0-15,0 0 0,0-1 0,0 1 16,1-21-16,-1 21 0,0-22 16,0 22-16,0 0 0,-21-21 0,0 21 15,0-1-15,0 1 16,0 42-1,0 1-15,-21-1 16,0 0-16,0 0 0,21 0 16,-21 22-16,-1-22 0,1 21 0,-21 0 15,21-20-15,0 20 0,-22 0 0,22 1 16,-21-1-16,21-21 0,-1 43 16,-20-22-16,21 0 0,0 1 0,0 20 15,21-21-15,-22 22 16,22-22-16,-21 22 0,0-22 0,21 0 15,0 1-15,0-1 0,-21 0 16,21 1-16,-21-1 0,21 0 0,0 1 16,0-22-16,-21 21 0,-1-21 15,22 22-15,-21-22 0,0 0 0,21 0 16,-21-21-16,0 0 0,0 0 16,-1 0-16,1 0 0,0 0 15,0 0-15,0-21 0,0 21 16,21-21-16,0 0 0,0 0 15,0-1-15,0 1 16,0 0-16,0 0 0,21-21 0,0 20 16,0-20-16,21 0 0,1-1 15,-1 1-15,0 0 0,22-22 0,42-42 16,-22 64-16,-20-21 16,21 20-16,-22-20 0,1 20 15,-1 1-15,1 0 0,-22 21 0,0-22 16,1 22-16,-1 0 0,-21 0 0,0 0 15,0-1-15,1 22 0,-22-21 16,21 0-16,0 0 0</inkml:trace>
  <inkml:trace contextRef="#ctx0" brushRef="#br1" timeOffset="197651.89">31348 17103 0,'0'0'0,"-21"0"0,-1 0 15,22 21-15,-21-21 16,0 0-16,0 0 16,0 0-1,0 0 1,-1 0-16,1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3:32:37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19431 14266 0</inkml:trace>
  <inkml:trace contextRef="#ctx0" brushRef="#br0" timeOffset="9720.71">656 445 0,'0'0'0,"-42"0"15,21 0-15,-1 0 0,1 0 0,0 0 16,0 0-16,0 0 0,0 0 16,-1 0-1,44 0 16,-1 0-15,0 0-16,21 0 0,1 0 16,20 0-16,1 0 0,-22 0 0,21 0 15,1 0-15,-1 0 0,1 0 16,-1-22-16,1 22 0,-1 0 16,1 0-16,-1 0 0,1 0 15,-1 0-15,-20 0 0,-1 0 0,0 0 16,-20 0-16,-1 0 0,0 0 0,0 0 15,-63 0 17,21 0-32,-1 0 15,-20 0-15,21 0 0,-21 0 16,-1 0-16</inkml:trace>
  <inkml:trace contextRef="#ctx0" brushRef="#br0" timeOffset="10044.53">1058 466 0,'0'0'15,"-21"0"-15,0 0 16,21 21 0,-21-21-16,21 21 15,-21 0-15,21 0 0,0 1 0,0-1 16,0 21-16,0-21 0,0 22 15,0 20-15,-22-21 0,22 22 0,-21-1 16,0 1-16,21-1 0,0-20 16,0 20-16,-21-20 0,21-1 15,0 0-15,0-21 0,0 22 0,0-22 16,0 0-16,0 0 0,0 0 16,21-42 15,0-21-31,0 21 15,1 0-15,-1-22 0,0 22 16</inkml:trace>
  <inkml:trace contextRef="#ctx0" brushRef="#br0" timeOffset="10684.17">1312 868 0,'0'0'0,"21"-21"0,1 0 0,-1-1 0,-21 1 16,0 0-16,21 21 0,-21-21 15,0 42 16,0 0-31,0 0 0,0 22 0,0-22 16,0 21-16,-21 1 16,21-1-16,0-21 0,0 21 0,0 1 15,-21-22-15,21 21 0,0-21 16,0 1-16,0-1 0,0 0 16,21 0-16,0-21 0,21 0 15,-21 0-15,1 0 0,20 0 16,0 0-16,-21-21 0,22 0 0,-1 0 15,-21-1-15,22-20 0,-22 21 16,21-21-16,-21-1 0,0 1 0,1 0 16,-1 20-16,-21-20 0,0 0 15,0 21-15,0-1 0,21 1 16,-21 0-16,0 42 31,0 0-15,0 1-16,0 20 0,0 0 15,-21 1-15,21-1 0,0 0 0,0 1 16,0-1-16,0 0 0,0 1 16,0-1-16,-21 0 0,21 1 0,0 20 15,0-21-15,0 1 0,0 20 16,0-20-16,0-1 0,0 21 0,0-20 16,0-1-16,0 0 0,0 1 15,0-1-15,0-21 0,0 22 16,0-22-16,-22 0 0,1 0 15,0-21-15,0 21 0,-21-21 0,20 0 16,-20 0-16,0 0 0,-22 0 16,22 0-16,0 0 0,-1-21 0,-20 21 15,42-21-15,-22 21 0,1-21 16,21 0-16,0 21 0,-1-22 16,1 22-16,0-21 0,21 0 15,0 0 1,0 0-16,0 0 15,21 21-15,0-22 0,1 1 16,20 0-16,0 0 0,1 0 0,-1 0 16</inkml:trace>
  <inkml:trace contextRef="#ctx0" brushRef="#br0" timeOffset="11047.96">2434 826 0,'0'0'0,"-42"-22"31,21 22-15,21 22-16,-22-1 0,22 21 15,-21 0-15,21 1 0,0 20 16,0-20-16,0 20 0,0 1 0,0-1 15,-21 1-15,21-1 0,-21 22 16,0-1-16,0-20 0,21 21 0,-22-1 16,1-20-16,0 20 0,21-20 15,-21-1-15,0 1 0,21-1 0,0-20 16,-21 20-16,21-42 0,0 22 16,-22-22-16,22 0 0,0 0 15,0-42 1,0 0-1,0 0-15,0-22 0,22 1 16,-1 0-16</inkml:trace>
  <inkml:trace contextRef="#ctx0" brushRef="#br0" timeOffset="11389.58">2222 1143 0,'0'0'16,"-21"-42"-16,0 21 0,0-1 0,21-20 15,0 21-15,0-21 0,0 20 16,21-20-16,0 21 0,0 0 0,22-22 16,20 43-16,-20-21 0,20 0 15,22 0-15,-22 21 0,1 0 0,20 0 16,-20 21-16,-22 0 0,22 22 16,-22-22-16,-21 21 0,0 0 0,-21 1 15,0-1-15,0 0 0,-21 1 16,0-1-16,-21 0 0,-1-20 0,1 20 15,-21-21-15,20 0 0,-20 0 16,20 1-16,1-1 0,0 0 0,-1-21 16,1 0-16,21 21 0,0-21 15,0 0-15,-1 0 16,44-21 0,-1 0-16,0 0 15,21-1-15,-21 1 0,22 0 16</inkml:trace>
  <inkml:trace contextRef="#ctx0" brushRef="#br0" timeOffset="11752.38">3090 1016 0,'0'21'15,"21"-21"16,1 0-31,20-21 0,-21 21 16,0-21-16,22 0 0,-22 0 0,0-1 16,21 1-16,-21-21 0,1 21 15,-1 0-15,-21-1 0,0 1 16,0 0-16,-21 21 16,-1 0-16,1 0 0,-21 0 15,21 21-15,0 0 0,-22 1 16,22-1-16,-21 21 0,21-21 0,-1 22 15,1-22-15,0 21 0,21-21 16,0 22-16,0-22 0,0 0 16,0 0-16,0 0 0,0 0 15,0 1-15,21-1 0,0-21 0,1 21 16,-1-21-16,21 0 0,-21 0 16,22 0-16,-22 0 0,21 0 0,0 0 15,1-21-15</inkml:trace>
  <inkml:trace contextRef="#ctx0" brushRef="#br0" timeOffset="12128.16">4085 720 0,'0'0'0,"0"-21"0,0-1 16,0 1 0,-21 21-16,0 0 0,0 0 0,-22 0 15,22 0-15,-21 0 0,21 0 16,-22 0-16,22 21 0,-21-21 0,21 22 15,-1-1-15,1-21 0,21 21 16,0 0-16,0 0 0,0 0 0,0 1 16,0-1-16,0 0 0,43 0 15,-22 0-15,0 0 0,21 1 0,1-22 16,-22 21-16,0 0 0,21 0 16,-21 0-16,-21 0 0,0 1 15,0-1-15,0 0 0,0 0 16,-21 0-16,0-21 15,0 0-15,-21 21 0,-1-21 0,1 0 16,0 0-16,-1 22 0,1-22 16,0 0-16,-1 0 0,1 0 0,21 0 15,0 0-15,-1 0 0,1 0 16,42-22 15,1 1-31</inkml:trace>
  <inkml:trace contextRef="#ctx0" brushRef="#br0" timeOffset="13329.18">5101 1143 0,'0'-42'15,"21"21"-15,0-1 16,1-20-16,-22 21 0,0-21 15,21 20-15,0-20 0,-21 0 0,21-1 16,-21 1-16,0 0 0,21-22 16,0 43-16,-21 0 0,0 0 15,0 0-15,0 42 32,0 0-32,0 21 15,0-21-15,-21 22 16,21-1-16,-21 22 0,21-22 0,-21 0 15,21 1-15,-21 20 0,21-42 16,0 22-16,0-1 0,0-21 0,0 21 16,0-20-16,21-1 0,0-21 0,0 21 15,0-21-15,22 0 0,-22 0 16,0 0-16,21 0 0,-20 0 0,20-21 16,0 21-16,-21-43 0,22 22 15,-22 0-15,0-21 0,0-1 0,0 1 16,-21 0-16,0-1 15,0 1-15,0 0 0,0-1 0,-21 1 16,-21 21-16,21 0 0,-22 0 16,1-1-16,0 22 0,-1 0 0,22 0 15,-21 0-15,0 0 0,20 0 16,1 0-16,0 0 0,21 22 16,0-1-1,21-21-15,22 0 16,-1 0-16,0 0 0,1 0 0,20 0 15,1 0-15,-22 0 0,21 0 16,1-21-16,-1-1 0,1 22 0,-1-21 16,-20 0-16,-1 21 0,0-21 15,1 0-15,-22 21 0,0-21 16,0 21-16,0 0 0,-21-22 16,0 1-16,22 21 15,-22 21 16,0 1-15,0-1-16,0 0 0,0 21 16,0 1-16,-22-1 0,22 0 0,0 1 15,0 20-15,-21-21 0,21 22 16,-21-1-16,21 1 0,-21 21 0,21-22 16,-21 1-16,21-1 0,0 22 15,0-1-15,-21 1 0,21 0 0,0-1 16,-22 1-16,22 0 0,0-1 15,0 1-15,0 0 0,0-1 16,0 22-16,0-21 0,0 0 0,0-1 16,0-20-16,22 84 0,-1-85 15,-21 1-15,21-1 0,-21-20 16,0-1-16,21 0 0,-21 1 0,0-1 16,0-21-16,0 22 0,-21-43 31,0 0-31,0-22 0,-1-20 15,1 21-15,0-21 0,0-1 16,0 1-16,0-22 0,-22 1 0,22-1 16,-21-20-16,21-1 0,-22-21 15,22 22-15,0-22 0,0 21 0,21-21 16,0 22-16,0-22 0,0 21 16,21 0-16,0 1 0,0-1 0,0 22 15,22-1-15,-22 1 0,21 20 16,1 1-16,-1 0 0,-21-1 0,21 22 15,1 0-15,-22 0 0,0 0 16,0 21-16,22-22 0,-22 22 0,0 0 16,0-21-16,0 21 15</inkml:trace>
  <inkml:trace contextRef="#ctx0" brushRef="#br0" timeOffset="13984.17">8001 508 0,'0'-21'0,"0"42"0,0-63 16,0 21-16,0-1 15,0 1-15,0 42 32,0 1-32,0-1 0,0 0 0,-21 21 15,21-21-15,-21 43 0,-1-22 16,1 1-16,21 20 0,-21 1 0,0-22 15,0 21-15,0 1 0,-1-22 16,1 22-16,0-22 0,0-21 16,0 22-16,0-22 0,21 0 0,0 0 15,0 0-15,0-42 32,0 0-32,21-21 15,0-1-15,-21 1 0,21 0 16,0-22-16,0 22 0,1-22 0,-22 1 15,21-22-15,0 43 0,0-22 16,0 1-16,0-1 0,1 22 16,-1 0-16,0 20 0,-21 1 15,0 0-15,0 0 0,21 21 0,0 21 16,-21 21 0,0-20-16,0 20 0,21 0 0,-21 1 15,0 20-15,22-21 0,-22 22 0,0-22 16,0 22-16,0-1 0,0-20 15,0 20-15,0-21 0,0 1 0,0-1 16,0-21-16,0 22 0,0-22 16,0 0-16,0 0 0,0 0 15,-22-42 17</inkml:trace>
  <inkml:trace contextRef="#ctx0" brushRef="#br0" timeOffset="14821.22">7599 1080 0,'-21'0'16,"42"0"15,0 0-31,0-22 0,21 22 16,-20 0-16,20-21 0,21 0 0,-20 21 15,20-21-15,-20 0 0,20 0 16,1-1-16,-22 1 0,21 0 15,-20 0-15,-1 0 0,0 0 16,1 21-16,-22-22 0,21 22 0,-21-21 16,1 21-1,-22 21-15,0 1 16,0-1-16,0 21 0,0-21 0,-22 0 16,1 22-16,21-1 0,0-21 15,0 22-15,0-22 0,-21 21 0,21-21 16,0 0-16,0 1 0,0-1 15,0 0-15,0 0 0,21-21 16,0 21-16,1-21 0,-1 0 16,0 0-16,21 0 0,-21 0 0,22-21 15,-1 0-15,0 0 0,1 0 16,-22-22-16,21 22 0,1-21 16,-1-1-16,-21 1 0,0 0 0,0-1 15,1 1-15,-1 21 0,-21-21 16,21 20-16,-21 1 0,0 0 0,0 42 31,-21 0-15,0 1-16,21-1 0,0 0 0,-22 21 15,22 1-15,-21-22 0,21 21 16,0-21-16,0 22 0,0-22 0,0 21 16,0-21-16,0 0 0,21 1 15,1-1-15,-1-21 0,-21 21 16,21 0-16,21-21 0,-21 0 0,1 0 15,20 0-15,-21 0 0,21 0 16,1-21-16,-22 0 0,21 0 0,1-1 16,-22 1-16,21-21 0,0 0 15,-20-1-15,20 1 0,-21-22 0,21 22 16,-20-21-16,-1 20 0,0 1 16,0 0-16,-21-1 0,0 1 0,0 21 15,21 0-15,-21-1 0,0 1 16,-21 42 15,0 1-31,21 20 16,-21-21-16,21 21 0,0 1 0,-21-22 15,21 42-15,-22-20 0,22-1 16,0 0-16,0 1 0,0-22 0,0 21 16,0 1-16,0-22 0,0 21 0,0-21 15,0 0-15,0 1 0,0-1 16,0 0-16,22-21 15,-1 0 1,0 0-16,0 0 0,0 0 0,0-21 16,43-22-16</inkml:trace>
  <inkml:trace contextRef="#ctx0" brushRef="#br0" timeOffset="15192.52">10160 804 0,'21'-21'0,"-42"42"0,63-63 0,-42 21 16,21 0-16,-42 21 31,0 0-31,0 21 0,0 0 16,0 21-16,-1-20 0,1 20 15,21 0-15,-21-21 0,0 22 0,0-1 16,21 0-16,-21-20 0,21 20 16,0-21-16,0 0 0,0 0 0,0 1 15,21-1-15,0-21 0,21 0 16,-21 0-16,22 0 0,-22 0 15,21 0-15,1 0 0,-1-21 0,-21 21 16,21-22-16,-20 1 0,-1-21 0,0 21 16,0-22-16,0 22 0,-21-21 15,0 0-15,0-1 0,0 1 0,0 0 16,0 20-16,0 1 0,0 0 16,-21 0-16,0 0 0,0 21 0,0 0 15,-1 0-15,1 0 0,-21 0 16,21 0-16,0 0 0,-1 0 0,1 0 15,0 21-15,0-21 0,0 0 16,0 21-16,-1-21 0,1 0 16,0 0-16</inkml:trace>
  <inkml:trace contextRef="#ctx0" brushRef="#br0" timeOffset="15405.43">9398 635 0,'42'0'31,"-21"0"-31,22 0 0,-22 0 0,21 0 16,1 0-16,-1 0 16,21 0-16,-20 0 0,-1 0 0,22 0 15,-22 0-15,0 0 0,1-21 0,-1 21 16,-21 0-16,0 0 0,0 0 15</inkml:trace>
  <inkml:trace contextRef="#ctx0" brushRef="#br0" timeOffset="16288.2">10626 804 0,'21'-21'0,"-42"42"0,63-42 16,-21 0-16,-21 0 15,21 21-15,0-21 0,1 21 16,-1-21-16,0 21 16,0 0-16,0-22 15,0 22-15,1 0 0,-1 0 0,0 22 16,0-22-16,0 21 16,0 0-16,-21 0 0,0 21 0,22-20 15,-22 20-15,0-21 0,0 21 16,0 1-16,0-22 0,0 21 0,0-21 15,-22 22-15,1-22 0,21 0 16,0 0-16,-21 0 0,0 1 0,0-22 16,21 21-16,0-42 31,0-1-31,0-20 16,0 21-16,0 0 15,21-22-15,-21 1 0,21 0 0,0 21 16,22-22-16,-22 1 0,0 0 0,21-1 15,1 22-15,-22 0 0,21 0 16,0 0-16,1-1 0,-22 22 0,21 0 16,-21 0-16,22 0 0,-22 22 15,0-1-15,0 21 0,0-21 0,1 22 16,-22-22-16,0 21 0,0 0 0,0 1 16,0-22-16,0 21 15,0 1-15,-22-22 0,22 0 0,-21 0 16,0 0-16,21 0 0,0 1 15,-21-22-15,0 0 0,21 21 0,-21-21 16,21-21 0,0-1-16,0 1 15,0 0-15,21-21 0,0 21 0,0-22 16,0 1-16,0 0 0,1-1 16,20-20-16,-21 20 0,21 22 0,-20-21 15,105-22 1,-106 43-16,21 21 0,0 0 15,-20 0-15,20 21 0,-21 1 0,0-1 16,0 0-16,-21 0 0,0 43 16,0-22-16,0-21 0,0 21 15,-21 1-15,0-22 0,0 0 0,0 0 16,0 0-16,-1 1 0,1-1 16,0 0-16,0 0 0,0 0 15,42-42 16</inkml:trace>
  <inkml:trace contextRef="#ctx0" brushRef="#br0" timeOffset="16800.08">12658 762 0,'0'0'0,"0"-21"16,0-21-1,0 20-15,-22 1 0,-20 21 0,21 0 16,0 0-16,0 0 0,-1 0 0,-20 0 16,21 0-16,-21 21 0,-1 1 15,22-1-15,-21 0 0,-1 0 0,22 21 16,-21 1-16,21-22 0,-22 21 16,22 1-16,0-1 0,0 0 0,0 1 15,21-22-15,0 21 0,0-21 0,0 0 16,0 1-16,21-1 15,0 0-15,21-21 0,-20 0 0,20 0 16,-21 0-16,21 0 0,1 0 0,-1 0 16,0 0-16,1-21 0,-22 0 15,21-1-15,1-20 0,-22 21 0,0-21 16,21-1-16,-21 1 0,-21 0 16,22-1-16,-1 1 0,-21 21 0,0-22 15,0 22-15,0 0 0,0 0 0,-21 42 31,-1 0-15,1 0-16,0 1 0,21 20 16,-21 0-16,0-21 0,21 22 0,-21-22 15,21 21-15,0-21 0,0 22 0,0-22 16,0 0-16,0 0 0,0 0 16,0 1-16,0-1 0,21 0 0,0-21 15,0 0-15,0 0 0,0 0 16,22 0-16,-22 0 0,0 0 0,21 0 15,-20-21-15,20 0 0,-21-1 0,0 1 16</inkml:trace>
  <inkml:trace contextRef="#ctx0" brushRef="#br0" timeOffset="17067.93">13208 445 0,'0'0'0,"0"-22"0,-21 22 16,0 0-1,21 22-15,-22-1 0,1-21 16,21 42-16,-21-21 0,21 0 16,-21 22-16,0-1 0,21 0 0,-21 1 15,21-1-15,-22 0 0,1 1 16,21-1-16,0 0 0,0 1 0,-21-1 16,21-21-16,0 22 0,0-22 15,0 0-15,0 0 0,0 0 16,0 0-16,21-21 15,0 0-15,1 0 0,-1 0 0,0 0 16,0 0-16,0-21 0,0 0 16,22 21-16,-22-21 0</inkml:trace>
  <inkml:trace contextRef="#ctx0" brushRef="#br0" timeOffset="17303.79">13568 741 0,'0'0'0,"0"-21"0,0 0 0,0-1 16,-21 22 15,-1 22-31,1-1 0,21 0 16,-21 0-16,0 0 0,0 0 0,0 22 15,-1-22-15,22 21 0,-21-21 16,0 22-16,0-22 0,21 21 0,0-21 16,-21 1-16,21-1 0,0 0 15,0 0-15,0 0 0,0 0 0,0 1 16,21-22-16,0 0 15,21 0-15,-20 0 16,-1 0-16,0-22 0</inkml:trace>
  <inkml:trace contextRef="#ctx0" brushRef="#br0" timeOffset="18028.38">13970 804 0,'0'0'0,"0"-63"31,-21 63-31,0 0 0,-1 0 16,1 21-16,0 0 0,0 0 16,21 1-16,-21-1 0,0 0 0,21 0 15,-22 21-15,22-20 0,0 20 16,-21-21-16,21 0 0,-21 0 0,21 22 16,0-22-16,0 0 0,0 0 15,0 0-15,0-42 47,0 0-31,0-21-16,0 21 15,0-1-15,0-20 0,0 0 0,0 21 16,21-22-16,0 1 0,1 21 0,-22-22 16,21 22-16,0 0 0,21 0 15,-21 0-15,1 21 0,20-21 16,0-1-16,-21 22 0,22 0 0,-1 0 15,-21 0-15,22 0 0,-22 22 0,0-1 16,-21 0-16,21 0 0,-21 0 16,0 22-16,0-22 0,0 21 15,0-21-15,0 22 0,-21-1 0,21-21 16,-21 21-16,0-20 0,-1-1 16,1 0-16,21 0 0,-21 0 0,0-21 15,21 21-15,-21-21 16,0 0-1,21-21-15,0 0 16,0 0-16,21 0 0,21-22 16,-21 1-16,22 0 0,-1-1 0,0 1 15,1 0-15,-1-1 0,21 1 0,-20 21 16,-1 0-16,0 0 16,1-1-16,-1 22 0,-21 0 0,0 0 15,22 0-15,-22 0 0,-21 22 0,0 20 16,21-21-16,-21 21 0,0-20 15,0 20-15,0 0 0,0 1 0,-21-1 16,0-21-16,21 21 0,0-20 16,-21-1-16,21 0 0,-22 0 0,1 0 15,21 0 1,-21-21-16,0 0 16,21-21-16,0 0 15,0 0-15,0 0 16,0 0-16,0-22 0,0 1 0,0 21 15</inkml:trace>
  <inkml:trace contextRef="#ctx0" brushRef="#br0" timeOffset="18220.27">14139 296 0,'0'0'15,"-42"0"-15,21 0 0,0 0 0,-1 0 16,1 0-16,0 0 15,0 0 1,21 22 15,-21-22-31,0 0 0,-1 0 16</inkml:trace>
  <inkml:trace contextRef="#ctx0" brushRef="#br0" timeOffset="18412.16">12827 529 0,'0'0'0,"-21"21"0,0-21 31,42 0-31,0 0 16,21 0-16,-21 0 0,22 0 15,-1 0-15,0 0 0,1 0 0,20 0 16,-20 0-16,-1 0 0,0 0 0,1 0 15,-22 0-15</inkml:trace>
  <inkml:trace contextRef="#ctx0" brushRef="#br0" timeOffset="18815.93">15896 423 0,'0'0'0,"0"-21"15,-21 21-15,42 0 47,0 0-47,22 0 0,-1 0 0,21 0 16,1 0-16,21 0 0,-1 0 0,1 0 16,-22 0-16,22 0 0,-21 0 15,-1 0-15,1 0 0,-22 0 0,-21 0 16,21 0-16,-42 21 0,-42-21 31,21 0-31,-21 0 0,-1 0 16,1 0-16</inkml:trace>
  <inkml:trace contextRef="#ctx0" brushRef="#br0" timeOffset="19068.79">16298 423 0,'-42'106'31,"42"-85"-31,0 1 16,0 20-16,-21 0 0,21 1 0,-21-1 16,-1 21-16,22-20 0,-21 20 15,0-20-15,0 20 0,21-21 0,-21 1 16,0-1-16,21 0 0,0-20 0,-22-1 16,22 21-16,-21-21 15,21 0-15,-21 1 0,42-22 47,0-22-47,1 1 0,20 0 0,-21 0 16,21 0-16,1-22 0</inkml:trace>
  <inkml:trace contextRef="#ctx0" brushRef="#br0" timeOffset="19819.87">16722 762 0,'0'0'0,"21"-21"0,-21 42 47,-21 0-47,-1 0 0,1 22 0,0-22 16,-21 21-16,42-21 0,-21 22 15,-1-1-15,1-21 0,0 22 0,21-22 16,-21 21-16,21-21 0,0 0 16,0 1-16,0-1 0,0 0 15,21-21-15,0 0 16,0 0-16,1 0 0,-1 0 0,21 0 15,-21 0-15,22 0 0,-22-21 0,0 0 16,0-1-16,21 1 0,-42-21 16,22 21-16,-22-22 0,0 22 0,0-21 15,0 0-15,0 20 16,0-20-16,0 21 0,-22 0 0,1 0 16,0 21-16,21-22 0,-21 22 15,0 0-15,42 0 31,0 0-15,21 0-16,1 0 0,-1 0 0,0 0 16,22-21-16,-22 21 0,22 0 15,-22 0-15,22 0 0,-22 0 0,0 0 16,1 0-16,-1 0 0,-21 0 16,21 0-16,-20 21 15,-22 1 1,0-1-16,-22 0 0,22 0 0,-42 0 15,21 0-15,0 1 0,-22-1 16,22 21-16,-21-21 0,21 0 0,0 22 16,-1-22-16,1 0 0,0 0 0,21 0 15,0 1-15,0-1 16,21 0-16,0-21 16,22 0-16,-22 0 0,21 0 15,1 0-15,-1 0 0,0-21 16,1 21-16,-1-21 0,0-1 15,1 1-15,-1-21 0,0 0 0,-21 20 16,1-41-16,-1 21 0,0-1 0,-21 1 16,0 0-16,0-1 0,0 1 15,0 0-15,-21 20 0,0 1 0,-1 0 16,1 21-16,0 0 0,-21 0 16,-1 0-16,22 0 0,-21 0 0,21 0 15,-22 21-15,22 0 0,-21-21 0,21 22 16,0-1-16,21 0 0,0 0 15,-22 0-15,22 0 0,0 1 16,22-22-16,-1 21 16,0-21-16,21 0 0</inkml:trace>
  <inkml:trace contextRef="#ctx0" brushRef="#br0" timeOffset="20096.72">18246 381 0,'0'0'16,"0"-21"-16,0 0 0,0 42 31,0 0-31,-22 21 0,1-20 16,0 20-16,21 0 0,-21 1 16,0-1-16,0 0 0,-1 1 15,22-1-15,-21 0 0,0 1 0,0-1 16,0 0-16,21 1 0,-21-22 15,-1 21-15,22-21 0,0 0 0,0 1 16,-21-1-16,21 0 16,21-21-1,1-21-15,-1 21 16,0-21-16</inkml:trace>
  <inkml:trace contextRef="#ctx0" brushRef="#br0" timeOffset="20476.5">18648 762 0,'21'-21'0,"-42"42"0,63-63 0,-21 21 16,-21-1-16,0 1 16,-21 21-1,-21 0-15,21 0 0,-22 0 16,1 0-16,21 21 0,-22 1 0,1-22 16,0 21-16,21 0 0,-22 0 15,22 0-15,0 0 0,0 1 0,21 20 16,0-21-16,0 0 0,21 0 15,0-21-15,21 22 0,-20-1 16,20 0-16,0-21 0,-21 21 16,22 0-16,-1 0 0,-21-21 0,0 22 15,1-1-15,-1-21 0,-21 21 16,0 0-16,0 0 16,-21-21-16,-1 21 0,1-21 0,-21 0 15,0 0-15,-1 0 0,1 0 0,0 0 16,-1 0-16,1 0 15,21 0-15,-22 0 0,22 0 0,0 0 16,0 0-16,0 0 0,0 0 0,42 0 47</inkml:trace>
  <inkml:trace contextRef="#ctx0" brushRef="#br0" timeOffset="25455.74">1058 1969 0,'0'0'0,"-21"0"0,0 21 0,0-21 16,0 0-16,-1 0 0,1 0 15,0 0-15,0 0 0,0 21 16,0-21-16,-1 0 0,1 0 15,0 0-15,0 0 16,42 0 47,0 0-63,0 0 0,1 0 15,-1 0-15,21 0 0,-21 0 16,0 0-16,22 0 0,-1 0 0,-21 0 15,22 0-15,-1 0 16,0 0-16,1 0 0,-1 0 0,0 0 16,22 0-16,20 0 15,-41 0-15,-1 0 0,0 0 0,1 0 16,-1 0-16,0 0 0,43 0 16,-64 0-16,22 0 15,-1 0-15,0 0 0,-21 0 0,22 0 16,-1 0-16,0 0 0,1 0 15,-1 0-15,0 0 0,22 0 0,-1 0 16,1 0-16,-1 0 0,1 0 16,21 0-16,-22 0 0,1 0 0,20 0 15,43 0-15,-42 0 16,-22 0-16,1 0 0,21 0 16,-22 0-16,22 0 0,-1 0 0,-20 0 15,21 0-15,-22 0 0,22 0 16,-22 0-16,22 0 0,-22 0 0,1 21 15,21-21-15,-22 0 0,22 0 16,-1 0-16,1 0 0,21 0 0,-21 0 16,-1 0-16,22 21 0,-21-21 15,-1 0-15,22 0 0,-21 0 0,0 0 16,-1 0-16,22 21 0,-21-21 16,-1 0-16,22 0 0,-21 0 0,0 0 15,-1 0-15,-20 0 0,20 0 16,1 0-16,-21 0 0,20 22 15,1-22-15,0 0 0,-1 0 0,1 0 16,0 0-16,-1 0 0,1 0 16,0 0-16,-22 0 0,22 21 0,-22-21 15,1 0-15,20 0 0,-20 0 16,21 0-16,-1 0 0,-20 0 0,20 0 16,-20 0-16,21 0 0,-22 0 15,1 0-15,63 0 0,-64 0 16,1 0-16,-1 0 0,1 0 15,-22 21-15,21-21 0,22 0 16,-21 0-16,-1 0 0,1 0 0,20 0 16,-20 0-16,20 0 0,-20 0 15,21 0-15,-22 0 0,1 0 0,20 0 16,-20 0-16,20 0 0,1 0 0,0 0 16,-1 0-16,1 0 0,0 0 15,-1 0-15,1 0 0,0 0 0,-1 21 16,-20-21-16,21 0 0,-1 0 15,1 0-15,0 0 0,-1 0 0,22 0 16,-21 0-16,21 0 0,-22 21 0,1-21 16,0 0-16,-1 0 15,1 0-15,21 0 0,-22 0 0,1 0 16,21 0-16,-21 0 0,-1 0 16,22 0-16,-21 0 0,-1 0 0,1 0 15,-21 0-15,20 0 0,1 0 16,0 0-16,-1 0 0,1 0 0,0 0 15,20 0-15,-20 0 0,0 0 0,-1 0 16,1 0-16,0 0 0,-1 0 16,1 0-16,0 0 0,84 0 15,-84 0-15,-1 0 0,22 0 0,-21 0 16,0 0-16,-1 0 0,1 0 16,0 0-16,-1 0 0,1 0 15,0 0-15,20 0 0,-20 0 16,106 0-16,-86 0 0,-20 0 15,0 0-15,-1-21 0,22 21 0,-21 0 16,0 0-16,-1 0 0,22 0 16,-21 0-16,21 0 0,-1 0 0,-20-21 15,21 21-15,-21 0 0,-1 0 16,22 0-16,-21 0 0,21 0 0,-1-21 16,1 21-16,0 0 0,0 0 15,-21 0-15,20 0 0,1-21 0,-21 21 16,21 0-16,0 0 0,-1 0 15,-20 0-15,21 0 0,-21 0 16,20 0-16,-20-22 0,0 22 0,-1 0 16,1 0-16,0 0 0,-22 0 15,22 0-15,0 0 0,20 0 0,-20 0 16,0 0-16,-1 0 0,1 0 16,0 0-16,-22-21 0,22 21 0,-22 0 15,1 0-15,-1 0 0,1 0 16,-1 0-16,1 0 0,-22 0 0,22 0 15,-22 0-15,0 0 0,1 0 16,-22 0-16,21 0 0,-21 0 0,1 0 16,-1 0-1,0 0 1,-21-21 46,-21 21-46,21-21 0</inkml:trace>
  <inkml:trace contextRef="#ctx0" brushRef="#br0" timeOffset="25596.66">20701 2011 0,'0'21'16,"-21"0"31,0-21-32,-1 0-15,1 0 16,0 0-16</inkml:trace>
  <inkml:trace contextRef="#ctx0" brushRef="#br0" timeOffset="81564.6">1439 3725 0,'0'0'0,"-21"0"15,0 0-15,0 0 16,42 0 15,21 0-31,1 0 16,20 0-16,1 0 0,-22 0 0,43 0 15,-22 0-15,-21 0 0,22 0 16,-1 0-16,1-21 0,-1 21 0,1 0 16,-1 0-16,-20 0 0,-1 0 15,0 0-15,-20 0 0,20 0 16,-63 0-1,0 0 1,-1 0-16,-20 0 0,21 0 16,-21 0-16</inkml:trace>
  <inkml:trace contextRef="#ctx0" brushRef="#br0" timeOffset="81888.42">1863 3768 0,'-22'0'31,"1"0"-31,21 21 16,0 0-16,0 0 16,0 0-16,0 22 0,0-1 0,0 0 15,0 1-15,0 20 0,0 1 16,0-22-16,0 22 0,-21-1 0,21-21 15,-21 1-15,21-1 0,0 0 16,0 1-16,-21-22 0,21 21 0,0-21 16,-21 1-16,21-1 15,0 0-15,0-42 32,21 0-32,-21-1 15,21-20-15,0 21 0,-21-21 16</inkml:trace>
  <inkml:trace contextRef="#ctx0" brushRef="#br0" timeOffset="82441.1">2053 3831 0,'0'0'0,"0"-21"0,0 0 16,0 42 0,21 0-16,-21 0 15,0 1-15,0 20 0,21 0 16,-21 1-16,0-1 0,0 21 15,0-20-15,0-1 0,0 22 16,0-22-16,0 0 0,0 1 0,0-1 16,0 0-16,0-21 0,0 1 15,0 20-15,0-21 0,0 0 0,0 0 16,0 1 0,0-44 15,0 1-31,0 0 15,0 0-15,0-21 0,0 20 16,0 1-16,0-21 0,22 0 0,-1-1 16,-21 1-16,21 0 0,21-1 15,-21 22-15,22-21 0,-1-1 0,-21 22 16,43 0-16,-22 0 0,0 0 16,1 21-16,-22 0 0,21 0 15,1 21-15,-22 0 0,21 0 0,-21 22 16,0-22-16,1 21 0,-1 0 15,-21-20-15,0 20 0,0 0 0,0-21 16,0 22-16,0-22 0,-21 0 0,21 0 16,-22 0-16,1 1 15,21-1-15,0 0 0,-21 0 16,0-21 15,21-21 0,0 0-15,0 0-16,0-1 16,0 1-16</inkml:trace>
  <inkml:trace contextRef="#ctx0" brushRef="#br0" timeOffset="82900.35">3027 4318 0,'0'0'0,"21"0"63,-21-21-63,21 21 0,0-21 0,0 0 15,1-1-15,-1 1 0,0 0 16,0 0-16,0 0 0,-21 0 16,21-1-16,-21 1 0,22 0 15,-22 0-15,0 0 0,-22 21 32,1 0-32,0 21 0,0 0 15,0 0-15,0 0 0,-1 22 16,1-22-16,0 21 0,21-21 0,-21 22 15,0-1-15,0-21 0,21 22 16,0-22-16,0 0 0,0 21 16,0-21-16,0 1 0,0-1 15,21-21-15,0 21 0,0-21 16,0 0-16,0 0 0,1 0 16,20 0-16,-21 0 0,0 0 15,22-21-15,-22 0 0,0-1 0,0 22 16,0-21-16,22 0 0</inkml:trace>
  <inkml:trace contextRef="#ctx0" brushRef="#br0" timeOffset="83256.69">3471 4128 0,'0'0'0,"0"-43"31,0 22-31,0 0 0,21 21 16,1 0-16,20-21 15,0 21-15,-21 0 0,1 0 0,-1 21 16,21 0-16,-21 0 0,0 0 16,1 1-16,-1-1 0,0 21 0,0-21 15,0 22-15,-21-22 0,0 21 16,0-21-16,0 22 0,0-22 0,0 0 16,-21 0-16,21 0 0,0 0 15,-21-21-15,21 22 0,-21-22 16,21-22-1,0 1 1,0 0-16,0 0 0,21 0 0,0-22 16,-21 22-16,0-21 0,21 0 15,-21 20-15,21-20 0,1 0 0,-22-1 16,21 22-16,0-21 0,0 21 16,0 0-16,0-1 0,1 1 0,-1 21 15,0 0-15</inkml:trace>
  <inkml:trace contextRef="#ctx0" brushRef="#br0" timeOffset="83608.49">4212 4382 0,'21'0'16,"-42"0"-16,63 0 0,-20 0 0,-1 0 15,0 0-15,0-22 16,0 22-16,0-21 0,1 0 0,-1 0 15,0 0-15,0 0 0,0-22 0,0 22 16,-21-21-16,0 21 0,0-22 16,0 22-16,0 0 0,0 0 0,-21 21 15,0 0 1,0 0-16,0 21 0,0 0 0,-1 0 16,1 22-16,0-22 15,0 21-15,0-21 0,21 64 16,-21-64-16,21 21 0,0-20 15,0-1-15,0 0 0,0 0 0,0 0 16,0 0-16,21 1 0,0-22 16,0 0-16,0 0 0,22 0 0,-1 0 15,0 0-15,1 0 0,-1 0 0,0-22 16,22 22-16,-22-21 0,22 0 16</inkml:trace>
  <inkml:trace contextRef="#ctx0" brushRef="#br0" timeOffset="84169.64">6413 4043 0,'0'-64'16,"0"43"-16,0 0 0,-21 0 15,21 0-15,-21 0 0,0-1 0,0 1 16,0 21-16,-22 0 0,22-21 16,0 21-16,0 0 0,-22 0 0,22 21 15,0 0-15,-21 1 0,21-1 16,-1 0-16,1 21 0,-21 1 16,21-1-16,0 0 0,-1 1 0,1 20 15,21-21-15,0-20 0,0 20 16,0 21-16,0-41 0,0-1 15,21 0-15,1 0 0,20-21 16,0 0-16,1 0 0,-1 0 16,0 0-16,-21 0 0,22-21 0,-1 0 15,-21 0-15,22-1 16,-22-20-16,21 21 0,-21-21 0,0-1 0,1 1 16,-1 0-16,-21-1 0,0 1 15,0 0-15,0 20 0,0-20 16,0 21-16,0 0 0,-21 42 31,21 0-31,0 0 0,0 0 16,-22 22-16,22-1 0,0 0 0,0 1 15,0-1-15,0-21 0,0 22 16,0-22-16,22 21 0,-1-21 0,-21 0 16,21 1-16,0-1 0,0 0 15,0-21-15,1 0 0,-1 0 0,21 0 16,-21 0-16,0 0 0,1 0 15,20 0-15,-21-21 0,0 21 16</inkml:trace>
  <inkml:trace contextRef="#ctx0" brushRef="#br0" timeOffset="84517.05">6900 4106 0,'0'0'0,"0"-42"0,21 21 0,-21 0 0,0-22 16,0 22-16,22 0 0,-1 21 15,-21-21-15,21 0 0,0 21 16,0 0-16,0-21 0,1 21 0,-1 0 15,0 0-15,21 0 0,-21 21 16,1-21-16,-1 21 0,0 21 0,0-21 0,0 22 16,0-22-16,-21 21 0,22 1 15,-22-1-15,0-21 0,0 21 16,0-20-16,0 20 0,0-21 0,0 0 16,0 0-16,-22 1 0,1-22 15,21 21-15,-21-21 0,0 0 31,21-21-31,0-1 0,0 1 16,0 0-16,0-21 0,0 21 0,21-1 16,-21-20-16,21 0 0,-21-1 15,21 1-15,1 0 0,-1 21 0,0-22 16,0 22-16,0 0 0,0 0 16,22 0-16,-22-1 0,0 22 15,0 0-15,0 0 0,1 0 0,-1 0 16,0 22-16</inkml:trace>
  <inkml:trace contextRef="#ctx0" brushRef="#br0" timeOffset="84899.83">7726 4191 0,'0'0'0,"21"21"0,64-21 31,-43-21-31,-21 0 0,0 0 0,0 0 16,1-1-16,20 1 0,-21 0 15,0-21-15,0 21 0,1-1 16,-22-20-16,0 21 0,0 0 0,0 0 16,0-1-16,-22 22 15,1 0-15,0 0 16,0 0-16,-21 22 0,20-22 16,1 42-16,-21-21 0,21 0 0,0 22 15,-22-1-15,22 0 0,0-21 0,0 22 16,21-1-16,0-21 15,0 22-15,0-22 0,0 0 0,0 0 16,21 0-16,0 0 0,0-21 0,22 0 16,-22 22-16,21-22 0,-21 0 0,22 0 15,-1 0-15,0 0 0,1 0 16,-22 0-16,21-22 0,-21 22 16,0-21-16,22 21 0,-43-21 0,21 0 15,0 21-15,-21-21 0,21 21 0,-21-21 16,0-1-16</inkml:trace>
  <inkml:trace contextRef="#ctx0" brushRef="#br0" timeOffset="85588.44">9567 3175 0,'0'0'0,"0"-42"0,0 21 0,0-22 16,0 1-16,0 21 0,0 0 15,-21 21 1,0 21 0,21 0-16,-21 21 0,21 1 15,0-1-15,0 21 0,0-20 0,-21 20 16,21 1-16,-22-22 0,22 22 16,-21-22-16,21 21 0,0-20 0,0-1 15,0-21-15,0 22 0,0-22 16,0 21-16,0-21 0,0 0 15,21 1-15,1-1 0,-1-21 16,0 0-16,0 0 0,0 0 16,-21-21-16,21-1 15,-21 1-15,0 0 0,0 0 0</inkml:trace>
  <inkml:trace contextRef="#ctx0" brushRef="#br0" timeOffset="86684.37">9271 3535 0,'0'0'0,"-42"42"16,63-42 0,0 0-1,0 0-15,0 0 0,0 0 16,22 0-16,-22 0 0,21 0 0,1-21 16,20 0-16,-21 0 0,22 0 15,-22-1-15,22 1 0,42-42 16,-64 42-16,0 21 0,-21-22 15,1 1-15,-1 21 0,-21 21 32,0 1-32,0-1 0,0 0 0,-21 21 15,21-21-15,-22 22 0,1-1 16,21 0-16,0-20 0,-21 20 16,21 0-16,-21-21 0,21 22 0,0-22 15,0 21-15,0-21 0,0 1 0,0-1 16,0 0-16,21 0 0,0 0 15,43 0-15,-43-21 0,21 0 16,-21 0-16,22 0 0,-1 0 16,-21-21-16,22 0 0,-22 21 0,21-21 15,-21 0-15,22 0 0,-22-22 0,0 22 16,0 0-16,-21 0 16,0-22-16,21 22 0,-21 0 0,21 0 0,-21 0 15,0 0-15,0 42 31,0 0-15,0 0-16,0 0 0,0 0 16,0 1-16,0-1 0,0 0 0,0 0 15,0 21-15,0-20 0,0-1 0,0 0 16,0 0-16,0 0 0,0 0 16,22 1-16,-22-1 0,21-21 0,0 0 15,0 0-15,0 0 0,0 0 16,22 0-16,-22-21 0,0 21 0,21-22 15,-20 1-15,-1 0 0,0 0 16,0 0-16,0 0 0,0-22 16,1 22-16,-1-21 0,-21 21 0,0-22 15,0 22-15,0 0 0,0-21 16,0 20-16,-21 1 0,-1 0 0,1 0 16,0 21-16,0 0 0,0 0 15,0 0-15,-1 0 16,44 0-1,-1 0-15,0 0 16,0 0-16,21 0 0,1 0 0,-22 0 16,21 0-16,22-21 0,-22 21 0,0-21 15,1 21-15,20-22 16,-20 22-16,-1 0 0,0-21 0,-21 21 16,1 0-16,-1 0 0,0 0 15,0 0-15,-21 21 0,0 1 16,0-1-16,0 0 0,0 0 15,-21 0-15,0 0 0,0 22 16,-1-22-16,22 0 0,-21 21 0,0-20 16,0-1-16,21 0 0,0 21 0,0-21 15,0 1-15,0-1 0,0 0 16,0 0-16,21-21 0,-21 21 0,42 0 16,-20-21-16,-1 0 0,21 0 15,-21 0-15,22 0 0,-22 0 16,21 0-16,0-21 0,1 0 0,-22 0 15,21 0-15,1 0 0,-1-22 16,-21 22-16,0-21 0,0 21 0,1-22 16,-22 1-16,0-22 0,0 22 0,0 0 15,-43-22-15,22 22 0,0 0 16,-21 20-16,-1-20 0,22 21 0,-21 21 16,-1 0-16,22 0 0,-21 0 15,21 21-15,-22 21 0,22-20 0,0 20 16,0-21-16,0 21 0,21 1 15,0-22-15,0 21 0,0-21 16,0 1-16,0-1 0,21 0 0,0-21 16</inkml:trace>
  <inkml:trace contextRef="#ctx0" brushRef="#br0" timeOffset="87124.72">13504 3196 0,'0'0'0,"0"-21"0,21 21 0,-21-21 15,0 42 17,0 0-32,0 0 0,0 1 15,-21 20-15,0 0 0,0 1 16,21-1-16,-21 0 0,0 22 15,-1-22-15,1 0 0,0 1 0,0-22 16,0 21-16,0 1 0,21-1 16,0 0-16,-22-21 0,22 1 15,0-1-15,22-21 16,-1 0-16,0 0 16,0-21-16,-21-1 0</inkml:trace>
  <inkml:trace contextRef="#ctx0" brushRef="#br0" timeOffset="87821.32">13017 3641 0,'0'0'0,"-21"0"15,0 0-15,42 0 32,22 0-32,-22 0 15,21 0-15,0 0 0,22-21 0,-22 21 16,22-22-16,-22 1 0,22 21 15,-22-21-15,21 0 0,-20 21 0,-1-21 16,0 21-16,-20 0 0,-1-21 16,0 21-16,0 0 0,-21 21 15,0 0 1,-21 0-16,0 0 16,21 0-16,-21 1 0,-1-1 0,22 21 15,0-21-15,0 0 0,0 1 16,0-1-16,0 0 0,0 0 15,0 0-15,22-21 0,-1 0 16,0 0-16,0 0 0,21 0 16,1 0-16,-22 0 0,21-21 0,1 21 15,-1-21-15,0 0 0,1 0 16,-1-1-16,-21 1 0,0-21 0,0 21 16,1 0-16,-1-1 0,-21-20 15,0 21-15,0 0 0,0 0 0,0-1 16,-21 22-1,-1 22 1,22-1-16,0 0 16,0 0-16,-21 21 0,21-20 0,-21 20 15,0 0-15,21 1 0,0-1 0,-21 0 16,21 1-16,-21 20 0,-1 1 16,22-1-16,0 1 0,0-1 0,0 85 15,0-63-15,0-22 16,0 1-16,0 21 0,-21-22 0,21 22 15,-21-22-15,21 1 0,-21-1 16,0-20-16,21-1 0,-21 0 0,-1 1 16,1-22-16,0 0 0,-21 0 15,21 0-15,-22-21 0,22 0 0,-21 0 16,-1 0-16,1-21 0,0 0 0,-1 0 16,1 0-16,0-22 0,-1 1 15,1 21-15,21-22 0,0 1 0,0 0 16,21 21-16,0-22 0,0 1 0,0 21 15,21-22-15,0 22 0,0-21 16,21 21-16,-20-22 0,20 1 16,0 0-16,1-1 0,20 1 0</inkml:trace>
  <inkml:trace contextRef="#ctx0" brushRef="#br0" timeOffset="88164.12">14732 3556 0,'0'0'16,"0"-63"0,0 84 15,0 0-31,0 0 0,-21 21 16,21-20-16,0 20 0,0 0 0,-21 22 15,21-22-15,-22 22 0,22-1 16,0 22-16,-21-22 0,0 22 0,21-22 15,0 22-15,-21-21 0,0 20 0,0-20 16,-1-1-16,1 1 0,0 20 16,0-20-16,0-22 0,0 22 0,-1-22 15,1 0-15,0 1 0,21-22 0,0 0 16,-21 0-16,21-42 16,0 0-1,21 0-15,0 0 0,0-22 0,1 1 16,-1 0-16,0-22 15,0 22-15,0-22 0,22 1 0</inkml:trace>
  <inkml:trace contextRef="#ctx0" brushRef="#br0" timeOffset="88484.94">14647 3704 0,'-21'-21'0,"42"42"0,-42-84 0,21 42 15,0-1-15,0-20 0,0 21 16,0 0-16,0 0 0,0-1 0,21 1 15,-21 0-15,21 0 0,22 21 16,-22 0-16,21 0 0,1 0 0,-1 0 16,0 0-16,1 0 0,-1 21 15,0 0-15,1 22 0,-1-22 0,-21 21 16,0-21-16,-21 22 0,0-22 16,0 21-16,0-21 0,-21 22 0,-21-22 15,21 0-15,-22 0 0,1 0 0,0 0 16,-1 1-16,22-1 0,-21-21 15,-1 21-15,22-21 0,0 0 0,0 0 16,0 0-16,21-21 31,21 0-31,0 21 0,0-22 16,22 1-16,-22 0 0,21 0 16</inkml:trace>
  <inkml:trace contextRef="#ctx0" brushRef="#br0" timeOffset="88836.12">15325 3683 0,'0'0'0,"42"0"31,-21 0-31,0 0 0,0 0 0,1 0 16,-1 0-16,0-21 0,0 0 0,0 21 15,22-21-15,-22-1 16,21 1-16,-21 0 0,-21 0 15,0 0-15,21 21 0,-21-21 16,0-1-16,-21 22 16,0 0-16,0 0 0,0 0 0,0 22 15,-1-1-15,-20 0 0,21 0 16,-21 0-16,20 0 0,1 22 0,0-22 16,0 21-16,0-21 0,21 1 15,0-1-15,0 21 0,0-21 0,0 0 16,0 1-16,0-1 0,21 0 15,0 0-15,0-21 0,0 0 16,1 0-16,20 0 0,0 0 16,1 0-16,-22-21 0,21 21 15,-21-21-15,22 0 0</inkml:trace>
  <inkml:trace contextRef="#ctx0" brushRef="#br0" timeOffset="89179.9">16383 3408 0,'0'0'0,"0"-21"0,-21 0 16,0 21-16,-1 0 16,1 0-16,-21 0 0,21 0 0,-22 0 15,1 0-15,21 21 0,-21 0 0,-22 21 16,43-21-16,0 1 16,0-1-16,21 0 0,0 0 15,0 0-15,0 0 0,21 1 16,0-1-16,0 0 0,21 0 15,-20-21-15,20 21 0,-21 0 0,0-21 16,22 22-16,-22-22 0,0 21 16,0-21-16,-21 21 0,0 0 15,-21-21-15,0 0 16,0 21-16,-22-21 0,1 0 16,21 0-16,-22 0 0,1 0 0,0 0 15,-1 0-15,22 0 0,0 0 0,-21 0 16,21 0-16,-1 0 15,22-21 1,0 0-16,22 0 0</inkml:trace>
  <inkml:trace contextRef="#ctx0" brushRef="#br0" timeOffset="90133.25">18690 3366 0,'0'0'0,"0"-22"0,0 1 15,0 0-15,0 0 0,0 0 16,0 0-16,0-1 0,0 1 16,-21 21-1,21 21-15,-21 1 0,0-1 16,-1 0-16,1 0 0,0 21 16,0 1-16,0-1 0,-22 0 15,22 1-15,-21-1 0,21 0 0,-22 1 16,22-1-16,0 22 15,21-43-15,0 0 0,0 0 0,0 0 16,21 0-16,0-21 0,64 22 16,-43-22-16,1 0 0,-1 0 15,22 0-15,-22 0 0,0-22 0,22 1 16,-22 0-16,0 0 0,43-21 16,-64 20-16,0-20 0,1 0 15,-22-1-15,0 1 16,0 21-16,0-21 0,0-1 0,-22 1 15,1 0-15,0 20 0,0 1 0,-21 0 16,20 21-16,-20 0 0,0 0 16,21 0-16,-22 0 0,22 0 0,0 0 15,0 0-15,21 21 16,42-21-16,-21 0 16,22 21-16,-22-21 0,21 0 15,22 0-15,-22 0 0,21 0 16,-20 0-16,20 0 0,-20 0 15,20 0-15,1-21 0,-22 0 0,21 0 16,-20 21-16,-22-21 0,21 0 0,-21 21 16,1-22-16,-22 1 15,-22 21 17,1 0-32,0 21 0,21 22 15,-21-22-15,21 21 0,-21 1 16,0-1-16,21 0 0,-22 1 0,1-1 15,0 21-15,21-20 0,-21 20 16,0-20-16,21 20 0,-21 1 0,21-1 16,-22 22-16,22-22 0,-21 22 0,21 0 15,0-22-15,0 22 16,0-1-16,0 86 0,-21-86 0,21 1 16,0 21-16,0-21 0,0-1 15,0 1-15,0 0 0,0-22 0,0 22 16,0-22-16,0 1 0,0-1 15,0-20-15,0-1 0,0 0 0,0-21 16,-21 22-16,21-22 0,-21-21 16,0 0-1,21-21-15,-22 21 0,1-21 0,21-1 16,-21 1-16,21 0 0,-21 0 0,0 0 16,0-22-16,21 22 0,-43 0 15,22 0-15,-21-21 0</inkml:trace>
  <inkml:trace contextRef="#ctx0" brushRef="#br0" timeOffset="91656.74">2942 5821 0,'21'0'31,"-21"-21"-31,21 0 16,-21-1-16,0 1 0,22 0 15,-22 0-15,0 0 0,0 0 0,0-1 16,0-20-16,0 21 0,0 0 16,-22 0-16,1-1 0,0 1 0,-21 21 15,21 0-15,-1 0 0,-20 0 16,0 0-16,21 21 0,-22 1 16,1 20-16,0-21 0,-1 21 0,22 1 15,-21-1-15,21 0 0,-22 1 16,22-1-16,0 22 0,21-22 0,-21 0 15,21-21-15,-21 22 0,21-1 16,0 22-16,0-43 0,0 0 16,21-21-16,0 21 0,0-21 15,21 21-15,-20-21 0,-1 0 0,21 0 16,-21-21-16,22 0 0,-1 21 16,-21-21-16,21 0 0,1-22 0,-22 22 15,21-21-15,-21 21 16,22-22-16,-22 1 0,0 0 0,-21-1 15,21 1-15,-21 0 0,21-1 16,-21 22-16,0-21 0,0 21 0,0-1 16,0 44-1,0-1 1,0 0-16,0 21 0,0-21 0,0 22 16,0-1-16,0-21 0,0 22 15,0-1-15,0 0 0,0 1 0,0-22 16,0 21-16,0-21 0,0 0 15,0 1-15,0-1 0,0 0 0,22-21 16,-1 0-16,0 0 16,0 0-16,0 0 0,0 0 15,1-21-15,-1 0 0,21-1 0,-21 1 16,0-21-16,1 21 0,-1 0 16,0-22-16,0 1 0,0 0 0,0-1 15,1 22-15,-22-21 0,21 21 16,-21-22-16,21 22 0,-21 0 15,0 42 17,0 21-32,0-20 0,0-1 15,0 21-15,0-21 0,0 22 16,0-22-16,0 21 0,0-21 0,0 22 16,0-22-16,0 0 0,0 0 15,0 0-15,0 0 0,0 1 0,21-22 16,0 0-16,0 0 0,1 0 15,-1 0-15,0 0 0,21 0 16,-21-22-16,1 1 0,-1 0 0,0 0 16,21 0-16,-21-22 0,1 22 15,-1-21-15,0 0 0,0-1 16,0 22-16,0-21 0,-21-1 0,0 22 16,22 0-16,-22 0 0,0 0 15,0 0-15,0 42 16,0 0-1,0 0-15,0 21 0,-22-20 0,22-1 16,0 21-16,0 0 0,0-20 16,0 20-16,0-21 0,0 21 0,0-20 15,0-1-15,0 0 0,0 21 0,0-21 16,0 1-16,22-22 16,-1 0-16,0 0 0,0 0 15,0 0-15,0 0 0,1 0 16,-1-22-16,0 1 0,0 0 0,0 0 15</inkml:trace>
  <inkml:trace contextRef="#ctx0" brushRef="#br0" timeOffset="91945.57">4445 5355 0,'0'-21'0,"0"42"0,0-63 0,0 21 15,-21 21-15,0 0 16,-1 21-16,1 0 15,0 0-15,21 22 0,-21-22 16,21 21-16,-21 0 0,0 1 0,21-1 16,0 22-16,0-22 0,-22 0 0,22 1 15,-21-1-15,21 0 0,0 1 16,0-1-16,0 0 0,0-21 16,0 1-16,0-1 0,0 0 0,0 0 15,21-21-15,1 0 0,-1 0 16,0 0-16,0 0 0,0 0 0,22-21 15,-22 0-15,21 21 0,-21-43 0,22 22 16,-22 0-16,21-21 0,-21 21 16,22-22-16,-22 22 0</inkml:trace>
  <inkml:trace contextRef="#ctx0" brushRef="#br0" timeOffset="92268.39">4784 5694 0,'0'-21'0,"0"42"16,0 0-1,-22-21-15,22 21 16,-21 22-16,0-22 0,21 0 0,-21 21 15,21-21-15,0 1 0,-21 20 16,21-21-16,0 0 0,0 0 0,0 1 16,0-1-16,21 0 0,0-21 15,0 0-15,0 0 0,22 0 16,-22 0-16,21 0 0,-21 0 0,22-21 16,-1 0-16,-21-1 0,0 1 0,22 0 15,-22 0-15,-21 0 16,0 0-16,21-1 0,-21-20 0,0 21 15,0-21-15,0 20 0,-21 1 0,0 0 16,0 0-16,-1 0 0,-20 21 16,21-21-16,0 21 0,-22 0 0,22 0 15,-42 0-15,42 0 16,-1 0-16,1 21 0,0-21 0,0 0 16,0 0-16,21-21 31</inkml:trace>
  <inkml:trace contextRef="#ctx0" brushRef="#br0" timeOffset="92457.29">4149 5525 0,'0'0'0,"-22"0"31,44 0-31,-1 0 0,0 0 15,0 0-15,21 0 0,-20 0 0,20 0 16,0 0-16,22 0 0,-22 0 16,0-22-16,1 22 0,-1 0 0,0 0 15,-20 0-15</inkml:trace>
  <inkml:trace contextRef="#ctx0" brushRef="#br0" timeOffset="93360.4">5376 5757 0,'0'0'0,"-21"-21"0,0 21 16,21-21-16,-21 0 0,0 21 16,-1-21-16,22 0 15,0-1 1,0 1-16,22 21 15,-1 0-15,0 0 0,21 0 16,-21 0-16,1 0 0,20 0 0,-21 21 16,0 1-16,22-1 0,-22 0 15,0 21-15,-21-21 0,0 22 16,21-1-16,-21-21 0,0 22 0,0-22 16,0 21-16,0-21 0,-21 0 15,21 1-15,-21-1 0,21 0 0,0 0 16,-21-21-16,-1 0 15,22-21 1,0 0 0,0 0-16,0-1 0,0 1 15,22-21-15,-1 21 0,-21-22 0,21 1 16,0 21-16,0-21 0,0-1 0,1 22 16,20-21-16,-21 21 15,21-22-15,1 22 0,-1 21 16,-21 0-16,22 0 0,-1 0 0,-21 0 15,21 0-15,-20 21 0,-1 22 0,0-22 16,0 21-16,0-21 0,-21 22 0,0-1 16,0-21-16,0 21 0,0 1 15,0-22-15,0 0 0,0 21 0,0-20 16,-21-1-16,21 0 16,-21-21-16,0 0 15,21-21 1,0 0-16,0-1 0,0 1 15,0 0-15,21 0 0,0-21 0,0-1 16,-21 22-16,21-21 0,1-1 16,-1 1-16,0 0 0,21 21 15,-21-22-15,1 22 0,20 0 0,-21 21 16,21 0-16,1 0 0,-22 0 16,21 21-16,-21 21 0,1-20 0,20-1 15,-42 21-15,21 0 0,-21-20 16,0 20-16,0 0 0,0-21 0,0 22 15,0-22-15,0 0 0,-21 0 16,0 22-16,0-22 16,-1 0-16,44-42 47,-1 0-47</inkml:trace>
  <inkml:trace contextRef="#ctx0" brushRef="#br0" timeOffset="93874.11">7281 5673 0,'0'0'0,"0"-43"16,-21 43 0,0-21-16,0 0 0,0 21 0,-1-21 0,-20 21 15,21 0-15,0 0 16,-22 0-16,22 0 0,0 0 15,-21 21-15,21-21 0,-1 21 0,1 22 16,-21-22-16,21 0 0,0 21 0,-1 1 16,22-22-16,0 21 0,-21-21 0,21 22 15,0-22-15,0 21 0,0-21 16,0 0-16,21 1 0,1-1 16,-1-21-16,0 0 0,0 0 0,0 0 15,22 0-15,-22 0 0,21 0 16,-21-21-16,22-1 0,-22 1 15,21 0-15,-21 0 0,0 0 0,22-22 16,-43 22-16,21-21 0,0 21 16,-21-22-16,21 1 0,-21 21 0,0-21 15,0 20-15,0-20 0,0 21 16,0 42 0,0 0-16,0 0 15,0 1-15,0 20 0,0 0 16,0 1-16,0-1 0,0-21 0,0 21 15,0 1-15,0-22 0,0 21 16,0-21-16,0 1 0,0-1 0,21 0 16,1-21-16,-1 21 0,0-21 15,0 0-15,0 0 0,0 0 16,1 0-16,-1-21 0,0 21 16,0-21-16,0 0 0,0-1 0,1-20 15</inkml:trace>
  <inkml:trace contextRef="#ctx0" brushRef="#br0" timeOffset="94144.95">7853 5249 0,'0'0'0,"0"-21"32,0 42-32,-21 1 0,21-1 15,-22 0-15,22 21 0,0 1 0,-21-22 16,21 42-16,-21-20 0,0-1 15,21 21-15,0-20 0,0-1 0,-21 22 16,21-22-16,-21 0 0,21 1 0,-22-22 16,22 21-16,0-21 0,0 0 15,0 1-15,0-1 0,0 0 16,22-21 0,-1 0-16,0-21 0,0 0 15,0-1-15,22 1 0,-22 0 16,0-21-16</inkml:trace>
  <inkml:trace contextRef="#ctx0" brushRef="#br0" timeOffset="94364.44">8234 5588 0,'0'85'16,"0"-64"-1,-21 0-15,-1 21 0,22-20 16,-21-1-16,21 21 0,0-21 15,-21 22-15,21-22 0,-21 0 0,21 0 16,0 0-16,0 0 0,0 1 0,0-1 16,0 0-16,21-21 15,0 0-15,0 0 16,1 0-16,-1 0 0,21-21 16,-21 0-16,22-1 0</inkml:trace>
  <inkml:trace contextRef="#ctx0" brushRef="#br0" timeOffset="95024.68">8678 5652 0,'0'-22'0,"0"44"0,-21-44 31,0 44-31,0-22 0,21 21 0,-21 0 16,-1 0-16,22 0 0,-21 0 0,21 1 16,0-1-16,0 0 0,0 21 15,0-21-15,0 1 0,0-1 0,0 0 16,0 0-16,0 0 15,0 0-15,21-21 16,1 0-16,-1 0 16,-21-21-1,0 0 1,0 0-16,0 0 0,0 0 0,0-1 16,0-20-16,0 21 0,0-21 0,0 20 15,21-20-15,0 0 0,0 21 16,0-22-16,1 22 0,20 0 15,-21 0-15,21 0 0,-20-1 0,20 22 16,0 0-16,-21 0 0,22 0 16,-22 0-16,42 43 0,-41-1 15,-1-21-15,0 22 0,0-22 16,-21 21-16,0 64 16,0-85-16,0 0 0,0 22 15,0-22-15,0 0 0,-21-21 16,0 21-16,21 0 0,-21-21 0,-1 0 15,22-21 1,0 0 0,0 0-16,22 0 15,-1-22-15,0 22 0,0-21 0,0-1 16,22 22-16,-22-21 0,21 0 16,-21-1-16,22 1 0,-22 0 0,21 20 15,-21 1-15,22 0 0,-22 21 0,21 0 16,-21 0-16,0 0 0,1 21 15,-1 0-15,-21 22 0,21-22 0,-21 21 16,21-21-16,-21 22 0,0-1 0,0 0 16,0 1-16,0-22 0,0 21 15,0-21-15,0 1 0,0-1 0,0 0 16,0 0-16,-21-21 16,0 0-16,0-21 31,21 0-31,-22 0 0,22-1 0</inkml:trace>
  <inkml:trace contextRef="#ctx0" brushRef="#br0" timeOffset="95220.57">9017 5144 0,'0'0'0,"-21"0"0,0 0 16,-1 0-16,1 0 0,21 21 15,0 0 1,-21-21-16,21 21 16,0 0-16,-21-21 15,0 0 1,0 0-16</inkml:trace>
  <inkml:trace contextRef="#ctx0" brushRef="#br0" timeOffset="95393.47">7705 5419 0,'0'0'0,"-22"0"0,1 0 15,42 0 1,1 0 0,20 0-16,-21 0 0,21 0 0,22 0 15,-22 0-15,22-21 0,-22 21 0,22-22 16,-22 22-16</inkml:trace>
  <inkml:trace contextRef="#ctx0" brushRef="#br0" timeOffset="95873.19">10964 5313 0,'21'-21'0,"-42"42"0,64-63 0,-43 20 0,0 1 16,21 0-16,-21 42 31,0 0-15,0 22-16,0-22 0,0 21 16,-21 1-16,21-1 0,0 0 0,-22 1 15,1-1-15,0 21 0,0-20 16,21-1-16,-21 0 0,0 1 0,-1-1 15,22 0-15,0-20 0,-21 20 16,21-21-16,0 0 0,0 0 16,0 1-16,21-22 15,1 0-15,-1 0 16,0-22-16,-21 1 0,0 0 16,21 0-16,-21 0 0,0 0 0,0-1 15</inkml:trace>
  <inkml:trace contextRef="#ctx0" brushRef="#br0" timeOffset="97012.1">10689 5588 0,'0'0'0,"21"0"31,0 0-31,22 0 16,-22 0-16,21-21 0,1 21 0,-1 0 15,0-21-15,1 21 0,20-21 16,1 21-16,-22-22 0,21 22 15,-20 0-15,-1-21 0,0 0 16,1 21-16,-22 0 0,0 0 0,0 0 0,0 0 16,1 0-16,-22 21 15,0 0-15,0 1 0,0-1 16,0 0-16,-22 21 0,1-21 16,0 22-16,21-22 0,-21 0 0,21 21 15,-21-20-15,21-1 0,0 21 0,0-21 16,0 0-16,0 1 0,0-1 15,0 0-15,21-21 0,0 0 16,0 0-16,0 0 0,1 0 16,-1 0-16,0 0 0,0 0 15,21 0-15,1-21 0,-22 0 16,0 21-16,0-22 0,0 1 16,-21 0-16,0 0 0,22-21 0,-22 20 15,0 1-15,0-21 0,0 21 0,-22 0 16,1-22-16,0 22 15,0 21-15,-21-21 0,20 0 0,1 21 16,-21 0-16,21 0 0,0 0 0,-1 0 16,1 0-16,42 0 31,22 0-31,-22 0 16,21 0-16,1 0 0,-1-21 0,0 21 15,1 0-15,20 0 0,-21-22 0,22 22 16,-22 0-16,1 0 0,20 0 15,-21-21-15,1 21 0,-22 0 0,21 0 16,-21 0-16,1 0 16,-22 21-1,0 1-15,-22-1 0,22 0 16,-21 0-16,0 0 0,0 0 16,21 22-16,-21-22 0,21 0 15,-21 21-15,21-20 0,-22 20 0,22-21 16,-21 0-16,21 0 15,0 1-15,0-1 0,0 0 16,21-21-16,1 0 0,20 0 16,-21 0-16,0 0 15,0 0-15,1-21 0,-1 21 0,0-21 16,0-1-16,0 1 0,0 0 0,1 0 16,-22-21-16,0 20 0,0-20 15,0 21-15,0-21 0,-22-1 0,1 22 16,0 0-16,0-21 0,0 20 15,0 1-15,-22 21 0,22-21 16,0 21-16,0 0 0,0 0 0,-1 0 16,1 0-16,21 21 15,21-21 1,22 21-16,-22-21 0,21 0 16,-21 0-16,22 0 0,-1 0 15,0 0-15,1 0 0,-1 0 16,0 0-16,-20-21 0,62 0 0,-63 0 15,1 0-15,20 0 0,-21-1 16,-21 1-16,21 0 0,-21 0 16,0 0-16,0 0 0,0-1 15,0 1-15,0 0 0,-21 21 16,0 0 0,0 21-16,21 0 15,0 1-15,0-1 0,-21 21 0,21 0 16,-22 1-16,22-1 0,-21 0 0,21 1 15,-21-1-15,21 0 0,0 1 16,0-1-16,-21-21 0,21 22 0,0-22 16,-21 21-16,21-21 0,0 0 0,0 1 15,0-1-15,21-21 32,0 0-32,0-21 15,0-1-15,1 1 0,-1 0 16</inkml:trace>
  <inkml:trace contextRef="#ctx0" brushRef="#br0" timeOffset="97360.28">13335 5482 0,'0'0'0,"0"-21"16,-21 21-1,0 0-15,-1 0 0,1 0 0,-21 21 16,21-21-16,-22 21 0,22 1 15,-21-1-15,21 0 0,0 0 16,-1-21-16,1 21 0,21 0 0,0 1 16,0-1-16,0 0 15,21 0-15,1-21 0,-1 21 0,0-21 16,21 0-16,-21 21 0,22-21 0,-22 22 16,21-22-16,-21 21 0,1-21 15,-1 21-15,-21 0 0,0 0 16,0 0-1,-21-21-15,-1 0 0,1 22 16,-21-22-16,21 0 0,-22 0 16,1 0-16,21 0 0,-21 21 0,20-21 15,1 0-15,0 0 0,0 0 16,0 0-16,0 0 16</inkml:trace>
  <inkml:trace contextRef="#ctx0" brushRef="#br0" timeOffset="98147.85">2519 7641 0,'0'0'0,"0"-21"0,0 0 0,-21 21 16,21-21-16,-22 21 15,22 21 1,0 0 0,0 0-16,0 22 15,0-22-15,0 21 0,0 0 0,0 1 16,0-1-16,-21 0 0,21 22 15,-21-22-15,21 22 0,0-22 0,0 22 16,-21-22-16,21 0 0,0 1 16,-21-22-16,21 0 0,0 0 0,0 0 15,0 0-15,0 1 0,0-44 47,0 1-31,0 0-16,0 0 0</inkml:trace>
  <inkml:trace contextRef="#ctx0" brushRef="#br0" timeOffset="98484.66">2879 7959 0,'0'21'0,"0"-42"0,0 63 0,0-21 0,0 0 15,0 1-15,0-1 0,0 0 16,0 0-16,21-21 16,0 0-16,0 0 0,0 0 15,0 0 1,1-21-16,-22 0 0,21 0 16,-21-1-16,0 1 15,0 0-15,0 0 0,-21 0 16,-1 21-1,1 0-15,0 0 16,0 21-16,21 0 16,0 0-1,0 0-15,21-21 16,21 0 0</inkml:trace>
  <inkml:trace contextRef="#ctx0" brushRef="#br0" timeOffset="98952.39">4508 7684 0,'0'0'0,"0"-22"0,0 1 16,-21 21-16,21-21 0,0 0 15,0 0-15,-21 21 0,21-21 16,0 42-1,0 0 1,0 21-16,0-21 0,0 22 16,0-1-16,0 0 0,0 1 15,0 20-15,0-20 0,0 20 0,0 64 16,0-85-16,0 22 0,0-22 16,0 1-16,-21 20 0,0-21 15,21-20-15,0 20 0,-21-21 0,-1 21 16,22-20-16,0-44 31,22 1-15,-22 0-16,0 0 0,21-21 15</inkml:trace>
  <inkml:trace contextRef="#ctx0" brushRef="#br0" timeOffset="99180.26">4551 7662 0,'0'0'0,"0"-21"0,-21 21 16,21-21-16,0 0 16,21 21-16,0 0 15,0 0-15,0 0 0,22-21 16,-1 21-16,-21 0 0,21 0 0,1 0 16,-1 0-16,0 0 0,1-21 0,-1 21 15,0 0-15,-20 0 0,-1 0 16,0 0-16,0 0 0,-21 21 15,0 0-15,-21 0 16,0-21-16</inkml:trace>
  <inkml:trace contextRef="#ctx0" brushRef="#br0" timeOffset="99381.15">4381 8170 0,'0'22'0,"0"-44"0,0 65 15,0-22-15,0 0 0,22-21 16,-1 0 0,0 0-16,21 0 0,-21 0 15,22 0-15,-22-21 0,21 21 0,1-21 16,-1 21-16,0-21 0,-21-1 16,22 22-16,-1-21 0,-21 0 0,0 21 15,22-21-15,-22 21 0</inkml:trace>
  <inkml:trace contextRef="#ctx0" brushRef="#br0" timeOffset="100305.55">5101 8065 0,'0'21'16,"0"0"-16,0 0 16,0 0-16,0 22 15,0-22-15,0 0 0,-21 21 0,21-21 16,-21 22-16,21-22 0,0 21 0,0-21 15,0 1-15,0-1 0,0 0 16,0 0-16,0 0 0,0 0 0,0 1 16,21-22-16,0 0 15,0 0-15,0 0 16,1 0-16,-1 0 0,0-22 0,0 1 16,0 0-16,22 0 0,-22 0 15,0 0-15,21-22 0,-21 22 0,1-21 16,-1-1-16,0 1 0,0 21 0,0-21 15,0-1-15,1 1 16,-1 21-16,-21-22 0,0 22 0,0 0 16,21 21-16,-21 21 31,0 0-31,0 1 0,-21 20 0,21-21 16,-21 21-16,21-20 0,-22 20 0,22 0 15,0-21-15,0 22 0,0-22 16,0 21-16,0 22 0,0-43 15,0 0-15,0 0 0,22-21 16,-1 21-16,0 1 0,0-22 16,21 0-16,-20 0 0,20 0 0,-21 0 15,21 0-15,1 0 0,-1-22 0,0 1 16,1 0-16,-1 0 0,-21 0 16,22-22-16,-1 22 0,-21-21 0,21 21 15,-20-22-15,-1 1 0,-21 0 0,21 21 16,-21-22-16,21 1 0,-21 21 15,0 0-15,0-1 0,0 1 16,0 42 0,0 1-16,0-1 0,-21 0 15,21 0-15,0 21 0,-21-20 0,21 20 16,0-21-16,0 21 0,0-20 16,0 20-16,-21-21 0,21 21 15,0-20-15,-22-1 0,22 0 0,0 0 16,0 0-16,0-42 47,0 0-47,0 0 15,0 0-15,0-1 0,0-20 16,0 21-16,22-21 0,-1-1 0,0 1 16,0 0-16,0-1 0,22 22 15,-22-21-15,21 21 0,0-22 0,-20 22 16,20 21-16,0 0 0,1 0 0,-22 0 15,21 0-15,-21 21 0,22 0 16,-22 22-16,0-22 0,0 21 16,-21-21-16,0 22 0,0-22 0,0 21 15,0 1-15,0-22 0,0 21 16,-21-21-16,21 0 0,-21 1 0,0-1 16,-1 0-16,1 0 0,0 0 0,21 0 15,0-42 16,21 0-31,22 0 16,-22 0-16,0 0 0</inkml:trace>
  <inkml:trace contextRef="#ctx0" brushRef="#br0" timeOffset="101075.51">7387 7938 0,'0'0'0,"0"-22"0,0 1 15,-21 21-15,0 0 16,0 0-16,-1 0 0,1 21 16,0-21-16,0 22 0,0 20 15,0-21-15,-1 21 0,1 1 0,0-1 16,0 0-16,0-20 0,0 20 16,-1 0-16,22 1 0,-21-1 0,21-21 15,0 21-15,0-20 0,0-1 16,0 0-16,0 0 0,21 0 0,1 0 15,-1-21-15,0 0 0,21 0 0,-21 0 16,22 0-16,-1 0 0,-21 0 16,22 0-16,-1-21 0,-21 0 0,21 0 15,1 0-15,-22 0 0,21-1 0,-21-20 16,22 21-16,-22-21 0,21-1 16,-21 1-16,1 0 0,-1-1 15,0 1-15,0-22 0,-21 22 0,21 0 0,-21-1 16,21 1-16,-21 0 15,0-1-15,0 22 0,0 0 16,0 0-16,0 42 31,0 0-31,-21 0 16,21 1-16,-21 20 0,21 0 0,0 1 16,-21-1-16,21 0 0,0 22 15,0-22-15,0 0 0,-21 1 0,21-1 16,0 0-16,0 1 0,0-1 15,0-21-15,0 0 0,0 22 16,21-22-16,0-21 0,0 21 0,22 0 16,-22-21-16,21 0 0,0 0 0,-20 0 15,20 0-15,0 0 0,1-21 16,-1 21-16,-21-21 0,21 0 0,-20 0 16,20-1-16,-21-20 0,0 21 0,0-21 15,1 20-15,-1-20 0,-21-21 16,21 20-16,-21 22 0,0 0 15,0 42 17,-21 0-32,21 22 0,0-22 0,0 0 15,-21 21-15,21 1 0,0-22 0,0 0 16,0 21-16,0-21 0,0 1 16,0 20-16,0-21 0,21-21 15,-21 21-15,21-21 0,0 0 16,0 0-16,0 0 0,22 0 15,-22 0-15,0 0 0,21-21 16,-20 0-16,20 21 0,-21-21 0,0-22 0,0 22 16,22 0-16,-22-21 0,0-1 0</inkml:trace>
  <inkml:trace contextRef="#ctx0" brushRef="#br0" timeOffset="101264.94">8615 7705 0,'-21'0'16,"42"0"-16,-64 0 0,22 0 0,0 0 16,21 21-16,-21-21 0,21 21 15,0 0 1,0 0 0,21-21-16</inkml:trace>
  <inkml:trace contextRef="#ctx0" brushRef="#br0" timeOffset="101448.41">7556 8043 0,'0'0'0,"-21"0"0,0 22 0,0-22 15,21 21-15,21-21 16,0 0-16,22 0 0,-22 0 15,21 0-15,0 0 0,-20 0 16,41-21-16,-21 21 0,1-22 0,-1 22 16,0-21-16,22 21 0,-43-21 0</inkml:trace>
  <inkml:trace contextRef="#ctx0" brushRef="#br0" timeOffset="102384.48">9186 8213 0,'0'-21'15,"0"42"-15,21-42 0,-21-1 0,0 1 0,0 0 16,-21 21 0,0 0-1,0 0-15,0 21 0,0-21 16,-1 21-16,1 1 0,0 20 0,0-21 15,0 0-15,0 0 0,-1 22 16,1-22-16,21 0 0,0 21 16,0-20-16,0-1 0,0 0 0,0 0 15,0 0-15,0 0 0,21 1 16,1-22 0,-1 0-16,0 0 0,0 0 15,0 0-15,-21-22 0,0 1 16,0 0-16,0 0 15,0 0-15,0 0 0,0-1 16,0-20-16,0 21 0,0 0 0,0-22 16,0 22-16,0-21 0,0 21 15,21 0-15,1-22 0,-1 22 0,21 0 16,-21 0-16,22 0 0,-22-1 16,21 1-16,0 21 0,-20 0 15,20 0-15,-21 0 0,21 21 0,1 1 16,-22-1-16,21 0 0,-21 21 0,1-21 15,20 22-15,-21-22 0,0 21 16,-21-21-16,0 22 0,21-22 0,-21 21 16,0-21-16,0 1 0,0-1 0,0 0 15,0 0-15,-21 21 16,0-42-16,0 0 0,21 22 0,-21-22 16,0 0-16,-1-22 15,22 1 1,0 0-16,0 0 0,0 0 15,0 0-15,0-1 0,22 1 0,-1-21 16,0 0-16,0 20 16,0-20-16,0 0 0,1-1 0,20 1 15,-21 0-15,21 21 0,1-1 16,-1 1-16,0 0 0,1 0 0,-1 21 16,0 0-16,1 0 0,-22 21 0,21 0 15,-21 22-15,1-22 0,-1 21 16,-21 0-16,0 1 0,0-22 15,0 21-15,0 1 0,0-1 0,0-21 0,-21 0 16,21 22-16,-22-22 0,1 0 16,0 0-16,0 0 0,21 0 15,-21-21-15,0 0 16,42 0 0,0 0-1,0-21-15,0 0 0,0 21 0</inkml:trace>
  <inkml:trace contextRef="#ctx0" brushRef="#br0" timeOffset="103173.03">10943 8128 0,'0'0'0,"0"-21"0,0 0 0,0 0 15,0-1-15,-21-20 0,0 21 16,0 0-16,-22 21 0,22-21 0,0 21 15,-21 0-15,20 0 0,-20 0 16,21 0-16,-21 0 0,20 21 0,-20 0 16,21 0-16,-21 21 0,20-20 0,1 20 15,0 0-15,0 1 0,0-22 16,0 21-16,21 0 0,0-20 0,0 20 16,0-21-16,0 0 0,0 0 0,0 1 15,21-1-15,0 0 0,0-21 16,0 0-16,22 0 0,-22 0 15,0 0-15,0 0 0,0 0 0,0 0 0,1 0 16,20-21-16,-21 0 0,0-1 16,0 1-16,1 0 0,-1 0 15,21-21-15,-21 20 0,-21-20 0,21 0 16,1-1-16,-22-41 0,21 63 16,-21-22-16,0 22 0,0 0 15,0 0-15,0 0 0,-21 21 16,21 21-1,-22 0-15,22 0 0,-21 21 16,21-20-16,0 20 0,-21-21 0,21 21 16,0 1-16,0-22 0,0 21 15,0 1-15,0-22 0,21 0 16,0 0-16,1 0 0,-22 0 0,42 22 16,0-43-16,-21 0 0,1 21 15,20-21-15,-21 0 0,21 0 16,-20 0-16,20 0 0,0-21 0,-21 0 15,22-1-15,-22 1 0,0 0 0,21 0 16,-20 0-16,-1-22 0,0 1 0,0 0 16,0-1-16,-21-20 0,21 21 15,1-1-15,-1-20 0,-21 20 0,0-20 16,21 21-16,-21-1 0,21 1 16,-21 21-16,0-22 0,0 22 15,0 0-15,0 0 0,0 42 16,0 0-1,0 22-15,-21-1 0,21-21 16,-21 43-16,21-22 0,-21 0 0,21 22 16,0-1-16,0-20 0,0 20 15,0-21-15,0 1 0,0-1 0,0 0 16,0 1-16,0-22 0,0 21 0,0-21 16,0 1-16,21-22 0,0 21 0,0-21 15,0 0-15,0 0 16,1 0-16,-1 0 0,0 0 15,0-21-15,0-1 0,0 1 0,1 0 16,-1 0-16</inkml:trace>
  <inkml:trace contextRef="#ctx0" brushRef="#br0" timeOffset="103889.1">13568 7430 0,'-64'0'16,"128"0"-16,-149 21 0,64 0 15,0 21-15,0-21 0,-22 22 16,22-1-16,0 0 15,0 22-15,0-22 0,-22 1 0,1 62 16,21-41-16,-22-22 0,22 22 0,0-22 16,-21 0-16,-1 43 15,22-64-15,0 0 0,0 22 16,0-22-16,21-42 31,0 0-31,21-22 16,0 22-16,0-21 0,0-1 15,1 1-15,-22 0 0,42-1 0,-21-20 16,0 21-16,0-22 0,1 22 16,-1-22-16,0 22 0,21-22 15,-21 22-15,1 0 0,-1-1 0,21 1 16,-42 21-16,21 0 0,0 21 0,1 0 16,-1 21-16,-21 0 15,0 0-15,0 22 0,0-1 0,0 0 16,0 22-16,0-22 0,0 22 0,0-22 15,0 21-15,0 1 0,-21-1 16,21-20-16,0-1 0,-22 22 0,1-22 16,21-21-16,0 21 0,0-20 15,0-1-15,0 0 0,0 0 16,0 0-16,0-42 31,0 0-31,0 0 0,-21 0 16</inkml:trace>
  <inkml:trace contextRef="#ctx0" brushRef="#br0" timeOffset="104469.77">12848 7980 0,'21'21'16,"-42"-42"-16,63 42 15,-20 0-15,-1-21 0,21 0 0,0 0 16,22 0-16,-22 0 0,1-21 0,20 21 15,1-21-15,-22 0 16,21 21-16,-20-21 0,20-1 0,-20 22 0,-22-21 16,21 0-16,0 0 0,-20 21 15,-1-21-15,0 0 0,0 21 0,-21-22 16,0 44 15,-21-1-31,21 0 0,0 0 16,-21 0-16,21 22 0,-21-22 0,21 21 15,0 0-15,0-20 0,0 20 16,0 0-16,0-21 0,0 22 16,0-22-16,0 0 0,0 0 0,0 0 15,0 1-15,21-22 0,0 0 16,0 0-16,0 0 0,0 0 16,1 0-16,-1 0 0,21-22 0,-21 1 15,0 0-15,22 0 0,-22-21 16,0 20-16,21-20 0,-20 0 0,-1-1 15,0 1-15,0 0 0,0-1 16,0 1-16,-21 21 0,0-21 16,22 20-16,-22 1 0,0 42 31,0 22-31,0-22 16,-22 0-16,1 21 0,21 1 0,-21-1 15,21 0-15,0-20 0,0 20 0,0 0 16,0-21-16,0 22 0,0-22 15,0 0-15,0 0 0,0 0 0,0 1 16,0-1-16,21-21 0,0 0 16,1 0-16,-1 0 15,0-21-15,0-1 0,0 1 0,0 0 16</inkml:trace>
  <inkml:trace contextRef="#ctx0" brushRef="#br0" timeOffset="104744.3">14880 7345 0,'0'0'0,"-21"21"31,0 0-31,21 0 0,-21 22 0,-1-22 16,22 21-16,-21 1 0,0-1 15,0 21-15,21-20 0,-21-1 0,0 0 16,-1 1-16,1 20 0,21-20 0,-21-1 15,0 0-15,0 1 0,21-1 16,-21 0-16,21 1 0,-22-22 16,22 0-16,0 21 0,0-21 15,0 1-15,22-22 16,-1 0-16,0 0 0,0 0 0,0-22 16,22 1-16,-22 0 0,21 0 0</inkml:trace>
  <inkml:trace contextRef="#ctx0" brushRef="#br0" timeOffset="105136.07">15240 7789 0,'0'0'0,"-21"22"16,0-1-16,-1 0 16,1 0-16,0 0 0,0 22 0,0-22 15,0 21-15,-1 0 0,1-20 16,21 20-16,0-21 0,-21 21 0,21-20 15,0-1-15,0 0 0,0 0 0,0 0 16,0 0-16,21 1 0,0-22 16,1 0-16,20 0 0,-21 0 0,21 0 15,22 0-15,-43-22 0,21 22 16,1-21-16,-22 0 16,0 0-16,21 0 0,-20 0 0,-1-1 15,0-20-15,-21 0 0,0 21 0,21-22 16,-21 1-16,0 21 0,0-22 15,0 22-15,-21 0 0,0 0 0,-22 21 16,22 0-16,0 0 0,0 0 16,-21 0-16,20 0 0,-20 0 15,21 21-15,0 0 0,-22-21 0,22 21 16,0 1-16,0-22 0,0 21 16,0-21-16,-1 0 15</inkml:trace>
  <inkml:trace contextRef="#ctx0" brushRef="#br0" timeOffset="105319.97">14478 7768 0,'21'0'31,"0"0"-31,0 0 0,1 0 15,-1-21-15,21 21 0,-21 0 16,22 0-16,-1 0 0,-21 0 0,21 0 16,1 0-16,-1 0 0</inkml:trace>
  <inkml:trace contextRef="#ctx0" brushRef="#br0" timeOffset="106116.05">15536 7916 0,'43'0'31,"-22"-21"-31,0 21 0,0-21 16,0 0-16,0 21 0,1 0 15,-1-21-15,0 21 0,0 0 16,0 0-16,0 0 0,1 0 15,-22 21-15,0 0 0,21 0 16,-21 0-16,21 1 0,-21-1 0,0 21 16,0 0-16,0-20 0,0 20 0,0 0 15,0-21-15,0 22 0,0-1 0,0-21 16,0 0-16,0 1 0,0-1 16,-21 0-16,21 0 0,-21 0 0,-1-21 15,22 21-15,0-42 31,0 0-31,0 0 16,0-21-16,0 20 0,0 1 16,22-21-16,-1 21 0,0-22 15,-21 1-15,21 0 0,21-1 0,-20 1 16,-1 0-16,21 21 0,-21-22 16,22 22-16,-1 0 0,0 0 15,1 21-15,-1 0 0,43 0 0,-64 0 16,21 21-16,-21 0 0,22 0 15,-22 22-15,0-22 0,0 21 16,-21-21-16,0 22 0,0-1 0,0-21 16,0 21-16,0 1 15,0-1-15,-21-21 0,0 0 0,0 1 16,-1-22-16,22 21 0,-21 0 0,0-21 16,0 0-16,0 0 15,21-21 1,0 0-16,0-1 0,0-20 15,21 21-15,0 0 16,0-22-16,0 22 0,22-21 0,-22 0 16,21-1-16,-21 1 0,22 0 15,-1-1-15,0 22 0,1 0 0,-1 0 16,0 0-16,1 21 0,-1 0 0,0 0 16,-20 21-16,20 0 15,-21 0-15,0 0 0,-21 22 0,0-22 16,0 21-16,0 0 0,0 1 0,0-1 15,0-21-15,0 22 0,0-1 16,-21-21-16,0 0 0,0 22 0,21-22 16,-21-21-16,-1 21 0,22 0 0,-21-21 15,42-21 17</inkml:trace>
  <inkml:trace contextRef="#ctx0" brushRef="#br0" timeOffset="106626.56">17759 7938 0,'0'0'0,"0"-22"0,-21 1 16,-1 0-16,1 21 0,0-21 15,21 0-15,-42 0 0,21 21 0,-1-22 16,1 22-16,0 0 0,0 0 15,0 0-15,0 0 0,-22 0 16,22 22-16,0-1 0,-21 0 0,20 21 16,1-21-16,-21 22 0,21-1 0,0 0 15,-1 1-15,1-1 0,0 0 16,21 1-16,0-1 0,0 0 0,0-20 16,0-1-16,21 0 0,0 0 15,1 0-15,20 0 0,-21-21 0,21 0 16,-20 0-16,20 0 0,0 0 0,1 0 15,-22-21-15,21 0 0,0 21 16,1-21-16,-22-21 0,0 20 0,21 1 16,-20-21-16,-1 0 0,0-1 15,0 1-15,0 0 0,-21-1 16,0 1-16,21-22 0,-21 43 0,0 0 16,-21 21-1,0 0-15,21 21 16,-21 0-16,0 1 0,0-1 0,21 21 15,0-21-15,0 22 0,-22-1 0,22-21 16,0 21-16,0-20 0,0 20 16,0-21-16,0 0 0,0 0 0,22 1 15,-1-1-15,-21 0 0,21-21 0,0 0 16,0 0-16,0 0 0,1 0 16,-1 0-16,0 0 0,42-21 15</inkml:trace>
  <inkml:trace contextRef="#ctx0" brushRef="#br0" timeOffset="106896.4">18330 7599 0,'0'0'16,"-42"-42"0,21 63-1,0 0-15,-1 21 0,22-21 16,-21 22-16,0-1 0,0 0 0,21 1 15,0-1-15,-21 22 0,0-22 0,21 0 16,0 22-16,0-22 0,-22 0 16,22-20-16,0 20 0,0-21 15,0 21-15,0-20 0,0-1 0,0 0 16,0 0-16,22-21 16,-1 0-1,0 0-15,0 0 0,0-21 16,0 0-16,22 21 0</inkml:trace>
  <inkml:trace contextRef="#ctx0" brushRef="#br0" timeOffset="107130.07">18690 7916 0,'0'0'0,"0"-21"0,0 0 0,21 21 16,-21-21-16,-21 21 15,0 21-15,0 0 16,0 0-16,-1 22 0,1-22 15,0 0-15,0 21 0,0-20 0,0 20 16,-1-21-16,1 21 0,21-20 16,0 20-16,-21-21 0,21 0 0,0 0 15,0 1-15,0-1 0,0 0 16,21-21-16,0 0 0,1 0 16,-1 0-16,0 0 0,0 0 0,21 0 15,-20 0-15</inkml:trace>
  <inkml:trace contextRef="#ctx0" brushRef="#br0" timeOffset="107836.67">19092 7980 0,'0'-21'0,"0"42"0,0-63 0,0 20 16,-21 22-16,0 0 16,0 22-16,0-1 15,-1 0-15,1 21 0,0-21 0,21 1 16,-21 20-16,0 0 0,21 1 15,0-22-15,0 0 16,0 0-16,0 0 0,0 0 0,0 1 16,0-1-16,0 0 0,0-42 47,0 0-32,0-1-15,21 1 0,-21 0 16,0-21-16,0 21 0,21-22 0,0 22 15,0-21-15,-21-1 0,22 22 16,-1-21-16,0 21 0,0-22 0,21 22 16,-20 0-16,20 0 0,0 0 15,1 21-15,-1 0 0,0 0 16,1 0-16,-1 0 0,0 0 0,-21 21 16,1 0-16,-1 0 0,-21 22 0,0-22 15,0 21-15,0 0 0,0 1 16,0-22-16,0 21 0,-21 1 0,21-22 15,-22 0-15,1 21 0,0-21 16,0 1-16,0-22 0,0 21 16,-1 0-16,1-21 0,21 21 15,0-42 1,0 0 0,0 0-16,0-1 0,21 1 0,1 0 15,-1-21-15,0 21 0,21-22 0,-21 1 16,22 0-16,-1-1 0,0 1 15,22-22-15,-22 43 0,22-21 16,-22 0-16,0 20 0,22 1 0,-22 0 16,-21 21-16,22 0 0,-22 0 15,0 21-15,-21 0 0,0 1 0,0 20 16,0 0-16,0 1 0,0-1 16,0 0-16,-21 1 0,0-1 0,0 0 15,-1 1-15,1-22 0,0 21 16,0-21-16,0 0 0,0 1 0,-1-1 15,1 0-15,0-21 16,21-21 15,0 0-31,0-1 0,0 1 0</inkml:trace>
  <inkml:trace contextRef="#ctx0" brushRef="#br0" timeOffset="108020.57">19473 7578 0,'-21'0'16,"42"0"-16,-84 0 0,42 0 0,-1 0 0,1 0 15,0 0 1,0 0-16,0 0 47</inkml:trace>
  <inkml:trace contextRef="#ctx0" brushRef="#br0" timeOffset="108196.46">18055 7768 0,'0'0'0,"21"21"31,0-21-31,1 0 0,20 0 16,0 0-16,-21 0 0,22 0 0,-1 0 16,0-21-16,1 0 0</inkml:trace>
  <inkml:trace contextRef="#ctx0" brushRef="#br0" timeOffset="108645.21">20468 7303 0,'0'0'0,"21"-22"0,0 1 16,1 21-16,-1 0 0,0 0 0,-21 21 16,0 1-16,0-1 15,0 21-15,-21-21 16,0 22-16,-1-1 0,1 21 0,0-20 15,0-1-15,0 0 0,0 1 0,-1-1 16,1 0-16,21 1 0,0-1 16,-21 0-16,21 1 0,0-1 0,0 0 15,0-20-15,0-1 0,0 21 16,0-21-16,21-21 0,-21 21 0,21 1 16,1-22-16,-1 0 0,0 0 15,0 0-15,-21-22 0,21 1 16,-21 0-16</inkml:trace>
  <inkml:trace contextRef="#ctx0" brushRef="#br0" timeOffset="109836.58">20235 7726 0,'-21'0'0,"42"0"0,-42-21 16,42 21-1,0 0-15,22 0 0,-1 0 0,-21-21 16,43 21-16,-22 0 0,0 0 0,22-22 15,-1 22-15,1 0 16,-1 0-16,1 0 0,-22-21 0,22 21 0,-22 0 16,0 0-16,1 0 15,-22 0-15,21 0 0,-21 0 0,-21 21 16,0 1 0,0-1-16,0 0 0,-21 0 15,0 0-15,0 0 0,0 1 0,-43 20 16,43 0-16,0-21 0,0 22 15,0-22-15,21 0 0,0 21 16,0-20-16,0-1 0,0 0 0,0 0 16,0 0-16,0 0 0,21 1 15,0-22-15,0 0 0,0 0 16,0 0-16,22 0 0,-22 0 16,0 0-16,21-22 0,-20 22 15,-1-21-15,0 0 0,0 0 0,0 0 16,0-22-16,-21 22 0,0-21 15,0 0-15,0 20 0,0-41 16,0 21-16,-21 20 0,0 1 0,0 0 16,0 0-16,0 0 0,-1 0 0,1-1 15,0 22-15,21-21 16,21 21 0,0 0-1,1 0-15,20 0 0,0 0 0,1 0 16,-1 0-16,0 0 0,1 0 15,20 0-15,-21 0 0,22 0 16,-1 0-16,-20 0 0,-1 0 0,22 0 16,-22 0-16,-21 0 0,21 0 15,-20 0-15,-22 21 0,0 1 16,0-1-16,-22 0 16,1 0-16,0 0 0,0 0 15,0 1-15,-22-1 0,22 0 0,0 0 16,0 0-16,0 0 0,0 1 0,21 20 15,0-21-15,-22 0 0,22 0 16,0 1-16,0-1 0,0 0 16,0 0-16,22-21 15,-1 0-15,0 0 0,21 21 0,-21-21 16,1 0-16,20 0 0,-21 0 0,0 0 16,22-21-16,-22 0 0,0 0 15,0 0-15,0-1 0,-21 1 0,0 0 16,0 0-16,0-21 0,0 20 0,0-20 15,0 21-15,0 0 0,-21 0 16,0-1-16,0 1 0,0 0 0,-1 0 16,1 0-16,0 21 0,0-21 15,42 21 1,0 0 0,0 0-16,1 0 15,20 0-15,0 0 0,1 0 0,-22-22 16,21 22-16,0-21 0,1 21 15,-1-21-15,0 21 0,22-21 16,-22 0-16,1 21 0,-22-21 0,21-1 16,-21 22-16,0-21 0,1 0 15,-22 0-15,0 0 0,0 0 0,0-1 16,0 1-16,0 0 0,0 0 16,-22 21-16,1 0 15,0 0-15,0 21 0,21 0 0,-42 0 16,20 22-16,1-22 0,0 21 15,0 1-15,0-1 0,0 0 16,21 1-16,-22-1 0,22 0 0,-21 1 16,21-1-16,0 0 0,0 1 15,0-1-15,0 0 0,0-21 0,21 22 16,1-22-16,-1 0 0,0 0 16,0 0-16,0-21 0,0 0 0,1 0 15,20 0-15,-21 0 0,0 0 0,22 0 16,-1-21-16,-21 21 0,21-21 15,1 0-15,-22 0 0,0 0 16,21-1-16,-20-20 0,-1 0 16,-21 21-16,21-1 0,-21 1 15,-21 21-15</inkml:trace>
  <inkml:trace contextRef="#ctx0" brushRef="#br0" timeOffset="110961.5">2392 9610 0,'-21'0'0,"-1"0"15,1 0-15,0 0 0,0 0 16,0 0-16,0-21 0,-1-1 16,22 1-16,-21 21 15,21-21-15,0 0 0,0 0 0,0 0 16,0-1-16,0 1 15,21 21-15,1-21 0,-1 0 0,0 21 16,0 0-16,21 0 0,-20 0 16,-1 0-16,21 0 0,-21 0 0,0 21 15,22 0-15,-22 0 0,0 1 16,21 20-16,-20 0 0,-22 1 0,0-1 16,21 21-16,-21-20 0,0-1 15,0 22-15,-21-22 0,-1 0 0,-20 1 16,0-1-16,-1 0 0,1 1 15,-21-1-15,20-21 0,-20 0 16,20 0-16,1 1 0,0-1 0,-1 0 16,1-21-16,21 0 0,-21 0 15,-22 0-15,43 0 0,0-21 16,0 0-16,21-1 0,-22 1 16,22 0-16,-21 0 0,21-21 0,0 20 15,0-20-15,0 0 0,0-1 0,21 1 16,1 0-16,-1 21 0,0-22 15,0 22-15,0 0 0,0 0 0,1 21 16,-1 0-16,0 0 0,21 0 16,-21 0-16,1 21 0,20 0 15,-21 0-15,0 22 0,43 20 16,-43-42-16,-21 22 0,21-22 16,0 21-16,-21-21 0,21 0 15,-21 1-15,0 20 0,0-21 0,0 0 16,0 0-16,0 1 0,22-22 15,-22 21-15,21-21 16,0 0-16,0 0 16,0-21-16,0 21 15,1-22-15,-1 1 0</inkml:trace>
  <inkml:trace contextRef="#ctx0" brushRef="#br0" timeOffset="111204.37">3027 9843 0,'0'42'16,"0"-21"-1,0 0-15,21-21 47,-21-21-47,0 0 16</inkml:trace>
  <inkml:trace contextRef="#ctx0" brushRef="#br0" timeOffset="111600.7">4403 9525 0,'0'0'0,"-22"-21"0,22 0 0,-21 21 16,0 0-16,0 0 15,0 21-15,21 0 16,0 21-16,0 1 0,0-1 0,0 0 16,0 22-16,0-22 0,0 1 0,-21 20 15,21-21-15,-22 1 16,22-1-16,0 22 0,-21-22 0,21-21 15,-21 21-15,21 1 0,-21 20 16,21-42-16,0 1 0,0-1 16,0 0-16,0-42 15,-21 0 1,21-1-16</inkml:trace>
  <inkml:trace contextRef="#ctx0" brushRef="#br0" timeOffset="112026.45">3895 9906 0,'0'0'0,"0"-42"0,0-1 16,-22 1-16,22 0 0,0-1 0,0 1 16,0 0-16,22-1 0,-22 22 15,63-42-15,-42 42 0,22 21 16,-1-22-16,0 1 0,1 21 0,-1 0 16,21 0-16,1 21 0,-1 1 15,22-1-15,-21 21 0,20 0 0,-20 1 16,-1 20-16,-20-20 0,20 20 15,-21-21-15,-20 22 0,20-22 0,-21 22 16,0-22-16,-21 0 0,0 1 0,0-1 16,0 0-16,0-20 0,-21 20 15,0-21-15,0 0 0,0 22 16,-1-43-16,1 0 16,21-22-16,0 1 15,0 0-15,0 0 0,0 0 0,0-22 16,0 22-16,0-21 0,21 0 0,1-1 15,-1-20-15,-21 20 0,21-20 16,0-1-16,-21 1 0,21-1 0,0 1 16,1 21-16,-22-22 0,21 22 0,0 21 15,0-22-15,0 22 0,0 0 16,1 21-16,-1 0 16,0 0-1,-21 21-15,21 0 0,-21 0 16,21 1-16,-21 41 0</inkml:trace>
  <inkml:trace contextRef="#ctx0" brushRef="#br0" timeOffset="112704.44">5546 9948 0,'-22'0'31,"1"0"-31,0 0 15,0 22-15,0-22 0,0 21 0,-1 0 16,1 0-16,0-21 16,0 21-16,0 0 0,0 1 0,-1-1 15,22 0-15,0 0 0,0 0 0,0 0 16,0 1-16,0-1 16,0 0-16,22-21 15,-1 0-15,0 0 0,0 0 16,0 0-16,-21-21 15,21 0-15,1-1 16,-22 1-16,0-21 0,0 21 0,0-22 16,0 22-16,0-21 15,0 0-15,21-1 0,0 1 0,-21 0 16,21-1-16,0 1 0,0 0 0,1 20 16,-1 1-16,21 0 0,0 0 15,-20 21-15,20 0 0,0 0 0,1 0 16,-1 21-16,-21 21 0,21-20 0,1 20 15,-22 0-15,0 1 0,21 41 16,-42-41-16,22-22 0,-22 21 16,0 0-16,0 1 0,0-22 0,-22 21 15,1-21-15,21 1 16,-21-1-16,0 0 0,0-21 0,21 21 0,-21-21 16,21-21-1,0 0 1,0 0-16,0-1 0,21 1 0,-21 0 15,21-21-15,0 21 0,0-22 0,22 1 16,-22 0-16,0-1 16,21 1-16,1 0 0,-22-1 0,21 22 15,0-21-15,-20 42 0,20-21 0,0 21 16,-21 0-16,1 21 0,-1-21 0,0 42 16,0-21-16,-21 0 0,0 22 0,0-1 15,0-21-15,0 22 0,0-22 16,0 0-16,-21 21 0,0-21 15,0 1-15,21-1 0,0 0 0,-22 0 0,22 0 16,-21-21-16</inkml:trace>
  <inkml:trace contextRef="#ctx0" brushRef="#br0" timeOffset="114416.46">7662 10160 0,'0'0'0,"-42"0"0,0 21 16,20-21-16,1 0 0,42 0 31,22 0-31,-22-21 0,21 0 16,1 21-16,20-21 0,-21 0 0,22-22 16,-1 22-16,1 0 0,-1-21 15,1 20-15,-22-20 0,1 0 16,-1-1-16,21-41 0,-20 41 15,-22-20-15,-21 21 0,0-1 16,0 1-16,0-22 0,0 22 16,-21 21-16,0 0 0,-1 0 0,1-1 15,0 22-15,-21 0 16,21 0-16,-1 0 0,1 22 0,0-1 16,0 0-16,0 21 0,0 1 15,21-1-15,0 21 0,-22 1 0,1-1 16,0 1-16,21 21 0,-21-22 15,0 22-15,0-22 0,-1 22 0,1 21 16,0-22-16,0 22 0,0-21 16,-22 21-16,22 0 0,0 21 0,0-22 15,-43 149-15,43-148 0,-21 21 16,21-21-16,0 0 0,-1 21 16,1-21-16,0-22 0,21 22 0,0-21 15,0-22-15,0 22 0,0-43 0,0 1 16,0-1-16,21 0 0,0-42 15,1 0-15,-1 0 0,21 0 0,0-21 16,-20 0-16,62-42 0,-20 20 16,-22-20-16,0 20 0,1-20 15,-1-22-15,22 22 0,-22-22 0,0 22 16,-21-22-16,22-21 0,-22 21 16,21-20-16,-21-1 0,-21 21 0,0-21 15,0 22-15,0-22 0,0 21 0,-42-105 16,0 105-16,-1 21 15,1-20-15,0 41 0,-22-20 16,22 21-16,0 20 0,-22-20 0,22 21 16,-1 21-16,1-21 0,21 21 0,0 0 0,0 0 15,-1 0-15,44 0 32,-1 0-32,0 0 0,21 0 15,1-21-15,-1-1 0,21 22 16,-20-21-16,20 0 0,-20 0 0,20 21 15,-21-21-15,1 0 0,-1-22 0,0 22 16,1 0-16,-1 0 0,-21 0 16,0-1-16,1-20 0,-1 21 15,-21 0-15,0 0 0,0-1 0,0 1 16,0 0-16,0 0 16,-21 42-1,21 0 1,-22 0-16,22 1 0,0 20 0,0-21 15,0 21-15,0-20 0,0 20 16,0-21-16,0 21 0,0-20 16,0-1-16,0 0 0,22 0 0,-1 0 15,-21 0-15,21-21 0,0 0 0,0 22 16,0-22-16,1 0 0,-1 0 16,42 0-16,-20-22 0,-22 22 15,21-21-15,-21 0 0,22 0 0,-22 0 16,21 0-16,-21-22 0,22 22 15,-22-21-15,21-22 0,-42 43 16,21-21-16,-21 21 0,0-1 16,21 1-16,-21 0 0,-21 21 31,0 21-31,21 0 0,-21 1 16,21-1-16,0 0 0,-21 21 15,21-21-15,0 22 0,0-22 0,0 0 16,0 21-16,0-20 0,21-1 0,0 0 15,-21 0-15,21-21 0,0 21 16,1 0-16,-1-21 0,0 0 0,21 0 16,-21 0-16,1 0 0,20 0 0,-21 0 15,21 0-15,-20-21 0,20 0 16,-21 21-16,0-21 0,22 0 0,-22 0 16,0-1-16,-21 1 0,21-21 0,0 21 15,-21 0-15,0-1 16,0 1-16,0 0 0,0 0 0,0 42 47,-21 0-47,21 0 0,0 1 0,0-1 15,0 0-15,0 0 0,-21 0 0,21 0 16,0 1-16,0-1 0,0 0 16,0 0-16,0 0 0,-21-21 0,21 21 15,-21-21-15,21-21 31,0 0-15,0 0-16,0-21 16,0 20-16,21 1 0,0-21 0,0 0 15,-21 20-15,42-20 0,-20 0 16,-1 21-16,21-22 0,0 22 0,1 0 16,-1 0-16,0 0 0,22-1 0,-22 22 15,22 0-15,-22 0 0,0 22 16,1-1-16,-1 0 0,0 21 0,-20-21 15,-1 22-15,0-22 0,-21 21 0,0-21 16,0 1-16,0 20 16,0-21-16,-21 0 0,21 0 0,-21 1 15,-1-1-15,1 0 0,0-21 0,0 21 16,0-21-16,0 0 0,-1 0 16,44-21 15,-22 0-16,21 21-15,21-21 0,-21-1 0</inkml:trace>
  <inkml:trace contextRef="#ctx0" brushRef="#br0" timeOffset="115152.76">10837 9652 0,'0'0'0,"-84"-21"15,62 21 1,1 0-16,0 21 0,0 0 0,0 0 16,0 1-16,-1-1 0,1 21 15,0-21-15,0 22 0,21-22 0,0 21 16,0-21-16,-21 22 0,21-22 0,0 21 16,0-21-16,0 0 0,0 1 15,0-1-15,0 0 0,21 0 0,0-21 16,0 0-16,0 21 0,1-21 0,-1 0 15,21 0-15,-21 0 0,0 0 16,22 0-16,-22-21 0,21 0 16,1 21-16,-22-21 0,21 0 0,0-1 15,-20-20-15,20 21 0,-21-21 16,21-1-16,-20 1 0,20 0 0,-21-1 16,0-20-16,0-1 0,1 22 0,-1 0 15,0-22-15,0 22 0,0 21 16,0-22-16,-21 22 0,0 0 0,0 0 15,0 0-15,-21 42 32,0 0-32,0 0 0,0 0 15,0 22-15,-1-1 0,1 0 0,0 22 16,21-22-16,-21 0 0,21 22 0,-21-22 16,21 1-16,0 20 0,0 1 15,0-22-15,0-21 0,0 21 16,0-20-16,21-1 0,0 0 0,0-21 15,0 21-15,1-21 0,-1 0 16,21 0-16,-21 0 0,22 0 0,-22 0 16,21 0-16,-21-21 0,0 0 0,22 21 15,-22-21-15,0-1 0,0-20 16,0 21-16,1 0 0,-1-22 0,0 22 16,0-21-16,-21 21 0,0 0 15,0-1-15,0 44 31,0-1-31,-21 21 0,21-21 0,0 0 16,0 22-16,-21-22 0,21 0 16,0 21-16,0-20 0,0-1 15,0 0-15,0 0 0,0 0 0,21-21 16,0 0-16,0 0 0,0 0 16,1 0-16,-1 0 0,0 0 15,0 0-15,0-21 0,0 0 16,1 0-16,-1 0 0,0-1 0,0 1 0</inkml:trace>
  <inkml:trace contextRef="#ctx0" brushRef="#br0" timeOffset="115344.65">11980 9419 0,'-21'0'0,"-21"0"31,21 0-31,-1 0 0,22 21 31,0 1-15</inkml:trace>
  <inkml:trace contextRef="#ctx0" brushRef="#br0" timeOffset="115546.53">11049 9779 0,'0'0'0,"-21"0"0,0 21 15,21 0-15,21-21 16,0 0-16,0 0 16,0 0-16,22 0 0,-1 0 0,0 0 15,1 0-15,-1 0 0,0 0 16,22 0-16,20-21 0,-41 21 15,-22 0-15,21-21 0,1 21 16</inkml:trace>
  <inkml:trace contextRef="#ctx0" brushRef="#br0" timeOffset="116316.09">12382 9758 0,'-127'-21'32,"106"42"-17,0-21-15,0 21 0,0 0 16,0 0-16,-22 1 0,43-1 0,-21 0 16,0 21-16,0-21 0,21 1 0,0-1 15,0 21-15,0-21 0,0 0 16,0 1-16,0-1 0,0 0 0,0 0 15,21-21-15,0 21 0,0 0 0,0-21 16,1 0-16,-1 0 0,0 0 16,0 0-16,0 0 0,0 0 15,1 0-15,-22-21 0,21 21 0,-21-21 16,0 0-16,0 0 0,0 0 16,0-1-16,0-20 0,0 21 15,0-21-15,21-1 0,-21 1 0,21 21 16,0-22-16,0 1 0,1 21 0,20-43 15,0 43-15,-21 0 16,1 0-16,20 21 0,-21 0 0,0 0 16,22 0-16,-22 21 0,0 0 0,0 0 15,0 1-15,-21 20 0,0-21 16,21 21-16,-21 1 0,0-22 16,0 21-16,0-21 0,0 22 0,0-22 0,0 0 15,0 0-15,0 0 0,0 1 16,0-1-16,-21 0 0,0-21 15,21 21-15,-21-21 16,0 0 0,21-21-16,0 0 15,0 0-15,0-1 0,0 1 16,21 0-16,0-21 0,0 21 0,0-22 16,1 1-16,-1 0 0,21-1 15,0 1-15,1 0 0,-1-1 0,22 1 16,-22 21-16,0 0 0,22-1 15,-22 22-15,0 0 0,1 0 16,-1 22-16,-21-22 0,0 42 0,1-21 16,-22 21-16,0-20 0,0 20 0,0 0 15,0-21-15,0 22 0,0-1 0,0-21 16,0 0-16,-22 22 0,1-22 16,21 0-16,-21 0 0,0 0 0,21 1 15,-21-1-15,0-21 16,42 0 15,0-21-31,0 21 0,0-22 16,22 22-16</inkml:trace>
  <inkml:trace contextRef="#ctx0" brushRef="#br0" timeOffset="117059.3">14033 9779 0,'22'-21'15,"-44"42"-15,44-84 0,-22 41 0,0 1 0,0 0 16,0 0-16,-22 0 0,1-22 16,0 43-16,0 0 0,0 0 15,0 0-15,-1 0 0,1 0 16,0 0-16,-21 22 0,21-1 0,-1 0 16,-20 0-16,21 21 0,0 1 15,0-22-15,-22 64 0,22-43 16,21-21-16,-21 21 0,21-20 15,0 20-15,0-21 0,0 0 0,0 0 16,21 1-16,0-1 0,0-21 16,1 21-16,-1-21 0,21 0 15,-21 0-15,0 0 0,1 0 0,-1 0 16,0-21-16,0 21 0,0-21 0,0-1 16,1 1-16,-1-21 0,0 21 15,0-22-15,0 1 0,0-21 16,1 20-16,-1 1 0,-21 21 0,21-22 15,-21 22-15,0 42 32,-21 1-32,0 20 15,21-21-15,-22 0 0,22 22 0,0-1 16,0-21-16,0 0 0,0 22 16,0-22-16,0 21 0,0-21 0,0 0 15,0 1-15,0-1 0,22-21 0,-22 21 16,42 0-16,-21-21 0,0 0 15,0 0-15,22 0 0,-1 0 16,-21-21-16,43-21 16,-22 20-16,0-20 0,-20 21 15,20-21-15,-21-1 0,0-20 0,22-1 16,-22 22-16,0-22 0,0 1 0,0-1 16,0 1-16,1-1 0,-22 22 15,0 0-15,21 21 0,-21-22 0,0 22 16,-21 21-1,-1 21-15,1 0 0,0 22 16,0-1-16,0 0 0,21 1 0,-21-1 16,21 22-16,-22-22 0,22 21 0,0-20 15,0 20-15,0-20 0,0-1 16,0 0-16,22 1 0,-1-22 0,0 21 16,0-21-16,0 0 0,0 1 0,1-22 15,20 0-15,-21 0 16,0 0-16,22 0 0,-22 0 15,21 0-15,-21-22 0,0 1 16,1 0-16,-1 0 0,0 0 0,0 0 0</inkml:trace>
  <inkml:trace contextRef="#ctx0" brushRef="#br0" timeOffset="118208.22">16298 9398 0,'21'-21'0,"-21"0"16,0 0-1,-21 21 1,0 0-16,0 21 16,0 0-16,0 0 0,-22 43 15,22-22-15,0 0 0,0 1 16,0-1-16,-1 21 0,1-20 0,-21-1 16,21 0-16,0 1 0,-1-1 0,1-21 15,0 22-15,-21-22 0,21 0 16,-1 0-16,22 0 0,-21 0 0,0-21 15,21 22-15,0-44 32,0 1-32,21 0 0,0 0 15,1 0-15,-1 0 0,0-22 16,21-41-16,1 41 16,-22-20-16,0 20 0,21-20 0,-21 21 15,1-1-15,20 1 0,-21 0 0,0-1 16,0 1-16,1 21 0,-1 0 15,-21-1-15,21 22 0,-21 22 16,0-1 0,0 0-16,0 21 0,0 1 0,0-1 15,0 0-15,0 22 0,0-22 0,0 22 16,0-22-16,-21 0 0,21 1 16,0-1-16,0 0 0,-21-21 0,21 22 15,0-22-15,0 0 0,0 0 16,0 0-16,-22-21 31,22-21-15,0 0-16,-21 0 0,0 0 15,0 0-15,0-1 0</inkml:trace>
  <inkml:trace contextRef="#ctx0" brushRef="#br0" timeOffset="118820.99">15833 9737 0,'21'0'47,"-21"21"-47,21-21 0,21 0 0,-21 0 16,22 0-16,-22 0 15,21 0-15,22 0 0,-22 0 0,0 0 16,22 0-16,-1-21 0,-20 0 0,20 21 16,-20-22-16,-1 1 0,0 21 15,1-21-15,-1 0 0,-21 0 0,0 0 16,0 21-16,1-22 0,-22 1 15,0 0-15,21 21 0,-21-21 16,0 42 0,0 0-1,0 0-15,0 22 0,-21-22 0,21 21 16,0 1-16,0-1 0,0-21 16,-22 21-16,22 1 0,0-22 15,0 21-15,0-21 0,0 1 0,0-1 16,0 0-16,0 0 0,22 0 15,-1-21-15,0 0 16,0 0-16,0 0 0,0 0 0,1 0 16,-1-21-16,0 0 0,0 21 15,0-21-15,0 0 0,22-43 16,-22 43-16,0-21 0,0 20 0,-21-20 16,0 0-16,21-1 0,-21 22 15,22-21-15,-22 21 0,0 0 0,0-1 16,0 1-16,0 42 15,0 1 1,0-1-16,0 21 0,0-21 16,0 22-16,0-22 0,0 21 0,-22 0 15,22-20-15,0 20 0,0-21 16,0 21-16,0-20 0,0-1 0,0 0 16,22 0-16,-1-21 0,0 0 15,0 21-15,0-21 16,0 0-16,1 0 0,20 0 0,-21-21 15,0 21-15,22-21 0,-22 0 0,21 0 16,-21-1-16,22-20 0,-22 21 16,0-21-16,21-1 0</inkml:trace>
  <inkml:trace contextRef="#ctx0" brushRef="#br0" timeOffset="119064.44">17843 9186 0,'0'-21'0,"0"42"0,0-63 16,0 63-1,-21 0-15,0 1 16,21-1-16,-21 21 0,0-21 0,0 22 16,21-1-16,-22 0 0,1 1 15,0-1-15,0 0 0,0 22 16,21-22-16,-21 0 0,-1 1 0,1-1 16,21 0-16,-21 1 0,21-22 15,-21 0-15,21 43 0,0-43 16,0 0-16,21-21 15,0 0-15,0 0 0,1 0 16,-1 0-16,0 0 0,21-21 0,-21 0 16,22-1-16</inkml:trace>
  <inkml:trace contextRef="#ctx0" brushRef="#br0" timeOffset="119442.23">18119 9525 0,'0'0'0,"21"0"16,-21 21-1,-21 0-15,-1 1 0,1 20 0,0-21 16,0 0-16,0 22 16,21-22-16,-21 21 0,-1 0 0,1-20 15,21 20-15,-21-21 0,21 0 0,0 22 16,0-22-16,0 0 0,0 0 16,0 0-16,0 0 0,21-21 15,0 0-15,1 0 0,20 0 0,-21 0 16,0 0-16,22 0 0,-1 0 15,0 0-15,1-21 0,-22 0 0,21 0 16,0 0-16,1 0 0,-22-1 16,0-20-16,0 0 0,-21 21 15,0-22-15,0 1 0,0-43 16,-21 64-16,0 0 0,0 0 0,-22 0 16,22 21-16,-21 0 0,21 0 15,0 0-15,-22 0 0,22 21 0,-21-21 16,21 21-16,-1 0 0,1-21 0,0 21 15,0 0-15,0-21 32</inkml:trace>
  <inkml:trace contextRef="#ctx0" brushRef="#br0" timeOffset="119637.3">17484 9546 0,'21'0'16,"0"0"-16,0 0 0,21 0 15,-20-21-15,-1 21 0,21 0 16,0 0-16,1 0 0,-1 0 16,0 0-16,1 0 0,-1 0 0,0 0 15,1 0-15,20 0 0,-20 0 16</inkml:trace>
  <inkml:trace contextRef="#ctx0" brushRef="#br0" timeOffset="120368.51">18775 9631 0,'0'21'47,"0"0"-47,0 0 16,21 1-16,-21-1 15,0 21-15,0-21 0,0 22 0,0-22 16,0 21-16,0-21 0,0 22 0,0-22 16,0 21-16,-21-21 0,0 0 15,21 1-15,-22-1 0,22 0 16,-21-21-16,0 21 0,0-21 31,21-21-31,0 0 16,0 0-16,0-1 0,0 1 15,21 0-15,0-21 0,0 21 16,-21-22-16,43 1 0,-22 0 0,0-1 16,0 1-16,22 0 0,-22-1 15,21 1-15,-21 21 0,0 0 16,1-1-16,20 22 0,-21 0 0,0 0 15,0 22-15,1-1 0,-1 21 16,-21 0-16,0 1 0,0-1 16,21 0-16,-21-20 0,0 62 15,0-41-15,0-22 0,0 21 16,0-21-16,0 0 0,0 1 16,-21-1-16,0-21 31,21-21-16,0-1-15,0 1 0,21 0 16,-21 0-16,21 0 0,0-22 16,43-20-16,-22 21 15,0-1-15,1 1 0,-1 0 0,0-1 16,1 22-16,-1-21 0,21 21 0,-41 21 16,20 0-16,0 0 0,-21 0 15,1 21-15,-1 0 0,-21 21 0,0-21 16,0 22-16,0-1 0,0-21 0,0 22 15,0-1-15,0-21 16,-21 21-16,-1-20 0,-20 20 16,42-21-16,-21 0 0,21 0 0,-21-21 15,21 22-15,21-22 32,0 0-32,21 0 0</inkml:trace>
  <inkml:trace contextRef="#ctx0" brushRef="#br0" timeOffset="122096.89">20468 9694 0,'21'-21'0,"-42"42"0,42-63 15,-21 21-15,0 0 0,0-22 0,0 22 16,-21 0-16,0 21 0,0-21 16,0 0-16,-1 21 0,-20 0 0,21 0 15,-43 0-15,43 21 16,-21 0-16,0 0 0,20 0 15,-20 22-15,21-1 0,-21 0 0,20 1 16,1-22-16,0 21 0,0 1 0,21-1 16,0 0-16,0-21 0,0 22 15,0-22-15,0 0 0,0 21 16,21-20-16,0-22 0,0 21 0,1-21 16,-1 0-16,0 0 0,21 0 15,-21 0-15,1 0 0,-1-21 0,21-1 16,-21 22-16,22-21 0,-22 0 15,0-21-15,0 21 0,0-22 0,22 1 16,-22 0-16,0-1 0,0 1 16,0 0-16,-21-1 0,21 1 0,-21 0 15,0 20-15,0 1 0,0 0 16,-21 42 0,21 0-16,-21 1 0,0 20 0,0-21 15,21 21-15,0 1 0,-21-1 16,21-21-16,-22 43 0,22-22 15,0-21-15,0 0 0,0 1 0,22-1 16,-1 0-16,0 0 0,0 0 16,0-21-16,43 21 15,-43-21-15,21 0 0,1 0 0,-1 0 16,-21 0-16,21-21 0,1 0 16,-22 0-16,0 0 0,21-22 0,1-20 15,-22-1-15,0 22 0,0 0 16,0-22-16,1 1 0,-1 20 15,0 1-15,-21 0 0,0-1 0,0 1 16,0 21-16,0 0 0,0 0 0,-21 42 31,0 0-31,-1 21 16,22-21-16,-21 22 0,21-1 16,-21 0-16,21 1 0,-21-1 15,21 0-15,0 1 0,0-1 0,0 0 16,0 1-16,0-1 0,0-21 0,0 22 15,0-22-15,21 0 0,0 0 16,-21 0-16,21 0 0,1-21 16,-1 0-16,0 22 0,21-22 0,-21 0 0,1 0 15,-1 0-15,21 0 0,-21 0 16,0-22-16,1 1 0,20 0 16,-21 0-16,0 0 0,22 0 0,-22-22 15,0 22-15,21-21 0,-21-1 16,1 22-16,-1 0 0,-21-21 0,0 21 0,0-1 15,0 1-15,-21 42 32,-1 1-32,1-1 0,21 0 15,-21 21-15,21-21 0,-21 1 16,21 20-16,0-21 0,-21 0 0,21 22 16,0-22-16,0 0 0,0 0 0,0 0 15,0 0-15,0 1 16,21-22-16,0 21 0,0-21 15,0 0-15,1 0 0,-1 0 0,0 0 16,0 0-16,21-21 0,-20 21 16,-1-22-16,21 1 0,-21 0 15,0 0-15,1 0 0,-1 0 0,21-22 16,-21 22-16,0 0 0,-21-21 16,22 20-16,-22 1 0,21 21 0,-21 21 31,-21-21-31,-1 43 15,1-22-15,21 0 0,-21 0 0,0 0 16,21 1-16,-21 20 0,21-21 0,0 0 16,0 0-16,0 1 15,0-1-15,0 0 16,21-21-16,0 0 0,0 0 0,0 0 16,22 0-16,-22 0 0,0 0 15,0 0-15,0 0 0,-21-21 16,22 0-16,-1-1 0,-21-20 15,0 21-15,21 0 0,-21 0 16,0-22-16,0 1 0,0 21 16,0 0-16,-21-1 0,21 1 15,-21 0-15,-1 21 0,22-21 47,22 21-47,-1 0 0,0 0 16,0 0-16,21-21 0,-20 21 15,20 0-15,-21-21 0,21 21 16,-20 0-16,20 0 0,-21 0 0,0 0 16,0 0-16,1 0 0,-1 21 15,-21 0-15,21 0 0,-21 0 0,0 0 16,0 1-16,0 20 0,0-21 0,0 0 16,-21 43-16,21-43 15,-21 0-15,21 0 0,0 0 0,-22 1 16,22-1-16,-21-21 15,0 21-15,21-42 47,0 0-31,0-1-16,0 1 16,0 0-16,21 0 0,-21-21 0,21-1 15,22 22-15,-22-21 0,21-1 0,-21 1 16,22-21-16,20 20 0,22-20 15,-22 20-15,-20 22 0,-1 0 16,0 21-16,1 0 0,-1 0 16,-21 0-16,0 0 0,-21 21 15,0 22-15,0-1 0,0-21 0,0 21 16,0 22-16,0-22 0,0 1 0,-21-1 16,-21 21-16,21-41 15,21 20-15,-21-21 0,-1 0 0,1 0 16,0 1-16,21-1 15,-21-21-15,21 21 0,-21-21 0,21-21 47,0 0-47,0-1 0,-21 1 0,21 0 16,-22-21-16</inkml:trace>
  <inkml:trace contextRef="#ctx0" brushRef="#br0" timeOffset="122311.77">22140 9165 0,'0'0'0,"-21"0"0,-21 0 0,21 0 16,-1 0-16,1 0 0,0 0 16,21 21 15,-21-21 0,0 0-15</inkml:trace>
  <inkml:trace contextRef="#ctx0" brushRef="#br0" timeOffset="122536.65">20955 9440 0,'0'0'0,"0"22"0,21-22 16,0 0-16,22 0 0,-22 0 15,21 0-15,0 0 0,-20 0 16,20 0-16,0 0 0,1 0 0,-1 0 16,0-22-16,1 22 0,-1 0 0,-21 0 15,21 0-15,-20 0 16,-44 0-1,-20 0-15</inkml:trace>
  <inkml:trace contextRef="#ctx0" brushRef="#br0" timeOffset="123116.31">11176 10943 0,'0'0'16,"0"-21"-16,0 0 0,0 0 15,-21 21 1,0 0-16,-1 21 16,1 0-16,0-21 0,21 42 15,-21-20-15,0-1 0,0 21 0,-1 0 16,1 22-16,0-22 0,0 22 16,0-22-16,21 22 0,-21-1 15,-1-21-15,1 1 0,21 20 0,0-20 16,0-22-16,0 63 0,0-62 15,0-1-15,21 0 0,1 0 16,-22 0-16,21-21 0,0 0 0,21 0 16,-21 0-16,1 0 0,-1 0 15,21-21-15,-21 0 0,0 21 0,1-21 16,-1 0-16,0-1 0,0-20 0,0 21 16,-21-21-16,0 20 0</inkml:trace>
  <inkml:trace contextRef="#ctx0" brushRef="#br0" timeOffset="124307.85">10837 11261 0,'-42'0'0,"84"0"0,-105 0 16,42 0-16,-1 0 0,1 21 15,21 0-15,0 0 16,43-21 0,-22 0-16,0 0 0,21 0 0,1 0 15,-1 0-15,0 0 0,1-21 0,20 0 16,-21 21-16,22-21 0,-22 21 15,1-21-15,-1 21 0,0-22 0,-21 22 16,22 0-16,-22 0 0,0 0 16,0 0-16,-21 22 15,0-1-15,0 0 0,0 21 16,0-21-16,0 1 0,0 20 0,0-21 16,-21 21-16,21-20 0,0 20 15,0-21-15,-21 21 0,21-20 0,0-1 16,0 0-16,0 0 0,0 0 0,0 0 15,0 1-15,21-22 16,0 0-16,0 0 16,1 0-16,-1 0 0,0 0 0,21-22 15,-21 22-15,1-21 0,-1 0 0,21 0 16,-21 0-16,0 0 16,-21-1-16,0 1 0,0-21 0,0 21 15,0 0-15,0-22 0,-21 1 0,0 21 16,-21 0-16,21-1 0,-22 1 15,22 0-15,-42 0 0,20 21 16,22 0-16,-21 0 0,21 0 0,-1 0 16,22 21-1,22-21 1,-1 0-16,21 0 0,-21 0 0,22 0 16,-1 0-16,0 0 0,1 0 15,-1 0-15,0-21 0,1 21 0,20 0 16,-21 0-16,22-21 0,-1 21 15,-20 0-15,-1 0 0,22 0 16,-43 0-16,21 0 0,-21 0 0,0 0 16,1 0-16,-22 21 0,0 0 0,0 0 15,0 0-15,0 1 16,0-1-16,-22 0 0,1 0 0,0 0 16,0 0-16,21 1 0,-21 20 0,0-21 15,21 0-15,-22 0 0,22 1 16,0-1-16,0 0 15,22-21 1,-1 0 0,0 0-16,0 0 0,21 0 15,-20-21-15,-1 0 0,0 21 0,0-22 16,0 1-16,0 0 0,-21 0 16,0 0-16,0 0 0,0-1 0,0 1 15,0 0-15,0-21 0,-21 21 0,0-22 16,0 22-16,0-21 0,-22 21 15,22-1-15,-21 1 0,21 0 0,-22 21 16,22 0-16,0-21 0,0 21 0,42 0 31,0 0-31,0 0 16,22 0-16,-1 0 0,0 0 16,1 0-16,-1 0 0,0 0 15,1-21-15,-1 0 0,22 21 0,-22-22 16,21 1-16,-20 0 0,-1 21 15,0-21-15,1 0 0,-1 0 0,0-1 16,-20-20-16,-1 21 0,0 0 0,0 0 16,-21-1-16,21 22 0,-21-21 15,0 0-15,-21 21 16,0 0-16,0 0 0,0 21 16,-1 0-16,1 22 0,0-22 15,0 21-15,0 1 0,0-1 16,-1 0-16,22 22 0,-21-22 0,0 0 15,0 22-15,21-22 0,0 22 16,0-22-16,-21 0 0,21-20 0,0 20 16,0 0-16,0-21 0,0 1 0,21-1 15,0 0-15,0-21 0,0 21 16,1-21-16,-1 0 0,0 0 0,0 0 16,0 0-16,0 0 0,1 0 0,-1 0 15,21-21-15,-21 0 0,0 0 16,1 21-16,-22-22 15,21 1-15,0 0 0,0 21 0,0-21 16,-21 0-16,21 0 0,1-1 0</inkml:trace>
  <inkml:trace contextRef="#ctx0" brushRef="#br0" timeOffset="124536.72">13547 11663 0,'0'21'32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23T03:34:52.4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868 0,'0'-21'94,"0"0"-63,0-1-15,0 1 0,0 0-16,0 0 15,0 0 1,0 0-16,0-1 16,-21 1-16,21 0 15,0 0 1,-21 21-1,0 0 17,21 21-17,0 0 1,0 0-16,0 22 0,0-22 0,0 21 16,0 1-16,0-1 0,0 0 15,0 1-15,0 20 0,0-21 16,0 64-16,0-42 0,0-1 15,-21-20-15,21 20 0,-21-21 16,21 22-16,0-1 0,-22-20 0,22-1 16,0 22-16,0-22 15,0-21-15,0 21 0,0-20 0,0-1 16,0 0-16,0 0 0,0 0 16,0-42 15,0 0-31,0 0 15,0 0-15,0-1 0,0-20 0,0 0 16,0 21-16,0-22 0,0 1 16</inkml:trace>
  <inkml:trace contextRef="#ctx0" brushRef="#br0" timeOffset="379.8">1587 720 0,'0'0'0,"-21"-21"0,0 21 15,0 0-15,0 0 16,0-22-16,21 1 47,21 21-47,21 0 0,-21 0 15,22 0-15,-1 0 0,21-21 16,-20 21-16,-1 0 0,0 0 16,1 0-16,-1-21 0,0 21 15,1 0-15,-1 0 0,0 0 0,-20 0 16,20 0-16,-21 0 0,0 0 16,0 0-16,-21 21 31,-21-21-31,0 21 15,0-21-15,0 0 0,0 0 16,-1 21-16,22 1 0,-21-22 16,0 21-16</inkml:trace>
  <inkml:trace contextRef="#ctx0" brushRef="#br0" timeOffset="635.65">1609 1249 0,'0'0'16,"0"21"-16,0 0 0,0 0 16,21-21-1,0 0-15,0 0 16,0 0-16,0-21 0,22 0 16,-22 21-16,0-21 0,21 21 15,-20-21-15,-1 21 0,0 0 0,0 0 16,0-21-16,0 21 0,1 0 15,-1 0-15,-21-22 16,21 22-16,-21-21 16,21 21-16</inkml:trace>
  <inkml:trace contextRef="#ctx0" brushRef="#br0" timeOffset="1631.91">2286 1058 0,'-21'0'47,"21"22"-47,-21-22 0,21 21 16,0 0-16,-22 21 0,22-21 0,-21 1 16,0 20-16,21-21 0,0 21 15,0-20-15,-21 20 0,21-21 0,0 21 16,0-20-16,0-1 0,0 21 15,0-21-15,0 0 0,21 1 16,0-1-16,0 0 0,1 0 0,-1-21 16,0 0-16,0 0 15,21 0-15,-20 0 0,20 0 0,-21-21 16,21 0-16,1 0 0,-22-1 16,21 1-16,-21-21 0,1 21 0,20 0 15,-21-22-15,0 22 0,0-21 16,-21 21-16,0-22 0,22 22 0,-22-21 15,0 21-15,0-1 0,0-20 16,0 21-16,0 0 0,-22 21 31,1 0-31,21 21 0,-21 0 0,0 43 16,21-43-16,0 21 16,-21-21-16,21 22 0,0-1 15,0-21-15,0 21 0,0-20 16,0-1-16,0 21 0,0-21 0,21 0 15,-21 1-15,21-1 0,0-21 16,22 0-16,-22 21 0,0-21 0,21 0 16,1 0-16,-22 0 0,21-21 15,0 0-15,-20-1 0,20 1 0,-21 0 16,21 0-16,-20 0 0,-1 0 16,0-22-16,0 22 0,0-21 15,-21 21-15,0-22 0,0 22 0,0 0 16,0 0-16,21 0 0,-21-1 15,0 44 17,0-1-32,0 0 15,-21 21-15,21-21 0,0 1 0,0 20 16,0-21-16,0 21 0,0-20 16,0-1-16,-21 21 0,21-21 0,0 0 15,0 1-15,0 20 0,0-21 16,0 0-16,0 0 15,-21-42 1,21 0 0,0 0-16,0 0 15,0-22-15,0 22 0,0-21 0,0 21 16,0-22-16,21 1 0,0 0 16,0-1-16,1 1 0,20 0 15,-21 21-15,21-22 0,1 22 0,-1 0 16,0 0-16,1 0 0,-1 21 15,0 0-15,1 0 0,-1 21 0,0 0 16,1 0-16,-1 0 0,-21 22 16,22-22-16,-22 21 0,0 0 0,-21-20 15,0 20-15,0-21 0,0 21 16,0-20-16,-21 20 0,0-21 0,-1 0 16,1 0-16,0 1 15,0-1-15,0 0 0,0 0 16,-1-21-1,22-21 1,0 0-16,0 0 16,22-1-16,-1 1 0</inkml:trace>
  <inkml:trace contextRef="#ctx0" brushRef="#br0" timeOffset="2395.65">4339 1058 0,'0'0'0,"-21"0"16,0 0-1,0 0-15,-1 0 0,1 22 16,0-1-16,0 21 0,0-21 16,0 0-16,-1 22 0,1-1 0,0-21 15,0 22-15,0-1 0,0-21 16,21 21-16,0-20 0,0 20 0,0-21 15,0 0-15,0 0 0,0 1 16,0-1-16,21 0 0,0-21 0,0 0 16,0 0-16,0 0 0,22 0 15,-22 0-15,21 0 0,1 0 0,-22-21 16,21 0-16,0-1 16,1 1-16,-22 0 0,21-21 0,-21 21 15,22-22-15,-22 22 0,0-21 16,21-1-16,-20 1 0,-22 0 0,21-1 15,0 1-15,-21-21 0,21 20 16,-21 1-16,0 21 0,0-22 0,0 22 16,0-21-16,0 21 0,0 0 15,0 42 1,0 21 0,0-21-16,0 22 0,0-1 15,0 0-15,-21 1 0,21-1 16,0 0-16,0 1 0,-21 20 15,21-21-15,-21 1 0,21-22 0,0 21 16,0 1-16,0-22 0,0 21 16,0-21-16,0 0 0,0 1 0,0-1 15,21 0-15,0 0 0,0-21 16,0 0-16,0 0 0,22 0 0,-22 0 16,0-21-16,21 0 0,-20 21 15,20-21-15,-21-1 0,0 1 0,22-21 16,-22 21-16,0 0 0,0-22 15,0 22-15,0 0 0,-21-21 16,0 20-16,22 22 0,-22-21 0,0 42 31,0 1-31,0-1 16,0 0-16,0 0 0,0 0 16,0 0-16,0 1 0,0-1 0,0 0 15,0 0-15,0 0 0,0 0 0,0 1 16,21-22-16,0 0 0,0 0 15,0 0-15,0 0 0,1 0 0,-1 0 16,21 0-16,-21 0 0,22-22 16,-22 1-16,0 0 0,0 0 15,21 0-15,-20 0 0</inkml:trace>
  <inkml:trace contextRef="#ctx0" brushRef="#br0" timeOffset="2600.54">5503 783 0,'0'0'0,"-21"0"0,0 0 0,0 0 15,21 21-15,-21 1 16,21-1 0,0 0 15,21-21-31</inkml:trace>
  <inkml:trace contextRef="#ctx0" brushRef="#br0" timeOffset="2801.42">4720 1312 0,'0'0'0,"0"22"16,21-22-16,0 0 16,1 0-16,-1 0 0,21 0 0,-21 0 15,0 0-15,1-22 0,20 22 16,-21 0-16,0-21 0,22 0 0,-22 21 16,0-21-16</inkml:trace>
  <inkml:trace contextRef="#ctx0" brushRef="#br0" timeOffset="3624.13">5821 1185 0,'0'0'0,"-21"0"0,-1 0 0,1 0 15,0 0-15,0 0 16,0 0-16,0 0 0,-1 22 0,1-1 16,0-21-16,0 21 0,0 21 0,0-21 15,-1 1-15,1-1 0,0 21 16,21-21-16,-21 0 0,21 22 0,0-22 16,0 0-16,0 21 15,0-20-15,0-1 0,0 0 0,21 0 16,0-21-16,0 21 0,22-21 15,-22 0-15,0 0 0,0 0 0,22 0 16,-22 0-16,0 0 0,0-21 0,0 21 16,0-21-16,1 0 0,-22 0 15,0-1-15,0 1 0,0 0 0,0-21 16,0 21-16,0-1 0,0-20 16,0 21-16,0-21 0,0 20 0,0-20 15,0 21-15,0 0 0,21 0 16,0-22-16,0 22 0,0 21 0,0-21 15,22 0-15,-22 21 16,21 0-16,-21 0 0,22 0 0,-22 0 16,21 21-16,-21 0 0,1 0 15,-1 0-15,0 1 0,0 20 0,0-21 16,-21 21-16,21-20 0,-21 20 0,0-21 16,0 21-16,0-20 0,0-1 15,0 0-15,0 0 0,0 0 0,0 0 16,0 1-16,-21-1 0,0-21 15,21-21 17,0-1-32,0 1 15,0 0-15,0 0 16,0-21-16,21 20 0,0 1 16,1-21-16,-1 0 0,21 20 0,-21-20 15,22 0-15,-22 21 0,21-22 16,-21 22-16,22 0 0,-1 0 0,-21 21 15,21 0-15,-20 0 0,-1 21 16,0 0-16,0 0 0,0 0 0,-21 22 16,0-22-16,0 21 0,0-21 0,0 22 15,0-22-15,0 21 0,0-21 16,-21 1-16,0-1 0,21 0 0,-21 0 16,0 0-16,21 0 15,-22 1-15,1-1 0,21-42 47,0-1-47,21 22 0,1-21 0,-1 0 16</inkml:trace>
  <inkml:trace contextRef="#ctx0" brushRef="#br0" timeOffset="4400.68">7345 1058 0,'0'-21'0,"0"42"0,-21-63 16,21 21-16,-22 21 0,1-21 15,0 21-15,0 0 16,0 21-16,0 0 0,-1 0 0,1 0 16,0 22-16,0-22 0,0 21 15,-22 1-15,22-1 0,0 0 0,0 1 16,0-22-16,0 21 0,21-21 15,-22 22-15,22-22 0,0 0 0,0 0 16,0 0-16,22 0 0,-1 1 16,0-22-16,0 0 0,0 0 15,0 0-15,1 0 0,20 0 0,-21-22 16,0 22-16,0-21 0,1 0 16,20 0-16,-21 0 0,0 0 0,0-22 15,-21 22-15,22-21 0,-1 21 16,0-22-16,-21 1 0,0 0 0,0-1 15,0 22-15,0 0 0,0-21 16,0 20-16,0 44 16,0-1-1,0 0-15,0 0 0,0 21 0,-21-20 16,21 20-16,-21 0 0,21-21 16,0 22-16,0-1 0,0-21 15,0 43-15,0-43 0,0 0 16,0 0-16,0 0 0,21 1 15,0-22-15,0 0 0,0 0 16,0 0-16,1 0 0,20 0 16,-21 0-16,0-22 0,0 1 0,22 0 15,-22 0-15,21 0 0,-21-22 0,1 1 16,20 21-16,-21-21 0,0-22 16,22 22-16,-22-22 0,0 1 0,-21 20 15,21-20-15,-21-1 0,21 22 16,-21 0-16,0-1 0,0 1 0,0 21 15,0 42 1,-21 0 0,0 22-16,0-1 0,0 21 0,-1-20 15,1 20-15,21-20 0,-21 20 16,21-21-16,-21 22 0,21-22 0,0 1 16,0-1-16,0 0 0,0 1 15,0-22-15,0 21 0,0-21 0,0 0 16,0 1-16,0-1 0,21 0 15,0-21-15,0 0 0,1 0 16,20 0-16,-21 0 0,0-21 0,0 0 16,22-1-16,-22 1 0,21 0 15,-21 0-15,1-21 0</inkml:trace>
  <inkml:trace contextRef="#ctx0" brushRef="#br0" timeOffset="4952.39">9525 550 0,'0'0'0,"0"22"31,-21-1-31,21 21 16,0 0-16,0 1 0,-21-1 0,-1 22 16,1-1-16,0 1 0,0-22 15,0 21-15,0 1 0,-1-22 0,1 22 16,-21-22-16,21 0 0,-22 1 0,22-22 15,0 21-15,0-21 0,0 1 16,0-1-16,21 0 0,-22-21 16,22-21-1,22 21 1,-1-21-16,21-22 0,-21 22 0,0-21 16,1 21-16,-1-22 0,21-20 15,-21 20-15,0-20 0,1-1 0,20 1 16</inkml:trace>
  <inkml:trace contextRef="#ctx0" brushRef="#br0" timeOffset="5168.27">9546 614 0,'-21'42'0,"42"-84"0,-21 21 0,21-22 0,-21 22 16,0 0-16,0 42 15,21 0 1,-21 22-16,0-1 0,22 22 0,-22-22 16,0 21-16,0 1 0,0-1 15,0 22-15,0-43 0,0 22 16,0-1-16,0-20 0,0 20 0,0-20 15,0-1-15,0-21 0,0 21 16,0-20-16,0-1 0,0 0 0,0 0 16,0-42 15,0 0-31,-22 0 0</inkml:trace>
  <inkml:trace contextRef="#ctx0" brushRef="#br0" timeOffset="5728.23">9229 1185 0,'0'0'0,"-43"0"32,64 22-17,1-22-15,-1 0 16,0 0-16,0 0 0,0 0 0,22 0 16,-1 0-16,-21-22 0,21 1 15,1 21-15,-1-21 0,0 0 0,1 21 16,-1-21-16,0 0 0,1-1 15,-22 22-15,0-21 0,0 21 0,0 0 16,-21-21-16,22 21 0,-22 21 16,0 0-1,0 1-15,0-1 0,0 21 16,-22-21-16,22 0 0,-21 22 16,21-22-16,0 0 0,0 0 0,0 0 15,0 22-15,0-22 16,0 0-16,0 0 0,0 0 15,21-21-15,1 0 0,-1 0 16,0 0-16,0 0 0,21 0 16,-20-21-16,20 0 0,-21 21 0,0-21 15,22 0-15,-22 0 0,0-22 16,21 22-16,-21-21 0,-21 21 0,22-22 16,-22 1-16,21 21 0,-21-22 15,0 22-15,0 0 0,0 0 16,0 42-1,0 0-15,-21 0 16,21 1-16,-22 20 0,22-21 0,0 21 16,0 1-16,-21-22 0,21 21 15,0-21-15,0 1 0,0 20 0,0-21 16,0 0-16,0 0 0,0 1 16,0-1-16,0 0 0,21-21 15,1 0-15,-1 0 0,0 0 0,0 0 16,0 0-16,0-21 0,22 0 15,-22-1-15,0 1 0</inkml:trace>
  <inkml:trace contextRef="#ctx0" brushRef="#br0" timeOffset="6012.12">10816 741 0,'0'0'0,"0"-42"0,0-1 0,0 1 15,0 21-15,0-22 0,0 22 0,0 0 16,0 0-16,-21 21 15,0 21 1,0 21-16,21-20 0,-22 20 16,22 0-16,0 22 0,0-22 0,-21 22 15,0-1-15,21 1 0,-21-1 16,21 1-16,0-22 0,-21 21 16,0-20-16,21-1 0,-22 0 0,22-20 15,0 20-15,0-21 0,0 0 16,0 0-16,22-21 15,20 0-15,-21 0 16,0-21-16,22 0 0,-22 0 16,21 0-16,0 0 0</inkml:trace>
  <inkml:trace contextRef="#ctx0" brushRef="#br0" timeOffset="6407.78">11155 995 0,'0'0'15,"0"-21"-15,0 0 0,0 42 31,0 0-31,-21 0 16,21 0-16,-22 22 0,1-22 0,21 21 16,-21-21-16,21 22 0,-21-22 15,0 21-15,21-21 0,0 0 0,0 22 16,0-22-16,0 0 0,0 0 16,0 0-16,21 1 0,0-22 15,0 0-15,0 0 0,22 0 16,-22 0-16,21 0 0,1 0 15,-1 0-15,-21-22 0,21 1 0,1 0 0,-1 0 16,0 0-16,-20 0 0,-1-22 16,0 22-16,0-21 0,-21-1 15,0 1-15,0 21 0,0-21 0,0-1 16,-21 22-16,0-21 0,0 21 16,-22-1-16,1 1 0,0 21 0,-1 0 15,1 0-15,0 0 0,-1 0 16,-41 21-16,41 1 0,1-1 15,21 0-15,0 0 0,-22-21 16,43 21-16,-21 0 0,21 1 16,21-22 15</inkml:trace>
  <inkml:trace contextRef="#ctx0" brushRef="#br0" timeOffset="6612.42">10499 847 0,'63'0'31,"-42"0"-31,22 0 16,-22 0-16,21-21 15,0 21-15,1-22 0,-1 22 0,0 0 16,1-21-16,-22 21 0,21 0 15,22 0-15,-22 0 0,-21 0 16,0 0-16</inkml:trace>
  <inkml:trace contextRef="#ctx0" brushRef="#br0" timeOffset="7563.88">11599 1037 0,'0'0'0,"0"-21"0,0 0 16,0 0-1,0 0-15,21 21 16,1 0-16,-1 0 0,21 0 0,-21 0 15,22 21-15,-22 0 0,0 0 16,21 0-16,-21 0 0,1 1 0,-22 20 16,0-21-16,0 0 0,0 22 15,0-22-15,0 0 0,0 21 0,0-21 16,0 1-16,0-1 0,-22 0 0,22 0 16,-21-21-16,0 21 0,21 0 31,-21-21-31,21-21 15,0 0 1,0 0-16,0 0 0,0 0 0,0-1 16,21-20-16,0 0 0,0 21 15,1-22-15,-1 1 0,0 0 16,21-1-16,-21 1 0,22 21 0,-22-22 16,21 22-16,22 0 15,-22 21-15,0 0 0,-20 0 0,-1 21 16,0 0-16,0 1 0,0-1 15,0 21-15,-21 0 0,0-20 0,0 20 0,0 0 16,0-21-16,0 22 16,0-22-16,0 21 0,0-21 0,0 1 15,0-1-15,0 0 0,0 0 16,0 0-16,-21-21 16,21-21-1,0 0 1,0 0-16,0 0 0,0-1 0,0 1 15,0 0-15,21-21 0,1 21 16,-1-22-16,0 1 0,0 0 16,0-1-16,0 1 0,22 0 0,-22-1 15,21 22-15,1-21 0,-1 42 16,-21 0-16,21 0 0,1 0 0,-1 0 16,0 21-16,1 21 0,-22-21 15,21 22-15,-21-1 0,1 0 0,-1 1 16,-21-1-16,0 0 0,0 1 15,0-22-15,0 21 0,-21-21 0,-1 1 16,1-1-16,0 0 0,0 0 0,0 0 16,0 0-16,-1-21 15,44-21 17,-1 0-32,0 0 15</inkml:trace>
  <inkml:trace contextRef="#ctx0" brushRef="#br0" timeOffset="8068.59">13695 974 0,'0'0'0,"0"-21"0,0-64 32,-43 64-32,22 21 0,0 0 15,0 0-15,0 0 0,-22 0 16,22 0-16,-21 21 0,21 0 15,-22 0-15,1 0 0,0 22 0,-1-1 16,1 0-16,21 1 0,-64 20 16,64-20-16,0-1 0,0-21 15,21 21-15,0-20 0,0-1 0,0 0 16,0 0-16,21 0 0,0-21 16,21 21-16,-20-21 0,20 0 0,0 0 15,-21 0-15,22 0 0,-1 0 16,43-21-16,-43 0 0,-21 0 15,22 0-15,-1 0 0,-21-22 0,0 22 16,22-21-16,-22-1 0,-21 1 16,21 0-16,-21-22 0,21 22 15,-21 0-15,0-1 0,0 22 16,0 0-16,0 0 0,0 0 16,0 42-16,0 0 15,-21 0-15,0 21 0,21-20 0,0 20 16,-21 0-16,-1 1 0,22-1 15,0 0-15,0-21 0,0 22 0,0-22 16,0 21-16,0-21 0,0 1 0,0-1 16,0 0-16,22 0 0,-1-21 15,0 0-15,0 21 0,0-21 0,0 0 16,22 0-16,-22 0 0,21 0 16,1-21-16,-22 0 0,21 0 15,0 0-15,-20-1 0</inkml:trace>
  <inkml:trace contextRef="#ctx0" brushRef="#br0" timeOffset="8335.44">14372 677 0,'0'0'0,"0"-42"0,0 0 15,0 21-15,0-22 0,0 22 16,0 0-16,0 42 16,0 0-16,0 0 15,-21 1-15,0 20 0,21 0 16,-21 22-16,21-22 0,-22 22 0,1-1 15,21 1-15,-21-22 0,21 21 16,0-20-16,-21-1 0,21 0 16,-21 1-16,21-22 0,0 21 0,-21-21 15,21 1-15,0-1 0,0 0 16,21-21 0,0 0-16,0 0 0,0 0 15,0 0-15,1 0 0,-1-21 16,21 0-16,0-1 0</inkml:trace>
  <inkml:trace contextRef="#ctx0" brushRef="#br0" timeOffset="8576.15">14795 889 0,'0'0'0,"0"-21"32,-21 42-17,21 0-15,-21 0 16,21 1-16,-21 20 0,0-21 0,21 21 15,0-20-15,-21 20 0,-1-21 16,22 21-16,-21-20 0,21-1 0,-21 0 16,21 21-16,0-21 0,0 1 15,0-1-15,0 0 16,0 0-16,21-21 16,0 0-16,22 0 15,-22 0-15,21-21 0,1 0 16</inkml:trace>
  <inkml:trace contextRef="#ctx0" brushRef="#br0" timeOffset="9324.71">15367 953 0,'0'0'16,"0"-22"-16,-21 22 0,0 0 16,-1 0-16,1 0 15,0 0-15,0 22 0,21-1 16,-21 0-16,0 0 0,-1 0 15,1 0-15,21 22 0,0-22 0,-21 21 16,21-21-16,-21 1 0,21-1 16,0 21-16,0-21 0,0 0 0,0 1 15,0-1-15,0 0 0,21-21 32,0 0-32,0 0 15,1 0-15,-22-21 16,21 0-16,-21-1 0,0 1 15,0 0-15,0 0 0,0-21 0,0 20 16,21-20-16,-21 0 0,21 21 16,-21-22-16,21 1 0,0 0 0,1 20 15,-1-20-15,0 21 0,21 0 16,-21 0-16,22-1 16,-22 1-16,21 0 0,1 21 0,-1 0 0,-21 0 15,21 0-15,22 21 16,-43 22-16,0-22 0,0 21 0,1 0 15,-22 1-15,0-1 0,0-21 16,0 22-16,0-1 0,0 0 0,0 1 16,0-22-16,0 0 0,-22 21 15,22-21-15,-21 1 0,0-1 16,21 0 0,-21-21-16,0 0 15,21-21-15,0 0 16,0-1-1,0 1-15,0-21 0,0 21 0,21 0 16,0-22-16,0 1 0,0 0 0,22-1 16,-22-20-16,0 20 0,21 1 15,-20 0-15,20-1 0,0 22 0,1-21 16,-1 21-16,0 21 0,1 0 16,-1 0-16,0 0 0,-21 21 15,22 0-15,-22 21 0,0 1 16,-21-1-16,0 0 0,0 1 0,0 63 15,-21-64-15,0-21 0,0 21 16,-1-20-16,1 20 0,21-21 16,0 0-16,-21 0 0,0-21 0,21 22 15,-21-22 1,21-22 15</inkml:trace>
  <inkml:trace contextRef="#ctx0" brushRef="#br0" timeOffset="9559.59">15430 423 0,'0'0'0,"-21"0"0,0 0 15,0 0 1,0 0 0,0 0 15,-1 0-15,1 0-16,0 0 15</inkml:trace>
  <inkml:trace contextRef="#ctx0" brushRef="#br0" timeOffset="9760.19">14118 762 0,'0'0'0,"0"21"15,21-21 1,0 0-16,1 0 0,20 0 15,-21 0-15,21 0 0,1 0 16,-1 0-16,0 0 0,1-21 0,41 0 16,-41 21-16,-1 0 0</inkml:trace>
  <inkml:trace contextRef="#ctx0" brushRef="#br0" timeOffset="10264.91">17547 826 0,'85'-106'32,"-85"85"-32,0-1 15,21 1-15,0 21 0,-21-21 16,21 21-16,-21 21 31,-21 0-31,0 1 0,21 20 16,-21 0-16,0 1 0,-1-1 15,1 0-15,0 22 0,0-22 0,0 0 16,-22 1-16,22-1 0,0 0 16,0 1-16,0-1 0,0 0 0,21-20 15,0-1-15,0 0 0,0 0 16,0 0-16,0 0 0,21-21 15,0 0-15,0 0 0,0 0 16,0 0-16,1 0 0,-1-21 16,21 21-16,-21-21 0,0 0 0,1 0 15</inkml:trace>
  <inkml:trace contextRef="#ctx0" brushRef="#br0" timeOffset="11559.91">17293 1037 0,'21'0'15,"22"0"-15,-22 0 16,21 0-16,-21 0 0,22 0 16,-1 0-16,0 0 0,22-21 0,-22 21 15,0-21-15,1 0 0,-1 21 16,0-21-16,1 21 0,-22-22 0,0 22 15,21 0-15,-20 0 16,-22 22 0,0-1-16,0 0 15,-22 0-15,22 21 0,-21-20 0,0 20 16,21-21-16,-21 21 0,0-20 16,0-1-16,21 21 0,0-21 15,-22 0-15,22 1 0,0-1 16,0 0-16,0 0 0,0 0 0,0 0 15,22 1-15,-1-22 16,0 0-16,21 0 16,-21 0-16,1 0 0,20 0 0,-21-22 15,21 22-15,1-21 0,-22 0 16,21 0-16,-21 0 0,22 0 0,-22-1 16,-21 1-16,0-21 0,0 21 15,0-22-15,0 22 0,-21-21 16,0 21-16,-1-22 0,1 22 0,-21 0 15,21 0-15,0 0 0,-43 21 16,43-21-16,0 21 0,42 21 47,21-21-31,-21 0-16,22 0 0,-1 0 0,0 0 15,1 0-15,20 0 0,1 0 16,-1 0-16,1 0 0,-1 0 0,1 0 15,-1-21-15,-20-1 0,-1 22 16,0 0-16,-21 0 0,1-21 0,-1 21 16,-42 21 15,-1 1-15,1-1-16,0 0 0,0 0 0,0 21 15,0-20-15,-1-1 0,1 21 16,0-21-16,0 0 0,0 1 0,0-1 15,21 21-15,0-21 0,-22 0 16,22 1-16,0-1 0,0 0 16,0 0-16,22-21 15,-1 0-15,0 0 0,0 0 16,0 0-16,22 0 0,-22 0 0,0 0 16,21 0-16,-21-21 0,1 0 15,-1 21-15,21-21 0,-42-1 16,21 1-16,0 0 0,-21-21 15,22 21-15,-22-22 0,0 22 0,0-21 16,0 21-16,0-22 0,-22 22 16,1 0-16,0 0 0,0 0 0,0 21 15,0 0-15,-1-22 0,1 22 16,0 0-16,0 0 0,21 22 31,21-22-31,0 0 0,0 21 16,1-21-16,-1 0 0,0 21 0,21-21 15,-21 0-15,22 0 0,-1 0 16,0 0-16,22 0 0,-1 0 0,1-21 16,-1 21-16,1-21 0,-1-1 15,1 1-15,-22 0 0,22 0 0,-22 0 16,-21-22-16,22 22 0,-22 0 16,0 0-16,-21 0 0,0 0 0,0-1 15,0 1-15,0 0 0,0 0 16,-21 21-16,0-21 0,-1 21 15,1 0-15,0 21 16,0 0-16,0 0 0,0 0 16,-1 1-16,-20 20 0,21 0 15,0 22-15,0-22 0,-1 0 0,1 22 16,0-22-16,0 22 0,0-22 16,0 0-16,21 1 0,-22-1 15,22-21-15,0 22 0,0-22 0,0 21 16,0-21-16,22 0 0,-1-21 15,0 0-15,21 0 0,-21 0 16,1 0-16,-1 0 0,21 0 16,-21 0-16,22-21 0,-22 21 0,63-42 15,-62 21-15,20 0 16,-21-1-16,21-20 0,-20 21 16,20 0-16,-21 0 0,0-1 0,0 1 15</inkml:trace>
  <inkml:trace contextRef="#ctx0" brushRef="#br0" timeOffset="12723.78">1757 2138 0,'0'0'0,"-43"0"0,22 0 15,-21 0-15,21 0 0,-22 0 0,22 0 16,0 0-16,-21 0 0,21-21 16,-1 21-16,22-21 0,-21 21 0,0 0 15,42 0 32,0 0-47,1 0 0,20 0 16,0 0-16,1 0 0,-1-22 15,21 22-15,1 0 0,-22 0 16,43 0-16,-22 0 0,1 0 16,21 0-16,-1 0 0,1 0 0,21-21 15,-22 21-15,22 0 0,0 0 16,-21 0-16,21 0 0,-1 0 0,22 0 15,0 0-15,0 0 0,0 0 16,0 0-16,22 0 0,-1 0 0,-21 0 16,21 0-16,0 0 0,21 0 15,-20 0-15,20 0 0,-21 0 0,0-21 16,0 21-16,1 0 0,-22-21 16,21 21-16,0 0 0,-21-21 15,0 21-15,-21 0 0,21-21 0,-21 21 16,-1 0-16,22-22 0,-42 22 15,21-21-15,-21 21 0,-1 0 0,-20 0 16,-1 0-16,-20-21 0,-1 21 16,-21 0-16,43 0 0,-43 0 15,0 0 32,0 0-16</inkml:trace>
  <inkml:trace contextRef="#ctx0" brushRef="#br0" timeOffset="13619.78">9588 1863 0,'0'0'0,"-84"0"31,63 0-31,-1 21 16,1-21-16,0 0 15,21 21-15,21-21 31,0 0-31,1 0 16,-1 0-16,21 21 0,0-21 16,1 0-16,-1 0 0,0 0 0,22 0 15,-1 0-15,22 0 0,-21 0 16,20 0-16,1 0 0,0 0 0,-1 0 16,22 0-16,-21 0 0,21 0 15,-1 0-15,1 0 0,21 0 0,-21 0 16,0 0-16,0 0 0,0 0 0,-1 0 15,1 0-15,0 0 0,0 0 16,0 0-16,21 0 0,-21 0 0,21 0 16,-22 0-16,22 0 0,0 0 15,22 0-15,-22 0 0,21 0 0,0 0 16,-21 0-16,0 0 16,0 0-16,0 21 0,127 1 15,-148-22-15,21 0 0,63 0 16,-105 0-16,42 0 15,-64 0-15,1 0 0,-22 0 0,22 0 16,-22 0-16,0 0 0,1 0 16,-1 0-16,0-22 0,64 22 15,-85 0-15,22-21 0,-22 21 16,0 0 0,-21-21 30,-21 21-46,0-21 0,0 21 16,-1-21-16</inkml:trace>
  <inkml:trace contextRef="#ctx0" brushRef="#br0" timeOffset="14375.81">17738 1757 0,'-22'21'0,"44"-42"0,-65 42 16,22-21-16,0 0 0,0 21 16,0-21-1,42 0 16,0 0-15,21 21-16,-21-21 0,22 0 16,20 0-16,1 0 0,-1 0 0,22 0 15,21 22-15,0-22 0,-1 0 16,1 0-16,127 0 0,-106 0 16,-21 0-16,0 0 0,21 0 15,-21 0-15,21 0 0,0 0 16,-22 0-16,1 0 0,0 0 0,-21 0 15,-1 0-15,1 0 0,0 0 16,-22 0-16,-20 0 0,20 0 0,-21 0 16,1 0-16,-1 0 0,-21 0 15,0 0-15,1 0 0,-44 0 78,1 0-62,0 0-16,0 0 0,-21 0 16</inkml:trace>
  <inkml:trace contextRef="#ctx0" brushRef="#br0" timeOffset="20752.11">847 3196 0,'0'0'0,"-22"0"0,1-21 16,0 21-16,0 0 0,0 0 15,0 0-15,-1 0 0,1 0 0,0 0 16,0 0 0,42 0 15,21 0-31,-20 0 15,20 0-15,0 0 0,1 0 16,20 0-16,-21-21 0,22 21 16,-1 0-16,1 0 0,21-21 0,-22 21 15,1 0-15,-1 0 0,1 0 16,-22 0-16,0 0 0,1 0 0,-22 0 16,0 0-16,0 0 0,-42 0 46,0 0-46,-22 0 0,22 0 16,0 0-16,-21 21 0,21-21 16,-22 0-16</inkml:trace>
  <inkml:trace contextRef="#ctx0" brushRef="#br0" timeOffset="21047.94">1101 3196 0,'0'0'0,"-43"21"32,43 1-32,0-1 0,0 0 15,0 21-15,0-21 16,0 1-16,0 20 0,0-21 16,0 21-16,-21 1 0,21-22 0,0 21 15,0 1-15,-21-1 0,21-21 16,0 21-16,-21 1 0,21-22 15,0 0-15,0 21 0,0-20 0,0-1 16,0 0-16,0 0 0,0 0 16,0-42-1,21 0 1,-21 0-16,21 0 0,0-1 16</inkml:trace>
  <inkml:trace contextRef="#ctx0" brushRef="#br0" timeOffset="21443.71">1524 3429 0,'0'21'31,"0"0"-31,0 1 0,-21-1 16,21 0-16,-21 21 0,21-21 0,0 1 15,0 20-15,0-21 0,0 0 16,0 22-16,0-22 0,0 0 15,21 0-15,0-21 0,0 21 16,0-21-16,22 0 0,-22 0 0,0 0 16,21 0-16,1 0 0,-22 0 15,21 0-15,-21-21 0,22 0 0,-1 0 16,-21 0-16,0-1 0,22 1 16,-22-21-16,-21 21 0,0-22 15,0 1-15,0 21 0,0-21 0,0-1 16,0 22-16,-21-21 0,-1 21 15,22-1-15,-21 1 0,0 21 0,-21 0 16,21 0-16,-1 0 0,1 0 16,0 0-16,0 21 0,-21 1 15,20-1-15,22 0 0,-21 0 16,0 0-16,21 0 0,0 1 0,0-1 16,0 0-16,21-21 15</inkml:trace>
  <inkml:trace contextRef="#ctx0" brushRef="#br0" timeOffset="24503.41">3556 3302 0,'21'-21'31,"0"0"-15,-21 0-16,0-1 16,0 1-16,0 0 15,0 0-15,0 0 0,0 0 16,0-1-16,-21 22 0,0-21 15,0 21-15,-22-21 0,22 21 0,-21 0 16,21 0-16,-22 0 0,22 0 16,-21 0-16,21 0 0,-22 21 0,22 0 15,-21 1-15,21-1 0,0 21 16,-1-21-16,1 22 0,0-1 0,0 0 16,21 22-16,0-22 0,0 0 15,0-20-15,0 20 0,0 0 16,0-21-16,0 22 0,0-22 0,0 0 15,21 0-15,0 0 16,0-21-16,1 0 0,-1 0 0,0 0 16,0 0-16,21 0 0,-20 0 15,20 0-15,-21-21 0,21 0 0,-20 0 16,20 0-16,-21 0 0,21-1 16,-20-20-16,20 21 0,-21-21 0,0-1 15,0 1-15,1 0 16,-1-1-16,0 1 0,-21 0 0,0-1 15,0 22-15,0 0 0,0 0 16,21 0-16,-21 42 31,0 0-31,0 0 0,0 21 16,0 1-16,0-22 0,0 21 16,0 1-16,0-1 0,0 0 0,0 1 15,0-1-15,0-21 0,0 21 0,0-20 16,21-1-16,-21 0 0,43 0 15,-22 0-15,0-21 0,0 0 16,0 0-16,0 0 0,1 0 16,20-21-16,-21 21 0,0-21 0,22 0 15,-22 0-15,0-1 16,0-20-16,0 0 0,0 21 0,1-22 16,-1 1-16,-21-43 0,21 43 15,-21 21-15,21-22 0,-21 22 16,0 0-16,0 0 0,0 0 15,0 42 1,0 0 0,0 0-16,0 0 0,0 22 15,0-1-15,0-21 0,0 22 0,0-1 16,0-21-16,0 21 0,0-20 16,0-1-16,0 21 0,0-21 15,0 0-15,21-21 0,-21 22 0,21-1 16,1-21-16,-1 0 0,0 0 15,0 0-15,0 0 0,22 0 0,-22-21 16,0-1-16,21 1 0,-21 0 16,22 0-16,-22 0 0,21-22 0,-21 22 15,22-63-15,-22 41 16,0 1-16,-21 21 0,0-22 0,21 22 16,-21-21-16,0 21 0,21 21 0,-21-21 15,0 42 1,0 0-1,0 0-15,0 0 16,-21 22-16,21-22 0,-21 21 0,21 0 16,0-20-16,0 20 0,0-21 0,0 21 15,0-20-15,0 20 0,0-21 16,0 0-16,21 0 0,-21 1 0,21-22 16,22 21-16,-22-21 0,0 0 15,0 0-15,22 0 0,-22 0 0,21 0 16,-21 0-16,22 0 0,-22-21 15,21-1-15,0 1 0,-20-21 16,-1 21-16,21-22 0,-21 1 0,22 0 16,-22-22-16,0 22 0,21-22 0,-21 22 15,1 0-15,-1-22 0,0 22 16,0 0-16,0-1 0,-21 1 16,21 21-16,-21-22 0,22 22 0,-22 0 15,21 0-15,-21 42 16,0 0-1,-21 0-15,-1 1 0,1 20 0,21 0 16,-21 1-16,0-1 0,0 0 16,21 1-16,-21-1 0,-1 64 15,22-64-15,0 0 0,0 1 16,0-1-16,0-21 0,0 22 0,0-22 16,0 21-16,0-21 0,22 0 15,-1 1-15,0-22 16,0 0-16,0 0 0,0 0 0,22 0 15,-22 0-15,21-22 0,-21 1 16,22 0-16,-22 0 0,21 0 0,1 0 16,-22-22-16,21 22 0,-21-21 0,0 21 15,22-43-15,-22 22 16,-21 21-16,21-1 0,-21 1 0,0 0 16,-21 42-1,0-21 1,21 21-16,0 22 0,-21-22 15,-1 0-15,22 21 0,-21-20 16,21 20-16,0-21 0,0 21 0,0-20 16,0-1-16,0 21 0,0-21 15,0 0-15,21-21 0,1 22 0,-1-1 16,0-21-16,0 0 0,0 0 16,22 0-16,-22 0 0,21 0 0,-21 0 15,22-21-15,-22-1 0,21 1 0,-21 0 16,0 0-16,22-21 0,-22 20 15,-21-20-15,21 21 0,-21-21 16,0-1-16,0 1 0,0 0 0,0-1 16,-21-20-16,0 42 0,0-1 15,-1 1-15,1 21 0,0 0 16,0 0-16,-21 0 0,20 0 16,1 21-16,-21-21 0,21 22 15,0-1-15,-1 0 0,-20 21 0,21-21 16,21 1-16,-21-1 0,0 0 0,21 0 15,-22-21-15,22 21 0</inkml:trace>
  <inkml:trace contextRef="#ctx0" brushRef="#br0" timeOffset="24704.3">5101 3027 0,'-21'21'32,"42"0"-32,0-21 15,22 0-15,-22 0 0,0 0 16,21 0-16,1 0 0,-1 0 0,0-21 16,1 21-16,-1 0 0,0 0 0,-21-21 15,22 21-15,-22-21 16,0 21-16</inkml:trace>
  <inkml:trace contextRef="#ctx0" brushRef="#br0" timeOffset="25675.75">6477 3154 0,'0'0'0,"0"-21"0,0 0 16,0-1-1,21 22-15,0 0 0,0 0 16,1-21-16,20 21 0,-21 0 16,21 0-16,-20 0 0,20 0 0,0 21 15,-21 1-15,1-1 0,20 0 16,-21 0-16,0 21 0,-21 1 15,0-22-15,21 21 0,-21 1 0,0-22 16,0 21-16,0 0 0,0-20 16,-21 20-16,21-21 0,-21 0 0,21 0 15,-21 1-15,0-22 0,21 21 0,-21-21 16,-1 0 0,22-21-1,0-1 1,0 1-16,0 0 0,0 0 15,0-21-15,0 20 0,0-20 0,22 0 16,-1-1-16,0 22 0,0-21 16,0 0-16,22 20 0,-22 1 0,21-21 15,-21 21-15,22 21 0,-1-21 16,-21 21-16,21 0 0,-20 0 0,20 0 16,-21 0-16,21 0 0,-20 21 15,-1 0-15,0 21 0,0-21 0,0 22 16,0-22-16,-21 21 0,0 1 0,0-22 15,0 21-15,0 0 0,0-20 16,0-1-16,0 0 0,0 0 16,0 0-16,0 0 0,-21 1 0,0-22 15,21 21-15,-21-21 0,21-21 32,0-1-32,0 1 15,0 0-15,0 0 0,0 0 0,0-22 16,0 1-16,21 21 0,-21-21 15,21-1-15,0 1 0,1 0 0,20 20 16,-21-20-16,21 21 0,1 0 0,-1 0 16,0-1-16,64 22 15,-63 0-15,-1 0 0,21 0 0,-20 22 16,-22-1-16,21 0 0,-21 0 16,22 21-16,-43 1 0,21-22 15,-21 21-15,0 1 0,0-1 0,0-21 16,-21 21-16,0-20 0,-1 20 15,1-21-15,0 0 0,0 0 0,0 1 16,0-22-16,-1 21 0,22 0 0,-21-21 16,21-21 15,21 21-31,1-21 0,-1-1 16,0 1-16</inkml:trace>
  <inkml:trace contextRef="#ctx0" brushRef="#br0" timeOffset="26444.36">8742 3154 0,'0'0'16,"0"-21"-16,0 0 0,-21-1 16,-1 1-16,1 21 0,0 0 15,0-21-15,-21 21 0,20 0 0,1 0 16,0 0-16,0 0 0,0 21 0,0 0 15,-22 1-15,22-1 0,0 21 16,0-21-16,0 22 0,-1-1 0,22 0 16,-21 1-16,0-1 0,21-21 15,-21 43-15,21-22 16,0-21-16,0 0 0,0 0 16,21 1-16,0-22 0,0 0 15,1 0-15,-1 0 0,0 0 16,0 0-16,21 0 0,-20-22 0,-1 1 15,0 21-15,21-42 0,1 0 16,-22-1-16,0 22 0,21-64 16,-42 43-16,0 0 0,21-1 15,-21 22-15,22-21 0,-22 0 16,0 20-16,0 44 31,-22-1-31,22 0 0,-21 0 0,0 21 16,21 1-16,0-22 15,0 21-15,-21 1 0,21-22 0,0 21 16,0-21-16,0 22 0,0-22 0,0 0 16,0 0-16,21 0 0,0 0 15,0 1-15,1-22 0,-1 0 0,0 0 16,21 0-16,22 0 0,-43 0 16,21 0-16,1-22 0,-22 1 15,21 0-15,0 0 0,-20-21 0,20 20 16,-21-20-16,0 0 0,0-1 15,1 1-15,-1 0 0,0-1 16,0 1-16,-21-21 0,0 41 0,21-20 16,-21 0-16,0 21 0,0-22 15,0 22-15,0 0 0,0 42 32,-21 0-32,21 0 0,-21 22 0,21-1 15,-21-21-15,21 22 0,0-1 0,-21 0 16,-1 22-16,22-22 0,-21 0 15,21 1-15,0-22 0,0 21 0,0 1 16,0-22-16,0 0 0,0 21 0,0-21 16,0 1-16,0-1 15,21-21 1,1 0-16,-1 0 0,0 0 16,0-21-16,0 21 0,0-22 15,-21 1-15,22 0 0</inkml:trace>
  <inkml:trace contextRef="#ctx0" brushRef="#br0" timeOffset="26837.14">9525 3323 0,'0'21'0,"21"-21"0,0 0 16,0 0-16,1 0 15,-1 0-15,0 0 16,21 0-16,-21 0 0,22-21 0,-22 21 15,21-21-15,-21 0 0,22 21 16,-22-21-16,0 0 0,0-1 0,0 1 16,-21 0-16,0 0 0,0 0 15,0 0-15,0-1 16,-21 22-16,0 0 0,-21 0 0,21 0 16,-1 0-16,-20 0 0,21 22 0,0-1 15,-22 0-15,22 21 0,0-21 16,0 22-16,0-1 0,0 0 15,21 1-15,-22-22 0,22 21 16,0-21-16,0 22 0,0-22 0,0 0 16,22 0-16,-1 0 0,21 1 15,-21-22-15,0 0 0,1 0 16,20 0-16,-21 0 0,0 0 0,43-22 16,-22 22-16,-21-21 0,0 0 15,22 0-15,-22-21 0,21-1 16,-42 1-16</inkml:trace>
  <inkml:trace contextRef="#ctx0" brushRef="#br0" timeOffset="27064.01">9017 2963 0,'0'0'15,"0"22"-15,21-22 16,0 0-16,0 0 0,22 0 16,-1 0-16,0 0 0,1 0 0,-1 0 15,0 0-15,22 0 0,-22 0 0,1 0 16,-1-22-16,-21 22 0,21 0 16,-20 0-16,-1 0 0</inkml:trace>
  <inkml:trace contextRef="#ctx0" brushRef="#br0" timeOffset="28840.34">11472 3429 0,'21'0'16,"1"0"-16,-1 0 16,0-21-16,0 21 0,21-21 15,-20 0-15,20-1 16,-21 1-16,21 0 0,1-21 0,-22 21 16,21-22-16,1 22 0,-22-21 15,0 21-15,21-22 0,-21 1 0,-21 21 16,0-22-16,0 1 0,0 21 15,0-21-15,0 20 0,0-20 16,0 21-16,-21 0 0,0 21 0,0-21 0,0 21 16,0 0-16,-1 0 15,22 21-15,0 0 0,-21 0 0,21 0 16,-21 22-16,21-22 0,0 63 16,-21-20-16,21-22 0,-21 22 15,21-1-15,-21 22 0,21 42 16,-22-64-16,1 22 0,21-21 15,-21 20-15,0 1 0,21 0 16,-21-1-16,0 1 0,-1 0 0,22 20 16,-21-20-16,0 0 0,21-1 0,-21 1 15,21 0-15,-21-1 0,21 1 16,0-21-16,0 20 0,0-20 0,0-1 16,0-20-16,0-1 0,0 0 0,0 1 15,21-22-15,0 0 0,0-21 16,0 0-16,1 0 0,-1 0 0,21-21 15,-21 0-15,22-1 0,-1 1 16,0-21-16,1 0 0,62-43 16,-62 21-16,20 1 0,-20-1 15,-1 1-15,0-1 0,1 1 0,-22-1 16,0-20-16,0 20 0,-21-20 0,0-1 16,0 0-16,0 1 0,-21-86 15,-21 107-15,-1-1 0,1 1 16,0-1-16,-1 22 0,-20-22 0,-1 22 15,22 21-15,-22-21 0,22 20 16,0 1-16,-1 21 0,22 0 0,0-21 16,0 21-16,21 21 31,21-21-31,0 0 16,22 0-16,-22 0 0,21 0 15,0 0-15,1 0 0,-1-21 0,0 0 16,22 0-16,-22 0 0,1-1 15,20 1-15,-21-21 0,1 21 0,-1-22 16,0 22-16,-20-21 0,20 21 16,-21-22-16,0 22 0,0 0 0,-21 0 15,0 0-15,22 0 0,-22-1 0,0 1 16,-22 21 15,22 21-31,-21 1 0,21-1 16,-21 0-16,21 0 0,0 21 15,-21-20-15,21 20 0,0 0 0,0-21 16,0 22-16,0-22 0,0 21 0,0-21 16,0 1-16,0-1 0,21 0 15,-21 0-15,21-21 0,0 0 0,1 0 16,-1 0-16,21 0 0,-21 0 16,0 0-16,1-21 0,-1 0 15,21 0-15,-21-1 0,0-20 0,22 21 16,-22-21-16,21 20 15,-21-20-15,1 21 0,-1 0 0,0-22 16,0 22-16,-21 0 0,0 0 16,-21 42 15,0 0-31,0 0 0,21 1 16,-22-1-16,22 21 0,-21 0 15,21-20-15,0 20 0,0-21 0,0 21 16,0-20-16,0 20 0,0-21 15,21 0-15,1 0 0,-1-21 0,0 22 16,21-1-16,1-21 16,-22 0-16,21 0 0,0 0 15,1-21-15,-1-1 0,-21 1 0,22 0 16,-1 0-16,21-21 0,-41-1 16,-1 22-16,0-21 0,0-1 15,-21 22-15,0-21 0,0 21 0,0 0 16,0-1-16,0 44 31,0 20-31,-21-21 16,21 0-16,-21 22 0,21-22 15,-21 21-15,21-21 0,0 22 0,0-22 16,-22 0-16,22 0 0,-21 0 16,21 0-16,0 1 0,0-1 15,-21-21 1,21-21-1,0-1-15,0 1 16,0 0-16,0 0 0,0 0 0,0-22 16,21 22-16,-21-21 0,21 0 15,1 20-15,-1-20 0,0 21 0,0 0 16,21-22-16,1 22 0,-22 21 0,21-21 16,1 21-16,-1-21 15,43 21-15,-43 21 0,0 0 16,1-21-16,-1 43 0,-21-22 0,0 0 15,0 21-15,-21 1 0,0-1 16,0-21-16,0 21 0,0-20 0,-21 20 16,0-21-16,0 0 0,0 0 0,0 1 15,-1-1-15,1 0 0,0-21 16,0 0-16,21 21 0,-21-21 16,21-21-1,0 0-15,21 21 16,0-21-16,-21-1 0,21-20 0</inkml:trace>
  <inkml:trace contextRef="#ctx0" brushRef="#br0" timeOffset="30407.99">14647 2985 0,'0'0'0,"-84"0"31,62 21-31,1 0 0,0-21 16,-21 21-16,21 21 0,-1-20 0,-20 20 0,21-21 15,0 21-15,-22 1 0,22-22 16,0 21-16,0 1 0,21-22 16,0 21-16,0-21 0,0 0 0,0 1 15,21-1-15,0 0 0,0-21 16,1 21-16,20-21 0,-21 0 0,21 0 15,1 0-15,-22 0 0,21 0 16,1-21-16,-22 21 0,21-21 0,0 0 16,-20-22-16,20 22 0,0 0 0,-21-21 15,22-1-15,-22 1 0,21 0 16,-21-1-16,22 1 0,-22-22 0,0 22 16,-21 0-16,21-1 0,0 22 0,-21-21 15,22 0-15,-22 20 16,0 1-16,0 0 0,-22 42 31,1 22-31,21-22 0,-21 0 16,0 21-16,0 1 0,0-1 0,21 0 15,-22 1-15,1-1 0,0 43 16,21-43-16,0 0 0,0 1 16,0-22-16,0 21 0,0-21 0,0 22 15,0-22-15,0 0 0,21 0 16,-21 0-16,21-21 0,1 0 15,20 0-15,-21 0 0,0 0 0,0 0 16,22 0-16,-22 0 16,21-21-16,-21 0 0,22 21 0,-22-42 0,21 20 15,-21 1-15,1-21 0,20 21 16,-21-22-16,0 1 0,0 21 16,1-21-16,-1-22 0,-21 43 15,0 0-15,-21 42 31,-1 0-31,1 0 0,21 22 16,-21-22-16,0 21 0,0-21 16,21 22-16,0-22 0,-21 42 15,21-42-15,0 1 0,0-1 16,0 0-16,0 0 0,0 0 16,21-21-16,-21 21 0,21-21 0,0 0 15,0 0-15,22 0 0,-22 0 16,42 0-16,-20 0 0,-1 0 15,-21-21-15,43-21 0,-22 21 16,-21 0-16,0-22 0,0 22 16,22-21-16,-22-1 0,0 1 0,0 0 15,0 21-15,1-22 0,-1 22 16,-21 0-16,0 0 0,-21 21 31,-1 21-31,1 0 16,21 21-16,-21-20 0,0 20 15,0-21-15,21 21 0,0-20 0,-21 20 16,-1-21-16,22 21 0,0-20 16,0-1-16,0 0 0,0 0 0,0 0 15,22-21 1,-1 0-16,0 0 0,0 0 16,0 0-16,22 0 0,-22 0 0,0-21 15,0 21-15,0-21 0,0 0 16,1 0-16,-22-1 0,0 1 0,0-21 15,0 21-15,0-22 0,0 22 16,0-42-16,-22 42 0,1-1 16,0 1-16,0 0 0,0 21 15,0 0-15,21-21 0,-22 21 16,1 0-16,42 0 31,1-21-31,-1 21 16,21 0-16,-21 0 0,0-21 0,22 21 15,-22-22-15,21 22 0,-21 0 16,1 0-16,-1 0 0,0 0 0,0 0 16,0 0-16,0 0 0,1 22 0,-22-1 15,0 0-15,0 0 0,21 0 16,-21 0-16,21 1 0,-21-1 16,0 0-16,0 21 0,0-21 0,0 1 0,0-1 15,0 0-15,0 0 16,0 0-16,-21 0 0,0-21 0,21 22 15,-22-22-15,1 21 16,0-21 0,21-21-1,0-1-15,0 1 16,0 0-16,0 0 0,0-21 16,21 20-16,0 1 0,1-21 15,-1 0-15,21 20 0,-21-20 16,22 21-16,-1-21 0,0 20 0,1-20 15,20 21-15,-21 21 0,1-21 16,-1 21-16,0 0 0,1 0 0,-22 0 16,0 21-16,0 0 0,0 0 0,-21 22 15,0-22-15,0 21 0,0-21 16,0 22-16,0-22 0,0 21 0,0 0 16,0-20-16,0 20 0,0-21 15,-21 0-15,21 0 0,-21 1 0,21-1 16,0 0-16,-21 0 0,0 0 15,0-21 1,21-21 0,0 0-1,0 0-15,21 0 16</inkml:trace>
  <inkml:trace contextRef="#ctx0" brushRef="#br0" timeOffset="31217.53">17399 3069 0,'0'0'0,"0"-21"0,0 0 15,0 0-15,-21 0 0,0 21 16,-1 0 0,22-22-16,-21 22 0,0 0 15,0 22-15,0-22 0,0 21 0,-1 0 16,1 0-16,0 21 0,0-20 15,-21-1-15,20 21 0,1 0 0,0-20 16,21 20-16,-21-21 0,21 21 16,0-20-16,-21-1 0,21 0 0,0 0 15,0 21-15,21-42 0,0 0 16,-21 22-16,21-22 0,0 0 16,1 0-16,-1 0 0,0 0 0,21-22 15,-21 1-15,1 0 0,-1 0 16,0 0-16,21-43 15,-21 22-15,1 0 0,-1-1 0,0 22 16,0-21-16,0-1 0,-21 22 16,0 0-16,0 0 0,0 42 31,-21 0-15,0 0-16,21 22 0,0-22 0,-21 21 15,21-21-15,-21 22 0,21-22 16,0 0-16,0 21 0,0-20 0,0-1 15,0 0-15,0 0 0,21 0 0,0 0 16,0-21-16,0 0 16,0 0-16,1 0 0,20 0 15,-21 0-15,0 0 0,22-21 16,-22 0-16,0 0 0,21 0 0,-21 0 16,1-22-16,20 1 0,-21 0 0,0-1 15,22 1-15,-22 0 0,0-22 16,0 22-16,21-43 15,-42 43-15,0-1 0,22 22 0,-22-21 16,0 21-16,0 0 16,-22 42-1,1 0-15,0 0 0,0 0 16,0 22-16,21-22 0,-21 21 0,-1 0 16,1 1-16,0-22 15,21 21-15,0 1 0,0-1 0,0 0 16,0 1-16,0-1 0,0-21 15,0 43-15,0-43 0,21 21 16,22-21-16,-22 0 0,0-21 16,0 0-16,0 0 0,0 0 15,1 0-15,-1 0 0,0 0 0,0 0 16,0 0-16,0-21 0,1 0 16,-1 0-16,21 0 0,-21 0 0,0-1 15,1 1-15,-1 0 0,-21 0 0,21-21 16,-21 20-16,21 1 15</inkml:trace>
  <inkml:trace contextRef="#ctx0" brushRef="#br0" timeOffset="31455.64">16468 2561 0,'0'0'0,"-22"21"0,-20-21 0,21 0 16,0 0-16,0 0 15,-1 0 32,1 0-47,0 0 0,0 0 16</inkml:trace>
  <inkml:trace contextRef="#ctx0" brushRef="#br0" timeOffset="31651.19">15071 2900 0,'0'21'16,"0"-42"-16,21 42 15,0-21-15,0 0 0,21 0 16,-20 0-16,20 0 0,0 0 0,1 0 16,-1 0-16,0-21 0,-21 21 15,22-21-15,-22 21 0,21-21 0</inkml:trace>
  <inkml:trace contextRef="#ctx0" brushRef="#br0" timeOffset="32452.33">19198 2794 0,'0'0'0,"-21"42"31,42-42-15,0 0-16,0 0 0,1 0 0,-1 0 15,0 0-15,21 0 0,1-21 16,-22 21-16,21-21 0,0 21 0,-20-21 16,20 0-16,-21 0 0,0 21 0,0-22 15,1 1-15,-1 0 0,-21 0 16,0 0-16,0 0 0,0-1 0,0 1 16,-21 21-1,-1 0-15,22 21 0,-21 1 16,0-1-16,0 21 0,0-21 15,0 22-15,-1 62 16,1-62-16,0-1 0,21 0 16,0 22-16,0-22 0,-21 1 0,21 20 15,0-21-15,-21 1 0,21-1 0,0 0 16,0-20-16,0 20 0,-21-21 16,21 0-16,0 0 0,0 1 0,-22-1 15,1-21-15,0 0 0,0 21 16,-21-21-16,20 0 0,1 0 15,0 0-15,0-21 0,0 0 16,0 21-16,-1-22 0,1 1 16,0 21-16,21-21 0,-21 0 0,21 0 15,0 0-15,0-1 16,0 1-16,0 0 16,21 21-16,0-21 15,0 21-15,1-21 0,-1 21 0,0-21 16</inkml:trace>
  <inkml:trace contextRef="#ctx0" brushRef="#br0" timeOffset="33107.94">19770 3196 0,'0'0'0,"21"0"0,-21-21 0,21 21 15,0 0-15,0-21 0,0 21 16,1-21-16,-1 0 0,0 21 0,-21-22 15,21 1-15,0 21 0,0-21 16,-21 0-16,0 0 0,0 0 0,0-1 16,-21 22 15,0 0-31,0 0 0,0 22 0,0-1 16,-1 0-16,1 0 0,0 21 15,-21-20-15,-1 41 0,22-42 16,21 22-16,0-22 0,-21 0 15,21 21-15,0-21 0,0 1 16,0-1-16,0 0 0,21 0 16,0-21-16,1 0 0,-1 0 15,0 0-15,0 0 0,0 0 0,22 0 16,-22 0-16,21 0 0,-21-21 16,22 0-16,-22 0 0,21-1 0,22-20 15,-43 21-15,21-21 16,0 20-16,-20-20 0,-1 21 0,21-21 15,-21 20-15,-21 1 0,21 0 0,-21 0 16,0 0 0,-21 21-1,0 21-15,0-21 16,0 21-16,21 0 0,0 0 16,-21 1-16,21-1 0,0 0 0,0 0 15,0 0-15,0 0 0,0 1 16,0-1-16,0 0 0,0 0 15,21 0-15,0-21 0,-21 21 16,0 1-16,0-1 16,0 0-1,-21-21 1,0 0-16,-1 0 0,1 0 16,0 0-16,0 0 0,0 0 15,21-21 1,0 0-16,0-1 15,21 1-15,0 0 0,0 0 0,0 0 16</inkml:trace>
  <inkml:trace contextRef="#ctx0" brushRef="#br0" timeOffset="33383.8">20976 2688 0,'0'0'0,"0"-21"0,-21 21 15,0 0 1,0 21-16,21 0 0,-22 1 16,1-1-16,0 21 0,21-21 15,-21 22-15,0-1 0,0 0 0,21-21 16,-22 22-16,1-1 0,0 0 0,0 1 16,0-22-16,0 21 0,-1 1 15,22-22-15,-21 21 0,21-21 0,-21 0 16,21 1-16,0-1 15,21-21-15,0 0 0,1 0 16,-1 0-16,0 0 0,0 0 16,0-21-16,0-1 0</inkml:trace>
  <inkml:trace contextRef="#ctx0" brushRef="#br0" timeOffset="33579.69">20574 2963 0,'21'0'31,"0"0"-31,0 0 0,1 0 0,20 0 16,0 0-16,1 0 0,-1 0 16,0 0-16,1 0 0,41 0 15,-41 0-15,-1-21 0,0 21 16,1-21-16</inkml:trace>
  <inkml:trace contextRef="#ctx0" brushRef="#br0" timeOffset="33892.08">21992 2709 0,'0'0'0,"-21"-42"31,0 42-31,0-21 0,-1 21 0,1 0 16,0 0-16,-21 0 0,-1 0 0,1 21 16,21 0-16,-21 0 0,-1 1 15,1-1-15,0 21 0,-1 0 0,1-20 16,0 20-16,20 0 0,-20-21 16,21 22-16,0-1 0,0-21 0,-1 22 15,22-1-15,0-21 0,0 21 0,0-20 16,0-1-16,0 21 0,22-21 15,-1 0-15,0-21 0,21 22 0,1-1 16,-22-21-16,21 0 0,0 0 16,1 0-16,-1 0 0,0 0 0,1 0 15</inkml:trace>
  <inkml:trace contextRef="#ctx0" brushRef="#br0" timeOffset="34357.81">22140 3154 0,'0'0'0,"21"-42"0,1 20 16,-1 1-16,-21 0 0,0 0 15,0 0-15,0 0 0,0-1 0,0 1 16,0 0-16,-21 21 16,-1 0-16,1 0 0,0 0 15,0 0-15,0 0 0,0 21 16,-22 0-16,22 1 0,-21-1 16,21 0-16,-1 0 0,-20 21 0,21-20 15,0 20-15,0-21 0,-1 21 16,1-20-16,21 20 0,0-21 0,0 0 15,0 0-15,0 1 0,21-1 16,22-21-16,-22 21 0,0-21 16,0 0-16,22 0 0,-22 0 0,0-21 15,21 21-15,-21-21 0,1-1 16,20 1-16,-21 0 0,0 0 0,0-21 16,1 20-16,-22 1 0,21-21 15,0 21-15,-21-43 16,0 43-16,0 0 15,0 42 1,0 0 0,-21-21-16,21 21 0,-21 1 15,21-1-15,-22 0 0,22 0 0,-21 21 16,0-20-16,21-1 0,0 0 16,0 0-16,0 0 15,0 0 1,21-21-16,0 0 15,1 0-15,-1-21 0</inkml:trace>
  <inkml:trace contextRef="#ctx0" brushRef="#br0" timeOffset="34740.25">22754 2942 0,'0'-21'0,"0"42"0,0-63 16,-21 42-16,0 0 15,-22 0-15,22 0 0,0 0 16,0 0-16,0 0 0,0 21 0,-1 0 16,1-21-16,0 21 0,0 1 15,0-22-15,21 21 0,-21 0 0,21 0 16,0 0-16,0 0 16,0 1-16,21-22 15,0 21-15,0-21 0,0 21 0,0 0 16,1-21-16,-1 21 0,0 0 15,0-21-15,0 22 0,-21-1 16,0 0 0,-21-21-1,0 21-15,0-21 0,0 0 0,-22 0 16,22 0-16,0 0 0,0 0 16,0 0-16,-22 0 0,22 0 0,0 0 15,42-21 32,0 0-47,0 21 0</inkml:trace>
  <inkml:trace contextRef="#ctx0" brushRef="#br0" timeOffset="35128.03">22881 3133 0,'21'0'32,"0"0"-32,-21-21 0,22 21 15,-1 0-15,0-22 16,0 1-16,0 0 16,0 0-16,-21 0 0,0 0 15,-21 21 16,0 0-31,0 21 16,0 0-16,0 0 0,-1-21 16,1 21-16,0 0 0,0 1 15,0-1-15,0 0 0,21 0 0,0 0 16,-22 0-16,22 1 0,0-1 16,0 0-16,0 0 0,22-21 15,-1 0 1,0 0-16,0 0 15,0 0-15,22 0 0,-22 0 0,0-21 16,21 0-16,-21 21 0,22-21 0,-22-1 16</inkml:trace>
  <inkml:trace contextRef="#ctx0" brushRef="#br0" timeOffset="35465.83">23347 2963 0,'0'0'0,"-21"0"16,-1 0-16,1 0 15,0 0-15,0 0 0,0 22 0,0-1 16,-1-21 0,22 21-16,0 0 0,0 0 15,0 0-15,0 1 16,0-1-16,0 0 16,22 0-16,-1 0 0,-21 0 15,0 1-15,21-22 0,-21 21 16,0 0-16,0 0 15,-21 0 1,0-21 0,-1 0-16,1 0 0,0 0 15,0 0-15,0 0 32,0 0-1</inkml:trace>
  <inkml:trace contextRef="#ctx0" brushRef="#br0" timeOffset="38408.62">783 4805 0,'0'-21'16,"0"0"-1,-21 21 1,0 0 0,42 0 77,0 0-93,0 0 0,-21-22 16,21 22-16,1-21 0,-1 0 0,0 21 16,0-21-16,0 0 0,0 21 15,-21-21-15,0-1 0,22 1 0,-22 0 16,0 0 0,-22 42 15,22 0-16,0 22-15,0-22 0,-21 21 16,21 0-16,0 1 0,-21 20 16,21-20-16,0-1 0,0 64 15,0-64-15,-21 0 0,21 1 16,0-1-16,-21-21 0,21 0 0,0 22 16,0-22-16,0 0 0,-21 0 15,-1-21-15,1 0 16,0 0-1,21-21-15,-21 0 0,0 21 0,0-42 16,21 20-16,-22 1 0,1 0 16,0-21-16,0 21 0,0-22 15,0 22-15,-1-21 0,1 21 16,21-1-16,0 44 16,0-1-1,0 0-15,0 0 0,21 0 16,1 22-16,-1-22 0,0 21 0,0-21 15,0 0-15,0 22 16,1-22-16,-1 0 0,0 0 0,0 0 16,0-21-16,0 22 0,22-22 15,-22 0-15,0 0 0,0 0 0,22 0 16,-22 0-16,21-22 0,-21 1 16,22 0-16,-1 0 0,-21 0 0,21-22 15,-20 1-15,-1 21 0,0-21 16,0-1-16,0-20 0,-21 20 15,0 1-15,0 0 0,0-1 0,0 22 16,0-21-16,0 21 0,0 42 31,0 0-31,-21 0 0,21 22 16,-21-22-16,21 21 0,0 0 16,0 1-16,-21-1 0,21 0 0,-21-20 15,21 20-15,-22-21 0,22 21 16,0-20-16,0-1 0,0 0 15,-21-21-15,21 21 0,0-42 32,0 0-32,21 0 15,1-1-15,-22 1 0,21 0 0,0-21 16,0-1-16,0 1 0,0 0 16,22-1-16,-22 1 0,0 0 0,0 21 15,0-1-15,22 1 0,-22 0 16,0 21-16,0 0 0,-21 21 15,21 0-15,1 1 0,-22 20 0,21 0 16,-21-21-16,0 22 0,0-1 16,0 0-16,21-20 0,-21 20 15,0 0-15,0-21 0,21 1 0,-21 20 16,0-21-16,21 0 16,0-21-16,1 0 0,-1 0 15,0 0-15,0 0 0,0-21 16,0 0-16,22 0 0,-22 0 15,0-1-15,0-20 0,0 0 0,1-1 16,-1-20-16,0 21 0,0-22 16,0 1-16,0 20 0,-21-20 0,0 20 15,0 1-15,0 21 0,0-21 16,0 20-16,0 1 0,0 0 16,0 42-1,0 0 1,0 22-16,0-22 0,0 21 15,0 1-15,0 20 0,0-21 0,0 22 16,0-22-16,0 22 0,0-22 16,0 0-16,0 1 0,0-1 0,0 0 15,0-20-15,0-1 0,0 0 16,22 0-16,-1 0 0,0-21 16,0 0-16,0 0 0,22 0 15,-22 0-15,0 0 0,0-21 0,0 0 16,22 0-16,-22 0 0,0-1 15,21-20-15,-21 21 0,1-21 16,-1 20-16,-21-20 0,0 21 0,0 0 16,0 0-16,0-1 0,-21 44 31,-1-1-31,22 0 0,0 21 16,-21-21-16,21 22 0,-21-22 0,21 21 15,0-21-15,0 1 0,0-1 16,0 0-16,0 0 0,0 0 0,21 0 15,0-21-15,1 0 16,-1 0-16,0 0 0,0 0 0,0 0 16,0-21-16,1 21 0,-1-21 15,0 0-15,-21 0 0,21 0 16,0-1-16</inkml:trace>
  <inkml:trace contextRef="#ctx0" brushRef="#br0" timeOffset="38623.8">2011 4826 0,'0'0'0,"-21"0"32,42 0-17,0 0-15,0 0 0,21 0 0,-20 0 16,20 0-16,0-21 0,1 21 15,-1-21-15,0 21 0,1 0 0,-22-21 16,21 21-16,-21-22 0,22 22 16</inkml:trace>
  <inkml:trace contextRef="#ctx0" brushRef="#br0" timeOffset="39394.4">3281 5165 0,'0'0'16,"42"0"-16,-21-21 15,0 21-15,-21-22 0,22 1 0,-1 21 16,-21-21-16,0 0 0,0 0 16,0 0-16,0-1 0,0 1 0,-21 0 15,-1-21-15,1 21 0,0-1 0,-21 1 16,21 0-16,-22 21 0,1 0 15,21 0-15,-22 0 0,1 0 0,0 21 16,-1 0-16,22 1 0,-21 20 16,0-21-16,20 21 0,-20 1 15,21-1-15,0 0 0,21 1 16,0-22-16,0 21 0,0-21 0,0 22 16,0-22-16,0 0 0,21-21 15,0 21-15,21-21 0,1 0 16,-1 0-16,22-21 0,-22 0 15,-21 21-15,21-21 0,-20 0 16,20-1-16,-21-20 0,21 21 0,-20 0 16,-1-22-16,0 1 15,-21 21-15,0-21 0,21 20 0,-21 1 16,0 0 0,-21 42-1,21 0-15,-21 1 16,21-1-16,0 21 0,0-21 15,0 22-15,0-1 0,0 0 0,0 1 16,-21-1-16,21 0 0,0 22 16,0-22-16,0 22 0,0-22 0,0 21 15,0 64-15,0-63 0,0-1 16,0 1-16,0-1 0,0-20 16,21 20-16,-21 1 0,0-1 0,0 1 15,21-1-15,-21 1 0,0-1 16,0-20-16,0 20 0,0-21 0,0 1 15,0-22-15,0 21 0,0-21 16,-21-21-16,21 22 0,-21-22 16,-1-22-16,1-20 15,21 21-15,-21-21 0,21-1 16,0 1-16,0-22 0,0 1 16,0 21-16,-21-22 0,21 1 0,0-22 15,0 21-15,0 1 0,0-1 0,0 1 16,0-1-16,21 1 0,0-1 15,-21 22-15,21-21 0,1 20 0,-1 22 16,0-21-16,0-1 0,21 1 16,-20 21-16,-1-21 0,21 20 15,-21-20-15</inkml:trace>
  <inkml:trace contextRef="#ctx0" brushRef="#br0" timeOffset="39807.17">3598 5017 0,'0'0'15,"0"-22"-15,0 1 0,0 0 0,0 0 16,0 0-16,0 0 0,0-1 16,0 1-16,0 0 0,0 0 15,21 21-15,1 0 16,-1 0-16,21 0 0,-21 21 15,0 0-15,22 22 0,-22-22 0,21 21 16,-21 0-16,1 1 0,-1-22 0,0 21 16,-21 1-16,0-22 0,0 21 15,0-21-15,0 0 0,0 1 0,0-1 16,0 0-16,-21-21 16,21-21-1,0 0 1,0-1-16,0 1 0,0 0 15,0 0-15,0-21 0,0-22 16,0 22-16,21-1 0,0 22 16,0-21-16,-21 21 0,43-43 15,-22 43-15,0 0 16,0 21-16,0 0 0,0 0 16,1 0-16,-1 0 0,0 0 0</inkml:trace>
  <inkml:trace contextRef="#ctx0" brushRef="#br0" timeOffset="41723.71">4762 5144 0,'22'0'0,"41"-43"16,-63 22-1,0 0-15,0 0 0,0-22 0,0 22 16,0 0-16,0-21 15,0-1-15,0 22 0,0 0 0,-21-21 0,0 21 16,0-1-16,-22 1 16,1 21-16,0 0 0,20 0 0,-20 0 15,0 0-15,-1 21 0,1 1 0,0-1 16,21 0-16,-22 21 0,22 1 16,0-1-16,0 0 0,0 1 0,-1-1 15,22 0-15,-21 1 0,21-1 16,0 0-16,0-21 0,0 1 0,0-1 15,21 0-15,1 0 0,-1 0 0,21-21 16,-21 0-16,0 0 0,22 0 16,-1 0-16,-21 0 0,22 0 0,-1-21 15,0 0-15,1 0 0,-22 0 16,21-1-16,-21-20 0,22 21 0,-22-21 16,0-1-16,21 1 0,-42 0 15,21-1-15,1 1 0,-22 0 16,0-1-16,0 22 0,0 0 0,0 0 15,0 0-15,0 42 16,-22 0 0,22 0-16,-21 21 0,21-20 0,0 20 15,0 0-15,0-21 0,0 22 16,0-22-16,0 21 0,0-21 0,0 1 16,0 20-16,0-21 0,0 0 15,21-21-15,1 21 0,-1-21 0,0 0 16,0 0-16,21 0 0,-20 0 0,-1 0 15,21 0-15,-21 0 0,22-21 16,-22 0-16,0 0 0,0-21 16,0 20-16,0-20 0,1 0 0,-22-1 15,0-20-15,21 21 0,-21-1 16,21 1-16,-21 0 0,0-1 0,0 1 16,0 0-16,0-1 0,0 22 15,0 0-15,0 0 0,0 0 0,0 42 47,0 21-47,0-21 0,0 22 0,0-22 16,0 42-16,0-20 0,0-1 15,0 0-15,-21 22 0,21-22 0,0 0 16,0 1-16,0-1 0,0 0 16,0-20-16,0 20 0,0-21 15,21 0-15,0 0 0,0 1 0,0-22 16,-21 21-16,22-21 0,20 0 15,-21 0-15,0 0 0,0 0 0,22 0 16,-22 0-16,0-21 0,21-1 16,-20 1-16,20 0 0,-21 0 0,21 0 15,-20 0-15,20-22 0,-21 1 16,0 21-16,0-22 0,1 1 0,-1 21 16,-21-21-16,0 20 0,0 1 15,0 42 16,0 1-31,-21-1 0,-1 21 16,22-21-16,0 22 0,0-22 16,-21 21-16,21-21 0,0 22 0,0-22 15,0 0-15,0 0 0,0 0 0,0 0 16,0 1-16,21-1 16,1-21-16,-1 0 0,21 0 15,-21 0-15,0 0 0,1 0 0,20 0 16,-21-21-16,0-1 0,0 22 15,1-21-15,20 0 0,-21-21 16,0 21-16,0-1 0,1-20 16,-1 0-16,0 21 0,-21-22 0,0 22 15,0-21-15,0 21 0,21-1 0,-21 1 16,0 42 15,0 1-31,-21 20 0,21-21 0,-21 0 16,21 22-16,0-22 0,0 21 15,0-21-15,0 0 0,0 22 0,0-22 16,0 0-16,0 0 0,0 0 16,0 1-16,21-22 15,0 0 1,0 0-16,0 0 0,1-22 16,-1 22-16,0-21 0,0 0 0,0-21 15,-21 21-15,0-1 16,0 1-16,0-21 0,0 21 15,0-22-15,0 22 0,-21-21 0,0 21 16,0 0-16,21-1 0,-21 1 16,-1 21-16,1 0 0,0 0 0,0 0 15,0 0-15,21 21 16,21-21 15,0 0-31,0 0 16,0 0-16,1 0 0,-1 0 0,21-21 15,-21 21-15,22-21 0,-22 21 16,0 0-16,21 0 0,-21-21 16,1 21-16,-1 0 0,0 0 0,0 0 15,0 0-15,0 0 0,1 21 16,-22 0-16,0 0 16,21 1-16,-21-1 0,0 0 15,21 0-15,-21 0 0,0 0 16,0 1-16,0-1 0,0 0 0,0 0 15,0 0-15,0 0 0,-21 1 16,21-1-16,-21-21 16,21 21-16,0 0 15,-22-21 1,22-21 0,0 0-16,0 0 15,0-1-15,0 1 0,0 0 16,0 0-16,22 0 0,-1-22 15,0 1-15,0 21 0,0-21 0,22-1 16,-1 1-16,-21 0 0,43 20 16,-22-20-16,0 21 0,1 0 15,-1 0-15,43-1 0,-43 22 16,0 0-16,-21 0 0,1 0 16,-1 22-16,0-1 0,-21 0 0,21 0 15,-21 21-15,0-20 0,0 20 0,0 0 16,-21 1-16,0-22 0,0 21 15,21 0-15,-22-20 0,1 20 0,0-21 16,21 21-16,-21-20 0,21-1 16,-21-21-16,21 21 0,0 0 15,-21-21-15,-1 0 32,22-21-17,-21 0-15,21 0 0,0-1 16,-21 1-16,0 0 0,21-21 15,-21 21-15</inkml:trace>
  <inkml:trace contextRef="#ctx0" brushRef="#br0" timeOffset="41948.15">6604 4509 0,'0'0'0,"-42"0"0,20 0 16,1 0-16,0 0 0,0 0 78</inkml:trace>
  <inkml:trace contextRef="#ctx0" brushRef="#br0" timeOffset="42165.02">5397 4636 0,'0'21'31,"22"-21"-31,-1 0 0,21 0 16,-21 0-16,0 0 0,22 0 0,-1 0 16,0 0-16,-20 0 0,20 0 15,0 0-15,1 0 0,-1 0 0,-21 0 16,21 0-16,-20-21 0</inkml:trace>
  <inkml:trace contextRef="#ctx0" brushRef="#br0" timeOffset="42635.76">8530 5228 0,'0'0'16,"21"-42"-1,0 42-15,1 0 16,-1 0-16,-21 21 16,0 0-16,0 0 15,0 1-15,0-1 0,-21 0 16,-1 0-16,1 0 0,0-21 15,0 21-15,0 1 0,0-22 16,-1 0-16,1 21 0,0-21 0,0 0 16</inkml:trace>
  <inkml:trace contextRef="#ctx0" brushRef="#br0" timeOffset="43640.29">9229 5207 0,'0'0'0,"21"0"0,0 0 16,0 0-16,0 0 15,0-21-15,1 0 0,-1 0 0,0-1 16,0 1-16,0 0 0,0 0 15,22-21-15,-22 20 0,0-20 0,21 21 16,-20-21-16,-22-1 0,21 1 16,-21 21-16,0-22 0,0 1 0,0 21 15,0 0-15,0 0 0,-21-1 16,-1 22-16,1 0 0,0 0 16,0 0-16,0 22 0,21-1 15,-21 0-15,-1 0 0,1 21 0,0 1 16,0-22-16,21 21 0,0 1 0,0-1 15,0 0-15,0 1 0,0-1 16,0-21-16,0 21 0,0-20 0,0 20 16,0-21-16,21 0 0,0-21 0,0 21 15,22-21-15,-22 0 0,21 0 16,-21 0-16,22 0 0,-1 0 0,0-21 16,43 0-16,-43 0 15,1-21-15,-1 20 0,-21 1 16,22-21-16,-22 0 0,21 20 0,-21-20 15,-21 0-15,0-1 0,21 1 16,-21 0-16,0 21 0,0-1 16,0 1-16,0 0 0,0 0 0,0 42 31,0 0-31,0 22 0,0-22 16,0 0-16,-21 21 0,21 1 0,0-22 15,0 21-15,0-21 0,0 22 16,0-22-16,-21 21 0,21-21 0,-21 0 15,21 1-15,0-1 0,0 0 16,-21-21-16,21 21 0,0-42 31,0 0-15,0 0-16,0-1 0,0 1 16,21-21-16,-21 21 0,21-22 0,0 22 15,0-21-15,1 0 0,-1-1 16,21 22-16,-21-21 0,22 21 0,-1-1 15,0 1-15,1 0 0,-1 0 0,0 21 16,1 0-16,-1 0 0,0 0 16,-21 21-16,22 0 0,-22 0 15,0 22-15,0-22 0,0 21 0,-21-21 0,0 22 16,0-1-16,0-21 16,0 22-16,-21-22 0,0 0 0,0 21 15,21-21-15,-21 1 0,0-1 0,-1-21 16,1 21-16,21 0 0,-21-21 15,42-21 17,0 21-32,-21-21 0,22 0 15</inkml:trace>
  <inkml:trace contextRef="#ctx0" brushRef="#br0" timeOffset="44197.97">11366 4784 0,'0'0'0,"0"-21"0,0-1 16,-21 1-16,0 0 15,0 21-15,0-21 0,0 21 0,-1 0 16,1 0-16,-21 0 0,21 0 0,-22 0 16,22 0-16,-21 21 0,21 0 15,-22 0-15,1 1 0,0-1 0,21 21 16,-22-21-16,22 22 0,0-1 0,0-21 15,0 21-15,-1 1 16,22-22-16,0 21 0,0-21 0,0 1 16,0 20-16,22-21 0,-1 0 0,0-21 15,0 0-15,21 0 16,-20 0-16,20 0 0,-21 0 0,21 0 16,1 0-16,41-42 0,-41 21 15,-1 0-15,-21-1 0,22-20 16,-22 0-16,0 21 0,21-43 0,-21 22 15,1-1-15,-22 1 0,21-21 16,0 20-16,-21 1 0,21-22 0,-21 22 16,0 0-16,0-1 0,0 1 0,21 21 15,-21-21-15,0 20 0,0 1 16,0 42 0,0 1-16,0-1 0,-21 21 15,21 0-15,0-20 16,0 20-16,-21 21 0,21-20 0,-21-1 15,21 22-15,0-22 0,0 0 0,0 1 16,0 20-16,0-42 0,0 22 16,0-1-16,0-21 0,0 21 0,0-20 15,21-1-15,0 0 0,0-21 0,0 21 16,1-21-16,-1 0 0,0 0 16,0 0-16,21 0 0,-20-21 0,20 0 15,-21 21-15,21-21 0</inkml:trace>
  <inkml:trace contextRef="#ctx0" brushRef="#br0" timeOffset="44488.74">12933 4424 0,'0'0'0,"-64"0"31,43 0-31,0 0 0,21 21 0,-21 0 16,0 0-16,21 1 16,-22 20-16,1-21 0,21 21 0,-21 1 15,21-1-15,-21 0 0,0 22 0,21-22 16,-21 1-16,21-1 0,0 0 16,-22-21-16,22 22 0,0-22 0,0 21 15,0-21-15,0 1 0,0-1 16,22-21-1</inkml:trace>
  <inkml:trace contextRef="#ctx0" brushRef="#br0" timeOffset="45028">12467 4805 0,'0'0'0,"-21"0"0,21 21 31,21-21-31,0 0 0,22 0 16,-22 0-16,21 0 0,-21 0 0,22 0 15,-1 0-15,0-21 0,1 21 16,-1-21-16,0 0 0,1 21 0,-1-22 16,0 22-16,1-21 0,-1 21 0,-21 0 15,21 0-15,-20-21 0,-1 21 16,0 0-16,-21 21 15,0 0 1,-21 1-16,0 20 16,-1-21-16,1 0 0,0 22 0,0-22 15,0 21-15,0-21 0,21 0 0,0 22 16,-22-22-16,22 0 0,0 0 16,0 0-16,0 1 0,0-1 0,22 0 15,-1-21-15,0 0 0,21 21 16,-21-21-16,1 0 0,20 0 0,0 0 15,-21 0-15,22 0 0,-1-21 0,-21 21 16,22-21-16,-22 0 0,0-1 16,21 1-16,-21 0 0,1 0 0,-22 0 15,21-22-15,-21 22 0,0-21 16,0 0-16,0-1 0,0 22 16,0-21-16,-21 21 0,-1-22 0,1 22 15,0 0-15,-42 21 0,41 0 16,1 0-16,-21 0 0,21 0 15,0 21-15,-22 0 0,22 0 0,0 1 16,0-1-16,0 21 0,-1-21 16,1 0-16,0 1 0,21-1 15,0 0-15</inkml:trace>
  <inkml:trace contextRef="#ctx0" brushRef="#br0" timeOffset="46867.79">14076 5101 0,'21'0'47,"0"-21"-47,0 0 15,0 0-15,1 21 0,-1-21 0,0-1 16,0 1-16,21-21 0,-20 21 15,-1 0-15,21-22 0,-21 22 0,0-21 16,1 21-16,-1-1 0,-21 1 16,0 0-16,21 0 0,-21 0 15,0 0-15,-21 21 32,0 0-32,-1 0 0,22 21 0,-21 0 15,0 0-15,21 0 0,-21 0 0,21 22 16,0-22-16,0 21 0,0 1 15,0-22-15,0 21 0,0-21 0,0 22 16,0-22-16,0 0 0,21 0 16,0 0-16,0 0 0,1-21 0,-1 22 15,0-22-15,0 0 0,21 0 0,-20 0 16,-1 0-16,21 0 0,-21-22 16,22 1-16,-22 21 0,21-21 0,-21 0 15,22 0-15,-22-22 0,0 22 16,0 0-16,-21-64 0,21 64 15,-21-21-15,0 21 0,0 0 16,0-1-16,0 1 0,0 0 16,0 42-1,0 0-15,-21 1 16,21-1-16,0 21 0,0-21 16,-21 22-16,21-22 0,-21 21 0,21-21 15,0 0-15,0 1 0,-21 20 0,-1-21 16,22 0-16,0 0 15,-21-21-15,21-21 32,21 0-17,-21 0-15,22 0 0,-1 0 16,-21-22-16,21 22 0,0-21 16,-21 21-16,21-22 0,0 1 0,1 21 15,-1-22-15,21 22 0,-21 0 0,0 0 16,22 21-16,-22 0 0,0 0 15,21 0-15,-20 0 0,-1 0 0,0 21 16,0 0-16,0 0 0,-21 22 0,21-22 16,1 21-16,-1 1 15,-21-1-15,21-21 0,0 21 0,-21-20 16,21 20-16,0-21 0,-21 0 0,22 0 16,-1 1-16,-21-1 0,21 0 15,0-21 1,0-21-1,-21 0-15,21-1 0,-21 1 16,22 0-16,-22 0 0,21 0 0,0-22 16,0 1-16,0 0 0,0-1 15,1 1-15,20 21 0,-21-21 16,21-1-16,-20 22 0,20 0 0,0-21 16,-21 42-16,22-22 0,-1 22 0,0 0 15,1 0-15,-22 0 0,21 0 16,-21 22-16,1-1 0,-1 0 0,0 21 15,-21-21-15,0 22 0,0-22 16,0 21-16,0-21 0,0 22 0,0-22 16,-21 0-16,0 21 15,21-20-15,-22-22 0,22 21 0,0-42 47,0-1-47,0 1 0,0 0 16,0 0-16,0-21 0,0 20 15,0-20-15,0 21 0,0 0 0,0-22 16,-21 22-16,21 0 0,-21-21 16,0 21-16,0 21 0,-22-22 15,22 1-15,0 21 0,0 0 0,0 0 16,-22 0-16,22 0 0,0 0 0,0 21 16,0 1-16,0-1 0,-1 0 15,1 21-15,0-21 0,0 22 0,0-1 16,0-21-16,21 22 0,0-1 15,-22-21-15,22 21 0,0-20 0,0-1 16,0 21-16,0 0 0,22-42 16,-1 22-16,0-22 0,0 0 15,0 21-15,22-21 0,-22 0 16,0 0-16,21 0 0,-21-21 0,64-1 16,-64 1-16,22 0 15,-1 0-15,-21-21 0,0 20 0,22-20 16,-22 0-16,21-1 0,-21 1 0,0 0 15,1-1-15,20-20 16,-21 21-16,0-1 0,-21 1 0,21 0 0,1 20 16,-22-20-16,21 0 0,-21 21 15,0-1-15,0 1 0,0 0 0,-21 42 32,-1 0-32,1 22 15,0-1-15,0-21 0,0 22 0,0-1 16,21 0-16,0 22 15,0-22-15,-22 0 0,22 1 0,-21 20 16,21-20-16,0-1 0,0 0 0,0-21 16,0 22-16,0-22 0,0 21 15,0-21-15,21 1 0,1-1 0,-1-21 16,0 21-16,0-21 0,0 21 0,0-21 16,22 0-16,-22 0 0,42 0 15,-41-21-15,-1 0 0,21 21 16,-21-21-16,0 21 0,1-22 0,-1 1 15,0 21-15,-21-21 0,0 0 16,21 0-16</inkml:trace>
  <inkml:trace contextRef="#ctx0" brushRef="#br0" timeOffset="48704.06">17293 4911 0,'0'21'16,"0"-42"15,0 0-31,21-1 16,0 1-16,1 21 0,-1-21 15,0 0-15,0-21 0,0 20 0,0 1 16,-21 0-16,22 0 0,-1-21 16,0 20-16,0-20 0,0 21 0,-21-21 0,0-1 15,21 22-15,-21-21 16,22 21-16,-22-22 0,0 22 0,0 0 15,0 0-15,0 0 0,-22 21 32,22 21-32,-21 0 0,0 0 15,21 21-15,-21-20 0,0 20 16,21-21-16,-21 21 0,-1 1 0,22-1 16,-21 43-16,0-43 0,21 0 15,-21 1-15,21-22 0,0 21 16,0 1-16,0-22 0,0 0 15,21 21-15,0-21 0,0-21 0,22 22 16,-22-22-16,0 0 0,21 0 16,-20 0-16,20 0 0,21 0 15,-20-22-15,-1 1 0,0 0 16,-20-21-16,20 21 0,0-1 0,-21-20 16,22 0-16,-22 21 0,0-22 15,0 22-15,0-21 0,-21-1 0,0 22 16,0-21-16,22 21 0,-22 0 0,0-1 15,0 1-15,-22 21 16,1 21 0,21 1-16,0-1 15,-21 0-15,21 0 0,-21 0 16,21 22-16,0-22 0,0 21 0,0-21 16,-21 22-16,21-22 0,0 0 15,0 0-15,0 21 0,0-20 0,0-1 16,21 0-16,0-21 15,0 21-15,0-21 0,1 0 16,-1 0-16,0 0 0,0 0 16,0-21-16,0 21 0,22-21 0,-22 0 15,21-1-15,1 1 0,-1-21 0,-21 21 16,21-22-16,1 22 0,-22-21 16,21 21-16,-21-22 0,1 22 15,-1 0-15,-21 0 0,21 0 0,-42 21 31,0 0-31,-1 21 16,1 0-16,0 0 0,0 0 0,21 1 16,0-1-16,0 21 0,0-21 15,0 43-15,0-43 0,0 0 16,0 21-16,0-20 0,0-1 16,0 0-16,0 0 0,21 0 0,-21 0 15,21 1-15,-42-44 47,0 22-47,21-21 0,-21 0 0,0 21 16,21-21-16,-22 0 0,1-22 15,0 22-15,21 0 0,-21 0 0,0 0 16,0 0-16,-1 21 16,22 21-1,0 0-15,0 0 0,0 0 0,0 0 16,0 1-16,0 20 0,0-21 15,0 0-15,22 0 0,-1 1 0,0-1 16,0 0-16,0 0 0,0 0 16,1-21-16,-1 21 0,21-21 15,-21 0-15,22 0 0,-22 0 0,21 0 16,-21 0-16,22-21 0,-1 21 16,-21-21-16,21 0 0,1 0 0,-22-22 15,0 22-15,43-63 0,-43 41 16,0 1-16,0 0 0,0-1 15,0 1-15,1 0 0,-1-22 0,-21 22 16,21-1-16,0 1 16,-21 0-16,0 21 0,0-22 0,21 22 15,-21 0-15,0 42 16,0 0 0,0 22-16,-21-22 0,21 21 0,0 0 15,-21 1-15,21-1 16,-21 0-16,0 1 0,21-1 0,0 0 15,0 1-15,-22-1 0,22 0 0,0 1 16,0-22-16,0 21 0,0-21 16,0 1-16,0-1 0,0 0 15,22-21-15,-1 0 0,0 0 16,0 0-16,0 0 16,0-21-16,1 0 0,20-1 0,-21 1 15,0 0-15,0-21 0,1 21 16</inkml:trace>
  <inkml:trace contextRef="#ctx0" brushRef="#br0" timeOffset="48912.95">19050 4530 0,'0'21'0,"42"-21"16,-21 0-16,1 0 0,-1 0 15,0 0-15,0 0 0,21 0 0,-20 0 16,-1 0-16,21 0 0,-21 0 0,22 0 16,-22-21-16,21 21 0,-21 0 15,0-21-15,1 21 0,-22-22 0</inkml:trace>
  <inkml:trace contextRef="#ctx0" brushRef="#br0" timeOffset="49144.82">17547 4551 0,'0'0'0,"-21"0"15,0 0-15,21 21 16,21-21-1,0 0-15,0 0 0,0 0 16,1 0-16,-1 0 0,21 0 0,-21 0 16,22 0-16,-22-21 0,21 21 15,0 0-15</inkml:trace>
  <inkml:trace contextRef="#ctx0" brushRef="#br0" timeOffset="49519.51">20595 4403 0,'0'0'16,"0"-21"-16,0-1 0,-21 1 0,21 0 15,-21 21-15,0 0 0,-1-21 0,1 21 16,-21 0-16,21 0 0,0 21 16,-22 0-16,22-21 0,0 43 15,-21-22-15,20 0 0,1 21 16,-21 1-16,21-22 0,0 21 0,-1 0 16,22 1-16,0-1 0,-21 0 0,21-20 15,0 20-15,0 0 0,0-21 16,0 22-16,21-22 0,1 0 0,-1 0 15,0 0-15,0 1 0,0-1 0,0-21 16,22 0-16,-22 0 16,21 0-16,1 0 0,-1 0 0,0 0 15,1 0-15,-1 0 0</inkml:trace>
  <inkml:trace contextRef="#ctx0" brushRef="#br0" timeOffset="50876.01">21103 4657 0,'0'0'15,"0"-21"-15,0-22 0,0 22 0,0 0 0,0 0 16,-21 0-16,21-1 16,-21 22-16,0 0 0,-1 0 0,-20 0 15,21 0-15,0 0 0,-22 0 16,22 22-16,-21-1 0,0 0 0,20 0 16,-20 0-16,0 0 0,21 1 0,-1 20 15,-20 0-15,21 1 0,21-22 16,0 21-16,0-21 15,0 0-15,0 1 0,0-1 0,0 0 16,21 0-16,0 0 0,0-21 16,22 0-16,-22 0 0,0 0 0,21 0 15,-20 0-15,20 0 0,-21 0 0,21-21 16,-20 0-16,20 0 0,-21 0 16,0-1-16,0-20 0,22 21 0,-22 0 15,0-22-15,-21 22 0,21-21 0,-21 21 16,21-22-16,-21 22 0,0 0 15,0 0-15,0 0 0,0 0 0,-21 42 32,0 0-32,0-21 15,21 21-15,-21 21 0,0-20 0,21-1 16,0 21-16,0-21 0,-22 0 16,22 22-16,0-22 0,0 21 0,0-21 15,0 1-15,0-1 0,0 0 0,22 0 16,-1-21-16,0 21 0,0-21 15,0 0-15,0 0 0,1 0 0,-1 0 16,21 0-16,-21-21 0,22 21 16,-1-21-16,-21 0 0,21 0 15,1-22-15,-22 22 0,64-42 16,-43 20-16,-21 1 0,21 21 0,-20-22 16,-1 22-16,0 0 0,0 0 15,-21 0-15,0 0 0,-21 21 16,0 21-1,0 0-15,-1 0 0,1 0 0,0 0 16,21 1-16,0-1 0,-21 21 16,21-21-16,0 0 0,0 22 0,0-22 15,0 0-15,0 21 0,0-20 0,0-1 16,0 0-16,0 0 0,0 0 16,0 0-16,0-42 46,-21 0-46,21 0 0,-21 0 16,21 0-16,0-1 16,-22 1-16,22 0 0,-21 0 0,0 21 15,0 21 17,21 0-32,0 0 0,0 1 15,0-1-15,21 0 16,0 0-16,0 0 0,1-21 15,-1 0-15,0 0 0,21 0 0,-21 0 16,1 0-16,20 0 0,0 0 16,-21 0-16,22-21 0,-1 21 0,0-21 15,-20 0-15,20 0 16,-21-1-16,0 1 0,0-21 0,22 21 16,-43 0-16,21-22 0,0 22 0,-21 0 15,0-21-15,0 20 0,0 1 16,-21 21-1,0 0-15,0 21 16,-1 1-16,1-1 0,0 0 16,0 0-16,21 0 0,-21 22 15,21-22-15,-21 0 0,21 21 0,0-21 16,0 1-16,0-1 0,0 21 16,0-21-16,21-21 0,0 21 15,0-21-15,0 0 0,0 0 16,1 0-16,20 0 0,-21 0 0,21 0 15,-20 0-15,20 0 0,-21-21 16,21 0-16,-20 0 0,20 0 0,0 0 16,-21-1-16,22-20 0,-1 21 15,-21-21-15,22 20 0,-22-20 16,21 21-16,-21-21 0,0 20 0,-21 1 0,0 0 16,0 0-16,0 0 0,-21 21 15,0 0-15,0 0 16,0 0-16,0 0 0,-1 21 0,1 0 15,21 0-15,0 22 0,0-22 0,0 0 16,-21 21-16,21-21 0,0 22 16,0-22-16,0 0 0,0 0 15,0 22-15,0-22 0,0 0 0,0 0 16,0 0-16,0 0 16,0 1-16,-21-22 0,21 21 15,-21-21-15,0 0 16,-1 0-16,1 0 15,0 0-15,0 0 16,0 0-16,-22 0 0,22 0 16</inkml:trace>
  <inkml:trace contextRef="#ctx0" brushRef="#br0" timeOffset="52027.85">1312 6223 0,'0'-21'0,"0"0"0,-21 21 0,21-21 16,-21 21-16,0 0 15,0 0-15,21 21 16,0 21-16,0-21 16,0 22-16,0-1 0,0 0 15,0 1-15,0-1 0,0 0 16,0 1-16,0-1 0,0 0 0,0 1 15,0-22-15,0 0 0,0 0 16,0 0-16,21-21 0,0 0 16,0 0-16,0 0 15,0-21-15,1 0 0,-1 0 16,-21-22-16,21 22 0,0 0 16,0-21-16,0-1 0,1 22 0,-1-21 15,-21 0-15,21 20 0,0-20 16,0 21-16,0 0 0,-21 0 15,22 21-15,-1 0 0,0 0 16,-21 21-16,21 0 16,-21 21-16,0-21 0,0 22 15,0-1-15,0-21 0,0 22 0,0-1 16,0 0-16,0-21 0,0 1 16,0-1-16,0 0 0,21 0 0,0 0 15,1-21-15,-1 0 0,0 0 16,0 0-16,0 0 0,0-21 0,1 0 15,-1 21-15,0-42 0,21 20 16,-21 1-16,1-21 0,-22 21 16,21-22-16,-21 1 0,0 0 15,0-43-15,0 43 0,0-1 0,0 1 16,-21 21-16,21-21 16,-22-1-16,1 43 0,21-21 15,-21 21-15,0 21 16,21 0-1,0 1-15,0-1 0,0 0 16,0 0-16,0 0 0,0 0 16,0 1-16,0-1 0,21 0 15,0 0-15</inkml:trace>
  <inkml:trace contextRef="#ctx0" brushRef="#br0" timeOffset="52362.66">2201 6498 0,'0'0'0,"21"0"0,1 0 16,-1 0-16,0 0 15,0-21-15,0 0 0,22 0 0,-22 0 16,21-1-16,-21 1 0,22 0 16,-1 0-16,-21 0 0,0 0 0,0-22 15,1 22-15,-22 0 0,0 0 16,0 0-16,0-1 15,-22 22-15,1 0 0,0 0 16,0 22-16,0-1 0,0 0 16,-1 0-16,22 21 0,-21-20 0,0 20 15,21 0-15,0 43 16,0-64-16,0 21 0,0 1 0,0-22 16,0 0-16,0 0 0,0 0 15,21 1-15,0-22 0,1 0 0,-1 0 16,21 0-16,0 0 0,1 0 15,-1-22-15,0 22 0,22-21 0,-22 0 16</inkml:trace>
  <inkml:trace contextRef="#ctx0" brushRef="#br0" timeOffset="53197.18">4847 6308 0,'42'-85'31,"-42"64"-31,0 0 0,0 0 16,0-1-16,0 1 0,0 0 15,0 0-15,0 0 0,0 0 0,-21-1 16,0 22-16,0 0 16,0 0-16,0 0 0,-22 0 0,22 22 15,-42 20-15,20-21 0,22 0 16,-21 0-16,21 22 15,-22-22-15,22 21 0,0 1 0,0-22 16,0 21-16,-1 0 0,22-20 16,0-1-16,0 21 0,0-21 0,22 0 15,20-21-15,0 0 16,1 0-16,-1 0 0,0 0 16,-21 0-16,22-21 0,-1 0 0,0 0 15,1 0-15,-1-22 0,-21 22 0,22 0 16,-22 0-16,0-21 0,0 20 15,-21 1-15,21 0 0,-21 0 0,0 0 16,0 0-16,-21 21 31,0 0-31,21 21 16,0 0-16,0 0 0,-21 0 16,21 0-16,0 1 0,-21 20 0,21 0 15,0 1-15,0-1 0,0 0 0,0 1 16,-22 20-16,22-21 0,0 22 15,0-22-15,0 64 0,0-64 16,0 1-16,0 20 0,0-20 16,0-1-16,-21 21 0,21-20 0,-21-1 15,21 0-15,0 1 0,-21-1 0,0-21 16,0 22-16,21-22 0,-22 0 16,1 0-16,0-21 0,0 0 0,-21 0 15,20 0-15,1 0 0,0 0 16,-21 0-16,-1-21 0,22 0 0,-21-22 15,0 22-15,-1-21 0,1 21 0,0-22 16,20 1-16,-20 0 0,21 21 16,0-22-16,0 22 0,-1 0 0,22-21 15,0 20-15,0 1 0,0 0 16,0 0-16,0 0 0,22 21 16,-1-21-16,0-1 0,0 1 0,21 0 15,43-21-15</inkml:trace>
  <inkml:trace contextRef="#ctx0" brushRef="#br0" timeOffset="53619.87">5524 6160 0,'0'0'15,"0"-22"-15,0 1 0,-21 21 0,0 0 16,0 0-16,0 0 0,0 0 15,-1 21-15,1 1 16,0-1-16,0 0 0,0 0 16,21 21-16,0 1 0,0-22 15,0 21-15,0-21 0,0 22 16,0-22-16,21 0 0,0 0 0,0 0 16,0 1-16,1-22 0,20 0 15,-21 0-15,21 0 0,1 0 0,-22 0 16,21-22-16,1 1 0,-1 0 0,-21-21 15,21 21-15,1-1 0,-22-20 16,0 21-16,0-21 0,0 20 16,-21-20-16,0 21 0,0-43 0,0 43 15,-42 0-15,21 0 16,0 0-16,0 0 0,-1 21 0,1 0 16,-21 0-16,21 0 0,-22 0 0,22 0 15,0 0-15,-21 21 0,21-21 16,-1 21-16,1-21 0,21 21 0,-21 0 15,21 0-15,21-21 16,22 0-16</inkml:trace>
  <inkml:trace contextRef="#ctx0" brushRef="#br0" timeOffset="54857.92">7260 6287 0,'0'0'16,"-21"21"-16,42-21 31,0-21-31,0-1 0,1 22 16,20-21-16,-21 0 0,21 0 16,-20 0-16,20 0 0,0-22 0,-21 22 15,22 0-15,-22-21 0,21 20 16,-21 1-16,1-21 0,-1 21 0,-21-22 15,0 22-15,0-42 0,0 42 16,0-1-16,0 1 0,-21 21 16,-1-21-16,1 21 15,21 21-15,-21 22 16,0-22-16,21 21 0,0-21 16,0 22-16,0 20 0,0-21 0,-21 1 15,21 20-15,-21-20 0,21 20 16,-22 1-16,1-1 0,21 1 0,0 20 15,-21-20-15,0-1 0,21 22 0,0-22 16,-21 22-16,0-21 0,21 20 16,-22 1-16,22 0 0,0-22 0,-21 22 15,21-22-15,-21 22 0,21-22 0,-21-20 16,21 20-16,0-20 0,0-1 16,0 0-16,0-21 0,0 1 0,0-1 15,0 0-15,21-21 16,0 0-16,22 0 0,-22-21 0,21 0 15,-21-22-15,22 22 0,-1-21 0,0-1 16,1 1-16,-1 0 0,21-22 16,-41 22-16,20-22 0,0 1 0,-21-22 15,1 22-15,-1-1 0,-21 1 0,0-1 16,0-20-16,0 20 0,-21 1 16,-1-1-16,1 1 0,-42-43 15,42 63-15,-22 22 0,22-21 16,0 42-16,-21-21 0,20 21 0,-20 0 15,21 0-15,21 21 16,0 0-16,0 0 16,21-21-1,21 0-15,-20 0 16,-1 0-16,21 0 0,-21 0 16,22-21-16,-1 0 0,0 0 0,1 0 15,-1-1-15,0 1 0,1 0 16,-22 0-16,21 0 0,-21-22 0,22 22 15,-22 0-15,21-42 0,-42 41 16,0 1-16,21 0 0,-21 0 16,0 0-16,0 0 0,0-1 15,0 1-15,-21 21 32,21 21-32,0 1 0,-21-22 0,0 21 15,21 0-15,0 0 0,0 0 16,-21 22-16,21-22 0,0 0 15,0 21-15,0-21 0,0 1 0,0 20 16,0-21-16,0 0 0,21 0 0,-21 1 16,21-1-16,0-21 0,0 0 15,22 0-15,-22 0 16,0 0-16,0 0 0,0-21 0,0 21 0,1-22 16,-1 1-16,0 0 0,0 0 15,0 0-15,-21 0 0,0-22 16,0 22-16,0 0 0,0-21 0,0 20 15,0 1-15,0-21 0,-21 21 16,0 0-16,0-1 0,0 1 0,-1 0 16,1 21-16,0 0 0,0 0 0,-21 0 15,20 0-15,-20 42 16,21-20-16,21-1 0,0 0 0,-21 0 16,21 0-16,0 0 0,0 22 0,0-22 15,0 0-15,21 0 0,0 0 16,-21 1-16,21-1 0,0-21 0,22 21 15,-22-21-15,0 0 0,21 0 0</inkml:trace>
  <inkml:trace contextRef="#ctx0" brushRef="#br0" timeOffset="55239.7">8848 6202 0,'0'0'0,"-22"-64"31,22 43-31,0 0 0,22 21 16,-1 0-16,0-21 0,0 21 16,0 0-16,22 0 0,-22 0 15,0 0-15,21 21 0,-21-21 0,22 21 16,-22 0-16,0 22 0,0-22 16,0 0-16,1 21 0,-1-20 0,-21 20 15,21-21-15,-21 21 0,0 1 0,0-22 16,0 21-16,-21-21 0,0 1 15,-1-1-15,1 0 0,0 0 16,0-21-16,21-21 16,0 0-1,0 0-15,0-1 0,0 1 0,21-21 16,0 21-16,-21-22 0,21 22 16,1-21-16,-1 0 0,-21 20 0,21-20 15,21 0-15,-21 21 0,1-1 16,-1 1-16,0 0 0,-21 0 15,21 21-15,0 0 0,0-21 16,1 21-16,-1 0 0</inkml:trace>
  <inkml:trace contextRef="#ctx0" brushRef="#br0" timeOffset="56904.61">10880 6265 0,'0'0'0,"-22"0"0,44-21 32,-1 21-32,21-21 15,-21 21-15,22-21 16,-1 0-16,0 0 0,1-1 0,-1 1 16,0 0-16,1-21 0,-1 21 0,-21-22 15,21 22-15,-20-21 0,20-22 16,-42 22-16,21 0 0,-21-1 15,0 22-15,0-21 0,0 21 16,0-1-16,-21 1 0,0 0 0,0 21 16,-1 0-16,1 0 0,0 21 15,0 0-15,21 1 16,-21 20-16,0 0 0,-1 1 0,22-1 16,-21 21-16,0-20 0,0 20 15,0 1-15,0-1 0,-1 1 0,1-1 16,0 22-16,0-22 0,0 22 15,0 0-15,-1-1 0,1 1 0,0-21 16,0 20-16,0 1 0,0 0 16,-1 20-16,1-20 0,21 0 0,0-1 15,-21 1-15,21 0 0,0-22 0,0 1 16,0-1-16,0 1 0,0 20 16,21-41-16,0-22 0,1 0 15,-1 0-15,0-21 0,21 0 0,-21-21 16,22 0-16,-1 0 0,22 0 0,-22-22 15,0 1-15,22 0 0,-22-1 0,22-20 16,-22 20-16,-21-20 0,21-1 16,-20-20-16,-1 20 0,-21 1 15,0-22-15,0 22 0,-21-1 0,-1-21 16,1 22-16,-21-1 0,0 1 16,-1-1-16,-20 1 0,20-1 0,1 22 15,-21 0-15,20-1 0,1 1 0,21 21 16,-22 0-16,22 0 0,0 21 15,0 0-15,42 0 16,0 0 0,0 0-16,1 0 0,20 0 15,0 0-15,1-22 0,-1 22 0,0-21 16,22 0-16,-22 21 0,0-21 16,22 0-16,-22 0 0,1-1 15,-1 1-15,0 0 0,1 0 0,-1-43 16,0 43-16,-42 0 0,21 0 15,-21 0-15,0 0 0,0-1 16,0 1-16,-21 21 31,21 21-31,-21 1 16,21-1-16,-21 0 0,21 0 0,0 0 16,-21 0-16,21 1 0,0 20 15,0-21-15,0 0 0,0 0 16,0 1-16,21-1 0,0-21 15,0 0-15,0 0 0,1 0 16,-1 0-16,21 0 0,-21 0 0,22 0 16,-22-21-16,21 21 0,0-22 0,-20 1 15,20 0-15,-21 0 0,21 0 16,-20 0-16,-1-1 0,0 1 16,0-21-16,0 21 0,-21 0 0,0-1 0,0 1 15,0 42 16,0 1-31,0-1 0,-21 0 16,21 0-16,0 0 0,0 0 16,-21 1-16,21-1 0,0 21 15,-21-21-15,21 0 0,0 1 0,0-1 16,0 0-16,0 0 0,21-21 16,0 21-16,0-21 0,0 0 0,22 0 15,-22 0-15,0 0 0,21 0 0,-20-21 16,20 21-16,-21-21 0,21 0 15,-20 0-15,20-1 0,-21 1 0,21 0 16,-20 0-16,-1 0 0,0-22 16,0 22-16,-21 0 0,0 0 15,0 0-15,0 0 0,0-1 0,0 44 47,0-1-47,0 0 0,-21 0 0,21 0 16,0 0-16,-21 1 0,21-1 0,0 0 15,0 0-15,0 0 0,0 22 16,0-22-16,-21 0 0,21 0 16,0 0-1,-22-21 1,22-21-16,0 0 16,0 0-16,0 0 0,0-1 15,0 1-15,0 0 0,0 0 16,22-21-16,-1 20 0,0-20 15,0 21-15,0-21 0,0 20 0,1 1 16,20 0-16,0 0 0,1 21 16,-22 0-16,21 0 0,0 0 15,22 0-15,-22 0 0,-21 21 0,22 0 16,-1 0-16,-21 1 0,0-1 0,-21 21 16,0-21-16,0 0 0,0 1 0,0-1 15,-21 0-15,0 0 0,0 0 0,0 0 16,0 1-16,-1-22 0,1 21 15,0-21-15,0 0 0,0 21 0,21-42 47,21 21-47,0-21 0,0-1 0,0 22 16</inkml:trace>
  <inkml:trace contextRef="#ctx0" brushRef="#br0" timeOffset="57635.52">13758 5990 0,'0'-21'0,"0"42"0,0-63 0,-21 21 16,0 0-16,0-1 15,0 22-15,-1 0 16,1 0-16,0 0 0,21 22 16,-21-1-16,0 0 0,21 0 15,-21 0-15,21 22 0,-22-22 0,22 21 16,-21-21-16,21 0 0,0 22 0,0-22 15,0 0-15,0 0 0,0 0 16,0 1-16,21-1 0,1 0 16,-1-21-16,0 0 0,0 0 15,0 0-15,22 0 0,-22 0 0,0 0 16,21 0-16,-21-21 0,22 0 0,-22 21 16,21-22-16,-21 1 0,1 0 0,20 0 15,-21 0-15,0 0 0,0-1 16,1-20-16,-1 0 0,0 21 15,0-22-15,0 1 0,0 0 0,1-1 16,-1 1-16,-21 0 0,21-1 16,-21 22-16,0-21 0,0 21 0,0-1 15,0 1-15,-21 42 16,0 1 0,-1 20-16,1-21 0,21 21 0,-21 1 15,0-1-15,0 0 0,21 1 16,-21-22-16,-1 21 0,22 1 0,-21-1 15,21-21-15,0 21 0,0-20 0,0 20 16,0-21-16,0 0 0,0 0 16,0 1-16,21-22 0,1 21 15,20-21-15,-21 0 0,21 0 16,-20 0-16,20 0 0,-21 0 16,21 0-16,-20-21 0,20-1 0,-21 22 15,21-21-15,-20 0 0,20 0 0,-21 0 16,0 0-16,0-22 0,1 22 15,-1 0-15,-21 0 0,0-22 0,21 22 16,-21 0-16,0 42 31,-21 0-31,21 1 0,0-1 0,0 0 16,-21 0-16,21 0 0,0 0 0,0 1 16,0-1-16,0 0 15,0 0-15,0 0 0,0 0 16,21-21-16,0 0 0,0 0 15,0 0-15,0 0 0,1 0 16,-1 0-16,0 0 0,0 0 0,0-21 16,0 0-16,1 21 0,-1-21 0</inkml:trace>
  <inkml:trace contextRef="#ctx0" brushRef="#br0" timeOffset="57815.8">14774 5736 0,'0'0'0,"-21"0"0,0 0 16,0 0 0,21 21-1,0 1 1</inkml:trace>
  <inkml:trace contextRef="#ctx0" brushRef="#br0" timeOffset="58013.23">13928 5948 0,'0'0'16,"-22"0"-16,1 21 0,21 0 15,21-21 1,1 0-1,20 0-15,-21 0 0,21 0 0,1 0 16,-1 0-16,0 0 0,1 0 16,-1-21-16,-21 21 0,22 0 0</inkml:trace>
  <inkml:trace contextRef="#ctx0" brushRef="#br0" timeOffset="58751.8">15113 5990 0,'0'0'0,"-21"0"0,0 0 0,-1 0 16,1 0-16,0 0 0,0 0 16,0 21-16,0-21 0,21 22 0,-22-1 15,1 0-15,21 0 0,-21 0 16,21 22-16,0-22 15,0 0-15,0 0 0,0 0 16,0 0-16,0 1 16,0-1-16,21-21 15,0 0 1,1 0-16,-22-21 16,0-1-16,0 1 15,0 0-15,0 0 16,21 0-16,-21 0 0,21-1 0,-21-20 15,21 21-15,0 0 0,0-22 0,22 22 16,-22 0-16,21 0 0,1 0 16,-1 0-16,0-1 0,1 22 0,-1 0 15,0 0-15,-21 0 0,22 22 16,-1-1-16,-21 0 0,0 0 16,1 0-16,-1 0 0,-21 1 0,0 20 15,0-21-15,0 21 0,0-20 16,0 20-16,-21-21 15,-1-21-15,1 21 0,0-21 0,0 21 16,0-21 0,0 0-16,-1 0 0,1 0 15,21-21-15,0 0 16,0 0-16,21 0 16,1 0-16,-1-1 0,21 1 15,-21-21-15,22 21 0,-1 0 0,-21-22 16,21 22-16,1 0 0,-1 0 15,-21 0-15,22-1 0,-1 22 0,21 0 16,-41 0-16,20 22 0,-21-1 16,0 0-16,0 0 0,-21 21 15,0-20-15,0-1 0,0 0 0,0 21 16,0-21-16,0 1 0,0-1 0,-21 0 16,21 0-16,-21-21 0,0 21 15,0 0-15,0 1 0,-1-22 16,1 0-16,42 0 47,1 0-47</inkml:trace>
  <inkml:trace contextRef="#ctx0" brushRef="#br0" timeOffset="59465.2">16849 5948 0,'0'0'0,"-127"-85"32,105 64-32,-20 21 0,0 0 15,21 0-15,-22 0 0,1 0 16,0 0-16,-1 21 0,1 0 0,21 1 16,-22-1-16,1 21 0,0-21 0,21 22 15,-22-22-15,22 21 0,0-21 16,0 22-16,21-22 0,-21 0 0,21 0 15,0 0-15,0 22 0,21-43 0,0 21 16,0 0-16,0 0 0,0-21 16,22 0-16,-22 0 0,21 0 15,1 0-15,-1 0 0,-21-21 0,21 0 16,1 0-16,-22 21 0,21-22 16,-21 1-16,1-21 0,20 21 0,-21 0 15,0-22-15,0 22 0,-21-21 0,0 21 16,22-22-16,-22 22 0,0-21 15,0 21-15,0-1 0,0 44 32,-22-1-32,22 0 0,-21 0 15,21 0-15,0 0 0,0 22 0,-21-22 16,21 0-16,0 0 0,0 22 16,0-22-16,0 0 0,0 0 0,21 0 15,0 0-15,1 1 0,-1-22 16,0 0-16,0 0 0,0 0 15,22 0-15,-22 0 0,0 0 16,0 0-16,43-43 0,-43 43 16,21-21-16,-21-21 0,0 21 0,22-1 15,-22-20-15,0 0 0,21-1 16,-20 1-16,-1-21 0,0 20 0,-21-20 16,0 20-16,21 1 0,-21 0 15,0-1-15,21 22 0,-21 0 0,0 0 16,-21 21-16,0 0 15,0 21-15,0 0 0,-1 22 16,1-1-16,0 0 0,21 1 0,0-1 16,-21 21-16,21-20 0,0-1 15,0 0-15,0 1 0,0-22 16,0 21-16,0-21 0,0 22 0,21-22 16,0 0-16,0 0 0,1-21 0,-1 21 15,0-21-15,0 0 0,21 0 16,-20 0-16,-1 0 0,21 0 0</inkml:trace>
  <inkml:trace contextRef="#ctx0" brushRef="#br0" timeOffset="61124.56">18521 5800 0,'0'0'0,"0"-21"0,0-1 0,0 1 0,-21 0 15,-1 0-15,1-21 0,0 20 16,-21 22-16,21-21 0,-1 0 15,1 21-15,-21 0 0,21 0 0,-22 0 16,22 21-16,-21 0 0,21 1 16,0 20-16,-1 0 0,1 1 0,0-1 15,0-21-15,0 21 0,0 1 0,21-1 16,0 0-16,0 1 0,0-22 16,0 0-16,0 21 0,0-20 0,0-1 15,0 0-15,21-21 0,0 0 16,0 0-16,0 0 15,0 0-15,1 0 0,20 0 0,0 0 16,-21-21-16,64-22 0,-64 22 16,22 0-16,-1 0 0,0-21 15,-21 20-15,22-20 0,-22 0 0,0 21 16,-21-22-16,21 1 0,-21 21 16,0-22-16,0 22 0,0 0 0,0 0 15,0 0-15,0 42 16,0 0-1,-21 0-15,21 22 0,0-22 0,-21 21 16,21 0-16,-21 1 0,21-22 16,0 21-16,0-21 0,0 22 15,0-22-15,0 0 0,0 0 0,0 0 16,21 1-16,0-22 16,0 0-16,0 0 0,1 0 0,-1 0 15,21 0-15,-21 0 0,22 0 0,-22 0 16,0-22-16,21 1 0,-21 21 15,22-21-15,-22-21 0,0 21 0,0-1 16,0-20-16,1 21 0,-22-21 16,0 20-16,21-20 0,-21 21 0,21 0 15,-21 0-15,0-1 0,0 44 32,0-1-32,0 0 15,0 21-15,0-21 0,-21 22 16,21-22-16,0 21 0,0-21 0,0 22 15,0-22-15,0 0 0,0 0 0,0 22 16,0-22-16,21-21 16,-21 21-16,21-21 0,0 0 0,0 0 15,1 0-15,-1 0 0,0 0 0,0 0 16,21 0-16,-20-21 0,-1 0 16,0 21-16,21-22 0,-21 1 0,1 0 15,-1 0-15,0-21 0,0 20 0,0 1 16,0-21-16,1 21 0,-22-22 15,0 22-15,0 0 0,21 0 16,-21 0-16,0 42 31,0 0-31,-21 0 0,21 0 0,-22 22 16,22-22-16,0 0 0,0 21 16,0-20-16,0-1 0,0 21 0,0-21 15,0 0-15,0 1 0,0-1 16,22-21-16,-1 0 0,21 21 15,-21-21-15,0 0 0,22 0 0,-22 0 16,21 0-16,1 0 0,-22-21 0,21 21 16,0-21-16,-20-1 15,20 1-15,-21 0 0,21 0 0,-20 0 16,-1-22-16,0 1 0,-21 0 0,21-1 16,0 1-16,-21 0 0,21-1 15,-21-20-15,0 21 0,0-1 0,0 22 16,0 0-16,0-21 0,22 42 15,-22-22-15,0 44 16,0-1-16,0 0 0,0 21 0,0 1 16,-22-1-16,22 0 0,-21 1 15,0-1-15,21 0 0,-21 1 0,21-22 16,0 21-16,-21-21 0,0 22 16,21-22-16,0 0 0,0 0 15,0 0-15,0 0 0,0 1 16,21-22-1,0 0-15,0 0 16,0 0-16,0-22 0,1 22 0,20-21 16</inkml:trace>
  <inkml:trace contextRef="#ctx0" brushRef="#br0" timeOffset="61485.73">20510 5821 0,'-21'0'16,"0"0"-1,21 21-15,-21 0 0,0-21 16,0 21-16,-1 1 0,1 20 0,21-21 16,-21 0-16,21 0 0,-21 1 0,21-1 15,0 0-15,0 21 0,0-21 16,0 1-16,0-1 0,21 0 16,0-21-16,0 0 0,1 0 0,20 0 15,-21 0-15,0 0 0,22 0 16,-22 0-16,21 0 0,0 0 0,-20-21 15,-1 0-15,0 21 0,0-22 0,0 1 16,0 0-16,-21-21 0,0 21 16,0-1-16,0-20 0,0 21 15,-21 0-15,0-22 0,0 22 0,0 21 16,0-21-16,-1 0 0,1 21 16,0 0-16,0 0 0,0 0 0,0 0 15,-1 0-15,1 21 0,0-21 16,21 21-16,-21-21 0,21 21 15,-21-21-15</inkml:trace>
  <inkml:trace contextRef="#ctx0" brushRef="#br0" timeOffset="61682.25">19770 5779 0,'0'0'15,"-22"0"-15,44 0 16,-1 0-16,0 0 16,0 0-16,21 0 0,-20 0 0,20 0 15,0 0-15,1 0 0,20 0 16,-21 0-16,22 0 0,-22 0 0,1 0 16,20 0-16,-21 0 0</inkml:trace>
  <inkml:trace contextRef="#ctx0" brushRef="#br0" timeOffset="62372.41">20807 5779 0,'-21'105'15,"-1"-83"1,22-1-16,-21 0 0,21 0 0,0 0 15,-21 0-15,21 1 0,-21-1 16,21 0-16,-21 0 0,21 0 16,0 0-16,0 1 15,0-44 17,0 1-17,0 0-15,0 0 16,0 0-16,0 0 0,21-1 0,0-20 15,0 21-15,0-21 0,-21 20 0,43 1 16,-22-21-16,0 21 0,0 0 16,0-1-16,22 22 0,-22 0 0,0 0 15,0 0-15,0 0 0,1 0 16,-22 22-16,21-1 0,-21 0 0,21 0 16,-21 21-16,21-20 0,-21-1 15,0 0-15,0 21 0,0-21 16,0 1-16,0-1 0,0 0 0,0 0 15,-21 0-15,0-21 16,21 21-16,-21-21 16,21-21-1,0 0 1,0 0-16,21 0 16,-21 0-16,21-22 0,0 22 0,0 0 15,0-21-15,1 20 0,20 1 16,-21 0-16,0 0 0,22 0 0,-22 0 15,21 21-15,-21 0 0,0 0 0,22 0 16,-22 21-16,0-21 16,0 21-16,-21 21 0,21-21 15,-21 1-15,0 20 0,0-21 0,0 0 16,0 22-16,0-22 0,-21 21 16,0-21-16,0-21 0,0 21 0,0 1 15,-1-22-15,22 21 0,-21-21 16,42-21 15,1 21-31</inkml:trace>
  <inkml:trace contextRef="#ctx0" brushRef="#br0" timeOffset="62832.35">22056 5842 0,'-22'-85'31,"1"85"-31,0 0 16,0 0-16,0 0 0,-22 0 0,22 22 15,-21-1-15,21 0 0,-22 0 16,1 0-16,21 22 0,0-22 16,-22 21-16,22-21 0,0 0 0,0 22 15,0-22-15,21 0 0,0 0 16,0 0-16,0 1 0,0-1 15,21-21-15,0 21 0,0-21 0,22 0 16,-22 0-16,21 0 0,-21 0 16,0 0-16,22-21 0,-22 0 0,21 21 15,-21-22-15,1 1 0,20 0 0,-21 0 16,0-21-16,0 20 0,-21-20 16,22 21-16,-1-21 0,-21 20 0,0-20 15,0 21-15,0 0 0,0 42 31,-21 0-31,-1 0 0,1 22 16,0-22-16,21 21 0,-21-21 16,21 22-16,-21-22 0,21 0 0,-21 21 15,21-21-15,0 1 0,0-1 16,0 0-16,21-21 0,0 0 16,0 0-16,0 0 0,0 0 0,1 0 15,-1 0-15,0 0 0,0 0 0,0 0 16,0-21-16</inkml:trace>
  <inkml:trace contextRef="#ctx0" brushRef="#br0" timeOffset="63087.52">22542 5525 0,'0'0'16,"0"-22"-16,0 1 0,0 0 0,0 42 31,-21 0-31,0 1 0,21 20 0,-21-21 15,0 21-15,21 1 0,-21 20 16,-1-20-16,1-1 0,21 0 0,-21 1 16,0-22-16,21 21 0,-21 0 0,21-20 15,0-1-15,-21 0 0,21 0 16,0 0-16,0 0 0,21-21 31,0 0-15,0-21-16,0 0 0</inkml:trace>
  <inkml:trace contextRef="#ctx0" brushRef="#br0" timeOffset="63311.59">22754 5800 0,'0'0'0,"-21"21"31,0-21-31,21 21 0,-21 0 0,-1 0 16,1 1-16,21-1 15,-21 0-15,0 0 0,21 0 0,-21 0 16,21 1-16,-21-1 0,21 0 0,-22 0 16,22 0-16,0 0 15,0 1-15,22-22 16,-1 0 0,0 0-16,0 0 0,0 0 15</inkml:trace>
  <inkml:trace contextRef="#ctx0" brushRef="#br0" timeOffset="63985.63">23029 5884 0,'0'0'0,"0"-21"0,-21 21 31,21 21-15,-21 1-16,0-1 0,21 0 15,-21 0-15,-1 0 0,22 0 0,0 1 16,-21-1-16,21 0 0,-21 0 0,21 0 15,0 0-15,0 1 16,0-1-16,0-42 47,0-1-47,0 1 16,21 0-16,0 0 0,-21 0 15,22 0-15,-1-1 0,-21-20 16,42 21-16,-21 0 0,0-22 0,1 22 15,-1 0-15,21 21 0,-21-21 16,0 0-16,1 21 0,-1 0 0,0 0 16,0 0-16,0 0 0,-21 21 0,0 0 15,0 0-15,21 0 0,-21 22 16,0-22-16,0 0 0,0 21 0,0-20 16,0-1-16,-21 0 0,0 0 0,21 0 15,0 0-15,-21-21 0,0 22 16,0-22-16,21 21 15,-22-21 1,22-21 0,0-1-1,0 1-15,0 0 0,22 0 16,-1 0-16,-21 0 0,21-1 0,0 1 16,0-21-16,0 21 0,1 0 0,20-22 15,-21 22-15,0 0 0,0 0 16,-42 338 62,0-317-78,21 21 0,-21 1 16,21-1-16,0-42 46,0-1-46,0 1 16</inkml:trace>
  <inkml:trace contextRef="#ctx0" brushRef="#br0" timeOffset="64192.6">23029 5482 0,'0'0'0,"-21"0"16,0 0 62,0 0-78</inkml:trace>
  <inkml:trace contextRef="#ctx0" brushRef="#br0" timeOffset="64403.65">22119 5652 0,'42'0'31,"-20"0"-31,-1 0 0,0 0 0,0 0 0,21 0 15,-20 0-15,20 0 0,0 0 0,-21 0 16,22 0-16,-1 0 0,-21 0 16,0 0-16,1 0 0,-1 0 15</inkml:trace>
  <inkml:trace contextRef="#ctx0" brushRef="#br0" timeOffset="64964.6">14245 6646 0,'0'0'0,"0"-21"16,21 21-16,-21-42 0,21 21 0,-21 0 15,22-1-15,-22 1 0,0 0 16,0 0-16,0 0 0,-22 42 31,22 21-31,-21-21 0,0 22 16,0-1-16,0 0 0,0 1 0,-1-1 15,1 22-15,0-22 0,0 0 16,0 1-16,0-1 0,-1 0 0,22 1 16,-21-1-16,21 0 0,-21 1 15,21-1-15,0-21 0,0 0 16,0 0-16,0 1 0,21-1 0,0-21 16,1 0-16,-1 0 0,0 0 0,0 0 15,0 0-15,0-21 0,1-1 16,-1 1-16,0 0 0,0 0 0</inkml:trace>
  <inkml:trace contextRef="#ctx0" brushRef="#br0" timeOffset="66092.03">14012 6900 0,'0'0'0,"-21"0"0,0 0 16,0 0-16,21 22 15,21-22 1,0 0-16,21 0 15,-20 0-15,20 0 0,0 0 0,1 0 16,-1 0-16,0 0 0,22-22 16,-22 22-16,22-21 0,-22 0 0,43 0 15,-43 21-15,-21 0 16,0-21-16,0 21 0,1 0 0,-22 21 31,0 0-31,-22 0 16,22 0-16,-21 1 0,0-1 0,21 21 15,-21-21-15,21 0 0,0 1 0,-21 20 16,21-21-16,0 0 16,0 0-16,0 1 0,0-1 0,0 0 15,0 0-15,21-21 0,0 0 0,0 21 16,0-21-16,1 0 0,-1 0 16,0 0-16,0 0 0,0-21 0,22 21 15,-22-21-15,0 0 0,0 0 0,0-1 16,0 1-16,-21 0 0,0 0 15,0 0-15,0 0 0,0-1 0,0 1 16,-21 0-16,0 0 0,0 0 0,-21 0 16,20-1-16,1 22 0,0 0 15,-21 0-15,21 0 0,-1 0 0,44 0 47,-1 0-47,0 0 16,21 0-16,-21 0 0,22 0 0,-1 0 15,0 0-15,1 0 0,-1 0 16,0 0-16,22 0 0,-22 0 0,1-21 16,-1 21-16,0 0 0,1 0 0,-22 0 15,21 0-15,-21 0 0,-21 21 16,0 1 0,0-1-16,-21 0 15,0 0-15,0-21 0,0 21 16,-1 0-16,1 1 0,0-1 0,0 0 15,0 0-15,0 0 0,21 0 0,0 1 16,-22-22-16,22 21 0,0 0 16,0 0-16,22-21 15,-1 0-15,0 0 0,0 0 0,0 0 16,0 0-16,22-21 0,-22 21 16,0-21-16,21 0 0,-20 21 0,-1-22 15,0 1-15,0 0 0,0 0 0,0 0 16,-21 0-16,22-1 0,-22-20 15,0 21-15,0 0 0,0 0 16,-22-1-16,1-20 0,0 42 0,0-21 16,0 0-16,0 21 0,-1 0 15,1 0-15,0 0 0,21 21 16,21 0 0,0-21-1,22 0-15,-22 0 0,21 21 0,-21-21 16,22 0-16,-22 0 0,21 0 0,1 0 15,-1 0-15,0-21 0,1 0 16,-1 21-16,0-21 0,-21 0 0,22 21 16,-1-22-16,-21 1 0,0 0 15,1 0-15,-1 0 0,-21 0 16,0-1-16,0 1 0,0 0 0,0 0 16,0 0-16,0 0 0,-21 42 15,-1 0 1,1 21-16,21-21 0,-21 22 0,0-1 15,21 0-15,-21 1 0,0-22 16,-1 21-16,22 1 0,0-1 0,-21-21 16,21 0-16,0 0 0,0 22 0,0-22 15,0 0-15,21-21 16,1 0-16,-1 0 0,0 0 16,21 0-16,-21 0 0,22 0 0,-22 0 0,21 0 15,1-21-15,-22 0 0,21 21 16,0-21-16,-20-1 0,20 1 15</inkml:trace>
  <inkml:trace contextRef="#ctx0" brushRef="#br1" timeOffset="71871.71">910 8403 0,'-21'0'0,"0"0"0,0 0 15,21-21-15,-22 21 16,22-21 0,-21 21-16,0 0 15,0 0 17,21 21-1,21 0-16,0-21 1,0 0-16,1 0 0,-1 0 0,0 0 16,21 0-16,-21 0 15,1 0-15,-1 0 0,21-21 0,-21 0 16,0 21-16,22-21 16,-22 0-16,0 21 0,0-22 0,0 1 15,-21 0-15,0 0 0,0 0 16,0 0-1,-21 21-15,0 0 0,0 0 16,-21 0-16,20 21 0,-20 0 16,21-21-16,-21 21 0,20 0 0,-20 22 15,21-22-15,-21 0 0,20 0 16,1 0-16,21 0 0,0 22 16,-21-22-16,21 0 15,0 0-15,0 0 0,21 1 0,0-22 16,1 0-16,-1 0 15,0 0-15,0 0 0,0 0 0,0 0 16,1 0-16,20 0 0,-21 0 16,0 0-16,0 0 0,1 0 0,-1-22 15,0 22-15,-21-21 0,-21 21 32,-22 0-32,22 0 15,0 0-15,0 0 0,-21 21 0,-1-21 16,22 22-16,-21-1 15,-1 0-15,1 0 0,0 0 0,21 0 16,-22 1-16,22-1 0,-21 21 16,21-21-16,-1 0 0,22 1 15,0-1-15,0 21 0,0-21 16,0 0-16,0 1 16,22-22-16,-1 0 0,0 0 0,0 21 15,0-21-15,0 0 0,1 0 16,-1 0-16,0 0 0,0 0 15,0 0-15,0-21 16,1 21-16,-1-22 0,0 1 0</inkml:trace>
  <inkml:trace contextRef="#ctx0" brushRef="#br1" timeOffset="72697.23">1863 8488 0,'0'0'0,"0"-21"16,0 0-16,-22 21 15,1 0-15,0 0 16,0 0-16,0 0 0,0 0 0,-1 0 16,-20 21-16,21 0 15,0-21-15,-22 21 0,22 0 0,0 0 16,-21 1-16,21-1 0,-1 0 15,1 0-15,21 0 0,0 0 0,0 1 16,0-1-16,0 0 16,21-21-16,1 0 15,20 0-15,-21 0 0,21 0 16,-20 0-16,20-21 0,-21 0 16,21 21-16,-20-22 0,-1 1 0,21 21 15,-21-21-15,0 0 0,1 21 0,-22-21 16,21 0-16,0-1 15,-21 1 1,0 42 31,0 1-47,0-1 0,0 0 16,0 0-16,0 0 0,-21 0 15,21 22-15,0-22 0,-21 21 0,21 1 16,0-1-16,0 0 0,0 1 15,0 20-15,0-21 0,0 1 0,0 20 16,0-20-16,0 20 0,0-21 16,0 22-16,0-22 0,0 22 15,0-1-15,0 1 0,0-1 0,0 1 16,0-1-16,0 1 0,0-1 16,0 1-16,0-1 0,0-20 0,0 20 15,0 43-15,0-64 16,0 1-16,-22-1 0,1 0 0,21-21 15,-21 22-15,0-22 0,0-21 0,0 21 16,-1-21-16,1 0 0,0 0 16,-21 0-16,-1-21 0,1 0 0,0 0 15,-1-1-15,-20-20 0,21 0 16,-22 21-16,1-22 0,20-20 16,1 20-16,0 1 0,20-21 15,1 20-15,0-20 0,21-43 16,0 42-16,0 1 0,0-1 15,21 22-15,-21-21 0,21 20 0,22-20 16,-22 20-16,21 1 0,-21 0 16,22-1-16,-1 1 0,-21 0 0,22 21 15,-1-22-15,-21 22 0,21 0 16,-20 0-16,-1 0 0,0-1 0,21 1 16,-21 0-16,1 21 15,-1-21-15,0 21 0</inkml:trace>
  <inkml:trace contextRef="#ctx0" brushRef="#br1" timeOffset="73032.03">2349 8636 0,'0'0'0,"-21"0"0,0 21 16,42-21 31,-21-21-31,-21 21 15,0 0-16,21 21 1,0 0-16,0 1 31,0-1-31,0 0 16</inkml:trace>
  <inkml:trace contextRef="#ctx0" brushRef="#br1" timeOffset="73267.91">2286 9017 0,'0'21'0,"0"-42"78,0 0-31,21 21-32</inkml:trace>
  <inkml:trace contextRef="#ctx0" brushRef="#br1" timeOffset="73969.14">3958 8509 0,'0'0'0,"0"-21"0,0 0 16,21 0-16,0-1 0,1 22 0,-1-21 15,0 0-15,0-21 0,0 21 16,0-1-16,1 1 0,-1-21 0,21 0 16,-42 20-16,0 1 15,0 0-15,-21 21 16,0 0-16,-22 0 0,22 21 16,-21 0-16,21-21 0,-22 22 15,22-1-15,-21 0 0,21 21 0,-22-21 16,22 1-16,0-1 0,21 0 15,0 21-15,0-21 0,0 1 16,0-1-16,21 42 0,0-42 16,1 22-16,20-22 0,-21 0 15,0 21-15,22 1 0,-22-1 16,0-21-16,0 0 0,0 22 16,-21-22-16,0 0 0,0 21 0,0-20 15,0-1-15,-21 0 0,0 0 16,-21 0-16,20 0 0,-20 1 0,0-22 15,-1 21-15,-20-21 0,21 0 0,-1 0 16,-20 0-16,20 0 0,-41-21 16,63-1-16,-22 1 0,22-21 15,0 21-15,21 0 0,0-22 16,0-20-16,0 20 0,0 22 16,0-21-16,21 21 0,0 0 15,0-1-15,22 22 0,-22-21 0,21 21 16,-21 0-16,22 0 0,-1 0 15</inkml:trace>
  <inkml:trace contextRef="#ctx0" brushRef="#br1" timeOffset="74339.92">4381 8763 0,'22'0'0,"-44"0"0,44-21 0,-1 21 0,0-21 16,0 0-16,0 21 0,0-22 16,-21 1-16,22 0 0,-1 21 0,-21-21 15,21 0-15,-21 0 0,0-1 16,-21 22 0,0 0-16,-1 0 0,1 0 15,0 0-15,0 22 0,0-1 0,0 0 16,-1 21-16,1-21 0,0 1 15,21 20-15,-21-21 0,21 21 16,-21-20-16,21 20 0,0-21 0,0 0 16,0 22-16,0-22 15,21 0-15,0-21 16,0 0-16,22 0 16,-22 0-16,0-21 0,21 0 15,-21 21-15,22-22 0,-22 1 0,42-42 16,-20 20-16,-1 22 0</inkml:trace>
  <inkml:trace contextRef="#ctx0" brushRef="#br1" timeOffset="74579.78">5016 8128 0,'0'-21'0,"0"42"0,0-63 0,0 21 16,-21 42-1,21 0-15,-21 21 0,21-21 16,-21 22-16,21-1 0,0 0 0,-21 1 15,0 20-15,21-20 0,0-1 16,-22 0-16,22 1 0,-21-1 0,0 0 16,21 1-16,-21-22 0,21 21 15,0-21-15,0 22 0,0-22 0,0 0 16,0 0-16,0 0 0,21-21 31,0-21-31,0 0 16,1 0-16</inkml:trace>
  <inkml:trace contextRef="#ctx0" brushRef="#br1" timeOffset="74957.58">5080 8678 0,'0'0'0,"-21"0"0,42 0 46,0 0-46,0 0 0,0 0 16,1-21-16,-1 0 0,0 21 16,0-21-16,0 0 0,0 21 0,1-21 15,-1-1-15,0 22 0,0-21 16,-42 21 0,-21 0-1,20 21-15,1 1 0,0-1 16,0 0-16,0 0 0,-22 0 15,22 0-15,0 1 0,0-1 0,-21 42 16,42-42-16,0 1 0,0-1 16,0 0-16,0 0 0,0 0 15,21-21-15,0 0 16,0 0-16,0 0 0,22 0 16,-22-21-16,21 21 0,0-21 0,1 0 15,-1 0-15,0-1 0,22 1 0,-22 0 16,1 0-16</inkml:trace>
  <inkml:trace contextRef="#ctx0" brushRef="#br1" timeOffset="75408.32">5736 8530 0,'0'-21'15,"-21"21"1,0 0-16,0 21 16,21 0-1,0 1-15,0-1 0,0 0 0,0 0 16,0 0-16,0 0 0,0 1 0,0-1 15,0 0-15,0 21 0,0-21 16,0 1-16,0-1 0,0 0 0,-22 0 16,22 0-16,-21-21 15,21-21 17,0 0-32,0 0 0,0 0 15,0-1-15,0 1 0,0 0 16,21-21-16,1 21 0,-1-1 0,0-20 15,0 21-15,21 0 0,-20-22 16,20 22-16,0 0 0,-21 21 16,22-21-16,-1 21 0,-21 0 0,22 0 15,-1 0-15,-21 0 0,0 21 0,0-21 16,1 21-16,-1 0 0,0 1 16,-21 20-16,0-21 0,0 0 15,0 0-15,0 22 0,0-22 0,-21 21 0,0-21 16,-1 1-16,22-1 0,-21 0 15,0 0-15,21 0 0,-21-21 0,21 21 16,0-42 15,21 0-31,0 21 16,0-21-16</inkml:trace>
  <inkml:trace contextRef="#ctx0" brushRef="#br1" timeOffset="75640.17">6667 8488 0,'0'21'0,"0"0"15,0 0-15,-21 1 0,0-1 16,0 0-16,21 0 0,0 0 16,-21 0-16,0 1 0,-1 20 15,22 0-15,-21-21 0,21 1 16,-21-1-16,21 0 0,0 0 15,0-42 17,21 0-32,0 0 15</inkml:trace>
  <inkml:trace contextRef="#ctx0" brushRef="#br1" timeOffset="76011.97">6710 8213 0,'0'0'16,"-21"0"-16,-1 21 0,1-21 0,0 21 15,21 0-15,-21 0 0,21 1 16,-21-1-16,21 0 0,0 0 0,0 0 16,0 0-16,21-21 15,0 0-15,0 0 0,0 0 0,1 0 16,-1 0-16,21 0 0,-21 0 0,0-21 15,1 0-15,-1 21 0,0-21 16,0 0-16,-21 0 0,0-1 0,0 1 16,0 0-16,0-21 0,0 21 15,0-1-15,-21 1 0,0 0 16,0 21-16,-1 0 0,1 0 0,0 0 16,-42 0-16,41 21 0,1 0 15,0 1-15,0-1 0,0 21 16,0-21-16,21 0 0,0 22 0,0-22 15,0 0-15,0 0 0,0 0 0,0 1 16,0-1-16,0 0 0,21-21 16,0 21-16</inkml:trace>
  <inkml:trace contextRef="#ctx0" brushRef="#br1" timeOffset="76427.83">7154 8340 0,'-42'42'31,"42"-21"-31,-21 0 16,21 1-16,0-1 0,-21 0 0,21 21 15,-22-21-15,22 1 0,0-1 16,-21 21-16,21-21 0,0 0 15,0 22-15,0-22 0,0 0 0,0 0 16,21 0-16,1-21 0,-1 22 16,0-22-16,21 0 0,-21 0 15,1 0-15,20-22 0,-21 22 16,0-21-16,22 0 16,-22 0-16,0 0 0,0 0 0,0-22 15,-21 22-15,21 0 0,-21-21 0,22 20 0,-22 1 16,0-21-16,0 21 0,0 0 15,0-22-15,0 22 0,0 0 16,-22 21-16,22 21 31,0 0-15,0 0-16,22 1 16</inkml:trace>
  <inkml:trace contextRef="#ctx0" brushRef="#br1" timeOffset="77308.78">7937 8424 0,'0'0'0,"-21"-21"16,0 0 0,0 21-16,0 0 15,0 21-15,-1 0 16,22 1-16,-21-1 0,21 0 15,-21 0-15,21 0 0,-21 0 0,21 22 16,0-22-16,0 0 0,0 0 16,-21 0-16,21 1 0,0-1 0,0 21 15,0-21-15,0-42 63,0 0-63,0 0 15,0 0 1,-21 21-16,21-22 94,0 1-63,0 0-31,21 21 0,0-21 16,0 0-16,0 0 0,0-1 15,1 1-15,-1 0 0,0 0 16,0 0-16,0 0 16,0-1-16,1 22 0,-1 0 15,0 0-15,0 0 16,0 0-16,0 0 15,1 22-15,-22-1 0,0 0 0,21 0 16,0 0-16,-21 0 0,0 1 16,0-1-16,0 0 0,0 0 15,0 0-15,0 0 0,0 1 0,0-1 16,0 0-16,-21-21 0,0 21 16,-1-21-16,22 21 15,-21-21 1,21-21-1,0 0-15,0 0 0,0 0 16,0-1-16,0 1 0,0 0 16,21 0-16,1-21 0,-1 20 15,0 1-15,0-21 0,0 21 0,0 0 16,22-22-16,-22 22 0,21 0 0,-21 21 16,1-21-16,20 21 0,-21 0 15,0 0-15,0 21 0,1 0 0,-22 0 16,21 22-16,-21-22 15,0 21-15,0-21 0,0 0 0,0 1 16,0 20-16,0-21 0,0 0 16,-21 0-16,21 1 0,-22-1 0,1 0 15,0-21 1,0 0-16,21-21 16</inkml:trace>
  <inkml:trace contextRef="#ctx0" brushRef="#br1" timeOffset="77744.24">9694 8022 0,'0'0'0,"0"-21"16,0-21-16,0 21 0,0-1 0,0 1 15,0 42 1,-21 22 0,21-1-16,0 0 0,0 1 0,0-1 15,-21 22-15,21-22 0,-21 0 0,21 1 16,-21 20-16,-1-21 0,22-20 16,-21 20-16,21 0 0,-21-21 0,21 1 15,0-1-15,0 0 0,0 0 16,0 0-16,21-21 15,0 0 1,1-21-16,-1 21 0,0-21 0</inkml:trace>
  <inkml:trace contextRef="#ctx0" brushRef="#br1" timeOffset="77968.12">10075 8192 0,'0'0'15,"0"21"1,-21-21-16,21 21 0,-21 21 0,-21-21 15,20 1-15,1 20 0,-21-21 16,21 21-16,-22-20 0,22-1 16,-21 0-16,21 21 0,-22-21 0,22 1 15,0-22-15,0 21 0,0 0 0,0-21 16,21-21 15,21 0-31,0-1 16,0 1-16,0-21 0,0 21 15</inkml:trace>
  <inkml:trace contextRef="#ctx0" brushRef="#br1" timeOffset="78153">10054 8170 0,'21'0'0,"-42"0"0,42 22 0,-21-1 0,21 0 16,-21 0-16,0 21 0,0-20 16,0 20-16,0-21 0,22 21 15,-22-20-15,0 20 0,21-21 0,-21 0 16,0 0-16,0 1 0,0-1 0,21-21 15,0 0-15,-21 21 0,21-21 16,0 0-16,1 0 0,-1 0 16,0-21-16,0 0 0,0-1 15,0 1-15,-21 0 0</inkml:trace>
  <inkml:trace contextRef="#ctx0" brushRef="#br1" timeOffset="78363.89">10435 7959 0,'0'0'0,"0"-21"15,0-1-15,0 1 0,-21 127 32,0-64-32,21 1 0,0-1 15,-21 0-15,-1 22 0,1-22 0,21 1 16,-21-1-16,21 0 0,0 1 16,-21-1-16,21-21 0,0 0 15,0 22-15,0-22 0,0 0 0,0 0 16,21-21-16,0 0 15,0 0-15,1 0 0,-1-21 16,0 0-16</inkml:trace>
  <inkml:trace contextRef="#ctx0" brushRef="#br1" timeOffset="78719.69">10562 8403 0,'0'43'31,"21"-43"-15,0 0-16,1 0 0,-1 0 0,0 0 15,0-22-15,21 22 0,-20-21 0,-1 21 16,0-21-16,0 0 16,0 0-16,-21 0 0,0-1 15,0 1-15,0 0 0,0 0 16,-21 21-16,0 0 15,0 0-15,0 0 0,-22 21 0,22 0 16,0 0-16,0 1 0,0 20 0,-1-21 16,1 21-16,0-20 0,0 41 15,0-42-15,21 0 0,0 22 16,0-22-16,21 0 16,0-21-16,0 0 0,0 0 15,22 0-15,-22 0 0,21 0 0,-21 0 16,22 0-16,-1-21 0,0 0 15,22 0-15</inkml:trace>
  <inkml:trace contextRef="#ctx0" brushRef="#br1" timeOffset="79216.03">11430 7874 0,'0'0'15,"-21"-21"-15,0 21 0,-1 0 0,1 0 16,21 21-16,-21 0 0,21 0 0,-21 22 15,21-1-15,0 22 0,0-22 16,-21 21-16,21-20 0,0-1 0,0 22 16,0-22-16,-21 0 0,21-21 0,0 22 15,0-1-15,0-21 16,0 0-16,0 1 0,0-1 0,0 0 16,0 0-16,0-42 31,0 0-31,0 0 15,0-1-15,0 1 0,0 0 0,0 0 16,0 0-16,21-22 0,0 22 0,-21-21 16,21 21-16,0-22 15,0 22-15,1 0 0,-1 0 0,0 0 16,0 0-16,21 21 0,-20 0 0,-1 0 0,21 0 16,0 21-1,-20 0-15,-1 0 0,0 0 0,0 0 16,0 22-16,-21-22 0,0 0 0,0 0 15,0 22-15,0-22 0,0 0 16,0 0-16,-21 0 0,0 0 0,-21-21 16,20 22-16,-20-1 0,0-21 0,21 0 15,-22 21-15,1-21 0,0 0 0,20 0 16,-20 0-16,21 0 0,-21 0 16,20 0-16,22-21 15,0 0-15,22-1 0,20 1 16,-21 0-16,0 0 0</inkml:trace>
  <inkml:trace contextRef="#ctx0" brushRef="#br1" timeOffset="79463.89">12192 7895 0,'-85'127'15,"85"-84"1,-21-1-16,21 0 16,0 1-16,-21-1 0,0 0 0,21 1 15,-21-1-15,21-21 0,0 21 0,-22-20 0,22-1 16,-21 0-16,21 0 16,0 0-16,0 0 15,0-42 1,21 21-16,1-21 0</inkml:trace>
  <inkml:trace contextRef="#ctx0" brushRef="#br1" timeOffset="79808.34">12001 7916 0,'0'0'0,"0"-21"15,0 0-15,0 0 16,22 21-16,-1 0 0,0 0 0,21 0 15,-21 0-15,22 0 0,-1 0 16,0 0-16,1 21 0,-1 21 0,0-20 16,-20-1-16,20 21 0,-21 0 0,0 1 15,0-1-15,-21 0 0,0 1 16,0-1-16,0-21 0,0 22 0,-21-22 16,0 21-16,-21-21 0,21 0 0,-22 1 15,1-1-15,0 0 0,-22 0 16,22-21-16,-1 21 0,1 0 0,0-21 15,-1 0-15,22 22 0,0-22 16,0 0-16,0 0 0,0 0 16,42 0 15,0 0-31,21-22 0,-21 22 0,1-21 16,20 21-16,-21-21 0</inkml:trace>
  <inkml:trace contextRef="#ctx0" brushRef="#br1" timeOffset="80227.1">12615 8319 0,'0'-85'15,"0"64"1,0 0-16,21 21 0,-21-22 15,22 22-15,-1 0 0,0 0 0,0 0 16,21 0-16,-20 0 0,20 0 16,-21 22-16,0-1 0,0 0 15,-21 0-15,22 0 0,-22 22 16,21-22-16,-21 21 0,0 0 0,0-20 16,0 20-16,0-21 0,-21 0 15,-1 0-15,1-21 0,21 22 16,-21-22-16,0 0 0,0 21 15,0-21 1,21-21-16,0-1 16,0 1-16,0 0 0,21 0 15,0 0-15,-21-22 0,21 22 16,0 0-16,0 0 0,1 0 16,-1-22-16,0 22 0,-21 0 0,21 0 15,0 0-15,22 21 0,-22-21 0,0-1 16,0 22-16,0 0 0,22 0 15</inkml:trace>
  <inkml:trace contextRef="#ctx0" brushRef="#br1" timeOffset="80415.99">13356 8276 0,'0'21'0,"0"-42"0,-21 64 0,0-22 16,0 0-16,21 0 0,-22 0 15,22 0-15,-21 1 0,21-1 16,0 0-16,-21 0 0,21 0 0,0 0 15,0 1-15,0-1 16,21-21 15,-21-21-15,0-1-16</inkml:trace>
  <inkml:trace contextRef="#ctx0" brushRef="#br1" timeOffset="80593.89">13229 8001 0,'-21'0'0,"42"0"0,-63 0 15,42 21 17,0 0-32,21 1 15,0-1-15,0 0 16,0 0-16,1-21 0,-1 21 0,0 0 15</inkml:trace>
  <inkml:trace contextRef="#ctx0" brushRef="#br1" timeOffset="80968.39">13674 8213 0,'0'0'0,"-22"0"15,22 21 17,0 0-32,0 0 0,0 0 15,0 1-15,0-1 0,0 0 0,0 21 16,0-21-16,0 1 0,0-1 16,0 0-16,0 0 0,0 0 0,0 0 15,0 1-15,22-22 31,-1 0-31,0 0 0,0-22 16,0 22-16,0-21 0,1 0 16,-22 0-16,21 0 15,0 0-15,0-1 0,0-20 0,0 21 16,-21-21-16,22 20 0,-1-20 0,0 21 16,0 0-16,0 0 0,-21-1 15,21 22-15,1 0 16,-1 0-16,-21 22 15</inkml:trace>
  <inkml:trace contextRef="#ctx0" brushRef="#br1" timeOffset="81265.23">14076 8382 0,'42'0'31,"-21"0"-31,0-21 0,1 0 16,-1 21-16,0-21 0,21-1 15,-21 1-15,1 0 0,-1 0 0,0 0 16,-21 0-16,0-1 0,0 1 16,0 0-16,-21 21 15,0 0-15,-1 0 0,1 21 16,0 0-16,-21 22 0,21-22 16,-1 0-16,1 0 0,21 22 0,-21-22 15,21 0-15,-21 21 0,21-21 0,0 1 16,0-1-16,0 0 0,0 0 15,21 0-15,0-21 16,0 0-16,1 21 0,-1-21 0,21 0 16,-21 0-16,22 0 0,-1 0 0,-21 0 15</inkml:trace>
  <inkml:trace contextRef="#ctx0" brushRef="#br1" timeOffset="81628.02">14605 8255 0,'0'-21'0,"0"42"0,0-63 15,0 21-15,0-1 0,21 22 16,-21-21-16,21 21 0,0-21 16,1 21-16,-1 0 0,0 0 15,0 0-15,0 0 0,0 21 16,1-21-16,-1 21 0,0 1 0,0 20 16,-21-21-16,0 0 0,0 22 15,0-22-15,0 0 0,0 21 0,0-21 16,0 1-16,-21-1 0,21 0 0,0 0 15,-21 0-15,0 0 0,-1 1 16,1-1-16,0-21 0,0 0 16,0 0-1,21-21 1,0-1-16,0 1 16,21 0-16,0 0 0,0 0 15,22-22-15,-22 1 0,0 21 16,21-21-16,-21-22 0,22 22 0,-1-1 15,-21 1-15,22 0 0,-1-1 0,-21 22 16,0-21-16,0 21 0,1 21 16</inkml:trace>
  <inkml:trace contextRef="#ctx0" brushRef="#br1" timeOffset="82520.06">3789 9737 0,'0'21'0,"0"0"15,0 21-15,0 1 16,21-22-16,0-21 0,0 21 16,0 0-16,22 0 0,-22 1 15,21-1-15,-21 0 0,22 0 0,-22-21 16,21 21-16,-21 0 0,1 1 15,-1-1-15,-21 0 0,0 0 0,0 0 16,-21 0-16,-43 1 16,43-1-16,-21 0 0,-64-21 15,63 0-15,1 0 16,-21 0-16,20 0 0,1 0 0,0-21 16,-1 21-16,1-21 0,21-1 0,0 1 15,-1 0-15,1-21 0,21 21 16,-21-22-16,21 22 0,0-21 0,0 21 15,0-1-15,0-20 0,21 21 16,0 0-16,1 0 0,-1 21 0,21-22 16,-21 22-16,0 0 0,22 0 0,-22 0 15,0 0-15</inkml:trace>
  <inkml:trace contextRef="#ctx0" brushRef="#br1" timeOffset="83087.74">3746 9589 0,'0'-22'16,"0"1"-16,22 0 15,-1 21-15,0-21 0,0 21 16,0-21-16,22 21 0,-22 0 15,0 0-15,21 0 0,-21 0 0,1 0 16,20 0-16,-21 21 0,0 0 0,-21 0 16,0 0-16,21 1 0,-21-1 15,0 21-15,0-21 0,0 0 0,0 1 16,0-1-16,0 0 0,0 0 16,0 0-1,0-42 1</inkml:trace>
  <inkml:trace contextRef="#ctx0" brushRef="#br1" timeOffset="83491.5">4614 9991 0,'21'0'31,"1"0"-31,-22-21 0,21-1 0,0 1 16,0 0-16,-21 0 0,21 0 0,0 0 16,1-1-16,-22 1 15,0 0-15,0 0 0,0 0 16,-22 21-16,-20 0 0,21 0 15,0 21-15,-22 0 0,22 0 16,-21 0-16,21 22 0,-22-22 0,22 21 16,0-21-16,0 22 0,0-22 15,0 0-15,21 21 0,0-20 16,0-1-16,0 0 0,0 0 0,21 0 16,0-21-16,21 0 15,-21 0-15,22 0 0,-1 0 0,0 0 16,64-21-16,-63 21 0,-1-21 15,0 0-15,1 0 0,-1-1 16,0-20-16,1 21 0</inkml:trace>
  <inkml:trace contextRef="#ctx0" brushRef="#br1" timeOffset="83716.08">5207 9440 0,'0'0'15,"0"-21"-15,0 0 0,-21 21 16,21 21-16,-21 0 15,21 22-15,0-22 0,0 21 0,-22 1 16,22 20-16,-21-21 0,21 1 16,-21 20-16,21-20 0,-21-1 0,0 0 15,21 1-15,0-1 0,-21-21 0,-1 21 16,22-20-16,0-1 0,0 0 16,0 0-16,0 0 0,22-21 15,-1 0-15,0 0 0,0-21 16,0 0-16,0 0 15</inkml:trace>
  <inkml:trace contextRef="#ctx0" brushRef="#br1" timeOffset="84083.87">5355 9970 0,'0'0'0,"-21"21"0,21 0 0,0 0 15,21-21 1,0 0-16,0 0 16,1 0-16,-1-21 15,0 0-15,21 0 0,-21 21 0,1-22 16,-1 1-16,-21 0 0,21 0 16,-21 0-16,0 0 0,0-1 0,0 1 15,0 0-15,0 0 0,-21 21 16,0 0-16,-1 0 0,1 0 15,0 0-15,0 21 0,0-21 0,0 42 16,-1-20-16,1-1 0,21 0 16,-21 21-16,0-21 0,21 1 0,0 20 15,0-21-15,0 0 0,0 0 0,0 1 16,0-1-16,0 0 16,21-21-16,0 0 15,0 0-15,22 0 0,-22 0 16,21-21-16,-21 21 0</inkml:trace>
  <inkml:trace contextRef="#ctx0" brushRef="#br1" timeOffset="84550.6">6054 9716 0,'0'21'15,"-22"0"-15,1 0 0,21 0 16,-21 0-16,0 1 15,21-1-15,-21 21 0,21-21 0,-21 0 16,21 1-16,-22 20 0,1-21 0,21 0 16,-21 0-16,21 1 0,-21-1 15,0 0-15,21 0 0,0 0 16,0-42 15,0 0-31,0 0 16,21 0-16,-21-1 0,21 1 0,0 0 15,0-21-15,1 21 0,-1-22 16,0 1-16,0 0 0,43-22 16,-22 43-16,-21 0 0,64-22 15,-64 43-15,21 0 16,-21 0-16,1 22 0,20-22 0,-21 21 16,0 21-16,-21-21 0,0 0 0,0 1 15,0 20-15,0-21 0,0 21 0,0-20 16,0-1-16,-21 0 0,21 21 15,-21-21-15,0-21 0,0 22 0,21-1 16,0 0-16,-22-21 0,22 21 16,0-42 15,22 0-31,-1 21 0,-21-21 0,21-1 16</inkml:trace>
  <inkml:trace contextRef="#ctx0" brushRef="#br1" timeOffset="84768.16">6837 9716 0,'0'0'0,"0"21"15,0 0-15,-21 0 0,21 0 16,-22 0-16,1 22 0,0-22 0,0 0 16,21 21-16,-21-20 0,0-1 15,-1 0-15,1 0 0,21 0 0,-21 22 16,0-22-16,21 0 15,21-21 17,0 0-32,0-21 0,-21 0 0,22-1 15,-1 1-15</inkml:trace>
  <inkml:trace contextRef="#ctx0" brushRef="#br1" timeOffset="85119.95">6858 9440 0,'-21'-21'0,"42"42"0,-63-42 16,20 21-16,1 0 0,0 0 0,0 21 16,0 1-16,0-1 0,21 0 15,0 0-15,0 21 0,0-20 16,0-1-16,0 0 0,0 0 0,0 0 16,0 0-16,21 1 0,0-22 0,0 0 15,0 0-15,0 0 0,22 0 16,-1-22-16,0 22 0,-20-21 15,20-21-15,-21 21 16,0 0-16,-21-1 0,0 1 0,0 0 16,0 0-16,0 0 0,-21 0 0,0-1 15,0 1-15,0 0 0,-1 21 16,1 0-16,0 0 0,-21 0 0,21 0 16,-1 0-16,1 0 0,0 21 15,0 0-15,21 1 0,0-1 0,0 21 16,-21-21-16,21 0 0,0 22 15,0-22-15,0 21 0,21-21 0,-21 22 16,21-22-16,0 0 0,0 0 0</inkml:trace>
  <inkml:trace contextRef="#ctx0" brushRef="#br1" timeOffset="85491.35">7302 9716 0,'0'0'15,"-21"0"1,0 0-16,0 21 16,0 0-16,21 0 15,0 0-15,0 0 0,-21 1 0,21 20 16,0-21-16,-22 0 0,22 0 0,0 1 16,0-1-16,0 0 0,0 0 15,0 0-15,0 0 0,22-21 16,-1 0-16,0 0 0,0 0 0,0 0 15,0 0-15,1 0 0,-1 0 0,21 0 16,-21-21-16,0 0 0,22 0 16,-22 0-16,0-22 0,0 22 15,-21 0-15,0-21 0,0 21 0,0-22 16,0 22-16,0-21 0,0 21 16,0-43-16,0 43 15,0 42 1,0 0-1,0 0-15,0 1 16</inkml:trace>
  <inkml:trace contextRef="#ctx0" brushRef="#br1" timeOffset="86104.01">7768 9652 0,'0'21'31,"0"0"-31,0 1 16,0-1-16,0 0 0,0 0 16,0 0-16,0 0 0,0 1 0,0-1 15,0 0-15,0 0 0,-21 0 16,21 0-16,0 1 0,-21-22 16,21 21-16,-21-21 15,21-21 1,0-1-1,0 1 1,0 0-16,21 0 0,0-21 0,-21 20 16,42 1-16,-21-21 0,1 0 0,20 20 15,-21-20-15,21 0 0,1 21 16,-22-1-16,21 1 0,-21 21 0,22 0 16,-22 0-16,0 0 0,0 21 0,0 1 15,1-1-15,-22 0 16,21 0-16,-21 21 0,0-20 0,0-1 15,0 21-15,0-21 0,0 0 0,0 1 16,0-1-16,0 0 0,0 0 16,0 0-16,-21-21 15,-1 0-15,22-21 32,0 0-32,0 0 15,22 0-15,-1-22 0,0 22 0,21 0 16,-21-21-16,22-1 0,-22 1 15,21 21-15,-21-22 0,22 22 0,-1 0 16,-21 0-16,0 21 0,22 0 0,-22 0 16,-21 21-16,21 0 15,-21 0-15,0 1 0,0 20 0,0-21 16,0 21-16,-21 22 16,0-22-16,0-21 0,-1 43 15,22-43-15,-21 0 16,21 0-16,-21 1 0</inkml:trace>
  <inkml:trace contextRef="#ctx0" brushRef="#br1" timeOffset="86465.8">9821 9377 0,'0'0'0,"21"-21"0,1 21 16,-22 21-1,0 0-15,0 0 16,0 0-16,0 1 0,0-1 16,0 0-16,0 21 0,0-21 15,0 22-15,-22-1 0,22-21 0,0 22 16,-21-22-16,21 0 0,-21 0 0,21 0 16,0 0-16,0 1 0,0-1 15</inkml:trace>
  <inkml:trace contextRef="#ctx0" brushRef="#br1" timeOffset="86693.28">9398 9948 0,'0'0'15,"0"22"-15,0-1 0,0 0 0,21-21 16,21 21-16,-20-21 0,-1 21 15,21-21-15,0 0 0,1 0 0,-1 0 16,22 0-16,-22 0 0,21 0 0,43 0 16,-63-21-16,20 21 15,-42-21-15,22 0 0,-22 21 0,0-21 16,0-1-16,-21 1 0,21 0 0,-21 0 16,0-21-16,0 20 0,0-20 15,-21 21-15</inkml:trace>
  <inkml:trace contextRef="#ctx0" brushRef="#br1" timeOffset="86885.17">9588 9313 0,'43'0'31,"-22"0"-31,21 0 0,1 0 16,-1 0-16,0 0 0,1-21 0,-1 21 15,21 0-15,-20 0 0,-1 0 16,0 0-16,1-21 0,-22 21 0,42 0 16,-41 0-16,-1-21 0</inkml:trace>
  <inkml:trace contextRef="#ctx0" brushRef="#br1" timeOffset="87108.04">10626 9208 0,'-22'63'31,"1"-42"-31,21 0 0,-21 22 16,21-22-16,0 21 0,0 1 0,0-22 15,0 21-15,0 0 0,0 1 0,0-1 16,0-21-16,0 22 0,0-1 16,0-21-16,0 0 0,0 0 15,0 1-15,0-1 0,0 0 0,0-42 47</inkml:trace>
  <inkml:trace contextRef="#ctx0" brushRef="#br1" timeOffset="87409.87">10562 9440 0,'0'-21'0,"0"42"0,0-63 0,0 0 0,0 21 15,0-1-15,21 1 16,0 0-16,1 21 0,20 0 0,-21-21 15,21 21-15,22 0 0,-22 0 16,22 0-16,-1 0 0,-20 21 16,20 0-16,-21 0 0,1 22 0,-1-22 15,0 21-15,-20-21 0,-22 22 0,0-1 16,0 0-16,0 1 0,0-1 16,-22 0-16,-20 1 0,21-22 0,-21 21 15,-1-21-15,-20 1 0,20-1 16,1 0-16,0 0 0,-22-21 0,22 21 15,21-21-15,-22 0 0,1 0 16,21 0-16,0 0 16,21-21-16,0 0 15,21 21-15,0-21 0,21 0 16,-20-1-16</inkml:trace>
  <inkml:trace contextRef="#ctx0" brushRef="#br1" timeOffset="87711.69">11726 9356 0,'0'0'0,"-21"0"31,21 21-31,-21 0 0,0-21 16,0 42-16,-1-20 0,1 20 0,0-21 15,21 21-15,-21 1 0,0-1 16,0-21-16,21 22 0,0-1 0,0-21 15,0 0-15,0 22 0,0-22 0,0 0 16,0 0-16,21 0 16,0-21-16,0 0 0,21 0 15,-20 0-15,-1 0 0,0 0 0,0 0 16,0 0-16,22-21 0,-22 21 16,0-21-16,0 0 0,0 0 0,0 21 15,1-22-15,-1 1 0,-21 0 16,0 0-16,0 0 0,0 0 0</inkml:trace>
  <inkml:trace contextRef="#ctx0" brushRef="#br1" timeOffset="87895.59">11599 9589 0,'-21'0'0,"42"0"0,-63 0 16,63 0 0,0 0-16,0 0 15,1 0-15,-1 0 0,0 0 0,21 0 16,-21 0-16,1 0 0,20 0 15,-21-22-15,0 22 0,22-21 0,-22 21 16,0-21-16,0 21 0,-21-21 0,21 0 16,-21 0-1,0-1-15</inkml:trace>
  <inkml:trace contextRef="#ctx0" brushRef="#br1" timeOffset="88083.95">11684 9335 0,'-21'0'0,"42"0"0,-21-22 15,21 22 1,0 0-16,0 0 0,22 0 16,-22 0-16,0-21 0,21 21 15,-20 0-15,41 0 0,-42 0 16,0 0-16,1 0 0,-1 0 16,0 0-16,-42 21 31,0-21-31</inkml:trace>
  <inkml:trace contextRef="#ctx0" brushRef="#br1" timeOffset="89050">4995 10562 0,'0'0'15,"0"-21"-15,21 0 0,-21 0 0,22 0 16,-22-1-16,0 1 16,-22 21-1,1 0-15,0 0 0,0 0 0,0 21 16,0 1-16,-22 20 0,22-21 16,0 21-16,-21 1 15,20 20-15,1-20 0,0-1 0,-21 64 16,21-64-16,21 22 0,0-22 15,0 0-15,0 22 0,0-22 0,0 0 16,0-20-16,0 20 0,21-21 0,0 0 16,0 0-16,21 1 0,-20-22 15,20 0-15,0 0 0,1 0 0,-1 0 16,0-22-16,22 1 0,-22 0 16,0 0-16,22-21 0,-22 20 0,1-20 15,20 0-15,-21 21 0,-20-22 0,20 1 16,-21 0-16,-21-1 0,0 1 15,0 0-15,0-1 0,-21 1 16,-21 0-16,20-1 0,-20 1 0,21 0 16,-21-1-16,-1 22 0,22 0 15,-21 0-15,-1 0 0,22 21 0,-21 0 16,0 21-16,20 0 0,1 0 0,-21 0 16,21 22-16,21-1 0,-21 0 15,21 22-15,0-22 0,0 0 0,0 22 16,0-22-16,21 22 0,-21-22 15,21 0-15,21 22 0,-21-22 0,1 1 16,20-1-16,-21 0 0,21 1 16,-20-1-16,20 0 0,-21 1 0,21-22 15,-20 21-15,-22-21 0,0 43 16,0-43-16,0 0 0,-22 0 16,1 0-16,0 1 0,-21-1 0,-1-21 15,22 0-15,-21 21 0,0-21 16,-64 0-16,63 0 0,1 0 15,-21 0-15,41-21 0,1 21 16,0-21-16,21-1 0,0 1 16,0 0-16,21 21 15,0-21-15,1 0 0,20 0 0,-21-1 16,21 1-16,1-21 0,-1 21 16,0-22-16</inkml:trace>
  <inkml:trace contextRef="#ctx0" brushRef="#br1" timeOffset="89343.94">5884 10583 0,'0'0'15,"21"0"16,1 0-31,-1 0 0,21 0 16,-21 0-16,22 0 0,-22 0 16,21 0-16,0 0 0,1 0 0,-1 0 15,-21 0-15,64 0 0,-64 0 16,21 0-16,-20 0 0,-22 22 16,-22-22-1,1 0 1,0 0-16,0 0 0,0 0 15,0 21-15</inkml:trace>
  <inkml:trace contextRef="#ctx0" brushRef="#br1" timeOffset="89604.8">6181 10626 0,'0'21'0,"0"0"15,0 0-15,0 0 16,0 1-16,0-1 0,0 0 0,0 0 15,0 0-15,-22 0 0,22 22 16,0-22-16,0 0 0,-21 21 0,21-20 16,0 20-16,0-21 0,-21 21 0,21 1 15,-21-1-15,21 0 0,0-20 16,0-1-16,0 0 16,0-42 15,21 0-16,0 21-15,0-22 0,-21 1 0</inkml:trace>
  <inkml:trace contextRef="#ctx0" brushRef="#br1" timeOffset="89876.48">6943 10689 0,'0'0'0,"-22"0"31,1 21-31,21 1 16,-21-1-16,21 21 0,0-21 0,0 0 15,-21 22-15,21-22 0,-21 21 0,21 1 16,-21-22-16,21 21 0,0-21 16,-22 22-16,1-22 0,0 21 0,21-21 15,0 0-15,0 1 0,-21-1 0,21 0 16,21-21 15,0-21-31,0 0 16</inkml:trace>
  <inkml:trace contextRef="#ctx0" brushRef="#br1" timeOffset="90248.26">6921 10710 0,'0'0'0,"-21"0"0,21-21 0,-21 0 16,21 0-16,0 0 0,0 0 16,0-1-16,0 1 15,21 0-15,0 21 0,1-21 0,-1 0 16,0 0-16,0 21 0,21-22 0,-20 22 16,20 0-16,-21 0 15,0 0-15,22 0 0,-22 22 0,0-1 16,0 0-16,-21 0 0,21 21 15,-21 1-15,0-22 0,0 21 16,0-21-16,-21 1 0,0 20 0,0-21 16,0 0-16,-1 0 0,-20 1 0,0-22 15,21 21-15,-22-21 0,22 0 16,-21 21-16,21-21 0,-1 0 0,1 0 16,0 0-16,0 0 15</inkml:trace>
  <inkml:trace contextRef="#ctx0" brushRef="#br1" timeOffset="93980.01">5228 12256 0,'0'0'0,"0"-22"0,0 1 15,0 0-15,0 0 16,0 0-16,0 0 0,0-1 15,-21 22 1,0 0-16,21 22 16,-21-1-16,-1 0 0,22 21 0,-21 1 15,0-1-15,21 0 0,-21 1 0,0-1 16,0 0-16,-1 1 0,1-1 16,0 0-16,0 1 0,0-1 0,0-21 15,-1 21-15,1-20 0,21-1 16,-21 0-16,21 0 0,0-42 31,0 0-31,21 0 0,0-1 16,-21-20-16,22 21 0,-1-21 0,0 20 15,0-20-15,0 0 0,22-1 0,-22 1 16,0 0-16,0-22 0,21 22 16,-20-22-16,20-63 0,-21 85 15,0-21-15,0 20 0,1 22 16,-22 0-16,0 0 0,0 42 15,0 21-15,0-21 16,0 22-16,0-1 0,0 0 16,0 22-16,0-22 0,0 1 0,0-1 15,0 0-15,0 1 16,0-1-16,0-21 0,0 21 0,0-20 16,0-1-16,0 0 0,0 0 0,0 0 15,0 0-15,0 1 16,0-44-1</inkml:trace>
  <inkml:trace contextRef="#ctx0" brushRef="#br1" timeOffset="94174.52">4974 12467 0,'0'0'16,"0"21"-16,0 1 15,21-22 1,0 0-16,1 0 16,20 0-16,-21 0 0,0 0 15,22-22-15,-1 22 0,-21-21 0,21 0 16,1 0-16,-1 21 0,0-21 0,1 0 16</inkml:trace>
  <inkml:trace contextRef="#ctx0" brushRef="#br1" timeOffset="94384.4">5736 12234 0,'-42'85'16,"21"-64"-1,-1 0-15,22 22 0,-21-22 16,0 21-16,0-21 0,21 22 0,-21-22 16,0 21-16,21 1 0,-22-22 0,1 21 15,21 0-15,0 1 0,-21-1 16,0-21-16,21 22 0,-21-22 0,21 21 15,0-21-15,0 0 16,21-21 0</inkml:trace>
  <inkml:trace contextRef="#ctx0" brushRef="#br1" timeOffset="94704.22">5651 12298 0,'0'-21'16,"0"42"-16,22-63 0,-1 20 0,0 22 15,0-21-15,0 21 0,0 0 16,1 0-16,20 0 0,-21 0 0,21 0 16,-20 0-16,20 0 0,-21 21 15,21 1-15,-20-1 0,-1 0 16,-21 0-16,0 0 0,0 22 15,0-22-15,-21 0 0,-1 0 0,1 0 16,-21 0-16,21 1 0,-22-22 16,22 21-16,-21 0 0,0-21 0,20 0 15,1 0-15,0 0 0,0 0 0,0 0 16,42 0 0,0-21-1,0 21-15,0-21 0,1 21 0,-1-22 16</inkml:trace>
  <inkml:trace contextRef="#ctx0" brushRef="#br1" timeOffset="94976.07">6371 12234 0,'-21'22'16,"21"-1"-16,-21 0 15,21 0-15,0 0 0,0 22 16,0-22-16,0 21 0,-21 0 0,-1 22 16,1-22-16,21 1 15,-21-1-15,0 0 0,21 1 0,-21-1 16,0 0-16,21-21 0,-22 22 0,22-22 16,-21 21-16,21-21 0,-21 1 15,21-1-15,0 0 0,0-42 31,0 0-31</inkml:trace>
  <inkml:trace contextRef="#ctx0" brushRef="#br1" timeOffset="95307.88">6244 12298 0,'0'0'0,"0"-21"0,0 0 16,0-1-16,0 1 0,0 0 15,21 21-15,0-21 0,1 21 16,-1-21-16,21 21 0,-21 0 16,0 0-16,22 0 0,-1 0 0,-21 0 15,22 0-15,-1 0 0,-21 21 16,0 0-16,0 0 0,1 0 0,-22 22 16,0-22-16,0 0 0,-22 0 0,1 22 15,0-22-15,0 0 16,-21 0-16,20 0 0,-20 0 0,21-21 0,-43 22 15,43-22-15,0 21 16,0-21-16,0 0 0,0 0 16,-1 0-16,44-21 47,-1 21-47</inkml:trace>
  <inkml:trace contextRef="#ctx0" brushRef="#br1" timeOffset="95564.73">7027 12213 0,'21'0'0,"-21"43"31,0-22-31,-21-21 0,21 42 15,-21-21-15,21 0 0,0 1 0,-21-1 16,0 0-16,21 0 0,-21 0 0,21 0 16,-22 1-16,22-1 0,-21 0 15,21 0-15,0-42 47</inkml:trace>
  <inkml:trace contextRef="#ctx0" brushRef="#br1" timeOffset="95932.52">7112 11896 0,'0'0'0,"-21"0"0,0 21 15,-1 0-15,1 0 16,21 0-16,0 1 15,0-1-15,0 0 16,0 0-16,0 0 16,21-21-16,1 0 0,-1 0 0,0 0 15,0 0-15,-21-21 16,21 21-16,-21-21 0,21 0 0,-21 0 16,0-1-16,0 1 0,0 0 15,0 0-15,0 0 16,-21 0-16,0 21 0,0 0 15,0 0-15,0 0 0,-1 0 0,1 0 16,0 0-16,0 21 16,21 0-16,-21 0 0,21 0 15,0 0-15,0 1 0,0-1 0,0 0 16,0 0-16,21 0 16,0 0-16,0 1 0</inkml:trace>
  <inkml:trace contextRef="#ctx0" brushRef="#br1" timeOffset="96399.73">7599 12171 0,'0'0'0,"-21"0"0,21 21 16,0 0 0,-22 0-16,22 1 15,-21-1-15,21 0 0,0 0 0,0 0 16,0 0-16,-21 1 0,21-1 0,0 0 16,0 0-16,0 0 0,0 0 15,0 1-15,21-1 16,0-21-1,1 0-15,-1 0 0,0 0 16,0 0-16,21 0 0,-20-21 0,-1-1 16,21 22-16,-21-21 0,22 0 0,-22 0 15,0 0-15,0 0 0,0-1 16,0 1-16,-21 0 0,0-21 0,0 21 16,0-1-16,0 1 0,0 0 0,0 0 15,0 0-15,-21 0 16,0 21-16,0 0 15,21 21-15,0 0 16,0 0 0,0 0-16,0 0 15,21-21-15,0 0 0</inkml:trace>
  <inkml:trace contextRef="#ctx0" brushRef="#br1" timeOffset="97099.9">8361 12213 0,'-21'0'31,"-1"0"-31,1 0 0,21 21 16,0 1-16,-21-1 0,0 0 16,21 0-16,0 0 0,-21 0 15,21 1-15,0-1 0,0 0 16,0 0-16,0 0 0,-21 0 15,21 1-15,-22-1 16,22-42 31,0-1-47,0 1 16,0 0-16,0 0 0,22 0 15,-1-22-15,-21 22 0,21 0 0,0 0 16,-21-21-16,21 20 0,0 1 0,1 0 15,-1 0-15,0 0 0,0 21 16,0 0-16,0 0 0,1 0 16,-1 0-16,0 0 0,-21 21 15,0 0-15,21 0 0,-21 0 16,21 1-16,-21 20 0,21-21 0,-21 0 16,0 0-16,0 1 0,0-1 0,0 0 15,0 0-15,0 0 0,0 0 16,-21-21 31,21-21-47,0 0 15,0 0-15,0 0 0,0 0 16,0-1-16,0 1 0,0-21 0,21 21 16,1-22-16,-1 1 0,0 0 15,0 21-15,0-22 0,22 1 0,-1 21 16,0 0-16,1-1 0,-1 1 15,0 21-15,1 0 0,-1 0 0,0 21 16,43 22-16,-64-22 0,0 21 16,0 43-16,-21-43 15,0 1-15,0-1 0,0 0 0,0-21 16,-21 22-16,0-22 0,0 21 16,0-21-16,-22 1 0,22-1 15,0 0-15,0-21 0,0 0 16,0 21-16,-1-21 0,1 0 15,0 21-15</inkml:trace>
  <inkml:trace contextRef="#ctx0" brushRef="#br1" timeOffset="98037.02">4995 13568 0,'0'0'0,"0"-21"16,-21 21-16,21-21 0,0-1 0,-21 22 16,0 0-1,21 22-15,0-1 0,0 0 16,-21 0-16,21 21 0,-22 1 0,22-1 16,0 0-16,-21 1 0,21-1 15,-21 0-15,0 1 0,0-1 16,21-21-16,-21 22 0,21-22 0,-22 0 15,22 0-15,0 0 0,0 0 16,22-42 15,-1 21-31,0-21 0,0 0 16,0-21-16,0 20 0,22 1 0,-22-21 16,0 21-16,0-22 0,22 1 15,-22 0-15,0-1 0,0 22 0,21-21 16,-20 21-16,-1 21 0,0 0 15,-21 21 1,0 0-16,0 0 0,0 22 16,0-22-16,0 21 0,0-21 0,0 22 15,0-22-15,0 21 0,0-21 16,21 22-16,-21-22 0,21 0 0,0 0 16,1 0-16,-1 0 0,0 1 15,0-1-15,21-21 0,1 0 0,-22 0 16,21 0-16,1 0 0,-1 0 15,0-21-15,1-1 0,-1 1 0,0 0 16,1 0-16,-22 0 0,21-22 16,-21 1-16,0 0 0,1-1 0,-1 1 15,-21-21-15,0-1 0,0 22 16,0-22-16,0 22 0,-21-22 0,-1 43 16,1-21-16,-21 21 0,21 0 0,0-1 15,-22 22-15,22 0 0,0 0 16,-21 0-16,20 22 0,1-1 0,0 0 15,0 21-15,0-21 0,0 22 16,21-1-16,-22 0 0,22 1 16,0-22-16,0 64 0,0-64 0,22 0 15,-1 0-15,0 0 0,21 0 16,-21 1-16</inkml:trace>
  <inkml:trace contextRef="#ctx0" brushRef="#br1" timeOffset="98272.88">6265 13737 0,'-21'21'0,"0"1"16,21-1-16,0 0 0,-21 0 16,0 0-16,21 22 0,-22-22 15,22 0-15,0 0 0,-21 0 16,21 0-16,-21 1 0,0-1 0,21 0 15,21-21 17,0-21-32,0 0 15,-21-1-15</inkml:trace>
  <inkml:trace contextRef="#ctx0" brushRef="#br1" timeOffset="98603.93">6308 13399 0,'-22'0'16,"44"0"-16,-65 0 0,22 0 16,0 21-16,0 0 15,21 0-15,0 0 16,0 0-16,0 1 0,0-1 16,21-21-16,0 0 15,0 0-15,0 0 0,1 0 0,-1 0 16,0 0-16,0-21 0,0 21 0,0-22 15,-21 1-15,0 0 16,0 0-16,0 0 0,0 0 0,-21-1 16,21 1-16,-21 21 0,0 0 15,0-21-15,0 21 0,-1 0 16,1 0-16,0 0 0,0 21 16,0 0-16,21 1 0,-21-1 15,21 0-15,0 21 0,0-21 16,0 1-16,0-1 0,0 21 0,21-21 15,0 0-15,0 1 0,0-1 0</inkml:trace>
  <inkml:trace contextRef="#ctx0" brushRef="#br1" timeOffset="99067.67">6752 13737 0,'0'0'0,"-21"0"0,21 21 0,-21-21 15,21 22-15,0-1 0,0 0 0,-21-21 16,21 21-16,0 0 0,-22 0 16,22 1-16,0-1 0,0 0 15,0 0-15,0 0 0,-21 0 16,0 1-16,21-1 16,-21-21-1,0 0-15,21-21 16,0-1-1,0 1-15,0 0 16,0-21-16,0 21 0,0-22 0,21 22 16,0-21-16,0-1 0,43-20 15,-22 21-15,0 20 0,1 1 16,-1 0-16,0 0 0,1 21 0,-22 0 16,21 0-16,1 21 0,-22 0 15,21 0-15,-21 1 0,0 20 0,1-21 16,-22 21-16,0-20 0,0 20 0,0-21 15,0 0-15,0 22 0,0-22 16,-22 0-16,22 0 0,-21 0 0,0 0 16,21 1-16,-21-22 0,0 0 15,42-22 17,-21 1-17,21 0-15,0 0 0</inkml:trace>
  <inkml:trace contextRef="#ctx0" brushRef="#br1" timeOffset="99291.54">7599 13568 0,'0'0'16,"0"21"0,0 0-16,0 0 0,-21 1 15,21-1-15,-22 21 0,1-21 0,21 0 16,0 22-16,0-22 0,-21 0 15,21 0-15,-21 22 0,21-22 0,-21 0 16,21 0-16,0 0 16,0-42 15,21 0-31</inkml:trace>
  <inkml:trace contextRef="#ctx0" brushRef="#br1" timeOffset="99657.69">7620 13314 0,'0'0'0,"-21"0"15,0 0-15,-1 0 0,1 0 16,21 21-16,-21 0 16,21 0-16,0 1 0,0-1 15,0 0-15,0 0 0,0 0 16,21 0-16,0-21 15,1 0-15,-1 0 0,0 0 16,0 0-16,0 0 0,0-21 16,-21 0-16,22 0 15,-22 0-15,0 0 0,0-1 0,0 1 16,0 0-16,0 0 0,0 0 16,-22 0-16,1-1 15,0 1-15,0 21 0,0 0 0,0 0 16,-1 0-16,1 0 0,0 0 0,0 21 15,21 1-15,-21-1 0,0 0 16,21 0-16,0 0 0,0 22 0,0-22 16,0 0-16,0 21 0,0-21 0,21 1 15,0-1-15,-21 0 0,21 0 16</inkml:trace>
  <inkml:trace contextRef="#ctx0" brushRef="#br1" timeOffset="100851.56">8128 13589 0,'-21'-42'16,"0"42"0,-1 0-16,1 0 0,21 21 15,0 0-15,-21 0 0,21 0 16,-21 1-16,21-1 0,-21 21 0,21-21 15,0 0-15,0 22 0,-21-22 16,21 0-16,0 21 0,0-20 16,0-1-16,0 0 0,0 0 15,0 0-15,21-21 0,0 0 16,0 0-16,0 0 0,0 0 16,22 0-16,-22 0 0,0-21 0,0 21 15,0-21-15,1 0 0,-1 21 0,0-21 16,0-22-16,0 22 0,0 0 15,1-21-15,-1 20 0,-21-20 0,0 0 16,21 21-16,-21-22 0,21 22 0,-21-21 16,0 21-16,0-1 15,0 44 1,0-1-16,-21 21 16,0-21-16,21 22 0,-21-22 15,21 21-15,0-21 0,-22 22 16,22-22-16,0 21 0,0-21 0,0 0 15,0 22-15,0-22 0,22 0 16,-1 0-16,0-21 0,0 0 16,21 0-16,-20 0 0,-1 0 0,21 0 15,-21 0-15,22 0 0,-22 0 16,21-21-16,-21 21 0,22-21 0,-22 0 16,0-22-16,21 22 0,-21 0 0,1-21 15,-1 21-15,0-22 0,-21 1 16,0 21-16,0-22 0,0 22 15,0 0-15,0 0 0,0 0 0,-21 42 32,0 0-32,21 0 15,-22 22-15,22-22 0,-21 0 0,21 21 16,0-21-16,0 1 0,0-1 16,-21 21-16,21-21 0,0 0 0,0 1 15,-21-1-15,21 0 0,0 0 16,0-42 31,0 0-47,0 0 15,0-1-15,21-20 0,-21 21 16,21-21-16,0 20 0,1-20 0,20-21 16,-21 20-16,0 1 15,0 21-15,22 0 0,-22-1 0,0 1 16,21 0-16,-20 21 0,-1 0 0,21 0 15,-21 0-15,0 0 0,1 21 16,-22 0-16,21 1 0,0-1 0,-21 21 16,0-21-16,21 22 0,-21-22 0,21 0 15,-21 21-15,0-21 0,0 1 16,0-1-16,0 0 0,0 0 16,0 0-16,0 0 0,0 1 15,-21-22 1,0 0-16,0 0 15,21-22-15,0 1 16,0 0-16,0 0 16,0 0-16,0 0 0,0-1 0,21-20 15,-21 21-15,21-21 0,0-1 0,0 22 16,1-21-16,20-1 0,-21 22 16,0-21-16,0 21 0,22 21 0,-22-21 15,21 21-15,-21 0 0,22 0 0,-22 21 16,0 0-16,0 0 15,-21 21-15,21 1 0,-21-1 16,0-21-16,0 22 0,0-1 0,0-21 16,0 21-16,-21-20 0,21 20 15,-21-21-15,21 0 0,0 0 0,-21 1 16,0-22-16,21 21 0,0 0 0,-21-21 16,-1 21-16,1-21 15,21-21 16</inkml:trace>
  <inkml:trace contextRef="#ctx0" brushRef="#br1" timeOffset="101791.55">4043 14796 0,'0'0'0,"0"21"47,0 0-47,-21 21 0,21-21 0,-22 22 16,22-1-16,0 0 0,0 1 0,-21 20 15,21-20-15,-21 20 0,0-21 16,21 22-16,-21-22 0,0 1 15,21-1-15,-22 0 0,22-21 16,-21 1-16,21 20 0,0-21 16,0 0-16,0-42 15,0 0 1,0-21-16,0 20 0</inkml:trace>
  <inkml:trace contextRef="#ctx0" brushRef="#br1" timeOffset="102241.48">3873 14901 0,'0'0'0,"0"-42"0,0 21 0,22-21 16,-22-1-16,21 22 15,-21-21-15,21-1 0,0 22 0,43-42 16,-43 20-16,21 22 16,0 0-16,-20 21 0,41 0 0,-21 0 15,1 21-15,-1 0 0,0 22 0,1-1 16,-22 0-16,0 1 0,-21 20 15,0-20-15,0-1 0,-21 21 0,-21-20 16,-1-1-16,1 22 0,0-22 16,-22 0-16,22 1 0,-22-1 15,22-21-15,-64 43 0,64-64 16,21 21-16,-22-21 0,22 0 0,0 0 16,0-21-16,21-1 15,0 1-15,0 0 0,0-21 16,0 21-16,0-1 0,0 1 0,21 0 15,0 0-15,0 21 0,0 0 16,22 0-16,-22 0 0,0 21 0,0 0 16,0 0-16,1 22 0,-1-1 15,0-21-15,0 22 0,0-1 0,0 0 16,1-21-16,-22 22 0,21-22 16,0 21-16,-21-21 0,21 1 0,0-22 15,0 21-15,1-21 0,-1 0 16,0 0-16,0 0 0,0 0 15,0 0-15,1 0 0,-1-21 16,0 21-16,0-22 0</inkml:trace>
  <inkml:trace contextRef="#ctx0" brushRef="#br1" timeOffset="102584.1">4657 15304 0,'21'0'47,"0"0"-47,0 0 16,0-22-16,0 22 0,1-21 15,-1 21-15,0-21 0,0 0 0,0 21 16,0-21-16,-21 0 0,0-1 16,0 1-16,-21 21 31,0 0-31,0 21 0,0 1 0,-22-1 15,22 0-15,-21 0 0,21 21 0,0-20 16,-1 20-16,1 0 0,0-21 16,0 1-16,21 20 0,0-21 0,0 0 15,0 0-15,0 1 16,21-1-16,21-21 0,-20 0 16,-1 0-16,21 0 0,-21 0 0,22 0 15,-1 0-15,-21 0 16,21 0-16,1-21 0</inkml:trace>
  <inkml:trace contextRef="#ctx0" brushRef="#br1" timeOffset="102947.89">5503 15198 0,'0'0'16,"0"-21"-16,0-1 0,0 1 16,0 0-16,-21 21 0,0 0 0,0 0 15,0 0-15,-1 0 0,1 0 16,0 0-16,0 21 0,21 0 0,0 1 15,-21-1-15,21 0 0,0 21 16,0-21-16,0 1 16,0-1-16,0 0 0,0 0 0,21 0 15,0-21-15,0 21 0,0 1 16,-21-1-16,22-21 0,-1 21 0,0 0 16,-21 0-16,0 0 0,0 1 15,0-1 1,-21 0-16,0-21 0,-1 0 0,-20 0 15,21 0-15,0 0 0,-22 0 16,22 0-16,-21 0 0,21 0 16,-22 0-16,22 0 0,0 0 0,-21-21 15,21 21-15,21-21 0,-22 21 16,22-22-16,0 1 16,22 21-16,-1-21 0,0 21 15,0-21-15,0 0 0</inkml:trace>
  <inkml:trace contextRef="#ctx0" brushRef="#br1" timeOffset="103236.72">6286 14817 0,'0'-43'15,"0"65"1,-21-1-1,21 0-15,-21 21 0,0-21 0,21 22 16,-21-1-16,0 0 0,-1 1 16,1-1-16,0 0 0,0 22 0,0-22 15,0 1-15,21-1 0,-22 0 0,22 1 16,0-22-16,0 21 0,0-21 16,0 0-16,0 1 0,22-1 15,-1-21-15,0 0 16,0 0-16,0 0 0,-21-21 15,21-1-15,1 22 0,-1-21 0,-21 0 16,0 0-16</inkml:trace>
  <inkml:trace contextRef="#ctx0" brushRef="#br1" timeOffset="103408.62">5948 15134 0,'0'0'16,"21"0"15,0 0-31,0 0 0,0 0 16,1 0-16,-1 0 0,21 0 0,-21 0 15,22 0-15,-22-21 0,21 21 16,-21 0-16</inkml:trace>
  <inkml:trace contextRef="#ctx0" brushRef="#br1" timeOffset="104056.25">7345 14669 0,'0'0'16,"0"-22"-16,0 1 0,0 0 16,-21 21-1,21 21-15,-22 0 0,1 1 0,21-1 16,0 21-16,-21 0 0,0-20 15,0 20-15,0 0 0,-1 1 16,1 20-16,0-21 0,0 1 0,-21-1 16,20 22-16,1-22 0,-21 0 15,21 1-15,-22-22 0,22 21 0,0-21 16,0 0-16,0 1 0,21-44 31,21 1-31,0 0 16,0-21-16,0-1 0,1 1 15,20 0-15,-21-1 0,0 1 16,0 0-16,22-1 0,-22-20 0,0 21 16,21-1-16,-20-20 0,-1 20 15,0 1-15,0 21 0,0-21 0,0-1 16,1 43-16,-1 0 0,0 0 16,-21 21-16,0 22 15,0-22-15,21 21 0,-21-21 0,0 22 16,0-1-16,0 0 0,0 22 15,0-22-15,0 1 0,0-1 0,0 0 16,-21 1-16,21-1 0,0 0 0,0-21 16,0 22-16,0-22 0,0 0 15,0 0-15,0 0 0,0-42 32</inkml:trace>
  <inkml:trace contextRef="#ctx0" brushRef="#br1" timeOffset="104232.15">7027 15155 0,'0'0'15,"0"-21"1,21 21 0,1 0-16,-1 0 0,21 0 15,-21-21-15,22 21 0,-1 0 16,-21 0-16,21-21 0,22 21 0,-22 0 15,1 0-15,-1-21 0,0 21 16</inkml:trace>
  <inkml:trace contextRef="#ctx0" brushRef="#br1" timeOffset="104616.45">8064 14986 0,'0'-21'0,"0"42"0,0-63 15,-21 42-15,0 0 16,0 0-16,0 0 0,-22 0 15,22 0-15,0 0 0,-21 0 16,21 0-16,-1 21 0,1-21 0,0 21 16,0 0-16,0-21 0,21 21 15,-21-21-15,21 22 0,0-1 0,0 0 16,0 0-16,21-21 0,0 21 16,21 0-16,-21-21 0,1 22 15,20-1-15,-21 0 0,21 0 0,1 0 16,-22 0-16,0 1 15,-21-1-15,0 0 0,0 0 0,0 0 16,-21 0-16,0-21 16,-22 22-16,22-22 0,-21 0 15,21 0-15,-22 0 0,1 0 0,21 0 16,-43 0-16,43 0 16,0-22-16,0 1 0,0 21 15,21-21-15,0 0 16,21 0-1,0 0-15,0 21 0,22-22 0,-22 22 16,21-21-16,-21 0 0</inkml:trace>
  <inkml:trace contextRef="#ctx0" brushRef="#br1" timeOffset="105543.92">8594 14923 0,'-22'0'16,"44"0"-16,-65 0 0,22 0 16,-21 0-16,21 0 0,-1 0 0,1 0 15,0 21-15,0 0 0,0 0 16,21 0-16,-21-21 0,21 21 16,0 1-16,0-1 0,0 0 0,0 0 15,21 0-15,0 0 16,0 1-16,0-1 0,0 0 0,1 0 15,-1 0-15,0 0 16,0 1-16,-21-1 0,21-21 16,-21 21-16,0 0 0,0 0 15,-21-21-15,0 0 0,0 0 16,0 0-16,-1 0 0,1 0 16,0 0-16,0 0 0,0 0 0,-22-21 15,22 0-15,0 21 0,0-21 16,0 0-16,0 21 0,21-22 0,-22 22 15,22-21-15,-21 21 0,21 21 32,0 1-32,0-1 0,0 0 15,21 0-15,1 0 0,-1 0 16,-21 1-16,21-22 0,0 21 16,0-21-16,0 0 0,22 21 0,-22-21 15,0 0-15,21 0 0,-20 0 16,20 0-16,0 0 0,1-21 15,-1 21-15,0-21 0,1-1 0,-22 22 16,21-21-16,0-21 0,-20 21 16,-1 0-16,21-22 0,-21 22 0,0-21 15,1-1-15,-22 22 0,21 0 0,-21-21 16,21 21-16,-21-1 16,0 1-16,0 42 31,0 1-31,0-1 15,0 0-15,0 0 0,0 0 16,-21 22-16,21-22 0,0 0 0,0 21 16,0-21-16,0 1 0,0-1 15,0 0-15,0 0 0,0 0 0,21 0 16,0-21-16,0 22 0,0-22 16,1 0-16,-1 0 0,0 0 15,21 0-15,-21-22 0,1 1 0,-1 21 16,0-21-16,0 0 0,0-21 15,0 20-15,-21 1 0,22-21 16,-1 0-16,-21 20 0,0-20 0,21 21 16,-21 0-16,21 0 0,-21-1 15,0 1-15,0 42 16,0 1 0,-21-1-16,21 0 0,-21 21 15,21-21-15,0 22 0,0-22 0,0 0 16,0 21-16,0-20 0,0-1 0,0 0 15,0 0-15,0 0 0,0 0 16,0 1-16,21-22 0,-21 21 0,21-21 16,0 0-16,0 0 0,1 0 15,-1 0-15,0 0 0,0-21 16,21 21-16,-20-22 0,-1 1 16</inkml:trace>
  <inkml:trace contextRef="#ctx0" brushRef="#br1" timeOffset="105905.89">9737 15113 0,'0'0'0,"0"-21"0,0 0 0,0 0 16,0-1-16,0 1 16,21 0-1,0 21-15,0 0 0,0-21 0,0 21 16,1 0-16,-1 0 0,0 0 16,0 0-16,21 21 0,-20-21 0,-1 21 15,0 0-15,0 1 0,0 20 0,-21-21 16,21 21-16,-21 1 15,0-22-15,0 21 0,0-21 0,0 22 16,0-22-16,-21 0 0,0 0 0,21 0 16,-21 1-16,0-22 0,0 0 15,-1 0 1,22-22 0,0 1-16,0 0 0,22 0 15,-22-21-15,21 20 0,0 1 0,0-21 16,0 21-16,0-22 0,1 1 0,-1 21 15,0 0-15,0 0 16,0-1-16,0 1 0,1 0 0,-1 0 16,0 21-16,0 0 0,0 0 0,0 0 15</inkml:trace>
  <inkml:trace contextRef="#ctx0" brushRef="#br1" timeOffset="106224.07">10393 15261 0,'0'0'0,"0"21"16,21-21-1,0-21-15,0 21 0,-21-21 16,21 0-16,1 0 0,-1 0 16,0-1-16,0 1 0,0 0 0,-21 0 15,21 0-15,-21 0 0,22-1 16,-22 1-16,0 0 0,-22 21 31,1 0-31,0 0 0,0 21 0,0 0 16,21 1-16,-21-1 0,-1 0 0,22 21 15,0-21-15,-21 1 0,21 20 16,0-21-16,-21 0 0,21 22 0,0-22 16,0 0-16,0 0 0,0 0 0,21 0 15,0-21-15,1 22 0,20-22 16,-21 0-16,21 0 0,-20 0 0,20 0 15,0 0-15</inkml:trace>
  <inkml:trace contextRef="#ctx0" brushRef="#br1" timeOffset="106731.78">11345 15092 0,'21'-21'0,"-42"42"0,42-85 0,-21 43 15,0 0-15,0 0 0,0 0 0,-21 21 16,0 0-16,0 0 0,0 0 15,0 0-15,-1 0 0,1 0 0,-21 0 16,0 21-16,20 0 0,-20 0 16,0 22-16,21-22 0,-22 21 15,22-21-15,0 22 0,0-22 0,0 21 16,21-21-16,-22 22 0,22-22 0,0 0 16,0 0-16,0 0 0,0 0 15,22 1-15,-1-22 0,0 0 0,21 0 16,-21 0-16,1 0 0,20 0 0,-21 0 15,0 0-15,22-22 0,-22 1 16,21 0-16,-21 0 0,0-21 0,22-1 16,-22 1-16,21 0 0,-21-1 15,43-63-15,-43 43 0,0 21 16,0-22-16,1 22 0,-1-22 0,-21 22 16,0-43-16,0 43 15,0 21-15,0 0 0,0-1 16,-21 22-16,21 22 15,-22-1-15,1 21 0,21 0 0,-21 1 16,0-1-16,21 22 0,0-22 16,-21 0-16,21 22 0,0 42 15,0-64-15,0 21 0,0-20 16,0-1-16,21 0 0,-21-20 0,21 20 16,21-21-16,-20 0 0,-1-21 0,21 21 15,-21-21-15,22 0 0,-22 0 16,21 0-16,0 0 0,-20 0 15,20-21-15,-21 21 0,21-21 0,-20 0 16</inkml:trace>
  <inkml:trace contextRef="#ctx0" brushRef="#br1" timeOffset="108047.95">5207 16362 0,'0'0'16,"0"-21"-16,21 21 0,0-21 0,-21-1 0,21 22 15,1-21-15,-1 0 0,21 0 16,-21 0-16,0-22 0,1 1 16,-22 21-16,0 0 0,0 0 0,0-1 15,0 1-15,-22 0 0,-20 21 16,21 0-16,0 0 0,-22 0 15,22 0-15,-21 21 0,21 0 0,0 1 16,-22-1-16,22 0 0,21 0 16,-21 43-16,21-22 15,0-21-15,0 21 0,0-20 0,0 20 16,21-21-16,0 21 0,0-20 0,1 20 16,-1-21-16,-21 21 0,21-20 15,0 20-15,0-21 0,-21 21 0,0-20 16,0 20-16,0-21 0,0 0 15,-21 0-15,0 1 0,0-1 16,-22 0-16,22 0 0,-21-21 16,0 0-16,-1 0 0,-20 0 0,20 0 15,1 0-15,0-21 0,-1 0 16,1 0-16,0-1 0,21-20 0,-1 0 16,1-1-16,0 1 0,21 0 0,0-1 15,0 1-15,0 0 0,0-43 16,21 64-16,0-21 0,1 20 15,-1 1-15,0 21 16,0 0-16,-21 21 0,0 1 16,21-1-16,-21 0 0,21 21 15,-21-21-15,0 22 0,22-22 0,-22 21 16,0 1-16,0-22 0,21 21 16,-21 0-16,21-20 0,-21 20 0,21 0 15,0-21-15,-21 1 0,21-1 16,1 0-16,-1 0 0,21-21 15,-21 0-15,22 0 0,-22 0 0,21 0 16,-21 0-16,22-21 0,-1 0 16,0 0-16,22-1 0,-22-20 0,0 21 15,1-21-15,-1 20 0,0-20 16,1 21-16,-22-21 0,21 20 0,-42-20 16,21 21-16,-21 0 0,22 0 0,-22-1 15,0 44 16,-22-1-31,22 0 16,0 0-16,0 0 0,0 0 16,0 1-16,0 20 0,0-21 0,0 0 15,0 22-15,0-22 0,0 0 16,22 21-16,-1-21 0,0-21 0,0 22 16,0-1-16,22-21 0,-22 0 15,21 0-15,-21 0 0,22 0 0,-22 0 16,21-21-16,0-1 0,-20 1 15,20 0-15,-21 0 0,0 0 16,22-22-16,-22 22 0,-21-21 0,0 21 16,0 0-16,0-22 0,0 1 15,0 21-15,0 0 0,-21-22 0,-22 22 16,22 0-16,-21 0 0,21 0 16,-22 21-16,1 0 0,0 0 0,-1 0 15,22 0-15,-21 21 0,-1 0 0,22 0 16,-21 0-16,21 0 0,0 22 15,21-22-15,0 0 0,0 21 0,0-20 16,0 20-16,0-21 0,21 0 16,0 0-16,0 1 0,21 20 15,1-42-15,20 42 0,-20-42 16,20 0-16,-21 0 0,1 0 16,-1 0-16</inkml:trace>
  <inkml:trace contextRef="#ctx0" brushRef="#br1" timeOffset="108997.22">6943 16447 0,'0'0'0,"0"-43"0,0 22 0,0-21 15,0 21-15,-22-1 16,1 22-16,0 0 0,-21 0 0,21 0 16,-1 0-16,-20 0 0,21 0 0,-21 22 15,20-1-15,-20 21 0,21-21 16,-21 0-16,20 22 0,1-22 15,0 21-15,0-21 0,0 22 0,0-1 16,21-21-16,0 22 0,0-1 16,0-21-16,0 0 0,0 0 0,0 1 15,21-1-15,0-21 0,0 0 16,0 0-16,43 0 0,-43 0 16,21 0-16,-21-21 0,22-1 15,-1 1-15,-21 0 0,22 0 0,-22-21 16,0 20-16,0-20 0,0 21 0,0-21 15,1 20-15,-1-20 16,-21 0-16,0 21 0,0-1 0,0 1 16,0 0-16,0 0 0,-21 42 31,21 0-31,0 0 16,-22 1-16,22-1 0,-21 0 15,21 21-15,-21-21 0,21 1 0,0 41 16,0-42-16,0 0 15,0 1-15,0 20 0,0-21 0,21-21 16,-21 21-16,21 0 0,1-21 0,-1 0 16,0 0-16,0 0 0,0 0 15,22 0-15,-22 0 0,0-21 0,21 0 16,-21 21-16,1-21 0,-1 0 16,0 0-16,0-1 0,0 1 15,0 21-15,-21-21 0,0 0 0,0 0 16,22 21-1,-22-21-15,0 42 125,-22-21 110,1 0-204</inkml:trace>
  <inkml:trace contextRef="#ctx0" brushRef="#br1" timeOffset="110329.14">7260 16425 0,'21'-21'15,"-21"0"17,0 0-17,0 42 48,0 0-63,0 0 0,0 1 15,0-1-15,0 21 0,0 0 0,0-20 16,0 20-16,-21 0 0,21 22 16,-21-22-16,0 0 0,21 1 0,-21 20 15,-1-20-15,22-1 0,-21 0 16,0 1-16,0 20 0,21-21 0,-21-20 16,0 20-16,21 0 0,0-21 0,-22 22 15,22-22-15,-21 0 0,21 0 16,0 0-16,0 1 0,0-44 31,21 22-15,-21-21-16,22 0 0,-1 0 15,0 0-15,0 0 16,-21-1-16,21 1 0,-21 0 16,0 0-1,0 0-15</inkml:trace>
  <inkml:trace contextRef="#ctx0" brushRef="#br1" timeOffset="110847.84">7260 16404 0,'0'-21'0,"0"0"16,21 21-16,0 0 0,-21-21 15,22 0-15,-1 21 16,0 0-16,0-22 16,0 22-16,0 0 0,1 0 0,-1 0 15,0 0-15,0 0 16,0 0-16,-21 22 0,21-1 15,1 0-15,-22 0 0,0 0 0,0 0 0,0 22 16,0-22-16,0 0 16,-22 0-16,1 22 0,0-22 0,0 0 15,0 0-15,-22-21 0,22 21 0,0 0 16,-21-21-16,21 22 0,-1-22 16,1 0-16,0 0 0,0 0 0,21-22 31,21 1-31,0 0 15,0 0-15</inkml:trace>
  <inkml:trace contextRef="#ctx0" brushRef="#br1" timeOffset="111428.51">8340 16150 0,'0'0'0,"0"-21"0,0 0 16,0 0-16,0 0 15,0 42 17,-22 0-32,22 0 0,0 0 15,0 22-15,0-22 0,0 21 0,-21 0 16,21-20-16,-21 20 0,21 21 16,0-20-16,0-22 0,0 0 15,0 0-15,0 22 0,0-22 0,0 0 16,0 0-16,0 0 0,21 0 15,0-21-15,1 22 16,-1-22-16,0 0 0,21 0 0,-21 0 16,22-22-16,-22 1 0,21 21 15,-21-21-15,1 0 0,20 0 0,-21 0 16,0-22-16,0 22 0,1-21 0,-1-1 16,0 1-16,-21 21 15,0-21-15,0-43 0,0 43 0,0 20 16,0 1-16,0 0 0,0 0 15,0 0-15,-21 21 16,21 21 0,0 0-16,0 0 15,0 0-15,0 1 16,21-1-16,0-21 0,0 21 16,0-21-16,1 0 0</inkml:trace>
  <inkml:trace contextRef="#ctx0" brushRef="#br1" timeOffset="111716.35">9334 16087 0,'0'0'0,"0"-21"0,0-1 16,0 1-16,0 42 31,-21 1-15,21-1-16,0 0 0,0 21 0,-21 1 15,21-22-15,-21 21 0,0-21 16,21 22-16,0-1 0,0-21 0,-21 0 16,-1 22-16,22-22 0,-21 0 15,21 0-15,0 0 0,0 0 0,-21 1 16,21-1-16,-21 0 0,21-42 47</inkml:trace>
  <inkml:trace contextRef="#ctx0" brushRef="#br1" timeOffset="111972.2">8975 16574 0,'0'0'0,"-64"63"31,64-42-31,0 0 0,0 1 0,21-1 15,0-21-15,1 0 16,20 21-16,-21-21 0,21 0 16,-20 0-16,20 0 0,0 0 0,22 0 15,-22-21-15,0 21 0,-20-21 16,20-1-16,-21 22 0,21-42 16,-20 42-16,-1-21 0,-21 0 15,0 0-15,21-1 16,-21 1-16,0 0 0,0 0 0,0 0 15</inkml:trace>
  <inkml:trace contextRef="#ctx0" brushRef="#br1" timeOffset="112240.05">9102 15981 0,'0'-21'0,"0"42"0,0-63 0,21 42 15,0-22 1,21 22-16,-21 0 0,22 0 0,-1-21 16,0 21-16,1 0 0,-1 0 15,-21 0-15,22 0 0,-1 0 0,-21 0 16,21 0-16,-20 0 0,-1 0 16,0 0-16,0 0 0,-21 21 62,-21-21-62,21 22 0</inkml:trace>
  <inkml:trace contextRef="#ctx0" brushRef="#br1" timeOffset="112724.29">6181 17590 0,'0'-22'16,"0"1"31,21 21-16,-21 21-15,0 1-1</inkml:trace>
  <inkml:trace contextRef="#ctx0" brushRef="#br1" timeOffset="112924.17">6159 17992 0,'0'0'0,"-21"0"15</inkml:trace>
  <inkml:trace contextRef="#ctx0" brushRef="#br1" timeOffset="113287.96">6096 18584 0,'0'22'31,"0"-44"16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15B-6D6A-4EE7-BF73-C6C8BA81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81E23-757D-40A5-B643-F7DDD23B6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E57D-E158-4F8F-B220-E6BF1845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35CE5-C6E2-4B8B-BF20-2159467E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D712-7D63-42F2-9523-D976EBA1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4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4F32-9D4B-4FF8-A874-344E582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A30C4-DD10-4F0B-A2F5-ABAB2BD58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9175A-79B1-488A-B040-3724258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5F591-8633-43C0-B4AD-37EC136E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0E53-AD18-43A6-BFAF-6AB8BC02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31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13B4E-DAEE-4499-8ACD-31BCEFF8B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752B1-0C60-403A-9E4E-EB6E187A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54522-12C6-4F52-BA0B-3A601421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D90F-0221-4A60-94A3-144689BF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C7F6-2B4A-49F2-BDF9-1FA1392A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3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8B6E-A78B-4AD9-8998-F8C85DFB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AD3A-2076-458C-B5F9-BB0FCE94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766B-8A4C-4683-A7B2-4F2009A8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BA033-757A-45B6-BE83-AC50C49A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768F9-2B63-4C03-8B95-3D1EC88F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8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4218-A8F6-4750-BCFB-BE91EFE1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4F90B-EA2C-4DA1-AFC1-C8889621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16DF9-B304-4A05-84F4-A23B69EB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CF4A-481D-43DC-85D0-AC5FD86D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98F1-98E9-4D17-B43C-315B26AE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8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D20C-3C05-47B9-9A96-2EB370DD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5300-D0DF-4722-ADE6-23B4A9409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A76F5-B39C-46C5-B7F7-DC28DDE9F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A91EA-D293-4207-9D13-F741AC39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275A-CA0C-487D-A118-D2C298FA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6C3D6-D60A-4075-98DB-6AF2D194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1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0930-6435-4402-BCA5-C6ACFE65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51556-CB5F-4DF7-A54F-53024C07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946B4-CF8B-493B-A06C-0F28A66A3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FFC6C-24AD-4DEE-91A3-1348679AD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80A9F-9A47-44A0-9C96-5E21D6FC4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680EA-BD2F-475E-B025-730B3589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31BAB-9EE5-425A-8CA6-5851CACF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AB3B5-7044-40D3-B57F-2FFC7D26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2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63EC-C59E-40A2-99C5-92A9AF2E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D445E-7D7D-42DD-8C3C-06167264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85BD8-9ADB-47BF-8425-DD2D229B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D9F3F-D3BD-4ED3-9AB5-6D703128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EDE7-51CC-427B-B2DF-D67EF943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62A49-A95E-4D3E-90B6-7222A2B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ECA1D-B64D-455B-8697-2E833F93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9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A899-DB15-4675-86E5-255895D6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B83C-B468-4335-9B08-336A64050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4321-FFF3-4DA0-A9F6-A03B7930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918F1-102F-41FC-9CA4-9B83927E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9520E-C90F-4F01-8B53-16E82933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6988E-4EB5-47C4-BF7F-8D09664A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CFF8-44F2-4915-9F48-5455C192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4C159-5870-49C2-BE00-D8F653707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A9B93-4A73-4565-87F1-73D930FA9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E26AA-B875-4AB8-A9E9-03B99F46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3D205-55AA-4AC4-BA4B-CA361164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32087-B1F5-4A03-AB60-B5AF2830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4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56A7B-6426-47F8-A7DB-0069B1D1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146BF-825D-4A84-B506-58E5222A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D3EC-0388-4348-B261-A39FD486B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3999-BA5B-4A13-9AD9-DA152F201A06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6C33-32F1-4E37-B105-699BB1E7D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102CA-260C-40C5-B15B-0DB6AC05F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6250-38E2-4E1B-BF61-E3B522975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3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827018-DB26-4419-BE35-6B56357329C6}"/>
                  </a:ext>
                </a:extLst>
              </p14:cNvPr>
              <p14:cNvContentPartPr/>
              <p14:nvPr/>
            </p14:nvContentPartPr>
            <p14:xfrm>
              <a:off x="30600" y="23040"/>
              <a:ext cx="8100360" cy="579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827018-DB26-4419-BE35-6B5635732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3680"/>
                <a:ext cx="8119080" cy="58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72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12B719-3C40-44CA-AA9E-FEE2B8B1C39F}"/>
                  </a:ext>
                </a:extLst>
              </p14:cNvPr>
              <p14:cNvContentPartPr/>
              <p14:nvPr/>
            </p14:nvContentPartPr>
            <p14:xfrm>
              <a:off x="137160" y="106560"/>
              <a:ext cx="824508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12B719-3C40-44CA-AA9E-FEE2B8B1C3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97200"/>
                <a:ext cx="826380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848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2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2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65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5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9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6AB551-8B7E-44F3-B496-01F82F24358A}"/>
                  </a:ext>
                </a:extLst>
              </p14:cNvPr>
              <p14:cNvContentPartPr/>
              <p14:nvPr/>
            </p14:nvContentPartPr>
            <p14:xfrm>
              <a:off x="7560" y="0"/>
              <a:ext cx="885492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6AB551-8B7E-44F3-B496-01F82F2435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-9360"/>
                <a:ext cx="887364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22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10CB04-2194-4166-9719-74526829FA56}"/>
                  </a:ext>
                </a:extLst>
              </p14:cNvPr>
              <p14:cNvContentPartPr/>
              <p14:nvPr/>
            </p14:nvContentPartPr>
            <p14:xfrm>
              <a:off x="609480" y="122040"/>
              <a:ext cx="4275360" cy="227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10CB04-2194-4166-9719-74526829FA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12680"/>
                <a:ext cx="4294080" cy="22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0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4F20B8-6266-4544-90BF-F5A24A18583C}"/>
                  </a:ext>
                </a:extLst>
              </p14:cNvPr>
              <p14:cNvContentPartPr/>
              <p14:nvPr/>
            </p14:nvContentPartPr>
            <p14:xfrm>
              <a:off x="182880" y="23040"/>
              <a:ext cx="7353720" cy="513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4F20B8-6266-4544-90BF-F5A24A185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3680"/>
                <a:ext cx="7372440" cy="51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67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78F1D0-C8E4-472B-90A2-872A5F901D9F}"/>
                  </a:ext>
                </a:extLst>
              </p14:cNvPr>
              <p14:cNvContentPartPr/>
              <p14:nvPr/>
            </p14:nvContentPartPr>
            <p14:xfrm>
              <a:off x="22680" y="83880"/>
              <a:ext cx="7193880" cy="67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78F1D0-C8E4-472B-90A2-872A5F901D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74520"/>
                <a:ext cx="7212600" cy="67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2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52F1A3-57BA-4A5C-9DED-79954EC61D1A}"/>
                  </a:ext>
                </a:extLst>
              </p14:cNvPr>
              <p14:cNvContentPartPr/>
              <p14:nvPr/>
            </p14:nvContentPartPr>
            <p14:xfrm>
              <a:off x="205560" y="251640"/>
              <a:ext cx="7170840" cy="41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52F1A3-57BA-4A5C-9DED-79954EC61D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42280"/>
                <a:ext cx="7189560" cy="4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49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88FA7A-A092-419F-AF77-4FA51C72FD3F}"/>
                  </a:ext>
                </a:extLst>
              </p14:cNvPr>
              <p14:cNvContentPartPr/>
              <p14:nvPr/>
            </p14:nvContentPartPr>
            <p14:xfrm>
              <a:off x="0" y="144720"/>
              <a:ext cx="1128564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88FA7A-A092-419F-AF77-4FA51C72FD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360"/>
                <a:ext cx="1130436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9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318D41-41A7-4AC7-8B10-9ECC0B9E3732}"/>
                  </a:ext>
                </a:extLst>
              </p14:cNvPr>
              <p14:cNvContentPartPr/>
              <p14:nvPr/>
            </p14:nvContentPartPr>
            <p14:xfrm>
              <a:off x="159840" y="106560"/>
              <a:ext cx="8138520" cy="502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318D41-41A7-4AC7-8B10-9ECC0B9E3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97200"/>
                <a:ext cx="815724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96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8B4D-EDEC-4DF3-86C0-4E37478B1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719E-9450-4292-92B1-C4671C051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9DA80C-B5C1-4721-ACF5-DF329CACC3DA}"/>
                  </a:ext>
                </a:extLst>
              </p14:cNvPr>
              <p14:cNvContentPartPr/>
              <p14:nvPr/>
            </p14:nvContentPartPr>
            <p14:xfrm>
              <a:off x="198000" y="152280"/>
              <a:ext cx="8237520" cy="654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9DA80C-B5C1-4721-ACF5-DF329CACC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42920"/>
                <a:ext cx="8256240" cy="65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72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2022-02-23T17:16:23Z</dcterms:created>
  <dcterms:modified xsi:type="dcterms:W3CDTF">2022-02-23T17:16:44Z</dcterms:modified>
</cp:coreProperties>
</file>