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2:38:33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3789 381 0,'0'-21'15,"21"21"1,-21-21 0,21 0-1,0-1 95,-21 1-79</inkml:trace>
  <inkml:trace contextRef="#ctx0" brushRef="#br0" timeOffset="848.55">3027 339 0,'0'-21'16,"0"-1"-1,0 1 1,0 0-16,0 0 15,0 0 1,0 0-16,0-1 31,0 44 1,0 20-17,0-21-15,0 0 0,0 22 16,0-22-16,0 21 0,0 0 0,-21 1 15,21-1-15,-22 43 16,22-22-16,0-20 0,0 62 16,0-62-16,0 20 0,0-20 15,0-1-15,0 0 0,0-21 16,0 22-16,0-22 0,0 21 0,0-21 16,0 1-16,0-1 15,0 0 1,0-42-1,0 0 1,0-1-16,0 1 16,0-21-16,0 21 0,0-22 0</inkml:trace>
  <inkml:trace contextRef="#ctx0" brushRef="#br0" timeOffset="1267.9">3598 233 0,'0'0'0,"21"21"31,-21 0-15,0 0-16,0 22 0,22-22 0,-22 21 16,0-21-16,0 22 0,0-1 15,0 0-15,0 43 0,0-43 16,0 1-16,0-1 0,0 22 16,0-22-16,-22 43 0,22-43 15,-21 0-15,21-21 0,0 22 16,0-22-16,0 21 15,0-21-15,0 1 0,0-1 16,0-42 31,0-1-31,0 1-16,0 0 0</inkml:trace>
  <inkml:trace contextRef="#ctx0" brushRef="#br0" timeOffset="1644.53">3027 847 0,'0'0'0,"-21"21"0,-1-21 16,44 0 47,62 0-48,-63 0 1,1 0-16,20 0 0,-21 0 0,0-21 15,22 21-15,-22 0 0,0 0 16,0 0-16,0 0 0,0 0 0,1 0 16,-1 0-16,-21-21 15,21 21 1,0-22-16,-21 1 16,21 21-16,-21-21 0</inkml:trace>
  <inkml:trace contextRef="#ctx0" brushRef="#br0" timeOffset="2168.44">3768 339 0,'21'0'31,"0"0"-31,21 0 16,1-21-16,-22 21 0,0 0 15,21 0-15,1 0 16,-22 0-16,21 0 0,-21-22 0,22 22 15,-22 0-15,21 0 0,-21 0 16,43 0-16,-43 0 0,0 0 16,0 0-16,-42 0 62,0 0-46,0 0-16</inkml:trace>
  <inkml:trace contextRef="#ctx0" brushRef="#br0" timeOffset="2536.29">4191 339 0,'0'21'15,"0"0"1,0 0-16,0 0 16,0 1-16,0-1 0,-21 0 15,21 0-15,0 21 0,0-20 16,0-1-16,0 21 0,0 0 16,-21-20-16,21 20 0,0 0 15,0 1-15,0-1 0,0 0 0,-22-21 16,22 22-16,0-22 0,0 21 15,0-21-15,0 1 0,-21 20 16,21-21-16,0 0 16,0-42 31,0 0-47,0 0 15,0 0-15,21-1 0,1 1 0</inkml:trace>
  <inkml:trace contextRef="#ctx0" brushRef="#br0" timeOffset="2916.07">4678 466 0,'0'0'0,"0"21"47,0 0-31,0 21-16,0-20 0,0-1 15,0 21-15,0-21 0,0 22 0,0-1 16,0 0-16,0 1 0,0-22 15,0 21-15,0 0 0,0-20 0,0 20 16,-21-21-16,21 0 0,0 43 16,0-43-1,0 0-15,0-42 47,0 0-47,0 0 16,21-1-16</inkml:trace>
  <inkml:trace contextRef="#ctx0" brushRef="#br0" timeOffset="3288.86">4741 381 0,'-21'-21'0,"42"42"47,0 0-47,1-21 15,20 21-15,-21 1 0,0-1 0,22 0 16,-22 0-16,21 0 0,-21 0 16,0 1-16,1-1 0,20 0 0,-21 0 15,0 21-15,0-20 0,-21-1 16,22 0-16,-1 21 15,-21-21-15,0 1 0,0-1 16,0 0-16,0 0 16,0 0-16,0-42 47,0 0-47,0 0 0,0 0 15,0-1-15,0 1 0,0-21 16</inkml:trace>
  <inkml:trace contextRef="#ctx0" brushRef="#br0" timeOffset="3932.49">5567 296 0,'0'0'0,"0"-21"15,0 0 1,-21 42 15,-1 0-31,22 1 0,-21-22 16,0 42-16,0-21 0,0 0 0,21 0 15,-21 22-15,-1-22 0,1 21 16,0-21-16,0 1 0,0 20 0,21-21 16,0 0-16,-21 0 0,21 1 15,-22-1-15,22 0 16,22-21 15,-1-21-31,0 0 16,0-1-16,0 1 0,-21 0 15,21 0-15,1 0 0,-22 0 0,21-22 16,0 22-16,-21-21 0,21 21 16,0-1-16,0-20 0,-21 21 15,0 0-15,22 0 16,-22-1-16,21 22 0,-21-21 0,21 21 47,-21 21-47,21 1 15,-21-1-15,0 21 0,0-21 0,0 43 16,0-22-16,0-21 16,0 22-16,0-1 0,0-21 0,0 64 15,0-43-15,0 0 16,0 1-16,-21-22 0,21 21 0,0 1 15,-21-22-15,21 21 0,0-21 0,0 0 16,0 1-16,0-1 0,0 0 16,0 0-16,0 0 0,0 0 15,0-42 32,0 0-47,0 0 16,0 0-16,21 0 0,0-22 15,0 22-15</inkml:trace>
  <inkml:trace contextRef="#ctx0" brushRef="#br0" timeOffset="4508.87">6202 339 0,'0'0'0,"0"-21"0,0-1 16,0 44 31,0-1-32,0 0-15,0 0 0,0 0 16,0 0-16,0 22 0,0-22 0,0 0 15,0 21-15,-21-20 16,21 20-16,-22-21 0,22 0 0,-21 22 16,21-22-16,0 21 0,0-21 15,-21 22-15,21-22 0,0 21 0,-21 0 16,21-20-16,0-1 16,0 0-16,0 0 0,0 0 0,0 0 15,0 1 1,21-1-16,0 0 15,0-21 1,1 21-16,-1-21 16,0 0-16,0 0 15,0 0-15,0 0 0,1 0 16,-1 0-16,0 0 0,0-21 0,0 21 16,0-21-16,1 21 15,-1 0-15,0 0 0,0-21 0,0 21 16,0 0-16,1-22 15,-1 22 1,0 0-16,0 0 16,0-21 15,-21 0-15</inkml:trace>
  <inkml:trace contextRef="#ctx0" brushRef="#br0" timeOffset="5436.38">3111 804 0,'0'0'0,"-21"0"31,0 0-15,42 0 62,0 0-63,1 0-15,-1 0 0,-21 22 16,21-22-16,0 0 0,0 0 0,22 0 16,-22 0-16,0 0 0,21 0 15,-21 0-15,22 0 0,-1 0 16,-21 0-16,22 0 0,-1 0 0,0 0 15,-21 0-15,22 0 0,-22 0 16,21 0-16,-21 0 0,1 0 0,-1 0 16,0 0-16,0 0 15,0 0 17,-21-22-1</inkml:trace>
  <inkml:trace contextRef="#ctx0" brushRef="#br0" timeOffset="6425.25">762 1588 0,'0'0'0,"-21"0"16,21-22 15,21 22 0,0-21-31,0 21 16,0 0-16,22 0 0,-22-21 0,0 21 15,21 0-15,1 0 0,-22-21 16,64 0-16,-43 21 0,0 0 16,-21 0-16,1 0 0,-1 0 15,0 0-15,0 0 16,-42 0 0,0 0-1,0 21-15,-22-21 0,22 0 0,0 0 16,0 21-16,0-21 0</inkml:trace>
  <inkml:trace contextRef="#ctx0" brushRef="#br0" timeOffset="6870.77">825 1588 0,'0'0'0,"-21"21"0,0 0 16,21 0-16,-21 0 15,21 0-15,0 1 0,-21-1 16,21 0-16,-21 0 0,21 0 16,0 22-16,0-22 0,-22 21 15,1-21-15,0 22 0,21-1 0,0 0 16,-21 1-16,21-22 0,-21 21 15,21 0-15,-21 43 16,21-21-16,-22-22 0,22 0 16,0 1-16,-21-1 0,21 0 0,0 1 15,0-22-15,0 21 0,0-21 16,0 22-16,21-22 0,1 0 16,-22 0-16,21 0 0,0 0 0,21 1 15,-21-22 1,1 0-16,-1 0 0,0 0 0,0 0 15,0 0-15,0 0 0,1-22 16,-1 22-16,0-21 0,0 0 0,0 0 16,0 0-16,1 0 0,-1-1 15,0-20-15,0 21 0,0-21 16,0 20-16</inkml:trace>
  <inkml:trace contextRef="#ctx0" brushRef="#br0" timeOffset="7474.24">1312 1926 0,'0'-21'0,"0"42"0,0-63 15,0 21-15,0 0 0,0-1 16,-21 22 0,21 22-1,0-1 1,0 0-16,0 0 0,0 21 15,0-20-15,0 20 0,0 0 0,0 1 16,0-1-16,0-21 0,0 21 16,0 1-16,0-22 0,0 21 0,0 1 15,0-22-15,0 21 0,0-21 16,0 0-16,0 1 0,0-1 16,0 0-16,0 0 0,0-42 46,-21 0-46,21 0 16,0-1-16,0 1 16,0 0-16,0 0 0,0 0 15,0 0-15,0-1 0,21 1 0,0-21 16,-21 21-16,21 0 0,1-1 16,20 1-16,-21 0 0,0 0 15,22 0-15,-1 0 0,-21-1 0,21 22 16,1 0-16,-22 0 0,21 0 15,-21 0-15,1 0 0,20 0 0,-21 22 16,0-1-16,-21 0 0,0 0 16,21 21-16,-21-20 0,0 20 15,0-21-15,0 21 0,0-20 0,-21 20 16,21-21-16,-21 0 0,21 22 16,0-22-16,-21 0 0,21 0 15,0 0-15,-21-21 0,21 21 16,0-42 15,0 0-15,0 0-16,21 21 0,0-21 0</inkml:trace>
  <inkml:trace contextRef="#ctx0" brushRef="#br0" timeOffset="8224.5">2095 2096 0,'0'21'16,"0"0"0,0 0-16,-21 21 0,21-20 15,-21-1-15,21 21 16,0-21-16,0 22 0,-21-22 0,21 0 15,0 21-15,0-21 0,0 1 16,0-1-16,0 0 0,0 0 16,21-21-16,0 0 15,0 0-15,1 0 0,-1 0 0,0 0 16,21-21-16,-21 21 0,22-21 16,-22 0-16,0-1 0,21-20 0,-20 21 15,-1 0-15,0 0 0,0-1 16,0-20-16,0 21 0,1 0 0,-1 0 15,-21-1-15,0 1 16,0 0-16,21 21 0,-21-21 0,0 0 31,0 42 1,0 0-17,0 0-15,0 0 0,0 1 16,-21 20-16,21-21 0,0 21 15,0-20-15,-21 20 0,21 0 0,-22 1 16,22-1-16,0 0 0,0 1 16,0-1-16,0 21 0,-21-20 0,21-1 15,-21 0-15,21 1 16,0-1-16,0 0 0,-21 1 0,21-1 0,-21 0 16,0 1-16,21-22 0,-22 21 15,22 1-15,0-1 0,-21-21 16,0 0-16,0 22 0,21-22 0,-21 0 15,0-21-15,-1 21 0,1-21 16,0 0-16,0 0 0,0 0 0,-22 0 16,22 0-16,0 0 0,-21 0 15,-1 0-15,22-21 0,-21 21 0,0-21 16,20 21-16,-20-21 0,0-1 16,21 22-16,-1-21 0,1 0 0,-21 21 15,21-21-15,0 21 16,-1-21-16,1 0 0,21-1 15,0 1 1,0 0-16,0 0 16,21 21-16,1-21 0,-1 0 15</inkml:trace>
  <inkml:trace contextRef="#ctx0" brushRef="#br0" timeOffset="8828.35">2921 2074 0,'0'-21'0,"0"42"63,0 1-63,0-1 0,0 21 15,0-21-15,0 22 0,0-1 16,0 0-16,0 22 0,0-22 15,0 22-15,0-1 0,0 64 16,0-85-16,-21 22 0,21-1 16,0-20-16,-21 20 0,21-20 0,0-1 15,0 0-15,0 1 0,0-1 16,-22 0-16,22 1 0,0-22 0,0 0 16,0 0-16,0 0 0,0 0 0,-21-42 31,21 0-16,0-21-15,0 21 0,0-1 16,0-20-16,0 21 0</inkml:trace>
  <inkml:trace contextRef="#ctx0" brushRef="#br0" timeOffset="9216.12">2879 2265 0,'0'-21'0,"0"42"0,0-63 16,-22 42-16,22-22 0,0 1 16,0 0-16,0 0 0,0 0 0,0 0 15,22-1-15,-22 1 0,21 21 16,0-21-16,0 21 0,0-21 16,22 21-16,-22 0 0,0 0 15,21 0-15,-21 0 0,22 0 0,-1 21 16,-21 0-16,22 0 0,-22 1 15,0-1-15,0 0 0,0 0 0,-21 21 16,0-20-16,0-1 0,0 21 16,-21-21-16,21 0 0,-42 22 0,21-22 15,-1 0-15,-20 0 0,21 0 16,0 1-16,-22-1 0,22 0 0,0 0 16,0-21-16,0 0 0,21 21 15,-21-21-15,-1 0 16,22-21 15,0 0-31,22 0 16,-1 0-16</inkml:trace>
  <inkml:trace contextRef="#ctx0" brushRef="#br0" timeOffset="9665.87">3387 2244 0,'21'0'16,"0"0"-1,0 0 1,0-21-16,0-1 0,1 1 15,-1 21-15,-21-21 16,21 21-16,0-21 0,0 0 0,-21 0 16,21-1-16,-21 1 15,-21 21 17,0 0-17,0 0-15,0 21 0,0 1 0,-1-1 16,1 0-16,0 0 0,21 21 15,0-20-15,-21-1 0,21 21 16,0-21-16,0 0 0,0 1 16,0 20-16,0-21 0,0 0 0,0 0 15,21 1-15,0-22 0,0 0 16,1 0-16,-1 0 0,0 0 16,0 0-16,0 0 0,0 0 0,1 0 15,20-22-15,-21 1 0,0 21 16</inkml:trace>
  <inkml:trace contextRef="#ctx0" brushRef="#br0" timeOffset="10080.44">3873 2138 0,'0'-21'0,"22"0"15,-1 21 1,-21-22-16,21 22 0,0 0 15,0-21-15,0 21 16,1 0-16,-1 0 0,0 0 0,0 0 16,0 21-16,0-21 0,-21 22 15,22-1-15,-1 0 0,-21 0 0,21 0 16,-21 0-16,0 1 0,0-1 16,0 0-16,0 0 0,0 21 15,0-20-15,-21-1 0,21 0 0,-21-21 16,21 21-16,-22 0 15,22-42 17,0 0-32,0 0 15,0 0-15,0-1 0,0 1 0,0 0 16,0 0-16,0 0 16,0 0-16,0-1 0,0-20 0,0 21 0,22 0 15,-1 0 1,0-1-16,-21 1 0,21 21 0,0-21 15,22 21-15,-22 0 16,0-21-16,0 21 0,0 0 0</inkml:trace>
  <inkml:trace contextRef="#ctx0" brushRef="#br0" timeOffset="10593.15">5482 1672 0,'0'0'0,"-21"0"16,42 0 15,0 0-31,0 0 0,1 0 0,20 0 16,0 0-16,1-21 16,20 21-16,-21 0 0,22 0 0,42 0 15,-64 0-15,0 0 0,1 0 16,-22 0-16,0 0 0,0 0 15,0 0-15,-42 0 32,0 21-32,0-21 0</inkml:trace>
  <inkml:trace contextRef="#ctx0" brushRef="#br0" timeOffset="10874.24">5757 1715 0,'0'21'0,"0"0"16,0 0-16,0 21 0,0-20 15,0 20-15,-21-21 0,21 21 0,0 1 16,-21-1-16,21 0 0,-21 1 16,21-1-16,-21 0 0,21 1 0,0-22 15,0 21-15,0 1 0,-22-22 16,22 0-16,0 21 0,0-21 0,0 1 15,0-1-15,0 0 16,22-42 15,-1 0-31,-21-1 0,21 1 16,0 0-16</inkml:trace>
  <inkml:trace contextRef="#ctx0" brushRef="#br0" timeOffset="11261.01">6075 2159 0,'21'0'15,"0"0"1,0 0 0,-21-21-16,21 21 0,1-21 15,-1 21-15,-21-21 0,21 21 16,0-22-16,-21 1 0,21 0 15,-21 0-15,21 21 0,-21-21 16,-21 21 15,0 21-15,0-21-16,0 21 0,0 0 0,21 0 16,-22 1-16,1-1 0,0 0 0,21 21 15,0-21-15,0 1 0,-21-1 16,21 0-16,0 0 0,0 21 0,0-20 15,0-1-15,0 0 16,21 0-16,0-21 16,0 0-16,1 0 15,-1 0-15,0 0 0,0 0 16,0-21-16,0 0 0,1 21 0,-1-21 16,0-1-16</inkml:trace>
  <inkml:trace contextRef="#ctx0" brushRef="#br0" timeOffset="11824.83">6456 2138 0,'0'0'0,"0"-21"16,21 0-16,-21-1 0,21 1 16,0 0-1,-21 0-15,21 21 0,1-21 16,-1 21-16,0-21 0,0 21 0,0 0 16,0 0-16,22 0 0,-22 0 15,0 0-15,0 0 0,0 0 0,1 21 16,-22 0-16,0 0 0,21 0 0,-21 0 15,0 1-15,0 20 16,0-21-16,-21 0 0,-1 0 0,1 22 16,0-22-16,0 0 0,0 0 0,21 0 15,-21-21-15,-1 22 0,22-1 16,-21-21-16,21 21 0,0-42 31,0 0-15,21-1-16,1 1 0,-1 0 15,-21 0-15,21 0 0,0 0 0,0-22 16,0 22-16,1-21 0,-1 21 0,21-22 16,-21 22-16,0-21 0,1 21 15,-1-1-15,0 1 0,0 21 0,-21-21 16,0 42 15,0 0-31,0 1 16,-21-1-16,0 0 0,21 21 0,-21-21 15,-1 1-15,22-1 0,-21 21 16,21-21-16,0 0 0,0 1 16,0 20-16,0-21 0,0 0 0,0 0 15,0 1-15,0-1 0,21 0 16,1-21-16,-1 0 0,0 0 16,0 0-16,0 0 0,0 0 0,1 0 15,20 0-15,-21 0 0,21-21 16,-20 0-16,-1-1 0,21 1 0,-21 0 15,0 0-15,1 0 0,-1-22 0,0 22 16</inkml:trace>
  <inkml:trace contextRef="#ctx0" brushRef="#br0" timeOffset="12104.67">7535 1715 0,'21'-170'31,"-42"340"-31,21-297 31,0 148-15,0 21-16,0-21 0,-21 22 0,21 20 16,-21-21-16,21 1 0,0-1 15,0 22-15,-21-22 0,21 0 0,-21 1 16,21-22-16,-22 21 0,22-21 0,0 22 16,0-22-16,0 0 0,0 0 15,0 0-15,0 0 0,0 1 16,0-1-16,22-21 31,-1-21-31,0-1 16,0 1-16,0 0 15,-21 0-15</inkml:trace>
  <inkml:trace contextRef="#ctx0" brushRef="#br0" timeOffset="12326.55">7472 1842 0,'21'-22'47,"0"22"-47,0 0 0,0-21 0,1 21 16,-1 0-16,0 0 0,0 0 15,0 0-15,0 0 0,1 0 0,-1 0 16,0 0-16,0 0 0,0 0 15,0 0-15,1 0 16</inkml:trace>
  <inkml:trace contextRef="#ctx0" brushRef="#br0" timeOffset="13412.97">9059 1842 0,'-42'-64'31,"42"43"-31,0 0 16,-21 21-16,21-21 16,0-1-1,21 22 1,0 0 0,0 0-16,0 0 0,1 22 15,-1-1-15,0 0 0,0 21 0,0-21 16,0 22-16,-21-1 0,22-21 15,-22 22-15,0-1 0,0 0 0,0 1 16,0-22-16,0 21 0,0 22 16,-22-43-16,22 0 0,-21 0 15,21 0-15,0 0 0,0 1 16,0-44 15,0 1-31,0 0 16,0 0-16,0 0 0,0-22 15,0 22-15,0 0 0,21-21 16,1-1-16,-22 1 0,21 0 0,0-1 16,0 1-16,0 0 0,22-22 15,-22 43-15,0 0 0,0 0 16,0 0-16,0-1 0,1 22 0,-1 0 16,0 0-16,0 0 0,0 22 0,0-1 15,-21 21-15,0-21 0,0 22 16,22-22-16,-22 21 0,0 0 15,0-20-15,21 20 0,-21 0 0,0-21 16,0 1-16,0 20 0,0-21 16,0 0-16,0 0 0,0 1 0,0-1 15,0 0 1,-21-21 0,21-21-1,0 0-15,0-1 0,-22 1 16,22 0-16,0 0 0,0-21 15,0 20-15,0-20 0,22 21 16,-1-21-16,0-1 0,21 1 16,-21 21-16,1-22 0,62-20 15,-41 42-15,-1 0 0,0-1 0,1 22 16,-22 0-16,21 0 0,0 0 16,-20 0-16,20 22 0,-21-1 0,21 42 15,-20-20-15,-22-22 16,0 21-16,0 0 0,0-20 0,0 20 15,0 0-15,0-21 0,0 1 0,0-1 16,0 21-16,-22-21 16,1 0-16,21 1 0,-21-1 15,21 0-15,-21-21 16,21-21 15,0 0-31,21 21 0,0-22 16</inkml:trace>
  <inkml:trace contextRef="#ctx0" brushRef="#br0" timeOffset="13960.82">10795 1799 0,'0'-21'0,"0"42"0,0-63 15,0 21-15,0 0 0,0-1 0,-21 22 16,0-21-16,-1 21 0,1 0 0,0 0 15,0 0-15,0 0 0,0 21 16,-1 1-16,1-1 0,0 0 0,-21 21 16,21-21-16,-1 22 0,1-1 15,0 22-15,0-22 0,0 0 16,21 1-16,-21-22 0,21 21 0,0-21 16,0 0-16,0 1 0,0-1 15,0 0-15,0 0 0,21 0 0,0-21 16,0 21-16,0-21 0,0 0 15,1 0-15,-1 0 16,0 0-16,0-21 0,0 0 0,22 21 16,-22-21-16,0 0 0,0 0 0,0-1 15,-21-20-15,21 21 0,-21-21 16,22 20-16,-22-20 0,0 0 0,0-1 16,0 22-16,0-21 0,0 21 0,21 0 15,-21-1-15,0 1 0,0 42 31,0 1-15,0-1-16,-21 0 0,21 21 0,0-21 16,0 22-16,0-22 0,0 21 0,0-21 15,0 22-15,0-22 16,0 0-16,0 0 0,0 0 0,0 1 16,0-1-16,0 0 0,21-21 0,-21 21 15,21-21-15,0 0 0,0 0 16,0 0-16,1 0 15,-1 0-15,0-21 0,0 21 16,0-21-16,0 0 0,1 21 16</inkml:trace>
  <inkml:trace contextRef="#ctx0" brushRef="#br0" timeOffset="14357.74">11070 2011 0,'0'0'0,"0"-21"15,0 0-15,0-1 16,0 1-16,0 0 15,0 0-15,0 0 0,0 0 16,21-1-16,0 22 0,1-21 16,-1 21-16,0 0 0,0 0 15,0 0-15,0 0 0,1 0 0,20 0 16,-21 21-16,0 1 0,0-1 16,1 21-16,-1-21 0,0 0 0,-21 22 15,21-22-15,-21 21 0,21-21 16,-21 1-16,0 20 0,0-21 0,0 0 15,0 0-15,-21 1 0,0-1 16,0-21-16,21 21 0,-21-21 16,-1 0-16,22 21 0,-21-21 0,21-21 31,0 0-31,0 0 16,0-1-16,0 1 15,0 0-15,0 0 0,21 0 0,-21-22 16,0 22-16,22 0 0,-1 0 15,-21 0-15,21 0 0,0-1 0,0 1 16,-21 0-16,21 0 0,1 0 0,-1 21 16,0-43-16,-21 22 0,21 21 15,0-21-15</inkml:trace>
  <inkml:trace contextRef="#ctx0" brushRef="#br0" timeOffset="15001.46">11853 1418 0,'0'0'0,"0"21"47,0 1-32,0-1-15,0 21 0,0-21 16,0 22-16,0-1 0,-21 43 16,21-22-16,-21-21 0,21 1 15,-21-1-15,21 0 0,0 1 16,0-22-16,-21 21 0,21-21 0,-22 22 15,22-22-15,-21 0 0,21 0 16,0 0-16,-21 1 0,0-22 16,21-22 15,0 1-15,0 0-16,0 0 0,0 0 0,21 0 15,0-22-15,0 22 0,1 0 16,-1-21-16,0 20 0,0-20 0,0 21 15,0 0-15,1 0 0,-1-1 0,0 1 16,21 0 0,-21 21-16,1 0 0,-1 0 15,-21 21 1,0 0 0,-21-21-16,-1 22 0,1-22 15,0 0-15,0 21 0,0-21 16,0 0-16,-1 21 0,1-21 15,0 0-15,21 21 0,-21 0 16,0 0 0,21 1-16,0-1 15,0 0-15,21 0 16,0 0-16,-21 0 0,21-21 16,0 22-16,1-1 0,-1 0 0,0 0 15,0 0-15,0-21 16,0 21-16,1-21 15,-1 0-15,0 0 16,0 0 0,0 0-16,0 0 0,1 0 15,-1 0-15,0-21 0,0 0 0,0 0 16,0 0-16</inkml:trace>
  <inkml:trace contextRef="#ctx0" brushRef="#br0" timeOffset="15404.28">12425 1842 0,'0'-22'0,"0"44"0,0-65 0,21 22 16,-21 0-16,-21 42 47,21 0-47,0 0 16,-21 22-16,21-22 0,-22 0 0,22 21 15,-21-20-15,21 20 0,-21-21 0,21 0 16,0 0-16,0 22 0,0-22 15,0 0-15,0 0 16,0 0-16,21-21 0,0 22 0,1-22 16,-1 0-16,0 0 0,0 0 0,0 0 15,0 0-15,22 0 0,-22 0 16,0-22-16,21 1 0,-20 21 0,-1-21 16,0 0-16,0 0 0,0 0 0,0-22 15,-21 22-15,0-21 0,22-22 16,-22 43-16,0-21 0,0-1 15,0 22-15,0 0 16,0 0-16,-22 21 47,22 21-47,0 0 16</inkml:trace>
  <inkml:trace contextRef="#ctx0" brushRef="#br0" timeOffset="15793.22">12954 1757 0,'0'21'31,"0"0"-31,0 0 0,-21 1 15,21-1-15,-21 0 0,21 21 0,0-21 16,-22 43-16,1-22 0,21-21 16,-21 22-16,21-22 0,-21 21 15,0 43-15,0-43 0,21 1 16,0 62-16,0-41 0,0-22 16,-22 22-16,22-22 0,-21 22 15,21-22-15,0 21 0,0-20 16,-21 20-16,21-20 0,0-1 0,-21 0 15,21 1-15,-21-22 0,21 21 0,0-21 16,0 22-16,-21-1 16,-1-21-16,22 0 0,0-42 47,0 0-47,0 0 0,0 0 15,0-22-15,22 22 0,-22-21 0,21-22 16</inkml:trace>
  <inkml:trace contextRef="#ctx0" brushRef="#br0" timeOffset="16140.51">12869 1799 0,'0'0'0,"0"-21"0,0 0 0,21 21 16,1-21-16,-1 21 0,0 0 16,0 0-16,21-21 0,-20 21 0,-1 0 15,21 0-15,-21 0 0,0 0 16,1 0-16,-1 21 0,0 0 0,0 0 16,0 0-16,-21 0 0,21 1 0,-21-1 15,0 0-15,0 0 0,-21 43 16,0-43-16,0 0 0,-21 0 15,20 0-15,-20 0 0,21-21 16,-21 22-16,20-1 0,1-21 0,-21 21 16,21-21-16,0 0 0,-1 0 0,22 21 15,-21-21-15,42 0 32</inkml:trace>
  <inkml:trace contextRef="#ctx0" brushRef="#br0" timeOffset="16993.33">14668 1418 0,'0'0'0,"22"-21"0,-22 0 16,21 21-16,-21-21 0,0 42 46,0 0-46,0 0 16,0 0-16,0 22 0,0-1 0,0 0 16,-21 1-16,-1-1 0,22 22 15,-42 41-15,42-62 0,-21 20 16,0-20-16,-22-1 0,22 0 0,0 1 16,0-1-16,-21-21 0,20 21 15,1-20-15,0-1 0,-21 0 16,21-21-16,-22 21 0,43 0 0,-21-21 15,0 0-15,0-21 16,0 0-16,-1 0 16,22 0-16,0-22 0,0 22 15,0-21-15,0 21 0,0-22 16,0 1-16,0 0 0,0-1 0,22 1 16,-1 21-16,-21-22 0,21 22 15,-21 0-15,21 0 0,-21 0 0,0 0 16,21 21-16,0 0 15,-21 21 1,22 0-16,-1 21 0,-21-21 16,0 22-16,21-1 0,-21 0 15,21-20-15,0 20 0,-21 0 0,21-21 16,1 22-16,-22-22 0,21 21 16,0-21-16,0 1 0,0-1 0,0 0 15,22 0-15,-22-21 16,0 0-16,0 0 0,0 0 0,22 0 15,-1 0-15,0 0 0,1 0 0,-1 0 16,0-21-16,1 21 0,-1-21 16,22 0-16,-22-1 0,0 1 15,1 0-15,-1 0 0,-21 0 0,43-43 16</inkml:trace>
  <inkml:trace contextRef="#ctx0" brushRef="#br0" timeOffset="17895.58">15409 1969 0,'0'-43'0,"0"86"0,0-107 15,0 43-15,0 0 0,0 0 0,0-22 16,0 22-1,-21 21-15,0 0 0,0 0 0,0 0 16,-1 0-16,1 0 0,0 21 16,-21 0-16,21 1 0,-1-1 15,1 0-15,0 21 0,0-21 0,0 22 16,0-22-16,-1 21 0,1-21 0,21 1 16,0 20-16,-21-21 0,21 0 15,0 0-15,0 1 0,0-1 16,0 0-16,21-21 15,0 0-15,1 0 0,-1 0 16,0 0-16,0 0 0,21-21 16,-20 21-16,-1-21 0,21-1 0,-21 22 15,22-21-15,-22 0 0,0-21 16,0 21-16,0-1 0,0 1 0,-21-21 16,22 21-16,-1 0 0,-21-1 15,0 44 16,-21-22-15,-1 21-16,22 0 0,-21 0 16,21 0-16,0 0 0,0 1 0,0-1 15,0 0-15,0 0 0,0 0 16,0 0-16,0 1 16,21-22-16,1 21 0,-1-21 15,0 0-15,0 0 0,0 0 0,0 0 16,22 0-16,-22 0 0,0 0 15,21-21-15,-20-1 0,-1 1 0,21 21 16,-21-21-16,0-21 0,1 21 16,-22-22-16,21 22 0,-21 0 15,0 0-15,21 0 0,-21-1 16,0 1-16,0 42 31,0 1-15,0-1-16,-21 0 0,21 0 15,0 0-15,-21 0 0,21 1 0,0-1 16,-22 0-16,22 0 0,0 0 0,0 0 16,0 1-16,-21-22 15,21 21-15,0-42 47,0-1-31,0 1-16,0 0 0,0-21 15,0 21-15,21-1 0,1-20 16,-1 21-16,0-21 0,21-1 16,-21 22-16,22 0 0,-1-21 15,0 20-15,1 22 0,-1-21 0,0 21 16,1 0-16,-22 0 0,21 21 0,-21 1 16,1-22-16,20 42 0,-21-21 15,0 0-15,-21 22 0,0-22 0,0 0 16,0 21-16,0-21 0,0 1 0,-21 20 15,0-21-15,0 0 16,0 0-16,21 1 0,-22-1 16,1-21-16,21 21 15,0-42 17,0 0-32</inkml:trace>
  <inkml:trace contextRef="#ctx0" brushRef="#br0" timeOffset="18774.08">17124 1990 0,'21'0'31,"0"0"-31,0 0 16,-21-21 0,21 21-16,1-22 0,-22 1 15,0 0-15,21 21 0,-21-21 16,0 0-16,0 0 0,0-1 16,0 1-16,0 0 0,-21 0 15,-1 21-15,1 0 16,-21 0-16,21 0 0,0 21 15,-22 0-15,22 0 0,-21 1 0,21-1 16,-22 0-16,22 21 0,-21-21 16,21 1-16,-1 20 0,22-21 15,-21 0-15,21 0 0,0 1 0,0-1 16,0 21-16,21-42 16,-21 21-16,22-21 0,-1 0 15,21 0-15,-21 0 0,0 0 0,22 0 16,-22 0-16,21-21 0,-21 21 0,22-21 15,-22 0-15,21 21 0,-21-21 16,1-1-16,-1 1 0,0 21 0,0-21 16,0 0-16,0 0 0,-21 0 15,22-1-15,-1 22 16,-21 22 15,-21-1-15,21 0-16,-22 21 0,22-21 0,0 22 15,-21-22-15,0 21 0,21 1 16,-21-1-16,21 0 0,0 22 16,-21-22-16,21 22 0,0-1 0,0 1 0,0-1 15,0 43-15,0-43 16,0 1-16,0-1 0,0 1 0,0-22 16,0 22-16,0-1 0,0-20 0,0 20 15,-21-21-15,21 1 0,-22-1 0,22 0 16,-21 1-16,0-1 15,0-21-15,0 22 0,0-22 0,-1 0 16,1 0-16,-21 0 0,21 0 0,0-21 16,-22 22-16,22-22 0,-21 0 15,-1 0-15,22 0 0,-21 0 0,0-22 16,-22 1-16,22 0 0,-1-21 0,-20-1 16,21 1-16,-1-21 0,1-1 0</inkml:trace>
  <inkml:trace contextRef="#ctx0" brushRef="#br0" timeOffset="18886.03">16362 2667 0,'0'-21'15,"127"-170"1,-85 149 0,0 21-16,-20-21 0,20-1 0,-21 22 15,21-21-15,1 21 0,-22-22 0,21 22 16,-21-21-16,22 21 0,-22-1 16,21-20-16</inkml:trace>
  <inkml:trace contextRef="#ctx0" brushRef="#br0" timeOffset="20574.93">17653 1672 0,'0'21'15,"-21"1"-15,0-1 16,-1 0-16,1 21 0,21-21 0,-21 22 15,21-22-15,-21 21 0,21-21 16,0 22-16,0-22 0,0 0 16,0 0-16,0 22 0,0-22 0,0 0 15,21 0-15,0-21 0,0 0 16,1 21-16,-1-21 0,0 0 16,0 0-16,0 0 0,0 0 0,22 0 15,-22-21-15,0 21 0,0-21 16,22 0-16,-22 21 0,0-21 0,0-22 15,0 22-15,0 0 0,1 0 0,-1-22 16,0 22-16,0-21 16,-21 21-16,0 0 0,21-1 0,-21 1 15,21 0-15,-21 0 16,0 42 0,0 0-1,-21 0-15,0 1 16,21-1-16,-21 0 0,21 21 0,0-21 15,0 1-15,0 20 0,0-21 16,0 0-16,0 0 0,0 1 0,0-1 16,0 0-16,21 0 0,-21 0 15,21-21-15,0 21 0,1-21 0,20 0 16,0 0-16,1 0 16,-22 0-16,21 0 0,0 0 0,1 0 15,-1 0-15,0-21 0,1 0 16,-1 0-16,0 0 0,1 0 0,-1-1 15,-21 1-15,0 0 0,22-21 16,-43 21-16,21-22 0,-21 22 0,0-21 16,0 21-16,0-1 0,0 1 15,0 0-15,0 0 0,0 0 16,-21 21-16,0 0 0,21-21 0,-22 21 0,1 0 16,0 0-16,0 0 0,0 0 15,0 21-15,-22 0 0,-20 21 16,42-21-16,-1 22 0,-20-22 15,21 21-15,0-21 0,0 22 16,21-22-16,0 0 0,-22 21 0,22-20 16,0-1-16,0 0 0,0 0 0,0 0 15,0 0-15,22-21 16,-1 0-16,0 0 0,0 0 16,0 0-16,22 0 0,-22 0 15,0 0-15,0-21 0,21 21 0,-20-21 16,20 0-16,-21 0 0,0 0 0,0-1 15,1 1-15,-1 0 16,21-21-16,-42 21 0,21-1 16,0-20-16,-21 21 0,0 0 0,0 0 15,0 42 17,0 0-17,-21 0-15,21 0 0,-21 0 0,21 1 16,-21 20-16,21-21 0,0 0 0,0 0 15,0 1-15,0-1 0,0 0 16,0 0-16,0 0 0,21 0 16,0 1-16,0-22 0,22 0 0,-22 0 15,0 0-15,21 0 0,1 0 16,-22 0-16,21 0 0,22 0 16,-22 0-16,0-22 0,22 22 0,-22-21 15,1 0-15,-1 0 0,0 0 16,1 0-16,-1-22 0,-21 22 0,21-21 15,-20 21-15,-22-22 0,0 22 16,0 0-16,0-21 0,0 20 16,0 1-16,0 0 0,-22 21 15,1 0-15,-21 0 0,21 0 16,0 0-16,-22 0 0,22 21 0,-21 0 16,21 22-16,-22-22 0,22 0 15,-21 0-15,21 22 0,-1-22 16,1 21-16,0-21 0,21 0 0,-21 1 15,21-1-15,0 0 0,0 0 16,0 0-16,0 0 0,21 1 16,0-22-16,0 0 0,1 0 0,-1 0 15,0 0-15,21 0 0,-21 0 16,1 0-16,-1 0 0,0-22 0,0 22 16,0-21-16,0 0 0,1 0 0,-1 0 15,0 0-15,0-1 0,-21 1 16,21 0-16,-21 0 15,21 0-15,-21 0 0,0 42 47,0 0-31,0 0-16,-21 0 0,21 0 16,0 1-16,-21-1 0,0 21 0,0-21 15,21 0-15,-21 22 0,-1-1 16,1 0-16,21 1 0,-21-1 15,0 22-15,0-22 0,21 21 0,-21 1 0,-1 42 16,22-64-16,0 22 16,-21-1-16,21-21 0,-21 22 15,21-1-15,0-20 0,0 20 0,-21-20 16,21 20-16,0-21 0,-21 1 16,0-1-16,21 0 0,-22 1 0,1-22 15,0 0-15,0 21 0,0-20 0,0-1 16,-22 0-16,22-21 0,0 21 0,0 0 15,-22-21-15,22 0 16,0 0-16,0 0 0,0 0 0,-22 0 0,22 0 16,0 0-16,0-21 0,0 0 15,0 0-15,-1 0 0,1-1 0,0-20 16,0 0-16,21 21 0,0-22 0,0 1 16,0-22-16,0 22 0,21 0 15,0-1-15,0 1 0,1-21 16,-1 20-16,21 1 0,-21-22 0,43-41 15,-22 62-15,0-20 0,1-1 16,-1 22-16</inkml:trace>
  <inkml:trace contextRef="#ctx0" brushRef="#br0" timeOffset="21037.39">19791 2096 0,'21'0'47,"0"0"-47,0 0 0,0 0 0,1 0 15,-1-22-15,0 22 0,0-21 0,0 0 16,0 21-16,1-21 0,-1 0 15,-21 0-15,0-1 0,0 1 16,0 0-16,0 0 16,0 0-16,-21 21 15,-1 0-15,-20 0 0,21 21 16,0-21-16,0 21 16,-22 21-16,22-20 0,0-1 0,0 21 15,0-21-15,-1 22 0,1-22 0,21 0 16,0 21-16,0-21 0,0 1 15,0-1-15,21 0 0,1 0 0,-1 0 16,0-21-16,21 21 0,-21-21 0,22 0 16,-22 0-16,21 0 0,1 0 15,-22 0-15,21 0 0,-21 0 16,22-21-16,-22 21 0,0-21 0,0 0 16,0 21-16,0-21 0,-21 0 0,0-1 15,0 1-15</inkml:trace>
  <inkml:trace contextRef="#ctx0" brushRef="#br0" timeOffset="21765.21">16510 2455 0,'-21'0'47,"21"22"-47,-21-1 16,-1 0-16,1 0 0,0 0 0,0 22 15,-21-1-15,20 0 0,-20 1 0,21-1 16,-21 21-16,20-20 0,1 20 15,-21-20-15,21-1 0,0 21 16,-1-20-16,22 20 0,0-20 0,0 20 16,0-21-16,0 1 0,64 20 15,-22-42-15,1 22 0,20-22 16,1 0-16,-1-21 0,1 21 0,20-21 16,-20 0-16</inkml:trace>
  <inkml:trace contextRef="#ctx0" brushRef="#br0" timeOffset="22605.06">20532 1101 0,'0'0'0,"-22"0"0,44 0 47,-1 0-47,0 0 0,21 0 16,1 21-16,-1-21 0,0 0 0,1 0 15,-1 0-15,21 0 0,-20 0 16,-1 0-16,-21 0 0,22 0 0,-22 0 15,0 0-15,0 0 0,0 0 16,0 0-16,-21 21 16,0 0-1,0 0-15,0 1 0,0 20 16,0-21-16,-21 21 0,21-20 16,-21 20-16,21-21 0,0 21 15,0 1-15,-21 20 0,0-20 0,21 20 16,-21-21-16,21 22 0,-22-1 15,1 1-15,21-1 0,-21-20 0,0 20 16,21 1-16,-21-22 0,0 22 16,-1-1-16,22 1 0,-21-1 15,0-21-15,21 22 0,-21-1 0,21-20 16,0-1-16,-21 0 0,21 1 16,-21-22-16,21 21 0,-22-21 0,22 22 15,0-22-15,-21-21 16,0 0-1,0 0-15,0 0 0,0 0 16,-1 0-16,1 0 0,0 0 16,-21 0-16,-1 0 0,1-21 0,0 21 15,-22-21-15</inkml:trace>
  <inkml:trace contextRef="#ctx0" brushRef="#br0" timeOffset="24208.97">910 4276 0,'0'-21'15,"-21"21"16,21 21-31,0 0 16,-21 0-16,21 0 16,0 0-16,0 1 0,0-1 15,0 0-15,0 0 16,0 0-16,0 0 0,21-21 16,0 0-16,0 0 15,0 0-15,1 0 16,-1 0-16,0 0 0,0-21 15,-21 0-15,21 21 0,0-21 0,1 0 16,-1 0-16,0-1 0,-21-20 16,0 21-16,0 0 15,21 21-15,-21-21 0,0-1 0,0 1 16,0 42 31,0 1-47,-21-1 0,21 0 0,-21 21 15,21-21-15,0 22 0,0-22 16,0 21-16,-21 1 0,21-1 0,0 0 16,0 1-16,0-1 15,0 21-15,0-20 0,0 20 0,0-20 16,0 20-16,0-21 0,0 1 0,0-1 16,0 0-16,0 22 15,0-22-15,-22-21 0,22 1 16,0-1-16,-21 0 0,0-21 15,0 0-15,0 21 0,0-21 16,-1 0-16,-20 0 0,21-21 16,0 21-16,0-21 0,-22 0 0,22-1 15,0 1-15,-21 0 0,20 0 16,1 0-16,0 0 0,0 21 16,21-22-16,0 1 0,0 0 0,0 0 15,0 0 1,0 0-16,0-1 15,21 1-15,0 0 16,0 21-16,1-21 0,-1 0 16</inkml:trace>
  <inkml:trace contextRef="#ctx0" brushRef="#br0" timeOffset="24577.41">1545 4360 0,'0'-63'16,"0"84"15,0 0-31,0 0 16,0 1-16,-21 20 0,21 0 15,-21-21-15,0 22 0,21-1 0,-22 22 16,1-22-16,0 21 16,21-20-16,0 20 0,-21-20 0,21-1 15,-21 21-15,21-20 0,0-1 16,0-21-16,0 22 0,0-22 0,0 0 16,0 0-16,0 0 0,42-21 15,-21 0-15,0 0 0,1 0 16,-1 0-16,21-42 15,-21 21-15,-21 0 0,21-1 16,1 1-16</inkml:trace>
  <inkml:trace contextRef="#ctx0" brushRef="#br0" timeOffset="24790.75">1312 4741 0,'0'0'0,"-21"0"0,42 0 32,-21-21-32,21 21 15,1 0-15,-1 0 0,21-21 0,-21 21 16,0-21-16,22 21 0,-1 0 16,-21-21-16,22 21 0,-22 0 15,0-21-15,21 21 0,1 0 16</inkml:trace>
  <inkml:trace contextRef="#ctx0" brushRef="#br0" timeOffset="25148.33">2900 4551 0,'-21'-42'31,"-1"42"-31,1 0 16,21 21-1,0 0-15,-21 0 16,21 21-16,-21-20 0,21-1 15,0 21-15,0-21 0,-21 22 0,21-22 16,-21 21-16,21-21 0,0 22 16,-22-22-16,22 0 0,0 0 0,0 0 15,0 0-15,0 1 16,22-22-16,-1 0 16,0 0-16,-21-22 0,21 1 0,0 0 15</inkml:trace>
  <inkml:trace contextRef="#ctx0" brushRef="#br0" timeOffset="25570.53">3344 4487 0,'-63'0'31,"42"0"-31,-1 22 0,1-22 0,0 21 16,0 0-16,0-21 0,0 21 0,-1 0 15,1-21-15,21 21 0,0 1 16,0-1 0,0 0-16,21-21 15,1 21-15,-1-21 0,0 0 16,0 21-16,0-21 0,0 21 16,22 1-16,-22-22 0,0 21 0,0 0 15,0 0-15,1 0 0,-1 0 0,-21 1 16,0-1-16,0 0 15,0 0-15,0 0 0,-21 0 16,-1-21-16,1 0 0,-21 22 16,21-22-16,0 0 0,-22 0 0,22 0 15,0 0-15,-21 0 0,20 0 16,1 0-16,0 0 0,0-22 16,0 22-16,21-21 0,-21 0 15,-1 21-15,22-21 16,0 0-16,0 0 0,0-1 15,0 1-15,0 0 0,0 0 16</inkml:trace>
  <inkml:trace contextRef="#ctx0" brushRef="#br0" timeOffset="25756.42">2857 4255 0,'-21'0'0,"21"-22"16,-21 22 0,42 0 15,0 0-15</inkml:trace>
  <inkml:trace contextRef="#ctx0" brushRef="#br0" timeOffset="26212.68">4784 4424 0,'0'0'0,"0"-21"0,0 0 16,0-1-16,0 1 0,0 0 15,21 21-15,-21-21 0,0 0 16,0 42 15,0 0-31,0 0 16,-21 22-16,21-22 0,0 21 0,0 0 15,0-20-15,-22 20 0,22 0 0,0 1 16,-21-1-16,21 0 0,0 1 16,0-1-16,0 0 0,-21 1 0,21-22 15,0 21-15,-21-21 0,21 0 16,0 1-16,0-1 0,0 0 0,0 0 15,21-42 17</inkml:trace>
  <inkml:trace contextRef="#ctx0" brushRef="#br0" timeOffset="26873.3">4403 4826 0,'0'0'15,"0"-21"-15,0 0 16,21 21-16,0 0 0,0-21 16,0 21-16,22-22 0,-1 22 15,0-21-15,1 0 0,-1 21 16,21-21-16,-20 0 0,-1 0 0,22-1 16,-22 1-16,21 0 0,-20 0 15,-1 0-15,0 0 0,1-1 0,-22 1 16,0 0-16,0 0 0,0 0 15,-21 0-15,0-1 0,0 1 0,0 0 16,0 0-16,-21 21 31,0 21-31,21 0 16,0 0-16,0 22 16,0-22-16,0 21 0,0-21 15,0 22-15,-21-1 0,21-21 0,0 22 16,-21-1-16,21 0 0,0 1 15,0-22-15,-21 21 0,21 0 0,-22-20 16,22 20-16,0-21 0,0 0 0,0 0 16,0 1-16,0-1 15,0-42 1,0-1 0,0 1-16,0 0 0,0-21 15,22 21-15,-22-22 0,21 22 0,0-21 16,0-1-16,0 22 15,0-21-15,22 21 0,-22 0 0,21-1 0,-21 1 16,22 21-16,-1 0 16,-21-21-16,22 21 0,-1 0 15,-21 21-15,0-21 0,0 21 0,1 1 16,-1-1-16,-21 0 0,0 0 16,0 21-16,0-20 0,0-1 0,0 0 15,0 21-15,0-21 0,0 1 0,-21-1 16,-1 0-16,22 0 15,0 0-15,-21-21 0,21 21 16,0-42 15,21 0-31,1 0 16,-1 0-16</inkml:trace>
  <inkml:trace contextRef="#ctx0" brushRef="#br0" timeOffset="27253.09">5927 4741 0,'21'0'31,"0"0"-31,0 0 0,0 0 16,0 0-16,1-21 0,20 0 16,-21 21-16,0-21 0,0 21 15,1-21-15,-1 21 0,0-21 16,0-1-16,-21 1 0,21 21 0,0-42 15,-21 21-15,0 0 16,0-1-16,0 1 0,-21 21 16,0 0-16,0 0 0,0 0 0,0 0 15,-1 0-15,1 21 0,0 1 16,0-1-16,0 0 0,0 0 0,-1 21 16,1 1-16,0-22 0,21 21 15,0 1-15,-21-1 0,21 0 16,0 1-16,0-1 0,0 0 15,21-21-15,0-21 0,0 22 0,1-1 16,-1-21-16,21 0 0,-21 0 16,22 0-16,-1 0 0,21-43 15,-20 22-15,-1 0 0,0 0 16,1 0-16,-22 0 0,21-22 0</inkml:trace>
  <inkml:trace contextRef="#ctx0" brushRef="#br0" timeOffset="28916.17">8022 4276 0,'0'0'0,"21"-21"16,-21-1-16,21 1 0,-21 0 0,0 0 16,0 0-16,0-22 0,0 22 0,0 0 15,0 0-15,0 0 0,0 0 16,0-1-16,-21 22 16,0 22-1,21 20-15,-21-21 0,21 21 0,0 1 16,-21-1-16,0 22 0,-1-22 15,22 21-15,-21-20 0,0 20 16,0-20-16,-64 105 16,43-106-16,21 0 0,-22 1 15,22-1-15,-21 0 0,21 1 0,0-22 16,-1 0-16,22 0 0,0 0 0,-21-21 16,21-21-1,0 0 1,0 0-16,0-21 0,0 20 0,0-20 15,0 0-15,0 21 0,0-22 16,0 1-16,0 0 0,0-1 0,0 1 16,0 0-16,0 20 0,0-20 15,21 21-15,-21 0 0,0 0 16,0-22-16,22 43 16,-1 21-1,-21 1-15,21-1 0,0 21 0,-21-21 16,21 22-16,0-1 0,-21-21 15,0 21-15,43 22 0,-22-22 16,0 1-16,0 20 16,22-42-16,-22 0 0,0 1 15,21-1-15,1 0 0,-1-21 0,21 21 16,1-21-16,-22 0 0,1 0 16,-1 0-16,0-21 0,43-21 15,-22 20-15,-20 1 0,-1 0 16,0-21-16,1 21 0,-1-22 15,0 22-15,-20-21 0,-1 21 0,0-22 16,-21 1-16,21 21 0,-21-22 0,0 22 16,0 0-16,-21 0 0,0 0 15,0 0-15,-1 21 0,1 0 0,0 0 16,-42 0-16,20 0 0,22 0 16,-21 21-16,21 0 0,-22 0 15,22 21-15,0-20 0,0 20 16,0-21-16,-1 21 0,1 1 0,0-22 15,21 21-15,0 1 0,0-22 16,0 21-16,0-21 0,0 0 0,0 1 16,0-1-16,21-21 0,0 0 15,1 0-15,-1 0 0,0 0 0,21 0 16,-21 0-16,1 0 0,20-21 0,0-1 16,-21 1-16,22 0 0,-22 0 15,21 0-15,-21 0 0,22-22 0,-22 22 16,0 0-16,0-21 0,-21 20 0,0 1 15,0 0-15,0 0 0,0 0 16,-21 21 0,0 0-1,0 21-15,0 0 0,-1 0 16,1 22-16,21-22 0,-21 0 16,21 0-16,0 21 0,0-20 15,0 41-15,0-42 0,0 0 16,0 1-16,21-22 0,0 21 0,22-21 15,-22 0-15,0 0 0,21 0 16,-20 0-16,20 0 0,0 0 0,-21-21 16,22 21-16,-1-22 0,0 1 15,-20 0-15,20 0 0,-21 0 16,21-22-16,-20 22 0,-1 0 0,-21-42 16,21 41-16,-21 1 0,0 0 0,0 0 15,0 0-15,0 42 47,0 0-47,-21 0 0,21 0 16,0 22-16,0-22 0,0 0 0,-21 0 15,21 0-15,-22 22 0,22-22 16,-21 0-16,21 0 0,0 0 0,0 1 16,0-1-16,-21 0 15,21-42 16,0 0-31,0-1 0,0 1 16,0 0-16,21 0 0,-21-21 0,21 20 16,1-20-16,-1 21 15,0-21-15,0-1 0,0 22 0,43-64 16,-22 64-16,43-21 16,-64 21-16,21 21 0,1 0 0,-1 0 15,-21 21-15,0-21 0,22 21 16,-22 21-16,-21-20 0,0-1 0,0 21 15,0-21-15,0 22 0,0 20 16,0-42-16,-21 0 0,-1 22 16,1-22-16,0 0 0,0 0 0,21 0 15,-21 1-15,0-1 16,-1-21-16,22-21 31,0-1-15</inkml:trace>
  <inkml:trace contextRef="#ctx0" brushRef="#br0" timeOffset="29886.62">10456 4699 0,'21'0'0,"22"0"16,-43-21 0,21 0-16,0 21 0,-21-21 15,21-1-15,0 1 0,-21 0 16,0 0-16,0 0 0,0 0 16,0-1-16,0 1 0,0 0 15,-21 0-15,-21 0 0,21 0 16,-22 21-16,22 0 0,-21 0 0,0 0 15,-22 0-15,22 0 0,-1 0 0,-20 21 16,-1 0-16,22 0 0,-21 0 16,20 22-16,-20-22 0,20 21 0,1-21 15,0 22-15,21-1 0,-1 0 16,1-21-16,21 22 0,0-22 0,0 0 16,0 21-16,21-42 0,22 22 15,-22-1-15,21-21 0,1 0 16,-1 0-16,21 0 0,-20 0 0,20-21 15,-20-1-15,20 1 0,-21 0 0,22 0 16,-22 0-16,1 0 0,-1-1 16,-21 1-16,21-21 0,-20 21 0,-1 0 15,0-1-15,0 1 0,-21 0 16,21 0-16,-21 0 0,0 0 16,0-1-16,-21 22 31,21 22-31,-21-1 0,0 0 15,21 0-15,0 0 0,0 0 0,-21 22 16,21-1-16,0 0 0,-22 1 16,22-1-16,0 22 0,0-22 0,0 0 15,0 22-15,0-22 0,0 22 0,0-1 16,0-21-16,0 22 0,22-22 16,-22 22-16,0-1 0,0 1 0,0-22 15,0 22-15,0-1 0,0 1 0,0-1 16,0-21-16,-22 22 0,22-22 15,-21 1-15,0-1 0,-21 0 16,21 1-16,-1-22 0,-20 21 0,21-21 16,-21 0-16,20-21 0,-20 22 0,0-22 15,-1 0-15,1 0 0,0 0 0,-22 0 16,22-22-16,-22 1 0,1 0 16,21 0-16,-22 0 0,22-22 0,-1 1 15,1 0-15,0-1 0,21 1 0,-22 0 16,22-22-16,0 22 0,21 0 15,0-22-15,0 22 0,0-1 0,0 1 16,0 0-16,0-1 0,42-20 16,-21 42-16,1-22 0,20-20 15,0 42-15,1 0 16,41-64-16,-20 64 0,-22-22 16,22 1-16</inkml:trace>
  <inkml:trace contextRef="#ctx0" brushRef="#br0" timeOffset="31623.98">10858 4509 0,'0'-22'0,"-21"22"16,0 0-1,0 0 1,0 0-16,21 22 0,-21-1 0,-1 0 15,22 0-15,-21 0 0,21 0 16,0 1-16,-21-1 0,21 21 0,-21-21 16,21 22-16,0-22 0,0 0 0,0 0 15,0 0-15,0 0 0,0 1 16,21-22-16,0 0 0,0 0 16,43 0-16,-43-22 15,0 22-15,22-21 0,-1 0 16,-21 0-16,21 0 0,-20 0 0,20-1 0,-21 1 15,0 0-15,22-21 0,-22 21 16,0-1-16,0 1 0,0 0 16,0 0-16,-21 0 0,0 0 0,22-1 15,-44 44 17,22-1-17,-21 0-15,0 0 0,21 0 16,-21 0-16,21 22 0,0-22 0,0 0 15,0 21-15,0-20 0,0 41 16,21-42-16,0 0 0,0 1 16,1-1-16,-1 0 0,21-21 15,22 21-15,-22-21 0,0 0 16,1 0-16,-1 0 0,0 0 16,1-21-16,-1 0 0,0 21 0,1-21 15,-1-1-15,21 1 0,-20-21 16,-22 21-16,21 0 0,1-1 0,-22-20 15,0 21-15,-21 0 0,0-22 16,0 22-16,0-21 0,0 21 0,0 0 16,-21-1-16,-43-20 15,43 21-15,0 0 0,-21 21 0,20 0 16,1 0-16,-21 0 0,21 0 16,-22 21-16,22 0 0,0 0 0,-42 22 15,41-22-15,1 0 0,0 21 16,0-21-16,0 22 0,21 20 15,0-42-15,0 22 0,0-22 16,0 21-16,0-21 0,0 1 0,0-1 16,0 0-16,21 0 0,21-21 15,-21 0-15,1 0 16,-1 0-16,0 0 0,21 0 0,-21-21 16,43 0-16,-43 0 0,21-1 15,-20-20-15,20 21 0,-21 0 16,0-22-16,0 22 0,1 0 15,-1-21-15,0 21 0,-21-22 0,21 22 16,-21 0-16,0 0 0,0-22 16,0 22-16,-21 21 31,0 21-31,0 1 16,21-1-16,0 0 0,-22 0 15,22 0-15,0 0 0,0 1 0,0 20 16,0-21-16,0 0 0,0 0 0,22 1 15,-1-1-15,0 0 0,0 0 16,0 0-16,22 0 0,-22-21 16,21 0-16,0 0 0,1 0 0,-1 0 15,0 0-15,1 0 0,20-21 16,22 0-16,-43 0 0,1 0 16,-1 0-16,-21-1 0,21 1 15,-20-21-15,-1 21 0,0 0 0,0-22 16,-21 22-16,0-21 0,0 21 0,0-1 15,0-20-15,0 21 0,-21 0 16,0 21-16,0-21 0,-22 21 0,22 0 16,0 0-16,-21 0 0,20 0 15,-20 21-15,21-21 0,0 21 16,-22 21-16,22-21 0,-21 1 0,21 20 16,0-21-16,-1 0 0,1 22 0,21-22 15,0 21-15,0-21 0,0 0 16,0 1-16,0-1 0,0 0 0,43 0 15,-1-21-15,-21 0 0,0 0 16,22 0-16,-22 0 0,21 0 16,-21-21-16,0 21 0,22-21 0,-22 0 15,21-1-15,-21 1 0,1 0 16,-1 0-16,0 0 0,0 21 0,-21-21 16,0-1-16,21 1 0,-21 0 0,0 0 15,21 21-15,-21-21 16,-21 42 15,21 0-31,-21 0 16,21 0-16,-21 1 0,21-1 15,0 21-15,0 0 0,-21-20 0,0 41 16,-1-21-16,22 1 0,-21 20 16,21 1-16,0-22 0,0 22 0,0-1 15,0 1-15,0-1 0,0 1 0,0-1 16,0 1-16,0-1 0,0 1 0,0-1 15,0 1-15,0-1 0,21-21 16,-21 22-16,22-1 0,-22-20 0,0 20 16,0-20-16,0 20 0,0-21 0,0 1 15,0-1-15,-22 0 0,1 1 16,0-1-16,0-21 0,0 22 16,0-22-16,-1 0 0,1-21 0,0 0 15,0 0-15,0 0 0,0 0 16,-1-21-16,22-22 0,0 22 15,-21-21-15,0-43 0,21 43 16,0-22-16,-21-63 0,21 64 16,0-1-16,0-20 0,0 20 15,0-20-15,0 20 0,0-21 16,21 22-16,-21-1 0,21 1 0,0 21 16,1-22-16,-1 22 0,21-22 0,-21 22 15,0-22-15,22 22 0,-22 0 16,21-1-16,-21 1 0,22 0 0,-1-43 15,0 64-15,-20-21 16,-1 20-16,0 1 0,0 0 0,-21 0 16,21 0-16,0 0 0,-21-1 31</inkml:trace>
  <inkml:trace contextRef="#ctx0" brushRef="#br0" timeOffset="31964.99">13102 4614 0,'21'0'16,"85"0"-1,-85 0 1,0 0-16,1-21 0,-1 0 0,0 21 16,0-21-16,0 21 0,0-21 0,-21 0 15,0-1-15,0 1 16,0 0-16,0 0 0,0 0 0,0 0 15,-21 21-15,0 0 0,0 0 16,0 0-16,0 0 0,-1 0 16,-20 0-16,21 21 0,0 0 0,0 42 15,21-41 1,-22 41-16,22-21 0,0-20 16,0 41-16,0-42 0,22 22 15,-1-22-15,0-21 0,0 21 16,0 0-16,0-21 0,1 0 0,20 0 15,-21 0-15,0 0 0,0 0 0,1 0 16,20-21-16,-21 0 0,0 0 16,0-1-16</inkml:trace>
  <inkml:trace contextRef="#ctx0" brushRef="#br0" timeOffset="33860.08">14647 4318 0,'0'0'0,"0"-21"0,0 0 0,21 0 15,-21-1-15,22-20 16,-22 21-16,0 0 0,0-22 16,0 22-16,0 0 15,0 42 1,0 0-1,-22 1-15,22 20 0,-21-21 16,0 21-16,21 1 0,0-1 0,0 0 16,-21 1-16,21-1 0,-21 0 0,21 1 15,0-22-15,0 21 0,0 1 16,0-22-16,0 0 0,0 21 16,0-21-16,0 1 0,21-22 0,0 21 15,0-21-15,0 0 16,22 0-16,-22 0 0,0 0 0,21 0 15,-20-21-15,20-1 0,-21 1 16,21 0-16,22-21 0,-22-1 16,1 22-16,-22-21 0,0 0 15,21-1-15,-21 1 0,1 0 16,-1-1-16,-21-20 0,0 20 0,21 1 16,-21 0-16,0-1 0,0 22 15,0-21-15,0 21 0,0 0 0,-21 21 31,0 0-31,21 21 16,-22 21-16,1-21 0,21 22 0,-21-1 16,21 0-16,0 1 0,0-1 15,-21 43-15,0-43 0,21 0 16,0 1-16,0-1 0,0-21 0,0 64 16,0-64-16,0 0 15,0 0-15,21 0 0,0 1 0,0-1 16,0-21-16,1 0 0,-1 0 15,21 0-15,-21 0 0,22 0 16,-22 0-16,21 0 0,0-21 0,1-1 16,-1 1-16,-21 0 0,22 0 15,-1 0-15,-21 0 0,21-1 0,-20-20 16,-1 21-16,0-21 0,0-1 16,-21 22-16,0 0 0,0 0 15,0 0-15,-21 42 16,21 0-1,-21 0-15,0 0 0,21 0 16,0 1-16,0-1 0,0 21 0,0-21 16,0 0-16,0 1 0,0-1 15,0 0-15,0 0 0,21 0 16,-21 0-16,21 1 0,-21-1 16,21-21-16,-21-21 46,0-1-30,-21 22-16,21-21 0,0 0 16,-21 21-16,21-21 15,-21 21-15,21 21 32,0 0-17,0 0 1,21-21-16,0 0 0,0 0 15,0 0-15,0 0 0,1 0 16,-1 0-16,0 0 0,21 0 0,1 0 16,-22 0-16,21 0 0,0-21 0,1 0 15,-22 21-15,21-21 0,1 0 16,-1-22-16,0 22 0,-21 0 16,1 0-16,-22-21 0,21 20 15,0-20-15,-21 21 0,0-21 16,0 20-16,0 1 0,-21 21 31,0 0-31,-1 0 0,1 21 16,0 1-16,0-1 0,21 0 0,-21 21 15,0-21-15,21 1 0,-22-1 16,22 21-16,0-21 0,0 0 0,0 1 16,0-1-16,0 0 0,0 0 0,0 0 15,22-21-15,-1 21 0,0 1 16,21-22-16,-21 0 0,22 21 0,20-21 15,-20 0-15,41 0 16,-63 0-16,22 0 0,63-21 16,-64-1-16,0 22 15,1-21-15,-1 0 0,0 0 16,1 0-16,-22 0 0,21-1 0,-21 1 16,22 0-16,-22 0 0,0 0 15,-21 0-15,0-1 0,21 1 0,-21 0 16,0 0-16,0 0 0,-21 21 15,0-21-15,0 21 16,-1 0-16,1 0 0,0 0 0,0 0 16,-21 0-16,20 0 0,1 0 15,0 21-15,-21 0 0,21 0 16,-1 0-16,1 0 0,0 22 16,0-22-16,21 21 0,0-21 0,0 1 15,0-1-15,0 0 0,0 21 16,0-21-16,0 1 0,42-1 15,-21-21-15,-21 21 0,22-21 16,-1 0-16,21 0 0,-21 0 16,0 0-16,1-21 0,-1 0 0,21-1 15,-21 22-15,0-21 0,1 0 16,20-21-16,-21 21 0,0-1 0,0-20 16,1 0-16,-1-1 0,0 1 0,-21 0 15,0-1-15,21-20 0,-21 21 16,21-64-16,-21 63 15,0 1-15,0 0 0,0-1 0,0 22 16,0 0-16,-21 21 31,21 21-31,-21 22 0,0-1 16,21 0-16,0 1 0,-21 20 0,21-21 16,0 22-16,0-22 0,0 1 0,0 20 15,0-42-15,0 22 0,0-1 16,0-21-16,0 21 0,0-20 0,0-1 15,21 0-15,0 0 0,0 0 16,0-21-16,0 0 16,1 0-16,-1 0 0,0-21 15,0 21-15</inkml:trace>
  <inkml:trace contextRef="#ctx0" brushRef="#br0" timeOffset="35332.86">18817 4678 0,'0'0'0,"21"0"0,0 0 0,1 0 15,-1 0-15,-21-21 16,21 21-16,0-21 0,0-1 0,-21 1 16,43-21-16,-43 21 0,21 0 15,0-22-15,0 1 0,-21 0 16,21-1-16,-21 1 0,21 0 15,-21-22-15,0 22 0,22-22 16,-22 22-16,0 0 0,0-1 0,0 1 0,0 21 16,0 0-16,0-1 15,0 1-15,0 42 32,-22 1-32,1-1 0,21 21 15,0 0-15,-21 1 0,0 20 0,21-20 16,-21 20-16,21 1 0,0-22 15,0 0-15,0 1 0,0-1 0,0 0 16,0 1-16,0-1 0,0-21 0,0 0 16,21 22-16,0-22 0,0-21 15,0 21-15,1 0 0,20-21 16,-21 0-16,21 0 0,-20 0 0,20 0 16,0 0-16,-21 0 0,22-21 15,-1 0-15,-21 21 0,22-21 0,-22-1 16,0 1-16,21 0 0,-21-21 0,-21 21 15,22-22-15,-22 22 0,21 0 16,-21-21-16,0-1 0,0 22 16,0 0-1,-21 21-15,-1 0 0,1 0 16,21 21-16,0 0 0,-21 0 16,21 1-1,0-1-15,21-21 16,0 0-16,1 21 15,-1-21-15,0 0 0,0 0 16,0 0-16,0 0 0,22 0 0,-22-21 16,0 21-16,21-21 0,-20-1 15,-1 1-15,0 21 0,0-21 0,0 0 16,0 0-16,1 0 0,-22-1 0,0 1 16,21 21-16,-21-21 0,0 42 46,0 0-46,-21 1 0,21-1 16,0 0-16,-22 21 0,1-21 0,21 1 16,-21-1-16,21 0 0,0 0 15,0 0-15,0 0 0,0 1 0,0-1 16,0 0-16,0 0 0,21 0 16,0-21-16,1 0 0,-1 0 15,0 0-15,21 0 0,-21 0 0,1 0 16,20 0-16,0 0 0,1 0 15,-22-21-15,21 0 0,0 21 0,1-21 16,-22 0-16,21-1 0,-21-20 0,1 21 16,-1 0-16,0 0 0,0-22 15,-21 22-15,0 0 16,0 0-16,0 42 31,0 0-15,-21 0-16,21 22 15,-21-22-15,0 0 0,21 0 0,0 21 16,-22-20-16,22 20 0,-21 0 0,21-21 16,0 22-16,-21-1 0,21 22 15,-21-22-15,21 21 0,-21 1 16,21-22-16,0 22 0,0-1 0,0 1 16,-21-1-16,21 1 0,-22-22 15,22 22-15,0-1 0,0 1 0,0-1 16,0 1-16,0-1 0,0-21 0,0 64 15,0-63-15,0-1 0,0 0 16,0 1-16,0-1 0,0-21 16,0 0-16,-21 0 0,21 1 0,-21-1 15,0-21-15,0 0 16,0 0 0,21-21-16,-22-1 0,22 1 15,-21-21-15,21 0 0,-21-1 0,21 1 16,-21 0-16,0-22 0,0-21 0,-1 22 15,22-22-15,-21 22 16,21-22-16,0 0 0,0 22 0,0-22 16,0 1-16,0 20 0,21-21 15,1 22-15,-1-1 0,0 22 0,0-21 16,0 20-16,0 1 0,22 21 0,-22-22 16,21 22-16,-21 0 0,22 0 15,-22 0-15,0 0 0,43-1 16,-43 22-16,0-21 0,0 21 15,-42 0 17</inkml:trace>
  <inkml:trace contextRef="#ctx0" brushRef="#br0" timeOffset="38273.4">1058 6731 0,'0'0'16,"21"0"-16,1 0 31,-22-21-31,0 0 15,0 0 1,0-1-16,0 1 0,0 0 16,0 0-16,0 0 0,-22 0 15,1-1-15,0 1 0,0 0 16,0 0-16,0 21 0,-1-21 0,-20 0 16,21 21-16,-21 0 0,20 0 15,-20 0-15,21 0 0,-21 21 0,20 0 16,1 0-16,0 0 0,-21 22 15,21-22-15,21 21 0,-22 0 0,1 1 16,21-1-16,-21-21 0,21 22 16,0-1-16,0-21 0,0 21 15,0-20-15,0 20 0,21-21 0,0 0 16,1-21-16,-1 21 16,0-21-16,0 0 0,0 0 0,0 0 15,1 0-15,-1 0 0,21 0 16,-21 0-16,22-21 0,-22 0 0,21 0 15,-21 0-15,22 0 0,-1-22 16,-21 22-16,21-21 0,1-1 0,-22 1 16,0 0-16,21-1 0,-42 1 15,22-21-15,-22 20 0,21-20 0,-21 20 16,0 1-16,0 0 16,0-1-16,0 22 0,0-21 0,0 21 15,0 0-15,-21-1 0,21 1 0,-22 0 16,1 21-1,0 0-15,21 21 0,0 0 16,0 1-16,-21-1 0,21 21 16,0 0-16,-21 1 0,21 41 15,0-20-15,0-22 0,0 22 16,0-22-16,0 22 0,0-22 0,0 0 16,0 1-16,0-1 0,21-21 15,0 21-15,0-20 0,0-1 16,22 0-16,-22-21 0,0 0 0,21 21 15,1-21-15,-22 0 0,21 0 16,1-21-16,-1 21 0,0-21 16,1 0-16,-1-1 0,0 1 0,1 0 15,-1-21-15,0 21 0,-21-1 16,1-20-16,-1 21 0,0-21 0,-21 20 16,0-20-16,0 21 0,0 0 15,0 0-15,0-1 0,-21 1 16,0 21-16,-1 0 15,1 0-15,0 21 0,0 1 0,0-1 16,0 0-16,-1 0 0,1 21 16,0-20-16,0 20 0,21 0 0,0-21 15,0 1-15,0 20 16,0 0-16,0-21 0,21 1 16,0-1-16,0-21 0,1 0 15,20 21-15,-21-21 0,0 0 0,22 0 16,-22 0-16,21-21 0,-21 21 15,0-21-15,22-1 0,-22 1 0,21 0 16,-21 0-16,1 0 0,-1 0 16,0-1-16,21-41 0,-42 42 15,21-22-15,-21 22 0,0 0 16,0 0-16,0 0 16,0 42-1,0 0 1,0 0-16,0 0 0,0 1 15,0-1-15,0 21 0,0-21 16,0 0-16,0 1 0,0-1 0,0 0 16,0 0-16,0 0 15,22-21-15,-1 21 0,0-21 16,0 0-16,0 0 0,0 0 16,1 0-16,-1 0 0,0 0 0,0-21 15,0 0-15,0 21 0,1-21 0,-1 0 16,0 0-16,0-1 0,0 1 15,0 0-15,1 0 0,-22 0 16,0-22-16,0 22 0,0 0 16,0 0-16,0 0 0,0 0 15,0 42 1,0 0 0,0 0-16,0 0 0,0 0 0,0 1 15,0-1-15,0 0 0,0 0 16,0 0-16,0 0 0,0 1 0,0-1 15,0 0-15,21 0 16,0-21-16,0 21 0,0-21 16,0 0-16,1 0 0,-1 0 15,21 0-15,-21 0 0,0 0 16,22-21-16,-22 21 0,21-21 0,-21 0 16,1 0-16,20-1 0,-21 1 15,0 0-15,0 0 0,1-21 0,-1 20 16,0-20-16,-21 21 0,0-21 15,0 20-15,0-41 0,0 42 16,0 0-16,0-22 0,-21 22 16,0 21-16,-1 0 15,22 21-15,-21 0 16,0 1-16,0 41 16,21-42-16,0 22 0,0-1 0,-21 21 15,21-41-15,0 20 0,0-21 16,0 21-16,0-20 0,21 20 15,0-21-15,0-21 0,22 21 16,-22-21-16,0 0 16,21 0-16,-21 0 0,22 0 0,-1 0 15,0-21-15,-20 21 16,20-21-16,-21 0 0,0 0 0,0-1 16,22-41-16,-22 42 15,0-22-15,-21 1 0,0-21 0,21 20 16,0 1-16,-21-22 0,0 22 15,0 0-15,0-1 0,0 1 0,22 0 16,-22-1-16,0 22 0,0-21 16,0 21-16,0 0 0,-22 21 15,1 0 1,0 21-16,0 0 16,21 0-16,0 21 0,0 1 0,0-22 15,-21 42-15,21 22 16,0-21-16,0-22 0,-21 64 15,21-64-15,0 0 0,0 1 16,0-1-16,0 0 0,0-20 0,21-1 16,0 0-16,0 0 0,0 0 15,0-21-15,1 0 0,-1 0 16,0 0-16,42 0 0,-41-21 16,-1 21-16,0-21 0,21 0 0,-21 0 15,1-1-15,-1 1 0,0 0 16,0 0-16,-21-43 0,21 43 15,-21 0-15,0-21 0,21 42 16,-21-21-16,0-1 0,-21 44 31,21-1-31,-21 0 16,21 0-16,0 0 0,0 0 16,0 22-16,0-22 0,0 0 0,0 21 15,0-20-15,0-1 0,0 0 16,0 0-16,0 0 0,0 0 0,21-21 15,0 0-15,-21 22 0,22-22 0,-1 0 16,0 0-16,0 0 0,21 0 16,-20-22-16,-1 22 0,0-21 0,0 0 15,0 0-15,22 0 0,-22 0 16,0-1-16,-21 1 0,21-21 16,-21 0-16,0 20 0,0-20 0,0 0 0,0-1 15,0-20-15,-21 21 16,-21-1-16,20 22 15,1 21-15,0 0 0,0 0 0,0 0 16,0 0-16,-1 21 0,1 0 16,0 1-16,0-1 0,21 21 0,0-21 15,-21 0-15,21 22 0,-21-22 16,21 0-16,0 0 0,0 22 16,21-22-16,0-21 15</inkml:trace>
  <inkml:trace contextRef="#ctx0" brushRef="#br0" timeOffset="38805.86">4953 6456 0,'-42'-21'15,"20"21"1,1 0-1,0 21-15,21 0 0,-21 0 0,21 22 16,-21-22-16,0 21 0,21 0 16,0 1-16,-22 20 0,22-20 0,-42 62 15,42-41-15,-21 21 16,0 63-16,0-64 0,21-20 16,-43 105-16,43-84 0,0-22 15,-42 107-15,42-107 0,-21 22 16,21-22-16,0 1 15,0-1-15,0 1 0,0-1 0,0-20 16,0-1-16,0 0 0,0 1 0,0-22 16,0 0-16,0 0 0,0 0 15,0-42 1,0 0-16,0 0 16,0 0-16,0-22 0,0 1 0,0 0 15,0-1-15,21-62 16,0 20-16,0-42 0</inkml:trace>
  <inkml:trace contextRef="#ctx0" brushRef="#br0" timeOffset="39156.71">4551 6668 0,'0'0'0,"-21"-22"0,21-20 0,-22 21 15,22-21-15,0 20 0,0 1 0,0 0 16,0-21-16,0 21 0,0-1 15,22 1-15,-1 21 0,21-21 0,-21 0 16,22 21-16,-1 0 0,-21-21 0,21 21 16,1 0-16,-1 0 0,0 0 15,1 21-15,-1 0 0,-21 0 16,22 22-16,-22-1 0,-21-21 0,0 21 16,0 1-16,0 20 15,0-20-15,-21-1 0,-22-21 0,22 21 16,-21-20-16,21-1 0,-22 0 0,1 0 15,21 0-15,-22 0 0,1-21 16,21 22-16,0-22 16,42 0 15,0-22-31,21 22 16,-20-21-16,-1 0 0,0 21 15,21-21-15,-21 0 0</inkml:trace>
  <inkml:trace contextRef="#ctx0" brushRef="#br0" timeOffset="39522.22">5165 6710 0,'21'0'0,"0"0"31,0 0-31,0-21 0,0 21 16,1-21-16,-1-1 0,0 1 15,0 0-15,0-21 0,0 21 0,1-1 16,-1 1-16,-21 0 0,0-21 0,0 21 16,0-1-16,-21 22 15,-1 0 1,1 22-16,0-1 16,0 0-16,0 0 0,0 0 0,-1 22 15,1-22-15,0 21 0,0-21 0,21 22 16,0-22-16,0 21 0,0-21 15,0 0-15,0 1 0,0-1 0,0 0 16,21 0-16,0-21 0,0 21 0,1-21 16,-1 0-16,0 0 0,21 0 15,-21 0-15,1 0 0,20 0 0,-21 0 16,21 0-16,-20 0 0,-1-21 16,0 21-16,21-21 0,-21 21 15</inkml:trace>
  <inkml:trace contextRef="#ctx0" brushRef="#br0" timeOffset="39902">5694 6710 0,'0'-21'0,"0"42"0,0-63 16,0 20-16,0 1 0,0 0 16,0 0-16,0 0 0,21 0 15,0-1-15,0 22 0,-21-21 0,21 0 16,1 0-16,-1 0 0,0 21 0,0-21 16,0 21-16,0 0 0,1 0 15,-1 0-15,0 0 0,0 0 16,0 21-16,0 0 0,1 0 0,-1 0 15,0 0-15,0 1 0,0-1 0,0 21 16,-21 0-16,0 1 16,0-22-16,0 0 0,0 0 0,0 0 15,-21 1-15,-21-1 16,42 0-16,-21-21 0,21-21 47,0 0-47,0-1 0,0 1 0,0 0 15,0 0-15,0 0 0,21 0 0,-21-22 16,0 22-16,21-21 0,0 21 16,-21-1-16,21-20 0,1 21 0,-22 0 15,21 0-15,0 21 0,0-22 16,0 1-16,0 21 0,1-21 0,-1 21 16,0 0-16,0 0 0,0-21 15,0 21-15</inkml:trace>
  <inkml:trace contextRef="#ctx0" brushRef="#br0" timeOffset="40360.74">6837 6350 0,'21'0'0,"-42"0"0,63-21 31,-21 0-31,0 21 0,-21-21 16,22 21-16,-22-22 0,-22 22 31,1 0-31,0 0 0,0 0 16,-21 0-16,20 0 0,-20 0 0,21 22 15,-21-22-15,20 21 0,-20 0 16,21 0-16,0 0 0,21 0 16,0 1-16,0-1 0,0 0 0,0 0 15,0 0-15,21 0 16,21-21-16,-21 22 0,1-22 0,-1 21 15,21 0-15,-21-21 0,22 21 16,-22-21-16,0 21 0,0 0 16,21-21-16,-20 22 0,-22-1 0,21 0 15,-21 0-15,0 0 16,0 0-16,-21-21 0,-1 22 16,1-22-16,-21 21 0,21-21 0,-22 0 15,22 21-15,-21-21 0,-22 0 16,22 0-16,21 0 0,-21 0 15,20 0-15,1 0 0,0 0 0,0 0 16,21-21 0,0 0-1,21-1-15,0 22 0</inkml:trace>
  <inkml:trace contextRef="#ctx0" brushRef="#br0" timeOffset="40872.74">8361 5821 0,'0'0'0,"0"-42"0,0 20 0,21-20 0,-21 21 16,0 0-16,21 0 0,-21-1 15,0 1-15,0 42 16,0 1-1,0 20-15,-21 0 16,0 1-16,0-1 0,-1 21 0,1-20 16,0 20-16,0 22 0,-21 63 15,-1-84-15,1 20 16,0 1-16,-1 0 0,1-1 0,-43 86 16,22-86-16,20-20 0,1 20 0,0 1 15,-1-21-15,1-1 0,21 22 16,-21-43-16,20 22 0,-20-22 15,21 0-15,0 1 0,0-1 0,21 0 16,-22-21-16,22-42 31,0-21-15,22 21-16,-1-22 0</inkml:trace>
  <inkml:trace contextRef="#ctx0" brushRef="#br0" timeOffset="42536.78">8445 6308 0,'0'-21'15,"0"42"-15,0-64 0,-21 43 31,21 22-15,-21 20-16,21-21 16,-21 21-16,21 1 0,0-1 15,0 0-15,-21 1 0,21-1 0,-21 0 16,21 1-16,0-1 0,0 0 16,-22-20-16,22 20 0,0-21 15,-21 0-15,21 0 0,0 1 0,0-1 0,21-21 47,1 0-47,-1-21 0,0-1 0,-21 1 16,21 0-16,0 0 0,0-21 0,1 20 15,-1-20-15,0 0 0,0 21 16,0-22-16,0 1 0,1 21 16,20-22-16,-21 22 0,-21 0 15,21 21-15,-21 21 16,0 0-1,0 1-15,0 20 16,0-21-16,0 0 0,0 22 0,0-22 16,21 0-16,-21 21 0,0-21 0,0 1 15,22-1-15,-22 0 0,21 0 0,0 0 16,-21 0-16,21-21 0,0 22 16,0-22-16,1 0 15,-1 0-15,0 0 0,0 0 0,21 0 16,-20 0-16,-1-22 0,42-20 15,-20 21-15,-22 0 0,0 0 16,0-1-16,21-20 0,-42 21 0,43-64 16,-22 43-16,-21-43 15,0 43-15,0 0 0,0-1 16,0 22-16,0 0 0,0 0 0,0 0 16,0 42 15,0 0-31,0 0 0,0 0 15,-21 22-15,21-1 16,0-21-16,0 64 0,0-43 16,0 0-16,0-20 0,0 20 0,0-21 15,21 21-15,0-20 0,0-1 16,-21 0-16,21 0 0,1 0 0,-1 0 16,21-21-16,-21 0 0,0 22 0,1-22 15,20 0-15,-21 0 0,0 0 0,22 0 16,-22-22-16,21 1 0,-21 21 15,22-21-15,-22 0 0,0 0 0,0 0 16,0-22-16,0 22 0,1 0 16,-22-21-16,21 20 0,-21 1 0,0-21 15,0 21-15,0 0 16,-21 21-16,-1 0 16,1 0-16,0 0 0,0 0 15,0 21-15,0 0 0,-1 0 0,1 0 16,0 0-16,0 22 0,21-22 0,0 0 15,-21 21-15,21-20 0,0-1 0,0 0 16,0 0-16,0 21 0,0-20 16,21-22-16,0 21 0,0 0 0,0-21 15,1 21-15,-1-21 0,21 0 16,-21 0-16,22 0 0,-22 0 0,21 0 16,0 0-16,1-21 0,-1 21 15,-21-21-15,22 0 0,-22-1 0,21 1 16,-21-21-16,0 21 0,1-22 0,-1 1 15,0 0-15,0-1 0,-21-62 16,21 41-16,-21-21 16,0 22-16,0 21 0,0 20 0,0-20 15,0 21-15,0 0 0,0 0 16,0 42 0,0 0-16,0 0 15,0 0-15,0 22 0,0-1 16,0 0-16,0 1 0,0-1 0,0 0 15,0 1-15,0-1 0,0 0 16,0 1-16,0-22 0,0 21 16,-21-21-16,21 22 0,0-22 0,0 0 15,0 0-15,0 0 0,-21-21 16,21-21 15,0 0-31,0 0 16,0 0-16,21-1 0,-21 1 0,21 0 15,0 0-15,-21-21 0,22 20 16,-1 1-16,0 0 0,21 0 0,1-21 16,-1 20-16,-21 1 15,0 21-15,22 0 0,-22 0 16,42 0-16,-42 0 0,1 21 16,20-21-16,-21 22 0,0-1 0,0 0 15,-21 0-15,0 0 0,0 0 16,0 1-16,0-1 0,0 0 0,0 0 15,-21 0-15,0 0 0,0 1 0,0-1 16,-22 0-16,22-21 0,-21 21 16,0 0-16,20-21 0,-20 21 0,0-21 15,21 0-15,-43 22 0,43-22 16,0 0-16,0 0 0,-1 0 16,22-22-1,0 1-15,0 0 16</inkml:trace>
  <inkml:trace contextRef="#ctx0" brushRef="#br0" timeOffset="45036.45">11959 6265 0,'0'-21'0,"0"42"0,0-84 16,21 42-16,-21 0 0,0-1 16,0 1-16,0 0 0,0 0 0,-21 21 31,0 0-31,0 21 16,0 0-16,21 0 0,0 1 15,-22 20-15,1 0 0,0 1 0,0-1 16,0 85-16,0-85 0,-1 22 15,1-22-15,0 22 0,0-22 16,0 0-16,-22 1 0,43-22 16,-21 21-16,0-21 0,0 22 0,21-65 47,21 1-47,0-21 15,0-43 1,1 64-16,-1-21 0,-21-1 0,21-20 15,-21 21-15,21 20 0,-21 1 16,0 0-16,0 0 0,21 21 16,0 21-1,-21 0-15,0 0 0,0 1 16,0 20-16,0-21 0,22 21 16,-22-20-16,0 20 0,21-21 0,-21 0 15,0 22-15,21-22 0,0 0 0,0 0 16,0 0-16,1 0 0,-1-21 0,0 22 15,0-22-15,0 0 0,22 0 0,-1 0 16,0 0-16,1 0 0,-1 0 16,0-22-16,1 1 0,-1 21 15,0-21-15,1-21 0,-1 21 0,-21-1 16,21-20-16,-20 0 0,-1-1 0,0 1 16,0 0-16,-21-22 15,0 22-15,0 0 0,0-22 0,0 22 16,0-1-16,0 1 0,-21 0 0,0-1 15,0 1-15,-22 0 0,22 21 0,-21-1 16,-1 1-16,1 21 0,0 0 0,-1 0 16,1 0-16,0 0 0,-1 21 0,1 1 15,0-1-15,-1 21 16,22 0-16,0 1 0,0-1 0,0 0 16,21 1-16,0 20 0,0 1 0,0-22 15,0 22-15,0-22 0,0 0 16,21 1-16,0-1 0,0 0 0,22-21 15,-22 1-15,21 20 0,0-42 0,-20 21 16,20 0-16,0-21 0,1 0 16,-1 0-16,21 0 0,-20 0 0,-1 0 15,0 0-15,43-42 0,-43 21 16,22 0-16,-22-1 0,1 1 16,-1-21-16,0 21 0,1-22 15,-1 1-15,-21 0 0,0 21 0,0-22 16,-21 1-16,0 21 0,0 0 15,0-1-15,0 1 0,0 0 0,-21 21 16,0 0-16,0 0 0,0 0 16,0 21-16,-22 0 0,22-21 15,0 22-15,21 20 0,-21-21 0,0 0 16,-1 22-16,22-22 0,-21 21 0,21-21 16,0 22-16,0-22 0,0 21 15,0-21-15,0 0 0,0 1 16,21-1-16,1 0 0,-1 0 0,0-21 15,0 21-15,0-21 0,0 0 0,1 0 16,20 0-16,-21 0 0,21 0 0,-20 0 16,20-21-16,-21 0 0,21 21 15,1-21-15,-22 0 0,21-1 0,-21 1 16,1-21-16,-1 21 0,0-22 16,0 22-16,0-21 0,-21 0 0,21 20 15,-21-20-15,22 21 0,-22 0 16,0 0-16,0 42 31,0 0-31,0 0 0,0 0 16,0 0-16,0 1 0,0-1 0,0 21 15,0-21-15,0 0 0,0 1 0,0 20 16,0-21-16,0 0 0,0 0 16,0 1-16,21-22 15,-21 21-15,21-21 0,0 0 16,0 0-16,0 0 0,1 0 0,-1 0 15,-21-21-15,42 21 0,-21-22 16,0 1-16,1 0 0,-1 0 0,0 0 16,0 0-16,-21-22 0,21 22 0,0-21 15,1-43-15,-22 64 16,0 0-16,21-22 0,-21 22 0,21 0 16,-21 0-1,0 42 1,0 0-16,0 0 15,-21 1-15,21 20 0,0-21 0,0 0 16,-21 22-16,21-22 0,0 0 16,0 21-16,0-21 0,0 1 0,0-1 15,0 0-15,0 0 0,21 0 0,0-21 16,0 21-16,0-21 16,0 0-16,22 0 0,-22 0 0,0 0 15,21 0-15,-20 0 0,20 0 0,0-21 16,1 0-16,-22 21 0,21-21 15,0 0-15,-20-22 0,-1 22 16,0 0-16,0-21 0,0 21 0,0-22 16,-21 1-16,0 21 0,0-22 15,0 22-15,0 0 0,0 0 16,0 0-16,-21 21 0,0 0 0,0 0 16,0 0-16,0 21 15,-1 0-15,22 0 0,-21 0 0,21 1 16,-21 41-16,21-21 0,0-20 15,0 20-15,0-21 0,0 0 16,0 22-16,0-22 0,0 0 0,21 0 16,0 0-16,1-21 0,-22 21 0,21-21 15,21 22-15,-21-22 16,0 0-16,1 0 0,-1 0 0,21 0 16,-21 0-16,0-22 0,22 1 0,-22 21 15,0-21-15,0 0 0,0-21 16,1 20-16,-1 1 0,-21-21 0,21 0 15,0-1-15,-21 1 0,0 0 0,21-1 16,-21 1-16,21 0 0,-21-1 16,22 1-16,-22 0 0,0 20 0,0-20 15,0 21-15,21 0 0,-21 0 16,0-1-16,0 1 0,0 42 31,0 1-31,0-1 0,-21 0 16,21 0-16,-22 21 0,22 1 15,-21-1-15,21 0 0,0 1 0,0-1 16,-21 0-16,21 22 0,-21-22 0,21 1 16,0-1-16,0 0 0,0-21 15,0 22-15,0-22 0,0 0 0,0 0 16,21 0-16,0-21 0,0 0 0,-21 22 16,22-22-16,20 0 0,-21 0 15,0 0-15,0 0 0,22-22 16,-22 1-16,21 0 0,-21 0 0,22 0 0,-22 0 15,0-1-15,21 1 16,-20-21-16,-1 21 0,0 0 0,0-1 16,-21 1-16,0 0 0,-21 21 31,0 21-31,0 0 16,21 1-16,-22-1 0,22 0 15,-21 0-15,21 0 0,0 0 16,0 1-16,0-1 0,0 0 0,0 0 15,0 0-15,21-21 0,1 21 0,-1-21 16,0 0-16,0 0 0,0 0 0,0 0 16,1 0-16,20 0 0,-21 0 15,0 0-15,22 0 0,-22-21 16,0 0-16,21 21 0,-21-21 0,1 0 16,-1 0-16,0-22 0,-21 22 15,0-21-15,0-1 0,0 1 0,0 21 16,0-21-16,0 20 0,0-20 0,-21 21 15,0 0-15,-1 21 0,-20 0 16,21 0-16,-21 0 0,20 0 0,1 0 16,-21 21-16,21-21 0,0 21 0,-1 0 15,1 0-15,0 1 0,0-1 16,21 0-16,0 0 0,0 0 16,0 0-16,42-21 31</inkml:trace>
  <inkml:trace contextRef="#ctx0" brushRef="#br0" timeOffset="45546.16">16214 6414 0,'0'0'16,"0"-22"-16,0 1 0,21 21 16,-21-21-16,21 21 0,-21 42 31,0-20-16,0 20-15,-21-21 0,0 43 0,-1-22 16,22 0-16,-21 22 0,0-22 0,0 22 16,21-22-16,-21 0 0,0 22 15,21-22-15,0 22 0,-22-1 0,1 1 16,21-22-16,-21 21 0,21 1 16,-21 42-16,0-43 0,21-20 15,-21 20-15,21-21 0,0 1 16,0-1-16,-22-21 0,22 22 0,0-22 15,0 0-15,0 0 0,0 0 16,0-42 15,0 0-15,22 21-16,-22-21 0,0 0 0,21-22 16,-21 22-16,21 0 0,-21-21 15,21 20-15,0-20 0,-21-21 16,21 20-16,1 1 0</inkml:trace>
  <inkml:trace contextRef="#ctx0" brushRef="#br0" timeOffset="46066.86">15938 6392 0,'0'0'0,"0"-21"0,-21 0 16,21 0-16,-21 0 15,21 0-15,-21-1 0,21 1 16,0 0 0,21 21-16,0-21 0,0 21 15,22 0-15,-22 0 0,21 0 0,1-21 16,-1 21-16,0 0 0,1 0 16,-1 0-16,0 21 0,1-21 15,-1 21-15,-21 0 0,21 22 0,-20-22 16,-1 21-16,-21-21 0,0 22 15,0 41-15,-21-41 0,-1-22 16,1 21-16,-21-21 0,0 22 0,-1-22 16,1 0-16,0 0 0,-1 0 15,22-21-15,-21 21 0,21-21 0,-1 0 16,1 0-16,0 0 0,42 0 47,0 0-47,1-21 0,-1 0 0,21 21 15,-21-21-15,0 21 0,22-21 0</inkml:trace>
  <inkml:trace contextRef="#ctx0" brushRef="#br0" timeOffset="46764.46">16552 6541 0,'21'-22'16,"1"22"-1,-1-21-15,-21 0 16,21 21-16,0-21 0,0 0 0,0 21 16,1-21-16,-1-1 0,0 1 0,0 0 15,0 0-15,0 0 0,-21 0 16,22 21-16,-22-22 16,-22 22-1,1 0 1,0 22-16,0-1 0,0 0 0,0 0 15,-1 0-15,1 0 0,0 22 16,0-22-16,21 21 0,-21-21 0,0 22 16,21-22-16,0 0 0,0 0 0,0 0 15,0 1-15,21-1 0,0 0 16,0 0-16,0-21 0,0 21 0,1-21 16,20 0-16,-21 0 0,0 0 15,0 0-15,22 0 0,-22 0 0,0 0 16,0 0-16,0-21 0,1 21 0,-22-21 15,0 0-15,21 0 0,-21-1 16,21 1-16,-21 0 0,0-21 0,0 21 16,0-22-16,21 1 0,-21 21 0,21-22 15,-21 22-15,21 0 16,1 0-16,-1 0 0,0 0 0,0-1 16,0 22-16,0 0 0,1 0 15,-1 0-15,0 0 0,0 0 16,0 0-16,0 22 0,1-1 0,-22 21 15,21-21-15,0 0 0,0 22 0,-21-1 16,0-21-16,0 0 0,0 43 16,0-43-16,0 0 0,0 22 15,0-22-15,-21-21 16,0 0-16,0 0 16,-1 0-1,22-21-15,0-1 0,0 1 16,0 0-16,0 0 0,0 0 15,0 0-15,0-22 0,22 22 0,-1-21 16,0-1-16,0 1 16,0 21-16,-21 0 0,21 21 15,1-21-15,-1-1 0,0 22 0,21-21 16,-21 21-16,1 0 0,20-21 0,0 21 16,-21 0-16</inkml:trace>
  <inkml:trace contextRef="#ctx0" brushRef="#br0" timeOffset="46976.34">18182 6223 0,'0'-63'31,"42"63"-31,-42-22 0,-21 22 16,0 0-16,0 0 15,-21 0-15,20 0 0,1 0 16,-21 22-16,0-22 0,20 21 0,1-21 15,-21 21-15,21-21 0,0 21 16,-1 0-16,1 0 0,21 1 0,0-1 16</inkml:trace>
  <inkml:trace contextRef="#ctx0" brushRef="#br0" timeOffset="47133.26">18161 6519 0,'0'22'16,"-21"-1"-1,0 0-15,-1 0 16,1 0-16,-21-21 0,21 21 0,0-21 16,-22 22-16,22-22 0,-21 0 15,-1 21-15,22-21 0,-21 0 0,21 0 16,0 0-16,-1 21 0,1-21 0</inkml:trace>
  <inkml:trace contextRef="#ctx0" brushRef="#br0" timeOffset="47161.24">17674 6668 0,'21'0'0,"-21"-22"0</inkml:trace>
  <inkml:trace contextRef="#ctx0" brushRef="#br0" timeOffset="48092.71">18288 6160 0,'0'0'0,"0"-22"15,0 1 1,0 0 0,-21 21-16,0-21 15,-1 21-15,1 0 16,0 0-16,0 0 0,0 0 16,0 0-16,-1 0 15,1 0-15,0 0 0,0 0 0,0 21 0,0-21 16,-1 21-16,1-21 0,21 21 15,-21-21-15,21 22 0,-21-22 0,21 21 0,0 0 16,0 0-16,0 0 16,0 0-1,0 1-15,0-1 16,21-21-16,0 21 16,0 0-16,1-21 0,-1 21 15,0-21-15,0 21 0,0 1 0,0-22 16,1 21-16,-1-21 0,0 21 0,0 0 15,0 0-15,-21 0 0,0 1 16,0-1 0,0 0-16,-21 0 0,0-21 15,0 0-15,-22 21 0,22-21 0,-21 0 16,21 21-16,-22-21 0,22 0 0,0 0 16,0 22-16,-21-22 0,20 0 15,1 0-15,0 0 0,0 0 16,0 0-16,0 0 15,21-22 1,0 1 0,21 21-16,0-21 0</inkml:trace>
  <inkml:trace contextRef="#ctx0" brushRef="#br0" timeOffset="48497.47">19135 5461 0,'0'0'16,"0"-21"-16,-22 21 15,1 0 1,0 0-16,21 21 0,-21-21 15,42 21-15,-21 22 0,-21-1 16,0 21-16,-22-20 0,-20 84 16,42-64-16,-22 1 0,22-1 15,-21 1-15,21 20 0,-22-20 0,1-1 16,21 1-16,-21-1 0,-1 22 16,22-21-16,-21-1 0,-1 1 0,22-22 15,0 21-15,-21-20 0,-1 41 16,22-41-16,21-1 0,0-21 15,-21 43-15,21-43 0,-21 0 16,21 0-16,0-42 31,21 0-31,0 0 0,0 0 16</inkml:trace>
  <inkml:trace contextRef="#ctx0" brushRef="#br0" timeOffset="49297.02">18986 6223 0,'0'-21'0,"0"42"0,0-63 0,22 42 16,-22 21 15,-22 0-16,22 0-15,0 0 0,-21 22 0,0-1 16,21-21-16,0 22 0,-21-1 0,0-21 16,21 21-16,-21 1 0,21-22 15,-22 0-15,22 21 0,0-20 16,0-1-16,0 0 0,22-21 31,-1 0-15,0-21-16,0 21 0,-21-21 0,21-1 15,0 1-15,1-21 0,-1 21 16,0-22-16,0 22 0,0-21 0,0 21 16,1 0-16,-1-22 0,0 22 15,0 21-15,-21 21 16,0 0 0,0 1-16,0-1 15,-21 0-15,21 0 0,-21 21 0,21-20 16,0-1-16,0 0 15,0 0-15,0 0 0,0 0 0,21 1 16,0-22-16,0 0 16,0 0-16,1 0 0,20 0 15,-21 0-15,21-22 0,-20 22 0,20-21 16,-21 0-16,21 0 0,-20 0 0,-1 0 16,0-22-16,0 1 0,0 0 15,0 20-15,-21-20 0,0 0 0,0-1 16,0 22-16,0-21 0,0 21 15,0 0-15,-21-1 0,0 22 16,0-21-16,0 21 0,0 0 0,-1 0 16,1 0-16,0 0 15,21 21-15,0 1 16,0-1-16,0 0 0,0 0 16,0 0-16,21 0 0,0-21 15,1 22-15,-1-22 0,0 21 16,0-21-16,0 21 0</inkml:trace>
  <inkml:trace contextRef="#ctx0" brushRef="#br0" timeOffset="49633.82">19833 6392 0,'0'0'0,"21"0"0,0 0 0,1 0 16,-1 0-16,0 0 16,0-21-16,0 21 15,0-21-15,-21 0 0,22 21 0,-22-21 16,21 0-16,-21-1 15,21 22-15,-21-21 0,0 0 0,0 42 16,0-42-16,0 0 16,-21 0-16,0 21 0,-1 0 15,1 0-15,0 0 0,0 21 16,0 0-16,0-21 0,-1 21 0,1 22 16,0-43-16,21 21 0,-21 0 15,21 21-15,-21 1 0,0-1 0,42-21 16,-21 0-16,0 0 0,0 1 0,0-1 15,0 0-15,21-21 0,0 21 16,0-21-16,0 21 0,1-21 16,-1 0-16,0 0 0,0 0 0,21 0 15,-20 0-15,-1-21 0,42-21 16,-20 21-16,-43-1 0</inkml:trace>
  <inkml:trace contextRef="#ctx0" brushRef="#br0" timeOffset="49727.77">20532 5927 0,'0'-21'0,"0"42"0,0-64 0,21 22 0,-21 0 16,-21 63-16,-1-42 15</inkml:trace>
  <inkml:trace contextRef="#ctx0" brushRef="#br0" timeOffset="50108.55">20447 5969 0,'-21'21'16,"42"-42"-16,-42 85 0,21-43 0,0 0 0,0 0 0,0 43 15,0-22-15,0-21 0,-21 21 16,21 22-16,-22-43 0,22 21 0,0 22 0,0-43 15,0 21-15,0-20 0,-21-1 0,21 0 16,-21-21-16,21 21 0,-21-21 16,21-21 15,0 0-15,21-22-16,-21 1 15,42 21-15,-20 0 0,-1-22 16,0 22-16,21-21 0,-21 42 0,1 0 15,20-21-15,0 0 0,1-1 0,-1 1 16,-21 21-16,21 0 0,-20 0 0,20 0 16,-21 0-16,0 21 15,0 1-15,-21-1 0,0 21 0,0 0 16,0-20-16,-21 20 0,0-21 16,-21 0-16,21 0 0,-22 1 0,1-1 15,0 0-15,-22-21 0,22 0 16,-1 21-16,22-21 0,-21 0 15,21 21-15,-22-21 0,22 0 0,0 0 16,0 0-16,21-21 16,0 0-16,0 0 15,0 0-15</inkml:trace>
  <inkml:trace contextRef="#ctx0" brushRef="#br0" timeOffset="50159.52">20426 6371 0,'0'0'0,"42"0"0,22 0 15,-22 0-15,43 0 0</inkml:trace>
  <inkml:trace contextRef="#ctx0" brushRef="#br0" timeOffset="50553.3">21653 6138 0,'-42'-42'15,"21"42"-15,0-21 16,0 21-16,-1 0 0,1 0 0,0 0 16,-21 0-16,21 0 0,-22 0 0,22 21 15,0-21-15,-21 21 0,20 22 0,1-22 16,0 21-16,21 0 0,21 1 0,-21-1 16,0 0-16,-42-20 0,21-1 0,21 21 15,0 0-15,0-20 0,0 20 16,0 21-16,-21-41 0</inkml:trace>
  <inkml:trace contextRef="#ctx0" brushRef="#br0" timeOffset="50582.28">21357 6731 0,'0'-21'0</inkml:trace>
  <inkml:trace contextRef="#ctx0" brushRef="#br0" timeOffset="50996.05">21526 6668 0,'0'0'15,"22"0"-15,-22-22 0,0 1 16,21 0-16,0 0 16,-21 0-16,21 21 0,-21-21 15,0-1-15,0 1 0,21 0 16,-21-21-16,0 21 0,21-1 15,1-20-15,-22 21 0,21 0 0,-21 0 16,21-22-16,-21 22 0,21 0 0,0-21 16,-21 20-16,21-20 0,1 21 15,-22-21-15,21-1 0,-21 1 16,0 0-16,21-1 0,-21 1 0,21 0 16,-21-1-16,0 22 0,0-21 15,0 21-15,0-1 0,0 1 16,0 0-16,-21 21 0,0 21 15,0 0-15,21 1 0,-22 20 16,1-21-16,21 43 0,-21-22 0,0 0 16,21 22-16,-21-1 0,21-20 0,0 20 15,0-21-15,-21 22 0,21-22 0,0 22 16,-22-22-16,22 0 16,-21 43-16,21-64 0,0 22 15,0-22-15,0 0 0,21 0 16,1 0-16,-1-21 0,-21 21 0,21-21 15,0 0-15,0 0 0,0 0 16,1 0-16,-1 0 0,0 0 16,0 0-16,0 0 0,0 0 15,-21-21-15</inkml:trace>
  <inkml:trace contextRef="#ctx0" brushRef="#br0" timeOffset="51464.78">21526 6223 0,'0'0'16,"0"-21"-16,0 0 15,0 0 1,-21 21-16,0 0 15,0 0-15,0 0 0,0 0 16,-1 0-16,-41 21 0,42 0 16,0 0-16,-1 0 0,1 22 0,21-22 15,-21 21-15,0 0 0,0-20 16,21 20-16,0 0 0,0-21 16,0 22-16,-21-22 0,21 0 0,0 21 15,0-20-15,0-1 0,21 0 16,0 0-16,0-21 0,0 0 0,0 21 15,1-21-15,20 0 0,-21 0 16,0 0-16,22 0 0,-22 0 0,21 0 16,0-21-16</inkml:trace>
  <inkml:trace contextRef="#ctx0" brushRef="#br0" timeOffset="51926.03">21886 6562 0,'0'21'0,"0"0"16,0 0-16,21 0 15,1-21-15,-22 22 16,21-22-16,0 0 0,0 0 16,0 0-16,0 0 15,1 0-15,-1 0 0,0-22 0,0 1 16,0 0-16,0 21 0</inkml:trace>
  <inkml:trace contextRef="#ctx0" brushRef="#br0" timeOffset="52017.49">22669 6244 0,'0'0'0,"22"-21"16,-22 0-16</inkml:trace>
  <inkml:trace contextRef="#ctx0" brushRef="#br0" timeOffset="52497.22">21971 6223 0</inkml:trace>
  <inkml:trace contextRef="#ctx0" brushRef="#br0" timeOffset="53748.66">21992 6541 0,'0'21'16,"0"0"-16,0 0 0,0 0 15,0 0-15,21-21 16,-21 22 0,21-22-16,1 0 31</inkml:trace>
  <inkml:trace contextRef="#ctx0" brushRef="#br0" timeOffset="54876.32">22204 6244 0,'0'0'0,"-21"-21"0,-1 21 15,1 0 1,0 0-16,21 21 15,0 0-15,-21-21 16,21 22-16,-21-22 0,21 21 16,0 0-16,21-21 31,0 0-31,0 0 16,0 0-16,1 0 0,-1 0 15,0 0-15,0-21 0,0 21 0,0-21 16,-21-1-16,22 22 0,-1-21 15,-21 0-15,21 21 0,-21-21 16,21 0-16,-42 0 16,0 21-16,0 0 15,-1 0-15,1 0 0,0 0 0,0 0 16,0 0-16</inkml:trace>
  <inkml:trace contextRef="#ctx0" brushRef="#br0" timeOffset="55012.25">21992 6583 0,'0'21'15,"0"43"1,0-43-16,21-21 16,-21 21-16,21-21 0,1 0 15,-1 0-15,0 0 0,0 0 16,0 0-16,0 0 0,1-21 0,-1 21 16</inkml:trace>
  <inkml:trace contextRef="#ctx0" brushRef="#br0" timeOffset="55685.46">22923 6223 0,'0'0'0,"-21"0"0,0 0 0,0 0 16,0 0-16,0 0 0,-1 0 0,1 0 15,0 0-15,0 0 0,-21 0 16,20 0-16,1 21 0,-21 0 16,21-21-16,-22 22 0,22-1 15,0 0-15,21 0 0,0 0 16,0 0-16,0 1 31,42-22-15,-20 0 93,-22 21-93,21-21-16,0 21 15,0-21-15,21 21 16,-20-21-16,-1 21 16,0-21-16,0 0 0,0 0 0,0 21 15,1-21-15,-1 0 0,0 22 16,0-22-16,0 0 0,0 21 16,-21 0-16,0 0 15,0 0-15,-21-21 16,0 21-16,0-21 0,0 0 15,-22 22-15,1-22 0,21 0 16,-21 0-16,-1 21 0,1-21 0,0 0 16,20 0-16,-20 0 0,21 0 15,-21 0-15,20 0 0,1 0 0,0 21 16,42-21 15,0 0-31,1 0 0,-1 0 16,0-21-16,0 0 0,0 21 15,0-22-15</inkml:trace>
  <inkml:trace contextRef="#ctx0" brushRef="#br0" timeOffset="55968.98">23241 6308 0,'-21'84'31,"21"-62"-31,-21-1 0,-1 0 0,22 0 16,-21 21-16,0-20 0,21-1 0,-21 0 15,21 0-15,0 0 0,-21-21 16,0 21-16,21 1 15,0-44 17</inkml:trace>
  <inkml:trace contextRef="#ctx0" brushRef="#br0" timeOffset="56260.08">23220 6096 0,'0'0'0,"-21"0"32,21 21-32,-22-21 62</inkml:trace>
  <inkml:trace contextRef="#ctx0" brushRef="#br0" timeOffset="57018.03">23707 6477 0,'21'0'0,"-42"0"0,42-21 0,0 21 0,-21-21 16,0 0-16,0-1 0,0 1 16,0 0-16,0 0 0,0 0 15,0 0-15,-21 21 0,-22 0 16,22-22-16,0 22 0,-21 0 0,-1 0 16,22 0-16,-21 22 0,0-22 0,-1 21 15,22 0-15,-21 0 16,21 0-16,-22 0 0,22 22 0,0-22 15,0 0-15,21 0 0,0 0 16,0 1-16,0-1 0,0 0 16,0 0-16,21-21 0,0 0 0,21 0 15,-20 0-15,20 0 16,-21 0-16,21 0 0,1 0 0,-1-21 0,-21 21 16,22-21-16,-22 21 0,0-21 15,0-1-15,0 22 0,0-21 0,1 0 16,-1 0-16,-21 0 15,0 0 1,0 42 0,0 0-1,0 0-15,-21 21 0,-1 1 16,1-22-16,21 21 0,0 1 0,0-1 16,0 0-16,-42 1 15,21-1-15,21 21 0,0-20 0,0 20 16,0 1-16,0-1 0,0 1 0,0-1 15,0 1-15,0-1 0,0 64 16,0-63-16,0-22 0,0 22 0,0-22 16,-21 21-16,-1-20 0,1-1 0,0 0 15,-21 1-15,21-22 16,-22 21-16,22-21 0,-21 1 0,-1-1 0,22 0 16,-21 0-16,0 0 0,-1-21 15,1 0-15,-22 0 0,22 0 16,0-21-16,-22 0 0,1 0 0,20 0 15,1-22-15,0 1 0,-1 21 0,22-22 16,0 1-16,0 0 0,21-1 16,0-20-16,0 21 0,0-1 0,21-20 15,0 20-15,22 1 0,-22-21 0,21 20 16,0 1-16,1-22 0,-1 22 16,0 0-16,1-1 0</inkml:trace>
  <inkml:trace contextRef="#ctx0" brushRef="#br0" timeOffset="57885.18">23770 6265 0,'-21'64'31,"21"-43"-31,-21 0 0,21 0 16,0 1-16,0-1 16,-21 21-16,-1-21 0,22 0 0,-21 1 15,21-1-15,0 0 0,0 0 16,-21-21-16,21 21 16,0-42 15,0 0-31,21 0 15,0 21-15,-21-21 0,0-1 0,22 1 16,-1 0-16,-21 0 0,0 0 16,21 0-16,0-1 0,0 22 15,-21 22 17,0-1-32,0 0 15,0 0-15,0 0 0,0 0 16,0 1-16,21-1 15,1 0-15,-1-21 16,0 0-16,0 0 0,0 21 0,0-21 16,1 0-16,-1 0 0,0 0 15,0 0-15,21-21 0,-20 21 0,-1-21 16,0 21-16,21-43 0,-21 22 16,1 0-16,-22 0 0,0 0 15,21 0-15,-21-22 16,0 22-16,0 0 0,-21 21 31,-1 0-15,1 21-16,21 0 0,0 0 15,0 1-15,0-1 0,0 0 16,0 0-16,0 0 0,0 0 0,0 1 16,0-1-16,0 0 0,0 0 31,21-21-31,1 0 0,-1 0 15,0 0-15,0 0 16,-21-21-16,21 21 0,-21-21 16,21 0-16,1-1 0,-1 22 15,0-21-15,0-42 0,0 42 16,0-1-16,1 1 0,-22 0 16,21 21-16,-21-21 0,21 21 15,0 0-15,0 21 16,-21 0-16,0 0 0,0 22 15,0-22-15,0 0 0,0 0 0,0 43 16,0-43-16,0 0 0,0 0 16,21 0-1,1-21-15,-22-21 32</inkml:trace>
  <inkml:trace contextRef="#ctx0" brushRef="#br0" timeOffset="58337.37">22119 6265 0,'-21'0'0,"0"0"0,0 0 16,-1 0-16,1 0 0,-21 85 16</inkml:trace>
  <inkml:trace contextRef="#ctx0" brushRef="#br0" timeOffset="58437.31">21950 6604 0,'0'42'16,"0"-84"-16,42 106 0,-21-43 16,0-21-16,-21 21 0,22-21 15,-1 0-15,21 21 0,-21-21 0,0 0 16,43 0-16,-43 0 15,0 0-15</inkml:trace>
  <inkml:trace contextRef="#ctx0" brushRef="#br0" timeOffset="59676.03">2730 8424 0,'0'0'0,"0"-63"16,0 42-16,-21 0 15,21-1-15,0 1 0,-21 0 16,21 0-16,0 0 0,-21 21 16,0 0-1,0 0-15,-1 21 16,-20 212-1,21-191 1,21 22-16,0-22 0,-21 21 0,0-20 16,-1 20-16,22 1 0,-21-22 15,0 0-15,0 22 0,21-43 0,0 21 16,0 1-16,0-22 0,-21 0 0,21 0 16,0 0-16,0-42 31</inkml:trace>
  <inkml:trace contextRef="#ctx0" brushRef="#br0" timeOffset="59933.48">2201 8869 0,'0'0'0,"-21"0"16,42 0 15,0 0-15,1 0-16,-1 0 0,21 0 15,-21 0-15,22-21 0,-1 0 16,0 21-16,1-22 0,20 1 16,22-21-16,-43 21 0,0 0 15,1-1-15,-22 22 0,21-21 0,-21 0 16,1 21-16,-1-21 15</inkml:trace>
  <inkml:trace contextRef="#ctx0" brushRef="#br0" timeOffset="60272.35">2857 8827 0,'0'0'0,"0"21"0,0 0 0,0 0 16,0 0-16,0 0 0,0 1 16,0 20-16,0-21 0,0 0 0,0 0 15,0 1-15,0-1 16,22 0-16,-1-21 0,0 0 15,0 0-15,0 0 0,0 0 16,1 0-16,-1 0 0,0-21 0,21 0 16,-21-1-16,1 1 0,20 0 0,-21 0 15,0 0-15,0-22 0,1 22 16,-1-21-16,-21 21 0,0-22 0,0 22 16,0-21-16,0 21 0,-21-22 15,-1 22-15,1 0 0,0 0 0,0 0 16,0 21-16,-22 0 0,22 0 15,0 0-15,0 0 0,-21 0 16,20 21-16,1 0 0,0-21 16,0 21-16,0 0 0,21 22 0,0-22 15,0 0-15,0 0 0,0 0 16,0 1-16,0-1 0,0 0 0,0 0 16,21 0-16,0-21 0,0 0 0,0 21 15</inkml:trace>
  <inkml:trace contextRef="#ctx0" brushRef="#br0" timeOffset="61157.02">5207 8657 0,'0'0'0,"21"0"0,-21-21 0,21 0 16,-21 0-1,0 0-15,0-1 0,0 1 16,0 0-16,0 0 0,0 0 15,-21 0-15,-21 21 16,21-22-16,-1 22 16,1 0-16,0 0 0,0 0 15,0 0-15,-22 22 0,43-1 16,-21-21-16,0 21 0,0 21 0,0-21 16,0 1-16,21-1 0,-43 42 0,43-20 15,0-22-15,0 21 0,-21-21 0,21 0 16,0 43-16,0-43 0,0 0 15,0 0-15,0 1 0,21-22 16,0 21-16,1-21 0,-1 0 16,0 0-16,0 0 0,0 0 15,0-21-15,22-22 0,-22 43 0,0-21 16,0 0-16,0 0 0,22-22 0,-22 22 16,0 0-16,0-21 0,0 21 15,22-43-15,-22 43 0,-21-21 16,21 20-16,-21-20 0,21 0 0,-21-43 15,0 43-15,0-1 0,21-41 0,-21 41 16,0 1-16,0 0 0,0-43 16,0 64-16,0-21 0,0 20 0,0 1 15,0 0-15,-21 21 16,21 42 0,-21-20-16</inkml:trace>
  <inkml:trace contextRef="#ctx0" brushRef="#br0" timeOffset="61596.98">6032 8551 0,'22'-21'16,"-22"0"0,-22 21 30,1 0-14</inkml:trace>
  <inkml:trace contextRef="#ctx0" brushRef="#br0" timeOffset="63001.01">5397 8001 0,'0'-21'16,"-21"21"46,21 21-62,0 0 0,0 0 0,0 1 16,-21 20-16,21-21 0,0 21 16,0-20-16,0 20 0,-21 0 15,21 1-15,0-22 0,0 21 0,0 43 16,0-43-16,0-21 0,0 22 16,0-1-16,0 0 0,0-21 15,0 22-15,0-1 0,0-21 0,0 22 16,0-1-16,21-21 15,-21 0-15,0 0 0,0 1 0,21-22 16,0 0-16,-21 21 0,22-21 0,-1 0 16,0 0-16,0-21 15,0-1 1,0 1-16</inkml:trace>
  <inkml:trace contextRef="#ctx0" brushRef="#br0" timeOffset="63544.72">5800 8573 0,'-22'21'16,"22"0"-16,22-21 47,-1 0-47,0 0 0,0 0 15,0-21-15,0 21 0,1-21 0,-1 21 16,0-22-16,0 1 15,0 0-15,0 21 0,-21-21 0,22 0 16,-22 0-16,0-1 0,0 1 16,0 0-1,-22 21-15,1 0 16,0 0-16,0 0 0,0 21 16,0 0-16,-1-21 0,1 22 0,0-1 15,21 0-15,-21 21 0,0-21 16,0 1-16,-1 20 0,1-21 0,21 0 15,0 22-15,0-22 0,0 0 0,0 0 16,0 0-16,0 22 0,0-22 16,0 0-16,21-21 0,1 0 15,-1 21-15,0-21 0,0 0 0,0 0 16,0 0-16,1 0 0,-1-21 0,0 21 16,0-21-16,0 21 0,0-21 15,1-1-15,20-20 16,-21 21-16</inkml:trace>
  <inkml:trace contextRef="#ctx0" brushRef="#br0" timeOffset="64960.78">6286 8403 0,'0'-21'0,"0"42"0,0-21 47,0 21-47,22 1 0,-22-1 15,0 0-15,0 0 0,0 0 0,0 0 16,21 1-16,-21-1 0,21 0 16,-21 0-16,0 0 0,0 0 15,21 1-15,0-1 0,-21 0 0,21 0 16,-21 0-16,22-21 0,-1 21 16,0-21-16,0 0 0,0 0 15,0 0-15,1-21 16,-1 21-16,-21-21 0,21 0 0,0 0 15,0 0-15,0-1 0,1 1 16,-1 0-16,0 0 0,-21-21 0,21 20 16,0 1-16,-21-21 0,21 21 15,-21 0-15,22-22 0,-22 22 0,21 0 16,-21 0-16,0 42 47,0 0-47,0 0 0,0 0 15,0 1-15,-21-1 0,21 0 0,0 0 16,0 0-16,0 0 0,0 1 0,0-1 16,0 0-16,0 0 0,0 0 15,0 0-15,0 1 0,21-22 0,-21 21 16,21-21-16,0 0 0,0 21 0,0-21 16,1 0-16,-1 0 0,21 0 0,-21 0 15,0 0-15,22-21 0,-22 21 16,21-21-16,-21-1 0,1 1 15,20 21-15,-21-21 0,0 0 0,0 0 16,1 0-16,-1-1 0,0 1 0,-21 0 16,0 0-16,0 0 0,0-22 0,0 22 15,0 0-15,0 0 16,-21 21 0,0 0-16,-1 0 15,1 21-15,21 0 0,-21 22 16,21-22-16,-21 0 0,21 0 15,0 0-15,0 0 0,0 22 0,0-22 16,0 0-16,0 0 0,0 0 16,0 1-16,0-1 0,0 0 15,21-21-15,-21 21 0,21-21 16,0 0-16,1 0 16,-1 0-16,0 0 0,0 0 0,21 0 15,-20-21-15,-1 21 0,0-21 0,21 0 16,-21-1-16,1 22 0,20-21 0,-21 0 15,0-21-15,0 21 0,1-1 16,-1-20-16,0 21 0,0-21 0,0-1 16,0 1-16,1 0 0,-1-1 0,0 1 15,-21 0-15,21-1 0,-21 1 16,21 21-16,-21-22 0,0 22 0,0 0 16,0 0-16,-21 42 31,0 0-31,21 0 0,0 1 15,-21 20-15,21 0 0,-21-21 0,21 22 16,-22-1-16,22 0 0,0 1 0,0-1 16,0 0-16,0 1 0,0-22 0,0 21 15,0-21-15,0 22 0,0-22 0,0 0 16,0 21-16,0-20 0,0-1 0,22 0 16,-1 0-16,0-21 0,-21 21 15,42-21-15,-21 0 0,1 0 0,-1 0 16,21 0-16,22-21 0,-43 21 0,0-21 15,21 0-15,-21 0 0,22-1 16,-1 1-16,-21 0 0,0 0 0,1 0 16,-22 0-16,21-1 0,0-20 15,-21 21-15,0 0 0,0 0 0,0-1 16,-21 22 0,0 0-16,-1 22 15,22-1-15,-21 0 16,21 0-16,-21 0 0,21 0 15,0 1-15,0-1 0,0 0 0,0 0 16,0 0-16,0 0 0,0 1 0,0-1 16,21 0-16,0 0 0,1-21 15,-22 21-15,21-21 0,0 0 16,0 0-16,0 0 0,0 0 16,22-21-16,-22 0 0,0 0 0,0 21 15,0-21-15,1-1 0,-1 1 0,0 0 16,0 0-16,0 0 0,-21 0 0,0-22 15,0 1-15,0 21 0,0 0 16,0-1-16,-21-20 0,0 42 0,0-21 16,0 0-16,-1 21 0,1 0 0,0 0 15,-21 0-15,21 0 0,-1 0 0,-20 0 16,0 0-16,21 21 0,21 0 16,-22-21-16,22 21 0,-21 0 0,21 1 15,0-1-15,0 0 0,0 0 0,0 0 16,0 0-16,0 1 0,21-1 15,1 0-15,-1-21 0,21 0 16,-21 0-16,0 0 0,1 0 0,-1 0 16</inkml:trace>
  <inkml:trace contextRef="#ctx0" brushRef="#br0" timeOffset="65076.71">9102 8319 0</inkml:trace>
  <inkml:trace contextRef="#ctx0" brushRef="#br0" timeOffset="65343.56">9059 8382 0,'0'42'15,"0"-20"1,0-1-16,0 0 0,-21 21 0,21-21 0,-21 22 16,0-1-16,21 0 0,0 22 15,-21-1-15,21-20 0,-22 20 0,22 1 16,-21-1-16,21 1 0,0-1 0,0 1 15,-21 20-15,21-20 0,-21-1 0,21 1 16,0 21-16,-21-22 0,21 1 16,-21-1-16,-1 1 0,1-1 15,21-21-15,-21 22 0,0-22 0,0 1 16,21-1-16,0-21 0,-21 0 0,21 0 16,-22 1-16,22-1 0,0-42 31,0-1-31,0 1 0,0 0 0,22 0 15,-1-21-15,-21-1 0,21 1 16,0-22-16,0 1 0,0-1 16,1 1-16,-1-1 0</inkml:trace>
  <inkml:trace contextRef="#ctx0" brushRef="#br0" timeOffset="65644.39">8996 8573 0,'0'-43'16,"0"86"-16,0-128 0,-21 43 0,21-1 0,0 22 15,0-21-15,0 21 0,0-1 16,0 1-16,0 0 0,21 0 0,0 0 16,0 21-16,0-21 0,0 21 0,1 0 15,20-22-15,-21 22 0,0 0 16,22 0-16,-22 0 0,0 22 0,0-22 16,0 21-16,0 21 0,-21-21 15,0 0-15,22 22 0,-22-1 0,0 0 16,0-20-16,0 20 0,0-21 15,-22 21-15,1-20 0,0-1 0,0 0 16,0 0-16,-43 21 16,43-20-16,0-22 0,0 21 0,0-21 15,-1 0-15,22-21 32,0-1-32,0 1 0</inkml:trace>
  <inkml:trace contextRef="#ctx0" brushRef="#br0" timeOffset="66056.03">10541 7980 0,'0'-21'0,"0"42"0,0-63 16,-21 42-16,21-22 15,-21 22-15,21 22 16,0-1-16,0 0 0,0 21 15,0-21-15,0 22 0,-22-1 0,22 0 16,-21 1-16,21 20 0,-21 1 16,0-22-16,21 0 0,0-20 0,0 20 15,0-21-15,0 0 0,0 43 0,0-43 16,0 0-16,0 0 0,0 0 16,0 1-16,0-1 0,0-42 46</inkml:trace>
  <inkml:trace contextRef="#ctx0" brushRef="#br0" timeOffset="66159.97">10096 8488 0,'0'0'0,"22"0"15</inkml:trace>
  <inkml:trace contextRef="#ctx0" brushRef="#br0" timeOffset="66355.85">10710 8276 0,'21'0'15,"1"-21"-15,-1 0 0,0 0 0,21 0 16,-21-1-16,1 1 0,-1 0 0,0-21 16,-21 21-16,0-1 0,0-20 0,0 21 15,0 0-15,0 0 0,0-1 0,0 1 16,-21 0-16,0 21 15,-1 0-15,1 0 0,21 21 16,0 22-16,0-22 0,0 21 16,0-21-16,0 22 0,-21-1 0,21 0 15</inkml:trace>
  <inkml:trace contextRef="#ctx0" brushRef="#br0" timeOffset="66512.75">10731 8488 0,'0'42'16,"0"-84"-16,0 105 0,-21-41 15,21-1-15,0 0 0,-21 0 16,21-42 31,0 0-47,0 0 0,0-1 15,0 1-15,21 0 0,0 0 0,1-21 16,-1 20-16,0 1 0,21-21 0,1 21 16</inkml:trace>
  <inkml:trace contextRef="#ctx0" brushRef="#br0" timeOffset="66704.64">11282 8170 0,'21'22'0,"0"-1"15,-21 0-15,21 0 0,0 0 0,-21 0 16,0 1-16,0 20 0,0-21 0,0 0 16,0 0-16,-21 1 0,0-1 0,0 0 15,21 0-15,-21 0 0,21 0 0,-21-21 16,21 22-16,-22-1 0,22 0 16,0 0-1,0-42 16,22 0-31,-1 0 0,0-1 16,-21 1-16</inkml:trace>
  <inkml:trace contextRef="#ctx0" brushRef="#br0" timeOffset="67112.24">10096 8340 0,'22'42'31</inkml:trace>
  <inkml:trace contextRef="#ctx0" brushRef="#br0" timeOffset="67147.22">10350 8361 0</inkml:trace>
  <inkml:trace contextRef="#ctx0" brushRef="#br0" timeOffset="67240.16">10795 8319 0,'-64'0'16,"-317"42"-16,720-84 15,-233 42-15,-233 0 0</inkml:trace>
  <inkml:trace contextRef="#ctx0" brushRef="#br0" timeOffset="67601.94">10837 8234 0,'0'-21'0,"0"0"31,-21 21-15,0 0-16,0 0 15,21 21-15,-21 0 0,21 0 16,-22 0-16,22 0 0,-21 1 16,0 62-16,21-63 0,-21 22 15,0-1-15,0-21 16,-1 0-16,22 1 0,0-1 0,-21 0 16,21 0-16,-21 0 15,42-21 32,0-21-47,1 0 16,-1 0-16,0 0 15</inkml:trace>
  <inkml:trace contextRef="#ctx0" brushRef="#br0" timeOffset="67888.71">10922 8297 0,'0'-42'32,"0"21"-17,0 0-15,21 21 16,0-21-16,0 21 0,1 0 0,-1-22 15,0 22-15,0 0 0,0 0 16,22-21-16,-22 21 0,0 0 0,21 0 16,-21 0-16,22 0 0,-22 0 0,0 0 15,0 0-15,22 21 0,-22 1 16,0-1-16,-21 0 0,21 0 16,-21 0-16</inkml:trace>
  <inkml:trace contextRef="#ctx0" brushRef="#br0" timeOffset="67992.64">11388 8446 0,'-22'21'16,"44"-42"-16,-65 63 0,22-21 15,0-21-15,21 21 16,0 0 0,0-42 15</inkml:trace>
  <inkml:trace contextRef="#ctx0" brushRef="#br0" timeOffset="68585.31">11578 8446 0,'0'-22'0,"0"44"0,0-65 0,0 22 32,21 21-32,0 0 15,22 0 1,-22 0-16,-21-21 0,21 21 0,0-21 15,0 21-15,1-21 16,20 21-16,0-43 16,-21 22-16,1 21 0,-22-21 15,0 0-15,0 0 0,0-1 16,0 1-16,0 0 16,-22 21-16,1 0 15,0 0-15,0 0 0,0 0 0,0 0 16,-1 0-16,1 21 0,0 0 0,0 1 15,0-1-15,0 21 0,21-21 16,-22 22-16,1-1 0,21 0 0,0-21 16,0 1-16,0 20 0,0-21 15,0 21-15,0-20 0,0-1 16,21-21-16,1 21 16,-1-21-16,0 0 0,0 0 0,0 0 15,0 0-15,1 0 0,-1 0 16,0 0-16,0-21 0,0 21 0,0-21 15,1 21-15,-1-22 0,0 22 16,0-21-16,0 0 0,0 21 0,-21-21 0,22 0 16</inkml:trace>
  <inkml:trace contextRef="#ctx0" brushRef="#br0" timeOffset="69660.31">10075 8340 0,'-21'0'0,"21"21"0,-21-21 16,0 0-16,0 21 0,-1-21 31,22 21-31,22-21 32,-1 0-32,0 0 0,0 0 15,21 0-15,1 0 0,-22 0 16,21 0-16,1 0 0,41 0 15,-63-21-15,22 21 0,-1 0 16,-21 0-16,22-21 0,-22 21 0,0 0 16,0 0-16,0 0 0,0 0 0,1 0 62,-1 0-62</inkml:trace>
  <inkml:trace contextRef="#ctx0" brushRef="#br0" timeOffset="71142.37">13229 8107 0,'0'0'0,"0"-21"15,0 0 1,0-1-16,21 1 16,-21 0-16,21 21 15,-21-21-15,0 0 0,0 42 63,0 0-63,0 0 0,-21 0 15,21 1-15,-21 41 0,21-21 0,-21 1 16,21-1-16,0 0 0,0-20 0,-21 20 16,0 0-16,-1 1 0,22-22 0,-42 42 15,42-20-15,-21-22 0,21 0 16,-21 0-16,0 0 0,21 0 0,0 1 15,0-44 32,0 1-47,21 21 0,0-21 0,0 0 16,-21 0-16,21 0 0,0-1 0,1 1 16,-22 0-16,42-42 0,-21 41 0,0 1 15,0 0-15,22-21 16,-22 21-16,0-1 0,0 22 0,0-21 15,1 21-15,-1 0 0,0 21 16,0 1-16,-21-1 16,0 0-16,0 0 0,0 21 15,0-20-15,0-1 0,0 21 16,0-21-16,0 0 0,0 1 16,0-1-16,21 0 0,-21 0 0,0 0 15,21-21-15,-21 21 0,22-21 0,-1 22 16,0-22-16,0 0 0,0 0 15,0 0-15,1 0 0,-1 0 16,0-22-16,0 22 0,0-21 0,0 0 16,1 0-16,-1 21 0,0-21 0,0-22 15,43-20-15,-43 21 0,-21 20 16,21-20-16,-21 0 0,0 21 16,0-22-16,0-20 0,-21 42 15,0-22-15,-1 22 0,22 0 0,-21 0 16,0 0-16,0 21 0,0-22 15,0 22-15,-22 0 16,43 22-16,-21-22 0,21 21 0,0 0 16,0 0-16,0 0 0,0 0 15,0 1-15,0-1 0,0 0 16,21 0-16,0 0 0,1-21 16,-1 0-16,0 0 0</inkml:trace>
  <inkml:trace contextRef="#ctx0" brushRef="#br0" timeOffset="71270.3">14160 8488 0,'0'21'0</inkml:trace>
  <inkml:trace contextRef="#ctx0" brushRef="#br0" timeOffset="71535.35">14287 8488 0,'22'-21'31,"-44"42"-31,65-42 0,-22 0 0,0 21 0,0-22 16,-21 1-16,21 0 0,1 0 16,-22 0-16,0 0 0,0-1 0,0 1 15,0 0-15,0 0 16,-22 21-16,1 0 16,0 0-16,0 0 0,21 21 0,-21 0 15,0-21-15,-1 21 0,-20 22 0,21-22 16,0 0-16,0 0 0,21 0 0,0 1 15,-22-1-15,22 0 0,-21 0 0,21 0 16,0 0-16,0 1 0,0-1 16,21-21-16,1 0 0,-22 21 15,42 0-15,-21-21 0,0 0 16,0 0-16,1 0 0,-1 0 0,0 0 16,0 0-16,0 0 0,0-21 15,-21 0-15,64 0 0</inkml:trace>
  <inkml:trace contextRef="#ctx0" brushRef="#br0" timeOffset="72050.05">14753 7938 0,'0'0'0,"0"-22"0,0 44 15,0-1 1,0 0-16,0 21 0,0-21 0,0 22 15,0-22-15,0 21 0,-21 1 0,21-1 16,-21-21-16,21 64 0,0-43 16,0-21-16,-21 22 0,21-22 0,-22 0 15,22 21-15,-21-21 0,21 1 0,0-1 16,0 0-16,0 0 0,0 0 16,-21-21-1,21-21 1,0 0-1,0 0-15,0 0 0,0-1 16,0 1-16,0 0 0,21 0 0,-21 0 16,21 0-16,-21-1 0,22 1 15,-1 0-15,0 0 0,0 0 0,0 0 16,0 21-16,22 0 0,-22 0 16,0 0-16,0 0 0,0 0 0,1 0 15,-1 0-15,0 21 0,0-21 0,0 21 16,0 0-16,1 0 0,-1-21 0,-21 21 15,0 1-15,0-1 0,0 0 16,0 0-16,-21 0 0,-1-21 16,1 21-16,0-21 0,0 22 0,0-22 15,-22 0-15,22 21 0,-21-21 0,21 0 16,0 0-16,-1 0 0,1 0 0,0 21 16,0-21-1,21-21-15,0 0 16,0-1-16</inkml:trace>
  <inkml:trace contextRef="#ctx0" brushRef="#br0" timeOffset="72837.22">16065 8424 0,'0'-21'32,"22"0"-32,-1 21 15,-21-21-15,21 21 0,0-21 16,-21 0-16,0-1 0,21 22 0,-21-21 16,21 0-16,-21 0 0,0 0 0,0 0 15,0-1-15,-21 1 0,-21-21 16,21 21-16,0 21 0,-1 0 15,-20 0-15,21 0 0,-21 0 16,20 21-16,-20 0 0,21-21 0,-21 42 16,20-20-16,1-1 0,-21 21 0,21-21 15,0 22-15,-1-22 0,1 21 16,21-21-16,-21 0 0,21 22 16,-21-22-16,21 0 0,0 0 0,0 0 0,0 1 15,0 20-15,21-42 16,0 0-16,-21 21 0,21-21 15,1 0-15,-1 0 0,0 0 0,0 0 16,21 0-16,-20-21 0,20 0 0,-21 0 16,21 21-16,1-22 0,20-41 15,-20 42-15,-22 0 0,21-22 16,-21 22-16,0-21 0,1 21 0,-1-22 16,0 22-16,0 0 0,-21-21 0,21 42 15,-21-22-15,0 1 0,0 42 16,0 1-1,-21-22-15,0 21 0,0 21 16,0-21-16,-1 0 0,22 1 0,0 20 16,-21-21-16,21 0 0,-21 0 15,21 1-15,0-1 0,0 0 0,0 0 16,21-21-16,0 0 0,1 0 16,20 21-16,-21-21 15,21 0-15,22 0 0,-43 0 16,21-21-16,-20 21 0,-1-21 15,21 21-15,-21-21 0,22 0 16,-22-1-16,0 1 0,0 0 0</inkml:trace>
  <inkml:trace contextRef="#ctx0" brushRef="#br0" timeOffset="73154.06">16785 8149 0,'0'-21'16,"0"0"-1,-21 21 1,0 21-16,21 0 15,0 0-15,0 1 0,0 20 0,0-21 16,0 21-16,-21 1 0,21-1 0,0 64 16,-22-64-1,22 64-15,0-42 16,-21-1-16,-21 43 0,21-43 0,0 1 16,-1-1-16,1 43 15,0-63-15,21 20 0,-21-21 16,21 1-16,0-1 0,-21-21 0,21 22 15,-21-22-15,21 0 0,0 0 0,0 0 16,0 0-16,0 1 0,-22-22 0,22-22 31,0 1-31,0 0 0,0 0 16,0 0-16,0-22 0,22 22 0,-1-21 16,-21 0-16,21-22 0,0 22 15,0-22-15</inkml:trace>
  <inkml:trace contextRef="#ctx0" brushRef="#br0" timeOffset="73276.99">16658 8424 0,'0'-42'0,"0"84"0,0-126 0,0 63 0,0-22 15,0 22-15,0 0 0,21 0 0,-21 0 16,0-1-16,21 1 0,1 0 16,-1 21-16,-21-21 15</inkml:trace>
  <inkml:trace contextRef="#ctx0" brushRef="#br0" timeOffset="73465.88">17039 8086 0,'42'63'15,"-42"-42"1,-42-105-16,84 190 0,-42-85 0,0 0 0,0 0 0,-21 21 16,0-20-16,0-1 0,0 0 15,-22 0-15,22-21 0,-21 21 16,0 0-16,20-21 0,-20 22 0,21-22 16,0 0-16,0 0 0,-1 0 15,44 0 16,-1-22-15,0 22-16,0-21 0,0 0 0,0 21 16,22-21-16</inkml:trace>
  <inkml:trace contextRef="#ctx0" brushRef="#br0" timeOffset="73805.69">17335 8043 0,'0'0'0,"0"22"32,0-1-32,0 21 0,-21-21 15,21 22-15,-21-22 0,0 21 16,21 0-16,-21 1 0,21-1 0,-21 0 16,-1 1-16,22 20 0,-21-20 0,0-1 15,21 21-15,-21 1 0,-21 63 16,20-85-16,1 22 0,21-1 15,-21 1-15,0-22 0,0 22 16,21-22-16,0 0 0,-21 1 16,21-22-16,0 0 0,0 0 0,0 0 15,0 0-15,21-42 32,-21 0-32,21-21 15,0 21-15,-21-1 0,21 1 16,-21-21-16,21 21 0,1-22 15</inkml:trace>
  <inkml:trace contextRef="#ctx0" brushRef="#br0" timeOffset="74213.32">17124 8086 0,'0'-21'0,"0"42"0,0-64 0,0 22 15,0 0-15,0 0 0,0 0 16,21 21-16,0 0 0,0-21 16,0 21-16,1 0 0,20 0 0,-21-22 15,21 22-15,1 0 0,-1 0 16,-21 0-16,22 0 0,-1 0 15,0 22-15,1-22 0,20 42 16,-42-21-16,0 21 0,-21-20 0,0-1 16,0 0-16,0 42 15,0-41-15,-21 20 0,0-21 0,-21 0 16,21 0-16,-22 1 0,22-22 16,-21 21-16,21 0 0,-1-21 0,1 0 15,0 21-15,0-21 0,0 0 0,0 0 16,21-21 15,0 0-31,0 0 16</inkml:trace>
  <inkml:trace contextRef="#ctx0" brushRef="#br0" timeOffset="74529.14">16764 8065 0,'0'0'0,"-21"21"0,21 0 0,0 0 16,0 0-16,0 0 0,-21 1 0,21-1 16,-22 21-16,1-21 0,21 0 15,0 1-15,0-1 0,-21 0 16,21 0-16,21-21 31,0 0-31</inkml:trace>
  <inkml:trace contextRef="#ctx0" brushRef="#br0" timeOffset="75180.59">17907 7578 0,'0'0'0,"0"21"31,0 21-15,0-21-16,-21 1 0,21-1 16,-21 21-16,-1 0 0,22-20 15,0 20-15,-21 0 0,0 1 0,21-1 0,-21-21 16,21 21-16,0 43 16,0-64-16,0 22 0,0-22 15,0 0-15,0 0 0,0 0 0,0 0 16,21-21-1,0 0-15,0 0 0,1 0 16,-1 0-16,0 0 0,0 0 16,0-21-16,0 0 0,1 21 0,-1-21 15,0 0-15,-21 0 0,21-1 0,0-20 16,0 21-16,-21 0 0,0 0 16,0-1-16,0 1 0,0 0 15,0 42 16,0 0-31,0 1 0,-21-1 0,0 21 16,21-21-16,0 0 0,0 22 16,0-22-16,-21 0 0,21 21 15,0-20-15,0-1 0,0 0 16,0 0-16,21-21 31,0-21-15,-21 0-16,21 21 0,-21-21 15</inkml:trace>
  <inkml:trace contextRef="#ctx0" brushRef="#br0" timeOffset="75381.24">18246 7874 0,'0'-42'15,"-22"42"1,1 0-1,21 21 1,0 0 0,0 0-1,0 0 1,21-21-16,1 22 0</inkml:trace>
  <inkml:trace contextRef="#ctx0" brushRef="#br0" timeOffset="75692.41">18690 7895 0,'0'0'0,"0"-21"0,-21 21 16,0 0-16,0 0 31,-1 0-31,1 0 0,21 21 0,-21-21 15,0 21-15,0 1 0,0-1 0,-1 21 16,1-21-16,0 22 0,0-22 16,21 21-16,-21 0 0,21-20 0,-21-1 15,21 21-15,0-21 0,0 0 0,0 1 16,0-1-16,21 21 16,0-42-16,0 0 0,21 21 0,-20-21 15,-1 0-15,21 0 0,-21 0 16,22 0-16,-22 0 0,21 0 0,-21 0 15,22 0-15,-22 0 0,21-21 0</inkml:trace>
  <inkml:trace contextRef="#ctx0" brushRef="#br0" timeOffset="76222.11">19219 8001 0,'0'0'15,"0"-21"-15,0 0 0,0 0 0,0-1 0,0 1 16,-21 0-16,0 0 15,0 21-15,0 0 16,-1 0-16,1 0 0,0 0 16,0 21-16,0 0 0,0 0 0,-1 1 15,1 20-15,0-21 0,0 43 16,0-22-16,0-21 16,21 21-16,0 1 0,0-22 0,-22 0 15,22 21-15,0-20 0,0-1 0,0 0 16,0 0-16,22-21 15,-1 0-15,0 0 16,0 0-16,0 0 0,0 0 0,1 0 16,-1 0-16,0-21 0,-21 0 15,21 0-15,0-1 0,0 1 0,1-21 16,-1 21-16,0 0 0,-21-22 16,21 1-16,0 21 0,-21-22 15,21 22-15,-21 0 0,0 0 0,0 0 16,0 0-16,-21 21 15,0 21 1,0 0-16,21 0 0,0 0 0,-21 22 16,21-22-16,-21 21 0,21-21 15,-22 22-15,22-22 0,0 21 0,0-21 16,0 0-16,0 1 0,0-1 0,0 0 16,0 0-16,22 0 15,-1-21-15,0 0 0,21 0 16,-21 0-16,1 0 0,-1 0 15,21-21-15,-21 0 0,22 0 16,-22 0-16,0-1 0,21-20 16,-21 0-16,1 21 0,20-22 0</inkml:trace>
  <inkml:trace contextRef="#ctx0" brushRef="#br0" timeOffset="76509.94">19770 7726 0,'21'-21'15,"-42"42"-15,42-63 0,-21 20 0,0 1 0,0 0 16,-21 21-1,-1 0-15,1 0 16,21 21-16,-21-21 0,0 43 16,21-22-16,0 0 0,-21 0 15,0 21-15,-1-20 0,22 20 0,0 0 16,-21 1-16,0-1 0,21 0 0,-21 1 16,21-1-16,0-21 0,-21 21 15,21 1-15,-21-22 0,21 21 0,0-21 16,0 1-16,0-1 0,0 0 0,0 0 15,0 0-15,0 0 16,21-21-16,0 0 16,0 0-16,0 0 0,0 0 15,1-21-15,-1 0 0,0 0 16,0 0-16,0 0 0,0-1 0,1-20 16</inkml:trace>
  <inkml:trace contextRef="#ctx0" brushRef="#br0" timeOffset="76756.86">20045 7959 0,'0'0'0,"0"-21"16,0 42 15,-21 0-31,-1 0 0,22 0 16,-21 0-16,0 1 0,21 20 0,-21-21 15,0 0-15,21 22 0,0-22 16,-21 0-16,-1 0 0,22 0 0,0 0 15,0 1-15,0-1 16,0 0-16,22-21 16,-1 0-1,0 0-15,0 0 0,0 0 0,0 0 16,1-21-16,20 0 0,0-1 16</inkml:trace>
  <inkml:trace contextRef="#ctx0" brushRef="#br0" timeOffset="77491.95">20489 8001 0,'0'-21'0,"0"42"0,0-63 16,-21 42-16,0 0 0,0 0 15,0 0-15,-1 21 0,-41 0 16,42 0-16,-22 43 16,22-43-16,21 0 0,-21 21 15,21-20-15,-21-1 0,21 0 0,0 21 16,0-21-16,0 1 15,0-1-15,21 0 0,0-21 16,0 0-16,1 0 0,-1 0 16,0 0-16,0 0 15,0 0-15,-21-21 0,0 0 16,0-1-16,0 1 16,0 0-16,0 0 0,0 0 15,0-22-15,0 22 0,0 0 0,0-21 16,0 21-16,0-1 0,0 1 15,21 0-15,1 0 0,-1 0 16,21 0-16,-21 21 0,22-22 0,20 1 16,-42 21-16,22 0 0,-22 0 15,0 0-15,21 0 0,-21 21 0,1 1 16,-22-1-16,0 0 0,21 0 0,-21 21 16,0-20-16,0-1 0,0 21 15,0-21-15,0 22 0,0-22 0,0 0 16,0 0-16,0 0 0,0 0 15,0 1-15,0-1 0,-21-21 16,21-21 31,0-1-47,0 1 16,0 0-16,0 0 0,21-21 0,-21 20 15,42-20-15,-21 21 0,0-21 16,22-1-16,-22 1 0,21 21 15,1-22-15,-1 22 0,-21 0 0,21 0 16,-20 0-16,20 21 0,-21 0 16,0 0-16,0 0 0,1 21 15,-22 0-15,0 0 0,0 22 16,0-22-16,0 0 0,0 21 16,0 1-16,-22-22 0,1 21 0,0 0 15,0 1-15,0-22 16,21 0-16,-21 0 0,-1 0 0,1 1 15,21-1-15,0 0 0,-21-21 16,21-21 15,0 0-31</inkml:trace>
  <inkml:trace contextRef="#ctx0" brushRef="#br0" timeOffset="77713.17">20701 7641 0,'-42'0'15,"84"0"-15,-106 0 32,43 0-17,21 21 1,-21-21-1,0 0 1,0 0 0,0 22-16</inkml:trace>
  <inkml:trace contextRef="#ctx0" brushRef="#br0" timeOffset="77901.46">19748 7874 0,'0'0'0,"22"0"32,-1 0-32,0 0 0,0 0 15,0 0-15,0 0 0,1 0 0,-1 0 16,21 0-16,-21 0 0,0 0 16,22 0-16,-22 0 0,0 0 0,21 0 15,-20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3:19:29.6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1503 1820 0</inkml:trace>
  <inkml:trace contextRef="#ctx0" brushRef="#br0" timeOffset="1386.24">1460 1715 0,'0'21'16,"0"0"-1,0 0 1,-21-21-16,21 21 0,-21-21 16,0 0-16,0 21 0,0-21 15,-1 0-15,1 0 0,0 22 0,0-22 16,0 0-16,0 0 0,-1 0 16,1 0-16,0 0 15,0 0-15,0 0 0,0 0 16,-1 0-1,22-22 1,22 22 31,20 0-47,0 0 0,1 0 0,20 0 16,1 0-16,-1 0 15,22 0-15,-22 0 0,22 0 0,0 0 16,-1 0-16,1 0 0,0 0 15,-1 0-15,1 0 0,0 0 0,-1 0 16,1 0-16,0 0 0,-1 0 16,-20 0-16,-1 0 0,-20 0 0,20 0 15,-21 0-15,-20 0 0,20 0 16,-21 0-16,0 0 0,0 0 0,1 0 16,-22-21 15,0 0 0,0 0-15,0 0-16,0 0 0,-22 21 15</inkml:trace>
  <inkml:trace contextRef="#ctx0" brushRef="#br0" timeOffset="1925.33">2688 1524 0,'0'0'0,"-21"0"0,0 0 0,21-21 15,-21 21 1,-1 0-16,22 21 31,0 0-15,0 0-16,22-21 15,-1 22-15,0-1 0,0 0 0,21 0 16,-20-21-16,20 21 0,0 0 16,-21-21-16,22 22 0,-1-22 0,0 0 15,-20 0-15,20 0 0,-21 0 16,0 0-16,22 0 0,-22 0 0,0 0 16,0 0-16,0 0 15,0 0-15,-42 0 47,0 21-31,0 0-16,0 0 0,-22-21 0,22 21 15,0 0-15,-21 22 0,21-22 16,-22 0-16,22 21 0,-21-20 0,21-1 16,-22 21-16,22-21 0,-21 22 15,21-22-15,-1 21 0,1-21 16,0 0-16,0 1 0,0-1 0,0 0 15,-1 0-15,22 0 0,-21 0 16,21 1-16,0-44 47,21 22-31,1-21-16,-1 0 0</inkml:trace>
  <inkml:trace contextRef="#ctx0" brushRef="#br0" timeOffset="3541.01">4212 2011 0,'21'0'0,"-21"-21"46,21 21-46,-21-21 0,0-1 0,0 1 16,0 0-16,0 0 16,0 0-16,0-22 15,-21 22-15,0 0 0,0 0 0,0 0 16,0 0-16,-1-1 0,1 1 16,0 0-16,0 0 0,0 21 15,-22 0-15,22 0 0,0 0 0,-21 0 16,-1 21-16,22 0 0,-21 22 15,-43 20-15,64-42 0,-21 22 16,-1-1-16,22 0 0,0 1 16,0-1-16,0 0 0,0-21 0,21 22 15,0-1-15,0-21 0,0 22 16,0-22-16,21 0 0,0 0 16,0 0-16,21 0 0,1 1 0,-1-22 15,0 0-15,1 0 0,-1 0 16,0 0-16,22 0 0,-22-22 0,1 22 15,-1-21-15,0 0 0,1 0 16,-1 0-16,0-22 0,1 22 0,-1-21 16,-21 0-16,21-1 0,-20 1 15,-1 0-15,0-22 0,0 1 0,0 20 16,-21-20-16,21-1 0,-21 22 16,0-22-16,0 22 0,0 0 15,0-1-15,0 22 0,0-21 0,0 21 16,0 0-16,0-1 0,-21 22 15,0 0 1,0 22 0,21 20-16,-21-21 0,0 21 0,21 1 15,0-1-15,-22 22 0,22-22 16,-21 21-16,21 1 0,-21-22 0,21 22 16,0-22-16,0 22 0,0-22 15,0 0-15,0 1 0,0-22 16,0 21-16,0-21 0,21 0 0,-21 1 15,21-1-15,1 0 0,-1-21 16,0 0-16,0 21 0,21-21 16,-20 0-16,20 0 0,-21 0 0,21 0 15,-20-21-15,20 21 0,-21-21 0,21 0 16,-20-1-16,-1 1 0,0 0 16,21 0-16,-21 0 0,-21-22 0,22 22 15,-1-21-15,-21 21 0,21-22 16,-21 22-16,0 0 0,0 0 0,0 0 15,0 42 17,0 0-32,0 0 0,0 0 15,0 1-15,-21 20 0,21-21 16,-21 0-16,21 22 0,0-22 0,-22 0 16,22 0-16,0 21 0,0-20 15,0-1-15,22 0 0,-1 0 16,0-21-16,0 21 0,0-21 15,0 0-15,1 0 0,20 0 0,-21 0 16,0 0-16,22 0 0,-22-21 0,21 21 16,-21-21-16,0 0 0,1 0 15,20-1-15,-21 1 0,-21 0 0,21-21 16,0 21-16,-21-22 0,0 1 16,0 0-16,0 20 0,0-20 0,0 0 15,0 21-15,0-22 16,-21 22-16,0 0 0,0 21 0,0-21 15,0 21-15,-1 0 0,1 0 16,0 0-16,0 0 0,-21 21 0,20 0 16,1 0-16,-21 0 0,21 22 15,0-22-15,-22 21 0,22-21 0,21 22 16,0-1-16,-21 22 16,21-43-16,0 0 0,0 0 0,0 0 15,21 0-15,-21 1 0,42-1 16,-20 0-16,-1-21 0,21 0 0,-21 0 15,22 0-15,-22 0 0,21 0 16,0 0-16,-20 0 0,20 0 0,-21-21 16,21 21-16,-20-21 0,41-22 15,-42 22-15,0 0 0,1 0 16,-1-22-16,0 22 0,0-21 16,0 21-16,0-22 0,-21 22 0,0 0 15,22 0-15,-22 0 0,21 0 16,-21 42 15,0 0-31,0 0 0,-21 0 16,21 0-16,-22 1 0,22-1 15,-21 0-15,0 0 32</inkml:trace>
  <inkml:trace contextRef="#ctx0" brushRef="#br0" timeOffset="3744.09">5736 2223 0,'64'-22'15,"-43"22"-15,0-21 16,21 21-16,-21-21 0,1 0 0,-1 0 16,0 0-16,0-1 0,0 1 0,0 0 15,-21-21-15,0 21 0,22-22 16,-22 22-16,21-21 0,-21 21 0,0-1 16,0 1-16,0 0 0,0 42 46,0 0-46,0 1 0,0 20 16,-21-21-16,21 21 0,-22-20 0</inkml:trace>
  <inkml:trace contextRef="#ctx0" brushRef="#br0" timeOffset="3785.2">6011 2201 0,'-21'0'0</inkml:trace>
  <inkml:trace contextRef="#ctx0" brushRef="#br0" timeOffset="3858.16">6244 2138 0,'42'-42'16</inkml:trace>
  <inkml:trace contextRef="#ctx0" brushRef="#br0" timeOffset="4413.35">6583 1397 0,'0'0'0,"0"-21"0,-21 21 0,-1 0 15,1 0-15,21 21 16,-21 0-16,21 0 16,-21 1-16,21 20 0,-21-21 0,21 21 15,0 1-15,-21-1 16,21 0-16,0 1 0,0-1 0,0 0 16,0 1-16,0-1 0,0-21 15,0 22-15,-22-1 0,22-21 0,0 0 16,0 0-16,0 1 0,0 20 15,0-21 1,-21-21 0,21-21-1,0 0 1,0 0-16,0-1 0,0 1 0,0 0 16,0 0-16,0-21 15,0 20-15,0 1 0,21 0 0,-21 0 16,22 0-16,-1 0 0,0-1 15,0 1-15,0 21 0,0-21 0,1 0 16,-1 21-16,0 0 0,21 0 16,-21 0-16,1 0 0,-1 0 0,0 21 15,21 0-15,-21 0 0,1 1 0,-22-1 16,21 0-16,-21 21 0,21-21 16,-21 1-16,0-1 0,0 0 15,0 21-15,-21-21 0,0-21 0,-1 22 16,-20-1-16,21 0 0,-21 0 0,20-21 15,1 21-15,-21-21 0,21 0 16,-22 0-16,22 21 0,0-21 16,0 0-16,0 0 0,0 0 0,-1 0 15,1 0-15,0 0 0,0-21 16,0 0-16,0 21 0,-1-21 0</inkml:trace>
  <inkml:trace contextRef="#ctx0" brushRef="#br0" timeOffset="5025.33">5800 1799 0,'-22'0'31,"1"21"-15,0 1-1,21-1-15,0 0 0,-21 0 16,21 0-16,-21 0 0,0 1 16,21 20-16,0-21 0,0 0 0,-22 0 15,22 1-15,-21-1 0,21 0 16,0 0-16,0 0 0,21 0 15,1-21 1,-1 0-16,0 0 0,0 0 16,0 0-16,0 0 0,22 0 15,-22-21-15,0 21 0,0-21 0,0 21 16,1-21-16,-1 0 0,0 21 0,0-21 16,-21-1-16,0 1 0,21 0 15,-21 0-15,21 0 0,-21 0 0,0-1 16,0 1 15,22 21 0,-1 0-31,0 0 16</inkml:trace>
  <inkml:trace contextRef="#ctx0" brushRef="#br0" timeOffset="5425.36">7070 1397 0,'0'-21'31,"-22"21"-15,1 0-16,21 21 16,-21 0-16,21 0 0,0 1 0,-21-1 15,21 0-15,-21 21 0,21 1 16,0-1-16,-21 0 0,-1 1 0,1-1 16,0 0-16,21 1 0,-21-1 15,21 0-15,-21 22 0,0-22 16,21-21-16,0 0 0,0 1 15,0-1-15,0 0 0,0 0 16,0 0-16,21-21 16,0 0-16,0 0 15,0 0-15,0 0 0,-21-21 16,22 0-16,-1 0 0,-21 0 16,21-1-16,0 1 0</inkml:trace>
  <inkml:trace contextRef="#ctx0" brushRef="#br0" timeOffset="5648.33">6667 1736 0,'22'0'15,"-1"21"1,0-21-16,21 0 0,-21 0 0,1 0 15,-1 0-15,21 0 0,-21 0 16,0 0-16,1 0 0,-1 0 0,0-21 16,0 21-16,0-21 0,0 21 15,1 0-15,-1 0 0</inkml:trace>
  <inkml:trace contextRef="#ctx0" brushRef="#br0" timeOffset="6165.2">7620 1820 0,'21'-21'15,"-21"0"-15,0 0 16,0 0-16,-21 21 15,0-21 1,0 21-16,-1 0 0,1 0 16,0 0-16,0 0 0,-21 0 15,-1 21-15,22 0 0,0-21 16,0 21-16,21 0 0,-21 0 16,21 1-16,-22-1 0,22 0 15,0 0-15,0 0 0,0 0 16,22-21-16,-1 22 0,0-22 15,0 21-15,0-21 0,0 0 0,1 21 16,-1-21-16,21 0 0,-21 21 16,0-21-16,-21 21 0,22-21 0,-1 21 15,0 1 1,-21-1-16,0 0 16,-21-21-16,0 21 15,-22-21-15,22 0 0,0 0 16,0 21-16,0-21 0,-1 0 0,1 0 15,-21 0-15,21 0 0,0 0 16,-1 0-16,1 0 0,0 0 16,0 0-16,0 0 15,0 0-15,-1-21 16</inkml:trace>
  <inkml:trace contextRef="#ctx0" brushRef="#br0" timeOffset="6770.13">8848 1863 0,'0'0'0,"-22"0"0,1 0 16,0 0-16,0 0 16,0 0-16,42 0 47,0 0-47,21 0 0,-20 0 15,41 0-15,1 0 0,-1 0 0,1 0 16,20 0-16,-20 21 0,20-21 15,1 0-15,0 0 0,-1 0 0,22 0 16,-21 0-16,21 0 0,-22 0 16,1 0-16,0 0 0,-22 0 0,1 0 15,-1-21-15,-20 21 0,-1 0 16,-21 0-16,0 0 0,0 0 0,1 0 16,-22-21 30,-22 21-46,1 0 16,0 0 0,0-22-16,0 22 0,0-21 15</inkml:trace>
  <inkml:trace contextRef="#ctx0" brushRef="#br0" timeOffset="7316.82">10160 1524 0,'-21'0'0,"42"0"0,-63 0 16,20 0 0,1 0-16,21 21 46,0 0-46,0 1 0,21-22 16,1 21-16,-1 0 0,0 0 16,0 0-16,21-21 0,-20 21 0,20-21 15,-21 22-15,0-22 16,22 0-16,-22 0 0,0 0 0,0 0 16,21 0-16,-20 0 15,-1 0-15,0 0 0,0 0 0,-21-22 31,-21 22 1,0 0-32,0 0 15,-1 22-15,1-1 0,-21 0 0,21 0 16,-22 21-16,22-20 0,-21-1 16,0 21-16,20-21 0,-20 22 0,0-22 15,21 21-15,-22-21 16,22 0-16,0 1 0,0-1 0,0 0 15,-1 0-15,22 0 0,-21 0 0,21 1 16,0-1 0,21-21 31,1-21-32,-1-1-15</inkml:trace>
  <inkml:trace contextRef="#ctx0" brushRef="#br0" timeOffset="8776.75">11557 1926 0,'0'21'0,"0"1"16,0-1-16,0 0 0,0 0 15,0 0-15,0 0 0,0 1 0,0-1 16,0 0-16,0 0 0,0 0 16,-21-21-1,21-21 17,0 0-32,0 0 15,0 0-15,0-1 31,-21 22 16</inkml:trace>
  <inkml:trace contextRef="#ctx0" brushRef="#br0" timeOffset="9648.86">11557 1757 0,'0'0'0,"0"-21"15,0 0-15,0-1 0,0 1 16,0 0-16,0 0 16,-42 0-1</inkml:trace>
  <inkml:trace contextRef="#ctx0" brushRef="#br0" timeOffset="10206.54">11515 1863 0,'0'106'31,"0"-85"-31,0 0 0,0 21 0,-22-21 16,22 1-16,-21-1 0,21 0 0,0 0 16,0 0-16,0 0 0,0 1 15,-21-22-15,21 21 0,-21-21 16,21-21 15,0-1-15,0 1-16,0 0 15,0 0-15,21 0 0,-21-22 16,21 22-16,-21-21 0,21 21 0,-21-22 16,0 1-16,22 21 0,-1-21 0,0-1 15,-21 22-15,21-21 0,0 21 16,0-1-16,-21 1 0,22 0 0,-1 21 16,0-21-16,0 21 15,0 0-15,0 0 0,1 21 16,-22 0-16,21 0 0,0 1 15,-21-1-15,21 21 0,0-21 0,-21 22 16,21-22-16,1 21 0,-22-21 0,0 22 16,21-22-16,0 0 15,-21 0-15,0 0 0,0 0 0,21 1 0,-21-1 16,21-21-16,-21 21 0,0 0 16,0 0-1,21-21 16,-21-21-31,0 0 16,0 0-16,0 0 0,22-1 16,-22 1-16,21 0 0,-21-21 15,21 21-15,-21-22 0,21 1 0,0 21 16,0-22-16,1 1 0,-1 21 16,0-21-16,0 20 0,21 1 15,1-21-15,-22 21 0,0 21 16,0-21-16</inkml:trace>
  <inkml:trace contextRef="#ctx0" brushRef="#br0" timeOffset="10372.45">12509 1884 0,'0'63'15,"0"-41"-15,-21-1 16,21 0-16,-21 0 0,21 0 0,-21 0 16,21 1-16,0-1 0,-21 0 15,21 0-15,-21 0 16,42-21 15,0 0-31,0-21 0,0 0 16</inkml:trace>
  <inkml:trace contextRef="#ctx0" brushRef="#br0" timeOffset="10808.72">13081 1884 0,'0'0'0,"21"-21"0,-21 0 16,0-1-16,0 1 0,0 0 15,0 0-15,0 0 16,0 0-16,0-1 16,0 1-16,-21 21 0,0 0 15,0 0-15,-1 0 16,1 0-16,-21 0 0,21 0 0,0 21 15,-1 1-15,-20-1 0,21 0 16,0 21-16,-22-21 0,22 22 0,0-22 16,0 21-16,0-21 0,0 22 0,-1-22 15,22 21-15,-21-21 0,21 1 16,0-1-16,0 0 0,0 0 16,0 0-16,21-21 0,1 0 15,-1 0-15,0 0 16,21 0-16,-21 0 0,22 0 15,-22 0-15,0-21 0,21 0 0,-20 21 16,-1-21-16,0 0 0,21-1 16,-21 1-16,1 0 0,-22 0 0,21 0 15,0-22-15,-21 22 0,21-21 0,-21 21 16,0-22-16,0 22 0,0 0 16,0 0-16,0 0 0</inkml:trace>
  <inkml:trace contextRef="#ctx0" brushRef="#br0" timeOffset="10972.62">13039 1884 0,'0'21'0,"0"0"0,0 0 16,0 1-16,0-1 16,0 21-16,0-21 0,0 0 15,0 1-15,0-1 0,0 0 0,0 0 16,21-21 0,-21 21-16,21-21 0,0 0 15,0 0-15,0 0 0,1 0 16,-1 0-16,0 0 15,0-21-15,0 21 0</inkml:trace>
  <inkml:trace contextRef="#ctx0" brushRef="#br0" timeOffset="11705.2">13610 1397 0,'0'0'0,"0"-21"16,0 0-16,0 0 0,0-1 15,0 1-15,-21 21 32,21 21-32,-21 1 0,21-1 15,-21 21-15,21-21 0,-22 22 16,22-1-16,0 0 0,0 1 0,-21-1 16,21 0-16,-21 1 0,21-1 0,0 0 15,0 1-15,0-1 0,-21 0 16,21-21-16,0 22 0,-21-22 15,21 0-15,0 0 0,0 0 0,0 1 16,0-1-16,0-42 63,0-1-63,0 1 0,0 0 0,0 0 15,0 0-15,0 0 0,0-1 16,0-20-16,21 21 0,0 0 15,0-22-15,0 22 0,1 0 0,-22-21 16,21 21-16,0-1 0,0 22 16,0-21-16,0 0 0,1 21 0,-1 0 15,0 0-15,0 0 16,0 21-16,-21 0 0,0 1 16,0-1-16,0 0 15,0 0-15,0 0 0,-21-21 16,0 21-16,0 1 0,0-22 15,-1 21-15,1-21 0,0 0 0,0 0 16,0 0-16,0 0 16,-1 0-16,22 21 47,0 0-47,-21 0 0,21 0 15,0 1-15,0-1 0,0 0 16,21 0-16,1 0 15,-22 0-15,21-21 0,-21 22 16,0-1-16,21 0 16,-21 0-1,21-21-15,0 0 32,0 0-17,1-21 1,-1 0-16</inkml:trace>
  <inkml:trace contextRef="#ctx0" brushRef="#br0" timeOffset="12160.94">13949 2011 0,'21'0'31,"0"0"-15,0-21-16,0 21 0,1 0 0,-1-21 15,0-1-15,0 22 0,0-21 0,0 0 16,1 21-16,-1-21 0,0 0 16,0 0-16,-21-1 0,0 1 0,21 0 15,-21 0-15,0 0 0,0 0 16,-21 21-1,0-22-15,0 22 0,0 0 0,-1 0 16,-20 0-16,21 22 0,-21-22 0,-1 21 16,22 0-16,-21 21 0,21-21 15,-22 22-15,22-22 0,0 21 16,21-21-16,0 22 0,-21-22 0,21 21 16,0-21-16,0 1 0,0-1 15,21 0-15,0 0 0,0 0 16,0-21-16,1 21 0,-1-21 0,21 0 15,-21 22-15,22-22 0,-1 0 0,0 0 16,-21 0-16,22 0 0,-1 0 0,0 0 16,1-22-16,-22 22 0,21-21 15,-21 0-15,1 21 0,-1-21 0,0 0 16,0 0-16,-21-22 0</inkml:trace>
  <inkml:trace contextRef="#ctx0" brushRef="#br0" timeOffset="12760.98">12319 1588 0,'0'0'0,"21"0"0,0 0 15,0 0-15,1 0 0,-1 21 16,0 0-16,0-21 0,0 21 16,0 21-16,1-20 0,-22-1 15,21 21-15,0-21 0,0 22 16,0-1-16,0-21 0,-21 21 0,0-20 15,22-1-15,-22 0 0,0 21 16,0-21-16,0 1 0,0-1 16,0 0-16,-22-21 0,1 0 0,0 21 15</inkml:trace>
  <inkml:trace contextRef="#ctx0" brushRef="#br0" timeOffset="13717.45">15346 1863 0,'0'-21'15,"0"42"-15,0-64 16,0 22-16,0 0 15,0 0-15,0 0 16,0 0-16,21 21 0,0-22 16,0 1-16,-21 0 0,21 21 0,1-21 15,-1 21-15,21 0 0,-21 0 16,0 0-16,1 0 0,-1 0 0,0 0 16,0 0-16,0 21 0,0 0 15,1 0-15,20 43 16,-21-22-16,-21 1 0,0-1 0,21-21 15,-21 21-15,0 1 0,0-1 16,0-21-16,0 22 0,0-22 0,0 21 16,0-21-16,0 0 0,0 1 15,-21-1-15,21 0 0,-21 0 16,0-21-16,0 0 16,-1 0-1,22-21-15,0 0 16,0 0-16,0-1 0,0 1 15,0 0-15,0-21 0,0 21 16,22-1-16,-1-20 0,0 21 0,-21-21 16,21 20-16,0-20 0,0 21 15,22-21-15,-22 20 0,0 1 0,0 0 16,22 0-16,-22 21 0,0-21 0,0 21 16,0 0-16,22 0 15,-22 0-15,0 21 0,0 0 0,0 0 16,-21 0-16,21 22 0,-21-22 15,22 21-15,-22-21 0,0 22 0,0-22 16,0 21-16,0-21 0,0 22 0,0-22 16,0 0-16,0 0 0,-22-21 15,22 21-15,-21 1 0,21-1 16,-21-21-16,0 0 16,21-21 15,0-1-31,0 1 15,21 0-15</inkml:trace>
  <inkml:trace contextRef="#ctx0" brushRef="#br0" timeOffset="14229.16">16616 1715 0,'0'0'0,"0"-22"15,-21 22 16,-1 22-31,22-1 16,-21 0-16,0 0 0,0 0 0,0 0 16,0 22-16,-1-22 0,1 21 15,0 1-15,0-22 0,21 21 0,0-21 16,-21 0-16,21 22 0,0-22 0,0 0 16,0 0-16,0 0 0,0 1 15,21-1-15,0-21 0,0 0 16,0 21-16,1-21 0,-1 0 0,21 0 15,-21 0-15,0 0 0,1 0 16,-1 0-16,21-21 0,-21 0 0,0-1 16,1 22-16,20-21 0,-21 0 15,0 0-15,0-21 0,-21 20 16,0-20-16,22 21 0,-22-21 0,0-1 16,0 1-16,0 0 0,0-1 15,0 1-15,0 21 0,-22 0 16,1-1-16,0 1 0,0 0 0,0 21 15,0 0-15,-1 0 0,1 0 16,0 21-16,0-21 0,0 21 0,-22 1 0,22 20 16,0-21-16,0 21 0,0-20 15,21-1-15,0 21 0,-21-21 0,21 0 16,-22 1-16,22-1 16,0 0-16,0 0 0,0 0 0,0 0 15,22-21 1,-1 0-16,0 0 15,0 0-15,0 0 0,0 0 0,22-21 16</inkml:trace>
  <inkml:trace contextRef="#ctx0" brushRef="#br0" timeOffset="14572.96">17124 1376 0,'0'21'0,"0"-42"15,21 0-15,-21 0 16,0 42 0,0 0-1,0 0-15,0 21 0,0-20 0,0 20 16,-21 0-16,0 1 0,21-1 16,-22 0-16,22 1 0,-21-1 0,0 0 15,21 22-15,0-22 0,0-21 16,0 22-16,-21-1 0,21-21 0,0 0 15,0 22-15,0-22 0,-21 0 16,21 0-16,0 0 16,0 0-1,0-42 17,21 0-32,0 0 15,-21 0-15,21 0 0,0-1 0,1 1 16</inkml:trace>
  <inkml:trace contextRef="#ctx0" brushRef="#br0" timeOffset="15001.72">17272 1947 0,'21'0'16,"0"0"15,0 0-31,1 0 0,-1 0 15,0-21-15,0 21 0,0-21 16,0 21-16,-21-21 0,22 21 16,-1-21-16,0 0 0,-21-1 15,0 1-15,0 0 16,-21 21 0,0 0-1,-1 0-15,1 21 0,0-21 16,-21 21-16,21 22 0,-22-22 15,22 0-15,-21 0 0,21 22 0,-1-22 16,1 0-16,0 21 0,21-21 16,0 1-16,0-1 0,0 0 0,0 0 15,0 0-15,0 0 16,21-21-16,0 22 0,1-22 16,-1 0-16,21 0 0,-21 0 0,22 0 15,-22 0-15,21 0 0,0 0 16,1 0-16,-22-22 0,21 22 0,-21-21 15,22 0-15,-22 21 0,21-21 16,-21 0-16,1 0 0,-1-1 0,0 1 16,-21 0-16</inkml:trace>
  <inkml:trace contextRef="#ctx0" brushRef="#br0" timeOffset="15380.5">16997 1524 0,'-21'0'0,"42"0"0,-21 0 31,21 0-31,21 0 16,1 0-16,-1 0 0,21 0 15,-20 0-15,20 0 0,-20-21 16,20 21-16,-21 0 0,22 0 0,-22-21 16,1 21-16,-1 0 0,0 0 15,1 0-15,-22-21 0,0 21 0,0 0 16,0 0-16,0 0 0,-42 0 94,0 0-94</inkml:trace>
  <inkml:trace contextRef="#ctx0" brushRef="#br0" timeOffset="20512.5">9356 3874 0,'0'21'0,"-22"-21"78,1 0-62,0 0 0,0 0-16,0 0 0,0 0 15,-1 0-15,1 0 0,0 0 16,0 0-16,0 0 0,0 0 0,-1 0 16,-20 0-16,21 0 0,0 0 0,0 0 15,-1 0-15,1 21 0,0-21 0,0 0 16,0 0-1,42 0 48,21 0-63,-21 0 0,22 0 16,-1 0-16,0 0 0,22 0 0,-22 0 15,1 0-15,20 0 0,-21 0 0,22 0 16,-1 0-16,22 0 15,-21 0-15,20 0 0,-20 0 0,20 0 16,-20 0-16,21 0 0,-22 0 0,1 0 16,-22 0-16,21 0 0,-20 0 15,-1 0-15,-21 0 0,22-21 0,-22 21 16,0 0-16,0 0 16,0 0-1,-42 0 32,0 0-47,0 0 0,0-21 16,-1 21-16,1 0 15</inkml:trace>
  <inkml:trace contextRef="#ctx0" brushRef="#br0" timeOffset="21564.92">10160 3556 0,'0'0'16,"-21"0"0,0 0-1,21 21 1,0 0-1,21 1-15,0-1 16,0-21-16,-21 21 0,21 0 0,0-21 16,1 21-16,-1-21 0,21 21 15,-21 1-15,0-22 0,22 21 0,-22-21 16,21 0-16,-21 21 0,22-21 0,-22 0 16,21 0-16,-21 21 0,22-21 15,-22 0-15,0 0 0,0 0 0,0 0 16,1 0-16,-44 0 62,1 0-62,0 21 0,0 0 16,0-21-16,0 22 0,-22-1 0,22-21 16,-21 21-16,21 21 0,-22-21 15,22 1-15,-21-1 0,-1 21 0,1-21 16,21 22-16,-21-22 0,-1 21 0,1-21 15,21 0-15,-22 1 0,1 20 16,21-21-16,-21 0 0,20 0 0,1 1 16,0-22-16,0 21 0,0 0 15,0-21-15,-1 0 16,22 21 0,-21-21 265,21-21-266,-21 21 32,0 0-31,0 0 15,21-21 79,0 0-95</inkml:trace>
  <inkml:trace contextRef="#ctx0" brushRef="#br0" timeOffset="22472.72">11938 3641 0,'0'-21'31,"21"-1"-15,0 22-16,0 0 16,1-21-16,-1 0 0,0 21 0,0-21 15,21 0-15,-20 21 0,-1-21 16,0-1-16,21 1 0,-21 21 16,1-21-16,-22 0 0,0 0 0,21 21 15,-21-21-15,0-1 16,0 1-16,-21 21 0,-1 0 0,-20-21 15,21 21-15,-21 0 0,-1 0 0,1 0 16,0 0-16,-1 0 0,1 0 16,21 21-16,-22 0 0,1-21 0,21 22 15,0-1-15,-22 0 0,22 0 16,0 0-16,21 0 0,0 1 0,-21-1 16,21 0-16,0 0 0,0 0 15,0 0-15,21 1 16,0-1-16,0 0 0,1 0 0,-1 0 15,0 0-15,21-21 0,-21 22 0,22-1 16,-22 0-16,21 0 0,1-21 16,-22 21-16,21 0 0,-21 1 0,0-1 15,1 0-15,-1 0 0,-21 0 16,0 0-16,0 1 0,0-1 0,0 0 16,-21 0-16,-1 0 0,-20-21 0,0 21 15,-1 1-15,-20-1 0,21-21 16,-1 21-16,1-21 0,0 21 0,-1-21 15,1 0-15,21 0 0,0 0 0,-22 0 16,22-21-16,21 0 16,-21 21-16,0-21 0,21-1 0,-21 1 15,21 0-15,0 0 0,-22 0 0,22 0 16,-21-1-16,21 1 0,0 0 16,0 0-16,0 0 0,0 0 0,0-1 15,0 1-15,0 0 16,21 21-16,1 0 15,-1 0-15,0 0 0</inkml:trace>
  <inkml:trace contextRef="#ctx0" brushRef="#br0" timeOffset="23581.09">12658 3641 0,'21'-21'0,"-42"42"0,42-64 16,-21 22 0,-21 21 15,-1 0-31,1 21 16,21 1-16,-21-22 0,0 21 0,21 0 15,-21 0-15,21 0 0,-21 0 0,-1 22 16,22-22-16,0 0 0,0 21 15,-21-20-15,21-1 0,0 21 16,0-21-16,0 22 0,0-22 0,0 0 16,0 0-16,0 0 0,0 0 0,21 1 15,-21-1-15,22 0 0,-1-21 16,0 0-16,0 0 0,0 0 0,22 0 16,-22 0-16,0 0 0,21 0 0,-21-21 15,22 21-15,-1-21 0,-21-1 16,22 1-16,-1 0 0,-21 0 15,21-21-15,-20 20 0,20 1 0,-21-21 16,0 21-16,0 0 0,1-1 16,-22-20-16,21 21 0,-21 0 0,0 0 15,0-1-15,0 1 0,0 0 16,-21 21-16,-1 0 0,1-21 16,0 21-16,0 0 0,0 0 15,0 0-15,-1 21 0,1 0 16,0-21-16,0 21 0,21 1 0,-21-1 15,0 21-15,-1-21 0,22 0 0,0 22 16,0-22-16,0 21 0,0-21 16,0 22-16,0-22 0,0 0 15,0 0-15,22 22 0,-1-22 16,0 0-16,21 0 0,-21-21 0,1 0 16,20 0-16,-21 0 0,21 0 15,1 0-15,-22-21 0,21 21 16,1-21-16,-1 0 0,0-1 0,1 1 15,-1 0-15,-21 0 0,21 0 16,-20-22-16,-1 22 0,21-21 0,-42 21 16,21 0-16,-21-1 0,21 1 0,-21 0 15,0 0-15,22 0 0,-22 42 47,0 0-47,-22 0 16,22 0-16,0 1 15,-21 20-15,21-21 0,-21 0 0,21 0 16,0 1-16,0-1 0,-21 21 16,0-21-16,21 0 0,0 1 15,-21-1-15,21 0 0,-22-21 16,22-21 15,0 0-15,0-1-16,0 1 15,0-21-15,0 21 0,0 0 16,22-22-16,-1 22 0,-21-21 0,21 21 16,0-1-16,0-20 0,0 21 15,1 0-15,20 21 0,-21-21 0,0-1 16,0 22-16,1 0 0,20 0 16,-21 0-16,0 0 0,22 0 0,-1 0 15,-21 22-15,0-1 0,-21 0 16,21 0-16,-21 0 0,0 0 15,0 1-15,0-1 0,0 21 0,0-21 16,0 0-16,0 22 0,0-22 0,-21 0 16,0 0-16,21 0 0,-21 1 15,21-1-15,-21 0 16,0-21-16,42-21 47,0 0-47,-21-1 0</inkml:trace>
  <inkml:trace contextRef="#ctx0" brushRef="#br0" timeOffset="24116.78">14690 3768 0,'21'-21'0,"-21"-43"15,0 43-15,-21 0 16,-1 21-16,1 0 0,0-21 16,0 21-16,0 0 0,0 0 0,-1 0 15,-41 21-15,21 0 16,-1 0-16,22 0 0,-21 22 0,21-22 16,-22 21-16,22-21 0,0 22 0,0-22 15,21 21-15,0-21 0,0 22 16,0-22-16,0 21 0,0-21 0,0 0 15,0 1-15,21-22 0,-21 21 16,42-21-16,-21 0 0,1 0 16,-1 0-16,0 0 0,21 0 0,-21 0 15,1 0-15,-1-21 0,21-1 0,-21 1 16,0 0-16,1 0 0,-1-43 16,0 43-16,0-21 0,-21 21 15,0-22-15,0 22 0,21 0 16,-21-21-16,0 21 0,0-1 15,0 44 17,0-1-32,0 0 0,0 0 0,-21 0 15,21 22-15,0-22 0,0 0 0,0 0 16,0 0-16,0 0 16,0 1-16,0-1 0,0 0 0,0 0 15,0 0-15,21-21 16,0 0-1,1 0-15,-1 0 0,0 0 16,0 0-16,0-21 0,0 21 0</inkml:trace>
  <inkml:trace contextRef="#ctx0" brushRef="#br0" timeOffset="24541.54">14859 3895 0,'0'0'0,"-21"-43"15,21 22 1,0 0-16,0 0 16,0 0-16,0 0 0,21 21 15,0 0-15,0-22 0,0 22 16,1 0-16,-1 0 0,0 0 0,21 0 16,-21 0-16,1 0 0,-1 0 0,21 0 15,-21 22-15,0-1 0,1 0 16,-1 0-16,-21 0 0,21 0 15,-21 22-15,0-22 0,0 21 0,0-21 16,0 1-16,0-1 0,0 21 0,-21-21 16,0 0-16,-1 1 15,1-1-15,0-21 0,0 0 16,21-21 0,0-1-1,0 1-15,0 0 16,21 0-16,-21 0 0,21 0 0,0-1 15,1 1-15,-1-21 0,-21 21 16,21 0-16,0-1 0,0 1 0,0 0 16,1 21-16,-1-21 0,0 0 15,0 21-15,21-43 0,-20 43 16,-1 0-16,0 0 0,-21-21 16</inkml:trace>
  <inkml:trace contextRef="#ctx0" brushRef="#br0" timeOffset="24770.4">15706 3683 0,'21'0'0,"-21"21"32,0 0-32,0 1 0,0-1 15,0 0-15,0 0 0,0 0 0,-21 0 16,21 1-16,-22-22 0,22 21 16,0 0-16,0 0 0,-21 0 15,21 0-15,0 1 0,-21-1 0,21 0 16,0 0-16,0 0 15,0-42 17,0 0-17,0 0-15,0 0 0</inkml:trace>
  <inkml:trace contextRef="#ctx0" brushRef="#br0" timeOffset="25133.2">15684 3535 0,'0'0'0,"0"21"16,0 0-1,22-21 1,-1 0-1,0 0-15,0 0 16,0 0-16,-21-21 0,21 0 16,-21 0-16,0 0 15,0-1-15,0 1 16,0 0 0,-21 21-16,0 0 15,0 0-15,0 0 0,0 0 16,-1 21-16,22 0 15,-21-21-15,21 22 0,0-1 16,-21-21-16,21 21 0,0 0 0,0 0 16,0 0-16</inkml:trace>
  <inkml:trace contextRef="#ctx0" brushRef="#br0" timeOffset="25666.41">16192 3662 0,'0'-21'32,"-21"21"-17,0 0-15,0 0 16,0 21-16,0-21 0,21 21 15,-22 0-15,1 0 0,21 1 16,-21-1-16,21 0 0,-21 0 0,0 21 16,21-20-16,0-1 0,0 0 15,0 0-15,0 21 0,0-20 0,0-1 16,0 0-16,0 0 0,21-21 16,0 0-16,0 21 0,22-21 15,-22 0-15,0 0 0,21 0 16,-21 0-16,1 0 0,-1-21 0,21 0 15,-21 21-15,0-21 0,1 0 16,20-1-16,-21-20 0,0 21 0,0 0 16,1-22-16,-1 22 0,-21-21 15,0 21-15,0-22 0,0 22 16,0 0-16,0 0 0,0 0 0,0 0 16,-21 21-16,-1-22 15,1 22-15,0 0 0,0 0 0,-21 0 16,20 0-16,1 22 0,0-1 15,0-21-15,0 21 16,0-21-16,21 21 0,0 0 0,0 0 16,0 1-16,0-1 15,21-21 1,0 0-16</inkml:trace>
  <inkml:trace contextRef="#ctx0" brushRef="#br0" timeOffset="26168.12">16976 3662 0,'-22'-21'15,"1"21"1,0 0-1,0 0-15,0 0 16,0 0-16,-1 0 16,1 0-16,21 21 15,-21-21-15,0 0 0,21 21 16,0 0 0,0 0-16,0 1 0,21-1 15,0-21-15,0 21 0,1 0 16,-1 0-16,-21 0 15,21-21-15,-21 22 0,21-1 16,-21 0-16,0 0 0,0 0 16,0 0-16,0 1 15,0-1-15,0 0 16,-21 0 0,0-21-16,0 0 0,-1 21 15,1-21-15,0 0 0,0 0 16,0 0-16,0 0 0,-1 0 15,1 0-15,0-21 0,0 0 32,21 0-17,21 21 1</inkml:trace>
  <inkml:trace contextRef="#ctx0" brushRef="#br0" timeOffset="26361.52">16870 4106 0,'0'22'16</inkml:trace>
  <inkml:trace contextRef="#ctx0" brushRef="#br0" timeOffset="28066.11">18203 3387 0,'0'0'0,"-21"-21"15,-21-1 1,21 22-16,63 0 16,-21 0-16,0 0 0,22 0 15,-1-21-15,0 21 0,22 0 0,-1 0 16,1-21-16,-1 21 0,1 0 15,-1 0-15,1 0 0,-1-21 0,-20 21 16,20 0-16,-21 0 0,1 0 16,-1 0-16,-21 0 0,22 0 0,-22 0 15,-42 21 1,21 0 0,-22-21-16,1 0 0,-21 0 0,21 21 15,0-21-15</inkml:trace>
  <inkml:trace contextRef="#ctx0" brushRef="#br0" timeOffset="28388.48">18711 3408 0,'-21'0'31,"0"0"-15,21 21-16,-21-21 15,21 21-15,0 0 0,-21 22 16,-1-22-16,1 0 0,21 21 0,-21 1 16,0-22-16,0 21 0,0 1 15,-1 20-15,1-21 0,0 1 16,0-1-16,21-21 0,-21 22 0,21-1 16,-21-21-16,21 0 0,0 22 15,0-22-15,0 0 0,0 0 16,0 0-1,21-21 1,0 0-16,-21-21 0,21 21 16,0-21-16,0 0 0,1 0 15,-1-1-15</inkml:trace>
  <inkml:trace contextRef="#ctx0" brushRef="#br0" timeOffset="28801.24">18902 3747 0,'0'-22'0,"0"44"15,0-65-15,21 43 0,0 0 16,-21-21 0,-21 63-16,21-20 15,0-1-15,0 0 16,0 0-16,-21 0 0,0 0 16,21 1-16,-22-1 0,22 21 0,-21-21 15,21 0-15,0 1 0,0 20 0,0-21 16,0 0-16,0 0 0,0 1 0,0-1 15,21-21 1,1 0-16,-1 0 0,0 0 0,0 0 16,0 0-16,0-21 0,22-1 15,-22 1-15,0 0 0,0 0 0,22 0 16,-22 0-16,0-22 0,-21 22 0,21 0 16,-21-21-16,0 20 0,21 1 15,-21 0-15,21 0 0,-21-21 0,0 20 16,0 1-1,0 0 1,-21 21-16,42 0 16,-21 21-1,0 0-15,0 1 16,0-1 0,22-21-16</inkml:trace>
  <inkml:trace contextRef="#ctx0" brushRef="#br0" timeOffset="29153.04">19770 3725 0,'-22'0'32,"1"0"-32,0 0 0,0 0 15,0 0-15,0 22 0,-1-1 16,1 0-16,-21-21 0,21 21 16,0 0-16,-1 0 0,1 1 0,0-1 15,0 0-15,0-21 0,0 42 0,21-21 16,0 1-16,0-1 0,0 0 0,0 0 15,21 0-15,-21 0 16,21-21-16,0 22 0,-21-1 16,21-21-16,0 0 0,1 0 0,-1 0 15,0-21-15,0 21 0,0-22 16</inkml:trace>
  <inkml:trace contextRef="#ctx0" brushRef="#br0" timeOffset="29528.83">20066 3810 0,'0'-21'0,"0"42"0,21-42 0,21 21 16,-42-21-16,-21 21 0,0 0 15,0 0 1,0 0-16,0 0 0,-1 0 16,1 0-16,0 21 0,0-21 0,21 21 15,-21-21-15,21 21 16,0 0-16,0 1 0,0-1 15,0 0-15,21 0 16,0-21 0,-21 21-16,21-21 0,-21 21 0,21 1 15,1-1-15,-1 0 16,0-21-16,-21 21 0,0 0 16,0 0 15,-21-21-31,0 0 0,-1 0 15,1 0-15,0 0 0,0 0 16,0 0-16,0-21 16,-1 21-16,22-21 0,0 0 15,-21 21-15,21-21 16</inkml:trace>
  <inkml:trace contextRef="#ctx0" brushRef="#br0" timeOffset="29908.5">19558 3874 0,'0'0'0,"21"0"31,0 0-31,0 0 0,1 0 0,-1 0 16,0 0-16,0 0 0,0-22 15,0 22-15,1 0 0,-1 0 0,-21-21 16,21 0-16,0 21 0,-21-21 16,0 0-1,-21 0 1,0 21-16,0 0 0,-1 0 15,1 0-15,0 0 0,0 0 0,0 0 16,0 21-16,-1-21 0,22 21 16,0 0-1,0 0 1</inkml:trace>
  <inkml:trace contextRef="#ctx0" brushRef="#br0" timeOffset="30665.59">20532 3810 0,'0'0'15,"21"0"-15,-21-21 0,0 0 16,-21 21-16,21-21 16,-22 21-1,1 0-15,0 0 16,0 0-16,0 0 15,0 0-15,-1 0 0,22 21 0,-21-21 16,0 21-16,-21 0 0,21-21 0,-1 21 16,1 0-16,21 1 0,-21-22 0,0 42 15,21-21-15,0 0 0,0 0 16,0 1-16,0-1 0,0 0 16,0 0-16,21-21 0,0 21 15,0-21-15,1 0 16,-1 0-16,0 0 0,0 0 15,0 0-15,0-21 0,1 21 16,-22-21-16,21 0 16,0 0-16,0-1 0,0 1 0,-21 0 15,21 0-15,1-21 0,-22 20 0,21 1 16,0-21-16,-21 21 0,0-22 16,0 1-16,21 0 0,0 21 0,-21-22 15,21 1-15,-21 21 0,0-22 0,0 22 16,0 0-16,0-21 0,22 21 15,-44 42 1,22 0 0,0 0-16,0 0 0,0 0 15,-21 22-15,0-22 0,0 21 16,0 1-16,21-1 0,0-21 0,-21 21 16,21 1-16,-22-22 0,22 21 0,0-21 15,0 22-15,0-22 0,0 0 0,0 21 16,0-20-16,0-1 0,0 0 15,0 0-15,0 0 0,0 0 16,22-21 0,-1 0-16,0 0 15,0-21-15,-21 0 0,21 0 16,0 21-16,-21-21 0,22 0 16</inkml:trace>
  <inkml:trace contextRef="#ctx0" brushRef="#br0" timeOffset="31943.38">21040 3852 0,'0'0'16,"0"-42"0,0 21-16,0 0 15,21 21-15,-21-21 16,0-1-16,0 1 0,-21 21 31,-1 0-31,1 0 16,0 21-16,0 1 15,0-1-15,0-21 0,-1 21 16,1 0-16,0 0 0,-21 0 16,21-21-16,21 22 0,-22-1 0,22 0 15,0 21-15,0-21 0,0 1 0,0-1 16,22 0-16,-1 0 0,0-21 15,0 0-15,0 0 16,0 0-16,1 0 0,-1 0 0,0 0 16,0 0-16,0 0 0,0-21 0,1 21 15,-22-21-15,21 0 0,0-1 16,-21 1-16,21 0 0,-21 0 16,21 0-16,-21 0 0,0-1 15,21 1-15,-21 0 0,0 0 16,0 0-16,43 21 31,-64 0-15,-1 21-16,22 0 0,0 0 0,-21 0 15,21 1-15,-21-22 0,0 21 16,21 21-16,0-21 0,0 0 16,0 1-16,0-1 15,0 0-15,0 0 0,21 0 16,0-21-1,0 0-15,1 21 0,-1-21 16,0 0-16,0 0 0,0 0 0,0-21 16,1 21-16,-1-21 0,0 0 0,0 0 15,0 21-15,22-21 0,-43-1 0,21 1 16,0 0-16,0 0 0,0 0 0,-21-22 16,21 22-16,-21 0 15,22 21-15,-22-21 16,-22 21 15,1 21-31,21 0 16,-21-21-16,0 43 0,21-22 15,0 0-15,-21 0 0,21 0 0,0 0 16,0 1-16,0-1 0,0 0 16,0 0-16,0 0 15,21-21-15,0 0 0,0 0 0,22 0 16,-22 0-16,0 0 15,0 0-15,0 0 0,0-21 16,1 0-16,-22 0 0,21 0 16,-21-1-16,0 1 0,21 0 15,-21-21-15,21 42 0,0-21 0,-21-1 16,21 1-16,-21 0 0,22 21 16,-22-21-16,0 0 31,0 42 0,0 0-31,0 0 0,-22 0 16,22 1-16,-21-1 0,21 0 15,0 21-15,-21-21 0,0 22 0,0-1 0,21 0 16,-21 1-16,21-1 0,0 0 0,0-20 16,-22 20-16,22 0 15,0 1-15,-21-1 0,21 0 0,-21-21 0,21 22 16,0-1-16,-21-21 0,21 22 15,-21-1-15,0 0 0,21 1 0,0-1 16,0 0-16,-22 1 0,22-1 16,-21 21-16,21-20 0,-21-22 15,21 21-15,0-21 0,0 1 0,0-1 16,-21 0-16,21 0 0,-21-21 0,21 21 16,0 0-16,-21-21 0,-1 0 15,1 0-15,-42 0 0,42 22 0,-1-22 16,1 0-16,0 0 15,0-22-15,0 22 0,0-21 16,-1 21-16,1-21 0,0 0 0,0 21 16,0-21-16,0 21 15,21-21-15,-22 21 0,1-22 16,0 1-16,0 21 16,0-21-16,0 0 15,21 0-15,-22 21 0</inkml:trace>
  <inkml:trace contextRef="#ctx0" brushRef="#br0" timeOffset="47992.44">9377 5800 0,'0'21'0,"0"0"15,0-42-15,-21 21 78,-1 0-62,1 0-16,0 0 16,0 0-16,0 0 15,0 0-15,-1 0 0,1-21 16,0 21-16,0 0 0,0 0 15,0-21-15,-1 21 16,-20 0-16,-170-43 63,212 64-32,22-21-16,-1 0-15,0 22 0,0-22 16,0 0-16,0 0 0,1 0 16,-1 21-16,21-21 0,0 0 0,-20 0 15,20 0-15,21 0 0,-20 0 0,-1 0 16,22 0-16,-1 0 0,1 0 16,-1 0-16,22 0 0,-22 0 0,22 0 15,-22 0-15,1 0 0,21 0 16,-43 0-16,21 0 0,1 0 0,-22 0 15,1 0-15,-1 0 0,-21 0 0,0 0 16,0 0-16,1 0 0,-1 0 16,-21-21-16,21 21 0,-42 0 109</inkml:trace>
  <inkml:trace contextRef="#ctx0" brushRef="#br0" timeOffset="48996.87">10075 5482 0,'0'0'0,"0"21"94,21-21-79,-21 22-15,22-22 0,-1 21 0,0-21 16,0 21-16,0-21 0,0 21 15,1-21-15,-1 21 0,21-21 16,-21 21-16,0-21 0,22 22 0,-22-22 16,0 0-16,0 21 0,22-21 15,-22 0-15,0 0 0,0 21 0,0-21 16,0 0-16,1 0 0,-1 0 16,0 0-16,0 0 15,-42 0 48,0 0-63,0 0 0,-1 21 15,1-21-15,0 0 16,0 0-16,0 21 16,0 0-16,-1-21 0,1 22 0,0-1 15,0 0-15,-21-21 0,20 21 16,1 0-16,-21 0 0,21 1 0,-22-1 15,22 0-15,-21 0 0,21 0 0,-22 0 16,22 1-16,0-1 0,0-21 16,0 21-16,0 0 0,-1 0 0,1-21 15,0 21-15,21 1 0,0-1 16,-21-21-16,0 0 16,21 21-16,-21-21 281,-1 0-266,1 0 1</inkml:trace>
  <inkml:trace contextRef="#ctx0" brushRef="#br0" timeOffset="49988.3">12340 5863 0,'-21'21'0,"0"-21"31,0 0-15,-1 0 0,1 0-1,0 0-15,21-21 0,-21 21 16,0 0-16,0 0 0,-1-21 0,22 0 16,-21 21-16,0 0 0,0-21 0,0 0 15,0-1 1,-1 1-16,22 0 0,-21 0 15,21 0-15,-21 0 16,0-1-16,21 1 0,0 0 16,0 0-16,0 0 0,0 0 15,0-1-15,0 1 16,0 0-16,0 0 0,0 0 16,0 0-16,21 21 0,0-22 0,0 1 15,1 21-15,-1-21 0,21 0 16,0 21-16,-20-21 0,20 0 0,0 21 15,1 0-15,-1 0 0,-21 0 16,0-22-16</inkml:trace>
  <inkml:trace contextRef="#ctx0" brushRef="#br0" timeOffset="50485.02">12594 5313 0,'0'0'0,"0"21"15,0 0 1,0 0-16,-21 1 16,0-1-16,0 0 0,-1 0 15,1 0-15,-21 0 0,21 22 0,-22-22 16,1 0-16,21 21 0,-21-20 15,-1 20-15,22-21 0,-21 21 0,21-20 16,-22 20-16,22 0 0,0-21 0,-21 22 16,20-1-16,1-21 0,21 22 15,-21-22-15,21 0 0,-21 21 16,21-21-16,-21 1 0,21 20 0,0-21 16,0 0-16,0 0 0,0 1 15,0-1-15,21 0 0,0 0 16,-21 0-16,21-21 0,0 21 0,1-21 15,-1 0-15,0 0 0,0 0 16,0 0-16,22 0 0,-22 0 0,21 0 16,-21-21-16,22 0 0,-1 21 0,-21-21 15,21 0-15,-20 0 0,20-1 16,-21 1-16,0 0 0,0 0 0,-21 0 16,0 0-16,0-1 0,0 1 0,0 0 15,0-21-15,0 21 0,0-1 16,-21 1-16,0-21 0,0 21 0,0 0 15,0-1-15,-1 1 0,1 0 16,0 21-16,0 0 0,0-21 16,0 21-16,-1 0 0,1 0 0,0 0 15,0 0-15,0 0 0,0 0 0,-1 21 16,1 0-16,0-21 16,21 21-16,-21-21 15,21 22-15,-21-22 16,42 0 15</inkml:trace>
  <inkml:trace contextRef="#ctx0" brushRef="#br0" timeOffset="50944.78">12150 5398 0,'0'-43'16,"0"22"-1,0 0-15,21 21 16,-21-21-16,21 0 16,0 21-16,-21-22 0,21 22 15,0-21-15,1 21 0,-1 0 16,0 0-16,0 0 0,0 0 0,0 0 15,1 0-15,-1 0 16,0 0-16,0 21 0,0-21 16,-21 22-16,0-1 0,0 0 15,0 0-15,0 0 16,0 0-16,-21 1 16,0-22-16,0 21 0,0-21 0,-1 21 15,1-21-15,-42 0 0</inkml:trace>
  <inkml:trace contextRef="#ctx0" brushRef="#br0" timeOffset="51600.4">13166 5419 0,'-22'0'0,"44"0"0,-65 0 16,64-21 15,22 21-31,-1 0 0,-21 0 16,22 0-16,-1 0 0,0 0 0,1 0 15,-1 0-15,21 0 0,-20 0 16,-1 0-16,22 0 0,-22 0 0,0-22 16,22 22-16,-43 0 0,21 0 0,-21 0 15,22 0-15,-22 0 0,0 0 0,0 0 16,0 0 0,-42 0-1,0 0-15,0 0 0,0 0 16,0 0-16,-1 0 0,1 0 15,0 0-15,-21 0 0,21 0 0</inkml:trace>
  <inkml:trace contextRef="#ctx0" brushRef="#br0" timeOffset="51940.21">13589 5398 0,'0'42'16,"0"-21"-16,21 0 0,-21 0 15,0 1-15,0 20 0,-21-21 16,63 21-16,-42-20 0,-21 20 16,0 0-16,0 1 0,0-1 0,-1-21 15,22 21-15,0 1 0,-21-22 16,21 21-16,-21-21 0,21 22 0,-21-22 15,21 0-15,-21 0 16,21 0-16,0 1 0,21-44 63,-21 1-48,21 21-15,0-21 0</inkml:trace>
  <inkml:trace contextRef="#ctx0" brushRef="#br0" timeOffset="52733.29">13970 5757 0,'0'-21'31,"0"42"-31,0 1 16,0-1-16,-21 0 16,0 0-16,-1 21 0,22-20 15,-21-1-15,21 0 0,0 0 16,0 0-16,0 0 0,-21 1 0,21-1 16,0 0-16,0 0 0,0 0 15,0 0 1,0 1-16,21-22 15,0 0-15,1 0 0,-1 0 16,0 0-16,21 0 0,-21 0 0,22-22 16,-22 1-16,0 21 0,21-21 15,-20 0-15,20 0 0,-21 0 0,0-1 16,0 1-16,1 0 0,-1 0 0,0 0 16,0 0-16,-21-1 0,21 1 15,-21 0-15,21 0 16,-42 42 31,0-21-32,21 21-15,-21 0 0,21 1 16,0-1-16,-21 0 0,0 0 0,21 0 16,-22 0-16,22 22 0,-21-22 15,21 0-15,-21 0 0,0 0 0,21 22 16,0-22-16,0 0 0,-21 21 0,21-20 15,-21 20-15,21 0 0,0 1 16,0-1-16,0 0 0,0 1 0,0-22 16,0 21-16,0 0 0,0 1 0,0-22 15,0 21-15,-22-21 0,22 22 16,0-22-16,0 0 0,0 0 16,0 0-16,-21 1 0,0-1 0,0 0 15,21 0-15,-21 0 0,0-21 0,-1 21 16,1-21-16,-21 0 0,21 0 15,0 0-15,-22 0 0,22 0 0,-21 0 16,-1 0-16,22 0 0,-21 0 0,21-21 16,-22 21-16,22-21 0,0 0 15,0 21-15,0-21 0,0 0 16,-1 21-16,22-22 0,0 1 0,0 0 16,0 0-16,0 0 15,0 0-15,0-1 16,22 1-16,-1 0 0,0 21 15,0-21-15,0 0 0,0 0 16,22-1-16</inkml:trace>
  <inkml:trace contextRef="#ctx0" brushRef="#br0" timeOffset="53168.55">14647 5863 0,'0'0'0,"0"-21"15,0 0 1,-21 21 15,21 21-31,0 0 0,0 0 16,0 1-16,0-1 0,0 21 0,0-21 15,0 22-15,0-22 0,0 21 16,0 0-16,0-20 0,0 20 0,0 0 16,0 22-16,0-22 0,0 0 0,-21 22 15,21-22-15,-21 1 0,21 20 16,-21-21-16,-1 1 0,22-1 16,-21 0-16,0 1 0,0-22 0,0 21 15,0-21-15,21 22 0,-22-22 0,1 0 16,21 0-16,-21 0 0,21 1 15,21-22 32,-21-22-47,21 22 0,-21-21 0,22 0 16,-22 0-16,21 0 0,0-22 16,0 22-16</inkml:trace>
  <inkml:trace contextRef="#ctx0" brushRef="#br0" timeOffset="53593.31">14668 6054 0,'0'0'0,"-21"-21"0,21-1 0,0 1 16,0 0-16,0-21 0,-21 21 15,21-1-15,0 1 0,0 0 0,0 0 16,0 0-16,0 0 0,0-1 15,21 22-15,0-21 0,1 0 0,20 0 16,-21 21-16,21 0 0,-20-21 16,20 21-16,0 0 0,-21 0 0,22 0 15,-22 0-15,21 21 0,-21 0 16,1-21-16,-1 21 0,0 0 0,-21 1 16,0-1-16,0 0 0,0 0 15,0 0-15,-21 0 0,0 1 0,-1-1 16,1 0-16,-21 0 0,21 0 0,-22 0 15,22 1-15,0-22 0,-21 21 16,21 0-16,-1-21 0,22 21 0,-21-21 16,0 0-16,21 21 0,-21-21 15,42 0 48,-21-21-63,21 21 15,0 0-15</inkml:trace>
  <inkml:trace contextRef="#ctx0" brushRef="#br0" timeOffset="54081.54">15494 5906 0,'42'0'15,"-21"0"1,1-22-16,-1 22 0,0 0 16,0-21-16,0 21 15,0-21-15,1 0 0,-1 21 16,-21-21-16,21 21 0,0-21 0,-21-1 15,21 1-15,0 0 16,-21 0-16,0 0 16,-21 21 15,0 0-31,0 0 16,0 21-16,0 0 15,-1 0-15,1 0 0,0 1 0,21 20 16,-21-21-16,0 0 0,0 0 0,21 1 15,0 20-15,0-21 0,-22 0 16,22 0-16,0 1 0,0-1 16,0 0-16,0 0 0,0 0 15,0 0 1,22-21-16,-1 0 16,0 0-16,0 0 0,0 0 15,0 0-15,1 0 0,-1 0 16,21 0-16,-21 0 0</inkml:trace>
  <inkml:trace contextRef="#ctx0" brushRef="#br0" timeOffset="54778.15">16616 5779 0,'21'-22'0,"-42"44"0,63-65 16,-42 22-16,0 0 15,-21 21 1,0 0 0,0 0-16,-1 0 0,1 0 15,0 21-15,-21-21 0,21 21 0,-1 0 16,1-21-16,-21 22 0,21-1 0,0 0 16,-1 0-16,1-21 0,21 21 15,0 0-15,-21-21 0,21 22 0,0-1 16,0 0-1,0 0 1,21-21-16,0 0 0,1 0 0,-1 0 16,0 0-16,0 0 15,0 0-15,22 21 0,-22-21 0,0 0 16,0 0-16,0 0 0,0 0 0,1 0 16,-1 0-16,0 0 0,0 0 15,0 0-15,-21 21 0,21 1 16,-21-1-1,0 0 1,-21-21-16,0 21 16,0-21-16,0 0 0,0 21 15,-1-21-15,1 0 16,0 0-16,0 21 0,0-21 0,-22 0 16,22 0-16,0 0 0,-21 22 0,21-22 15,-22 0-15,22 0 0,0 0 16,-21 0-16,20 0 0,1 0 0,0 0 15,0 0-15,0 0 0,0 0 16,-1 0-16,1 0 16,0 0-1</inkml:trace>
  <inkml:trace contextRef="#ctx0" brushRef="#br0" timeOffset="79784.78">11663 2731 0</inkml:trace>
  <inkml:trace contextRef="#ctx0" brushRef="#br0" timeOffset="80637.28">11642 2709 0,'-22'0'16,"44"0"46,-1 0-46,0 0-16,0 0 15,21 0-15,-20 0 0,20 0 0,0 0 16,1 0-16,-1 0 0,0 0 0,1 0 16,-1 0-16,21 0 0,-20 0 15,20 0-15,-20 0 0,-1 0 0,0 0 16,22 0-16,-22 0 0,0-21 15,1 21-15,-22 0 0,21 0 0,1 0 16,-1 0-16,21 0 0,-20 0 16,-1 0-16,22-21 0,-22 21 0,21 0 15,1 0-15,-1 0 0,1 0 0,-1 0 16,1 0-16,-22 0 0,22 0 16,-1-21-16,-20 21 0,20 0 15,-21 0-15,1 0 0,20 0 16,-20 0-16,-1 0 0,21 0 0,-20 0 15,20 0-15,1 0 0,-1 0 16,1 0-16,-1-21 0,22 21 0,-22 0 16,1 0-16,-1 0 0,-20 0 0,20 0 15,1 0-15,-22 0 0,22 0 16,-1 0-16,-21 0 0,22 0 0,-1 0 16,1-21-16,-1 21 0,1 0 15,-1 0-15,-20 0 0,20 0 0,1 0 16,-22 0-16,22-22 0,-1 22 15,-21 0-15,1 0 0,20 0 0,-20 0 16,20 0-16,-21 0 0,1 0 16,20-21-16,-20 21 0,20 0 15,-21 0-15,22 0 0,-22 0 0,1 0 16,-1 0-16,21-21 0,-20 21 16,-1 0-16,-21-21 0,22 21 0,-1 0 15,-21 0-15,21 0 16,-20 0-16,-1-21 0,21 21 0,-21 0 15,0 0-15,1 0 0,-1 0 16,-21-21 109</inkml:trace>
  <inkml:trace contextRef="#ctx0" brushRef="#br0" timeOffset="92508.19">12827 4509 0,'0'21'32,"0"0"61,-21-21-61</inkml:trace>
  <inkml:trace contextRef="#ctx0" brushRef="#br0" timeOffset="93705.48">12700 4551 0,'-21'0'15,"0"0"-15,-1 0 16,1 0-16,0 0 15,0 0-15,0 0 0,0 0 16,-1 0-16,1 0 0,0 0 16,0 0-16,0 0 0,0 0 0,-1 0 15,1 0-15,0 0 0,0 0 16,0 0-16,0 0 16,-1 0-16,44 0 125,-1 0-110,0 0-15,0 0 0,0 0 0,0 0 16,1 0-16,-1 0 0,0 0 0,0 0 15,21 0-15,-20 0 16,-1 0-16,0 0 0,0 0 16,0 0-16,22 0 15,-22 0-15,0-21 0,0 21 0,21 0 16,-20 0-16,20 0 0,-21 0 0,21 0 16,1 0-16,-1 0 0,0 0 15,1 0-15,20 0 0,-20 0 0,-1 0 16,0-21-16,22 21 0,-22 0 15,0 0-15,1 0 0,-1 0 0,0 0 16,-20 0-16,20 0 0,0 0 16,1-22-16,-1 22 0,0 0 15,1 0-15,41 0 0,-41 0 0,-1 0 16,21 0-16,-20-21 0,-1 21 16,22 0-16,-22 0 0,0 0 15,22 0-15,-22 0 0,0 0 16,1 0-16,-1 0 0,0 0 0,-20 0 15,20 0-15,0 0 0,-21 0 16,22 0-16,-22 0 0,21 0 0,1 0 16,-22 0-16,21 0 0,43-21 15,-43 21-15,0 0 0,1 0 16,-22 0-16,21 0 0,1 0 0,-1 0 16,0 0-16,1 0 0,-1 0 15,0 0-15,-21 0 0,22 0 0,-1 0 16,-21 0-16,22-21 0,-1 21 0,-21 0 15,21 0-15,-20 0 16,20 0-16,-21 0 0,21 0 0,-20 0 16,-1-21-16,21 21 0,-21 0 15,0 0-15,1 0 0,20 0 0,-21 0 16,0 0-16,0 0 0,1 0 16,-1 0-16,0 0 0,0 0 0,0 0 15,0 0-15,1 0 0,-1 0 16,0 0-16,0 0 0,0 0 15,0 0-15,1 0 32,-22-21 140,-22 21-141</inkml:trace>
  <inkml:trace contextRef="#ctx0" brushRef="#br0" timeOffset="97312.06">18732 4614 0,'0'0'0,"-21"0"0,0 0 15,0 0-15,0 0 16,0 0 0,-1 0-16,1 0 15,0 0-15,0 0 32,42 22 46,0-22-63,0 0-15,1 0 0,-1 0 0,21 0 16,-21 0-16,0 0 0,22 0 16,-22 0-16,21 0 0,-21 0 0,22 0 15,-1 0-15,-21 0 0,22 0 16,-1 0-16,-21 0 0,21 0 0,1 0 15,-1 0-15,0 0 0,1 0 16,-1 0-16,0 0 0,1 0 16,-1 0-16,0 0 0,1 0 0,-1 0 15,0 0-15,1 0 0,-22 0 16,21 0-16,1 0 0,-1 0 0,0 0 16,1 0-16,-1 0 0,0 0 15,-21 21-15,22-21 0,-1 0 0,-21 0 16,22 0-16,-22 0 0,21 0 15,-21 0-15,22 0 0,-1 21 0,-21-21 16,21 0-16,1 0 0,-22 0 0,21 0 16,-21 0-16,1 0 0,-1 0 15,0 0-15,0 0 0,0 0 0,0 0 16,1 0 0,-1 0-16,-42 0 125,-1 0-110</inkml:trace>
  <inkml:trace contextRef="#ctx0" brushRef="#br0" timeOffset="99345.09">0 10795 0,'0'0'0,"0"-21"47,0 0-16,0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3:21:52.1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1376 0,'0'-21'16,"0"0"-1,0 42 48,0 0-47,0 0-16,0 0 15,0 22-15,0-22 0,0 0 16,0 21-16,0-21 0,0 22 15,0-1-15,0 0 0,0-20 0,0 20 16,0 0-16,0-21 0,0 22 16,0-22-16,0 0 0,0 0 0,-21 0 15,21 1-15,0-1 0,0 0 16,0 0-16,-22-21 16,22-21-1,-21 0-15,21 0 16</inkml:trace>
  <inkml:trace contextRef="#ctx0" brushRef="#br0" timeOffset="530.69">1418 1249 0,'0'0'0,"0"21"0,21-21 0,0 0 16,1 0 0,-1 0-16,0 0 0,0 0 15,0 0-15,0 0 16,-21-21-16,0 0 0,22 21 0,-22-21 15,0-1-15,0 1 16,0 0-16,0 0 16,0 0-16,-22 21 0,1 0 15,0 0 1,0 0-16,0 0 16,0 0-16,21 21 15,-22 0-15,22 0 0,0 0 16,0 1-16,0-1 0,0 0 15,0 0 1</inkml:trace>
  <inkml:trace contextRef="#ctx0" brushRef="#br0" timeOffset="1380.2">2307 1503 0,'0'-21'0,"0"-22"16,0 22-1,0 0-15,0 0 0,0 0 16,0 0-16,-21 21 0,21-22 16,-21 1-16,0 21 0,21-21 15,-22 21-15,1 0 0,0 0 0,0 0 16,0 0-16,0 0 16,-1 0-16,1 0 0,0 21 0,-21-21 15,21 21-15,-1 1 16,1-1-16,0 0 0,0 21 0,21-21 15,-21 1-15,0-1 0,-1 21 16,22-21-16,0 22 0,0-1 0,0-21 16,-21 0-16,21 22 0,0-22 15,0 0-15,0 21 0,0-21 0,0 1 16,0-1-16,21 0 0,-21 0 16,22-21-16,-1 21 0,0-21 15,0 0-15,0 0 0,0 0 16,1 0-16,-1 0 15,0 0-15,0 0 0,0-21 0,0 0 16,1 0-16,20 0 0,-21-1 16,0 1-16,0 0 0,1-21 0,-1 21 15,0-22-15,0 22 0,-21-21 16,21-1-16,0 1 0,-21 21 16,0-21-16,22-1 0,-1 1 0,-21 21 15,0-22-15,0 1 0,0 21 16,21-21-16,-21 20 0,0 1 0,0 0 15,0 0-15,0 0 0,0 0 16,0-1-16,0 1 0,0 42 47,-21 1-31,21-1-16,0 0 0,0 0 0,-21 21 15,21-20-15,-22 20 16,22-21-16,-21 21 0,21 1 0,0-1 15,0 0-15,0-20 0,0 20 16,0 21-16,0-20 0,0-1 0,0 0 16,0-20-16,0 20 0,0 0 15,0-21-15,21 1 0,1-1 0,-22 0 16,21 0-16,0 0 0,0-21 0,0 0 16,0 0-16,1 0 15,-1 0-15,0 0 0,0 0 16,21-21-16,-20 0 0</inkml:trace>
  <inkml:trace contextRef="#ctx0" brushRef="#br0" timeOffset="2830.38">4297 1058 0,'0'0'0,"21"-21"15,-21 0-15,0 0 16,0 0-16,0 0 16,0 42 31,0 0-32,-21 0-15,0 0 0,21 0 16,-22 22-16,22-22 0,-21 21 0,0 1 15,21-1-15,-21 0 0,0 1 16,21-1-16,-21 0 0,-1 22 0,1-22 16,0 0-16,21 1 0,-21 20 0,0-20 15,0-1-15,-1 0 0,1 1 16,21-22-16,-21 0 0,0 21 0,0-21 16,21 1-16,-21-1 0,-1 0 15,1-21-15,0 0 16,0 0-16,0-21 15,0 0-15,21-1 0,-22 1 0,1 0 16,21-21-16,-21-1 0,0 1 0,21 0 16,-21-1-16,21 1 0,0 0 15,0 21-15,0-22 0,0 22 16,0-21-16,0 21 0,0-1 0,0 1 16,0 0-16,21 0 15,0 21 1,0 0-16,0 21 15,1-21-15,-1 21 0,-21 0 16,21 1-16,0-1 0,0 0 0,0 0 16,-21 21-16,22-20 0,-1 20 15,0-21-15,-21 21 0,21-20 0,0 20 16,-21-21-16,21 0 0,1 22 0,-1-22 16,-21 0-16,21-21 0,0 21 15,-21 0-15,21 0 0,0-21 16,1 22-16,-1-22 0,0 0 15,0 0-15,0 0 0,0 0 16,1 0-16,-1-22 0,0 1 0,0 21 16,0-21-16,22 0 0,-22 0 0,0 0 15,0-1-15,0-20 0,0 21 16,1 0-16,-1-22 0,0 22 0,0 0 16,0-42-16,0 41 0,1 1 15,-22 0-15,0 0 16,21 21-1,-21-21-15,0 42 32,0 0-32,0 0 15,0 0-15,0 1 0,0-1 16,0 21-16,0-21 0,0 0 0,-21 22 16,21-22-16,0 0 0,0 0 15,0 22-15,0-22 0,0 0 0,0 0 16,0 0-16,0 0 0,0 1 0,0-1 15,21 0-15,0-21 16,21 21-16,-21-21 0,1 0 16,-1 0-16,21 0 0,-21 0 15,0 0-15,22 0 0,-22-21 0,21 0 16,-21 0-16,1 21 0,20-22 16,-21 1-16,0-21 0,0 21 0,1 0 15,-22-22-15,0 1 0,21 0 16,-21 20-16,0-20 0,0 0 0,0-1 15,0 22-15,0-21 0,0 21 0,-21 0 16,-1-1-16,1 1 0,0 0 16,0 21-16,0-21 0,0 21 0,-22 0 15,22 0-15,0 0 0,-43 0 16,43 0-16,0 0 0,-21 21 16,21 0-16,-1 0 0,1-21 15,0 22-15,0 20 0,21-21 0,0 0 16,-21 22-16,21-22 0,0 0 15,-21 21-15,21-21 0,0 1 0,0 20 16,0-21-16,0 0 0,0 0 0,21 1 16,0-1-16,-21 0 0,21-21 15,0 21-15,22-21 0,-22 0 0,0 0 16,21 0-16</inkml:trace>
  <inkml:trace contextRef="#ctx0" brushRef="#br0" timeOffset="3230.15">5884 1439 0,'0'-21'0,"0"42"0,0-63 15,0 21-15,0 0 16,0 0-1,-21 21-15,0 0 0,0 0 16,0 0-16,-1 0 16,1 0-16,0 21 15,0 0-15,21 0 0,-21 0 16,0 0-16,21 1 0,-22-1 16,1 0-16,21 0 0,-21 21 0,21-20 15,0-1-15,-21 21 0,21-21 16,-21 22-16,21-22 0,0 0 0,0 21 15,0-21-15,0 1 0,0 20 16,0-21-16,0 0 0,21-21 16,0 21-16,-21 1 0,21-22 0,22 21 15,-22-21-15,0 0 0,21 0 0,-21 0 16,22 0-16,-1 0 0,0 0 16,1 0-16,-22 0 0,21 0 15</inkml:trace>
  <inkml:trace contextRef="#ctx0" brushRef="#br0" timeOffset="3851.8">6689 1588 0,'0'-22'0,"0"44"0,0-65 0,0 22 0,0 0 16,0 0-16,0 0 0,0-1 15,0 1-15,-22 0 0,1 21 16,0-21-16,0 21 0,0 0 15,0 0-15,-1 0 0,1 0 16,0 0-16,0 0 0,0 21 16,0 0-16,-22 0 0,22 1 15,21-1-15,-21 0 0,0 0 0,0 21 16,-1 1-16,1-22 0,21 21 0,0 1 16,-21-22-16,21 21 0,0-21 15,-21 22-15,21-22 0,0 0 0,0 21 16,0-21-16,21 1 15,0-1-15,0-21 0,1 0 16,-1 0-16,0 0 0,0 0 0,0 0 16,0-21-16,1 21 0,20-22 15,-21 1-15,0 0 0,0 0 16,1 0-16,-1-22 0,0 22 0,0-21 16,0 0-16,0-1 0,-21 22 15,0-21-15,22 21 0,-22-22 0,21 22 16,-21 0-16,0 0 0,0 0 15,0 42 32,-21 0-47,21 0 0,0 0 16,0 22-16,0-22 0,0 0 0,0 21 16,0-21-16,0 1 0,0 20 0,0-21 15,0 0-15,0 0 0,0 1 16,0-1-16,0 0 0,0 0 15,21 0-15,0 0 0,0-21 16,0 22-16,0-22 0,1 0 0,-1 0 16,0 0-16,0 0 0,0 0 15,0 0-15,1 0 0,-1-22 0,21 1 16,-21 21-16,0-21 0,1 0 0,-1 0 16,0 0-16</inkml:trace>
  <inkml:trace contextRef="#ctx0" brushRef="#br0" timeOffset="4214.59">7387 889 0,'0'0'0,"0"-21"0,0 0 0,0 0 16,0-1-1,-21 22 1,21 22-16,0-1 15,-21 21-15,21-21 0,-21 0 16,21 22-16,0-1 0,-22 0 0,22 1 16,0-1-16,0 0 0,0-20 0,0 20 15,0 0-15,-21 1 0,21-1 0,0-21 16,0 21-16,0 1 0,0-1 16,-21-21-16,21 43 0,0-22 15,0-21-15,0 22 0,0-22 16,0 0-16,0 0 0,0 0 0,0 0 15,0 1-15,21-1 16,0-21-16,1 0 16,-1 0-16,0 0 15,-21-21-15,21 21 0,0-22 0,-21 1 16,21 0-16,1 0 16</inkml:trace>
  <inkml:trace contextRef="#ctx0" brushRef="#br0" timeOffset="4451.45">7133 1397 0,'0'21'0,"0"-42"0,21 42 31,0-21-15,1 0-16,-1 0 0,0 0 15,0 0-15,21 0 0,-20 0 0,20 0 16,-21-21-16,21 21 0,-20 0 0,20-21 16,0 21-16,-21 0 0,22-21 0,-22 21 15,21-21-15,1 21 0,-22 0 16</inkml:trace>
  <inkml:trace contextRef="#ctx0" brushRef="#br0" timeOffset="4923.18">7959 1270 0,'-22'0'31,"22"21"-15,-21-21-16,0 21 0,21 1 15,-21-22-15,0 21 0,0 0 16,21 0-16,-22 0 0,1 0 16,0 1-16,21 20 0,0-21 0,0 0 15,-21 0-15,21 1 16,0-1-16,0 0 0,0 0 0,0 21 15,0-20-15,21-1 0,0 0 0,0 0 16,1 0-16,-1-21 0,0 21 16,0-21-16,21 0 0,-20 0 15,20 0-15,-21 0 0,0 0 0,22 0 0,-22 0 16,0 0-16,21 0 0,-21-21 0,1 0 16,-1 21-16,0-21 0,0 0 15,0-22-15,0 1 0,-21 21 16,0-21-16,22 20 0,-22 1 0,21-21 15,-21 0-15,0 20 0,0 1 16,0-21-16,0 21 0,-21 0 0,-1-1 16,1 1-16,0 21 0,-21-21 15,21 21-15,-22 0 0,22 0 0,-21 0 16,21 0-16,-22 0 0,22 21 0,0-21 16,0 21-16,0 1 0,-1-22 15,1 21-15,0 0 0,21 0 16,0 0-16,0 0 15,0 1-15,21-22 16,22 21 0,-22-21-16</inkml:trace>
  <inkml:trace contextRef="#ctx0" brushRef="#br0" timeOffset="5494.85">8678 1397 0,'0'0'0,"0"-21"16,0 0-16,0 0 15,21-1-15,1 22 16,-1 0-16,0-21 15,0 21-15,0 0 0,0 0 0,1 0 16,-1 0-16,0 0 16,0 0-16,0 21 0,0-21 0,1 22 15,-1-1-15,-21 0 0,21 0 16,-21 0-16,0 0 0,0 1 16,0-1-16,0 0 0,0 21 15,0-21-15,0 1 0,0 20 0,0-21 16,0 0-16,0 0 0,0 1 15,0-1-15,-21 0 0,21 0 0,0 0 16,-21-21-16,-1 21 0,1-21 16,0 0-16,0 0 31,21-21-15,0 0-16,0 0 0,0 0 0,0 0 15,0-1-15,21-20 0,-21 21 0,21-21 16,0 20-16,-21-20 15,22 21-15,-1-21 0,0 20 0,-21 1 16,21 0-16,0 0 0,-21 0 0,21 0 16,-21-1-16,22 1 0,-1 21 15,-21-21-15,21 21 0,0 0 0,-21-21 16,21 21-16,0-21 0,1 21 16,-1 0-16,0 0 0,0 0 15,0 0-15,0 0 0,1 0 0</inkml:trace>
  <inkml:trace contextRef="#ctx0" brushRef="#br0" timeOffset="6154.48">10266 1312 0,'0'-21'0,"0"-21"16,0 21-1,-21 0-15,-1 21 16,22-22-16,-21 22 0,0-21 0,0 21 16,0 0-16,0 0 15,-1 0-15,1 0 0,0 0 16,-21 0-16,21 0 0,-1 21 0,-20-21 15,21 22-15,0-22 0,0 21 16,-1 0-16,1-21 0,0 21 0,0 0 16,21 0-16,0 1 0,0-1 15,0 0-15,0 0 16,21-21-16,0 21 16,0-21-16,1 0 0,-1 21 0,0-21 15,0 0-15,0 0 0,0 22 0,1-22 16,20 0-16,-21 0 0,0 0 15,0 0-15,1 0 0,-1 21 0,0-21 16,0 0-16,0 0 16,0 21-16,-21 0 31,0 0-31,-21 0 16,0-21-16,0 22 0,0-22 15,0 21-15,-1-21 0,1 21 0,0-21 16,0 0-16,0 21 0,0-21 0,-22 0 15,22 21-15,0-21 0,0 0 16,0 0-16,-1 0 0,1 0 0,0 0 16,0 0-16,0 0 0,0 0 15,-1 0-15,1 0 0,0 0 16,0 0 0,0 0-16,0 0 15,-1 0-15</inkml:trace>
  <inkml:trace contextRef="#ctx0" brushRef="#br0" timeOffset="7810.53">1101 2477 0,'0'0'0,"21"0"47,0 0-31,0 0-16,0 0 15,0 0-15,1 0 0,-1 0 0,0 0 16,0 0-16,21 0 0,-20 0 15,-1 0-15,21 0 0,-21 0 0,22 0 16,-22 0-16,21 0 0,-21 0 16,22 0-16,-22 0 0,21 0 15,-21 0-15,64 0 0,-64 0 16,21 0-16,1 0 0,-22 0 16,21 0-16,1 0 0,-1 0 0,-21 0 15,21 0-15,1 0 0,-1 0 16,0 0-16,22 0 0,-22 0 0,1 0 15,20 0-15,-21-22 0,22 22 16,-1 0-16,1 0 0,-22 0 0,22 0 16,-1 0-16,1 0 0,-22 0 0,22 0 15,-1-21-15,1 21 0,-22 0 16,21 0-16,1 0 0,-1 0 0,1 0 16,21 0-16,-22 0 0,1 0 0,20 0 15,-20 0-15,20 0 16,-20-21-16,-1 21 0,1 0 0,21 0 15,-22 0-15,1 0 0,20 0 0,-20 0 16,20 0-16,1 0 0,-21 0 16,20 0-16,1 0 0,0 0 0,-1-21 15,1 21-15,0 0 0,-22 0 16,85 0-16,-63 0 0,-22 0 16,22 0-16,-21 0 0,20 0 0,-20 0 15,20 0-15,1 0 16,-21 0-16,-1 0 0,22 0 0,-22 0 15,22 0-15,-22 0 0,22-21 0,0 21 16,-1 0-16,-20 0 0,21 0 16,-1 0-16,1 0 0,0 0 0,-1 0 15,1 0-15,-22 0 0,22 0 0,63-21 16,-84 21-16,-1 0 0,22 0 16,-22 0-16,22 0 0,0 0 15,-22 0-15,22 0 0,-22 0 0,1 0 16,-1 0-16,22 0 0,-21 0 0,-1 0 15,22 0-15,-22 0 0,22 0 16,0 0-16,-22 0 0,22 0 16,-1 0-16,65 0 0,-65 0 0,-20 0 15,-1 0-15,22 0 0,-22 0 16,1 0-16,21 0 0,-22 0 16,1 0-16,20 0 0,-20 0 0,-1 0 15,1 0-15,20 0 0,-20 0 0,-22 0 16,22 0-16,42 0 15,-64 0-15,0 0 0,1 0 0,-22 0 16,21 0-16,-21 0 0,0 0 0,1 0 16,-1 0-16,-21-22 15,21 22 1,-21-21 62</inkml:trace>
  <inkml:trace contextRef="#ctx0" brushRef="#br0" timeOffset="7958.45">10964 2392 0,'0'0'15,"21"0"-15,1 21 32,-1-21-17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3:24:06.0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3683 0,'0'21'0</inkml:trace>
  <inkml:trace contextRef="#ctx0" brushRef="#br0" timeOffset="1095.36">85 2900 0,'-43'0'16,"64"21"-1,-21 0 1,22 0-16,-1-21 15,0 22-15,0-22 16,-21 21-16,21-21 0,0 0 0,1 0 16,-1 21-16,0-21 15,0 0-15,0 0 0,0 0 16,1 0-16,20 0 0,0 0 16,-21 0-16,22 0 0,-22-21 15,0 21-15,0-21 0,0-1 16,1 1-16,-1 21 0,0-21 0,-21 0 15,21 0-15,-21 0 16,0-1-16,0 1 16,-21 21 15,0 0-31,21 21 0,0 1 16,-21-1-16,21 0 15,0 0-15,0 0 0,-22-21 16,22 43-16,0-22 0,0 0 15,0 0-15,-21 21 0,21-20 0,0 20 16,0-21-16,0 21 0,0 1 16,0-22-16,0 21 0,0 1 15,0-22-15,0 21 0,0-21 0,0 0 16,0 22-16,0-22 0,0 0 16,0 0-16,0 0 15,0 1-15,0-1 0,-21-21 16,0 0-16,0 21 0,0-21 0,-1 0 15,1 0-15,-21 0 0,0 0 16,20 0-16,-20 0 0,0 0 16,-1 0-16,22 0 0,-21-21 0,21 21 15,0-21-15,-1 21 0,1 0 16,0 0-16,0-22 0,21 1 16,0 0-1,21 0 1,0 0-16,0 21 0,1-21 0,20-1 15</inkml:trace>
  <inkml:trace contextRef="#ctx0" brushRef="#br0" timeOffset="1443.17">910 2900 0,'0'21'47,"0"0"-47,-21 0 0,21 1 16,0-1-16,0 21 0,0-21 16,0 22-16,-21-22 0,21 21 15,-21 0-15,21 1 0,-22-1 16,22 0-16,-21 1 0,21-1 0,0-21 15,0 0-15,0 22 0,0-22 16,0 0-16,0 0 0,0 0 16,21-21-1,1 0-15,-1 0 16,0 0-16,0 0 0,0-21 16,-21 0-16,21 0 0,1 0 15,-22 0-15</inkml:trace>
  <inkml:trace contextRef="#ctx0" brushRef="#br0" timeOffset="1620.07">677 3260 0,'0'0'0,"0"21"0,21-21 15,1 0 1,-1 0-16,21 0 0,-21 0 0,0 0 15,22-21-15,-22 21 0,21-21 16,1 21-16,-1-22 0</inkml:trace>
  <inkml:trace contextRef="#ctx0" brushRef="#br0" timeOffset="1979.86">2138 3069 0,'0'0'0,"-21"0"15,-1 0 32,1 21-47,0 1 16,21-1-16,-21 21 0,21 0 15,0-20-15,0 20 0,0-21 0,0 0 16,0 22-16,0-22 0,0 21 16,-21-21-16,21 0 0,0 1 0,0-1 15,0 0-15,0 0 0,0 0 16,0 0-16,0 1 0,0-1 16,21-21-1,0 0-15,0 0 0,0-21 16,1-1-16,-1 22 0,0-21 15,0-21-15,21 21 0</inkml:trace>
  <inkml:trace contextRef="#ctx0" brushRef="#br0" timeOffset="2387.63">2625 3196 0,'0'0'0,"0"-21"0,63 0 15,-42 21-15,-105-21 31,62 21-31,1 21 0,-21-21 16,21 21-16,0 0 0,-22 0 16,22 1-16,0-1 0,0 0 0,0 0 15,21 0-15,0 0 16,0 1-16,0-1 0,0 0 16,21-21-16,0 21 0,0-21 15,0 0-15,0 0 0,22 0 16,-22 21-16,0-21 0,21 0 0,-20 0 15,-1 0-15,0 21 0,21-21 0,1 0 16,-1 22-16,-21-22 0,-21 21 0,0 0 16,0 0-1,-21 0-15,0-21 0,0 21 16,-1-21-16,1 0 0,-21 22 16,21-22-16,-22 0 0,22 21 15,-21-21-15,0 0 0,20 0 16,-20 0-16,21 21 0,0-21 0,0 0 15,-1 0-15,1 0 0,0-21 16,0 21-16,21-21 16,-21-1-16,0 1 0</inkml:trace>
  <inkml:trace contextRef="#ctx0" brushRef="#br0" timeOffset="2607.51">2095 2921 0,'-21'0'0,"-21"0"16,42 21-1</inkml:trace>
  <inkml:trace contextRef="#ctx0" brushRef="#br0" timeOffset="4043.68">3683 3006 0,'0'0'0,"0"-21"16,0-1-1,21 1-15,-42 21 31,0 0-31,0 21 16,21 1-16,0-1 16,-22 21-16,22-21 15,0 0-15,0 22 0,0-22 0,-21 21 16,21 1-16,0-1 0,0-21 16,0 21-16,0 1 0,0-1 0,0-21 15,21 0-15,1 22 0,-22-22 16,21-21-16,0 21 0,0 0 0,0-21 15,0 0-15,1 0 0,20 0 16,-21 0-16,0 0 0,22 0 0,-22-21 16,0 0-16,0 0 15,21 0-15,-20-22 0,-1 22 0,0-21 16,0-1-16,-21 1 0,21 0 0,0-1 16,1 1-16,-22 0 0,0-1 15,21 1-15,0 21 0,-21 0 16,0-22-16,0 22 0,0 0 15,0 0-15,0 0 16,0 42 0,0 0-16,0 0 15,-21 0-15,21 1 0,0 20 16,0-21-16,-21 21 0,21 1 0,-22-1 16,22-21-16,0 22 0,0-1 15,0 0-15,0-21 0,0 22 0,0-22 16,0 0-16,0 0 0,0 0 15,22 1-15,-1-22 16,0 0-16,0 0 0,0 0 0,0 0 16,22 0-16,-22 21 15,21-42-15,1-1 0,-1 1 0,0-21 16,-21 42-16,22-21 0,-1-22 0,0 1 16,1 21-16,-1-21 0,0 20 15,-20 1-15,-22-21 0,21 21 16,0 0-16,0 21 0,-42 0 31,0 0-31,0 21 16,-1 0-16,22 0 15,0 0-15,0 0 0,0 1 0,0-1 16,0 0-16,0 0 0,0 0 16,22 0-16,-1 1 0,0-1 0,0 0 15,0 0-15,0 0 0,-21 0 16,0 1-1,-21-22 17,0 0-32,0-22 0,-21 22 15,20-21-15,1 21 0,0 0 16,-21-21-16,21 21 0,-1 0 16,1 0-16,0 0 0,0 0 15,0 0-15,21 21 16,0 0-1,21 1-15,0-22 16,21 0-16,-20 21 0,20-21 16,-21 0-16,21 0 0,1 0 0,-1 0 15,0 0-15,1 0 0,-1 0 16,0 0-16,1 0 0,-1 0 0,43-21 16,-43-1-1,22-20-15,-22 21 0,-21 0 16,21-43-16,-20 43 0,-22 0 15,0 0-15,0 0 0,0-1 16,0 1-16,0 0 0,-22 21 31,1 0-31,0 21 16,21 0-16,-21 1 0,0-1 16,21 0-16,0 0 0,-21 0 0,21 0 15,0 1-15,0-1 0,0 21 0,0-21 16,0 0-16,0 1 0,21-1 15,0 0-15,-21 0 16,21-21-16,0 0 0,0 0 16,22 0-16,-22 0 0,21 0 0,-21 0 15,22 0-15,-1 0 0,0 0 0,1 0 16,-1-21-16,22 21 0</inkml:trace>
  <inkml:trace contextRef="#ctx0" brushRef="#br0" timeOffset="4132.63">6435 3175 0,'0'-21'0,"0"42"0</inkml:trace>
  <inkml:trace contextRef="#ctx0" brushRef="#br0" timeOffset="4623.35">5905 3408 0,'0'21'0,"0"0"16,0 0-16,22 1 15,-1-1-15,0-21 0,0 21 0,0 0 16,0-21-16,1 0 0,-1 0 0,0 0 16,0 0-16,0 0 0,22 0 0,-22 0 15,0-21-15,0 21 0,0-21 16,0 0-16,22-1 0,-22-20 15,0 21-15,0-21 0,0 20 0,-21-20 16,22 0-16,-1-1 0,-21 1 16,0 0-16,21-1 0,-21 1 0,21 21 15,-21-21-15,0 20 0,0 1 16,0-21-16,0 21 0,0 0 16,0 42-1,-21 0 1,21 0-16,-21 0 0,21 0 15,-21 1-15,21-1 0,-22 21 16,22-21-16,22 22 0,-22-1 0,0-21 16,-22 21-16,22 1 0,0-22 0,0 21 15,0-21-15,0 22 0,0-22 16,0 0-16,0 0 0,0 0 16,0 1-16,22-22 15,-1 0-15,0 0 16,0 0-1,0-22-15,-21 1 0,21 21 16,-21-21-16,0 0 0</inkml:trace>
  <inkml:trace contextRef="#ctx0" brushRef="#br0" timeOffset="5049.1">6371 3175 0,'-21'0'16,"0"-21"-1,0 0-15,-1 0 16,1 21-16,0-22 0,0 22 16,0 0-16,0 0 15,-1 0-15,1 0 0,0 0 16,0 22-16,0-22 0,0 21 0,21 0 16,-22 0-16,1 21 0,0-20 15,0 20-15,0-21 0,21 0 16,0 22-16,-21-22 0,21 21 15,0-21-15,0 0 0,0 1 0,0-1 16,21-21-16,-21 21 0,21-21 16,0 0-16,0 0 0,22 0 0,-22 0 15,0 0-15,21 0 0,-21 0 0,22 0 16,-22-21-16,0 0 0,21-1 16</inkml:trace>
  <inkml:trace contextRef="#ctx0" brushRef="#br0" timeOffset="5538.83">7366 2921 0,'0'0'0,"0"-21"15,0 0 1,0 42 15,0 0-31,0 0 16,0 22-16,0-22 0,-21 0 16,21 0-16,-21 21 0,-1-20 0,22 20 15,0 0-15,-21-21 0,21 22 0,-21-22 16,21 21-16,0-21 0,0 22 15,0-22-15,-21 0 0,21 0 16,0 0-16,0-42 47</inkml:trace>
  <inkml:trace contextRef="#ctx0" brushRef="#br0" timeOffset="6095.51">7091 3281 0,'0'0'0,"-21"0"16,42 0 31,21 0-47,-21 0 0,0 0 0,22 0 15,-1-21-15,0 0 0,1 21 16,-1-22-16,0 1 0,64 0 15,-63 0-15,20 21 0,-21-21 16,1 0-16,-22 21 0,21 0 0,-21-22 16,1 22-16,-44 22 31,1-22-15,0 21-16,0 0 0,-21 21 15,42-21-15,-22 22 16,1-22-16,21 0 0,-21 21 0,21-20 15,0-1-15,0 0 0,0 0 16,0 0-16,21 0 0,0-21 0,1 22 16,20-22-16,-21 0 0,0 0 15,22 21-15,-1-21 0,-21 0 0,21 0 16,-20 0-16,20-21 0,-21 21 16,0-22-16,22 1 0,-22 0 0,0 0 15,-21 0-15,0-22 0,21 22 16,-21-21-16,0 21 0,0-22 15,0 22-15,0-21 0,-21 21 0,-21-22 16,20 22-16,1 21 16,0 0-16,0 0 0,-21 0 0,20 0 15,-20 0-15,21 0 0,-21 21 0,20-21 16,1 22-16,0-1 0,-21 0 16,21-21-16,21 42 0,-22-42 0,22 21 15,-21 1-15,21-1 0,0 0 16,0 0-16,0 0 15</inkml:trace>
  <inkml:trace contextRef="#ctx0" brushRef="#br0" timeOffset="6591.23">9207 3090 0,'0'22'31,"0"-1"-31,0 0 16,-21 0-16,21 0 0,0 0 15,-21 1-15,21-1 0,-21 0 0,21 0 16,0 0-16,0 0 0,0 1 16,-21-1-16,21 0 15,0-42 32,0 0-47,0-1 16,0 1-16,0 0 0</inkml:trace>
  <inkml:trace contextRef="#ctx0" brushRef="#br0" timeOffset="6780.12">9207 2900 0,'0'0'0,"22"0"0,-22 21 94,21-21-94,0 21 15,0-21-15,0 0 0,0 21 0</inkml:trace>
  <inkml:trace contextRef="#ctx0" brushRef="#br0" timeOffset="7369.78">10075 3112 0,'0'0'0,"21"0"0,1 0 15,-22-22 1,0 1-16,0 0 0,0 0 16,0 0-16,-22 21 0,1-21 15,0-1-15,0 22 0,0 0 16,0-21-16,-1 21 0,-20 0 0,21 0 15,-21 0-15,20 0 16,-20 0-16,21 21 0,-21 1 0,20-1 16,-20 0-16,21 0 0,0 0 15,0 0-15,-1 1 0,1 20 0,0-21 16,21 21-16,0-20 0,0-1 0,0 0 16,0 21-16,0-21 0,0 1 15,21-1-15,0-21 0,1 0 16,-1 0-16,21 0 0,-21 0 15,22 0-15,-22 0 0,21 0 0,0-21 16,1-1-16,-1 1 0,-21 0 16,22-21-16,-1 21 0,0-22 0,-21 1 15,1 0-15,20 20 0,-21-20 16,0 0-16,-21-1 0,21 1 16,1 0-16,-22-1 0,0 1 0,0 21 15,0 0-15,0 0 0,0-1 16,0 1-16,-22 42 15,1 1 1,0-1-16,0 21 0,0-21 0,21 22 16,-21-1-16,-1-21 0,1 21 0,21 1 15,0-1-15,0-21 0,-21 22 16,21-1-16,0 0 0,0-21 0,0 22 16,0-22-16,0 0 15,0 0-15,0 0 0,0 1 0,21-1 16,0-21-16,1 0 0,-1 0 15,0 0-15,0 0 16,0 0-16,0-21 0</inkml:trace>
  <inkml:trace contextRef="#ctx0" brushRef="#br0" timeOffset="7773.07">10435 3175 0,'-21'0'16,"21"21"-1,21-21 17,0 0-32,0 0 0,1 0 15,-1 0-15,0 0 0,0-21 16,0 0-16,22 21 0,-22-21 0,0 21 16,0-21-16,0-1 0,0 22 15,-21-21-15,0 0 0,0 0 16,-21 21-1,0 0-15,-21 0 16,21 0-16,-1 21 0,1 0 0,0-21 16,0 21-16,0 1 0,0-1 15,-1 0-15,1 0 0,21 0 16,0 0-16,-21 1 0,21-1 0,0 21 16,0-21-16,0 0 0,0 1 15,0-1-15,21-21 0,-21 21 0,21-21 16,22 0-16,-22 0 0,0 0 15,21 0-15,-20 0 0,20 0 0,0 0 16,1 0-16,-1-21 0,0 0 0,1 21 16,-1-43-16,0 22 0,1 0 15,-1 0-15</inkml:trace>
  <inkml:trace contextRef="#ctx0" brushRef="#br0" timeOffset="8236.31">11218 3048 0,'-21'0'15,"21"21"-15,0 0 16,-21 1-16,21-1 0,-21 0 16,21 0-16,0 0 0,0 0 15,0 22-15,-21-22 0,21 0 0,0 0 16,0 0-16,-22 1 0,22-1 0,0 0 16,-21 0-16,21 0 15,0-42 16,0 0-15,0 0-16,0 0 0,0-1 16,0 1-16,0-21 0,0 21 15,21-22-15,1 22 0,-1-21 0,0 21 16,0 0-16,0-22 0,22 22 16,-1 0-16,-21 0 0,21 0 0,1-1 15,-1 22-15,0 0 0,-20 0 0,20 0 16,-21 0-16,21 22 0,-20-22 15,-1 21-15,-21 0 0,0 0 0,0 21 16,0-20-16,0 20 0,0-21 16,0 0-16,0 22 0,-21-22 0,-1 0 15,22 0-15,0 21 0,-21-42 0,0 22 16,21-1-16,0 0 16,0 0-16,-21-21 15,21-21 1,0 0-1,21 0-15,-21-1 0,21 1 16</inkml:trace>
  <inkml:trace contextRef="#ctx0" brushRef="#br0" timeOffset="8737.54">12192 2709 0,'-21'0'32,"0"0"-32,-1 22 15,1-1-15,0 21 0,21-21 0,0 0 16,-21 22-16,0-22 0,0 0 0,-1 21 16,1-20-16,21 20 0,-21-21 15,0 21-15,21-20 0,0-1 0,0 21 16,0-21-16,0 0 0,0 1 15,0-1-15,0 0 0,21-21 16,-21 21-16,21-21 0,0 0 0,1 0 16,-1 0-16,21 0 0,-21 0 15,0-21-15,1 21 0,-1-21 0,0 0 16,0-1-16,0 1 0,0 0 0,1 0 16,-1 0-16,0 0 0,0-1 15,-21 1-15,0 0 0,0 0 16,0 42-1,-21 0 1,21 0-16,0 1 0,-21-1 0,0 0 16,21 0-16,-22 21 15,22-20-15,-21-1 0,21 0 0,0 0 16,0 0-16,0 0 0,0 1 0,0-1 16,21-21-1,1 0-15,-1 0 0,0 0 16,0-21-16,0-1 15,0 22-15,-21-42 0,22 21 0,-1 0 16</inkml:trace>
  <inkml:trace contextRef="#ctx0" brushRef="#br0" timeOffset="8907.44">12594 2900 0,'0'0'0,"0"-21"0,-21 21 31,0 0-16,21 21 17</inkml:trace>
  <inkml:trace contextRef="#ctx0" brushRef="#br0" timeOffset="9087.34">11853 2963 0,'0'0'0,"-21"0"15,0 0-15,21 22 16,21-22 0,0 0-1,22 0-15,-1 0 0,0 0 0,1-22 16,-1 22-16,0 0 0</inkml:trace>
  <inkml:trace contextRef="#ctx0" brushRef="#br0" timeOffset="10285.68">12912 2900 0,'0'0'16,"21"0"-16,0 0 0,0-21 0,0 21 15,0-21-15,1-1 16,-1 1-16,0 0 0,-21 0 16,0 0-16,21 0 0,-21-1 15,0 1-15,21 0 0,-21-21 0,0 21 16,0-1-16,0 1 16,-21 21-1,0 21 1,21 1-16,-21-1 0,0 21 15,-1-21-15,1 22 0,0-1 0,0 0 16,0 1-16,0 20 0,-1-21 16,1 1-16,0 20 0,0 1 0,21-1 15,-21 1-15,0-1 0,-1 22 0,22-22 16,-21 1-16,0-1 0,21 1 16,-21-1-16,21 1 0,-21 21 0,21-22 15,-21 1-15,21-22 0,-22 21 16,22 1-16,0-22 0,0 1 15,0-22-15,0 21 0,0-21 0,0 0 16,0 1-16,22-22 16,-1 0-1,0-22-15,0 1 0,0 0 0,0 0 16,22 0-16,-22-22 0,0 22 16,0-21-16,22 0 0,-22-1 0,0-20 15,-21 20-15,21 1 0,-21-21 0,0 20 16,0-20-16,0 20 0,0-20 15,0 21-15,-21-22 0,0 22 0,0-1 16,-1 22-16,-20-21 0,21 21 16,0 0-16,0-1 0,-1 1 15,1 21-15,0 0 0,21-21 16,42 21 0,-20 0-1,20-21-15,0 21 0,22 0 16,-22-21-16,22 21 0,-1-21 0,1-1 15,-1 22-15,-21-21 0,22 0 16,-22 0-16,22 0 0,-1 0 16,-20-1-16,-22 1 0,0 0 15,0 0-15,0 21 0,-21-21 0,0 0 16,-21 21 15,0 0-31,21 21 0,-21 0 16,0-21-16,21 21 0,0 0 0,0 0 15,-22 1-15,22 20 0,0-21 16,0 0-16,0 0 0,0 1 0,0-1 16,22 0-16,-1 0 0,0 0 15,0-21-15,0 21 0,0-21 0,1 0 16,-1 0-16,0 0 0,0 0 16,0 0-16,0-21 0,1 0 0,-1 21 15,21-21-15,-42-21 0,21 20 0,0 1 16,1 0-16,-1-21 15,-21 21-15,0-1 0,21 1 0,-21 0 16,21 0-16,-21 0 0,0 0 16,0 42 15,0 0-31,-21 0 0,0 0 16,21 22-16,0-22 0,-21 21 0,21 0 15,-22 22-15,1-22 0,21 22 16,0-1-16,-21-20 0,21 20 0,-21 1 15,0 41-15,21-41 16,0-1-16,0 1 0,0-1 0,0 1 16,0-1-16,0 22 0,0-21 0,0-22 15,0 21-15,0-20 0,0 20 16,0-20-16,0-1 0,0-21 16,0 0-16,0 0 0,-21 1 0,-1-1 15,1-21-15,-21 0 0,21 0 16,0 0-16,-22 0 0,22 0 15,-21 0-15,-1-21 0,1-1 0,0 22 16,-1-21-16,1 0 0,21 21 0,-21-21 16,20 0-16,-20 0 0,21-22 15,0 22-15,21-21 0,0-1 0,0 1 16</inkml:trace>
  <inkml:trace contextRef="#ctx0" brushRef="#br0" timeOffset="12000">15452 3133 0,'0'0'0,"21"0"0,0-21 0,0 21 16,0-22-16,-21 1 0,21 0 0,-21 0 15,0 0-15,0 0 16,0-1-16,0 1 0,0-21 0,-21 21 16,0 0-16,0 21 0,0-22 0,-22 1 15,22 21-15,0 0 16,-21 0-16,21 0 0,-22 21 0,22 1 16,-21-1-16,-1 0 0,22 21 15,-21-21-15,21 22 0,-22-1 0,22-21 16,0 22-16,0-1 0,0 0 0,21 1 15,0-22-15,0 21 0,0-21 16,0 0-16,0 1 0,21-1 0,0-21 16,0 0-16,22 0 0,-22 0 15,21 0-15,0 0 0,1 0 0,-1 0 16,0-21-16,1-1 0,-1-20 16,0 21-16,1 0 0,-22-22 15,21 22-15,-21-21 0,1 0 0,-1 20 16,0 1-16,-21-21 0,0 21 15,0 0-15,0-1 0,0 1 16,0 42 0,-21 1-1,0 20-15,-1-21 16,22 0-16,0 0 0,0 22 0,0-22 16,0 0-16,0 21 0,0-20 0,0-1 15,0 21 1,22-21-16,-1 0 0,0-21 0,0 0 15,0 0-15,0 0 0,22 0 16,-22 0-16,0 0 0,21 0 0,-20-21 16,20 0-16,-21 0 0,21 0 15,-20 0-15,-1-22 0,0 22 0,0 0 16,0-21-16,-21 20 0,0 1 0,0 0 16,0 0-16,0 0 0,-21 21 31,0 21-16,0 0-15,21 0 0,-21 0 0,-1 1 16,1-1-16,0 0 0,21 0 16,-21 0-16,0 0 0,21 1 0,0-1 15,-21 0 1,21-42 15,21 0-31,-21-1 16,21 1-16,0 0 0,0 0 0,22 0 15,-22 0-15,0-1 16,0 1-16,0-21 0,43 21 0,-43 0 16,0-1-16,0 22 0,0 0 15,1 0-15,-1 0 0,0 0 0,0 22 16,-21-1-16,0 0 16,0 0-16,0 0 0,0 0 15,0 1-15,0-1 0,0 21 0,0-21 16,0 0-16,0 1 0,0-1 15,0 0-15,0 0 0,21-21 0,0 21 16,1 0-16,-1-21 0,0 0 16,0 0-16,0 0 0,22 0 0,-22 0 15,21 0-15,0 0 0,1-21 16,-1 0-16,-21 0 0,22 0 0,-1 0 16,-21-22-16,0 22 0,22 0 0,-22 0 15,0 0-15,0-22 16,-21 22-16,0 0 0,0 0 0,21 0 15,-21 42 17,-21 0-32,21 0 15,-21 0-15,21 0 0,0 1 0,0-1 16,0 0-16,0 0 0,0 0 0,0 0 16,0 1-16,21-22 15,0 0-15,0 0 0,1 0 16,20 0-16,-21 0 0,0 0 15,22 0-15,-1-22 0,0 1 0,-21 21 16,22-21-16,-22 0 0,0 0 16,0 0-16,0-1 0,1 1 0,-22-21 15,0 21-15,0 0 0,21-1 16,-21 1-16,0 0 16,-21 42 15,21 0-31,-22 1 0,22-1 15,-21 21-15,0-21 0,21 22 16,-21-1-16,0 0 0,21 1 0,-21 20 16,-1 1-16,22-22 0,-21 21 15,21 1-15,-21-1 0,0 1 0,21-1 16,0 1-16,-21 21 0,21-22 0,-21 22 16,-1-22-16,22 22 15,-21-22-15,21 1 0,0 21 0,-21-22 16,0 1-16,21-22 0,0 21 0,0 1 15,-21-22-15,0 1 0,-1-1 16,22-21-16,-21 0 0,0 0 0,0 1 16,0-22-16,0 0 0,-1 0 0,-20-22 15,21 22-15,-21-21 0,20 0 16,-20-21-16,0 21 0,-1-22 16,1 22-16,21-21 0,-21 21 0,-1-22 15,22 22-15,-21-21 0,21-1 0,-1 22 16,1-21-16,0 0 0,21-1 15,0 1-15,0 0 0,0-1 16,0-20-16,21 20 0,0-20 0,22 21 16</inkml:trace>
  <inkml:trace contextRef="#ctx0" brushRef="#br0" timeOffset="14600.97">18627 3260 0,'21'0'32,"0"0"-32,0 0 15,0 0-15,0 0 0,1-21 0,-1-1 16,0 22-16,0-21 0,-21 0 15,21 0-15,0 0 0,-21 0 0,0-1 16,0 1-16,0 0 0,22 0 16,-22 0-16,0 0 0,0-1 0,0 1 15,0 0 1,-22 21-16,1 21 16,21 0-1,-21 1-15,21-1 0,0 0 0,0 0 16,0 0-16,0 0 15,0 22-15,0-22 0,0 0 0,0 0 16,21 0-16,0 1 0,1-1 16,-1 0-16,0-21 0,0 0 15,0 0-15,0 0 0,1 0 16,20 0-16,0 0 0,1-21 0,-1 0 16,0-1-16,22 1 0,-22-21 15,0 21-15,1 0 0,-1-22 0,0 1 16,-20 0-16,-1 20 0,0-41 15,0 21-15,-21-1 0,0 1 0,0 0 16,0-22-16,0 22 0,0-1 16,0 1-16,0 0 0,0 21 0,0-1 15,0 1-15,0 0 0,-21 21 16,21 21-16,-21 0 0,21 1 16,0 20-16,-21 0 0,-1 1 15,22 20-15,-21-21 0,21 22 16,0-22-16,-21 22 0,21-22 0,-21 22 15,21-22-15,0 0 0,0 1 16,0-1-16,0 0 0,0-21 0,21 22 16,0-22-16,-21 0 0,21 0 15,1 0-15,-1 1 0,0-22 0,0 0 16,21 0-16,-20 0 16,20 0-16,-21 0 0,21-22 0,-20 1 0,20 0 15,0 0-15,-21-21 0,22 20 16,-22-20-16,0 21 0,0-21 15,0 20-15,1-20 0,-1 21 0,-21-21 16,0 20-16,0 1 16,0 0-16,-21 21 31,-1 21-31,1 0 0,0 1 0,0-1 16,0 21-16,21-21 0,-21 0 15,-1 22-15,22-22 0,-21 0 0,21 0 16,0 22-16,0-22 15,0 0-15,0 0 0,0 0 0,21-21 16,1 21-16,-1-21 0,0 0 16,0 0-16,0 0 0,0 0 15,22 0-15,-22 0 0,21 0 0,1-21 16,-22 0-16,21 0 0,0 0 16,1-22-16,-22 22 0,21-21 0,1 21 15,-22 0-15,0-22 0,0 22 16,0 0-16,-21 0 0,21 21 0,-21-21 15,-21 21 1,0 21 0,21 0-16,-21 0 0,0 0 15,21 0-15,0 22 0,-21-22 0,-1 21 16,22-21-16,-21 22 0,21-22 16,0 0-16,0 21 0,-21-20 15,21-1-15,0 0 0,0 0 16,0 0-1,0-42 1,0 0 0,0 0-16,21 0 0,-21-1 15,21-20-15,1 21 0,-22-21 0,21-1 16,0 22-16,-21-21 0,21 21 16,0-1-16,-21 1 0,21 0 0,-21 0 15,22 21-15,-1 0 16,0 0-1,-21 21-15,0 0 16,0 0-16,0 1 0,21 20 0,-21-21 16,21 0-16,-21 22 0,0-22 0,0 0 15,21 21-15,-21-21 0,22 1 16,-22-1-16,0 0 0,21-21 16,-21 21-16,21-21 15,0 0 1,0-21-16,-21 0 15,21 0-15,-21-1 0,22 1 16,-1 0-16,-21 0 0,21-21 0,0 20 16,-21-20-16,21 21 0,0 0 15,1-22-15,-22 22 0,0 0 0,21 21 16,-21-21-16,21 21 16,-21-21-16,0 42 31,0 0-31,0 0 0,0 0 15,0 1-15,0-1 0,0 0 16,0 21-16,0-21 0,0 1 0,0-1 16,0 0-16,0 0 0,0 0 15,0 0-15,21-21 0,0 22 16,0-22-16,1 0 0,-22 21 16,21-21-16,0 0 0,0 0 15,0 0-15,0 0 0,1-21 0,-1-1 16,0 22-16,0-21 0,0-21 15,0 21-15,1 0 0,-1-1 16,0 1-16,-21-21 0,0 21 0,0 0 0,0-1 16,0 1-16,-21 21 31,0 0-31,-1 0 16,1 0-16,0 21 0,21 1 15,-21-1-15,21 0 0,-21 0 0,21 0 16,-21 0-16,21 1 0,0-1 15,0 0-15,0 0 0,21-21 16,0 21-16,0-21 16,0 0-16,0 0 0,1 0 15,-1 0-15,0-21 0,21 0 16,-21 0-16,1 21 0,20-21 0,-21-1 16,0 1-16,0 0 0,1 0 15,-22 0-15,21 0 0,-21-1 16,-21 44 15,21-1-15,0 0-16,-22 0 0,22 0 15,-21 0-15,21 1 0,0 20 0,-21-21 16,21 0-16,-21 0 0,21 1 0,0-1 16,-21-21-16,21 21 0,0-42 46,21 0-30,0-1-16,0 1 0,-21 0 16,21 0-16,1 0 0,-1-22 0,0 22 15,0 0-15,-21 0 0,21 0 16,0 0-16,1 21 16,-22-22-16,0 44 15,0-1 1,0 0-16,0 0 0,0 0 0,0 0 15,21 1-15,-21-1 0,21 0 16,-21 0-16,21-21 0,0 0 16,0 21-16,1-21 15,-1 0-15,0 0 0,0 0 0,0 0 16,0 0-16,1-21 0,-1 0 0,0 21 16,0-21-16,0 0 15,0-1-15,-21 1 0,0 0 0,22-21 16,-1-1-16,-21 1 15,21 0-15,-21 21 0,0-22 0,0 1 16,0 0-16,21 20 0,-21-20 16,0 21-16,0 0 0,0 0 0,0-1 15,0 1-15,0 42 16,0 1 0,0 20-16,0-21 0,0 0 0,0 22 15,-21-22-15,21 21 0,-21-21 16,21 22-16,0-1 0,0-21 0,-21 0 15,21 22-15,-22-22 16,22 21-16,0-21 0,0 0 0,0 1 16,0-1-16,0 0 0,0 0 15,0 0-15,22-21 16,-1 0 0,0 0-1,0 0-15,0-21 0,-21 0 0,21 21 16,-21-21-16,22-22 0,-1 22 15,-21 0-15</inkml:trace>
  <inkml:trace contextRef="#ctx0" brushRef="#br0" timeOffset="14864.03">21992 2921 0,'0'0'0,"0"21"0,21-21 31,0 0-31,1 0 16,20 0-16,-21 0 0,0 0 0,22 0 15,-22-21-15,21 21 0,-21 0 0,22 0 16,-22-21-16,21 21 0,-21 0 16,0 0-16,1 0 15,-44 0 16,1 0-31,0 0 16,0 0-16</inkml:trace>
  <inkml:trace contextRef="#ctx0" brushRef="#br0" timeOffset="16251.01">487 4276 0,'0'0'16,"0"-21"-16,-21 21 31,-1 0-31,22 21 16,0 21-1,0-21-15,0 22 0,-21-1 0,21-21 16,0 21-16,0 1 0,0-1 15,-21 22-15,21-22 0,0 0 16,0 1-16,-21 20 0,21-21 0,-21 1 16,21-1-16,-21 0 0,21-20 15,0 20-15,0-21 0,0 0 16,0 0-16,0-42 31,0 0-15,0 0-16,0-21 0,0 20 0,0-20 15,0 21-15,21-21 16,0-1-16,-21 1 0,21 21 0,0-22 16,0 22-16,1 0 0,-1-21 15,0 42-15,21-21 0,-21-1 16,1 22-16,20 0 0,-21 0 0,21 0 16,-20 0-16,20 22 0,-21-1 15,0 0-15,0 0 0,1 0 0,-1 22 16,0-22-16,-21 21 0,0-21 15,0 22-15,0-22 0,0 21 16,-21-21-16,0 22 0,-1-22 16,1 0-16,-21 0 0,0 0 15,-22 0-15,22-21 0,-22 22 0,22-22 16,0 0-16,-22 0 0,22 0 16,21 0-16,-22 0 0,22 0 0,0 0 15,0 0-15,0-22 0,21 1 16,0 0-1,21 0-15,0 21 16,0-21-16,21 21 0,-20-21 16</inkml:trace>
  <inkml:trace contextRef="#ctx0" brushRef="#br0" timeOffset="17987.59">1439 4699 0,'0'-21'0,"0"42"0,21-42 15,-21 0-15,0 0 0,0-1 16,0 1-16,-21 0 0,0 21 16,21-21-16,-21 21 0,0-21 0,0 21 15,-1 0-15,1 0 16,0 0-16,0 21 15,0 0-15,0 0 0,-1 0 16,1 22-16,-21-22 0,21 21 16,21 1-16,-21-22 0,-1 21 0,22 0 15,-21 1-15,21-22 0,0 21 16,0-21-16,0 1 0,0-1 16,0 0-16,21-21 15,1 0-15,-1 0 0,0 0 16,0 0-16,0-21 0,0 0 0,22-1 15,-22 1-15,0 0 0,21-21 16,-20-1-16,-1 22 0,0-21 16,0 21-16,0-22 0,0 22 15,-21-21-15,0 21 0,0 0 16,0-1-16,0 1 0,0 42 31,0 1-15,0-1-16,0 21 15,0-21-15,0 0 0,0 22 16,0-22-16,0 21 0,0-21 0,0 22 16,0-22-16,22 21 0,-22-21 15,0 1-15,21-1 0,0 0 0,-21 0 16,21-21-16,0 0 16,0 0-16,1 0 0,20 0 0,-21 0 0,21-21 15,-20 0-15,20 0 16,43-43-16,-64 43 0,21-21 15,-21-1-15,22 22 0,-22-21 16,21-1-16,-21 22 0,0 0 0,1 0 16,-22 0-16,0 0 0,-22 42 47,22 0-47,-21 0 0,21 0 15,-21 0-15,21 1 0,0 20 0,0-21 16,0 0-16,0 0 0,0 22 15,0-22-15,21 0 0,0-21 16,1 21-16,-22 0 0,0 1 16,21-22-16,0 21 0,-21-42 47,-21-1-47,0 22 15,-1-21-15,22 0 0,-21 21 0,21-21 16,-21 0-16,0 21 15,0 0-15,21 21 47,0 0-47,0 0 16,0 0-16,21 1 0,0-22 16,0 0-16,0 21 0,1-21 15,20 0-15,-21 0 0,21 0 16,1 0-16,-1 0 0,0-21 0,22-1 15,-22 22-15,1-21 0,-1 0 16,0 0-16,1 0 0,-1-22 16,0 22-16,-21 0 0,22-21 0,-22 21 15,0-1-15,-21-20 0,0 21 0,0 0 16,0-22-16,0 22 0,0 0 16,0 0-16,-21 21 31,0 0-31,0 21 0,-1 0 15,22 0-15,-21 1 0,21-1 0,-21 0 16,21 21-16,0-21 0,0 22 16,0-22-16,0 21 0,0-21 0,0 1 15,21 20-15,0-21 0,1 0 16,-1 0-16,0 1 0,0-1 0,0 0 16,22-21-16,-1 0 0,0 0 15,1 0-15,-1 0 0,0 0 0,22 0 16,-22 0-16,22 0 0,-1-21 15,-21 0-15,22-1 0,-1 1 0,-20 0 16,-1 0-16,0 0 16,1-22-16,-1 22 0,-21 0 0,0-21 15,1 21-15,-22-22 0,0 22 0,0 0 16,0-21-16,0 20 0,0 1 16,-22 0-16,1 0 0,0 21 15,0 0-15,0 0 0,0 0 16,-1 0-16,-20 0 0,21 21 0,0 0 15,-22-21-15,22 21 0,0 1 16,-21-1-16,21 21 0,-1-21 0,1 0 16,0 22-16,0-22 0,21 21 15,-21 1-15,21-22 0,0 0 16,0 21-16,0-21 0,0 1 16,21-1-16,0 0 0,0-21 0,0 0 15,1 0-15,-1 0 0,0 0 0,21 0 16,-21 0-16,22-21 0,-22 0 15,0 21-15,21-43 0,-20 22 0,-1 0 16,21-21-16,-21-1 16,0 1-16,1 0 0,-22-1 0,21 1 0,0 0 15,0-1-15,-21-20 0,0 20 16,21 1-16,0-21 0,-21 20 16,22 22-16,-22-21 0,21 21 0,-21-1 15,0 1-15,0 42 16,0 1-1,0-1-15,0 21 0,-21 0 16,-1 1-16,22-1 0,0 0 0,0 1 16,-21-1-16,21 0 0,0 1 15,0-1-15,0 0 0,0 1 0,0-1 16,0 0-16,0 1 0,0-22 16,0 0-16,0 0 0,0 0 0,21-21 15,1 22-15,-1-22 16,0 0-16,0 0 0,0-22 15,22 1-15,-22 0 0,0 0 16,21 0-16</inkml:trace>
  <inkml:trace contextRef="#ctx0" brushRef="#br0" timeOffset="18955.24">4911 4805 0,'0'0'0,"0"21"16,0-42 31,21 0-47,0 0 0,0 21 16,-21-22-16,21 1 0,0 0 15,-21 0-15,0 0 0,22 0 0,-22-22 16,21 22-16,-21 0 0,0 0 15,0 0-15,0-1 0,0 1 16,0 42 15,0 1-31,0-1 0,-21 0 0,21 0 16,-22 0-16,22 0 0,0 1 16,0 20-16,0-21 0,-21 0 0,21 22 15,0-22-15,0 0 0,0 21 16,0-21-16,0 1 0,21-1 15,1-21-15,-1 0 16,0 0-16,0 0 0,0 0 16,0 0-16,1-21 0,-1-1 15,-21 1-15,0 0 0,21 0 0,-21 0 16,0 0-16,0-1 0,0 1 16,0-21-16,0 21 0,0 0 0,-21-1 15,0 1-15,-1 0 0,1 21 16,0-21-16,0 21 0,0 0 15,0-21-15,42 21 32,0 0-17,0-21-15,21 21 0,-20 0 16,-1-22-16,21 22 0,-21 0 0,22-21 16,-22 21-16,21 0 0,-21 0 0,22 0 15,-22 0-15,21 0 0,-21 0 16,0 21-16,1 1 0,-1-1 0,0 0 15,-21 0-15,21 0 0,-21 0 16,0 1-16,0-1 0,0 0 0,0 0 16,0 0-16,0 22 0,0-22 0,0 0 15,0 0-15,0 0 16,0 0-16,0 1 0,0-44 47,0 1-32,0 0-15,0 0 16,0 0-16,0 0 0,0-1 0,0 1 16,0-21-16,0 21 0,21 0 15,0-22-15,1 22 0,20 0 0,-21 0 16,21 0-16,-20-1 0,20 1 16,-21 21-16,21 0 0,-20 0 0,20 0 15,-21 0-15,0 0 0,22 21 16,-22 1-16,0-1 0,-21 0 15,0 0-15,21 21 0,-21-20 0,0-1 16,0 21-16,0-21 0,0 0 0,0 22 16,0-22-16,0 0 0,-21 0 15,21 0-15,0 1 0,-21-1 0,21 0 16,-21-21-16,-1 21 0,1-21 16,21-21-1,0 0-15,0 0 16</inkml:trace>
  <inkml:trace contextRef="#ctx0" brushRef="#br0" timeOffset="21127.03">8043 4191 0,'0'0'0,"0"-21"0,0 0 0,0 0 16,0-1-16,0 1 15,0 0-15,0 0 0,0 0 0,0 0 16,0-1-1,-21 22 1,0 0-16,0 22 0,21-1 16,-21 0-16,-22 0 0,22 21 0,0-20 15,0 20-15,0 0 0,-1 1 16,1-1-16,21 0 0,-21 22 0,21-22 16,-21 0-16,21 1 0,0-1 0,0 0 15,0 1-15,0-1 0,0 0 16,21 1-16,0-22 0,0 21 0,1-21 15,-1 1-15,21-1 16,-21 0-16,22-21 0,-22 0 0,21 0 16,-21 0-16,22 0 0,-22 0 0,21 0 15,-21-21-15,22 0 0,-22-1 16,21 1-16,-21 0 0,0 0 0,22-21 16,-22-1-16,0 22 0,0-21 15,0-1-15,1 1 0,-1 0 0,-21-1 16,0-20-16,0 21 0,0-1 0,0-20 15,0 20-15,-21-20 0,-1 21 16,1-1-16,0 22 0,-21-21 16,21 21-16,-1-1 0,-20 22 0,21 0 15,-21 0-15,20 0 0,-20 0 16,21 22-16,0-22 0,-22 42 16,22-21-16,0 21 0,0 1 0,0-1 15,0 0-15,21 1 0,0-1 0,-22 0 16,22 1-16,0-1 0,0 0 15,0 1-15,0-1 0,0-21 0,22 0 16,-22 22-16,21-22 0,0 0 16,0 0-16,0-21 0,22 21 0,-22-21 15,21 0-15,-21 0 0,22 0 16,-1 0-16,0 0 0,1 0 16,-1-21-16,0 0 0,1 0 0,-1 0 15,0 21-15,1-43 0,-1 22 16,0 0-16,-21 21 0,22-21 0,-22 0 15,0 0-15,0 21 0,-21-22 16,0 44 15,0-1-31,0 0 16,0 0-16,0 0 0,0 0 0,-21 1 16,21-1-16,0 0 0,0 0 15,-21 0-15,21 0 16,-21-21-16,21 22 0,0-44 47,21 1-47,0 0 15,-21 0-15,21 0 0,0 0 16,1-1-16,-22 1 0,21-21 0,0 21 16,0 0-16,0-22 0,22 22 15,-22 0-15,0 21 0,0-21 0,0 0 16,0 21-16,1 0 0,-1 0 0,0 21 15,-21 0 1,21-21-16,-21 21 0,0 0 0,0 0 16,0 1-16,0-1 0,0 0 15,0 0-15,0 21 0,0-20 16,21-1-16,0 0 0,-21 0 16,22 0-16,-22 0 0,21 1 15,0-22-15,0 0 16,0 0-16,0 0 0,1 0 0,-1 0 15,0 0-15,0 0 16,0-22-16,0 1 0,1 0 0,-1 0 0,0 0 16,0 0-16,0-22 0,0 22 15,22-64-15,-22 43 0,0 0 16,-21-1-16,21 1 0,0-21 16,-21 20-16,0 1 0,22 21 0,-1-22 15,-21 22-15,0 0 0,0 0 16,0 0-1,0 42 1,0 0-16,0 0 0,0 0 0,-21 1 16,21-1-16,-22 21 0,22 0 15,-21 1-15,0-22 0,21 21 0,0 1 16,-21-1-16,21-21 0,-21 21 16,21 1-16,-21-22 0,21 21 0,0-21 15,0 1-15,0 20 0,0-21 0,0 0 16,21 0-16,0-21 15,0 0-15,0 22 0,22-22 16,-22 0-16,21 0 0,-21 0 0,22-22 16,-22 22-16,21-21 0,-21 0 15,22 21-15,-22-21 0,21 0 0,-21 0 16,0-1-16,1 1 0,-1 0 16,-21 0-16,0 0 0,21 21 0,-21-21 15,-21 42 16,0 0-15,21 0-16,0 0 0,0 0 16,0 1-16,0-1 0,0 0 15,0 0-15,0 0 16,0 0-16,0 1 0,21-22 16,0 21-16,0-21 0,0 0 0,0 0 15,22 0-15,-22 0 0,21 0 0,-21 0 16,22 0-16,-22 0 0,21-21 15,-21-1-15,1 22 0,20-21 16,-21 0-16,0 0 0,0 0 0,1 0 0,-22-1 16,21 1-16,-21-21 15,21 21-15,-21 0 0,0-1 0,0 1 16,0 42 31,0 1-47,0-1 0,0 0 15,-21 0-15,21 21 0,-21-20 0,21 20 16,0 0-16,0 1 0,-22-1 0,22 0 16,-21 22-16,21-22 0,0 22 15,0-1-15,0 1 0,0-1 0,0 1 16,0-22-16,0 21 0,0 1 0,0-1 16,0 22-16,0-21 0,0-1 15,0-21-15,0 22 0,0-1 0,0 1 16,0-22-16,0 1 0,0-1 15,0 0-15,-21 1 0,21-22 16,-21 0-16,0 0 0,-22 21 16,22-20-16,-21-22 0,0 0 0,-1 0 15,1 0-15,0 0 0,-22 0 0,22-22 16,-22 1-16,22 21 0,-22-21 16,22 0-16,0 0 0,-1 0 0,22-22 15,-21 22-15,21-21 0,0 21 16,21-22-16,-22 22 0,22-21 0,0-1 15,0 1-15,0 0 0,0-1 0,0 1 16,0 0-16,0-1 0,22 1 0,-1 0 16</inkml:trace>
  <inkml:trace contextRef="#ctx0" brushRef="#br0" timeOffset="21607.75">11726 4593 0,'0'-21'0,"0"42"0,0-63 15,21 42-15,-21-21 0,0 42 16,-21-21-16,0 21 0,21 0 15,0 0-15,0 1 0,0-1 16,0 0-16,-21 0 0,21 0 16,-21 0-16,21 22 0,0-22 0,0 0 15,0 0-15,0 0 0,-21 1 16,21-1-16,0 0 0,0 0 16,0-42 15,0 0-31,0 0 15,0-1-15,21 1 0</inkml:trace>
  <inkml:trace contextRef="#ctx0" brushRef="#br0" timeOffset="21932.57">11705 4339 0,'-21'21'0,"42"-42"0,-63 64 0,21-22 16,42-21 0,0 0-1,0-21-15,0 21 0,0-22 0,1 22 16,-1-21-16,0 21 0,0-21 16,-21 0-16,0 0 0,0 0 15,-21 21 1,0 0-1,0 0-15,-1 0 0,1 0 0,0 21 16,0 0-16,0-21 0,21 21 16,-21 0-16,21 0 0,-22-21 0,22 22 15,0-1-15,0 0 0,0 0 0,0 0 16,0 0-16,22-21 16,-1 22-16,21-1 0</inkml:trace>
  <inkml:trace contextRef="#ctx0" brushRef="#br0" timeOffset="22487.19">12467 4636 0,'0'0'0,"0"-22"16,0 1-1,-21 21 1,0 0-16,0 0 15,-1 0-15,1 0 0,0 0 16,0 0-16,-21 0 0,-1 0 16,22 21-16,0 1 0,0 20 15,0-21-15,-1 0 0,1 22 0,0-22 16,0 21-16,21-21 0,0 22 16,0-22-16,0 0 0,0 0 15,0 0-15,0 0 0,21-21 16,0 0-16,0 0 0,1 0 15,-1 0-15,0 0 0,0 0 0,21-21 16,-20 0-16,-1 0 0,0 0 0,0 0 16,0-22-16,0 22 0,1-21 15,-1-1-15,0 22 0,0-21 0,0 0 16,-21-1-16,21-20 0,-21 20 16,22 1-16,-1-21 0,-21 20 0,0 1 15,0 0-15,0 20 0,0-20 0,0 21 16,0-21-16,0 20 0,-21 44 31,-1-1-31,1 21 16,21 0-16,0 1 0,-42-1 15,21 64-15,21-64 0,0 1 16,0-1-16,0 0 0,-21 1 0,21-1 16,0 0-16,0 1 0,0-22 15,0 21-15,0-21 0,21 0 0,0 1 16,0-1-16,0 0 0,0-21 15,22 0-15,-22 0 0,0 0 16</inkml:trace>
  <inkml:trace contextRef="#ctx0" brushRef="#br0" timeOffset="23719.75">14330 4741 0,'0'0'0,"0"-21"16,42 21-16,-42-21 16,21 0-16,-21 0 0,21 0 15,-21-1-15,0 1 16,0-21-16,0 21 0,0 0 16,-21-1-16,0 1 0,0 21 15,0 0-15,0-21 0,-1 21 0,1 0 16,0 0-16,-21 21 0,21-21 15,-22 21-15,22 1 0,-21-1 0,21 0 16,-22 21-16,22-21 0,0 22 0,0-1 16,0 0-16,-1 1 0,1-22 15,21 64-15,0-64 0,0 21 16,0-21-16,0 0 0,21 1 16,1-22-16,20 0 0,-21 0 15,21 0-15,1 0 0,-22 0 0,21-22 16,1 1-16,-1 0 0,0 0 15,-21 0-15,22 0 0,-22-22 16,21 22-16,-21-21 0,1-1 0,-22 22 16,0-21-16,21 21 0,-21-22 15,0 1-15,0 21 0,0-21 16,0 20-16,-21 22 16,21 22-1,-22-1-15,22 0 0,-21 0 16,21 0-16,-21 22 0,21-22 15,0 0-15,0 21 0,0 1 0,0-22 16,0 21-16,0-21 0,0 0 16,0 22-16,0-22 0,0 0 15,21-21-15,0 21 0,-21 0 0,22-21 16,-1 0-16,21 0 0,-21 0 16,0 0-16,1-21 0,20 0 0,-21 0 15,0 0-15,22 0 0,-22-1 0,0-20 16,0 21-16,21-21 0,-20-1 15,-1 1-15,21-43 0,-21 43 16,-21-22-16,21 22 0,-21 0 16,22-1-16,-22 22 0,0-21 0,0 21 15,0 0-15,0-1 0,0 1 0,-22 21 16,1 21 0,0 1-16,21-1 0,-21 0 15,0 21-15,0-21 0,-1 22 16,22-1-16,0 0 0,-21-20 0,21 20 15,-21 0-15,21 1 0,-21-1 0,21-21 16,0 21-16,0 1 0,0-1 16,0-21-16,0 0 0,0 22 0,0-22 15,21-21-15,0 21 0,0 0 16,1-21-16,-1 0 0,0 0 0,0 0 16,0 0-16,22 0 0,-22-21 0,21 0 15,-21 0-15,22-22 0,-22 22 16,0-21-16,21 21 0,-21-22 0,1 1 15,-1 0-15,0-1 16,0 1-16,0 0 0,-21-43 16,21 43-16,-21 21 0,0-22 0,22 22 15,-22 0-15,0 0 0,0 0 16,0 42 0,-22 0-1,1 0-15,21 0 0,-21 22 0,0-1 16,21-21-16,0 21 0,0 1 0,-21-1 15,21 0-15,-21 1 0,21-22 16,0 21-16,0 1 0,0-1 0,0-21 16,0 21-16,0-20 0,0-1 15,0 0-15,0 0 0,0 0 16,0 0-16,21-21 16,0 0-1,-21-21-15,21 0 0,-21 0 16,21 0-16,-21-22 0,21 22 15</inkml:trace>
  <inkml:trace contextRef="#ctx0" brushRef="#br0" timeOffset="23949.62">14732 4424 0,'-21'21'16,"42"-42"-16,-85 42 0,64 0 0,0 0 15,22-21 1,-1 0-16,0 0 16,21 0-16,-21 0 0,22 0 0,-1 0 15,0 0-15,1 0 0,-1-21 16,0 21-16,1 0 0,-1-21 0,0 21 16,1 0-16,-1-21 0,-21 21 15,22 0-15,-22 0 0</inkml:trace>
  <inkml:trace contextRef="#ctx0" brushRef="#br0" timeOffset="24632.26">15600 4720 0,'-21'0'31,"-1"0"-31,22-21 16,0 0-16,0 0 15,0 0-15,22-1 0,-1 22 16,-21-21-16,21 0 0,0 0 16,0 21-16,0-21 0,1 21 0,-1 0 15,0-21-15,0 21 0,0 0 16,0 0-16,1 0 0,-1 0 0,0 0 15,0 21-15,0 0 0,-21 0 16,21 0-16,-21 0 0,22 1 16,-22-1-16,0 0 0,0 0 0,0 21 15,0-20-15,0 20 0,0-21 16,-22 0-16,1 0 0,21 1 0,-21 20 16,0-42-16,0 21 15,21-42 1,0 0-1,0 0-15,21-1 16,0 1-16,-21 0 0,21 0 0,0 0 16,1-22-16,-1 22 0,0 0 0,0-21 15,0 21-15,0-1 0,1-20 16,20 21-16,-21 0 0,21 0 0,-20 21 16,20-22-16,-21 22 0,21 0 15,-20 0-15,-1 0 0,0 0 0,0 0 16,-21 22-1,0-1-15,0 0 0,0 0 16,0 0-16,-21 0 0,21 1 16,0-1-16,-21 21 0,21-21 15,-21 0-15,21 1 0,-22-1 0,22 0 16,0 0-16,0 0 0,0 0 16,0 1-16,0-44 46,0 1-46,0 0 0,0 0 16,0 0-16,0 0 0,0-1 0,0 1 16</inkml:trace>
  <inkml:trace contextRef="#ctx0" brushRef="#br0" timeOffset="24799.67">16341 4318 0,'0'0'16,"-22"0"-16,1 0 0,0 0 15,0 0 1,42 0 15,0 0-15,0 0-16,1 0 0,-1 0 16</inkml:trace>
  <inkml:trace contextRef="#ctx0" brushRef="#br0" timeOffset="26194.39">16806 4149 0,'0'0'0,"0"-21"31,0-1-31,0 44 16,0-1-16,0 0 15,0 0-15,0 0 0,-21 0 0,21 22 16,0-1-16,0-21 0,-21 22 15,21-1-15,0 0 0,0 1 16,-21-22-16,21 21 0,-21 0 0,21 1 16,-22-1-16,22-21 0,0 22 15,0-22-15,0 21 0,-21-21 0,21 0 16,0 1-16,0-1 0,-21-21 16,21 21-16,0-42 15,0 0 1,0-1-16,0 1 0,0 0 15,0 0-15,0 0 0,0 0 0,21-1 16,-21-20-16,21 21 0,-21 0 16,22 0-16,-1-1 0,0 1 15,-21-21-15,21 42 0,0-21 0,0 0 16,1-1-16,-1 22 0,0 0 16,0 0-16,0 0 0,0 0 0,22 0 15,-22 0-15,0 22 0,0-22 16,0 21-16,1 0 0,-1 0 0,0 21 15,-21-20-15,0-1 0,0 0 0,0 0 16,0 21-16,0-20 0,0-1 16,-21 0-16,0 0 0,-1 0 15,1 0-15,-21-21 0,21 22 0,0-1 16,-1-21-16,1 0 0,0 0 0,0 0 16,0 0-16,0 0 0,-1 0 15,1 0-15,0 0 0,0 0 16,0-21-16,0 21 0,-1 0 15,22-22-15,0 1 16,0 42 15,22-21-15,-1 22-16,0-22 0,0 0 0,0 0 16,0 0-16,1 0 15,-1 0-15,21 0 0,-21 0 0,22 0 0,-22 0 16,21 0-16,0 0 0,1-22 15,-1 22-15,0-21 0,-20 0 16,20 0-16,0 0 0,-21 0 0,22-22 16,-22 22-16,0 0 0,0 0 15,-21-22-15,0 22 0,21 0 0,-21 0 16,0 0-16,0 0 0,0-1 16,-21 22 15,21 22-31,0-1 0,-21 0 15,0-21-15,21 21 0,-21 21 0,21-20 16,0-1-16,0 0 0,0 0 16,0 0-16,0 0 0,0 1 15,0-1-15,0 0 0,21-21 0,0 21 16,0-21-16,0 0 0,1 0 16,-1 0-16,0 0 0,0 0 0,21 0 15,-20 0-15,-1 0 0,21-21 16,-21 21-16,0-21 0,1 0 0,-1-1 15,0 1-15,0-21 0,0 21 0,0 0 16,-21-1-16,22-20 0,-22 21 16,21 0-16,-21 0 0,21 21 15,-21-22-15,0 44 32,-21-1-32,0 0 0,21 0 15,-22 0-15,22 0 0,0 1 16,0-1-16,0 0 0,0 0 0,0 0 15,0 0-15,0 1 0,0-1 16,0 0-16,22 0 16,-1-21-16,0 0 0,0 0 15,0 0-15,22-21 0,-22 0 16,0 21-16,21-21 0,-21-1 0,1 1 16,20-21-16,-21 21 0,0-22 15,22 22-15,-22-21 0,0-22 0,21 22 16,-21 0-16,1-1 0,-1 1 15,-21 0-15,0-1 0,0 22 0,0 0 16,0 0-16,0 0 0,0 0 16,-21 21-1,-1 21-15,1 0 0,0 0 0,0 21 16,21 1-16,-21-22 0,0 21 16,21 1-16,-22-1 0,22 0 0,0 1 15,0-22-15,0 21 0,0 0 0,0-20 16,0 20-16,0-21 0,0 21 15,0-20-15,0-1 0,0 0 0,0 0 16,22-21-16,-1 21 16,0-21-16,0 0 0,0 0 15,0 0-15,1 0 0,-1 0 16,0-21-16,0 0 0,0 21 16,22-21-16,-22 0 0,0-1 0,21-20 15,-21 21-15</inkml:trace>
  <inkml:trace contextRef="#ctx0" brushRef="#br0" timeOffset="26633.14">18775 4551 0,'-21'21'0,"21"0"0,0 0 32,21-21-17,0 0 1,0 0-16,0 0 0,0 0 15,1 0-15,-1 0 0,0 0 0,0-21 16,0 21-16,0-21 0,1 21 16,-1-21-16,0 0 0,-21 0 0,0-1 15,0 1-15,21 0 0,-21 0 16,0 0-16,-21 21 16,0 0-16,0 0 15,-1 0-15,1 0 0,0 21 16,0 0-16,0 0 0,0 0 15,-1 22-15,1-22 0,0 0 16,0 0-16,21 0 0,0 22 0,0-22 16,0 0-16,0 0 0,0 0 0,0 1 15,0-1-15,21 0 0,0 0 16,0-21-16,1 0 0,-1 21 0,0-21 16,0 0-16,0 0 15,0 0-15,22-21 0,-22 0 0,0 21 16,0-21-16,0 0 0,1-1 0,-1 1 15,0 0-15,0 0 0,-21 0 16,0 0-16,21-1 0,-21 1 16,0-21-16,21 21 0</inkml:trace>
  <inkml:trace contextRef="#ctx0" brushRef="#br0" timeOffset="26935.96">18182 4276 0,'-21'0'0,"42"0"0,-21 0 16,21 0 0,22 0-16,-22 0 15,21 0-15,0 0 0,1 0 0,-1 0 16,0 0-16,1 0 0,-1 0 15,0 0-15,1-21 0,-1 21 0,0 0 16,1 0-16,-22 0 0,0-22 16,0 22-16,0 0 0,1 0 15,-1 0 17,0 0-32</inkml:trace>
  <inkml:trace contextRef="#ctx0" brushRef="#br0" timeOffset="27207.81">19960 4636 0,'21'21'31,"-42"-21"63,0 0-94</inkml:trace>
  <inkml:trace contextRef="#ctx0" brushRef="#br0" timeOffset="36691.23">614 8065 0,'21'0'16,"0"0"-1,0 0 95</inkml:trace>
  <inkml:trace contextRef="#ctx0" brushRef="#br0" timeOffset="37491.78">720 8086 0,'0'-21'62,"0"-1"-46,0 1-16,0 0 0,-22 21 16,1-21-16,0 21 15,0 0-15,0-21 0,0 21 0,-1 0 16,-20 0-16,21 0 16,0 0-16,0 21 0,-1 0 15,-20-21-15,21 21 0,0 0 0,-22 1 16,22-1-16,0 0 15,0 0-15,0 21 0,0-20 0,-1-1 16,22 21-16,0-21 0,0 0 16,0 1-16,-21-1 0,21 21 0,0-21 15,0 0-15,0 1 16,21-1-16,1 0 16,-1-21-16,0 0 0,-21 21 0,21-21 15,0 0-15,0 0 0,1 0 16,-1 0-16,0 0 0,0 0 0,0 0 15,0 0-15,1 0 0,-1-21 16,0 21-16,0-21 0,0 0 16,0 21-16,22-22 0,-22-20 15,0 21-15,0 0 0,0-22 16,1 1-16,-1 0 0,0-1 0,0 1 16,0-21-16,-21 20 0,21 1 15,-21-22-15,22 22 0,-22 0 0,0-1 16,0 1-16,0 0 0,0 21 15,0-22-15,0 22 0,0 0 0,0 0 16,0 0-16,0-1 0,0 1 16,0 42 15,-22 1-31,22-1 0,0 0 16,0 0-16,0 21 15,-21-20-15,21 20 0,0 0 0,0 1 16,0-1-16,0 0 0,0 1 15,0-1-15,-21 21 0,21-20 0,0-1 16,0 0-16,-21 1 0,21-22 16,0 21-16,0-21 0,0 22 0,0-22 15,0 0-15,0 0 0,0 0 16,0 1-16,21-1 16,0-21-1,0 0 1,1 0-16,-22-21 15,0-1-15,21 1 16,-21 0-16</inkml:trace>
  <inkml:trace contextRef="#ctx0" brushRef="#br0" timeOffset="38019.48">1058 8213 0,'0'0'0,"-21"0"16,21-21-1,0-1-15,0 1 16,0 0-16,0 0 16,0 0-16,0 0 15,21-1-15,0 22 0,1 0 16,-22-21-16,21 21 0,0 0 15,0 0-15,0 0 0,0 0 16,1 21-16,-1 1 16,0-1-16,0 0 0,-21 0 0,0 0 15,0 22-15,21-22 0,-21 0 16,0 21-16,0-21 0,0 1 16,0-1-16,0 21 0,0-21 0,0 0 15,0 1-15,0-1 0,0 0 16,-21-21-16,0 21 0,0 0 15,0-21-15,-1 0 0,1 0 32,0-21-32,21 0 15,0 0-15,0 0 0,0-1 16,0 1-16,0 0 0,21-21 16,0 21-16,1-1 0,-22 1 0,21 0 15,0 0-15,0 0 0,0 0 16,0-1-16,1 1 0,-1 0 0,0 0 15,0 0-15,0 21 0,0-21 16,22-1-16,-22 22 0,0-21 16,21 21-16,-20 0 0,-1-42 15,21 42-15</inkml:trace>
  <inkml:trace contextRef="#ctx0" brushRef="#br0" timeOffset="38287.33">1841 7959 0,'-21'63'32,"21"-42"-32,0 1 15,0-1-15,0 0 0,0 0 16,0 0-16,0 0 16,0 1-16,0 20 0,-21-21 0,21 0 15,0 22-15,0-22 0,-21 0 16,21 0-16,0 0 0,0 0 15,0 1-15,0-1 16,0-42 15,21-1-31,-21 1 16</inkml:trace>
  <inkml:trace contextRef="#ctx0" brushRef="#br0" timeOffset="38681.1">1905 7641 0,'0'0'0,"-21"0"0,0 0 0,-1 0 16,1 0-16,21 21 15,-21 1-15,0-1 0,21 0 16,-21 0-16,21 0 15,0 0-15,0 1 0,0-1 16,21-21 0,0 0-16,0 0 0,0 0 15,1 0-15,-1 0 16,0 0-16,0-21 16,-21-1-16,0 1 15,0 0-15,0 0 0,0 0 16,0 0-16,0-1 15,-21 22-15,0 0 16,0 0-16,-1 0 16,22 22-16,0-1 15,-42 0-15,42 0 0,0 0 0,0 0 16,0 1-16,0-1 16,21-21-16,-21 21 0</inkml:trace>
  <inkml:trace contextRef="#ctx0" brushRef="#br0" timeOffset="39096.87">2074 8043 0,'0'0'0,"0"-21"16,0 42 31,21 1-47,-21-1 0,0 0 15,0 0-15,22 0 0,-22 0 16,21 1-16,-21 20 0,0-21 0,0 0 15,0 0-15,0 1 16,0-1-16,0 0 0,0 0 0,0 0 16,0 0-16,0 1 15,0-44 32,21 1-31,0 0-16,-21 0 0,21 0 0,0 0 15</inkml:trace>
  <inkml:trace contextRef="#ctx0" brushRef="#br0" timeOffset="39351.72">2434 7959 0,'21'-21'0,"-42"42"0,21-42 47,-21 21-47,0 21 15,21 0-15,-21 0 0,21 0 0,-22 22 16,1-22-16,21 21 0,-21-21 16,0 22-16,0-22 0,21 21 15,-21-21-15,-1 22 0,22-22 0,-21 0 16,21 0-16,-21 0 0,21 0 16,-21-21-16,21 22 0,21-22 31,0 0-16,0 0-15,-21-22 0</inkml:trace>
  <inkml:trace contextRef="#ctx0" brushRef="#br0" timeOffset="39832.44">2646 8213 0,'0'0'0,"21"0"31,0 0-15,0 0-16,0 0 0,-21-21 0,22 21 15,-1-22-15,0 1 0,0 0 16,0 0-16,-21 0 15,0 0-15,21-1 0,-21 1 16,0 0-16,-21 21 31,0 21-15,0-21-16,0 21 16,0 1-16,-1-1 0,1 0 0,0 21 15,21-21-15,-21 22 0,0-22 0,21 0 16,-21 21-16,21-20 0,0-1 15,0 0-15,0 0 0,0 0 0,0 0 16,0 1-16,21-22 16,0 21-16,0-21 0,0 0 15,0 0-15,1 0 0,-1 0 16,0 0-16,0 0 0,0 0 16,0-21-16,1 21 0,-1-22 0,0 22 15,0-21-15,0 21 16,-21-21-16</inkml:trace>
  <inkml:trace contextRef="#ctx0" brushRef="#br0" timeOffset="40345.15">3196 8065 0,'0'0'0,"0"-22"0,0 1 15,-21 0-15,21 0 16,0 0-16,0 0 15,21 21 17,0 0-32,0 0 0,1 0 15,-1 0-15,0 0 16,-21 21-16,21 0 0,-21 0 16,21 0-16,0 22 0,-21-22 0,22 0 15,-22 0-15,0 0 0,0 22 16,21-22-16,-21 0 0,0 0 0,21 0 15,-21 0-15,0 1 0,0-1 16,0 0-16,0 0 0,0 0 16,0 0-16,-21-21 15,0 22-15,-1-22 16,1 0 0,0-22-1,21 1 1,0 0-16,0 0 0,0 0 0,0 0 15,0-1-15,21 1 0,0 0 16,-21 0-16,22 0 0,-1 0 0,-21-22 16,21 22-16,0 0 0,0 0 15,0 0-15,1-22 0,-1 43 0,0-21 16,0 0-16,0 0 0,0 21 0,1-21 16,-1-1-1,0 22-15,0 0 0,0 0 31</inkml:trace>
  <inkml:trace contextRef="#ctx0" brushRef="#br0" timeOffset="40780.78">4064 8107 0,'-21'21'31,"21"0"-31,0 0 16,0 1 15,21-22-16,0-22 1,0 1-16,-21 0 16,0 0-1,0 0 1,-21 21 0,0 0-1,0 21-15,0 0 16,21 0-16,0 0 15,0 1 1</inkml:trace>
  <inkml:trace contextRef="#ctx0" brushRef="#br0" timeOffset="41833.17">4720 8255 0,'0'21'0,"21"-21"15,0 0 1,1 0-16,-1 0 0,0 0 16,0-21-16,0 21 0,0-21 15,1 0-15,20 0 0,-21 21 0,0-22 16,22-20-16,-22 21 0,0 0 0,0 0 15,0-22-15,0 22 0,1-21 16,-1 21-16,0-22 0,0 22 0,-21-21 16,21 21-16,-21-22 0,21 22 15,-21-21-15,22 21 0,-22-1 0,0-20 16,0 21-16,0 0 0,0 0 0,0-1 16,-22 22-1,22-21-15,-21 21 0,0 0 0,0 0 16,21 21-1,-21-21-15,21 22 0,-21-1 16,21 0-16,0 0 0,0 21 0,0-20 16,0-1-16,0 21 0,0-21 15,0 22-15,-22-22 0,22 63 16,-21-41-16,21-1 0,0 22 0,0-22 16,0 21-16,0-20 0,0-1 15,0 22-15,0-22 0,-21 21 0,21-20 16,-21 20-16,0 1 0,21-1 15,-21-20-15,-1 20 0,1 1 0,0 84 16,0-85-16,0 1 16,0-22-16,21 22 0,-22-1 0,1 1 15,0-1-15,0 1 0,21-22 16,0 21-16,0 1 0,0-1 0,0-20 16,0 20-16,0-20 0,0-1 0,0 0 15,0-21-15,-21 43 16,21-43-16,0 0 0,21 0 0,0-21 15,0 0-15,0 0 0,1 0 16,-1-21-16,0 21 0,0-42 0,0 21 16,0 0-16,1-22 15,20 22-15,-21-21 0,0-1 0,0-20 16,1 21-16,20-1 0,-21-20 0,0-1 16,22 1-16,-1 20 0,-42-20 0,0 21 15,0-22-15,0 1 0,-21-43 16</inkml:trace>
  <inkml:trace contextRef="#ctx0" brushRef="#br0" timeOffset="42286.92">4995 8573 0,'-42'0'15,"21"0"-15,0 0 16,-1 0-16,1 0 16,42-22 15,1 22-16,-1-21-15,0 21 0,0-21 16,0 21-16,0-21 0,1 21 0,20-21 16,-21 0-16,21-1 0,-20 1 15,20 0-15,-21 0 0,21 0 0,1 0 16,-22-22-16,0 22 0,21-21 0,-20 21 16,20-1-16,-42 1 0,0 0 0,0 0 15,0-21-15,0 20 16,0 1-16,0 0 15,-21 21 1,21 21 0,0 0-16,0 1 0,0-1 15,-21 0-15,-1-21 0,22 42 0,0-21 16,0 1-16,0-1 0,0 0 16,0 0-16,0 0 0,0 0 0,0 1 15,0-1-15,0-42 63,0-1-63,0 1 0,0 0 15,0 0-15,0 0 16,0 0-16</inkml:trace>
  <inkml:trace contextRef="#ctx0" brushRef="#br0" timeOffset="42659.7">5546 7768 0,'-22'0'0,"44"0"0,-65 0 31,43 21-15,21-21-1,1 0-15,-1 0 16,-21-21-16,21 21 0,-21-21 16,-21 21 15,0 0-16,-1 0 1,22 21-16,0 0 16,0 1-1,0-1 1</inkml:trace>
  <inkml:trace contextRef="#ctx0" brushRef="#br0" timeOffset="43463.96">5080 8615 0,'21'0'78,"0"21"-47,0-21-31,-21 21 16,0 0-16,22-21 0,-22 22 15,21-22-15,-21 21 0,0 0 16,21 0-16,0 0 16,-21 0-16,21-21 15,-21 22-15,0-1 0,21 0 16,1-21-16,-1 21 0,-21 0 0,0 0 15,21 1-15,-21-1 0,21 0 0,0 0 16,-21 0-16,0 0 0,0 1 16,21 20-16,-21-21 0,22 0 0,-22 0 15,0 1-15,0-1 0,0 0 0,0 0 16,0 0-16,0 0 0,0 1 16,0-1-16,-22 0 15,1-21-15,0 0 0,0 0 16</inkml:trace>
  <inkml:trace contextRef="#ctx0" brushRef="#br0" timeOffset="44911.97">5736 7959 0,'0'-21'15,"0"42"48,0 0-63,0 0 15,0 0 1,0 0-16,0 1 0,0 20 0,0-21 0,0 0 16,-21 0-16,21 1 15,0-1-15,0 0 0,0 0 0,0 0 16,0 0-16,-21-21 0,21 22 16,0-1-16,0 0 15,0-42 48,0 0-48,0-1-15,0 1 16,21 21-16,-21-21 0,0 0 16,0 0-16,21 0 0,0-1 0,0-20 15,-21 21-15,22 0 0,-1 0 0,0-22 16,-21 22-16,21 0 0,21 0 15,-20 0-15,-1-1 0,0 22 0,0-21 16,0 21-16,0 0 0,22 0 16,-22 0-16,0 0 0,0 21 15,-21 1-15,21-1 0,-21 0 0,0 0 16,0 0-16,0 22 0,0-22 16,0 21-16,0-21 0,0 0 15,0 1-15,0 20 0,0-21 16,0 0-16,0 0 0,0 1 15,0-1-15,0-42 47,0-1-31</inkml:trace>
  <inkml:trace contextRef="#ctx0" brushRef="#br0" timeOffset="45629.56">6773 7959 0,'0'0'0,"0"-21"0,0-1 16,-21 1-16,0 0 15,0 21-15,0-21 0,-1 21 16,1 0-16,0 0 16,0 0-16,0 0 0,0 0 0,-1 0 15,1 21-15,0-21 16,0 21-16,0 0 0,0 1 0,-1-1 16,1 21-16,21-21 0,-21 0 0,0 22 15,21-22-15,0 0 0,0 21 16,0-20-16,-21-1 0,21 0 0,0 0 15,0 0-15,0 0 0,0 1 16,0-1-16,21-21 0,0 0 0,-21 21 16,21-21-16,0 0 0,1 0 15,-1 0-15,0 0 0,0 0 16,0-21-16,0 0 0,1 21 16,-1-22-16,0 1 0,0 0 0,0 0 15,0-21-15,1 20 0,20-62 16,-21 63-16,0-22 0,-21 1 15,21 0-15,1-1 0,-1 1 16,-21 0-16,21-1 0,0 1 0,-21 0 16,21-1-16,-21 22 0,0-21 15,21-1-15,-21 22 0,0 0 0,0 0 16,0 0-16,-21 21 31,0 0-31,21 21 0,0 0 16,0 21-16,-21-20 0,21 20 15,-21-21-15,21 21 0,-21-20 0,21 20 16,0 0-16,0 1 0,0-1 16,-22 0-16,22 1 0,0-22 15,0 21-15,0 0 0,0 1 0,0-22 16,0 21-16,0-21 0,0 1 16,0-1-16,0 0 0,22 0 0,-1-21 15,0 21-15,0-21 16,0 0-16,0 0 0,1 0 15,-1-21-15,0 0 0,0 0 16,0 0-16,0-1 0,1 1 16</inkml:trace>
  <inkml:trace contextRef="#ctx0" brushRef="#br0" timeOffset="46488.07">7324 7726 0,'0'0'0,"-22"0"0,22 21 32,22-21-1,-1 0-31,0 0 0,0 0 15,0-21-15,0 21 0,22-21 16,-22 21-16,21-21 0,-21 21 16,22-22-16,-1 1 0,-21 21 0,0-21 15,1 0-15,-1 21 0,0-21 0,-21 0 16,0-1-16,0 1 16,-21 21-16,0 0 15,-1 0-15,1 0 0,-21 0 16,21 0-16,0 0 0,-22 0 0,22 21 15,0 1-15,-21-1 0,20 0 16,1-21-16,0 21 0,0 0 0,0 22 16,21-22-16,-21-21 0,21 21 15,0 21-15,0-21 16,0 1-16,0-1 0,21 0 16,0-21-16,0 0 0,0 0 15,0 0-15,1 21 0,-1-21 16,0 0-16,0 0 0,0 0 15,0 0-15,1 0 16,-44 0 15,1 0-15,0 0-16,0 0 0,0 0 16,0 0-16,-1 21 0,1-21 0,-21 21 15,21 1-15,0-1 0,-1 0 16,1 0-16,21 0 0,-21 22 0,21-22 15,-21 0-15,21 21 0,-21-21 16,21 22-16,0-22 0,0 0 0,0 0 16,0 0-16,0 1 0,21-1 0,0-21 15,-21 21-15,21 0 0,0-21 16,1 0-16,-1 0 0,0 0 16,0 0-16,0 0 0,0 0 15,1 0-15,-1 0 0,0 0 16,0 0-16,21-21 0,-20 0 15,-1 0-15,0-1 0,21 1 16,-21-21-16</inkml:trace>
  <inkml:trace contextRef="#ctx0" brushRef="#br0" timeOffset="46876.85">8234 7281 0,'-64'43'31,"64"-22"-31,0 0 0,-21 0 16,21 0-16,-21 22 0,21-22 0,-21 21 15,21 1-15,0-22 0,-21 21 0,-1 0 16,22 1-16,-21-22 0,21 21 15,0 1-15,-42 41 0,42-20 16,-21-22-16,0 0 0,21-20 16,-22 20-16,1 0 0,21-21 0,-21 22 15,21-22-15,-21 0 0,21 0 16,-21 0-16,21 1 0,0-1 16,21-42 30,0-1-46,0 22 0,-21-21 16,21 0-16,1 0 0,-1 0 16</inkml:trace>
  <inkml:trace contextRef="#ctx0" brushRef="#br0" timeOffset="47364.57">8170 8149 0,'21'0'31,"1"0"-31,-1-21 16,0 21-16,0-21 0,0 21 15,0-21-15,1 0 0,-1-1 16,0 1-16,-21 0 16,0 0-16,0 0 0,0 0 15,0-1-15,0 1 16,0 0-16,-21 21 16,0 0-16,-1 0 15,1 0-15,0 21 0,21 0 16,-21 1-16,21-1 0,-21 0 15,0 0-15,-1 43 0,22-43 16,0 0-16,0 0 0,0 21 16,-21-20-16,21-1 0,0 0 0,0 0 15,0 0-15,0 0 0,21 1 16,1-22-16,-1 0 16,0 0-16,0 0 15,0 0-15,0 0 0,1 0 0,-1 0 16,-21-22-16,21 22 0,0-21 15,0 0-15,0 0 0,1 0 0,-1 0 16,0-1-16</inkml:trace>
  <inkml:trace contextRef="#ctx0" brushRef="#br0" timeOffset="48208.09">8699 7938 0,'0'-43'31,"0"64"16,0 1-47,0-1 0,0 0 15,0 0-15,0 0 0,-21 0 0,21 1 16,0-1-16,0 0 0,0 0 16,0 0-16,-21 0 0,21 1 0,0-1 15,0 0-15,0 0 16,0 0-16,-21 0 0,21 1 15,0-44 32,0 1-47,0 0 16,0 0-16,0 0 0,0 0 16,0-1-16,21 1 0,-21 0 0,21-21 15,0 21-15,-21-1 0,22-20 16,-1 21-16,0 0 0,0 0 0,0-1 15,0 1-15,1 21 0,-1-21 0,0 0 16,0 21-16,0 0 0,0 0 16,1 0-16,-22 21 15,21 0-15,-21 0 0,0 1 16,0-1-16,0 0 0,0 0 16,0 0-16,0 22 0,0-22 0,0 0 15,0 0-15,0 0 0,0 0 16,0 1-16,0-1 0,0 0 0,0 0 15,0 0 1,-21-21-16,21-21 47,0 0-31,0 0-16,0 0 15,0-1-15,0 1 0,21 0 16,0 0-16,-21 0 0,21 0 15,0-1-15,0 1 0,-21-21 0,22 21 16,-1 0-16,0-1 0,0 1 16,0 21-16,0-21 0,22 0 0,-22 21 15,0 0-15,0 0 0,0 0 0,1 0 16,-1 0-16,0 21 16,-21 0-16,0 22 15,0-22-15,0 0 0,0 0 0,0 21 16,0-20-16,0-1 0,0 21 15,0-21-15,0 0 0,0 1 0,0-1 16,-21 0-16,21 0 0,-21 0 16,21 0-1,0-42 32,0 0-47,0 0 0,0 0 16,21 0-16</inkml:trace>
  <inkml:trace contextRef="#ctx0" brushRef="#br0" timeOffset="49275.52">9610 7980 0,'21'0'32,"0"0"-32,0 0 0,0 0 15,0-21-15,1 21 16,-1 0-16,-21-21 0,21 21 0,0-22 15,-21 1-15,0 0 16,0 0-16,21 21 0,-21-21 16,0 0-16,0-1 0,0 1 15,-21 21-15,0 0 16,0 0-16,0 0 16,-1 0-16,1 0 0,0 21 15,0 1-15,0-22 0,21 21 16,-21 0-16,21 0 0,-22 0 0,22 22 15,0-22-15,0 0 0,0 21 16,-21-21-16,21 1 0,0-1 0,0 21 16,0-21-16,0 0 0,0 1 0,21-1 15,-21 0 1,22-21-16,-1 0 0,0 21 0,0-21 16,0 0-16,22 0 0,-22 0 15,21 0-15,-21 0 0,22 0 0,-1 0 16,-21-21-16,21 0 0,1 0 0,-22-1 15,21 1-15,1 0 0,-22 0 16,0-21-16,21 20 0,-21-20 0,-21 21 16,22 0-16,-1-22 0,-21 22 0,0 0 15,0 0-15,0 0 16,0 42 31,0 0-47,-21 0 15,21 0-15,0 1 0,-22-1 0,22 0 16,0 0-16,0 0 0,0 0 16,0 22-16,-21-22 0,21 0 0,0 0 15,-21-21-15,21 21 0,0 1 0,0-1 16,0-42 46,0-1-62,0 1 0,0 0 16,0-21-16,0 21 16,0-1-16,0 1 0,21-21 0,-21 21 15,21 0-15,1-22 0,-1 22 0,0 0 16,0 0-16,0 0 0,22-1 16,-22 1-16,0 0 0,21 0 15,-21 21-15,1 0 0,-1 0 16,0 0-16,0 21 15,-21 0-15,0 0 0,0 1 0,0-1 16,0 0-16,0 0 0,0 0 0,0 0 16,0 22-16,0-22 15,0 0-15,0 21 0,0-20 0,0-1 16,0 0-16,-21 0 0,21 0 0,0 0 16,0 1-16,0-1 15,0-42 32,21-1-31,-21 1-16,0 0 0,21 0 15,0-21-15,1 20 0</inkml:trace>
  <inkml:trace contextRef="#ctx0" brushRef="#br0" timeOffset="49678.87">11091 7303 0,'0'0'0,"0"-22"0,-21 22 47,0 0-47,0 22 0,21-1 0,-21 0 16,21 0-16,-22 0 0,1 22 15,21-1-15,-21-21 0,0 21 16,0 1-16,21-1 0,-21 0 0,-1 1 16,22-1-16,-21 0 0,21 1 15,0-22-15,0 21 0,0 1 0,0-22 16,0 21-16,0-21 0,0 22 0,0-22 16,0 0-16,21 21 15,-21-21-15,22 1 0,-1-22 16,0 0-16,0 0 0,0 0 15,0 0-15,1 0 16,-1 0-16,0-22 0,0 22 0,0-21 16,0 21-16,-21-21 0,22 0 15,-1 21-15,0-21 0,0 0 16,-21-1-16,21 1 0,0 0 0,-21 0 16,0 0-16</inkml:trace>
  <inkml:trace contextRef="#ctx0" brushRef="#br0" timeOffset="49963.71">10901 7684 0,'0'0'0,"-21"0"0,21 21 16,-22-21-16,44 0 31,-1 0-31,21 0 0,-21 0 16,22 0-16,-1 0 0,0 0 0,1 0 15,-1 0-15,-21 0 0,21 0 16,-20 0-16,-1-21 0,0 21 0,21 0 16</inkml:trace>
  <inkml:trace contextRef="#ctx0" brushRef="#br0" timeOffset="58019.52">12298 6922 0,'0'-22'15,"0"1"32,-21 21-16,-1 0-31,1 21 0,0 1 16,-21-1-16,21-21 16,-1 21-16,1 0 0,-21 0 0,21 0 15,0 1-15,-1-1 0,-20 0 0,21 0 16,0 0-16,0 22 0,-1-1 15,1-21-15,0 21 0,0 1 0,21-1 16,-21 0-16,0-20 0,21 20 16,-22 0-16,1-21 0,21 22 0,-21-1 15,0-21-15,21 22 0,0-22 0,-21 0 16,0 21-16,-1-21 0,22 22 16,0-22-16,0 21 0,-21 1 15,21-22-15,-21 21 0,21 0 16,0-20-16,0 20 0,0 0 0,0 1 15,0-22-15,0 21 0,0 0 0,0-20 16,0 20-16,0-21 0,0 0 16,21 22-16,0-22 0,-21 0 0,22 0 15,-1 0-15,0 0 0,0-21 0,0 22 16,0-1-16,22 0 0,-22-21 16,21 21-16,-21 0 0,22-21 0,-22 21 15,0-21-15,21 0 0,-20 22 0,-1-22 16,0 0-16,0 0 15,0 0-15,0 0 0,1-22 16,-22 1 0,21 0-16,-21 0 15,0 0-15</inkml:trace>
  <inkml:trace contextRef="#ctx0" brushRef="#br0" timeOffset="58455.27">12319 7408 0,'0'0'16,"0"-21"-16,-21 21 16,21-21-16,-21 21 15,21 21 1,0 0-16,0 1 16,-22-1-16,22 21 0,0-21 15,-21 22-15,21-22 0,0 21 16,-21 0-16,0-20 0,21 20 0,-21-21 15,0 21-15,-1-20 0,22 20 0,-21-21 16,21 0-16,-21 0 0,21 1 16,0-1-16,0 0 0,0 0 0,-21-21 15,21-21 17,0 0-32,0 0 15,0-1-15,21 1 0,-21 0 16</inkml:trace>
  <inkml:trace contextRef="#ctx0" brushRef="#br0" timeOffset="59227.83">12192 7345 0,'0'0'0,"21"-21"0,0 21 16,0-21-16,-21-1 0,22 22 16,-1-21-16,0 21 0,-21-21 15,21 21-15,0-21 0,0 21 0,1 0 0,-1-21 16,0 21-16,0 0 16,0 0-16,0 0 0,1 0 0,-1 0 15,0 0-15,0 0 0,0 0 16,0 21-16,-21 0 0,0 0 0,0 0 15,0 22-15,0-1 0,0-21 16,0 0-16,0 22 0,-21-22 16,21 0-16,-21 21 0,0-20 0,0-1 15,0 0-15,-1-21 0,1 21 16,0 0-16,0-21 0,0 21 16,0 1-16,-1-22 15,22-22 32,22 1-31,-1 21-16,0-21 0,0 21 15,0 0-15,0 0 0,1-21 16,-1 21-16,0 0 0,0 0 0,0 0 16,0 0-16,1 0 0,-1 0 15,0 21-15,-21 0 16,0 0-16,21 1 0,-21-1 15,0 0-15,0 0 0,0 0 16,0 0-16,0 1 0,0-1 16,0 0-16,0 0 0,-21 21 15,21-20-15,-21-1 0,21 0 16,-21 0-16,-1 0 0,1 0 0,0 1 16,0-1-16,-21 0 0,20 0 15,1-21-15,0 21 0,-21 0 16,21-21-16,-22 0 0,22 0 0,-21 22 0,21-22 15,-22 0-15,1 0 0,21 0 16,-22 0-16,22 0 0,0-22 16,0 1-16,0 21 0,0-21 0,-1 21 0,1 0 15,21-21-15,0 0 16,0 0 0,0-1-16,0 1 15,21 21-15,1 0 16,-1-21-16,0 21 0,0-21 15,0 21-15,0-21 0</inkml:trace>
  <inkml:trace contextRef="#ctx0" brushRef="#br0" timeOffset="60203.28">12975 7705 0,'-21'0'46,"0"21"-30,21 0-16,0 0 16,0 0-16,-21-21 0,21 22 0,-22-1 15,22 0-15,0 0 0,0 0 16,0 0-16,0 1 0,0-1 16,0 0-16,0 0 15,22-21-15,-1 0 16,0 0-16,0 0 0,0 0 0,0 0 15,1 0-15,-1 0 0,21-21 16,-21 0-16,0 21 0,1-21 0,20-1 16,-21 1-16,0 21 0,0-21 15,-21 0-15,22 0 0,-1 0 16,0 21-16,-21-22 0,21 1 0,-21 0 16,21 0-16,-21 0 15,21 21-15,-21-21 0,22 21 16,-22-22-16,0 44 47,0-1-32,0 0-15,-22-21 0,22 21 16,0 0-16,-21 0 0,21 1 0,0-1 16,0 0-16,0 0 0,-21 21 15,21-20-15,-21 20 0,21-21 16,0 21-16,0 1 0,0-1 0,-21 0 15,21 1-15,0-22 0,0 21 16,-21 1-16,21-1 0,0 0 0,0 1 16,0-1-16,0 0 0,0 1 0,0 20 15,-22-21-15,22 1 0,0-1 16,-21 22-16,21-22 0,0 0 0,0 1 16,-21-1-16,21 0 0,-21 1 0,21-1 15,-21-21-15,21 21 0,0-20 16,-21 20-16,21-21 0,-22 0 0,22 0 15,-21 1-15,21-1 0,-21-21 16,0 0-16,21 21 16,-21-21-16,0 0 0,-1 0 15,1 0-15,-21 0 0,21 0 0,0 0 16,-22 0-16,22 0 0,-21 0 16,-1 0-16,22 0 0,-21-21 0,21 21 15,-22 0-15,22-21 0,0 21 0,0 0 16,0-22-16,0 1 0,-1 21 0,1-21 15,0 0-15,21 0 16,-21 0-16,0 21 0,21-22 16,-21 1-16,21 0 0,0 0 15,-22 0-15,22 0 16,0-1-16,0 1 16,0 0-16,0 0 15,22 0-15,-1 0 0,0-1 16</inkml:trace>
  <inkml:trace contextRef="#ctx0" brushRef="#br0" timeOffset="61246.8">13843 7747 0,'-21'21'31,"21"0"-31,21-21 79,-21-21-48,0 0-31,0 0 31,-21 21-15,0 0-16,-1 0 15,22 21-15,-21 0 16,0 0-16,21 1 16,0-1-1,0 0 1,21-21 15,0 0-31,1 0 16,-1 0-16,-21-21 0,21 21 15,0-21-15,-21-1 16,0 1 0,-21 21-1,0 0 1,0 0-16,-1 0 31,22 21-31,-21 1 0,21-1 16,0 0 15,21-21-31,1 0 16,-1 0-1,-21-21 1,0 0-1</inkml:trace>
  <inkml:trace contextRef="#ctx0" brushRef="#br0" timeOffset="66735.36">14330 7514 0,'0'-21'0,"21"0"16,-21 0 15,0 42 16,0 0-31,0 0-16,0 0 15,0 1-15,0-1 0,0 0 0,0 0 16,0 0-16,0 0 0,0 1 0,-21-1 15,21 0-15,0 0 0,0 0 16,0 0-16,0 1 16,0-1-16,0 0 15,-21-21-15,-1 0 47,22-21-31,0 0-16,0-1 0,0 1 15,0 0-15,0 0 16</inkml:trace>
  <inkml:trace contextRef="#ctx0" brushRef="#br0" timeOffset="67251.09">14436 7091 0,'0'21'31,"0"0"-15,0 0-1,21-21 32,0 0-47,0 0 0,-21-21 16,0 0-1,0 0 1,-21 21 15,0 0-31,0 0 16,21 21-16,0 0 16,0 0-16,0 1 15,0-1 1,0 0-1,21-21-15,0 0 16,0 21-16,0-21 16</inkml:trace>
  <inkml:trace contextRef="#ctx0" brushRef="#br0" timeOffset="68251.55">15071 7599 0,'63'0'15,"-63"-21"-15,0 0 16,0-1-16,0 1 15,0 0 1,0 0-16,0 0 0,0 0 16,-21-1-16,0 1 0,0 21 15,-1 0-15,1 0 0,0 0 16,0 0-16,0 0 0,0 0 0,-1 0 16,-20 0-16,21 0 0,0 0 15,0 21-15,-1 1 0,1-1 0,0 0 16,0 0-16,0 0 0,0 0 0,-1 1 15,22-1-15,-21 0 0,21 0 16,-21 0-16,21 0 0,0 1 0,0-1 16,0 0-16,0 0 0,0 0 0,0 0 15,0 1 1,21-1-16,0-21 0,-21 21 0,22-21 16,-1 21-16,-21 0 0,21-21 15,0 0 1,0 0-16,0 0 0,1 0 15,-1 0-15,0 0 16,0-21-16,0 21 0,-21-21 0,21 21 16,1-21-16,-1 21 0,0-21 0,0-1 15,0 1-15,0 0 0,1 0 16,-22 0-16,21 0 0,0-1 0,0-20 16,-21 21-16,21-21 0,0-1 15,1 22-15,-22-21 0,21-1 0,0 1 16,-21 21-16,0-21 0,0 20 15,21-20-15,-21 21 0,0-21 16,0 20-16,0 1 0,0 0 0,0 0 16,0 0-16,0 0 15,0-1 1,0 1-16,-21 21 31,0 21 0,0 1-31,21-1 16,0 0-16,0 0 0,0 0 16,-22 22-16,22-22 0,0 0 15,0 21-15,-21-21 0,21 22 0,0-22 16,0 21-16,0-21 0,0 22 0,0-22 16,0 21-16,0-21 0,0 1 15,0 20-15,0-21 0,0 0 16,0 0-16,0 22 0,0-22 0,0 0 15,0 0-15,0 0 0,0 1 16,0-1-16,0 0 0,0 0 16,21-21-16,-21 21 0,22-21 15,-1 0-15,0 21 16,0-21-16,0 0 16,0 0-16,1 0 15,-1 0-15,0 0 0,0 0 16,0-21-16,0 21 0,1 0 0,-1-21 15,-21 0-15,21 21 0,0-21 16,0 21-16,0-21 0,1-1 0,-1 1 16</inkml:trace>
  <inkml:trace contextRef="#ctx0" brushRef="#br0" timeOffset="68888.71">16573 6752 0,'0'0'0,"0"-21"16,64 0-16,-43 21 16,-42 0-16,0-21 15,63 21-15,-84 0 16,21 0-16,-1 0 0,1 21 15,0-21-15,0 21 0,0-21 16,0 21-16,-1 0 0,1 1 16,0-1-16,0 0 0,0 0 15,0 0-15,-1 0 0,1 1 0,0 20 16,0-21-16,0 0 0,0 0 0,21 1 16,-22 20-16,1 0 0,0 1 15,21-1-15,0 0 0,0 1 0,-21-1 16,21 0-16,0 1 0,-21-1 0,21 0 15,0 1-15,0-22 0,0 21 16,0 22-16,0-43 0,0 21 16,0-21-16,0 0 0,0 22 15,0-22-15,0 0 0,0 0 0,0 0 16,0 1-16,0-1 0,21 21 0,0-21 16,-21 0-16,21-21 15,0 22-15,1-1 0,-1 0 0,0-21 0,0 21 16,0 0-16,0-21 0,1 0 15,-1 0-15,0 0 0,21 0 16,-21 0-16,1 0 0,-1 0 0,0 0 16,0-21-16,0 0 0,0 0 0</inkml:trace>
  <inkml:trace contextRef="#ctx0" brushRef="#br0" timeOffset="69511.35">16785 7027 0,'0'22'63,"0"-1"-63,0 0 15,-21 0-15,21 0 16,0 0-16,-21-21 16,21 22-16,0-1 15,21-42 32,0-1-31</inkml:trace>
  <inkml:trace contextRef="#ctx0" brushRef="#br0" timeOffset="69723.23">16891 7027 0,'21'0'15,"-21"22"32,0-1-31,0 0-16,0 0 16,0 0-16,0 0 15,0 1 1</inkml:trace>
  <inkml:trace contextRef="#ctx0" brushRef="#br0" timeOffset="70669.06">17399 7324 0,'0'-43'31,"0"22"-16,0 42 17,0 1-17,-21-1-15,21 0 0,0 0 0,-21 21 16,-1-20-16,22 20 0,-21 0 0,21-21 16,-21 22-16,0-22 15,21 21-15,-21-21 0,21 22 0,0-22 16,0 0-16,0 21 0,0-20 0,0-1 15,0 0-15,0 0 16,0 0-16,0 0 0,21 1 16,0-22-16,0 0 15,0 0-15,1 0 0,-1 0 16,0 0-16,0 0 0,0-22 16,0 22-16,22-21 0,-22 21 15,0-21-15,0 0 0,22 0 0,-22 0 16,0-1-16,0 1 0,21-21 0,-20 21 15,-1-22-15,0 22 16,-21-21-16,21 0 0,0-1 0,-21 22 16,0-21-16,21 21 0,-21-22 15,22 22-15,-22 0 0,0 0 16,0 0-16,0 42 47,-22-21-32,22 21-15,0 0 16,0 0 0,0 0-1</inkml:trace>
  <inkml:trace contextRef="#ctx0" brushRef="#br0" timeOffset="71240.05">18140 7535 0,'21'0'16,"0"0"-16,0 0 0,0 0 16,1-21-1,-1 0-15,0 21 0,-21-21 16,0 0-1,-21 21 1,0 0-16,-1 0 16,1 0-16,0 0 0,-21 0 15,21 21-15,-1-21 0,1 21 0,0-21 16,0 21-16,21 0 0,-21 1 16,0-1-16,21 0 15,0 0 1,0 0-16,21-21 15,0 21-15,0-21 0,0 0 16,0 22-16,1-22 0,-1 0 16,0 21-16,0-21 15,-21 21-15,21 0 0,-21 0 16,0 0 0,0 1-1,-21-22-15,0 21 0,0 0 16,0-21-16,-1 0 0,1 0 15,0 21-15,0-21 0,0 0 0,0 0 16,-1 0-16,1 0 0,0 0 16,0 0-16,0 0 15,0 0 1,21-21 0,0 0 15,21 21-31,0 0 15,0-21 1,0 21-16</inkml:trace>
  <inkml:trace contextRef="#ctx0" brushRef="#br0" timeOffset="71641.11">18457 7684 0,'0'0'0,"21"0"16,1 0-16,-22-22 0,21 1 0,0 21 16,0-21-16,0 21 15,0-21-15,1 0 0,-1 21 0,-21-21 16,21 21-16,-21-22 0,21 1 0,-21 0 16,0 0-16,0 0 15,-21 21 1,0 0-16,0 0 0,-1 0 15,-20 0-15,21 0 0,0 21 16,0 0-16,-1-21 0,1 21 0,0 0 16,0 1-16,0-1 0,0 0 15,21 21-15,0-21 0,0 1 0,-22-1 16,22 0-16,0 0 0,0 0 16,0 0-16,22 1 15,-1-22-15,0 21 0,0-21 16,0 0-16,0 0 0,1 0 0,-1 0 15,0 0-15,0 0 0,21 0 16,-20 0-16,-1 0 0,0 0 16,0-21-16,0 21 0,0-22 15</inkml:trace>
  <inkml:trace contextRef="#ctx0" brushRef="#br0" timeOffset="72092.17">18965 7578 0,'-21'-21'0,"42"42"0,-63-64 16,42 22-16,0 0 15,21 0 1,0 21 0,0 0-1,1 0-15,-1 21 16,0-21-16,-21 21 0,0 0 15,21 1-15,0-1 0,0 0 16,-21 0-16,0 21 0,0-20 0,22-1 16,-22 0-16,0 0 0,0 0 0,0 0 15,0 1-15,0-1 0,-22 0 16,1-21-16,21 21 0,-21-21 16,0 0-16,0 0 31,21-21-16,0 0 1,0 0-16,0-1 0,0 1 16,21 0-16,-21 0 0,0 0 15,21 0-15,0-1 0,0 1 16,-21 0-16,22 0 0,-1 21 0,0-21 16,-21 0-16,21 21 0,0-22 15,0 22-15,1-21 0,-1 21 0,0-21 16,0 21-16,0 0 0,0-21 0</inkml:trace>
  <inkml:trace contextRef="#ctx0" brushRef="#br0" timeOffset="72699.19">19685 7408 0,'0'0'0,"-21"0"47,21 22-47,-21-1 0,-1 0 15,22 0-15,0 0 0,0 0 0,-21 1 16,21-1-16,-21 0 0,21 0 16,0 0-16,0 0 0,-21 1 15,21-1-15,-21 0 0,21 0 0,-21 0 16,21 0-16,0 1 0,0-1 15,-22-21-15,22 21 16,0-42 15,0 0-15,0-1-16,0 1 16,0 0-16,0 0 0,22 0 0,-22 0 15,21-1-15,-21 1 0,21 0 16,0 0-16,-21-21 0,21 20 15,0 1-15,1 0 0,-1 0 0,-21 0 16,21 0-16,0 21 0,0-22 16,0 22-16,22 0 0,-22 0 0,0 0 15,0 0-15,0 0 0,1 0 16,-1 0-16,-21 22 0,21-1 0,-21 21 16,0-21-16,21 0 0,-21 1 0,0 20 15,0-21-15,21 0 0,-21 0 0,0 1 16,0 20-16,0-21 15,0 0-15,-21 0 0,0 1 0,21-1 16,0 0-16,-21-21 0,0 21 16,-1-21 15,22-21 0,0 0-31</inkml:trace>
  <inkml:trace contextRef="#ctx0" brushRef="#br0" timeOffset="73304.25">20532 7535 0,'0'0'0,"0"-21"0,0 0 16,0 0-16,0 0 0,-22 0 16,22-1-16,-21 22 0,0 0 15,0-21-15,0 21 0,0 0 0,-1 0 16,-20 0-16,21 0 0,-21 21 16,20 1-16,1-1 0,-21 0 0,21 0 15,0 0-15,-1 0 0,1 22 16,0-22-16,0 0 0,21 21 15,0-20-15,0-1 0,0 0 0,0 0 16,0 0-16,0 0 0,0 1 16,0-1-16,0 0 0,21-21 15,0 0-15,0 0 0,1 0 0,20 0 16,-21 0-16,0 0 16,0 0-16,22 0 0,-22-21 0,0 0 15,21 21-15,-20-22 0,-1 1 16,0 0-16,21 0 0,-21 0 0,1-22 15,-22 22-15,21-21 0,0 21 0,-21 0 16,0-1-16,0 1 16,0 0-16,0 0 0,-21 21 31,21 21-15,-21 0-16,-1 0 0,22 1 0,0-1 15,-21 21-15,21-21 0,-21 0 16,21 1-16,0-1 0,0 0 0,0 0 15,0 21-15,0-20 16,21-22-16,0 21 16,1-21-16,-1 0 0,0 0 15,0 0-15,21 0 0,-20 0 16,-1 0-16,0-21 0,0 21 16,21-22-16,-20 1 0</inkml:trace>
  <inkml:trace contextRef="#ctx0" brushRef="#br0" timeOffset="74103.86">20955 7557 0,'0'-22'0,"0"44"0,0-22 63,0 21-63,0 0 0,-21-21 15,21 21-15,0 0 0,0 0 16,0 1-16,0-1 0,-21 0 15,21 0-15,-22 0 16,22 0-16,0 1 16,-21-22 15,21-22-15,0 1-1,0 0-15,0 0 16,0 0-16,0 0 0,21-1 0,1 1 15,-22 0-15,21 0 0,0 0 16,0 0-16,0-1 0,0 1 16,-21 0-16,22 21 0,-1-21 0,0 21 15,0 0-15,0 0 0,0 0 16,1 0-16,-1 21 16,-21 0-16,21 0 15,-21 1-15,21-1 0,-21 21 16,0-21-16,0 0 0,0 1 15,0-1-15,0 0 0,0 0 16,0 0-16,-21 0 16,0-21-16,21 22 15,-21-22 17,21-22-17,0 1-15,0 0 16,0 0-16,0 0 15,0 0-15,0-1 0,21 1 16,-21 0-16,21 0 0,0 0 0,0 0 16,0-1-16,1 1 0,20 0 15,-21 0-15,0 0 0,22 21 0,-22-21 16,21 21-16,-21 0 0,22 0 0,-22 0 16,0 0-16,0 0 0,21 21 15,-20-21-15,-1 21 0,0 0 0,0 0 16,-21 22-16,0-22 0,0 0 15,0 0-15,0 0 0,0 0 16,0 1-16,0-1 0,-21 0 0,21 0 16,-21 0-16,0-21 0,21 21 15,-22-21-15,22 22 0,-21-22 16,21-22 31,21 22-47,-21-21 0,22 0 15,-1 0-15,0 21 0</inkml:trace>
  <inkml:trace contextRef="#ctx0" brushRef="#br0" timeOffset="74535.91">22034 7557 0,'22'0'63,"-1"0"-63,0 0 15,0 0-15,0-22 0,0 22 16,1-21-16,-1 0 0,0 0 16,-21 0-16,21 0 15,-21-1-15,0 1 0,0 0 0,0 0 16,0 0-16,0 0 0,0-1 15,-21 22-15,0 0 0,0 0 16,-1 0-16,1 0 0,0 0 16,0 22-16,0-1 0,21 0 0,-21 21 15,-1-21-15,22 22 0,-21-22 0,21 0 16,0 21-16,0-20 0,0-1 16,0 21-16,0-21 0,0 0 0,0 1 15,0-1-15,21-21 0,1 21 16,-22 0-16,21-21 0,0 0 0,0 21 15,0-21-15,0 0 16,1 0-16,-1 0 0,0 0 16,0 0-16,0-21 0,0 21 0,1-21 15,-1 0-15,0 0 0,0-1 0,0 1 16,0 0-16</inkml:trace>
  <inkml:trace contextRef="#ctx0" brushRef="#br0" timeOffset="74991.07">22712 6752 0,'0'21'62,"0"1"-46,0-1-1,0 0-15,0 0 16,-21 0-16,21 0 16</inkml:trace>
  <inkml:trace contextRef="#ctx0" brushRef="#br0" timeOffset="75247.13">22923 6773 0,'0'22'63,"0"-1"-63,0 0 16,0 0-16,0 0 15,-21 0-15,21 1 0,0-1 16</inkml:trace>
  <inkml:trace contextRef="#ctx0" brushRef="#br0" timeOffset="75772.17">23093 6435 0,'0'0'0,"21"0"16,0 0-1,0 0-15,0 0 16,-21 21-16,22-21 16,-22 21-16,0 0 0,0 0 0,21 1 15,0 20-15,0-21 16,-21 0-16,0 0 0,21 1 0,0 20 16,-21-21-16,22 21 0,-22-20 15,21 20-15,0-21 0,-21 21 0,0-20 16,0 20-16,21-21 0,-21 21 0,0 1 15,0-1-15,0 0 0,0 22 16,0-22-16,-21 1 0,0 20 0,0-21 16,21 1-16,-43 20 0,22-20 15,0-1-15,0 0 0,-43 43 16,43-43-16,-21-21 0,-1 22 16,22-1-16,-21-21 0,21 0 15,-22 22-15,22-22 0,-21 0 0,21 0 16,0 0-16,21-42 31,21 0-15,0 0-16,0 0 0,0-22 15,0 22-15</inkml:trace>
  <inkml:trace contextRef="#ctx0" brushRef="#br0" timeOffset="76425.08">23453 6265 0,'0'-21'16,"21"21"-16,0 0 15,0 0 1,0 0-16,0 0 15,1 0-15,-22 21 0,21-21 0,21 22 16,-21-22-16,0 21 0,1 0 16,-1 0-16,0 0 0,21 0 15,-21 1-15,1 20 0,20 0 0,-21-21 16,0 22-16,0 20 0,1-20 16,-1-1-16,0 0 0,0 1 0,-21-1 15,21 0-15,-21 1 0,21 20 16,-21-21-16,0 22 0,0-22 0,0 22 15,0-1-15,-21-20 0,0 20 16,0 1-16,0-22 0,-22 21 0,22-20 16,-21-1-16,21 22 0,-22-22 0,1 0 15,21 22-15,-21-22 0,-1 0 16,22 1-16,-21-1 0,-1 22 16,22-22-16,-21-21 0,0 21 15,-1 1-15,22-22 0,-21 21 0,-1-21 16,22 1-16,-21-1 0,21-21 0,0 21 15,-1 0-15,1-21 0,0 0 16,0 0 0,21-21-1,0 0-15,21 0 16,-21-1-16,21 1 0,0 0 0,1-21 16</inkml:trace>
  <inkml:trace contextRef="#ctx0" brushRef="#br0" timeOffset="76936">24617 7154 0,'-21'0'94,"-1"-21"-79,1 21 16,0 0-31,0 0 16,21 21 0,0 1-1,0-1 17,21-21-32,-21 21 0</inkml:trace>
  <inkml:trace contextRef="#ctx0" brushRef="#br0" timeOffset="77315.92">24553 7641 0,'0'0'0,"-21"0"0,21 21 16,0-42 15,0 0-15,0 0-1,-21 21 17,21 21-1,0 0-31,0 0 0,-21 1 15,21-1-15,-21 0 0,21 0 16,-22 0-16,22 0 0,-21-21 0,0 22 16,0-1-16,0 0 0,0 0 0,-1 0 15,1-21-15,0 21 0,0-21 16,0 0-16,0 22 0,-1-22 0,1 0 16,0 0-16</inkml:trace>
  <inkml:trace contextRef="#ctx0" brushRef="#br0" timeOffset="77858.78">24469 7112 0,'0'21'109,"0"0"-93,0 1 15,0-1-15,21-21 30</inkml:trace>
  <inkml:trace contextRef="#ctx0" brushRef="#br1" timeOffset="84043.52">593 9102 0,'0'0'0,"-22"-21"15,1 21 1,0 0-16,21-22 16,-21 22-16,0 0 0,0 0 15,-1 0 1,1 0-16,0 0 0,0 0 0,0 0 16,0 0-16,-22 0 0,22 0 15,0 0-15,0 0 0,0 0 0,-1 0 16,1 0-16,0 0 0,0 0 15,42 0 17,0 0-32,0 0 15,22 0-15,-1 0 0,0 0 0,22 0 16,-1 0-16,1 0 0,-1 0 16,22 0-16,-21 0 0,20 0 0,-20 0 15,20 0-15,1 0 16,0 0-16,-1 0 0,22 0 0,0 0 15,-21 0-15,21 0 0,-1 0 16,1 0-16,0 0 0,0-21 0,0 21 16,0 0-16,-1 0 0,1-21 15,0 21-15,-21-21 0,21 21 0,-22 0 16,-20 0-16,-1 0 0,1 0 16,-1 0-16,-20 0 0,-1 0 0,0 0 15,1 0-15,-22 0 0,0 0 16,0-21-16,0 21 0,0 0 15,-42 0 32,0 21-31,0-21-16,21 21 0</inkml:trace>
  <inkml:trace contextRef="#ctx0" brushRef="#br1" timeOffset="85395.25">741 10033 0,'0'0'0,"-21"0"16,-1 0-16,1 0 15,0 0-15,0 0 16,0 21 0,0 0-16,21 1 15,0-1-15,0 0 0,0 0 16,0 0-16,21 0 15,0 1-15,0-22 0,0 0 0,0 0 16,1 0-16,20 0 16,-21 0-16,0 0 0,22 0 0,-22-22 15,0 22-15,21-21 0,-21 0 16,1 0-16,-1 21 0,0-21 0,-21 0 16,0-1-16,21 1 15,-21 0-15,0 0 16,-21 21-1,0 0-15,21 21 16,0 0-16,0 0 16,0 1-16,-21-1 0,21 0 15,0 0-15,0 21 0,-22 1 16,22-1-16,0 0 0,0 1 0,0-1 16,0 0-16,0 22 0,0-22 15,-21 1-15,21-1 0,0-21 0,-21 21 16,21-20-16,0-1 0,0 0 15,-21 0-15,21 0 0,-21-21 16,0 0-16,-1 0 16,1 0-16,0 0 0,0 0 15,0-21-15,0 0 0,-22 0 0,22 0 16,0-1-16,0 1 0,-22-21 16,22 21-16,0 0 0,0-1 15,21 1-15,-21 21 16,21 21 15,0 1-31,0-1 0,21 0 16,-21 0-16,21 0 0,0 0 15,0 1-15,1-1 0,-1 0 0,21 0 16,-21-21-16,22 21 0,-22-21 16,21 0-16,-21 0 0,22 0 0,-1 0 15,0 0-15,-21 0 0,22-21 16,-1 0-16,0 0 0,-20 0 0,20-1 15,-21 1-15,21 0 16,-20-21-16,-1 21 0,-21-22 0,0 1 16,21 21-16,-21-22 0,0 22 15,0-21-15,0 21 0,0 0 16,0 42 0,0 0-1,0 0-15,0 0 0,0 0 0,0 22 16,0-22-16,0 21 0,-21-21 15,21 22-15,0-22 0,0 21 16,0-21-16,0 22 0,0-22 16,0 0-16,0 0 0,-21-21 0,21 21 15,-22-21 17,22-21-32,0 0 15,0 0-15,0 0 0,0 0 0,0-1 16,0-20-16,0 0 0,0-1 15,0 22-15,22-21 0,20 0 0,-21-1 16,0 1-16,22 21 0,-1-22 16,21 22-16,-20 0 0,20 21 0,1 0 15,-22 0-15,0 0 0,22 0 16,-22 21-16,-21 0 0,22 22 0,-22-22 16,0 21-16,0-21 15,-21 22-15,0-1 0,0 0 0,0-20 16,0 20-16,-21 0 0,0-21 15,21 1-15,-21-1 0,0 0 0,-1 0 16,22 0-16</inkml:trace>
  <inkml:trace contextRef="#ctx0" brushRef="#br1" timeOffset="85839.52">3069 10139 0,'21'0'16,"-21"21"-1,0 0-15,0 0 0,0 1 16,0 20-16,0-21 0,0 21 0,0 1 16,-21-22-16,21 21 0,0 1 15,0-1-15,-21-21 0,21 21 0,-21-20 16,21 20-16,0-21 0,-21 0 16,21 0-16</inkml:trace>
  <inkml:trace contextRef="#ctx0" brushRef="#br1" timeOffset="86463.17">2730 10541 0,'0'0'16,"22"0"-1,-1 0 1,0 0-16,21 0 15,-21 0-15,22-21 0,-1 21 0,0-21 0,1 0 16,-1-1-16,22 1 0,-22 0 16,21 0-16,-20 0 0,20-22 15,-20 22-15,-1 0 0,0 0 0,-21 0 16,1 0-16,-1-1 0,-21 1 16,0 0-16,0 0 0,0 0 15,-21 21-15,-1 0 16,1 0-16,0 0 0,0 0 15,0 21-15,0 0 0,21 0 16,-22 0-16,22 22 16,-21-22-16,21 21 0,0-21 0,0 22 15,0-1-15,0 0 0,0-20 16,0 20-16,0 0 0,-21-21 0,21 22 16,0-22-16,0 0 0,0 0 0,-21 0 15,21 1-15,0-44 47,0 1-47,0 0 0,0-21 16,0 21-16,21-1 0,0-20 0,0 21 15,1-21-15,-1 20 0,21-20 16,22 0-16,-22 21 16,0-1-16,-21 1 0,22 21 15,-1 0-15,0 0 0,-20 0 0,-1 0 0,21 21 16,-21 1-16,0-1 0,-21 0 15,0 0-15,0 0 0,0 0 16,0 1-16,0-1 0,0 21 0,-21-21 16,21 0-16,-21 1 0,0-1 15,0 0-15,0 0 0,-1-21 0,1 21 16,42-21 15,-21-21-31,22 0 16,-1 0-16,0 0 0</inkml:trace>
  <inkml:trace contextRef="#ctx0" brushRef="#br1" timeOffset="86808.97">4022 10478 0,'21'0'0,"0"0"15,0 0 1,0 0-16,0 0 15,-21-22-15,22 22 0,-1-21 16,0 21-16,0-21 0,0 0 0,0 0 16,1 0-16,-1-1 15,-21 1-15,0 0 16,-21 21 0,-1 0-16,1 0 0,0 0 0,0 21 15,0 0-15,-22 1 0,22-1 16,0 0-16,0 0 0,0 21 0,0-20 15,21-1-15,0 21 0,0-21 16,0 0-16,0 1 0,0-1 0,0 0 16,0 0-16,21 0 0,0-21 15,0 0-15,0 0 0,0 0 16,1 0-16,20 0 0,-21-21 0,0 0 16,22 21-16,-1-21 0</inkml:trace>
  <inkml:trace contextRef="#ctx0" brushRef="#br1" timeOffset="87344.15">5588 10224 0,'0'0'0,"0"-22"0,0 1 16,0 0-16,-21 21 31,0 0-31,-1 0 0,1 0 0,0 0 16,0 21-16,-21 0 0,20 1 0,1-1 15,-21 21-15,21 0 0,0 1 16,-1-1-16,1 0 0,21 1 0,-21-1 16,21-21-16,0 22 0,0-22 15,0 21-15,0-21 0,0 0 0,21 1 16,0-22-16,1 21 0,20-21 0,-21 0 16,21 0-16,1 0 15,-1 0-15,0 0 0,1-21 0,20-1 16,-20 1-16,-1 0 0,21 0 0,-20-21 15</inkml:trace>
  <inkml:trace contextRef="#ctx0" brushRef="#br1" timeOffset="87852.18">6265 9885 0,'0'0'0,"-21"0"16,21 21-16,0 0 15,0 0-15,0 22 0,-21-22 0,21 21 16,0-21-16,0 22 0,0-1 0,0-21 16,0 22-16,0-1 0,-21 0 15,21 1-15,0-1 0,0 0 0,0-21 16,0 22-16,-21-1 0,21-21 0,0 0 16,-22 1-16,22-1 0,0 0 15,0-42 1,0 0-1,0-1-15,0 1 16,0 0-16,0-21 0,0 21 0,0-22 16,0 22-16,22-21 0,-1 21 15,0-22-15,0 22 0,0 0 16,0 0-16,22 0 0,-22 21 0,0-22 16,0 22-16,22 0 0,-22 0 15,0 0-15,0 0 0,21 0 0,-20 22 16,-1-1-16,-21 0 0,0 0 0,21 0 15,-21 0-15,0 22 0,0-22 16,0 21-16,-21-21 0,0 22 0,21-22 16,-22 21-16,1-21 0,0 1 0,0-1 15,0-21-15,0 21 0,21 0 16,0-42 15,21 0-15,-21 0-16,21-1 0,0 1 0,21 0 15,-20 0-15,-1 0 0</inkml:trace>
  <inkml:trace contextRef="#ctx0" brushRef="#br1" timeOffset="88260.21">6858 10329 0,'0'-42'31,"0"21"-31,0 0 16,21 21-16,0 0 0,0 0 16,-21-21-16,43 21 0,-22 0 15,0 0-15,0 0 0,0 0 0,1 0 16,-1 0-16,21 0 0,-21 21 0,0-21 16,1 21-16,-1 0 0,0 0 15,0 22-15,-21-22 0,0 0 0,0 0 16,0 0-16,0 0 0,0 1 0,0-1 15,0 0-15,-21 0 0,0 0 16,0-21-16,-1 0 16,1 0-1,21-21-15,0 0 16,0 0-16,0 0 0,0-1 16,0 1-16,0 0 0,0 0 0,0 0 15,21 0-15,1-1 0,-1 1 16,-21 0-16,21 0 0,0 21 0,0-21 15,0 21-15,1-21 0,20 21 0,-21-22 16,0 22-16,22-21 0,-1 21 16,-21-21-16,21 21 0</inkml:trace>
  <inkml:trace contextRef="#ctx0" brushRef="#br1" timeOffset="89124.82">7747 10139 0,'-21'21'15,"0"-21"1,-1 21-16,1 0 0,0-21 15,0 22-15,0-1 0,21 0 0,-21 0 16,-1 0-16,1 0 0,21 1 0,0 20 16,-21-42-16,21 21 0,0 0 15,0 0-15,0 1 0,21-22 32,0 0-32,1 0 0,-1 0 15,0 0-15,-21-22 0,0 1 0,21 21 16,-21-21-16,0 0 15,0 0-15,0 0 0,0-1 0,0 1 16,0 0-16,0-21 0,0 21 0,0-1 16,0 1-16,0 0 15,0 0-15,21 21 0,0 0 0,1-21 16,-1 21-16,0 0 0,0 0 0,0 0 16,22 0-16,-22 0 0,0 21 15,21-21-15,-21 21 0,22-21 0,-22 21 16,0 0-16,21 1 0,-20-1 0,-1 0 15,-21 0-15,21 0 16,-21 0-16,0 1 0,0-1 0,0 0 16,0 0-16,0 0 0,0 0 0,-21-21 15,21 22-15,-21-22 0,-1 0 16,1 0 0,0 0-16,21-22 15,0 1-15,0 0 0,0 0 16,0 0-16,0 0 0,21-1 0,0 1 15,1-21-15,-22 21 0,21 0 16,0-22-16,21 22 0,-21 0 0,1 21 16,20-21-16,-21 21 0,0 0 0,22 0 15,-22 0-15,0 0 0,0 0 16,0 21-16,22 0 0,-43 0 0,21 0 16,0 1-16,-21-1 0,0 0 15,0 0-15,0 0 0,0 0 16,0 1-16,0 20 0,0-21 15,0 0-15,0 0 0,-21-21 0,0 0 16,-1 0 0,22-21-1,0 0-15,0 0 16,0 0-16,0 0 0,0-1 16,0 1-16,22 0 0,-1 0 0,0-21 15,0 20-15,21 1 0,-20 0 0,20 0 16,0 0-16,1 21 0,-22 0 15,21 0-15,0 0 0,1 0 16,-22 0-16,0 0 0,0 21 0,0 0 16,1 0-16,-22 0 0,21 1 15,-21-1-15,0 0 0,0 0 0,0 0 16,-21 0-16,-1 1 0,1-1 0,0 0 16,0 0-16,0-21 0,21 21 15,-21-21-15,42 0 31,0 0-31,0-21 16,0 0-16,0 0 0,1 21 16</inkml:trace>
  <inkml:trace contextRef="#ctx0" brushRef="#br1" timeOffset="89430.98">9186 10224 0,'21'0'16,"1"0"-16,-1 0 15,0 0-15,0-22 16,0 22-16,0 0 16,1-21-16,-22 0 0,21 21 0,-21-21 15,21 21-15,-21-21 0,0 0 16,-21 21 0,0 0-16,-1 0 15,1 0-15,0 0 0,0 21 0,0 0 16,0 0-16,-1-21 0,-20 42 15,21-20-15,21-1 0,-21 0 0,21 0 16,-21 21-16,21-20 0,0-1 0,0 0 16,0 0-16,0 0 0,21 0 15,0-21-15,0 0 0,0 0 0,0 0 16,22 0-16,-22 0 0,21 0 0,1-21 16,-1 21-16,0-21 0</inkml:trace>
  <inkml:trace contextRef="#ctx0" brushRef="#br1" timeOffset="90151.37">10795 9885 0,'21'-42'0,"-42"84"0,42-106 0,-21 22 16,0 21-1,-21 42 1,0 0-16,21 0 16,0 1-16,-21-1 0,-1 21 0,22-21 15,0 22-15,0-1 0,0 0 0,-21 1 16,21-22-16,-21 21 0,21 0 16,-21 1-16,21-1 0,0 0 0,0 1 15,-21-1-15,21 0 0,-21-20 16,21-1-16,-22 21 0,22-21 15,0 0-15,-21-21 16,21-21 0,0 0-16,0 0 15,0 0-15,0-22 0,0 22 0,0-21 16,0 21-16,21-22 0,1 22 16,-1-21-16,0 21 0,0 0 0,0-1 15,22 1-15,-22 0 0,21 21 16,0-21-16,1 21 0,-1 0 0,0 0 15,1 0-15,20 0 0,-20 21 0,-1-21 16,0 21-16,1 0 0,-22 1 16,0-1-16,0 21 0,-21-21 15,0 0-15,0 22 0,-21-22 0,0 0 16,-22 21-16,1-20 0,-21-1 0,20 0 16,-20 0-16,-1 0 0,22 0 15,0-21-15,-1 0 0,1 22 0,0-22 16,20 0-16,1 0 0,0 0 0,21-22 15,0 1 1,21 0 0,22 0-16,-22 21 0,21-21 0,0 0 15,1-1-15,-1 22 0</inkml:trace>
  <inkml:trace contextRef="#ctx0" brushRef="#br1" timeOffset="90525.38">11366 10287 0,'22'0'16,"-44"0"-16,44-21 0,-1 0 0,-21 0 16,21 21-1,0-22-15,0 22 0,0 0 16,1 0-16,-1 0 0,0 0 16,0 0-16,0 22 0,0-1 15,1-21-15,-1 21 0,-21 21 0,0-21 16,21 1-16,-21-1 0,0 21 15,0-21-15,0 0 0,0 22 16,0-22-16,0 0 0,-21 0 0,0 0 16,-1 1-16,1-22 15,0 0 1,21-22-16,0 1 16,0 0-16,0 0 15,0 0-15,0-22 0,21 22 0,-21 0 16,21 0-16,1 0 0,-22-22 0,21 22 15,0 0-15,-21 0 0,21 21 16,0-21-16,0 0 0,1 21 16,-1-22-16,0 22 0,21 0 0,-21-21 15,1 21-15,20 0 0</inkml:trace>
  <inkml:trace contextRef="#ctx0" brushRef="#br1" timeOffset="90941.44">12340 10139 0,'0'0'0,"-21"0"16,0 0-16,0 0 16,-1 21-16,1-21 0,0 21 15,0 0-15,0-21 0,-22 22 0,22-1 16,0 21-16,0-21 0,0 0 0,0 1 16,-1 20-16,1-21 0,21 0 15,0 0-15,0 1 0,0-1 0,0 0 16,0 0-16,0 0 0,21-21 0,1 0 15,-1 21-15,21-21 0,-21 0 16,22 0-16,-1 0 0,-21 0 0,21-21 16,-20 0-16,20 21 0,-21-21 0,21 0 15,-20 0-15,-1-1 0,0 1 16,-21-21-16,0 21 0,0-22 0,0 22 16,0 0-16,0-21 0,0 21 15,-21-1-15,0 1 0,-22 0 0,22 0 16,0 21-16,-21 0 0,20 0 15,-20 0-15,21 0 0,-21 21 0,20 0 16,-20-21-16,21 21 0,0 22 16,0-22-16,21 0 0,0 21 0,-22-20 15,22 20-15,0-21 0,0 21 0,0-20 16,0-1-16,22 0 0,-1 0 16,0 0-16,21-21 0,-21 0 0,22 0 15</inkml:trace>
  <inkml:trace contextRef="#ctx0" brushRef="#br1" timeOffset="91535.47">12785 10202 0,'0'-21'0,"0"42"0,0-63 0,0 63 31,0 0-15,-22 1-16,22-1 0,-21 21 0,21-21 15,-21 0-15,21 22 0,0-22 0,0 21 16,0-21-16,0 1 16,0-1-16,0 0 0,0 0 0,0 0 0,21 0 15,0-21-15,1 0 16,-1 0 0,0 0-16,0-21 0,0 0 0,0 21 15,1-21-15,-1 0 0,0 0 0,0-22 16,0 22-16,-21 0 0,21 0 15,1-22-15,-22 22 0,0 0 0,0 0 16,21 21-16,-42 21 31,21 0-31,0 0 16,-22 1-16,22-1 0,0 0 16,0 0-16,0 0 0,0 0 0,0 1 15,0-1-15,22 0 0,-1-21 0,0 21 16,0-21-16,0 0 0,22 0 15,-22 0-15,21 0 0,-21 0 0,22 0 16,-1 0-16,0-21 0,-21 0 16,22 0-16,-22-1 0,21 1 0,-21 0 15,1-21-15,-1 21 0,0-22 16,0 22-16,-21-21 0,0-1 0,0 22 16,0-21-16,0 21 0,0 0 0,-21-1 15,0 22-15,0-21 0,-1 21 0,1 0 16,0 0-16,0 0 15,0 0-15,0 21 0,-1-21 0,1 22 0,0-1 16,0 0-16,21 0 16,0 0-16,0 0 0,21 1 15,0-22-15,0 0 0,22 0 16,-22 0-16</inkml:trace>
  <inkml:trace contextRef="#ctx0" brushRef="#br1" timeOffset="91915.63">14118 10160 0,'0'0'0,"21"-21"0,-21 0 16,-21 21-16,0 0 15,0 0-15,0 0 0,-1 0 16,-20 0-16,21 0 0,-21 0 16,20 21-16,1 0 0,0-21 0,0 21 15,0 0-15,21 1 0,0-1 16,0 0-16,21 0 15,0-21-15,0 21 0,0-21 0,1 21 16,-1-21-16,21 0 0,-21 22 0,0-22 16,1 21-16,-1-21 0,0 21 15,0-21-15,-21 21 0,21-21 0,-21 21 16,0 0-16,-42-21 16,21 22-16,0-22 0,-1 0 15,-20 21-15,21-21 0,-21 0 16,20 0-16,-20 21 0,21-21 0,-21 0 15,20 0-15,1 0 0,0 0 16,21 21-16,21-21 31,0 0-31,1-21 0,-1 0 16,21 21-16,-21-21 0</inkml:trace>
  <inkml:trace contextRef="#ctx0" brushRef="#br1" timeOffset="92289.55">14414 10308 0,'43'0'31,"-22"-21"-31,0 21 16,0 0-16,-21-21 0,21 21 0,1-21 15,-1 21-15,-21-21 0,21 21 16,0-22-16,-21 1 0,21 0 0,0 0 15,-21 0 1,-42 21 0,21 0-16,0 21 15,0-21-15,-1 21 0,1 0 16,0 0-16,0 1 0,0-1 16,0 0-16,21 21 0,0-21 0,0 1 15,0-1-15,0 0 0,0 0 0,0 0 16,0 0-16,21 1 0,21-1 15,-21-21-15,0 0 0,1 0 16,20 0-16,-21 0 0,21 0 0,-20 0 16,20 0-16,-21 0 0,21 0 15,-20-21-15,20 21 0,-21-22 0,-21 1 16,21 0-16</inkml:trace>
  <inkml:trace contextRef="#ctx0" brushRef="#br1" timeOffset="92647.54">14922 10351 0,'0'-22'0,"0"-83"15,0 232 1,0-297-16,0 149 0,0 0 0,22 0 15,-22 0-15,21 21 16,0-22-16,0 22 0,0 0 0,0 0 16,1 0-16,20 0 0,-21 0 15,21 0-15,1 0 0,20 0 16,-42 22-16,22-1 0,-22 0 0,-21 0 16,21 0-16,-21 22 0,0-22 15,0 0-15,0 21 0,0-21 0,0 1 16,-21-1-16,0 0 0,21 0 15,-21 0-15,-1 0 0,1 1 0,0-22 16,0 0 0,21-22-1,0 1-15,0 0 16,0 0-16,21 0 0,-21-22 0,21 22 16,0-21-16,22 21 0,-22-22 15,21 1-15,-21 21 0,22-21 0,-1 20 16,-21-20-16,22 21 0,-22 0 0,21 21 15,-21-21-15,0 21 0,-42 21 32,0 0-17</inkml:trace>
  <inkml:trace contextRef="#ctx0" brushRef="#br1" timeOffset="98341.54">16785 10118 0,'0'-21'15,"0"-1"-15,0 1 16,0 0-16,0 0 15,0 0 1,0 0 0,0 42 15,0 0-15,0 0-16,0 0 0,-21 0 15,21 1-15,0-1 0,-21 21 0,21-21 16,0 0-16,0 22 0,-21-1 0,21-21 15,-22 22-15,22-22 0,-21 0 16,21 21-16,-21 1 0,21-22 16,0 0-16,21-21 31,0 0-31,1-21 0,-22 0 16,21-1-16,0 1 0,0 0 0,-21-21 15,21 21-15,0-22 0,1 22 16,-1 0-16,-21-21 0,21 20 0,0 1 15,0 0-15,-21 0 0,0 0 16,21 0-16,1 21 16,-22 21-1,0 0-15,0 0 16,0 0-16,0 0 0,0 1 0,0-1 16,0 0-16,0 0 0,0 0 15,0 0-15,0 1 0,0-1 0,0 0 16,0 0-16,21 0 0,0 0 15,0-21-15,0 0 0,0 0 16,1 0-16,-1 0 0,0 0 16,0 0-16,0 0 0,0-21 0,1 0 15,20 0-15,-21 0 0,0-22 16,0 22-16,1 0 0,-1-21 0,0 21 16,0-22-16,-21 22 0,21 0 0,0-21 15,-21 20-15,0 1 0,22 21 16,-22-21-16,21 0 0,-21 42 47,0 0-47,0 0 0,-21 1 0,21-1 15,0 0-15,0 0 0,0 0 0,0 0 16,0 1-16,0-1 0,0 0 16,0 0-16,0 0 0,21 0 15,0-21-15,0 22 0,0-22 16,0 0-16,1 0 0,20 0 0,-21 0 15,0 0-15,22 0 0,-22-22 0,0 1 16,21 0-16,-21 21 0,1-21 16,-1 0-16,0-22 0,0 22 15,-21 0-15,21 0 0,-21 0 0,0 0 16,0-1-16,0 1 0,0 0 16,-21 21-1,0 0-15,0 0 0,0 21 16,-1 0-16,1 1 15,0-1-15,21 0 0,0 0 0,-21 21 16,21-20-16,0-1 0,0 0 0,0 0 16,0 0-16,0 0 0,21 1 15,0-22-15,0 21 0,1 0 0,-1-21 16,0 0-16,0 0 0,0 0 16,0 0-16,22 0 0,-22 0 0,21 0 15,1 0-15,-1 0 0,0 0 16,1-21-16,-1 0 0,0 21 0</inkml:trace>
  <inkml:trace contextRef="#ctx0" brushRef="#br1" timeOffset="98920.21">19516 10075 0,'0'0'0,"21"0"0,0-21 15,0 21-15,-21-21 0,0 0 16,0 0-16,21 21 0,-21-21 0,0-1 16,0 1-16,0 0 0,0 0 15,0 0-15,0 0 0,-21-1 16,0 22-16,0 0 0,-22 0 16,22 0-16,-21 0 0,21 22 15,-22-1-15,1 0 0,21 0 0,-21 0 16,-1 0-16,1 22 0,21-22 0,-22 21 15,22-21-15,0 22 0,0-1 16,0-21-16,21 0 0,-21 22 16,21-22-16,0 0 0,0 0 0,0 0 15,0 1-15,21-1 0,0-21 16,0 21-16,21-21 0,-20 0 0,-1 0 16,21 0-16,-21 0 0,22 0 15,-22-21-15,21 0 0,-21-1 0,22 1 16,-22 0-16,0 0 0,21 0 0,-21-22 15,1 22-15,-1 0 0,0-21 16,-21-1-16,0 22 0,21 0 0,-21 0 16,0 0-16,0 0 0,-21 21 31,21 21-31,-21 0 16,0 0-16,21 0 0,0 0 0,-22 1 15,22-1-15,-21 0 0,21 0 16,0 0-16,0 0 0,0 1 0,0-1 15,0 0-15,21 0 0,1 0 0,-1-21 16,0 21-16,0 1 0,0-22 16,0 0-16,22 0 0,-22 0 0,0 0 15,0 0-15,22 0 0,-22-22 16,0 22-16,-21-21 0,21 0 0</inkml:trace>
  <inkml:trace contextRef="#ctx0" brushRef="#br1" timeOffset="99288">19854 10139 0,'0'21'0,"0"-42"0,0 0 0,0 0 0,0-1 0,0 1 15,0 0-15,0 0 0,0 0 16,21 0-16,1-1 0,-1 22 16,0-21-16,0 21 0,0 0 15,0 0-15,1 0 0,-1 0 0,0 0 16,0 0-16,0 0 0,22 21 16,-22 1-16,0-1 0,0 0 0,0 0 15,-21 0-15,21 0 0,-21 22 0,0-22 16,0 0-16,0 0 0,0 0 15,0 1-15,0-1 0,-21 0 0,0 0 16,0 0-16,0-21 0,0 21 16,-1-21-16,1 0 15,0-21 1,21 0-16,0 0 0,0 0 16,21 0-16,0-1 15,-21-20-15,22 21 0,-1 0 0,0 0 16,0-1-16,0-20 0,22 21 0,-22 21 15,0-21-15,0 0 0,0 21 16,0-22-16,22 22 0,-22-21 0,0 21 16,0 0-16,22 0 0,-22 0 0,0 0 15,0 0 1</inkml:trace>
  <inkml:trace contextRef="#ctx0" brushRef="#br1" timeOffset="99647.8">20574 10097 0,'-21'21'0,"42"-42"0,-42 63 0,42-42 32,0 0-32,0 0 0,22 0 15,-22 0-15,0 0 0,21 0 0,-21-21 16,22 21-16,-1-21 0,-21-1 16,22 1-16,-22 0 0,0 0 0,0 0 15,0 0-15,0-1 0,1 1 0,-22-21 16,0 21-16,0 0 15,0-1-15,-22 22 0,1 0 16,0 0-16,-21 0 0,21 22 0,-22-1 16,1 0-16,0 21 0,-1-21 15,22 22-15,0-22 0,0 21 0,0-21 16,21 1-16,0 20 0,0-21 16,0 0-16,21 0 0,0 1 0,0-1 15,21-21-15,-20 21 0,20-21 0,0 0 16,-21 0-16,22 0 0,-1 0 15,0 0-15,1 0 0,-1 0 0,0 0 16,1 0-16,-1-21 0,0 0 0,-20-1 16,20 22-16,-21-21 0,-21 0 0,0 0 15</inkml:trace>
  <inkml:trace contextRef="#ctx0" brushRef="#br1" timeOffset="101160.51">825 12023 0,'-21'0'0,"21"21"15,0 0-15,0 0 16,21-21-1,1 0-15,-1 0 0,0 0 16,0 0-16,21 0 0,1-21 16,-1 0-16,0 0 0,1 0 0,-1-1 15,22 1-15,-22 0 0,0 0 16,1 0-16,-1-22 0,-21 22 0,0 0 16,0 0-16,1-21 0,-22 20 15,0 1-15,0 0 0,0-21 0,-22 21 16,1-1-16,21 1 0,-21 0 15,0 0-15,0 21 0,0 0 16,-1 0-16,1 0 16,0 0-16,21 21 0,-21 0 0,0 22 15,0-1-15,21 0 0,-22 1 16,1 20-16,0 1 0,21 20 16,-21-20-16,0 20 0,0 1 0,-1 0 15,1-22-15,0 22 0,21 0 16,-21-1-16,21 1 0,-21 0 0,21 20 15,0-20-15,0 0 0,0-1 16,-21 1-16,21 21 0,-22-21 0,1-1 16,21 1-16,0 0 0,-21-1 15,21-20-15,-21-1 0,21 1 16,0-22-16,0 0 0,0 1 16,0-22-16,0 0 0,21-21 15,0 0-15,0 0 0,1-21 16,20-21-16,-21 20 0,21-20 0,1-21 15,-1 20-15,0-41 0,1 20 16,-1 1-16,0-22 0,1 21 0,-22-20 16,0-1-16,0 22 0,-21-22 15,0 0-15,0 1 0,-21-1 16,0 0-16,-21 22 0,-1-1 16,1 22-16,-22-22 0,22 22 0,-21 21 15,-1-21-15,22 20 0,-22 1 16,22 21-16,-22 0 0,22 0 15,0 0-15,-1 0 0,1 0 0,21 0 16,0 0-16,42 0 16,0 0-1,21 0-15,1-21 0,-1 21 16,0-21-16,1 0 0,20 0 16,1-1-16,-1-20 0,1 0 0,-1 21 15,1-22-15,-1 22 0,1-21 16,-22 21-16,0-22 0,1 22 0,-22 0 15,0 0-15,0 0 0,-21-1 16,0 1 0,-21 21-16,0 0 15,0 0-15,21 21 0,-21 1 16,21-1-16,0 0 0,0 0 16,0 0-16,-22 0 0,22 1 0,0-1 15,0 21-15,0-21 0,0 0 16,0 1-16,0-1 0,0 0 15,22-21 17,-22-21-17,0 0-15,0-1 0,0 1 16</inkml:trace>
  <inkml:trace contextRef="#ctx0" brushRef="#br1" timeOffset="101347.4">1651 11748 0,'0'21'63,"0"0"-48,21-21 16,0 0-31</inkml:trace>
  <inkml:trace contextRef="#ctx0" brushRef="#br1" timeOffset="101804.14">1968 11980 0,'0'0'0,"0"22"0,0-1 0,0 21 0,0-21 16,0 22-16,0-22 0,0 21 16,0-21-16,-21 0 0,21 1 15,0-1-15,0 0 0,0 0 0,0 0 16,-21-21 0,21-21 15,0 0-31,0 0 0,0 0 0,0-1 15,0 1-15,0 0 0,0-21 16,0 21-16,21-22 0,0 1 0,1 0 16,-1 20-16,0-20 0,0 21 15,0 0-15,22 0 0,-22 21 16,21 0-16,0 0 0,-20 0 0,20 21 16,-21 0-16,0 0 0,0 0 15,1 0-15,-1 22 0,-21-22 0,0 21 16,0-21-16,0 22 0,0-22 15,0 0-15,0 0 0,-21 0 0,-1 1 16,22-1-16,0 0 0,-21-21 16,21 21-16,0-42 31,0 0-31,21 21 16,1-21-16</inkml:trace>
  <inkml:trace contextRef="#ctx0" brushRef="#br1" timeOffset="102343.83">3006 11938 0,'0'-21'0,"0"0"16,0 0-16,0-1 16,-22 22-16,1 0 0,0 0 15,0 0-15,0 0 0,0 0 0,-1 0 16,1 0-16,-21 22 0,21-1 15,-22 0-15,22 0 0,-21 0 16,0 22-16,20-1 0,1 0 16,0 1-16,0-22 0,21 21 0,0 0 15,0-20-15,0 20 0,0-21 16,0 0-16,21 0 0,0 1 0,0-22 16,1 0-16,-1 0 0,0 0 0,21 0 15,-21 0-15,1 0 0,20 0 16,-21-22-16,21 1 0,-20 0 0,-1 0 15,21-21-15,-21-1 0,0 22 16,1-42-16,-1 20 0,0 1 0,0-22 16,0 22-16,0-21 15,1 20-15,-1-20 0,-21 20 0,21-20 16,0 21-16,-21-1 0,0 22 0,21-21 16,-21 21-16,0-1 0,0 44 31,0-1-31,0 0 0,-21 21 15,21 1-15,0-22 0,-21 42 0,21-20 16,-21-1-16,21 21 0,0-20 16,-21 20-16,21-20 0,0-1 0,0 21 15,0-20-15,0-1 0,0-21 16,0 22-16,0-22 0,0 0 16,21 0-16,0 0 0,0-21 0,21 0 15,-20 0-15,-1 0 0,21 0 16,0 0-16,1 0 0,-1-21 0,0 0 15</inkml:trace>
  <inkml:trace contextRef="#ctx0" brushRef="#br1" timeOffset="105340.26">3852 11726 0,'0'22'63,"21"-22"-32,1 0-15,-1 0-16,0 0 0,0-22 15,0 22-15,0-21 0,22 21 16,-22-21-16,0 0 0,0 0 0,0 21 16,22-21-16,-22-22 0,0 22 15,-21 0-15,0 0 0,0 0 16,0-1-16,0 1 0,-21 21 16,0 0-16,-22 0 15,22 0-15,0 21 0,0 1 0,-21-1 16,20 0-16,1 21 0,0-21 15,0 22-15,0-22 0,0 21 16,21-21-16,-22 22 0,22-22 0,0 0 16,0 0-16,0 0 0,0 1 15,22-1-15,-1-21 0,0 21 0,0-21 16,0 0-16,22 0 0,-22 0 0,0 0 16,21 0-16,-21 0 0,1-21 15,-1 21-15,21 0 0,-21-21 0,0 21 16,-21-22-16,-21 22 31,0 0-31,0 22 0,-21-1 16,20 0-16,1 0 0,-21 0 15,21 0-15,0 1 0,-1 20 16,1-21-16,0 21 0,21-20 0,0 20 16,0-21-16,0 21 0,0-20 15,0-1-15,0 0 0,0 0 0,21-21 16,0 21-16,1-21 0,-1 0 0,0 0 15,21 0-15,-21 0 0,1 0 16,20 0-16,0-21 0,1 21 0,-1-21 16,0-21-16,1 20 0,-1 1 15,21-21-15,-20 0 0,-1-1 0,0-20 16,1 20-16,-1 1 0,0-21 16,-20 20-16,-1 1 0,21-22 15,-21 22-15,0 0 0,-21-1 0,22 1 16,-22 0-16,21 21 0,-21-1 15,0 1-15,0 0 0,0 42 32,0 0-32,0 1 0,-21-1 15,21 21-15,-22-21 0,22 22 0,-21-22 16,21 21-16,0 0 0,0 1 0,0-1 16,0-21-16,0 22 0,-21-1 15,21 0-15,0 1 0,0-22 0,0 21 16,0 0-16,0-20 0,0-1 15,21 0-15,0 0 0,-21 0 16,22 0-16,-1-21 0,0 0 0,0 0 16,21 0-16,-20 0 0,-1 0 15,21-21-15,-21 21 0,22-21 0,-22 0 16,21 0-16,0-22 0,-20 22 0,20 0 16,-21-21-16,21 21 0,-20-22 15,20 22-15,-21-21 0,-21 21 0,0-1 16,0 1-16,0 0 0,0 0 15,-21 21 1,0 0-16,0 0 0,21 21 16,-22-21-16,1 21 15,0 0-15,0-21 0,0 22 0,21-1 16,0 0-16,0 21 0,0-21 16,0 1-16,0-1 0,0 0 0,0 0 15,0 0-15,0 0 0,21 1 0,0-22 16,0 21-16,0-21 0,1 0 15,-1 0-15,21 0 0,0 0 0,1 0 16,-22 0-16,21 0 0,1-21 16,-1 21-16,0-22 0,1 1 0,-22 0 15,21 0-15,-21 0 0,0-22 0,1 22 16,-1 0-16,0 0 0,-21 0 16,0 0-16,0-1 0,0 1 15,0 0-15,0 42 31,0 0-31,0 1 16,0-1-16,-21 0 0,21 21 16,-21-21-16,21 1 0,0-1 15,0 0-15,-22 0 0,22 21 0,-21-20 16,21-1-16,0 0 0,0 0 16,-21-21-16,21 21 0,0-42 46,0 0-30,0 0-16,0 0 0,21-1 0,0-20 16,-21 21-16,22-21 0,-1-1 0,0 22 15,0-21-15,0 21 0,0-1 16,1-20-16,-1 21 0,0 21 16,0-21-16,0 21 0,0 0 0,1 0 15,-22 21-15,21-21 16,-21 21-16,0 0 0,0 0 0,0 1 15,21 20-15,-21-21 0,0 0 16,0 22-16,21-22 0,-21 0 0,0 0 16,0 21-16,0-20 0,0-1 15,0 0-15,21 0 16,0-42 0,1 0-1,-1 0-15,-21-1 0,21 1 16,0-21-16,-21 21 0,21-22 15,0 22-15,1-21 0,-1 21 0,0-22 16,0 22-16,0 0 0,0 0 16,1 0-16,-1 21 0,0-21 15,0 21-15,0 0 16,-21 21-16,0 0 0,0 0 16,0 0-16,0 0 0,0 1 15,0-1-15,0 0 0,0 0 16,0 0-16,0 0 0,0 1 0,21-1 15,-21 0-15,22 0 0,-1-21 16,0 21-16,21 0 0,1-21 16,-22 0-16,0 0 0,21 0 0,-21 0 15,22 0-15,-1 0 0,-21 0 16,22-21-16,-1 0 0,-21 0 0,21 21 16,-20-21-16,-1 0 0,21-22 0,-21 22 15,-21 0-15,21 0 0,-21-22 16,22 22-16,-22 0 0,0 0 0,0-21 15,0 20-15,0 1 0,-22 21 16,1 0 0,0 0-16,0 0 0,0 0 0,0 0 15,-1 21-15,22 1 0,-21-1 0,21 0 16,-21 0-16,21 0 0,0 0 16,0 22-16,0-22 0,0 0 0,0 21 15,0-20-15,0-1 0,0 0 0,21 0 16,0 0-16,1-21 0,-1 21 15,0-21-15,0 0 0,21 0 0,-20 0 16,-1 0-16,21 0 0,0 0 16,-20 0-16,20-21 0,-21 0 15,21 0-15,-20 0 0,20 0 0,-21-1 16,0 1-16,0 0 0,1-21 0,-1 21 16,-21-1-16,21 1 0,-21 0 15,0 0-15,-21 21 31,21 21-31,-21 0 16,21 0-16,0 1 0,0-1 0,-22 0 16,22 0-16,-21 0 0,21 0 0,-21 1 15,21-1-15,0 0 0,0 0 16,0-42 15,0 0-15,21 0-16,0-1 15,-21 1-15,22 0 0,-1 0 0,0-21 16,0 20-16,0 1 0,22-21 16,-22 21-16,0 0 15,0-1-15,0 22 0,0 0 16,1 0-16,-1 22 0,-21-1 16,0 0-16,0 0 0,0 0 15,0 0-15,0 1 0,0-1 16,0 0-16,0 0 0,0 0 15,21 0-15,0 1 0,-21-1 0,21 0 16,0 0-16,22 0 0,-22-21 16,0 21-16,21-21 0,-20 0 0,20 0 15,-21 0-15,21 0 0,-20 0 0,-1-21 16,21 21-16,-21-21 0,0 0 16,22 0-16,-22-22 0,0 22 0,0-21 15,0 0-15,1-1 0,-1 1 16,0 0-16,0-22 0,0 22 0,0-22 15,1 22-15,-1-22 0,-21 22 16,0-64-16,0 85 0,0-21 16,0 21-16,0-1 0,0 1 0,-21 42 31,-1-21-31,1 43 0,21-22 0,-21 21 16,0-21-16,0 22 0,0 41 15,21-41-15,-22-1 0,22 0 16,-21 1-16,21-1 0,0 0 0,0 43 15,0-43-15,0-20 0,0 20 16,0-21-16,0 21 0,0-20 0,0-1 16,0 0-16,0 0 0,21-21 15,1 0-15,-1 21 0,0-21 0,0 0 16,0 0-16,22-21 16,-22 21-16,0-21 0,0 0 0,21 0 15,-20-1-15,41-20 16,-42 21-16,22-43 0</inkml:trace>
  <inkml:trace contextRef="#ctx0" brushRef="#br1" timeOffset="105580.45">8467 11536 0,'0'0'15,"-22"0"-15,1 0 0,21 21 16,0 0-1,21-21-15,1 0 16,-1 0-16,0 0 0,0 0 0,0 0 16,22 0-16,-1 0 0,0 0 15,-21 0-15,22 0 0,-1 0 0,0 0 16,-20 0-16,-1 0 0,0 0 0,0 0 16,0 0-16,0 0 0,-21-21 15</inkml:trace>
  <inkml:trace contextRef="#ctx0" brushRef="#br1" timeOffset="106108.49">10647 11155 0,'0'0'0,"0"-21"0,0-43 32,-21 64-17,21 21 1,0 22-16,-22-22 0,22 21 0,0 1 15,0 20-15,0-21 0,-21 1 0,0 20 16,21-20-16,-21-1 16,21 0-16,-21 1 0,21-1 0,-21 0 15,21-21-15,-22 22 0,22-22 0,0 0 16,0 0-16,0 0 0,0 1 16,0-44 15,0 1-31,0 0 15,0 0-15,0 0 0,0 0 0</inkml:trace>
  <inkml:trace contextRef="#ctx0" brushRef="#br1" timeOffset="106744.23">10520 11240 0,'0'-22'15,"-64"-41"1,64 42-16,0 0 15,0-1-15,0 1 16,0 0-16,21 21 0,1-21 0,-22 0 16,21 21-16,0 0 0,21 0 15,-21 0-15,1-21 0,20 21 0,-21 0 16,21 0-16,-20 21 0,20-21 16,-21 21-16,21 0 0,-20 0 0,20 22 15,-21-22-15,0 21 0,-21 0 16,0-20-16,0 20 0,0 0 0,0 1 15,-21-22-15,0 21 0,0-21 16,-22 22-16,22-22 0,-21 0 0,0 0 16,-1 0-16,22 0 0,-21 1 0,21-22 15,-1 0-15,1 21 16,0-21-16,0 0 0,21-21 16,0-1-1,21 1-15,0 21 16,0-21-16,22 21 0,-22-21 15,0 21-15,0 0 0,22 0 0,-22 0 16,21 0-16,-21 0 0,22 0 16,-1 0-16,-21 0 0,21 0 0,-20 21 15,20 0-15,-21 0 0,0-21 16,0 43-16,-21-22 0,0 0 16,0 0-16,0 0 0,0 1 0,-21-1 15,0 0-15,0 0 0,-21 0 16,20 0-16,-20 1 0,0-1 0,-1-21 15,1 21-15,0 0 0,-1-21 0,1 0 16,0 0-16,-1 21 0,1-21 16,21 0-16,-43 0 15,43-21-15,0 0 0,0 21 0,0-21 16,21 0-16,0-1 16,0 1-16,0 0 15,0 0 1,21 21-1,0-21-15,0 21 0,0-21 16,1-1-16,-1 22 0</inkml:trace>
  <inkml:trace contextRef="#ctx0" brushRef="#br1" timeOffset="108155.69">11366 11536 0,'22'0'0,"-22"21"47,0 0-47,-22 0 16,22 1-16,0-1 0,-21 0 0,21 0 15,0 0-15,0 0 16,0 1-16,0-1 15,21 0-15,1-21 16,-1 0-16,0 0 0,0 0 16,0 0-16,0 0 0,22 0 0,-22-21 15,0 21-15,21-21 0,-20-1 0,-1 22 16,0-21-16,0 0 0,0 0 16,0 0-16,1 21 0,-1-21 0,-21-1 15,21 1-15,-21-21 0,0 21 16,0 0-16,0 42 62,0 0-62,0 0 0,0 0 16,-21 0-16,21 1 0,0 20 0,0-21 16,0 0-16,-21 22 0,21-1 0,0-21 15,0 21-15,0 22 0,0-22 16,0 1-16,0 20 0,0 1 0,0-22 15,0 21-15,0 1 0,0-22 0,0 22 16,0-22-16,0 22 0,0-1 16,0 1-16,0-22 0,0 21 0,0 1 15,0-1-15,-22 1 0,22-22 0,0 22 16,0-22-16,-21 22 0,21-22 16,-21 0-16,21 1 0,0-1 15,-21 0-15,0-21 0,0 1 0,21 20 16,-22-21-16,22 0 0,-21-21 0,0 21 15,21 1-15,-21-22 0,0 0 16,0 0-16,-1-22 16,22 1-16,-21 0 15,0-21-15,21 21 0,-21-22 0,21 22 16,-21-42-16,0 20 0,21-20 0,-22-1 16,1 1-16,0-22 0,21 0 15,0 1-15,-21-1 0,21-84 16,0 84-16,0 0 0,0 1 15,0 20-15,21-20 0,0 20 16,0 1-16,1-1 0,-1 22 0,0-1 16,21 1-16,-21 0 0,1 21 0,-1-1 15,0 1-15,0 0 0,0 0 16,0 21-16,1-21 0,-1 21 16,0-21-16,0 21 0,0-22 0,0 22 15,1 0 1,-1 0-16,0 0 47,-21 22-32,0-1 48,0 0 46,0 0-31,21-21 188</inkml:trace>
  <inkml:trace contextRef="#ctx0" brushRef="#br1" timeOffset="110585.9">13293 11875 0,'0'-22'15,"0"1"1,21 0-16,0 0 16,-21 0-16,21 0 15,0-1-15,0-20 0,-21 21 0,22 0 16,-1-22-16,-21 1 0,21 21 0,-21-21 16,21-1-16,-21 1 0,21 0 15,-21-22-15,0 43 0,0-21 16,0 20-16,0 44 31,-21 20-31,0-21 0,21 0 16,-21 22-16,21-1 0,0 0 15,-21 1-15,21-1 0,-22-21 16,22 21-16,0 1 0,0-1 0,0 0 16,0-20-16,0-1 0,0 21 0,0-21 15,22 0-15,-1 1 0,0-22 16,0 21-16,0-21 0,0 0 0,22 0 15,-22 0-15,0 0 0,21-21 0,-20-1 16,-1 22-16,0-21 0,21 0 16,-21 0-16,1 0 0,-1-22 0,0 22 15,0 0-15,0-21 0,-21-1 0,0 22 16,21-21-16,-21 0 0,0 20 16,0 1-16,0-21 0,0 21 0,0 0 15,0-1-15,0 44 31,0-1-31,0 0 16,0 0-16,0 21 0,-21-20 0,21-1 16,-21 21-16,21-21 0,0 22 0,0-22 15,0 0-15,0 21 0,0-21 16,0 1-16,0-1 0,0 0 0,0 0 16,0 0-16,21 0 0,0-21 0,-21 22 15,22-22-15,-1 0 0,0 0 16,21 0-16,-21 0 0,1 0 15,20 0-15,-21 0 0,0-22 0,22 1 16,-22 0-16,21 0 0,-21 0 0,22 0 16,-22-1-16,21 1 0,-21 0 15,0-21-15,1 21 0,-1-1 0,0 1 16,-21 0-16,-21 21 31,0 21-31,21 0 16,-22 1-16,22-1 0,0 0 15,0 0-15,0 0 0,0 0 16,0 1-16,0-1 0,0 0 0,22 0 16,-22 0-16,21-21 0,-21 21 15,0 1 1,-21-22 0,-1 0-16,1 0 0,0 0 15,0 0-15,-21 0 0,20-22 16,1 22-16,0-21 0,0 21 0,0-21 15,0 21-15,-1 0 0,1 0 32,21 21-17,0 0-15,21 1 0,1-1 16,-1-21-16,0 21 0,0-21 16,0 21-16,0-21 15,1 0-15,20 0 0,-21 0 0,21 0 16,-20 0-16,20 0 0,-21 0 0,21-21 15,-20 21-15,20-21 0,-21 0 16,0 21-16,0-22 0,1-20 0,-1 21 16,0 0-16,0 0 0,-21-22 0,0 22 15,21-21-15,-21 21 0,21-1 16,-21 1-16,0 0 0,0 0 0,22 0 16,-22 0-16,0 42 31,0 0-31,0 0 0,-22 0 15,22 0-15,0 1 0,-21-1 0,0 0 16,21 0-16,0 0 0,0 0 16,0 1-16,0-1 0,21 0 15,0 0-15,1 0 0,-1-21 16,0 0-16,0 0 0,0 0 16,0 0-16,22 0 0,-22 0 0,21 0 15,1 0-15,-1-21 0,0 21 0,1-21 16,-22 21-16,21-21 0,0 0 15,-20-1-15,20 1 0,-21-21 16,0 21-16,0 0 0,1-1 0,-1 1 16,-21 0-16,0 0 0,0 42 31,0 0-15,-21 0-16,-1 1 0,22-1 15,0 0-15,-21 0 0,21 0 0,-21 22 16,0-43-16,21 21 0,0 0 0,0 0 15,-21 0-15,0-21 16,21 21-16,0-42 31,0 0-31,21 0 16,0 0-16,0 0 0,-21-1 16,21 1-16,0 0 0,1-21 0,-1 21 15,0-1-15,0-20 0,0 21 16,0 0-16,1 0 0,-1 21 15,0 0-15,0 0 0,0 0 0,0 0 16,1 0-16,-22 21 0,0 0 16,0 0-16,0 0 0,0 0 15,0 1-15,0-1 0,0 0 0,0 0 0,0 0 16,0 0-16,21 1 16,0-1-16,0 0 0,0 0 15,0-21-15,1 21 0,-1-21 0,0 0 16,21 0-16,-21 0 0,22 0 0,-1 0 15,0 0-15,22 0 0,-22 0 16,22 0-16,-22-21 0,0 0 0,22 0 16,-22 0-16,1-1 0,-22 1 0,21 0 15,-21-21-15,0 21 0,1-22 16,-22 1-16,0 21 0,0-22 0,0 22 16,0 0-16,-43 0 0,22 21 0,0 0 15,-21 0-15,20 0 0,-20 0 16,0 0-16,-1 0 0,1 21 0,0 0 15,21 0-15,-22 22 0,22-22 0,0 0 16,0 21-16,0-20 0,21-1 16,0 21-16,0 0 15,0-20-15,21-22 0,0 21 0,0 0 16,0-21-16,0 0 0,1 0 0,20 0 16,-21 0-16,0 0 0,22 0 15,-22 0-15,0 0 0,0-21 0,0 0 16,0 21-16,1-22 0,-1 1 15,-21 0-15,0 0 0,21 0 16,-21 0-16,21-1 0,-21 44 47,0-1-47,0 0 16,0 0-16,0 0 0,0 0 15,0 22-15,0-22 0,0 21 16,0 1-16,0-1 0,0 0 0,0 22 15,-21-22-15,21 22 0,-21-1 0,21 1 16,-21-22-16,21 21 0,-22 1 0,1-1 16,0 1-16,0-1 0,0 1 15,0-1-15,-1 1 0,1-1 0,0 1 16,0-1-16,-21 43 0,20-42 16,1-22-16,0 0 0,21-20 15,-21 20-15,0-21 0,0 0 0,21 0 16,-22-21-16,1 0 0,0 0 15,0 0-15,0 0 16,0 0-16,21-21 0,-22 0 0,22 0 16,-21 0-16,21 0 15,-21-1-15,0 1 0,21-21 0,-21 21 16,21 0-16,0-1 0,-21 1 0,21 0 16,-22-21-16,22 21 0,-21-1 15,21-20-15,0 0 0,-21 21 0,0-22 16,0 1-16</inkml:trace>
  <inkml:trace contextRef="#ctx0" brushRef="#br1" timeOffset="110807.77">14859 11282 0,'21'0'16,"-42"0"-16,63 0 0,-21 0 0,1 0 16,-1 0-16,0 0 15,0 0-15,-21 21 16,21-21-16,0 0 0,1 0 16,-1 0-16</inkml:trace>
  <inkml:trace contextRef="#ctx0" brushRef="#br1" timeOffset="111252.52">17886 11430 0,'0'0'0,"0"-21"16,0 0-16,0 0 0,21-1 15,0 1-15,-21 0 0,21 21 16,0-21-16,1 21 31,-22 21-31,0 0 0,0 0 0,0 1 16,0-1-16,0 0 0,0 0 0,0 0 15,0 0-15,0 1 16,0 20-16,0-21 0,-22 0 0,22 0 16,0 1-16,0-1 0,0 0 15,-21-21 1,0-21 15,21 0-31,0-1 16</inkml:trace>
  <inkml:trace contextRef="#ctx0" brushRef="#br1" timeOffset="111573.34">17970 11007 0,'0'21'16,"-21"-21"-16,21 21 0,0 0 16,21-21 15,1 0-31,-1 0 0,0 0 16,-21-21-16,21 21 0,0-21 15,0 21-15,-21-21 0,22 21 0,-22-21 16,0-1-16,-22 1 15,1 21-15,0-21 16,0 21-16,0 0 16,0 0-16,-1 0 0,22 21 0,0 0 15,-21-21-15,21 22 0,-21-1 0,21 0 16,0 0-16,0 0 0,0 22 16,0-22-16,0 0 0,0 0 0,0 0 15,21 0-15,0 1 0</inkml:trace>
  <inkml:trace contextRef="#ctx0" brushRef="#br1" timeOffset="112152">18965 11430 0,'0'0'0,"0"-21"0,0 0 0,0 0 15,0-1-15,0 1 0,0 0 0,-21 0 16,0 0-16,21 0 0,-21 21 16,0 0-16,-1 0 0,1 0 15,0 0-15,-21 0 0,21 0 16,-1 21-16,-20 0 0,21 0 16,-21 0-16,20 22 0,-20-22 0,21 21 15,0-21-15,0 22 0,-1-22 16,1 21-16,21-21 0,0 0 0,0 1 15,0-1-15,0 0 0,21 0 0,1 0 16,-1-21-16,0 0 0,0 21 16,21-21-16,-20 0 0,20 0 0,-21 0 15,21 0-15,-20 0 0,20-21 16,-21 0-16,21 21 0,-20-21 0,-1-21 16,21 20-16,-21 1 0,0-21 0,1 0 15,-1-1-15,0 1 0,0 0 0,0-22 16,-21 22-16,21-22 15,1 22-15,-22 0 0,0-1 0,21 1 16,-21 0-16,0 20 0,0 1 0,0 0 16,-21 42-1,-1 0-15,22 1 16,-42 41-16,21-21 0,21 22 16,0-22-16,-21 22 0,21-22 15,-21 64-15,21-64 0,0 1 16,0-22-16,0 21 0,0-21 15,0 0-15,21 1 0,0-1 0,0 0 16,0-21-16,0 0 0,22 0 0,-22 0 16,21 0-16,1 0 0,-22 0 15,21 0-15,0-21 0</inkml:trace>
  <inkml:trace contextRef="#ctx0" brushRef="#br1" timeOffset="113220.39">20701 11028 0,'0'0'0,"0"-21"0,0 0 15,0-1-15,0 1 0,0 0 16,-21 0-16,0 21 31,-1 21-31,22 0 16,0 0-16,-21 1 0,21 20 0,-21 0 15,0 1-15,21-1 16,-21 0-16,0 22 0,-1-22 0,1 22 16,0-22-16,0 0 0,21 22 0,-21-22 15,0 0-15,-1-20 0,1 20 16,0-21-16,0 0 0,0 0 0,21 1 16,-21-1-16,-1-21 0,1 0 15,0 0-15,0 0 0,0 0 16,0 0-16,-1 0 0,1-21 0,21-1 15,-21-20-15,0 21 0,21 0 0,-21-22 16,21 1-16,0 0 0,0-1 16,0-20-16,0 21 0,0-22 0,0 22 15,21-1-15,0 22 0,-21-21 16,21 21-16,0 0 0,1 21 16,-1 21-16,0 0 15,-21 0-15,0 21 0,21 1 0,-21-22 16,21 21-16,-21 1 0,0-1 15,21 0-15,1 1 0,-1-1 0,-21-21 16,21 21-16,0-20 0,0-1 0,-21 0 16,21 0-16,1 0 0,20-21 15,-21 0-15,0 21 0,22-21 0,-22 0 16,21 0-16,0 0 0,1 0 16,-22-21-16,21 21 0,1-21 0,-22 0 15,21 0-15,-21 0 0,22-22 16,-22 22-16,0-42 0,0 41 15,-21 1-15,21 0 0,-21 0 16,0 0-16,21 0 16,-21 42 15,0 0-31,0 0 0,-21 0 0,21 0 0,0 1 16,0 20-16,-21-21 0,21 0 15,0 0-15,0 1 0,0-1 16,0 0-16,0 0 0,0 0 0,0 0 15,0 1-15,21-1 0,0-21 0,-21 21 16,22-21-16,-1 0 0,0 0 16,0 0-16,0 0 0,0 0 15,1-21-15,-1 0 0,0-1 16,0 1-16,0 0 0,-21 0 0,0 0 16,21-22-16,-21 1 0,0 21 0,0-21 15,0-1-15,0 22 0,0-21 16,0 21-16,0-1 0,0 1 0,-21 21 15,0 0-15,0 0 0,0 0 16,0 0-16,-1 0 0,1 21 16,0 1-16,0-1 0,0 0 0,0 0 15,-1 0-15,22 0 0,0 1 16,-21-1-16,21 0 0,0 0 16,0 0-16,0 0 0,21-21 15,1 0-15,-1 0 0,0 0 16,0 0-16,21 0 0,-20 0 15</inkml:trace>
  <inkml:trace contextRef="#ctx0" brushRef="#br1" timeOffset="113511.23">21886 11282 0,'0'0'0,"0"-21"15,0 0-15,21 21 0,-21-22 16,0 1-16,-21 21 15,0 0-15,0 0 0,0 0 16,0 21-16,-1 1 0,1-1 16,0 0-16,0 0 0,0 21 0,-22-20 15,22 20-15,0-21 0,0 43 16,0-22-16,21-21 16,0 0-16,0 0 0,0 1 0,0-1 0,0 0 15,21 0-15,0 0 0,0 0 16,0-21-16,1 0 0,20 22 15,0-22-15,1 0 0,-1 0 0,0 0 16,1 0-16,-1 0 0,0 0 0,1-22 16,20 1-16,-21 21 0</inkml:trace>
  <inkml:trace contextRef="#ctx0" brushRef="#br1" timeOffset="114611.6">22627 11367 0,'0'-43'0,"0"86"0,0-107 16,0 43-16,0 0 0,-21 21 15,0 0-15,0-21 0,-1 21 0,1 0 16,-21 0-16,21 21 0,-22-21 0,22 21 16,-21 0-16,21 0 15,0 22-15,-22-22 0,22 21 0,0-21 16,0 0-16,0 22 0,-1-22 0,1 21 16,21-21-16,0 1 0,0-1 15,0 0-15,0 0 0,0 0 16,0 0-16,21-21 0,1 0 0,-1 0 15,0 0-15,0 0 0,0 0 16,0 0-16,22 0 0,-22 0 0,0-21 16,0 0-16,22 0 0,-22 0 0,0 0 15,0-1-15,0 1 0,0-21 16,1 21-16,-1-22 0,0 1 0,0 21 16,-21-21-16,0 20 0,21 1 15,-21 0-15,0 0 0,0 0 16,0 42-1,0 0-15,-21 0 0,0 0 0,21 22 16,-21-22-16,21 21 0,-21-21 16,21 1-16,0 20 0,0-21 15,0 0-15,0 0 0,0 1 0,21-1 16,0 0-16,0 0 0,0-21 0,0 21 16,22-21-16,-22 0 0,21 0 0,1 0 15,-22 0-15,21 0 0,0 0 0,-20-21 16,20 21-16,-21-21 0,0 0 15,0 0-15,22-22 0,-22 1 16,0 21-16,0-43 0,-21 22 0,21 0 16,1-22-16,-1 1 0,-21 20 15,0-20-15,21 20 0,0 1 0,-21 0 16,21-1-16,-21 1 0,0 21 16,0 0-16,0 0 0,0-1 0,0 1 15,0 42 1,0 1-16,-21-1 0,21 0 15,-21 0-15,21 21 0,-21 1 0,0-1 16,21 0-16,-22 22 0,1-22 0,21 22 16,0-22-16,-21 0 0,21 1 15,-21-1-15,21 0 0,-21-20 16,21 20-16,0-21 0,0 0 0,0 0 16,0 1-16,0-1 0,21-21 15,0 0-15,0 0 0,0 0 16,1 0-16,-1 0 0,0 0 15,0 0-15,21-21 0,-20-1 16,-1 1-16,0 0 0,0 0 0,0 0 16,0 0-16,1-1 0,-1 1 15,0 0-15,0 0 0,-21 42 32,0 0-17,-21 0-15,0 1 0,0-1 16,21 0-16,0 0 0,0 0 0,-22-21 15,22 21-15,0 1 0,0-1 0,0 0 16,0 0-16,0 0 16,22-21-16,-1 0 0,0 21 0,0-21 15,0 0-15,0 0 0,1 0 0,20 0 16,-21 0-16,0 0 0,22 0 16,-22-21-16,0 21 0,21-21 0,-21 0 15,1 0-15,-1 0 0,0-22 16,-21 22-16,0 0 0,0-21 0,0-1 15,0 22-15,0-21 0,0 21 0,-21-22 16,0 22-16,-1 21 0,1-21 16,0 21-16,-21 0 0,21 0 15,-22 21-15,22 0 0,0 0 0,-21 1 16,20-1-16,1 0 0,0 0 16,21 0-16,0 22 0,-21-22 0,21 0 15,0 0-15,0 0 0,0 0 16,21-21-16,0 0 15,0 22-15,1-22 0,-1 0 0,21 0 16</inkml:trace>
  <inkml:trace contextRef="#ctx0" brushRef="#br1" timeOffset="115036.35">24193 11451 0,'0'0'0,"0"-21"0,0 0 0,0 0 15,0 0-15,0-1 0,0 1 16,22 0-16,-1 0 16,0 0-16,0 21 0,0 0 15,0 0-15,1 0 0,-1 0 0,0 0 16,-21 21-16,0 0 0,21 0 0,-21 0 16,0 1-16,21 20 0,-21-21 15,0 0-15,0 22 0,0-22 16,0 21-16,0-21 0,0 0 0,0 1 15,-21-1-15,21 0 0,-21 0 16,21 0-16,-21 0 0,21 1 16,0-44 15,0 1-15,0 0-16,0 0 0,21 0 15,0 0-15,-21-22 0,21 22 16,0 0-16,-21 0 0,22-22 15,-1 22-15,-21 0 0,21 0 0,-21 0 16,21 0-16,0-1 16,0 22-16,1 0 15,-1 0-15,0 0 0,0 0 16,0 0-16</inkml:trace>
  <inkml:trace contextRef="#ctx0" brushRef="#br1" timeOffset="115472.11">25125 11261 0,'21'0'0,"-42"0"0,42-21 16,-21-1-16,21 22 0,-21-21 15,0 0-15,-21 21 16,0 0 0,0 0-16,-1 0 0,1 0 15,0 21-15,-21-21 0,21 21 0,-1 1 16,1-1-16,0 0 0,21 0 0,0 0 15,-21 0-15,21 1 0,0-1 16,0 0-16,0 0 0,21-21 16,0 21-16,0-21 0,1 0 0,-1 0 15,0 21-15,0-21 0,21 0 16,-20 0-16,-1 22 0,0-22 16,0 0-16,0 21 0,-21 0 0,21 0 15,-21 0 1,0 0-16,0 1 0,-21-1 15,0-21-15,0 21 0,0-21 0,0 0 16,-1 21-16,1-21 0,-21 0 16,21 0-16,0 0 0,-1 21 0,-20-21 15,21 0-15,0 0 0,0 0 16,-1 0 0,1 0-1,21-21-15,-21 21 16,21-21-16,-21 0 15</inkml:trace>
  <inkml:trace contextRef="#ctx0" brushRef="#br1" timeOffset="115839.9">23008 10986 0,'64'0'32,"-43"0"-32,21 0 15,0 0-15,1 0 0,20 0 0,-20-22 16,20 22-16,1 0 0,20 0 15,-20 0-15,-1 0 0,1 0 0,-1 0 16,1 0-16,-22 0 0,0 0 0,1 0 16,-22 0-16,0 0 0,0 0 15,-21-21 17,-21 21-17,0 0 1,0 0-16,0 0 0</inkml:trace>
  <inkml:trace contextRef="#ctx0" brushRef="#br1" timeOffset="135647.9">5249 13822 0,'0'-21'16,"0"0"0,0 42 31,-21-21-47,21 21 15,0 0-15,0 0 0,0 0 16,-21 1-16,21-1 0,-21 21 0,21-21 15,-21 22-15,21-1 0,-22-21 16,22 21-16,-21 1 0,21-1 0,0 0 16,-21 1-16,21-1 0,-21 0 15,21 1-15,0-1 0,0-21 0,0 22 16,0-22-16,0 21 0,0-21 16,0 0-16,0 1 0,0-1 15,21 0-15,0-21 16,0 0-1,1 0-15,-1 0 0,-21-21 16,0 0-16,21-1 16,0 1-16,-21 0 0,0 0 15,0 0-15</inkml:trace>
  <inkml:trace contextRef="#ctx0" brushRef="#br1" timeOffset="136601.39">4974 14245 0,'0'0'0,"-21"0"16,21 21-1,21-21 1,0 0-16,0 0 15,1 0-15,-1 0 0,0 0 0,0-21 16,0 21-16,22 0 0,-22-21 16,21 21-16,-21 0 0,22-21 0,-1 21 15,0-21-15,-21 21 0,22 0 16,-22-21-16,21 21 0,-21-22 0,1 22 16,-1 0-16,0 0 0,-21 22 46,0-1-30,0 0-16,-21 0 0,21 0 16,0 0-16,-21 22 0,21-22 15,0 0-15,0 0 0,0 0 0,0 1 16,0-1-16,0 0 0,0 0 16,0 0-16,0 0 0,0 1 0,0-1 15,21-21-15,0 0 16,21 0-16,-21 0 0,1 0 15,20-21-15,-21-1 0,21 1 0,-20 0 16,20 0-16,-21 0 0,21 0 16,-20-1-16,-1 1 0,21 0 0,-21 0 15,0 0-15,-21 0 16,22-1-16,-22 1 0,21 21 0,-21-21 16,0 0-1,0 42 16,0 0-15,-21-21-16,21 21 0,0 1 0,0-1 16,-22-21-16,22 21 0,0 0 15,0 0-15,0 0 16,0 1-16,0-1 16,0 0-1,0 0-15,-21 0 16,21 0-16,0 1 15,0-1-15,0 0 0,-21-21 16,21 21-16,0 0 0,0 0 0,0 1 16,0 20-16,-21-21 0,21 0 15,-21 0-15,0 43 0,-1-43 16,22 21-16,0-20 0,-21 20 16,0-21-16,0 21 0,21 1 15,-21-1-15,0-21 0,-1 22 0,1-1 16,0-21-16,0 0 0,0 22 15,0-22-15,-22 0 0,22-21 0,0 21 16,0 0-16,-22-21 0,22 0 16,-21 0-16,21 0 0,0 0 0,-22 0 15,22-21-15,0 0 0,0 0 0,0 0 16,-1 21-16,22-22 0,0-20 16,0 21-16,0 0 0,0 0 0,0-1 15,0 1-15,0 0 0,0-21 16,22 21-16,-22-1 0,21 1 0,21-21 15,-21 21-15</inkml:trace>
  <inkml:trace contextRef="#ctx0" brushRef="#br1" timeOffset="136988.17">6413 14224 0,'0'42'16,"0"1"0,0-22-16,0 21 0,0 1 0,0-22 15,0 21-15,0 22 0,0-22 16,0 0-16,-21 1 0,21-1 15,0 0-15,0 1 0,-21-1 0,0 0 16,0 1-16,21 20 0,-21-21 0,-1 1 16,22-1-16,-21 0 0,0 1 15,21-22-15,-21 21 0,21 1 0,0-22 16,-21 0-16,21 0 0,-21 0 16,21 0-16,0-42 31,0 0-16,21 0-15,-21 0 0,0-22 0,21 22 16,0-21-16</inkml:trace>
  <inkml:trace contextRef="#ctx0" brushRef="#br1" timeOffset="137374.95">6413 14330 0,'0'0'0,"0"-21"0,0 0 0,0-1 16,0 1-1,22 21-15,-1-21 0,0 21 16,0-21-16,21 21 0,-20 0 16,-1 0-16,0 0 0,21 0 0,-21 0 15,1 0-15,20 0 0,-21 0 0,0 21 16,0 0-16,-21 0 0,0 1 15,22-1-15,-22 0 0,0 0 0,0 0 16,0 0-16,-22 22 0,1-22 16,-21 0-16,21 0 0,-22 0 0,22 1 15,-21-1-15,0-21 0,20 21 0,-20-21 16,21 0-16,0 21 0,0-21 16,-1 0-16,1 0 0,0 0 15,21-21 32,21 21-47,0-21 0,1 0 16</inkml:trace>
  <inkml:trace contextRef="#ctx0" brushRef="#br1" timeOffset="137659.78">7112 14224 0,'0'21'31,"0"0"-31,-21 1 16,21-1-16,0 0 0,-21 0 15,21 0-15,0 0 0,0 1 0,0 20 16,-22-21-16,22 0 0,-21 0 15,21 1-15,0-44 47,0 1-47,21 0 16,1 0-16</inkml:trace>
  <inkml:trace contextRef="#ctx0" brushRef="#br1" timeOffset="137919.64">7112 13970 0,'-21'0'0,"0"0"15,-1 0 1,22-21 31,0 42 0,22-21-32,-22 21-15,21-21 16,-21 21-16,21-21 0</inkml:trace>
  <inkml:trace contextRef="#ctx0" brushRef="#br1" timeOffset="138449.32">7387 14139 0,'0'22'16,"0"-1"-1,0 0-15,0 0 0,0 0 16,0 0-16,0 1 0,0-1 15,0 0-15,0 0 16,0 0-16,0 0 0,0 1 0,0-1 16,0 0-16,0 0 15,0 0-15,-21-21 16,21-21 15,0 0-15,0 0-16,0 0 0,0-1 15,0 1-15,0 0 0,0-21 16,0 21-16,0-1 0,21 1 0,0 0 16,0-21-16,1 21 0,20-1 15,-21 22-15,21-21 0,-20 0 16,20 21-16,0 0 0,1 0 0,-22 0 16,21 0-16,-21 0 0,0 21 15,1 0-15,-1 1 0,0-1 0,0 0 0,-21 0 16,0 0-16,0 0 15,0 1-15,0-1 0,0 21 0,0-21 16,0 0-16,-21 1 0,0-1 0,0-21 16,21 21-16,-22 0 0,1-21 15,21 21-15,-21-21 16,42 0 0,-21-21-1,21 0-15,1 21 0</inkml:trace>
  <inkml:trace contextRef="#ctx0" brushRef="#br1" timeOffset="139368.81">8488 14139 0,'0'0'0,"0"-21"0,0 0 15,0 0-15,-21 21 31,-1 0-31,1 0 0,0 0 16,0 0-16,0 0 0,0 21 0,-1 0 16,1-21-16,0 21 15,0 1-15,0-1 0,0 0 0,-1 0 16,22 0-16,0 0 0,-21 1 0,21-1 16,0 0-16,0 0 15,21-21-15,1 0 16,-1 0-16,0 0 15,0 0-15,0 0 0,0-21 0,1 0 16,-1 0-16,0 21 16,0-22-16,-21 1 0,21 0 0,0 21 15,-21-21-15,22 0 0,-1 0 16,0 21 31,-21 21-32,0 0-15,0 0 16,0 0-16,-21 0 16,21 1-16,0 20 0,0-21 15,0 0-15,-21 0 0,21 22 0,0-1 16,0-21-16,0 22 0,0-1 16,0-21-16,0 21 0,0 1 0,0-1 15,0 0-15,0 1 0,0-1 0,0-21 16,0 22-16,0-1 0,0 0 15,0 1-15,0-1 0,0 21 16,0-20-16,0-1 0,0 0 0,0 1 16,0-1-16,0-21 0,0 22 15,21-1-15,-21-21 0,0 21 0,0-20 16,0 20-16,0-21 0,0 0 16,0 0-16,0 1 0,-21-1 0,-1 0 15,1 0-15,0 0 0,0 0 16,0-21-1,0 0-15,-1 0 16,1 0-16,0 0 16,21-21-16,-21 0 15,21 0-15,-21 0 0,21-22 16,0 22-16,0-21 0,-21 21 0,21-43 16,0 22-16,0 0 0,0-22 15,0 1-15,0-1 0,0 22 0,21-22 16,0 22-16,0-22 0,0 22 0,0 0 15,1 21-15,-1-22 0,0 1 16,0 21-16,0 0 0,-21-1 0,21-20 16,-21 21-16,22 0 0,-22 0 0,0-1 15,21 1-15,-21 0 16,21 0-16,-21 42 78</inkml:trace>
  <inkml:trace contextRef="#ctx0" brushRef="#br1" timeOffset="140071.41">9694 14224 0,'-21'0'0,"42"0"0,-63 0 15,21 0 1,0 0-16,42 0 62,0 0-62,21 0 0,-21 0 16,22 0-16,-1 0 0,0 0 16,22 0-16,-1 0 0,1 0 0,-1 21 15,1-21-15,-1 0 0,1 0 16,-1 21-16,1 1 0,-1-22 0,1 0 16,-1 0-16,1 0 0,-1 0 0,-20 0 15,20 0-15,-20 0 0,-1 21 16,0-21-16,1 0 0,-22 0 15,21 0-15,-21 0 0,0 0 16,-21-21 15,0-1-15,0 1 0,-21 21-16,21-21 0,0 0 15,-21 21-15</inkml:trace>
  <inkml:trace contextRef="#ctx0" brushRef="#br1" timeOffset="140549.13">10837 14034 0,'0'0'0,"0"21"31,0 0-31,0 0 32,21-21-32,1 0 15,-1 0-15,0 21 0,0-21 0,21 0 16,-20 0-16,20 0 0,-21 0 16,21 0-16,-20 0 0,20 0 15,-21 0-15,0 0 0,22 0 0,-22 0 16,0 0-16,0 0 0,0 0 15,0 0-15,-21 21 16,0 1-16,-21-1 16,0 0-1,0 0-15,-21 0 0,20 0 0,1 1 16,-21-1-16,21 0 0,0 21 16,-22-21-16,22 22 0,0-22 0,-21 21 15,20-21-15,1 1 0,-21 20 0,21-21 16,0 0-16,21 0 15,-22-21-15,1 22 0,0-22 16,21-22 15,0 1-15,0 0-16,0 0 0,0 0 0,0 0 16</inkml:trace>
  <inkml:trace contextRef="#ctx0" brushRef="#br1" timeOffset="142104.25">12636 14309 0,'0'0'0,"-21"21"15,0-21-15,21 21 0,-21-21 16,21-21 15,0 0-15,0 0-16,0-1 0,0 1 0,21 0 15,-21 0-15,21-21 0,22 20 16,-22-20-16,0 0 0,21-1 16,-21 1-16,22-21 0,-1 20 0,0-20 15,1-1-15,-1 22 0,0 0 0,-20-1 16,-1 22-16,0-21 0,-21 21 16,-21 21-1,0 0-15,-1 0 0,1 21 16,-21 0-16,0 21 0,20-21 0,-20 1 15,21 20-15,0 0 0,0-21 16,21 22-16,0-22 0,0 21 0,0-21 16,0 22-16,0-22 0,21 0 0,0 0 15,0 0-15,0 1 16,0-1-16,1 0 0,-1 0 0,0 0 16,0-21-16,0 21 0,-21 1 15,-21-22 1,0 0-1,0 0-15,0 0 0,-1 0 16,1 0-16,0-22 0,-21 1 0,21 21 16,-1-21-16,1 0 0,0 0 0,0 0 15,21-1-15,-21 1 0,0 0 16,21 42 15,0 0-15,0 1-16,0 20 0,0-21 15,0 0-15,0 0 0,21 1 16,0-1-16,0-21 0,0 21 0,0 0 16,1-21-16,-1 21 0,21-21 0,-21 0 15,22 0-15,-1 0 0,0 0 16,1 0-16,-1 0 0,0-21 0,1 0 16,20 0-16,-21 0 0,1-1 15,-1 1-15,0 0 0,1-21 16,-1 21-16,-21-22 0,22 22 0,-22-21 15,-21 21-15,0-22 0,0 22 16,0 0-16,0 0 0,0 0 0,-21 21 16,-1 0-16,1 0 15,0 21-15,-21-21 0,21 21 16,-1 0-16,1 0 0,0 0 0,0 22 16,0-22-16,21 0 0,0 0 15,0 22-15,0-22 0,0 0 0,0 0 16,21 0-16,0 0 0,0-21 0,0 22 15,22-1-15,-22-21 0,21 0 16,22 0-16,-22 0 0,-21 0 16,22 0-16,-1 0 0,0 0 15,-21-21-15,22-1 0,-1 1 0,-21 21 16,22-21-16,-22-21 0,0 21 16,0-1-16,0 1 0,-21 0 15,0-21-15,21 21 0,-21-1 16,0 1-16,0 42 31,0 1-31,-21-22 0,21 21 0,0 0 16,0 0-16,-21 0 0,21 0 15,0 1-15,-21-1 0,21 0 16,0 0-16,0 0 0,0 0 16,0 1-16,-21-1 0,21 0 15,0-42 32,0 0-47,0-1 0,0 1 0,0 0 16,0 0-16,21 0 0,0 0 0,0-22 15,-21 22-15,21 0 0,1-21 16,20 20-16,-21 1 0,0 0 0,22 0 16,-22 21-16,21 0 0,0 0 15,1 0-15,-22 0 0,21 0 0,-21 21 16,22-21-16,-22 21 0,0 0 15,0 1-15,0-1 0,1 0 16,-22 0-16,0 0 0,0 0 0,0 1 16,0-1-16,0 0 15,-22 0-15,1 0 0,0-21 0,0 21 16,0-21-16,0 22 0,-1-22 16,1 0-1,42 0 1,1-22-1,-1 22-15</inkml:trace>
  <inkml:trace contextRef="#ctx0" brushRef="#br1" timeOffset="142677.92">15282 13864 0,'-42'-63'31,"21"42"-31,0 21 0,-22-22 0,22 22 16,0 0-16,-21 0 0,20 0 15,1 0-15,-21 22 0,21-1 0,-127 169 47,126-147-47,22-22 0,-21 0 0,21 21 16,0-21-16,0 1 0,0-1 15,0 0-15,21 0 0,1-21 16,-1 0-16,0 0 0,21 0 0,-21 0 16,1 0-16,20 0 0,0 0 15,-21-21-15,22 0 0,-1 0 0,-21-1 16,22 1-16,-1 0 0,-21-21 16,0 21-16,22-22 0,-22 1 0,0 0 15,0-1-15,-21 1 0,0-22 16,21 22-16,-21 0 0,0-1 15,0 1-15,0 21 0,0-21 0,0 20 16,0 1-16,-21 21 16,0 0-16,21 21 15,-21 1-15,21 20 0,-21-21 0,21 21 16,0-20-16,0 20 0,0 0 16,0 1-16,0-1 0,0 0 0,0 1 15,0-22-15,0 21 0,0-21 16,0 22-16,0-22 0,21 0 0,-21 0 15,21 0-15,0 0 0,0 1 16,-21-1-16,21-21 0,1 0 0,-1 21 16,0-21-16,0 0 0,0 0 15,0 0-15,1 0 0,-1 0 0,0-21 16,0 0-16,0 21 0,0-22 16,1 1-16</inkml:trace>
  <inkml:trace contextRef="#ctx0" brushRef="#br1" timeOffset="142948.76">15896 13589 0,'0'0'0,"0"-21"16,0 0-16,0 0 0,0 42 31,0 0-31,0 0 16,0 21-16,0-20 0,0 20 15,0-21-15,-21 21 0,21 1 16,0-22-16,0 21 0,0-21 0,0 22 15,-21-22-15,21 0 0,0 0 0,-21 0 16,21 1-16,0-1 0,0 0 16,-22-21-16,22 21 0,22-21 47,-1-21-47,-21 0 15,21 21-15</inkml:trace>
  <inkml:trace contextRef="#ctx0" brushRef="#br1" timeOffset="143381.51">16341 13504 0,'0'0'0,"0"-21"0,0 0 16,-22 21 0,1 0-1,-21 21-15,21 0 0,0 1 16,-1-1-16,-20 0 0,21 0 0,-21 0 15,20 0-15,-20 1 0,21-1 0,-21 21 16,20-21-16,1 0 0,0-21 16,0 22-16,0-1 0,0 0 0,-1-21 15,22 21-15,22-21 47,-1 0-31,0 21-1,0-21-15,-21 21 0,0 1 16,21-1-16,0 0 16,-21 0-16,22 0 0,-22 0 0,0 1 15,21-1-15,0 0 16,-21 0-16,21-21 16,0 21-16,0-21 15,1 0-15,-1 0 16,0 0-16,0 0 0,0 0 15,0 0-15,1-21 0,-1 21 0,0-21 16,0 21-16,0-21 0,22 0 16,-22-1-16</inkml:trace>
  <inkml:trace contextRef="#ctx0" brushRef="#br1" timeOffset="144675.78">16489 13928 0,'0'21'15,"0"-42"-15,-21 21 16,21 21-16,21-21 31,0 0-15,0 0-16,0 0 0,0-21 15,1 21-15,-22-21 0,21 21 16,0-22-16,0 1 0,-21 0 0,0 0 16,0 0-16,0 0 0,0-1 15,0 1-15,-21 21 16,0 0-1,0 0-15,-1 0 0,1 21 16,0 1-16,0-1 0,0 0 16,0 0-16,-1 21 0,1-20 0,21-1 15,0 0-15,-21 0 0,21 0 16,0 0-16,0 1 0,0-1 0,0 0 16,0 0-16,21-21 0,0 21 0,1-21 15,-1 0-15,0 21 0,0-21 16,21 0-16,1 0 0,-22 0 0,21 0 15,1 0-15,-1 0 0,0-21 16,-21 21-16,22-21 0,-22 0 0,0 0 16,0 0-16,0-1 0,1 1 15,-1 0-15,-21 0 0,0 0 0,0 0 16,0-1-16,21 1 0,-42 42 47,21 1-47,0-1 0,0 0 0,0 0 15,-21-21-15,21 21 0,0 0 16,0 1-16,0-1 0,0 0 0,0 0 16,0 0-16,21-21 0,0 21 15,0-21-15,0 0 16,0 0-16,22 0 0,-22 0 0,0 0 16,0 0-16,0 0 0,1 0 0,-1-21 15,0 21-15,0-21 0,0 0 16,0 21-16,1-21 0,-1 0 15,-21-1-15,21-20 0,-21 21 0,21 21 16,-21-21-16,0 0 0,0-1 16,21 1-16,-21 42 31,0 1-15,0-1-16,0 0 0,-21-21 15,21 21-15,-21 0 0,21 0 16,0 1-16,-21-1 0,21 0 0,0 21 15,0-21-15,0 22 0,0-22 16,0 21-16,0 1 0,0-22 0,0 42 16,0-20-16,0-1 0,0 0 15,0 1-15,0-1 0,0 21 16,0-20-16,0-1 0,0 22 0,0-22 16,0 0-16,0 1 0,0-1 0,0 21 15,0-20-15,0-1 0,0 0 16,0 1-16,0-22 0,-21 21 15,-1-21-15,1 1 0,0-1 0,0 0 0,21 0 16,-21-21-16,0 0 0,-1 0 16,22-21-1,-21 0-15,21-22 16,0 22-16,0-21 0,0 21 0,0-22 16,0 1-16,0 0 15,21-22-15,-21 22 0,22-22 0,20 22 16,-21-21-16,21-1 0,-20 1 0,41-22 15,-21 21-15,1 1 0,20-1 16,-20 1-16,20-1 0,-21 1 0,22-1 16,-22 1-16,1 21 0,-1-22 15,0 22-15,1-1 0,-22 1 0,0 0 16,0-1-16,0 22 0,0 0 0,-21 0 16,0 0-16,-21 21 15,0 0 1,0 0-16,0 0 0,0 21 15,21 0-15,-22 0 0,1-21 16,21 21-16,-21 1 0,21-1 0,0 0 16,0 0-16,0 0 0,0 0 15,0 1-15,21-1 0,0 0 16,1 0-16,-22 0 0,21 0 16,0-21-16,-21 22 0,0-1 0,21 0 15,-21 0 1,0 0-1,-21-21-15,0 0 16,0 21-16,-1-21 16,1 0-16,0 0 0,0 0 15,0 0 1,21-21 0</inkml:trace>
  <inkml:trace contextRef="#ctx0" brushRef="#br1" timeOffset="145269.44">19240 13187 0,'0'-42'31,"0"20"-31,-21 22 16,0 0-1,0 0-15,0 22 0,0-1 16,-1-21-16,1 42 0,0-21 0,0 0 15,-21 22-15,20-22 0,1 21 16,0 1-16,-21-1 0,21 21 16,-22-20-16,22-1 0,0 22 0,0-22 0,-22 0 15,22 22-15,21-22 0,0-21 16,-21 22-16,21-1 0,0 0 16,0-21-16,0 1 0,0 20 15,21-21-15,0 0 0,22 0 0,-22-21 16,0 22-16,21-1 0,-20-21 0,20 0 15,-21 0-15,21 0 0,-20 0 16,20 0-16,0 0 0,-21-21 0,1-1 16,20 1-16,-21 0 0,0 0 0,22-21 15</inkml:trace>
  <inkml:trace contextRef="#ctx0" brushRef="#br1" timeOffset="145535.28">19367 13229 0,'-21'43'32,"21"-22"-32,-21 0 0,21 0 15,-21 0-15,21 0 0,0 1 16,-21-22-16,21 21 0,-21 0 31,42-21 0,-21-21-31,21 21 0,-21-21 16,21-1-16</inkml:trace>
  <inkml:trace contextRef="#ctx0" brushRef="#br1" timeOffset="145726.18">19516 13272 0,'0'21'16,"0"0"-16,-22-21 16,22 21-16,-21-21 0,21 21 15,-21-21-15,21 21 0,0 1 16,-21-22-16,21 21 16,0 0-1,21-21 1,0 0-1,0 0-15</inkml:trace>
  <inkml:trace contextRef="#ctx0" brushRef="#br1" timeOffset="146032">20045 13272 0,'0'0'0,"-21"0"31,-1 21-15,22 0-16,0 0 0,-21 0 15,0 0-15,21 1 0,-21-1 0,0 21 16,21 0-16,0-20 0,-21 20 0,21 0 16,-22 1-16,1-1 0,21-21 15,0 21-15,-21 22 0,0-43 16,21 21-16,0-20 15,0-1-15,0 0 0,21-21 32,0-21-17,0 0-15,1-1 0,-1 1 16</inkml:trace>
  <inkml:trace contextRef="#ctx0" brushRef="#br1" timeOffset="146296.35">20320 13314 0,'0'0'0,"21"-21"0,-21 0 16,0 42 15,0 0-31,-21 0 0,21 0 16,0 0-16,0 22 0,-21-22 16,21 21-16,-21 1 0,21-22 15,-22 21-15,22 0 0,0 1 0,0-22 16,-21 21-16,21-21 0,-21 1 15,21 20-15,0-21 0,-21 0 16,21 0-16,0 1 0,0-44 47,0 1-47,0 0 16</inkml:trace>
  <inkml:trace contextRef="#ctx0" brushRef="#br1" timeOffset="146488.25">19770 13653 0,'21'0'31,"21"21"-31,-21-21 16,0 0-16,1 0 0,20 0 0,-21 0 15,21 0-15,-20 0 0,20 0 16,0 0-16,-21 0 0,22 0 15,-1-21-15,-21-1 0,22 22 0,-1-21 16</inkml:trace>
  <inkml:trace contextRef="#ctx0" brushRef="#br1" timeOffset="146876.03">20532 13589 0,'0'21'31,"21"-21"-15,0 0-16,0 0 0,0 0 16,0 0-16,1-21 0,-1 21 15,0-21-15,0 21 0,0-21 0,0 0 16,1 21-16,-1-22 0,-21 1 16,21 0-16,-21 0 15,-21 21 1,0 0-16,-1 0 0,1 0 15,0 0-15,0 21 0,-21 0 0,20-21 16,1 21-16,-21 22 0,21-22 16,0 0-16,-1 21 0,1-20 0,21-1 15,0 21-15,0-21 0,0 0 16,0 1-16,0-1 0,0 0 0,0 0 16,21 0-16,1 0 0,20-21 15,-21 0-15,0 22 0,22-22 16,-22 0-16,21 0 0,-21 0 0,0 0 15,22 0-15,-1-22 0,-21 1 0,22 21 16,-1-21-16,0 0 0,1 0 16</inkml:trace>
  <inkml:trace contextRef="#ctx0" brushRef="#br1" timeOffset="147153.38">21357 13272 0,'-63'63'31,"63"-21"-31,0-20 16,0-1-16,-22 21 0,22-21 15,-21 22-15,21-1 0,0-21 0,-21 21 16,21 1-16,0-22 0,0 0 16,0 21-16,0-20 0,-21-1 0,21 0 15,0 0-15,0 0 0,0 0 16,0 1-1,21-22 1,0 0 0,-21-22-16,21 1 0,1 0 0,-1 0 15,0 0-15,0 0 0</inkml:trace>
  <inkml:trace contextRef="#ctx0" brushRef="#br1" timeOffset="147435.22">21759 13272 0,'0'-22'0,"0"44"0,0-22 31,-21 0-31,21 21 0,-21 0 16,21 0-16,0 0 0,-21 0 16,21 1-16,-21-1 0,-1 0 0,22 21 15,0-21-15,-21 22 0,0-22 0,21 21 16,-21-21-16,21 1 15,0-1-15,-21 0 0,21 0 0,-21 0 16,21 0-16,0 1 0,0-1 0,0 0 16,0 0-1,21-21 1,0 0-16,21 0 16,-21-21-16,1 21 0,20-21 0</inkml:trace>
  <inkml:trace contextRef="#ctx0" brushRef="#br1" timeOffset="147875.97">22098 13547 0,'0'-21'15,"-21"21"1,0 0-16,-1 21 0,1 0 16,0 0-16,0-21 0,0 21 15,21 0-15,-21 1 0,21-1 0,-22 0 16,22 0-16,0 0 15,0 0-15,0 1 0,0-1 0,0 0 16,0 0-16,0 0 16,0 0-16,22-21 0,-1 22 15,0-22-15,21 0 0,-21 0 0,1 0 16,-1 0-16,21 0 0,-21 0 16,0 0-16,1 0 0,-1-22 0,0 22 15,0-21-15,0 0 0,0 0 0,1-21 16,-1 20-16,0-20 15,-21 0-15,0 21 0,21-22 0,-21 1 16,0 21-16,0 0 0,0-1 0,0 1 16,-21 0-16,0 21 0,0 0 0,-1-21 15,1 21-15,-21 0 0,21 0 0,-22 0 16,22 0-16,0 21 16,-21-21-16,42 21 0,-21 0 0,-1 1 15,22-1-15,-21 0 16,21 0-16,0 0 0,21-21 15,1 21-15,-1-21 0,0 0 16,0 0-16,0 0 16</inkml:trace>
  <inkml:trace contextRef="#ctx0" brushRef="#br1" timeOffset="148175.79">22839 13208 0,'0'0'0,"0"-21"15,-21 21-15,21 21 47,0 0-47,-22 0 0,1 1 16,21-1-16,0 0 15,-21 0-15,21 0 16,-21-21-16,21 21 16,21-21 31</inkml:trace>
  <inkml:trace contextRef="#ctx0" brushRef="#br1" timeOffset="148391.68">23008 13208 0,'0'-21'15,"0"42"1,0 0 0,-21-21-16,21 21 0,-21 1 0,0-1 15,21 0-15,0 0 16,0 0-1,0 0 1,21-21 15</inkml:trace>
  <inkml:trace contextRef="#ctx0" brushRef="#br1" timeOffset="148844.42">23220 12742 0,'21'0'32,"-21"22"-32,21-22 15,0 21-15,22 0 0,-22 0 0,0 0 16,0 22-16,21-22 0,1 0 0,-22 21 15,21 1-15,1-22 0,-1 21 16,0 0-16,-21 1 0,22-22 0,-22 21 16,0 1-16,-21-22 0,0 21 15,0 0-15,0 1 0,0-1 0,0 0 16,-21 1-16,0-1 0,0 0 16,-1-20-16,-20 20 0,21 0 15,-21 1-15,-43 20 16,43-42-16,-1 22 0,1-22 0,21 0 15,-22 0-15,1 0 0,0 0 0,21 1 16,-22-1-16,1-21 0,21 21 0,-22-21 16,22 0-16,0 21 0,0-21 15,0 0-15,0 0 16,42 0 0,0-21-1,0 21-15,0-21 0,22 0 0,-22-1 16,21 1-16,0 0 15</inkml:trace>
  <inkml:trace contextRef="#ctx0" brushRef="#br1" timeOffset="149148.24">24193 13589 0,'0'-21'47,"0"42"15,0 0-62,-21-21 0,21 21 16,-21 1-16,21-1 15</inkml:trace>
  <inkml:trace contextRef="#ctx0" brushRef="#br1" timeOffset="149404.1">24130 13949 0,'0'0'0,"0"21"15,0 0-15,-21-21 0,0 21 16,-1 1 0,1-1-16,0-21 15,21 21-15,-21 0 0,0-21 0,0 21 16,-1 0-16,1 1 15,0-22-15,0 21 0,0 0 16,0-21-16,-1 0 0,1 21 0,0-21 16,-21 0-16,21 0 0,-1 0 15,1 0-15,0 21 0,0-21 0</inkml:trace>
  <inkml:trace contextRef="#ctx0" brushRef="#br1" timeOffset="150800.81">5969 16044 0,'0'0'0,"0"-21"0,0 0 16,0 0-16,0 0 0,0 0 15,0-1-15,0 1 16,0 0-16,0 0 0,-21 21 16,0 0-1,-1 0-15,1 0 0,0 0 16,0 0-16,0 21 0,0 0 16,-1 0-16,1 22 0,0-22 0,0 21 15,-21 1-15,20-1 0,1 0 16,0 1-16,21-1 0,-21 0 0,0 1 15,21-1-15,-21-21 0,21 21 0,0-20 16,0-1-16,0 21 0,0-21 16,21 0-16,0 1 0,0-1 0,0-21 15,0 21-15,1-21 0,20 0 16,-21 0-16,21 0 0,-20 0 0,20 0 16,0 0-16,-21 0 15,22 0-15,-1-21 0,0 0 0,1-1 16,-1 1-16,-21 0 0,22 0 15,-1-21-15,0-1 0,-21 1 0,22 0 16,-22-1-16,0 1 0,21-22 0,-20 22 16,-22-21-16,21-1 0,-21 22 15,21-1-15,-21 1 0,0 21 0,0-21 16,0 20-16,0 1 16,0 42-1,0 1 1,0-1-16,0 21 0,-21 0 0,21 1 15,-21-1-15,21 0 0,0 1 16,-22-1-16,1 22 0,21-22 16,-21 0-16,21 1 0,0-1 0,0-21 15,0 21-15,0-20 0,0-1 16,0 21-16,0-21 0,21 0 16,0-21-16,1 0 0,-1 0 15,0 0-15,21 0 0,-21 0 16,1 0-16,20 0 0,-21-21 15,0 0-15,22 0 0,-22 0 0,21 0 16,-21-1-16,0 1 0,1-21 16,-1 21-16,-21 0 0,0-1 0,0 1 15,0 0-15,0 42 32,-21 0-32,21 1 15,0-1-15,-22 0 0,22 0 16,-21 0-16,21 0 0,0 1 0,0-1 15,0 0-15,-21 0 0,21 0 16,0 0 0,0-42 15,0 0-31,0 0 0,21 0 16</inkml:trace>
  <inkml:trace contextRef="#ctx0" brushRef="#br1" timeOffset="150981.03">6879 16044 0,'0'0'16,"-21"0"-1,21 22 1,0-1-16,0 0 16,0 0-1,21-21 1,0 0-16,0 21 15,1-21-15</inkml:trace>
  <inkml:trace contextRef="#ctx0" brushRef="#br1" timeOffset="151765.17">7281 16066 0,'0'0'15,"0"-22"-15,-21 22 31,0 22-31,0-1 0,21 0 16,-21 0-16,-1 0 0,1 0 0,0 22 16,21-22-16,-21 21 0,21-21 15,0 22-15,-21-22 0,21 0 16,0 21-16,0-20 0,0-1 0,0 0 16,21 0-16,0-21 0,0 21 15,0-21-15,1 0 0,-1 0 0,0 0 16,21 0-16,-21 0 0,22 0 15,-1 0-15,-21 0 0,43-42 16,-22 21-16,0 0 0,1-1 0,-22 1 16,21-21-16,-21 21 0,1-22 15,-1 1-15,0 0 0,-21-1 0,0 1 16,0-21-16,0 20 0,0 1 16,21 0-16,-21-1 0,0 22 15,0 0-15,0 42 16,0 0-1,0 0-15,0 22 0,0-1 0,0 0 16,0 1-16,0-1 0,-21 0 16,0-20-16,21 20 0,0 0 0,-21-21 15,-1 22-15,1-22 0,21 0 16,0 0-16,-21 0 0,0-21 31,21-21-15,0 0-1,21 0-15,0 0 0,0 0 16,1-1-16,-1 22 0,0-21 0,0 0 16,0 0-16,0 21 0,1 0 15,-1-21-15,0 21 0,0 0 0,0 0 16,-21 21 15,-21-21-31,0 0 0,0 21 16,0-21-16,-1 0 15,1 21-15,0-21 0,0 0 0,0 21 16,0-21-16,21 22 16,-22-1-16,1-21 15,21 21-15,0 0 16,0 0-16,21-21 16,1 0-16,-1 21 0,0-21 15,0 0-15,0 0 0,0 22 16,1-22-16,-1 0 0,0 0 0,0 0 15,0 0-15,0 0 16,1 0-16,-1 0 0,0 0 16,21 0-16,-21 0 0,1 0 0</inkml:trace>
  <inkml:trace contextRef="#ctx0" brushRef="#br1" timeOffset="152501.19">9715 15812 0,'-21'0'15,"0"0"1,42 0 15,0 0-15,1 0-16,-1 0 15,21 0-15,0 21 0,22-21 0,-22 0 16,22 0-16,-1 0 0,1 0 0,-1 0 16,1 0-16,-1 0 0,1 0 15,-1 0-15,1 0 0,-22-21 0,0 21 16,1 0-16,-1 0 0,-21 0 15,0 0-15,1 0 0,-22-22 16,-22 22 0,1 0-16,0 0 15,0 0-15,0 0 0,0 0 0,-1 0 16,1 0-16,0 0 0,0-21 16,21 0 15,21 21-16,0 0 1,0 0-16,1 0 16,-1 0-16,-21 21 15,0 0-15,0 22 0,0-22 16,0 0-16,0 0 0,-21 22 16,-1-22-16,1 0 0,0 21 0,0-21 15,0 1-15,-22-1 0,22 0 16,21 0-16,-21 0 0,21-42 31,21 21-31,0-21 16</inkml:trace>
  <inkml:trace contextRef="#ctx0" brushRef="#br1" timeOffset="153432.41">12361 15494 0,'0'0'0,"0"-21"0,0 0 15,-21 21 17,0 0-32,0 0 15,0 0-15,-1 21 0,1 0 0,-21 0 16,21 0-16,0 1 0,-1-1 0,1 0 15,0 0-15,0 21 0,0-20 16,0 20-16,-1-21 0,22 21 0,0 1 16,0-22-16,0 21 0,0 1 15,0-22-15,0 21 0,0-21 0,22 22 16,-1-22-16,0 0 0,0 0 16,21-21-16,-20 21 0,20-21 0,-21 0 15,21 0-15,1 0 0,-1 0 0,0 0 16,1 0-16,-1-21 15,0 0-15,149-127 16,-149 105 0,1 1-16,41-106 15,-63 63-15,-21 43 16,0 0-16,0-1 0,0 22 16,0 0-16,0 0 0,0 0 0,0-1 15,-21 44 1,0-1-1,21 0-15,-21 0 0,21 0 0,0 22 16,-21-22-16,0 21 0,21-21 16,0 22-16,0-22 0,0 21 15,0 0-15,0 1 0,0-22 16,0 21-16,0-21 0,0 22 0,0-22 16,0 0-16,21 0 0,0 0 0,0-21 15,0 0-15,22 0 16,-22 0-16,0 0 0,0 0 0,21-21 15,-20 0-15,-1 0 0,21 0 16,-21 0-16,22-1 0,-22 1 0,0-21 16,0 21-16,0 0 0,0-1 0,-21 1 15,-21 42 17,0-21-32,21 22 15,-21-1-15,0 0 0,0 0 16,-1 0-16,22 0 0,-21 22 15,21-22-15,0 0 0,-21-21 16,21 21-16,21-21 16,0 0-1,1 0-15,-22-21 0,21 0 16,0 0-16,-21 0 0,0-1 16,0 1-16</inkml:trace>
  <inkml:trace contextRef="#ctx0" brushRef="#br1" timeOffset="153616.35">13271 15558 0,'0'21'47,"0"0"-16,22-21-15,-1 21-16,0-21 0,0 0 0,0 0 15,0 0-15,1 0 0,-1 0 16,0 0-16</inkml:trace>
  <inkml:trace contextRef="#ctx0" brushRef="#br1" timeOffset="154440.54">13758 15536 0,'-21'43'31,"42"-86"-31,-63 86 0,42-22 0,-21 0 16,0 0-16,-1 0 0,22 1 16,-21-1-16,21 0 0,-21 21 0,21-21 0,-21 1 15,21-1-15,0 0 0,0 21 16,0-21-16,0 1 0,0-1 16,21 0-16,0 0 0,0-21 15,1 0-15,-1 0 16,21 0-16,-21 0 0,0 0 0,1 0 15,20 0-15,-21-21 0,0 0 16,22 0-16,-22-1 0,0 1 0,0 0 16,0-21-16,0 21 0,1-22 15,-22 22-15,21-21 0,-21-1 0,21 1 16,-21 0-16,0-1 0,0 1 0,21 21 16,-21-21-16,21 20 0,-21 1 15,0 0-15,0 0 0,0 42 16,0 0-1,0 0-15,0 22 0,0-22 16,0 21-16,0-21 0,0 22 0,-21-22 16,21 21-16,-21-21 0,0 22 15,0-22-15,21 0 0,-22 21 0,1-20 16,0-1-16,21 0 0,-21 0 16,21 0-16,-21-21 15,21-21 1,21 0-16,0 21 15,0-21-15,0 0 0,1-1 0,-1 1 16,0 0-16,0 0 0,0 21 16,0-21-16,1 0 0,20-1 15,-21 22-15,0 0 0,0-21 0,1 21 16,-1 0-16,0 0 0,0 0 16,0 0-16,-21 21 15,0 1-15,-21-22 16,0 21-16,0-21 15,0 0-15,-1 0 0,1 0 0,0 0 16,0 21-16,0-21 0,0 0 16,-1 0-16,1 0 0,0 0 15,21 21 17,0 0-32,0 0 15,0 1-15,21-22 16,0 21-16,-21 0 0,22 0 15,-22 0-15,21 0 0,0 1 16,-21-1-16,21 0 0,0-21 16,0 21-16,1 0 0,-1-21 0,0 21 15,0-21-15,0 0 0,0 0 0,1 0 16,-1 0-16,21 0 0,-21 0 16,0 0-16,22 0 0,-22-21 0,21 0 15</inkml:trace>
  <inkml:trace contextRef="#ctx0" brushRef="#br1" timeOffset="154755.51">15198 15452 0,'0'-21'0,"0"42"0,0-64 16,-22 43-1,1 0-15,0 0 0,0 0 16,0 0-16,0 22 0,-1-1 15,1 0-15,21 0 0,-21 0 16,0 0-16,0 22 0,21-22 0,-21 21 16,-1-21-16,1 22 0,21-22 0,0 0 15,-21 21-15,21-20 16,-21 20-16,21-21 0,0 21 0,0-20 16,0-1-16,0 0 0,0 0 0,0 0 15,21 0-15,0-21 0,0 22 16,22-22-16,-22 0 0,0 0 0,21 0 15,-20 0-15,20 0 0,-21-22 16,21 22-16,1-21 0,-1 0 16,-21 0-16,22 0 0</inkml:trace>
  <inkml:trace contextRef="#ctx0" brushRef="#br1" timeOffset="155083.49">15727 15367 0,'21'0'16,"0"0"-16,0 0 15,0 0-15,1 21 0,-1-21 16,0 21-16,0 1 0,0-1 16,0 0-16,22 0 0,-22 0 0,0 0 15,0 22-15,-21-22 0,0 0 16,0 21-16,0-20 0,0-1 0,0 21 15,0-21-15,0 0 0,-21 22 16,0-22-16,0 0 0,0 0 0,-1 0 16,1 1-16,-21-1 0,21 0 15,0 0-15,-1 0 0,-20-21 0,42 21 16,-21-21-16,0 0 16,21 22-16,21-22 15,-21-22 1,21 22-16</inkml:trace>
  <inkml:trace contextRef="#ctx0" brushRef="#br1" timeOffset="155284.53">16362 16002 0,'0'-21'31,"0"0"0,21 21-15</inkml:trace>
  <inkml:trace contextRef="#ctx0" brushRef="#br1" timeOffset="165602.88">7599 16023 0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3:31:47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762 804 0,'0'0'0,"0"-21"16,0 0-16,0 0 15,0 0 1,0 0 0,-21 21-1,0-22 1</inkml:trace>
  <inkml:trace contextRef="#ctx0" brushRef="#br0" timeOffset="492.44">741 847 0,'0'21'0,"0"127"16,0-106-1,0 1-15,0-22 0,0 21 0,0-21 16,0 22-16,0-22 0,0 21 0,0-21 16,0 1-16,0-1 0,-21 0 15,21 0-15,0 0 0,0 0 16,-22-21 15,22-21-15,0 0-16,0 0 0,0 0 15,0 0-15,0-22 0,0 22 16,0 0-16,0 0 0,0-22 0,0 22 16,0 0-16,22-21 0,-22-22 15,21 22-15,0 21 0,0-22 0,-21 22 16,42-42-16,1 20 16,-22 22-16,0 21 0,-21-21 15,21 21-15,0 0 0,1 0 0,-1 0 16,0 0-16,0 21 0,0-21 15,0 21-15,1 1 0,-1-1 0,0 21 16,0-21-16,0 22 0,-21-1 16,0-21-16,21 21 0,-21 1 15,0-22-15,0 21 0,0 22 0,0-43 16,0 0-16,0 0 0,0 0 16,0 1-16,0-1 0,0 0 0,0 0 15,-21 0 1,21-42 46,0 0-62,0 0 16</inkml:trace>
  <inkml:trace contextRef="#ctx0" brushRef="#br0" timeOffset="1855.83">2053 1122 0,'0'0'16,"0"-21"-16,21 21 16,-21-21-16,21 21 0,-21-22 15,0 1-15,0 0 0,0 0 16,0 0-16,0 0 15,0-1-15,0 1 0,0 0 0,-21 0 16,21 0-16,-21 21 16,0-21-16,0 21 0,0 0 0,-1 0 15,1 0-15,0 0 0,0 0 16,0 0-16,0 21 0,-1 0 0,1 0 16,0 0-16,-21 0 0,21 22 0,-22 20 15,22-42-15,0 22 0,0-1 16,0-21-16,-1 22 0,22-22 15,0 21-15,0-21 0,0 0 0,0 1 16,0-1-16,0 0 0,0 0 16,22-21-16,-22 21 0,21-21 15,0 0-15,0 0 0,0 0 0,0 0 16,1 0-16,-1 0 0,0-21 0,0 21 16,0-21-16,22 0 0,-22 0 0,0-1 15,0 1-15,0 0 0,0 0 16,-21 0-16,22-22 0,-1 22 0,0-21 15,-21 21-15,0 0 0,21-1 0,-21 1 16,21 0-16,-21 0 0,0 0 16,0 42 15,0 0-31,0 0 0,0 22 16,0-22-16,0 0 0,0 0 0,0 0 15,-21 0-15,21 22 0,0-22 0,0 0 16,0 0-16,0 0 0,0 1 15,0-1-15,0 0 0,21-21 16,0 0-16,1 0 16,-1 0-16,0 0 0,0 0 15,0 0-15,0 0 0,1 0 16,20-21-16,-21 0 0,21 21 0,-20-22 16,-1 1-16,0 0 0,0 0 0,0 0 15,0 0-15,1-1 0,-1 1 0,0 0 16,-21 0-16,0 0 0,0 0 15,0 42 17,0 0-17,-21 0-15,0 0 0,21 0 16,-22 1-16,22-1 0,0 0 0,0 21 16,-21-42-16,21 21 0,-21 1 0,21-1 15,0 0-15,0 0 0,0 0 16,0 0-16,0-42 62,0 0-62,0 0 16,0 0-16,0 0 0,0-1 0,0-20 16,0 21-16,0 0 0,21-22 0,-21 22 15,21 0-15,1-21 0,-1 21 0,-21-1 16,21 1-16,0 0 0,0 0 0,0 0 15,1 0-15,-1 21 0,21-22 0,-21 22 16,0 0-16,1 0 0,-1 0 16,0 0-16,0 22 0,0-1 0,0 0 0,1 0 15,-22 0-15,21 0 0,0 1 16,-21 20-16,0-21 0,0 0 0,21 22 16,-21-22-16,0 0 0,0 0 0,0 0 15,0 0-15,0 1 0,0-1 0,0 0 16,0 0-16,0 0 15,0-42 17,0 0-17,0 0-15,0 0 0,0-1 0,21 1 16,-21-21-16,21 21 0,-21-22 16,22 22-16,-1-21 0,0 21 15,0-22-15,0 22 0,22 0 0,-22-21 16,0 21-16,0-1 0,21 1 0,-20 21 15,-1 0-15,0 0 0,0 0 0,0 0 16,0 0-16,1 21 0,-1 1 0,0 20 16,-21-21-16,0 0 0,21 22 15,-21-22-15,0 0 0,0 21 0,0-21 16,0 1-16,0-1 0,0 0 0,0 0 16,0 0-16,-21 0 0,21 1 15,0-1-15,-21 0 0,0-21 31,21-21 1,21 21-32,0-21 0,0-1 0,0 1 15,0 0-15</inkml:trace>
  <inkml:trace contextRef="#ctx0" brushRef="#br0" timeOffset="2276.11">3725 1185 0,'0'0'16,"0"22"-16,21-22 0,1 0 16,-1 0-1,0 0-15,0 0 0,21-22 16,-20 22-16,-1-21 0,0 0 0,21 21 16,-21-21-16,1 0 0,20 0 0,-21-1 15,0 1-15,0 0 0,1 0 0,-1-21 16,0 20-16,0 1 0,-21 0 0,0 0 15,0 0-15,0 0 0,0-1 0,0 1 16,-21 21 0,0 0-16,0 0 0,-1 0 0,1 0 15,0 21-15,0 1 0,-21-1 16,20 0-16,1 0 0,0 21 0,0 1 16,0-22-16,0 21 0,21 1 0,0-22 15,-22 21-15,22-21 0,0 22 0,0-22 16,0 0-16,0 0 0,0 0 0,22 0 15,-1 1-15,0-1 0,0-21 16,21 21-16,-20-21 0,-1 0 0,21 0 16,0 0-16,-20 0 0,20 0 0,0 0 15,-21 0-15,22-21 0,-22 0 0,21 21 16,-21-22-16,22 22 0,-22-21 0,0 0 16,0 21-16,-21-21 0,0 0 0</inkml:trace>
  <inkml:trace contextRef="#ctx0" brushRef="#br0" timeOffset="2826">1016 1651 0,'0'0'0,"-42"21"0,-1-21 16,1 0-16,21 21 0,0-21 15,-22 0-15,43 22 16,21-22-1,1 0-15,-1 0 0,21 0 16,0 0-16,22 0 0,21 0 16,-1 0-16,1 0 0,42-22 0,-21 22 15,21-21-15,0 0 16,0 21-16,21-21 0,0 21 0,21 0 16,1-21-16,-22 21 0,21 0 15,-21 0-15,22-21 0,-22 21 0,0 0 16,0 0-16,0 0 0,-21 0 15,0-22-15,-21 22 0,0 0 0,-21 0 16,-1 0-16,1 0 0,-21 0 16,-1-21-16,1 21 0,-43 0 0,21 0 15,-21 0-15,0 0 0,1 0 16,-22-21 15,0 0-15,0 0-1,0 0 1,21-1-16</inkml:trace>
  <inkml:trace contextRef="#ctx0" brushRef="#br0" timeOffset="3407.16">5165 1058 0,'0'0'15,"-22"0"-15,1 0 16,42 0 15,1 0-31,20 0 16,-21 22-16,21-22 0,1 0 15,20 0-15,-20 0 0,20 21 0,1-21 16,-1 0-16,-21 0 0,22 0 16,-1 0-16,-20 0 0,20 0 15,-20 0-15,-1 0 0,-21 0 0,21 0 16,-20 0-16,-1-21 0,0 21 0,-21-22 31,-21 22-31,0-21 16,-1 21-16,-20 0 0,0-21 15,21 21-15,-22-21 0,22 21 0,0 0 16,0 0-16,0 0 0,21-21 16,21 21 15,21 0-31,-21 0 16,0 0-16,1 0 0,-1 0 15,0 0-15,42 63 31,-63-42-31,0 1 0,0-1 16,0 0-16,-21 0 0,0 0 0,0 0 16,-21 1-16,20-1 0,1 0 15,-21 0-15,21 0 0,0-21 0,-1 21 16,1 1-16,0-22 16,0 0-16</inkml:trace>
  <inkml:trace contextRef="#ctx0" brushRef="#br0" timeOffset="4088.02">6752 868 0,'-21'0'0,"21"-21"47,21 0-47,0 21 16,-21-22-16,21 1 0,1 0 0,-1 0 15,0 21-15,0-21 0,0 0 16,-21-1-16,21 1 0,1 0 0,-22-21 16,0 21-16,21-1 0,-21 1 15,0 0-15,21 21 0,-21-21 0,0 42 47,-21 0-47,21 0 16,-21 1-16,21 20 0,-22-21 0,22 21 15,0 1-15,0 20 0,0-20 16,-21-1-16,21 0 0,0 22 0,0-22 16,0 0-16,0 1 0,0-1 15,0-21-15,-21 22 0,21-22 0,0 21 16,0-21-16,-21 0 0,0 1 15,0-1-15,-1-21 0,1 0 16,0 21-16,0-21 0,0 0 16,0 0-16,-1 0 0,1 0 0,0 0 15,-21 0-15,21-21 0,-1 21 16,1-21-16,0-1 0,0 1 16,0 21-16,21-21 15,-21 21-15,21-21 0,0 0 31,0 0-15,21 21-16,0-22 0,0 22 0,21-21 16</inkml:trace>
  <inkml:trace contextRef="#ctx0" brushRef="#br0" timeOffset="4424.97">7324 593 0,'0'-21'31,"0"42"-31,0-21 32,-22 21-32,22 0 0,-21 0 0,21 22 15,-21-22-15,21 21 0,-21 0 16,21 1-16,0 20 0,-21-20 15,21-1-15,-21 0 0,21 1 16,0-1-16,0 0 0,-22-21 0,22 22 16,0-22-16,0 0 0,0 0 15,0 0-15,0 1 0,22-22 32,-1 0-17,0-22-15,-21 1 0,0 0 0,42-21 16</inkml:trace>
  <inkml:trace contextRef="#ctx0" brushRef="#br0" timeOffset="4627.95">7175 910 0,'0'21'15,"22"-21"16,-1 0-31,0 0 0,0 0 16,21 0-16,-20 0 0,-1 0 16,21 0-16,-21 0 0,22 0 0,-1 0 15,-21 0-15,21 0 0,1 0 16,-1-21-16,0 21 0</inkml:trace>
  <inkml:trace contextRef="#ctx0" brushRef="#br0" timeOffset="4934.89">8551 804 0,'0'0'0,"0"-21"16,0 42 30,0 1-46,0-1 16,-21 0-16,21 21 0,0-21 0,-21 22 16,21-1-16,-21-21 0,21 22 15,0-22-15,-21 21 0,-1-21 0,22 0 16,-21 1-16,21-1 0,0 0 16,0 0-16,0 0 0,21-21 31,1 0-31,-1 0 15,21-21-15</inkml:trace>
  <inkml:trace contextRef="#ctx0" brushRef="#br0" timeOffset="5359.74">9207 783 0,'-21'0'31,"0"0"-31,0 0 0,0 0 0,0 21 16,-1-21-16,1 22 0,0-1 16,0-21-16,0 21 0,21 0 0,-21 0 15,21 0 1,0 1-16,0-1 16,21 0-1,21-21-15,-21 21 0,22-21 0,-22 21 16,21-21-16,0 21 0,-20-21 15,-1 0-15,21 22 0,-21-22 0,0 21 16,1-21-16,-1 21 0,-21 0 16,0 0-16,0 0 15,-21 1-15,-1-22 16,-20 21-16,21-21 0,-21 0 0,-1 21 16,1-21-16,0 0 0,20 0 0,-20 0 15,0 0-15,21 21 16,-22-21-16,22 0 0,0 0 0,0 0 15,0 0-15,-1 0 16,22-21-16,0 0 16,0 0-16,0-1 15,0 1-15,0 0 0</inkml:trace>
  <inkml:trace contextRef="#ctx0" brushRef="#br0" timeOffset="5556.17">8594 593 0,'0'0'0,"-22"0"31</inkml:trace>
  <inkml:trace contextRef="#ctx0" brushRef="#br0" timeOffset="7600.7">10753 931 0,'0'0'16,"0"-21"-16,0-21 0,21 21 0,-21-22 0,21 22 16,-21 0-16,0-21 0,21 21 15,-21-1-15,21 1 0,-21 0 16,-21 42 31,0 0-47,0 22 0,21-22 15,-21 21-15,-1 1 0,22-1 16,-21 21-16,21-20 0,-21-1 0,0 22 16,21-22-16,0 0 0,0 1 15,0-1-15,0 0 0,0-21 16,0 1-16,0 20 0,0-21 0,0 0 16,21-21-16,-21 21 0,21-21 15,0 0-15,22 0 0,-22 0 0,0 0 16,0 0-16,22 0 0,-1 0 15,-21-21-15,21 0 0,1 0 16,-1 0-16,-21 0 0,22-22 0,-1 1 0,-21 21 16,21-43-16,-20 22 0,-1 0 15,21-22-15,-21 1 0,0 20 16,1-20-16,-22 20 0,21 1 16,-21 21-16,21 0 0,-21-22 0,0 22 15,0 0-15,0 42 47,0 0-47,0 1 0,0-1 0,-21 21 16,0 0-16,21 1 0,-22-1 15,22 22-15,0-22 0,-21 0 0,21 1 16,0-1-16,-21 0 0,21 1 16,0-22-16,0 0 0,0 21 0,0-21 15,0 1-15,21-1 0,0-21 16,1 21-16,-1-21 0,0 0 15,42 0-15,-41 0 0,-1 0 16,0 0-16,21-21 16,-21 0-16,1 21 0,20-22 0,-21-20 15,21 21-15,1 0 0,-22-22 16,21 22-16,-21-21 0,1 21 0,-1 0 16,0-1-16,-21 1 0,0 0 15,-21 21 1,0 0-1,-1 21-15,1 0 0,0 1 16,0-1-16,21 0 0,0 0 16,0 21-16,0-20 0,0-1 15,0 0-15,0 0 0,0 0 0,21-21 16,-21 21-16,21 1 0,0-1 16,-21 0-1,0 0-15,-21-21 31,0 0-31,0-21 16,0 0-16,21 0 0,-21 21 16,-22-43-16,43 22 0,-21 0 15,0 21-15,21-21 0,-21 21 16,0 0 0,21 21-1,0 0 1,0 0-16,0 0 0,0 1 15,0-1-15,21 0 0,0-21 16,0 21-16,0-21 0,0 0 0,1 21 16,-1-21-16,21 0 0,-21 0 15,22 0-15,-1 0 0,0 0 0,1 0 16,-1-21-16,21 0 0,-20 0 16,-1 21-16,0-21 0,1-1 15,-1 1-15,0 0 0,-20-21 0,-1 21 16,21-1-16,-42-20 0,21 21 0,-21 0 15,0 0-15,0-22 0,0 22 16,0 0-16,-21 21 31,0 0-31,21 21 0,-21 0 16,0 0-16,-1 1 0,22-1 0,-21 0 16,21 21-16,-21-21 0,21 1 15,-21-1-15,21 21 0,0-21 0,0 0 16,0 1-16,0-1 0,0 0 15,21 0-15,0-21 0,0 21 16,1-21-16,20 0 0,0 21 16,22-21-1,-22 0-15,-21 0 0,22 0 16,-1 0-16,0-21 0,1 21 0,-1-21 16,0 21-16,1-21 0,-1 0 15,0 21-15,1-21 0,-1-1 0,0 1 16,1 0-16,-1 0 0,-21 0 15,0 0-15,0-1 0,1 1 0,-1 0 16,-21-21-16,0 21 0,0-1 16,0-20-16,0 21 0,0 0 0,0 0 15,-21 21-15,-1-22 16,1 22-16,0-21 0,0 21 0,0 0 16,0 0-16,-22 0 0,22 21 0,0 1 15,-21-1-15,20 0 0,1 21 16,-21-21-16,21 1 0,0 20 0,-1-21 15,1 0-15,21 0 0,0 22 16,-21-22-16,21 0 0,0 0 0,0 0 16,0 1-16,0-1 15,21 0-15,0-21 16,1 0-16,-1 0 0,0 0 16,0 0-16,21 0 0,-20 0 0,-1 0 15,21-21-15,-21 0 0,0 21 16,22-22-16,-22 1 0,0-21 15,21 21-15,-20-22 0,-1 1 0,0 0 16,0-1-16,0-20 0,0 21 16,-21-22-16,22 22 0,-1-22 0,-21 22 15,0 0-15,21 20 0,-21-20 16,0 21-16,21 0 0,-21 0 0,0-1 16,0 1-1,0 42 1,0 1-16,0-1 15,0 0-15,0 21 0,0 1 0,0-22 16,-21 42-16,0-20 0,21-1 16,-21 0-16,21 1 0,0-1 15,-22 0-15,22 1 0,-21-1 0,21-21 16,0 21-16,0-20 0,0-1 16,0 0-16,0 0 0,0 0 0,0 0 15,0 1-15,0-1 16,21-21-16,1 0 0,-1 0 15,-21 21-15,21-21 0,0 0 0,0 0 16,0 0-16,1 0 0,-1-21 16,0 0-16,21 21 0,-21-22 0</inkml:trace>
  <inkml:trace contextRef="#ctx0" brushRef="#br0" timeOffset="7952.06">14690 614 0,'0'-21'0,"0"42"16,0-63-16,0 63 31,-22 0-31,22 0 16,-21 0-16,0 0 0,0 1 15,21 20-15,-21 0 0,0 1 16,21-1-16,-22 0 0,1 1 16,21-1-16,-21 0 0,21 1 0,0-1 15,-21-21-15,21 21 0,-21-20 16,21-1-16,0 0 0,0 0 0,0 0 16,0 0-16,21-21 31,0 0-16,0-21-15,0 0 16,22 0-16</inkml:trace>
  <inkml:trace contextRef="#ctx0" brushRef="#br0" timeOffset="8459.84">14944 868 0,'-22'21'31,"1"0"-31,21 0 0,-21 1 0,0-1 0,0 0 16,21 0-16,-21 21 0,-1-20 15,1-1-15,21 21 0,-21-21 0,0 0 16,21 22-16,-21-22 0,21 0 16,0 0-16,0 0 0,-21-21 15,21 22-15,0-1 0,0 0 16,21 0-1,0-21-15,0 0 16,0 0-16,0 0 0,1 0 16,-1 0-16,21 0 0,-21 0 0,0-21 15,1 21-15,-1-21 0,21 21 0,-21-21 16,0-1-16,1 1 0,-1-21 16,0 21-16,0 0 0,0-22 0,-21 1 15,0 21-15,0-22 0,0 22 16,0 0-16,0 0 0,0 0 0,-21 0 15,0-1-15,0 22 16,0 0-16,-1 0 0,1 0 0,-21 0 16,21 0-16,0 0 0,-1 0 15,1 0-15,-21 22 0,21-22 0,0 21 16,-1 0-16,1 0 16,0-21-16,21 21 0,-21-21 15,21 21 1,0-42 15,21 0-31</inkml:trace>
  <inkml:trace contextRef="#ctx0" brushRef="#br0" timeOffset="8835.28">14012 826 0,'0'0'16,"-21"0"-1,42 0 1,0 0 0,22 0-16,-1 0 0,0-22 0,1 22 15,-1 0-15,22 0 0,-22 0 16,21 0-16,-20 0 0,20 0 0,-20 0 15,-1 0-15,0 0 0,22-21 16,-43 21-16,0 0 0,0 0 16,0 0-16,1 0 15</inkml:trace>
  <inkml:trace contextRef="#ctx0" brushRef="#br0" timeOffset="14100.53">16129 910 0,'0'21'31,"0"-42"141,0 0-157,0 0-15,0 0 32,0 0-17,0 42 32,0 0-31,0 0-16,-21 0 0,21 0 15,-21 22-15,21-22 0,0 21 0,-22-21 16,1 22-16,21-22 16,-21 0-16,21 21 0,-21-20 0,21 20 15,0-21-15,-21 0 16,21 0-16,-21 1 16,21-1-1,0-42 32,0-1-47,0 1 0,0 0 16,0 0-16,21-21 0</inkml:trace>
  <inkml:trace contextRef="#ctx0" brushRef="#br0" timeOffset="14508.3">16192 614 0,'0'0'0,"-21"0"0,0 0 15,0 0 1,0 0 0,21 21-16,0 0 15,21-21 16,0 0-31,0 0 16,0 0-16,1 0 0,-1 0 16,0-21-16,0 21 0,0 0 0,0-21 15,-21 0 1,-21 21 15,0 0-31,0 0 0,0 0 16,0 0-16,-1 0 15,1 0-15,21 21 0,-21 0 16,21 0-16,-21-21 0,21 21 16,-21-21-16,21 22 15,0-1-15,0 0 16,21-21 0</inkml:trace>
  <inkml:trace contextRef="#ctx0" brushRef="#br0" timeOffset="16265.28">16997 1016 0,'0'0'0,"42"-21"16,-42 0-1,21 0-15,-21-1 0,0 1 16,0 0-16,0 0 15,0 0-15,0 0 0,0-1 0,-21 22 16,0-21-16,21 0 0,-21 21 16,0 0-16,-1 0 0,1 0 0,0 0 15,0 0-15,0 0 0,0 0 16,-1 21-16,1 0 0,-21 22 0,21-22 16,-22 21-16,22 1 0,0-22 15,0 21-15,0 0 0,0-20 16,21 20-16,-22-21 0,22 21 0,0-20 15,0-1-15,0 0 0,0 0 16,22 0-16,-1-21 0,0 0 16,21 21-16,-21-21 0,22 0 0,-22 0 15,21 0-15,-21-21 0,22 0 16,-1 21-16,0-21 0,-20 0 0,20-22 16,-21 22-16,21-21 0,-20 0 15,-1-1-15,0 1 0,21-22 0,-21 22 16,1-21-16,-1-43 15,0 63-15,0 1 0,-21 0 16,0-1-16,0 1 0,21-21 16,-21 41-16,0 1 0,0 0 15,0 42 1,-21-21-16,0 43 16,0-22-16,0 21 0,-1-21 15,1 22-15,0-1 0,0 21 0,0-20 16,0-1-16,-1 22 0,22-22 15,0 21-15,0-20 0,0-1 0,0 0 16,0 1-16,0-1 0,0-21 16,22 22-16,-1-22 0,0 0 15,21 0-15,-21 0 0,1-21 0,20 0 16,0 0-16,1 0 0,-1 0 16,0 0-16,1 0 0,-1 0 15,0-21-15,1 21 0,-22-21 0,21 0 16,0-22-16,-20 22 0,-1 0 15,0-21-15,0-1 0,-21 22 0,0-21 16,0 0-16,0 20 0,0 1 16,0 0-16,0 0 0,0 0 0,-21 21 15,0 0 1,0 0-16,-1 21 0,1 0 0,0 0 16,0 22-16,0-22 0,0 21 15,-1-21-15,22 22 0,0-22 0,-21 21 16,21-21-16,0 22 15,0-22-15,0 0 0,0 0 0,21 0 16,1 0-16,-1-21 0,0 22 16,0-22-16,21 0 0,-20 0 0,-1 0 15,21 0-15,0 0 0,-20 0 0,20-22 16,0 22-16,1-21 0,-1 0 16,-21 0-16,21-21 0,-20 20 0,20-20 15,-21 21-15,0-21 0,0-1 16,1 22-16,-22 0 0,0-21 0,0 20 15,0 1-15,0 42 32,-22-21-32,22 22 0,-21 20 15,0-21-15,0 0 0,0 22 0,21-22 16,0 21-16,-21-21 0,21 22 16,-22-22-16,22 0 0,0 0 0,0 0 15,0 0-15,0 1 16,0-44 31,22 1-47,-1 0 15,-21 0-15,21-21 0,0 20 16,0-20-16,0 0 0,1 21 16,-1-22-16,21 22 0,0-21 15,-20 21-15,-1 21 0,0 0 16,0 21-16,-21 0 15,0 0-15,0 0 0,0 0 16,0 22-16,0-22 0,0 0 0,0 21 16,0-20-16,0-1 0,0 0 15,21 0-15,-21 0 0,21 0 0,1 1 16,-1-1-16,0-21 16,0 0-16,21 0 0,-20 0 15,-1 0-15,21 0 0,-21 0 0,0 0 16,22-21-16,-22-1 0,21 1 15,-21 0-15,1 0 0,20-21 0,-21-1 16,0 1-16,0 0 0,1-22 16,-1 22-16,-21-22 0,21 1 0,-21 20 15,21-20-15,-21 21 0,0-1 16,0 1-16,0 21 0,0-22 0,0 22 16,-21 21-1,0 0-15,0 0 16,21 21-16,0 22 0,-22-22 0,1 21 15,21 1-15,-21-1 0,21 0 16,0 22-16,0-22 0,0 0 16,0 22-16,-21-22 0,21 1 0,0-1 15,0-21-15,0 21 0,0-20 16,21-1-16,-21 0 0,21 0 0,0 0 16,-21 0-16,22-21 0,-1 0 15,0 0-15,0 0 0,0 0 0,0 0 16,1 0-16,-1 0 0,0-21 15,21 21-15,-21-21 0,1 0 0,-1 0 16,0-22-16,0 22 0,0-21 16,22 21-16,-43-22 0,21 22 0,-21-21 15,21 42-15,-21-21 0,0 0 16,0 42 0,0 0-16,-21 0 15,0 0-15,-1 22 0,1-22 0,21 21 16,0-21-16,-21 0 0,21 22 15,0-22-15,0 0 0,0 0 16,0 0-16,21-21 31,0 0-31,1 0 0,-22-21 16,21 0-16,0 0 0,0 0 16,0 0-16</inkml:trace>
  <inkml:trace contextRef="#ctx0" brushRef="#br0" timeOffset="16444.18">19643 677 0,'-22'0'0,"1"0"0,0 0 16,0 0 0,0 22-16,21-1 31</inkml:trace>
  <inkml:trace contextRef="#ctx0" brushRef="#br0" timeOffset="16645.06">18881 931 0,'-22'0'0,"44"0"0,-44 22 15,1-22-15,42 0 32,1 0-32,20 0 15,-21 0-15,21 0 0,1 0 0,-1 0 16,0-22-16,1 22 0,20-21 16,-20 0-16,20 0 0</inkml:trace>
  <inkml:trace contextRef="#ctx0" brushRef="#br0" timeOffset="17731.43">20383 381 0,'0'0'0,"-21"-21"0,0 21 16,0 0-16,0 0 15,0 0-15,-1 0 0,1 21 16,0 0-16,0 0 0,0 22 0,0-22 15,-22 21-15,22 1 16,0-1-16,0 0 0,0 22 0,-22-1 16,22 1-16,0-1 0,-21 22 15,20-22-15,-20 1 0,21 21 0,-21-22 16,-1 1-16,22-1 0,-21 1 16,21-1-16,-1 1 0,-20-1 0,21 1 15,0-1-15,0-21 0,-1 22 16,1-22-16,21 1 0,0-1 0,0 0 15,0 1-15,0-22 0,0 0 16,21 0-16,1 0 0,-1 0 16,0-21-16,0 0 0,21 0 0,-20 0 15,20 0-15,0-21 0,1 21 16,-22-21-16,21 0 0,0 0 0,1-22 16,-22 22-16,21-21 0,-21-22 15,1 22-15,-22-21 0,0-1 0,0 1 16,0-1-16,0 1 0,0-1 15,-22 1-15,1 20 0,0-20 0,-21 20 16,21 1-16,-22 21 0,22 0 16,-21 0-16,21-1 0,-1 1 0,1 21 15,0 0-15,0 0 16,42 21 0,21 1-1,-20-22-15,20 0 0,-21 0 16,21 0-16,1 0 0,-1 0 0,0 0 15,-20 0-15,20-22 0,21 22 16,-20-21-16,-1 0 0,0 0 0,1 0 16,-1 0-16,0-1 0,-20 1 15,20-21-15,-21 21 0,0 0 16,0-1-16,1 1 0,-1 0 16,-21 0-16,0 42 31,-21 0-31,-1 0 15,1 22-15,0-22 0,21 0 0,-21 21 16,21-20-16,-21-1 0,21 0 16,0 21-16,0-21 0,0 1 0,0-1 15,21 0-15,0 0 16,0-21-16,0 0 0,22 21 0,-22-21 16,21 0-16,1 0 0,20 0 15,-21-21-15,1 0 0,-22 21 16,21-21-16,1-22 0,-22 22 0,0-21 15,0 21-15,0-22 0,0 1 0,-21 21 16,0-21-16,0 20 16,0 1-16,22 0 0,-22 0 15,0 42 1,0 0-16,-22 0 16,1 1-16,21 20 0,-21 0 15,0 1-15,0-1 0,21 0 0,-21 1 16,-1-1-16,1 21 0,0-20 15,21-1-15,-21 22 0,0-22 0,21 21 16,0 1-16,-21-22 0,21 22 16,-22-1-16,22-20 0,0 20 15,0-21-15,0 1 0,0-1 0,0 0 16,0 1-16,0-22 0,0 21 16,0-21-16,0 1 0,0-1 0,-21 0 15,21 0-15,-42-21 16,21 0-16,21 21 0,-21-21 0,-1 0 15,1 0-15,0 0 0,0 0 16,0 0-16,0 0 0,-1 0 0,1 0 16,0-21-16,-21 21 0,21 0 0,-22 0 15,1-21-15</inkml:trace>
  <inkml:trace contextRef="#ctx0" brushRef="#br0" timeOffset="19969.16">1587 2900 0,'22'0'62,"-22"-21"-62,0 0 16,0-1-16,0 1 15,0 0-15,0 0 0,-22 0 16,1 0-16,0-1 0,0 1 16,-21 0-16,20 0 0,-20 0 0,0 0 15,21 21-15,-22 0 16,22 0-16,-21 0 0,21 0 0,-22 0 16,22 0-16,-21 21 0,21 0 15,-1 21-15,1-21 0,0 22 16,0-1-16,0 0 0,21-20 0,0 20 15,0 0-15,0 1 0,0-22 16,0 21-16,0-21 0,0 22 0,0-22 16,0 21-16,0-21 0,21-21 15,0 21-15,0 1 0,0-22 16,22 0-16,-22 0 0,21 0 16,-21-22-16,22 1 0,-1 0 0,0 0 15,1 0-15,-22-22 0,21 22 16,1-21-16,-22 21 0,21-22 15,-21 22-15,0-21 0,-21 0 16,0 20-16,22-20 0,-22 21 0,0-21 16,0 20-16,0 1 15,0 42 1,0 1-16,0 20 16,0-21-16,0 21 0,0-20 0,0 20 15,21-21-15,-21 21 16,0-20-16,0 20 0,21-21 0,-21 0 15,21 0-15,0-21 0,0 22 16,1-22-16,-1 21 0,0-21 16,0 0-16,0 0 0,0 0 0,22 0 15,-22-21-15,21-1 0,-21 1 16,22 0-16,-22 21 0,0-21 16,0 0-16,0 0 0,1-22 0,-1 22 15,-21 0-15,0 0 0,0 0 0,0-1 16,0 44 15,0-1-31,0 0 16,0 0-16,0 0 0,-21 22 15,21-22-15,-22 0 0,22 0 0,0 0 16,0 22-16,0-22 16,0 0-16,0-42 46,0 0-46,22 21 0,-1-22 16,-21 1-16,21-21 0,0 21 16,-21 0-16,21-22 0,0 22 0,1-21 15,-1 21-15,-21-1 0,21 1 16,0 0-16,0 21 0,0 0 16,1 0-1,-1 21-15,-21 0 0,0 1 16,0 20-16,0-21 0,0 0 15,0 0-15,21 22 0,-21-22 0,0 0 16,0 0-16,21 0 0,0 1 16,0-1-16,1-21 0,-22 21 0,21 0 15,21-21-15,-21 0 0,0 0 16,1 0-16,20 0 0,-21 0 0,21-21 16,-20 21-16,20-21 0,0 0 15,-21-1-15,1 1 0,20 0 0,-21 0 16,0 0-16,0 0 15,-21-1-15,0 1 0,22 0 0,-22-21 16,0 21-16,0-1 16,21 1-16,-21 42 31,0 1-31,0-1 0,0 0 16,0 0-16,0 0 0,0 0 0,0 1 15,0-1-15,0 0 0,0 0 16,0 0-16,0 0 0,21-21 15,0 0-15,0 0 16,22 0-16,-22 0 0,0 0 16,21 0-16,-21 0 0,22-21 15,-1 0-15,-21 21 0,22-21 0,-22 0 16,0 0-16,0-22 0,0 22 16,0 0-16,-21-21 0,22 20 0,-22 1 15,0 0-15,0 0 0,0 0 16,0 0-16,0 42 31,0 0-31,0 0 16,0 0-16,0 22 0,0-22 15,0 21-15,0 22 0,0-22 0,0 21 16,0 1-16,0-1 0,0 1 16,0-1-16,0 1 0,0-1 15,0 22-15,0-21 0,0-1 0,0 22 16,0-22-16,0 1 0,0 20 15,0 1-15,0-21 0,0 20 0,0-20 16,0 20-16,0-20 0,-22-1 0,22 1 16,-21-1-16,21 1 0,0-1 15,-21-20-15,0 20 0,0-20 0,-22 41 16,43-63-16,-21 1 16,0-1-16,0 0 0,0-21 0,0 0 15,-1-21-15,1 0 0,0-22 16,0 1-16,0 0 15,0-22-15,-1 1 0,1-1 0,0-21 16,21 1-16,-21-1 0,21-21 16,0 0-16,0 22 0,0-22 0,0 21 15,0 1-15,0-1 0,21 0 0,-21 22 16,21-1-16,0 1 0,1-1 16,-1 22-16,0 0 0,21-1 0,-21 22 15,1-21-15,-1 21 0,0-1 16,21 1-16,-21 0 0,1 0 15,-1 21-15,0 0 0,-21-21 0,21 21 16,0 0-16,0 0 0,-21-21 0,22 21 16,-1 0-16</inkml:trace>
  <inkml:trace contextRef="#ctx0" brushRef="#br0" timeOffset="22594.2">5080 3090 0,'-21'0'16,"21"-21"0,21 21-16,-21-21 0,21 0 15,0 0-15,0 0 0,22-1 0,-22 1 16,0 0-16,21-21 15,-20 21-15,20-22 0,-21 1 0,21 21 16,-20-22-16,-1 1 0,0 0 16,-21 21-16,0-22 0,0 22 0,0 0 15,0 0-15,0 0 0,-21 21 16,0 0 0,-1 21-16,1 0 0,0 21 15,-21-21-15,21 22 0,-1-22 16,1 21-16,0 1 0,0-22 0,21 21 15,0-21-15,0 22 0,0-22 16,0 0-16,0 0 0,0 0 16,0 0-16,21 1 0,21-22 0,1 0 15,-1 0-15,0 0 0,-20 0 16,20 0-16,0 0 0,22-22 16,-22 1-16,0 0 0,22 0 0,-22 0 15,1 0-15,-1-22 0,0 22 16,1-21-16,-22-1 0,21 1 0,-21 0 15,0-1-15,-21 1 0,0 0 16,22-1-16,-22 1 0,0 0 0,0-1 16,0 22-16,0-21 0,0 21 15,0 0-15,0 42 32,0 0-32,-22 21 0,22-21 15,-21 22-15,21-1 0,0 22 16,0-22-16,-21 0 0,0 22 15,21-22-15,0 0 0,0 22 0,0-43 16,0 21-16,0 1 0,0-22 16,0 21-16,0-21 0,21-21 0,0 22 15,0-1-15,1-21 0,-1 0 0,0 0 16,21 0-16,-21 0 0,43-21 16,-43-1-16,21 1 0,1 0 15,-1 0-15,-21-21 16,22 20-16,-1-20 0,-21 0 0,0-1 15,0 1-15,1 0 0,-1-1 16,-21 22-16,0-21 0,0 21 0,0 0 16,0-1-16,-21 22 0,-1 0 15,1 22-15,0-1 16,0 0-16,0 0 0,0 21 0,-1 1 16,22-1-16,0 0 0,-21 1 15,21-1-15,0-21 0,0 22 16,0-1-16,0-21 0,0 0 15,0 22-15,21-22 0,1 0 0,-1-21 0,0 21 16,0-21-16,21 0 16,-20 0-16,20 0 0,0 0 0,1 0 15,-1 0-15,0-21 0,1 0 0,20 0 16,-21 21-16,1-43 0,-1 22 16,0 0-16,1 0 0,-1-43 15,-21 22-15,0 21 0,-21-22 16,0 22-16,0 0 0,0 0 15,0 42 1,-21-21-16,21 21 16,-21 0-16,21 1 0,0 20 0,0-21 15,0 0-15,0 22 0,-21-22 16,21 0-16,0 0 0,0 0 16,0 0-16,0 1 0,0-1 0,0 0 15,21-21 32,-21-21-47,0 0 0,0-1 16,21 1-16,-21 0 0,21 0 0,-21-21 15,0 20-15,0-20 0,22 21 16,-1-21-16,0 20 0,-21-20 0,21 21 16,0 0-16,0 0 0,1 21 15,-1 0-15,0 0 16,0 0-16,-21 21 15,21 0-15,-21 21 0,21-21 0,1 1 16,-22 20-16,21-21 0,-21 0 0,0 22 16,21-22-16,-21 0 0,21 0 15,-21 0-15,0 0 0,0 1 0,21-1 16,-21 0 0,21-21-16,1 0 15,-1-21 1,-21 0-16,21-1 0,0 22 15,-21-21-15,21-21 0,0 21 16,1 0-16,-1-22 0,0 1 16,0 21-16,21-22 0,-20 22 0,-1-21 15,0 21-15,0 0 0,0-1 0,0 1 16,1 21-16,-1 0 0,-21 21 16,0 1-1,0-1-15,0 0 16,0 0-16,0 21 0,0-20 0,0-1 15,0 21-15,0-21 0,0 22 16,0-22-16,0 0 0,0 0 0,0 0 16,0 0-16,21 1 0,0-1 0,0 0 15,0-21-15,1 0 16,-1 0-16,21 21 0,-21-21 0,0 0 16,22 0-16,-22 0 0,21-21 0,-21 21 15,22-21-15,-22 0 0,0-1 16,21 1-16,-20 0 0,-1 0 15,0-21-15,0 20 0,0-20 0,-21 0 16,0-1-16,21 1 0,-21 21 0,0-21 16,0 20-16,0 1 0,0 0 15,-21 0-15,0 21 0,0 0 16,0 0-16,0 0 0,-1 21 0,22 0 16,-21 0-16,21 22 0,-21-22 15,21 21-15,0 1 0,0-22 0,0 21 16,0-21-16,0 22 0,0-22 15,0 0-15,0 0 0,21 0 16,0-21-16,1 21 0,-1 1 0,0-22 16,0 0-16,21 0 0,-20 0 15,-1 0-15,21 0 0,-21 0 0,22-22 16,-22 1-16,0 0 0,21 0 16,-21 0-16,1 0 0,-1-1 15,0 1-15,0-21 0,0-22 0,-21 22 16,21 21-16,-21 0 15,0 0-15,0-1 0,0 44 32,-21-1-32,21 0 0,-21 0 0,21 0 15,-21 0-15,21 1 0,0 20 16,0-21-16,-21 0 0,21 0 16,0 1-16,-21-1 0,21 0 0,0 0 15,0 0-15,0 0 16,0-42 31,0 0-47,0 0 0,0 0 15,21 0-15,0-1 0,-21-20 16,21 21-16,0-21 0,0-1 0,1 22 16,20-21-16,-21-1 0,0 22 15,22-21-15,-22 21 0,21 21 16,-21-21-16,0 21 0,22 0 15,-22 0-15,0 21 0,-21 0 16,0 0-16,0 0 0,0 22 0,0-22 16,0 21-16,0-21 0,0 22 0,0-22 15,0 21-15,0-21 0,0 0 16,0 1-16,0-1 0,0 0 0,21 0 16,0 0-16,1 0 0,-1-21 15,0 22-15,0-22 16,21 0-16,-20 0 0,-1 0 0,0 0 0,0 0 15,21-22-15,-20 1 16,-1 21-16,21-21 0,-21 0 0,0-21 16,1 20-16,-1-20 0,0 0 0,0-1 15,21-62-15,-42 41 16,22 22-16,-1-64 0,0 64 16,0-1-16,-21 1 0,21 21 15,-21 0-15,0-1 0,0 44 31,0-1-31,-21 0 0,0 21 0,0 1 16,0-1-16,-22 0 0,22 1 16,0 20-16,0-21 0,0 1 15,-1 20-15,1-20 0,21-1 0,0-21 16,-21 21-16,21-20 0,0-1 0,0 21 16,0-21-16,0 0 15,0 1-15,21-22 0,0 0 16,1 0-16,-1 0 15,0 0-15,0 0 0,0 0 0,0-22 16,1 1-16,-1 0 0,0 21 0,-21-21 16,21-21-16</inkml:trace>
  <inkml:trace contextRef="#ctx0" brushRef="#br0" timeOffset="22793.08">9673 2498 0,'0'0'15,"-21"0"-15,0 0 0,42 0 32,0 0-32,0 0 15,0 0-15,22 0 0,-22 0 16,0 0-16,0 0 0,22 0 0,-22 0 16,0 0-16,0 0 0,0-21 15,0 21-15,1 0 0,-1-22 0,0 22 16</inkml:trace>
  <inkml:trace contextRef="#ctx0" brushRef="#br0" timeOffset="23484.69">11409 2328 0,'0'0'0,"0"-21"0,0 0 16,-21 21-16,21-21 0,-22 0 0,22 0 16,0-1-16,0 1 15,0 0-15,0 0 0,0 0 0,0 0 16,0-1-16,0 1 0,0 0 15,0 42 1,0 0 0,0 1-16,0-1 0,0 21 15,0 0-15,0 1 0,0 20 0,0-20 16,0 20-16,0 1 0,0-1 16,0-21-16,0 22 0,0-22 0,-21 1 15,21-1-15,0-21 0,0 21 16,0-20-16,0-1 0,0 0 15,-21 0-15,21-42 32,0 0-17,0 0-15,0-1 0,0 1 0,0-21 16,0 0-16,0 20 0,21-20 16,0 0-16,1-1 0,-22 1 0,21 21 15,21-21-15,-21 20 0,0 1 0,1 0 16,-1 0-16,21 21 15,-21-21-15,22 21 0,-22 0 0,21 0 0,-21 21 16,22 0-16,-22 0 16,0 22-16,0-22 0,0 0 0,-21 21 15,0-21-15,0 22 0,0-22 0,-21 21 16,0-21-16,-21 1 16,20-1-16,-20 0 0,0 0 0,-1 0 0,1-21 15,0 21-15,-1 1 0,22-22 16,-21 0-16,21 0 0,0 0 15,-1 0-15,65-22 32,-22 1-32,0 21 0,21-21 15,-20 0-15,20 21 0</inkml:trace>
  <inkml:trace contextRef="#ctx0" brushRef="#br0" timeOffset="25046.57">12552 2540 0,'0'-21'0,"0"42"0,0-63 0,0 21 0,0-1 16,0 1-16,0 0 0,0 0 15,-21 0-15,-1 0 0,22-1 0,-21 1 16,0 0-16,0 21 16,0 0-16,0 0 0,-1 0 15,1 21-15,0 0 0,-42 43 16,41-22-16,-20 1 0,21-1 15,0 0-15,0 1 0,-1-1 0,1 0 16,0 1-16,21-1 0,0-21 0,0 21 16,0-20-16,0-1 0,0 0 15,0 0-15,21 0 0,0-21 0,1 0 16,-1 0-16,0 0 0,0 0 16,0 0-16,0 0 0,1 0 0,20-21 15,-21 0-15,0 21 0,0-21 16,1-22-16,-1 22 0,21 0 15,-21-21-15,0-1 0,-21 1 0,22 0 16,-1-1-16,0 1 0,-21 0 16,0 21-16,0-22 0,0 22 0,21 21 15,-21-21-15,0 42 16,0 0 0,0 0-16,0 1 0,-21 20 15,21-21-15,-21 21 0,21 1 0,0-22 16,-21 21-16,21 1 0,0-22 0,0 21 15,0-21-15,0 0 0,0 22 16,0-22-16,21-21 0,0 21 0,0 0 16,21-21-16,-20 0 15,-1 0-15,21 0 0,-21 0 16,22 0-16,-1-21 0,0 21 0,1-21 16,-1 0-16,0-22 0,1 22 0,-1-21 15,0 21-15,-21-22 0,22 1 16,-22 21-16,0-21 0,0 20 0,-21-20 15,0 21-15,0 0 16,-21 21-16,0 21 16,0-21-16,0 21 0,-1 0 15,22 0-15,0 1 0,0-1 0,0 21 16,0-21-16,0 0 0,0 1 16,0-1-16,0 0 0,22 0 15,-22 0-15,21 0 0,0 1 0,-21-1 16,0 0-16,0 0 15,-21-21 1,0 0 0,-1 0-16,1 0 0,21-21 15,-21 21-15,21-21 0,-21 21 16,21-21-16,-21 21 0,21 21 47,0 0-32,21-21 1,0 21-16,0-21 0,0 0 0,1 0 16,20 0-16,-21 0 0,21 0 0,1 0 15,-1 0-15,-21 0 0,22 0 16,-1-21-16,0 0 0,1 21 0,-22-21 16,21-1-16,-21 1 0,0 0 15,22-21-15,-22 21 0,0-22 0,-21 22 16,21-21-16,-21-1 0,0 22 15,21 0-15,-21-21 0,0 21 0,0-1 16,-21 22 0,0 0-16,0 22 15,21-1-15,-21 0 0,21 21 0,-21-21 16,-1 1-16,22 20 0,0-21 16,0 21-16,0-20 0,0 20 0,0-21 15,0 0-15,0 0 0,0 1 0,22-1 16,-1 0-16,0-21 0,21 21 15,1 0-15,-1-21 0,0 0 0,22 0 16,-1 0-16,1 0 0,-1 0 0,1 0 16,20 0-16,-20 0 0,-22-21 15,22 21-15,-22-21 0,22 0 0,-22-22 16,-21 22-16,21-21 16,-20 21-16,-1-22 0,0 1 0,-21 21 15,0-21-15,0-1 0,0 22 0,0 0 16,0 0-16,-42 21 15,20 0-15,1 0 0,0 0 0,-21 21 16,21 0-16,-1 0 0,-20 0 16,21 22-16,-21-22 0,20 21 0,-20-21 15,21 22-15,0-22 0,0 21 0,-1-21 16,22 1-16,0-1 0,0 21 16,0-21-16,0 0 0,22-21 15,-1 0-15,0 22 0,0-22 16,0 0-16,22 0 0,-22 0 15,21 0-15,-21 0 0,0-22 0,1 1 16,20 21-16,-21-21 0,0-21 16,0 21-16,1-22 0,-1 1 0,0 0 15,0-1-15,0-20 0,0-1 0,-21 1 16,22 20-16,-22-20 0,21-1 16,-21 22-16,0 0 0,0-1 0,21 1 15,-21 21-15,0 0 0,-21 42 31,21 0-31,-21 0 16,-1 22-16,22-22 0,0 42 16,-21-20-16,0-1 0,21 21 0,-21 43 15,21-63-15,0-1 16,0 0-16,0 1 0,0-1 0,0-21 16,0 0-16,0 0 0,0 1 0,0-1 15,21-21-15,0 0 16,0 0-16</inkml:trace>
  <inkml:trace contextRef="#ctx0" brushRef="#br0" timeOffset="26072.58">15663 2815 0,'0'0'15,"0"-21"16,21 21-31,-21-21 16,22 0-16,-1 21 0,-21-21 0,21-1 16,0 1-16,-21 0 0,21-21 15,0 21-15,-21-1 0,22-20 0,-1 21 16,-21-21-16,0 20 0,21 1 16,-21 0-16,21 0 0,-21 0 15,0 42 1,0 0-16,0 0 15,0 0-15,0 22 0,0-22 16,-21 21-16,21 1 0,-21-22 16,21 21-16,0 0 0,0-20 0,0-1 15,0 0-15,0 0 0,0 21 16,21-20-16,0-22 0,0 0 16,0 21-16,1-21 0,-1 0 15,21 0-15,-21 0 0,0 0 0,1 0 16,20-21-16,-21-1 0,-21 1 15,0-21-15,0 21 0,0 0 16,0-22-16,0 22 0,-21-21 0,0 21 16,0-1-16,-1-20 0,1 21 15,0 0-15,0 21 16,21-21-16,21 21 31,0 0-31,22-22 16,-22 22-16,21 0 0,0 0 0,22 0 15,-22-21-15,1 21 0,20 0 16,-21-21-16,1 21 0,-22 0 0,21 0 16,-21 0-16,1 21 0,-1 0 0,0 1 15,-21-1-15,0 0 0,0 0 16,0 21-16,0-20 0,0-1 0,0 21 16,0-21-16,0 22 0,-21-22 15,21 0-15,0 21 0,0-21 16,0 1-16,0-1 0,-21-21 0,21 21 15,0 0-15,-22-21 16,22 21-16,0-42 31,0 0-31,0 0 16,0 0-16,0-1 0,0-20 0,0 21 16,22-21-16,-1-1 0,0 1 15,0-22-15,0 22 0,22 0 16,-22-1-16,0 22 0,21-21 0,1 21 15,-22 0-15,21-1 0,-21 22 0,22 0 16,-1 0-16,-21 0 0,0 0 16,22 22-16,-22 20 0,0 0 15,-21 1-15,0-1 0,0 0 0,0 1 16,0-1-16,0 0 0,-42 43 16,42-64-16,-22 0 0,1 22 15,0-22-15,21 0 0,-21 0 16,0-21-16,21-21 31</inkml:trace>
  <inkml:trace contextRef="#ctx0" brushRef="#br0" timeOffset="27848.82">18648 2201 0,'0'0'0,"21"0"0,-21-21 0,21 0 0,0 0 15,0 0 1,1 0-16,-22-1 0,21 22 0,-21-21 0,21 0 15,-21 0 1,-21 42 0,21 0-1,-21 0-15,-1 1 0,1-1 0,-21 21 16,21 0-16,0-20 0,-1 20 0,1 21 16,0-20-16,0-1 0,21 0 15,0 22-15,0-22 0,0 1 16,0-22-16,21 21 0,0 0 15,0-20-15,22-1 0,-22 0 0,21 0 16,1 0-16,-1-21 0,0 0 16,1 0-16,-1 0 0,21 0 0,-20 0 15,-1-21-15,22 0 0,-22 0 0,0-22 16,22 22-16,-22-42 0,-21 20 16,22 1-16,-22-21 0,0 20 0,0-20 15,0 20-15,-21-20 0,0 21 16,0-1-16,0-20 0,-21 20 0,-21 22 15,21-21-15,-22 21 0,1-22 16,0 43-16,-1 0 0,1 0 0,0 0 16,-1 0-16,1 0 0,0 22 15,-22 20-15,22-21 0,-1 21 0,22 1 16,-42 20-16,42-20 16,-1 20-16,22-21 0,0 1 15,0-1-15,0 0 0,22 1 16,-1-1-16,0 0 0,21-20 15,1-1-15,-1 21 0,0-21 0,1-21 0,20 21 16,1-21-16,-1 0 0,1 0 16,-1 0-16,1 0 0,-1-21 0,1 0 15,-22 0-15,0 0 0,1 0 16,-1-22-16,0 22 0,-21-21 0,1 21 16,-1-22-16,-21 22 0,0 0 0,0 0 15,0 42 1,-21 0-1,-1 0-15,22 0 0,-21 22 16,0-22-16,0 21 0,0-21 0,0 22 16,21-22-16,-22 0 0,22 0 15,0 0-15,0 1 0,0-1 16,0-42 15,22-1-31,-1 1 16,-21 0-16,21 0 0,0 0 15,0-22-15,0 1 0,1 0 16,-1 21-16,0-22 0,0 22 16,0 0-16,0 21 0,-21-21 0,0 42 31,0 0-31,0 21 0,0-20 0,0 20 16,0-21-16,0 21 0,0-20 0,0 20 15,0-21-15,0 21 0,22-20 16,-1-1-16,-21 0 0,21 0 0,0 0 15,0 0-15,0 1 0,1-22 16,-1 0-16,0 0 0,21 0 0,-21 0 16,1 0-16,-1 0 0,21 0 15,-21-22-15,0 1 0,22 0 0,-22 0 16,0-21-16,0-1 0,22 1 16,-22 0-16,0-22 0,0 1 15,21 20-15,-20-20 0,-1 20 0,0-20 16,0 21-16,21-22 15,-20 22-15,-22 21 0,21-1 0,-21 1 16,-21 42 0,-1 1-1,1-1-15,0 0 0,0 21 16,0-21-16,0 22 0,-22-1 0,22 0 16,0 22-16,0-22 0,0 1 0,21 20 15,0-21-15,0 1 0,-22-1 16,22-21-16,0 22 0,0-22 15,0 0-15,22 0 0,-1 0 16,0 0-16,0 1 0,21-22 0,-20 0 16,20 0-16,-21 0 0,21 0 15,1 0-15,-1 0 0,0-22 0,1 1 16,-1 0-16,-21 0 0,22 0 0,-22-22 16,21 22-16,-21 0 0,0-21 15,1 21-15,-22-1 0,0 1 0,0 42 31,0 1-15,0-1-16,-22 0 16,1 0-16,21 0 0,-21 0 0,21 1 15,0-1-15,0 0 0,0 0 16,0 0-16,21-21 0,0 0 16,1 21-16,-1-21 0,0 0 0,0 0 15,21 0-15,-20 0 0,20 0 16,-21 0-16,21-21 0,-20 0 0,20 0 15,-21 0-15,0-22 0,22 22 16,-22-21-16,0 0 0,0 20 0,0-20 16,0 0-16,-21 21 0,0-1 15,0 1-15,0 0 0,0 42 32,0 0-32,0 1 0,-21 20 15,0 0-15,21 1 0,-21-1 0,0 21 16,0-20-16,-1 41 15,1-20-15,21-22 0,-21 1 0,0-1 16,0 21-16,0-20 0,-1-1 16,1 0-16,0 22 0,21-22 0,-21 1 15,0-1-15,0 0 0,-1-21 16,22 22-16,-21-22 0,0 21 0,21-21 16,-21 1-16,21-1 0,-21 0 15,0-21-15,-1 0 31,1 0-31,0 0 0,0-21 0,0 0 16,0-1-16,-1 22 16,-20-21-16,21 21 0,-21-21 0</inkml:trace>
  <inkml:trace contextRef="#ctx0" brushRef="#br0" timeOffset="29855.97">8361 3789 0,'0'0'0,"-21"0"47,-1 0-47,1 0 0,0 21 16,21 0-16,0 0 15,0 1-15,-21-1 0,21 21 0,-21 0 0,21 1 16,-21-1-16,21 0 0,0 1 16,-22-22-16,1 21 0,0-21 15,21 22-15,0-22 0,0 0 0,-21 0 16,21-42 15,0 0-15,21 0-16,0 0 0,-21-22 0,21 22 15,1-21-15,-1-1 0,0 1 16,0 0-16,0-1 0,-21 22 16,21-21-16,1 21 0,-1 0 0,-21-1 15,0 1-15,21 21 0,0 0 16,-21 21-16,21-21 16,-21 22-16,0 20 0,21-21 0,1 21 15,-22-20-15,21 20 0,-21 0 16,21-21-16,0 22 0,0-1 0,0-21 15,1 0-15,-1 22 0,21-22 16,-21 0-16,22-21 0,-1 21 0,-21-21 16,21 0-16,1 0 0,-1 0 0,0 0 15,1 0-15,-1-21 0,0 0 16,1 0-16,-1 0 0,0-1 16,1 1-16,-22-21 0,0 0 0,21 20 15,-20-20-15,-22 0 16,0-1-16,0 1 0,0 0 0,0-1 15,0 1-15,0 21 0,-22-21 0,22 20 16,-21 1-16,0 21 0,0 0 0,-21 0 16,20 0-16,1 0 0,-21 21 0,21 1 15,0-1-15,-22 0 0,22 21 16,0 1-16,-21-1 0,20-21 0,1 21 16,0 1-16,21-1 0,0 0 15,-21 1-15,21-1 0,0-21 0,0 0 16,0 1-16,0-1 0,0 0 15,21 0-15,0-21 0,0 0 16,1 0-16,-1 0 0,21 0 0,-21-21 16,22 0-16,-22 0 0,21-22 15,-21 22-15,22-21 0,-22-1 0,0 22 16,0-21-16,0 0 0,0-1 16,1 1-16,-22 21 0,21 0 0,-21-1 15,0 1-15,0 0 0,0 42 31,0 0-31,0 1 0,0-1 16,0 0-16,0 21 0,0-21 16,0 22-16,0-22 0,0 21 15,0-21-15,0 22 0,0-22 0,0 0 16,0 0-16,21 0 0,0 1 0,0-22 16,0 0-16,1 0 0,-1 0 15,0 0-15,21 0 0,-21 0 0,22-22 16,-22 22-16,21-21 0,-21 0 15,22 0-15,-22-21 0,21 20 0,-21-20 16,-21 21-16,22-21 0,-22 20 16,21-20-16,-21 21 0,0 0 0,0 0 15,0 42 1,0 0 0,0 21-16,-21-21 0,-1 22 0,22-22 15,0 21-15,-21-21 0,21 22 16,-21-22-16,21 0 0,-21 0 15,21 0-15,0 1 0,0-1 0,0-42 47,21 21-47,0-22 0,0 1 16,1-21-16,-22 21 0,21 0 16,0-22-16,0 1 0,0 21 15,0-22-15,1 22 0,-22-21 0,21 21 16,0 0-16,0 21 0,0 0 15,-21 21 1,21 0-16,-21 0 0,0 21 16,0-20-16,22-1 0,-22 21 15,0-21-15,0 0 0,0 22 0,21-22 16,-21 0-16,21 0 0,0 0 16,-21 1-16,21-22 15,0 0-15,1 0 16,-1-22-16,0 1 15,-21 0-15,21 0 0,0 0 16,-21-22-16,21 22 0,1-21 0,-1 0 16,0 20-16,0-20 0,0 21 15,0 0-15,1 0 0,-1-1 0,0 1 16,0 21-16,0 0 0,0 0 16,-21 21-16,0 1 15,0-1-15,22 0 0,-22 0 0,0 0 16,0 22-16,0-22 0,0 0 15,0 0-15,0 0 0,21 0 0,0 1 16,0-22-16,-21 21 0,21 0 16,22-21-16,-22 0 0,0 0 0,21 0 15,1 0-15,-22 0 0,21 0 0,0-21 16,1 21-16,-22-21 0,21-1 16,1 1-16,-22 0 0,21 0 15,-21 0-15,0 0 0,1-22 0,-1 22 16,-21-21-16,0 21 0,0-1 15,0 1-15,0 0 0,0-21 16,-21 42-16,-1 0 16,1 21-16,0 0 0,0 0 15,0 0-15,0 22 0,21 20 16,-22-42-16,22 22 0,0-22 16,0 21-16,0-21 0,0 1 0,0-1 15,22 0-15,-1 0 0,-21 0 0,21-21 16,0 0-16,0 0 0,0 0 15,1 0-15,-1 0 0,21 0 16,-21-21-16,0 21 0,1-21 0,20 0 16,-21 0-16,0-1 0,22-20 15,-22 21-15</inkml:trace>
  <inkml:trace contextRef="#ctx0" brushRef="#br0" timeOffset="31084.34">13758 4085 0,'0'-21'15,"0"0"1,0 0-16,0 0 0,0-1 16,0 1-1,0 0-15,0 0 0,0 0 0,0-22 16,0 22-16,0 0 0,0 0 15,-21 0-15,0 0 0,0-1 16,21 1-16,-21 0 0,-1 21 0,1 0 0,0 0 16,0 0-16,0 0 0,0 0 15,-22 21-15,22 0 0,0 1 0,0-1 16,-22 21-16,22-21 0,0 22 16,0-1-16,0 0 0,-22 1 0,43-22 15,-21 21-15,21 0 0,-21 1 0,21-22 16,0 0-16,0 0 15,0 0-15,21 1 0,0-1 0,1-21 16,-1 0-16,0 0 0,21 0 0,-21 0 16,22 0-16,-22-21 0,21-1 15,-21 1-15,22 0 0,-22 0 0,0 0 16,21-22-16,-20 22 0,-1-21 16,0 0-16,-21 20 0,21-20 0,-21 0 15,21 21-15,-21-22 0,0 22 0,0 0 16,0 0-16,0 42 31,0 0-31,0 0 16,0 0-16,0 1 0,0 20 15,0 0-15,0-21 0,0 22 0,0-1 16,0-21-16,0 22 0,0-22 16,21 21-16,-21-21 0,22 0 0,-1 1 15,0-1-15,0-21 0,0 21 16,0-21-16,1 0 0,-1 0 0,0 0 15,21 0-15,-21 0 0,1-21 0,20 0 16,-21 21-16,0-22 0,22-20 16,-22 21-16,0-21 0,21 20 0,-21-20 15,1 0-15,-1-1 0,0 1 16,0 0-16,0-1 0,0 1 16,-21 0-16,22-1 0,-22 1 0,21 21 15,-21-21-15,0 20 16,0 44-1,-21-1 1,-1 0-16,22 21 0,0-21 0,-21 22 16,21-1-16,-21 0 0,21 1 0,-21-1 15,21 0-15,0 1 0,0-1 16,0 0-16,0-20 0,0 20 0,0-21 16,21 21-16,0-20 0,0-1 15,22 0-15,-22-21 0,0 21 0,0-21 16,0 0-16,22 0 0,-22 0 15,0 0-15,0-21 0,0 0 16,22 0-16,-22-1 0,0 1 0,0 0 16,0-21-16,1-1 0,-1 1 0,0 0 15,0-1-15,0 1 0,-21 0 16,21-22-16,-21 22 0,22 0 0,-22-1 16,0 1-16,0 0 0,0-1 15,0 22-15,0 0 0,-22 42 16,1 0-1,0 0-15,21 1 0,-21 20 16,0 0-16,21 1 0,0-1 0,0 0 16,0 1-16,-21-1 15,21 0-15,0 1 0,0-1 0,0-21 16,0 21-16,0-20 0,0-1 0,0 0 16,0 0-16,0 0 0,0 0 15,21-21-15,0 0 16,0 0-16,0 0 0,0 0 15,1 0-15,-1 0 0,0-21 16,0 0-16,0 0 0,0 0 0</inkml:trace>
  <inkml:trace contextRef="#ctx0" brushRef="#br0" timeOffset="31304.4">14287 3852 0,'0'0'0,"-21"0"0,0 0 0,0 0 16,21 22-16,21-22 15,0 0-15,0 0 0,1 0 16,-1 0-16,21 0 0,0 0 16,1 0-16,-1 0 0,0 0 0,1 0 15,-1 0-15,0 0 0,1 0 0,20-22 16,-20 22-16,-1 0 15</inkml:trace>
  <inkml:trace contextRef="#ctx0" brushRef="#br0" timeOffset="31800.71">15134 3958 0,'0'0'0,"-21"0"0,0 0 15,21-21 1,0 0 0,21 0-16,0 21 15,0-21-15,0-1 0,1 22 0,-1-21 16,21 0-16,-21 21 0,0 0 16,22-21-16,-22 21 0,0 0 0,21 0 15,-20 0-15,-1 0 0,0 0 0,0 21 16,0 0-16,0 0 0,1 1 15,-1-1-15,-21 21 0,0-21 0,0 22 16,0-22-16,0 21 0,0-21 16,0 22-16,0-22 0,0 0 0,0 0 15,0 0-15,0 0 0,0 1 0,-21-22 16,-1 21-16,1-42 31,21-1-15,0 1-16,0 0 15,0 0-15,0 0 0,0 0 0,21-22 16,-21 22-16,22 0 0,-1-21 16,0 20-16,21 1 0,-21 0 0,1 0 15,-1 0-15,0 21 0,0-21 16,21 21-16,-20 0 0,-1 0 16,0 0-16,0 0 0,0 0 0,0 0 15,1 0-15,-1 0 16,0 0-16,0 0 0</inkml:trace>
  <inkml:trace contextRef="#ctx0" brushRef="#br0" timeOffset="31996.11">16065 3874 0,'0'21'0,"0"0"15,0 0-15,0 0 16,-21 0-16,21 1 0,-21-1 0,0 0 16,21 0-16,0 0 0,0 0 0,-21 1 15,21-1-15,0 0 0,-21-21 16,21 21-16,0 0 0,21-21 47,-21-21-47,21 21 15,0-21-15,-21 0 0,0 0 16,21-22-16</inkml:trace>
  <inkml:trace contextRef="#ctx0" brushRef="#br0" timeOffset="32140.03">16065 3768 0,'0'0'0,"0"-21"0,0-1 0,0-20 0,0 21 15,0 0-15,-21 21 32,0 0-32,42 0 47,0 0-47</inkml:trace>
  <inkml:trace contextRef="#ctx0" brushRef="#br0" timeOffset="32680.72">16616 3556 0,'-21'0'16,"-1"0"0,1 21-16,0 0 0,21 1 15,-21-1-15,0 0 0,0 21 16,-1-21-16,22 22 0,-21-22 0,0 21 15,21 1-15,0-1 0,-21-21 16,21 21-16,-21 1 0,0-1 16,21-21-16,0 22 0,0-22 0,0 0 15,-22 21-15,22-21 0,0 1 16,0-44 31,0 1-47,22 0 0,-22 0 0,21 0 15,0-22-15,0 22 0,0-21 16,0 21-16,22 0 0,-22-1 16,21 1-16,-21 0 0,22 0 0,-1 0 15,-21 0-15,22 21 0,-22 0 16,21 0-16,-21 0 0,0 0 0,22 0 16,-22 21-16,-21 0 0,21 0 15,-21 21-15,0-20 0,0 20 16,0-21-16,0 21 0,-21 1 0,0-22 15,0 21-15,-1-21 0,1 1 16,0-1-16,0 0 0,-21 0 0,-1 0 16,22-21-16,-21 0 0,-1 21 0,22-21 15,0 0-15,-21 0 0,21 0 16,-1 0-16,22-21 16,0 0-1,0 0-15,22 0 16,-1 0-16,0-1 0,0 1 0,0 0 15</inkml:trace>
  <inkml:trace contextRef="#ctx0" brushRef="#br0" timeOffset="33609.19">17166 3852 0,'0'0'15,"0"-21"-15,0 42 31,-21 1-31,0-1 16,21 0-16,0 0 0,-21 0 0,-1 0 16,22 22-16,-21-22 0,21 0 15,0 21-15,0-20 0,0-1 0,0 0 16,0 0-16,0 0 16,21-21-16,1 0 0,-1 0 0,0 0 15,0 0-15,0 0 0,0 0 16,1 0-16,-1-21 0,0 0 15,0 0-15,0 0 0,0-1 0,1-20 16,20 21-16,-21-21 16,0 20-16,0-20 0,-21 21 0,22-21 15,-1 20-15,-21 1 0,0 0 16,0 42 0,0 0-16,0 1 15,-21-1-15,-1 0 0,22 0 16,-21 0-16,21 22 0,0-22 0,0 0 15,0 21-15,0-21 0,0 1 0,0-1 16,21 0-16,1-21 0,-1 21 16,0-21-16,21 0 0,-21 0 0,1 0 15,20 0-15,-21 0 0,0 0 16,0 0-16,22-21 0,-22 0 16,0-22-16,-21 22 0,21-21 0,0 21 15,1-22-15,-1 1 0,0 0 16,-21-22-16,21 22 0,0 0 0,0-22 15,1 22-15,-1-1 0,0 1 16,-21 0-16,0 21 0,0-22 0,0 22 16,0 42-1,0 0 1,-21 1-16,0 20 0,21-21 16,-22 21-16,1-20 0,21 20 0,-21 0 15,21-21-15,0 22 0,0-1 0,0-21 16,0 22-16,0-22 15,0 21-15,0-21 0,0 22 0,0-22 16,21 0-16,0 0 0,1 0 16,-22 0-16,21-21 0,0 0 0,0 0 15,0 0-15,22 0 0,-22 0 0,0 0 16,0 0-16,21-21 0,-20 0 16,20 0-16,-21 0 0,21 0 0,-20-1 15,-1-20-15,0 21 0,0 0 16,0 0-16,-21-22 0,0 22 15,0 0-15,-21 21 16,0 0-16,0 0 16,0 21-16,-1 0 0,1 0 15,0-21-15,0 43 0,21-22 16,-21 0-16,21 0 0,0 0 0,0 1 16,0-1-16,0 0 0,0 0 15,0 0-15,21-21 0,0 21 0,0-21 16,0 0-16,1 0 0,-1 0 0,0 0 15,21 0-15,-21 0 0,22 0 16,-22-21-16,21 0 0,-21 21 0,22-21 16,-22-21-16,21 20 0,-21 1 15,1 0-15</inkml:trace>
  <inkml:trace contextRef="#ctx0" brushRef="#br0" timeOffset="33845.06">18013 3598 0,'-21'0'0,"42"0"0,-42 22 15,-1-22-15,22 21 16,22-21-16,-1 0 16,0 0-16,21 0 0,-21 0 15,1 0-15,20 0 0,0 0 16,1 0-16,-22 0 0,21 0 0,0 0 15,1 0-15,-22 0 0,0-21 16,0 21-16,0 0 0</inkml:trace>
  <inkml:trace contextRef="#ctx0" brushRef="#br0" timeOffset="35132.32">529 5271 0,'0'0'15,"-21"0"-15,0 0 16,0 0-16,21 21 31,42-21 0,-21 0-31,21 0 0,-20 0 16,20-21-16,0 21 0,1-22 0,-1 1 16,0 0-16,-21 21 0,22-21 15,-22 0-15,0 21 0,0-21 0,-21-1 16,0 1-16,0 0 16,-21 21-1,-21 0-15,21 0 0,-22 0 0,1 0 16,0 0-16,-1 21 15,1-21-15,0 21 0,-1 1 0,1-1 16,21 21-16,-22-21 0,22 0 16,0 22-16,0-22 0,21 0 15,0 0-15,0 22 0,0-22 0,21 0 16,-21 0-16,42-21 0,-20 21 16,-1 0-16,21-21 0,0 0 0,1 0 15,-1 0-15,0 0 0,1 0 16,-22 0-16,21-21 0,-21 21 15,1-21-15,-1 21 0,-21-21 16,-21 21 0,-22 0-1,22 0-15,-21 0 0,-1 0 16,1 21-16,0 0 0,-1-21 16,1 21-16,21 1 0,-21 20 0,-22 0 15,43 1-15,0-22 16,0 21-16,21-21 0,-22 0 0,22 22 15,0-22-15,0 0 0,0 0 16,22 0-16,-1-21 16,42 22-16,-42-22 0,22 0 15,-22 0-15,21 0 0,1 0 16,41-22-16,-41 1 16</inkml:trace>
  <inkml:trace contextRef="#ctx0" brushRef="#br0" timeOffset="35844.91">1439 5461 0,'0'-21'0,"0"42"0,0-63 15,0 21-15,0-1 0,-21 22 16,0 0-16,0 0 16,0 0-16,-1 0 0,1 0 0,-21 0 15,21 0-15,0 22 0,-22-1 16,22 0-16,0 21 0,0-21 15,0 1-15,-1 20 0,22-21 16,0 21-16,0-20 0,0-1 16,0 0-16,0 0 0,0 0 0,0 0 15,0 1-15,22-22 16,-1 0-16,0 0 0,0 0 0,21 0 16,22-43-16,-43 43 15,21-21-15,1 0 0,-22 0 16,21 0-16,-21-22 0,1 22 0,-1 0 15,0 0-15,0 0 16,0 21-16,-21-22 0,0 1 0,0 0 16,0 42 15,0 0-15,0 1-16,0-1 15,0 21-15,0 0 0,0-20 0,0 20 16,0 0-16,0 22 0,0-22 15,0 0-15,0 22 0,0-22 0,0 1 16,0 20-16,0-21 0,0 22 16,0-22-16,0 22 0,0-22 0,0 22 15,0-1-15,0 1 0,0-22 16,0 21-16,0-20 0,0-1 0,-21 22 16,0-22-16,21-21 15,-21 21-15,0-20 0,-1-1 0,22 0 16,-21-21-16,0 0 0,0 0 15,0 0-15,0 0 0,-1-21 16,-20 0-16,21-22 0,0 22 16,-22-21-16,22-1 0,0-20 0,-21 21 15,21-22-15,-1 22 0,1-22 16,21 22-16,0-22 0,0 22 0,-21 0 16,21-1-16,0 22 0,0-21 15,0 21-15,21 0 0,-21-1 16,21-20-16,1 21 0,-1 0 0,0 0 15,21-1-15,-21 1 16,1 0-16,20-21 0,-21 21 0,21-22 16,-20 22-16,20-21 0</inkml:trace>
  <inkml:trace contextRef="#ctx0" brushRef="#br0" timeOffset="36086.78">2074 5292 0,'0'-21'16,"0"42"77,0 0-93,0 0 16,0 0-16,0 0 0</inkml:trace>
  <inkml:trace contextRef="#ctx0" brushRef="#br0" timeOffset="36277.67">2074 5757 0,'0'43'31,"-21"-43"47,0 0-62,0 0-1</inkml:trace>
  <inkml:trace contextRef="#ctx0" brushRef="#br0" timeOffset="36727.41">444 6160 0,'0'0'0,"-21"0"0,0 0 15,21 21-15,42-21 16,-20 0-1,20 0-15,0 0 0,22 0 0,-1 0 16,1 0-16,-1 0 0,22 0 16,-22 0-16,22 0 0,0 0 15,21-21-15,-22 21 0,1-22 0,0 22 16,-1 0-16,1-21 0,0 21 16,-22-21-16,1 21 0,-22 0 15,21 0-15,-20 0 0,-22 0 0,21 0 16,-21 0-16,-21 21 47,0 0-47</inkml:trace>
  <inkml:trace contextRef="#ctx0" brushRef="#br0" timeOffset="37667.87">508 7895 0,'0'21'16,"0"-42"46,0 0-62,0 0 16,0 0-16,0 0 16,-21 21-16,-43-22 31,43 22-31,0 0 0,0 0 0,0 22 0,-22-22 16,22 21-16,-21 0 0,21 0 15,-22 0-15,22 22 0,0-1 16,0-21-16,0 21 0,-1 1 15,1-1-15,0 0 0,21 1 16,0-1-16,0-21 0,0 0 0,0 22 16,0-22-16,0 0 15,21-21-15,0 0 0,1 0 0,-1 0 16,21 0-16,-21-21 0,22 0 16,-1 0-16,-21-1 0,21-20 0,1 21 15,-1-21-15,-21-1 0,22 1 16,-22 0-16,0-1 0,21 1 0,-21 0 15,1-1-15,-22 1 0,0-22 16,21 22-16,-21 0 0,21-22 16,-21 22-16,0 0 0,0-1 0,0 1 15,0 0-15,0 20 16,0 1-16,0 0 0,0 42 31,0 22-31,0-22 0,0 21 0,0 0 16,-21 1-16,21-1 0,-21 22 15,21-22-15,-22 0 0,22 22 16,0-22-16,-21 22 0,0-22 0,21 21 16,0-20-16,0-1 0,0 0 15,0 1-15,0-22 0,0 0 0,0 0 16,0 0-16,21-21 16,0 0-16,1 0 0,-1 0 15,0 0-15,0-21 16,0 0-16</inkml:trace>
  <inkml:trace contextRef="#ctx0" brushRef="#br0" timeOffset="38132.61">804 8128 0,'0'-21'16,"0"42"-16,0-63 0,0 21 15,0-1-15,0 1 0,0 0 16,0 0-16,0 0 16,0 0-16,21-1 0,1 1 0,-1 0 15,0 21-15,0 0 16,0 0-16,0 0 0,1 0 16,-1 0-16,0 21 0,0 0 15,0 1-15,0-1 0,-21 21 0,0-21 16,0 22-16,0-1 0,0-21 15,0 21-15,0 1 0,0-22 16,0 21-16,0-21 0,-21 1 16,21-1-16,-21 0 0,21 0 15,0-42 17,0 0-32,0 0 0,0-1 15,0 1-15,0 0 0,0 0 0,0 0 16,0-22-16,0 22 0,21 0 15,0 0-15,1-21 0,-22 20 16,21 1-16,0 0 0,0 0 0,0 0 16,0 0-16,1-1 0,20 1 15,-21 21-15,21-21 0,-20 0 0,20 0 16,-21 21-16,21-21 16</inkml:trace>
  <inkml:trace contextRef="#ctx0" brushRef="#br0" timeOffset="38328.5">1609 7811 0,'21'0'15,"-21"21"-15,0 0 0,0 0 16,0 0-16,0 0 0,0 22 0,0-22 16,0 21-16,-21-21 0,21 1 15,-22 20-15,22-21 0,-21 0 0,21 0 16,0 1-16,0-1 0,0 0 16,0-42 30,0 0-46,0-1 0,0 1 16,21 0-16,-21 0 0</inkml:trace>
  <inkml:trace contextRef="#ctx0" brushRef="#br0" timeOffset="38660.3">1545 7599 0,'0'21'0,"0"-42"0,0 63 16,0-21-16,21-21 15,0 0 1,1 0-16,-1 0 0,0 0 16,0 0-16,0-21 0,0 0 15,-21 0-15,0 0 0,0 0 16,0-1-1,-21 22-15,0 0 16,0 0-16,0 0 16,0 0-16,-1 22 0,1-22 0,0 21 15,21 0-15,0 0 0,0 0 16,0 22-16,0-22 0,0 0 16,0 0-16,0 0 0,21 0 15,0 1-15,1-1 0,-1-21 0</inkml:trace>
  <inkml:trace contextRef="#ctx0" brushRef="#br0" timeOffset="38964.12">1884 7832 0,'0'0'0,"0"-21"15,0 42 16,0 0-15,0 0-16,0 0 0,21 0 16,-21 1-16,21 20 0,-21-21 0,0 0 15,0 0-15,0 22 0,0-22 16,0 0-16,0 0 0,0 0 0,21 1 16,-21-1-16,0 0 15,21-21-15,1-21 31,-22 0-31,21-1 0,-21 1 16,0 0-16,21-21 0,0 21 16</inkml:trace>
  <inkml:trace contextRef="#ctx0" brushRef="#br0" timeOffset="39203.99">2244 7705 0,'0'0'0,"0"21"31,-22 0-31,1-21 16,0 21-16,0 0 0,0 22 0,21-22 16,-21 0-16,-1 21 0,1-20 15,0 20-15,21 0 0,-21-21 0,0 22 16,21-22-16,-21 0 0,21 0 16,0 0-16,0 1 0,0-1 15,21-21 1,0 0-1,0 0-15,0-21 0,0-1 0,1 1 16,-1 0-16</inkml:trace>
  <inkml:trace contextRef="#ctx0" brushRef="#br0" timeOffset="39608.28">2371 7895 0,'21'0'32,"0"0"-32,0 0 0,0 0 15,0 0-15,1 0 16,20-21-16,-21 21 0,0-21 0,0 0 16,1 21-16,-1-21 0,0-1 15,0 1-15,-21 0 0,0 0 16,0 0-16,-21 21 31,0 0-31,0 0 0,-1 21 16,1 0-16,0 0 0,0 0 15,0 1-15,0 20 0,-1-21 0,1 21 16,21-20-16,0 20 0,-21-21 16,21 21-16,0-20 0,0-1 0,0 0 15,0 0-15,0 0 0,0 0 16,0 1-16,21-22 0,0 0 0,1 0 15,-1 0-15,0 0 0,0 0 16,0 0-16,0 0 0,22 0 0,-22-22 16,0 1-16,0 0 0,22 0 0,-22 0 15</inkml:trace>
  <inkml:trace contextRef="#ctx0" brushRef="#br0" timeOffset="40018.04">3006 7768 0,'0'0'0,"0"-21"0,0 0 32,0 0-32,21 21 0,0 0 15,0-21-15,0 21 16,0 0-16,1 0 0,-1 0 16,0 0-16,0 0 0,0 21 15,0 0-15,1 0 0,-1 0 16,-21 0-16,0 1 0,21 20 0,-21-21 15,0 0-15,0 22 0,0-22 16,0 0-16,0 21 0,0-21 16,-21 1-16,21-1 0,-21 0 0,-1 0 15,22 0-15,-21-21 16,0 0-16,21-21 16,0 0-16,0 0 15,0 0-15,0-1 0,0 1 16,21 0-16,0 0 0,-21-21 0,22 20 15,-1 1-15,-21-21 16,21 21-16,0 0 0,0-22 0,-21 22 16,21 0-16,1 21 0,-1-21 0,0 0 15,0 21-15,0-22 16,0 22-16,1 0 0,-1 0 0,0 0 16,0 0-16</inkml:trace>
  <inkml:trace contextRef="#ctx0" brushRef="#br0" timeOffset="40299.87">3725 7916 0,'21'22'0,"43"20"16,-43-42-1,0 0-15,0 0 16,1 0-16,-1-21 0,-21 0 0,21-1 15,-21 1-15,0 0 16,0 0 0,-21 21-16,0 0 15,-1 0-15,1 0 16,0 0-16,21 21 0,-21-21 0,21 21 16,-21-21-16,21 21 0,-21-21 15,21 22-15</inkml:trace>
  <inkml:trace contextRef="#ctx0" brushRef="#br0" timeOffset="41437.23">4360 8001 0,'-21'0'16,"21"-21"15,0 0-31,21 0 0,0 21 16,1-22-16,-1 1 16,0 0-16,0 0 0,0 0 0,0 0 15,22-1-15,-22-20 0,21 21 0,-21-21 16,1-1-16,-1 22 0,0-21 15,0-1-15,0 1 0,-21 0 0,21-1 16,-21 1-16,0 0 0,0 21 16,0-1-16,0 1 0,0 0 0,0 0 15,-21 21 1,0 0-16,0 21 0,0 0 16,0 0-16,-1 22 0,1-1 0,0 0 15,0 1-15,0 20 16,0-20-16,-1 20 0,22 1 0,0-1 15,-21 1-15,0 20 0,21-20 0,-21 20 16,21 1-16,-21 0 0,0-1 16,-1 1-16,22-21 0,-21 41 0,0-20 15,0 0-15,0-1 0,0 1 0,-1 0 16,1-1-16,0 1 0,21-21 16,-21 20-16,21-20 0,0-1 0,0 1 15,0-1-15,0-20 0,0 20 0,0-21 16,0 1-16,0-1 0,0 0 15,0-20-15,21-1 0,0 0 0,0-21 16,1 0-16,-1 0 16,0 0-16,0-21 0,0 0 0,0-1 15,22-20-15,-22 21 0,21-21 16,1-22-16,-1 22 0,0-22 0,1 22 16,-22-22-16,21 1 0,-21-1 0,0 1 15,1-22-15,-22 22 0,0-22 16,0 0-16,-22 22 0,-20-22 0,21 22 15,-43-22-15,22 22 0,0-1 0,-22 22 16,22-22-16,-22 22 0,22 0 16,0 20-16,21 1 0,-22 0 0,22 0 15,0 21-15,0 0 0,0 0 0,-1-21 16,44 0 15,-1 21-31,0 0 16,0-22-16,0 1 0,22 21 15,-1-21-15,0 0 0,22-21 0,-22 20 16,22 1-16,-22-21 0,0 21 16,1 0-16,-1-22 0,0 22 15,1 0-15,-22-21 0,0 20 0,0 1 0,0 0 16,-21 0-16,0 0 0,0 0 16,21-1-16,-21 1 15,0 42 16,0 1-31,0-1 0,0 0 0,0 0 16,0 0-16,0 0 0,0 1 0,0-1 16,0 0-16,0 0 15,0 0-15,0 0 16,0-42 31,0 0-32</inkml:trace>
  <inkml:trace contextRef="#ctx0" brushRef="#br0" timeOffset="41606.14">4974 7578 0,'0'-21'15,"0"-1"16,21 22 1,0 0-32,-21 22 0,22-1 15</inkml:trace>
  <inkml:trace contextRef="#ctx0" brushRef="#br0" timeOffset="42043.89">5249 7705 0,'0'0'16,"0"21"-16,0 0 0,0 0 16,0 0-16,0 1 0,0-1 15,-21 0-15,21 0 0,0 0 0,0 0 16,-21 1-16,21-1 0,0 0 0,0 0 16,0 0-16,0 0 15,0 1-15,-21-22 16,21-22-1,0 1 1,0 0-16,0 0 0,0 0 0,0 0 16,0-1-16,0 1 0,0-21 0,0 21 15,21-22-15,-21 22 0,21-21 16,0 21-16,0 0 0,1-1 0,20 1 16,-21 0-16,21 0 0,-20 21 0,20 0 15,0 0-15,-21 0 0,22 0 16,-22 21-16,21 0 0,-21 0 0,1 1 15,-1-1-15,0 0 0,-21 0 16,0 21-16,0-20 0,0-1 16,0 0-16,0 21 0,0-21 0,0 1 15,0-1-15,0 0 0,0 0 0,-21 0 16,21 0-16,-21-21 16,21-21 15</inkml:trace>
  <inkml:trace contextRef="#ctx0" brushRef="#br0" timeOffset="42604.57">6286 7620 0,'0'-21'0,"0"42"0,0-63 0,0 21 16,0-1-16,0 1 0,-21 21 15,0-21-15,0 21 0,0-21 0,0 21 16,-1 0-16,1 0 0,-21 0 16,21 21-16,0 0 0,-1 0 15,1 1-15,0-1 0,0 0 0,0 21 16,0-21-16,-1 22 0,1-22 16,21 21-16,0-21 0,0 22 0,0-22 15,0 21-15,0-21 0,0 22 0,21-22 16,1 0-16,-1 0 0,0-21 15,0 0-15,0 21 0,0-21 0,1 0 16,20 0-16,-21 0 0,0-21 16,0 0-16,1 0 0,-1 0 0,21 0 15,-21-22-15,0 22 0,1-21 16,-1-1-16,0 1 0,0 0 0,0-1 16,0-20-16,1-1 0,-1 1 0,0-1 15,0 1-15,0 21 16,0-22-16,1 22 0,-1-1 0,-21 1 0,0 0 15,0 21-15,0-1 0,-21 22 32,21 22-32,-22 20 15,1 0-15,21 1 0,-21-1 16,0 21-16,21 1 0,-21-1 0,21-20 16,0 20-16,0 1 0,0-22 0,-21 0 15,21 1-15,0-1 0,0 0 0,0 1 16,0-22-16,0 21 0,0-21 15,21 1-15,0-1 0,0-21 16,0 0-16,0 0 0,22 0 0,-22 0 16,21 0-16,-21-21 0,22-1 15</inkml:trace>
  <inkml:trace contextRef="#ctx0" brushRef="#br0" timeOffset="43436.09">7048 7324 0,'0'0'0,"-21"0"0,0 21 15,21 0 1,-21-21-16,21 21 15,21-21 1,0 0-16,0 0 0,1 0 16,20-21-16,-21 21 0,21-21 15,-20 0-15,20 0 0,0-1 0,1 22 16,-22-42-16,21 21 0,0 0 16,1 0-16,-22-1 0,0 1 0,0 0 15,-21 0-15,0 0 0,0 0 16,-21 21-16,0-22 15,0 22-15,-22 0 0,22 0 0,-21 0 16,21 22-16,-22-22 0,22 21 16,-21 0-16,21 0 0,0 21 0,-1-20 15,1 20-15,0-21 0,0 21 0,21-20 16,-21 20-16,21-21 0,0 0 16,0 0-16,0 1 0,0-1 15,21 0-15,0 0 0,0-21 0,0 21 16,1-21-16,-1 0 15,0 0-15,21 0 0,-21 0 0,1 0 16,-1 0-16,0 0 0,0 0 0,0 0 0,0 0 16,-21-21-16,-21 21 15,0 0 1,0 0-16,0 0 0,-22 0 16,22 21-16,-21 0 0,21 1 0,-22-22 15,1 42-15,21-21 0,-21 0 0,20 0 16,1 22-16,0-22 15,0 21-15,0-21 0,21 22 0,-21-22 16,21 0-16,0 21 0,0-20 0,0-1 16,0 21-16,21-21 0,0-21 15,0 21-15,0 1 0,0-22 0,22 0 16,-22 0-16,21 0 0,-21 0 0,22 0 16,-22-22-16,21 1 0,1 0 15,-1 0-15,0 0 0,1-22 0,20 22 16,-21-21-16,1 0 0,-1 20 15,0-20-15</inkml:trace>
  <inkml:trace contextRef="#ctx0" brushRef="#br0" timeOffset="43692.95">8001 7006 0,'0'-21'0,"0"42"0,0-63 0,0 21 16,0 0-16,0 42 31,0 0-31,-21 21 0,21-21 0,-21 22 15,-1-1-15,22 22 0,-21-22 0,0 21 16,21 1-16,-21-1 0,0-20 16,21 20-16,-21-20 0,-1 20 0,22-21 15,0 1-15,-21-1 0,21-21 0,-21 22 16,21-1-16,0-21 0,0 0 16,0 0-16,0 1 0,0-1 15,21-21 1,0 0-16,1-21 15,-1-1-15,0 1 0,0 0 0</inkml:trace>
  <inkml:trace contextRef="#ctx0" brushRef="#br0" timeOffset="44104.71">8043 7684 0,'0'21'16,"0"0"-1,0 0-15,21-21 16,1 0 0,-1 0-16,0 0 0,21 0 15,-21-21-15,1 21 0,-1-21 16,0 21-16,0-21 0,0 21 0,0-22 16,-21 1-16,0 0 0,0 0 15,0 0-15,-21 21 16,0 0-1,0 0-15,0 0 0,0 21 16,-1-21-16,1 21 0,0 0 16,0 0-16,0 1 0,0-1 0,-1 0 15,1 0-15,21 0 0,0 0 0,0 1 16,0-1-16,0 0 0,0 0 16,0 0-16,0 0 0,21 1 15,1-22-15,-1 0 0,0 0 0,0 0 16,0 0-16,0 0 0,22 0 15,-22 0-15,0 0 0,21-22 0,-20 1 16,20 21-16,-21-21 0,21 0 0,-20 0 16,20 0-16,-21-1 0,0 1 15</inkml:trace>
  <inkml:trace contextRef="#ctx0" brushRef="#br0" timeOffset="45696.8">8699 7557 0,'-84'127'0,"168"-254"0,-84 105 15,0 44 1,-21-22-1,0 21-15,21 0 0,-21 0 16,21 0-16,0 0 0,-21 1 0,21 20 16,-21-21-16,21 0 0,-22 0 0,22 1 15,-21-1-15,21 21 0,0-21 16,0 0-16,0 1 0,0-1 16,0-42 30,0-1-46,0 1 0,0 0 16,21 0-16,-21 0 0,22 0 16,-1-22-16,0 22 0,-21-21 0,21 21 15,0-22-15,0 22 0,1-21 0,-1 21 16,0-1-16,0 1 0,0 0 16,0 21-16,1 0 0,-1 0 0,0 0 15,0 0-15,0 21 0,0 0 16,-21 1-16,22-1 0,-22 0 15,21 0-15,-21 0 0,0 0 16,0 1-16,0-1 0,0 0 0,0 0 16,0 0-16,0 0 0,0 1 0,0-1 15,21-42 32,-21-1-31,21 22-16,-21-21 0,0 0 0,21 0 15,0 0-15,1 0 0,-1-22 0,-21 22 16,21 0-16,0-21 0,0 20 16,0 1-16,22 0 0,-22 0 15,0 0-15,0 0 0,0 21 0,1 0 0,-1 0 16,0 0-16,0 0 16,0 0-16,-21 21 15,0 0-15,0 0 0,0 0 0,0 0 16,0 22-16,0-22 0,0 0 15,0 0-15,0 22 0,-21-22 16,21 0-16,0 0 0,0 0 0,0 22 0,0-22 16,0 0-16,0 0 0,21-21 15,0 21-15,1-21 16,-1 0-16,0 0 0,0 0 0,0 0 16,0 0-16,22 0 0,-22-21 0,21 0 15,-21 21-15,22-21 0,-22 0 16,21-1-16,-21 1 0,22-21 15,-22 21-15,0 0 0,0-22 0,-21 1 16,0 21-16,21-22 0,-21 22 0,0 0 16,0 0-16,0 0 0,0 0 15,-21 21-15,0 0 0,0 0 0,0 0 16,0 0-16,-1 21 0,1 0 0,21 0 16,-21 0-16,0 22 0,21-22 15,-21 0-15,21 21 0,0-21 0,0 22 16,0-22-16,0 0 0,0 0 0,0 0 15,0 1-15,0-1 0,21 0 16,0 0-16,0-21 0,0 0 16,1 21-16,-1-21 0,0 0 0,0 0 15,21 0-15,-20 0 0,-1 0 0,21-21 16,-21 0-16,0 21 0,22-21 16,-22 0-16,0-1 0,0 1 0,0 0 15,1 0-15,-22-21 0,21 20 0,-21-20 16,21 21-16,-21 0 0,0 0 15,0-1-15,0 1 0,21 0 0,-21 42 32,0 0-32,0 1 15,0-1-15,-21 0 0,21 0 0,-21 0 16,21 0-16,0 1 0,-21-1 16,-1-21-16,22 21 0,0 0 0,-21 0 15,21 0 1,0-42 15,0 0-15,21 21-16,1-21 0,-22 0 0,21 0 15,0-1-15,0 1 0,0 0 0,0-21 16,1 21-16,-1-1 0,0 1 16,0 0-16,0 0 0,0 0 0,1 21 15,-1 0-15,0 0 0,0 0 16,-21 21-16,21 0 0,-21 0 15,0 0-15,0 1 16,0-1-16,0 21 0,0-21 0,0 0 16,0 1-16,0-1 0,0 0 0,0 0 15,0 0-15,0 0 0,0 1 16,21-22-16,1 0 0,-1 0 16,0 0-16,0 0 0,0 0 15,0 0-15,1 0 0,-1-22 0,0 22 16,0-21-16,0 0 0,0 0 15,1 0-15,-1 0 0,0-22 16,-21 22-16,21-21 0,0-1 0,0-20 0,1 21 16,-1-22-16,-21 22 0,21-22 15,0 1-15,0 20 0,0 1 16,1 0-16,-22-1 0,21 22 0,-21 0 16,21 0-16,-21 0 0,0 0 0,0 42 31,-21 0-31,0 0 0,-1 21 15,1-20-15,21 20 0,-21 0 16,0 22-16,21-22 0,0 0 0,-21 1 16,21 20-16,-21-20 0,21-1 15,-22 0-15,22 1 0,0-22 0,0 21 16,0-21-16,0 0 0,0 22 0,0-22 16,0 0-16,0 0 0,22-21 15,-1 0-15,0 0 16,0 0-16,0 0 15,0-21-15,1 0 0,-1 21 16</inkml:trace>
  <inkml:trace contextRef="#ctx0" brushRef="#br0" timeOffset="45916.67">10943 7260 0,'-21'0'31,"42"0"-15,0 0-16,0 0 0,1 0 15,20 0-15,-21 0 0,0 0 0,0 0 16,1 0-16,20 0 0,-21 0 16,0 0-16,0 0 0,-21-21 0,22 21 15,-22-21-15,21 21 0,-21-21 0</inkml:trace>
  <inkml:trace contextRef="#ctx0" brushRef="#br0" timeOffset="46490.35">12679 6308 0,'0'0'0,"21"-21"0,0-1 15,0 1-15,0 0 0,-21 0 32,-21 21-17,0 0-15,-21 21 0,21 0 0,-1 0 16,-20 1-16,0 20 15,21 0-15,-22 1 0,1 20 0,0 1 16,-1 20-16,1-20 0,0 20 0,-1-20 16,22 21-16,-21-1 0,-1 22 15,1-21-15,21-1 0,-21 1 0,20 0 16,1-1-16,21 1 0,0-21 0,-21-1 16,21 1-16,0-1 0,0 1 15,0-1-15,21-21 0,0 1 0,1-1 16,-1 0-16,21-20 0,0 20 0,1-21 15,20 0-15,-20-21 16,-1 0-16,43 0 16,-43-21-16,0 21 0,22-63 15,-43 41-15,21-20 0,-21 21 0</inkml:trace>
  <inkml:trace contextRef="#ctx0" brushRef="#br0" timeOffset="46768.19">12933 6858 0,'0'-21'0,"0"42"15,0-63-15,0 21 0,0-1 0,-21 22 16,-1 0-16,1 22 16,21-1-16,0 0 15,-21 0-15,21 21 0,-21 1 0,21-1 16,0 0-16,0 1 0,-21-1 15,21 22-15,-21-22 0,-1 0 16,22 1-16,0-1 0,0 0 0,-21-21 0,21 22 16,0-22-16,-21 0 0,21 0 15,0 0-15,21-42 32,0 0-32</inkml:trace>
  <inkml:trace contextRef="#ctx0" brushRef="#br0" timeOffset="47383.84">12806 6922 0,'0'0'0,"-21"-22"0,-1 1 15,22 0-15,0 0 16,0 0-16,0 0 16,22 21-16,-1-22 0,0 22 0,0-21 15,21 0-15,-20 21 0,20 0 0,0-21 16,1 21-16,-1 0 0,0 0 15,-21 0-15,22 0 0,-1 21 16,0 0-16,-20 0 0,-1 1 0,0-1 16,0 21-16,-21-21 0,0 22 15,0-22-15,-21 0 0,0 21 0,-22-21 16,1 1-16,0 20 0,-1-21 16,-20 0-16,21 0 0,-1 1 0,1-1 15,0 0-15,20-21 0,-20 0 0,42 21 16,-21-21-16,21-21 15,0 0 1,0 0-16,21 21 0,0-22 16,0 22-16,22-21 0,-22 21 15,0 0-15,21 0 0,-20-21 0,20 21 16,0 0-16,1 0 0,-22 0 16,21 0-16,0 0 0,-20 21 15,20-21-15,-21 21 0,21 1 0,-20 20 16,-1-21-16,0 0 0,0 22 0,-21-22 15,0 0-15,0 21 0,0-21 16,0 1-16,0 20 0,-21-21 16,0 0-16,-22 0 0,1 1 0,0-1 15,-1 0-15,-20 0 0,21-21 0,-22 21 16,1-21-16,20 0 0,-20 0 0,20 0 16,1 0-16,0 0 0,-1 0 0,22 0 15,0 0-15,0 0 0,0-21 16,0 0-16,-1 21 0,22-21 15,0 0-15,0-1 0,0 1 16,0 0-16,22 21 16,-1-21-16,0 21 0,0 0 15,0-21-15,0 0 0,22 21 0,-22-22 16,21 22-16,1-21 0,-1 0 16</inkml:trace>
  <inkml:trace contextRef="#ctx0" brushRef="#br0" timeOffset="48112.42">13610 7133 0,'0'0'0,"0"-21"0,21 21 15,-21 21 17,0 0-17,0 1-15,0-1 16,0 0-16,0 21 0,0-21 0,-21 1 15,21-1-15,-21 21 0,21-21 0,0 0 16,0 1-16,0-1 0,0 0 16,0 0-16,0 0 0,0 0 0,21-21 15,0 22-15,0-22 16,1 0-16,-1 0 0,0 0 0,0 0 16,0-22-16,0 22 0,1-21 15,-1 0-15,21 0 0,-21 0 0,0 0 16,1-1-16,20-20 0,-21 21 15,0-21-15,0 20 0,1-20 0,-22 21 16,21 0-16,-21 0 0,21-1 16,-21 1-16,0 0 0,0 0 15,-21 42 17,21 0-17,-21 0-15,21 22 0,-22-22 16,22 21-16,0 1 0,0-1 0,-21 0 15,0 1-15,21-1 0,-21 0 16,21 1-16,0-1 0,0 21 0,-21-20 16,21-1-16,-21 0 0,21 22 0,0-22 15,0 22-15,-22-22 0,22 22 16,-21-1-16,21-21 0,-21 22 0,21-1 16,-21-20-16,21 20 0,-21-20 0,0-1 15,21 21-15,0-20 0,-22-1 0,22 0 16,0 1-16,-21-1 0,21 0 15,0 1-15,0-22 0,-21 21 0,21-21 16,0 1-16,-21-22 0,0 21 16,0 0-16,-1-21 0,1 0 0,0 0 15,0 0-15,-21 0 0,20 0 16,-20-21-16,0 0 0,-1-1 0,1 1 16,-21 0-16,20-21 0,-20-1 0,20 22 15,1-21-15,0 0 0,21 20 0,-22-20 16,22 21-16,0-21 0,21 20 15,0-20-15,0 21 0,0-21 0,0 20 16,0 1-16,0-21 0,21 21 0,0-22 16,0 22-16,22-21 0,-22 0 15,21-1-15,1 1 0</inkml:trace>
  <inkml:trace contextRef="#ctx0" brushRef="#br0" timeOffset="48508.19">14393 7324 0,'0'0'0,"0"21"16,-21-21-16,21 21 0,-21-21 15,21 21-15,0 0 16,21-21 0,0 0-16,0 0 0,1 0 15,-1 0-15,0-21 16,-21 0-16,21 21 0,-21-21 16,0 0-16,0 0 0,-21-1 15,0 22 1,0 0-16,-1 0 0,1 0 15,0 0-15,21 22 0,-21-1 16,21 0-16,-21-21 16,21 21-16,0 0 0,21-21 31,0 0-31,0 0 0,0 0 16</inkml:trace>
  <inkml:trace contextRef="#ctx0" brushRef="#br0" timeOffset="49328.72">15198 7091 0,'0'0'0,"0"-21"0,0 0 16,0-1-16,-22 44 62,22-1-62,0 0 16,0 0-16,-21 21 0,21-20 15,-21 20-15,21-21 0,-21 0 0,21 22 16,-21-22-16,0 21 0,21-21 16,0 0-16,-22 1 0,1-1 0,0 0 15,0-21 16,21-21-15,0 0-16,0-1 0,0 1 16,0 0-16,0 0 0,0-21 0,21 20 15,0-20-15,0 21 0,1-21 0,-1 20 16,0-20-16,0 21 16,0 0-16,22 0 0,-22-1 0,21 1 15,0 0-15,1 0 0,-22 21 0,21 0 16,1 0-16,-1 0 0,-21 0 15,21 21-15,-20-21 0,-1 21 0,0 0 16,0 22-16,-21-22 0,0 0 0,0 21 16,0-20-16,0 20 0,0-21 15,0 21-15,0-20 0,-21-1 0,21 0 16,-21 0-16,0 0 0,-1 0 16,1 1-16,21-1 0,-21-21 15,0 0 1,42 0 15,0-21-31,0-1 0</inkml:trace>
  <inkml:trace contextRef="#ctx0" brushRef="#br0" timeOffset="49904.4">16404 7070 0,'0'0'0,"0"-21"0,0-1 16,0 1-16,-21 0 15,0 21-15,0 0 0,-1-21 0,1 21 16,0 0-16,0 0 0,-21 0 16,20 0-16,1 0 0,-21 0 0,21 0 15,0 21-15,-22 0 0,22-21 0,0 21 16,-21 1-16,20-1 0,1 21 15,0-21-15,0 22 0,21-22 0,-21 21 16,21 0-16,-21-20 0,21-1 16,0 21-16,0-21 0,0 0 15,0 1-15,0-1 0,21 0 0,0-21 16,0 0-16,0 0 16,0 0-16,22 0 0,-22 0 0,21 0 15,-21-21-15,22 0 0,-22-1 0,21 22 16,1-42-16,-22 21 0,21 0 15,-21 0-15,0-22 0,1 1 0,-1 21 16,0-22-16,0 22 0,-21 0 16,0 0-16,0 0 0,0 0 0,0-1 15,-21 44 17,21-1-32,-21 0 15,0 0-15,21 0 0,-22 22 0,22-22 16,0 0-16,0 21 0,-21-21 15,21 1-15,0 20 0,0-21 16,0 0-16,0 0 0,0 1 16,0-1-16,21-21 0,1 0 0,-1 0 15,0 0-15,0 0 16,0 0-16,0 0 0,1 0 0,-1-21 16,0 21-16,21-22 0,-21 1 0,1 0 15,-1-21-15</inkml:trace>
  <inkml:trace contextRef="#ctx0" brushRef="#br0" timeOffset="50651.97">16806 7027 0,'0'0'0,"0"22"31,0-1-15,0 0-16,-21 0 0,21 0 15,-21 0-15,21 22 0,0-22 16,0 0-16,0 0 0,0 0 15,0 1-15,-21-1 0,21 0 0,0 0 16,0 0-16,0 0 0,0 1 16,0-44 46,0 1-62,0 0 0,0 0 0,0 0 16,0-22-16,0 22 0,0-21 0,0 21 15,0 0-15,0-1 0,0-20 16,21 21-16,0 21 0,0-21 0,0 0 16,1-1-16,-1 22 0,0-21 15,0 21-15,0 0 0,0 0 16,1 0-16,-1 0 0,0 0 0,0 21 16,-21 1-16,21-22 0,0 21 0,-21 0 15,0 0-15,22 0 0,-1 0 16,-21 1-16,0-1 0,21 0 0,-21 0 15,0 0-15,0 0 0,0 1 16,0-1-16,0 0 16,0 0-16,0 0 0,-21-21 31,0 0-15,21-21-1,0 0-15,0 0 0,0 0 16,0-1-16,0 1 0,0 0 15,21 0-15,0-21 0,-21 20 0,21 1 16,0 0-16,0 0 0,1 0 16,-1 0-16,0-1 0,0 1 0,21 0 15,-20 21-15,-1 0 0,0 0 16,0 0-16,0 0 0,0 0 0,1 0 16,-1 0-16,0 21 0,-21 0 15,0 1-15,0-1 0,0 0 16,0 0-16,0 0 0,0 22 0,0-22 15,0 0-15,0 0 0,0 0 16,0 0-16,-21 1 0,21-1 16,0 0-16,-21-21 0,-1 0 15,22-21 17,0 0-17,22-1-15</inkml:trace>
  <inkml:trace contextRef="#ctx0" brushRef="#br0" timeOffset="51060.73">17738 7112 0,'0'0'0,"0"21"16,21-21-1,0 0 1,0 0-16,0 0 0,0 0 0,1-21 15,-1 21 1,0-21-16,0 21 0,0-21 0,0 21 16,1-21-16,-1-1 0,0 22 0,0-21 15,-21 0-15,0 0 0,0 0 16,0 0-16,0-1 0,0 1 16,-21 21-16,0 0 15,0 0-15,-1 0 0,1 21 16,0 1-16,0-1 0,0 0 0,0 0 15,-1 0-15,1 0 0,0 22 0,0-22 16,21 21-16,-21-21 0,21 22 16,0-22-16,0 21 0,0-21 15,0 1-15,0-1 0,0 0 0,21 0 16,0-21-16,0 21 0,0-21 16,1 0-16,-1 0 0,21 0 0,-21 0 15,0 0-15,1 0 0,-1 0 0,21-21 16,-21 0-16,0 0 0,1 0 15,-1-1-15</inkml:trace>
  <inkml:trace contextRef="#ctx0" brushRef="#br0" timeOffset="51613.42">19113 6160 0,'0'-22'16,"-21"22"-1,0 22 1,0-1-16,21 0 0,-21 0 15,0 0-15,-1 0 0,1 22 0,0-1 16,0 22-16,0-22 0,0 21 16,-22 1-16,1 42 15,0-43-15,20 1 0,-20 42 16,21-64-16,0 0 0,21 22 16,0-22-16,0 0 0,0 1 0,0-1 15,0 0-15,21 1 0,0-22 0,0 21 16,0-21-16,22 1 0,-22-1 15,0 0-15,21 0 0,-20-21 0,-1 0 16,21 0-16,-21 0 0,0 0 0,22 0 16,-22 0-16,21-21 0,-21 0 15,22 0-15,-22-1 0</inkml:trace>
  <inkml:trace contextRef="#ctx0" brushRef="#br0" timeOffset="51912.26">19537 6371 0,'-21'0'15,"-1"21"1,1 1-16,21-1 15,-21 0-15,21 0 0,0 0 16,0 0-16,0 1 0,0-1 16,0 0-16,-21-21 15,21 21-15,0 0 16,21-21 15,-21-21-31,21 0 0</inkml:trace>
  <inkml:trace contextRef="#ctx0" brushRef="#br0" timeOffset="52104.14">19706 6414 0,'0'21'32,"-21"-21"-32,21 21 0,-21 0 15,21 0-15,-21-21 0,21 21 16,-22 1-16,22-1 15,0 0-15,0 0 0,0 0 32</inkml:trace>
  <inkml:trace contextRef="#ctx0" brushRef="#br0" timeOffset="57427.1">20002 6879 0,'0'0'0,"0"-21"0,0 0 16,0 0-16,0 0 15,22-1-15,-22 1 0,0 0 16,21 0-16,-21 42 47,0 0-31,0 0-16,-21 22 15,21-22-15,-22 0 0,22 21 16,-21-20-16,21 20 0,0-21 0,0 0 15,0 22-15,-21-22 0,21 0 0,0 0 16,0 0-16,0 0 0,0 1 16,0-1-16,21-21 0,-21 21 0,21-21 15,1 0-15,-1 0 16,0 0-16,0 0 0,0 0 0,0-21 16,1 0-16,-1 21 15,0-22-15,0 1 0,0 0 0,0 0 16,1 0-16,-22-22 0,21 22 15,-21-21-15,21 21 0,-21-22 0,0 22 16,0-21-16,0 21 0,21-22 16,-21 22-16,0 0 0,0 0 0,0 0 15,0 42 17,0 0-32,0 0 0,0 0 15,0 1-15,0-1 16,21 0-16,-21 0 0</inkml:trace>
  <inkml:trace contextRef="#ctx0" brushRef="#br0" timeOffset="57824.87">20722 6943 0,'21'0'0,"-42"0"0,63-21 15,-42-1-15,22 1 0,-22 0 16,0 0-1,-22 21 1,1 0-16,-21 0 16,21 0-16,0 21 0,-1-21 0,1 21 15,21 0-15,-21-21 0,21 22 0,0-1 16,0 0-16,0 0 16,0 0-16,21 0 15,0-21-15,1 22 0,-1-22 0,0 21 16,0-21-16,-21 21 0,21-21 15,0 21-15,1-21 0,-22 21 16,0 0-16,-22 1 16,1-22-1,0 0-15,0 0 0,-21 0 16,20 0-16,-20 0 0,21 0 0,-21 21 16,20-21-16,1 0 0,0 0 0,42 0 46,0-21-46,1 21 16,20-22-16</inkml:trace>
  <inkml:trace contextRef="#ctx0" brushRef="#br0" timeOffset="58160.68">21018 7027 0,'0'0'0,"0"-21"16,22 0-1,-1 0-15,-21 0 16,0 0-16,21 21 16,0-22-16,-21 1 0,0 0 15,21 21 1,-42 0 0,0 0-16,21 21 15,-21 0-15,0 1 0,-1-1 16,1 0-16,0 0 0,21 0 0,0 0 15,-21 1-15,21-1 0,0 0 16,0 0-16,0 0 0,0 0 16,0 1-16,21-22 0,-21 21 0,21-21 15,0 0-15,1 0 16,-1 0-16,0 0 0,0 0 0,0 0 16,22 0-16,-22 0 0,0 0 0,0-21 15,0 21-15,0-22 0</inkml:trace>
  <inkml:trace contextRef="#ctx0" brushRef="#br0" timeOffset="58528.47">21315 6985 0,'0'0'16,"0"-21"-16,0 0 0,0 0 15,21 21 1,-21-22-16,21 22 0,0 0 0,0 0 16,1 0-16,-1-21 0,0 21 0,0 0 15,0 0-15,22 0 16,-22 0-16,0 0 0,0 21 0,0 1 15,0-1-15,1-21 0,-1 21 0,-21 0 16,0 0-16,21 0 0,-21 1 16,0-1-16,0 0 0,0 0 15,-21 0-15,21 0 0,-21 1 0,-1-22 16,1 0-16,0 21 0,0-21 16,0 0-16,0 0 0,-1 0 0,1 0 15,21-21 1,0-1-1,0 1-15,0 0 0,0 0 16,21 0-16,-21 0 16,22-1-16,-1 1 0,0 0 0,0 21 15,-21-21-15,21 0 0,0 21 0,1-21 16,-1-1-16,0 22 0,0-21 16,0 21-16,-21-21 15</inkml:trace>
  <inkml:trace contextRef="#ctx0" brushRef="#br0" timeOffset="58876.27">21907 6329 0,'0'0'0,"-21"21"62,21 0-62,-21 0 16,21 1-16,0-1 15,0 0-15,0 0 0,0 0 32</inkml:trace>
  <inkml:trace contextRef="#ctx0" brushRef="#br0" timeOffset="59088.15">22077 6329 0,'0'21'47,"0"0"-47,0 0 0,0 1 16,0-1-16,0 0 0,0 0 15,0 0 1,0 0-16,21-21 47</inkml:trace>
  <inkml:trace contextRef="#ctx0" brushRef="#br0" timeOffset="59509.63">22183 6011 0,'0'0'0,"0"-21"0,21 21 32,0 0-32,0 0 0,0 0 15,0 21-15,1 1 0,20-1 16,-21-21-16,0 21 0,22 21 15,-22-21-15,21 1 0,-21 20 0,22-21 16,-22 21-16,21 1 0,-21-1 16,0 0-16,1 1 0,-1 20 15,0-20-15,0-1 0,-21 21 0,21-20 16,-21-1-16,0 0 0,0 1 0,0-1 16,-21 0-16,0-20 0,0 20 0,0 0 15,-22-21-15,22 1 0,0 20 16,-21-21-16,-1 0 0,22 0 0,0-21 15,-21 22-15,20-1 0,1-21 0,0 0 16,0 0-16,21-21 31,0-1-31,0 1 16,0-21-16,0 21 0,21 0 16</inkml:trace>
  <inkml:trace contextRef="#ctx0" brushRef="#br0" timeOffset="60099.73">22796 5736 0,'0'-21'0,"0"42"0,-21-63 0,21 21 0,0 0 15,-21-1-15,21 1 16,21 21 0,0 0-16,22 0 15,-22 0-15,21 0 0,1 21 0,20-21 16,-21 22-16,1-1 0,20 0 16,-20 21-16,-1-21 0,0 22 0,22-22 15,-22 21-15,0 1 16,1-1-16,-1 0 0,0 1 0,-20 20 15,-1-21-15,0 22 0,0-1 0,-21-20 16,0 41-16,0-20 0,0-1 16,0 1-16,0-1 0,-21 1 0,0-22 15,0 22-15,21-22 0,-22 22 16,1-22-16,0 21 0,0-20 0,-21 20 16,20-20-16,1-1 0,-21 0 0,21 1 15,-22-1-15,-20 0 0,21-21 16,-22 22-16,22-22 0,-22 0 0,1 0 15,-1 0-15,1-21 0,-1 22 0,22-1 16,0-21-16,-22 0 0,43 21 16,-21-21-16,20 0 0,-20 0 15,21 0-15,0 0 0,0 0 16,42 0 46,-21-21-62,21 21 0,0-21 16,0 21 0,0-22-16,1 22 0</inkml:trace>
  <inkml:trace contextRef="#ctx0" brushRef="#br0" timeOffset="61841.3">24320 6900 0,'0'-21'16,"-21"0"0,21 0 15,0 42 31,0 0-46,0 0-16,0 1 16</inkml:trace>
  <inkml:trace contextRef="#ctx0" brushRef="#br0" timeOffset="62091.16">24172 7324 0,'0'42'15,"21"-42"1,-21 21-16,0 0 16,0 1-16,0-1 15,0 0-15,-21 0 0,0 0 0,21 0 16,0 1-16,-21-22 0,0 21 0,0 0 15,-1 0-15,1 0 0,0 0 16,0 1-16,0-22 0,-22 21 0,22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3:43:45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741 974 0,'21'-21'31,"-21"-1"-31</inkml:trace>
  <inkml:trace contextRef="#ctx0" brushRef="#br0" timeOffset="1179.11">1164 910 0,'-21'0'0,"42"0"0,-63 0 0,21 0 16,-1 0-16,22 21 15,-21-21-15,0 22 16,21-1-16,0 0 16,21-21-1,0 21-15,1-21 0,-1 0 0,0 0 16,0 0-16,21 0 0,1 0 15,-22 0-15,21-21 16,1 21-16,-22-21 0,21 0 0,0-1 16,-20 1-16,-1 0 0,21 0 15,-21 0-15,-21 0 16,0-1-16,0 1 0,0 0 31,-21 42-15,21 0-1,0 1-15,-21 20 16,21-21-16,0 21 0,0-20 16,0 20-16,0 0 0,0 1 0,0 20 15,-21-21-15,21 1 16,0-1-16,-21 22 0,21-22 16,0 0-16,0 1 0,-22 20 0,22-21 15,0 22-15,-21-1 0,0-20 16,0-1-16,21 0 0,-21 1 15,0-1-15,-1 0 0,1-20 0,0-1 16,0 0-16,-21-21 16,20 0-16,1 0 0,0 0 15,0 0-15,0-21 0,0 0 16,-1-1-16,22 1 0,-21 21 0,0-21 16,0 0-16,0 0 0,0 0 15,-1-1-15,22 1 16,-21 21-16,21-21 0,0 0 15,0 0 1,0 0-16,0-1 0,21 22 16,1-21-16,-1 21 0,21-21 15,-21 0-15,22 0 0,-1 21 16</inkml:trace>
  <inkml:trace contextRef="#ctx0" brushRef="#br0" timeOffset="1779.36">2201 953 0,'0'0'0,"0"-22"16,0 1-16,0 0 0,0 0 0,-21 21 16,0 0-1,0 0-15,0 21 16,-1 0-16,1 0 0,0 22 0,0-1 15,21 0-15,-21 1 0,0-1 16,-1 22-16,1-22 0,0 21 16,21 1-16,-21-1 0,0 1 15,0 21-15,-1-1 0,1-20 16,0 20-16,0 1 0,0 0 0,0-1 16,-1 1-16,1 0 0,0 21 15,0-22-15,0 22 0,0 0 16,-1-21-16,1-1 0,0 1 0,21-22 15,0 22-15,0-21 0,0-22 16,0 21-16,0-20 0,0-1 0,0 0 16,0-20-16,0 20 0,21-21 15,0 0-15,1-21 0,-1 0 16,0 0-16,0 0 0,0-21 16,0 0-16,22 0 0,-22-22 15,0 1-15,0 0 0,22-22 16,-22 22-16,0-22 0,21 22 15,1-106-15,-43 84 0,0-20 16,21 20-16,-21-20 0,0-1 16,0 21-16,-21 1 0,-1-1 0,1 1 15,0 21-15,0-1 0,0 22 16,-22 0-16,1 0 0,21 0 16,-21 21-16,20 0 0,-20 0 0,21 0 15,0-22-15,0 22 0,-1 0 16,44 0-1,-1-21 1,0 0-16,0 21 0,21-21 16,-20 0-16,20 0 0</inkml:trace>
  <inkml:trace contextRef="#ctx0" brushRef="#br0" timeOffset="2947.55">4000 635 0,'0'0'15,"0"-21"-15,0 42 31,0 0-15,-21 22-16,0-22 0,0 42 16,0-20-16,0 20 0,-1 1 0,1-1 15,-21 1-15,0-1 0,20-21 16,-20 22-16,0-1 0,-1-20 0,1-1 16,0 22-16,-1-22 0,1 0 15,0-21-15,-1 22 0,1-22 16,21 0-16,-21 0 0,20 0 15,1-21-15,0 0 0,0 0 16,0 0-16,0-21 0,-1 0 16,1-21-16,21 21 0,-21-22 15,0 22-15,0-21 0,21-1 0,0 22 16,0-21-16,0 0 0,0 20 16,0-20-16,0 21 0,0 0 0,0 0 15,0-1-15,0 1 0,21 21 16,0 0-1,0 21-15,0 1 0,-21-1 16,22 0-16,-1 21 0,0-21 16,-21 1-16,21 20 0,0-21 15,-21 21-15,21 1 0,1-22 0,-1 21 16,0-21-16,0 22 16,0-22-16,22 0 0,-22 21 0,21-20 15,-21-22-15,22 21 0,-1 0 16,0-21-16,-21 0 0,22 0 15,-1 0-15,0-21 0,1 0 16,-1-1-16,0 1 0,1 0 0,-1 0 16,0-21-16,-20 20 0,20-20 15,-21 0-15,21 21 0,-20-22 0,-1 22 16,0 0-16,0-21 0,-21 20 16,21 1-16,-21 0 0,0 0 15,-21 21 1,0 0-1,0 21-15,21 0 0,-21 0 0,-1 1 16,1-1-16,21 0 0,0 21 16,0-21-16,-21 1 0,21-1 0,0 21 15,0-21-15,0 0 0,0 1 16,0-1-16,21 0 0,-21 0 0,21-21 16,1 21-16,-1-21 0,21 0 15,-21 0-15,22 0 0,-22 0 16,21 0-16,0-21 0,-20 0 15,20 0-15,0 0 0,1-1 0,-22 1 16,21 0-16,-21 0 0,0-21 16,1 20-16,-1 1 0,-21-21 15,0 21-15,0-22 0,0 22 0,0-21 16,-21 21-16,-1 0 16,-20 21-16,21 0 0,-21 0 0,20 0 15,-20 0-15,0 0 0,21 21 16,-22-21-16,22 21 0,0 0 15,0 0-15,0 0 0,21 1 16,0-1-16,0 0 0,0 0 16,0 0-16,0 0 0,21-21 15,0 22-15,0-22 0,0 0 16,22 21-16,-22-21 0,21 0 0,0 0 16,22 0-16</inkml:trace>
  <inkml:trace contextRef="#ctx0" brushRef="#br0" timeOffset="3243.64">5334 1122 0,'0'0'15,"21"-21"-15,-21 0 0,0-1 16,-21 22-16,0-21 16,0 21-16,-1 0 0,1 0 15,0 0-15,0 21 0,0 1 0,-22-1 16,22 0-16,0 0 15,0 21-15,0-20 0,-22 20 0,22-21 16,0 21-16,0-20 0,21 20 16,0-21-16,0 21 0,0-20 0,0-1 15,0 21-15,0-21 0,0 0 16,21 1-16,0-1 0,0 0 0,22 0 16,-22-21-16,21 0 0,1 0 15,20 0-15,-21 0 0,22 0 16,-22 0-16,22 0 0,-1-21 15,1 0-15</inkml:trace>
  <inkml:trace contextRef="#ctx0" brushRef="#br0" timeOffset="4415.89">6075 1291 0,'0'0'0,"0"-21"0,0 0 0,0 0 0,0 0 16,0-1-16,0 1 0,-21 0 15,-1 0-15,1 21 0,0-21 16,0 21-16,0 0 0,0 0 15,-22 0-15,22 0 0,0 21 0,0 0 16,-22 0-16,22 0 0,-21 1 0,21 20 16,0-21-16,-1 21 15,1-20-15,0 20 0,0-21 0,0 21 16,21-20-16,0-1 0,0 21 16,0-21-16,0 0 0,0 1 0,0-1 15,0 0-15,21 0 0,0-21 16,0 0-16,0 0 0,1 0 0,20 0 15,-21-21-15,0 21 0,22-21 16,-22 0-16,21-1 0,-21-20 0,0 21 16,1 0-16,-1-22 0,0 22 15,0-21-15,0 21 0,-21-22 0,0 22 16,0 0-16,0 0 0,0 0 16,0 0-16,0-1 0,0 44 31,0-1-16,0 21-15,0-21 16,0 0-16,-21 1 0,21 20 0,0-21 16,0 0-16,0 0 0,0 1 15,0-1-15,21 0 0,-21 0 0,21 0 16,1 0-16,-1 1 0,0-22 16,0 0-16,0 0 0,22 0 15,-22 0-15,0-22 0,0 1 16,21 0-16,-20 0 0,20-21 0,0 20 15,-21-20-15,22 0 16,-22-1-16,0 1 0,0 0 0,0-22 16,1 22-16,-1-22 0,-21 1 15,21 21-15,0-1 0,-21-20 0,21 42 16,-21-22-16,21 22 0,-21 0 16,22 0-16,-22 0 0,0-1 0,0 44 31,0-1-31,0 0 0,0 21 15,0 1-15,0-1 0,-22 21 16,1-20-16,0 20 0,21 1 0,-21-22 16,0 22-16,21-22 0,-21 0 15,-1 1-15,22-1 0,0 0 16,0 1-16,-21-22 0,21 21 16,0-21-16,0 0 0,0 1 0,0-1 15,21-21-15,1 0 16,-1 0-16,21 0 0,-21 0 15,0-21-15,22-1 0,-1 1 16,-21 0-16,22-21 0,-22 21 0,21-1 16,-21-20-16,22 21 0,-22 0 15,0-22-15,0 22 0,0 0 0,0 0 16,-21 0-16,0 0 16,0-1-16,0 44 31,0-1-31,-21 0 15,0 0-15,21 0 0,-21 22 16,21-22-16,0 0 0,0 0 0,0 0 16,0 0-16,0 1 0,0-1 15,0 0-15,21 0 0,-21 0 0,21 0 16,0-21-16,1 0 0,20 0 16,-21 0-16,0 0 0,22 0 0,-22 0 15,0 0-15,21-21 0,-21 0 16,1 0-16,-1 0 0,0 0 15,0-1-15,-21-20 0,0 21 16,0-21-16,0-1 0,0 22 0,0-21 16,0 21-16,0-1 0,-21 1 15,0 0-15,0 0 0,-1 21 16,-20 0-16,21 0 0,0 21 16,0-21-16,-1 21 0,1 0 15,0 1-15,0-1 0,0 0 0,21 0 16,0 0-16,0 0 15,0 1-15,0-1 0,0 0 16,21-21-16,0 0 0,0 0 16,22 0-16,-22 0 0,21 0 0,-21 0 15</inkml:trace>
  <inkml:trace contextRef="#ctx0" brushRef="#br0" timeOffset="4824.93">7662 1249 0,'0'0'0,"0"-21"16,0 0-16,0-1 16,0 1-16,0 0 0,21 0 15,1 0-15,-1 21 0,0-21 16,21 21-16,-21 0 0,1-22 0,20 22 16,0 0-16,-21 0 0,22 0 15,-22 22-15,21-1 0,-21 0 16,1 0-16,-1 21 0,0-20 15,-21 20-15,21-21 0,-21 21 0,0-20 16,0-1-16,0 21 0,-21-21 16,0 0-16,0 1 0,-1-22 0,22 21 15,-21 0-15,0-21 0,0 0 16,0 0 0,21-21-16,0 0 15,0-1-15,0 1 0,0 0 16,0 0-16,0-21 0,0 20 0,0-20 15,21 21-15,0-21 0,-21 20 16,21-20-16,0 21 0,1-21 0,-1 20 16,0 1-16,0 0 0,0 21 15,0-21-15,1 0 0,-1 21 16,-21-21-16,21 21 0,-21-22 16</inkml:trace>
  <inkml:trace contextRef="#ctx0" brushRef="#br0" timeOffset="5060.95">6540 953 0,'-21'0'16,"42"0"-16,-21 0 15,22 0-15,-1 0 0,42-22 16,-20 22-16,-1 0 0,21 0 16,1-21-16,-22 21 0,22 0 0,-22 0 15,22 0-15,-22-21 16,-21 21-16,21 0 0</inkml:trace>
  <inkml:trace contextRef="#ctx0" brushRef="#br0" timeOffset="5820.77">9694 1164 0,'0'0'0,"-21"-21"0,21 0 0,0 0 0,0 0 16,0-1-16,0 1 15,0 0-15,0 42 47,-21 0-47,21 1 0,0-1 16,0 21-16,-21-21 0,21 22 0,-21-1 15,-1-21-15,22 21 0,-21-20 16,0 20-16,21-21 0,-21 0 16,21 0-16,-21 1 0,0 20 15,21-63 17,0 0-32,0-1 15,0 1-15,0 0 16,0 0-16,0-21 0,0 20 0,21-20 15,0 0-15,0 21 0,0-22 16,64-20-16,-43 20 0,22 22 16,-22 0-16,22 0 0,-1 21 15,-21 0-15,22 0 0,-22 0 0,22 21 16,-43 0-16,21 0 0,1 1 16,-22 20-16,-21-21 0,0 21 0,0-20 15,0 41-15,0-21 16,0-20-16,0 20 15,-21-21-15,21 0 0,-22 0 16,1-21-16,21 22 0,0-1 16,0-42 15,0-1-31,0 1 0,21 0 16</inkml:trace>
  <inkml:trace contextRef="#ctx0" brushRef="#br0" timeOffset="6345.45">10943 1058 0,'21'-21'0,"-42"42"0,42-63 0,0 42 0,-21-21 16,0 0 0,-21 21-16,0-21 15,0 21-15,0 0 0,0 0 16,-1 0-16,1 0 0,-21 21 15,21-21-15,-22 21 0,22 0 16,-21 21-16,21-20 0,-22 20 0,22-21 16,0 21-16,0 1 0,0-22 0,21 21 15,0-21-15,0 22 0,0-22 0,0 0 16,0 0-16,0 0 16,0 1-16,21-22 0,0 0 0,0 0 15,0 0-15,1 0 0,-1 0 16,21 0-16,-21-22 0,22 1 15,-22 0-15,21 0 0,-21 0 16,22 0-16,-22-22 0,0 22 0,0-21 16,0 21-16,0-22 0,1 1 15,-22 21-15,0-22 0,0 22 0,0 0 16,0 0-16,0 42 16,0 0-1,0 0-15,0 1 0,-22-1 16,22 21-16,0-21 0,0 22 15,0-22-15,0 0 0,0 21 0,0-21 16,0 1-16,22-1 0,-22 0 16,21-21-16,0 21 0,0 0 0,0-21 15,0 0-15,1 0 0,20 0 16,-21 0-16,21 0 0,1 0 0,-22-21 16,21 0-16,-21 0 0,1 0 15,20-1-15,-21 1 0</inkml:trace>
  <inkml:trace contextRef="#ctx0" brushRef="#br0" timeOffset="7004.4">11515 1037 0,'0'21'0,"0"-42"0,-22 21 31,1 21-15,21 1-16,0-1 0,-21 21 16,21-21-16,0 0 0,0 1 15,0-1-15,0 21 0,0-21 0,0 0 16,0 1-16,-21-1 0,21 0 15,0 0-15,-21 0 16,21 0-16,0-42 31,0 0-15,0 0-16,0 0 0,0 0 16,0-1-16,0 1 0,0-21 15,21 21-15,0 0 0,-21-1 0,21-20 16,0 21-16,-21 0 0,22 0 15,-1-1-15,0 22 0,0-21 16,0 21-16,0 0 0,1 0 0,-1 0 16,0 21-16,0 1 15,0-1-15,0 0 0,1 21 0,-1-21 16,0 1-16,-21 20 0,0-21 16,21 0-16,-21 22 0,21-22 15,-21 0-15,0 0 0,0 0 16,0 0-1,-21-21 1,0 0 0,21-21-16,0 0 0,0 0 15,0-21-15,0 20 16,0 1-16,0-21 0,21 0 0,21 20 16,-20-20-16,20 0 0,-21 21 15,21-22-15,1 22 0,20 0 0,-20 0 16,-1 21-16,0 0 0,43 21 15,-64 0-15,21 0 0,-20 0 16,-1 22-16,0-22 0,0 0 16,-21 21-16,0-20 0,0 20 15,0-21-15,0 0 0,0 0 16,0 1-16,0-1 0,-21 0 0,21 0 16,-21-21-16,21 21 0,0 0 15,21-21 1,0 0-16,0 0 15,0 0-15</inkml:trace>
  <inkml:trace contextRef="#ctx0" brushRef="#br0" timeOffset="7368.41">12700 1270 0,'21'0'16,"0"0"-1,0-21-15,1 21 16,-1 0-16,0-21 0,0 21 16,0-21-16,0 21 0,1-22 0,20 22 15,-21-21-15,0 0 16,-21 0-16,21 21 0,-21-21 0,0 0 16,0-1-16,-21 1 15,0 21-15,-21 0 0,21 0 16,-1 21-16,1 1 0,-21-1 15,21 0-15,0 0 0,-1 21 16,1-20-16,0-1 0,0 21 0,21-21 16,0 0-16,0 1 0,0-1 15,0 0-15,0 0 0,0 0 0,21 0 16,0-21-16,0 0 16,43 0-16,-43 0 0,21 0 15,-20 0-15,20 0 0,0 0 16,1-21-16,-1 0 0,0 0 0,1 21 15</inkml:trace>
  <inkml:trace contextRef="#ctx0" brushRef="#br0" timeOffset="7873.43">14817 931 0,'0'0'0,"0"-21"0,0 0 16,0 0-16,0 0 15,-22 0-15,1 21 16,0 0-16,0 0 0,0 0 16,0 21-16,-1 0 0,1 0 15,0 0-15,-21 0 0,21 22 0,-1-22 16,1 21-16,0 1 0,21-22 15,0 0-15,0 21 0,0-21 16,0 1-16,0 20 0,0-21 0,21 0 16,0 0-16,1 1 0,20-22 15,-21 21-15,0-21 0,22 0 0,-22 0 16,21 0-16,0 0 0,-20 0 16,20 0-16,-21 0 0,21-21 0,-20-1 15,-1 1-15,0 0 0,0-21 16,-21-1-16,0 22 0,0-21 0,0 0 15,0-1-15,-21 1 16,0 21-16,0-22 0,-1 22 0,1 0 16,0 0-16,-21 21 0,21 0 15,-1 0-15,1 0 0,0 0 0,-21 0 16,21 21-16,-1 0 0,22 0 16,-21 1-16,0-1 0,21 0 0,-21 0 15,21 0-15,0 0 0,0 1 16,0-1-16,21 0 0,0-21 0,0 21 15,1-21-15</inkml:trace>
  <inkml:trace contextRef="#ctx0" brushRef="#br0" timeOffset="8272.42">15219 1185 0,'0'-21'0,"0"0"16,0 0-16,0 0 15,0 0-15,0-1 0,0 1 0,0 0 16,0 0-16,21 0 0,0 0 16,0-1-16,0 1 0,1 21 0,-1 0 15,0 0-15,42 0 16,-41 0-16,-1 0 0,0 21 0,0 1 16,0-1-16,0 0 15,1 21-15,-1-21 0,-21 22 0,0-22 16,0 0-16,0 21 0,0-20 15,0-1-15,0 0 0,-21 0 0,-1 0 16,-20 0-16,21 1 16,0-22-16,0 21 0,-1-21 15,1 0-15,0 0 16,0-21 0,21-1-16,0 1 0,0 0 15,0 0-15,0 0 0,21-22 16,0 22-16,0 0 0,1 0 0,-1-21 15,21 20-15,-21 1 16,0 0-16,22 0 0,-22 0 0,0 0 16</inkml:trace>
  <inkml:trace contextRef="#ctx0" brushRef="#br0" timeOffset="8840.49">15917 572 0,'-21'0'0,"42"0"0,-63-22 0,21 1 16,-22 0-16,22 0 0,-21 21 15,21-21-15,-22 21 0,1 0 0,-21 0 16,20 0-16,-20 0 0,-1 0 16,1 0-16,-85 0 0,63 21 15,21 0-15,-20 0 0,20 0 16,1 22-16,-1-22 0,1 21 15,20 1-15,-20-1 0,21 0 0,-1 1 16,1 20-16,0 1 0,-1-22 0,22 21 16,0-20-16,0 20 0,0-20 15,21-1-15,0 21 0,0-20 0,0-1 16,21 0-16,-21 1 0,42-1 16,-21 0-16,22-20 0,-1 20 0,0 0 15,22-21-15,-22 22 0,22-22 16,-1-21-16,1 21 0,-1-21 15,1 0-15,-1 0 0,22 0 0,-22 0 16,22-21-16,-22 0 0,22 0 16,42-43-16,-63 22 0,-1 21 15,-21-22-15,1 1 0,20-22 16,-20 22-16,-1-21 0,0 20 16,1-20-16,-22-22 0,21 22 0,-21-1 15,-21 1-15,0-1 0,0 1 0,0 20 16,0-20-16,-42 20 15,21 1-15,-22 0 0,1-1 0,0 22 0,-22-21 16,1 21-16,20 0 0,-20-1 16,-1 22-16,1 0 0,-1 0 15,22 0-15,-21 0 0,20 0 16,-20 0-16,20 22 0,1-1 0,0 0 16,-1 0-16,1 0 0,0 0 15,-1 1-15</inkml:trace>
  <inkml:trace contextRef="#ctx0" brushRef="#br0" timeOffset="10176.57">3619 2244 0,'0'0'16,"22"0"-16,-22-21 15,0-1-15,0 44 31,0-1-31,0 0 0,0 0 16,0 21-16,-22 1 0,1 20 16,0 1-16,0-1 0,-21 1 0,-1-1 15,1-20-15,0 20 16,-1 1-16,1-22 0,-22 21 0,22-20 16,0-1-16,21 0 0,-22 1 15,1-1-15,21-21 0,0 0 0,-22 1 16,22-22-16,0 0 0,0 0 15,0 0-15,-1-22 16,22 1-16,0-21 0,0 21 16,0-22-16,-21 1 0,21 0 0,0-1 15,0 1-15,0 0 0,0-1 16,0 1-16,21 0 0,-21 21 16,0-22-16,22 22 0,20 21 15,-21 0-15,0 0 16,0 21-16,1 22 15,-1-22-15,-21 21 0,21-21 0,0 22 16,-21-1-16,0-21 0,21 21 16,0 1-16,-21-22 0,22 21 0,-1-21 15,0 1-15,0 20 0,0-21 16,0 0-16,1-21 0,-1 21 16,21-21-16,-21 0 0,22 0 0,-1 0 15,0-21-15,1 21 0,-1-21 16,0 0-16,1 0 0,-1 0 15,0-22-15,1 22 0,-1 0 0,0-21 16,-21-1-16,1 22 0,20-21 16,-21 21-16,-21-1 0,21-20 0,-21 21 15,21 0-15,-21 0 16,0 42 15,0 0-31,-21 0 0,21 21 0,-21-20 16,21-1-16,-21 21 0,21-21 15,0 0-15,0 22 0,0-22 0,0 0 16,0 0-16,0 0 0,0 1 16,0-1-16,21 0 0,0-21 15,0 0-15,1 0 0,-1 0 16,0 0-16,0 0 0,21 0 16,-20-21-16,-1 0 0,21-1 15,0 1-15,-20 0 0,20 0 0,-21 0 16,0-22-16,0 22 0,1-21 15,-22 21-15,0-22 0,0 1 0,0 21 16,-22-21-16,1 20 0,-21-20 16,21 21-16,-22 21 0,1 0 0,21 0 15,-21 0-15,-1 0 0,22 0 16,-21 21-16,-1 0 0,22 0 16,0 1-16,0 20 0,0-21 0,0 0 15,-1 22-15,22-22 0,0 21 16,0-21-16,0 0 0,0 22 15,0-22-15,22 0 0,-1 0 0,0 0 16,21-21-16,-21 22 0,22-22 0,-1 0 16,0 0-16,1 0 0,20 0 15,-20 0-15,20-22 0,1 1 0</inkml:trace>
  <inkml:trace contextRef="#ctx0" brushRef="#br0" timeOffset="11543.81">5313 2582 0,'0'0'0,"0"-21"0,0 0 0,0 0 16,-21 21-16,-1 0 0,1 0 15,0 0-15,-21 0 0,21 0 0,-22 21 16,22 0-16,-21 0 0,21 1 16,-22 20-16,22-21 0,-21 21 15,21 1-15,-1-22 0,1 21 0,0 1 16,21-22-16,-21 21 0,21 0 15,0-20-15,0-1 0,21 21 0,0-21 16,0 0-16,22 1 0,-22-22 16,21 21-16,1-21 0,-1 0 0,21 0 15,-20 0-15,20 0 0,1 0 0,-22 0 16,22-21-16,-1-1 0,1 1 16,-1 21-16,1-21 0,-22 0 15,21 0-15,-20 0 0,20-22 0,-42 22 16,22 0-16,-22 0 0,21-22 15,-42 22-15,21-21 0,-21 21 16,0 0-16,0-22 0,0 22 0,0 0 16,-21 0-16,21 0 0,-21 21 15,0 0-15,0 0 0,0 0 0,-22 0 16,22 0-16,-21 21 0,21 0 16,-22 0-16,22 21 0,-21-20 0,21 20 15,-22-21-15,22 21 0,0-20 0,0 20 16,0 0-16,21-21 0,0 1 15,0 20-15,0-21 0,0 0 16,0 0-16,21-21 16,0 0-16,21 0 0,-21 0 15,1 0-15,20 0 0,-21 0 0,21-21 16,-20 0-16,20 0 0,-21 0 16,21 0-16,-20-1 0,-1-20 0,0 21 15,0-21-15,0-1 0,0 22 16,1-21-16,-22 21 0,0-1 0,0 1 15,0 0-15,0 0 0,0 42 32,0 0-32,0 0 15,-22 1-15,22 20 0,-21-21 16,21 0-16,-21 22 0,21-22 0,0 0 16,0 21-16,0-21 0,0 22 15,0-22-15,21-21 0,0 21 16,1-21-16,-1 21 0,0-21 15,0 0-15,21 0 0,-20 0 16,-1-21-16,0 0 0,0 0 16,21 0-16,-20-1 0,-1-20 0,0 21 15,0-21-15,21-22 0,-20 22 16,-1-22-16,0 1 0,21 20 16,-21-20-16,1-1 0,-1 22 0,0 0 15,21 21-15,-21-22 0,-21 22 16,22 0-16,-1 0 0,-21 42 31,0 0-31,0 0 0,-21 0 0,-1 22 16,22-1-16,-21 0 0,21 22 15,0-22-15,-21 1 0,21 20 0,0-21 16,-21 1-16,21-1 0,0 0 16,0-20-16,0 20 0,0-21 0,0 0 15,0 0-15,21 1 0,0-1 16,0 0-16,1-21 0,-1 0 15,0 0-15,0 0 0,21 0 0,-20 0 16,20-21-16,-21 21 0,21-21 16,1-1-16,-22 1 0,21 0 0,-21 0 15,22 0-15,-22 0 0,0-22 16,0 22-16,0 0 0,-21 0 0,0 0 16,22-1-16,-22 1 0,0 0 0,-22 21 31,22 21-31,-21 0 0,0 1 15,0-1-15,21 0 16,0 0-16,-21 21 0,21-20 0,-21-1 16,21 21-16,0-21 0,0 0 15,0 1-15,0-1 0,0 0 0,21-21 16,0 21-16,0-21 0,0 0 16,22 0-16,-22 0 0,0 0 15,21 0-15,-21 0 0,1 0 0,20-21 16,-21 0-16,21 0 0,-20-1 15,20 1-15,-21 0 0,0 0 0,-21-21 16,0 20-16,0-20 0,0 21 16,0-21-16,0 20 0,-21 1 15,0 0-15,0 0 0,-22 21 16,22 0-16,-21 0 0,0 0 16,20 21-16,1 0 0,0-21 0,0 21 15,0 1-15,0-1 0,-1 0 16,22 0-16,0 0 0,0 0 0,-21 1 15,21-1-15,0 0 16,21-21-16,1 0 16,-1 0-16,0 0 0,21 0 15,-21 0-15</inkml:trace>
  <inkml:trace contextRef="#ctx0" brushRef="#br0" timeOffset="11931.78">7705 2667 0,'0'0'0,"0"-21"0,0 0 16,0 0-16,0-1 0,0 1 16,0 0-16,21 0 15,0 0-15,0 21 0,21 0 0,-20-21 16,-1 21-16,0 0 0,0 0 16,0 21-16,0 0 0,1 0 0,20 0 15,-42 22-15,21-22 0,0 21 16,-21-21-16,0 22 0,0-1 0,0-21 15,0 21-15,0-20 0,-21-1 16,0 0-16,0 21 0,0-42 16,-1 21-16,1 1 0,0-1 0,0-21 15,0 0 1,0 0-16,21-21 16,0-1-16,0 1 0,0 0 0,0 0 15,21 0-15,0-22 0,0 22 16,0-21-16,-21 21 0,21-22 0,1 1 15,-1 0-15,0 21 0,0-22 16,0 1-16,0 21 0,1 0 16,-1-1-16,0 1 0,0 0 0,0 0 15,0 0-15</inkml:trace>
  <inkml:trace contextRef="#ctx0" brushRef="#br0" timeOffset="12168.75">6308 2498 0,'-22'0'0,"44"0"0,-65 0 15,64 0 1,1 0-16,20 0 0,0 0 15,22 0-15,-1-21 0,1 21 16,63-22-16,-64 22 0,1 0 16,-1-21-16,-20 21 0,-1 0 15,0-21-15</inkml:trace>
  <inkml:trace contextRef="#ctx0" brushRef="#br0" timeOffset="12808.05">9377 2455 0,'0'0'0,"0"-21"0,-21 0 16,-1 21-16,22-21 0,0 0 0,0 0 15,0-1-15,0 1 0,0 0 16,0 0-16,0 0 0,0 0 0,22 21 15,-1-22-15,0 1 0,0 21 16,21 0-16,-20 0 0,20 0 16,-21 0-16,21 0 0,1 0 0,-1 21 15,0 1-15,1 20 0,-22 0 0,21 1 16,-21-1-16,1 0 0,-1 22 16,0-22-16,-21 0 0,0 22 15,0-22-15,0 1 0,0-22 0,0 21 0,0-21 16,0 0-16,0 1 15,0-1-15,0 0 0,21-21 32,-21-21-32,21 0 0,-21-1 15,0-20-15,21 21 0,1-21 16,-22-1-16,21 1 0,0 0 0,-21-22 16,21 22-16,0-22 0,0 22 15,1 0-15,-1-1 0,0 1 16,-21 21-16,21-22 0,0 22 0,0 0 15,-21 0-15,22 0 16,-1 21-16,0 0 16,0 0-1,0 21-15,-21 0 0,0 0 0,21 0 16,1 1-16</inkml:trace>
  <inkml:trace contextRef="#ctx0" brushRef="#br0" timeOffset="14332.96">10880 2752 0,'21'0'16,"-42"0"-16,63 0 0,0 0 0,-21 0 0,1 0 15,-1-21-15,0-1 0,0 1 16,0 21-16,0-42 0,-21 21 16,0 0-16,22-1 0,-22-20 0,0 21 15,0-21-15,0 20 0,-22-20 16,22 21-16,-21 0 0,-21 0 0,21-1 15,0 1-15,-1 21 0,1 0 0,-21 0 16,21 0-16,-43 21 16,22 1-16,0-1 0,20 0 15,-20 21-15,21 1 0,0-1 0,0 0 16,-1 1-16,1-1 0,21 0 0,-21 1 16,21-1-16,0-21 0,0 21 15,0-20-15,0-1 0,21 0 16,0 0-16,-21 0 0,22-21 15,-1 0-15,0 21 0,0-21 0,21 0 16,-20 0-16,20 0 0,-21-21 0,21 0 16,-20 21-16,20-21 0,-21-21 15,21 20-15,-20 1 0,20-21 0,-21 0 16,0-1-16,0 1 0,1 0 16,-22-1-16,0 1 0,21 0 0,-21 20 15,0-20-15,0 21 0,0 0 16,-21 21 15,-1 21-31,22 0 16,0 21-16,0-20 0,0 20 0,0 0 15,0-21-15,0 22 0,0-1 16,22-21-16,-1 22 0,0-22 0,0 0 16,-21 21-16,21-21 0,0 1 15,1-1-15,-1-21 0,0 21 0,0-21 16,0 0-16,0 0 0,1 0 15,-1 0-15,0 0 0,0 0 0,0-21 16,0 0-16,1-1 0,-1 1 16,0 0-16,-21-21 0,21-1 0,-21 1 15,21-21-15,0 20 0,-21-20 0,0-1 16,0 22-16,22-22 16,-22 22-16,21 0 0,-21 21 0,0-22 15,0 22-15,0 0 0,0 0 16,0 42-1,0 21 1,0-21-16,0 22 0,0-22 16,-21 21-16,21 22 0,0-22 15,-22 0-15,22 1 0,-21 63 16,21-64-16,0-21 0,0 21 16,0 1-16,0-22 0,0 0 0,0 0 15,0 0-15,0 1 0,21-22 16,1 0-16,-1 21 0,0-21 15,0 0-15,0 0 0,0 0 0,1-21 16,20-22-16,0 22 16,-21 0-16,1 0 0,-1 0 0,0-1 15,0-20-15,-21 21 0,21 0 16,-21-22-16,21 22 0,-21 0 0,22 21 16,-22-21-16,0 0 0,0 42 31,0 0-16,0 0 1,0 22-16,0-22 0,0 0 0,0 0 16,0 0-16,0 0 0,0 1 15,0-1-15,21 0 0,-21 0 0,21 0 16,0 0-16,0-21 0,-21 22 16,21-22-16,1 0 0,-1 0 15,21 0-15,-21 0 0,0 0 16,1 0-16,20-22 0,-21 1 0,21 0 15,-20 0-15,-1 0 0,0 0 16,0-1-16,0-20 0,0 21 16,-21-21-16,0 20 0,22-20 0,-22 21 15,21 0-15,-21 0 0,0-1 0,0 1 16,0 42 15,0 1-15,0 20-16,0-21 0,0 0 0,0 0 15,0 1-15,0 20 16,0-21-16,0 0 0,0 0 0,0 1 0,0-1 16,0 0-16,0 0 0,21 0 15,0 0-15,0-21 0,0 0 16,1 0-16,20 0 16,-21 0-16,0 0 0,22 0 15,-1 0-15,-21-21 0,21 0 0,1 0 16,-22 0-16,21 0 0,1-1 15,-22-20-15,21 21 0,-21-21 0,0-1 16,1 1-16,-22 0 0,21-1 16,-21 1-16,0 21 0,0 0 0,0-1 15,0 1-15,-21 0 0,-22 21 16,22 0-16,0 0 0,0 0 0,-22 21 16,22 0-16,0 22 0,0-22 0,0 21 15,0 1-15,21-1 0,0 0 16,0-21-16,0 22 0,0-1 15,0-21-15,0 0 0,21 22 16,0-22-16,21 0 0,1 0 16,-1-21-16,-21 0 0,21 0 15,1 0-15,-1 0 0,0 0 0,1 0 16,20-21-16,-20 21 0,-1-21 0,0-21 16,1 20-16,-1 1 0</inkml:trace>
  <inkml:trace contextRef="#ctx0" brushRef="#br0" timeOffset="14763.86">14817 2455 0,'0'0'0,"0"-42"15,0 21-15,0 0 0,0 0 16,0-1-16,0 1 0,0 42 47,0 1-47,0-1 0,0 21 0,0-21 15,0 22-15,0-1 0,0-21 16,0 21-16,0 1 0,0-22 0,0 0 16,0 21-16,0-20 0,0-1 15,0 0-15,0 0 0,0-42 31,0 0-15,0 0-16</inkml:trace>
  <inkml:trace contextRef="#ctx0" brushRef="#br0" timeOffset="15100.7">14880 2096 0,'0'0'0,"-21"0"0,0 0 0,0 0 15,-1 0-15,1 0 16,42-22 15,1 22-15,-1 0-16,0 0 0,-21-21 16,0 0 15,-21 21-16,0 0-15,-1 0 16,22 21-16,-21 0 16,21 1-16,0-1 0,0 0 15,0 0-15,0 0 16,0 0-16,43-21 16,-22 22-16,0-22 0,0 0 15,21 0-15,1 0 0,-1 0 16</inkml:trace>
  <inkml:trace contextRef="#ctx0" brushRef="#br0" timeOffset="15377.65">15600 1947 0,'0'0'16,"0"22"-1,-21-1-15,-1 0 0,1 0 16,21 0-16,-21 0 0,0 22 15,21-22-15,-21 21 0,21 1 16,-21-22-16,21 21 0,0 0 16,-22 1-16,1-1 0,21 0 0,-21 1 15,21-22-15,0 21 0,0-21 16,0 22-16,0-22 0,0 0 0,0 0 16,21-21-1,0 0-15,1 0 16,-22-21-16,0 0 15,0 0-15</inkml:trace>
  <inkml:trace contextRef="#ctx0" brushRef="#br0" timeOffset="15536.6">15282 2350 0,'-21'0'0,"42"0"0,-42-22 15,42 22 1,0 0-16,1 0 15,20 0-15,0 0 0,1 0 16,20-21-16,-21 21 0,1 0 16,20 0-16,1-21 0,-22 0 0</inkml:trace>
  <inkml:trace contextRef="#ctx0" brushRef="#br0" timeOffset="15900.64">16383 2180 0,'42'-21'0,"-84"42"0,105-42 0,-41 21 0,-22-21 16,-22 21-1,-20 0-15,21 0 16,-21 0-16,-1 0 0,1 0 16,0 21-16,-1 0 0,1 0 0,0-21 15,20 22-15,1-1 0,0 0 16,21 0-16,-21 0 0,21 0 0,0 1 16,21-1-16,0 0 15,22 0-15,-22 0 0,21-21 16,0 21-16,1 1 0,-22-1 0,21 0 15,1-21-15,-1 21 0,-21 0 16,0 0-16,0-21 0,-21 22 16,0-1-16,0 0 0,-21 0 15,-21-21-15,21 0 0,-22 21 16,1-21-16,0 0 0,-1 0 0,22 0 16,-21 0-16,21 0 0,0 0 15,-22 0-15,22 0 0,21-21 0,-21 0 16,21 0-16,0 0 15,0-1-15,0 1 0,0-21 0,0 21 16,21-22-16,0 22 0,22 0 16</inkml:trace>
  <inkml:trace contextRef="#ctx0" brushRef="#br0" timeOffset="16271.51">16595 2371 0,'21'21'0,"-42"-42"0,63 42 16,-21-21-16,0 21 15,0-21-15,1 0 0,-1 0 16,0 0-16,0-21 16,21 21-16,-20-21 0,-1 21 0,0-21 15,0 21-15,0-22 0,0 22 16,-21-21-16,0 0 0,0 0 16,0 0-16,-21 21 31,0 0-31,0 0 0,0 0 0,0 0 15,-22 21-15,22 0 0,0 0 16,0 0-16,0 22 0,-1-1 0,22-21 16,-21 22-16,21-22 0,0 21 15,-21-21-15,21 0 0,0 1 0,0-1 16,0 0-16,21 0 0,0-21 16,1 0-16,-1 0 0,21 0 0,-21 0 15,22 0-15,-1 0 0,0 0 16,1 0-16,-1-21 0,0 0 15,1 0-15,-1-1 0,0 1 0,1-21 16,-1 21-16,-21-22 0</inkml:trace>
  <inkml:trace contextRef="#ctx0" brushRef="#br0" timeOffset="16505.5">17505 2117 0,'0'0'0,"21"-43"0,-21 22 16,0 0-16,0 0 0,0 0 15,-21 21 1,21 21-1,-21 0-15,-1 21 0,1-20 0,21 20 16,-21-21-16,0 21 0,0 1 16,0-1-16,21 0 0,-22 1 15,22-1-15,-21 0 0,21-20 16,-21 20-16,21-21 0,0 21 0,0-20 16,0-1-16,0 0 0,21 0 15,0-21-15,22 0 0,-22 0 16,21 0-16,-21 0 0,22-21 15,-1 21-15,0-21 0,1 0 0</inkml:trace>
  <inkml:trace contextRef="#ctx0" brushRef="#br0" timeOffset="17027.28">18161 2138 0,'0'-21'0,"0"42"0,21-63 0,-21 20 0,0 1 15,0 0 1,-21 21-16,0 0 0,0 0 15,21 21-15,-43 0 0,22 1 16,0-1-16,0 21 0,0 0 0,-1 1 16,1-1-16,0 22 0,0-22 15,0 43-15,0-22 0,-1 1 0,1-1 16,0 1-16,0-1 0,-21 1 16,20-1-16,1 22 0,0-22 0,-21 1 15,21-1-15,-1 1 0,1 20 0,0-20 16,0-1-16,0 1 15,0-22-15,-1 22 0,1-22 0,21 0 16,-21 1-16,21-1 0,0 0 16,0-20-16,0-1 0,21 0 0,0 0 15,1-21-15,-1 0 0,21 0 0,0 0 16,-20 0-16,20 0 0,0-21 16,1 0-16,-1 0 0,0-22 0,-21 22 15,22-21-15,-1-1 0,-21-20 16,0 21-16,1-22 0,-1 1 0,0-22 15,-21 21-15,0-20 0,0-1 16,0 22-16,-21-22 0,0 21 0,-22 1 16,22-1-16,-21 22 0,21 0 15,-22-1-15,1 22 0,21 0 16,0 0-16,-22 0 0,22 0 0,42 21 47,0 0-47,1 0 15,20 0-15,0 0 0,-21 0 0,22 0 16,20 0-16,-20 0 0,20-22 16,-21 1-16</inkml:trace>
  <inkml:trace contextRef="#ctx0" brushRef="#br0" timeOffset="17277.23">19219 2011 0,'0'0'0,"21"-21"0,-21 42 32,0 0-32,-21 0 15,21 0-15,-21 1 0,0-1 0,21 0 16,-21 21-16,0-21 0,-1 1 16,22-1-16,0 0 0,-21 0 0,0 0 15,21 0-15,0 1 16,0-1-1,21-21 1,22 0-16,-22 0 0,21 0 16,0-21-16</inkml:trace>
  <inkml:trace contextRef="#ctx0" brushRef="#br0" timeOffset="17638.08">20066 2074 0,'-21'0'31,"0"0"-31,-1 0 0,-20 0 16,0 0-16,-1 22 0,22-1 0,-21-21 15,21 21-15,0 0 16,-1-21-16,1 21 0,21 0 16,0 1-1,21-22-15,1 21 0,-1-21 0,0 21 16,21-21-16,-21 21 0,1-21 15,-1 21-15,21 0 0,-21-21 16,-21 22-16,21-1 0,-21 21 0,22-21 16,-22 0-16,0 1 0,0-1 0,0 0 15,-22 0-15,1 0 0,0-21 16,0 21-16,0-21 0,0 0 0,-22 0 16,1 0-16,21 0 15,-22 0-15,1 0 0,21 0 0,-21 0 16,20-21-16,-20 0 0,42 0 15,-21 0-15,21 0 0,0-22 0,0 22 16,0 0-16</inkml:trace>
  <inkml:trace contextRef="#ctx0" brushRef="#br0" timeOffset="17836.97">19516 1651 0,'-22'-21'0,"44"42"0,-44-63 0,22 21 16,-21 21-16,21-22 16,0 44 15,0-1-15,-21 0-16,0 21 15</inkml:trace>
  <inkml:trace contextRef="#ctx0" brushRef="#br0" timeOffset="19948.18">3111 4085 0,'0'-21'15,"0"42"-15,-21-42 0,21 0 16,-21 42 0,21 21-16,-21-20 0,21 20 15,0 0-15,0 1 0,-21-1 0,0 0 16,21 1-16,-22-1 16,22 0-16,-21 1 0,0-1 0,21-21 15,0 21-15,-21-20 0,21-1 16,-21 0-16,21 0 0,21-42 31,0 0-31,0 0 0,0-1 16,1-20-16,-22 21 0,21 0 15,0-22-15,0 1 0,0 21 0,0-21 16,-21 20-16,22 1 16,-1 0-16,0 0 0,0 21 15,0 0-15,-21 21 0,0 0 16,21 0-16,-21 1 15,22 20-15,-22-21 0,0 0 0,0 22 16,0-22-16,0 21 0,0-21 16,0 0-16,21 1 0,0-22 0,-21 21 15,21 0-15,0-21 16,0 0-16,1 0 0,20 0 0,-21 0 16,21-21-16,-20 0 0,20-1 15,0 1-15,1 0 0,-1-21 0,0 21 16,1-22-16,-1 1 0,0-22 15,-21 22-15,1-21 0,20 20 16,-21-20-16,-21-1 0,0 22 0,21 0 16,-21-1-16,0 22 0,0 0 15,0 0-15,0 0 0,-21 21 16,0 21 0,21 0-16,-21 0 0,21 21 15,-21 1-15,-1-1 0,22 0 16,0 22-16,-21-22 0,21 1 0,-21-1 15,21 0-15,0 1 0,0-1 16,0-21-16,0 21 0,0-20 0,0-1 16,21 0-16,0-21 15,1 21-15,-1-21 0,0 0 0,0 0 16,0 0-16,22 0 0,-22 0 16,21-21-16,0 21 0,1-21 0,-1 0 15,0-1-15,1 1 0,-1-21 16,0 21-16,1-22 0,-22 1 0,21-43 15,-21 43-15,-21 21 16,0 0-16,0 0 0,0-1 0,-21 22 16,0 0-16,0 22 15,0-1-15,0 0 0,-1 0 16,22 0-16,-21 22 0,21-22 0,0 0 16,0 0-16,21 0 0,1 0 15,-22 1-15,42-22 0,-21 21 16,0 0-16,0-21 0,1 21 0,-1-21 15,0 0-15,0 21 0,0-21 16,0 0-16,1 21 0,-1-21 31,0 0-31,0 0 16,0 0-16,0 0 0,1 0 16,-1-21-16,0 21 0,21-21 0,-21 0 15,1 0-15,20 0 0,-21-1 16,21 1-16,-20 0 0,-1 0 0,21-21 15,-21 20-15,0 1 0,1 0 16,-1 0-16,0 21 0,0 0 16,-21 21-1,0 0 1,0 22-16,-21-22 0,21 0 0,-21 21 16,0-21-16,21 22 0,-22-22 15,22 0-15,0 0 0,0 0 0,0 1 16,-21-1-16,21 0 0,0 0 15,21-21 1,1 0-16,-1 0 0,0 0 16,21 0-16,-21-21 0,22 21 15,-22-21-15,21 0 0,-21-1 16,1 1-16,20 0 0,-42 0 16,21 0-16,-21 0 0,0-1 0,0-20 15,0 21-15,-21 0 0,0 0 16,0-22-16,-22 22 0,22 21 0,0-21 15,0 0-15,0 21 0,-1 0 16,1-21-16,21-1 31,21 22-31,22 0 0,-22 0 0,21 0 16,1 0-16,20 0 0,-21 0 16,22 0-16,-22 0 0,22 22 0,-22-1 15,22 0-15,-22 0 0,-21 0 16,21 0-16,-20 22 0,-1-22 15,0 0-15,0 0 0,-21 22 0,0-22 16,0 0-16,0 0 0,0 0 16,0 0-16,0 1 0,0-1 15,0 0-15,-21-21 16,21-21 15,0 0-31,0-1 16,0 1-16,0 0 0,0-21 0,21 21 15,0-22-15,0 1 16,1 21-16,-1-22 0,0 1 0,21 0 16,-21-1-16,22 22 0,-22 0 15,21 0-15,-21 0 0,22 21 16,-22 0-16,21 0 0,-21 21 0,1 0 0,20 0 16,-21 22-16,0-22 15,0 21-15,1-21 0,-22 22 0,0-1 16,0-21-16,0 21 0,0-20 0,-22 41 15,1-42-15,0 0 0,0 1 16,21-1-16,-21 0 16,42-21 15,0 0-31,0 0 0,0-21 16,22 0-16</inkml:trace>
  <inkml:trace contextRef="#ctx0" brushRef="#br0" timeOffset="20743.34">7324 4128 0,'0'0'0,"21"-22"0,-21 1 0,0 0 16,0 0-16,-21 21 16,-1 0-16,-20 0 0,21 0 15,-21 0-15,20 0 0,-20 21 16,0 21-16,-1-20 0,1-1 0,0 21 15,-1-21-15,1 22 0,21-22 16,-21 21-16,20-21 0,22 0 0,0 1 16,0-1-16,0 0 0,0 0 15,22 0-15,-1-21 0,0 0 0,21 21 16,-21-21-16,22 0 0,-1 0 0,0 0 16,-20 0-16,20 0 0,0-21 15,-21 0-15,22 0 0,-22 21 16,0-21-16,0 0 0,0-1 0,1 1 15,-22 0-15,21 0 0,-21 0 16,0 0-16,0-1 0,0 1 16,0 42 15,0 1-31,0 20 16,0-21-16,-21 0 0,21 22 0,-22-22 15,1 21-15,21 0 0,-21 1 16,21-1-16,-21 22 0,21-1 0,-21 1 15,21-1-15,-21 22 0,21-1 16,0-20-16,0 21 0,0-1 0,0 22 16,0-21-16,0 21 0,0-22 15,0 22-15,0 0 0,21-21 0,0 20 16,0-20-16,-21 0 0,21-1 16,-21 22-16,21-42 0,1 20 0,-22 1 15,21-21-15,-21 63 0,21-85 16,-21 0-16,21 1 0,-21-1 15,0-21-15,0 21 0,0-20 16,-21-22-16,0 0 0,-22 0 16,22-22-16,-21 1 0,0 0 0,-22-21 15,22-1-15,-22-20 16,-20-1-16,20 1 0,1-1 0,-1 1 0,22-22 16,-22 1-16,22 20 0,21-21 15,-22 1-15,22-1 0,0-21 16,21 0-16,0 22 0,0-22 0,0 21 15,42-21-15,-20 22 0,-1 20 16,21-20-16,0 20 0,1 1 0,-1 20 16,0-20-16,22 20 0,-22 22 15,1-21-15,-1 21 0,0-22 0,1 22 16,-22 0-16,21 0 0,-21 21 0,22-21 16,-22 0-16,0 21 0,0-22 15,0 1-15,0 0 16,-21 0-16,0 0 15</inkml:trace>
  <inkml:trace contextRef="#ctx0" brushRef="#br0" timeOffset="20927.31">7832 4509 0,'0'0'0,"21"0"0,0 0 47,-21 21-16,0 0-31,-21-21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4:02:42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1545 0,'0'-21'109,"-21"21"-109</inkml:trace>
  <inkml:trace contextRef="#ctx0" brushRef="#br0" timeOffset="1227.29">1778 593 0,'0'0'0,"21"0"16,-21-21-16,21-1 0,-21 1 16,0 0-16,0 0 0,0 0 15,0 0-15,0-1 0,0 1 16,0 0-16,0 0 15,0 42 17,0 21-32,0-20 15,0 20-15,0 0 0,0 1 16,0-1-16,0 21 0,-21 1 0,0-1 16,0 22-16,21-21 0,-21-1 15,-1 85-15,1-84 16,0-1-16,0-20 0,0 20 0,0-21 15,21 1-15,-22-1 0,1 0 16,0 1-16,0-22 0,21 0 0,0 0 16,0 0-16,-21 1 0,0-22 15,-1 0 1,22-22-16,0 1 0,0-21 16,-21 21-16,21-22 0,-21 22 15,21-21-15,0 0 0,0-1 0,0 1 16,0 0-16,0-1 0,0 1 15,0 21-15,0-22 0,0 22 16,0 0-16,21 0 0,-21 0 0,21 21 31,1 0-31,-1 21 16,-21 0-16,0 0 0,21 22 0,-21-22 16,21 21-16,0 0 15,-21-20-15,21 20 0,1-21 0,-1 21 16,-21-20-16,21-1 0,0 0 15,0 0-15,0 0 0,1 0 0,-1 1 16,0-22-16,0 0 0,0 0 16,0 0-16,22 0 0,-22 0 15,0 0-15,0-22 0,22 1 0,-22 0 16,0 0-16,0 0 0,21-22 16,-20 22-16,-1-21 0,0 0 0,21-1 15,-21 22-15,1-21 0,-1-1 16,0 22-16,0 0 0,-21 0 0,0 42 47,0 0-47,0 0 0,-21 1 0,0-1 15,0 0-15,21 21 0,0-21 16,-22 1-16,1 20 0,21-21 0,-21 0 16,21 0-16,0 1 0,0-1 15,0 0-15,0-42 47,0 0-47,21-1 16,-21-20-16</inkml:trace>
  <inkml:trace contextRef="#ctx0" brushRef="#br0" timeOffset="1588.09">2392 762 0,'-21'0'16,"-1"0"-16,1 21 16,21 0-16,0 1 15,0-1-15,-21 0 0,21 0 16,0 0-16,0 0 0,0 1 16,21-22-16,0 0 15,1 0-15,-1 0 0,0 0 16,0-22-16,0 1 0,0 21 15,1-21-15,-1 0 0,0 0 0,0 0 16,-21-1-16,0 1 0,0 0 16,0 0-16,0 0 0,0 0 15,-21 21-15,-21 0 0,20 0 0,1 0 16,0 0-16,0 0 0,-21 21 16,20 0-16,1 0 0,0 0 0,0 0 15,0 22-15,0-22 0,21 0 16,0 21-16,0-20 0,0 20 15,0-21-15,0 0 0,0 0 0,0 1 16,21-1-16</inkml:trace>
  <inkml:trace contextRef="#ctx0" brushRef="#br0" timeOffset="2135.78">2836 1101 0,'0'0'0,"0"-21"0,0 42 31,-21 0-31,21 0 16,0 0-16,-21 0 16,21 22-16,-21-22 0,21 0 15,0 0-15,0 22 0,0-22 16,-21 0-16,21 0 0,0 0 0,0 0 15,0 1-15,0-1 16,0 0-16,0-42 31,0 0-15,-22-1-16,22 1 16,0 0-16,0-21 0,0 21 0,0-22 15,22 1-15,-1 0 0,0-1 16,0-20-16,0 20 0,22 22 15,-22-21-15,21 21 0,-21-22 16,22 43-16,-1-21 0,-21 21 16,21 0-16,-20 21 0,20 1 0,-21-1 15,0 21-15,22 22 16,-22-22-16,-21 0 0,0 1 16,0-1-16,0-21 0,0 21 0,0 1 15,-21-22-15,-1 0 0,1 0 0,0 0 16,0 1-16,21-1 0,0 0 15,-21-21-15,0 21 16,21-42 0,0 0-1,0 0-15,0-1 0,0 1 16,21 0-16,21-21 0</inkml:trace>
  <inkml:trace contextRef="#ctx0" brushRef="#br0" timeOffset="2808.39">3831 635 0,'0'0'0,"21"-21"0,-21 0 16,0 42 15,0 0-15,0 0-16,0 0 0,0 22 15,0-1-15,-21 22 0,0-22 16,21 21-16,-21 1 0,21-22 15,-21 1-15,-1 20 0,1-21 0,21 1 16,-21-1-16,0 0 0,21-20 16,0-1-16,-21 21 0,0-21 0,-1 0 15,22 1-15,-21-22 32,21-22-17,0 1-15,0 0 0,0 0 16,21-21-16,1 20 0,-22-20 15,42 0-15,-21-1 0,0 1 16,22 0-16,-22-1 0,21 22 0,0-21 16,-20 21-16,20-22 0,-21 22 15,21 21-15,-20 0 0,-1 0 16,0 0-16,0 0 0,0 0 0,-21 21 16,0 1-16,0-1 0,0 0 15,0 0-15,0 21 0,0-20 0,-21-1 16,0 0-16,0 0 0,0 0 15,-22 0-15,22 1 0,-21-22 16,-1 21-16,22-21 0,0 0 16,-21 0-16,21 0 0,-1 0 0,1 0 15,21-21 1,0-1-16,0 1 16,21 21-1,1 0-15,-1 0 0,0 21 16,0 1-16,-21-1 0,21 0 15,0 0-15,1 0 0,-22 0 0,0 1 16,0-1-16,21 21 0,-21-21 16,21 0-16,0 1 0,-21-1 15,21-21-15,0 21 16,1-21-16,-1 0 16,0 0-16,0 0 0,0-21 0,0 0 15,1 21-15,-1-22 0,0-20 16,21 21-16,-21 0 0</inkml:trace>
  <inkml:trace contextRef="#ctx0" brushRef="#br0" timeOffset="3212.16">4826 593 0,'0'0'0,"-42"-21"31,63 21 16,0 0-47,21 0 0,-21 0 0,22 0 15,20 0-15,-20 0 0,-1-22 16,21 22-16,-20 0 0,20 0 0,1-21 16,-22 21-16,22 0 0,-22 0 15,0 0-15,1 0 0,-1 0 0,-21 0 16,-42 0-1,0 0-15,0 0 16,-22 21-16</inkml:trace>
  <inkml:trace contextRef="#ctx0" brushRef="#br0" timeOffset="3500">5186 614 0,'0'0'0,"0"21"16,0 0-16,0 0 0,0 22 0,0-22 16,0 21-16,0 1 0,0-1 15,0 0-15,0 1 0,-21 20 0,21-21 16,0 1-16,-22-1 0,22 0 16,-21 1-16,21-22 0,0 21 0,0-21 15,-21 1-15,21-1 16,0 0-16,0 0 0,0-42 47,21 0-32,0 0-15,1-1 0</inkml:trace>
  <inkml:trace contextRef="#ctx0" brushRef="#br0" timeOffset="3871.78">5397 1143 0,'22'0'0,"20"0"31,-21 0-31,0 0 0,0 0 0,1 0 16,-1-21-16,0 0 0,0 21 16,43-43-16,-43 43 0,0-21 15,0 0-15,0 0 0,0 0 16,-21 0-16,0-1 0,-21 22 15,0 0 1,0 0-16,0 0 0,0 0 0,-22 22 16,22-1-16,-21 0 0,21 0 15,-22 0-15,22 22 0,0-1 0,0-21 16,0 21-16,-1 1 16,22-22-16,-21 21 0,21-21 0,0 1 15,0-1-15,0 0 0,0 0 16,0 0-16,0 0 0,0 1 0,21-22 15,1 0-15,-1 0 0,21 0 16,-21 0-16,22 0 0,-22 0 0,21 0 16,-21 0-16,22-22 0,-1 1 0,-21 0 15,21 0-15</inkml:trace>
  <inkml:trace contextRef="#ctx0" brushRef="#br0" timeOffset="4455.45">6032 1058 0,'0'0'0,"0"-21"0,0-42 31,0 42-31,0-1 16,22 1-16,-1 21 15,0 0-15,0-21 0,0 21 16,0 0-16,1 0 0,-1 0 0,0 0 16,0 21-16,0 0 0,0 1 15,1-1-15,-22 21 0,0-21 0,0 0 16,21 22-16,-21-22 0,0 21 15,0-21-15,0 22 0,-21-22 16,-1 0-16,1 21 0,0-20 0,0-1 16,0 0-16,0 0 0,-1 0 15,22 0-15,-21-21 0,0 0 16,42 0 15,0-21-31,1 0 0,-1 0 16,0 0-16,0-22 0,0 22 15,22-21-15,-22 0 0,21-1 0,0 1 16,-20 0-16,20-1 0,0 1 16,-21 0-16,22 20 0,-22-20 15,0 21-15,-21 0 0,0 42 32,-21 0-17,0 0-15,0 0 0,-1 22 0,1-22 16,0 21-16,0 1 0,0-1 15,21-21-15,0 21 0,-21 1 0,21-22 16,-22 21-16,22-21 0,0 1 16,0 20-16,0-21 0,0 0 15,22 0-15,-1 1 0,0-22 16,0 0-16,0 21 0,22-21 0,-22 0 16,21 0-16,0 0 0,-20 0 15,20 0-15,0-21 0,1-1 16,-22 22-16,21-21 0,0 0 0,-20-21 15,-1 21-15,21-22 0,-21 22 16</inkml:trace>
  <inkml:trace contextRef="#ctx0" brushRef="#br0" timeOffset="4808.25">7345 318 0,'0'0'0,"0"-22"0,0 65 47,-21-22-47,21 0 0,-22 21 15,1 1-15,21-1 0,-21 0 16,21 1-16,-21 20 0,21-20 0,-21 20 16,0 43-16,-1-43 15,22-20-15,-21 20 0,21-20 0,0-1 16,-21 0-16,21 1 0,-21-1 15,21-21-15,0 0 0,0 22 0,0-22 16,0 0-16,0 0 0,21-21 16,0 0-16,-21 21 0,21-21 15,1 0-15,-1 0 0,0 0 16,0 0-16,0 0 0,0 0 16,1-21-16,-1 21 0,0-21 0,0 0 15,0-22-15,0 22 0,1 0 16,-1-21-16,0-1 0</inkml:trace>
  <inkml:trace contextRef="#ctx0" brushRef="#br0" timeOffset="5080.1">7070 635 0,'0'0'16,"-22"0"-16,1 0 0,21 21 0,21-21 31,1 0-31,20 0 16,-21 0-16,21 0 0,-20 0 0,20 0 15,-21 0-15,21 0 0,1 0 16,-1 0-16,-21 0 0,22-21 0,-1 21 16,0 0-16,1 0 0,-22 0 15,21 0-15,0 0 0,-20 0 0,20-21 16,-21 21-16,0 0 0,0 0 15</inkml:trace>
  <inkml:trace contextRef="#ctx0" brushRef="#br0" timeOffset="6060.53">1143 1905 0,'0'0'0,"-21"0"0,0 0 15,-1 21-15,1-21 0,0 0 0,0 0 16,0 0-1,42 0 48,0 0-63,0 0 0,0 0 16,1 0-16,-1 0 0,21 0 0,0 0 15,22 0-15,-22 0 0,22 0 16,-1 0-16,22 0 0,-22 0 0,22 0 15,0 0-15,-22 0 0,22 0 16,21 0-16,-22-21 0,22 21 0,0 0 16,0 0-16,21 0 0,-21 0 15,21-21-15,-21 21 0,21 0 0,-22 0 16,22 0-16,0 0 0,0 0 16,0 0-16,0 0 0,0 0 15,22 0-15,-22-21 0,0 21 16,21 0-16,-21 0 0,21 0 0,-21 0 15,0 0-15,0 0 0,0 0 16,-21 0-16,21 0 0,0-21 0,-21 21 16,21 0-16,-22 0 0,1 0 0,-21 0 15,21 0-15,0 0 0,-22 0 16,22-22-16,0 22 0,-21 0 0,-1 0 16,1 0-16,0 0 0,-22 0 15,1-21-15,-1 21 0,-21 0 16,1 0-16,-1 0 0,0 0 15,-20-21-15,-1 21 0,0 0 0,0 0 16,0 0-16,-21-21 47,0 0-16,0 0-15</inkml:trace>
  <inkml:trace contextRef="#ctx0" brushRef="#br0" timeOffset="6180.46">7451 1715 0,'0'0'0,"0"21"47,-22-21-16</inkml:trace>
  <inkml:trace contextRef="#ctx0" brushRef="#br0" timeOffset="10375.51">741 3239 0,'0'0'0,"0"-22"0,0 1 16,0 0-1,21 0-15,-21 0 16,0 42 31,0 0-32,-21 21-15,21-20 16,0 20-16,0 0 0,0 1 16,0-1-16,0 0 0,0 1 15,-21-1-15,21 0 0,0-21 0,0 22 16,0-1-16,0-21 0,0 22 0,-22-22 16,22 21-16,-21-21 15,21 0-15,0 1 0,0-1 0,0 0 16,0-42 31,0 0-47,0-1 15,0 1-15,0 0 0,21 0 0</inkml:trace>
  <inkml:trace contextRef="#ctx0" brushRef="#br0" timeOffset="10691.33">1143 3154 0,'0'0'0,"21"-21"31,-21 42 1,0 0-17,0 21-15,0 1 0,0-1 16,0 0-16,0 1 0,-21 20 0,21-20 15,-21 20-15,21-21 16,-21 1-16,21-1 0,-22 0 0,22 1 16,0-22-16,0 21 0,0-21 15,-21 1-15,21-1 0,0 0 16,0 0-16,0 0 16,-21-42-1,21 0 1,0 0-16,0 0 15</inkml:trace>
  <inkml:trace contextRef="#ctx0" brushRef="#br0" timeOffset="11359.95">677 3704 0,'0'0'0,"-21"0"0,21 21 16,21-21 15,22 0-31,-22 0 16,0 0-16,21 0 0,-21-21 15,22 21-15,-1-21 0,-21 21 16,22-21-16,-1 21 0,0-21 0,22 0 16,-22 21-16,0-22 0,1 1 0,-1 21 15,0-21-15,-20 0 16,20 21-16,-21-21 0,0 21 0,0-21 15,-21 42 32,-21 0-31,21 0-16,-21 0 0,21 0 0,0 1 16,-21 20-16,0-21 0,0 21 15,21-20-15,0-1 0,0 21 16,0-21-16,0 0 0,0 1 0,0-1 15,0 0-15,21 0 16,0-21-16,0 0 16,0 0-16,0 0 0,22 0 15,-22 0-15,21 0 0,-21-21 0,22 0 16,-22 0-16,21-1 0,-21 1 16,22 0-16,-22 0 0,0 0 0,0 0 15,0-22-15,-21 1 0,0 21 16,0-22-16,0 22 0,0-21 15,-21 21-15,0 0 0,0-1 0,-21 1 16,20 0-16,-20 21 0,0 0 16,21 0-16,-22 0 0,22 21 0,-21-21 15,21 21-15,-22 1 0,22-1 16,0 0-16,0 0 0,21 0 16,-21 22-16,21-22 0,-22 0 15,22 0-15,0 0 0,0 0 16,0 1-16,0-1 0,0 0 15,22 0-15,-1-21 16,0 0-16,0 0 0,0 0 0,22 0 16,-22 0-16,21 0 0</inkml:trace>
  <inkml:trace contextRef="#ctx0" brushRef="#br0" timeOffset="12037.56">2159 3450 0,'0'0'0,"0"-21"31,0 42-15,0 0 0,-21 1-16,21-1 0,0 0 0,-21 21 15,21-21-15,-22 1 0,22 20 16,0-21-16,0 21 0,-21-20 15,21-1-15,0 0 0,-21 0 0,21 0 16,0 0-16,0 1 0,0-1 16,0 0-1,21-21 1,0-21-16,1 0 16,-1-1-16,0 1 0,0 0 15,21 0-15,-20 0 0,-1-22 16,0 22-16,0 0 0,0 0 0,0 0 15,1 0-15,-1-1 0,0 22 16,0 0-16,-21 22 31,21-22-31,-21 21 0,0 0 16,0 0-16,0 21 0,0-20 16,0-1-16,0 0 0,0 0 0,0 0 15,0 0-15,0 1 0,21-1 16,-21 0-16,22-21 0,-1 21 0,0-21 15,0 0-15,0 0 0,22 0 16,-22 0-16,21 0 0,-21 0 0,22 0 16,-22-21-16,0 21 0,21-21 15,-21 0-15,1-1 0,-1 1 0,-21 0 16,21-21-16,-21 21 0,21-22 16,-21 1-16,0 0 0,0-1 15,0 1-15,0 0 0,-21-1 16,0 1-16,0 21 0,-1 0 0,22-1 15,-21 22-15,0 0 0,0 0 16,0 0-16,0 0 0,-1 22 16,1-1-16,21 0 15,-21 0-15,21 0 16,0 0-16,0 1 0,21-22 16,0 0-16,1 0 0,-1 0 15,21 0-15</inkml:trace>
  <inkml:trace contextRef="#ctx0" brushRef="#br0" timeOffset="12351.38">4106 3196 0,'0'0'0,"0"-21"0,0 42 46,-21 0-46,0 1 16,21-1-16,0 21 0,-21-21 0,0 22 16,21-1-16,-22-21 0,22 21 15,0 1-15,-21 41 16,21-62-16,0 20 0,-21-21 16,21 21-16,0-20 0,-21 20 15,21-21-15,0 0 0,0 0 16,21-21-1,0 0 1,-21-21 0</inkml:trace>
  <inkml:trace contextRef="#ctx0" brushRef="#br0" timeOffset="12915.06">3619 3641 0,'0'0'0,"22"0"47,20 0-47,-21 0 0,21 0 0,1 0 15,-1 0-15,0-21 0,22 21 16,-22-22-16,1 1 0,20 21 0,-21-21 16,1 0-16,-1 21 0,22-21 0,-22 0 15,-21-1-15,21 22 16,1-21-16,-22 21 0,0 0 0,0-21 15,-21 0-15,-21 21 32,21 21-17,-21 0-15,0 0 0,0 1 0,-1-1 16,22 21-16,-21-21 0,21 0 16,-21 22-16,21-22 0,-21 21 0,21-21 15,0 1-15,0-1 0,0 0 0,0 0 16,0 0-16,21-21 0,0 21 15,22-21-15,-22 0 0,0 0 0,21 0 16,1 0-16,-22 0 0,21 0 16,0 0-16,-20 0 0,20-21 0,-21 0 15,21 0-15,-20 21 0,-1-21 16,0 0-16,0-22 0,-21 22 16,21 0-16,-21-21 0,0-1 0,0 22 15,-21-21-15,0-1 0,0 22 16,-22 0-16,22 0 0,-21 0 0,0 0 15,20 21-15,-20 0 0,0 0 16,-1 0-16,22 21 0,-21-21 0,21 21 16,-22 0-16,22 0 0,0 0 0,0 1 15,0 20-15,21-21 0,0 0 16,0 0-16,0 1 0,0-1 16,21-21-1</inkml:trace>
  <inkml:trace contextRef="#ctx0" brushRef="#br0" timeOffset="13375.8">5673 3450 0,'0'0'0,"21"0"0,0 0 0,-21-21 0,21 21 31,-21 21-15,-21 0-16,21 1 15,0 20-15,-21-21 0,0 0 16,21 0-16,-22 22 0,22-22 16,0 0-16,0 0 0,-21 0 15,21 1-15,0-1 0,0 0 0,-21 0 16,21-42 31,21 0-47,-21 0 0,21-1 15,-21 1-15,0 0 0,0-21 0</inkml:trace>
  <inkml:trace contextRef="#ctx0" brushRef="#br0" timeOffset="13667.63">5715 3154 0,'0'0'0,"-21"0"31,0 0-15,21 21-1,0 0-15,21-21 16,0 0 0,0 0-16,0 0 0,0 0 15,-21-21 1,0 0-16,0 0 15,-21 21 1,0 0-16,0 0 0,0 0 16,0 0-16,-1 0 0,22 21 31,0 0-31,0 0 0,0 0 16,22 1-16,20-1 15,-21 0-15,0 0 0</inkml:trace>
  <inkml:trace contextRef="#ctx0" brushRef="#br0" timeOffset="14292.28">6413 3535 0,'22'-64'31,"-22"43"-31,0 0 15,0 0-15,-22 0 0,22 0 16,-21-1-16,0 22 0,0 0 16,0 0-16,0 0 0,-1 0 0,1 0 15,0 0-15,-21 0 0,21 22 16,-22-1-16,22 0 0,-21 21 0,21-21 16,-22 22-16,22-22 15,0 21-15,0-21 0,21 22 0,0-22 16,0 42-16,0-41 0,0-1 15,0 0-15,21-21 0,0 21 16,0-21-16,0 0 0,1 0 0,-1 0 16,21 0-16,-21 0 0,22 0 15,-22-21-15,21 21 0,-21-21 0,22 0 16,-22-1-16,0 1 0,21-21 0,-21 21 16,1-22-16,-1 1 0,0 0 15,0-22-15,0 22 0,0-22 16,1 1-16,-1 21 0,-21-22 0,21 22 15,-21-22-15,21 22 0,-21 0 16,0 20-16,0-20 0,0 21 16,0 0-16,0 42 15,0 0 1,0 21-16,0-20 0,-21 20 16,0 0-16,0 1 0,21 20 0,0-21 15,-22 22-15,1-1 0,0-20 16,21-1-16,-21 22 0,21-22 0,-21-21 15,21 21-15,0 1 0,0-22 16,0 0-16,0 0 0,0 0 0,0 1 16,21-22 15,0 0-31,0 0 0,0-22 16,1 1-16,-1 0 0,0 0 15,0 0-15,0 0 0</inkml:trace>
  <inkml:trace contextRef="#ctx0" brushRef="#br0" timeOffset="15177.03">6816 3408 0,'-22'21'0,"22"0"16,22-21 15,-1 0-31,0 0 16,0 0-16,0 0 0,0 0 15,1-21-15,-1 21 0,0-21 0,0 0 16,0 0-16,22 21 0,-22-22 16,0 1-16,0 0 0,-21 0 0,0 0 15,0 0-15,-21 21 16,0 0 0,0 0-16,-1 21 0,-20 0 0,21 0 15,-21 0-15,20 0 16,-20 1-16,21 20 0,0-21 0,0 21 15,-1-20-15,1 20 0,21-21 0,0 21 16,0-20-16,0-1 0,0 0 16,0 0-16,0 0 0,21-21 0,1 21 15,-1-21-15,0 0 0,21 0 16,-21 0-16,22 0 0,-22 0 0,21 0 16,1 0-16,-22 0 0,21 0 15,0-21-15,1 0 0,-22 21 0,21-21 16,-21 0-16,22-22 0,-22 22 0,21 0 15,-21-21-15,1 21 0,-1-22 16,0 1-16,0 21 0,-21 0 0,0-22 16,21 22-16,-21 0 15,0 0-15,-21 42 32,21 0-32,-21 0 0,21 0 0,0 1 15,0-1-15,-21 0 0,21 21 0,-21-21 16,21 22-16,0-22 0,-22 0 15,22 0-15,0 22 0,0-22 0,-21 0 16,21 0-16,-21 0 16,21 0-16,0-42 47,0 0-32,0 0-15,0 0 16,0 0-16,0-1 0,0-20 0,0 21 15,21-21-15,-21-1 0,21 1 0,22 21 16,-22-22-16,0 22 0,21-21 16,-20 21-16,20 21 0,0-21 0,1 21 15,-1 0-15,0 0 0,1 0 16,-1 21-16,-21 0 0,21 0 0,-20 0 16,-1 22-16,-21-22 0,0 21 15,0-21-15,0 22 0,0-22 16,0 21-16,0-21 0,0 0 0,0 22 15,-21-22-15,-1 0 0,1 0 16,0 0-16,0 1 16,0-22-1,21-22 17,0 1-32,21 0 0,0 0 15,0 0-15,0 0 0,1-1 0,-1 1 16</inkml:trace>
  <inkml:trace contextRef="#ctx0" brushRef="#br0" timeOffset="15680.74">8361 3006 0,'0'0'0,"0"-21"0,21 21 16,-21-22-16,0 44 31,0-1-16,0 0-15,-21 21 0,21-21 0,0 22 16,0-1-16,-21 0 0,-1 1 0,22-1 16,-21 0-16,21 1 0,0-1 15,0 0-15,0-20 0,0 20 0,0-21 16,0 0-16,0 22 0,0-22 16,0 0-16,0 0 0,21-21 15,1 0-15,-1 0 0,0 0 16,0 0-16,0 0 15,0 0-15,1 0 0,-1 0 0,21-21 16,-21 0-16,0 0 0,1-1 16,-1 1-16,21-21 0,-21 21 0,0 0 15,1-22-15,-1 22 0,-21-21 0,0 21 16,0-1-16,21 1 0,-21 42 31,-21 1-31,21-1 16,0 0-16,-21 0 0,21 0 15,-22 22-15,22-22 0,-21 0 0,21 0 0,0 0 16,0 0-16,0 1 16,0-1-16,21-21 31,1 0-31,-1 0 16,0-21-16,0-1 0,0 1 15,0 0-15,1 0 0,-22-21 16,21 20-16</inkml:trace>
  <inkml:trace contextRef="#ctx0" brushRef="#br0" timeOffset="15871.63">8911 3048 0,'-21'0'0,"42"0"0,-63 0 0,21 0 0,21-21 16,-22 21-16,1 0 15,21 21 32,-21 0-16,0-21-31</inkml:trace>
  <inkml:trace contextRef="#ctx0" brushRef="#br0" timeOffset="16051.53">8107 3239 0,'0'0'16,"-64"42"0,64-21-16,21-21 15,1 0 1,-1 0-16,21 0 0,-21 0 0,22 0 16,-22 0-16,21-21 15,-21 21-15,0-21 0,22 0 0,-22 21 16,0-22-16</inkml:trace>
  <inkml:trace contextRef="#ctx0" brushRef="#br0" timeOffset="17716.09">9123 3556 0,'0'0'0,"-21"0"0,-1 0 16,1 21-16,0-21 0,0 0 15,21-21 1,0 0 0,21 21-16,0-21 0,22 0 15,-22-1-15,21 1 16,0 0-16,1-21 0,20 21 0,-20-22 0,-1 1 16,21 0-16,-20 20 0,-1-20 15,0 0-15,-20 21 0,20-1 16,-21-20-16,-21 21 0,0 0 0,0 0 15,0-1-15,0 1 0,-21 0 16,-21 21-16,20 0 0,1 0 16,0 0-16,-21 0 0,21 0 15,-22 0-15,22 0 0,-21 21 0,21 0 16,-1 1-16,1-1 0,0 0 16,0 21-16,0 1 0,0-1 0,21 21 15,-22-20-15,22 20 0,-21 1 16,21-1-16,0 1 0,0-22 15,-21 22-15,21-1 0,-21 1 0,21-1 16,-21 1-16,0 20 0,21-20 0,-22-1 16,1 22-16,0-22 0,0 1 15,0 21-15,0-22 0,-1 1 0,1-1 16,0 1-16,0-22 0,21 21 0,-21 1 16,0-22-16,-1 1 0,22-1 15,0 0-15,0 1 0,0-22 0,0 0 16,0 0-16,22-21 15,-1 0 1,0 0-16,0-21 0,0-21 0,22 20 16,-22 1-16,21-21 0,0 0 0,-20-1 15,20 1-15,0 0 16,1-22-16,-22 22 0,21-22 0,-21 1 16,0-1-16,1 1 0,-1-22 0,-21 22 15,0-22-15,0 21 0,0-20 16,0 20-16,0 22 0,-21-22 0,-1 22 15,1 0-15,0-1 0,0 22 16,0 0-16,0 0 0,-22 21 0,22 0 16,0 0-16,0 0 0,0 0 15,42 0 17,0 0-32,0 0 0,0 0 15,22-21-15,-22 21 0,21 0 16,-21-21-16,22 21 0,-1-22 0,0 1 15,1 0-15,-1 0 0,0 0 16,1 0-16,-1-1 0,0 1 0,1 0 16,-22 0-16,21 0 0,-21 0 15,0-1-15,1 1 0,-1 0 0,-21 0 16,-21 42 15,-1 0-31,1 0 16,0 1-16,21-1 0,-21 0 15,21 21-15,-21-21 0,21 1 0,0-1 16,0 21-16,0-21 16,0 0-16,0 1 0,21-1 15,0-21-15,0 0 0,0 0 0,1 0 16,20 0-16,-21 0 0,21 0 16,1 0-16,-22 0 0,21-21 0,1 21 15,-1-22-15,0 1 0,1 0 16,-22 0-16,21-21 0,-21 20 0,0 1 15,22-42-15,-43 42 0,0-1 16,21 1-16,-21 0 0,0 0 16,0 0-16,0 42 47,0 0-47,0 0 0,-21 0 0,21 1 15,0-1-15,0 21 0,0-21 16,-21 22-16,21-1 0,-22-21 0,1 21 15,21 1-15,0-1 0,-21 0 16,21 1-16,-21 20 0,0 43 16,21-42-16,0-22 0,-43 85 15,43-64-15,-21 1 0,21-1 16,-21 1-16,0-22 0,21 22 16,-42 63-16,42-64 0,0 1 0,-22-1 15,22 1-15,-21-22 0,21 22 16,0-1-16,0-21 0,0 1 15,-21 41-15,0-41 0,21-1 16,0-21-16,0 0 0,-21 1 0,0-1 16,-1-21-1,1 0-15,0-21 16,0-1-16,21 1 0,-21 0 0,0 0 16,-1-21-16,1 20 0,0-20 0,0-21 15,0 20-15,0-20 16,21-1-16,0 1 0,0-1 0,0 1 15,0-1-15,0-20 0,0 20 0,21-21 0,0 22 16,0-22-16,0 1 16,0 20-16,1 1 0,20-1 0,-21 1 15,21-1-15,1 22 0,-22-22 16,21 22-16,-21 0 0,22-1 0,-22 22 16,21-21-16,-21 21 0,-21-1 0,22-20 15,-22 21-15,0 0 16,0 0-16,0-1 0,0 1 15,0 0-15,0 0 16,0 0-16</inkml:trace>
  <inkml:trace contextRef="#ctx0" brushRef="#br0" timeOffset="18691.54">12319 2773 0,'0'0'16,"0"-21"-16,0 0 0,21-1 16,-21 1-1,0 42 16,-21 1-31,0-1 0,21 21 0,-21-21 16,-1 22-16,22-1 0,-21 0 16,0 1-16,0 20 0,-43 43 15,43-64-15,0 22 0,-42 20 16,41-41-16,-20-1 16,21 0-16,-21 1 0,20-22 0,1 21 15,0-21-15,0-21 0,0 22 0,0-1 16,-1-21-16,1 0 15,0 0-15,0 0 0,21-21 16,0-1-16,-21 1 0,0 0 0,21 0 16,-22-21-16,22-1 0,0 1 15,0 0-15,0-22 0,0 22 0,0-1 16,0 1-16,0 0 16,0-1-16,22 1 0,-22 21 0,21 0 15,-21 0-15,21 21 0,0 0 0,-21-22 16,21 22-16,0 0 15,1 0-15,-22 22 0,21-1 0,-21 0 16,0 0-16,21 21 0,-21 1 16,21-1-16,-21 0 0,0 1 0,0-1 15,21 0-15,-21 1 0,21-1 0,1-21 16,-22 22-16,21-22 0,0 0 16,0 0-16,-21 0 0,21 0 0,0-21 15,22 0-15,-22 0 0,0 0 16,0 0-16,22 0 0,-22 0 15,21 0-15,-21-21 0,22 0 0,-1 0 16,-21 0-16,21-22 0,-20 22 16,20-21-16,-21 0 0,21-1 0,-20 1 15,-1 0-15,0-1 0,0 22 16,-21 0-16,0 0 0,21 0 0,-21 42 31,0 0-15,0 0-16,-21 21 0,21-20 15,0 20-15,-21-21 0,0 21 0,21-20 16,0 20-16,-21-21 0,-1 0 16,22 0-16,-21 1 0,21-1 0,0 0 15,0 0-15,0 0 16,0-42 15,0 0-31,0 0 0,0 0 16,21-22-16,1 22 0,-22-21 0,21-1 15</inkml:trace>
  <inkml:trace contextRef="#ctx0" brushRef="#br0" timeOffset="19028.34">12827 2858 0,'-21'0'15,"0"21"-15,21 0 16,-22 0-16,1 0 0,21 0 15,21-21 17,1 0-32,-1 0 0,0 0 15,0 0-15,0 0 0,-21-21 16,21 21-16,-21-21 0,22 21 0,-22-21 16,0 0-16,0 0 15,0-1-15,-22 1 16,1 21-16,0 0 15,0 0-15,0 0 16,21 21-16,-21 1 0,21-1 0,-22-21 16,22 21-16,0 0 0,0 0 0,0 0 15,0 1-15,0-1 0,0 0 16,0 0-16,0 0 0,0 0 16,22-21-16,-1 22 0</inkml:trace>
  <inkml:trace contextRef="#ctx0" brushRef="#br0" timeOffset="19568.04">13166 3112 0,'0'0'0,"-43"0"31,22 0-31,0 21 0,21 0 0,0 21 16,-21-21-16,21 1 15,0-1-15,0 21 0,0-21 0,0 22 16,-21-1-16,21 0 0,-22-21 16,22 1-16,0-1 0,0 0 15,-21 0-15,21 0 16,-21-21-16,21-21 31,0 0-15,0 0-16,0-22 15,0 22-15,0 0 0,0 0 0,0-21 16,0-1-16,21 22 0,0-21 0,1-1 16,20 22-16,-21-21 0,21 21 15,1 0-15,-1-1 0,22 1 16,-22 0-16,0 21 0,22 0 0,-22 0 16,0 0-16,1 0 0,-22 0 0,21 21 15,-21 0-15,1 1 0,-1 20 16,-21-21-16,0 21 0,0 1 15,0-1-15,0-21 0,0 22 0,0-1 16,-21-21-16,21 0 0,-22 22 0,1-22 16,0 0-16,21 0 0,-21-21 15,0 21-15,0-21 0,21 21 16,-22-21-16,22-21 31,0 0-31,0 0 0,22 0 16,-1 0-16,0-1 0,0-20 15</inkml:trace>
  <inkml:trace contextRef="#ctx0" brushRef="#br0" timeOffset="20283.63">14266 2709 0,'0'0'0,"0"-21"0,0 42 31,-21 1-31,0-1 0,21 0 16,-21 21-16,0 1 0,21-1 16,-22 0-16,22 1 0,-21-1 0,21 0 15,-21 1-15,0-1 0,21 0 16,0 1-16,0-1 0,-21 0 16,0 1-16,21-22 0,-22 21 0,22-21 15,0 0-15,0 1 0,-21-1 16,21 0-16,-21-21 0,21 21 0,0-42 47,0 0-32,21 0-15,-21-1 0,21-20 16,-21 21-16,22-21 0,-1-1 0,0 22 16,0-21-16,0-1 0,0 22 0,1-21 15,-1 21-15,21-22 0,-21 22 16,22 21-16,-22-21 0,21 0 15,0 21-15,1 0 16,-22 0-16,0 0 0,0 0 0,0 0 16,1 0-16,-22 21 15,0 0-15,0 0 0,0 1 16,0-1-16,-22-21 0,1 21 0,0 0 16,0 0-16,0 0 0,-22 1 15,1-22-15,21 21 0,-21-21 0,-1 0 16,1 0-16,0 21 0,20-21 15,-20 0-15,21 0 0,0 0 16,0 0-16,21-21 0,0 0 16,21 21 15,0 21-31,-21 0 16,21 0-16,0 0 0,-21 0 15,21 1-15,1-1 0,-22 21 0,0-21 16,21 0-16,0 1 0,-21-1 0,21 0 15,-21 0-15,21 0 0,-21 0 16,21-21-16,-21 22 0,22-22 0,-1 0 16,0 0-16,0 0 15,0 0-15,0 0 16,1-22-16,-22 1 16,21 0-16,0 0 15</inkml:trace>
  <inkml:trace contextRef="#ctx0" brushRef="#br0" timeOffset="20809.22">15007 3429 0,'0'21'15,"0"0"1,0 1-16,21-22 16,0 0-1,1 0-15,-1 0 0,0 0 16,0 0-16,0-22 0,0 22 16,-21-21-16,22 21 0,-22-21 15,0 0 1,-22 21-1,1 0 1,0 0-16,0 0 16,21 21-16,-21-21 15,21 21 1,-21 0-16,42-21 31,0 0-31,0 0 16,0 0-16,0 0 0</inkml:trace>
  <inkml:trace contextRef="#ctx0" brushRef="#br0" timeOffset="21159.53">15706 3429 0,'0'0'0,"0"21"0,0 0 16,0 1-1,21-22 1,0 0 0,0 0-1,-21-22-15,21 22 16,-21-21-16,0 0 16,-21 21 15,0 0-16,0 0 1,21 21-16,0 0 16,0 1-16,21-22 31,0 0-15,0 0-16,0 0 15</inkml:trace>
  <inkml:trace contextRef="#ctx0" brushRef="#br0" timeOffset="21491.86">16341 3514 0,'0'0'0,"0"21"16,21-21-16,0 0 15,0 0 1,0 0-1,0 0-15,-21-21 32,0 0-32,-21 21 31,0 0-15,0 0-16,0 21 15,21 0-15,0-42 63,21 21-63,0-21 0,0-1 15,22 1-15</inkml:trace>
  <inkml:trace contextRef="#ctx0" brushRef="#br0" timeOffset="22031.55">17611 3048 0,'0'0'0,"0"-42"31,0 21-31,0-1 16,-22 1-16,1 0 15,21 0-15,-21 0 0,21 0 0,0-1 16,0 1-16,0 0 0,0 0 16,0 0-16,0 0 0,0-22 15,0 22-15,0 0 0,0-21 0,21 20 16,-21 1-16,21-21 0,22 21 16,-22 0-16,0-1 0,21 1 15,1 0-15,-1 0 0,-21 21 0,22-21 16,-1 21-16,0 0 0,-21 0 15,22 0-15,-1 0 0,-21 0 0,0 21 16,1 0-16,-1 0 0,0 0 16,-21 22-16,0-1 0,0-21 0,0 22 15,0-1-15,0-21 0,0 21 16,-21 1-16,0-22 0,-1 21 0,1 1 16,0-22-16,0 21 0,0-21 15,0 22-15,21-22 0,-22 21 16,1-21-16,0 0 0,0 22 0,0-22 15,0 0-15,21 0 0,-22 0 16,22 22-16,-21-43 0,21 21 0,0 0 16,0 0-16,0 0 0,0 1 15,0-1 1,21-21-16,1 0 16</inkml:trace>
  <inkml:trace contextRef="#ctx0" brushRef="#br0" timeOffset="22588.23">17843 3895 0,'-21'21'0,"21"0"31,21-21 0,1 0-15,-1 0-16,0 0 16,-21-21-16,0 0 15,0 0-15,0-1 16,-21 22-1,0 0 1,-1 0-16,1 0 0,0 22 16,0-1-1,21 0-15,0 0 16,0 0-16,21-21 31,0 0-31,0 0 0,1 0 16,-1 0-1,-21-21-15,21 21 0,-21-21 16,0 0-16,0 0 0,0-1 16,-21 22-1,0 0 1,-1 0 0,22 22-16,-21-22 15,21 21-15,-21-21 31,0 0-15</inkml:trace>
  <inkml:trace contextRef="#ctx0" brushRef="#br0" timeOffset="40943.79">889 5398 0,'-21'0'15,"0"0"-15,-1 0 16,1 0-16,0 0 16,0 0-16,0 0 15,0 0-15,-1 0 0,1 0 16,0 0-16,0 0 0,0 0 16,0 0-16,-1 0 0,-20 0 0,21 0 15,0 0-15,0 0 0,-1 0 16,1 0-16,0 0 15,42 21 17,0-21-17,1 0-15,20 0 0,-21 0 0,21 0 0,1 0 16,20 21-16,-20-21 16,20 0-16,-21 0 0,22 0 0,-22 0 15,22 0-15,-22 0 0,22 0 16,-1 0-16,1 0 0,-22 0 0,21 0 15,1 0-15,-1 0 0,-20-21 16,-1 21-16,0-21 0,1 21 16,-22 0-16,0 0 0,0 0 0,0 0 15,-42 0 32,0 0-47,0-22 0,0 22 16,0-21-16,21 0 15</inkml:trace>
  <inkml:trace contextRef="#ctx0" brushRef="#br0" timeOffset="41392.54">1376 5038 0,'0'0'0,"-21"-21"0,-22 21 31,22 0-31,21 21 15,0 0-15,0 0 16,0 0-16,0 0 16,21 1-16,0-1 0,1 0 15,20 0-15,-21-21 0,21 21 16,-20-21-16,20 21 0,0-21 0,1 0 16,-22 0-16,21 0 0,0 0 15,-20 0-15,20 0 0,-21 0 0,0 0 16,0 0-16,1 0 0,-1 0 15,-42 0 32,-1 22-47,1-22 16,0 21-16,-21 0 0,21 0 0,-22 0 16,1 22-16,0-22 0,-1 21 15,1 0-15,-22 1 0,22-22 16,0 21-16,-1 1 0,1-1 0,0-21 15,21 21-15,-1-20 0,1-1 16,21 0-16,-21 0 0,42-42 47,0 0-47,1 0 0,-1-1 0</inkml:trace>
  <inkml:trace contextRef="#ctx0" brushRef="#br0" timeOffset="42980.63">3006 4911 0,'0'0'0,"21"-21"0,-21-22 0,0 22 15,0 0-15,21 21 16,-21-21-16,0 42 16,0 21-1,0-21-15,0 22 16,0-1-16,0 0 0,0 1 0,0-1 16,0 22-16,-21-22 0,0 0 15,-1 22-15,1-22 0,0 0 0,0 1 16,0 20-16,-22-20 0,22-1 15,0 0-15,-21 1 0,21-1 0,-1-21 16,1 0-16,0 22 0,21-22 16,-21 0-16,0-21 0,0 0 15,-1 0 1,1-21-16,21 0 0,-21-1 0,0 1 16,21 0-16,-21-21 0,0 21 15,21-22-15,0 1 0,-22 0 16,22-1-16,-21 22 0,21-21 15,0-1-15,0 22 0,0 0 0,0 0 16,0 0-16,0 0 0,21-1 16,1 22-16,-1 0 15,0 0-15,0 0 0,0 22 16,0-1-16,1 0 0,-1 0 0,-21 0 16,21 0-16,0 22 0,0-22 15,0 21-15,-21-21 0,22 22 16,-1-1-16,0-21 0,0 0 0,-21 22 15,21-22-15,0 0 0,1 0 0,-1 0 16,0-21-16,-21 22 16,21-22-16,0 0 0,0 0 0,1 0 15,-1 0-15,0 0 0,21-22 0,-21 1 16,1 0-16,-1 0 0,0 0 16,0 0-16,0-22 0,0 22 0,1-21 15,-1 21-15,0-22 0,0 22 16,-21 0-16,0 0 0,0 0 0,21-1 15,-21 1-15,0 0 16,0 42 15,0 0-31,-21-21 0,21 22 0,0-1 16,0 0-16,-21 0 0,21 21 16,0-20-16,-21-1 0,21 0 15,0 21-15,0 1 0,0-22 16,0 0-16,0 0 0,0 0 15,21-21-15,0 21 0,0-21 16,0 0-16,1 0 0,-1 0 16,0 0-16,0 0 0,0-21 15,0 0-15,1 0 0,-1 0 0,0 0 16,0-1-16,0 1 0,0-42 16,-21 20-16,0 22 0,0-21 15,0 21-15,0-22 0,0 22 0,0 0 16,-21 0-16,0 21 0,-21 0 15,21-21-15,-1 21 0,-20 0 16,21 0-16,0 0 0,0 0 0,-1 0 16,1 21-16,0-21 0,21 21 15,21-21 17,22 21-32,-22-21 0,21 0 0,-21 0 15,22 0-15,-1 0 0,0 0 16,1 0-16,-1 0 0,0 0 0,-21-21 15,22 21-15,-1 0 0,0 0 0,-20-21 16,20 21-16,-21 0 16,0 0-16,0 0 0,1 0 15,-22 21 17,-22 0-32,1 0 0,21 1 15,-21-1-15,21 0 0,-21 0 16,21 0-16,0 0 0,-21 22 0,21-22 15,-21 0-15,21 21 0,0-20 16,-22-1-16,22 0 0,0 0 0,0 0 16,0 0-16,0 1 15,22-22-15,-1 0 0,0 0 16,0 0-16,21 0 0,-20 0 16,-1 0-16,0-22 0,21 1 15,-21 0-15,22 0 0,-22 0 0,0-22 16,21 22-16,-20 0 0,-1-21 15,0 21-15,-21-22 0,0 1 0,0 21 16,0-22-16,0 22 0,0 0 16,0 0-16,-21 0 0,0 0 15,-1 21-15,-20 0 0,21 0 0,0 0 0,-22 0 16,22 0-16,0 0 0,-21 0 16,21 0-16,-1 21 0,-20-21 15,42 21-15,-21 0 0,0 0 16,21 0-16,21 1 15,0-22 1,21 0-16,-20 0 0,-1 0 16,21 0-16,0-22 0</inkml:trace>
  <inkml:trace contextRef="#ctx0" brushRef="#br0" timeOffset="43696.22">4974 4911 0,'-21'-21'32,"0"21"-32,0 0 15,21 21-15,0 0 0,-22 21 0,1-21 16,21 22-16,0-1 0,-21 0 0,0 1 16,0-1-16,0 0 0,21-20 15,-22 20-15,22 0 0,-21 1 0,21-1 16,0-21-16,-21 21 0,21-20 15,-21-1-15,21 21 0,0-21 0,-21-21 16,21 21-16,0 1 0,0-44 47,0 1-47,0 0 0,0 0 16,0 0-16,0-22 0,0 22 0,0 0 15,21 0-15,0-21 0,0 20 16,0 1-16,1 0 0,20 0 0,-21 0 15,0 0-15,43-22 0,-22 43 16,-21 0-16,22-21 16,-22 21-16,0 0 0,0 0 15,-21 21-15,0 0 0,0 1 16,0-1-16,0 0 0,-21 0 16,-21 0-16,20 0 0,1-21 15,-21 22-15,21-22 0,-22 21 16,22-21-16,0 0 0,0 0 0,0 0 15,0 0-15,-1 0 16,22-21-16,22 21 47,-1 0-47,-21 21 16,0 0-16,21 0 0,-21 0 15,21 0-15,-21 1 0,21-1 0,0 0 16,1 0-16,-22 0 0,21 0 0,0 1 15,0-1-15,0-21 16,0 0-16,1 21 0,20-21 0,-21 0 16,0 0-16,0 0 0,1 0 15,-1-21-15,21 21 0,-21-21 0,0-1 16,1 22-16,-22-21 0,21 0 0,-21 0 16,21 0-16,-21 0 0,0-1 15,0 1-15,0 0 0,0 0 16,0 0-16,0 0 15,0-1-15</inkml:trace>
  <inkml:trace contextRef="#ctx0" brushRef="#br0" timeOffset="44896.53">6752 5546 0,'0'0'0,"21"0"0,-21-21 0,21 21 0,1 0 16,-1-22-16,-21 1 0,21 21 15,0-21-15,0 0 0,0 0 16,1 0-16,-1-1 0,-21 1 16,21 0-16,-21 0 0,0 0 15,0 0-15,0-1 0,0-20 0,0 21 16,0-21-16,-21 20 0,0-20 15,-1 0-15,1 21 0,0-1 16,0 1-16,0 0 0,-22 0 0,1 21 16,21 0-16,-21 0 0,-1 21 15,1 0-15,0 0 0,-1 22 0,1-22 16,0 21-16,-1 1 0,22-1 16,-21 21-16,21-20 0,-1-1 0,22 0 15,0 1-15,0-1 0,0 0 16,0-20-16,0 20 0,0-21 0,22 0 15,-1 0-15,0 1 0,21-22 0,-21 0 16,22 0-16,-22 0 0,21 0 16,1 0-16,-22 0 0,21-22 0,0 1 15,1 0-15,-1 0 0,0 0 16,-20-22-16,20 22 0,-21-21 16,21 21-16,-20-22 0,-22 1 0,21 21 15,-21-21-15,0-1 0,21 22 16,-21 0-16,0 0 0,0 0 0,0-1 15,-21 44 1,0-1-16,21 0 0,-22 21 16,22-21-16,0 1 0,-21 20 0,21-21 15,0 21-15,0-20 0,0-1 16,0 21-16,0-21 0,0 0 16,0 1-16,21-1 0,1 0 0,-1-21 15,0 21-15,0-21 0,0 0 0,0 0 16,22 0-16,-22 0 0,21-21 15,-21 21-15,22-21 0,-22 0 16,21-1-16,-21 1 0,1 0 0,-1-21 16,21-1-16,-21 1 0,0 21 15,-21-21-15,0 20 0,0 1 16,0 0-16,0 0 0,0 0 0,0 42 31,0 0-31,-21 0 16,0 0-16,21 1 0,0 20 15,0-21-15,0 0 0,-21 0 16,21 1-16,0-1 0,0 21 0,0-21 16,0 0-16,0 1 0,0-1 15,0 0 1,0-42 15,0 0-31,0-1 0,0 1 16,0 0-16,0 0 0,0 0 0,0 0 15,0-1-15,0 1 0,21-21 16,-21 21-16,21 0 0,0-22 0,1 22 16,20 0-16,-21 0 0,21 0 15,1 21-15,-1 0 0,0 0 16,1 0-16,-1 0 0,0 0 0,1 0 16,-22 21-16,21 0 0,-21 0 15,22 21-15,-22-20 0,-21-1 0,0 0 16,0 21-16,0 1 0,0-22 15,0 0-15,-21 0 0,21 0 16,-21 0-16,-1 1 0,1-22 0,0 21 16,21-42 15,21-1-31,0 1 0,1 21 0,20-21 16</inkml:trace>
  <inkml:trace contextRef="#ctx0" brushRef="#br0" timeOffset="45447.22">8594 5249 0,'0'0'0,"21"-21"0,-21-21 16,0 21 0,0 0-16,0-1 15,0 1-15,-21 21 0,-1 0 16,1 0-16,0 0 0,0 0 15,0 0-15,-22 21 16,22 1-16,0-1 0,0 21 0,-21-21 16,20 0-16,1 22 0,0-22 15,0 21-15,0-21 0,21 1 0,0 20 16,0-21-16,0 0 0,0 0 0,0 1 16,0-1-16,21 0 0,0-21 15,0 0-15,0 0 0,1 0 0,41 0 16,-42 0-16,22 0 15,-22-21-15,0 0 0,21-1 0,-21 1 16,1 0-16,-1 0 0,21-21 0,-21 20 16,0-20-16,1 0 0,-1-1 15,0-20-15,0 21 0,0-22 16,0 1-16,1 20 0,-22-20 0,21 20 16,-21 1-16,21 0 0,-21 21 15,0-1-15,0 1 0,0 42 31,0 22-31,0-22 0,-21 21 16,0 22-16,-1-22 0,22 0 0,0 22 16,0-22-16,-21 1 0,21-1 15,0 0-15,0 1 0,0-1 0,0-21 16,0 0-16,0 22 0,0-22 0,0 0 16,21-21-16,1 21 0,-1-21 15,0 0-15,0 0 16,0 0-16,0 0 0,22 0 0,-22-21 15,21 21-15</inkml:trace>
  <inkml:trace contextRef="#ctx0" brushRef="#br0" timeOffset="46287.74">10689 5144 0,'0'21'31,"21"-21"-16,0 0-15,1-21 0,-1 21 16,21-22-16,-21 1 0,22 21 0,-1-21 16,0-21-16,22 21 0,-22-1 15,0-20-15,1 0 0,-1-1 0,0 22 16,1-21-16,-22 0 16,0-1-16,0 1 0,-21 21 0,0-22 15,0 22-15,0-21 0,0 21 16,0 0-16,-21-1 0,0 22 15,0 0-15,0 0 0,-1 0 0,1 0 16,0 0-16,0 22 0,0-1 16,0 0-16,-1 21 0,1 1 15,0-1-15,0 0 0,0 22 0,0-1 16,21 1-16,-22 20 0,1-20 0,0-1 16,21 22-16,-21-21 0,-21 84 15,42-85-15,-22 22 0,1 0 0,0-1 16,0 1-16,0-22 15,0 22-15,-1-21 0,1 20 0,0 1 16,0-22-16,0 22 0,0-21 0,-1-1 16,1 64-16,0-63 0,21-22 15,-21 0-15,21 1 0,0-1 16,0 0-16,0-21 0,0 1 16,21-22-16,0 0 0,0 0 15,22-22-15,-22 1 0,21 0 16,43-21-1,-43-1-15,1 1 0,-1 0 0,0-1 16,22-20-16,-22-1 0,43-41 16,-64 41-16,0 1 0,0-22 15,-21 21-15,0-20 0,0-64 16,-21 63-16,0 21 0,-64-84 16,22 106-16,20 0 0,-20-1 15,21 1-15,-22 21 0,22 0 0,-1 21 16,1 0-16,0-22 0,21 22 0,-22 0 15,64 0 17,1 0-32,-1 0 0,0 0 0,21 0 15,-21 0-15,22 0 0,-22 0 16,21 0-16,1-21 0,-1 0 16,0 21-16,-21-21 0,22 0 0,-22 21 15,21-21-15</inkml:trace>
  <inkml:trace contextRef="#ctx0" brushRef="#br0" timeOffset="46711.5">11472 5038 0,'0'21'16,"-21"0"-1,21 0-15,21-21 47,0 0-47,1-21 16,-1 21-16,0-21 0,21 0 0,-21 0 15,22-1-15,-22 1 0,0 0 16,0 0-16,0 0 0,-21 0 16,-21 21-1,0 0 1,-21 0-16,21 0 0,-1 21 0,-20 0 15,0-21-15,21 21 0,-1 0 0,-20 0 16,21 22-16,0-22 16,0 0-16,21 21 0,0-20 0,-22-1 15,22 0-15,0 0 0,0 0 0,0 0 16,0 1-16,0-1 0,0 0 16,22 0-16,-1-21 0,0 0 15,0 0-15,0 0 0,0 0 0,22 0 16,-22 0-16,0 0 0,21 0 15,-20 0-15,20 0 0,-21-21 0,21 21 16,-20-21-16</inkml:trace>
  <inkml:trace contextRef="#ctx0" brushRef="#br0" timeOffset="47396.13">12065 5038 0,'0'0'0,"-21"0"0,0 21 15,21 0 1,21-21 0,0 0-16,0 0 15,0 0-15,0 0 0,1 0 16,-1 0-16,21 0 0,-21-21 0,0 21 16,22-21-16,-22 21 15,0-21-15,0-1 0,-21 1 16,0 0-16,0 0 0,0 0 15,-21 21 1,0 0-16,0 0 0,-22 0 0,22 0 16,-21 0-16,21 21 0,-22 0 0,22 0 15,-21 0-15,21 1 0,0-1 16,-1 21-16,1-21 0,21 22 0,0-22 16,0 0-16,0 21 0,0-21 15,0 1-15,0-1 0,0 0 0,21 0 16,1-21-16,20 21 0,-21-21 15,21 0-15,1 21 16,-22-21-16,21 0 0,1 0 0,-1 0 16,0-21-16,1 21 0,-1-21 0,0 0 15,1 0-15,-22 0 0,21-22 16,0 1-16,-20 0 0,20-1 0,0 1 16,-21-22-16,22 22 0,-1-21 0,-21 20 15,0-20-15,1 20 0,20-41 16,-42 41-16,0 22 0,0-21 15,0 21-15,0 0 16,-21 21-16,0 0 0,-1 21 16,1 0-16,0 0 0,0 0 15,0 22-15,0-1 16,21 0-16,0 1 0,-22-1 0,22 21 16,-21-20-16,21 63 0,0-64 15,0 21 1,0-20-16,0-22 0,0 42 0,21-41 15,1-1-15,-1 0 0,0-21 16,0 21-16,0-21 0,0 0 0,22 0 16,-22 0-16,21 0 0,-21 0 15,1 0-15,20 0 0,-21 0 0,21-21 16,-20 0-16,-1 21 0,21-21 16</inkml:trace>
  <inkml:trace contextRef="#ctx0" brushRef="#br0" timeOffset="47528.05">13335 5207 0,'0'21'32,"0"0"-17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4:04:52.0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423 7239 0,'0'0'0</inkml:trace>
  <inkml:trace contextRef="#ctx0" brushRef="#br0" timeOffset="240.86">296 7239 0,'-21'0'0,"0"0"16,-21 21-1,20-21-15,1 0 0,0 0 0,0 0 16,0 0-16,0 0 0,21-21 31,21 21-15,0 21-16,0 0 0,21-21 0,22 0 16,-22 0-16,1 0 0,20 0 15,1 0-15,-1 0 0,1 0 0,-1 0 16,1 0-16,105 0 0,-84 0 15,-22 0-15,85 0 16,-84-21-16,-22 21 0,22 0 16,-22 0-16,0-21 0,1 21 15,-1 0-15,-42-21 16</inkml:trace>
  <inkml:trace contextRef="#ctx0" brushRef="#br0" timeOffset="617.64">1524 7197 0,'-64'-21'31,"64"-1"-31,-21 22 0,0-21 0,-21 21 15,21 0-15,-1-21 0,1 21 16,-21 0-16,21-21 0,-22 21 16,22 0-16,0 0 0,0-21 15,0 21-15,0 0 0,-1 0 16,44 0 31,-1 0-47,21 0 0,-21 0 15,22 0-15,-22 21 0,21-21 16,0 0-16,-20 21 0,20-21 0,-21 0 16,21 21-16,-20-21 0,-1 21 15,0-21-15,0 22 0,-21-1 16,0 0-16,0 0 0,0 0 16,-21 22-16,0-22 0,0 0 15,-1 21-15,-20-21 0,21 22 16,-21-22-16,20 21 0,-20-21 15,21 1-15,-43 20 0,43-21 16,0 0-16,0 0 0,0-21 16,42 0-1,0-42 1</inkml:trace>
  <inkml:trace contextRef="#ctx0" brushRef="#br0" timeOffset="1120.23">2371 7430 0,'0'-22'16,"0"44"-16,0-65 0,0 22 0</inkml:trace>
  <inkml:trace contextRef="#ctx0" brushRef="#br0" timeOffset="17980.49">2498 6837 0,'0'0'0,"21"0"0,-21-21 16</inkml:trace>
  <inkml:trace contextRef="#ctx0" brushRef="#br0" timeOffset="18156.39">2371 7281 0,'0'127'15,"0"-105"-15,0 20 16,-22-21-16,22 0 0,0 0 16,0 1-16,0-1 0,0 0 0,0 0 15,0-42 17,0 0-17,0 0-15,0-1 0,0 1 0</inkml:trace>
  <inkml:trace contextRef="#ctx0" brushRef="#br0" timeOffset="18498.2">2349 6964 0,'0'0'0,"-21"0"16,21-21-1,0 0 17,0-1-1,21 22-15,-21-21-1,0 0 16,0 0-15,0 0 0,0 0-16,22 21 15,-1-22-15,0 1 16</inkml:trace>
  <inkml:trace contextRef="#ctx0" brushRef="#br0" timeOffset="18636.12">2603 6668 0,'22'0'15,"-1"0"-15,0 0 16,0 0-16,21 0 0,-20 0 0,20 0 15,-21 0-15,0 0 0,22 0 16,-22 21-16,0 0 0,0 0 0,0 21 16,-21-20-16,0-1 0,0 21 15,0-21-15,0 22 0,-21-22 0,-21 0 16,21 21-16,-22-21 0,22 1 16,-42-1-16</inkml:trace>
  <inkml:trace contextRef="#ctx0" brushRef="#br0" timeOffset="18911.96">2476 7218 0,'-21'0'16,"21"-21"-1,0 0-15,0-1 16,-21 22-16,21-21 0,0 0 16,0 0-16,0 0 15,21 21 1,0 0 0,1 0-16,-22 21 0,21-21 0,0 21 15,0 0-15,-21 22 0,21-22 16,0 0-16,1 21 0,-22-21 0,21 22 15,0-22-15,0 0 0,-21 21 16,21-20-16,0-1 0,-21 0 0,22 0 16,-1 0-16,-21 0 15,21-21-15,0 0 32,-21-21-17,0 0-15,0 0 0,0 0 16,0 0-16</inkml:trace>
  <inkml:trace contextRef="#ctx0" brushRef="#br0" timeOffset="19267.93">2498 6752 0,'-22'0'31,"22"21"-31,0 1 0,0-1 16,0 0-16,0 21 0,0 1 0,0-22 15,0 21-15,-21 0 16,21 1-16,-21-1 0,21 0 0,-21 1 16,21-1-16,0 0 0,-21 1 15,0-1-15,21 0 0,0-20 0,-22-1 16,1 21-16,21-21 0,-21-21 16,21 21-16,0 1 0</inkml:trace>
  <inkml:trace contextRef="#ctx0" brushRef="#br0" timeOffset="19327.91">2244 7578 0,'0'-21'15,"0"-1"-15,0 1 0,21 0 16,-21 0-16,0 0 0</inkml:trace>
  <inkml:trace contextRef="#ctx0" brushRef="#br0" timeOffset="19820.53">3111 7154 0,'0'-21'31,"0"42"-16,0 1 1,0-1-16,-21 0 0,21 21 16,-21-21-16,21 1 0,0 20 0,0-21 15,0 0-15,0 0 0,-21 1 16,21-1-16,0 0 0,-21 0 0,21 0 16,0 0-16,0-42 46,0 0-46,0 0 16,0 0-16</inkml:trace>
  <inkml:trace contextRef="#ctx0" brushRef="#br0" timeOffset="20181.45">3238 6985 0,'43'-21'15,"-22"21"1,-21-21-16,0 0 15,0-1-15,0 1 16,-21 21-16,0 0 16,21-21-16,-22 21 0,1 0 15,0 0-15,0 0 0,21 21 16,-21-21-16,21 21 0,-21 1 16,21-1-1,21-21 16</inkml:trace>
  <inkml:trace contextRef="#ctx0" brushRef="#br0" timeOffset="20544.25">2709 7197 0,'-63'42'16,"42"-42"-16,-1 21 0,1-21 15,0 21-15,0-21 16,0 0-16</inkml:trace>
  <inkml:trace contextRef="#ctx0" brushRef="#br0" timeOffset="22267.81">3979 7303 0,'0'-22'31,"0"1"-15,21 0 0,1 21-16,-22-21 0,0 0 15,0 0-15,21-1 0,-21 1 16,0 0-16,-21 0 16,-1 21-16,1 0 0,0-21 15,0 21-15,-21 0 0,20 0 16,-20 0-16,21 0 0,-21 0 0,-1 21 15,1-21-15,21 21 16,-22 0-16,1 0 0,21 1 0,0-1 16,-22 21-16,22-21 0,0 22 15,0-22-15,21 21 0,0-21 0,0 0 16,0 22-16,0-22 0,0 0 0,21 0 16,-21 0-16,42-21 15,-20 0-15,-1 0 0,0 0 0,21 0 16,-21 0-16,22 0 0,-22 0 15,21-21-15,1 0 0,-22 21 0,21-21 16,-21 0-16,22 0 0,-22-1 16,0 1-16,0-21 0,0 21 0,0 0 15,-21-1-15,0 1 0,0 0 16,0 0-16,22 0 0,-22 0 16,0-1-1,0 44 1,0-1-1,0 0-15,0 0 16,0 21-16,0-20 0,0 20 0,0-21 16,0 21-16,0 1 0,0-1 15,-22 0-15,22 1 0,0-1 0,0 0 16,0 1-16,-21-1 0,21 22 16,-21-22-16,21 21 0,0-20 0,0 20 15,0 1-15,-21-22 0,0 22 0,21-1 16,-21-21-16,-1 22 15,1-22-15,21 22 0,-21-22 0,0 0 16,0 1-16,0-1 0,-1 0 16,-20-20-16,21 20 0,0-21 0,-22 21 15,22-20-15,-21-22 0,0 21 0,-1-21 16,1 0-16,0 0 16,-1 0-16,1-21 0,0-1 0,-1 1 15,1 0-15,0-21 0,-1 21 0,1-22 16,21 1-16,-22 0 0,22-1 15,0 1-15,0 0 0,21-1 0,-21 1 16,21 0-16,0 20 0,0 1 16,0-21-16,0 21 0,0 0 0,21-1 15,0 1-15,-21 0 0,21-21 16,0 21-16,-21-1 0,22 1 0,-1-21 16,0 21-16,0-22 0,0 22 15</inkml:trace>
  <inkml:trace contextRef="#ctx0" brushRef="#br0" timeOffset="23067.88">4212 6858 0,'0'0'0,"-21"0"47,0 21-47,21 0 16,-21 1-16,21 20 0,0-21 0,0 21 15,-22 1-15,22-1 0,-21 0 16,21 1-16,-21-1 0,21 0 0,0 1 16,0-22-16,0 21 15,-21-21-15,21 22 0,0-22 0,-21 0 16,21 0-16,0-42 31,0 0-15,0 0-16,0 0 0,0-1 15,0 1-15,0-21 0,21 0 0,0 20 16,-21-20-16,21 0 0,0 21 16,1-22-16,-1 22 0,0 0 0,0 0 15,21 0-15,-20-1 0,-1 22 16,21 0-16,-21 0 0,0 0 15,1 0-15,-22 22 0,21-1 16,-21 0-16,0 0 0,0 0 16,0 22-16,0-1 0,0-21 0,-21 21 15,21-20-15,-22 20 0,22-21 16,0 0-16,0 22 0,0-22 16,0 0-16,0 0 0,22-21 15,-1 0 1,0 0-16,0 0 0,0-21 0,0 21 15,1-21-15,-1 0 0,0-1 16,0-20-16,0 21 0,22-21 0,-22-1 16,0 1-16,0 0 15,0-1-15,0 1 0,1 0 0,-1-1 16,-21 1-16,0 0 0,21 20 16,-21-20-16,0 21 0,21 0 0,-21 0 15,-21 42 16,0-21-31,0 42 0,21-21 0,0 0 16,-22 22-16,22-22 0,-21 21 16,21 1-16,-21-22 0,21 21 0,0 0 15,0 1-15,-21-1 0,21 0 16,0-20-16,0 20 0,0-21 16,0 0-16,0 0 0,0 1 0,0-1 15,21-21 1,0-21-1,-21-1-15,21 1 0,1 0 16,-22 0-16</inkml:trace>
  <inkml:trace contextRef="#ctx0" brushRef="#br0" timeOffset="23225.79">4551 7070 0,'0'0'0,"42"0"16,-21 0-16,0 0 0,1 0 16,20 0-16,-21 0 0,0-21 15</inkml:trace>
  <inkml:trace contextRef="#ctx0" brushRef="#br0" timeOffset="23298.75">5122 6985 0,'21'0'0</inkml:trace>
  <inkml:trace contextRef="#ctx0" brushRef="#br0" timeOffset="24024.34">5376 6943 0,'0'-21'0,"0"-1"15,-21 22 1,0 0-16,0 0 15,0 0-15,-1 22 16,1-1-16,0 0 0,0-21 0,21 42 16,-21-21-16,0 1 0,-1 20 0,1 0 15,21 1-15,-21-1 0,21 0 16,-21-21-16,21 22 0,0-1 0,0-21 16,0 22-16,0-22 15,0 0-15,0 0 0,21-21 0,0 21 16,0-21-16,1 0 0,-1 0 0,21 0 15,-21 0-15,22-21 0,-1 21 16,0-21-16,43-43 0,-43 43 16,1-21-16,20 0 0,-21-1 15,1 1-15,-1 0 0,0-1 0,1 1 16,-1 0-16,-21-1 0,0 1 16,1 21-16,20-64 15,-42 64-15,0 0 0,0 0 0,0-1 16,0 1-16,-21 21 15,0 0 1,21 21-16,-22 1 0,1-1 16,0 21-16,0-21 0,21 22 0,-21-22 15,0 21-15,21 0 0,-22 1 16,1-1-16,21 0 0,-21 1 0,21-1 16,0 0-16,0-20 0,0 20 0,0-21 15,0 0-15,0 0 0,0 1 16,0-1-16,21-21 0,0 0 0,1 0 15,-1 0-15,21 0 16,-21 0-16,0 0 0,1-21 0,-1-1 16,21 1-16,-21 0 0,0-21 0,1 21 15,-1-22-15,0 22 16,0-21-16,0 21 0,-21-1 0,0 1 16,0 0-16,-106 317 62,106-274-46,0-1-1,22-21 1,-1 0-16,-21-21 16,21-1-16,0 1 15,-21 0-15</inkml:trace>
  <inkml:trace contextRef="#ctx0" brushRef="#br0" timeOffset="24208.23">6286 6879 0,'-42'-21'32,"21"21"-32,0 0 31,21 21 0,21-21-31,0 0 16</inkml:trace>
  <inkml:trace contextRef="#ctx0" brushRef="#br0" timeOffset="24544.04">6583 6943 0,'-21'0'32,"-1"0"-32,1 0 0,0 0 15,0 0-15,0 0 0,0 21 16,-1 0-16,1 0 0,21 0 16,-21 1-16,0-1 0,0 0 15,21 21-15,0 1 0,-21-22 0,21 21 16,0 0-16,-22-20 0,22 20 15,0-21-15,0 0 0,0 0 0,0 1 16,0-1-16,22-21 0,-1 0 0,0 0 16,21 0-16,-21 0 0,1 0 15,20 0-15,0 0 0,1-21 0,-1-1 16,0 1-16,1 0 0,-22-21 16,21 21-16,0-22 0,-20 1 0,20 0 15,-21-1-15,0 22 0,0-21 16,-21-1-16</inkml:trace>
  <inkml:trace contextRef="#ctx0" brushRef="#br0" timeOffset="25099.72">6943 6731 0,'-22'21'31,"22"0"-31,-21 1 16,21-1-16,0 21 0,0-21 16,-21 22-16,21-1 0,-21-21 0,0 21 15,21 1-15,0-1 0,-21 0 16,21 1-16,-22-22 0,1 21 15,21 1-15,0-22 0,0 0 0,-21 0 16,21 0-16,-21 0 0,21 1 16,0-44 15,0 1-31,0 0 0,0 0 0,21 0 16,0 0-16,-21-22 0,21 22 15,1-21-15,-1 21 0,21-1 0,-21-20 16,0 21-16,1 0 0,-1 21 15,0-21-15,0 21 0,0 0 0,-21-22 16,21 22-16,1 0 16,-22 22-1,-22-22 1,1 21-16,0-21 16,0 21-16,0-21 0,0 0 15,-1 21-15,1-21 0,-21 21 0,21 0 16,0-21-16,-1 22 0,1-1 15,0-21-15,21 21 0,0 0 0,0 0 16,0 0-16,0 1 16,0-1-16,0 0 0,21 0 15,0-21-15,1 21 0,-1 0 0,0-21 16,0 22-16,0-22 0,0 0 16,1 0-16,-1 21 0,0-21 15,0 0-15,0 0 16,0 0 15,1 0-15,-1-21-16,0-1 0,0 22 15,0-21-15</inkml:trace>
  <inkml:trace contextRef="#ctx0" brushRef="#br0" timeOffset="25672.39">7683 7112 0,'0'0'0,"-21"0"0,0 0 16,42 0 15,22 0-31,-22 0 0,0 0 16,21 0-16,1 0 0,-1 0 15,43-21-15,-22 21 16,1 0-16,-1 0 0,1 0 0,-22 0 16,0 0-16,1 0 0,-1 0 15,0 0-15,-21 0 0,1 0 16,-1 0-16,0 0 0,-21-21 16,0 0-1,-21 21-15,0 0 0,-1-22 16,1 22-16,0 0 0,0 0 15,0-21-15,0 21 0,-1 0 0,-20 0 16,21-21-16,0 21 16,42 0 15,0 0-31,0 0 16,0 0-16,1 0 0,-1 0 15,0 0-15,0 0 0,0 0 16,0 0-16,1 0 15,-22 21-15,0 0 16,0 1-16,0-1 16,-22 0-16,1 0 0,0 0 15,0 0-15,0 1 0,0-1 0,-1 0 16,1 0-16,0 21 0,0-42 16,0 22-16,21-1 0,-21 0 15,-1-21-15,1 0 16</inkml:trace>
  <inkml:trace contextRef="#ctx0" brushRef="#br0" timeOffset="26391.98">9207 6773 0,'-21'0'32,"0"0"-17,42 0 17,0 0-32,1 0 15,-1 0-15,0-21 0,21 0 16,-21 21-16,1-21 0,-1 0 15,0 0-15,21-1 0,-21 1 0,1 0 16,-22 0-16,21-21 0,-21 20 0,21 1 16,-21-21-16,0 21 0,0 0 15,0-1-15,0 1 0,0 0 0,-21 21 16,0 0 0,21 21-16,-22 0 15,22 22-15,-21-1 0,21 0 0,-21 1 16,21-1-16,0 0 0,0 22 15,0-22-15,-21 1 0,21-1 0,-21 0 16,21 1-16,-21 20 0,21-21 16,0 1-16,0-22 0,0 0 0,0 21 15,0-20-15,0-1 0,-22 21 16,22-21-16,0 0 0,0 1 0,0-1 16,-21-21-16,21 21 0,-21-21 0,0 0 15,0 0-15,0 0 16,-1 0-16,1 0 0,0-21 15,0 0-15,0-1 0,0-20 0,-1 21 16,1 0-16,0-22 0,0 22 16,0-21-16,0 21 0,-1 0 0,22-1 15,-21 1-15,21 0 16,0 42 0,0 0-16</inkml:trace>
  <inkml:trace contextRef="#ctx0" brushRef="#br0" timeOffset="26956.17">9038 7345 0,'42'21'16,"-20"0"-16,20-21 16,-21 0-16,0 0 0,0 0 0,22 0 15,-22 0-15,0 0 0,21-21 16,-20 21-16,20-21 0,-21 0 0,21 0 16,-20-22-16,20 22 0,-21-21 15,0 21-15,22-22 0,-22 22 16,0-21-16,-21 21 0,21-22 0,-21 22 15,21 0-15,-21 0 0,0 0 16,0 42 15,-21 0-31,21 0 0,-21 0 16,21 0-16,0 1 0,0 20 0,-21-21 16,21 0-16,-21 0 0,21 1 15,-22 20-15,22-21 0,0 0 16,0 0-16,0 1 15,0-44 17,0 1-17,0 0-15,0 0 0,0 0 0,22 0 16,-1-22-16,0 22 0,-21 0 0,42-21 16,-21 20-16,1 1 0,20 0 15,-21 0-15,21 0 0,-20 0 0,20-1 16,0 22-16,1 0 0,-22 0 0,0 0 15,0 22-15,0-1 0,0 0 16,-21 0-16,0 0 0,0 0 0,0 1 16,0-1-16,-21 21 0,0 0 15,0-20-15,21-1 0,-21-21 16,0 21-16,21 0 0,-22-21 0,22 21 16,-21 0-16,0-21 0,85 0 46,-64-21-46,0 0 16,0 0-16,21 0 0,0 0 0,0-1 16</inkml:trace>
  <inkml:trace contextRef="#ctx0" brushRef="#br0" timeOffset="27431.9">10562 6964 0,'21'0'15,"-42"0"-15,63-21 0,-20 21 0,-1-21 0,0-1 16,0 1-16,0 21 0,-21-21 16,21 0-16,-42 21 15,0 0 1,-21 0-16,21 0 0,-22 0 16,22 21-16,-21-21 0,-1 21 0,22 0 15,-21 22-15,0-1 0,20-42 16,1 21-16,0-21 0,0 0 15,21 21-15,0 1 16,21-22-16,0 0 16,0 0-16,1 0 0,-1 21 15,21-21-15,-21 0 0,0 0 0,22 0 16,-22 21-16,0-21 0,0 21 16,0-21-16,1 21 0,-1-21 0,-21 21 15,0 1-15,0-1 16,-21 0-16,-1-21 15,-20 21-15,21-21 0,-21 0 0,-1 21 16,1-21-16,0 21 0,-1-21 0,1 0 16,21 0-16,-22 0 0,1 0 15,21 0-15,0 0 0,0 0 0,-1 0 16,22-21 15,22 21-31,-1 0 0,0-21 16,0 21-16,0-21 0,22 21 15,-22-21-15,21 0 0</inkml:trace>
  <inkml:trace contextRef="#ctx0" brushRef="#br0" timeOffset="27707.74">11049 6858 0,'0'0'0,"0"-21"16,0 42 31,0 0-47,-21 0 0,21 1 15,0-1-15,-21 0 0,21 21 0,-22-21 16,1 22-16,21-1 0,-21 22 16,0-22-16,0 21 0,21 1 0,-21-1 15,-1-20-15,1 20 0,0 1 16,21-1-16,-21 1 0,0-1 0,0 22 15,-1-22-15,-20 1 0,21-1 16,0 22-16,0-21 0,-1-1 0,-20-21 16</inkml:trace>
  <inkml:trace contextRef="#ctx0" brushRef="#br0" timeOffset="27827.67">10435 8530 0,'0'-42'0,"21"21"0,0-22 15,1 1-15,-1 0 0,21-22 16,-21 1-16,0-1 0,22 1 0</inkml:trace>
  <inkml:trace contextRef="#ctx0" brushRef="#br0" timeOffset="28180.47">10922 7091 0,'0'0'0,"0"-21"15,21 0-15,-21-1 0,21 1 0,-21 0 16,21 21-16,1-21 0,-1 0 0,0 21 16,0-21-16,0 21 0,22 0 15,-22-22-15,21 22 0,-21 0 0,22 0 16,-22 0-16,0 0 0,21 0 16,-21 22-16,1-22 0,-1 21 15,-21 0-15,0 0 0,21 0 0,-21 0 16,0 1-16,0-1 0,0 0 15,0 0-15,-21-21 0,0 21 0,-1 0 16,-20 1-16,21-22 0,-21 21 0,20-21 16,-20 21-16,0-21 0,-1 0 15,22 0-15,-21 21 0,0-21 0,20 0 16,1 0-16,0 0 0,0 0 0,42 0 47,21 0-47,-20 0 0,-1-21 15,0 21-15</inkml:trace>
  <inkml:trace contextRef="#ctx0" brushRef="#br0" timeOffset="28389.35">11642 7027 0,'21'-21'31,"0"21"-15,0 0-16,-21-21 16,21 21-16,0-21 0,1 0 0,-1 21 15,-21-21-15,21-1 0,0 22 16,0-21-16,-21 0 0,0 0 16,0 0-16</inkml:trace>
  <inkml:trace contextRef="#ctx0" brushRef="#br0" timeOffset="28560.26">11747 6795 0,'-21'0'0,"0"21"15,0 0-15,0-21 0,0 21 0,-1 0 16,22 22-16,-21-22 0,0 0 16,21 0-16,-21 0 0,21 0 0,0 1 15,0-1-15,0 0 0,0 0 0,0 0 16,0 0-16,0 1 16,21-22-16,0 0 0,0 0 15,1 0-15,-1 0 0,0 0 16,0 0-16,0 0 0,22 0 15,-22-22-15,21 1 0,0 21 0</inkml:trace>
  <inkml:trace contextRef="#ctx0" brushRef="#br0" timeOffset="29135.93">12319 6816 0,'0'0'0,"0"-21"0,0-1 15,-127 467 110,148-445-125,0 0 16,0 0-16,1 0 0,-1-21 15,21 21-15,-21-21 0,22-1 0,-22 1 16,0 21-16,21-42 0,-21 21 0,1 0 16,-1-22-16,0 22 0,0-21 15,0-1-15,0 1 0,1-21 0,-1 20 16,-21-20-16,21-1 16,0 1-16,0 20 0,-21-20 0,21 21 15,-21-1-15,22 1 0,-22 0 0,0 20 16,0 1-16,0 0 0,0 0 15,-22 42 17,22 0-32,-21 0 0,0 22 0,0-1 15,0 0-15,0 1 0,-1 20 16,22-20-16,-21 20 0,21-21 16,-21 22-16,21-22 0,0 1 0,0-1 0,0 0 15,-21 1-15,21-1 0,0-21 16,0 0-16,0 22 0,0-22 15,0 0-15,0 0 0,0 0 16,21-21-16,0 0 16,0 0-16,1 0 0,-1 0 15,0-21-15,0 21 0,0-21 16,0 0-16,1 0 16,-1 21-16,0-22 0,0 1 0</inkml:trace>
  <inkml:trace contextRef="#ctx0" brushRef="#br0" timeOffset="29414.77">12594 6604 0,'0'0'0,"21"0"31,0 0-31,1 0 15,-1 0-15,0 0 0,21 0 0,-21 0 16,22 0-16,-22-21 0,21 21 16,1 0-16,-22 0 0,21 0 15,-21 0-15,0-21 0,1 21 16,-1 0-16,-42 0 31,-1 0-31,1 0 0,0 0 16,0 0-16</inkml:trace>
  <inkml:trace contextRef="#ctx0" brushRef="#br0" timeOffset="29772.08">12425 6773 0,'-21'0'16,"-1"22"-1,1-22-15,21 21 0,-21 0 16,0 0-16,0 0 0,0 0 0,-1 1 16,22-1-16,-21 0 0,21 0 15,-21 0-15,21 0 0,0 1 16,0-1-16,21 0 16,0-21-16,1 0 0,-1 0 15,0 0-15</inkml:trace>
  <inkml:trace contextRef="#ctx0" brushRef="#br0" timeOffset="30439.69">13525 6858 0,'0'0'0,"-42"0"16,21 0-1,0 0-15,42 0 32,0 0-17,0 0-15,0 0 0,22 0 0,-22 0 16,21 0-16,22 0 0,-22 0 16,22 0-16,-22 0 0,21 0 0,22 0 15,-21 0-15,20 0 0,1 0 16,0 0-16,-1 0 0,-20 0 0,-1 0 15,1 0-15,-1 0 0,-20 0 16,-1 0-16,0 0 0,-21 0 0,1 0 16,-1 0-16,0 0 15,-42 0 48,0 0-63,21-21 15,-22 21-15</inkml:trace>
  <inkml:trace contextRef="#ctx0" brushRef="#br0" timeOffset="30939.41">14690 6477 0,'0'0'0,"-22"0"32,22 21-32,-21 0 15,21 1-15,0-1 16,0 0-16,0 0 0,21 0 16,1-21-16,-1 21 0,0 1 15,0-1-15,0 0 0,0-21 16,1 21-16,20 0 0,-21-21 0,21 21 15,-20-21-15,-1 22 0,21-22 16,-21 0-16,22 0 0,-22 21 0,0-21 16,0 0-16,0 0 0,0 0 0,1 0 15,-22-21 17,-22 21-17,1 0-15,0 0 0,0 0 0,0 0 16,0 21-16,-22-21 0,22 21 15,-21 0-15,21 0 0,-22 0 0,1 1 16,0-1-16,20 0 0,-20 0 0,21 21 16,-21-20-16,20-1 0,-20 0 15,21 0-15,0 0 0,-22 22 16,22-22-16,0 0 0,21 0 16,-21-21-16,21 21 15,-21-21-15,42-21 31,0 21-15</inkml:trace>
  <inkml:trace contextRef="#ctx0" brushRef="#br0" timeOffset="33008.25">16595 6308 0,'21'0'0,"0"0"16,-21-21-16,21 21 16,0 0 15,-21-22-31,21 22 16,1 0-16,-1-21 15,0 0-15,0 21 0,-21-21 16,21 21-16,0 0 0,1-21 0,-1 21 15,-21-21-15,21 21 0,0-22 16,0 1-16,0 21 0,1-21 0,-1 21 16,0-21-16,-21 0 0,21 21 15,0 0-15,0-21 0,1 21 32,-44 21-1,1-21-16,0 21-15,0 0 0,0 0 0,0 0 16,-1 1-16,-20 20 0,0-21 16,21 21-16,-22 1 0,1-1 0,0 0 15,-22 1-15,22-1 0,-1 0 16,-20 1-16,21-1 0,-1 0 0,-20 1 16,20-22-16,-20 21 0,21 1 15,-22-22-15,22 0 0,-1 0 0,1 21 16,0-20-16,-1-22 0,22 21 15,-21 0-15,21 0 0,0-21 0,-1 0 16,22 21-16,0-42 47,22 0-31,-1 21-1,0 0-15,0 0 16,0 0-16,0 0 0,1 0 0,-1 0 15,21 0-15,0 0 0,-20 0 0,20 21 16,21-21-16,-20 21 0,-1-21 16,22 21-16,-22 1 0,21-22 0,-20 21 15,-1 0-15,0-21 0,1 21 16,-1 0-16,0 0 0,1-21 16,-22 22-16,21-1 0,-21 0 0,1 0 15,-1 0-15,0-21 0,-21 21 16,21-21-16,-21 22 0,21-22 15,-21-22 32,0 1-31,0 0-16,0 0 0,0 0 16,0 0-16</inkml:trace>
  <inkml:trace contextRef="#ctx0" brushRef="#br0" timeOffset="33788.81">18140 6689 0,'0'-21'0,"0"-1"0,21 22 15,-21-21-15,0 0 0,0 0 16,0 0-16,0 0 0,0-1 0,0 1 16,0-21-16,0 21 0,0-22 15,0 22-15,0 0 0,0 0 0,0 0 16,-21 0-16,0 21 0,-1 0 16,1-22-16,0 22 0,0 0 15,0 0-15,-22 0 0,22 0 0,-21 22 16,21-1-16,-22 0 0,1 0 15,0 21-15,-1-20 0,22 20 0,-21 0 16,0 1-16,-1-1 0,22 0 0,-21 1 16,21-1-16,-22 0 15,22-21-15,-21 64 0,21-64 16,21 22-16,0-22 0,0 0 0,0 0 16,0 0-16,0 0 0,21 1 15,0-1-15,0-21 0,0 21 0,0-21 16,1 0-16,-1 0 0,0 21 15,21-21-15,-21 0 0,1 0 0,20 0 16,-21 0-16,21 0 0,-20-21 0,-1 0 16,21 21-16,-21-21 0,0-1 15,22 1-15,-22 0 0,0 0 0,21-21 16,-20 20-16,-1-20 0,21 0 0,-21-1 16,0 1-16,1 0 15,-1-22-15,0 22 0,21 0 0,-42-1 16,21 22-16,1-21 0,-22 21 15,21 21-15,-21-22 0,0 1 0,0 42 32,0 1-32,0-1 0,0 0 15,0 21-15,0-21 0,-21 22 0,-1-1 16,1 0-16,21 1 0,0-22 16,-21 21-16,21 1 0,-21-22 0,21 21 15,0-21-15,0 0 0,0 22 16,0-22-16,0 0 0,0 0 15,0 0-15,42 22 16,-21-43-16,1 21 0,-1-21 16,0 0-16,21 0 0,-21 0 0,1 0 15,20 0-15,-21 0 0,0 0 0,22 0 16,-22 0-16,21 0 0,-21 0 16,0 0-16,1-21 0,-1 0 0,0 21 15,0-22-15,0 1 0,0 0 0,1 0 16</inkml:trace>
  <inkml:trace contextRef="#ctx0" brushRef="#br0" timeOffset="34511.92">19092 5969 0,'0'0'15,"-21"-21"-15,-21 0 0,42 42 47,21-21-31,-21 21-16,21 0 15,-21 0-15,21 1 0,0-22 16,1 21-16,-22 0 0,21 0 16,0 0-16,21-21 0,-21 21 0,1 1 15,20-1-15,0 0 0,1 0 0,-1 0 16,0 0-16,22 1 0,-22-22 16,22 21-16,-1 0 0,1 0 0,-22 0 15,21 0-15,1-21 0,-22 22 16,1-22-16,-1 0 0,0 21 15,1-21-15,-22 21 0,0-21 16,21 0-16,-21 0 0,1 0 16,-44 0 15,1 0-31,0 21 0,0-21 16,0 0-16,0 21 15,-1 0-15,1-21 0,0 22 0,0-22 16,0 21-16,0 0 0,-22 0 15,22 0-15,-21 0 0,21 22 0,-22-22 16,1 0-16,0 21 0,-1-20 0,-20-1 16,20 0-16,1 21 15,0-21-15,-1 1 0,1 20 0,0-21 0,-1 0 16,22 22-16,-21-22 0,21 0 16,-22 0-16,22 21 0,0-20 15,0-1-15,0 0 0,0 0 0,-1 0 16,1-21-16,21 21 0,0 1 15,-21-22-15,21 21 0,-21 0 0,0-21 16,21 21 0,-43-42 31,43 0-47,-21 0 0</inkml:trace>
  <inkml:trace contextRef="#ctx0" brushRef="#br0" timeOffset="45273.25">4614 8869 0,'21'0'16,"1"-21"0,-1 0-1,0-1-15,0 1 16,-21 0-16,0 0 15,0 0-15,0 0 0,0-1 16,0 1-16,0 0 0,0 0 16,-21 21-16,0-21 0,0 0 0,-1 21 15,1-22-15,0 22 0,0 0 16,-21 0-16,20 0 0,1 0 16,-21 0-16,0 0 0,20 0 0,-20 0 15,21 22-15,-43 20 0,43-21 16,0 21-16,0-20 0,21 20 15,0 0-15,-21 1 0,21-1 16,0 0-16,0 1 0,0-1 0,0-21 16,0 21-16,0-20 0,0 41 15,0-42-15,21 0 0,0 1 0,0-1 16,0-21-16,1 0 16,-1 0-16,21 0 0,-21 0 0,0 0 15,22-21-15,-22-1 0,21 22 16,1-42-16,-22 21 0,21 0 15,-21 0-15,22-22 0,-22 1 0,21 0 16,-21-1-16,0 1 0,1 0 16,-1-1-16,-21 22 0,0-21 0,21 21 15,-21-22-15,0 22 0,0 42 32,0 0-17,0 1-15,-21-1 0,21 21 16,0 0-16,0 1 0,0-22 0,0 21 15,0 1-15,0-1 0,0 0 0,0-21 16,0 1-16,21 20 16,0-21-16,0 0 0,-21 0 0,21-21 15,1 22-15,-1-22 0,0 0 0,0 0 16,0 0-16,0 0 0,1 0 16,-1 0-16,0 0 0,21 0 0,-21-22 15,22 1-15</inkml:trace>
  <inkml:trace contextRef="#ctx0" brushRef="#br0" timeOffset="45863.91">5863 8827 0,'0'0'0,"-21"0"0,0 0 15,0 0-15,42 0 47,0 0-47,0 0 0,21 0 0,-20 0 16,20 0-16,0 0 0,1-22 16,20 22-16,-21 0 0,1 0 0,20-21 15,1 21-15,-22 0 0,22-21 16,-1 21-16,-21 0 0,1 0 15,-1-21-15,0 21 0,-20 0 0,-1 0 16,0 0-16,-21-21 16,-21 21-16,0 0 15,-1-21-15,1 21 0,-21-22 0,21 22 16,-22 0-16,22 0 0,0 0 16,0 0-16,0 0 0,0 0 15,42 0 16,0 0-31,21 0 16,-21 0-16,1 0 0,-1 0 16,0 0-16,21 0 0,-21 0 15,1 0-15,-1 0 0,0 0 0,-21 22 16,0-1-16,0 0 0,0 0 16,0 0-16,-21 0 0,0 1 15,-1-1-15,1 0 0,0 0 0,-21 0 16,21 0-16,-22 1 0,22-1 0,-21 0 15,21 0-15,-1 0 0,1 0 16,21 1 0,21-22-1,1-22 1</inkml:trace>
  <inkml:trace contextRef="#ctx0" brushRef="#br0" timeOffset="47068.22">8213 8911 0,'0'-21'16,"21"0"-16,0 0 0,0 0 15,-21-1-15,0 1 16,21 0-16,-21 0 0,0-21 0,0 20 15,0 1-15,0 0 0,0 0 16,-21-21-16,0 20 0,0 1 16,0 0-16,-1 0 0,1 0 0,-21 0 15,21-1-15,-22 22 0,1 0 0,21 0 16,-21 0-16,-1 0 0,-20 43 16,20-22-16,1 0 0,0 0 15,21 22-15,-1-22 0,-20 21 0,42 0 16,0 1-16,-21-1 0,21 22 15,0-22-15,0-21 0,0 21 16,0-20-16,21-1 0,0 0 16,0 0-16,1 0 0,-1-21 15,0 0-15,42 0 0,-41 0 16,20 0-16,21 0 0,-41-21 16,41-21-16,-21 21 15,-20-22-15,20 22 0,-21-21 0,0 21 16,0-22-16,1 1 0,-1 21 15,-21-22-15,21 22 0,-21 0 16,0 0-16,0 0 0,0 0 0,0-1 0,21 22 16,-21 22-1,0-1 1,0 0-16,0 0 0,0 21 16,0-20-16,0-1 15,0 42-15,0-42 0,0 22 16,0-22-16,0 0 0,21 0 0,0 0 15,-21 1-15,22-1 0,-1-21 16,0 0-16,0 0 0,0 0 16,22 0-16,-1 0 0,-21-21 15,0-1-15,22 1 0,-22 0 16,0 0-16,0 0 0,21 0 0,-42-22 16,22 22-16,-1-21 0,-21 21 0,21-1 15,-21-20-15,0 21 0,0 0 16,0 0-16,0-1 0,0 44 31,0-1-15,0 0-16,0 0 0,0 0 15,0 0-15,0 22 0,0-22 0,0 21 16,-21-21-16,21 1 0,0 20 16,0-21-16,-21 0 0,21 0 0,0 1 15,0-1-15,0 0 16,0-42 15,0 0-31,0-1 16,0 1-16,0-21 0,0 21 0,0 0 15,0-22-15,21 1 0,-21 21 16,21-22-16,0 22 0,21 0 16,-20-21-16,20 21 0,-21-1 0,21 22 15,1-21-15,-1 21 0,0 0 0,1 0 16,-1 0-16,-21 21 0,22 1 15,-22-1-15,0 0 0,-21 0 0,0 0 16,0 0-16,0 22 0,0-22 16,0 0-16,0 21 0,-21-20 0,21-1 15,-21 0-15,-1 0 0,-20 21 16,42-20-16,-21-22 0,21 21 0,-21-21 16,21-21 15,21-1-31,0 1 15,-21 0-15,21 0 0,0 0 16,22 0-16</inkml:trace>
  <inkml:trace contextRef="#ctx0" brushRef="#br0" timeOffset="47354.06">9737 8509 0,'0'0'15,"21"0"-15,21 0 0,-21-21 16,22 21-16,-65-21 0,1 0 0,0 21 15,0 0-15,0 0 0,0 0 16,-1 21-16,1 0 0,0-21 16,0 21-16,0 0 0,0 22 0,-1-22 15,1 0-15,0 21 0,21-21 0,-21 22 16,21-1-16,0-21 0,0 22 0,0-22 16,0 0-16,0 0 0,0 0 15,0 0-15,0 1 0,0-1 0,21-21 16,0 0-16,0 0 0,22 0 15,-22 0-15,0 0 0,21 0 16,-20-21-16,20-1 0,0 1 16,1 0-16,-1 0 0,-21 0 0,21-22 15,-20 22-15,20-21 0</inkml:trace>
  <inkml:trace contextRef="#ctx0" brushRef="#br0" timeOffset="47823.79">10202 8340 0,'0'0'16,"0"-21"-16,0-1 0,-21 44 31,0-1-31,21 21 16,0-21-16,0 0 0,-21 22 0,21-22 15,-21 21-15,21-21 0,0 22 0,-22-22 16,22 21-16,0-21 0,0 22 16,0-22-16,-21 0 0,21 0 15,0 22-15,-21-43 0,21 21 0,0 0 0,0 0 16,0 0-1,-21-21 1,21-21 0,0 0-16,0 0 0,0 0 15,0-1-15,0 1 0,0-21 0,0 21 16,0 0-16,21-1 0,0 1 0,0 0 16,22-21-16,-1 21 15,-21-1-15,0 1 0,22 21 0,-22 0 16,0-21-16,0 21 0,22 0 0,-22 0 15,0 0-15,0 0 0,-21 21 16,21 0-16,-21 1 0,21-1 16,-21 0-16,0 0 0,0 0 0,0 0 15,0 1-15,-21-1 0,0 0 0,0 0 16,21 0-16,-21 0 0,0 1 16,-1-1-16,1 0 0,21 0 15,-21-21-15,42 0 31,0-21-31,-21 0 0,22 0 16,-1-1-16,21 1 0</inkml:trace>
  <inkml:trace contextRef="#ctx0" brushRef="#br0" timeOffset="48239.55">10858 8509 0,'0'0'0,"0"-21"16,-21 21-1,0 0-15,0 21 16,0-21-16,0 21 0,-1 0 0,1 1 16,0-1-16,0 0 0,0 0 15,0 0-15,-1 0 0,22 1 0,-21 20 16,21-21-16,0 0 0,0 43 16,0-43-16,0 0 15,21 0-15,1-21 0,-1 0 16,0 0-16,21 0 0,-21 0 0,1 0 15,-1 0-15,0 0 0,21 0 0,-21-21 16,43-21-16,-43 21 16,0-1-16,0 1 0,1-21 0,-22 21 15,0-22-15,0 22 0,0-21 0,0 21 16,0-22-16,0 22 0,-22 0 16,1 0-16,0 0 0,-21 21 0,21 0 15,-1 0-15,-20 0 0,21 0 0,0 0 16,0 0-16,-1 0 0,1 21 15,0 0-15,21 0 0,0 0 16,0 1-16,0-1 0,0 0 16,0 0-16,21-21 0,0 21 0,1-21 15,-1 0-15,0 0 0,21 21 16,-21-21-16</inkml:trace>
  <inkml:trace contextRef="#ctx0" brushRef="#br0" timeOffset="48621.33">11282 8594 0,'0'0'0,"0"-21"0,0-1 16,0 1-16,0 0 15,0 0 1,21 0 0,0 21-16,0 0 0,0 0 15,1 0-15,20 0 0,-21 21 0,0 0 16,0-21-16,1 21 0,-1 0 15,0 1-15,0 20 0,0-21 0,-21 0 16,21 0-16,-21 1 0,0 20 0,0-21 16,0 0-16,0 0 0,-21 1 0,0-1 15,0-21-15,0 21 0,0-21 0,-1 0 16,1 0-16,0 0 0,0 0 16,0 0-16,21-21 15,0 0 1,0-1-16,0 1 0,0 0 15,21-21-15,-21 21 0,21-1 0,0-20 16,0 21-16,1 0 0,-1 0 0,0-1 16,0 1-16,-21 0 0,21 0 15,0 0-15,1 0 0,-1 21 0,0-22 16,0 1-16,-21 0 0</inkml:trace>
  <inkml:trace contextRef="#ctx0" brushRef="#br0" timeOffset="48992.12">12615 8065 0,'0'0'0,"21"-22"0,-21 1 16,-21 21 0,0 21-16,0 1 15,21-1-15,-21 0 16,21 21-16,-21-21 0,-1 22 0,1-1 15,0-21-15,0 22 0,0-1 16,0 0-16,-1 1 0,-20-1 16,21 0-16,0 1 0,0-1 0,-1 0 15,1-21-15,21 22 0,0-1 0,-42 0 16</inkml:trace>
  <inkml:trace contextRef="#ctx0" brushRef="#br0" timeOffset="49088.07">12234 8932 0,'21'0'15,"1"0"-15,-22-21 0,21 21 16,0-21-16,0 21 0,0-21 15,0 0-15,1 0 0,-1-1 0,0 1 16,0-21-16,0 21 0,0-22 16,-21 22-16,0-21 0</inkml:trace>
  <inkml:trace contextRef="#ctx0" brushRef="#br0" timeOffset="49272.96">12171 8446 0,'0'0'0,"-21"0"31,21 21-31,21-21 0,0 0 16,0 0-16,0 0 0,0 0 15,22 0-15,-22 0 0,0 0 16,21 0-16,-20 0 0,20 0 0,0 0 16,-21 0-16,22 0 0,-1-21 0,0 21 15,1 0-15</inkml:trace>
  <inkml:trace contextRef="#ctx0" brushRef="#br0" timeOffset="50444.8">13420 8530 0,'21'0'15,"-21"-21"1,0 0-16,0 0 15,0 0-15,0-1 16,0 1-16,-43 0 0,43 0 0,-21 0 16,0 21-16,0-21 0,0 21 0,-22-22 15,22 22-15,-21 0 0,21 0 16,-22 0-16,22 22 0,-21-1 0,0 0 16,20 0-16,-20 0 0,0 22 15,21-22-15,-22 0 0,22 21 16,0-21-16,0 1 0,0 20 0,21-21 15,0 21-15,0-20 0,0-1 0,0 0 16,0 21-16,0-21 0,21 1 16,0-22-16,0 0 0,0 0 15,0 0-15,1 0 0,20 0 0,0 0 16,22 0-16,-22-22 0,-21 1 16,22 0-16,-22 0 0,21 0 15,0 0-15,-20-1 0,-1-20 0,21 21 16,-21 0-16,-21-22 0,21 22 0,-21 0 15,22 0-15,-22 0 0,0 0 16,0-1 0,-22 44-1,1-22-15,21 21 0,-21 0 16,0 0-16,21 0 0,0 0 16,-21 1-16,21-1 0,-21 0 0,21 0 15,0 0-15,-22 0 0,22 22 0,0-22 16,0 0-16,0 0 0,22 0 15,20 1-15,-21-1 0,0 0 16,22 0-16,-22 0 0,21-21 0,0-21 16,22 21-16,-1 0 0,1 0 0,-43 0 15,21-21-15,-20 21 0,20-21 16,0 0-16,1-1 0,-22 22 0,21-21 16,0-21-16,-20 21 0,-1 0 0,21-22 15,-21 1-15,-21 21 16,21 0-16,-21-22 0,0 22 0,0 0 15,0 0-15,0 0 0,-21 21 16,0 0-16,0-22 0,0 22 0,-22 0 16,22 0-16,-21 0 0,21 0 15,0 22-15,-22-1 0,22 0 0,-21-21 16,21 21-16,-1 0 0,1 0 0,0 1 16,0-1-16,0 0 0,21 0 0,0 21 15,0-20-15,0-1 16,0 0-16,0 0 0,21 0 15,0-21-15,0 0 0,0 0 0,1 0 16,-1 0-16,21 0 0,-21 0 16,0 0-16,1-21 0,20 21 0,-21-21 15,0 0-15,0 21 0,-21-21 0,22-1 16,-1 1-16,-21 0 0,21 0 0,-21 0 16,0 0-16,0-1 0,0 1 15,0 0 1,0 42 15,-21 0-31,21 1 0,-21-1 16,21 0-16,0 21 0,-22-21 15,22 1-15,0 20 0,0-21 16,0 21-16,-21 1 0,21-1 0,-21 0 16,0 1-16,21-1 0,0 0 0,0 1 15,-21 20-15,0-20 0,21-1 0,-22 21 16,22 1-16,0-1 0,-21 1 15,21-1-15,-21 1 0,-21-1 0,21 22 16,21-21-16,0-1 0,-22 1 0,22-1 16,0 1-16,-21-1 0,21 1 15,-21-22-15,0 0 0,0 1 16,0-1-16,-1-21 0,1 21 0,0-20 16,-21-1-16,-1-21 0,22 21 0,-21-21 15,0 0-15,-22 0 0,22 0 0,-22 0 16,22-21-16,-22 0 0,1-1 15,21 1-15,-1 0 0,-20-21 0</inkml:trace>
  <inkml:trace contextRef="#ctx0" brushRef="#br0" timeOffset="50524.76">12700 10160 0,'0'-21'0,"0"42"0,0-63 15,0 21-15,0-22 0,0 22 0,0 0 16,0-21-16,0-1 0,0 1 0,0 0 16,21-1-16,0 1 0,-21 0 15,21-22-15</inkml:trace>
  <inkml:trace contextRef="#ctx0" brushRef="#br0" timeOffset="51178.9">12404 8530 0,'21'0'15,"-21"21"17,0 1-17,-21-22-15,21 21 0,-22-21 16,1 21-16,0 0 0,21 0 15,-21 0-15,0 1 0,21-1 0,0 0 16,-21 21-16,-1-21 0,22 1 16,0-1-16,0 0 15,0 0-15,22-21 32,-1 0-32,0 0 15,0-21-15,0 21 0,-21-21 16,21 21-16,1 0 0,-1 0 0,-21-21 15</inkml:trace>
  <inkml:trace contextRef="#ctx0" brushRef="#br0" timeOffset="52207.5">12785 9779 0,'0'-21'16,"0"42"77,0 0-93,0 0 16,0 1 0,0-1-16,0 0 15,0 0 1,0 0-16,0 0 16,0 1-16,-22-22 0,22 21 15,0 0-15,0 0 0,0 0 16,0 0-16,0 1 15,0-1-15,0 0 16,0 0-16,0 0 0,0 0 16,0 1-1,0-1-15,0 0 0,22 0 16,-1 0-16,0 0 0,0 1 16,0-1-16,0 0 15,1 0-15,-1-21 0,0 21 16,21-21-16,-21 21 0,1-21 0,-1 22 15,0-22-15,21 0 0,-21 21 16,1-21-16,-1 0 0,0 0 0,0 21 16</inkml:trace>
  <inkml:trace contextRef="#ctx0" brushRef="#br1" timeOffset="83248.46">3006 10583 0,'0'22'16,"0"-1"-16,21-21 62,0-21-62,0-1 0,0 1 16,-21 0-16,0 0 15,21 0-15,-21 0 0,0-1 16,0 1-16,0 0 0,0 0 16,-21 21-16,0 0 15,0 0-15,-21 21 16,20 0-16,1 0 0,0 1 0,-21-1 15,21 0-15,-1 0 0,1 0 16,0 0-16,21 1 0,-21-1 0,21 0 16,-21 0-16,21 0 0,0 0 15,0 1-15,0-1 16,0 0-16,21 0 0,0-21 0,-21 21 16,21 0-16,0 1 0,1-22 15,-1 21-15,0 0 0,0 0 16,0-21-16,0 21 0,1 0 0,-1 1 15,0-1-15,-21 0 0,21 0 16,-21 0-16,0 0 0,0 1 16,0-1-16,-21 0 0,-43 21 15,43-21-15,0 1 0,-21-1 16,-1 0-16,1-21 0,0 21 0,-22 0 16,1 0-16,20-21 0,1 0 15,0 0-15,-1 0 0,1 0 0,21-21 16,-21 0-16,-1 21 0,22-21 0,0 0 15,21 0 1,-21-1-16,0 1 0,21 0 0,0 0 16,0 0-16,21 21 15,0-21-15,0 21 0,0 0 16,0-22-16,22 1 0,-1 0 0</inkml:trace>
  <inkml:trace contextRef="#ctx0" brushRef="#br1" timeOffset="84175.47">3387 10520 0,'0'-21'16,"-22"21"-16,1 0 15,21 21 1,0 0-16,0 0 0,0 0 0,0 1 16,0 20-16,0-21 0,0 21 15,-21-20-15,21 20 0,0 0 0,0-21 16,-42 1-16,42 41 0,0-42 16,0 22-16,-21-22 0,21 0 0,0 0 15,0 0-15,0 0 0,0 1 16,-22-22-16,22 21 0,0-42 47,0-1-47,0 1 15,0 0-15,22 0 0,-22 0 0,21 0 16,0 21-16,0-22 0,0 1 16,0 0-16,1 0 0,-1 0 0,0 0 15,0 21-15,21-22 0,-20 22 16,-1 0-16,0-21 0,0 21 0,0 0 15,0 0-15,-21 21 16,0 1 0,-21-1-1,0-21-15,0 0 0,-21 21 0,20-21 16,1 0-16,0 21 0,0-21 0,0 0 16,0 0-16,-1 0 15,44 0 32,-1 0-47,0 0 16,-21 21-16,21-21 0,0 21 15,0 1-15,1-1 16,-1 0-16,0-21 0,-21 21 0,0 0 16,21 0-16,0-21 0,-21 22 15,0-1-15,21-21 0,1 21 0,-1 0 16,0-21-16,0 0 15,0 0-15,0 0 16,1 0-16,-22-21 0,21 0 0,0 21 16,0-21-16,0-1 0,0 1 0,1 0 15,-1 0-15,-21 0 0,21 0 16,0-22-16,-21 22 0,21 0 16,-21 0-16,0 0 0,21 21 15,-21 21 16,0 0-31,0 0 16,0 0-16,0 0 0,0 1 16,0-1-16,0 0 15,0 0-15,0 0 0,-21 0 16,21-42 31,0 0-47</inkml:trace>
  <inkml:trace contextRef="#ctx0" brushRef="#br1" timeOffset="84356.86">4064 10647 0,'0'0'0,"0"-21"0,-21 21 15,21-21 1,-21 21-16,21 21 31,21-21 0</inkml:trace>
  <inkml:trace contextRef="#ctx0" brushRef="#br1" timeOffset="84635.8">4360 10520 0,'-42'0'31,"21"21"-31,21 0 0,0 0 16,0 1-16,-21 20 0,-1-21 15,22 21-15,-21-20 0,21-1 16,0 21-16,-21-21 0,21 22 0,-21-22 15,21 0-15,0 0 0,-21 0 0,21 0 16,0 1-16,0-1 0,0 0 16,0 0-16,42-21 47</inkml:trace>
  <inkml:trace contextRef="#ctx0" brushRef="#br1" timeOffset="84912.64">4657 10393 0,'0'0'16,"0"21"15,-22 0-31,1 0 0,21 1 0,-21 20 16,21 0-16,-21-21 0,0 22 15,21-1-15,-21 0 0,-1 1 0,1-1 16,21 0-16,-21-20 0,21 20 0,-21-21 16,21 0-16,0 0 15,0 1-15,0-1 0,0 0 0,0 0 16,21-21 15,0 0-31,0-21 16,1 21-16</inkml:trace>
  <inkml:trace contextRef="#ctx0" brushRef="#br1" timeOffset="85328.55">4699 10816 0,'0'0'0,"0"-21"0,0 0 31,0 0-31,21 0 16,0 21-16,0 0 16,1 0-16,-1 0 0,0 0 0,0 0 15,0 0-15,22 0 0,-22 0 0,0 0 16,0 21-16,0 0 0,0 0 0,1 0 16,-1 0-16,-21 1 0,0-1 15,0 0-15,0 0 0,0 0 0,0 0 16,0 1-16,0-1 0,-21-21 0,-1 21 15,1 0-15,0-21 16,21 21-16,-21-21 16,21-21-1,0 0-15,0 0 16,0 0-16,0-1 16,21 1-16,-21 0 0,0 0 0,21 0 15,0-22-15,-21 22 0,22 21 16,-1-21-16,0 0 0,-21 0 0,21 21 15,0 0-15,0-21 0,1 21 0,-1 0 16,0 0-16,0 0 0</inkml:trace>
  <inkml:trace contextRef="#ctx0" brushRef="#br1" timeOffset="85880.5">5736 10837 0,'0'-21'16,"21"21"-16,-21-21 0,0 0 15,0 0-15,0 0 0,0-1 16,0 1-16,0 0 0,-21 0 0,0 0 16,0 0-1,0 21-15,-1 0 0,1 0 0,0 0 16,0 0-16,0 0 0,0 0 0,-22 21 15,22-21-15,0 21 0,0 0 16,-22 21-16,22-20 0,0-1 0,0 21 16,0-21-16,21 22 0,-21-22 0,21 21 15,-22-21-15,22 0 0,0 1 16,0-1-16,0 0 0,0 0 0,22 0 16,-1-21-16,0 0 15,0 0-15,0 0 0,0 0 16,22 0-16,-22 0 0,0-21 0,0 0 15,22 21-15,-22-21 0,0 0 16,0-1-16,0 1 0,0-21 0,1 21 16,-22 0-16,0-1 0,21-20 15,-21 21-15,21 0 0,-21 0 0,0-1 16,0 44 15,0-1-31,0 0 0,-21 0 16,21 0-16,0 0 0,0 1 0,0-1 15,0 0-15,0 0 0,0 0 16,0 0-16,0 1 0,0-1 16,21-21-16,0 0 0,-21 21 0,21-21 15,0 0-15,1 0 16,-1 0-16,0 0 0,0 0 0,0 0 16,0 0-16</inkml:trace>
  <inkml:trace contextRef="#ctx0" brushRef="#br1" timeOffset="86267.56">6011 10816 0,'0'-42'16,"0"21"-16,0 0 0,21 21 15,-21-22-15,22 1 0,-1 21 16,-21-21-16,21 0 0,0 21 16,0 0-16,0-21 0,1 21 15,-1 0-15,0 0 16,0 21-16,0 0 0,-21 0 0,0 0 15,21 1-15,-21-1 0,22 0 0,-22 0 16,0 0-16,0 0 0,0 22 16,0-22-16,0 0 0,0 0 0,0 0 15,-22-21-15,1 22 0,0-1 0,0-21 16,21 21-16,-21-21 16,21-21-1,0 0 1,0-1-16,0 1 0,0 0 15,0 0-15,21 0 16,0 0-16,-21-1 0,21 1 0,0 0 16,-21 0-16,22 0 0,-1 0 0,0-1 15,0 1-15,0 21 16,0-21-16,1 21 0,-1 0 0,0-21 16,21 21-16,-21 0 0,1 0 0,-1 0 15</inkml:trace>
  <inkml:trace contextRef="#ctx0" brushRef="#br1" timeOffset="87028.55">6816 10605 0,'0'21'47,"0"0"-47,0 0 15,0 0-15,-22 0 0,22 1 0,-21-1 16,21 0-16,-21 0 0,21 0 0,0 0 15,0 1-15,0-1 0,0 0 16,0 0-16,0 0 16,21 0-16,0-21 15,1 0-15,-1 0 0,0 0 0,0 0 16,0 0-16,22-21 0,-22 21 16,0-21-16,0 0 0,0 21 15,0-21-15,1 0 0,-1-1 0,0 1 16,0-21-16,-21 21 0,0 0 15,21-1-15,-21 1 0,0 0 0,21 0 16,-21 0-16,0 0 0,0-1 16,0 44 15,0-1-15,-21 0-16,21 0 0,-21 0 15,21 0-15,0 22 0,0-22 16,-21 0-16,21 21 0,-21-20 0,21 20 15,-21 0-15,21-21 0,0 22 16,0-1-16,0 0 0,0 1 0,-22 20 16,22-20-16,0-1 0,0 0 15,0 22-15,0-22 0,0 0 0,0 1 16,0 20-16,0-20 0,-21-1 0,21 0 16,0 1-16,0-1 0,0 0 15,-21 1-15,21 20 0,0-42 0,0 22 16,-21-1-16,21 0 0,-21 1 0,21-22 15,0 21-15,0-21 0,-21 0 0,21 1 16,-22-22-16,22 21 0,-21-21 16,21 21-16,-21-21 0,0 0 15,0 0-15,0-21 16,-1 0-16,1-1 0,21 1 16,-21 0-16,0-21 0,0-1 0,0 1 15,-22 0-15,22-22 0,0 22 0,21-22 16,-21 1-16,21-1 0,0 1 0,0-1 15,0 1-15,0-1 0,21 1 16,0 21-16,0-1 0,22 1 0,-22 0 16,21-1-16,-21 22 0,22 0 0,-22-21 15,21 20-15,0 22 0,-20-21 16,-1 0-16,21 21 0,-21-21 0,0 21 16,1 0-16,-1 0 0,0-21 15,0 21-15,0 0 0</inkml:trace>
  <inkml:trace contextRef="#ctx0" brushRef="#br1" timeOffset="87960.52">2222 11642 0,'0'0'16,"-63"0"0,42-21-16,0 21 15,-1 0-15,44 0 78,20 0-78,-21 0 0,0 0 16,22 0-16,-1 0 0,0 0 0,1 0 16,20 0-16,1 0 0,-1 0 0,22-22 15,-22 22-15,22 0 0,-22 0 16,22-21-16,0 21 0,-1 0 0,22-21 15,0 21-15,0 0 0,0-21 16,0 21-16,-1-21 0,22 21 16,-21 0-16,21-21 0,-21 21 0,21 0 15,0-22-15,21 22 0,-21 0 0,0-21 16,0 21-16,0 0 0,0 0 16,21 0-16,-21-21 0,0 21 15,22 0-15,-22 0 0,-22 0 0,22-21 16,-21 21-16,21 0 0,-21-21 0,21 21 15,-21 0-15,0 0 0,63-21 16,-84 21-16,-1 0 0,-20 0 0,-1 0 16,-20 0-16,-1-22 0,0 22 15,1 0-15,-1 0 0,-21 0 16,0 0-16,1 0 0,-1 0 0,-21-21 16,21 21-1,-42 0 16,0 0-31,-1 0 16,1 0-16,0 0 0</inkml:trace>
  <inkml:trace contextRef="#ctx0" brushRef="#br1" timeOffset="88087.5">7472 11345 0,'0'22'31,"0"-1"1</inkml:trace>
  <inkml:trace contextRef="#ctx0" brushRef="#br1" timeOffset="89460.46">1122 12996 0,'0'0'0,"0"-21"15,21 21-15,-21-21 32,21 21-32,-21-21 31,0 42 16,0 0-47,-21 0 15,0 22-15,0-22 0,-1 0 16,1 21-16,-21 1 0,21-22 0,-22 21 16,1 1-16,-21-1 0,20-21 15,-20 21-15,-1 1 0,1-1 0,-1 0 16,-20 1-16,20-1 0,1 0 15,20-20-15,-20 20 0,20-21 16,22-21-16,-21 21 0,21-21 16,0 0-16,21-21 31,21 0-15,0 21-16,21-21 0,-21 21 0,22 0 15,-1-21-15,0 21 0,1 0 16,-1 0-16,0 0 0,1 0 15,20 0-15,-20 0 0,-1 0 0,0 0 16,1 0-16,-1 21 0,0-21 16,1 21-16,-1 0 0,-21 0 0,0 0 15,0 1-15,1-1 16,-1 0-16,0 0 0,-21 0 0,0 0 16,0 1-16,0-1 15,21-21-15,-21 21 0,21-21 31,-21-21-15,0 0-16,21-1 16,1 1-16</inkml:trace>
  <inkml:trace contextRef="#ctx0" brushRef="#br1" timeOffset="90124.27">1990 13462 0,'0'0'0,"0"-21"0,21 21 0,-21-21 15,0 0-15,0-1 16,0 1-16,0 0 0,0 0 0,0 0 15,0 0-15,-21-1 16,-1 22-16,22-21 0,-21 0 0,0 0 16,0 21-16,0 0 0,0 0 15,-1 0-15,1 0 16,0 0-16,0 21 0,0 0 0,0 0 16,-1 1-16,1-1 0,0 21 15,0-21-15,0 22 0,0-1 16,21 0-16,-22 1 0,22-22 0,-21 21 15,21 0-15,-21 1 0,21-22 16,0 21-16,0-21 0,0 22 0,0-22 16,21 0-16,0 0 15,1-21-15,-1 0 16,0 0-16,0 0 0,0 0 0,0-21 16,1 0-16,-1 0 0,21 0 15,-21-1-15,0 1 0,22-21 0,-22 21 16,0-22-16,0 1 0,0 0 15,1-1-15,-1 22 0,0-21 0,0 21 16,-21 0-16,21-1 0,-21 1 16,0 0-16,0 42 31,0 0-31,0 1 0,-21-1 16,0 21-16,21-21 0,-21 22 15,21-1-15,0-21 0,0 21 16,0 1-16,0-1 0,0-21 15,0 0-15,0 22 0,0-22 0,0 0 16,0 0-16,21-21 0,0 0 16,0 0-16,0 0 0,1 0 0,-1 0 15,21 0-15,-21-21 0,22 0 0,-1 0 16,-21 0-16,21-1 0</inkml:trace>
  <inkml:trace contextRef="#ctx0" brushRef="#br1" timeOffset="90868.1">4022 12975 0,'0'0'0,"-22"-21"0,22 0 16,0-64-1,0 106 17,0 1-32,0-1 0,0 0 0,0 21 15,0 1-15,0-22 0,0 21 0,0 0 16,0 1-16,0-1 0,0 0 16,0 1-16,0-1 0,0 0 0,0 1 15,0-1-15,0-21 0,0 22 16,0-1-16,0-21 0,0 0 0,0 22 15,0-22-15,-21-21 0,-21 0 16,42-21 15,0-1-31,0 1 0,0-21 16,0 21-16,0-22 0,0 22 16,0-21-16,0 21 0,21-22 0,0 22 15,0 0-15,-21 0 0,22-21 16,20 20-16,-21 22 0,0-21 0,0 0 15,1 21-15,-1 0 0,21 0 0,-21 0 16,0 0-16,22 21 16,-22 0-16,21 1 0,-21-1 0,1 0 15,20 0-15,-21 0 0,0 22 0,-21-22 16,0 21-16,0-21 0,0 22 16,0-22-16,0 42 0,0-42 0,0 22 15,-21-22-15,0 0 0,0 0 16,21 0-16,0 1 0,-21-22 15,-1 0-15,1 0 0,0 0 0,21-22 32,0 1-32,0 0 15,0 0-15,0 0 0,21 0 0,0 21 0,1-22 16,-1 1-16</inkml:trace>
  <inkml:trace contextRef="#ctx0" brushRef="#br1" timeOffset="91260.07">4657 13399 0,'-22'-43'16,"22"22"-1,0 0 1,22 0-16,-1 21 16,0 0-16,0 0 0,0 0 0,0 0 15,1 0-15,-1 0 0,21 0 16,-21 0-16,0 21 0,1-21 15,-1 21-15,0 0 0,0 0 0,0 1 16,-21-1-16,0 21 0,0-21 16,21 0-16,-21 22 0,0-22 0,0 0 15,0 0-15,-21 0 0,21 1 0,-21-22 16,21 21-16,-21-21 0,21 21 16,-21-21-16,21-21 15,0 0-15,0-1 16,0-105-1,0 106-15,21-21 16,-21 21-16,21-22 0,0 22 16,0 0-16,-21 0 0,22 0 15,-1 0-15,0-1 0,0 1 0,0 21 16,0 0-16,1-21 0,-1 21 0,0 0 16</inkml:trace>
  <inkml:trace contextRef="#ctx0" brushRef="#br1" timeOffset="91608">5334 13483 0,'0'0'0,"21"0"0,0 0 0,0 0 16,1 0-16,-1 0 0,0-21 0,0 21 15,0-21-15,0 0 0,22 21 16,-22-21-16,0-1 0,0 1 0,0 0 15,1 0-15,-22 0 0,0 0 16,0-1-16,-22 1 16,-20 21-16,21 0 15,0 0-15,0 0 0,-22 21 16,22-21-16,-21 22 0,21-1 16,-1 0-16,-20 0 0,42 0 0,-21 22 15,21-22-15,-21 0 0,21 0 16,0 0-16,0 0 0,0 1 15,21-1-15,0 0 0,0-21 0,0 21 16,1-21-16,-1 0 0,21 0 0,-21 0 16,22 0-16,-1 0 0,0 0 15,1 0-15,-1 0 0,0-21 0</inkml:trace>
  <inkml:trace contextRef="#ctx0" brushRef="#br1" timeOffset="92182.43">6265 13018 0,'0'0'0,"0"-106"16,0 85 0,0-1-16,-21 22 15,0 22 1,21-1-16,-21 0 0,21 0 16,0 21-16,0 1 0,0-22 0,-21 21 15,21 22-15,-22-22 0,22 0 16,-21 1-16,21 20 0,-21 1 0,0-22 15,21 22-15,-21-1 0,0 64 16,-1-63-16,1-1 0,0 1 16,0-1-16,21 1 0,-21-22 15,0 21-15,-1 1 0,22-22 0,0 22 16,-21-22-16,21 0 0,-21 1 0,21-1 16,0 0-16,0 1 0,0-1 15,0-21-15,0 0 0,0 22 0,0-22 16,21-21-16,0 21 0,1 0 0,-1-21 15,0 0-15,0 0 16,0 0-16,0-21 0,1 0 0,20 0 16,-21 0-16,0-1 0,0 1 0,1-21 15,20 21-15,-21-22 0,0 1 0,0 0 16,1-1-16,-1-20 16,-21 21-16,0-22 0,0 22 0,0-22 15,0 1-15,-21-1 0,-1 1 0,1 20 16,-21-20-16,21 21 0,-22-1 15,1 22-15,-21-21 0,20 21 0,1-1 16,0 1-16,-1 21 0,1 0 0,21 0 16,0-21-16,-1 21 0,1 0 15,42 0 17,1 0-32,20 0 0,-21 0 0,21 0 15,-20 0-15,20-21 0,0 0 0,-21 21 16,22-21-16,-1-1 0,0 22 15,1-21-15</inkml:trace>
  <inkml:trace contextRef="#ctx0" brushRef="#br1" timeOffset="92420.29">6773 13250 0,'0'-21'15,"21"21"1,1 0 0,-1 0-16,0 0 0,0 0 0,0 0 15,0 0-15,1 0 0,-1 0 16,0-21-16,0 21 0,0 0 16,0 0-16,1 0 0,-44 0 31</inkml:trace>
  <inkml:trace contextRef="#ctx0" brushRef="#br1" timeOffset="92556.21">6773 13335 0,'0'0'0,"-21"0"0,21 21 0,0 0 16,21-21 0,0 22-16,1-22 0,-1 0 15,0 0-15,0 0 16,0 0-16,0 0 0,22 0 0,-22 0 15,0-22-15,0 22 0</inkml:trace>
  <inkml:trace contextRef="#ctx0" brushRef="#br1" timeOffset="93104.18">7726 12594 0,'-21'0'31,"-1"0"-31,1 21 32,0 1-32,21-1 15,0 0-15,0 0 16,0 0-1,0 0-15,0 1 16,21-22 15,0 0-31</inkml:trace>
  <inkml:trace contextRef="#ctx0" brushRef="#br1" timeOffset="93284.19">7895 12615 0,'0'-21'0,"-21"42"47,0 1-47,21-1 16,0 0-16,0 0 16,0 0-1,0 0-15</inkml:trace>
  <inkml:trace contextRef="#ctx0" brushRef="#br1" timeOffset="93739.65">8361 12764 0,'21'-22'15,"-42"44"-15,63-65 0,-21 22 0,0 21 0,1-21 16,-1 0-16,-21 0 15,-21 21 1,-1 0-16,1 0 0,0 0 0,-21 0 16,21 21-16,-22-21 0,1 21 15,21 0-15,-22 0 0,22 0 0,-21 1 16,21-1-16,0 0 0,-1 0 0,22 0 16,0 22-16,0-22 0,0 0 15,0 0-15,22 0 0,-1 0 16,0 1-16,0-1 0,0 0 0,0 0 15,22 0-15,-22 0 0,0 1 16,0-1-16,0 0 0,1 0 0,-22 0 16,0 0-16,0 1 0,0-1 0,0 0 15,-22 0-15,1-21 16,-21 21-16,21-21 0,-22 0 0,1 0 16,0 0-16,-1 0 0,1 0 15,-43 0-15,43 0 0,21 0 16,-21-21-16,20 0 0,1 21 15,0-21-15,0 0 0,21-1 0,0 1 16,0 0-16,0 0 16,0 0-16,21 21 0,0-21 0,22-1 15,-22 22-15,21-21 0,-21 0 0,22 21 16,20-21-16</inkml:trace>
  <inkml:trace contextRef="#ctx0" brushRef="#br1" timeOffset="94488.33">8805 12658 0,'0'0'15,"-21"21"1,0 0-16,21 21 16,0-20-16,-21 20 0,21-21 0,-21 21 15,21 1-15,0-1 0,0 0 16,-22 1-16,22-22 0,-21 21 0,0 1 15,21-22-15,0 21 0,0-21 0,0 0 16,0 1-16,-21-1 0,21 0 16,0-42 31,0 0-47,0-1 0,0 1 15,0 0-15,0 0 0,21-21 16,0 20-16,0 1 0,1 0 15,-1-21-15,0 21 0,0-1 0,21 1 16,-20 0-16,-1 0 0,21 21 0,-21 0 16,0-21-16,1 21 0,-22 21 31,0 0-31,-43-21 16,22 21-16,0-21 0,-21 21 15,20-21-15,-20 22 0,21-1 0,0-21 16,0 21-16,-1-21 0,1 21 0,21 0 31,0 0-31,0 1 0,0-1 16,21 0-16,1-21 0,-1 21 15,-21 0-15,21-21 0,0 21 16,0-21-16,0 0 0,1 22 0,-1-22 16,0 0-16,21 0 0,-21 0 15,1 0-15,-1 0 0,0 0 16,21 0-16,-21 0 0,1 0 0,20-22 15,-21 1-15,0 21 0,0-21 0,1 0 16,-1 0-16,0 0 0,0-1 16,-21 1-16,21 0 0,-21 0 15,0 42 32,0 0-47,0 0 0,-21 1 0,21-1 16,0 0-16,0 0 15,-21 0-15,21 0 0,-21 1 16,21-1-16</inkml:trace>
  <inkml:trace contextRef="#ctx0" brushRef="#br1" timeOffset="94648.35">9334 12954 0,'0'0'0,"0"-21"0,0 0 0,0 0 16,0-1-16,-21 22 31,42 0 16,1 0-47</inkml:trace>
  <inkml:trace contextRef="#ctx0" brushRef="#br1" timeOffset="94908.34">9652 12721 0,'0'0'0,"0"-42"32,-21 63-1,21 0-31,-21 0 0,21 1 0,0 20 15,0 0-15,0-21 0,-22 22 0,22-1 16,-21 0-16,21 1 0,-21-22 16,21 21-16,0-21 0,0 22 0,0-22 15,0 0-15,0 0 0,0 0 16,0 1-16,0-1 16,21-21-1,0-21-15,1 21 0,-1-22 16</inkml:trace>
  <inkml:trace contextRef="#ctx0" brushRef="#br1" timeOffset="95144.35">9991 12658 0,'0'-21'0,"0"42"0,-22-21 31,1 21-31,0 0 16,21 0-16,-21 22 0,0-22 0,21 21 15,0 0-15,-21 1 0,-1-1 0,22 0 16,-21 1-16,21-1 0,0-21 16,-21 22-16,21-22 0,-21 0 0,21 21 15,0-21-15,0 1 0,0-1 16,21-21 0,0 0-16,0 0 0,1 0 15</inkml:trace>
  <inkml:trace contextRef="#ctx0" brushRef="#br1" timeOffset="95516.32">10096 13039 0,'0'0'0,"0"-21"16,0-1-16,0 1 16,0 0-1,22 21-15,-1 0 0,0-21 16,0 21-16,0 0 0,0 0 0,1 0 15,-1 0-15,21 21 0,-21 0 16,0 0-16,1 1 0,-1-1 0,0 0 16,-21 0-16,0 0 0,21 0 0,-21 1 15,0-1-15,0 0 16,0 0-16,0 0 0,0 0 0,0 1 16,-21-22-16,0 21 0,0-21 15,-1 0-15,1 0 16,21-21-16,0-1 15,0 1-15,0 0 0,0 0 16,0 0-16,0 0 0,0-1 16,21 1-16,1 0 0,-22 0 0,21 0 15,-21 0-15,21-1 0,0 1 16,0 21-16,-21-21 0,21 21 0,1 0 16,-1 0-16,0 0 0,0 0 0</inkml:trace>
  <inkml:trace contextRef="#ctx0" brushRef="#br1" timeOffset="96833.1">11049 13039 0,'0'-21'16,"0"-22"-1,0 22-15,0 0 0,0 0 0,0 0 16,0-1-16,-21 1 0,0 0 0,-1 0 15,22 0-15,-21 0 0,0 21 16,0 0-16,0 0 0,0 0 16,-1 0-16,-20 21 0,21 0 15,0 0-15,0 0 0,-1 22 16,1-22-16,-21 42 0,42-20 16,-21-22-16,21 21 0,-21 0 0,21-20 15,0-1-15,0 0 0,0 21 16,0-21-16,0 1 0,0-1 15,21 0-15,0-21 16,0 0-16,0 0 0,0 0 16,22-21-16,-22 21 0,0-21 15,0-1-15,0 1 0,1 0 0,-1 0 16,0 0-16,0-22 0,0 22 16,0-21-16,-21 21 0,0-22 15,22 22-15,-22 0 0,0 0 0,0 0 16,0 0-16,0 42 31,-22 0-31,22 0 0,-21 0 16,21 0-16,0 1 0,0-1 0,0 21 15,-21-21-15,21 0 0,0 1 16,0-1-16,0 0 0,0 0 16,21 0-16,-21 0 0,21 1 0,1-22 0,-1 0 15,0 21-15,0-21 16,0 0-16,22 0 0,-22 0 0,0 0 15,21-21-15,-21 21 0,1-22 0,20 1 16,-21 0-16,0 0 0,0 0 0,1 0 16,-1-22-16,0 22 0,-21-21 15,0 21-15,0-22 0,0 22 0,0 0 16,0 0-16,0 0 0,-21 21 16,0 0-1,21 21-15,-22 0 0,22 0 16,0 0-16,0 0 0,0 1 0,0 20 15,0-21-15,0 0 0,0 0 16,0 1-16,0-1 0,0 0 16,22 0-16,-1-21 0,-21 21 0,21 0 15,0 1-15,0-1 16,0-21-16,1 0 0,-1 0 0,0 0 16,0 0-16,0 0 0,0 0 0,1 0 15,-1 0-15,0-21 0,0 21 0,0-22 16,-21 1-16,21 0 15,1 0-15,-1 0 0,-21 0 0,0-22 0,21 22 16,-21 0-16,21-21 0,-21 20 16,0 1-16,0 0 0,0 0 15,0 42 1,0 0 0,0 0-16,0 1 0,0-1 15,-21 0-15,21 0 0,-21 0 0,21 22 16,0-22-16,0 0 0,0 0 15,0 0-15,21-21 0,0 0 16,0 0-16,0 0 16,1 0-16,-1 0 0,0 0 0,0 0 15,0-21-15,0 21 0,1-21 0,20 0 16,-21 0-16,0-1 0,-21-20 16,21 21-16,1 0 0,-1-22 15,-21 22-15,0 0 0,21 0 0,-21 0 16,21 0-16,-21-1 0,0 44 31,0-1-31,0 0 0,-21 21 16,0-21-16,21 22 0,-21-22 15,21 21-15,-22 1 0,1-1 0,0 0 16,0 1-16,21-1 0,-21 0 0,21 1 16,-21 20-16,21-21 0,-22 22 0,1-1 15,0-20-15,21 20 0,-21 1 16,0-22-16,0 22 0,21-22 15,0 21-15,-22-20 0,1-1 0,21 0 0,-21 1 16,21-1-16,-21 0 16,0-20-16,0-1 0,21 21 0,-22-21 15,1-21-15,0 21 0,0-21 0,0 0 16,-22 0-16,22 0 0,-21 0 0,21-21 16,-22 0-16,1 0 0,-21-21 15,20 20-15,1-20 0,0 21 0,-1-21 16,22-1-16,0 1 0,0 21 15,21-22-15,0 1 0,0 0 0,21-1 16,0-20-16,0 21 0,22-1 16,-1 1-16</inkml:trace>
  <inkml:trace contextRef="#ctx0" brushRef="#br1" timeOffset="97307">12382 13060 0,'22'0'16,"-1"0"-16,0 0 16,0 0-16,0 0 15,0 0-15,-21-21 0,22 21 16,-22-21-16,0-1 15,-22 22 17,1 0-32,0 22 15,21-1-15,-21-21 16,21 21-16,0 0 16,21-21 15,0 0-31,0-21 0,1 21 15,-1-21-15</inkml:trace>
  <inkml:trace contextRef="#ctx0" brushRef="#br1" timeOffset="97588.42">13081 12700 0,'0'0'0,"0"-21"0,-21 21 31,0 0-31,-1 0 0,1 0 0,-21 21 16,21 0-16,0 22 0,-22-22 0,22 21 15,0-21-15,0 22 0,0-1 16,-1 0-16,1-21 0,21 22 0,-21-22 16,21 0-16,0 21 0,0-20 15,0-1-15,21 0 16,0-21-16,1 21 0,20-21 15,-21 0-15,0 0 0,22 0 0,-1 0 16,0-21-16,-21 21 0,22-21 16,-1 0-16,0 21 0</inkml:trace>
  <inkml:trace contextRef="#ctx0" brushRef="#br1" timeOffset="98456.13">13441 12848 0,'0'0'0,"0"-21"0,0 0 15,0 0-15,-21 21 16,-1 21-1,22 0-15,-21 0 0,0 0 0,0 22 16,0-22-16,21 0 16,-21 21-16,21-20 0,-22-1 0,22 0 15,0 0-15,0 0 0,0 0 16,0 1-16,0-1 0,22-21 0,-1 0 16,-21 21-16,21-21 0,0 0 0,0 0 15,0 0-15,1-21 16,-22 0-16,0-1 15,0 1-15,0 0 0,0-21 16,0 21-16,0-1 0,0 1 0,0-21 16,0 21-16,0 0 15,21-1-15,0 1 0,-21 0 0,21 0 0,0 0 16,0 21-16,1 0 0,-1-21 16,21 21-16,-21 0 0,0 0 15,22 21-15,-22 0 0,-21 0 16,42 43-16,-21-43 0,-21 0 15,0 21-15,22-21 0,-22 1 16,0-1-16,0 21 0,0-21 0,0 0 16,0 1-16,0-1 0,0 0 15,0 0 1,-22-21-16,1 0 16,21-21-1,0 0 1,0 0-16,0-1 0,0 1 0,0 0 15,0 0-15,0 0 0,0-22 16,21 22-16,1-21 0,-1 21 0,0 0 16,0-1-16,0-20 0,22 21 0,-22 0 15,21 21-15,-21-21 0,22 21 16,-22 0-16,21 0 0,-21 0 0,22 21 16,-22 0-16,0 0 0,0 0 15,0 0-15,0 1 0,1 20 0,-22-21 16,0 0-16,0 22 0,0-22 15,0 0-15,0 0 0,0 0 0,0 0 16,0 1-16,0-1 0,-22-21 16,1 21-16,0-21 0,0 0 15,0 0 1,21-21-16,0 0 16,0-1-16,0 1 0,0 0 15,21 0-15,0-21 0,21 20 16,-20-20-16,20 0 0,0-1 15,1 22-15,-1-21 0,0 21 0,1 0 0,-1 21 16,0 0-16,-21 0 0,22 0 16,-22 0-16,0 21 0,0 0 0,-21 0 15,0 21-15,0-20 0,0 20 0,0-21 16,0 21-16,-21-20 16,0-1-16,0 21 0,0-21 0,-1 0 15,1 1-15,0-22 0,0 21 0,0-21 16,0 0-16,21 21 0,-22-21 15,22-21 1,0 0-16</inkml:trace>
  <inkml:trace contextRef="#ctx0" brushRef="#br1" timeOffset="98740.12">14901 12446 0,'0'21'32,"0"0"-17,-21 1-15,0-22 16,21 21-16,0 0 15,-21-21-15,0 21 16</inkml:trace>
  <inkml:trace contextRef="#ctx0" brushRef="#br1" timeOffset="98932.15">14965 12467 0,'0'0'16,"21"0"0,-21 21 15,0 1-31,-21-22 16,21 21-16,-21 0 0,21 0 15,0 0-15,0 0 0,-22-21 16,22 22-1</inkml:trace>
  <inkml:trace contextRef="#ctx0" brushRef="#br1" timeOffset="100028.49">15600 12277 0,'0'0'0,"0"-21"16,-21 21 0,21 21 15,0 0-31,0 0 16,21 0-16,0 0 0,0 1 15,0 20-15,0-21 0,22 0 0,-22 0 16,0 22-16,21-22 0,1 0 15,-22 0-15,21 0 0,1 1 16,-1-1-16,-21 0 0,21 0 0,1-21 16,-22 21-16,21 0 0,-21-21 0,1 0 15,-1 0-15,0 0 0,0 0 16,-21 22-16,-21-22 16,0 0-1,0 21-15,-22-21 0,1 21 0,0 0 16,-1 0-16,-20 0 0,20 1 15,1-1-15,0 0 0,-22 21 0,22 1 16,-64 20-16,64-42 0,-22 22 16,1-22-16,20 21 0,1-21 15,-21 0-15,20 22 0,1-22 0,21 0 16,0-21-16,-1 21 0,22 0 16,22-21-16,-1 0 15,21 0-15</inkml:trace>
  <inkml:trace contextRef="#ctx0" brushRef="#br1" timeOffset="100755.65">17378 12594 0,'0'-21'16,"0"0"-1,21 21 1,-21-21-16,21 0 16,0 21-16,0-22 0,-21 1 0,22 0 15,-1 21-15,0-21 0,-21 0 0,0 0 16,0-1-16,0 1 0,0 0 15,-21 21 1,0 0-16,-22 0 0,22 0 16,-21 0-16,-1 0 0,1 0 0,21 0 15,-21 21-15,-1 0 0,22 1 0,0-1 16,0 0-16,0 0 0,21 0 16,0 22-16,0-22 0,0 0 15,0 0-15,0 21 0,21-20 0,0-1 16,0 21-16,0-21 0,22 22 15,-22-1-15,0-21 0,0 21 0,0-20 16,0 20-16,1-21 0,-22 21 0,0-20 16,0-1-16,0 0 0,-22 0 15,1 0-15,-21 0 0,21 1 0,-22-22 16,-20 21-16,21-21 0,-22 0 0,22 0 16,-22 0-16,1 0 0,20 0 15,-20 0-15,21 0 0,-1-21 0,1 21 16,0-22-16,20 1 0,1-21 0,0 21 15,21 0-15,0-22 16,0 22-16,0 0 0,0-21 0,21 20 16,0 1-16,1 0 0,20 0 0,-21 0 15,21 0-15,1 21 0,-1-22 16,0 1-16,22 21 0,-22-21 0,1 21 16,20 0-16</inkml:trace>
  <inkml:trace contextRef="#ctx0" brushRef="#br1" timeOffset="101500.18">17780 12319 0,'0'0'0,"21"-63"15,-21 84 17,0 0-17,0 21-15,0-21 0,-21 22 0,21-1 16,-21 0-16,0-20 0,21 20 0,-22 0 15,22 1-15,-21-1 0,0 0 16,21 1-16,0-1 0,-21 0 0,0 1 16,0-1-16,21-21 0,0 0 0,0 22 15,-22-43-15,22 21 0,0 0 16,-21-21-16,21-21 31,0 0-15,0-1-16,0 1 0,0-21 0,0 21 15,21 0-15,1-22 0,-1 22 16,0 0-16,0 0 0,21-22 16,1 22-16,-22 21 0,0-21 0,0 21 15,0 0-15,22 0 0,-22-21 16,0 21-16,0 0 16,-42 0-1,0 0 1,0 0-16,0 0 0,-1 0 15,1 21-15,0-21 0,0 0 0,0 21 16,0-21-16,-1 0 0,1 21 16,21 1-16,-21-1 0,21 0 15,0 0-15,0 0 0,0 0 0,0 1 16,0-1-16,21 0 0,0 0 16,-21 0-16,22 0 0,-1-21 0,0 22 15,0-22-15,0 0 0,0 0 16,1 0-16,-1 0 0,0 0 15,0 0-15,21 0 0,-20 0 0,-1-22 16,0 22-16,21-21 0,-21 0 16,1 0-16,-1 0 0,0 0 15,0-1-15,0 1 0,-21 0 0,21 0 0,-21 0 16,0 0-16,0 42 31,-21-21-31,21 21 16,-21 0-16,0 21 0,21-20 15,0-1-15,0 0 0,-21 0 16,21 0-16,0 0 0,0 1 16,0-44 15</inkml:trace>
  <inkml:trace contextRef="#ctx0" brushRef="#br1" timeOffset="101676.14">18288 12573 0,'0'0'0,"0"-21"0,0 0 16,-21 21 15,0 0-15,21 21-1,21-21 1,0 0-16,0 0 15</inkml:trace>
  <inkml:trace contextRef="#ctx0" brushRef="#br1" timeOffset="101936.16">18754 12383 0,'0'0'0,"0"-22"15,0 44 16,-22-1-31,22 0 0,-21 21 0,0-21 16,21 22-16,-21-1 0,0-21 0,0 22 16,-1 20-16,22-21 15,-21-20-15,0 20 0,0 0 0,21 1 0,-21-22 16,21 0-16,0 21 0,0-21 16,0 1-16,0-1 15,21-21-15,0 0 16,0 0-16,0 0 0,1-21 0,-1 21 15,0-22-15,0 1 0</inkml:trace>
  <inkml:trace contextRef="#ctx0" brushRef="#br1" timeOffset="102168.1">18923 12425 0,'0'0'0,"21"-42"0,-21 20 0,0 1 15,0 42 1,0 1-16,0-1 15,-21 21-15,21-21 0,-21 22 16,0-1-16,21 0 0,-22 1 0,1-1 16,21 0-16,-21 1 0,21-1 0,-21-21 15,0 21-15,21-20 0,0 20 16,0-21-16,0 0 16,0 0-16,21-21 15,0 0-15,0 0 0,0 0 16,1 0-16,-1-21 0</inkml:trace>
  <inkml:trace contextRef="#ctx0" brushRef="#br1" timeOffset="102556.09">19050 12827 0,'0'0'0,"-21"0"0,0 0 0,21-21 0,-22 21 16,22-21-16,0 0 15,0-1-15,0 1 0,0 0 16,22 0-16,-1 21 0,0 0 15,-21-21-15,42 21 0,-21 0 16,1 0-16,-1 0 0,0 0 0,0 21 16,0-21-16,0 21 0,1 0 15,-1 22-15,-21-22 0,21 0 16,0 21-16,-21-21 0,0 22 0,0-22 16,0 21-16,0-21 0,0 1 0,0-1 15,0 0-15,0 0 0,-21 0 16,0-21-16,21 21 15,0-42 1,0 0 0,0 0-16,0 0 0,0 0 0,21-1 15,0 1-15,-21 0 0,21-21 0,0 21 16,1-1-16,-1-20 16,0 21-16,0-21 0,0 20 15,0 22-15,1-21 0,-1 21 16,0 0-16,0 0 0,0 0 15,0 0-15,1 0 0</inkml:trace>
  <inkml:trace contextRef="#ctx0" brushRef="#br1" timeOffset="103051.91">20108 12806 0,'0'0'0,"0"-21"0,0 0 15,0-1-15,0 1 16,0 0-16,0 0 0,0 0 0,-21 0 16,0-1-16,0 22 0,0 0 15,-1 0-15,1 0 16,0 0-16,0 22 0,0-22 0,0 21 16,-1 21-16,-20-21 0,21 0 0,0 22 15,0-22-15,21 21 16,-22-21-16,22 22 0,-21-22 0,21 21 15,0-21-15,0 1 0,0 20 16,0-21-16,21 0 0,1-21 0,-1 0 16,0 0-16,0 0 0,21 0 15,-20 0-15,-1 0 0,0-21 16,0 21-16,0-21 0,0 0 16,1 0-16,-22-22 0,21 22 0,0-21 15,0-1-15,-21 22 0,0-21 0,21 21 16,-21-22-16,0 22 0,21 21 15,-21-21-15,0 42 16,0 0-16,0 1 16,-21-1-16,21 0 0,0 21 15,-21-21-15,21 1 0,0 20 0,0-21 16,0 0-16,0 0 0,0 1 16,0-1-16,0 0 0,21-21 15,0 21-15,1-21 0,20 0 0,0 0 16,-21 0-16,1 0 15</inkml:trace>
  <inkml:trace contextRef="#ctx0" brushRef="#br1" timeOffset="103420.83">20383 12869 0,'0'0'0,"0"-21"0,0 0 0,0 0 0,0 0 16,0 0-16,0-1 0,22 1 15,-1 21 1,0 0-16,0 0 0,0 0 15,0 0-15,1 0 0,-1 0 16,0 0-16,0 0 0,0 0 0,0 21 16,-21 1-16,0-1 0,22 0 0,-22 21 15,0-21-15,0 1 0,0-1 16,0 0-16,0 0 0,0 0 0,0 0 16,0 1-16,0-1 0,0 0 15,-22-21-15,1 0 16,21-21-1,-21 0-15,21-1 16,0 1-16,0 0 0,0 0 16,0 0-16,0 0 0,21-1 15,0-20-15,-21 21 0,22 0 0,-1 0 16,0-1-16,0 1 16,0 21-16,0 0 0,1 0 15,-1 0-15,0 0 16,0 0-16,0 0 0,0 0 0</inkml:trace>
  <inkml:trace contextRef="#ctx0" brushRef="#br1" timeOffset="103998.53">21082 12679 0,'21'0'0,"-42"0"32,0 0-17,21 21-15,-21 0 0,-1 0 16,22 1-16,0-1 0,-21 0 15,0 0-15,21 0 0,0 0 0,-21 22 16,21-22-16,0 0 0,0 0 16,0 0-16,0 1 0,21-22 15,0 0-15,0 21 0,1-21 0,20 0 16,-21 0-16,21 0 0,-20 0 16,-1-21-16,21-1 0,0-20 15,-20 21-15,-1 0 0,0-43 16,-21 43-16,21 0 15,-21-21-15,0 20 0,21 1 16,-21 0-16,0 42 31,-21 0-15,21 1-16,-21-1 0,0 21 0,21-21 16,-21 22-16,-1-1 0,1 0 0,21 1 15,-21-1-15,0 0 0,0 1 16,0-1-16,21 21 0,0-20 0,0 20 15,-22-20-15,22 20 0,-21 1 16,21-1-16,0 1 0,0-22 0,0 21 16,0 1-16,0-22 0,0 22 15,0-22-15,0 0 0,0 22 0,0-22 16,0-21-16,0 22 0,-21-1 16,21-21-16,-21 0 0,0 1 0,-22-1 15,22 0-15,-21-21 0,0 0 0,-1 0 16,-20 0-16,20 0 0,-20 0 0,21 0 15,-1-21-15,-20 0 0,20 21 16,-20-43-16,21 43 0,20-21 16,1 0-16,0-21 0,0 20 0,21 1 15,0-63-15,0 41 16,21 1-16,0 0 0</inkml:trace>
  <inkml:trace contextRef="#ctx0" brushRef="#br1" timeOffset="104564.29">21992 12277 0,'-21'21'0,"42"-42"0,0 21 0,0-21 0,1 21 16,-1 0-16,0 0 0,0 0 31,-21 21-31,0 0 0,0 0 15,0 21-15,0-20 0,-21-1 16,0 0-16,0 21 0,-1-21 0,-20 1 16,0 20-16,21-21 0,-22 0 0,1 0 15,0 1-15,-22-1 0,22 0 16,-1 0-16,1-21 0,21 21 16,-21-21-16,20 0 0,1 0 0,0 0 15,42 0 16,0 21-31,22-21 0,-22 0 0,21 0 16,-21 22-16,22-22 0,-1 0 16,0 0-16,1 21 0,-22-21 0,21 0 15,1 0-15,-22 0 0,21 21 0,-21-21 16,0 0-16,1 0 0,-1 0 16,0 0-16,0 0 0,0 0 15,0 0 1,1-21-1,-22 0-15,21 21 0,0-22 16</inkml:trace>
  <inkml:trace contextRef="#ctx0" brushRef="#br1" timeOffset="104852.12">22754 12234 0,'0'0'0,"21"-21"0,0-21 0,-21 21 16,0 0-16,0-1 15,0 44 17,-21-1-32,0 21 0,0-21 0,0 22 15,-22-1-15,22 0 0,0 22 16,-21-22-16,21 22 0,-22-22 0,22 0 16,0 22-16,-43 42 0,43-64 15,-21 0-15,21 1 0,0-1 16,-1 0-16,22-21 0,0 22 0,-21-22 15,21 0-15,0 0 0,21-21 32,1 0-32,20 0 15,-21-21-15</inkml:trace>
  <inkml:trace contextRef="#ctx0" brushRef="#br1" timeOffset="105372.97">23241 12658 0,'0'0'0,"21"-21"0,-21-1 16,0 1-16,21 0 0,-21 0 16,0 0-16,0 0 0,0-1 0,0 1 15,-21 21-15,0 0 0,0 0 16,0 0-1,-1 0-15,-20 21 0,21-21 0,-43 43 16,22-22-16,0 21 0,21-21 16,-22 1-16,22 20 0,0-21 0,0 21 15,0-20-15,21 20 0,-22-21 0,22 0 16,0 0-16,0 1 0,0-1 16,22 0-16,-1-21 0,0 0 15,0 0-15,0 0 0,22 0 0,-22 0 16,0 0-16,21-21 15,22-22-15,-43 22 0,0 0 0,21 0 16,-20-21-16,-1 20 0,0-20 16,0 21-16,-21-21 0,0 20 15,21 1-15,-21 0 0,0 0 0,0 42 32,0 0-17,-21 0-15,21 22 0,-21-22 0,21 0 16,-21 0-16,21 0 0,0 22 15,0-22-15,0 0 0,0 0 16,0 0-16,0 1 0,21-22 16,0 21-16,0-21 15,0 0-15,1 0 0,-1 0 0,0 0 16,0 0-16,0-21 0,0 21 0</inkml:trace>
  <inkml:trace contextRef="#ctx0" brushRef="#br1" timeOffset="105795.96">23770 12340 0,'0'0'0,"0"-21"0,0 0 15,-21 21-15,0 0 16,0 0-16,21 21 16,0 0-1,0 0-15,0 1 0,21-1 16,0 0-16,0-21 15,0 21-15,0 0 0,22 0 0,-22 1 16,0-1-16,21 0 0,-20 0 0,-1 0 16,21-21-16,-21 21 0,0 1 15,22-22-15,-22 21 0,0-21 0,0 0 16,-42 0 15,21 21-31,-21-21 16,0 0-16,-22 21 0,22-21 0,0 21 15,-21 0-15,21 1 16,-22-1-16,22 0 0,-21 0 0,21 21 16,-22-20-16,22-1 0,-21 0 0,21 0 15,-1 0-15,1 0 0,0 1 16,0-1-16,0 0 0,21 0 0,-21 0 16,-1-21-16,1 0 15</inkml:trace>
  <inkml:trace contextRef="#ctx0" brushRef="#br0" timeOffset="116831.68">16849 13504 0,'0'0'0,"-22"0"0</inkml:trace>
  <inkml:trace contextRef="#ctx0" brushRef="#br0" timeOffset="121484.08">16743 13526 0,'-21'-22'16,"21"1"15,0 0-15,-22 21-16,22 21 78,0 0-78,0 1 16,0-1-16,0 0 0,0 0 15,0 0-15,22 0 16,-22 1-16,21-1 0,-21 0 15,0 0-15,21 0 0,0-21 16,-21 21-16,21-21 0,-21 22 0,21-22 16,1 21-16,-1 0 15,0-21-15,0 0 16,0 0-16,0 0 16,1 0-16,-1 0 15,0 0-15,0 0 0,0 0 16,0 0-16,1 0 0,-1 0 15,0 0-15,0 0 0,0-21 16,0 0-16,1 21 0,-1 0 16,0-22-16,0 22 0,0 0 15,0 0-15,1-21 0,-1 21 0,0 0 16,0 0-16,0-21 0,0 21 16,1-21-16,-1 21 0,0 0 0,0 0 15,0-21-15,0 21 0,1 0 0,-1 0 16,0-21-16,0 21 0,0 0 15,0 0-15,1 0 0,-1-22 0,0 22 16,0 0-16,0 0 16,0 0-16,1 0 0,-1-21 15,0 21-15,0 0 16,0 0-16,0 0 16,1 0-16,-1 0 0,0-21 15,0 21-15,0 0 0,0 0 16,1 0-16,-1 0 0,0 0 0,0 0 15,0-21-15,0 21 0,1 0 16,-1 0-16,0 0 0,0 0 0,0 0 16,0 0-16,1 0 0,-1 0 15,0 0-15,0 0 0,21 0 16,-20 0-16,20 0 0,-21 0 0,0 0 16,0 0-16,1 0 0,-1 0 15,0 0-15,0 0 0,0 0 0,0 0 16,1 0-16,-1 0 15,0 21-15,0-21 0,0 0 16,0 0-16,1 21 16,-1-21-16,0 0 0,-21 21 15,21-21-15,0 0 0,0 22 16,1-22-16,-1 0 0,-21 21 16,21-21-16,0 0 0,0 21 15,0-21-15,-21 21 0,22-21 16,-22 21-16,21-21 0,0 21 15,-21 1 1,21-22-16,-21 21 0,21-21 16,-21 21-16,21 0 15,1-21-15,-22 21 16,21 0 0,-21 1-16,21-22 0,-21 21 15,21-21 1,-21 21-16,21-21 0,-21 21 15,0 0 1,21-21 0,1 0 77,-1-21-46,0 21-47,-21-21 16,21 21-16,-21-21 16,21 21-16,-21-21 0,21 21 0,-21-22 15,22 22 1,-22-21-16,21 21 0,-21-21 15,21 21-15,-21-21 16,21 21-16,0 0 16,-21-21-16,21 21 0,1-21 15,-1 21 1,-21-22-16,21 22 0,0 0 16,0-21-1,0 21-15,1 0 16,-1-21-16,0 21 0,0 0 15,0 0-15,0 0 0,-21-21 16,22 21-16,-1 0 0,0-21 16,0 21-16,0 0 15,0 0-15,1 0 0,-1 0 16,0 0-16,0-21 0,0 21 16,0 0-16,1 0 15,-1 0-15,0 0 0,0 0 16,0 0-16,0 0 0,1 0 15,-1 0-15,0 0 0,0 0 16,0 0-16,0 0 0,1 0 16,-1 0-16,0 0 0,0 0 15,0 0-15,0 0 0,1 0 0,20 0 16,-21 0-16,0 0 0,0 0 16,1 0-16,20 21 0,-21-21 15,0 0-15,0 0 0,1 0 0,-1 0 16,0 0-16,0 0 0,0 21 15,0-21-15,1 0 0,-1 0 0,0 0 16,0 0-16,0 21 0,0-21 16,1 0-16,-1 0 0,0 0 15,0 21-15,0-21 0,0 0 16,1 0-16,-1 0 0,0 21 16,0-21-16,0 0 0,0 0 15,1 0-15,-1 22 0,0-22 16,0 0-16,0 0 0,0 0 15,1 0-15,-1 0 0,0 0 16,0 0-16,0 0 0,0 0 16,1 0-16,-1 0 0,0 0 15,0 0-15,0 0 0,0 0 16,1 0-16,-1 0 16,0 0-16,0-22 15,0 22 1,0-21-16,1 21 15,-1-21-15,0 21 16,-21-21-16,21 21 16,0 0-16,-21-21 15,21 0 1,-21-1-16,22 22 0,-22-21 16,0 0-16,21 0 15,0 0-15,0 0 16,-21-1-1,21 1-15,0 21 16,-21-21-16,0 0 31,0 42 63,0 0-63,-21 0 1,21 1-32,-21-1 0,21 0 15,0 0 1,-21-21-16,21 21 15,-21-21-15,21 21 0,-21-21 0,21 22 16,-22-1 0,1-21-16,0 0 0,21 21 0,-21-21 15,0 21-15,21 0 16,-21-21-16,-1 0 0,1 21 16,0-21-1,0 0-15,21 22 0,-21-22 16,0 0-16,-1 0 15,1 21-15,0-21 16,0 0-16,0 0 16,0 0-1,-1 0-15,1 0 0,0 0 16,0 0 0,0 0-16,0 0 15,-1 0-15,1 0 16,0 0-16,0 0 15,0 0-15,0 0 16,-1 0-16,1 0 16,0 0-1,0 0-15,21-21 16,-21 21-16,0 0 16,-1 0-1,1 0-15,0-22 0,0 22 16,0 0-16,0 0 15,-1 0-15,22-21 16,-21 21-16,0 0 16,0-21-16,0 21 15,0 0-15,-1-21 0,1 21 16,0 0 0,0 0-16,0 0 15,0 0-15,-1 0 16,1 0-16,0 0 0,0 0 15,0 0-15,0 0 16,-1-21-16,1 21 16,0 0-16,0 0 0,0 0 0,0 0 15,-1 0-15,1 0 16,0 0-16,0 0 0,0 0 16,0 0-16,-1 0 15,1 0-15,0 0 0,0 0 16,0 0-16,0 0 0,-1 0 15,1 0-15,0 0 0,0 0 16,0 0-16,0 0 0,-1 0 16,1 0-16,0 0 15,0 0-15,0 0 16,0 0-16,-1 0 0,1 0 16,0 0-16,0 21 15,0-21 1,21 21-16,-21-21 0,21 21 15,0 0-15,-22-21 0,1 0 16,0 22-16,0-22 16,21 21-16,-21-21 15,0 0-15,-1 21 16,1-21-16,21 21 31,-21-21-31,0 0 0,21 21 16,-21-21-1,0 0-15,21 21 16,-22-21-16,1 0 16,21 22-16,-21-22 15,0 0-15,21 21 16,-21-21-16,0 0 0,-1 0 16,22 21-16,-21-21 15,0 0-15,21 21 0,-21-21 0,0 21 31,0-21-31,21 21 32,-22-21-32,1 0 31,0 0 0,0 0-31,0 0 16,0 0 15,-1 0 47,22-21-62,0 0-16,0 0 15,-21 0 1,0 0-16,0 21 16,21-22-16,0 1 15,-21 21-15,21-21 0,-21 21 16,-1-21-16,22 0 16,-21 0-1,0-1-15,0 1 16,21 0-16,0 0 15,-21 0-15,0 0 0,-1-1 16,22 1-16,-21 0 16,0 21-16,21-21 0,-21 21 15,21-21-15,-21 21 0,0 0 16,21-21-16,-22 21 16,22-22-16,-21 22 0,21-21 0,-21 21 15,0 0 1,0 0-16,0-21 0,-1 21 0,1 0 15,0 0-15,0 0 16,0 0-16,0 0 0,-1 0 16,1 0-16,0 0 0,0 0 0,0 0 15,0 0-15,-1 0 0,1 0 0,0 0 16,0 0-16,0 0 16,0 21-16,-1-21 0,1 0 0,0 0 15,0 0-15,0 21 16,0-21-16,-22 0 0,43 22 15,-21-22-15,0 0 0,21 21 16,-21-21-16,0 0 0,-1 21 16,1-21-16,21 21 15,-21-21-15,0 21 0,0 0 16,0-21-16,-1 22 16,1-22-1,0 21-15,0-21 16,21 21-16,-21-21 0,0 21 15,-1-21-15,1 21 0,0-21 16,0 21-16,0-21 16,0 0-16,21 22 15,-22-22-15,1 0 16,21 21-16,-21-21 0,0 21 16,0-21-1,0 0 16,-1 21-31,1-21 16,0 0-16,0 0 16,0 0-16,0 21 0,-1-21 15,1 0-15,0 0 0,0 0 16,0 0 0,0 0-16,-1 0 15,1 0 1,0 0-16,0 0 0,0 0 15,0 0-15,-1 0 0,1 0 16,0 0 0,0 0-16,0 0 0,0-21 15,-1 21-15,1 0 16,0-21-16,0 21 0,0-21 0,0 21 16,-1 0-16,1-21 15,0 21 1,0 0-16,0 0 0,0-22 15,-1 22-15,1 0 16,21-21-16,-21 21 16,0-21-1,0 0 1,0 21 0,-1 0-1,22-21-15,0 0 63,0-1-48</inkml:trace>
  <inkml:trace contextRef="#ctx0" brushRef="#br0" timeOffset="125419.83">931 15917 0,'21'-21'63,"-21"0"-48,0 0-15,0 0 16,0 0-16,-21-1 16,0 1-16,0 21 0,0-21 0,-22 0 15,22 21-15,-21 0 0,0-21 16,-1 21-16,1 0 0,0 0 16,-1 0-16,1 21 0,21 0 0,-22-21 15,1 21-15,0 22 0,-1-22 16,22 21-16,0 0 0,0 1 15,0-1-15,21 0 0,0 1 16,0-1-16,0-21 0,0 22 16,0-1-16,0-21 0,21 0 0,0 0 15,0 1-15,0-22 0,1 0 16,20 0-16,-21 0 0,21 0 0,1 0 16,-22 0-16,21 0 0,1-22 15,-1-20-15,0 21 0,-21-21 16,22 20-16,-1-20 0,-21-21 15,22 20-15,-22 1 0,-21-22 0,21 22 16,-21-21-16,0 20 0,0-20 16,0 20-16,0 1 0,0-21 15,0-22-15,0 64 0,0-22 16,0 22-16,0 0 0,0 0 16,-21 42-1,21 0-15,0 22 0,0-22 16,0 21-16,0 0 0,0 1 15,0 20-15,0-20 0,0-1 0,0 21 16,0-20-16,0 20 0,0-20 16,0-1-16,0 0 0,21 1 15,-21-22-15,21 21 0,-21-21 16,21 0-16,-21 1 0,0-1 16,21-21-16,1 0 0,-1 0 15,0 0-15,0-21 16,0-1-16,0 1 0,-21 0 0</inkml:trace>
  <inkml:trace contextRef="#ctx0" brushRef="#br0" timeOffset="125840.59">1143 15939 0,'0'0'0,"-21"0"0,21-22 16,0 1-1,-21 21-15,21-21 0,0 0 16,0 0-16,0 0 16,21 21-16,0 0 0,0-22 15,0 22-15,0 0 16,1 0-16,-1 0 0,0 0 16,21 0-16,-21 22 0,1-22 0,-1 21 15,0 0-15,-21 21 0,21-21 16,-21 1-16,21 20 0,-21-21 0,0 0 15,0 22-15,0-22 16,0 0-16,-21 21 0,0-21 0,0 1 16,21-1-16,-21-21 15,21-21 17,0-1-32,0 1 0,0 0 15,0 0-15,21-21 0,-21 20 0,21 1 16,0 0-16,0 0 0,0 0 15,-21 0-15,64-43 0,-43 43 16,0 0-16,0 0 0,1 21 16,-1-22-16,0 1 0</inkml:trace>
  <inkml:trace contextRef="#ctx0" brushRef="#br0" timeOffset="126043.99">1820 15685 0,'0'21'15,"0"0"-15,0 0 16,0 0-16,0 0 0,0 1 0,0-1 15,0 21-15,0-21 0,-21 0 16,21 22-16,0-22 0,0 0 0,0 21 16,0-20-16,0-1 0,0 0 15,0 0-15,0 0 0,21-21 32,-21-21-32,0 0 15,0 0-15,0-22 16,0 22-16,0-21 0</inkml:trace>
  <inkml:trace contextRef="#ctx0" brushRef="#br0" timeOffset="126219.89">1757 15558 0,'0'0'0,"0"-22"0,0 1 0,-21 21 16,21 21 46,21-21-62,-21 22 16,21-22-16,-21 21 15</inkml:trace>
  <inkml:trace contextRef="#ctx0" brushRef="#br0" timeOffset="126635.65">1990 15685 0,'0'0'0,"0"21"47,0 0-47,0 0 15,21-21-15,-21 21 0,0 0 16,21 1-16,-21-1 0,21 21 0,-21-21 15,0 0-15,0 1 0,0-1 16,0 21-16,0-21 0,0 0 0,21 1 16,-21-1-16,21-42 31,-21-1-15,0 1-16,0-21 15,22 21-15,-22-22 0,21 22 16,0-21-16,-21 21 0,21 0 0,-21-22 15,21 22-15,0 0 0,-21 0 16,22 21-16,-22-21 0,21 21 16,0 0-16,0 0 15,0 0 1,-21 21 0,21-21-16</inkml:trace>
  <inkml:trace contextRef="#ctx0" brushRef="#br0" timeOffset="126976.45">2413 15917 0,'0'0'0,"21"0"0,0 0 0,0 0 16,1 0-16,-1-21 16,0 0-16,0 0 0,0 21 15,0-21-15,1 0 0,-22-1 16,21 1-16,0-42 0,-21 42 15,0-1-15,0 1 16,-21 21-16,0 0 16,-1 0-16,1 0 0,0 21 15,0 1-15,0-1 0,0 0 16,-1 0-16,1 0 0,21 22 16,-21-22-16,21 21 0,0-21 0,0 22 15,0-22-15,0 0 0,0 0 16,0 0-16,21 0 0,0 1 0,1-1 15,-1 0-15,0-21 0,0 0 16,0 0-16,0 0 0,1 0 0,-1 0 16,0 0-16,0-21 0,0 21 15,0-21-15</inkml:trace>
  <inkml:trace contextRef="#ctx0" brushRef="#br0" timeOffset="127336.25">2857 15727 0,'0'0'0,"0"-21"0,0 0 0,22 21 0,-1-22 16,0 1 0,0 21-16,0 0 0,0 0 15,1 0-15,62 21 32,-63 1-32,1-1 0,-1 0 15,0 21-15,-21-21 0,0 1 0,0-1 16,0 21-16,0-21 0,0 0 15,0 22-15,-21-22 0,0 0 0,-1 0 16,22 0-16,-21-21 0,21 22 16,-21-22-16,21-22 15,0 1 1,0 0-16,0 0 0,21-21 16,0 20-16,-21-20 0,22 21 0,-1-21 15,0 20-15,0-20 0,0 21 16,0 0-16,1 0 0,-1-1 0,0 1 15,21 0-15,-21 21 0,1 0 16,-1-21-16,21 21 16,-21 0-16,0 0 0</inkml:trace>
  <inkml:trace contextRef="#ctx0" brushRef="#br0" timeOffset="127636.08">3577 15854 0,'0'0'16,"0"21"-16,21-21 31,0 0-31,1 0 16,-1-21-16,0 21 0,0-21 16,-21 0-16,0-1 15,0 1-15,-21 21 31,0 0-31,0 0 16,-1 0-16,1 0 0,0 0 16,0 21-16,0 1 15,21-1-15,21-42 32</inkml:trace>
  <inkml:trace contextRef="#ctx0" brushRef="#br0" timeOffset="128716.46">4106 15812 0,'-42'0'15,"84"0"-15,-84-22 47,63 22-47,0-21 0,0 0 0,1 0 16,-1 21-16,21-21 0,-21 0 15,0-1-15,22 1 0,-22-21 0,0 21 16,0 0-16,0-22 0,1 22 16,-1 0-16,-21-21 0,0 20 15,0 1-15,0-21 0,0 21 0,0 0 16,0-1-16,0 1 0,0 0 15,0 42 17,0 0-32,0 1 0,0 20 0,0 0 15,0 1-15,0-1 0,-21 0 16,21 22-16,0-1 0,-22 1 0,22-1 16,0 22-16,-21-22 0,0 43 15,0-21-15,0 0 0,0-1 0,-1 22 16,1-21-16,0 21 0,0-1 15,0 1-15,0 0 0,-1 0 16,1 0-16,21-22 0,-21 1 0,21 0 16,-21-1-16,21 1 0,0 0 15,0-22-15,0 1 0,0-1 0,0-20 16,0-1-16,0 0 0,21-21 16,0 1-16,-21-1 0,21-21 15,1 0-15,-1-21 0,0-1 0,0-20 16,21 0-16,1-1 0,-22 1 15,21-21-15,1-22 0,-1 21 0,0-20 16,1-1-16,-1 0 0,-21 1 0,0-1 16,0-21-16,-21 22 15,0-1-15,-21 0 0,0 1 0,-21-1 16,-43-63-16,43 84 16,-22 22-16,22-22 0,0 22 0,-43-21 15,43 41-15,-1 1 16,1 0-16,21 21 0,0 0 0,-1 0 15,1 0-15,21-21 16,21 21 0,1 0-16,-1 0 0,0-21 15,21 21-15,-21-21 0,22-1 16,-1 1-16,0 0 0,22 0 0,-22-21 16,1 20-16,-1 1 15,0-21-15,1 21 0,-1-22 0,-21 22 16,0 0-16,0-21 0,1 21 15,-22-1-15,21 22 0,-21-21 0,0 0 16,0 42 15,0 0-31,0 1 16,0-1-16,0 0 0,0 0 16,0 0-16,0 22 0,0-22 0,0 0 15,0 0-15,0 0 0,0 0 16,0 1-16,21-22 31,-21-22-15,0 1-16,0 0 0</inkml:trace>
  <inkml:trace contextRef="#ctx0" brushRef="#br0" timeOffset="128898.35">4762 15452 0,'0'0'0,"0"-21"31,0 42 16,22 0-47,-1-21 0,0 21 16,0-21-1,0 21-15</inkml:trace>
  <inkml:trace contextRef="#ctx0" brushRef="#br0" timeOffset="129324.12">4995 15600 0,'0'21'0,"0"0"0,0 0 16,0 1-16,0-1 0,0 0 16,0 0-16,0 0 0,0 0 0,0 1 15,0-1-15,0 0 0,0 0 16,0 0-16,0 0 0,0 1 15,0-1-15,0 0 0,0 0 16,-21-21 0,21-21-1,0 0-15,0 0 0,0-1 16,0 1-16,0 0 0,0-21 16,0 21-16,0-22 0,42 1 15,-20 0-15,-1 20 0,0 1 16,21 0-16,-21 0 0,1 21 15,20 0-15,-21 0 0,21 0 0,-20 0 16,20 0-16,-21 0 0,21 21 16,1 21-16,-22-20 0,-21-1 15,0 0-15,0 0 0,0 0 16,0 43-16,0-43 0,-21 0 16,0 0-16,-1 0 15,22 1-15,0-44 31,22 22-15,-1-21-16,0 0 0</inkml:trace>
  <inkml:trace contextRef="#ctx0" brushRef="#br0" timeOffset="129832.23">5969 15621 0,'0'-21'0,"0"42"0,0-63 0,0 21 15,0-1-15,0 1 0,-21 0 16,0 21-16,-1-21 0,1 21 16,0 0-16,0 0 15,-21 21-15,20 0 0,1 0 0,-21 1 0,21-1 16,-22 21-16,22-21 0,0 22 16,0-22-16,0 21 0,0-21 15,21 22-15,0 20 0,0-42 0,0 0 16,0 1-16,21-1 15,0-21-15,0 21 0,0-21 0,0 0 16,1 0-16,20 0 0,-21 0 0,21-21 16,-20 0-16,20-1 0,-21 1 15,21 0-15,-20 0 0,-1-21 0,0-1 16,0 1-16,0 0 0,0-1 16,1 1-16,-1-22 0,-21 22 0,0-21 15,21-1-15,-21 22 0,0-22 16,0 22-16,0 0 0,0 20 15,0 1-15,0 0 0,0 0 0,0 42 16,-21 0 0,21 0-16,-21 22 0,21-1 0,0 0 15,0 1-15,0-1 0,0 0 16,0 1-16,0 20 0,0-20 0,0-1 16,0-21-16,0 21 0,0 1 0,0-22 15,21 0-15,0 21 0,-21-20 16,21-22-16,0 21 0,-21 0 0,21-21 15,1 0-15,-1 0 0,0 0 16,21 0-16,-21-21 0,1 0 0,20-1 16</inkml:trace>
  <inkml:trace contextRef="#ctx0" brushRef="#br0" timeOffset="132324.63">6604 15282 0,'-21'0'15,"42"0"-15,-63 0 0,42 22 32,21-22-17,0 0-15,0 0 0,0 0 16,22 0-16,-22 0 0,0 0 0,0-22 16,0 1-16,0 21 15,1-21-15,-1 0 0,0 21 0,-21-21 16,-42 21-1,20 0-15,1 0 16,-21 0-16,0 21 0,-1-21 16,1 21-16,0 0 0,20 0 15,-20 1-15,0 20 0,21-21 0,-1 0 0,22 0 16,0 1-16,0 20 16,0-21-16,0 0 0,22 0 0,-1-21 15,21 22-15,-21-1 0,0-21 16,22 0-16,-1 0 0,-21 21 15,0-21-15,22 0 0,-22 0 0,0 0 0,-21 21 32,-21-21-17,0 0-15,0 21 0,-22-21 0,22 21 16,-21 1-16,-1-22 0,1 21 16,21 0-16,-21 0 0,20-21 0,-20 21 15,21 0-15,0 1 0,21-1 16,0 0-16,0 0 0,0 0 0,0 0 15,0 1-15,21-1 0,0 0 16,0-21-16,0 0 16,1 0-16,20 0 0,-21 0 0,21 0 15,1 0-15,-22-21 0,21 0 16,1-1-16,20 1 0,-21-21 0,1 21 16,-1-22-16,22 22 0,-22-21 0,0 0 15,-21-22-15,22 22 0,-22-22 16,0 1-16,0-1 0,0 1 0,-21-1 15,22 22-15,-22-22 0,0 22 16,0 21-16,0 0 0,0 0 0,0-1 16,0 44-1,-22-22-15,1 42 0,0-21 16,21 21-16,-21 1 0,0 20 0,21-20 16,-43 62-16,43-62 15,0 20-15,-21-20 0,21-1 16,-21 0-16,21 43 0,0-64 15,0 21-15,0-20 0,21 20 16,0-21-16,1 0 0,-1 0 0,0 1 16,21-22-16,-21 0 0,1 0 15,20 0-15,-21 0 0,21 0 0,-20-22 16,20 1-16,-21 21 0,43-63 16,-22 42-16,-21-1 0,0-20 15,0 21-15,1-21 0,-1 20 0,-21 1 16,0 0-16,0 0 0,0 0 0,0 0 15,-21 21 1,-1 0-16,1 0 0,0 0 16,0 21-16,0 0 0,21 0 15,-21 0-15,-1 0 0,22 1 16,0-1-16,0 0 0,0 0 0,0 0 16,0 0-16,22 1 0,-1-1 15,-21 0-15,21-21 0,0 21 16,0-21-16,22 0 0,-22 0 0,0 0 15,21 0-15,1 0 0,-22 0 0,0 0 16,21-21-16,-21 0 0,1 0 0,-1 21 16,0-22-16,0 1 0,0 0 15,-21-21-15,0 21 0,0-1 16,0 1-16,0 0 0,0 0 0,0 0 16,0 0-16,0-1 0,-21 22 15,0 0 1,21 22-16,0-1 0,0 0 15,0 0-15,0 0 0,0 0 16,0 1-16,0-1 0,0 0 0,0 0 16,0 0-16,0 0 15,0 1-15,0-1 0,0-42 47,0-1-31,21 22-16,-21-21 0,21 0 15,-21 0-15,0-21 0,21 20 0,1 1 16,-22-21-16,21 21 0,0 0 0,0-1 16,0 1-16,0 21 15,1 0-15,-1 0 0,0 0 16,0 21-16,0 1 16,-21-1-16,21 0 0,-21 0 15,0 0-15,0 0 0,22 1 0,-22-1 16,21 0-16,-21 0 0,0 0 15,0 0-15,21 1 0,0-22 47,0 0-47,-21-22 16,21 1-16,1 0 0,-22 0 16,21 0-16,0 0 0,0-1 0,0-20 15,0 21-15,-21 0 0,22-22 0,-1 22 16,0 0-16,0 0 0,0 21 15,0 0-15,-21 21 32,0 0-32,0 0 0,0 1 15,0-1-15,0 0 0,0 0 16,0 0-16,0 0 0,0 1 16,0-1-16,0 0 0,0 0 0,0 0 15,22 0-15,-1-21 0,0 22 16,0-22-16,0 0 0,43 0 15,-43 0-15,21 0 0,-21 0 16,22 0-16,-22 0 16,21 0-16,1-22 0,-22 22 0,0-21 0,21 0 15,-21 0-15,1 0 0,-1 0 0,0-1 16,-21 1-16,0 0 0,0-21 16,0 21-16,0-1 0,0 1 0,0 0 15,0-21-15,-21 42 16,0 0-16,-1 0 15,1 0-15,0 21 0,21 0 0,-21 0 16,0 0-16,0 1 0,21-1 16,0 21-16,-22-21 0,22 0 15,0 1-15,0-1 0,0 0 0,0 0 0,0 0 16,22 0-16,-1 1 16,0-1-16,21-21 0,-21 21 0,64-21 15,-43 0-15,1 0 0,-1 0 16,0 0-16,1 0 0,-1 0 0,22-21 15,-43 0-15,0-1 0,0 22 16,-21-21-16,21-21 0,-21 21 16,21 0-16,-21-22 0,0 22 15,0-21-15,0 21 0,0-1 0,0 1 16,0 0-16,0 0 0,0 42 31,0 0-31,0 22 0,0-22 16,-21 0-16,21 0 0,-21 0 15,21 0-15,-21 1 0,21-1 0,0 0 16,0 0-16,0 0 16,0 0-16,0-42 47,21 21-47,-21-21 15,21 0-15,0 0 0,1 0 0,-22-1 16,21 1-16,0 0 0,0 0 15,0 0-15,0 21 0,1 0 16,-22 21 0,0 0-1,0 0-15,0 0 0,0 1 0,21-1 16,-21 0-16,0 0 16,21-21-16,-21 21 0,21-21 15,0 21-15,0-21 0,1 0 0,-1 0 16,0 0-16,21 0 0,-21 0 0,1 0 15,20 0-15,-21 0 0,0 0 16,0-21-16,1 0 0,-1 0 0,0-21 16,0 20-16,0-20 0,0 0 15,1-1-15,-1-20 0,0 21 16,-21-22-16,21 1 0,0 20 0,-21-20 16,0 20-16,21 22 0,-21 0 15,0 0-15,0 0 0,-21 21 16,0 21-16,0 0 15,21 0-15,-21 0 0,0 22 16,-1-1-16,1 0 0,21 1 0,0-1 16,-21 0-16,0 1 0,21-1 15,-21 0-15,21 1 0,0-1 0,0-21 16,0 22-16,0-22 0,0 0 0,0 0 16,0 0-16,0 0 0,21 1 15,0-22-15,0 0 0,0 0 16,1 0-16,-1 0 0,0 0 15,0 0-15,0 0 0,22-22 16,-22 1-16,0 0 0,0 21 0</inkml:trace>
  <inkml:trace contextRef="#ctx0" brushRef="#br0" timeOffset="132548.5">10096 15409 0,'0'0'0,"0"22"0,-21-22 16,21 21-16,0 0 16,21-21-16,1 0 0,20 0 15,-21 0-15,0 0 16,0 0-16,1 0 0,20 0 0,-21 0 16,0 0-16,0 0 15,1 0-15,-1 0 0,0 0 0,0 0 16,-21-21-16,21 21 0,0 0 0</inkml:trace>
  <inkml:trace contextRef="#ctx0" brushRef="#br0" timeOffset="133099.94">11409 14838 0,'21'0'0,"-42"0"0,63-21 0,-42 0 16,21-1-16,-21 1 0,0 0 16,0 0-16,0 0 0,0 0 15,-21 21-15,0 0 0,0 0 16,0 0-16,-22 0 0,22 21 15,-21 0-15,21 21 0,-22-21 0,1 22 16,21-1-16,-22 0 0,1 22 0,21-1 16,-21 22-16,-1-21 0,22-1 15,0 22-15,0-22 0,0 22 0,-1-22 16,22 1-16,0-22 0,0 22 16,0-22-16,0 22 0,0-22 15,0 0-15,22 1 0,-22-22 0,21 21 16,0-21-16,0 0 0,21 1 15,-20-22-15,20 0 0,-21 0 0,21 0 16,-20 0-16,20 0 0,0 0 0,-21-22 16,22-20-16,-1 21 0,0-21 15,-20 20-15</inkml:trace>
  <inkml:trace contextRef="#ctx0" brushRef="#br0" timeOffset="133367.78">11747 14965 0,'0'0'0,"0"-21"0,0 0 0,-21 42 31,21 0-31,-21 0 0,21 0 16,0 22-16,-21-1 0,21 0 16,-21 1-16,21-1 0,-21 0 0,21 1 15,0-1-15,0 0 0,-22 1 0,22-22 16,-21 21-16,21-21 0,0 0 15,0 1-15,0-1 0,21-21 32,1 0-17,-22-21-15,21-1 0,-21 1 0,21-21 16,0 21-16</inkml:trace>
  <inkml:trace contextRef="#ctx0" brushRef="#br0" timeOffset="133908.48">11705 14986 0,'0'-21'15,"0"42"-15,-21-63 0,21 21 0,0-1 0,0 1 16,0 0-16,0 0 16,0 0-16,0 0 15,21 21-15,0 0 0,0 0 0,22 0 16,-22 0-16,21 0 0,1 0 16,-1 0-16,21 21 0,-20 0 15,-1 0-15,0 0 0,-20 0 16,20 1-16,-21-1 0,0 21 0,-21-21 15,0 0-15,0 1 0,-42 20 0,21-21 16,-22 0-16,22 0 0,-21 1 16,0-1-16,-1-21 0,1 21 15,0-21-15,20 0 0,-20 0 0,21 0 16,0 0-16,42 0 47,0 0-47,0 0 0,0 0 0,22 0 15,-22 0-15,21 0 16,1 0-16,-22 21 0,21-21 0,-21 21 16,22 0-16,-22-21 0,21 22 0,-21-1 15,0 0-15,-21 0 0,0 0 16,0 0-16,0 1 0,0-1 16,-21 0-16,-21 0 0,21 0 15,-22 0-15,1 1 0,0-1 0,-1-21 16,1 21-16,0 0 0,-1-21 0,1 0 15,0 21-15,21-21 0,-22 0 16,22 0-16,0 0 0,0 0 16,0-21-16,21 0 15,0 0 1,0 0-16,21 21 0,0-22 16,0 1-16,0 21 0,0-21 0,22 0 15,-1 21-15,-21-21 0,43 0 16</inkml:trace>
  <inkml:trace contextRef="#ctx0" brushRef="#br0" timeOffset="134656.56">12552 15155 0,'0'0'0,"-21"22"31,-1-22-31,22 21 16,-21 0-16,21 0 0,0 21 0,-21-20 15,0-1-15,21 42 0,-21-42 16,21 1-16,0-1 0,0 0 16,21 0-16,0 0 0,0-21 15,0 0-15,1 21 0,20-21 16,-21 0-16,21 0 0,-20 0 0,20 0 16,0-21-16,-21 21 0,22-21 0,-22 0 15,0 0-15,21 0 0,-20-1 16,-1 1-16,-21-21 0,21 21 15,-21 0-15,21-1 0,-21-20 0,0 21 16,0 0-16,0 0 16,0 42 15,0 0-31,0 0 0,0 0 16,0 0-16,0 22 0,0-22 0,0 21 15,0-21-15,-21 22 0,21-1 16,-21 22-16,0-22 15,21 21-15,0-20 0,0-1 0,-22 22 0,22-1 16,-21 1-16,21-1 0,0 1 16,-21 20-16,21-20 0,-21-1 15,21 22-15,0-22 0,0 22 0,0-21 16,0 20-16,0-20 0,0-1 16,0 22-16,0-22 0,0 1 0,21-1 15,-21 1-15,0-22 0,0 22 0,0-22 16,0 0-16,0 1 0,0-1 15,-21-21-15,-21 0 0,20 1 0,1-1 16,-21 0-16,0-21 0,-1 0 16,1 0-16,0 0 0,-1-21 0,-20 0 15,20-1-15,-20 1 0,-1-21 0,22 21 16,0-22-16,-1 1 0,1 0 16,-21-85-16,41 63 15,1 1-15,0-1 0,21 1 0,0-22 16,0 22-16,0-1 0,0-21 15,0 22-15,21-22 0,22 1 0,-22 20 16,21-21-16,0 22 0,1-22 16,-1 22-16,0 20 0,22 1 0,-22-21 15,1 41-15,-1-20 0,0 0 16,1 21-16,-22-1 0,21 1 16,-21 0-16,0 0 0,1 0 0,20 0 15,-21-1-15,-21 1 0,0 0 0</inkml:trace>
  <inkml:trace contextRef="#ctx0" brushRef="#br0" timeOffset="135168.26">13335 15431 0,'0'0'0,"0"21"0,21-21 31,0 0-31,0-21 32,-21-1-32,0 1 15,0 0-15,-21 21 32,0 0-32,21 21 15,-21-21-15,21 21 16,0 1-16,0-1 15,0 0 1,21-21 0,-21-21 62</inkml:trace>
  <inkml:trace contextRef="#ctx0" brushRef="#br0" timeOffset="136192.69">14139 14944 0,'0'-21'0,"21"-1"0,1 1 15,-22 0 1,0 42 15,0 0-31,0 1 0,0-1 16,-22 21-16,22 0 0,-21 1 0,21-1 16,-21 0-16,21 22 0,0-22 15,-21 1-15,0-1 0,0 0 0,21 1 16,-22-1-16,1 0 0,21-21 15,-21 22-15,0-22 0,-21 21 16,20-42-16,22 21 0,-21-21 16,0 0-16,0 0 31,21-21-31,0 0 0,0 0 0,0 0 16,-21 0-16,21-1 0,0 1 15,0 0-15,0-21 0,0-1 0,0 22 16,0-21-16,0 21 0,21-22 15,0 22-15,-21 0 0,0 0 16,21 0-16,-21 0 0,21 21 0,1 0 16,-1 0-1,0 0-15,0 21 0,0 0 0,-21 0 16,0 21-16,0-20 16,21-1-16,-21 0 0,22 21 0,-22-21 15,21 1-15,-21-1 0,0 21 0,0-21 16,21 0-16,0-21 0,-21 22 15,21-1-15,0-21 0,1 0 0,-1 0 16,0 0-16,0 0 0,0 0 16,0 0-16,22 0 0,-22 0 0,0 0 15,21-21-15,-20-1 0,-1 1 0,0 0 16,0 0-16,0 0 0,0 0 16,-21-22-16,0 22 0,22 0 15,-22 0-15,21 0 0,-21-1 0,0 1 16,0 42-1,0 1 1,0-1-16,0 0 0,0 0 16,-21 0-16,21 0 0,-22 1 0,22-1 15,0 0-15,0 0 0,0 0 16,-21-21-16,21 21 16,0-42 15,0 0-16,0 0-15,0 0 0,0 0 16,0-1-16</inkml:trace>
  <inkml:trace contextRef="#ctx0" brushRef="#br0" timeOffset="136388.57">14647 15134 0,'0'21'94,"21"-21"-78,1 0-16,-1 0 0</inkml:trace>
  <inkml:trace contextRef="#ctx0" brushRef="#br0" timeOffset="136849.31">14817 15261 0,'0'0'0,"0"21"16,0 1-16,0-1 0,0 21 0,0-21 16,0 0-16,0 1 0,0-1 0,0 0 15,0 0-15,0 0 16,0 0-16,0 1 0,-22-22 15,22 21-15,-21-21 32,21-21-17,0-1-15,0 1 16,0 0-16,0 0 0,0-21 16,0 20-16,0 1 0,21-21 0,1 21 15,-1-22-15,0 22 0,0 0 16,0-21-16,0 21 0,22-1 0,-22 1 15,21 21-15,-21 0 16,22 0-16,-22 0 0,0 0 0,0 0 16,22 21-16,-43 1 0,21 20 0,-21-21 15,0 0-15,0 22 0,0-22 16,0 21-16,0-21 0,0 22 0,-21-22 16,21 0-16,-22 21 0,1-21 15,0 1-15,21-1 0,-21-21 16,21 21-16,21-42 31,0 0-31,0-1 16,1 1-16,-1 0 15,0 0-15</inkml:trace>
  <inkml:trace contextRef="#ctx0" brushRef="#br0" timeOffset="137419.98">15642 14901 0,'0'22'32,"0"-1"-32,0 0 0,0 21 0,0-21 15,0 22-15,0-22 0,-21 21 16,21 1-16,-21-1 0,21 0 16,0 1-16,0-1 0,-21-21 0,21 21 15,-22-20-15,22 20 0,0-21 16,-21 0-16,0 0 0,0 1 15,21-1-15,-21-21 16,21-21 0,0-1-16,0 1 15,0 0-15,21 0 0,0 0 16,0 0-16,0-22 0,1 22 0,20-21 16,-21 21-16,0-1 0,0 1 15,1 0-15,-1 0 0,0 21 0,0 0 16,0 0-16,0 0 0,-21 21 31,-21 0-15,0-21-16,0 21 15,-21-21-15,20 0 0,1 22 16,0-22-16,0 0 0,0 0 0,0 21 16,-1-21-16,22 21 15,0 0-15,0 0 16,22 0-16,-1 1 0,-21-1 15,21 0-15,0 0 16,-21 0-16,0 0 0,21 1 16,-21-1-16,21 0 15,-21 0-15,22-21 16,-1 0 0,0 0-16,0 0 15,0-21-15,22-21 16,-22 20-16,0 1 0,21 0 0</inkml:trace>
  <inkml:trace contextRef="#ctx0" brushRef="#br0" timeOffset="137663.84">16150 14923 0,'-21'0'15,"21"-22"-15,21 22 31,0 0-31,0 0 0,22 0 0,-22 0 16,21 0-16,64 0 0,-64 0 16,1 0-16,-1 0 15,0 0-15,1 0 0,-1 0 0,-21 0 0,0 0 16,-42 0 15,0 0-31,0 0 0,0 0 0,0 0 16,-22 0-16</inkml:trace>
  <inkml:trace contextRef="#ctx0" brushRef="#br0" timeOffset="137904.71">16362 14965 0,'0'0'0,"0"21"0,-21 0 0,-1 0 0,22 22 15,-21 20-15,0-20 0,21-1 16,-21 0-16,21 1 0,-21-1 15,0-21-15,-1 21 0,22 1 0,-21-22 16,0 0-16,21 21 0,0-20 16,-21-1-16,0 0 15,21 0-15,0 0 16,21-21 0,0 0-16,0-21 0,0 0 15,22 0-15,-22 21 0,0-21 0</inkml:trace>
  <inkml:trace contextRef="#ctx0" brushRef="#br0" timeOffset="138256.51">16531 15367 0,'-21'0'16,"21"21"0,21-21-1,0 0 1,0 0-16,1 0 0,-1 0 15,0-21-15,0 21 0,0-21 16,0 21-16,22-42 0,-22 42 16,0-22-16,-21 1 15,-21 21 1,0 0-16,0 0 16,-1 21-16,1 1 0,0-22 15,-21 21-15,21 0 0,-1 0 0,1 0 16,0 0-16,21 1 0,0-1 0,0 0 15,0 0-15,0 0 16,0 0-16,0 1 0,0-1 16,21 0-16,0-21 0,1 0 15,-1 0-15,21 0 0,-21 0 16,43 0-16,-43 0 0,21 0 16,-21 0-16</inkml:trace>
  <inkml:trace contextRef="#ctx0" brushRef="#br0" timeOffset="139036.06">16954 15388 0,'0'0'0,"0"-21"0,0 0 16,0 0-16,0 0 15,22 21-15,-1 0 16,-21-22-16,21 22 0,0-21 0,0 21 16,0 0-16,1 0 0,-1 0 0,0 0 15,0 0-15,0 21 16,-21 1-16,21-1 0,-21 0 0,0 0 15,0 0-15,0 0 0,0 1 0,0-1 16,-21 0-16,0 0 0,0 0 16,0-21-16,0 21 0,-1-21 0,22 22 15,-21-22-15,0 21 0,0-21 16,42 0 31,0 0-47,0-21 0,1-1 0,-1 22 15,0-21-15,0 0 0,0-21 0,0 21 16,22-22-16,-22 22 0,0-21 16,21 21-16,-20-22 0,-1 22 0,0 0 15,-21 0-15,-21 42 32,0 0-32,-1 0 15,1 0-15,0 1 0,0-1 16,21 0-16,0 0 0,-21 0 0,21 0 15,0 1-15,0-1 0,0 0 0,0 0 16,0 0-16,0 0 16,21 1-16,-21-1 0,42-21 0,-21 21 15,1 0-15,20-21 0,-21 0 0,21 21 16,-20-21-16,20 0 0,-21 0 16,43 0-16,-43-21 0,0 0 15,0 21-15,0-21 0,0 0 0,1-22 16,-1-20-16,0 20 15,-21 1-15,21-21 0,-21 20 0,0-20 16,21-1-16,0 22 16,-21-22-16,0 22 0,22-21 15,-22 41-15,0 1 0,-22 42 32,22 22-32,-21-22 15,0 0-15,0 21 0,21 1 0,0-1 16,-21 0-16,21 1 0,-21-1 15,21 0-15,0 1 0,0-1 0,0 0 16,0-20-16,0 20 0,0-21 16,0 21-16,0-20 0,0-1 0,0 0 15,0 0-15,21-21 0,0 21 0,0-21 16,0 0 0,43 0-16,-43 0 0,0-21 15,21 0-15,-20 0 0,-1 0 0,0-1 16</inkml:trace>
  <inkml:trace contextRef="#ctx0" brushRef="#br0" timeOffset="139252.94">17738 15134 0,'0'0'0,"-22"0"0,22 21 0,22-21 31,-1 0-15,0 0-16,21 0 0,-21 0 0,1 0 16,20 0-16,-21 0 0,21 0 15,1 0-15,-1-21 0,0 21 0,1 0 16,-22-21-16,21 21 0,1-21 0,-1 21 16</inkml:trace>
  <inkml:trace contextRef="#ctx0" brushRef="#br0" timeOffset="139776.64">18944 14563 0,'0'0'0,"21"-21"0,-21 42 31,-21 0-31,0 0 16,0 21-16,21-20 0,-43 20 16,22 0-16,0 1 0,0 20 0,0-21 15,0 22-15,-1-1 0,1 1 0,0-1 16,0 1-16,0-1 0,21 1 15,-21-22-15,21 22 0,0-22 16,0 0-16,0 1 0,0-1 0,0-21 16,21 22-16,0-22 0,0 0 15,-21 0-15,21-21 0,0 21 16,1-21-16,-1 0 0,0 0 0,0 0 16,0 0-16,22 0 0,-22-21 0,0 0 15,0 21-15,0-21 0</inkml:trace>
  <inkml:trace contextRef="#ctx0" brushRef="#br0" timeOffset="140052.48">19219 14859 0,'-21'0'15,"0"0"1,21 21-16,0 0 16,0 1-16,-21-1 15,21 0-15,0 0 16,-21-21 0,21 21-16,21-21 31,0 0-31,-21-21 0,21 21 15,0-21-15</inkml:trace>
  <inkml:trace contextRef="#ctx0" brushRef="#br0" timeOffset="140220.38">19325 14796 0,'0'21'16,"0"0"-16,-21 0 15,21 0-15,0 0 16,-21 1-16,0-1 0,21 0 15,0 0-15,0 0 16,21-21 0,0 0-1</inkml:trace>
  <inkml:trace contextRef="#ctx0" brushRef="#br0" timeOffset="140609.16">19791 14965 0,'0'0'16,"0"-21"0,-21 21-1,-1 0-15,1 0 16,0 0-16,-21 0 0,21 21 0,-22-21 16,22 21-16,-21 0 0,21-21 15,-1 21-15,22 1 0,0-1 0,0 0 16,0 0-16,0 0 0,22 0 15,-22 1-15,21-1 16,21-21-16,-42 21 0,42 0 0,-42 0 16,22 0-16,-1 1 0,-21-1 15,0 0-15,0 0 0,0 0 0,0 0 16,0 1-16,-21-1 0,-1-21 0,1 21 16,0-21-16,-21 0 15,21 21-15,-1-21 0,-20 0 0,21 0 16,0 0-16,0 0 0,-1 0 15,22-21 1,0 0-16,22 0 16,-1-1-16,0 1 0,0 0 15,0 0-15,22 0 0,-22 0 0</inkml:trace>
  <inkml:trace contextRef="#ctx0" brushRef="#br0" timeOffset="141307.76">20002 14859 0,'0'0'0,"0"21"32,0 0-17,0 1-15,0 20 0,0-21 0,0 0 16,0 22-16,0-1 0,-21 0 0,21-21 16,-21 22-16,21-22 0,-21 21 15,21-21-15,-21 22 0,21-22 0,0 0 16,-21 0-16,21 0 0,-22-21 15,22 22-15,0-44 32,0 1-17,22 0-15,-1 0 0,-21 0 16,21 0-16,0-22 0,21-20 16,-42 42-16,22-1 0,-1 1 15,0 0-15,0 0 0,21 21 16,-20-21-16,-1 21 0,-21 21 31,0 0-15,-21-21-16,-1 21 0,1-21 15,-21 0-15,21 0 0,0 21 0,-1-21 16,1 0 0,21 22-16,-21-1 0,21 0 15,0 0-15,0 0 0,0 0 16,21 1-16,0-1 0,1 0 15,20 0-15,-21 0 0,0 0 16,22-21-16,-22 22 0,21-22 16,-21 0-16,43 0 15,-43 0-15,21 0 0,-21 0 0,1 0 16,-1 0-16,0 0 0,0-22 16,0 1-16,-21 0 0,21 0 0,-21 0 15,22 0-15,-22-1 0,0-20 0,0 21 16,0 0-16,0 0 0,21-1 15,-21 44 17,0-1-32,-21 0 0,21 0 15,0 0-15,0 22 0,-22-22 16,22 0-16,-21-21 0,21 21 0,0 0 16,0 0-16,0 1 0,0-44 46,0 1-46</inkml:trace>
  <inkml:trace contextRef="#ctx0" brushRef="#br0" timeOffset="141480.67">20616 15007 0,'0'0'15,"-21"0"1,0 0-16,42 0 62,0 0-62,0 0 0</inkml:trace>
  <inkml:trace contextRef="#ctx0" brushRef="#br0" timeOffset="141727.53">20913 14859 0,'0'0'16,"0"21"15,-22-21-31,22 21 0,-21 1 0,0-1 16,21 21-16,0-21 0,-21 22 16,21-1-16,-21-21 0,21 21 0,-21 1 15,21-22-15,0 21 0,-22-21 16,22 22-16,-21-22 0,21 0 0,-21 0 15,21 0-15,0 1 0,0-1 16,21-21 0,0 0-16,1 0 15,-1-21-15,0 21 0</inkml:trace>
  <inkml:trace contextRef="#ctx0" brushRef="#br0" timeOffset="141967.39">21188 14901 0,'0'-42'0,"0"84"0,0-105 0,0 42 16,0 42 0,0 0-16,0 0 15,0 22-15,-21-22 0,-1 21 16,1-21-16,21 22 0,-21-1 16,21-21-16,-21 21 0,21 1 0,-21-22 15,21 21-15,0-21 0,0 1 0,0-1 16,0 0-16,0 0 0,0 0 15,0 0-15,0 1 0,21-22 16,0 0-16,0 0 16,0 0-16</inkml:trace>
  <inkml:trace contextRef="#ctx0" brushRef="#br0" timeOffset="142341.18">21272 15219 0,'0'0'0,"0"-42"31,0 20-31,0 1 16,0 0-16,22 21 0,-22-21 0,21 21 15,0 0-15,0-21 0,0 21 16,0 0-16,1 0 0,-22 21 16,0 0-16,21-21 0,-21 21 0,21 0 15,-21 22-15,21-22 0,-21 0 16,0 21-16,0-20 0,0-1 15,0 21-15,0-21 0,0 0 0,0 1 16,0-1-16,-21-21 16,0 0-16,21-21 31,0-1-31,0 1 0,0 0 16,0 0-16,0 0 0,0 0 0,0-1 15,21-20-15,0 21 0,0 0 16,0 0-16,-21-1 0,22 1 0,-1 21 15,0 0-15,0-21 0,0 21 16,0 0-16,1 0 0,-1 0 16,0 0-16,0 0 0</inkml:trace>
  <inkml:trace contextRef="#ctx0" brushRef="#br0" timeOffset="143496.51">22098 15113 0,'0'0'0,"0"-21"0,0 0 0,0 0 0,0-1 16,0 1-16,-21 21 16,0 0-16,-1 0 0,1 0 15,0 0-15,0 0 0,0 0 16,0 21-16,-1 1 0,-20-1 16,21 0-16,0 0 0,0 21 0,-1-20 15,1 20-15,21-21 0,0 0 0,0 0 16,0 22-16,0-22 0,0 0 15,0 0-15,0 0 0,21-21 16,1 0-16,-1 0 0,0 0 16,0 0-16,0 0 0,0 0 0,1 0 15,-1-21-15,0 0 0,0 0 16,-21 0-16,21 0 0,0-1 0,1 1 16,-1-21-16,0 0 0,-21 20 0,21 1 15,-21-21-15,21 21 0,-21 0 16,0 42 15,0 0-31,0 0 0,0 0 0,-21 0 16,21 1-16,0-1 0,0 0 15,0 21-15,0-21 0,0 1 16,0-1-16,0 0 0,21 0 0,0-21 16,43 42-16,-43-42 15,0 0-15,22 0 0,-22 0 0,21 0 16,-21 0-16,22 0 0,-22 0 0,0-21 15,0 0-15,0 0 0,0 0 16,1 0-16,-1-43 16,-21 22-16,0 21 0,0-1 0,0 1 15,0 0-15,0 0 0,-21 21 16,-1 0-16,22 21 16,0 0-16,-21-21 15,21 21-15,0 1 0,0-1 0,0 0 16,0 21-16,0-21 0,0 1 0,0-1 15,0 0-15,0 0 0,0 0 16,0 0-16,0 1 0,21-1 0,-21 0 16,22-21-16,-22 21 15,21-21-15,0 0 0,0 0 16,0 0-16,0 0 0,1 0 0,-1-21 16,21 0-16,-21 21 15,0-21-15,1-1 0,-1 1 0,0 0 16,0 0-16,0 0 0,-21 0 0,21-1 15,-21 1-15,-21 21 32,0 0-32,21 21 15,-21 1-15,21-1 0,0 0 0,0 0 16,0 0-16,0 0 0,0 1 16,0-1-1,21-21-15,0 0 0,0 0 16,1 0-16,-1 0 0,0 0 15,21 0-15,-21 0 0,22-21 16,-22-1-16,0 1 0,-21 0 16,21 0-16,0 0 0,-21-22 15,22 22-15,-22 0 0,0 0 0,0 0 16,0 0-16,0 42 31,0 0-31,0 0 0,-22 0 16,22 0-16,0 1 0,-21 20 15,0-21-15,0 21 0,21-20 0,-21 20 16,0 0-16,21 1 0,0-1 0,0 0 16,0 1-16,0-1 0,-22 0 15,22 1-15,0 20 0,0-21 16,-21 1-16,21 20 0,0-20 0,0-1 16,0 21-16,0-20 0,-21-22 15,0 21-15,21-21 0,-21 22 0,0-22 16,-1-21-16,1 21 0,0-21 15,0 0-15,0 0 0,0 0 0,-1 0 16,1-21-16,0 0 0,0 0 0,0-1 16,0-20-16,21 21 0,0-21 15,0-1-15,0 1 0,0-22 0,0 1 16,0 21-16,0-22 0</inkml:trace>
  <inkml:trace contextRef="#ctx0" brushRef="#br0" timeOffset="143792.35">23241 14711 0,'0'21'31,"0"0"-31,-21-21 16,21 21-16,0 1 0,0-1 15,-21-21 1,21 21-16</inkml:trace>
  <inkml:trace contextRef="#ctx0" brushRef="#br0" timeOffset="143992.23">23368 14753 0,'-21'21'31,"21"1"-15,-21-22-16,21 21 0,0 0 15,-22 0-15,1 0 16,21 0-16,-21-21 0,21 22 16,21-22 15,0 0-31</inkml:trace>
  <inkml:trace contextRef="#ctx0" brushRef="#br0" timeOffset="144352.03">23410 14436 0,'0'0'0,"-21"0"16,21 21 15,21 0-31,0 0 0,1 0 16,-1 1-16,0-1 0,0 21 15,21-21-15,-20 22 0,-1-22 16,0 21-16,0 0 0,0-20 0,-21 20 16,0 0-16,21 1 0,-21 20 0,0-21 15,0 22-15,0-22 0,0 22 16,0-22-16,-21 0 0,0 22 0,21-22 16,-21 1-16,0-22 0,0 21 0,-1-21 15,-20 0-15,21 1 0,0-1 16,-22 0-16,22-21 0,0 0 15,0 0-15,21-21 32,0 0-32,0-1 15,21-20-15</inkml:trace>
  <inkml:trace contextRef="#ctx0" brushRef="#br0" timeOffset="144775.79">23728 14161 0,'0'0'0,"-21"0"0,21-22 0,21 22 15,0 0 1,21 0-16,-21 22 0,22-1 15,20 0-15,-20 0 0,-1 21 0,21 1 16,-20-1-16,-1 0 0,0 1 16,1 20-16,-1-20 0,-21 20 0,0-21 15,-21 318 1,-21-296 0,0-1-16,-21 1 0,21-22 0,-22 22 15,1-1-15,0-21 0,-1 22 16,1-22-16,-22 1 0,-20 20 15,41-42-15,1 0 0,0 1 16,-1-1-16,22 0 0,-21-21 16,21 21-16,0-21 0,-22 0 0,22 0 15,0 0-15,21 21 0,-21-21 16,21-21 0,21 0-16,0 21 15,0-21-15,0 0 0</inkml:trace>
  <inkml:trace contextRef="#ctx0" brushRef="#br0" timeOffset="169423.36">571 9800 0,'0'0'16,"-21"21"-16,0-21 16,21 22 15,21-22-15,0 0-16,1 0 0,20 21 0,0-21 15,1 0-15,-1 0 0,0 0 16,1 0-16,-1 0 0,21 0 0,-20 0 15,-1 0-15,0 0 0,22 0 16,-22 0-16,1 0 0,-22 0 16,21 0-16,-21 0 0,0 0 0,1 0 15,-22-21 1,0-1 0,0 1-16,0 0 15,-22 21-15,22-21 16,0 0-16,-21 0 0</inkml:trace>
  <inkml:trace contextRef="#ctx0" brushRef="#br0" timeOffset="169915.57">1079 9525 0,'0'0'0,"0"-21"16,22 21 15,-1 21-31,0 0 16,0-21-16,0 21 0,0 1 15,1-1-15,-1-21 0,21 21 0,-21-21 16,0 21-16,22 0 16,-22-21-16,21 0 0,-21 0 0,1 21 15,20-21-15,-21 0 0,0 0 16,0 0-16,-21 22 31,0-1-31,-21 0 0,0-21 16,0 21-16,0 0 0,-22 22 15,1-22-15,21 0 0,-21 0 0,-1 21 16,22-20-16,-21-1 0,21 0 16,-1 0-16,1 0 0,0 0 0,0 1 15,0-1-15,0 0 16,21-42 31,21 0-47</inkml:trace>
  <inkml:trace contextRef="#ctx0" brushRef="#br0" timeOffset="170420.28">2138 9716 0,'0'-22'32,"0"1"-32,21 21 15,0-21-15,-21 0 0,21 0 16,0 0-16,-21-1 0,22 1 0,-1 0 16,-21 0-16,-21 42 46,-1 0-46,22 0 16,-21 1-16,0 20 0,21-21 16,-21 21-16,21 1 0,0-22 0,0 21 15,-21 1-15,21-1 0,0-21 0,0 21 16,0-20-16,0-1 0,0 21 16,0-21-16,0 0 0,0 1 0,0-1 15,21 0-15,-21 0 16,0 0-16,-21-21 15,0 0 1,-1 0-16,1 0 0,0 0 0,0 0 16,0 0-16,0 0 0,-1 0 0,1 0 15,0 0-15,0 0 16,21-21-16,-21 21 0,0 0 16,21-21-16,0 0 15,0 0 1,21-1-16,0 22 0,0-21 0</inkml:trace>
  <inkml:trace contextRef="#ctx0" brushRef="#br0" timeOffset="170723.62">2519 9546 0,'0'0'16,"21"21"15,-21 1-15,0-1-16,0 0 0,0 21 0,0-21 15,0 22-15,0-22 0,0 21 16,0-21-16,0 22 0,0-1 0,0-21 16,-21 0-16,0 22 0,21-22 0,0 0 15,0 0-15,0 0 16,0 1-1,0-44 1,21 22 0,-21-21-16,21 0 0,0 21 0,-21-21 15,21 0-15</inkml:trace>
  <inkml:trace contextRef="#ctx0" brushRef="#br0" timeOffset="170909.03">2371 9864 0,'0'21'31,"21"-21"-31,0 0 0,0 0 16,0 0-16,0 0 0,1 0 0,-1 0 16,21 0-16,-21-21 15,22 21-15,-1-21 0,21-1 0,-20 1 16</inkml:trace>
  <inkml:trace contextRef="#ctx0" brushRef="#br0" timeOffset="171236.85">3683 9694 0,'0'-21'16,"-21"21"-1,21 21-15,-21 1 16,-1-22-16,22 21 0,0 0 0,-21 0 16,21 0-16,-21 0 0,21 1 15,0-1-15,-21 21 16,0-21-16,21 0 0,-21 22 15,21-22-15,0 0 16,21-21 0,0 0-16,0 0 0,0 0 0,0 0 15,1-21-15,20 0 0,-21 21 16</inkml:trace>
  <inkml:trace contextRef="#ctx0" brushRef="#br0" timeOffset="171575.65">4106 9716 0,'0'0'0,"0"-22"32,-21 22-32,0 22 15,0-22-15,0 21 0,-1 0 0,22 0 16,0 0-16,0 0 0,0 1 16,0-1-16,0 0 15,22-21 1,-1 21-16,0-21 0,0 0 15,0 21-15,0-21 0,1 21 16,-1-21-16,-21 22 0,21-22 16,-21 21-1,-21-21-15,0 21 16,-22-21-16,22 0 0,0 0 0,-21 0 16,-1 0-16,22 0 15,-21 0-15,21 0 0,-1 0 0,1 0 16,0 0-16,0 0 0,0 0 0,21-21 15,0 0 1,0-1-16,0 1 0</inkml:trace>
  <inkml:trace contextRef="#ctx0" brushRef="#br0" timeOffset="171759.55">3598 9462 0,'0'0'0,"-21"0"0,0 0 0,21-22 15,0 44 32,21-22-47,0 21 16,0-21-16,1 0 16</inkml:trace>
  <inkml:trace contextRef="#ctx0" brushRef="#br0" timeOffset="173051.81">5503 9694 0,'0'0'0,"21"-21"0,-21 0 16,22-21-16,-22 21 0,0-1 15,0 1-15,0 0 16,0 0-16,0 42 31,0 0-31,0 0 16,0 22-16,0-22 0,0 21 0,0-21 16,0 22-16,0-1 0,0 0 0,-22-20 15,22 20-15,0-21 0,-21 21 16,21-20-16,0 20 0,0-21 15,0 0-15,0 0 0,0 1 0,21-22 16,1 0-16,-1 0 0,0 0 16,21 0-16,-21 0 15,1 0-15,-1 0 0,21-22 0,-21 1 16,0 0-16,1 0 0,-1 0 0,21-22 16,-21 22-16,0-21 0,-21 0 15,22-1-15,-1 22 0,0-21 0,-21-1 16,0 22-16,0-21 0,0 21 0,0 0 15,21-1-15,-21 1 16,0 42 0,0 1-1,0-1-15,0 0 0,0 21 0,0-21 16,0 22-16,0-22 0,0 21 16,-21-21-16,21 22 0,0-22 15,0 21-15,0-21 0,0 1 0,0 20 16,0-21-16,0 0 0,0 0 15,0 1-15,21-22 0,0 0 16,0 0-16,1 0 0,-1 0 16,21 0-16,-21 0 0,0-22 0,22 22 15,-22-21-15,21 0 0,-21 0 0,1 0 16,20 0-16,-21-1 0,21-20 16,-20 21-16,-1 0 0,-21-22 15,0 22-15,21 0 0,-21 0 16,-21 21-1,0 21-15,-1-21 16,1 21-16,0 0 0,0 1 0,21-1 16,-21 0-16,21 0 0,0 0 15,0 0-15,0 1 0,21-1 16,0 0-16,0 0 0,0 0 16,1 0-16,-1-21 0,0 22 15,-42-22 16,0 0-15,-1 0-16,1-22 0,0 22 16,0 0-16,0-21 0,0 21 15,21 21 17,21 1-17,0-22-15,0 0 16,0 0-16,0 21 0,1-21 0,-1 0 15,0 0-15,21 0 0,-21 0 16,22 0-16,-1-21 0,0 21 0,1-22 16,-1 22-16,0-21 0,1 0 15,-22 0-15,21 21 0,-21-21 16,1 0-16,-1-1 0,0 1 0,-21 0 16,0 0-16,0 0 0,0 0 0,0-1 15,0 1 1,-21 21-16,21 21 15,-21-21-15,-1 22 0,22-1 16,-21 0-16,21 0 0,0 0 0,0 0 16,0 1-16,0-1 0,0 0 15,0 0-15,0 0 0,0 0 16,0 1-16,0-1 0,0 0 16,21-21-16,1 0 15,-1 0-15,0 0 0,0 0 0,21 0 16,-20 0-16,20 0 0,0 0 0,1-21 15,-1 21-15</inkml:trace>
  <inkml:trace contextRef="#ctx0" brushRef="#br0" timeOffset="173548.53">7747 9864 0,'0'-21'0,"0"42"0,-21-64 15,0 22-15,-1 21 16,1-21-16,0 21 0,0 0 15,0 0-15,0 0 0,-1 0 0,1 0 16,0 0-16,0 21 0,0-21 16,0 21-16,-1 1 0,1-1 0,-21 21 15,42-21-15,0 22 0,-21-22 16,21 0-16,0 0 0,0 0 16,0 0-16,0 1 0,0-1 15,21-21-15,0 21 0,0-21 16,0 0-16,1 0 15,-1 0-15,0 0 0,0-21 0,0 21 16,22-21-16,-22-1 0,0 1 0,0 0 16,21 0-16,-20 0 0,-1-22 15,0 1-15,0 0 0,0-1 16,0 1-16,1 0 0,-1-1 0,0 1 16,-21-21-16,0 41 0,21-20 0,-21 21 15,0-21-15,0 20 16,-21 44-1,21-1-15,0 21 16,-21 0-16,21 1 0,-21-1 16,21 0-16,0 22 0,0-22 0,0 1 15,0-1-15,0-21 0,0 21 0,0-20 16,0 20-16,0-21 0,0 0 16,0 0-16,0 1 15,21-22-15,0 0 0,0 0 16,0 0-16,0 0 0,1 0 0,-1-22 15</inkml:trace>
  <inkml:trace contextRef="#ctx0" brushRef="#br0" timeOffset="174364.06">9207 9716 0,'0'0'0,"0"-22"15,-21 22 1,0 0-16,0 0 0,0 0 16,0 22-16,-22-22 0,22 21 15,0 0-15,-21 21 0,20-21 0,1 1 16,-21 20-16,21-21 0,0 0 0,21 0 15,0 22-15,-22-22 0,22 0 16,0 0-16,0 0 0,0 1 0,0-1 16,22-21-16,-1 0 15,21 0-15,-21 0 0,0 0 16,1 0-16,20 0 0,-21 0 16,0 0-16,0-21 0,1-1 0,-22 1 15,21-21-15,-21 21 0,0 0 16,0-22-16,0 22 0,0 0 15,0-21-15,0 20 0,0 1 0,0-21 16,0 21-16,0 0 0,21 21 0,0-22 16,0 1-16,0 21 0,1 0 15,-1 0-15,0 0 0,21 0 16,-21 21-16,22 1 0,-22-1 0,21 42 16,-21-42-16,1 1 15,-22 20-15,21-21 0,-21 21 16,21 1-16,-21-1 0,0-21 15,0 0-15,0 1 0,0-1 0,0 0 16,0 0-16,-21 0 16,0-21-1,21-21 1,0 0 0,0 0-16,0 0 0,0-22 15,0 22-15,0 0 0,21-21 16,0 20-16,0 1 0,21-42 15,-20 42-15,-1-1 0,0 1 16,0 0-16,21 0 0,-20 21 0,20 0 16,-21 0-16,0 0 0,0 0 0,1 0 15,-1 21-15,0 0 0,0 0 16,-21 22-16,0-22 0,0 0 0,0 43 16,0-43-16,0 0 0,0 0 15,0 0-15,-21 0 0,0 1 16,21-1-16,-21 0 0,-1-21 15,22 21-15,0-42 32,22 21-17,-1-21-15,0 0 0,0-1 0,0 1 16</inkml:trace>
  <inkml:trace contextRef="#ctx0" brushRef="#br0" timeOffset="175128.62">10456 9483 0,'21'-21'0,"-42"42"0,42-64 16,-21 22-16,-21 42 31,21 1-15,-21-1-16,21 0 0,-21 21 16,0 1-16,21-1 0,-21 0 0,-1 1 15,22-1-15,-21 0 0,0 1 0,21-1 16,-21-21-16,21 21 0,0-20 15,0 41-15,0-42 16,0 0-16,0 1 0,0-1 0,21-21 16,0 21-16,0-21 0,1 0 15,-1 0-15,21 0 0,-21 0 0,22-21 16,-22 0-16,0 21 0,21-22 16,-21 1-16,1 0 0,-1-21 0,21 21 15,-21-1-15,0-20 0,-21 21 0,22 0 16,-22 0-1,0 42 1,-22 0-16,1 0 16,21 0-16,0 0 15,-21 1-15,21-1 0,0 0 0,0 0 16,0 0-16,0 0 0,21 1 16,0-22-16,1 0 15,-1 0-15,0 0 0,0 0 16,21 0-16,-20 0 0,20-22 0,-21 1 15,21 21-15,-20-21 0,-1 0 0,0 0 16,21 0-16,-21-22 0,1 22 16,-22 0-16,21 0 0,-21-22 15,21 43-15,-21-21 0,0 0 0,0 42 32,0 0-32,0 22 15,0-22-15,0 0 0,-21 0 16,0 0-16,21 22 0,-22-22 0,22 0 15,0 21-15,-21-20 0,21 20 16,0-21-16,0 21 0,0 1 0,0-1 16,0 0-16,0 1 0,0-1 0,0 0 15,0 1-15,0-1 0,0 0 0,0 1 16,0-1-16,0 0 0,0-20 16,-21 20-16,0-21 0,21 0 15,-21 0-15,0-21 0,-22 0 0,22 22 16,0-22-16,-21 0 0,20 0 0,-20 0 15,21-22-15,-21 1 0,20 21 16,-20-21-16,21 0 0,0 0 0,0 0 16,-1-1-16,1 1 0,0 0 0,21 0 15,0 0-15,0 0 0,0-1 0,0-20 16,0 21-16,0 0 0,21-22 16</inkml:trace>
  <inkml:trace contextRef="#ctx0" brushRef="#br0" timeOffset="176252.81">12044 9906 0,'0'0'0,"0"-21"16,0 0-1,0 0 1,0-1-16,21 22 0,-21-21 16,21 0-16,0 21 0,0-42 0,1 21 15,-22-1-15,21 1 0,0-21 16,0 21-16,0-22 0,0 1 0,-21 21 15,22-21-15,-22 20 0,21-20 0,-21 21 16,0 0-16,0 0 16,0 42-1,0 0 1,-21 0-16,-1 0 0,22 22 0,-21-1 16,0 0-16,0 1 0,21 20 15,-21-21-15,0 22 0,-1-22 16,1 22-16,21-1 0,-21-20 0,0 20 15,21 1-15,-21-1 0,21 1 16,-21-1-16,21 1 0,-22 20 0,1-20 16,21 20-16,-21-20 0,0-1 0,0 22 15,21-21-15,-21-1 0,-1 1 0,1-1 16,0-21-16,0 22 0,21-22 16,0 1-16,0-1 0,0-21 0,0 0 15,0 0-15,21-21 16,0-21-16,0 0 15,1 0-15,20-21 0,0-1 0,1 1 16,-1 0-16,0-1 0,1-20 16,-1 20-16,-21-20 0,21-1 0,-20 1 15,-1-1-15,0 1 0,-21-22 0,0 22 16,0-1-16,-21 1 0,0 20 0,-22 1 16,22 0-16,-21-1 0,21 22 15,-22 0-15,1 0 0,21 21 0,0-21 16,-22 21-16,22-21 0,0 21 0,42-22 47,0 22-47,0 0 0,1 0 15,20-21-15,0 21 0,-21-21 0,22 0 16,-1 21-16,0-21 16,1 0-16,-22-1 0,21-20 0,1 21 15,-1 0-15,-21-22 0,21 22 0,-20 0 16,-1 0-16,-21 0 0,0 0 15,21 21-15,-21-22 0,0 1 16,-21 42 15,0 1-31,21-1 0,-22 0 16,22 0-16,-21 0 0,21 0 16,-21 22-16,21-22 0,0 0 0,0 0 15,0 0-15,0 1 0,0-1 16,0 0-16,0 0 0,21-21 15,0 0-15,1 0 16,-1 0-16,0 0 16,0-21-16,0 21 0,0-21 0,1 0 15,-1-1-15,-21 1 0,21 0 0,-21 0 16,21 0-16,-21-22 0,0 22 0,0-21 16,0 21-16,0 0 0,-21-1 15,0 1-15,0 21 0,-1 0 0,-20 0 16,0 0-1,21 21-15,-1-21 16,22 22-16,-21-1 0,21 0 0,0 0 16,0 0-16,0 0 0,0 1 0,21-1 15,1-21-15,-1 21 0,21-21 16,-21 0-16,0 0 0,1 0 16</inkml:trace>
  <inkml:trace contextRef="#ctx0" brushRef="#br0" timeOffset="176628.6">12890 9800 0,'0'0'0,"0"-21"15,-21 0 1,21 0-16,0 0 16,21 21-1,1 0-15,-1 0 16,0 0-16,0 21 0,0 0 15,0 0-15,-21 0 0,0 0 16,22 1-16,-22-1 0,21 0 0,-21 21 16,0-21-16,0 1 0,0-1 0,0 0 15,0 0-15,0 0 0,-21-21 16,21 21-16,0-42 47,0 0-47,0 0 15,0 0-15,0 0 0,21-1 0,-21-20 16,21 21-16,0 0 0,-21 0 0,21-1 16,-21 1-16,21 21 0,-21-21 15,22 21-15,-22-21 0,21 21 16,0-21-16,-21 0 0,21 21 16</inkml:trace>
  <inkml:trace contextRef="#ctx0" brushRef="#br0" timeOffset="177485.11">15367 9313 0,'0'0'0,"21"0"0,-21-21 0,21 0 16,-21 0-16,0 0 15,0 0 1,0 42-1,-21 0 1,21 0-16,-21 0 0,0 22 16,21-1-16,-21 0 0,21 1 0,-22-1 15,1 0-15,0 22 0,-21 42 16,21-64-16,-1 0 0,-20 1 16,21-1-16,0 0 0,0 1 0,-22 20 15,22-42-15,0 0 16,0-21-16,0 22 0,-1-22 0,1 0 15,0 0 1,0-22-16,21 1 0,0 0 16,-21 0-16,21 0 0,-21 0 0,21-22 15,0 1-15,0 0 0,0-1 16,0 1-16,0-22 0,0 22 0,0 0 16,0-1-16,0 22 0,0 0 0,0 0 15,0 0-15,21 21 16,0 21-16,-21 0 15,21 0-15,-21 22 0,0-1 0,21 0 16,0 1-16,-21-22 0,0 21 16,0 0-16,22 1 0,-1-22 0,0 42 15,0-41-15,0-1 0,0 0 16,1-21-16,-1 21 0,0-21 0,21 0 16,-21 0-16,22 0 0,20 0 15,-20-21-15,-1 21 0,-21-21 16,21 0-16,1-1 0,-22-20 0,21 21 15,-21-21-15,22 20 0,-22-20 16,0 0-16,-21-1 0,0 22 0,21 0 16,-21 0-16,0 0 0,0 0 0,0 42 31,0 0-31,-21 0 0,21 21 16,-21-20-16,0-1 0,21 21 0,0-21 15,-21 0-15,21 1 0,-22-1 16,22 0-16,-21 0 0,21 0 15,0-42 32,0 0-47,0 0 0,0 0 0</inkml:trace>
  <inkml:trace contextRef="#ctx0" brushRef="#br0" timeOffset="177672">15748 9377 0,'0'0'0,"21"0"0,-42 0 32,0 0-17,0 21-15,21 0 16,0 0-16,0 1 16,0-1-16,0 0 15,0 0 1,21-21-16,0 0 15</inkml:trace>
  <inkml:trace contextRef="#ctx0" brushRef="#br0" timeOffset="178116.75">16002 9589 0,'0'21'0,"0"-42"0,0 63 0,-21-21 15,21 0-15,-21-21 0,21 21 0,0 1 16,-22-1-16,22 0 0,-21 0 15,21 0-15,-21 0 0,21 1 0,0-1 16,0 0-16,0 0 0,0 0 16,-21 0-16,21 1 15,0-44 17,0 1-17,0 0-15,0 0 0,21 0 16,0 0-16,-21-1 0,21-20 15,1 0-15,-1 21 0,0-22 0,0 22 16,21-21-16,-20 21 0,20-22 0,-21 22 16,21 21-16,1-21 0,-22 21 0,21 0 15,-21 0-15,1 21 0,-1 0 16,0 0-16,-21 1 0,0 20 0,0 0 16,0-21-16,0 22 0,0-1 15,-21 0-15,0-20 0,-1 20 0,1-21 16,0 21-16,0-20 0,0-1 15,21 0-15,0 0 0,-21-21 16,42 0 0,0 0-1,0-21-15,21 0 0,-20 0 0,20-1 16,0 1-16</inkml:trace>
  <inkml:trace contextRef="#ctx0" brushRef="#br0" timeOffset="178684.42">16912 9292 0,'0'0'0,"0"-21"16,-21 42 15,0 0-31,21 22 0,-21-22 16,-1 21-16,22 1 0,-21-1 16,0 0-16,0 1 0,21-1 0,-21 0 15,0 1-15,21-1 0,0 0 0,-43 22 16,43-22-16,-21-21 0,0 0 15,21 1-15,0-1 0,0 0 16,-21-21-16,21-21 31,0 0-15,0-1-16,21 1 0,0 0 0,0-21 16,0 21-16,1-22 0,-1 1 0,21 21 15,-21-22-15,0 1 0,1 21 16,-1 0-16,0 0 0,21-1 0,-21 22 15,1 0-15,-1 0 16,0 0-16,-21 22 16,0-1-16,0 0 0,-21 0 15,0-21-15,-1 21 0,1-21 16,0 0-16,-21 0 0,21 21 16,-1-21-16,1 0 0,-21 0 15,21 0-15,0 0 0,-1 0 0,22 22 16,-21-22-16,21 21 15,0 0-15,0 0 16,0 0-16,0 0 0,0 1 16,21-1-16,-21 0 0,0 0 0,0 0 15,22-21-15,-1 21 0,-21 1 16,21-22-16,-21 21 0,0 0 16,21-21-16,0 0 15,0 0 1,1 0-16,-22-21 0,21 21 15,0-21-15,0-1 0</inkml:trace>
  <inkml:trace contextRef="#ctx0" brushRef="#br0" timeOffset="179096.19">17505 9673 0,'21'-21'0,"-42"42"0,63-63 15,-21 42-15,0-21 0,-21 0 16,0-1-16,0 1 15,-21 21 1,0 0-16,0 0 0,-21 0 0,20 0 16,-20 21-16,21 1 0,-21-1 0,-1-21 15,22 21-15,0 0 0,0 0 16,0 0-16,21 1 0,-22-1 16,22 0-16,0 0 0,0 0 15,22 0-15,-1-21 0,0 0 0,21 22 16,-21-22-16,1 21 0,-1-21 15,0 0-15,0 21 0,0-21 16,0 21-16,1-21 0,-1 21 0,-21 0 16,0 1-16,0-1 15,-21-21 1,-1 0-16,-20 0 0,21 0 0,0 0 16,-22 0-16,22 0 0,0 0 15,0 0-15,0 0 0,0 0 16,-1 0-16,1 0 0,42 0 47,1 0-47,-1-21 0,0 21 15</inkml:trace>
  <inkml:trace contextRef="#ctx0" brushRef="#br0" timeOffset="179305.07">17992 9991 0,'0'0'0,"0"21"15,0 0 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4:12:55.6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995 635 0,'0'0'0,"0"-21"16,0 0-16,0 0 15,0-1 1,-21 22 0,-1 0-16,22 22 31,0-1-31,-21 0 0,21 21 0,0-21 16,0 22-16,0-1 0,0 22 15,0-1-15,0 1 0,0-1 0,0 22 16,0-22-16,0 1 0,0 20 15,0-20-15,-21-1 0,21 22 16,0-21-16,0-1 0,-21 1 0,21 20 16,-21-41-16,21 20 0,-21-21 15,21 22-15,-22-43 0,22 21 0,0-20 16,0-1-16,0 0 16,-21 0-16,0-21 15,21-42 1,0 21-16,0-22 0,0 1 15,0 0-15,0-22 0,0 1 16,0-22-16</inkml:trace>
  <inkml:trace contextRef="#ctx0" brushRef="#br0" timeOffset="379.78">783 847 0,'-21'-21'0,"42"42"0,-63-64 0,21 22 16,-1 0-16,1 0 0,21 0 15,-21 0-15,21-1 0,0 1 16,0 0-16,0 0 0,0 0 0,21 21 16,0-21-16,1-1 0,20 1 15,-21 0-15,21 0 0,1 21 0,-1-21 16,0 21-16,1 0 0,20 0 16,1 0-16,-1 0 0,1 21 15,-22 0-15,22 0 0,-22 22 0,0-22 16,-21 21-16,1 0 0,-22 1 15,0-1-15,0 0 0,-22 1 0,1 20 16,-21-20-16,0-1 0,-1 0 16,-20-21-16,20 22 15,1-22-15,0 0 0,-1 0 0,1 0 16,21 1-16,-21-22 0,20 21 16,1-21-16,0 0 0,0 0 0,42-21 46,0-1-30,0 1-16,22 21 0</inkml:trace>
  <inkml:trace contextRef="#ctx0" brushRef="#br0" timeOffset="1834.95">2159 720 0,'0'0'0,"0"-21"0,0-1 0,0 1 16,21 0-16,-21 0 16,0 0-16,-21 21 0,0-21 0,0 21 15,-22 0-15,22 0 0,0 0 16,0 0-16,0 0 0,-22 0 0,22 0 15,0 0-15,-21 21 16,20 0-16,-20 0 0,21 0 0,0 0 16,-22 22-16,22-1 0,0 0 15,0 1-15,0-1 0,0 0 16,21 1-16,-22-22 0,22 21 0,0 1 16,0-22-16,0 21 0,0-21 15,0 0-15,22 1 0,-1-22 0,-21 21 16,21-21-16,0 0 0,0 0 15,0 0-15,1 0 0,-1 0 0,0 0 16,0 0-16,21-21 0,-20-1 16,-1 1-16,0 0 0,0-21 15,0 21-15,0-22 0,1 1 16,20-43-16,-42 43 16,21-22-16,-21 22 0,21 21 15,-21 0-15,0 0 0,0-1 16,0 44 31,0-1-47,0 0 15,0 0-15,-21 0 0,21 22 16,0-1-16,0-21 0,0 21 16,0-20-16,0 20 0,0 0 15,0-21-15,0 1 0,0-1 0,0 21 16,0-21-16,0 0 15,0 1-15,21-22 0,0 0 0,-21 21 16,22-21-16,-1 0 0,0 0 16,0 0-16,0 0 0,22-21 15,-22 21-15,21-22 0,-21 1 0,22-21 16,-22 21-16,21-22 0,0 1 16,-20 0-16,-1 21 0,0-22 15,0 1-15,0 0 0,-21 20 16,0 1-16,0 0 0,0 0 0,0 0 0,-21 21 15,0 0 1,0 0-16,21 21 31,0 0-31,0 21 0,0-20 16,21-1-16,0 0 0,0 0 16,0 0-16,-21 0 0,22 1 0,-1 20 15,-21-21-15,0 21 16,0-20-16,0-1 0,0 0 15,0 0-15,0 0 0,0 0 16,0 1-16,21-1 16,0 0-16,0-21 15,0 0-15,1 0 0,-1 0 16,21 0-16,-21 0 0,0 0 16,22 0-16,-22-21 0,21 0 15,-21-1-15,22 1 0,-22 0 0,21 0 16,-21-21-16,22-1 0,-22 1 15,0-22-15,0 22 0,0 0 0,1-22 16,-1 22-16,0 0 0,-21-22 16,0 22-16,21 21 0,-21-22 0,0 1 15,0 21-15,21 0 0,-21-1 16,0 1 0,0 42-1,0 1-15,0-1 0,0 0 16,0 21-16,0-21 0,0 22 15,-21-22-15,21 21 0,-21 1 0,21-1 16,0 0-16,0 1 0,-21-1 16,21 0-16,0 1 0,0-1 15,0 0-15,0-21 0,0 22 0,0-22 16,0 0-16,0 0 0,0 0 16,21 1-16,-21-1 0,21-21 0,0 0 15,0 21-15,1-21 0,-1 0 16,0 0-16,0 0 0,21 0 15,-20-21-15,-1 0 0,21-1 16,-21 1-16,22 0 0,-22 0 0,0-21 16,21 20-16,-21-20 0,-21 21 15,22 0-15,-22 0 0,21-1 16,-21 1-16,0 42 31,0 1-31,0-1 16,-21 0-16,21 0 0,0 0 0,0 0 15,0 1-15,0-1 0,0 0 16,0 0-16,0 0 16,0 0-16,21-21 15,0 0-15,0 0 16,0 0-16,0-21 16,1 21-16,-22-21 0,0 0 15,21 0-15,0 0 0,-21-1 0</inkml:trace>
  <inkml:trace contextRef="#ctx0" brushRef="#br0" timeOffset="2043.83">3937 550 0,'0'0'0,"-21"0"109,0 0-109,-1 0 0,1 0 16</inkml:trace>
  <inkml:trace contextRef="#ctx0" brushRef="#br0" timeOffset="2224.71">3111 741 0,'0'0'0,"0"21"0,-21-21 16,21 21-16,21-21 31,1 0-15,-1 0-16,21 0 15,-21 0-15,0 0 0,22-21 0,-22 21 16,21 0-16,1-21 0</inkml:trace>
  <inkml:trace contextRef="#ctx0" brushRef="#br0" timeOffset="3165.19">4741 974 0,'21'-21'31,"-21"-1"-31,0 1 16,0 0-16,0 0 0,0 0 0,0 0 15,0-1-15,0 1 0,0 0 16,0 0-16,0 0 0,-21 0 15,0 21-15,0-22 0,0 22 16,-22 0-16,22 0 0,0 0 0,-21 0 16,21 0-16,-22 0 0,22 22 15,-21-22-15,21 21 0,-1 0 0,-20 21 16,21-21-16,0 22 0,21-1 16,-21 0-16,21-20 0,0 20 0,0 0 15,0-21-15,0 22 0,0-22 16,0 0-16,0 0 0,21 0 0,0 1 15,0-22 1,0 21-16,22-21 0,-22 0 0,0 0 16,21 0-16,-21 0 0,1-21 15,20-1-15,-21 22 0,21-21 16,-20 0-16,20-21 0,-21 21 0,0-1 16,22-20-16,-22 0 0,0 21 0,-21-22 15,21 22-15,-21-21 0,21 21 16,-21-1-16,0 1 0,0 0 15,-21 42 17,0 0-32,21 22 15,-21-22-15,21 0 0,0 21 16,0-20-16,0 20 0,0-21 0,0 0 16,0 22-16,0-22 0,0 0 15,0 0-15,21 0 0,0-21 16,0 0-16,0 0 15,22 0-15,-22 0 0,0 0 0,21 0 16,-20 0-16,20-21 0,-21 0 16,0 0-16,22 0 0,-22-22 0,0 1 15,0 0-15,0-1 16,22 1-16,-22 0 0,0-22 0,0 22 16,0-22-16,0 1 0,-21 20 15,22 1-15,-22-21 0,21 20 0,-21 22 16,0-21-16,0 21 0,0-1 15,0 1-15,-21 42 32,21 22-32,-22-1 0,1 0 0,0 1 15,0-1-15,0 22 0,21-22 16,-21 21-16,21 1 0,-22-1 0,22-20 16,0 20-16,0-20 0,0-1 15,0 0-15,0 1 0,0-22 16,0 21-16,22-21 0,-1 0 0,0 1 15,0-1-15,0-21 0,0 0 0,1 0 16,20 0-16,-21 0 0,21 0 16,-20-21-16,20-1 0,0 1 15,-21 0-15,22 0 0,-22-21 0</inkml:trace>
  <inkml:trace contextRef="#ctx0" brushRef="#br0" timeOffset="4179.6">7302 466 0,'0'0'16,"22"-21"-16,-22-22 0,0 22 0,0 0 0,0-21 15,0 20-15,0 1 0,0-21 16,0 21-16,0 0 16,0 63 15,0-21-31,0 21 15,0 1-15,-22-1 0,1 22 0,21-22 16,-21 21-16,0 1 0,0-1 16,0 22-16,-22-21 0,22-1 0,0 1 15,-21-1-15,20 1 0,-20-22 16,0 0-16,21 1 0,-22-1 0,22 0 16,0-21-16,-21 1 15,20-1-15,1-21 0,0 0 0,21 21 0,-21-21 16,0 0-16,21-21 15,-21 0-15,-1-1 0,1 1 0,21-21 16,0 21-16,-21-22 0,0-20 16,0 21-16,21-22 0,0 22 15,0-22-15,-21 22 0,21 0 0,0-1 16,0 1-16,0 0 0,0 20 16,0 1-16,21 42 31,0 22-31,0-22 0,-21 21 15,21 1-15,0-1 0,1 0 16,-1 1-16,0-1 0,0 0 0,0-21 16,22 22-16,-22-22 0,0 0 15,0 0-15,21 0 0,-20 1 0,-1-1 16,21-21-16,-21 0 16,22 0-16,-22 0 0,63 0 15,-62-21-15,20-1 0,0 1 16,-21 0-16,22 0 0,-1-21 0,-21-1 15,22 22-15,-22-21 0,0-1 16,0 1-16,0 21 0,-21 0 0,0-22 16,0 22-16,-21 42 31,21 1-31,-21-1 16,0 21-16,21-21 0,-21 0 0,21 22 15,-22-22-15,22 21 0,-21-21 16,21 1-16,0-1 0,0 0 0,0 0 15,-21 0-15,21 0 16,0-42 15,0 0-15,0 0-16,21 0 0,-21-22 0</inkml:trace>
  <inkml:trace contextRef="#ctx0" brushRef="#br0" timeOffset="4344.51">7578 593 0,'0'-21'0,"0"42"0,0-64 16,-22 43 15,22 22-15,0-1 0,0 0-16,0 0 15,22-21-15,-1 21 16,0-21-16</inkml:trace>
  <inkml:trace contextRef="#ctx0" brushRef="#br0" timeOffset="4831.22">7959 804 0,'0'0'0,"-22"0"0,22 22 16,0-1-16,0 0 0,-21 0 0,21 21 15,-21-20-15,21-1 0,-21 0 16,21 0-16,0 0 0,0 0 0,-21 1 16,21-1-16,-21 0 0,21 0 15,-22 0-15,22 0 0,-21-21 16,21 22 0,-21-22-16,21-22 31,0 1-31,0 0 0,0 0 15,0 0-15,21 0 0,0-22 0,1 22 16,-1-21-16,0-1 0,21 1 16,-21 0-16,22-1 0,-1 1 0,0 0 15,1 21-15,-1-1 16,0 22-16,1 0 0,-1 0 0,0 0 16,1 0-16,-22 43 0,-21-22 15,0 21-15,21-21 0,-21 64 16,0-43-16,0 1 0,-21-1 15,21-21-15,-21 22 0,-22-1 16,43-21-16,0 0 0,-21 0 16,21 1-16,-21-22 0,21-22 47,21 1-47,0 0 0,1-21 15,-1 21-15</inkml:trace>
  <inkml:trace contextRef="#ctx0" brushRef="#br0" timeOffset="5468.87">8996 339 0,'0'0'0,"0"-64"31,0 85-31,0 1 16,0-1-16,-21 0 0,21 21 15,-22 1-15,22-22 0,-21 42 0,21-20 16,0-1-16,-21 0 0,21 22 15,-21-22-15,0 0 0,21 1 0,-21-1 16,21 0-16,0 1 0,0-1 16,-22-21-16,22 0 0,-21 1 0,21-1 15,0 0-15,0 0 16,0-42 0,0 0-1,0 0-15,0-1 0,0 1 0,0-21 16,0 21-16,21-22 0,1 1 15,-1 21-15,0-21 0,0-1 16,0 22-16,0 0 0,22 0 0,-22 0 16,21-1-16,-21 1 0,22 21 15,-22 0-15,21 0 0,-21 0 16,1 0-16,-1 0 0,0 0 16,-21 21-16,0 1 0,0-1 15,0 0-15,-21 0 16,0 0-16,-22-21 0,22 21 0,-21-21 15,-1 22-15,22-22 0,-21 0 16,0 0-16,20 0 0,-20 0 16,21 0-16,0 0 0,0 0 0,21-22 15,-22 22-15,22 22 32,0-1-17,22 0-15,-22 0 0,0 21 0,21-20 16,0-1-16,0 21 0,-21-21 15,21 0-15,0 1 0,1-1 0,-22 0 16,21 0-16,0 0 0,0 0 16,0-21-16,0 0 0,1 0 0,-1 0 15,0 0-15,0 0 0,0 0 16,0 0-16,22-21 16,-22 0-16,0 0 0,-21 0 0,21-22 15,0 22-15,1-21 0,-1 21 16,-21-22-16</inkml:trace>
  <inkml:trace contextRef="#ctx0" brushRef="#br0" timeOffset="5883.63">10096 381 0,'0'0'0,"-42"0"0,21 0 0,-21 0 16,20 0-16,1 0 0,0 0 15,42 0 1,0 0 0,22 0-16,-1 0 0,0 0 15,1 0-15,20 0 0,-20 0 0,20 0 16,1-21-16,-22 21 0,21 0 16,1 0-16,-22-21 0,1 21 0,-1 0 15,0 0-15,-21 0 0,1 0 16,-44 0-1,-20 0-15,0 0 16,21 0-16,-22 0 0,-20 0 0</inkml:trace>
  <inkml:trace contextRef="#ctx0" brushRef="#br0" timeOffset="6139.49">10181 402 0,'0'0'0,"0"21"15,-21 85 1,21-63-16,-21-22 16,21 21-16,-21-21 0,21 22 0,0-1 15,-22 0-15,1 1 0,0-1 16,21 0-16,-21 1 0,0-22 0,0 42 16,21-42-16,-22 1 15,22-1-15,-21 0 0,21 0 16,21-21 15,1-21-31,-1 0 0,0 21 16,21-21-16</inkml:trace>
  <inkml:trace contextRef="#ctx0" brushRef="#br0" timeOffset="6507.28">10414 910 0,'21'0'16,"0"0"-16,0 0 16,-21-21-16,22 21 15,-1-21-15,0 0 0,0 21 16,0-21-16,0-1 0,1 1 16,-1 0-16,0 21 0,-21-21 0,0 0 15,0 0-15,0-1 16,-21 22-1,0 0-15,-1 0 0,1 0 16,-21 22-16,21-1 0,0 0 0,-1 0 16,-20 21-16,21-20 0,0 20 0,0 0 15,21-21-15,0 22 0,-22-22 16,22 0-16,0 21 0,0-20 16,0-1-16,0 0 0,0 0 15,22-21-15,-1 0 16,0 0-16,0 0 0,0 0 15,0 0-15,1 0 0,20 0 0,-21-21 16,0 0-16,22 21 0,-1-21 0</inkml:trace>
  <inkml:trace contextRef="#ctx0" brushRef="#br0" timeOffset="7370.78">10964 783 0,'0'0'0,"0"-21"0,21 21 0,-21-21 15,0 0 1,22 21-16,-22-21 0,21 21 0,0-22 0,0 22 15,0 0-15,0 0 0,1-21 16,-1 21-16,0 0 0,0 0 16,21 0-16,-20 0 0,-1 21 0,0 1 15,0-1-15,-21 0 0,0 0 16,21 21-16,-21-20 0,0 20 0,0-21 16,0 21-16,-21-20 0,0-1 15,-21 21-15,20-21 0,1 0 0,0 1 16,-21-1-16,21-21 0,-1 21 15,1-21-15,21 21 0,-21-21 16,21-21 15,21 21-31,0-21 0,1 0 0,-1-1 16,0-20-16,0 21 0,21-21 16,-20-1-16,20 1 0,-21 0 0,21 20 15,1-20-15,-22 0 0,0 21 16,21-1-16,-20 1 0,-22 0 0,21 21 15,-21-21-15,21 21 16,-21 21 0,-21 0-16,0-21 0,-1 43 15,22-22-15,-21 0 0,21 21 16,-21-21-16,21 22 0,0-22 16,0 21-16,0-21 0,0 1 15,0 20-15,0-21 0,0 0 0,0 0 16,0 1-16,0-1 0,0 0 15,21 0-15,0-21 0,1 0 16,-1 0-16,0 0 0,0 0 16,0 0-16,22 0 0,-22-21 0,21 0 15,-21 0-15,22-1 0,-1 1 0,-21 0 16,21-21-16,-20-1 16,20 1-16,-21 0 0,21-1 0,-20 1 0,20 0 15,-21-1-15,0 1 0,0-21 16,1 20-16,-1-20 0,0 20 15,0 1-15,0 0 0,0-1 16,1 1-16,-22 21 0,21-21 0,-21 20 16,0 1-16,0 42 31,-21 1-31,-1-1 0,1 21 16,0 0-16,0 1 0,0-1 0,-22 0 15,22 1-15,0 20 0,0-20 0,0-1 16,0 21-16,-1-20 0,1-1 15,0 22-15,21-22 0,0 0 0,0-21 16,0 22-16,0-22 0,0 21 16,0-21-16,0 1 0,21-1 15,0 0-15,1-21 16,-1 0-16,0 0 0,0 0 0,21 0 16,-20 0-16,20 0 0,0-21 0,-21 0 15,22-1-15,-1 1 0,-21 0 16,22 0-16,-22-21 0,0 20 0,0-20 15,0 0-15,0 21 0</inkml:trace>
  <inkml:trace contextRef="#ctx0" brushRef="#br0" timeOffset="7611.65">11917 593 0,'0'0'0,"21"0"31,21 0-31,1 0 0,-22 0 16,21 0-16,0 0 0,22 0 15,-22 0-15,1-21 0,-1 21 0,21 0 16,-20-22-16,-1 22 16,-21 0-16,0 0 0,-42 0 31,0 0-16,0 0-15</inkml:trace>
  <inkml:trace contextRef="#ctx0" brushRef="#br0" timeOffset="8946.87">1503 1969 0,'-21'0'16,"42"0"-16,-85 0 0,43 0 0,-21 0 0,21 0 15,-22 0-15,22-22 0,0 22 16,0 0-16,0 0 0,-1 0 0,1 0 15,21-21 17,21 21-17,1 0-15,-1 0 16,0 0-16,21 0 0,-21 0 16,22 0-16,-1 0 0,0 0 15,22 0-15,-22 0 0,22 0 0,-1 0 16,1 0-16,-1 0 0,1 0 15,-1-21-15,1 21 0,20 0 0,86 0 16,-86 0-16,22 0 16,0 0-16,-21 0 0,21 0 0,-1-21 15,1 21-15,0 0 0,0 0 16,21 0-16,-21 0 0,21 0 0,0 0 16,0 0-16,0 0 0,21-21 0,-21 21 15,21 0-15,0 0 0,0 0 16,1 0-16,-1-21 0,-21 21 15,42 0-15,-21 0 0,0 0 16,1 0-16,-1-22 0,0 22 0,21 0 16,-21 0-16,22 0 0,-22 0 0,21 0 15,-21 0-15,1 0 0,20 0 16,-21 0-16,21 0 0,1 0 0,-22 0 16,0 0-16,21 0 0,-20-21 15,20 21-15,-21 0 0,21 0 0,-20 0 16,-1 0-16,21 0 0,-21 0 15,0 0-15,1 0 0,-1 0 0,0 0 16,-21 0-16,0 0 0,0 0 16,0 0-16,0 0 0,-21 0 15,0 0-15,21 0 0,-43 0 0,22 0 16,-21 0-16,-1 0 0,1 0 0,-21 0 16,-1 0-16,-21 0 0,22 0 15,-22 0-15,-21 0 0,22 0 0,-22 0 16,0 0-16,0 0 15</inkml:trace>
  <inkml:trace contextRef="#ctx0" brushRef="#br0" timeOffset="9096.79">11811 1799 0,'-21'0'15,"0"0"-15,21 21 32</inkml:trace>
  <inkml:trace contextRef="#ctx0" brushRef="#br0" timeOffset="31507.91">2857 3344 0,'0'0'0,"0"-21"0,0 0 15,22 21-15,-22-21 0,21 21 16,0-21-16,-21 0 0,21 21 0,-21-22 15,21 1-15,0 21 0,-21-21 16,0 0 0,0 0-1,-21 21 17,21 21-17,-21 0-15,0 0 0,21 0 0,-21 22 0,0-1 16,-22 0-16,22 1 0,-21-1 15,21 22-15,-22-22 0,1 0 16,0 22-16,-22-22 0,22 0 16,-22 1-16,1-1 0,-1 0 0,22 1 15,-43-1-15,43 0 0,-22 1 16,22-22-16,0 21 0,21-21 0,-22 22 16,1-22-16,21 0 0,-22 0 15,22-21-15,0 0 0,0 21 0,0-21 16,0 0-16,-1 0 15,22-21-15,0 0 16,0 0-16,0 0 16,0 0-16,0-1 0,22 1 15,-1 0 1,0 21-16,0 0 0,0-21 0,0 21 16,22 0-16,-22 0 0,21 0 15,-21 0-15,22 0 0,-1 21 16,0 0-16,-20 0 0,20 1 0,0-1 15,1 0-15,-1 0 0,-21 21 16,21-20-16,1-1 0,-22 0 0,21 21 16,-21-21-16,1 1 0,20-1 15,-21 0-15,0 0 0,0-21 0,1 21 16,-22 0-16,21-21 0,0 22 16,0-22 30,0-22-30,0 1-16,-21 0 0</inkml:trace>
  <inkml:trace contextRef="#ctx0" brushRef="#br0" timeOffset="32231.89">3895 3874 0,'0'0'16,"0"-64"0,0 43-16,0 0 0,0 0 15,0-1-15,0 1 0,0 0 16,0 0-16,0 0 0,-22 0 0,22-1 15,-21 22-15,0-21 0,0 21 16,0 0-16,0 0 0,-1 0 16,-20 0-16,21 21 15,-21 1-15,20-22 0,-20 21 0,0 0 16,21 21-16,-22-21 0,1 1 16,21 20-16,0-21 0,-1 21 0,1 1 15,0-1-15,0 0 0,0 1 16,21-1-16,0 0 0,0 1 0,0-22 15,0 21-15,0-21 0,0 1 16,0 20-16,0-21 0,0 0 16,21-21-16,0 0 0,-21 21 15,42-21-15,-20 0 16,-1 0-16,0-21 16,0 21-16,21-21 0,-20 0 15,-1 0-15,21 0 0,-21-22 0,0 22 16,22-21-16,-22 21 0,42-64 15,-41 43-15,-1 20 0,0-20 16,-21 21-16,0 0 0,21-22 0,-21 22 16,21 0-16,-21 0 0,0 0 0,0 0 15,0 42 17,0 0-17,0 0-15,0 21 16,0-20-16,0-1 0,0 21 0,0 0 15,0-20-15,0 20 0,0 0 16,0 22-16,0-43 16,0 0-16,0 0 0,0 0 0,0 1 15,0-1-15,0 0 0,0 0 16,21-21-16,1 0 16,-1 0-1,0-21-15,-21 0 16,21 0-16,-21-1 15,21 1-15</inkml:trace>
  <inkml:trace contextRef="#ctx0" brushRef="#br0" timeOffset="32923.5">4233 3366 0,'0'0'0,"-21"0"0,21 21 62,0 0-62,21 0 16,-21 0-16,21 0 0,1 1 0,-22-1 15,21 0-15,0 0 0,0 0 0,0 0 16,0 1-16,1 20 0,-1-21 16,21 0-16,-21 0 0,22 1 0,-1-1 15,0 0-15,1 0 0,-1 0 16,0 0-16,1 1 0,-1-22 15,21 42-15,-20-42 0,-22 0 16,21 21-16,-21-21 0,1 0 16,-1 0-16,0 0 0,0 0 0,-21 21 15,21-21-15,22 0 16,-22 0-16,-42 21 0,-1-21 16,-20 0-1,21 0-15,0 0 16,0 0-16,-1 22 0,22-1 0,-21-21 15,0 21-15,0 0 16,0 0-16,-22 0 0,22 1 0,0-1 16,-21 0-16,21 0 0,-22 0 0,1 0 15,21 1-15,0-1 0,-1 0 16,-20 0-16,21 0 0,0 0 0,0-21 16,-1 22-16,22-1 0,-21 0 15,0-21-15,0 21 0,21 0 16,-21 0-16,0-21 0,21 22 15,-22-1-15,22 0 0,-21-21 16,21 21-16,-21-21 0,21 21 16</inkml:trace>
  <inkml:trace contextRef="#ctx0" brushRef="#br0" timeOffset="32981.46">4403 4403 0,'21'-21'15</inkml:trace>
  <inkml:trace contextRef="#ctx0" brushRef="#br0" timeOffset="34891.65">6138 3239 0,'0'-22'0,"0"1"15,0 0-15,0 0 16,0 0 0,0 42 15,0 0-31,0 0 15,0 0-15,0 22 0,0-22 0,0 21 16,0 22-16,-21-22 16,21 0-16,0 1 0,0-1 0,-21 43 15,21-43-15,-21 0 0,0 1 16,21-1-16,0-21 0,0 22 16,0-1-16,-22-21 0,22 21 0,0 1 15,0-22-15,0 0 16,0 0-16,22-42 31,-22 0-31,21-21 0,0 20 16,0-20-16</inkml:trace>
  <inkml:trace contextRef="#ctx0" brushRef="#br0" timeOffset="35168.49">6540 3048 0,'0'0'0,"22"0"16,-22 21 0,0 0-16,0 1 0,0 20 15,0 0-15,0 1 0,0 20 16,0 1-16,0-22 0,0 21 0,0-20 16,-22 20-16,22-20 0,-21-1 0,21 0 15,-21 1-15,0-1 0,21 0 16,0-21-16,-21 22 0,21-22 0,0 0 15,-21 0-15,21-42 47,0 0-47,0 0 0,0 0 16</inkml:trace>
  <inkml:trace contextRef="#ctx0" brushRef="#br0" timeOffset="35371.37">6054 3683 0,'0'0'0,"0"21"31,21-21-15,0 0-16,0 0 0,0 0 16,0 0-16,1 0 0,-1 0 15,21 0-15,0 0 0,-20 0 0,20 0 16,0 0-16,1-21 0,-1 21 15,0 0-15,1-21 0,-1 21 0,0 0 16</inkml:trace>
  <inkml:trace contextRef="#ctx0" brushRef="#br0" timeOffset="35761.55">7027 3725 0,'127'-21'32,"-106"0"-32,22 0 15,-22 0-15,0 0 0,0-1 0,0 22 16,1-42-16,-22 21 0,0 0 0,21 0 16,-21-1-16,0 1 0,0 0 15,0 0-15,-21 0 0,-1 21 16,1 0-16,0 0 0,0 0 15,0 21-15,-22 0 0,22 0 16,-21 0-16,21 1 0,0 20 0,-22 0 16,22-21-16,0 22 0,0-1 15,21 0-15,0 1 0,-21-22 0,21 21 16,0-21-16,0 22 0,0-22 16,0 0-16,0 0 0,21 0 0,0 1 15,0-22-15,0 0 0,22 0 16,-1 0-16,-21 0 0,21 0 15,-20 0-15,20 0 0,-21 0 16,21-22-16,-20 1 0,20 0 0,-21 0 16</inkml:trace>
  <inkml:trace contextRef="#ctx0" brushRef="#br0" timeOffset="36039.39">7789 3048 0,'0'0'16,"-21"0"-16,21 21 16,-42 22-16,21-1 0,-1-21 0,22 21 15,0 1-15,0-1 0,-21 0 16,0 1-16,21-1 0,0 22 0,0-22 16,0 0-16,0-21 0,0 22 0,0-1 15,-21 0-15,0 1 0,0-22 16,21 0-16,-22 0 0,22 0 0,0 1 15,0-1-15,0 0 0,22-21 32,-1 0-32,-21-21 15,21 0-15,0-1 0,0-20 0</inkml:trace>
  <inkml:trace contextRef="#ctx0" brushRef="#br0" timeOffset="36227.28">8107 3027 0,'0'63'31,"0"-41"-31,0 20 0,0 0 0,-21 1 16,-1-1-16,22 21 0,-21-20 0,21 20 15,0-20-15,0-1 0,-21 0 16,0 1-16,0-22 0</inkml:trace>
  <inkml:trace contextRef="#ctx0" brushRef="#br0" timeOffset="36319.23">8213 3704 0,'42'0'0</inkml:trace>
  <inkml:trace contextRef="#ctx0" brushRef="#br0" timeOffset="36735.6">8445 3471 0,'-21'22'0,"0"-1"15,21 0-15,-21-21 0,0 21 16,21 0-16,0 22 0,-21-22 0,-1 0 16,22 0-16,0 0 0,0 0 15,0 22-15,0-22 0,0 0 16,0 0-16,0 0 0,0 1 15,0-1-15,22-21 0,-1 0 16,0 21-16,0-21 0,0 0 16,22 0-16,-22 0 0,0-21 0,21 0 15,-21-1-15,22 1 0,-1 0 16,-21 0-16,0 0 0,22-22 0,-22 22 16,0-21-16,-21 21 0,0-22 15,0 1-15,0 21 0,0-21 0,-21 20 16,-21-20-16,20 42 0,-20-21 0,21 21 15,-21 0-15,-1 0 16,1 21-16,0-21 0,-1 21 0,22 0 16,-21 1-16,-1 20 0,22-21 15,0 21-15,0-20 0,0-1 0,21 21 16,0-21-16,0 22 0,0-22 16,0 0-16,0 0 15,21-21-15,0 0 16,0 0-1</inkml:trace>
  <inkml:trace contextRef="#ctx0" brushRef="#br0" timeOffset="37129.37">8064 3535 0,'-21'0'15,"21"21"1,0 0-16,-21 0 0,21 1 16,0-1-16,0 0 0,-21 21 0,21-21 15,0 1-15,0 20 0,0-21 16,0 0-16,0 0 0,0 22 0,0-22 16,0 0-16,0 0 15,0 0-15,21-21 0,0 0 16,0 0-16,1 0 0,-1 0 0,0 0 15,21-21-15,-21 21 0,1-21 16,20-21-16</inkml:trace>
  <inkml:trace contextRef="#ctx0" brushRef="#br0" timeOffset="38099.86">9821 3408 0,'0'-21'0,"0"42"0,0-63 16,-21 42 15,21 21-31,-21 0 0,0 0 16,21 21-16,-21-20 0,-1 20 15,22 0-15,-21-21 0,0 22 0,21-1 16,-21 43-16,21-64 0,-21 21 16,21-21-16,-21 22 0,21-22 15,0 0-15,0 0 0,0 0 0,21-21 32,0 0-17,0-21-15,0 0 0,0 0 16,1 0-16,-1 0 0,0-1 15,0-20-15,0 21 0,0 0 0,1-22 16,-1 22-16,0-21 0,0 21 16,0 0-16,0-1 0,1 22 0,-1 0 31,-21 22-31,0 20 16,0-21-16,0 0 0,0 22 0,0-22 15,0 0-15,0 21 0,0-21 16,0 1-16,21 20 0,0-21 0,-21 0 15,21 0-15,0 1 0,1-22 16,-1 21-16,0-21 0,21 0 16,-21 0-16,64 0 0,-43-21 15,-20-1-15,20 1 0,0 0 0,1 0 16,-22 0-16,21-22 0,-21 22 16,0-21-16,1 21 0,-1-22 15,-21 1-15,0 0 0,0-1 0,0 1 16,0 0-16,-21-1 0,-1 22 15,1 0-15,0 0 0,0 0 0,0 0 16,0 21-16,-1 0 0,1 0 0,0 0 16,0 0-16,21 42 15,-21-21-15,21 0 0,0 0 0,0 1 16,0-1-16,0 0 0,0 0 16,0 21-16,21-42 0,0 22 0,0-1 15,0 0-15,1-21 0,-1 0 16,0 0-16,0 0 0</inkml:trace>
  <inkml:trace contextRef="#ctx0" brushRef="#br0" timeOffset="38469.66">10858 3725 0,'0'0'16,"22"0"-16,-22 22 0,21-22 0,0 0 0,0 0 15,0 0-15,0-22 16,22 22-16,-22-21 0,21 0 0,-21 21 15,22-21-15,-22 0 0,0 0 16,21-1-16,-20 1 0,-1 0 16,-21 0-16,0 0 0,0 0 0,0-22 15,0 22-15,-21 0 0,-1 21 16,1 0-16,0 0 0,-21 0 16,21 0-16,-22 0 0,1 21 0,21 0 15,-22 0-15,1 1 0,0 20 16,21 0-16,-22-21 0,22 22 15,-21 20-15,42-20 0,0-1 0,0-21 16,0 21-16,0-20 0,0-1 16,0 0-16,21 0 0,0 0 0,21 0 15,-20 1-15,-1-22 0,21 0 16,22 0-16,-22 0 0,0 0 16,43-22-16,-43 1 15,1 0-15,-22 0 0,21 0 16,0-22-16</inkml:trace>
  <inkml:trace contextRef="#ctx0" brushRef="#br0" timeOffset="38739.51">11790 2921 0,'0'0'0,"-21"21"31,-1 0-31,22 1 0,-21-1 0,21 21 15,-21 0-15,0 1 0,21 20 16,0-20-16,-21 20 0,0 1 16,21-1-16,-22-21 0,22 22 0,0-22 15,-21 22-15,21-22 0,-21 0 16,21-20-16,-21 20 0,21-21 0,0 21 16,0-20-16,0-1 0,0 0 0,0 0 15,21-21 1,0 0-16,0-21 15,1 0-15,-1 0 0</inkml:trace>
  <inkml:trace contextRef="#ctx0" brushRef="#br0" timeOffset="39024.33">12255 3387 0,'0'0'15,"0"-21"-15,0-1 0,0 1 0,0 0 0,0 0 16,-21 0-1,0 21-15,-21 0 0,21 0 0,-1 0 16,1 21-16,-21 0 0,21 0 16,-22 0-16,22 22 0,0-1 0,-21-21 15,21 22-15,-1-1 0,1-21 16,0 21-16,21 1 0,0-22 0,-21 21 16,21 22-16,0-43 0,0 0 15,0 0-15,21 0 16,0 1-16,0-1 0,22-21 15,-22 0-15,21 0 0,-21 0 16,22 0-16,-1 0 0,0 0 0,1-21 16,-1-1-16,0 22 0,1-21 0</inkml:trace>
  <inkml:trace contextRef="#ctx0" brushRef="#br0" timeOffset="40012.29">12594 3514 0,'0'-43'15,"0"86"-15,21-107 0,-21 43 16,0 0-16,0 0 0,-21 21 15,0 21 1,0-21-16,21 21 0,-21 0 16,-1 22-16,1-22 0,0 0 0,21 21 15,-21-21-15,0 22 0,21-22 16,-21 0-16,21 21 0,0-20 0,0-1 16,0 0-16,0 0 0,0 0 15,0 0-15,21 1 0,0-22 16,0 0-16,0 21 0,22-21 0,-22 0 15,0 0-15,0 0 16,0 0-16,0-21 0,1-22 16,-1 43-16,-21-21 0,0-21 15,0 21-15,0-1 0,0-20 0,0 21 16,0-21-16,0 20 0,0-20 0,0 21 16,-21 0-16,21-22 0,-22 22 15,22 0-15,0 0 0,0 0 31,22 21-31,-1 0 0,0 0 16,0 0-16,0 0 0,22 0 0,-22 0 16,0 21-16,21-21 0,1 21 0,-22-21 15,21 0-15,0 21 0,-20 0 0,20 1 16,0 41-16,-42-42 16,21 0-16,1 22 0,-1-22 15,-21 0-15,0 0 0,0 0 16,0 1-16,0-1 0,0 0 0,0 0 15,0 0-15,0 0 0,0 1 0,-21-22 16,21 21-16,-22-21 0,1 0 16,0 0-1,0 0 1,21-21-16,0-1 16,0 1-16,0 0 0,0 0 0,0 0 15,0 0-15,0-22 0,0 22 16,21-21-16,0 21 0,0-22 15,1 1-15,20 21 0,-21 0 0,0-1 16,22 1-16,-22 0 0,21 21 16,-21 0-16,22 0 0,-22 0 0,0 0 15,21 0-15,-21 21 0,1 0 16,-1 22-16,0-22 0,0 21 0,-21-21 16,0 22-16,0-22 0,0 0 15,0 21-15,0-20 0,0-1 0,0 0 16,0 0-16,0 21 0,0-20 15,-21-44 32,21 1-47,0 0 16,0 0-16,0 0 0,0 0 0,0-1 16,21-20-16,-21 21 0,21-21 15,22-1-15,-22 1 0,0 0 0,21-1 16,1 22-16,-22-21 0,21 21 0,0 21 15,1 0-15,-1 0 0,0 0 16,-20 0-16,20 0 0,-21 42 0,0-21 16,0 21-16,1-20 0,-22 20 0,0 0 15,0 22-15,0-22 16,0-21-16,0 22 0,0-22 0,-22 0 16,-20 0-16,42 0 0,0 0 0,-21 1 15,21-1 1,0-42 15,0-1-31,21 1 0,0 0 16</inkml:trace>
  <inkml:trace contextRef="#ctx0" brushRef="#br0" timeOffset="40355.61">14351 3598 0,'21'0'0,"-42"0"0,63 0 0,-21 0 15,1 0-15,-1 0 0,0 0 16,0-21-16,21 0 0,-20 21 0,20-21 16,-21 21-16,0-21 0,22 21 15,-22-21-15,0-1 0,0 1 0,-21 0 16,0 0-16,0 0 16,0 0-16,0-1 0,-21 22 15,-21 0-15,20 0 0,-20 22 16,0-1-16,-1 0 0,1 0 15,0 0-15,-1 22 0,1-1 16,21-21-16,0 21 0,0-20 0,-1-1 16,22 21-16,0-21 0,0 0 15,0 1-15,22-1 0,-1 0 0,0 0 16,0-21-16,0 21 0,0-21 16,22 0-16,-1 21 0,-21-21 0,22 0 15,-1 0-15,-21 0 0,21 0 0,1 0 16,-22-21-16,0 21 0,21-21 15</inkml:trace>
  <inkml:trace contextRef="#ctx0" brushRef="#br0" timeOffset="40763.37">16256 2921 0,'0'0'16,"0"-21"-16,-21 0 0,21 0 15,-21 21-15,-1-22 16,1 22-16,21 22 0,-21-1 15,21 0-15,0 0 16,-21 64-16,0-43 0,21 22 16,0-22-16,-21 21 0,-1-20 15,22 20-15,-21-20 0,0 20 0,0-21 16,21 1-16,-42-1 0,20 0 16,22-20-16,0 41 0,0-42 15,0 0-15,22-21 31,-1 0-31,0-21 0,0 0 0,0 0 16,0 0-16,22 0 0,-22-1 16</inkml:trace>
  <inkml:trace contextRef="#ctx0" brushRef="#br0" timeOffset="40888.3">16616 3154 0,'-21'85'31,"-1"-43"-31,1-21 0,0 21 16,-21 1-16,21-1 0,-1-21 16</inkml:trace>
  <inkml:trace contextRef="#ctx0" brushRef="#br0" timeOffset="41131.16">16362 3725 0,'21'0'0,"0"0"16,0 0-16,0 0 0,1 0 0,-1 0 16,21 0-16,0 0 0,1 0 15,-1 0-15,0 0 0,1 0 16,-1-21-16,0 0 0,1 0 15,-22 0-15,21-22 0,1-20 16,-22 21-16,-21-1 0,21 1 16,-21 0-16,0-1 0,0 22 0,-21-21 15,0 21-15,-22-1 0,22 1 0,-21 21 16,-1 0-16,1 0 0,0 0 16,-43 21-16,64-21 0,0 0 15,-22 0-15,22 0 16,0 22-16,0-22 0,21 21 15</inkml:trace>
  <inkml:trace contextRef="#ctx0" brushRef="#br0" timeOffset="41400.01">15917 3090 0,'21'0'16,"1"0"0,-1 0-16,21 0 0,0 0 0,1-21 15,20 21-15,43-21 0,-42 21 16,20 0-16,-20 0 0,-1 0 16,1 0-16,-1-21 0,-20 21 0,-1 0 15,0 0-15,1 0 0,-22 0 16,0 0-16,-21 21 0,-21-21 31,0 0-15,-1 0-16,-20 21 0,21-21 0</inkml:trace>
  <inkml:trace contextRef="#ctx0" brushRef="#br0" timeOffset="41760.81">16743 3281 0,'0'0'0,"0"-21"0,0 0 15,0-1 1,0 1-16,-21 21 15,-1 0-15,1 0 0,0 0 16,0 0-16,-21 21 0,20 1 16,-20-1-16,0 0 0,21 21 0,-22-21 15,22 22-15,0-1 0,0 0 16,0-20-16,21 20 0,0-21 0,0 21 16,0-20-16,0-1 0,42 0 15,-21 0-15,0-21 0,22 21 0,-1-21 16,0 0-16,22 0 0,-22 0 0,0 0 15,1 0-15,-1 0 16,0 0-16,1-21 0,-1 0 0,-21 21 16</inkml:trace>
  <inkml:trace contextRef="#ctx0" brushRef="#br0" timeOffset="42696.27">6540 4890 0,'0'0'0,"22"0"15,-1 0 1,0 0-16,0-22 0,0 1 16,22 0-16,-22 0 0,21 0 0,0 0 15,-20-1-15,-1 1 0,21 0 16,-42 0-16,0 0 15,-21 21 1,0 0-16,-22 0 0,1 0 0,21 0 16,-85 21-16,64-21 0,21 21 15,-22 0-15,1 0 0,0 1 16,20-1-16,1 0 0,0 0 16,21 21-16,0-20 0,0-1 15,0 21-15,0-21 0,21 0 0,0 22 16,1-22-16,-1 0 0,21 0 15,0 22-15,-20-22 0,20 0 16,0 0-16,-21 21 0,22-20 0,-22-1 0,0 0 16,-21 21-16,0-21 0,0 1 15,0-1-15,0 21 0,-42-21 0,21 0 16,-22 1-16,1-1 0,0 0 16,-22 0-16,22 0 0,-22-21 0,22 21 15,-22-21-15,22 0 0,0 0 0,-1 0 16,1 0-16,21-21 0,-21 0 15,20 21-15,1-21 0,0-21 0,0-1 16,21 22 0,0 0-16,0 0 0,0 0 0,0-22 15,42 22-15,-21 21 0,1-21 0,-1 0 16,21 0-16,0-1 0,-20 1 16,20 0-16,64-21 0</inkml:trace>
  <inkml:trace contextRef="#ctx0" brushRef="#br0" timeOffset="43427.34">7239 4741 0,'0'85'32,"0"-64"-32,-21 22 0,21-1 0,-21 21 15,21-20-15,0-1 0,-22 0 0,22 22 16,-21-22-16,0 1 0,0 41 15,21-41-15,0-22 0,-21 21 16,0 0-16,21-20 0,-22-1 0,22 0 16,0 0-16,0 0 0,-21 0 15,21-42 1,0 0 0,0 0-16,0 0 0,0 0 0,0-22 15,21 22-15,1-21 0,-1-1 16,0 1-16,0 21 0,0-21 15,0 20-15,1 1 0,20-21 0,-21 21 16,21 0-16,-20 21 0,-1-22 16,0 1-16,21 21 0,-21 0 15,-21 21 1,-21-21-16,0 22 16,-21-1-16,21-21 0,-1 21 15,1-21-15,-21 0 0,21 21 16,0-21-16,-1 0 0,1 21 0,0-21 15,21 21-15,0 1 16,0-1-16,0 0 16,0 0-16,0 0 0,21 0 0,-21 1 15,21-1-15,1 0 0,-1 0 0,0 0 16,0 0-16,-21 1 0,42-1 16,-20 0-16,20-21 0,-21 0 15,0 0-15,22 0 0,-1 0 0,0 0 16,1-21-16,-22 0 0,21 21 15,0-22-15,1 1 0,-1 0 16,-21-21-16,22 21 0,-1-1 0,-21-20 16,0 21-16,0-21 0,-21-1 15,22 22-15,-22 0 0,0 42 32,0 0-32,-22 0 15,1 1-15,0-1 0,0 0 0,0-21 16,21 21-16,-21 0 0,21 0 0,-22 22 15,22-22-15,0 0 0,0 0 16,0-42 31,0 0-47,22 0 0</inkml:trace>
  <inkml:trace contextRef="#ctx0" brushRef="#br0" timeOffset="43599.76">7916 4868 0,'0'0'0,"0"-42"0,-21 21 16,21 0-1,-21 21-15,21 21 16,0 0 0,0 0-16,21 0 15,0-21-15,0 0 0,1 0 0,-1 22 16,21-22-16</inkml:trace>
  <inkml:trace contextRef="#ctx0" brushRef="#br0" timeOffset="43760.95">8467 4720 0,'0'21'15,"0"1"-15,-22-1 0,22 0 16,0 0-16,-21 21 0,0 1 0,21-1 15,-21 0-15,21 1 16,-21-1-16,21 0 0,-43 1 0</inkml:trace>
  <inkml:trace contextRef="#ctx0" brushRef="#br0" timeOffset="43877.88">8509 5292 0,'21'-21'0,"21"-43"16</inkml:trace>
  <inkml:trace contextRef="#ctx0" brushRef="#br0" timeOffset="44527.51">8826 4741 0,'0'0'0,"0"-42"16,0 63-1,-21-21 1,0 43-16,0-22 0,21 21 15,-21-21-15,0 43 0,21-22 0,-22 0 16,1 22-16,21-22 0,-21 1 16,0 20-16,0-21 0,21 1 15,-21-1-15,-1 0 0,22-20 0,0 20 0,0-21 16,0 0-16,0 0 0,0 1 16,0-1-16,22-21 15,20 0-15,-21 0 0,0 0 16,22 0-16,-22-21 0,21 21 15,-21-22-15,0 1 0,22 21 0,-22-21 16,0 21-16,0-21 0,-21 0 16,21 21-16,-21-21 15,22 21-15,-22-22 16,0 1-16,21 0 16,-21 0-16,21 21 0,-21-21 15,21 0-15,0 21 0,0-22 0,1 1 16,-1 0-16,0 0 0,0 0 15,0 0-15,0-1 0,1 1 0,-22 0 16,21 0-16,-21 0 16,21 21-16,-42 0 15,0 0 1,-1 0-16,1 21 0,0 0 16,0-21-16,0 21 0,0 0 0,-1 1 15,22-1-15,0 0 0,-21 0 16,21 0-16,0 0 0,0 1 0,0-1 15,0 0-15,0 0 0,21-21 16,-21 21-16,22 0 0,-1-21 16,-21 22-16,21-22 0,-21 21 0,21 0 15,0-21-15,-21 21 0,21-21 16,-21 21-16,22-21 31,-1 0 0,-21-21 1,21 0-32</inkml:trace>
  <inkml:trace contextRef="#ctx0" brushRef="#br0" timeOffset="44839.33">8213 5165 0,'0'0'0,"0"21"0,0 0 0,0 0 16,0 0-16,0 1 0,0-1 0,0 0 16,0 0-16,0 0 0,0 0 15,0 1-15,0-1 0,0 0 16,0 0-16,0 0 0,0 0 16,21-21-16,-21 22 0,21-22 15,0 0-15,21 0 16</inkml:trace>
  <inkml:trace contextRef="#ctx0" brushRef="#br0" timeOffset="46132.6">9821 5334 0,'0'-85'16,"0"64"-1,-21 0-15,0 0 0,0 0 16,0 21-16,-1 0 0,1 0 16,0 0-16,0 0 0,0 0 0,-22 0 15,22 21-15,0-21 0,0 21 16,0 0-16,0 22 0,-1-22 15,1 0-15,0 0 0,0 21 0,0-20 16,0 20-16,-1-21 0,1 21 0,21 1 16,-21-22-16,21 0 0,0 0 15,0 0-15,0 1 0,0-1 0,21 0 16,0-21-16,1 0 0,-1 0 16,0 0-16,21 0 0,-21-21 15,1 21-15,20-21 0,-21-1 0,21 1 16,-20 0-16,20-21 0,0 21 15,-21-22-15,22 22 0,-22-21 0,0 21 16,0-1-16,0-20 0,1 21 16,-22 0-16,0 0 0,21 21 15,-21-22-15,-21 44 32,-1-1-32,1-21 0,21 21 15,-21 0-15,0 0 0,0 22 0,21-22 16,0 0-16,-21 0 0,21 0 0,0 0 15,0 1-15,0 20 0,0-21 16,0 0-16,21 0 0,0-21 16,0 0-16,0 0 0,0 0 15,22 0-15,-22 0 0,21 0 0,1 0 16,-1-21-16,0 0 0,-21 21 16,22-21-16,-22 0 0,21-22 0,1 22 15,-22-21-15,0 21 0,0-22 16,0 22-16,-21-21 0,0 21 0,0 0 15,0-1-15,-21 22 16,0-21-16,-21 21 0,20 0 0,1 0 16,0 0-16,0 21 0,0 1 0,0-1 15,21 0-15,0 0 16,0 0-16,21 0 0,-21 1 0,21-1 16,0 0-16,0 0 0,0 0 0,1-21 15,-22 21-15,21 1 0,0-1 16,-21 0-16,21 0 15,0 0-15,0-21 0,1 0 16,-1 0-16,0 0 0,0 0 16,0 0-16,0 0 0,22-21 15,-22 21-15,0-21 0,21 0 0,-20 0 16,-1-1-16,21 1 0,-21 0 16,0 0-16,1 0 0,-1-22 15,0 22-15,0 0 0,-21-21 0,0 21 0,0-1 16,0 44 15,0-1-31,0 0 0,-21 0 16,0 0-16,0 0 0,-1 1 15,22-1-15,0 0 0,-21 0 0,21 0 16,0 0-16,0 1 0,0-1 16,21 0-16,1-21 0,-1 0 15,0 0-15,21 0 0,-21 0 16,22 0-16,-22 0 0,64-85 15,-43 85-15,-21-21 16,21 0-16,-20 0 0,-1 0 0,0-1 16,0-20-16,0 21 0,-21 0 0,0 0 15,21-1-15,-21 44 32,0-1-17,-21 0-15,21 0 0,-21 0 16,0 22-16,0-22 0,21 21 15,-43 43-15,43-22 0,-21-20 16,21 20-16,0 1 0,0-1 16,0 1-16,-21-1 0,21 1 0,0 63 15,0-64-15,0 22 0,0-1 0,0 1 16,0-21-16,0 20 0,0 1 16,0-22-16,0 1 0,0-1 0,-21 1 15,21-1-15,-21 1 0,0-22 16,-1 1-16,1-1 0,0-21 0,-21 0 15,21 0-15,-22 1 0,1-22 16,-43 0-16</inkml:trace>
  <inkml:trace contextRef="#ctx0" brushRef="#br0" timeOffset="46219.54">10223 7112 0,'-21'-21'15,"42"42"-15,-63-63 0,0-1 0,21 22 16,-22 0-16,22-21 0,0-1 0,0 1 16,21 0-16,0-1 0,0 1 0,0 0 15,0-1-15,21-20 0,0-1 0,21 1 16,1 21-16</inkml:trace>
  <inkml:trace contextRef="#ctx0" brushRef="#br0" timeOffset="46599.33">12806 4699 0,'0'-21'16,"0"0"-16,-21 0 15,21-1-15,0 1 0,-22 21 16,22-21-16,-21 21 16,0 0-16,0 0 15,0 0-15,0 0 0,-1 21 16,1 0-16,0 22 0,0-22 16,0 21-16,0 1 0,-1 20 0,1-21 15,0 22-15,0-1 0,0-20 16,0 20-16,-1-20 0</inkml:trace>
  <inkml:trace contextRef="#ctx0" brushRef="#br0" timeOffset="47751.73">12340 5419 0,'0'0'16,"21"21"-16,0-21 0,1 21 16,-1-21-16,0 0 0,0 0 15,21 0-15,-20 0 0,-1 0 0,21 0 16,0-21-16,1 0 0,-1 0 0,0-1 16,1 1-16,-1 0 0,0-21 15,1 21-15,-22-22 0,21 1 0,-21 0 16,1-1-16,-22-20 0,0 20 15,0-20-15,0-1 0,0 22 0,-22 0 16,1-22-16,0 22 0,0 21 16,-21-22-16,20 1 0,-20 21 15,0 21-15,21-21 0,-22 21 0,1 0 16,21 0-16,-22 21 0,1 0 0,0 0 16,-1 22-16,22-22 0,-21 42 15,21-20-15,0 20 0,-1-21 0,22 64 16,0-42-16,0-22 15,0 0-15,22 1 0,-1-22 0,0 21 16,21-21-16,-21 1 0,1-1 0,20 0 16,-21-21-16,21 0 0,1 0 15,-1 0-15,0 0 0,22 0 0,-22-21 16,1 21-16,20-21 0,-21-1 16,1 1-16,-1-21 0,-21 21 15,22-22-15,-22 22 0,0-21 0,0 21 16,-21-22-16,0 22 0,21 0 15,-21 0-15,0 42 16,0 0-16,0 0 16,-21 1-16,21-1 0,-21 0 15,21 21-15,0-21 0,-21 1 0,21 20 16,-21-21-16,21 0 0,0 0 16,0 1-16,0-1 0,0 0 15,0 0 1,0-42-1,21 0 1,0 0-16,-21-1 0,21-20 16,0 21-16,0 0 0,-21-22 15,22 1-15,-1 21 0,0-21 0,0 20 16,0 1-16,0 0 0,1 0 16,-1 21-16,0 0 0,0 0 0,-21 21 15,0 0-15,0 0 0,0 1 16,0 20-16,0-21 0,0 0 15,0 22-15,0-22 0,0 0 0,0 21 16,21-21-16,-21 1 0,21-22 16,-21 21-16,0 0 0,22-21 15,-1 0-15,0 0 0,0 21 0,21-21 16,-20 0-16,-1 0 0,0-21 16,21 21-16,-21-21 0,22 0 15,-22-1-15,0 1 0,21-21 0,-20 21 16,-1-22-16,0 1 0,0-21 15,0 20-15,0-20 0,1 20 0,-22 1 16,21-21-16,-21 20 0,21 1 0,-21 21 16,0-22-16,0 22 0,0 0 15,0 42 17,0 0-32,-21 1 0,21-1 15,-21 21-15,-1 0 0,22 1 0,0-1 16,-21 0-16,21 1 0,0-1 15,0 0-15,-21 1 0,21-1 0,0 0 16,0 1-16,0-22 0,0 21 16,0-21-16,0 1 0,21-1 15,0 0-15,1-21 0,-1 0 16,21 0-16,-21 0 0,0 0 0,1 0 16,20-21-16,-21 21 0,21-21 15,-20-1-15,-1 1 0,0 0 0,0-21 16,0 21-16,0-22 0,1 22 15,-22 0-15,21 0 0,-21 0 16,0-1-16,0 44 0,0-1 16,0 0-16,0 0 15,-21-21-15,21 21 0,0 0 16,-22 1-16,1-1 0,21 0 0,-21 0 16,21 0-16,0 0 0,0 1 15,-21-22 1,42-22-1,0 1-15,0 0 16</inkml:trace>
  <inkml:trace contextRef="#ctx0" brushRef="#br0" timeOffset="47919.71">14478 4784 0,'0'0'0,"0"-21"0,-21-1 31,63 22-31,-63 22 0,21-1 16,-21 0-16,0-21 16,-1 42-16,22-21 15,0 1-15,22-22 0,-1 0 16</inkml:trace>
  <inkml:trace contextRef="#ctx0" brushRef="#br0" timeOffset="48376.2">14795 4995 0,'0'0'16,"-21"22"-16,0-22 0,0 21 0,21 0 15,-21 0-15,0-21 0,21 21 16,-22 0-16,22 1 0,0-1 0,0 0 16,-21 0-16,21 0 0,0 0 15,0 1-15,-21-1 0,21 0 16,0 0-16,0 0 15,-21-21 1,21-21 15,0 0-31,0 0 0,0 0 16,0-1-16,21 1 0,0 0 16,-21-21-16,21-1 0,22 22 0,-22-21 15,0 0-15,21 20 0,-20 1 16,20-21-16,-21 42 0,21-21 0,-20 21 15,20 0-15,21 21 16,-41 0-16,-1 0 0,0 22 0,-21-22 16,0 21-16,0-21 0,0 22 15,0-1-15,-21 21 16,0-41-16,-1-1 0,1 0 0,21 0 16,-21-21-16,21 21 0,-21-21 15,0 0-15,42 0 31,0-21-31,0 21 0,0-21 16,1 0-16</inkml:trace>
  <inkml:trace contextRef="#ctx0" brushRef="#br0" timeOffset="48730.99">15303 5122 0,'0'22'0,"0"-1"16,22-21 15,-1 0-31,0 0 0,0 0 16,0 0-16,0 0 0,22 0 0,-22-21 15,0-1-15,0 1 0,0 21 16,1-21-16,-1 0 0,-21 0 0,0 0 16,0-1-16,0 1 0,0 0 15,0 0-15,0 0 0,-43 21 16,22 0-16,0 0 0,-21 21 15,-1 0-15,1 0 0,0 22 16,-22 20-16,22-42 0,21 22 16,0-1-16,21-21 0,0 21 0,-22-20 15,1-1-15,21 21 0,21-21 16,1-21-16,20 21 0,0 1 0,1-22 16,-1 0-16,0 21 0,1-21 15,-1 0-15,0 0 0,1 0 0,-1-21 16,0 21-16,-21-22 0,1 1 0,-1 21 15</inkml:trace>
  <inkml:trace contextRef="#ctx0" brushRef="#br0" timeOffset="49531.31">9779 6477 0,'-21'0'15,"21"21"1,-21-21 0,-1 0-16,22 21 31,22-21 31,-1 0-62</inkml:trace>
  <inkml:trace contextRef="#ctx0" brushRef="#br0" timeOffset="50060.01">10096 6498 0,'-21'21'94,"0"1"-94,21-1 16,-21 0-16,0 0 15,21 0-15,-21 0 0,21 1 16,0-1-16,0 0 0,0 0 0,0 0 16,0 22-16,0-22 0,0 0 15,0 21-15,0-21 0,0 1 0,0 20 16,0-21-16,0 21 0,0-20 16,0-1-16,0 21 0,21-21 0,0 0 15,0 22-15,0-22 0,0 0 16,1 21-16,-1-20 0,0-1 0,0 0 15,0 0-15,22 0 0,-22 0 0,21 1 16,-21-22-16,22 21 0,-22 0 16,0-21-16,21 21 0,-21-21 15,1 0-15,-1 0 0,21 0 0,-21 0 0,0 0 16,1 0-16,20 0 0,-21-21 0</inkml:trace>
  <inkml:trace contextRef="#ctx0" brushRef="#br0" timeOffset="50975.5">16954 4847 0,'0'0'0,"0"-21"0,0 0 0,0 0 16,0 0-16,0-1 16,0 1-16,0 0 0,-21 0 15,0 21 1,0 0-16,0 0 0,0 21 16,-1 0-16,1 0 0,-21 1 0,21 20 15,-22 0-15,1 1 0,21-1 16,0 0-16,-22 1 0,22-1 0,0 0 15,21 1-15,0-1 0,0 0 16,0-21-16,0 22 0,0-22 0,0 0 16,21 0-16,0 0 0,1-21 0,20 22 15,-21-22-15,0 0 0,22 0 16,-1 0-16,-21 0 0,21 0 16,1 0-16,20 0 0,-20-22 15,-22 22-15,21-21 0,0 0 16,-20-21-16,20 21 0,0-1 0</inkml:trace>
  <inkml:trace contextRef="#ctx0" brushRef="#br0" timeOffset="51235.33">17505 4466 0,'0'0'0,"0"-42"0,0 21 16,0 0-16,0 42 31,0 0-31,-21 21 0,21 1 15,-22-22-15,1 21 16,21 22-16,-21-22 0,0 21 0,21-20 16,-21 20-16,0-20 0,-1 20 15,22-21-15,-21 1 0,0-1 0,21 0 16,-21 1-16,21-22 0,0 0 0,0 21 16,0-20-16,0-1 15,21-21-15,0 0 16,0 0-16,22 0 0,-22 0 15,21-21-15</inkml:trace>
  <inkml:trace contextRef="#ctx0" brushRef="#br0" timeOffset="52392.24">18013 4890 0,'21'-22'0,"-42"44"0,42-65 15,-21 22-15,0 0 0,0 0 0,-21 0 16,0-1-16,-1 22 15,1 0-15,0 0 0,0 0 16,0 0-16,-22 22 0,22-1 16,0 21-16,0-21 0,-21 22 0,20-1 15,1 0-15,0 1 16,0-22-16,21 21 0,0 0 0,0-20 16,0 20-16,0-21 0,0 0 0,0 0 15,0 1-15,21-22 16,0 21-16,0-21 0,1 0 0,-1 0 15,21 0-15,-21 0 0,0-21 16,1-1-16,-1 1 0,0 0 0,0 0 16,0 0-16,0-22 0,1 22 0,-1-21 15,0 0-15,0-1 0,0 1 16,-21 0-16,21 20 0,-21-20 0,22 21 16,-22 42 15,0 0-31,0 0 0,-22 22 15,1-22-15,21 21 0,0-21 0,-21 22 16,0-1-16,21-21 0,0 22 0,0-22 16,0 0-16,0 21 0,0-21 15,0 1-15,21-1 0,0-21 16,0 0-16,1 0 0,-1 0 16,21 0-16,-21 0 0,22 0 0,-1 0 15,-21 0-15,21-21 0,1-1 0,20 1 16,-20 0-16,-1-21 0,0 21 15,1-22-15,-1 1 0,0 0 16,-21-1-16,1 1 0,-1 21 16,-21 0-16,0-1 0,0-20 15,-21 42-15,-22 21 16,22 0-16,0-21 0,0 22 16,21-1-16,0 0 0,-21 0 0,21 0 15,0 0-15,0 22 0,0-22 16,0 0-16,21 0 0,-21 0 0,21 1 15,-21-1-15,21 0 0,0 0 16,-21 0-16,0 0 0,21-21 16,-21 22-16,-21-22 31,0-22-15,21 1-16,-21 21 0,0-21 15,21 0-15,-21 21 0,-1-21 0,22 0 16,-21 21-16,0 0 0,0 0 15,0 0-15,0 0 16,21 21-16,0 0 16,0 0-16,0 0 15,21-21-15,21 0 0,-21 21 0,0-21 16,1 0-16,20 0 0,-21 0 16,21 0-16,-20 0 0,20 0 0,0 0 15,-21 0-15,22 0 0,-1 0 16,0-21-16,-20 0 0,20 0 0,0 0 15,-21 0-15,22-1 0,-1-20 16,-21 21-16,0-21 0,22-1 0,-22 22 16,0-21-16,0-1 0,-21 1 15,0 21-15,0 0 0,0 0 0,0-1 16,-42 22 0,21 0-16,0 0 0,-1 0 15,1 22-15,21 20 0,0-21 16,0 21-16,0-20 0,0-1 0,0 21 15,0 0-15,21-20 0,1 20 16,-22-21-16,0 21 0,21-20 16,0-1-16,-21 0 0,21 0 0,-21 0 15,0 0-15,0 1 0,0-1 16,-21 0-16,0-21 16,0 0-16,-1 0 0,1 0 0,0 0 15,0 0-15,0 0 16,21-21-1,21 21 1,0-21-16,0-1 0,22 1 16,-22 0-16</inkml:trace>
  <inkml:trace contextRef="#ctx0" brushRef="#br0" timeOffset="52851.98">20532 4551 0,'0'0'0,"0"21"31,-22 0-31,1 0 16,21 1-16,-21 20 0,0-21 0,-21 21 15,20 1-15,1-1 16,-21-21-16,0 22 0,20-1 0,-20 0 15,0-21-15,-22 22 0,22-22 16,0 0-16,20 0 0,-20 0 0,21-21 16,0 22-16,0-22 0,-1 0 15,44 0 1,20 0-16,-21 0 16,0 0-16,0 0 0,1 0 15,20 0-15,-21 21 0,21-21 0,-20 21 16,-1-21-16,21 21 0,-21-21 15,22 21-15,-22 0 0,21-21 0,-21 22 16,22-22-16,-22 0 0,21 0 16,-21 21-16,0-21 0,1 0 15,-1 0-15,0 0 0,0 0 0,0 0 16,0 0 0,-21-21-1,0-1-15,0 1 0,22 0 16,-1 21-16,0-21 0</inkml:trace>
  <inkml:trace contextRef="#ctx0" brushRef="#br0" timeOffset="53171.8">21336 4382 0,'-21'0'31,"0"21"-31,-1 21 0,1-21 0,0 22 16,0-1-16,-21 0 0,20 1 15,-20 20-15,21 1 0,-21-1 0,-1 1 16,22-1-16,-21-21 0,-1 22 16,-126 211 15,148-233-31,0-20 0,0-1 0,21 0 15,-22 0-15,22 0 0,0 0 0,0 1 16,0-1 0,22-21-1,-1 0-15,0-21 0,21-1 16,-21 1-16</inkml:trace>
  <inkml:trace contextRef="#ctx0" brushRef="#br0" timeOffset="53711.5">21823 4741 0,'0'0'0,"0"-21"0,0 0 0,0 0 15,0 0-15,0 0 0,-21 21 16,-1 0-16,1 0 0,0 0 15,-21 0-15,-1 21 0,22-21 0,-21 21 16,0 21-16,-1-21 0,1 22 16,0-1-16,-1 0 0,22 1 0,0-22 15,-21 21-15,20 1 0,22-1 0,0-21 16,0 21-16,0-20 0,0-1 16,0 21-16,0-21 15,22-21-15,-1 21 0,0-21 16,21 0-16,-21 0 0,1 0 0,-1 0 15,21 0-15,22-42 16,-43 42-16,42-63 0,-20 41 16,-22-20-16,21 0 0,-21 21 15,0-22-15,1 1 0,-1 0 0,0 20 16,-21 1-16,21 0 0,-21 42 31,-21 0-31,0 22 16,0-22-16,-1 21 0,22 1 0,0-22 15,-21 21-15,21 0 0,0-20 16,0 20-16,0-21 0,0 21 0,0-20 16,0-1-16,21 0 0,-21 0 15,22 0-15,-1-21 0,0 21 0,0-21 16,0 0-16,0 0 0,1 0 16,-1 0-16,0 0 0,21 0 0,-21-21 15,1 0-15,-1 21 0,21-21 0</inkml:trace>
  <inkml:trace contextRef="#ctx0" brushRef="#br0" timeOffset="54163.38">22542 4509 0,'0'0'16,"-21"0"-16,21 21 31,0 0-31,0 0 16,0 0-16,0 0 0,21 1 0,1-1 15,-1 0-15,0 21 16,0-21-16,21 1 0,1-1 0,-1 0 0,-21 0 16,22 0-16,-1 0 0,0 1 15,1-22-15,-1 21 0,-21-21 16,21 0-16,-20 0 0,-1 0 15,0 0-15,0 0 0,0 0 16,-42 21 15,-21 0-31,21-21 0,-1 21 0,-20 0 16,0 1-16,-1 20 0,1-21 16,0 0-16,-1 22 0,1-22 0,0 21 15,-1-21-15,1 0 0,0 1 16,21-1-16,-22 0 0,22 0 0,0 0 15,0 0-15,0-21 0,21 22 16,-22-1 0</inkml:trace>
  <inkml:trace contextRef="#ctx0" brushRef="#br1" timeOffset="75332.38">1016 7049 0,'-21'0'0,"21"-22"16,-21 22 0,21 22-1,0-1 1,0 0-16,0 0 15,0 0-15,0 0 0,0 1 0,0-1 16,0 0-16,0 0 0,0 0 16,0 0-16,0 1 0,21-1 15,0-21-15,0 0 0,0 0 16,0 0-16,1 0 0,-1 0 16,21 0-16,-21 0 0,22-21 15,-22-1-15,0 1 0,21 0 16,-21 0-16,1 0 0,-22 0 0,0-1 15,21 1-15,-21 0 0,0 0 16,0 0-16,-21 21 16,-1 0-1,1 0 1,0 21-16,21 0 0,0 0 16,0 22-16,-21-22 15,21 21-15,0-21 0,-21 22 0,21-1 0,0 0 16,0 1-16,0 20 0,0-21 15,0 1-15,0-1 0,0 0 16,0 1-16,-21-1 0,21 0 16,0 1-16,-22-1 0,22 0 15,0 1-15,0-1 0,-21 0 0,0-20 16,0 20-16,0-21 0,21 0 16,-21 0-16,-1 1 0,1-22 0,0 0 15,0 0-15,0 0 0,0 0 16,-43-22-16,43 1 0,0 0 15,0 0-15,-1-21 0,1 20 16,0 1-16,0 0 0,0-21 16,21 21-16,0-1 0,0 1 15,0 0-15,0 0 16,0 0 0,0 0-16,21 21 0,0-22 15,0 22-15,22-21 0</inkml:trace>
  <inkml:trace contextRef="#ctx0" brushRef="#br1" timeOffset="75683.17">1714 7176 0,'22'-22'0,"-44"44"0,65-65 0,-43 22 15,0 42 1,0 0 0,0 1-16,0 20 0,0-21 0,0 21 15,0 22-15,-21-22 0,-1 1 16,22-1-16,-21 21 0,21-20 0,-21 20 16,0-20-16,0-1 0,21 0 15,-21 22-15,-1-22 0,22 0 16,-21-20-16,21 20 0,0 0 15,0-21-15,0 1 0,0-1 0,0 0 16,21-21 0,1 0-16,-1 0 0,0 0 15,0-21-15,0 21 0,-21-21 16,21-22-16,1 22 0,-22 0 0,0 0 16</inkml:trace>
  <inkml:trace contextRef="#ctx0" brushRef="#br1" timeOffset="75888.07">1524 7747 0,'0'0'0,"21"0"32,0 0-32,0 0 15,1 0-15,-1 0 0,21 0 16,-21-21-16,22 21 0,-1 0 0,-21-21 15,21 21-15,-20 0 0,-1 0 16,21-21-16,-21 21 0,0 0 0,22 0 16</inkml:trace>
  <inkml:trace contextRef="#ctx0" brushRef="#br1" timeOffset="76226.87">3217 7514 0,'0'-21'16,"0"-21"0,-21 42-1,0 0-15,21 21 16,-21 0-1,21 0-15,-21 0 0,21 1 0,-22-1 16,22 0-16,0 21 0,0-21 16,-21 1-16,21-1 0,-21 21 0,21-21 15,-21 0-15,21 1 0,0-1 16,0 0-16,0 0 0,0 0 16,21-21-1,0-21 1,0 21-16,22-21 0</inkml:trace>
  <inkml:trace contextRef="#ctx0" brushRef="#br1" timeOffset="76627.64">3725 7514 0,'0'0'0,"0"-21"16,21 0-1,-21 0-15,-21 21 0,0 0 16,0 0-16,0 0 0,0 0 0,-1 21 15,1 0-15,0-21 0,0 21 16,0 0-16,0 1 0,-1-1 0,1 0 16,0-21-16,21 21 0,0 0 15,0 0-15,0 1 16,21-22-16,0 0 16,22 0-16,-22 21 0,21-21 15,-21 0-15,1 0 0,20 21 0,-21 0 16,0-21-16,0 0 0,1 21 15,-1-21-15,-21 21 0,0 1 16,-21-1 0,-1-21-16,-20 0 0,21 21 15,-21-21-15,-1 0 0,22 21 0,-21-21 16,-1 0-16,22 0 0,0 0 16,0 0-16,0 0 0,0 0 15,-1 0-15,1 0 0,21-21 16,-21 21-16,21-21 0,0 0 15,0-1-15,0 1 16,0 0-16</inkml:trace>
  <inkml:trace contextRef="#ctx0" brushRef="#br1" timeOffset="76823.53">3217 7197 0,'0'0'0,"-21"0"0,0-21 15,42 21 48,0 0-47,0 0-16</inkml:trace>
  <inkml:trace contextRef="#ctx0" brushRef="#br1" timeOffset="78619.5">4995 7387 0,'0'0'0,"0"-21"0,21 0 16,-21 0-16,0 0 0,0-1 0,0 1 15,0 0-15,0 0 0,0 0 16,0 0-16,0-1 15,0 44 1,0-1 0,0 0-16,0 0 0,0 0 0,0 22 15,0-1-15,-21-21 0,21 21 0,-21 1 16,21-1-16,0 0 0,-21 1 16,21-22-16,0 21 0,0-21 0,0 22 15,0-22-15,0 0 0,21-21 16,0 21-16,-21 0 0,21-21 0,1 0 15,-1 0-15,0 0 0,0 0 0,21 0 16,-20 0-16,-1-21 0,21 0 16,-21 0-16,22 0 0,-22 0 15,0-1-15,21-20 0,-21 21 16,1-21-16,-1-1 0,21-41 16,-42 41-16,0 1 0,0 21 0,0-22 15,21 22-15,-21 0 0,0 0 16,0 42 15,0 0-31,-21 0 0,21 1 0,0-1 16,0 21-16,0 0 0,-21-20 0,21 20 15,0-21-15,0 21 0,0 22 16,0-43-16,0 0 16,0 22-16,21-22 0,0 0 15,0-21-15,1 0 0,-1 0 16,0 0-16,0 0 0,21 0 0,1 0 15,-22 0-15,21 0 0,1-21 16,-1 0-16,0-1 0,-21 1 0,22 0 16,-1-21-16,0-1 0,-20 22 0,20-21 15,-21 0-15,0-1 0,0 1 16,1 21-16,-22 0 0,0-1 16,0 1-16,-22 42 15,1-21-15,0 22 16,21-1-16,-21 0 0,0 0 15,21 0-15,0 22 0,0-22 16,0 0-16,0 0 0,0 21 0,0-20 16,0-1-16,21 0 0,0 0 0,-21 0 15,0 0-15,21 1 0,-21-1 16,21-21-16,-21 21 0,0 0 0,-21-21 31,0 0-15,0 0-16,0 0 0,0-21 15,21 0-15,-22 0 0,1 21 16,0-22-16,21 1 0,-21 0 16,0 21-1,21 21 1,0 0 0,0 1-16,21-1 15,0 0-15,0-21 16,0 21-16,1-21 0,-1 0 0,0 0 15,0 0-15,0 0 0,22 0 0,-1 0 16,0 0-16,-21 0 0,43 0 16,-22 0-16,1-21 0,-1 0 0,0 0 15,1-1-15,-1 22 0,0-21 16,-21 0-16,22-21 0,-22 21 16,0-1-16,0 1 0,-21 0 0,0-21 15,0 21-15,0-1 0,0 1 16,0 0-16,-21 21 15,0 0-15,0 0 0,0 0 16,-1 21-16,1 0 0,0 1 16,0-1-16,0 21 0,0-21 15,21 0-15,-22 1 0,22-1 0,0 21 16,0-21-16,0 22 0,0-22 16,22 0-16,-1 0 0,0 0 15,0 0-15,21 1 0,-20-22 0,20 21 16,21-21-16,-20 0 0,20 0 15,1 0-15,-1 0 0,1 0 0,-1 0 16,1-21-16,-1 21 0,1-22 0,-1 22 16,1-21-16,-1 0 0,-20 0 15,20 0-15,-21 0 0,-20-1 0,20 1 16,0 0-16,-21 0 0,1-21 16,-1 20-16,0 1 0,-21 0 15,0 0-15,0 0 0,0 0 0,-21-1 0,0 1 16,-1 21-16,-20 0 0,21-21 15,0 21-15,-22 0 0,1 0 0,21 0 16,-21 21-16,-1 0 0,22 1 0,0-1 16,-21 0-16,20 21 15,1-21-15,0 1 0,21-1 0,0 21 16,-21-21-16,21 0 0,0 1 0,0-1 16,0 0-16,21 0 15,0-21-15,0 0 0,1 21 0,-1-21 16,0 0-16,0 0 0,0 0 15,22 0-15,-22-21 0,0 21 0,21-21 16,-21 0-16,1-22 0,20 22 0,-21-21 16,0 0-16,0-1 0,1 1 15,-1-22-15,0 22 0,0-21 16,0-1-16,-21 22 0,0-22 0,21 22 16,-21 21-16,22-22 0,-22 22 15,0 0-15,0 42 31,0 22-31,-22-22 0,22 21 16,-21 0-16,21 1 0,0-1 0,0 22 16,0-22-16,0 0 0,0 1 15,0-1-15,0 0 0,0-21 16,0 22-16,0-22 0,0 0 0,21 21 0,-21-20 16,22-1-16,-1-21 15,0 21-15,0-21 16,0 0-16,0 0 0,1 0 15,-1-21-15,0 0 0,21 21 16</inkml:trace>
  <inkml:trace contextRef="#ctx0" brushRef="#br1" timeOffset="78915.34">9165 7027 0,'0'0'0,"0"-21"15,0 0-15,-21 21 32,0 0-32,0 0 0,21 21 0,-22 0 15,1 22-15,21-22 0,-21 21 16,0 1-16,0 20 0,0-21 0,21 1 16,-22-1-16,1 0 0,0 1 0,0-1 15,21 0-15,0-20 0,-21 20 0,21-21 16,-21 0-16,21 0 0,0 1 15,0-1-15,21-21 16,0 0 0,0 0-16,0-21 15,0-1-15,-21 1 16</inkml:trace>
  <inkml:trace contextRef="#ctx0" brushRef="#br1" timeOffset="79444.03">8848 7303 0,'0'0'0,"-22"0"0,-20 0 15,42 21 1,0 0 0,21 0-16,0-21 0,1 0 15,20 0-15,-21 21 0,21-21 16,1 0-16,20 0 0,-20 0 16,-1 0-16,0 0 0,22-21 0,-22 0 15,0 0-15,-20 21 0,20-21 16,-21-1-16,21 1 0,-20 0 0,-1 21 15,-21-21-15,0 0 0,0 0 16,-21 21 0,-1 21-1,22 0-15,-21 0 0,0 0 16,0 22-16,21-22 0,0 0 0,-21 21 16,21-21-16,-21 22 0,21-22 15,0 21-15,0-21 0,0 1 0,0-1 16,0 0-16,0 0 0,21 0 0,0 0 15,0-21-15,21 22 16,-20-22-16,-1 0 0,0 0 16,21 0-16,1 0 0,-1 0 0,0-22 15,-21 1-15,22 0 0,-22 0 0,21 0 16,-21-22-16,1 1 0,-1 21 16,0-21-16,-21-1 0,0 1 0,0 0 15,0-1-15,-21 1 0,0 21 16,-1-22-16,-20 43 0,21-21 0,-21 21 15,-1 0-15,22 0 0,-21 0 0,21 0 16,-22 21-16,22 1 0,-21-1 16,21 0-16,-1 0 0,1 0 15,0 0-15,0 1 0,21-1 0,0 0 0,0 0 16</inkml:trace>
  <inkml:trace contextRef="#ctx0" brushRef="#br1" timeOffset="81439.89">11430 7493 0,'0'0'0,"0"21"0,0 0 16,-21-21-1,21-21 32,21 21-47,0-21 0,-21 0 16,21 0-16,0 0 0,1-1 15,-1-20-15,0 21 0,0-21 0,0 20 16,-21-20-16,21 0 16,1 21-16,-1-22 0,0 22 0,-21 0 15,0 0-15,21 21 0,-21 21 32,0 0-32,0 0 0,0 22 15,0-22-15,0 21 0,0 0 16,0 1-16,0-22 0,0 21 0,0-21 15,-21 22-15,21-22 0,0 0 0,0 0 16,0 0-16,0 1 16,21-44 15,0 1-15,0-21-16,1 21 0</inkml:trace>
  <inkml:trace contextRef="#ctx0" brushRef="#br1" timeOffset="81763.71">11917 6858 0,'0'0'0,"-21"0"0,-1 0 0,1 0 16,0 21-16,0-21 16,21 21-16,-21-21 0,21 22 0,21-22 46,0 0-46,0 0 0,0 0 0,1 0 16,-1 0-16,0-22 0,0 22 16,0-21-16,-21 0 0,0 0 15,-21 0 1,0 21-16,0 0 0,0 0 16,-1 0-16,1 0 0,0 0 0,0 21 15,0 0-15,21 0 16,-21 0-16,21 1 0,0-1 0,0 21 15,0-21-15,0 0 0,0 1 16,21-1-16,0 0 0,21 0 0,-21 0 16</inkml:trace>
  <inkml:trace contextRef="#ctx0" brushRef="#br1" timeOffset="84439.18">12785 7345 0,'0'0'0,"0"-21"0,0 0 16,21 21-16,-21-22 0,0 1 0,0 0 16,0 0-16,0 0 0,0 0 15,0-1-15,0 1 0,-21 0 0,-1 0 16,1 0-16,0 0 0,0 21 0,0 0 16,0-22-16,-1 22 15,1 0-15,0 0 0,0 0 0,0 22 16,-22-1-16,1 0 0,21 21 0,-21-21 15,20 22-15,-20-1 0,21 0 16,0 1-16,0-1 0,-1 0 0,22-20 16,0 20-16,0-21 0,0 21 0,0-20 15,0-1-15,22 0 0,-1 0 16,0-21-16,21 0 0,-21 0 0,22 0 16,-22 0-16,21 0 0,-21 0 15,22 0-15,-22-21 0,0 0 16,21 0-16,-20-1 0,20-20 0,-21 0 15,0-1-15,22 1 0,-22-21 16,0 20-16,0-20 0,0 20 0,0-20 16,1 21-16,-1-22 0,0 22 0,-21-1 15,21 1-15,-21 0 0,21-1 16,-21 22-16,0 0 0,0 0 0,0 0 16,0 42-1,0 0-15,-21 0 16,0 22-16,0-1 0,0 0 15,21 1-15,-22-1 0,1 0 0,0 1 16,21 20-16,0-21 0,-21 1 0,21 20 16,0-20-16,0-1 0,0 0 15,0-21-15,0 22 0,0-22 16,21 21-16,0-21 0,0 1 0,1-22 16,20 21-16,21-21 15,-20 0-15,20 0 0,-20 0 0,-1 0 16,21-21-16,-20-1 0,20 1 0,-20 0 15,-1-21-15,0 21 0,1-22 16,-22 1-16,0 21 0,0-22 0,0 1 16,-21 21-16,0 0 0,0-22 15,0 22-15,-21 21 0,-21 0 16,21 0-16,-1 0 16,1 0-16,-21 21 0,21 1 0,-22-1 15,22 0-15,0 0 0,0 21 16,0-20-16,21 20 0,0-21 15,0 0-15,0 22 0,0-22 0,0 0 16,21 0-16,0 0 0,21 0 0,-20-21 16,-1 22-16,0-22 0,21 0 15,1 0-15,-22 0 0,21 0 0,0 0 16,1 0-16,-1-22 0,-21 1 16,22 21-16,-1-42 0,-21 21 0,0 0 15,22-22-15,-22 1 0,0 21 16,-21-22-16,0 1 0,21 21 15,-21 0-15,0 0 0,0-1 0,-21 22 16,0 22 0,21-1-16,-21 0 0,-1 0 15,22 21-15,-21-20 0,21 20 0,0-21 16,-21 0-16,21 0 0,0 22 16,-21-22-16,21 0 0,0 0 15,0 0-15,0 1 16,0-44 15,0 1-31,0 0 0,0 0 16,21 0-16,0 0 0,0-22 15,1 1-15,-1 21 0,0-22 0,0 1 16,0 21-16,22 0 0,-22 0 16,0-1-16,0 22 0,0 0 15,0 0-15,-21 22 0,0 20 16,0-21-16,0 0 15,0 0-15,0 22 0,0-22 0,0 21 16,0-21-16,0 1 0,0-1 16,0 21-16,0-21 0,22-21 0,-1 21 15,0 1-15,-21-1 0,21-21 16,0 0-16,0 0 0,22 0 16,-22 0-16,0 0 0,21 0 0,-20 0 15,41-21-15,-42-1 0,0 1 16,22 0-16,-22-21 0,0-1 15,0 1-15,0 0 0,1-1 0,-1-20 16,-21 21-16,21-22 0,0 22 16,-21-1-16,0-20 0,21 21 0,-21 20 15,21-20-15,-21 21 0,0 0 0,0 42 32,-21 0-32,0 21 15,21-20-15,0 20 0,-21 0 0,21 1 16,-21-1-16,21 0 15,0 1-15,0-1 0,0 21 0,0-20 16,0-1-16,0-21 0,0 22 0,0-22 16,0 21-16,0-21 0,0 0 15,0 1-15,21-1 0,0 0 16,0-21-16,0 0 0,1 0 16,-1 0-16,0 0 0,0 0 0,21 0 15,-20-21-15,-1 0 0,21-1 0,-21 1 16,22-21-16,-22 21 0,0-22 15,21 1-15,-21 21 0,1-21 0,-1 20 16,-21 1-16,0 0 0,0 0 0,0 42 31,0 0-31,-21 0 16,-1 1-16,22-1 0,-21 21 16,21-21-16,0 0 0,0 1 0,0-1 15,0 0-15,0 0 0,0 0 0,0 0 16,21 1-16,1-22 15,-1 0-15,21 0 0,-21 0 16,22 0-16,-1 0 0,0 0 0,1 0 16,-22-22-16,63 1 0,-20-21 15,-22 21-15,-21-22 16,1 22-16,20-42 0,-21 20 0,0 1 16,0 0-16,1-22 0,-1 22 0,0 0 15,-21-1-15,21 1 0,-21 0 16,21-1-16,-21 22 0,0 0 0,0 0 15,0 42 1,-21-21-16,0 21 16,0 0-16,21 22 0,-21-22 0,-1 21 15,1 0-15,0 22 0,0-22 16,0 22-16,21-22 0,-21 22 0,-1-22 16,1 21-16,0 1 0,0-22 15,0 22-15,21-22 0,-21 0 0,-1 22 16,1-22-16,21 1 0,0-1 0,-21 21 15,0-20-15,21 20 0,0-20 16,0-1-16,0 0 0,0 1 16,0-1-16,0 0 0,0-21 0,0 22 15,0-22-15,21 0 0,0 0 0,0 0 16,1-21-16,-1 0 0,0 0 16,0 0-16,0 0 0,0-21 0,1 21 15,-1-42-15,21 21 0,-21 0 0,0-22 16,-21-20-16,22 20 0,-1-20 15,-21 21-15,21-22 0,-21 1 0,0-1 16,0 22-16,0-1 0,0 1 16,-21 0-16,0-1 0,-1 22 0,1 0 15,0 0-15,0 0 0,0 21 16,0-21-16,-1 21 16,22-22-16,0 1 15,22 0 1,-1 21-16,0 0 15,0-21-15,0 0 0,22 21 0,-1-21 16,-21-1-16,21 22 0,1-21 16,-1 0-16,-21 0 0,22 0 15,-1 0-15,0-1 0,-21 1 0,22 0 16,-22 0-16,0 0 0,0 21 16,0-21-16,-21-1 0,22 1 0,-22 42 46,0 1-46,-22-1 16,22 0-16,-21 21 0,21-21 16,0 22-16,0-22 0,0 0 0,0 21 15,0-20-15,0-1 0,21 0 0,1 0 16,-1 0-16,0 0 16,0-21-16,21 0 0,22 22 0,-43-22 15,21 0-15,1 0 16,-22-22-16,21 1 0,-21 0 0,22 0 15,-22 0-15,0-22 0,0 1 0,0 0 16,1 21-16,-1-22 0,0 1 16,-21 21-16,0-22 0,0 22 0,0 0 15,-21 42 17,21 0-32,-21 1 0,-1 20 15,1 0-15,21 1 0,-21-1 16,0 21-16,0-20 0,0 20 15,-22-20-15,1 84 0,21-64 16,0 1-16,-1-1 0,1 1 16,0 20-16,21-20 0,0 20 0,0-20 15,0-1-15,0 1 0,0-1 0,0 1 16,0-22-16,0 22 0,0-22 16,0 22-16,-21-22 0,21 0 0,0 1 15,0-22-15,-21 0 0,0 21 0,-1-42 16,1 21-16,0-21 0,0 0 15,0 0-15,0 0 0,-1 0 0,1-21 16,0 0-16,0 21 0,21-21 0,0 0 16,0 0-16,0-1 0,0-20 15,0 21-15,0 0 0,0-22 0,0 22 16,0-21-16,0 0 0,0-1 16,0-20-16,0 20 0</inkml:trace>
  <inkml:trace contextRef="#ctx0" brushRef="#br1" timeOffset="84683.04">15367 6689 0,'0'0'15,"-21"0"-15,21-21 16,-21 21-1,21 21 17,0 0-17,0 0-15,-22-21 16,1 0-16,0 0 16</inkml:trace>
  <inkml:trace contextRef="#ctx0" brushRef="#br1" timeOffset="84883.93">14372 7091 0,'0'0'0,"0"21"0,0 0 16,0 0-16,0 1 0,21-22 16,0 0-16,1 0 0,20 0 15,-21 0-15,21 0 0,1 0 0,-1 0 16,0 0-16,1 0 0,-1 0 15,0 0-15,1-22 0,-22 22 0,21-21 16,1 21-16,-22-21 0,21 21 0</inkml:trace>
  <inkml:trace contextRef="#ctx0" brushRef="#br1" timeOffset="87403.49">18182 7557 0,'0'0'0,"0"21"0,0-42 47,21-1-47,0 22 0,1-21 15,-1 0-15,0-21 0,21 21 16,-21-22-16,22 1 0,-22 0 0,21-22 15,1 22-15,-22-1 0,0 1 0,0-21 16,0 41-16,0-20 0,-21 21 16,0 0-16,0 0 0,-21 21 31,0 0-31,-21 0 0,21 21 0,-22 0 16,22 0-16,0 0 0,-21 0 0,20 22 15,1-22-15,21 21 0,0 1 16,0-1-16,0 0 0,0-21 0,0 22 15,0-1-15,0-21 0,21 22 16,1-22-16,-1 0 0,0 0 0,21 0 16,-21 0-16,22 1 0,-22-22 0,21 0 15,1 0-15,-22 0 0,21 0 16,0 0-16,1 0 0,-22-22 0,21 22 16,1-21-16,-22-21 15,0 21-15,21-22 0,-21 1 0,1 0 16,-1-22-16,21 22 0,-21-22 0,0 22 15,1-21-15,-1-1 0,-21 22 16,21-22-16,0 22 0,-21 0 0,21-1 16,-21 1-16,0 21 0,0 0 15,0-1-15,0 44 32,-21 20-32,0-21 0,0 21 0,21 1 15,-21-1-15,21 0 0,-22 1 0,1-1 16,21 22-16,0-22 0,0 0 15,0 22-15,0-22 0,0 0 16,0 1-16,0-1 0,0 0 16,0-20-16,0-1 0,0 21 0,21-42 15,-21 21-15,22 0 0,-1-21 0,0 0 16,0 0-16,21 0 0,-20 0 16,20 0-16,0 0 0,1-21 0,-1 0 15,0 0-15,22 0 0,-22 0 0,0-22 16,1 1-16,-1 0 0,-21 20 15,22-20-15,-22 0 0,-21 21 16,0-1-16,0 1 0,0 0 16,-43 21-16,22 0 15,0 0-15,-21 21 0,21 0 16,-1 1-16,-20 20 0,21-21 16,0 0-16,21 0 0,0 22 0,0-22 15,0 0-15,0 0 0,0 0 16,0 1-16,21-1 0,21 0 0,-21-21 15,1 21-15,-1-21 0,21 0 0,0 0 16,1 0-16,-22 0 0,21 0 16,1 0-16,-1-21 0,0 0 0,1 0 15,-1-1-15,-21 1 0,21 0 16,-20-21-16,-1-1 0,0 22 16,0-21-16,0 21 0,-21 0 0,21-1 15,-21 1-15,0 0 0,0 42 31,-21 0-31,0 22 0,0-22 16,21 0-16,0 21 0,-21-20 0,21 20 16,-21-21-16,21 21 0,-22-20 0,22-1 15,0 0-15,0 0 0,0 0 16,0 0-16,0 1 0,0-1 16,0-42 15,0-1-31,0 1 15,0 0-15,22 0 0,-22 0 16,21-22-16,0 22 0,0-21 0,0 0 16,-21-1-16,21 1 0,1 21 15,20-22-15,-21 22 0,0 21 0,-21-21 16,21 21-16,1 0 0,-1 0 16,-21 21-16,0 0 15,21 1-15,-21 20 0,21 0 0,-21-21 16,0 22-16,0-1 0,0 0 15,0-20-15,0 20 0,0-21 0,0 21 16,0-20-16,0-1 0,0 0 16,0 0-16,0 0 15,21-21 1,0 0-16,-21-21 16,22 0-16,-22 0 0,21 0 15,0-1-15,0-20 0,21 21 0,-20-21 16,20-1-16,-21 1 0,21 0 15,1-1-15,-1 22 0,-21-21 16,22 21-16,-1-22 0,-21 43 0,21-21 16,-20 21-16,-1 0 0,-21 21 15,0 0-15,0 22 0,0-22 16,0 0-16,0 21 16,0-20-16,-21 20 0,21-21 0,-22 21 15,22-20-15,0 20 0,0-21 0,0 0 16,0 0-16,0 1 0,0-1 15,0 0-15,0 0 0,22-21 0,-1 21 16,0-21-16,0 0 0,0 0 16,0 0-16,22 0 0,-22 0 0,21 0 15,-21 0-15,22 0 0,-1-21 0,0 0 16,1 0-16,-1 0 0,-21-1 16,22-20-16,20-21 0,-42 20 15,-21 22-15,0-21 0,0-1 16,0 22-16,0 0 0,0 0 15,-21 21-15,-21 0 0,21 0 16,-1 0-16,-20 21 0,21 0 16,-21 0-16,20 1 0,1 20 0,0-21 15,21 21-15,0-20 0,0-1 16,0 21-16,0-21 0,0 0 0,21 1 16,0-1-16,1 0 0,-1 0 0,21 0 15,-21-21-15,22 0 0,-1 0 16,0 0-16,1 0 0,-1 0 0,0 0 15,1 0-15,-1 0 0,0-21 16,1 0-16,-22 0 0,21-22 0,-21 22 16,0-21-16,1 0 0,-1 20 15,-21-20-15,0 0 0,0 21 16,0-1-16,0 1 0,0 42 16,-21 22-1,-1-22-15,1 0 0,21 0 16,-21 22-16,21-22 0,-21 21 15,21-21-15,-21 0 0,21 1 0,0-1 16,0 0-16,0-42 47,21 0-31,-21-1-16,21-20 0,0 21 15,0-21-15,22-1 0,-22 1 0,21 0 16,-21 20-16,22-20 0,-1 0 15,0-1-15,1 22 0,-1 0 0,-21 21 16,0 0-16,1 0 0,-1 0 16,-21 42-16,0-20 15,0 20-15,0 0 0,0 1 0,-21-22 16,21 21-16,0 0 0,-22 1 16,22-22-16,0 21 0,0-21 0,0 1 15,0-1-15,0 0 0,22 0 16,-1-21-16,0 21 0,0-21 0,0 0 15,22 0-15,-22 0 0,63 0 16,-62-21-16,20 21 16,0-21-16,1 0 0,-22-22 0,21 1 15,0 0-15,1-1 0,-22 1 0,21-21 16,1-1-16,-22 22 0,21-22 16,-21 1-16,0 20 0,1-20 15,-1 21-15,0-1 0,-21 1 16,21 0-16,-21 20 0,-42 22 15,21 22 1,-1 20-16,1-21 0,-21 21 0,21 1 16,0 20-16,-1-20 0,1 20 15,0-21-15,21 22 0,0-22 16,0 22-16,0-22 0,0 0 0,0-20 16,0 20-16,0-21 0,0 0 15,0 0-15,21 1 0,0-1 0,1-21 16,-1 0-16,0 0 15,0 0-15,0 0 0,0 0 0,22-21 16,-22-1-16,0 1 0,0 0 0,22 0 16,-22-21-16,0-1 0,0 22 15</inkml:trace>
  <inkml:trace contextRef="#ctx0" brushRef="#br1" timeOffset="87620.37">22754 6964 0,'0'0'0,"-21"0"0,0 0 0,0 21 16,21 0-16,21-21 16,0 21-16,21 1 0,1-22 15,-1 0-15,0 0 0,1 0 16,20 0-16,-21 21 0,22-21 0,-22 0 16,22 0-16,-22 0 0,0 0 15,1 0-15,-22 0 0,21 0 0,-21 0 16,-42 21-1,-21-21 1</inkml:trace>
  <inkml:trace contextRef="#ctx0" brushRef="#br1" timeOffset="88803.69">1185 9038 0,'0'0'0,"0"-21"16,-21-21-16,21 21 0,0-1 0,0 1 16,-21 21-16,21-21 0,0 42 46,0 22-46,0-22 16,0 21-16,0 0 0,0 1 0,0-1 16,0 0-16,0 22 0,0-22 15,0 1-15,0 20 0,0-21 0,0 1 16,0-1-16,0 0 16,0 1-16,0-1 0,0-21 0,0 22 15,0-22-15,0 0 0,0 0 16,0 0-1,-21-21 1,21-21-16,0 0 0,-21 0 16,21 0-16,0-1 0,0-20 0,0 21 15,0-21-15,0 20 0,0-20 16,0 21-16,21-21 0,0 20 0,0 1 16,21 0-16,-20 0 15,-1 0-15,21 0 0,-21-1 16,22 22-16,-1 0 0,0 0 0,1 0 15,-22 0-15,21 0 0,0 22 0,1-1 16,-22 0-16,21 0 0,-21 21 16,1-20-16,-22 20 0,0-21 0,0 21 15,0-20-15,-22 20 0,1-21 16,-21 21-16,0-20 0,-22-1 16,22 0-16,-22 0 0,22 0 0,-22-21 15,22 0-15,0 0 0,-1 0 16,1 0-16,21 0 0,0 0 0,0 0 15,-1 0-15,1 0 0,21-21 16,0 0 0,21 0-1,1 21-15,20 0 0,-21-21 0,21 21 16,1-22-16,-1 22 0</inkml:trace>
  <inkml:trace contextRef="#ctx0" brushRef="#br1" timeOffset="90411.77">2265 9525 0,'0'0'0,"21"-21"0,21 0 16,-21 0-16,1 21 0,-1-22 15,-21 1-15,0 0 0,21 0 0,-21 0 16,0 0-16,0-1 0,0-20 16,0 21-16,-21 0 0,0 0 15,-1 21-15,1-22 0,0 22 16,0 0-16,0 0 0,0 0 0,-1 0 15,1 22-15,0-1 0,-21 0 16,21 0-16,-1 21 0,1-20 0,0 20 16,0-21-16,0 21 0,0 1 15,21-1-15,0 0 0,0-20 0,0 20 16,0-21-16,0 0 0,0 0 0,0 1 16,0-1-16,21-21 0,0 0 15,0 0-15,0 0 0,0 0 16,22 0-16,-22 0 0,21-21 15,-21-1-15,22 1 0,-22-21 0,21 21 16,-21 0-16,1-22 0,-1 22 16,0-21-16,-21 21 0,0-22 0,21 22 15,-21-21-15,0 21 0,0-1 16,21 1-16,-21 0 0,0 42 31,0 0-31,0 1 16,0-1-16,0 0 0,0 0 15,-21 0-15,21 0 0,0 22 0,0-22 16,0 0-16,0 21 0,21-20 0,-21-1 16,21 0-16,1 0 15,-1-21-15,21 21 0,-21-21 0,22 0 16,-22 0-16,21 0 0,0 0 16,1 0-16,-1 0 0,0-21 0,1 0 15,-1 0-15,0 0 0,1-22 16,-1 22-16,0 0 0,-20-21 15,-1 20-15,0-20 0,0 21 0,0 0 0,-21 0 16,0-1-16,0 1 0,-21 21 16,0 0-16,21 21 15,-21 1-15,0-1 0,-1-21 16,22 21-16,-21 21 0,21-21 0,0 1 16,0-1-16,0 0 0,0 0 15,0 21-15,0-20 0,21-1 16,1-21-16,-1 21 0,-21 0 0,21 0 15,0-21-15,0 0 16,-42-21 15,0 21-15,21-21-16,-21 0 0,0 0 0,-1 21 16,22-22-16,-21 22 15,21 22 16,0-1-31,0 0 16,21-21-16,1 21 0,-1-21 16,0 21-16,0 0 0,0-21 0,0 0 15,22 0-15,-1 0 0,0 0 0,1 0 16,-1 0-16,0 0 0,1 0 16,20 0-16,-20-21 0,-1 0 0,-21 21 15,21-21-15,1 0 0,-22 0 16,0-22-16,0 22 0,0 0 15,1 0-15,-22-22 0,21 22 0,-21-21 16,0 21-16,0 0 0,0-1 16,0 1-16,-21 42 31,21 1-31,-22-22 0,1 21 16,21 0-16,0 0 0,0 0 0,0 22 15,0-22-15,0 0 0,0 0 16,0 21-16,0-20 0,0-1 0,0 0 15,21 0-15,1 0 0,20 0 0,-21-21 16,21 22-16,1-22 0,-1 0 16,0 0-16,22 0 0,-22 0 0,22 0 15,-1 0-15,1 0 0,-1 0 16,-20 0-16,20-22 0,-21 1 16,1 21-16,-1-21 0,0-21 0,-20 21 15,-1-1-15,0-20 0,0 21 16,-21-21-16,0 20 0,0-20 0,0 21 15,0 0-15,0-22 0,-21 22 16,0 0-16,0 21 0,-1 0 16,1 0-16,0 0 0,0 0 0,-21 21 15,20 0-15,1 1 0,-21-1 0,21 0 16,0 21-16,-22-21 0,22 1 16,21 20-16,-21-21 0,21 21 0,-21-20 15,21-1-15,0 21 0,0-21 16,0 0-16,21 1 15,-21-1-15,21-21 0,0 0 0,22 0 16,-22 0-16,0 0 0,21 0 0,-21-21 16,22-1-16,-22 1 0,21 0 15,-21 0-15,22 0 0,-22-22 0,0 1 16,0 21-16,0-21 0,1-1 16,-1-20-16,0 20 0,0-20 0,-21 21 15,21-22-15,-21 1 0,21-1 0,1 22 16,-22-1-16,0 1 0,0 21 15,0 0-15,0 0 0,0 42 16,0 0 0,0 21-16,-22 1 0,22-1 15,-21 0-15,0 22 0,21-22 0,0 0 16,0 22-16,0-22 0,0 1 16,0-1-16,0 0 0,0 1 0,0-1 15,0 0-15,0-21 0,21 22 0,0-22 16,-21 0-16,22-21 0,-1 21 15,0-21-15,0 0 0,0 0 0,0 0 16,1 0-16,-1-21 0,0 21 0,0-21 16,0 0-16,0 0 0,22-22 15,-22 22-15,0-21 0</inkml:trace>
  <inkml:trace contextRef="#ctx0" brushRef="#br1" timeOffset="91412.22">6456 9398 0,'0'0'0,"0"21"31,0 0-31,0 1 16,-21-22 0,21-22 15,0 1-31,21 0 16,0 0-16,-21 0 0,21 0 15,0-1-15,0-20 0,1 21 0,-1-21 16,-21-1-16,21 22 0,0-21 15,0 21-15,-21-1 0,0 1 16,0 42 0,0 1-16,0-1 15,0 0-15,0 0 0,-21 0 16,21 22-16,0-22 0,-21 0 0,21 0 16,-21 0-16,21 0 0,0 1 15,0-1-15,0 0 0,0 0 0,0 0 16,0 0-16,21-21 15,0 0-15,0 0 0,0 0 16,1 0-16,-1 0 0,0 0 0,0 0 16,0 0-16,22-21 0,-43 0 0,21 21 15,0-21-15,-21 0 0,0 0 16,0-1-16,0 1 0,0-21 0,-21 21 16,21 0-16,-21-1 0,-1 22 15,1-21-15,0 21 0,0 0 16,0-21-16,0 21 0,-1-21 15,44 0 1,-1 21-16,0 0 16,0 0-16,21-21 0,-20 21 0,20 0 15,0-22-15,1 22 0,-1 0 16,-21 0-16,21 0 0,1 0 0,-22 0 16,21 0-16,-21 22 0,22-1 15,-22 0-15,-21 0 0,21 0 16,-21 22-16,0-22 0,21 0 0,-21 0 15,0 0-15,0 0 0,0 22 16,0-22-16,0 0 0,0 0 16,0 0-16,0 1 0,0-1 15,-21-21 1,21-21 0,0-1-16,0 1 0,-21 21 15,21-21-15,0 0 0,0-21 16,0 20-16,0 1 0,0-21 0,21 0 15,21-22-15,-20 22 0,-1 21 16,21-1-16,-21 1 16,22 0-16,20 21 0,-21 0 0,1 0 15,-22 0-15,21 21 0,-21 0 16,22 1-16,-22-1 0,0 21 16,-21-21-16,0 0 0,0 22 0,0-22 15,0 0-15,0 21 0,0-20 16,0-1-16,-21 0 0,21 0 15,-21-21-15,21 21 0,-21-21 0,-1 0 16,22-21 15</inkml:trace>
  <inkml:trace contextRef="#ctx0" brushRef="#br1" timeOffset="91868.48">9356 8932 0,'0'0'0,"0"-42"0,21 21 0,-21 0 0,0 0 15,21-1-15,-21 1 0,0 0 16,0 42 0,0 0-16,0 1 0,0 20 15,0-21-15,0 43 0,0-22 0,0 0 16,0 22-16,-21-1 0,21 1 16,0-22-16,0 22 0,0 20 0,-21-20 15,-1 20-15,1 1 0,0 0 0,21-1 16,-21 1-16,0 0 0,0-1 15,-1 22-15,1-21 0,0 0 0,21-1 16,-21 1-16,0 0 0,0-1 0,-1-20 16,1-1-16,21 1 0,-21-22 0,0 22 15,21-22-15,-21 0 16,21 1-16,0-22 0,-21 0 0,21 0 16,-22 0-16,22-42 15,0 0-15,0-21 16,0 20-16,0-20 0,0-21 15,0 20-15,22-20 0,-1-22 0</inkml:trace>
  <inkml:trace contextRef="#ctx0" brushRef="#br1" timeOffset="92188.81">9080 9504 0,'0'0'0,"0"-42"0,-21-170 31,21 191-31,21-22 0,1 22 15,20 0-15,-21-21 0,21 21 0,-20-1 16,20 1-16,0 21 0,1-21 0,-1 21 16,0 0-16,1 0 0,-1 21 15,0-21-15,-21 21 0,22 22 0,-43-22 16,0 0-16,0 0 0,0 22 16,0-22-16,0 21 0,-21-21 0,-22 0 15,22 1-15,0-1 0,-21 0 16,-1 0-16,22 0 0,0-21 15,-21 21-15,20 1 0,1-22 0,0 0 16,42 0 15,0 0-15,22 0-16,-22-22 0,0 22 0,21-21 16,-20 21-16</inkml:trace>
  <inkml:trace contextRef="#ctx0" brushRef="#br1" timeOffset="93104.16">10266 9059 0,'0'-21'15,"0"42"-15,0-63 0,0 21 0,0 0 0,-21 0 16,21-1-16,-22 22 16,1 0-16,-21 0 0,21 0 0,0 0 15,-1 22-15,-20-1 0,21 0 16,0 0-16,-22 21 0,22-20 0,0 20 15,0 0-15,0-21 0,0 22 0,21-1 16,0-21-16,0 22 0,0-22 16,0 0-16,0 0 0,0 0 0,0 0 15,0 1-15,21-22 0,0 0 0,0 0 16,0 0-16,0 0 16,22 0-16,-22 0 0,0 0 0,21-22 15,-20 22-15,-1-21 0,21 0 0,-21 0 16,0 0-16,1-22 0,-1 22 15,-21-21-15,21 21 0,21-127 16,-42 169 31,0 0-47,0 0 0,0 21 0,0-20 16,0-1-16,0 0 0,0 0 15,0 0-15,0 0 0,21 1 16,-21-1-16,22 0 15,-1-21-15,0 0 0,0 0 16,0 0-16,0 0 0,1 0 16,-1 0-16,0-21 0,0 21 0,0-21 15,0-1-15,22 1 0,-22 0 16,0-21-16,0 21 0,0-1 0,1 1 16,-1 0-16,0 0 0,-21 0 0,21 21 15,-21 21 1,0 0-1,0 0-15,0 0 0,-21 1 0,21-1 16,0 0-16,0 0 16,0 0-16,0 0 0,0 1 0,0-1 15,0 0-15,0 0 0,21 0 16,0-21-16,22 0 0,-22 21 16,21-21-16,-21 0 0,22 0 0,-1 0 15,0 0-15,1 0 0,-1-21 0,0 21 16,1-21-16,-1 0 0,0-21 15,1 20-15,-22-20 0,21 0 0,-21-1 16,22 1-16,-22-21 0,0-1 0,-21 1 16,21 20-16,-21-20 0,21-1 15,-21 22-15,0 0 0,0 20 0,0 1 16,0 0-16,0 0 0,-21 21 16,0 0-16,21 21 15,-21 0-15,0 22 0,21-1 0,0 0 16,-22 85-16,1-84 0,21 20 15,0-21-15,0 22 0,0-22 16,0 1-16,0-1 0,0-21 0,0 21 16,0-20-16,0-1 0,21 0 0,1 0 15,-22 0-15,21 0 0,0-21 16,0 0-16,0 0 0,0 0 0,1 0 16,20-21-16,-21 0 15,-21 0-15,0 0 0,21 0 16,-21-1-16,0-20 0,0 21 15</inkml:trace>
  <inkml:trace contextRef="#ctx0" brushRef="#br1" timeOffset="93275.16">11303 8911 0,'0'0'16,"-21"21"-16,21 1 15,21-22-15,0 21 16,0-21-16,0 0 0,1 0 15,20 0-15,-21 0 0,21 0 0,-20 0 16,20 0-16,-21 0 0,21-21 16,-20 21-16,20-22 0,0 22 15</inkml:trace>
  <inkml:trace contextRef="#ctx0" brushRef="#br1" timeOffset="94455.88">12869 9250 0,'0'0'0,"-21"42"31,21-21-31,0-42 31,21 0-15,0 0-16,1 0 0,-1 0 0,0-22 16,0 22-16,0-21 0,22-1 15,-22 1-15,0 0 0,0-1 0,0 1 16,0 0-16,-21-1 0,22 22 0,-22 0 16,0 0-16,-22 21 15,1 0-15,0 21 16,0 0-16,0 22 0,0-22 0,-1 21 15,1-21-15,-21 22 0,21-1 16,0 0-16,-1 1 0,1-1 0,0 0 16,21-21-16,0 22 0,0-22 0,0 0 15,0 21-15,0-20 0,0-1 16,21 0-16,0-21 0,22 0 16,-22 0-16,21 0 0,1 0 0,-1 0 15,-21 0-15,21-21 0,1 21 16,-1-21-16,0-1 0,-20 1 0,20 0 15,-21 0-15,-21-21 0,0-1 0,0 22 16,0-21-16,0-1 16,0 22-16,-21-42 0,0 63 0,0-21 15,-1 21-15,1-22 0,-21 22 16,21 0-16,-22 0 0,22 0 16,-21 22-16,21-22 0,0 0 0,-1 21 15,22 0-15,22 0 16,-1-21-1,21 0-15,0 0 0,43 0 16,-21 0-16,-22-21 0,21 0 16,-20 21-16,20-21 0,1-1 0,-22 1 15,22 0-15,-22-21 0,21 21 0,-20-1 16,-22 1-16,21 0 16,-21 0-16,1 21 0,-1-21 0,-21 0 15,-21 42 16,-1 0-15,1 0-16,21 21 0,0-20 0,0 20 16,0-21-16,-21 21 0,21 1 15,-21-1-15,21 0 0,0 22 0,0-22 16,-21 22-16,21-22 0,-21 22 0,21-1 16,0 1-16,-22-1 0,22 1 15,-21 20-15,21-20 0,-21 20 16,21-20-16,0 21 0,0-22 0,0 22 15,-21-1-15,21-20 0,0 21 0,-21-1 16,21 1-16,0 0 0,0-1 16,0-20-16,0 20 0,0-20 0,0 21 15,0-22-15,0 1 0,0-1 0,-21 1 16,21-1-16,0-21 0,-22 1 0,22-1 16,-21 0-16,21-20 0,0 20 15,-21-42-15,0 21 0,0-21 0,21-21 16,-21 0-16,21 0 15,-22-1-15,22-20 0,-21 0 0,21-22 16,-21 1-16,0-1 0,0 1 0,21-1 16,-21-20-16,-1-1 0,1 0 15,21 1-15,-21-1 0,21-21 16,0 21-16,0 1 0,0-1 0,21 0 16,0 1-16,43-43 15,-22 63-15,1 1 0,-22-1 0,21 1 16,22 20-16,-22 1 0,0 0 0,1 21 15,-1-22-15,21 22 0,-20-21 16,-1 21-16,0-1 0,-20 1 0,20 21 16,-21-21-16,0 21 0,0 0 0,1-21 15,-44 21 17,1 0-32,21-21 15</inkml:trace>
  <inkml:trace contextRef="#ctx0" brushRef="#br1" timeOffset="95695.63">15388 9398 0,'21'0'31,"0"0"-31,1-21 0,-1 0 0,0 0 16,0-22-16,0 22 0,0-21 15,1 21-15,-1-22 0,21-20 16,-21 20-16,0-20 0,1-1 0,-1 22 16,-21-21-16,0 20 0,21 1 15,-21 0-15,0-1 0,0 22 0,0 0 16,-21 21-1,21 21-15,-21 0 0,-1 0 16,22 1-16,-21 20 0,0 0 0,0 1 16,21 20-16,0-21 0,-21 22 15,21-22-15,0 1 0,0-1 0,0 0 16,0 1-16,0-1 0,0-21 0,0 21 16,0-20-16,21-1 0,0 0 15,0-21-15,0 21 0,1-21 16,20 0-16,-21 0 0,0 0 15,22 0-15,-22 0 0,21-21 0,-21 0 16,22 0-16,-1-1 0,-21-20 16,21 21-16,-20-21 0,-1-1 0,21 1 15,-21-22-15,0 22 0,1-21 16,-22 20-16,21 1 0,-21 0 0,21-1 16,-21 1-16,0 21 0,0 0 15,0 42 1,0 0-16,-21 0 15,0 0-15,-1 22 0,22-1 0,-21 0 16,21 1-16,-21-1 0,0 0 16,21 1-16,-21-1 0,0 0 0,21 1 15,-22-22-15,22 0 0,0 21 0,-21-21 16,21 1-16,-21-1 0,21 0 16,0-42 15,21 21-31,0-21 15,-21-1-15,22-20 0,-1 21 0,0 0 16,0-22-16,21 1 0,-20 21 0,-1-21 16,21-1-16,-21 22 0,22 0 15,-1-21-15,-21 42 16,0 0-16,0 0 0,1 0 16,-22 21-16,0 0 0,0 0 15,0 0-15,0 0 0,0 1 0,0-1 16,0 21-16,0-21 0,0 0 15,0 1-15,0 20 0,0-21 0,0 0 16,21 0-16,0 1 0,0-22 16,0 21-16,0-21 0,1 0 15,-1 0-15,0 0 0,0 0 0,21 0 16,-20 0-16,-1 0 0,21 0 0,-21-21 16,22-1-16,-22 22 15,0-21-15,21 0 0,-21-21 0,1 21 16,-1-22-16,0 22 0,0-21 0,0-1 15,-21 22-15,0-21 0,0 21 16,0 0-16,0-1 0,-21 22 16,0 0-1,21 22-15,-21-1 0,0 0 16,-1 21-16,22-21 0,0 22 0,-21-22 16,21 0-16,0 21 0,0-20 0,0-1 15,0 0-15,0 0 16,0 0-16,21 0 0,-21 1 0,22-1 15,-1-21-15,0 0 0,0 0 0,0 0 16,0 0-16,1 0 0,20 0 16,-21 0-16,21 0 0,-20 0 0,20-21 15,-21-1-15,0 22 0,22-21 0,-22 0 16,0 0-16,-21 0 0,0 0 16,0-1-16,0 1 0,0 0 0</inkml:trace>
  <inkml:trace contextRef="#ctx0" brushRef="#br1" timeOffset="95944.59">15452 9017 0,'0'0'0,"21"0"16,0 0-16,0 0 16,21 0-16,1 0 0,-22 0 15,21 0-15,22 0 0,-22 0 0,0-21 16,1 21-16,20 0 0,-20-21 16,-1 0-16,0 21 0</inkml:trace>
  <inkml:trace contextRef="#ctx0" brushRef="#br1" timeOffset="98111.86">18881 8678 0,'0'-21'16,"0"42"-16,21-42 0,-21 0 0,0 0 0,0 0 15,0 0 1,0 42 203,0 0-219,0 0 15,0 0-15,0 0 0,-21 22 16,21-1-16,0 0 0,-22 22 0,1-22 16,0 1-16,21 20 0,-21-21 0,0 1 15,0-1-15,21 0 0,-22 1 16,1-22-16,0 21 0,0-21 0,21 22 16,-21-22-16,21 0 0,-21-21 0,-1 21 15,1-21 1,0 0-16,0 0 15,0 0-15,21-21 16,-21 0-16,-1 0 0,22 0 0,0-1 16,0-20-16,0 21 0,0-21 15,0-1-15,0 1 0,0 0 0,0-1 16,0 1-16,22 21 0,-1 0 16,-21-1-16,21 1 0,-21 0 0,21 21 15,0 21-15,-21 0 16,21 1-16,-21-1 0,22 0 15,-22 21-15,0-21 0,0 22 0,0-22 16,21 21-16,-21-21 0,21 1 0,-21-1 16,21 0-16,0 0 0,0 0 15,1-21-15,-1 21 0,0-21 16,0 0-16,0 0 0,22 0 0,-22 0 16,0 0-16,21 0 0,-21 0 15,22 0-15,-22-21 0,21 21 0,-21-21 16,22 0-16,-22 0 0,0-22 15,21 22-15,-20 0 0,-1-21 0,0 21 16,0-1-16,-21-20 0,21 21 16,-21 0-16,0 42 31,0 0-31,-21-21 0,21 21 0,-21 0 16,21 1-16,0-1 0,0 0 15,-21 0-15,21 0 0,0 0 16,0 1-16,0-1 0,0 0 15,21-21-15,0 0 0,0 0 16,0 0-16,1 0 0,-1 0 0,0 0 16,0 0-16,21 0 0,-20 0 0,20 0 15,-21-21-15,0 0 0,22-1 16,-22 1-16,0 0 0,0-21 0,0 21 16,0-22-16,1 22 0,-22-21 15,0 21-15,21-1 0,-21 1 0,0 42 31,0 1-31,0-1 16,-21 0-16,21 21 0,-22-21 16,22 1-16,-21 20 0,0-21 0,21 0 15,-21 0-15,21 1 0,-21-1 0,0 0 16,21 0-16,-22-21 16,22 21-1,0-42 1,0 0-1,22 21-15,-1-21 0,0-22 0,0 22 16,0 0-16,0-21 0,22-1 16,-22 22-16,21-21 0,-21 21 0,1-22 15,41 1-15,-42 42 16,0 0-16,1 0 0,-22 21 16,0 22-16,0-22 15,0 0-15,0 21 0,0-21 0,0 22 16,0-22-16,0 21 0,0-21 15,0 1-15,0 20 0,0-21 0,0 0 16,0 0-16,21-21 0,0 22 0,0-22 16,0 0-16,0 21 0,1-21 15,-1 0-15,0 0 0,0 0 16,0 0-16,0-21 0,1 21 0,-1-22 0,0 1 16,0 0-16,0 0 0,0 0 15,1-22-15,-1 1 0,0 0 16,21-1-16,-21 1 0,1-21 0,-1-1 15,0 22-15,0-22 0,21 1 16,-42 20-16,22 1 0,-1 0 0,-21 21 16,0-22-16,0 22 0,-21 42 31,-1 0-31,1 22 0,0-22 16,0 21-16,0 1 0,0 20 15,-1-21-15,-20 43 16,42-21-16,-21-22 0,0 43 15,21-64-15,0 21 0,-21-21 16,21 0-16,-22 1 0,22-1 0,0 0 16,0 0-16,0-42 31,0 0-15,0 0-16,22-1 0,-1 1 15,0-21-15,-21 21 0,21-22 16,0 22-16,22-21 0,-22 0 0,0 20 15,0 1-15,21 0 0,-20 0 16,-1 0-16,21 21 0,-21 0 0,0 0 16,22 0-16,-22 0 0,0 0 0,0 21 15,0-21-15,-21 21 16,0 0-16,0 0 0,0 1 16,-21-1-16,0-21 0,0 0 15,0 21-15,0-21 0,-1 0 16,1 0-16,0 0 0,0 0 0,0 0 15,0 0-15,-1 0 0,22-21 0,-21 21 16,21-21-16,-21 21 0,0-22 16,21 44 15,0-1-31,0 0 0,0 0 16,0 21-16,0-20 0,0-1 0,0 0 15,0 0-15,0 0 16,0 0-16,0 1 0,0-1 0,0 0 15,0 0-15,21 0 0,0 0 0,0-21 16,1 22-16,-1-22 0,0 0 16,21 0-16,-21 0 0,22 0 0,-1 0 15,0 0-15,-20 0 0,20 0 0,0 0 16,-21-22-16,1 1 0,20 21 16,-21-21-16,0 0 0,0 0 0,-21 0 15,0-22-15,22 22 0,-22 0 0,0 0 16,0 0-16,0-1 15,0 1-15,-22 0 0</inkml:trace>
  <inkml:trace contextRef="#ctx0" brushRef="#br1" timeOffset="98551.61">19706 8551 0,'0'0'15,"-21"22"-15,0-1 0,21 0 0,-21 0 16,21 0-16,0 0 15,21-21 1,0 0-16,0 0 0,0 0 16,0 0-16,1-21 0,-1 21 15,0-21-15,0 0 16,-21 0-16,0 0 0,0-1 16,-21 22-16,0-21 15,0 21-15,-1 0 0,1 0 16,0 0-16,0 0 0,0 0 0,0 21 15,-1 1-15,1-1 0,21 0 16,-21 0-16,21 0 16,0 0-16,0 1 0,0-1 15,21-21-15,0 21 0,1-21 16,20 21-16</inkml:trace>
  <inkml:trace contextRef="#ctx0" brushRef="#br1" timeOffset="101711.62">339 12234 0,'21'0'16,"-21"-21"0,21 0-16,0 0 15,-21 0-15,21 0 16,-21-1-16,0 1 0,0 0 15,0 0-15,0 0 0,0 0 16,-21-1-16,0 1 0,0 0 0,0 21 16,-1-21-16,1 21 0,0-21 15,0 21-15,0 0 0,-22 0 16,22 0-16,0 21 0,-21 0 16,21 0-16,-22 22 0,1-22 0,42 21 15,0-21-15,0 22 0,0-1 16,0 0-16,0-21 0,0 64 15,0-64-15,0 0 16,0 1-16,0-1 0,0 0 0,0 0 0,21-21 31,21-21-15,-20 0-16,20 0 0,0-1 16,-21 1-16,22 0 0,-22-21 15,21-1-15,-21 1 0,22 0 16,-22-22-16,21 1 0,-21 20 15,1-20-15,-1-1 0,0 22 0,0-21 16,0 20-16,-21-20 0,0 20 16,0 1-16,0 21 0,0-21 0,0 20 15,0 44 17,0 20-32,0-21 0,-21 21 0,21 1 15,-21-1-15,21 22 0,-21-22 16,21 21-16,0 1 0,0-1 15,0-20-15,0 20 0,0 1 16,21-22-16,0 0 0,-21 1 0,21-1 16,0-21-16,-21 22 0,22-22 15,-1 0-15,0 0 16,0-21-16,0 0 16,0-21-1,-21 0-15,22 0 0,-22-1 0</inkml:trace>
  <inkml:trace contextRef="#ctx0" brushRef="#br1" timeOffset="102163.49">825 12086 0,'0'-21'16,"0"0"-16,0 0 15,0 0-15,0-1 16,22 1-16,-1 21 0,0-21 16,0 0-16,0 21 15,0 0-15,1 0 0,-1 0 16,0 0-16,0 0 0,0 21 0,22-21 16,-22 21-16,0 22 0,0-22 15,0 0-15,0 21 0,1 1 16,-22-22-16,0 21 0,0-21 0,0 22 15,0-22-15,0 21 0,-22-21 16,1 22-16,0-22 16,0-21-16,21 21 0,-21-21 15,21-21 1,0 0-16,0-1 16,0 1-16,0 0 0,0 0 15,0-21-15,0 20 0,21-20 0,0 21 16,0 0-16,0-22 15,1 22-15,-1 0 0,0 0 0,0 0 16,0 0-16,22-1 0,-22 1 16,21 0-16,-21 21 0,0-21 15,1 0-15,20 21 0,-21-21 0</inkml:trace>
  <inkml:trace contextRef="#ctx0" brushRef="#br1" timeOffset="102359.5">1672 11853 0,'-63'0'15,"126"0"-15,-63 22 0,0-1 16,0 0-16,0 0 0,0 0 0,0 22 15,-21-22-15,21 0 0,-21 21 16,21-21-16,-21 22 0,21-22 0,-22 21 16,22-21-16,0 1 0,0 20 15,-21-21-15,21 0 0,0 0 16,0 1-16,0-44 47,21 1-47,-21 0 0,22-21 0,-22 21 15,0-22-15</inkml:trace>
  <inkml:trace contextRef="#ctx0" brushRef="#br1" timeOffset="102684.39">1651 11578 0,'0'0'0,"-64"0"31,64 21-31,0 1 0,-21-1 0,21 0 15,0 0-15,0 0 16,21-21-16,1 0 0,-1 0 16,0 0-16,0 0 0,0 0 15,0 0-15,1 0 0,-1 0 0,0 0 16,-21-21-16,21 0 16,-21 0-16,0 0 15,-21-1-15,0 1 16,0 21-16,-1 0 0,1 0 15,0 0-15,0 0 0,0 0 0,0 0 16,21 21-16,0 1 0,0-1 16,0 0-16,0 0 0,0 0 15,0 0-15,0 1 0,0-1 0,21 0 16,0 0-16,0 0 0,-21 0 16</inkml:trace>
  <inkml:trace contextRef="#ctx0" brushRef="#br1" timeOffset="102987.89">1990 11959 0,'0'21'47,"0"1"-47,21-1 15,-21 0-15,0 21 0,21-21 16,-21 1-16,0-1 0,0 21 16,0 0-16,0-20 0,0-1 15,0 0-15,0 0 16,0 0-16,0-42 31,0 0-31,21 0 16,-21 0-16,21-22 15,0 22-15,-21-21 0</inkml:trace>
  <inkml:trace contextRef="#ctx0" brushRef="#br1" timeOffset="103211.76">2392 11811 0,'0'0'16,"-21"21"-1,-1-21-15,22 21 0,-21 1 0,0 20 16,0-21-16,0 21 0,0-20 15,-22 20-15,22 0 0,0 1 16,0-22-16,0 21 0,-1 0 0,1-20 16,21-1-16,0 0 0,-21 0 15,21 0-15,0 0 0,21-21 32,0 0-32,1-21 0,-1 0 15,0 0-15,0 0 0</inkml:trace>
  <inkml:trace contextRef="#ctx0" brushRef="#br1" timeOffset="103600.17">2519 12044 0,'0'0'0,"0"21"16,0 0-16,0 0 31,21-21-31,0 0 15,0 0-15,0-21 0,1 0 16,-1 21-16,0-21 0,0 0 0,0 0 16,0-1-16,1 1 0,-22 0 15,0 0-15,21 0 0,-21 0 16,-21 21 0,-1 0-16,1 0 15,0 0-15,0 0 0,0 21 0,0 0 16,-22 0-16,22 0 0,0 0 15,0 22-15,0-22 0,-1 21 0,22 1 16,0-22-16,0 0 0,0 21 16,0-21-16,0 1 0,0-1 0,0 0 15,0 0-15,22-21 0,-1 21 16,0-21-16,0 0 0,21 0 16,-20 0-16,20 0 0,0 0 0,-21 0 15,22-21-15,20-21 0,-20 21 16,-22-1-16,0 1 0</inkml:trace>
  <inkml:trace contextRef="#ctx0" brushRef="#br1" timeOffset="103952.58">3006 11917 0,'0'0'0,"0"-21"16,0 0-16,21 21 0,-21-22 16,21 1-16,0 21 0,0-21 15,0 21-15,1 0 16,-1 0-16,0 0 0,0 0 15,0 0-15,0 21 0,1 0 0,-1 1 16,0-1-16,0 0 16,-21 0-16,21 21 0,-21-20 0,21-1 15,-21 21-15,0 22 0,0-43 16,-21 21-16,0-21 0,0 0 16,0 1-16,0-1 0,-1-21 0,1 21 15,0-21-15,0 0 0,21-21 31,0 0-31,0-1 16,0 1-16,21 0 0,-21-21 0,21-1 16,0 22-16,1-21 0,-1 0 0,0 20 15,0 1-15,0-21 0,0 21 16,1 0-16,-1-1 0,0 22 0,0-21 16,0 0-16,0 21 15,1 0-15</inkml:trace>
  <inkml:trace contextRef="#ctx0" brushRef="#br1" timeOffset="104239.6">3704 12023 0,'0'0'0,"0"21"16,0 0-16,0 0 0,0 0 16,0 1-16,21-22 15,0 0-15,1 0 0,-1 0 16,21 0-16,-21 0 0,0-22 0,1 1 15,-1 21-15,-21-21 0,0 0 16,21 21-16,-21-21 0,0 0 16,0-1-16,-21 1 0,0 21 15,-1 0-15,1 0 0,0 0 16,-21 0-16,21 0 0,-22 0 0,22 21 16,0 1-16,0-22 0,0 21 15,21 0-15,0 0 0,21-21 31,0 0-31</inkml:trace>
  <inkml:trace contextRef="#ctx0" brushRef="#br1" timeOffset="105359.75">4530 12086 0,'0'0'0,"-22"0"0,44 0 47,-1-21-47,-21 0 0,21 0 16,0 0-16,21-1 0,-20 1 0,-1 0 15,0-21-15,21 21 0,-21-22 16,1 22-16,-1-21 0,0 21 15,0-22-15,0 22 0,-21-21 16,0-1-16,0 22 0,0 0 0,0-21 16,0 21-16,0-1 0,0 1 0,0 0 15,-21 21 1,0 0-16,0 21 16,21 22-16,0-22 15,-21 21-15,-1 0 0,22 1 0,-21-1 16,0 0-16,21 22 0,-21-1 0,0 1 15,0-1-15,21 22 0,-22-21 16,1 20-16,0 1 0,0-22 16,0 22-16,-22 0 0,22-1 0,0 1 15,0 0-15,-21 21 0,20-22 16,1 1-16,-21 0 0,21-1 0,0 1 16,-1 0-16,1 20 0,0-20 15,0 0-15,0-1 0,0-20 0,-1 21 16,22-22-16,0 1 0,0-1 0,0 1 15,0-22-15,0 0 0,0 1 16,0-1-16,22-21 0,-22 0 16,21-21-16,0 0 0,0 0 0,0-21 15,22 0-15,-1-21 0,-21-1 0,21 1 16,22 0-16,-22-22 0,22 1 0,-22-1 16,22-21-16,-22 1 0,0-1 15,1 22-15,-1-22 0,-21 0 16,0 1-16,-21-1 0,0 0 0,0 1 15,0 20-15,-21-21 0,0 1 16,-21 20-16,-1 1 0,1-1 0,0 22 16,-1 0-16,1-1 0,0 1 0,-1 21 15,1 0-15,0-1 0,-1 1 16,22 0-16,-21 0 0,21 21 0,-1 0 16,22-21-16,0 0 15,43-1 1,-22 22-16,21-21 15,-21 0-15,43 0 0,-22 0 16,22 0-16,-1-1 0,1-20 0,-1 21 16,1-21-16,-1-1 0,1 1 15,-22 21-15,0-22 0,1 22 0,-22 0 16,0 0-16,0 0 0,-21 0 0,21-1 16,-21 1-16,-21 21 31,0 0-16,21 21-15,0 1 0,0-1 16,-21 0-16,21 0 0,0 0 0,-21 0 16,21 1-16,0-1 15,0 0-15,0 21 0,-21-21 16,21 1-16,0-44 47,0 1-47,0 0 15,0 0-15</inkml:trace>
  <inkml:trace contextRef="#ctx0" brushRef="#br1" timeOffset="105547.64">5165 11621 0,'0'0'0,"0"21"46,0 0-14,0 0-17,21-21-15,0 0 16</inkml:trace>
  <inkml:trace contextRef="#ctx0" brushRef="#br1" timeOffset="105975.67">5355 11790 0,'0'0'16,"0"21"-16,0 0 0,0 0 16,0 1-16,0 20 0,0-21 0,0 0 15,0 0-15,0 1 0,0 20 0,0-21 16,0 0-16,-21 0 0,21 1 16,0-1-16,0 0 15,0-42 16,0 0-31,0-1 0,0 1 0,0 0 16,0 0-16,0 0 0,21-22 16,0 22-16,0-21 0,1 21 15,-1-22-15,42 1 0,-42 21 16,22 0-16,-22 0 0,21 21 16,1 0-16,-1 0 0,-21 0 0,21 0 15,-20 21-15,-1 0 0,0-21 16,0 21-16,-21 0 0,21 22 15,-21-22-15,0 0 0,0 0 0,0 0 16,0 22-16,-21-22 0,21 21 16,0-21-16,0 0 0,0 1 15,21-22 1,0 0-16,1 0 0,-1 0 16,21 0-16,-21 0 0,22-22 15,-22 22-15,21-21 0,-21 0 16,43 0-16,-22 0 0</inkml:trace>
  <inkml:trace contextRef="#ctx0" brushRef="#br1" timeOffset="106431.74">6477 11748 0,'0'0'15,"0"-22"-15,0 1 0,0 0 0,0 0 0,0 0 16,-21 21-16,0 0 16,-1 0-16,1 0 0,0 0 0,0 21 15,0-21-15,-22 21 0,22 0 16,0 22-16,0-22 0,0 0 15,0 21-15,-22-21 0,43 22 0,-21-1 16,0-21-16,21 0 0,0 22 16,0-22-16,0 0 0,0 0 0,0 0 15,21-21-15,0 22 0,0-22 16,1 0-16,-1 0 0,0 0 16,0-22-16,21 1 0,-20 0 0,-1 0 15,21 0-15,-21-22 0,0 22 0,22-21 16,-22 0-16,0-1 0,0 1 15,0 0-15,1-1 0,-1 1 0,-21 0 16,0-22-16,21 22 0,-21-1 16,21 22-16,-21-21 0,0 21 15,0 0-15,-21 42 16,0 21 0,0-21-16,-1 22 0,1-1 0,21-21 15,-21 21-15,0 1 0,21-1 0,-21 0 16,21 1-16,0-1 0,0 0 15,0-20-15,0 20 0,0 0 0,0-21 16,0 1-16,0-1 0,0 0 16,21-21-16,0 21 0,0-21 0,0 0 15,1 0-15,-1 0 0,0 0 0,0-21 16,21 0-16,1 0 16</inkml:trace>
  <inkml:trace contextRef="#ctx0" brushRef="#br1" timeOffset="108783.28">7175 11621 0,'22'0'15,"-1"0"1,0 0 0,0 0-16,0 0 0,0-22 15,1 22-15,-1-21 0,0 0 16,0 21-16,0-21 0,-21 0 15,21 0-15,-21-1 16,0 1-16,0 0 0,-42 0 16,21 21-16,0 0 0,0 0 15,-1 0-15,-20 0 0,21 21 0,-21 0 16,20 0-16,-20 1 0,21 20 16,-21-21-16,20 0 0,22 22 0,0-22 15,0 0-15,0 0 0,0 0 16,0 0-16,0 1 0,22-1 0,-1-21 15,0 21-15,0-21 0,0 0 16,0 0-16,1 0 0,-1 0 0,0 0 16,0 0-16,0 0 15,-42 0 17,0 0-32,0 0 0,-22 0 15,22 0-15,-21 21 0,21 0 0,-22 0 16,1 1-16,21-1 0,0 21 15,-22-21-15,43 0 0,-21 22 16,21-22-16,0 0 0,0 0 0,0 0 16,0 1-16,21-22 0,1 21 0,-1-21 15,21 0-15,-21 0 0,22 0 16,-1 0-16,0 0 0,1 0 0,-1 0 0,0 0 16,1-21-16,41-22 15,-41 1-15,-1 21 0,0-22 16,1 1-16,-1 0 0,-21-1 0,21 1 15,-20 0-15,-1-22 0,0 22 16,0-22-16,-21 22 0,0-21 0,21-1 16,-21 22-16,0-1 0,0 1 15,0 21-15,0 0 0,0 0 0,-21 42 32,0 0-32,21 21 0,-21 1 15,0-22-15,-1 21 0,22 0 16,-21 1-16,0-1 0,21 0 0,0 1 0,0-1 15,-21 0-15,21 1 16,0-1-16,0 0 0,0-20 0,0 20 16,0-21-16,21 21 0,0-20 0,0-1 15,1 0-15,20 0 0,-21 0 16,21-21-16,1 0 0,-1 0 0,0 0 16,1 0-16,-1 0 0,0-21 15,1 0-15,-1 0 0,0 0 0,-20-1 16,20-20-16,-21 21 0,0 0 0,0-22 15,-21 22-15,0-21 0,0 21 16,0 0-16,0-1 0,0 1 16,-21 21-16,0 0 0,0 0 0,0 0 15,0 0-15,-1 21 16,1-21-16,0 22 0,21-1 0,0 0 16,-21 0-16,21 21 0,0-20 0,0-1 15,0 0-15,0 0 0,21 0 16,0 0-16,0 1 0,1-22 0,-1 21 15,0-21-15,21 0 0,-21 0 16,22 0-16,-22 0 0,21 0 0,1 0 16,-22 0-16,21-21 0,0-1 0,-20 1 15,20 0-15,-21 0 0,21 0 16,-20 0-16,-22-1 0,21-20 16,-21 21-16,0 0 0,0 0 0,0-1 15,-21 22 1,21 22-16,-22-1 15,1 0-15,21 0 0,-21 0 16,21 0-16,0 1 0,-21-1 0,21 0 16,-21 0-16,21 0 0,0 0 15,0 1-15,0-1 0,0 0 0,0 0 16,0-42 15,0 0-31,0 0 16,0-1-16,21 1 0,0 0 15,-21 0-15,21-21 0,0 20 16,1 1-16,-1 0 0,0 0 0,0 0 16,0 0-16,0 21 15,-21-22-15,22 22 0,-22 22 16,0-1 0,0 0-16,0 0 0,0 0 15,0 0-15,0 1 0,0-1 0,0 0 16,21 0-16,-21 0 0,0 0 0,21 1 15,-21-1 1,21-21-16,0 0 0,0 0 16,1 0-16,-1-21 0,0-1 15,0 1 1,0 0-16,-21 0 0,21-21 0,22 20 16,-22 1-16,0-21 0,0 21 0,22-22 15,-22 22-15,0 0 0,0 0 16,21 0-16,-20 21 0,-1 0 15,-21 21 1,0 0-16,0 0 16,-21 0-16,-1 1 0,22-1 0,-21 0 15,21 0-15,-21 0 0,21 0 16,0 1-16,0-1 0,0 0 16,0 0-16,0 0 0,21-21 15,0 21-15,1-21 0,-1 0 16,0 0-16,0 0 0,21 0 0,1 0 15,-22 0-15,21 0 0,1-21 0,20 0 16,-21 21-16,1-21 0,-1 0 16,22-22-16,-43 1 0,0 21 15,0 0-15,-21 0 0,0-1 0,0 1 16,0 0-16,0 0 0,-21 0 16,0 21-16,0 0 0,-1 0 15,1 0-15,-21 0 0,21 0 0,0 21 16,-1-21-16,1 21 0,21 0 0,0 0 15,0 1-15,0-1 0,0 0 16,0 0-16,0 0 0,0 0 0,21-21 16,1 22-16,-1-1 0,0-21 15,0 0-15,0 21 0,0-21 0,22 0 16,-22 0-16,21 0 0,-21 0 0,22 0 16,-1-21-16,-21 0 0,22 21 15,-1-22-15,-21 1 0,21 0 16,1-21-16,-22 21 0,0-1 15,-21 1-15,21 0 0,-21 0 0,0 42 32,-21 0-32,0-21 15,21 21-15,-21 1 0,0-1 16,21 0-16,0 0 0,-22 0 0,22 0 16,-21 1-16,21-1 15,0 0-15,0-42 31,21 21-31,1-21 16,-1-1-16,0 1 0,0 0 16,0 0-16,0 0 0,-21 0 0,22 21 15,-1-22-15,0 1 16,0 21-16,-21 21 16,0 1-16,0-1 15,0 0-15,0 0 16,0 0-16,0 0 0,21 1 0,-21-1 15,21 0-15,1 0 0,-1 0 16,0-21-16,0 0 0,0 0 16,0 0-16,1 0 0,-1 0 0,0-21 15,0 0-15,0 0 0,0 0 16,1-1-16,-1-20 0,21 0 0,-21 21 16,0-43-16,1 22 0,20-22 15,-21 22-15,21-22 0,-20 1 0,-1-1 16,21 1-16,-21-1 0,-21 22 15,0-21-15,0 41 0,0-41 16,-21 63 0,0 0-16,0 21 0,0 0 15,-22 22-15,22-1 0,0 0 0,0 1 16,0 20-16,-1-21 0,1 22 16,21-22-16,0 1 0,-21 20 0,21-21 15,-21 1-15,21-1 0,0 0 16,0 22-16,0-43 0,0 21 15,21-20-15,-21-1 0,21-21 16,0 0-16,1 0 0,-1 0 16,0 0-16,0 0 0,21-21 15,-20 21-15,20-22 0</inkml:trace>
  <inkml:trace contextRef="#ctx0" brushRef="#br1" timeOffset="108959.21">10774 11409 0,'0'0'0,"-21"0"16,-22 0-16,22 21 0,21 0 16,21 0 15,0-21-31,1 0 0,20 0 0,0 0 16,-21 0-16,22 0 0,-1 0 15,0 0-15,1-21 0,-1 21 0</inkml:trace>
  <inkml:trace contextRef="#ctx0" brushRef="#br1" timeOffset="109439.67">12277 10795 0,'0'0'0,"21"-21"0,-21 0 0,0 0 16,0-1-16,0 1 0,0 0 15,-43 21-15,22 0 16,-21 21-16,0 0 0,-1 1 16,1-1-16,0 21 0,-1 0 15,1 1-15,-22-1 0,22 22 0,0-1 16,-1 1-16,1-1 0,0 22 0,-1-22 16,1 22-16,21 0 0,-21-22 15,-1 1-15,22 20 0,0-20 0,0 20 16,0-20-16,21-1 0,0 1 15,0-1-15,0 1 0,0-22 16,21 1-16,0-1 0,0-21 0,0 21 0,0-42 16,22 22-16,-22-22 0,21 0 15,-21 0-15,22 0 0,-1 0 0,0-22 16,1 1-16,-22 0 0,21-21 16,1 21-16,-22-22 0</inkml:trace>
  <inkml:trace contextRef="#ctx0" brushRef="#br1" timeOffset="109687.2">12298 11240 0,'0'-22'0,"0"44"0,0-86 0,0 43 15,0 0-15,0 42 16,0 0 0,0 21-16,0-20 0,0 20 0,0 0 15,0 1-15,-21 20 0,21-21 16,-22 1-16,22-1 0,-21 0 15,0-20-15,21 20 0,-42 0 16,42-21-16,-21 1 0,21-1 0,0 0 16,21-42 15,0 0-31,-21-1 16,0-20-16</inkml:trace>
  <inkml:trace contextRef="#ctx0" brushRef="#br1" timeOffset="110171.38">12234 11303 0,'0'0'0,"0"-21"0,0-21 0,0-1 16,0 22-16,0 0 0,0 0 16,0 0-16,21-1 0,1 22 15,-1 0-15,0 0 16,0 0-16,21 0 0,-20 0 0,-1 0 16,21 0-16,-21 0 0,0 43 0,1-22 15,-1 0-15,0 21 0,-21-20 16,0 20-16,0 0 0,0-21 0,-21 22 15,0-22-15,-1 0 0,-20 21 16,0-20-16,-1-1 0,1 0 0,0-21 16,-1 21-16,1-21 0,21 0 0,-21 0 15,20 0 1,44 0 0,-1 0-16,0-21 15,0 21-15,21 0 0,-20 0 16,20 0-16,-21 0 0,21 0 0,-20 0 15,20 21-15,0 0 0,-21-21 0,1 21 16,20 1-16,-21-1 0,0-21 16,-21 21-16,0 0 0,0 0 0,0 0 15,0 1-15,-21-1 0,0 0 16,0-21-16,-22 21 0,1-21 16,0 21-16,-22-21 0,22 0 15,-22 0-15,22 0 0,-21 0 0,20 0 16,1 0-16,0 0 0,-1 0 0,22 0 15,0 0-15,0 0 0,21-21 16,21 21 0,0-21-16,21 21 15,1 0-15,-1-21 0,0 0 0,1 21 16,20-22-16</inkml:trace>
  <inkml:trace contextRef="#ctx0" brushRef="#br1" timeOffset="110789.27">12954 11451 0,'0'0'31,"-21"21"-31,0 1 0,-1-1 16,1 0-16,0 0 0,21 0 16,-21 22-16,0-22 0,0 0 0,21 0 15,0 0-15,0 22 0,0-22 16,0 0-16,21-21 15,0 0-15,0 0 16,0 0-16,22 0 0,-22 0 0,21 0 16,0 0-16,1-21 0,-22 0 15,21 21-15,1-22 0,-1 1 16,-21 0-16,21-21 0,-20 21 0,-1-1 16,0 1-16,0 0 0,-21 0 15,0 0-15,0 0 16,0 42 15,0 0-31,0 0 0,0 21 16,0-20-16,-21-1 0,21 21 15,-21-21-15,0 22 0,21-1 0,0 0 16,-22 1-16,1 20 0,21-21 0,0 22 16,0-1-16,-21-20 0,21 20 15,-21 1-15,21-1 0,0-20 16,0 20-16,0 1 0,0-22 0,0 21 15,0 1-15,0-1 0,0 1 0,0-22 16,0 22-16,-21-22 0,21 22 16,-21-22-16,-22-21 0,22 21 0,-21-20 15,21-1-15,-22 0 0,1-21 0,0 0 16,-1 0-16,1 0 0,0 0 16,-1-21-16,-20 0 0,20-22 0,1 22 15,-21-21-15,20-22 0,1 22 16,21-22-16,0 22 0,-1 0 0,22-22 15,0 22-15,0 0 0,0-1 0,22 1 16,-1 21-16,0-22 0,21 1 16,1 0-16,-22-1 0,42 1 0,-20 0 15,20-1-15,1-20 0</inkml:trace>
  <inkml:trace contextRef="#ctx0" brushRef="#br1" timeOffset="111079.41">13652 11684 0,'-21'21'16,"21"0"-1,0 1 1,21-22 0,1 0-16,-1 0 15,0 0-15,-21-22 16,0 1-1,-21 21 1,0 0-16,-1 0 16,1 0-16,0 0 0,0 0 15,21 21-15,0 1 16,21-22 0,0 0-1,0 0-15</inkml:trace>
  <inkml:trace contextRef="#ctx0" brushRef="#br1" timeOffset="111564.11">14541 11218 0,'0'-21'0,"0"42"0,0-21 16,0 22-1,0-1-15,0 0 0,0 0 0,0 21 16,0 1-16,0-1 0,0 0 0,-21 22 16,21-22-16,-21 22 0,0-1 15,21 1-15,-21-1 0,0 1 0,-1 20 16,1-20-16,0 21 0,0-1 16,0 1-16,0-22 0,-1 22 15,1 0-15,-21-22 0,21 1 0,0-1 16,21 1-16,-22-1 0,1-20 0,0-1 15,0 0-15,21 1 0,0-22 16,0 0-16,-21-21 0,21-21 16,0 0-1,0-22-15,0 22 0,21-21 16,-21-1-16,21-20 0,0 21 0,-21-22 16,21 22-16</inkml:trace>
  <inkml:trace contextRef="#ctx0" brushRef="#br1" timeOffset="111858.94">14245 11748 0,'0'0'0,"-21"-43"0,21 1 0,0 0 16,0-1-16,0 22 0,0 0 0,0-21 15,0 20-15,0 1 0,42 0 16,1 0-16,-1 21 0,0 0 16,1 0-16,20 0 0,-21 0 0,64 0 15,-63 21-15,-1 0 0,0 0 16,-21 1-16,22-1 0,-43 42 15,0-42-15,-21 1 0,-1-1 16,1 0-16,-21 0 0,21-21 16,-22 21-16,1 0 0,0-21 15,-22 22-15,43-22 0,-21 0 0,-1 0 16,22 0-16,0 0 0,0 21 0,42-21 31,0-21-15,22 21-16,-22-22 0,21 22 0,-21-21 15</inkml:trace>
  <inkml:trace contextRef="#ctx0" brushRef="#br1" timeOffset="112899.88">15176 11345 0,'0'-21'15,"0"42"-15,0-63 0,0 21 0,-21 21 16,0 0-16,0 0 15,0 0-15,0 21 0,-1 0 16,1 0-16,-21 1 0,42 20 16,-42-21-16,42 21 0,-22-20 0,1 20 15,0-21-15,21 21 0,-21-20 0,21-1 16,0 0-16,0 0 0,0 0 16,0 0-16,0 1 0,21-22 15,0 0-15,0 0 0,1 0 16,-1 0-16,21 0 0,-21 0 15,0 0-15,1-22 0,20 1 0,-21 0 16,0 0-16,0 0 0,1 0 0,-1-1 16,0-20-16,-21 21 0,21 0 15,-21-22-15,21 22 0,-21 0 0,21 0 16,-21 42 15,0 0-31,0 0 0,0 22 16,0-22-16,0 0 0,0 0 15,0 0-15,0 1 0,0-1 0,0 0 16,22-21-16,-22 21 0,21-21 0,0 0 16,0 21-1,0-21-15,0 0 0,22 0 16,-22 0-16,0-21 0,0 0 0,0 0 16,22 21-16,-22-21 0,0-22 15,0 22-15,0 0 0,-21-21 0,22 20 16,-22 1-16,21 0 0,-21 0 15,0 0-15,0 42 16,0 0-16,0 0 16,0 0-16,-21 1 0,21-1 15,-22 0-15,22 0 0,0 0 0,0 0 16,0 1-16,0-1 16,0 0-1,22-21-15,-1 0 0,0 0 16,0 0-16,0 0 0,0 0 0,1 0 15,-1-21-15,0 0 0,0 21 16,-21-22-16,21 1 0,0-21 0,1 21 16,-22-22-16,21 1 0,0 0 0,-21-1 15,0-20-15,21 21 0,-21-1 16,21 1-16,-21 0 0,0-1 16,0 22-16,0 0 0,-21 42 31,0 0-31,21 0 15,-21 22-15,21-1 0,0 0 0,-21 1 16,21-1-16,-22 0 0,22 1 16,0-1-16,0-21 0,0 22 0,0-22 15,0 21-15,0-21 0,0 0 16,0 1-16,0-1 0,0 0 0,22-21 16,-1 0-16,0 21 0,0-21 0,0 0 15,0 0-15,1 0 0,20 0 16,-21-21-16,0 21 0,0-21 0,22 0 15,-22-1-15,0 1 0,0 0 0,0-21 16,1 21-16,-22-1 0,0 1 16,21 21-16,-42 21 31,21 1-31,-22-1 16,22 0-16,-21 0 0,21 0 0,0 0 15,-21-21-15,21 22 0,0-1 0,0 0 16,21-21 15,-21-21-31,21 21 16,1-21-16,-1-1 15</inkml:trace>
  <inkml:trace contextRef="#ctx0" brushRef="#br1" timeOffset="113067.88">16510 11134 0,'0'0'0,"0"-21"0,-21 21 15,0 0-15,-1 0 16,22 21 15</inkml:trace>
  <inkml:trace contextRef="#ctx0" brushRef="#br1" timeOffset="113239.84">15811 11303 0,'0'0'0,"-21"21"0,0-21 16,0 0-16,21 21 0,0 1 31,21-22-31,0 0 0,22 0 0,-22 0 16,21 0-16,22 0 0,-22 0 15,0 0-15,22-22 0</inkml:trace>
  <inkml:trace contextRef="#ctx0" brushRef="#br1" timeOffset="113943.75">16891 11388 0,'0'-64'31,"0"43"-31,0 0 16,-21 0-16,0 21 15,-1 0-15,1 0 0,-21 0 16,21 21-16,0 0 16,-22 0-16,22 0 0,0 1 0,-21-1 15,20 0-15,1 21 0,0-21 0,0 1 16,21-1-16,0 0 0,0 0 15,0 0-15,0 0 0,0 1 0,21-1 16,0-21-16,0 0 0,1 0 16,-1 0-16,21 0 0,-21 0 15,0 0-15,1 0 0,-1 0 0,21-21 16,-21-1-16,0 1 0,1 0 0,-1 0 16,-21 0-16,21 0 0,0-1 15,-21-20-15,21 21 0,-21 0 0,0-22 16,0 22-16,0 0 15,0 42 1,-21 0-16,21 1 16,-21-1-16,0 0 0,21 0 15,0 0-15,0 22 0,0-22 0,0 0 16,0 0-16,0 0 0,0 0 0,0 1 16,0-1-16,21-21 15,0 0-15,0 0 0,0 0 16,1 0-16,-1 0 0,0 0 0,21-21 15,-21-1-15,1 1 0,20 0 16,0 0-16,-21 0 0,1-22 0,20 1 16,-21 0-16,0-1 0,0 1 15,1 0-15,-1-22 0,0 22 16,-21 0-16,0-1 0,0 22 0,0 0 16,0 0-16,0 0 0,-21 21 15,0 21-15,-1 0 16,1 0-16,0 21 0,21 1 15,-21-1-15,0 0 0,21 1 0,-21-1 16,21 0-16,0 1 0,0-22 16,0 21-16,0-21 0,0 22 0,0-1 15,0-21-15,21 0 16,0-21-16,0 0 0,0 0 0,0 0 16,1 0-16,20 0 0</inkml:trace>
  <inkml:trace contextRef="#ctx0" brushRef="#br1" timeOffset="114739.19">17843 11113 0,'0'-22'0,"0"44"0,22-65 0,-1 22 16,-21 0-16,0 0 0,0 0 15,0 42 16,0 0-31,-21 21 16,-1-21-16,22 22 0,-21-1 0,0 22 16,21-22-16,-21 0 0,0 1 15,0-1-15,21 0 0,-22 1 16,1-1-16,0-21 0,21 21 0,-21-20 16,21-1-16,-21 0 0,21 0 0,-21 0 15,21-42 16,0 0-31,-22 0 16,22 0-16,0-22 0,0 22 16,0-21-16,0 21 0,0-22 0,0 22 15,0-21-15,0 21 0,0-1 0,22 22 32,-22 22-17,0-1-15,0 21 0,21-21 0,-21 0 16,0 1-16,21-1 0,-21 0 15,0 0-15,0 0 0,21 0 0,0 1 16,0-1-16,1-21 0,-1 0 16,0 0-16,0 0 0,0 0 15,0 0-15,1 0 0,-1 0 0,0 0 16,0 0-16,0-21 0,0-1 16,1 1-16,-1 0 0,0 0 0,0 0 15,0-22-15,-21 22 0,0 0 16,0 0-16,21 0 0,-21 42 31,0 0-15,0 0-16,0 0 0,0 1 15,-21-1-15,21 0 0,0 0 16,0 0-16,-21-21 0,21 21 16,0-42 15,0 0-16</inkml:trace>
  <inkml:trace contextRef="#ctx0" brushRef="#br1" timeOffset="114900.1">18119 11197 0,'0'-21'0,"0"42"0,0-63 0,0 21 16,0 42 30,0 0-46,0 0 16,0 0-16,21-21 0,0 22 16,0-22-16,0 0 0</inkml:trace>
  <inkml:trace contextRef="#ctx0" brushRef="#br1" timeOffset="115331.56">18415 11324 0,'0'0'0,"0"21"15,0 1-15,-21-1 0,0 0 0,21 0 16,0 0-16,-22 0 0,22 1 16,-21-1-16,21 0 0,-21 0 0,21 0 15,0 22-15,0-22 0,-21-21 16,21 21-16,0 0 16,0-42 30,0 0-46,0 0 0,21-1 16,0 1-16,-21-21 0,21 21 0,1 0 16,-1-22-16,0 22 0,0-21 15,0 21-15,0-1 0,1 1 0,-1 0 16,0 0-16,0 21 0,0 0 0,0 0 16,-21 21-16,0 43 15,0-43-15,0 0 0,0 0 16,0 21-16,0-20 0,0-1 15,0 21-15,0-21 0,0 0 0,0 1 16,-21-1-16,0 0 0,0-21 16,21 21-16,0-42 47,21 0-47,0 0 0,0-1 15,1 1-15,-1 0 0</inkml:trace>
  <inkml:trace contextRef="#ctx0" brushRef="#br1" timeOffset="115803.28">18923 11070 0,'0'-21'0,"0"42"0,0-63 0,21 42 15,-21 21 1,0 21 0,0-20-16,0 20 15,0 0-15,-21-21 0,21 22 0,-21-1 16,21 0-16,0-20 0,-21 20 0,-1-21 15,22 21-15,-21-20 0,21-1 16,0 0-16,-21 0 0,0 0 16,21-42 15,0 0-31,21 21 16,0-21-16,0 0 0,1-1 0,-1 1 15,0 0-15,0-21 0,-21 21 16,21-1-16,0 1 0,1 21 0,-22-21 15,21 21-15,-21 21 32,-21 0-17,21 1-15,-22-22 0,1 21 16,0 0-16,0-21 0,0 21 0,0-21 16,21 21-16,0 0 0,-22-21 0,22 22 15,0-1-15,0 0 16,0 0-16,0 0 15,22-21-15,-1 0 0,-21 21 0,21-21 16,0 0-16,0 0 16,0 0-16,1 0 0,-1 0 15,0 0-15,0 0 0,0 0 0,0-21 16,1 0-16,-1 0 0</inkml:trace>
  <inkml:trace contextRef="#ctx0" brushRef="#br1" timeOffset="116127.2">19346 10943 0,'0'0'0,"21"0"47,1 0-47,-1 0 15,21 0-15,-21 0 0,0 0 16,22 0-16,-1 0 0,-21 0 0,22 0 15,-1 0-15,-21 0 0,0 0 0,0 0 16,1 0-16,-44 0 31,1 0-15,0 0 0,0 0 46,0 0-62</inkml:trace>
  <inkml:trace contextRef="#ctx0" brushRef="#br1" timeOffset="116387.43">19516 10986 0,'0'21'16,"0"0"-1,0 0 1,-22 0-16,22 0 0,-21 22 16,21-22-16,0 21 15,0-21-15,-21 22 0,21-1 0,-21-21 16,0 22-16,21-1 0,0 0 0,-21-21 16,-1 22-16,22-22 0,-21 0 15,21 0-15,0 0 0,0 1 0,0-1 16,21-21 15,1 0-31,-1-21 0,0 21 16</inkml:trace>
  <inkml:trace contextRef="#ctx0" brushRef="#br1" timeOffset="116716.13">19664 11451 0,'21'0'47,"0"0"-31,0 0-16,0-21 0,-21 0 0,22 21 15,-1-21-15,0 21 0,0-21 0,-21-1 16,21 1-16,-21 0 0,21 0 16,-21 0-16,0 0 0,-21 21 15,0 0 1,0 0-16,0 21 0,0-21 0,-1 21 15,1 0-15,0 21 0,0-20 16,0-1-16,21 0 0,-21 21 16,21-21-16,-22 1 0,22-1 0,0 0 15,0 0-15,0 0 0,0 0 16,22 1-16,-1-22 0,0 0 16,0 0-16,0 0 0,22 0 0,-22 0 15,21 0-15,-21 0 0,0 0 0,22 0 16</inkml:trace>
  <inkml:trace contextRef="#ctx0" brushRef="#br1" timeOffset="117452.89">20087 11345 0,'0'-21'0,"0"42"0,0-63 0,0 21 0,0 0 16,0 0 0,21 21-16,0 0 15,1 0-15,-1 0 16,0 0-16,-21 21 0,21-21 15,-21 21-15,0 0 0,0 0 16,0 0-16,0 22 0,0-22 0,0 0 16,0 0-16,-21 0 0,0 1 0,21-1 15,-21 0-15,-1 0 0,1-21 16,21 21-16,0 0 0,-21-21 16,42-21 15,-21 0-16,21 21-15,1-21 0,-1 0 16,0-22-16,0 22 0,0-21 0,0 21 16,1-22-16,-1 22 0,0-21 0,-21 21 15,21 0-15,-21-1 0,21 22 16,-42 22 0,0-1-1,21 0-15,-21 0 0,0 0 0,21 22 16,-22-22-16,22 0 0,0 0 15,0 0-15,0 0 0,0 1 16,0-1-16,0 0 0,0 0 0,0 0 16,0 0-16,22 1 0,-1-22 15,0 0-15,0 21 0,0-21 16,22 0-16,-22 0 0,21 0 0,-21 0 16,22 0-16,-1-21 0,-21 21 0,21-22 15,1 1-15,-22 0 0,42-64 16,-41 64-16,-1-21 15,21-22-15,-21 22 0,0-21 0,-21 20 16,22 1-16,-1 0 0,-21-1 0,21 1 16,-21 21-16,0 0 0,0-1 15,-21 22 17,0 22-32,-1 20 0,1-21 0,21 21 15,-21-20-15,0 20 0,21 0 16,-21 1-16,21-1 0,-21 0 0,21-21 15,0 22-15,-22-1 0,22-21 16,-21 22-16,21-22 0,0 0 0,-21 0 16,21 0-16,0 0 0,0 1 15,21-22 17,0 0-32,1-22 0,-1 1 0,0 21 15,-21-21-15</inkml:trace>
  <inkml:trace contextRef="#ctx0" brushRef="#br1" timeOffset="117623.87">20743 11261 0,'0'0'0,"-21"0"15,42 0 17,0 0-17,1 0-15,-1 0 0,21 0 16,-21 0-16,0-21 0,1 21 15,-1-22-15,21 22 0,-21-21 16,0 21-16</inkml:trace>
  <inkml:trace contextRef="#ctx0" brushRef="#br1" timeOffset="118169.65">21992 10520 0,'0'0'0,"21"0"0,-42 0 31,0 21-16,0 0-15,0 0 0,-1 1 0,1-1 16,-21 21-16,21 0 0,-22 1 16,1-1-16,21 0 0,-21 22 0,-1-22 15,1 22-15,21-1 0,-22 1 16,-20 84-16,42-85 0,0 1 16,-1 21-16,1-22 0,21-21 0,-21 22 15,21-1-15,0-20 0,0 20 16,0-20-16,21-1 0,0 0 0,1 1 15,-1-1-15,0-21 0,0 0 16,0 22-16,0-43 0,1 21 16,-1-21-16,21 0 0,0 0 15,1-21-15,-22 21 0,21-22 0,1-20 16</inkml:trace>
  <inkml:trace contextRef="#ctx0" brushRef="#br1" timeOffset="118623.88">22056 10880 0,'0'21'32,"0"0"-17,0 0-15,-22 0 16,22 1 0,0-1-16,22-21 62</inkml:trace>
  <inkml:trace contextRef="#ctx0" brushRef="#br1" timeOffset="118782.79">22225 10880 0,'0'0'0,"0"21"47,-21 0-47,21 0 15,-21 0-15,21 1 16</inkml:trace>
  <inkml:trace contextRef="#ctx0" brushRef="#br1" timeOffset="121471.45">22902 10753 0,'0'0'0,"21"-21"0,-21-1 0,0 1 15,0 42 17,0 1-32,0-1 0,-21 21 15,0-21-15,21 22 0,-21-1 16,0 0-16,0 1 0,21-1 0,-22 0 15,1 1-15,0-1 0,0 21 0,0-20 16,0-1-16,-1-21 0,1 22 16,0-22-16,21 21 0,-21-21 0,21 0 15,-21-21-15,21 22 0,0-44 32,21 1-32,0 0 15,21-21-15,-20 21 0,-1-22 16,21 1-16</inkml:trace>
  <inkml:trace contextRef="#ctx0" brushRef="#br1" timeOffset="121707.32">23093 10837 0,'0'0'0,"42"-42"0,-21 0 15,0 21-15,1-1 0,-1 1 0,0 0 16,-21 0-16,21 21 0,-21 21 16,0 0-16,0 0 15,0 1-15,0 20 0,0 0 16,-21-21-16,0 22 0,21-1 0,-21 0 15,-1 1-15,1-1 0,0 0 16,21 1-16,-21-1 0,0 0 16,0-20-16,-1 20 0,22-21 0,-21 21 15,21-20-15,-21-22 0,21 21 0,0 0 16,0-42 15,0 0-31,-21-1 0</inkml:trace>
  <inkml:trace contextRef="#ctx0" brushRef="#br1" timeOffset="121882.22">22775 11134 0,'0'0'0,"-21"0"0,0 0 15,42 0 32,0 0-47,0 0 0,22 0 0,-22 0 16,0 0-16,21 0 0,-20 0 15,-1-21-15,0 21 0,0 0 0,0-22 16,0 22-16,1-21 0</inkml:trace>
  <inkml:trace contextRef="#ctx0" brushRef="#br1" timeOffset="122232.3">23283 11028 0,'43'21'31,"-43"0"-31,21-21 15,0 0-15,0 0 16,0 0-16,0 0 0,22 0 0,-22-21 16,21 21-16,1-21 0,-22 21 0,21-21 15,-21 0-15,0 21 0,1-22 16,-1 22-16,-21-21 0,0 0 0,0 0 16,-21 21-16,-1 0 15,1 0-15,0 0 16,0 0-16,-21 0 0,-1 21 0,22 0 15,-21-21-15,21 21 0,-22 1 0,22-1 16,0 21-16,0-21 0,0 22 16,-1-22-16,22 0 0,0 21 0,0-21 15,0 1-15,0-1 0,0 0 16,0 0-16,22 0 0,-1-21 0,0 21 16,0-21-16,21 0 0,-20 0 0,20 0 15,-21 0-15,21 0 0,1-21 16,-1 21-16,0-21 0,1 0 0,-1-21 15</inkml:trace>
  <inkml:trace contextRef="#ctx0" brushRef="#br1" timeOffset="122491.37">24236 10753 0,'0'0'0,"0"-21"16,0-1-16,0 1 15,0 42 1,-21 1-16,-1-1 0,22 0 15,0 0-15,-21 21 0,0-20 0,0 20 16,21 0-16,-21-21 0,0 22 0,-1-1 16,22 0-16,-21-20 0,0 20 15,0 0-15,21-21 0,0 22 16,0-22-16,-21 0 0,21 0 0,0 0 16,0 1-16,21-44 31,0 1-16,0 0-15,0 0 0,-21-21 0</inkml:trace>
  <inkml:trace contextRef="#ctx0" brushRef="#br1" timeOffset="122755.34">24574 10605 0,'-63'127'31,"42"-106"-31,0 21 16,21 0-16,-22-20 0,1 20 16,0 0-16,21-21 0,0 22 0,-21-1 15,21 0-15,-21 1 0,0 41 16,21-62-16,0 20 0,0-21 16,0 21-16,0-20 0,0 20 15,0-21-15,21-21 31,0 0-31,0-21 0,0 0 16,22 0-16,-22-1 0</inkml:trace>
  <inkml:trace contextRef="#ctx0" brushRef="#br1" timeOffset="123100.45">24744 11070 0,'0'0'16,"-21"21"15,-1-21-31,1 22 0,21-1 0,-21 21 15,0-21-15,21 0 0,0 1 16,0-1-16,-21 0 0,21 0 0,0 0 16,0 0-16,0 1 0,21-22 15,0 21-15,0-21 16,0 0-16,1 0 0,-1 0 0,21 0 16,-21 0-16,0-21 0,22-1 0,-22 1 15,0 0-15,0 0 0,0 0 16,-21-22-16,0 22 0,0 0 0,0 0 15,0-21-15,0 20 0,-21 1 16,0 21-16,0-21 0,0 21 0,0 0 16,-22 0-16,22 0 0,-21 0 0,21 0 15,-1 0-15,-20 0 0,21 0 16,0 0-16,0 21 16,42-21-1,0 0 1,0 0-16,0 0 0</inkml:trace>
  <inkml:trace contextRef="#ctx0" brushRef="#br1" timeOffset="123335.74">25442 10605 0,'0'0'0,"-21"21"31,0-21-31,21 21 16,-21 0-16,21 0 0,0 0 16,-21-21-16,21 22 15,-22-22-15,22 21 0,22-21 47,-1 0-47</inkml:trace>
  <inkml:trace contextRef="#ctx0" brushRef="#br1" timeOffset="123523.73">25569 10626 0,'0'42'16,"-21"-21"-16,0 0 16,21 1-16,-21-22 0,0 21 15,21 0-15,0 0 0,-22-21 16,22 21-16,-21 0 0,21 1 15,21-22 17</inkml:trace>
  <inkml:trace contextRef="#ctx0" brushRef="#br1" timeOffset="123859.54">25696 10329 0,'0'-21'16,"0"0"-1,21 21 1,1 21 0,-1 0-16,0 1 0,0-1 15,0 21-15,-21 0 0,21 1 0,-21 20 16,22-20-16,-22 20 0,0-21 15,0 22-15,0-22 0,0 22 0,0-22 16,0 22-16,0-22 0,0 0 16,0 1-16,0 20 0,-22-21 0,22 1 15,-42-22-15,21 21 0,0-21 16,0 22-16,-22-22 0,22 0 0,0 0 16,0-21-16,0 21 0,-1-21 15,1 0-15,21-21 16,0 0-16,0 0 15,21 0-15</inkml:trace>
  <inkml:trace contextRef="#ctx0" brushRef="#br1" timeOffset="124247.21">26056 10097 0,'0'0'0,"0"-22"0,21 22 32,0 22-17,22-1-15,-22 0 0,21 0 16,1 0-16,-1 0 0,-21 22 0,21-1 16,1 22-16,-22-22 0,0 21 15,0 1-15,-21-1 0,0 1 0,0-1 16,0 1-16,0-1 0,0-20 15,0 20-15,0 1 0,-21-1 16,0-20-16,0 20 0,0-21 0,-1 22 16,-20-22-16,0 1 0,21-1 0,-22-21 15,1 21-15,-22-20 0,22-1 16,0 0-16,-1 0 0,1 0 0,0-21 16,21 0-16,-22 21 0,22-21 0,0 0 15,0 0-15,0 0 16,21-21-16,0 0 0,0 0 15,21 0-15,0 0 0,0-1 0,21-20 16</inkml:trace>
  <inkml:trace contextRef="#ctx0" brushRef="#br1" timeOffset="124543.04">26755 10795 0,'-22'0'16,"22"21"0,22-21-1,-1 0 1,0 0 0,-21-21-1,0 0 1,-21 21-1,0 0-15,21 21 16,21-21 15,0 0-15</inkml:trace>
  <inkml:trace contextRef="#ctx0" brushRef="#br1" timeOffset="125252">27411 10626 0,'0'0'0,"0"-21"0,0-1 0,0 1 15,0 0-15,0 0 0,-21 21 16,-1 21 0,1 0-16,0 0 0,0 1 15,0 20-15,0 0 0,-1-21 0,-20 22 16,42-1-16,-21-21 0,0 22 15,21-22-15,-21 21 0,21-21 0,0 0 16,0 1-16,0-1 0,21 0 0,0 0 16,0-21-16,0 21 15,0 0-15,1-21 0,20 0 0,-21 0 16,21 0-16,1 0 0,-22 0 0,21-21 16,-21 0-16,22 0 0,-22 0 15,21-22-15,-21 22 0,22-21 0,-22 0 16,21-1-16,-21-20 0,1 20 15,20-20-15,-21-1 0,21 22 0,-20-21 16,-1 20-16,0 22 0,0-21 0,-21 21 16,0-1-16,0 1 0,0 42 31,-21 1-31,0-1 16,0 0-16,-1 21 0,1 1 0,0-1 15,0 0-15,0 1 0,0-1 0,-1 0 16,22 1-16,-21-1 0,21-21 15,-21 21-15,21 1 0,0-22 0,0 21 16,0-21-16,0 1 0,21-1 0,0 0 16,-21 0-16,22 0 0,20 0 15,-21-21-15,0 0 0,0 22 0,1-22 16,-1 0-16,21 0 0,-21 0 16,0-22-16,1 1 0,-1 0 0,0 0 15,0 0-15,21 0 0,-20-22 0,-1 22 16,0-21-16,0 21 15,0-22-15,-21 22 0,0 0 16,0 42 0,-21 0-16,0 0 15,0 22-15,0-22 0,-1 0 0,1 0 16,0 0-16,21 1 0,0-1 16,0 0-16,0 0 0,0 0 15,0 0-15,21-21 31,0 0-31,1 0 0,-22-21 0,21 0 16,0 0-16</inkml:trace>
  <inkml:trace contextRef="#ctx0" brushRef="#br1" timeOffset="125428.11">28406 10562 0,'0'-21'0,"0"42"0,0-63 0,-22 42 16,1 0-1,0 0-15,0 0 0,0 0 16,21 21 0,21-21-1,0 0 1,0 21-16</inkml:trace>
  <inkml:trace contextRef="#ctx0" brushRef="#br1" timeOffset="126190.96">28850 10605 0,'-21'0'15,"0"0"-15,0 0 0,-1 0 16,1 0-16,0 21 0,0 0 16,0 0-16,0 0 0,-1 22 0,1-22 15,0 0-15,0 21 0,0-21 0,21 1 16,0-1-16,0 21 15,0-21-15,0 0 0,0 1 0,0-1 16,21 0-16,0 0 16,0-21-16,0 0 0,1 0 0,20 0 15,-21 0-15,21 0 0,-20 0 0,20 0 16,-21-21-16,0 21 0,22-21 16,-22 0-16,0-1 0,21-20 0,-21 21 15,1-21-15,20-1 0,-21 1 16,0 0-16,22-22 0,-22 22 0,0-1 15,0 1-15,0 0 0,0-1 0,-21 22 16,0 0-16,0 0 0,0 42 31,-21 21-31,0-20 16,0 20-16,0 0 0,-22-21 0,22 22 16,0-1-16,0 0 0,0-20 15,0 20-15,-22-21 0,22 21 0,21-20 16,-21-1-16,0 0 0,21 0 0,-21-21 15,21 21-15,21-21 32,0-21-17,0 21-15,0-21 0,0 0 0,22 0 16,-1-1-16,0 1 0,-20 0 16,20 0-16,0 0 0,1 0 15,-22 21-15,0 0 0,0 0 0,0 0 16,0 0-16,-21 21 15,-21-21 1,0 0-16,0 21 0,0-21 0,-22 0 16,22 0-16,-21 0 0,21 21 15,-22-21-15,22 0 0,-21 0 0,21 0 16,0 21-16,-1-21 0,22 21 16,0 1-16,0-1 15,0 0-15,0 0 16,0 0-16,0 0 15,22-21-15,-1 0 0,-21 22 0,21-22 16,0 0-16,0 21 16,0-21-16,1 0 0,-1 0 15,0 0-15,0 0 0,0 0 16,0-21-16,1 21 0,20-22 16,0 22-16,1-21 0</inkml:trace>
  <inkml:trace contextRef="#ctx0" brushRef="#br1" timeOffset="126448.92">29930 10541 0,'0'0'15,"0"-21"-15,-22 21 0,1 0 16,0 0-16,0 0 16,0 21-16,0 0 0,21 0 0,-22 1 15,1-1-15,0 21 0,0-21 16,21 22-16,0-22 0,-21 0 0,0 21 15,21-21-15,0 1 0,0-1 0,0 21 16,0-21-16,0 0 0,0 1 16,0-1-16,0 0 0,0 0 15,21-21-15,0 0 0,0 0 16,0 0 0,22 0-16,-22 0 0,0 0 0,21-21 15</inkml:trace>
  <inkml:trace contextRef="#ctx0" brushRef="#br1" timeOffset="126747.8">30289 10414 0,'0'0'0,"22"0"0,-1 0 0,0 21 0,0 0 15,-21 1-15,21-1 0,0 0 16,1 0-16,-1 0 0,0 22 15,0-22-15,-21 0 0,0 0 16,0 21-16,0-20 0,0 20 0,-21-21 16,0 21-16,0-20 0,-1-1 15,-20 0-15,21 21 0,-43-21 16,43 1-16,-21-1 0,21-21 0,0 0 16,-1 21-16,1-21 0,0 0 15,0 0-15,42-21 31,0 21-31,22-21 0,-22-1 16</inkml:trace>
  <inkml:trace contextRef="#ctx0" brushRef="#br1" timeOffset="126971.67">31136 10668 0,'0'0'15,"-21"-21"-15,0 21 0,0 0 16,-1 0 0,1 0-16,21 21 47,0 0-32,21-21 1,1 21-16</inkml:trace>
  <inkml:trace contextRef="#ctx0" brushRef="#br1" timeOffset="127219.53">30988 11049 0,'0'0'0,"-21"64"16,0-43-16,21 0 0,-22 21 15,22-21-15,0 1 16,-21-1-16,0 21 0,0-21 0,21 0 16,-21 22-16,0-22 0,-1 0 0,1 21 15,-21-20-15,21-1 0,-22 0 16,1-21-16,0 21 0,-1 0 0,-20-21 16,-1 0-16,22 21 0,-21-21 15,20 0-15,1 0 0,21 0 0,-22 0 16,22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4:30:06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699 0,'0'-22'0,"0"1"15,-21 21 32,21 21-47,0 1 16,0 20-16,-22-21 15,22 21-15,0 1 0,-21-1 0,21 0 16,0 1-16,0 20 0,0 1 16,0-22-16,0 0 0,-21 22 15,21-22-15,0 1 0,-21-1 0,21-21 16,0 21-16,0-20 0,0-1 16,0 0-16,0 0 0,0 0 15,0-42 16,0 0-31,0-21 16,0 20-16,0 1 16,-21-21-16</inkml:trace>
  <inkml:trace contextRef="#ctx0" brushRef="#br0" timeOffset="477.72">1016 910 0,'0'0'0,"-21"-21"0,0 0 0,21 0 15,-22 21-15,1-21 0,21-1 16,0 1-16,0 0 0,0-21 16,0 21-1,0-1-15,21 1 0,1 0 16,20 0-16,0 0 0,1 0 16,-1 21-16,21-22 0,1 1 0,-1 0 15,22 0-15,-21 21 0,-1 0 16,22 0-16,-22 0 0,1 0 15,-1 0-15,64 42 0,-63 1 16,-22-22-16,0 21 0,1 0 16,-22 22-16,0-22 0,-21 22 15,0-1-15,0 1 0,0-1 16,-21 1-16,-21-1 0,20-20 16,-20 20-16,0-21 0,-22 22 0,1-22 15,-1 1-15,1-22 0,-1 21 16,1 0-16,-1-20 0,1-1 15,-1 0-15,1 0 0,-1-21 0,22 0 16,-22 0-16,22 0 0,0-21 16,-1 0-16,1 0 0,21-1 15,-21 1-15,20 0 0,1 0 16,21 0-16,0 0 16,0-1-16,21 1 15,1 21 1,-1 0-16,21-21 0,-21 21 15,0-21-15,22 21 0</inkml:trace>
  <inkml:trace contextRef="#ctx0" brushRef="#br0" timeOffset="1204.31">2328 1249 0,'0'0'0,"-21"0"15,21-21-15,-21 21 16,21-21-16,-21 21 0,21-22 15,-21 22-15,21-21 0,0 0 16,0 0-16,0 0 16,0 0-16,21 21 0,0-22 0,-21 1 15,21 21-15,21-21 0,-20 0 16,-1 21-16,21 0 0,-21 0 0,22 0 16,-22 0-16,21 0 0,0 21 15,-20-21-15,20 21 0,-21 22 16,21-22-16,-20 21 0,-1-21 0,0 22 15,0-1-15,-21 0 16,0-21-16,0 22 0,0-1 0,0-21 16,0 22-16,-21-22 0,21 21 15,-21-21-15,0 0 0,-1 1 16,22-1-16,-21-21 0,0 0 16,0-21-1,21-1-15,0 1 0,0 0 16,0 0-16,0-21 0,0 20 15,21-20-15,0 21 0,-21-21 0,21-1 16,-21 22-16,22-21 16,20-22-16,-21 43 0,0 0 0,0 0 15,1 0-15,-1 21 16,0-22-16,0 22 0,0 0 16,0 0-16,1 0 0,-1 0 15,0 0-15,0 0 0,0 22 16</inkml:trace>
  <inkml:trace contextRef="#ctx0" brushRef="#br0" timeOffset="1840.95">3535 1439 0,'21'0'0,"-42"0"0,63 0 16,-21-21-16,0 21 0,1-21 15,-1 0-15,0 0 0,0-22 0,0 22 16,0 0-16,1-21 0,-22-22 16,0 22-16,0 0 15,0-1-15,-43 22 0,22-21 0,0 21 16,-21-1-16,-1 1 0,1 0 16,0 21-16,-1 0 0,1 0 0,0 21 15,-1 0-15,1 1 0,0 20 16,-1-21-16,1 21 0,21 1 15,-43 63-15,43-64 16,21 0-16,0 1 0,-21-1 16,21-21-16,0 21 0,0 1 0,0-22 15,21 21-15,0-21 0,0 1 16,1-22-16,-1 21 0,0-21 16,21 0-16,-21 0 0,22 0 0,-1 0 15,-21-21-15,22 21 0,-1-22 0,0 1 16,-21 0-16,22-21 0,-22 21 15,21-22-15,-21 22 0,1-21 0,-1-1 16,0 1-16,0 0 0,0-1 16,0 1-16,-21 0 0,0 21 15,22-22-15,-22 22 0,0 0 16,0 0-16,0 42 16,0 0-1,0 0-15,-22 0 0,1 1 16,21 20-16,-21 0 0,0-21 0,21 22 15,-21-1-15,21-21 0,0 22 16,-21-22-16,21 0 0,0 21 0,0-21 16,0 1-16,0-1 0,0 0 15,0 0-15,0 0 0,21-21 16,0 0-16,0 0 16,0 0-16,0 0 0,1 0 15,20 0-15,-21-21 0,0 21 16,0-21-16,22 0 0,-22 0 0,0-1 15</inkml:trace>
  <inkml:trace contextRef="#ctx0" brushRef="#br0" timeOffset="2512.56">4170 1143 0,'0'0'0,"0"-21"0,0-21 0,21 20 16,-21 1-16,0 0 0,0 0 16,0 42 15,0 0-31,-21 0 15,21 1-15,0-1 0,0 21 16,-21 0-16,-1-20 0,22 20 16,-21-21-16,21 21 0,0-20 0,-21 20 15,21-21-15,-21 0 0,21 0 16,0 1-16,0-1 0,0 0 16,0 0-16,0 0 15,21-21 1,0 0-16,0-21 0,1 0 15,-1 0-15,0 0 0,0-1 0,0 1 16,22 0-16,-22-21 0,0 21 16,21-22-16,-21 22 0,22-21 0,-22 21 15,0-1-15,21 1 16,-20 0-16,-1 0 0,0 21 0,-21-21 16,21 21-16,-21 21 31,0 0-31,0 0 0,0 0 15,-21 1-15,0-1 0,21 21 0,0-21 16,-21 22-16,21-22 0,-22 0 16,22 0-16,0 0 0,0 0 0,0 1 15,0-1-15,22 0 16,-1-21-16,0 21 0,0-21 0,0 0 16,0 0-16,22 0 0,-22 0 0,21 0 15,1-21-15,-1 21 0,0-21 16,-21 0-16,22-1 0,-1-20 0,-21 21 15,0-21-15,22-1 0,-22-41 16,-21 20-16,0 22 0,0-22 16,0 22-16,0 0 0,-21-22 15,0 22-15,-1 21 16,1 21-16,0-22 0,0 22 0,-21 0 16,20 0-16,-20 0 0,21 22 15,-21-22-15,20 21 0,1 0 0,0 0 16,0 0-16,0 0 0,21 1 15,0 20-15,0-21 16,21 0-16,0-21 16,0 0-16,22 0 0,-22 0 0,21 0 15</inkml:trace>
  <inkml:trace contextRef="#ctx0" brushRef="#br0" timeOffset="3096.23">5609 508 0,'0'0'0,"0"-21"0,-42-21 31,21 42-31,-1 0 16,1 0-16,0 21 0,0 0 16,21 0-16,-21 0 0,21 0 15,-21 22-15,-1-1 0,22 0 0,0 1 16,-21 20-16,21-20 0,-21 20 15,21 1-15,-21-22 0,21 21 0,0 1 16,0-22-16,0 1 0,-21-1 16,21 0-16,0-21 0,0 22 0,0-22 15,0 0-15,0 0 16,0 0-16,0-42 31,0 0-31,0 0 16,0 0-16,0 0 0,0-1 15,0-20-15,0 0 0,21 21 0,-21-22 16,21 1-16,0 0 0,0 20 16,1-20-16,-1 21 0,21-21 15,-21 20-15,22 1 0,-1 0 0,0 21 16,1 0-16,-1 0 0,0 0 16,1 0-16,-1 21 0,0 0 0,1 1 15,-22-1-15,21 21 16,-21-21-16,-21 22 0,0-1 0,0-21 0,0 21 15,0-20-15,0 20 0,-42-21 16,-22 43-16,22-43 16,-21 0-16,20-21 0,-20 21 0,-1 0 15,1-21-15,-1 21 16,22-21-16,-22 0 0,22 0 0,0 0 16,21 0-16,-22 0 0,1 0 15,21 0-15,21-21 0,0 0 16,0 0-16,0 0 0,21 0 15,0-1-15</inkml:trace>
  <inkml:trace contextRef="#ctx0" brushRef="#br0" timeOffset="3832.81">6752 1207 0,'0'0'0,"21"0"0,0-22 16,1 22-16,-22-21 0,21 0 0,-21 0 15,0 0-15,0 0 16,0-22-16,0 22 0,-21 0 0,-1 0 16,-20 0-16,21-1 0,-21 1 15,20 21-15,-20-21 0,21 21 16,0 0-16,-22 0 0,22 0 15,-21 21-15,21 0 0,-22 1 0,22-1 16,0 21-16,-21 0 0,21 1 16,-1-1-16,1-21 0,21 22 0,0-1 15,-21 0-15,21-21 0,0 22 16,0-22-16,0 0 0,0 0 0,0 0 16,0 1-16,21-22 15,-21 21-15,21-21 0,1 0 0,-1 0 16,21 0-16,-21-21 0,22 21 15,-1-22-15,-21 1 0,21 0 0,1 0 16,-1 0-16,-21-22 0,22 22 16,-22-21-16,0 0 0,0 20 15,0-20-15,0 0 0,-21 21 16,0-22-16,22 22 0,-22 0 0,0 0 16,0 42-1,-22 0 1,1 0-16,0 22 0,0-22 15,21 21-15,-21 0 0,21 1 0,-21-22 16,-1 21-16,22-21 0,0 22 16,0-22-16,0 0 0,0 0 0,0 0 15,0 1-15,0-1 0,22-21 16,-1 21-16,21-21 0,-21 0 16,0 0-16,22 0 15,-1-21-15,0 21 0,1-21 0,-1-1 16,-21 1-16,22-21 0</inkml:trace>
  <inkml:trace contextRef="#ctx0" brushRef="#br0" timeOffset="4109.64">7472 995 0,'0'0'15,"21"-21"-15,-21 0 0,0-1 0,0 1 16,0 0-16,0 0 0,0 0 16,-21 21-16,0 0 0,-1 0 15,1 0-15,0 0 0,0 21 16,0 0-16,0 0 0,-1 22 15,1-22-15,0 21 0,0 0 16,0 1-16,0-1 0,-1 0 16,22 1-16,0 41 0,-21-62 15,21 20-15,0-21 0,0 0 16,0 0-16,0 1 0,43-1 16,-1 0-16,-21-21 15,0 0-15,22 0 0,-1 0 0,0-21 16,1 0-16,-1-1 0,21 1 15,-20-21-15,20 21 0,-20-22 0,20 1 16</inkml:trace>
  <inkml:trace contextRef="#ctx0" brushRef="#br0" timeOffset="4744.28">8086 656 0,'0'0'0,"0"-21"0,0-21 16,0 21-16,0-1 0,0 1 15,-22 21-15,1 21 16,0 1-16,0-1 0,21 0 15,-21 21-15,0 1 0,-1 20 16,22 1-16,-21-22 0,0 21 0,0 1 16,21-1-16,0-20 0,-21-1 15,0 22-15,21-22 0,0 0 0,0-21 16,-22 22-16,22-22 16,0 0-16,0 0 0,0 0 0,-21-21 15,21 22-15,0-44 31,0 1-31,0 0 16,0-21-16,0 21 0,0-22 0,0 22 16,21-21-16,1-1 0,-1 1 15,0 21-15,0-21 0,21 20 0,-20-20 16,-1 21-16,21 0 0,-21 0 16,22-1-16,-22 22 0,0 0 0,21 0 15,-21 0-15,1 0 0,-1 0 16,-21 22-16,0-1 0,0 0 15,0 0-15,-21 0 16,-1 0-16,1 1 0,-21-22 16,0 21-16,-1 0 0,1-21 15,0 21-15,-1-21 0,1 0 0,21 0 16,-22 0-16,22 0 0,0 0 16,0 0-16,21 21 31,21 0-16,0-21-15,22 22 0,-22-1 16,0 0-16,0 0 0,0 0 0,22 0 16,-22 1-16,-21-1 0,21 0 0,0 0 15,0 0-15,-21 0 16,21 1-16,1-1 0,-22 0 16,0 0-16,21-21 15,0 21-15,0-21 31,0 0-31,-21-21 0,21 0 16,1 0-16,-1 0 0</inkml:trace>
  <inkml:trace contextRef="#ctx0" brushRef="#br0" timeOffset="5168.04">8805 1037 0,'0'0'15,"21"0"-15,1-21 0,-22 0 0,0 0 0,0 0 16,0-1-16,0 1 16,-22 21-16,1 0 0,0 0 15,0 0-15,0 0 0,-22 0 16,22 0-16,0 0 0,-21 21 0,21 1 16,-22-1-16,22 0 0,0 0 15,0 21-15,0-20 0,21-1 0,-22 0 16,22 0-16,0 0 15,0 0-15,0 1 0,43-1 16,-22-21-16,0 21 0,21-21 16,1 0-16,-22 21 0,21-21 0,1 21 15,-22-21-15,21 21 0,-21-21 16,0 22-16,1-22 0,-1 21 0,-21 0 16,0 0-1,-21-21-15,-22 21 0,22-21 0,-21 21 16,-1-21-16,1 0 0,0 22 15,-1-22-15,1 0 0,0 21 0,-1-21 16,22 21-16,-21-21 0,21 0 0,0 0 16,-1 0-16,1 0 15,21-21 1,0 0-16,0-1 16</inkml:trace>
  <inkml:trace contextRef="#ctx0" brushRef="#br0" timeOffset="6241.43">10477 974 0,'0'0'15,"0"-21"-15,-21-1 0,21 1 0,-21 21 0,21-21 16,0 0-16,-21 21 16,0-21-16,0 21 0,-1 0 15,1 0-15,0 0 0,-21 21 16,21 0-16,-1 0 0,-20 0 0,21 22 15,0-22-15,-22 21 16,22 1-16,0-1 0,0 0 0,0 1 16,0-1-16,21-21 0,0 21 15,0-20-15,0 20 0,0-21 0,0 0 16,21-21-16,-21 21 0,42 1 16,-21-22-16,0 0 0,22 0 0,-1 0 15,-21 0-15,22 0 0,-1 0 16,-21-22-16,21 1 0,1 0 0,-22 0 15,21 0-15,-21 0 0,1-22 16,-1 22-16,0-21 0,-21-1 0,0 1 16,0 0-16,0-1 0,0 1 15,0 0-15,-21-1 0,0 1 16,-22 0-16,22 21 0,0-1 16,0 1-16,0 21 0,-1 0 15,22-21-15,22 21 31,-1 0-31,0 0 0,0 0 16,21 0-16,1-21 0,-1 21 16,0 0-16,1-21 0,20 0 0,-20 21 15,20-22-15,-21 1 0,22 21 16,-22-21-16,-21 21 0,22 0 16,-22 0-16,0-21 0,0 21 15,-42 21 32,0 0-47,-85 233 31,85-211-31,0 20 16,21 1-16,-21-1 0,-1 1 16,1-1-16,21 1 0,-21 20 0,0 1 15,0-22-15,21 22 0,0 0 0,-21-1 16,-1 1-16,22 0 0,0-1 15,0 1-15,0 0 0,0 21 16,0-22-16,0 107 0,0-107 16,0 1-16,0 0 0,0-22 0,0 22 15,0-22-15,0 22 0,0-21 16,0-1-16,0-21 0,22 22 0,-22-22 16,0-21-16,0 22 0,0-22 0,-22-21 15,1 0 1,0 0-16,0-21 0,0 0 0,-22-22 15,22 1-15,-21 0 0,0-22 16,-1 1-16,1-1 0,0 1 0,-1-1 16,1-21-16,21 1 0,-22-1 15,22 0-15,0 1 0,21-1 16,0 0-16,0 22 0,0-22 0,0 22 16,0-1-16,0 1 0,0 20 15,21-20-15,0 21 0,1-1 0,-1-20 16,0 20-16,0 1 0,0 0 15,22-1-15,-22 1 0,0 21 0,0-21 16,21-1-16,-20 1 0</inkml:trace>
  <inkml:trace contextRef="#ctx0" brushRef="#br0" timeOffset="7127.92">12742 699 0,'0'-64'31,"0"43"-31,21 0 0,-21 0 16,22-1-16,-22 1 15,0 42 17,-22 1-17,1-1-15,0 21 0,0 0 0,21 1 16,-21 20-16,0-20 0,-22 20 15,22 1-15,0-1 0,-21 1 0,20-22 16,-20 21-16,0-20 16,-1-1-16,22 0 0,-21-20 0,21 20 15,-22-21-15,22 0 0,0 0 0,0 1 16,0-22-16,0 0 16,21-22-1,0 1 1,0 0-16,0-21 0,0 21 0,0-22 15,0 1-15,0 0 0,21-1 16,-21 1-16,21 0 0,0-22 0,-21 22 16,21-1-16,0 22 0,-21-21 15,22 21-15,-22 0 0,21 21 16,0 21 0,-21 0-16,0 0 0,21 21 15,-21 1-15,21-1 0,-21 0 0,0 1 16,0-1-16,21-21 0,-21 22 15,22-22-15,-22 21 0,21-21 0,0 0 16,-21 1-16,21-22 0,0 21 16,0-21-16,1 0 0,20 0 0,-21 0 15,21 0-15,-20 0 0,20-21 16,0-1-16,1 1 0,-1 0 0,-21 0 16,21 0-16,1 0 0,-22-22 15,0 1-15,0 21 0,0-22 0,1 22 16,-22-21-16,21 21 15,-21 0-15,0 42 16,0 0 0,-21 0-16,-1 0 0,1 0 0,21 1 15,0 20-15,-21-21 0,21 0 0,-21 0 16,21 1-16,-21-1 0,21 0 16,0 0-16,0 0 31,0-42-16,0 0 1,0 0-16,0 0 0,0-1 0,0-20 16,21 21-16</inkml:trace>
  <inkml:trace contextRef="#ctx0" brushRef="#br0" timeOffset="7304.82">13081 783 0,'0'0'0,"21"-21"0,-21 0 15,0 0 1,0 42 31,0 0-47,21 0 15,0 0-15,1-21 0,-22 22 16,21-1-16,0-21 0,0 21 0,0-21 16</inkml:trace>
  <inkml:trace contextRef="#ctx0" brushRef="#br0" timeOffset="7764.56">13462 889 0,'0'21'0,"0"0"15,0 1-15,-21-1 0,0 0 16,21 0-16,0 0 0,-22 22 0,1-22 16,21 0-16,0 21 0,0-21 0,-21 1 15,21-1-15,-21 0 0,21 0 16,0 0-16,0 0 0,0 1 15,-21-22 1,21-22 15,0 1-31,0 0 16,0 0-16,0-21 0,21 20 16,-21-20-16,21 21 0,0-21 0,0-1 15,1-20-15,-1 20 0,0 22 16,21-21-16,-21 21 0,22-22 0,-22 43 15,21-21-15,-21 21 0,22 0 0,-1 0 16,-21 21-16,22 1 0,-22-1 16,0 0-16,0 21 0,0 1 0,-21-1 15,0 0-15,0-21 16,0 22-16,0-1 0,0-21 0,-21 0 16,0 1-16,0-1 0,21 0 15,-21 0-15,21 0 0,-22-21 0,1 0 16,21 21-16,0-42 31,0 0-31,21 0 0,1 0 16,-1-22-16,21 1 0,-21 21 0,22-43 15</inkml:trace>
  <inkml:trace contextRef="#ctx0" brushRef="#br0" timeOffset="8302.25">14393 466 0,'0'127'16,"0"-85"0,0 0-16,-21 1 0,21 20 15,-21-20-15,0 20 0,0-21 0,-1 1 16,1 20-16,0-20 0,0-1 16,0-21-16,0 21 0,-1-20 15,1-1-15,21 0 0,0 0 0,0 0 16,0-42-1,0 0 1,0 0 0,21-22-16,1 22 0,-1-21 0,0 21 15,0-22-15,0 1 0,22 0 16,-22-1-16,21 1 0,-21 21 16,0 0-16,22 0 0,-1 21 15,-21 0-15,0 0 16,-21 21-16,0 0 15,0 0-15,0 0 0,-21 0 0,0 1 16,-21-1-16,21 0 0,-22 0 16,1 0-16,21 0 0,-22-21 0,22 22 15,-21-22-15,21 0 0,21 21 16,-21-21-16,21 21 0,-22 0 16,22 0-16,0 0 15,22 1-15,-1-1 16,0 0-16,0-21 0,0 21 0,0 0 15,1-21-15,-1 0 0,0 0 16,0 21-16,0-21 0,0 0 0,1 0 16,-1 0-16,0 0 0,0 0 15,0 0-15,22-21 0,-22 0 16,0 21-16,0-21 16,0 0-16,0-22 0</inkml:trace>
  <inkml:trace contextRef="#ctx0" brushRef="#br0" timeOffset="8524.12">14838 614 0,'-21'0'15,"42"0"-15,-64 0 0,65 0 32,20 0-32,-21 0 15,0 0-15,22 0 0,-1 0 16,0 0-16,1 0 0,-1 0 15,0 0-15,1 0 0,-1 0 0,-21 0 16,43 0-16,-86 0 31,1 0-31</inkml:trace>
  <inkml:trace contextRef="#ctx0" brushRef="#br0" timeOffset="8740">14901 847 0,'0'0'0,"-21"148"31,0-127-31,21 21 0,-21 1 16,21-22-16,0 21 0,-21-21 0,21 1 16,-22 41-16,22-42 0,0 0 15,-21 1-15,21-1 16,21-21 15,1-21-31,-1 21 0</inkml:trace>
  <inkml:trace contextRef="#ctx0" brushRef="#br0" timeOffset="9104.79">15155 1143 0,'21'0'15,"1"-21"1,-1 21-16,0 0 16,0-21-16,0 21 0,0-21 15,22 21-15,-22-22 0,0 1 0,0 21 16,22-21-16,-22 0 0,-21 0 16,0 0-16,21 21 0,-21-22 0,-21 22 31,0 0-31,-1 0 0,1 22 15,-21 20-15,21-21 16,0 0-16,-22 22 0,22-22 0,0 0 16,0 21-16,0-21 0,21 1 15,0-1-15,0 21 0,0-21 16,0 0 0,21-21-16,0 0 0,21 0 0,-21 0 15,22 0-15,-22 0 0,21 0 0,1 0 16,-22 0-16,21-21 0,-21 21 15,22-21-15,-22 0 0,0 0 0</inkml:trace>
  <inkml:trace contextRef="#ctx0" brushRef="#br0" timeOffset="9829.37">15706 1037 0,'21'-42'15,"-42"84"-15,42-105 0,-21 20 16,0 22-16,21 0 0,0 0 0,-21 0 16,21 0-16,0-1 0,1 22 15,-1 0-15,0-21 0,0 21 0,0 0 16,0 0-16,22 21 0,-22-21 15,0 22-15,0-1 0,0 21 0,1-21 16,-22 22-16,0-22 0,0 21 0,0-21 16,0 0-16,0 22 0,-22-22 15,1 0-15,-21 0 0,21 0 0,0 1 16,-1-1-16,-20-21 0,21 21 16,0-21-16,0 0 15,-1 0 1,22-21-1,22 0-15,-1-1 0,0 1 16,0 0-16,0 0 0,0-21 0,22-1 16,-22 22-16,21-21 0,1-1 15,-22 22-15,21 0 0,-21 0 0,22-21 16,-22 42-16,0 0 16,-21 21-1,-21 0 1,0 0-16,-1 21 0,-20-20 0,21 20 15,0 0-15,0-21 16,-1 22-16,1-22 0,0 21 0,0-21 16,21 1-16,-21 20 0,21-21 15,0 0-15,0 0 0,21-21 16,0 0-16,0 0 0,0 0 16,1 0-16,20 0 0,0 0 15,-21 0-15,22-21 0,-1 0 0,0 0 16,1 0-16,20-22 0,-20 22 15,-22-21-15,21 0 0,43-64 16,-64 42-16,0 1 0,21 20 16,-42-20-16,22 21 0,-22 20 0,21-20 15,-21 21-15,0 0 16,0 0-16,-21 21 16,-1 21-1,1 0-15,0 0 0,0 21 0,0 1 16,0-1-16,-1 0 0,22 1 15,-21-1-15,0 0 0,21 1 0,0-1 16,0 0-16,0 1 0,0-22 0,0 21 16,0-21-16,0 1 0,0-1 15,0 0-15,0 0 0,21-21 16,0 21-16,1-21 0,20 0 16,-21 0-16,21 0 0,1 0 0,-22 0 15,21-21-15,1 0 0,-1 0 16,-21 0-16</inkml:trace>
  <inkml:trace contextRef="#ctx0" brushRef="#br0" timeOffset="10010.27">16595 847 0,'-22'0'16,"44"0"-16,-65 0 0,22 0 0,0 0 0,21 21 31,21-21-31,0 0 15,0 0-15,1 0 0,20 0 0,0 0 16,1 0-16,-1 0 16,0-21-16,22 21 0,-1-21 0</inkml:trace>
  <inkml:trace contextRef="#ctx0" brushRef="#br0" timeOffset="10756.85">18648 635 0,'0'0'15,"21"0"-15,0-21 0,0 21 0,0-21 16,-21 0-16,0-1 0,0 1 15,0 0 1,-21 21-16,0-21 0,0 21 0,-21 0 16,20 0-16,-20 0 0,0 0 15,-1 21-15,-20 0 0,21 0 0,-1 1 16,1-1-16,21 0 16,-22 0-16,22 0 0,0 0 0,0 1 15,21 20-15,-21-21 0,21 0 16,0 0-16,0 1 0,0-1 0,21 0 15,21-21-15,-21 21 0,22 0 16,-1-21-16,0 0 0,22 0 0,-22 0 16,1 0-16,20 0 0,-21 0 15,-20 0-15,20 0 0,-21-21 0,0 21 16,-21-21 0,-21 21-16,0 0 0,-21 0 15,-1 0-15,1 0 0,-22 0 16,22 21-16,0 0 0,-22 0 15,22 1-15,0-1 0,-1 0 16,22 0-16,0 0 0,0 0 0,0 1 16,21-1-16,0 0 0,0 0 15,0 0-15,0 0 0,21-21 16,0 0-16,21 0 0,-21 22 16,22-22-16,-1 0 0,22 0 0,-22 0 15,0-22-15,22 22 0,-22-21 16,0 0-16,1 21 0,-1-21 0,-21 21 15,0 0-15,1-21 0,-1 21 16,-21 21 0,0 0-16,-21 0 15,-1 0-15,1 1 0,0-1 0,-21 21 16,21-21-16,-1 22 0,-20-1 16,21-21-16,0 21 0,-22-20 0,22-1 15,21 0-15,-21 21 0,21-21 16,-21 1-16,0-1 0,21 0 15,0 0 1,-21-21 0,-1 0-16</inkml:trace>
  <inkml:trace contextRef="#ctx0" brushRef="#br0" timeOffset="11349.51">1990 2519 0,'0'0'0,"0"-21"16,0-43-1,-22 64 1,1 0-1</inkml:trace>
  <inkml:trace contextRef="#ctx0" brushRef="#br0" timeOffset="11532.41">1714 3874 0,'-105'232'31,"83"-168"-31,1-1 0,21 1 0,-21-22 16,0 1-16,21-1 15,-21 0-15,21-21 0,0 1 0,0-1 0,-21-42 32,21-1-32,0 1 0,0-21 15,0 0-15,0-1 0,0-20 16,0-1-16</inkml:trace>
  <inkml:trace contextRef="#ctx0" brushRef="#br0" timeOffset="11876.21">1926 3175 0,'0'0'0,"-21"0"16,0 21 0,-22-21-16,22 0 0,0 21 15,0-21-15,0 0 0,0 0 0,-1 0 16,44 0 15,-1-21-31,-21 0 16,21 21-16</inkml:trace>
  <inkml:trace contextRef="#ctx0" brushRef="#br0" timeOffset="12484.86">1884 2582 0,'0'0'0,"0"-21"0,0 0 16,0 42 31,0 0-47,0 1 15,0 20-15,0 0 0,0 1 0,0-1 16,0 21-16,0-20 0,0 20 16,0 1-16,0-1 0,0 1 15,0-1-15,0 22 0,0 0 16,-21-22-16,21 22 0,-22-22 0,1 1 15,21-1-15,-21 1 0,21-1 16,-21 1-16,21-1 0,0 1 16,-21-22-16,0 0 0,21 1 0,-22-1 15,22-21-15,0 0 0,0 1 16,0-1-16,0 0 0,0-42 31,0 0-31,0-1 0,0 1 0,0-21 16,0 21-16,0-43 0,0 22 15,0 0-15,0-22 0,0 22 16,0-22-16</inkml:trace>
  <inkml:trace contextRef="#ctx0" brushRef="#br0" timeOffset="12884.63">1799 2879 0,'0'0'0,"0"-21"0,0-1 15,0 1-15,0 0 0,0 0 0,0 0 16,0 0-16,0-1 16,0 1-16,0-21 0,0 21 0,21 21 15,0-21-15,1-1 16,-1 1-16,21 0 0,-21 21 0,0 0 16,22 0-16,-1 0 0,0 21 15,1-21-15,20 21 0,-20 22 16,-1-1-16,0-21 0,-21 22 0,1-1 15,-22 0-15,0 1 0,0-1 16,-22 0-16,1 1 0,-21-1 0,21 0 16,-22-21-16,1 22 0,0-1 15,-1-21-15,1 0 0,0 22 0,-1-22 16,22-21-16,0 21 16,-21 0-16,21-21 0,-1 0 0,1 0 15,21-21 32,21 0-47,1 0 16,-1 0-16,0-1 0,0 1 0</inkml:trace>
  <inkml:trace contextRef="#ctx0" brushRef="#br0" timeOffset="13309.39">2963 2604 0,'-21'0'0,"0"0"0,0 0 15,0 21-15,-1 0 0,1 0 16,-21 0-16,21 22 0,0-22 16,-1 21-16,-20 0 0,21 1 0,0-1 15,21 0-15,-21-20 0,-1 20 16,22 0-16,-21 1 0,21-22 16,0 21-16,0-21 0,0 0 15,0 1-15,0-1 0,21 0 0,1-21 16,-1 0-16,0 0 0,0 0 15,0 0-15,0 0 0,22-21 0,-22 0 16,21-1-16,-21 1 0,1 0 16,20 0-16,-21-21 0,0 20 0,0-20 15,1 21-15,-1-21 0,0-1 16,-21 22-16,0-21 0,0 21 16,21-1-16</inkml:trace>
  <inkml:trace contextRef="#ctx0" brushRef="#br0" timeOffset="13516.27">3387 3154 0,'21'-21'0,"0"0"0,21-1 0,-21 1 16,22 0-16,-22-21 0,21 21 16,-21-22-16,1 22 0,-22-21 15</inkml:trace>
  <inkml:trace contextRef="#ctx0" brushRef="#br0" timeOffset="14272.84">3641 2752 0,'-43'21'16,"22"0"-1,0 0-15,0-21 0,21 21 16,0 1-16,0-1 0,0 0 0,0 0 15,0 0-15,21 0 16,0 1-16,0-1 0,0 0 16,1 0-16,-1 0 0,0-21 0,0 21 15,0 1-15,-21-1 0,0 0 16,21-21-16,1 21 0,-22 0 16,21-21-1,0 0 1,0 0-16,0 0 15,0 0-15,1-21 0,-1 0 0,0 0 16,21 0-16,-21-1 0,1 1 16,-1 0-16,0-21 0,0 21 0,0-22 15,0 1-15,1 0 0,-1-22 16,0 22-16,-21-1 0,21-20 16,-21 21-16,21-1 0,-21 1 15,0 0-15,0 20 0,21 1 0,-21 0 16,0 0-16,0 0 0,0 42 31,0 21-15,0-21-16,0 22 0,0-22 0,0 21 15,0 1-15,-21-1 0,21 0 16,-21 22-16,21-22 0,-21 0 0,21 1 16,0-22-16,0 21 0,0 1 15,-21-22-15,21 21 0,0-21 0,0 0 16,0 22-16,0-22 0,0 0 15,0 0-15,21 0 16,0 1-16,0-22 0,22 0 16,-22 0-16,0 0 0,0 0 15,21 0-15,-20 0 0,20 0 0,-21-22 16,21 22-16,1-21 0,-22 0 16,21 0-16,1 0 0,-22 0 0,21-22 15,-21 22-15,22-21 0,-22 21 16,21-22-16,-21 22 0,0-21 0,-21 21 15,22-1-15,-22-20 0,-22 63 47,22 0-47,-21 1 0,0 20 16,21-21-16,0 0 0,-21 0 0,21 1 16,-21-1-16,21 0 0,0 0 0,0 0 15,0 0-15,0 1 16,21-22-1,0 0-15,0 0 16,0 0-16,1 0 0,-1-22 16,0 1-16,-21 0 0,0 0 15,21 0-15,0 0 0</inkml:trace>
  <inkml:trace contextRef="#ctx0" brushRef="#br0" timeOffset="14377.78">5038 2455 0,'0'0'0</inkml:trace>
  <inkml:trace contextRef="#ctx0" brushRef="#br0" timeOffset="14486.72">4974 2519 0,'-42'0'16</inkml:trace>
  <inkml:trace contextRef="#ctx0" brushRef="#br0" timeOffset="14701.59">4127 2752 0,'106'-43'15,"-85"43"-15,1-21 16,20 21-16,-21-42 0,0 42 0,22 0 16,-22-21-16,-21 0 0,21 21 15</inkml:trace>
  <inkml:trace contextRef="#ctx0" brushRef="#br0" timeOffset="15353.23">3048 2667 0,'0'-21'16,"0"42"46,21 0-62,-21 0 16,0 1-16,0 20 0,21-21 0,-21 0 15,0 22-15,0-22 0,0 0 16,0 21-16,0-21 0,0 1 0,0 20 16,0-21-16,21 0 0,-21 0 15,0 1-15,22-1 0,-1 0 16,-21 0-16,21-21 0,0 21 16,0-21-16,22 0 15,-22 0-15,0 0 0,21 0 0,-21 0 16,22 0-16,-22 0 0,21-21 15,1 0-15,-1 0 0</inkml:trace>
  <inkml:trace contextRef="#ctx0" brushRef="#br0" timeOffset="16468.59">5588 2815 0,'0'-21'16,"0"0"-1,-21 21 17,0 0-32,-1 0 15,-20 0-15,21 0 0,0 21 16,0 0-16,-22 0 0,22 1 0,0-1 15,0 0-15,0 0 0,-1 0 16,22 0-16,0 1 0,0-1 0,-21 0 16,21 0-16,0 0 0,0 0 15,0 1-15,0-1 0,0 0 0,21 0 16,1 0-16,-1 0 16,0-21-16,0 0 0,0 0 15,0 0-15,1 0 0,-1 0 16,0 0-16,0 0 0,0-21 0,0 0 15</inkml:trace>
  <inkml:trace contextRef="#ctx0" brushRef="#br0" timeOffset="17663.9">5673 2836 0,'0'0'0,"0"-42"31,-22 42-15,1 0-16,0 0 0,0 0 15,0 0-15,0 0 0,-1 0 16,1 0-16,0 21 0,0 0 16,0 1-16,0-1 0,-1 0 0,1 0 15,21 0-15,0 0 0,-21 1 16,0 20-16,0 0 0,21-21 16,0 1-16,0-1 0,0 0 15,0 0-15,0 0 0,0 0 16,21-21-1,0 0-15,0 0 0,0 0 16,1 0 0,-1 0-16,0-21 0,0 21 0,0-21 15,0 0-15,1 21 0,-1-21 16,0 0-16,0-1 0,0 1 0,0 0 16,-21 0-16,22 0 0,-1-22 15,0 22-15,0 0 0,-21-21 0,0 21 16,21-1-16,-21 1 0,21 0 15,-21 0-15,0 0 0,-21 42 32,21 0-17,0 0-15,-21 0 0,0 22 16,21-22-16,-21 21 0,0-21 16,21 1-16,0 20 0,0-21 0,-22 0 15,22 22-15,0-22 0,0 0 16,0 0-16,0 0 0,0 0 0,0 1 15,22-22-15,-1 0 16,0 0-16,0 0 0,0 0 0,0 0 16,22 0-16,-22-22 0,21 1 15,-21 0-15,22 0 0,-1 0 0,-21 0 16,22-22-16,-22 22 0,21-21 16,0-1-16,-20 1 0,20 0 0,-21-1 15,21 1-15,-20-21 0,-1 20 16,0 1-16,-21-22 0,0 22 15,21 0-15,-21-1 0,0 22 16,0-21-16,0 21 0,0 0 16,0 42-1,-21 21-15,21-21 16,-21 22-16,21-1 0,-21 21 16,-1-20-16,22 20 0,-21-20 0,21 20 15,0-21-15,-21 1 0,0-1 16,21 0-16,-21 1 0,21-22 15,0 21-15,0-21 0,0 1 0,0-1 16,0 0-16,21 0 0,0-21 16,0 0-16,0 0 0,1 0 15,20 0-15,-21-21 0,21 21 16,22-21-16,-22 0 0,1-1 0</inkml:trace>
  <inkml:trace contextRef="#ctx0" brushRef="#br0" timeOffset="18176.61">8318 2350 0,'0'-22'0,"0"44"0,0-65 16,0 22-16,-21 21 16,0 0-16,0 0 15,0 21-15,21 0 16,-21 22-16,21-1 0,-22 0 15,1 1-15,21 20 0,-21-20 16,0 20-16,0 1 0,0-22 16,-22 21-16,22-20 0,-21 20 0,-1-20 15,1-1-15,0 0 0,-1 1 0,1-22 16,21 21-16,-21-21 0,20 0 16,1 1-16,0-22 0,0 0 15,0-22 1,21 1-16,-21 0 0,21 0 15,0 0-15,0-22 0,0 1 16,0 21-16,0-21 0,0-1 0,0-20 16,0 20-16,21 1 0,0-21 15,-21 20-15,21 1 0,0 0 16,-21 20-16,21 1 0,-21 0 16,-21-21-16</inkml:trace>
  <inkml:trace contextRef="#ctx0" brushRef="#br0" timeOffset="18528.41">7789 2688 0,'0'21'16,"0"128"-1,0-107-15,0-21 16,0 21-16,21-20 0,1 20 0,-22-21 16,21 0-16,0 0 0,0 1 0,0-22 15,0 21-15,1-21 0,-1 0 16,21 0-16,-21 0 0,0 0 0,22 0 16,-1 0-16,-21-21 0,22-1 15,-22 1-15,21 0 0,0 0 16,-20 0-16,-1-22 0,21 22 15,-21 0-15,0-21 0,1 21 0,-1-43 16,0 43-16,-21 0 16,0 42-1,-21 0 1,0 0-16,21 0 0,0 1 0,-22-1 16,1 21-16,21-21 0,-21 0 0,21 1 15,0-1-15,0 0 16,0 0-16,0 0 0,21-21 47,0-21-32,1 0-15,-22 0 0,21 0 16</inkml:trace>
  <inkml:trace contextRef="#ctx0" brushRef="#br0" timeOffset="18705.31">8636 2561 0,'0'0'0,"0"-42"31,-21 21-15,0 21-16,-1 0 15,22 21 1,0 0 0,22 0-16,-1-21 15,0 21-15,0-21 0,0 0 16,0 22-16</inkml:trace>
  <inkml:trace contextRef="#ctx0" brushRef="#br0" timeOffset="19672.29">9038 2667 0,'0'21'0,"0"-42"0,0 63 0,0-20 16,0 20-16,0-21 0,-21 0 15,21 0-15,-21 22 0,21-22 16,-21 0-16,-1 0 0,1 22 15,21-22-15,-21 0 0,0 0 0,21 0 16,0 0-16,-21 1 0,0-22 0,21 21 16,-22-21-1,22-21 17,0-1-32,0 1 0,0 0 15,22 0-15,-1-21 0,0 20 16,0-20-16,0 0 0,22-1 15,-22 1-15,21 0 0,0 21 16,-20-22-16,20 22 0,0 0 0,-21 0 16,1 21-16,-1 0 0,0 0 0,0 0 15,0 21-15,-21 0 0,0 0 16,0 22-16,0-22 0,0 21 0,0-21 16,0 22-16,0-22 0,-21 21 15,21-21-15,-21 0 0,21 1 0,-21-1 16,21 0-16,0 0 0,0 0 15,296-254 64,-254 191-79,-20-21 0,-1 20 15,0 1-15,0 0 0,0-22 16,0 43-16,-21-21 0,22 20 0,-22 1 15,0 0-15,0 0 0,0 42 16,0 21 0,-22-20-16,1 20 0,0 0 0,21 1 15,0-1-15,-21 0 0,0 1 16,0-1-16,21 0 0,-22-21 0,22 22 16,-21-22-16,21 21 15,-21-21-15,0 1 0,21-1 0,0 0 16,-21 0-1,21-42 17,0 0-32,0 0 0,21-1 15,0 1-15,0 0 0,0 0 0,1 0 16,-1 0-16,21-1 0,-21 1 16,0 0-16,1 0 0,20 21 0,-21-21 15,0 21-15,0 0 0,1-21 16,-44 42 15,1-21-31,0 21 16,-21-21-16,21 21 0,-1 0 0,-20-21 15,21 21-15,0 1 0,0-22 16,-1 21-16,1 0 0,21 0 0,0 0 16,0 0-16,0 1 15,0-1-15,0 0 0,21-21 16,-21 21-16,22-21 0,-1 21 0,0-21 15,0 0-15,0 0 0,0 21 16,1-21-16,-1 0 0,0 0 16,0 0-16,0 0 15,0 0-15,1 0 0,-1 0 16,0 0-16,0-21 0,0 0 16,0 0-16</inkml:trace>
  <inkml:trace contextRef="#ctx0" brushRef="#br0" timeOffset="20284.45">11620 2709 0,'-21'85'32,"21"-43"-32,0-20 0,-21 20 0,0-21 15,21 0-15,-21 0 0,21 1 16,0-1-16,0 0 0,0 0 0,0 0 15,0-42 32,21 0-47,-21 0 0,0 0 16,0-1-16</inkml:trace>
  <inkml:trace contextRef="#ctx0" brushRef="#br0" timeOffset="20712.72">11324 2328 0,'0'0'0,"-21"0"0,42 0 47,0 0-47,0 0 0,22 0 15,-22 0-15,21 0 0,-21 0 0,22 0 16,-1 0-16,0-21 0,1 21 15,-1 0-15,-21 0 0,22 0 0,-1 0 16,0 0-16,1 0 0,-22 0 0,0 0 16,0 0-16,0 0 0,-42 0 47,0 0-47,0 0 0,0 0 0,-1 0 15,1 0-15,0 0 0,0 0 0,0 0 16,0 0-16,-1 0 0</inkml:trace>
  <inkml:trace contextRef="#ctx0" brushRef="#br0" timeOffset="20999.56">11642 2307 0,'0'21'31,"-22"1"-31,22-1 16,0 0-16,0 21 0,0-21 15,0 22-15,-21-1 0,21 0 16,0 1-16,0-1 0,-21 0 0,21 1 16,-21-22-16,21 21 0,-21 1 15,21-1-15,0-21 0,-21 21 0,21-20 16,-22-1-16,22 21 16,0-21-16,0 0 0,22-21 46,-22-21-30,21 0-16,0 0 0,0 0 16</inkml:trace>
  <inkml:trace contextRef="#ctx0" brushRef="#br0" timeOffset="21432.31">11874 2794 0,'0'21'16,"0"0"0,22-21-1,-1 0 1,0 0-16,0-21 0,0 21 0,22-21 16,-22 21-16,0-21 0,0 0 15,0 21-15,22-21 0,-22-1 0,-21 1 16,21 0-16,-21 0 0,0 0 15,0-22-15,0 22 16,-21 0-16,0 21 16,-1 0-16,1 0 0,0 21 0,-21 0 15,21 1-15,-22-1 0,22 21 16,0-21-16,0 22 0,0-22 0,-1 21 16,1-21-16,21 22 0,0-22 0,0 0 15,0 21-15,0-21 16,0 1-16,0-1 0,0 0 15,0 0-15,21-21 16,1 0-16,20 0 0,-21 0 16,0 0-16,22 0 0,-1 0 0,-21 0 15,21 0-15,1-21 0,-1 0 16,-21 21-16,22-21 0,-22-1 0,0 1 16,0 0-16,0 0 0</inkml:trace>
  <inkml:trace contextRef="#ctx0" brushRef="#br0" timeOffset="22253">12404 2794 0,'0'0'0,"0"-21"0,21-43 15,0 43 1,-21 0-16,0 0 0,21 0 16,0 0-16,-21-1 0,21 22 15,1-21-15,-1 21 0,0 0 0,-21-21 16,21 21-16,0 0 0,0 0 16,1 0-16,-22 21 0,21 0 0,0 1 15,-21-1-15,0 0 0,0 0 16,0 21-16,0-20 0,0 41 15,0-42-15,-21 22 0,0-22 16,-1 0-16,1 0 0,0 0 16,21 0-16,-21 1 0,0-22 0,0 21 15,21 0-15,0-42 32,21 0-17,0-1-15,0 1 0,-21 0 16,21 0-16,0-21 0,22 20 0,-22-20 15,0 0-15,0-1 0,0 22 16,1-21-16,-1 21 0,0-22 0,0 22 16,0 0-16,0 0 15,-21 42 1,0 0 0,-21 0-16,0 1 0,0-1 0,0 21 15,21-21-15,-21 22 0,-1-22 0,1 21 16,21-21-16,0 0 0,0 22 15,0-22-15,0 0 0,0 0 0,0 0 16,0 1-16,0-1 16,21-21-16,1 0 0,-1 21 0,21-21 15,-21 0-15,0 0 0,22 0 16,-1 0-16,-21 0 0,22 0 0,-1-21 16,0 0-16,1 21 0,-22-22 15,21-20-15,0 21 0,-20-21 0,20 20 16,-21-20-16,21 0 0,-20-22 15,-1 22-15,0-22 0,0 1 16,0 21-16,0-1 0,-21-20 0,0 42 16,22-22-16,-22 22 0,0-21 0,0 21 15,0-1-15,-22 44 32,22-1-17,-21 0-15,21 0 0,-21 21 0,0 1 16,21-1-16,-21 22 0,21-22 15,0 0-15,0 1 0,-21-1 0,21 21 16,-22-41-16,22 20 0,0 0 16,0 1-16,0-22 0,0 0 15,0 21-15,0-21 0,0 1 0,22-1 16,-1 0-16,0 0 16,0-21-16,0 0 0,0 0 0,1 0 15,-1 0-15,0 0 0,0 0 0,0 0 16,0 0-16,1-21 0,-1 21 15,0-21-15,0 0 0,0-1 0,0 1 16,-21 0-16,22-21 0,-22 21 16,0-22-16</inkml:trace>
  <inkml:trace contextRef="#ctx0" brushRef="#br0" timeOffset="22508.68">13420 2540 0,'0'0'0,"-22"0"0,1 0 16,42 0 15,1 0-31,-1 0 0,0 0 16,0 0-16,0-21 0,22 21 0,-22 0 15,21 0-15,0-21 0,1 21 16,-22 0-16,21-21 0,1-1 0,-22 22 16,21 0-16,-21 0 0,0 0 15,1-21-15,-1 21 16,-42 0 15,-1 0-15,1 0-16,0 0 0,-21 0 0</inkml:trace>
  <inkml:trace contextRef="#ctx0" brushRef="#br0" timeOffset="23583.9">4064 3789 0,'0'0'16,"-42"0"-16,-22 0 0,-63 0 0,85 0 16,-22 0-16,1 0 0,20 0 15,-20 0-15,21 0 0,-1 0 16,1 0-16,0 0 0,-1 0 0,22 0 15,0 0-15,0 0 0,0 0 0,42 0 32,0 0-17,0 0-15,21 0 0,1 0 16,-1 0-16,0 0 0,22 0 16,-22 0-16,43 0 0,-22 0 0,1 0 15,21 0-15,-22 0 0,22 0 16,-1 0-16,1 0 0,21 0 0,0 0 15,0 0-15,21 0 0,-22 0 16,22 0-16,-21 0 0,21 0 0,0-21 16,0 21-16,0 0 0,21 0 0,1 0 15,-1-21-15,0 21 0,0 0 16,21 0-16,-20-22 0,20 22 0,-21 0 16,21 0-16,1-21 0,-1 21 15,0 0-15,1 0 0,-1-21 16,0 21-16,1-21 0,-1 21 0,0 0 15,22 0-15,-22-21 0,1 21 16,-1 0-16,21 0 0,1-21 0,-22 21 16,22 0-16,-22 0 0,0-22 15,1 22-15,20 0 0,-42 0 0,22-21 16,-22 21-16,0-21 0,0 21 0,0 0 16,1 0-16,-22 0 0,0 0 15,0 0-15,0 0 0,-22 0 0,1 0 16,-21 0-16,0 0 15,-1 0-15,1-21 0,0 21 0,-22 0 16,1 0-16,-22 0 0,0 0 0,1-21 16,-22 21-16,0 0 0,0 0 15,0 0-15,-21-21 32,-21 21-32,0 0 0,0-22 0,0 22 15,-22 0-15,1-21 0,0 21 16,-1-21-16,-20 0 0</inkml:trace>
  <inkml:trace contextRef="#ctx0" brushRef="#br0" timeOffset="24460.93">4889 2117 0,'0'0'0,"-21"0"0,0 0 0,0 0 16,0 0-16,0 0 0,42 0 46,21 0-46,-21 0 16,0 0-16,22 0 0,-22 0 16,21 0-16,1 0 0,-1 0 0,0 0 15,22 0-15,-22 0 0,22 0 16,-22 0-16,21 0 0,22 0 0,-21 0 16,20 0-16,1 0 0,0 0 15,-1 0-15,1 0 0,0 0 16,20 0-16,-20 0 0,21 0 0,21 0 15,0-21-15,0 21 0,0 0 0,0 0 16,0 0-16,21 0 0,0 0 0,0 0 16,1 0-16,-1 0 15,21 0-15,-21 0 0,22 0 0,-1 0 16,0 0-16,1 0 0,20 0 16,-21 0-16,1 0 0,20 0 0,1 0 15,-22 0-15,22 0 0,-1 0 16,-21 0-16,22 0 0,-1 0 0,-20 0 15,-1 0-15,22 0 0,-22 0 0,0 0 16,22 0-16,-22 0 0,0 0 16,1 0-16,-1 0 0,0 0 0,22 0 15,-22 0-15,1-22 0,-1 22 16,0 0-16,1 0 0,-1 0 0,0 0 16,1 0-16,-1 0 15,-21 0-15,21 0 0,-20 0 0,-1 0 16,0 0-16,-21 0 0,0 0 15,-21 0-15,0 0 0,63 0 16,-106 0-16,1 0 0,-1 0 0,-20 0 16,-1 0-16,-21 0 0,22 0 15,-22 0-15,0 0 16,-21 22 0,-21-1-16,0 0 0,-22-21 15,1 21-15,0-21 0,-1 21 16,-41-21-16,-1 21 0</inkml:trace>
  <inkml:trace contextRef="#ctx0" brushRef="#br0" timeOffset="25398.81">1947 5546 0,'21'0'15,"-21"21"1,0 0-16,0 0 0,0 0 16,0 1-1,0-1-15,0 0 0,0 0 16,22-21 15,-1 0-31,-21-21 16,0 0-16,0 0 0,21 21 15,-21-22-15,0 1 0,0 0 0,0 0 16,-21 0 0,0 21-16,-1 0 0,1 0 15,0 0-15,0 0 0,0 0 16,0 21-16,-1 0 16,1 0-16,0 0 0,21 1 15,-21 20-15,21-21 0,0 0 16,0 0-16,0 22 0,0-22 0,0 0 15,0 0-15,0 0 0,0 1 16,21-1-16,0 0 0,0-21 16,1 0-16,-1 0 15,0 0-15</inkml:trace>
  <inkml:trace contextRef="#ctx0" brushRef="#br0" timeOffset="25764.65">2371 5652 0,'0'0'0,"-22"21"31,1 0-31,21 0 16,0 0-1,21-21 16,1 0-31,-1 0 0,0-21 16,0 21-16,-21-21 0,21 21 0,-21-21 16,21 21-16,-21-21 0,0-1 15,0 1 1,-21 21-16,0 0 16,0 0-16,0 0 0,0 21 0,-1 1 15,1-1-15,0 21 0,0-21 16,21 0-16,-21 22 0,21-1 0,-21-21 15,21 22-15,0-22 0,0 0 16,21 42-16,0-63 0,0 22 16,0-22-16,22 0 0,-1 0 15</inkml:trace>
  <inkml:trace contextRef="#ctx0" brushRef="#br0" timeOffset="26368.47">3598 5588 0,'0'0'16,"-21"0"-16,0 21 15,42-21 32,0-21-47,0 21 0,1-21 0,-1 0 16,0 21-16,0-21 0,0-1 15,0 22-15,1-21 0,-1 0 0,-21 0 16,21 21-16,-21-21 16,0 42 15,-21 0-16,21 0-15,0 0 0,-21 22 0,21-22 16,-22 21-16,22 1 0,0-1 16,0 0-16,-21 22 0,0 20 15,21-41-15,-21-1 16,21 0-16,0 1 0,0-1 0,0 0 16,0 1-16,-21-1 0,21-21 15,0 22-15,-21-22 0,21 21 0,0-21 16,-22 0-16,22 1 0,0-1 15,-21-21-15,0 21 0,0-21 16,0 0-16,0 0 0,-1-21 16,1 0-16,0-1 0,0 1 15,0 0-15,0 0 0,-1 21 0,1-21 16,0 0-16,21-1 0,0 1 16,-21 21-16,21-21 0,0 0 31,0 0-31,21 0 15,0-1 1,0 22-16,1-21 0,-1 0 0</inkml:trace>
  <inkml:trace contextRef="#ctx0" brushRef="#br0" timeOffset="26693.37">4085 5482 0,'0'0'0,"21"-21"16,-21 0-16,0 42 47,0 0-47,0 22 16,0-22-16,-21 21 0,21 0 15,-21 22-15,0-22 0,21 22 0,-21-22 16,-1 0-16,22 22 0,-21-22 15,21 1-15,0-1 0,-21 0 0,21-21 16,0 22-16,0-22 0,0 0 16,0 0-16,0 0 15,21-21-15,0 0 0,1 0 0,-1 0 16,0-21 0,0 21-16,0-21 0,-21 0 0,21 0 15,-21 0-15,22-1 0</inkml:trace>
  <inkml:trace contextRef="#ctx0" brushRef="#br0" timeOffset="26874.36">3958 5863 0,'-63'0'16,"84"0"15,0 0-31,0 0 16,0 0-16,0 0 0,1 0 15,20 0-15,-21-21 0,21 21 0,-20-21 16,20 0-16,0 21 0,1-21 16</inkml:trace>
  <inkml:trace contextRef="#ctx0" brushRef="#br0" timeOffset="27232.42">5524 5800 0,'0'-21'16,"0"-1"-16,0 1 16,0 0-16,0 0 31,0 42-16,-21 0-15,21 0 16,-21 22-16,0-22 16,21 21-16,-21-21 0,0 22 0,21-1 15,-22-21-15,1 22 0,21-22 16,-21 21-16,0-21 0,21 0 0,-21 1 16,21-1-16,0 0 0,0 0 0,42-21 31,-21 0-31,0 0 0,1-21 15,20 0-15,0 0 0,-21-1 16</inkml:trace>
  <inkml:trace contextRef="#ctx0" brushRef="#br0" timeOffset="27572.36">5990 5694 0,'21'0'0,"-42"0"0,42-21 0,-42 21 31,0 21-31,-21-21 15,20 21-15,-20 0 0,21-21 16,-21 21-16,20 1 0,1-1 0,21 0 16,0 0-16,0 0 15,0 0-15,21-21 0,1 22 16,-1-22-16,0 21 0,21-21 0,-21 21 16,22-21-16,-22 21 0,0-21 15,0 21-15,0 0 0,1-21 16,-1 22-16,-21-1 0,0 0 0,0 0 15,0 0 1,-21-21-16,-106 43 16,84-43-16,1 0 15,0 0-15,-1 0 0,22 0 0,-21 0 16,21 0-16,-1 0 0,1 0 16,21-22-16,0 1 15,0 0-15,0 0 0,0 0 0</inkml:trace>
  <inkml:trace contextRef="#ctx0" brushRef="#br0" timeOffset="27672.3">5757 5419 0,'0'0'16</inkml:trace>
  <inkml:trace contextRef="#ctx0" brushRef="#br0" timeOffset="27786.32">5778 5461 0,'43'0'16</inkml:trace>
  <inkml:trace contextRef="#ctx0" brushRef="#br0" timeOffset="29641.19">7874 5673 0,'0'0'0,"0"-21"15,0-22-15,0 22 0,0-21 16,0 21-16,0-22 0,0 22 0,0-21 16,0 21-16,0-1 0,21 1 0,-21 0 15,0 42 1,0 0-1,-21 1-15,21-1 0,-21 21 16,0 0-16,-1 1 0,22-1 0,-21 0 16,0 22-16,21-22 15,-21 1-15,21 20 0,0-21 0,0 22 16,-21-22-16,21 1 0,0-1 0,0-21 16,0 21-16,0-20 0,42 20 15,-42-21-15,21 0 0,0-21 16,1 0-16,20 0 0,-21 0 0,0 0 15,22 0-15,-22 0 0,21 0 16,-21-21-16,22 0 0,-1 0 0,-21 0 16,21-1-16,-20-20 0,20 0 15,-21 21-15,0-43 0,22 22 0,-22-22 16,0 22-16,-21-22 0,0 1 0,21 21 16,-21-22-16,21 22 15,-21-1-15,0 22 0,0 0 0,0 0 16,0 0-16,0 0 0,0 42 31,0 0-31,-21 0 0,0 0 16,21 0-16,-21 22 0,21-1 15,0 0-15,-21 1 0,21-1 0,-22 22 16,22-22-16,0 0 0,0 1 16,0-1-16,0-21 0,0 21 0,0-20 15,0-1-15,0 0 0,0 0 0,22 0 16,-1-21-16,0 0 15,0 21-15,0-21 0,0 0 0,1 0 16,-1 0-16,21-21 0,-21 21 0,22-21 16,-22 0-16,21 0 0,-21 0 15,22-1-15,-22-20 0,21 21 0,-21-21 16,0 20-16,1 1 0,-1 0 16,0 0-16,-21 0 0,0 0 0,-21 42 31,0 0-31,-1 0 0,1 0 15,21 0-15,-21 1 0,21-1 16,-21 0-16,21 21 0,0-21 0,0 1 16,0-1-16,0 0 0,0 0 15,0 0-15,21-21 0,-21 21 16,21-21-16,-21 22 16,-21-22 15,0 0-31,0-22 15,0 1-15,-1 21 0,1-21 0,21 0 16,-21 0-16,0 0 0,0 21 0,21-22 16,0 1-16,-21 21 15,-1 0 1,22 21 0,0 1-16,0-1 15,0 0-15,0 0 0,22-21 0,-1 21 16,0-21-16,0 21 0,-21 1 15,21-22-15,0 0 0,1 0 0,-1 21 16,0-21-16,21 0 0,-21 0 0,22 0 16,-22 0-16,21 0 0,1-21 15,-1-1-15,0 22 0,22-21 0,-22 0 16,-21 0-16,22 0 0,-1 0 16,-21-1-16,21-20 0,-20 21 15,-1-21-15,-21 20 0,21-20 0,-21 21 16,0 0-16,0 0 0,0-1 0,0 1 15,0 0-15,-21 21 16,0 0 0,-1 0-16,1 21 0,0 0 15,0 1-15,21-1 0,-21 21 0,21-21 16,-21 0-16,21 22 0,0-22 16,0 0-16,0 21 0,0-20 0,0-1 15,0 0-15,0 0 0,21-21 16,0 21-16,-21 0 0,21-21 15,21 0-15,-20 22 0,-1-22 0,21 0 16,0 0-16,1 0 0,20 0 0,-20 0 16,20-22-16,1 22 0,-1-21 15,1 0-15,-1 21 0,1-21 0,-22 0 16,0 0-16,1-1 0,-1 1 16,-21 0-16,0-21 0,0 21 0,-21-1 15,0 1-15,0 0 0,0 0 0,0 0 16,-21 0-16,0-1 0,0 1 15,0 21-15,-22 0 0,22-21 0,-21 21 16,21 0-16,-22 0 0,1 0 16,21 21-16,-21 0 0,-1 1 0,22-1 15,0 0-15,0 21 0,0-21 16,-1 1-16,1 20 0,21-21 0,-21 0 16,21 0-16,0 1 0,0-1 15,0 0-15,0 0 0,21-21 0,0 21 16,1-21-16,20 0 15,-21 0-15,0 0 0,43 0 16,-22 0-16,-21-21 0,22 0 16,-1 21-16,-21-21 0,21-22 0,-20 22 15,-1-21-15,21 0 0,-21-1 0,0 1 16,1-22-16,-1 22 0,0-21 16,0-1-16,-21 22 0,21-22 0,0-20 15,-21 41-15,0 1 16,22 21-16,-22-22 0,0 22 15,0 0-15,0 42 32,-22 0-32,22 22 0,-21-22 0,0 21 15,21 1-15,-21 41 0,0-20 16,21-22-16,-21 22 0,21-22 16,0 21-16,0-20 0,0-1 0,0 0 15,0 1-15,0-22 0,0 21 16,0-21-16,21 1 0,0-1 15,-21 0-15,21-21 0,0 0 0,0 21 16,1-21-16,-1 0 0,0 0 16,0 0-16,0-21 0,0 0 0,22 0 15,-22-1-15</inkml:trace>
  <inkml:trace contextRef="#ctx0" brushRef="#br0" timeOffset="31593.58">11790 5948 0,'0'-21'16,"0"0"-1,0-22-15,0 22 0,0 0 16,21-21-16,0-1 0,0 22 16,0-21-16,1-1 0,-1 1 0,0-21 15,0 20-15,-21 1 0,21 0 16,-21-1-16,21 1 0,-21 21 0,0-22 15,22 22-15,-22 0 16,0 42 0,-22 0-16,1 1 0,0 20 0,0-21 15,21 21-15,-21 1 0,0-1 16,-1 22-16,1-22 0,21 21 0,-21-20 16,21 20-16,-21-20 0,21-1 15,0 0-15,0 1 0,0-1 0,0-21 16,0 21-16,0-20 0,21-1 15,0-21-15,0 21 0,1-21 16,20 0-16,-21 0 0,21 0 0,-20 0 16,20 0-16,0-21 0,1 21 15,-1-21-15,0-1 0,-21-20 0,22 21 16,-1-21-16,-21-1 0,0 1 0,1 0 16,-1-1-16,-21-20 0,0 20 15,0-20-15,0 21 0,0-1 0,-21 1 16,-1 0-16,-20-1 0,0 22 15,-1 0-15,1 0 0,0 21 0,-22 0 16,-20 0-16,41 21 0,1 0 16,0 21-16,20-20 0,1 20 15,0 0-15,0 1 0,21-1 16,0 0-16,0 1 0,0-1 16,0 0-16,21 1 0,0-22 0,22 21 15,-22-21-15,21 0 0,0 1 16,1-1-16,20-21 0,43 0 15,-64 0-15,22 0 0,-22 0 0,22 0 16,-22-21-16,0-1 0,1 1 16,-1 0-16,0 0 0,1 0 0,-22-22 15,21 22-15,-21-21 0,1 21 16,-1-22-16,-21 22 0,0 0 0,0 0 16,0 42-1,-21 0 1,21 0-16,-22 22 0,1-22 15,21 21-15,-21 1 0,0-22 16,0 21-16,21-21 0,-21 22 0,-1-22 16,22 0-16,-21 0 0,21 0 0,0 0 15,0 1 1,0-44 0,0 1-1,0 0-15,21 0 0,1 0 16,-1 0-16,0-22 0,0 1 0,0 21 15,0-22-15,1 1 16,-1 0-16,0-1 0,0 22 0,0 0 16,0 0-16,1 0 0,-1 21 0,0 0 15,0 0-15,0 21 16,-21 0-16,0 21 0,0-20 16,0-1-16,0 21 0,0 0 15,0-20-15,0 20 0,21-21 0,1 21 16,-22-20-16,21-1 0,0 0 15,0 0-15,0 0 0,0 0 0,1-21 16,20 0-16,-21 22 0,0-22 0,22 0 16,-22 0-16,21 0 0,-21 0 15,22-22-15,-22 1 0,0 21 0,21-21 16,-21 0-16,1-21 0,-1 20 16,0-20-16,0 0 0,0-22 15,0 22-15,1-22 0,-1 22 0,0-21 16,0-1-16,0 22 0,0-22 15,1 22-15,-1 0 0,0-22 0,-21 43 16,0-21-16,21 20 0,-21 1 16,0 0-16,0 42 15,0 0-15,0 1 0,0 20 16,0-21-16,-21 21 0,0 1 16,21-1-16,-21 22 0,-1-22 15,1 0-15,21 22 0,-21-22 0,0 43 16,21-43-16,0 0 0,-21 1 15,21-22-15,0 0 0,0 21 16,0-20-16,0-1 16,21-21-16,0 0 15,0 0-15,0 0 16,1 0-16,-1 0 0,21-21 0,-21-1 16,0 1-16,1-21 0,20 21 15,-21 0-15,0-22 0,0 22 0,1 0 16,-22 0-16,0 0 0,21-1 15,-21 44 1,0-1-16,-21 0 0,21 0 16,0 0-16,-22 0 15,22 1-15,-21-1 0,21 0 0,0 0 16,0 0-16,0 0 0,0 1 0,0-1 16,0 0-16,21-21 15,22 0-15,-22 0 0,0 0 16,21 0-16,-20 0 0,20 0 15,0-21-15,-21 0 0,22-1 0,-1 1 16,-21 0-16,22-21 0,-22 21 0,0-22 16,0 1-16,0 21 15,0-22-15,1 1 0,-22 21 0,0 0 16,0 0-16,0 42 31,0 0-31,-22 0 0,22 0 16,-21 0-16,0 22 0,21-1 15,-21 0-15,0-20 0,0 20 0,-1 0 16,22 1-16,-21-1 0,0 0 0,0 1 16,0-1-16,0 0 0,21 1 15,-22 20-15,1 43 0,21-43 16,0 1-16,0-22 0,-21 22 16,21-1-16,0 1 0,0-1 0,0-20 15,0 20-15,0-21 0,0 1 0,0-1 16,0 0-16,0-20 0,0 20 0,-21-21 15,0-21 1,0 0-16,-1 0 0,1 0 16,0-21-16,0 0 0,-21 0 0,-1-1 15,1 1-15,0 0 0,-1 0 16,1-21-16,0 20 0,-1 1 0,1 0 16,21 0-16,0 0 0,-1 0 0,1-1 15,0 1-15,21 0 0,0 0 16,0 0-16,0-22 0,0 22 0,0-21 15</inkml:trace>
  <inkml:trace contextRef="#ctx0" brushRef="#br0" timeOffset="32831.12">15938 5652 0,'0'0'0,"-21"0"0,0 0 31,42 0-16,0-22-15,1 22 0,-1-21 16,21 0-16,-21 0 0,22 0 16,-1 0-16,0-1 0,1-20 0,-1 21 15,-21-21-15,21-1 0,-20 1 16,-1 0-16,0-1 0,0 1 16,0 0-16,-21-22 0,21 22 0,-21-1 0,0 22 15,0-21-15,0 21 0,0 0 16,0-1-16,0 1 0,-21 21 15,0 0-15,0 0 0,0 21 16,0 1-16,21 20 0,-22 0 16,1 22-16,0-22 0,0 22 15,0-1-15,-22 1 0,22 20 0,0-20 16,0 20-16,0 1 0,-22 0 16,22-1-16,0 1 0,0 0 0,0-1 15,0 1-15,-1 21 0,1 0 16,0 0-16,0-1 0,21 1 0,-21-21 15,0 21-15,-1-22 0,1 22 16,0-21-16,21 0 0,-21-1 0,0 1 16,21-22-16,-21 22 0,21-21 0,0-22 15,0 21-15,0-20 0,0 20 16,0-42-16,0 1 0,0-1 16,21-21-16,0 0 0,0 0 15,0 0-15,0-21 0,1-1 16,-1-20-16,21 21 0,-21-21 0,22-1 15,-1 1-15,0-22 0,-21 1 0,22-1 16,-1-20-16,0 20 0,-20-20 16,20-1-16,-21 0 0,0 1 0,0-1 15,-21-21-15,0 0 0,0 22 0,-21-1 16,-21 0-16,21 1 16,-22 20-16,1 22 0,0-22 0,-22 22 0,22 0 15,0 20-15,-1-20 0,1 21 16,0 21-16,-1-21 0,22 0 15,0 21-15,0 0 0,0 0 0,42-22 32,0 22-32,0 0 15,0 0-15,22-21 0,-1 21 16,0-21-16,22 0 0,-22 21 0,22-21 16,-1 0-16,1-1 0,-1 1 15,1-21-15,-22 21 0,21-22 0,-20 22 16,-22 0-16,21-21 0,-21 21 0,1-22 15,-1 22-15,0 0 16,-21 0-16,0 0 0,-21 21 31,0 21-15,-1 0-16,22 0 0,-21 21 0,0-20 16,0 20-16,0 0 0,21-21 15,0 22-15,0-22 0,0 21 0,0-21 16,0 1-16,0 20 0,21-42 15,0 21-15,0 0 0,0-21 16,1 0-16,-1 0 0,21 0 0,-21 0 16,0 0-16,22 0 0,-22 0 0,21 0 15,-21-21-15,22 0 0,-22-21 16,0 20-16,0 1 0,0-21 16,-21 0-16,0 20 0,0-20 0,0 0 15,0-1-15,0 22 0,0 0 16,-21-21-16,0 21 0,0 21 0,0-22 15,0 22-15,-1 0 0,-20 0 16,21 0-16,0 0 0,0 22 0,-1-1 16,-20 0-16,42 0 0,-21 0 0,0 0 15,0 1-15,21-1 0,0 21 16,0-21-16,0 0 0,0 1 16,21-1-16,0-21 15,21 0-15,-21 0 0,22 0 0,-1 0 16,0 0-16</inkml:trace>
  <inkml:trace contextRef="#ctx0" brushRef="#br0" timeOffset="33246.89">17399 5525 0,'0'0'0,"0"-22"0,-21 22 0,21-21 16,-21 21-16,21-21 0,0 0 15,0 0-15,0 0 16,0-1-1,21 22-15,-21-21 0,21 21 16,0 0-16,21 0 0,-20 0 0,-1 0 16,0 21-16,0 1 0,21-1 15,-20 0-15,-1 0 0,0 0 0,0 22 16,-21-22-16,0 21 0,21-21 0,-21 22 16,0-22-16,0 0 0,0 21 15,0-21-15,0 1 0,-21-1 0,21 0 16,-21-21-16,0 21 0,0-21 15,-1 0-15,1 0 0,0 0 16,0 0-16,21-21 16,0 0-16,0 0 15,0-22-15,0 22 0,0 0 0,21-21 16,21-1-16,-20 22 0,-1-21 16,0-1-16,21 22 0,-21-21 0,22 21 15,-22 0-15,0-1 0,21 1 16,-20 21-16,-1-21 0,0 21 15,0 0-15,0 0 0,-21 21 16</inkml:trace>
  <inkml:trace contextRef="#ctx0" brushRef="#br0" timeOffset="35308.62">6392 7599 0,'0'0'16,"21"-21"-16,1-22 0,-1 22 0,-21-21 0,21 21 16,0 0-16,-21-22 0,21 22 15,-21 0-15,21 0 0,-21 0 0,22-1 16,-22 44-1,-22 20 1,1 0-16,21 1 16,-21 20-16,0 1 0,0-22 0,21 43 15,-21-22-15,-1 1 0,1 20 0,0-20 16,21-1-16,-21 22 0,0-22 16,0 1-16,-1-1 0,-20-20 15,21-1-15,0 0 0,0 1 0,-22-1 16,22-21-16,0 0 0,-21 1 15,20-1-15,1-21 0,0 0 0,0 0 16,0 0-16,0 0 0,21-21 16,-22-1-16,22 1 0,0-21 15,0 0-15,-21-1 0,21 1 0,0-22 16,0 1-16,0-1 0,0 1 16,0-1-16,0 22 0,21-21 0,-21 20 15,22 1-15,-1 21 0,0 0 0,0-1 16,0 22-16,0 0 15,1 0-15,-1 22 0,0 20 16,-21-21-16,21 21 0,0 1 0,-21 20 16,21-20-16,-21-1 0,0 21 15,22-20-15,-1-1 0,-21 0 0,21 1 16,0-1-16,-21-21 0,21 22 16,0-22-16,22 0 0,-1-21 15,-21 0-15,0 0 0,22 0 0,-1 0 16,-21 0-16,22-21 15,-1 0-15,0-1 0,1 1 0,-1-21 0,0 21 16,1-22-16,-22 1 0,21 0 0,-21-1 16,0-20-16,-21 21 15,0-1-15,22 1 0,-22 0 0,0 20 16,21 1-16,-21 0 0,0 0 16,0 42-1,0 0-15,0 0 0,0 1 0,0 20 16,0 0-16,0-21 0,0 22 15,0-1-15,0 0 0,0 1 0,21-22 16,-21 21-16,21-21 0,-21 1 0,21-1 16,0-21-16,1 21 0,-1-21 15,0 0-15,0 0 0,0 0 0,22 0 16,-22-21-16,0 0 0,21-1 16,-21 1-16,43-42 15,-43 42-15,0-22 0,0 1 0,1 0 16,-1-1-16,-21 1 0,0 21 15,21-22-15,-21 22 0,0 0 16,0 42 15,0 22-31,-21-22 0,21 21 0,0 0 16,0-20-16,-21 20 0,21 0 16,-22 1-16,22-1 0,-21-21 0,21 21 15,0-20-15,0-1 0,0 0 0,-21 0 16,21 0-1,0-42 17,0 0-32,0-21 0,21 20 15,0 1-15,1-21 0,-1 0 0,0-22 16,0 22-16,0-1 0,22-20 16,-22 21-16,21 20 0,-21-20 15,22 21-15,-1 0 0,-21 0 0,0 21 16,0 0-16,1 0 0,-22 21 15,0 0-15,0 0 0,0 0 0,0 22 16,0-1-16,0-21 0,0 21 0,-22 1 16,22-1-16,-21 0 0,21 1 15,0-22-15,0 21 0,0-21 0,0 1 16,0-1-16,21 0 0,1-21 16,-1 0-16,0 0 0,0 0 0,21 0 15,-20 0-15,20 0 0,-21 0 0,21-21 16,-20 0-16,20-1 0,-21-20 15,21 21-15,-20-21 0,20-1 0,-21 1 16,21 0-16,-20-1 0,-1-20 16,0 20-16,-21 1 0,21-21 0,-21 20 15,21 1-15,-21 0 0,0-1 0,0 1 16,0 0-16,0 20 0,0 44 31,0-1-31,-21 21 16,21-21-16,0 22 0,-21-1 15,21 0-15,0 1 0,0-1 0,0 0 16,-21 1-16,21-1 0,-21 0 0,21 1 16,-22-22-16,22 21 0,-21 0 15,21-20-15,0-1 0,0 0 0,-21 0 16,21-42 15,0 0-31,0 0 0,21-22 16,0 22-16,1-21 0,-22-1 15,21 22-15,0-21 0,0 0 16,0 20-16,0-20 0,1 21 0,20 0 16,-21 0-16,0-1 0,0 22 15,1 0-15,-1 0 0,-21 22 16,0-1-16,0 0 16,-21 0-16,-1 0 15,1 0-15,0 1 0,0-22 0,0 21 16,0 0-16,-1 0 0,1-21 15,0 21-15,0-21 0,0 0 16,21-21 15,0 42-15,21 0-16,-21 1 16,21-1-16,-21 0 0,21 0 15,0 0-15,-21 22 0,0-22 0,22 0 16,-1 0-16,0 0 0,-21 22 15,21-43-15,0 21 0,0 0 0,1-21 16,-1 0-16,0 0 0,0 0 0,0 0 16,22 0-16,-22 0 0,21 0 15,-21 0-15,22-21 0,-22 0 0,0-1 16,0 1-16,-21 0 0,0-21 16,0 21-16,0-22 0,0 1 0</inkml:trace>
  <inkml:trace contextRef="#ctx0" brushRef="#br0" timeOffset="35592.55">7324 7303 0,'0'0'0,"-43"0"0,86 42 0,-43-63 32,0 0-32,0-1 31,21 22 0,0 0-31,0 0 16,0 0-16,22 0 0,-22 0 0,21 0 15</inkml:trace>
  <inkml:trace contextRef="#ctx0" brushRef="#br0" timeOffset="35964.33">9546 7281 0,'-21'0'78,"21"22"-62,0-1-16,0 0 0,-21 0 16,21 0-16,0 0 0,0 1 0,0-1 15,0 0-15,-21 0 16,-1-21 0,22 21-16,-21-21 15,21-21 1,0 0-1</inkml:trace>
  <inkml:trace contextRef="#ctx0" brushRef="#br0" timeOffset="36136.24">9631 7154 0,'0'0'0,"0"22"0,0-1 15,0 0-15,0 0 16,0 0-16,0 0 0,0 1 15,0-1-15,0 0 16,0 0 0</inkml:trace>
  <inkml:trace contextRef="#ctx0" brushRef="#br0" timeOffset="87444.01">4233 11134 0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2:42:23.3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762 656 0,'0'21'47,"0"1"-32</inkml:trace>
  <inkml:trace contextRef="#ctx0" brushRef="#br0" timeOffset="1008.72">889 550 0,'0'0'0,"0"-21"0,0 0 15,-21 21-15,21-21 16,0 0-16,0 0 15,-21-1 1,21 44 31,-22-1-47,22 0 0,0 0 0,0 0 16,0 22-16,0-22 0,0 21 15,0-21-15,0 22 0,0-1 0,0 21 16,0-20-16,0-1 0,0 0 15,0 1-15,0-1 0,-21 0 16,21 1-16,0-1 0,0-21 16,-21 0-16,21 1 0,0-1 0,0 0 15,0-42 17,0 0-17,0-1-15,0 1 16,0 0-16</inkml:trace>
  <inkml:trace contextRef="#ctx0" brushRef="#br0" timeOffset="1364.03">1101 466 0,'0'21'32,"0"0"-17,0 0-15,0 0 16,0 22-16,0-22 0,0 0 16,0 21-16,0 1 0,0-1 0,0 0 15,0 1-15,0-1 0,0 0 16,0 1-16,-22-1 0,22 0 15,-21-20-15,21 20 0,0 0 16,0-21-16,0 1 0,-21-1 16,21 0-16,0 0 0,0 0 15,-21-21-15,21 21 0,-21-21 32,21-21-32</inkml:trace>
  <inkml:trace contextRef="#ctx0" brushRef="#br0" timeOffset="1665.89">762 953 0,'21'-22'47,"0"22"-47,0 0 16,1-21-16,-1 21 0,0 0 15,0 0-15,0-21 0,0 21 16,1 0-16,-1 0 0,0 0 31,0 0-15,-21-21-16,0 0 15,21 21-15,0-21 0,1 21 16,-22-22-16</inkml:trace>
  <inkml:trace contextRef="#ctx0" brushRef="#br0" timeOffset="1944.64">1418 614 0,'0'0'0,"0"-21"16,21 21 15,0 0-31,1-21 16,-1 21-16,0 0 0,21 0 0,-21-22 15,22 22-15,-1 0 0,-21 0 16,22 0-16,-22-21 0,0 21 15,0 0-15,0 0 0,0 0 16</inkml:trace>
  <inkml:trace contextRef="#ctx0" brushRef="#br0" timeOffset="2253.42">1693 550 0,'-42'43'32,"42"-22"-32,0 0 0,0 0 15,-21 22-15,21-22 0,0 21 16,0 0-16,-21 1 0,21-1 0,0 0 15,0-20-15,0 20 0,-22 0 16,22-21-16,0 22 0,-21-22 0,21 0 16,0 0-16,0 0 0,0 1 15,0-1 1,0-42 15,21-1-31,-21 1 0,22 0 16</inkml:trace>
  <inkml:trace contextRef="#ctx0" brushRef="#br0" timeOffset="2524.27">1968 572 0,'0'21'31,"0"0"-31,0 0 15,0 21-15,0-20 0,0 20 16,0-21-16,0 21 0,0 1 16,0-1-16,0 0 0,0 1 15,-21-22-15,21 21 0,-21-21 0,21 1 16,0 20-16,0-21 0,0 0 16,0 0-16,0-42 46</inkml:trace>
  <inkml:trace contextRef="#ctx0" brushRef="#br0" timeOffset="2784.99">1968 656 0,'0'0'0,"0"-42"15,0 63 16,0 0-15,22-21-16,-1 21 0,0 1 16,-21-1-16,21 21 0,-21-21 15,0 0-15,21 1 0,0 20 0,-21-21 16,0 0-16,0 0 0,0 1 16,22-1-16,-22 0 0,0 0 15,21-21-15,0-21 31,0 0-15</inkml:trace>
  <inkml:trace contextRef="#ctx0" brushRef="#br0" timeOffset="3075.95">2540 614 0,'0'0'0,"-21"0"15,0 0 1,-1 0-16,1 21 0,0 0 16,0 0-16,0 1 0,-22-1 0,22 0 15,0 21-15,-21-21 0,21 22 16,-1-22-16,1 21 0,0-21 0,0 1 16,0-1-16,0 0 0,21 0 15,-22-21-15,22 21 0,0-42 31,22 21-15,-1-21-16,0 0 0,0-22 0,0 22 16,0-21-16,1 21 15,-1-22-15,0 22 0</inkml:trace>
  <inkml:trace contextRef="#ctx0" brushRef="#br0" timeOffset="3317.83">2434 614 0,'0'0'0,"21"-21"0,0 0 0,1 21 15,-22-22-15,21 22 16,0 0-16,-21 22 31,0-1-31,0 0 0,0 21 16,0-21-16,0 22 0,0-22 15,0 21-15,0 1 0,0-1 16,-21 0-16,21 1 0,0-1 0,-21-21 16,-1 21-16,22 1 15,-21-22-15,21 0 0,0 21 0,0-20 16,0-1-16,0 0 15,21-21 17,1-21-32,-1 0 0,-21-1 0,21 1 15</inkml:trace>
  <inkml:trace contextRef="#ctx0" brushRef="#br0" timeOffset="3664.63">2942 593 0,'0'-21'0,"0"42"0,21-64 16,-21 65 15,0-1-31,0 0 16,0 0-16,0 0 0,-21 0 0,21 22 16,-21-22-16,0 21 0,21 1 15,-21-22-15,-1 21 0,22 0 0,-21 1 16,0-22-16,0 21 0,21-21 15,0 22-15,-21-22 0,21 0 0,0 0 16,0 22-16,0-22 16,21-21-16,0 0 15,0 0-15,0 0 16,1 0-16,-1 0 0,0 0 0,0 0 16,0 0-16,0 0 0,22 0 15,-22-21-15,0 21 0,-21-22 0,21 22 16,0 0-16,1 0 0,-1-21 15,0 21-15,-21-21 0,21 21 0,0-21 16</inkml:trace>
  <inkml:trace contextRef="#ctx0" brushRef="#br0" timeOffset="4578.72">4339 699 0,'-21'0'0,"42"0"0,-42-22 0,21 1 0,-21 0 16,21 0-16,0 0 15,0 0-15,0-1 16,0 44 15,0-1-31,0 0 0,0 21 16,0-21-16,0 22 0,0-1 15,0 0-15,0 1 0,0-1 16,0 0-16,0 1 0,-21 84 16,-1-106-16,22 21 15,0-21-15,-21 1 0,21-1 16,0-42 15,21 21-31,1-43 0,-1 22 16,0 0-16,0-21 0,0 20 0,0-20 15,1 0-15,-1-1 0,0 1 16,21-43-16,-21 64 16,1 0-16,-1 0 0,0 0 0,-21 0 15,21 21-15,0 0 16,0 0-16,-21 21 0,0 0 15,22 21-15,-1 1 16,-21-22-16,0 21 0,0 0 0,0-20 16,0 20-16,0 0 15,21-21-15,-21 22 0,0-22 0,0 0 16,21 0-16,0 0 0,-21 1 16,21-22-16,1 0 0,-1 21 0,0-21 15,21 0-15,-21 0 16,1-21-16,-1-1 0,21 22 0,-21-21 0,0-21 15,22 21-15,-22-22 16,0 1-16,0 0 0,0-1 0,-21-41 16,0 41-16,0 1 15,0 21-15,0-21 0,0 20 0,0 1 16,0 0-16,0 0 0,-21 21 16,21-21-16,-21 21 0,0 0 15,0 0-15,0 21 16,21 0-1,0 0-15,0 0 16,0 1-16,0-1 16,21 0-1,0-21-15</inkml:trace>
  <inkml:trace contextRef="#ctx0" brushRef="#br0" timeOffset="4956.21">5334 953 0,'21'0'15,"-42"0"-15,63 0 0,-21 0 0,1 0 16,-1 0-16,21-22 0,-21 1 16,22 0-16,-22 0 0,21 0 0,-21-22 15,22 22-15,-22 0 16,0 0-16,-21 0 0,0 0 0,0-1 15,0 1-15,0 0 0,-21 21 16,0 0-16,-1 0 16,1 0-16,-21 0 0,21 21 15,-22 0-15,22 1 0,-21-1 0,21 0 16,0 21-16,-1 1 0,1-22 16,0 21-16,21 0 0,0 1 0,0-22 15,0 21-15,0-21 0,0 1 16,0-1-16,21 0 0,0 0 15,1 0-15,-1-21 0,0 0 0,0 21 16,0-21-16,22 0 0,-22 0 16,21 0-16,0 0 0,-20-21 0,20 0 15,0 0-15,1 0 0,-22 0 16</inkml:trace>
  <inkml:trace contextRef="#ctx0" brushRef="#br0" timeOffset="6925.55">6985 1058 0,'0'-21'47,"21"0"-47,0 0 0,-21 0 15,21-22-15,1 22 0,-1-21 16,21 0-16,-21-1 0,0 1 15,1 0-15,-1-1 0,-21 1 0,21 0 16,0-22-16,-21 22 0,0-1 16,0 1-16,0 0 0,0 21 0,0-22 15,0 22-15,0 0 0,-21 21 32,0 21-32,0 21 15,21-20-15,0 20 0,0-21 0,-22 21 16,22 1-16,-21-1 0,21 0 15,-21 22-15,21-22 0,0 1 16,0-1-16,-21 21 0,21-20 0,-21-1 16,21 0-16,0-20 0,0 20 15,0-21-15,0 0 0,0 0 0,0 1 16,0-1-16,0-42 47,0-1-47,0 1 0,0 0 15,0-21-15,21 21 0,-21-1 16,21 1-16,0 0 0,-21 0 0,21 0 16,1 0-16,-22-1 15,21 22-15,0 0 0,0 0 16,-21 22 0,0-1-16,21 0 0,-21 0 0,21 0 15,-21 0-15,0 1 0,0-1 16,22 0-16,-22 21 0,21-21 0,0 1 15,-21-1-15,21 0 0,0 0 16,0 0-16,22-21 0,-22 0 16,21 0-16,1 0 0,-1 0 15,0 0-15,1 0 0,20-21 0,-21 0 16,22 0-16,-1 0 0,-20-1 0,-1 1 16,0-21-16,1 21 15,-22-22-15,0 1 0,0 21 0,0-21 16,-21-1-16,0 22 0,0-21 15,0 21-15,0-43 0,-21 43 16,0 21-16,0-21 0,-21 21 16,20 0-16,1 0 15,0 0-15,0 0 0,-21 21 0,20 0 16,1 0-16,-21 0 0,21 1 0,0 20 16,-1 0-16,1-21 0,21 22 15,-21-1-15,21 0 0,-21 1 0,21-22 16,0 21-16,0-21 0,0 22 15,0-22-15,0 0 0,0 0 16,21-21-16,0 0 0,22 0 16,-22 0-16,0 0 15,0-21-15,21 21 0,-20-21 0,20 0 16,-21-22-16,21 22 0,-20 0 16,20-64-16,-21 43 0,0 21 15,0-21-15,1 20 0,-22-20 16,0 21-16,21 0 0,0 0 15,-21-1-15,0 44 32,0-1-32,0 0 15,0 0-15,0 0 0,0 22 16,0-22-16,0 0 0,0 42 16,0-20-16,0-22 0,0 0 15,0 0-15,21 0 0,-21 1 0,0-1 16,21-21-16,-21 21 0,21-21 15,1 0 1,-1 0-16,0 0 0,0-21 16,-21 0-16,21-1 0,0 1 15,-21 0-15,22-21 0,-1-1 0,0 22 16,-21-21-16,21 0 0,0 20 16,0-20-16,-21 21 0,22 0 15,-1 0-15,0-1 16,-21 1-16,0 42 31,0 1-31,0-1 0,0 0 16,0 0-16,0 21 0,0-20 0,21 20 15,-21-21-15,0 21 0,0-20 16,0 20-16,0-21 0,21 0 0,-21 0 16,21 1-16,-21-1 0,22-21 15,-22 21-15,21-21 0,0 0 16,0 0-16,0 0 0,0 0 15,1 0-15,20-21 0,-21 0 16,21 21-16,-20-43 0,-1 22 0,21 0 16,-21 0-16,0-22 0,22 22 15,-22-21-15,0 21 0,0-22 0,0 22 16,1 0-16,-1 0 0,-21 0 16,21 0-16,0-1 0,-21 44 46,0-1-30,-21 0-16,21 0 0,-21 21 16,21-20-16,-21-1 0,21 21 0,0-21 15,0 0-15,0 22 16,0-22-16,0 0 0,0 0 0,0 0 16,21-21-16,0 22 0,0-1 15,0-21-15,0 0 0,1 0 0,-1 0 16,0 0-16,0 0 0,21 0 15,-20 0-15,-1-21 0,21 21 0,-21-22 16,22 1-16,-22 0 0,21 0 0,-21 0 16,22 0-16,-22-22 15,21-20-15,-21 20 0,0 22 16,-21 0-16,0-21 0,0 21 0,0-1 16,0 1-16,0 0 0,0 0 15,-21 21-15,0 0 16,0 0-16,0 21 15,21 0-15,-21 0 0,-1 1 0,1-1 16,0 0-16,0 21 0,21-21 16,0 22-16,0-22 0,-21 42 15,21-41-15,0 20 0,0-21 16,0 0-16,0 0 0,21-21 16,0 22-16,-21-1 0,21-21 0,22 0 15,-22 0-15,0 0 0,42 0 16,-41 0-16,20 0 0,-21 0 0,21-21 15,-20-1-15,-1 1 0,0 0 16,0 0-16,0 0 0,22 0 16</inkml:trace>
  <inkml:trace contextRef="#ctx0" brushRef="#br0" timeOffset="7768.37">11663 466 0,'0'0'0,"-21"0"0,21-21 0,-22-1 31,22 1-16,0 0-15,0 0 0,0 0 16,22 21 0,-1-21-16,0 21 0,0 0 0,21 0 15,-20 0-15,-1 0 0,21 0 16,-21 0-16,0 0 0,1 0 0,-1 21 16,0 0-16,-21 21 15,0 1-15,0-22 0,-21 21 16,-22-21-16,22 0 0,-21 1 15,21-1-15,-22 0 0,1 0 16,21 0-16,-21 0 0,20-21 0,1 0 16,21 22-16,-21-22 15,21-22 17,21 22-17,-21-21-15,21 21 0,1 0 16,-1-21-16,0 21 0,21 0 0,-21 0 15,22 0-15,-1 0 0,0 21 0,1-21 16,-22 21-16,21-21 0,1 22 16,-1-1-16,-21 0 0,0-21 0,0 21 15,1 0-15,-22 0 16,0 22-16,0-22 0,-22 0 0,1 0 16,0 0-16,-21 1 0,-1-1 0,22 0 15,-21 0-15,0-21 0,-1 21 16,1-21-16,0 21 0,-1-21 0,22 0 15,-21 0-15,21 0 0,-22 0 16,22 0-16,0 0 0,0-21 0,0 0 16,-1 21-16,1 0 0,21-21 15,0 0 1,0 0 31,21-1-32</inkml:trace>
  <inkml:trace contextRef="#ctx0" brushRef="#br0" timeOffset="8546.37">13314 466 0,'0'0'16,"-21"0"-1,42 0 17,0 0-17,0 0 1,21 0-16,-20-21 0,-1-1 0,21 1 16,-21 21-16,0-21 0,22 0 0,-22 0 15,0 0-15,-21-1 0,0 1 16,21 0-16,-21 0 0,0 0 0,0 0 15,0-1-15,-42 22 16,21 0-16,0 0 0,-1 0 16,-20 0-16,21 22 0,0-22 15,0 21-15,-22 0 0,22 0 16,21 0-16,-21 0 0,0 1 0,0 20 16,21-21-16,0 0 15,0 0-15,0 1 0,0-1 16,21 0-16,0 0 0,0-21 15,0 21-15,0-21 0,1 0 16,-1 0-16,0 0 0,0 0 16,0 0-16,0 0 0,1 0 15,-44 21 32,1-21-47,0 22 0,0-22 16,0 21-16,-22 0 0,22-21 0,0 21 15,-21 0-15,21 0 0,-1 1 16,-20 20-16,21-21 0,0 0 16,0 22-16,-1-22 0,1 0 15,21 21-15,0-21 0,0 1 0,0 20 16,0-21-16,0 0 0,21 0 16,1-21-16,-1 22 0,0-22 0,21 0 15,1 0-15,-22 0 0,21 0 0,0 0 16,1 0-16,-1 0 0,-21-22 15,22 1-15,-1 0 0,-21 0 0,21 0 16,1 0-16</inkml:trace>
  <inkml:trace contextRef="#ctx0" brushRef="#br0" timeOffset="8856.2">14055 21 0,'0'0'0,"0"-21"0,-22 21 16,1 0-16,21 21 16,-21 0-16,0 1 0,21-1 0,0 21 15,-21 0-15,21 1 0,-21-1 16,21 22-16,-22-22 0,22 0 0,0 1 16,-21-1-16,0 0 15,21 1-15,0-1 0,0 0 0,-21 1 0,21-1 16,-21-21-16,21 21 0,-21 1 15,21-22-15,0 0 0,0 21 16,0-20-16,0-1 0,0 0 16,21-21-1,0 0-15,0 0 16,0 0-16,-21-21 0,21 0 16,22-1-16,-22 1 0</inkml:trace>
  <inkml:trace contextRef="#ctx0" brushRef="#br0" timeOffset="9277.95">14139 741 0,'21'0'31,"1"0"-31,-1 0 16,0 0-16,0-21 0,0 21 15,0-21-15,1-1 0,-1 22 16,21-21-16,-21 0 0,0 21 0,-21-21 16,22 0-16,-1 21 15,-21-21-15,0-1 0,0 1 16,-21 21 0,-1 0-16,1 0 15,0 0-15,0 0 0,0 21 0,0 1 16,-1-1-16,1 0 0,-21 21 15,21-21-15,0 1 0,21 20 16,-22-21-16,22 0 0,0 43 16,0-43-16,0 0 0,0 0 15,0 0-15,0 1 0,22-1 16,20-21-16,-21 0 0,21 0 0,-20 0 16,20 0-16,0 0 0,1 0 15,-1 0-15,0-21 0,1 21 16,-22-22-16,42-20 0,-20 21 15,-22-21-15</inkml:trace>
  <inkml:trace contextRef="#ctx0" brushRef="#br0" timeOffset="10029.53">14880 572 0,'0'21'31,"-21"-21"-31,21 21 0,0 0 0,-21 0 15,21 0-15,0 1 0,0-1 16,0 0-16,-21 0 0,21 21 16,-22 1-16,22-22 0,0 0 15,0 0-15,0 0 16,0 1-16,0-44 47,0 1-47,0 0 15,0-21-15,0 21 0,0-1 16,0 1-16,0 0 0,0 0 16,0-21-16,0 20 0,22 1 0,-1 0 15,0 0-15,21-21 16,-21 42-16,1-22 0,-1 1 16,0 21-16,0 0 0,0 0 0,0 0 15,1 0-15,-1 0 16,0 0-16,0 0 0,0 43 15,0-22-15,1 0 0,-22 0 16,0 0-16,0 22 0,0-22 0,21 21 16,-21 0-16,0-20 0,0-1 15,0 0-15,0 0 0,0 0 16,0 0-16,0 1 0,0-44 62,0 1-62,0 0 0,0 0 0,0 0 16,0 0-16,21-1 0,-21-20 16,21 21-16,0-43 0,0 22 15,1 21-15,20-21 0,-21 20 16,0 1-16,22 0 0,-1 0 16,-21 21-16,21-21 0,-20 21 0,41 0 15,-42 0-15,43 21 16,-64 0-16,21 0 0,0 0 0,-21 1 15,21-1-15,-21 21 0,0-21 16,0 0-16,0 1 0,0 20 16,0-21-16,0 0 0,0 0 0,-21 1 15,0-1-15,21 0 0,-21 0 16,21 0-16,0 0 16,0-42 15,0 0-16,21 0-15,0 0 0</inkml:trace>
  <inkml:trace contextRef="#ctx0" brushRef="#br0" timeOffset="10484.43">16023 720 0,'0'0'0,"-21"21"16,42-21 15,0 0-15,0 0-16,1-21 0,20 21 16,-21-21-16,0 21 0,0-22 0,22 1 15,-22 0-15,0 0 0,0 21 16,0-21-16,1 0 0,-22-1 15,0 1-15,0-21 0,0 21 16,-22 21 0,1 0-16,0 0 0,0 0 0,0 0 15,0 0-15,-1 0 0,1 21 16,0 0-16,21 0 0,-21 0 0,0 1 16,0-1-16,21 0 0,0 0 0,0 0 15,-22 22-15,22-22 0,0 0 16,0 0-16,0 21 0,0-20 0,0-1 15,0 0-15,22 0 16,-1 0-16,0-21 0,0 0 16,21 21-16,-20-21 0,20 0 15,0 0-15,-21 0 0,22 0 0,-1-21 16,-21 0-16,22 0 0,-22 0 0,21 0 16,-21-1-16,22 1 0</inkml:trace>
  <inkml:trace contextRef="#ctx0" brushRef="#br0" timeOffset="10988.14">16722 529 0,'0'0'0,"21"-21"0,-21 0 32,0 42-17,-21 0 1,21 0-16,-22 1 0,22-1 16,0 0-16,0 0 0,0 21 15,-21-20-15,21-1 0,0 0 0,-21 21 16,21-21-16,0 1 0,0-1 0,0 0 15,0 0-15,0 0 16,0 0 0,0-42 15,0 0-31,0 0 0,0 0 16,0 0-16,0-1 0,0-20 0,21 21 15,0-21-15,1 20 0,-1-20 16,0 21-16,0-21 0,0 20 15,22-20-15,-22 21 0,0 0 16,21 0-16,-21-1 0,1 22 0,20 0 16,-21 0-16,21 0 0,-20 0 15,-1 0-15,0 22 0,0-1 0,0 0 16,0 21-16,-21-21 0,22 1 16,-22 20-16,0-21 0,0 21 0,0-20 15,0 20-15,0-21 0,-22 21 16,22-20-16,-21-1 0,0 0 15,21 0-15,0 0 0,0 0 0,-21-21 16,21 22-16,0-1 16,0-42 15,0-1-31,0 1 16,21-21-16,0 21 0,0 0 15</inkml:trace>
  <inkml:trace contextRef="#ctx0" brushRef="#br0" timeOffset="11305">17738 0 0,'0'0'0,"-22"0"0,1 0 15,0 0-15,21 21 16,0 0-16,-21 22 15,21-1-15,-21 0 0,21 22 0,0-22 16,0 1-16,0 20 0,0-21 16,0 1-16,-21-1 0,21 0 0,0 1 15,-22-1-15,22 0 0,0-20 16,0 20-16,0-21 0,0 0 0,0 0 16,0 22-16,0-22 15,0 0-15,0 0 16,0-42 15,22 21-31,-1-21 0,21 0 16</inkml:trace>
  <inkml:trace contextRef="#ctx0" brushRef="#br0" timeOffset="11805.57">18394 445 0,'0'0'0,"0"-22"0,0 1 16,0 0-16,-21 21 15,-1-21-15,1 21 0,0 0 16,0 0-16,0 0 0,0 0 16,-1 21-16,-20 0 0,21-21 0,0 21 15,0 1-15,-1-1 0,1 0 16,0 0-16,0 0 0,21 0 0,0 1 15,0-1-15,0 0 16,0 0-16,0 0 16,21-21-16,0 21 0,22-21 15,-22 0-15,0 22 16,0-22-16,21 0 0,-20 0 0,-1 21 16,0-21-16,0 21 0,21-21 15,-20 0-15,-22 21 0,21-21 0,21 21 16,-42 0-1,0 1 1,-21-1-16,0-21 16,0 0-16,-1 21 0,-20-21 0,21 21 15,-21-21-15,-1 0 0,22 21 16,-21-21-16,21 0 0,-1 21 0,1-21 16,0 0-16,0 0 0,0 0 0,0 0 31,-1 0-16,22-21 1,0 0-16,0 0 0,0 0 16</inkml:trace>
  <inkml:trace contextRef="#ctx0" brushRef="#br0" timeOffset="12156.38">17441 296 0,'21'-21'31,"1"21"-31,-1 0 0,0 0 16,0 0-16,21 0 0,1-21 16,-22 21-16,21 0 0,1 0 0,-1 0 15,-21 0-15,21 0 0,1 0 16,-22 0-16,0 0 0,0 0 16,0 0-16,1 0 0,-44 0 46,1 0-46</inkml:trace>
  <inkml:trace contextRef="#ctx0" brushRef="#br0" timeOffset="14456.57">529 1715 0,'-21'0'0,"0"0"16,21 21-16,-21-21 0,-1 0 16,1 0-1,0 0 1,42 0 31,0 0-47,1 0 15,-1 0-15,0 0 16,0 0-16,0 0 16,0 0-16,1 0 0,-1 0 0,0 0 15,0 0-15,0 0 0,22 0 16,-22 0-16,0 0 0,0 0 16,0 0-16,22 0 0,-22 0 15,0 0-15,21 0 0,-21 0 16,22 0-16,41 0 0,-41 0 15,-1 0-15,22 0 0,-1 0 16,-21 0-16,22 0 0,-1 0 0,22 0 16,-21 0-16,-1 0 0,1 0 15,-1 0-15,1 0 0,20 0 0,-20 0 16,-1 0-16,22 0 16,0 0-16,-1 0 0,1 0 0,0-21 15,-1 21-15,1 0 0,84-22 16,-84 22-16,0-21 0,-1 0 15,22 21-15,-21 0 0,-1-21 0,22 21 16,0 0-16,-21-21 0,21 21 0,-1-21 16,-20 21-16,21 0 15,0 0-15,-22-22 0,22 22 0,0 0 16,0 0-16,0 0 0,-22-21 16,22 21-16,0 0 0,-21 0 0,21 0 15,84 0-15,-84 0 0,-21 0 16,20 0-16,1 0 0,-21 0 15,0 0-15,20 0 0,-20 0 0,0 0 16,-1 0-16,1 0 0,21 0 16,-21 0-16,-1 0 0,22 0 15,-21 0-15,21 0 0,-22 0 0,1 0 16,21 0-16,-22 0 0,1 0 16,21 0-16,-21 0 0,20 0 0,-20 0 15,21 0-15,0 0 0,-22 0 16,22 0-16,-21 0 0,0 0 0,20 0 15,-20 0-15,21 0 0,-21 0 16,20 0-16,1 0 0,-21 0 0,0 0 16,20 0-16,-20 0 0,0-21 0,21 21 15,-22 0-15,1 0 0,21 0 16,0 0-16,-22 0 0,22 0 0,-21 0 16,-1-21-16,22 21 0,-21 0 15,0 0-15,-1 0 0,1 0 16,0 0-16,-1 0 0,1 0 0,0-21 15,-1 21-15,1 0 0,0 0 16,-1 0-16,1 0 0,0 0 0,-22 0 16,22 0-16,-1 0 0,1 0 0,0 0 15,-1 0-15,22 0 16,-21 0-16,0 0 0,-1-21 0,1 21 16,0 0-16,-1 0 0,1 0 0,21 0 15,-22 0-15,1 0 0,106 0 16,-107 0-16,22 0 0,-21 0 0,-1 0 15,-20 0-15,21 0 16,-1-22-16,1 22 0,0 0 0,-1 0 16,1 0-16,0 0 0,-1 0 15,64 0-15,-63 0 0,0 0 16,-22 0-16,22-21 0,-22 21 0,107 0 16,-86 0-16,22 0 15,-21 0-15,0 0 0,-1 0 0,22 0 16,-21 0-16,-1 0 0,-20 0 15,105 0-15,-84-21 0,-22 21 16,22 0-16,0 0 0,-1 0 16,1 0-16,0 0 0,-1 0 15,1 0-15,0-21 0,-22 21 0,22 0 16,-22 0-16,22 0 0,-21 0 16,20-21-16,-20 21 0,20 0 0,-20 0 15,21 0-15,63 0 16,-64 0-16,-20 0 0,21 0 0,-22 0 15,1 0-15,20 0 0,-20 0 16,20 0-16,1 0 0,-21 0 0,20 0 16,-20 0-16,20 0 0,-20 0 15,-22 0-15,22 0 0,-22-21 0,0 21 16,1 0-16,-22 0 0,21 0 0,-21 0 16,1 0-16,-1 0 15,0 0-15,0 0 16,0 0-1,-21-22 142</inkml:trace>
  <inkml:trace contextRef="#ctx0" brushRef="#br0" timeOffset="32953.19">995 2815 0,'0'21'0,"-21"-21"94</inkml:trace>
  <inkml:trace contextRef="#ctx0" brushRef="#br0" timeOffset="33804.37">910 2836 0,'-21'0'0,"0"0"16,0 0 0,-1 0-1,1 0 1,0 0-16,0 0 16,0 0-1,0 0 1,-1 0-16,1 0 31,0 0-15,21 22 77,21-22-77,0 0-16,1 0 16,-1 0-16,0 0 0,0 0 15,0 0-15,22 0 0,-22 0 16,21 0-16,0 0 0,1 0 16,-1 0-16,0 0 0,22 0 0,-22 0 15,22 0-15,-1 0 0,-20 0 16,20-22-16,-21 22 0,64 0 15,-63 0-15,-1 0 0,-21 0 16,21 0-16,-20 0 0,20 0 0,-21 0 16,0-21-16,0 21 15,1 0-15,-44 0 94,1 0-94,0 0 16,0 0-16</inkml:trace>
  <inkml:trace contextRef="#ctx0" brushRef="#br0" timeOffset="34289.01">1291 2900 0,'-21'0'15,"42"0"-15,-63 0 16,21 0-1,21 21 32,0 0-31,0 0-16,0 1 16,0-1-16,0 0 0,0 0 15,0 0-15,0 0 0,-22 22 16,22-1-16,0-21 0,-21 64 15,21-43-15,0 1 0,-21-1 16,21-21-16,-21 21 0,21 1 0,0-22 16,0 21-16,-21-21 0,21 1 15,0-1-15,-21 0 0,21 0 0,0 0 16,0 0-16,0-42 62,0 0-62,0 0 16</inkml:trace>
  <inkml:trace contextRef="#ctx0" brushRef="#br0" timeOffset="35077.46">1968 3323 0,'0'-21'0,"0"42"0,0-63 16,0 21-1,0 0-15,0-1 0,0 1 16,0 0-16,0 0 16,0 0-16,-21 21 15,0-21-15,0 21 16,0 0-16,0 0 16,-1 0-16,1 0 0,0 0 15,0 0-15,0 21 0,0 0 16,-1 0-16,1 0 0,0 0 0,0 1 15,0-1-15,21 0 0,-21 21 16,-1-21-16,1 22 0,21-22 0,-21 0 16,21 21-16,0-20 0,0-1 15,0 0-15,0 0 0,0 0 0,0 0 16,0 1-16,0-1 16,21-21-16,0 0 0,1 0 15,-1 0-15,0 0 16,21 0-16,-21 0 0,1 0 15,-1-21-15,0-1 0,0 22 16,0-21-16,0 0 0,1 0 0,-1-21 16,0 20-16,0 1 0,0 0 15,-21-21-15,21 21 0,-21-1 0,22-20 16,-22 0-16,0 21 16,0-1-16,21 1 0,-21 0 15,0 0-15,0 42 63,0 0-63,0 0 0,0 1 15,0-1-15,-21 21 0,21-21 0,0 0 16,0 22-16,0-22 0,-22 0 16,22 0-16,0 22 0,0-22 0,0 0 15,0 0-15,0 0 16,0 0-16,0 1 0,22-1 15,-1-21 1,0 0-16,0 0 0,0 0 16,0 0-1,1 0-15,-1-21 0</inkml:trace>
  <inkml:trace contextRef="#ctx0" brushRef="#br0" timeOffset="36352.75">2836 3175 0,'0'0'16,"0"-21"-16,0 0 16,-21 21-16,0 0 15,0 0-15,0 0 16,-1 0-16,1 0 0,0 0 15,-21 0-15,21 0 0,-1 21 0,1 0 16,-42 0-16,42 0 16,-1 1-16,1 20 0,0-21 0,0 0 15,-21 43-15,42-43 16,0 21-16,0-21 0,-22 1 0,22-1 16,0 0-16,0 0 0,0 0 15,0 0-15,22-21 16,-1 22-16,0-22 15,0 0-15,0 0 0,0 0 16,1 0-16,-1 0 0,0-22 16,0 22-16,0-21 0,0 0 0,1 21 15,-1-21-15,0 0 0,0 0 16,0-1-16,0 1 0,1-21 0,-1 0 16,-21 20-16,21 22 15,-21-21-15,21 0 0,-21 0 0,21 0 16,-21 0-16,0-1 15,0 44 48,0-1-47,0 0-16,0 0 0,0 0 15,0 0-15,0 1 16,0-1-16,0 0 0,0 0 15,0 0-15,0 0 0,0 1 16,0-1-16,0 0 0,0 0 0,0 21 16,0-20-16,0 20 0,0-21 15,0 21-15,0-20 0,0 20 0,0-21 16,-21 21-16,21 1 0,0 41 16,0-41-16,0 20 15,0-20-15,0-1 0,0 0 0,0 22 16,0-22-16,0 0 0,0 22 15,0-22-15,0 1 0,0-1 0,21 0 16,-21 22-16,0-22 0,0 0 0,0 22 16,21-22-16,-21 1 0,0 20 15,0-21-15,0 1 0,22 20 0,-22-20 16,21-1-16,-21 0 0,21-21 0,-21 22 16,0-1-16,0-21 0,0 22 15,21-22-15,-21 0 0,0 21 16,0-21-16,0 1 0,0-1 15,0 0-15,0 0 0,-21-21 16,0 21-16,0-21 16,-1 0-16,1 0 0,0 0 15,0 0-15,0 0 0,0-21 16,-1 0-16,1 0 0,0 0 0,-21 21 16,21-43-16,-1 22 0,-20 0 15,21 0-15,-21-22 0,20 1 0,-20 0 16,21-1-16,0 1 0,-22 0 15,22-22-15,0 1 0,0-1 16,21 1-16,-21-1 0,21 1 0,-21-1 16,21-63-16,0 64 15,0-22-15,0 22 0,0-1 16,21 1-16,21-64 0,-21 63 16,22 22-16,-22-22 0,0 22 15,0 0-15,21 20 0,-20-20 0,-1 21 16,21-21-16,-21 20 0,0 1 0,1 0 15,-22 0-15,21 0 0,0 21 16,-21-21-16,21 21 0,-21-22 16,0 1-16,21 21 15,-21-21-15,21 21 32,1 0 77,-1 0-93</inkml:trace>
  <inkml:trace contextRef="#ctx0" brushRef="#br0" timeOffset="37788.75">4043 3323 0,'-21'0'31,"-1"0"-31,1 0 16,0 0-16,0 0 15,0 0-15,0 0 0,-1 0 0,1 0 16,0 0-16,0 0 0,0 0 31,42 0 16,0 0-47,0 0 16,22 0-16,-22 0 0,21 0 15,-21 0-15,22 0 0,-1 0 16,21 0-16,-20 0 0,20 0 0,-20 0 16,20-21-16,22 21 0,-22 0 0,1 0 15,-1 0-15,22 0 0,-22 0 16,1 0-16,-1 0 0,1 0 0,-1-21 15,-20 21-15,-1 0 0,0 0 16,1 0-16,-22 0 0,21 0 0,-21 0 16,1 0-16,-1 0 0,-21-21 15,21 21-15,-21-21 47</inkml:trace>
  <inkml:trace contextRef="#ctx0" brushRef="#br0" timeOffset="39324.47">4995 2985 0,'0'0'0,"-21"0"31,21 21 16,0 0-31,21-21-16,0 21 0,1-21 15,-1 21-15,0 0 0,0 1 16,21-22-16,-20 21 0,-1-21 15,21 21-15,-21 0 0,0-21 0,22 21 16,-22-21-16,21 21 0,-21-21 16,1 0-16,20 0 0,-21 22 0,0-22 15,0 0-15,1 0 0,-1 0 0,0 0 16,0 0-16,-21 21 0,21-21 31,-42 0-15,0 0-1,0 0-15,0 0 0,-1 0 16,1 21-16,0-21 0,0 0 16,21 21-16,-21-21 0,0 21 0,-1 0 15,-20-21-15,21 22 0,0-1 16,0 0-16,-1 0 0,-20 0 0,21 0 16,-21 1-16,20-1 0,-20 0 0,21 0 15,0 0-15,-22 0 16,22 1-16,0-1 0,0 0 0,0-21 15,0 21-15,-1-21 0,1 21 16,0-21 765,21-21-656,0 0-125</inkml:trace>
  <inkml:trace contextRef="#ctx0" brushRef="#br0" timeOffset="40328.67">6583 2519 0,'0'21'16,"21"-21"31,-21-21-47,21 0 0,-21 0 16,0-1-1,0 1 1,0 42 15,-21-21-15,21 22-16,-21-22 0,21 21 0,0 0 15,0 0 1,0 0-16,0 0 0,0 1 31,21-44 0,-21 1-31,21 21 0,-21-21 16,0 0-16,0 0 0,0 0 16,0-1-16,0 1 15,-21 42 17,21 1-32,-21-22 15,0 21-15,21 0 0,0 0 16,0 0-16,-22 0 0,22 1 0,0-1 15,0 0-15,0 0 0,0 0 0,0 0 16,0 1 0,22-22-16,-1 0 15,0 0-15</inkml:trace>
  <inkml:trace contextRef="#ctx0" brushRef="#br0" timeOffset="43080.16">6646 2561 0,'-21'0'32,"0"-21"-17,21 0 1,0 0-1,0 0 1,21 21-16,0-22 0,0 22 0,1-21 16,-1 21-16,0 0 0,0 0 15,0 0-15,0 0 0,1 0 16,20 0-16,-21 0 0,0 0 0,0 0 16,1 21-16,-1-21 15,-21 22-15,21-1 0,-21 0 16,0 0-16,0 0 15,0-42 48,-21-42-47,21 41-1,-21 1-15,-1 21 16,1 0-16,0-21 0,0 21 15,0 0-15,0 0 0,-1 0 16,1 0-16,-21 0 0,21 0 0,0 21 16,-1 0-16,1 1 0,-21-1 15,21 0-15,0 0 0,21 21 16,-22-20-16,1 20 0,21-21 0,-21 21 16,21-20-16,0 20 0,0-21 0,0 0 15,0 0-15,0 1 16,0-1-16,0 0 0,42 21 15,-20-21-15,-1-21 0,0 0 0,0 0 16,0 0 0,0 0-16,1 0 0,-1 0 0,0 0 15,0 0-15,0-21 0,0 0 0,1 21 16,-1-21-16,0 0 0,0 0 16,0-1-16,0 1 0,1-21 0,-1 21 15,-21-22-15,21 22 0,0-21 16,-21 21-16,0 0 0,0-1 0,21 1 15,-21 0-15,21 0 0,-21 0 16,0 42 15,0 0-15,0 21-16,0-20 0,0-1 16,0 21-16,0-21 0,0 0 15,0 22-15,0-22 0,0 0 0,0 21 16,0-20-16,0-1 0,0 0 15,0 0-15,0 0 0,22-21 16,-1 0-16,0 0 0,0 0 16,0 0-16,22 0 0,-22-21 15,0 21-15,21-21 0,-21 0 0,1 0 16,20-22-16,-21 22 0,0 0 16,0-21-16,1-1 0,-1 22 0,0-42 15,0 41-15,-21 1 16,0 0-16,0 0 0,0 0 15,-21 21 17,21 21-32,-21 0 0,21 0 15,0 22-15,0-22 0,-21 0 0,21 21 16,0-21-16,-22 22 0,22-22 16,0 0-16,0 21 0,0-20 0,0-1 15,0 0-15,0 0 0,0 0 16,0 0-16,0 1 15,0-1-15,0-42 32,0-1-17,0 1-15,0 0 16,22-21-16,-22 21 0,21-1 0,-21-20 16,21 0-16,-21 21 0,21-22 15,0 22-15,0-21 0,1 21 16,20-22-16,-21 22 0,0 21 15,0 0-15,1-21 0,-1 21 16,0 0-16,-21 21 0,21 0 16,0 0-16,-21 1 0,0-1 15,21 42-15,-21-42 16,0 22-16,0-22 0,0 0 0,0 21 16,0-20-16,0-1 0,0 0 15,0 0-15,22 0 0,-1-21 16,-21 21-16,21 1 0,21-22 15,-21 0-15,1 0 0,20 0 16,0 0-16,-21 0 0,43-43 16,-43 43-16,21-21 0,-20-21 15,-1 21-15,0-1 0,0-20 16,0 21-16,0 0 0,-21-22 0,22 22 16,-22 0-16,21 0 0,-21 0 15,21 0-15,-21-1 0,0 44 47,0-1-47,0 0 0,0 0 16,0 0-16,-21 0 0,21 1 15,0-1-15,0 0 0,0 21 0,0-21 16,0 1-16,0-1 0,0 0 16,0 21-16,21-42 15,21 21 1,-21-21-16,1 0 15,-1 0-15,21-21 0,-21 0 0,0 21 16,1-21-16,-1 0 0,21 0 0,-21-1 16,0 1-16,-21-21 0,22 21 15,-1-22-15,0 22 0,-21 0 0,0-21 16,21 21-16,-21-1 0,21 22 16,-21-21-16,0 0 0,0 0 15,0 42 16,0 0-15,0 0-16,0 1 0,0-1 16,0 0-16,0 0 0,0 21 0,0-20 15,0 62-15,0-41 0,0-1 16,0 0-16,0 1 16,0-1-16,0 21 0,0-20 0,0 20 15,0 1-15,-21-1 0,21 1 0,0-1 16,0 1-16,0-1 0,0 1 15,0-1-15,0 1 0,0-1 16,0 1-16,0-1 0,21 1 0,-21 84 16,0-85-16,0-20 0,0 20 15,0 1-15,0-22 0,0 22 0,0-22 16,0 0-16,0 1 0,0 62 16,-21-83-16,0-1 0,21 0 15,-21 0-15,21 0 0,-21-21 31,-1-21-31,1 0 0,21 0 16,-21 0-16,0-1 0,0-20 16,0 0-16,-1-1 0,-20-20 0,21 21 15,-21-22-15,-1-21 0,1 22 0,0-22 16,20 22-16,-20-22 0,21 22 16,0-22-16,0-63 0,21 84 15,0 1-15,0-85 0,0 84 16,21 1-16,-21-1 15,21 1-15,0 20 0,0 1 0,0 0 16,22-1-16,-22 22 0,21-42 16,1 41-16,-22 1 0,0 21 15,21-21-15,-21 0 0,1 21 16,-1 0-16,-21-21 16,21 21-1,0 0 48,0 0-48</inkml:trace>
  <inkml:trace contextRef="#ctx0" brushRef="#br0" timeOffset="43564.96">9461 2413 0,'0'0'0,"0"-21"0,0 0 15,0 0-15,-21 21 47,21 21-47,0 0 0,0 0 16,0 0-16,0 22 0,0-1 0,0 0 15,-21 1-15,21-1 0,-21 0 16,21 1-16,0-1 0,-21 0 0,21 1 16,-21-1-16,21-21 0,-22 0 0,22 22 15,0-22-15,0 0 0,0 0 16,-21-21-16,21 21 0,0 0 15,-21-21 1,21-21 0,0 0-16,0 0 15</inkml:trace>
  <inkml:trace contextRef="#ctx0" brushRef="#br0" timeOffset="44277.07">9038 2815 0,'-21'0'0,"42"0"0,-63 0 16,63 0 31,0 0-47,0-21 0,0 21 16,22 0-16,-1-21 0,-21 21 15,22-21-15,-1 0 0,0 21 0,1-22 16,-1 1-16,0 0 0,1 0 15,-22 0-15,21 0 0,-21-1 0,0 1 16,1 0-16,-22 0 0,0 0 16,0-43-16,0 43 0,0 0 15,0 0-15,0 0 16,0 42 0,0 0-1,0 0-15,0 21 16,0-20-16,0 20 0,0-21 0,-22 21 15,22 1-15,0-22 0,-21 21 16,21 1-16,0-22 0,0 21 16,-21-21-16,21 22 0,-21-22 0,21 0 15,-21 0-15,21 0 0,0 0 16,0 1-16,0-1 16,0-42 15,0-1-16,0 1-15,0 0 16,0 0-16,21 0 0,-21 0 16,21-22-16,0 22 0,22 0 0,-22 0 15,0 0-15,0-1 0,21 1 16,22-21-16,-43 21 16,0 21-16,22 0 0,-22 0 0,0 0 15,0 0-15,0 0 0,0 21 16,1 0-16,-22 21 15,0-20-15,0-1 0,0 0 0,0 0 16,0 21-16,0-20 0,0-1 16,-22 0-16,1 0 0,21 0 0,-21 0 0,21 1 15,-21-22-15,21 21 0,-21-21 16,21 21-16,0-42 47,0 0-32,21-1-15,0 1 0</inkml:trace>
  <inkml:trace contextRef="#ctx0" brushRef="#br0" timeOffset="44532.92">10287 2625 0,'0'63'15,"0"-42"1,-21 1-16,0 20 0,21-21 16,-22 0-16,22 0 0,0 1 0,0-1 15,-21 0-15,21 0 16,0 0-16,-21-21 0,21 21 0,21-42 62,-21 0-62,0 0 0</inkml:trace>
  <inkml:trace contextRef="#ctx0" brushRef="#br0" timeOffset="44732.32">10245 2371 0,'0'0'0,"-22"0"0,1 0 15,0 0 1,21 21 15,0 0-15,21-21-16,0 0 16,1 21-16</inkml:trace>
  <inkml:trace contextRef="#ctx0" brushRef="#br0" timeOffset="45268.79">10583 2604 0,'0'0'0,"0"21"0,-21-21 0,21 21 15,0 0-15,0 0 16,-21 0-16,21 1 0,0-1 15,0 0-15,0 0 0,-21-21 16,21 21-16,0 0 0,0 1 0,0-1 16,0 0-16,0 0 0,0 0 0,-21-21 15,21 21-15,0 1 16,0-44 31,0 1-47,0 0 0,0 0 15,0 0-15,0 0 0,0-1 0,0-20 16,0 21-16,21-21 0,0 20 16,0-20-16,-21 21 0,42-21 15,-20 20-15,-1 1 0,21 0 0,-21 0 16,64 21-16,-43 0 16,-21 0-16,64 0 0,-43 21 15,-20 0-15,20 0 16,-21 22-16,0-22 0,0 0 0,-21 43 15,0-22-15,0-21 0,0 0 16,-21 22-16,0-22 0,0 21 16,-21-21-16,42 0 0,-43 1 15,22-1-15,0-21 0,21 21 16,21-42 15,0 0-31,0 21 16,1-22-16,20 1 0,0 21 15</inkml:trace>
  <inkml:trace contextRef="#ctx0" brushRef="#br0" timeOffset="46128.33">11578 2646 0,'0'-21'0,"0"42"0,0-63 0,0 20 15,0 1 1,-21 21-16,0 0 0,0 0 15,-1 0-15,1 21 16,0-21-16,0 22 0,0-1 16,0 0-16,21 0 0,-22 21 15,1-20-15,0-1 0,0 0 0,21 0 16,0 21-16,0-20 0,-21-1 16,21 0-16,0 0 0,0 0 15,21-21-15,0 0 16,0 0-16,0 0 15,1 0-15,-1 0 0,0 0 0,0-21 16,0 0-16,0 21 0,-21-21 0,22 0 16,-1-1-16,-21 1 0,0 0 15,0 0-15,21 21 0,-21-21 16,0 0-16,21 21 0,-21-22 16,0 44 30,0-1-46,0 0 16,0 0-16,0 0 0,-21 0 16,21 22-16,0-22 0,-21 0 15,21 21-15,0 1 0,0-22 0,0 21 16,-21 22-16,21-22 0,-22 0 0,22 22 16,0-1-16,-21-20 0,21 20 0,0 1 15,0-1-15,0 1 16,0-22-16,0 22 0,0-1 0,0 22 15,21 42-15,-21-64 0,22 22 16,-22-22-16,21 1 0,-21-1 16,0 1-16,21-1 0,-21 1 0,0-1 15,0-20-15,0 20 0,0-20 16,0 20-16,0-21 0,-21 1 0,21-22 0,-21 21 16,-1-21-16,22 22 0,-21-22 15,0-21-15,0 21 0,0-21 16,0 0-16,-1 0 0,-20 0 15,21-21-15,-21 0 0,20-22 0,-20 1 16,0 0-16,-1-1 0,22-20 16,-21-1-16,0-20 0,20 20 0,-20-20 15,21-22-15,21 21 0,0-127 16,0 107-16,0-1 0,42-106 16,-21 127-16,22 1 0,20-86 15,-20 107-15,-1-1 16,0 22-16,1 0 0,-22-1 0,21 1 15,0 0-15,-20 21 0,20-1 16,0-20-16,-21 21 0,22-21 16,-22 42-16,0-22 15,0 22 32</inkml:trace>
  <inkml:trace contextRef="#ctx0" brushRef="#br0" timeOffset="47193.6">13081 2900 0,'0'0'0,"-21"0"0,21 21 0,-21-21 15,42 0 17,0-21-32,0 0 15,0 0-15,22-1 0,-22 1 0,0 0 16,0-21-16,0 21 0,0-22 15,1 1-15,-22 0 0,21 20 0,-21-20 16,21 0-16,-21-1 0,0 22 16,0 0-16,0 0 0,0 0 0,0 0 15,-21 21 1,0 0-16,-1 21 16,22 0-16,-21 0 0,0 0 0,0 0 15,0 22-15,0-22 0,21 21 0,0 1 16,0-1-16,0-21 0,0 21 15,0-20-15,0-1 0,0 21 0,0-21 16,0 0-16,21-21 0,0 22 16,0-22-16,0 0 0,22 0 15,-22 0-15,21 0 0,0 0 16,1 0-16,20-43 16,-42 22-16,22 0 0,-22 0 15,0 0-15,21-22 0,-20 22 0,-1-21 16,0 21-16,0-22 0,-21 22 15,0 0-15,21 0 0,-21 0 0,21-1 16,-21 44 15,0-1-31,0 0 16,-21 21-16,21-21 0,0 1 0,0 20 16,-21-21-16,21 0 0,0 22 0,0-22 15,0 0-15,0 0 0,-21 0 16,21 0-16,-21 1 0,21-1 15,0-42 32,0-1-47,0 1 0,0 0 16,0 0-16,0-21 0,21 20 16,0-20-16,-21 0 0,21 21 0,0-22 15,1 22-15,20 0 0,-21-21 16,21 20-16,1 22 0,-22-21 0,21 0 15,1 21-15,-1 0 0,0 0 16,1 21-16,-22 0 0,0 1 0,0-1 16,0 0-16,0 0 0,-21 21 0,0 1 15,0-22-15,0 21 16,0-21-16,-21 43 0,0-43 16,0 21-16,21-20 0,-21-1 0,0 0 15,21 0-15,0 0 16,-22-21-16,44-21 31,-22 0-15,21 21-16,0-21 0,0 0 0,0-1 15</inkml:trace>
  <inkml:trace contextRef="#ctx0" brushRef="#br0" timeOffset="47494.52">14774 2434 0,'0'0'0,"0"-21"0,0 0 16,0 0-16,-21 21 15,0 0-15,0 0 16,21 21-16,-21 0 0,-1 0 16,1 22-16,0-22 0,0 21 0,0-21 15,0 22-15,-1 20 0,22-21 16,-21-20-16,21 20 0,0-21 15,0 0-15,0 22 0,0-22 16,0 0-16,21 0 0,1-21 16,-1 0-16,0 21 15,0-21-15,0 0 0,0 0 0,22 0 16,-22-21-16,0 0 0,21 21 16,-20-21-16,20-22 0,-21 22 0,21 0 15,1-21-15</inkml:trace>
  <inkml:trace contextRef="#ctx0" brushRef="#br0" timeOffset="48178.13">15325 2180 0,'0'21'0,"0"-42"0,21 0 0,-21 0 15,-21 21 1,-1 0 0,22 21-16,-21-21 0,0 21 0,21 22 15,-21-22-15,0 21 0,21-21 0,-21 22 16,-1 20-16,22-21 0,-21 1 15,0-1-15,21 0 0,-21 1 0,21-1 16,-21 0-16,21 1 0,-21-22 16,21 21-16,0-21 0,0 22 15,0-22-15,0 0 0,21-21 16,0 0-16,0 0 16,0 0-16,22 0 0,-22-21 0,21 21 15,-21-21-15,22 0 0,-22-1 16,21 1-16,0-21 0,-20 21 15,-1-22-15,21 22 0,-21-21 0,0 21 16,1-22-16,-1 22 0,0 0 0,-21 0 16,0 0-16,21 0 0,-21-1 15,0 44 17,0-1-32,-21 0 15,21 0-15,-21 0 0,21 22 0,-21-22 16,21 21-16,-22-21 0,22 0 15,0 22-15,0-1 16,0-21-16,0 0 0,0 22 16,22-22-16,-1-21 15,0 0-15,0 0 0,0 0 0,0 0 16,22 0-16,-22 0 0,21-21 0,-21 21 16,22-21-16,-22-1 0,21 1 15,-21 0-15,1-21 0,20 21 0,-42-22 16,21 22-16,0-21 0,-21-1 15,0 1-15,0 0 0,0 21 0,0-1 16,-21-20-16,0 21 0,0 21 16,0-21-16,-22 21 0,22 0 15,0 0-15,0 0 0,-22 0 0,22 21 16,0-21-16,0 21 0,0 0 16,-22 0-16,22 1 0,21-1 0,-21 21 15,21-21-15,-21 0 0,21 1 0,0-1 16,0 0-16,0 0 15,0 0-15,21-21 0,0 0 16,0 0-16,1 0 0,20 0 0,0 0 16</inkml:trace>
  <inkml:trace contextRef="#ctx0" brushRef="#br0" timeOffset="48573.42">16489 2477 0,'42'-22'0,"-84"44"0,105-65 0,-42 43 0,-21-21 16,0 0-1,-21 21 1,0 0-16,0 0 16,0 0-16,0 0 0,-1 21 0,1 0 15,0-21-15,0 21 0,0 1 0,21-1 16,-21-21-16,21 21 0,0 0 16,0 0-16,0 0 0,0 1 15,21-22-15,0 21 0,0 0 16,0 0-16,0-21 0,1 21 15,-1 0-15,0-21 0,0 43 16,-21-22-16,21-21 0,-21 21 16,0 0-16,-21 0 15,0-21-15,0 22 0,0-22 16,-1 0-16,-20 0 0,21 0 16,-21 0-16,20 0 0,-20 0 0,21 0 15,-21 0-15,20 0 0,1 0 16,0 0-16,21-22 0,-21 22 15,21-21 1,0 0-16,21 21 16,0 0-16,0-21 0,22 21 0,-22 0 15,21-21-15</inkml:trace>
  <inkml:trace contextRef="#ctx0" brushRef="#br0" timeOffset="48926.21">16785 2646 0,'21'0'32,"0"0"-32,1 0 0,-1 0 15,0 0-15,0-21 0,0 21 16,0-21-16,1-1 0,-1 22 16,0-21-16,0 0 0,0 0 0,0 0 15,-21 0-15,0-1 0,0 1 16,0 0-16,0 0 15,-21 21-15,0 0 16,0 0-16,0 0 0,0 0 0,-1 21 16,1-21-16,0 21 0,21 22 0,-21-22 15,0 0-15,0 0 0,-1 21 16,22-20-16,0 20 0,-21-21 0,21 0 16,0 0-16,0 1 0,0-1 15,0 0-15,0 0 0,0 0 0,21-21 16,1 0-16,-1 21 0,0-21 15,0 0-15,21 0 0,1 0 16,-1 0-16,0 0 0,22 0 0,-22 0 16</inkml:trace>
  <inkml:trace contextRef="#ctx0" brushRef="#br0" timeOffset="49448.43">17949 2455 0,'0'-21'0,"0"42"0,0-63 0,-21 21 15,0 0-15,0 21 0,21-21 0,-43 21 16,22 0-16,0 0 0,0 0 16,0 0-16,-22 0 0,22 0 0,-21 0 15,-22 21-15,22 0 16,21 0-16,-21 0 0,20 22 16,-20-22-16,-21 42 0,41-42 15,1 22-15,21-22 0,0 21 16,-21-21-16,21 1 0,0-1 15,0 0-15,0 0 0,0 0 0,21-21 16,0 21-16,1-21 0,41 0 16,-42 0-16,22 0 0,20 0 15,-21 0-15,-20-21 0,20 0 16,0 0-16,-21 0 0,22 0 0,-22-22 16,0 1-16,21 0 0,-20-1 15,-1-20-15,-21 20 0,21 1 0,0-21 16,0 20-16,-21 1 0,0-22 15,0 22-15,0 0 0,0 21 16,0-22-16,0 22 0,0 0 16,0 0-16,0 42 15,0 0-15,-21 0 16,0 22-16,21-22 0,-21 21 0,21 0 16,0 1-16,0 20 0,0-20 15,0-1-15,0 21 0,0-20 0,0-1 16,0 0-16,0 1 0,21-22 15,0 21-15,-21-21 0,21 1 16,0-1-16,1 0 0,-1-21 16,0 0-16,21 0 15,-21 0-15,1-21 0</inkml:trace>
  <inkml:trace contextRef="#ctx0" brushRef="#br0" timeOffset="50544.81">19494 2201 0,'0'0'0,"0"-21"16,-21 0-16,21 0 0,-21 0 16,21 0-16,0-1 15,-21 22 16,21 22-31,-21-1 0,21 0 16,-21 0-16,21 0 0,-22 22 0,1-1 16,21-21-16,-21 21 0,0 1 15,21-1-15,-21 0 0,21 1 0,-21-1 16,21-21-16,-22 22 0,22-22 16,0 0-16,0 0 0,0 0 15,22-21 1,-1 0-16,0-21 15,0 0-15,-21 0 0,21 0 16,0-22-16,1 22 0,-1-21 0,0 21 16,0-22-16,0 1 0,0 21 15,1 0-15,-1-22 0,-21 22 0,21 21 16,0-21-16,0 21 16,-21 21-1,0 0-15,21 0 16,-21 22-16,0-22 0,0 0 0,0 21 15,0-20-15,0-1 0,22 0 16,-1 0-16,-21 21 0,21-20 16,0-1-16,0-21 0,0 0 15,1 21-15,-1-21 0,0 0 16,0 0-16,43 0 0,-43 0 16,21-21-16,-21 0 0,0-1 15,1 1-15,20 0 0,-21-21 0,0 21 16,0-22-16,1 1 0,-22 21 0,21-22 15,0 22-15,-21-21 0,0 21 16,0 0-16,0-1 0,21 1 0,-21 0 16,0 42 15,0 0-31,0 1 16,0-1-16,-21 0 0,21 21 15,0 1-15,0-22 0,0 21 0,-21 0 16,21-20-16,0 20 0,0-21 15,0 0-15,0 22 0,0-22 0,0 0 16,21 0-16,0-21 16,0 0-16,0 0 0,1 0 15,-1 0-15,21 0 0,-21 0 0,22-21 16,-22 0-16,21 0 0,-21-1 16,22-20-16,-22 21 0,21-21 15,-21-1-15,22 1 0,-22 21 0,0-22 16,0 22-16,-21 0 0,0 0 15,21 21-15,-21 21 16,-21-21 0,21 21-16,-21 0 0,0 1 0,21 20 15,-21-21-15,21 0 0,0 22 16,-22-22-16,22 0 0,0 0 0,0 0 16,0 0-16,0 1 0,0-1 15,22-21 1,-1 0-16,0 0 15,0 0-15,0-21 0,0-1 16,-21 1-16,22 0 0</inkml:trace>
  <inkml:trace contextRef="#ctx0" brushRef="#br0" timeOffset="50896.49">20955 1926 0,'0'0'16,"-21"-21"-16,0 21 0,-1 0 0,1 0 0,0 0 15,-21 0-15,21 21 0,-1 0 16,1-21-16,0 22 0,0-1 16,0 0-16,21 0 0,0 0 0,0 0 15,21 1 1,0-22-16,0 0 0,0 0 0,1 0 16,20 0-16,-21 0 15,0 0-15,0 0 0,-21-22 0,22 22 16,-22-21-16,21 21 0,-21-21 15,0 0-15,0 0 0,0 0 0,0-1 16,0 1-16,-21 21 16,-1 0-16,1 0 15,0 0-15,0 21 0,0 1 16,0-1-16,-1 0 0,1 0 16,21 0-16,-21 22 0,0-22 15,21 0-15,0 0 0,0 0 16,0 0-16,0 1 0,21-22 0,0 21 15</inkml:trace>
  <inkml:trace contextRef="#ctx0" brushRef="#br0" timeOffset="51189.64">21484 1905 0,'0'0'0,"0"-21"0,-21 21 15,0 21 1,0 0-16,-1 0 0,22 22 16,-21-22-16,0 21 0,0 1 15,21-1-15,0-21 0,-21 21 16,0 1-16,21-1 0,-22 0 16,22 1-16,0 20 0,-21-20 15,21-1-15,0-21 0,-21 0 0,21 0 16,0 1-16,0-1 0,21-21 31,0 0-31,1-21 16,-1-1-16,0 1 0,0 0 0</inkml:trace>
  <inkml:trace contextRef="#ctx0" brushRef="#br0" timeOffset="51682.36">21992 1842 0,'0'0'15,"0"-22"-15,0 1 0,0 0 0,0 42 32,0 0-32,0 1 0,-21-1 15,0 21-15,0 0 0,21 1 16,-22-1-16,1 0 0,0 1 0,21-1 16,0 22-16,-21-22 0,0 0 15,21 1-15,-21 41 16,21-63-16,0 22 0,-22-22 0,22 0 15,-21 0-15,21 0 0,0 1 16,-21-22-16,21-22 31,0 1-31,0 0 0,0 0 16,0 0-16,21-22 0,0 22 0,1-21 16,-1 0-16,0 20 0,0-20 15,21 21-15,-20 0 0,20-22 0,21 1 16,-20 21-16,-22 21 15,21 0-15,1 0 0,-22 0 0,21 0 16,-21 0-16,22 21 0,-22 0 16,0 0-16,0 1 0,-21 20 15,0 0-15,0 22 0,0-22 16,0 0-16,0-20 0,-21 20 16,21 0-16,-21-21 0,0 1 0,21-1 15,-22 0-15,1 0 0,0 0 16,21 0-16,-21-21 15,0 0-15,21-21 16,-21 21-16,21-21 16,0 0-16</inkml:trace>
  <inkml:trace contextRef="#ctx0" brushRef="#br0" timeOffset="51916.31">21188 2201 0,'0'0'0,"-21"0"0,-43 0 31,85 0-15,0 0-16,1 0 16,20 0-16,-21 0 0,21-21 0,-20 21 15,20 0-15,0 0 0,-21 0 16,1 0-16,-1 0 0,0 0 0</inkml:trace>
  <inkml:trace contextRef="#ctx0" brushRef="#br0" timeOffset="53528.82">5842 4720 0,'0'0'0,"-21"0"0,42 0 31,0-21-16,-21 0-15,21 0 16,0 0-16,-21-1 0,0 1 16,0 0-16,0 0 0,-21-21 15,0 20-15,0 1 0,0 0 16,-22 0-16,22 0 0,-21 21 16,21-21-16,-22 21 0,22 0 0,-21 0 15,21 0-15,-22 0 0,22 21 0,-21 0 16,21 0-16,0 21 0,-1-20 15,1 20-15,0-21 0,0 21 16,21 22-16,-21-22 0,21 1 0,0-1 16,0 21-16,0-20 0,0-1 15,0-21-15,0 22 0,21-22 0,0 0 16,0 0-16,0-21 0,1 0 0,-1 0 16,21 0-16,-21 0 0,22 0 15,-1 0-15,-21-21 0,21 0 0,1 0 16,-22-1-16,21 1 0,1-21 15,-22 21-15,21-22 0,-21 1 16,0 21-16,1-21 0,20-22 16,-42 22-16,21 21 0,-21-22 15,0 22-15,0 0 0,0 0 16,0 42 0,0 0-16,-21 0 15,21 0-15,0 1 0,-21-1 0,21 21 16,0-21-16,0 0 0,0 22 0,0-22 15,0 21-15,0-21 0,21 1 16,0-1-16,0-21 0,0 21 0,1-21 16,-1 0-16,0 0 0,0 0 15,0 0-15,22 0 0,-22-21 16,0 21-16,21-21 0,-21-1 0,1 1 16,-1 0-16,0-21 0,0 21 15,0-1-15,-21 1 0,0-21 0,0 21 16,0 0-16,0-1 0,0 1 15,0 0-15,0 0 0,-21 21 16,0 21 0,21 0-16,0 0 0,0 1 0,0-1 15,0 21-15,0-21 0,0 0 16,-21 22-16,21-22 0,0 21 0,0-21 16,-21 22-16,21-22 0,0 0 15,0 0-15,0 0 0,0 1 16,0-1-16,0-42 31,0-1-15,0 1-16,0-21 0,0 21 0,0 0 15,0-22-15,21 1 0,0 21 16,0-22-16,0 22 0,-21-21 0,43 21 16,-22-22-16,0 22 0,21 0 0,1 0 15,-1 0-15,0 21 0,1 0 16,-1 0-16,43 0 0,-43 21 15,-21 0-15,21-21 0,1 42 16,-22-20-16,0-1 0,0 0 16,-21 21-16,0-21 0,0 22 0,0-1 15,0-21-15,0 22 0,-21-1 16,21-21-16,-21 0 0,0 0 16,21 1-16,0-1 0,21-42 31,-21-1-16,21 1-15,21 0 0</inkml:trace>
  <inkml:trace contextRef="#ctx0" brushRef="#br0" timeOffset="54293.9">7895 4593 0,'0'0'0,"0"-106"31,-21 106-31,0 0 0,0-21 16,-1 21-16,1 0 0,0 0 15,0 0-15,-21 21 0,20 1 0,-20-1 16,21 0-16,-21 0 0,20 0 16,-20 0-16,21 1 0,0 20 0,0-21 15,-22 21-15,43-20 0,-21 20 0,21-21 16,-21 0-16,21 0 0,0 1 15,0-1-15,0 0 0,21-21 16,0 0-16,0 0 0,1 0 16,41 0-16,-42 0 0,22-21 15,-22 0-15,21-1 0,0 1 16,-20 0-16,20 0 0,-21 0 16,0 0-16,22-22 0,-22 22 15,0 0-15,-21 0 0,21 0 16,-21-1-16,21 22 0,-21-21 15,0 42 17,0 1-17,0-1-15,0 0 0,0 0 0,-21 21 16,21 1-16,-21-1 0,0 0 16,21 1-16,0-1 0,-21 22 0,21-1 15,0 1-15,0-1 0,0 1 0,0-1 16,21 1-16,0 20 0,0-20 15,0 20-15,0 1 0,1-21 16,-1 20-16,0 1 0,21 0 0,-21-22 0,1 22 16,-22-22-16,21 22 0,21 63 15,-42-84-15,0-1 16,0 1-16,0-22 0,0 0 0,0 1 16,-21-1-16,21 0 0,-21 1 0,-22-22 15,22 0-15,0 0 0,-21 0 0,-1-21 16,1 0-16,0 0 0,-1 0 15,1 0-15,-21 0 0,20-21 0,-20 0 16,-1-21-16,1 20 0,20-41 16,-20 21-16,-1-22 0,1-21 0,21 22 0,-1-22 15,1 1-15,21-1 0,-22 21 16,43-20-16,0-1 0,0 22 0,0-22 16,0 21-16,0 1 0,22-22 15,-1 43-15,0-22 0,21 1 16,-21 21-16,22-22 0,-22 22 0,21-1 15,1 1-15,-1-21 0,21 20 0,-20 1 16,20 0-16,1-22 0</inkml:trace>
  <inkml:trace contextRef="#ctx0" brushRef="#br0" timeOffset="55925.99">8424 4678 0,'0'0'0,"-21"0"15,21-21-15,-21 21 0,21-21 16,0-1-16,-21 22 15,0 22 1,21-1 0,0 0-16,0 0 0,0 21 0,-22-20 15,22 20-15,0-21 0,0 21 16,0 1-16,0-1 0,0-21 16,0 22-16,0-22 0,0 0 0,0 0 15,0 0-15,0 0 0,22-21 16,-1 0-16,0 22 15,0-22-15,0 0 0,0 0 0,1-22 16,-1 22-16,0-21 0,0 0 0,0 0 16,22 0-16,-22-22 0,0 22 0,0-21 15,-21 21-15,21-22 0,0-20 16,-21 42-16,22-22 16,-22 22-16,21 0 0,-21 0 15,21 21-15,-21 21 31,0 0-31,0 0 0,0 1 16,0-1-16,0 0 0,0 21 0,0-21 16,0 1-16,0-1 0,0 21 15,0-21-15,21 0 0,0 1 0,-21-1 16,21-21-16,1 21 0,-1-21 16,0 0-16,0 0 0,0 0 15,0 0-15,1 0 0,20 0 0,-21-21 16,0 0-16,22-22 0,-22 22 15,0 0-15,0-21 16,0-1-16,0 1 0,1 0 0,-1-1 16,0 1-16,-21 0 0,21-1 0,0 1 15,-21 0-15,21-1 0,-21 1 16,0 21-16,0 0 0,0-22 0,0 22 16,0 0-16,0 42 31,-21 0-31,21 0 0,0 22 15,-21-22-15,0 21 0,21 1 16,0-1-16,0 0 0,0 1 16,-21-1-16,21 0 0,0 1 0,0 20 15,0 1-15,0-22 16,0 0-16,0-21 0,0 1 0,0 20 16,0-21-16,21-21 0,-21 21 0,21 0 15,0-21-15,0 0 0,1 0 16,-1 0-16,21 0 0,-21 0 0,22 0 15,-22-21-15,21 0 0,0 0 0,1 0 16,-1 0-16,0-1 0,1 1 16,-22 0-16,21-21 0,22-22 15,-43 43-15,0-21 0,21-22 16,-42 43-16,0 0 0,0 0 16,0 0-16,0-1 0,0 1 0,0 0 15,-21 21 1,0 0-16,0 0 0,0 0 15,0 0-15,-1 0 0,1 21 16,0 0-16,0 1 0,0-1 0,0 0 16,-1 0-16,1 0 0,0 22 0,21-22 15,0 21-15,-21 0 0,21-20 16,-21 20-16,21-21 0,0 21 0,0-20 16,0-1-16,0 0 0,0 0 0,0 0 15,21 0-15,0-21 0,0 0 16,0 0-16,1 0 15,-1 0-15,0 0 0,21 0 0,-21-21 16,1 0-16,-1 0 16,0 0-16,0 0 0,0-22 0,0 22 15,-21-21-15,22-1 0,-1-20 16,-21 42-16,0 0 0,21-1 16,-21 1-16,0 42 31,0 1-16,0-1-15,0 0 0,0 0 0,0 0 16,0 0-16,0 1 0,0-1 16,21 21-16,-21-21 0,0 0 0,0 1 15,21-1-15,0 0 0,1 0 16,-1 0-16,0-21 0,0 0 16,0 0-16,0 0 0,1 0 15,-1 0-15,0 0 0,0 0 0,0 0 16,0-21-16,1 0 0,-1 21 0,0-42 15,0 20-15,0 1 0,0-21 16,1 21-16,-22-22 0,0 1 0,21 0 16,-21 21-16,0-22 0,0 22 15,0 0-15,0 0 0,0 0 0,0-1 16,-21 22 0,-1 0-1,22 22 1,0-1-1,0 0-15,0 0 0,0 0 16,0 0-16,22 1 0,-22-1 0,0 0 16,0 0-16,21 0 0,-21 0 15,0 1-15,21-1 0,-21 0 0,0 0 16,0 0-16,0 0 0,0 1 16,0-1-1,21-21-15,0 0 16,0 0-16,1 0 15,-1 0-15,-21-21 16,21-1-16,0 1 0,0 0 0,0 0 16</inkml:trace>
  <inkml:trace contextRef="#ctx0" brushRef="#br0" timeOffset="56680.07">11853 4297 0,'0'-21'16,"0"42"-16,0-85 0,0 43 0,0 0 0,0-21 15,0 21-15,0-1 0,0-20 16,0 21-16,0 0 0,0 63 47,0-21-47,0 22 0,0-22 0,0 42 15,0-20-15,0-1 0,0 21 16,0-20-16,0 20 0,0-20 0,0-1 16,0 21-16,0-20 0,0-1 0,0 0 15,0 1-15,0-1 0,0 0 16,0-20-16,0-1 0,0 21 0,0-21 16,-21 0-16,0-42 31,21 0-31,0 0 0,0 0 15,0 0-15,0-22 0,0 1 16,0 21-16,0-22 0,0 1 16,0 21-16,21-21 0,0 20 0,0-20 15,1 21-15,20 0 0,-21 0 0,21-1 16,-20 22-16,20 0 0,0-21 16,-21 21-16,22 0 0,-22 0 0,21 21 15,-21 1-15,22-1 0,-22 0 16,0 0-16,0 21 0,0-20 0,1 20 15,-22-21-15,0 21 0,0-20 0,0 20 16,0 0-16,-22-21 0,1 1 16,0-1-16,0 21 0,-21-21 15,20-21-15,-20 21 0,21-21 0,-21 0 16,20 0-16,1 0 0,-21 0 0,21 0 16,0 0-16,-1 0 0,1 0 15,0 0-15,21-21 0,-21 0 16,21 0-1,0 0-15,21 21 0,-21-21 16,21 21-16,0-22 0,1 1 0,-1 21 16,0-21-16</inkml:trace>
  <inkml:trace contextRef="#ctx0" brushRef="#br0" timeOffset="57100.83">12509 4572 0,'0'0'0,"0"-21"16,0 0-16,0 0 0,0-1 16,0 1-16,22 0 15,-1 21-15,-21-21 16,21 21-16,0 0 0,0 0 0,0 0 16,1 0-16,-1 0 0,0 0 15,21 21-15,-21-21 0,1 21 0,20 0 16,-21 1-16,0 20 0,0-21 15,1 0-15,-1 22 0,-21-22 16,0 0-16,0 21 0,0-21 0,0 1 16,0 20-16,0-21 0,-21 21 15,-1-42-15,22 22 0,-21-22 16,21-22 0,0 1-16,0 0 15,0 0-15,0 0 0,0 0 16,0-1-16,21 1 0,-21-21 0,22 21 15,-22-22-15,21 22 0,0-21 0,0 21 16,-21 0-16,21-1 0,0-20 16,1 42-16,-1-21 0,0 0 15,0 21-15,21 0 0,-20-21 0,-1 21 16,21 0-16,-21 0 0,0 0 16,22 0-16</inkml:trace>
  <inkml:trace contextRef="#ctx0" brushRef="#br0" timeOffset="57657.02">13822 4530 0,'21'0'0,"-42"0"0,63 0 0,-21 0 16,0 0-16,-21-21 0,0-1 0,22 1 16,-22 0-16,0 0 15,0 0-15,0 0 0,-22 21 0,1-22 0,0 1 16,0 0-16,-21 0 0,20 21 15,1 0-15,-21 0 0,21 0 16,-22 0-16,1 0 0,21 0 0,-21 21 16,20 0-16,1 0 0,0 22 0,0-22 15,0 21-15,0-21 0,-1 22 16,1-1-16,21-21 0,0 22 0,0-22 16,0 21-16,0-21 0,0 0 15,0 1-15,21-1 0,1 0 0,-1 0 16,0-21-16,0 0 0,0 0 0,22 0 15,-22 0-15,0 0 0,0 0 16,0-21-16,0 21 0,1-21 16,-1 0-16,0-1 0,0 1 0,0 0 15,0 0-15,-21-21 0,22 20 16,-22-20-16,21 21 0,-21-21 0,0 20 16,0-20-16,0 21 0,0 0 0,0 0 15,0 42 16,0 0-31,0 0 0,0 0 0,-21 0 16,21 1-16,0-1 0,0 21 16,0-21-16,0 0 0,0 1 15,0-1-15,0 0 0,0 0 0,0 0 16,0 0-16,21 1 16,0-22-16,0 0 0,0 0 15,0 0-15,1 0 0,-1 0 0,21 0 16,-21 0-16,0-22 15,22 1-15,-22 0 0,21 21 0</inkml:trace>
  <inkml:trace contextRef="#ctx0" brushRef="#br0" timeOffset="58462.08">14436 4339 0,'0'0'0,"0"-21"0,0-21 16,0 21-16,0-1 0,0 1 0,0 0 16,0 0-16,-22 42 31,1 0-31,0 0 0,0 22 15,21-22-15,-21 21 0,0 1 16,-1-22-16,1 21 0,21-21 0,0 22 16,-21-22-16,21 21 0,0-21 15,0 0-15,0 22 0,0-22 0,0 0 16,21-21-16,0 21 0,1 0 0,-1 1 16,0-22-16,0 0 0,0 0 15,0 0-15,22 0 0,-22 0 0,0 0 16,0-22-16,0 22 0,1-21 0,-1 0 15,0 0-15,0 0 0,0 0 16,-21-22-16,21 22 0,1-21 16,-22-1-16,0 1 0,21-21 0,-21 20 15,21-20-15,-21 20 0,0-20 16,0 21-16,0-1 0,0 1 0,0 21 16,0 0-16,0-1 0,0 1 0,0 42 31,0 1-31,0-1 15,0 21-15,-21-21 0,21 22 0,0-1 16,-21 0-16,21 1 0,0-1 16,0 0-16,0 1 0,0-1 0,0-21 15,0 21-15,-22 1 16,22-1-16,-21-42 16,21 21-16,0-42 31,0 0-16,0 0-15,0 0 0,0-1 0,21 1 16,1 0-16,-1 0 0,0 0 16,0 0-16,-21-1 0,21 1 0,0 0 15,1 21-15,-1 0 0,0 0 0,0 0 16,0 0 0,-21 21-16,0 0 0,0 1 15,0-1 1,-21 0-16,0-21 15,0 0-15,0 21 0,-1-21 16,1 0 0,21 21-1,0 0-15,-21-21 16,21 22-16,0-1 0,0 0 16,0 0-16,0 0 15,0 0-15,0 1 0,21-1 16,0-21-16,1 21 15,-1-21-15,0 0 16,0 0-16,0 0 0,0 0 16,1 0-16,-1 0 0,0 0 0,0 0 15,0 0-15,0-21 0,22 21 16,-22-21-16</inkml:trace>
  <inkml:trace contextRef="#ctx0" brushRef="#br0" timeOffset="59130.21">15346 4487 0,'0'22'16,"21"-22"15,0 0-31,0 0 16,-21-22-16,21 22 0,22 0 15,-22-21-15,0 0 0,0 21 0,0-21 16,-21 0-16,22 0 0,-1-1 15,-21 1-15,0 0 0,0 0 16,0 0-16,-21 0 16,-1 21-16,1 0 0,0 0 0,0 21 15,0 0-15,0 0 0,-1 0 16,-20 0-16,21 1 0,0 20 0,0-21 16,-1 0-16,22 22 0,0-22 15,0 0-15,0 0 0,0 0 16,0 0-16,0 1 0,0-1 0,0 0 15,22-21-15,-1 21 0,0-21 0,21 0 16,-21 0-16,22 0 0,-1 0 16,0 0-16,1 0 0,-1 0 0,0 0 15,22-21-15,-22 0 0,1 0 16,-22-1-16,21-20 0,-21 21 16,0-21-16,22-1 0,-22 1 15,0 0-15,0-1 0,0-20 0,1-1 16,-22 22-16,0 0 0,21-1 15,-21 1-15,0 0 0,0 20 0,0 1 16,0 0-16,0 0 0,-21 21 31,-1 0-31,22 21 16,0 0-16,-21 22 0,21-22 16,0 21-16,0 0 0,0 22 0,-21-22 15,21 1-15,0-1 0,0 21 0,0-20 16,0-1-16,0 0 0,0-20 15,0 20-15,0 0 0,0-21 0,0 1 16,0 20-16,0-21 0,0 0 0,0 0 16,0 1-1,21-22-15,0 0 0,1 0 0,-1 0 16,0 0-16,0 0 0,0 0 0,0-22 16,1 1-16,20 0 0,-21 0 15,0 0-15,0 0 0,1-1 0,-22 1 16</inkml:trace>
  <inkml:trace contextRef="#ctx0" brushRef="#br0" timeOffset="59312.11">15981 4297 0,'0'0'16,"0"21"0,21-21-1,0 0-15,0 0 0,0 0 16,22 0-16,-22 0 15,0 0-15,21 0 0,-20 0 0,-1 0 16,21 0-16,-21 0 0,0-21 0,1 21 16,-1 0-16,0-21 0</inkml:trace>
  <inkml:trace contextRef="#ctx0" brushRef="#br0" timeOffset="59941.27">17632 4255 0,'0'-22'0,"0"-83"31,0 83-31,0 1 16,0 42 0,-21 1-1,-1-1-15,1 21 0,0-21 16,0 22-16,0-22 0,0 21 15,-1 0-15,1-20 0,0 20 0,0 0 16,21-21-16,0 1 0,0 20 0,0-21 16,0 0-16,0 0 0,0 1 15,21-1-15,0-21 0,22 21 0,-22-21 16,21 0-16,-21 0 0,64 0 16,-64 0-16,21 0 15,1-21-15,-1 0 0,-21-1 0,22 1 16,-22 0-16,0 0 0,0 0 0,0-22 15,-21 22-15,0-21 0,0 0 16,0-1-16,0 1 0,-21 0 0,0 20 16,0-20-16,0 21 0,-1 0 15,1 0-15,-21 21 0,21 0 0,0 0 16,-1 0-16,-20 0 0,21 0 0,0 21 16,0 0-16,21 0 0,-22 0 15,22 0-15,-21 1 0,21-1 0,0 0 16,0 0-16,0 0 0,0 0 15,0 1-15,21-1 0,1-21 16,-1 21-16,0-21 0,21 0 16,-21 0-16,22 0 0,-22 0 15</inkml:trace>
  <inkml:trace contextRef="#ctx0" brushRef="#br0" timeOffset="60350.03">18076 4297 0,'0'-21'15,"0"-22"1,0 22-16,0 0 16,0 0-16,0 0 0,0 0 15,21 21-15,1 0 0,-1 0 16,0-22-16,0 22 16,0 0-16,0 0 0,1 22 0,20-1 15,-21 0-15,0 0 0,0 0 16,22 0-16,-22 1 0,0-1 0,0 21 15,0-21-15,-21 0 0,0 1 0,0-1 16,0 0-16,0 0 0,0 0 16,0 0-16,0 1 0,-21-22 0,0 21 15,0-21-15,0 21 0,0-21 16,-1 0-16,1 0 0,0 0 16,0 0-16,0 0 15,0-21-15,21 0 16,0-1-16,0 1 15,0 0-15,21 0 0,0 0 16,-21 0-16,21 21 16,0-22-16,0 22 0,1-21 0,-22 0 15,21 21-15,0-21 0,0 0 0,0 0 16,-21-1-16,21 1 0,1 21 16</inkml:trace>
  <inkml:trace contextRef="#ctx0" brushRef="#br0" timeOffset="60932.21">18627 3874 0,'-22'-22'0,"44"44"0,-65-44 0,22 1 16,0 0-16,-21 21 0,20-21 0,-20 0 16,0 21-16,21-21 0,-22 21 0,1 0 15,-22-22-15,22 22 0,0 0 16,-1 0-16,1 0 0,0 0 0,-1 0 15,1 0-15,-21 22 0,20-1 16,1 0-16,0 0 0,-1 0 16,1 22-16,-22-1 0,22 0 0,0 1 15,-1 20-15,1-21 0,0 22 16,-1-1-16,1-20 0,21 20 0,-21 1 16,20-22-16,1 22 0,0-22 0,21 0 15,0 22-15,0-22 0,0 0 16,0 22-16,21 21 0,0-43 15,1 0-15,20-21 0,-21 22 0,43-22 16,-22 21-16,21-21 0,-20 1 16,20-22-16,1 21 0,-1-21 15,1 0-15,-1 0 0,1 0 0,-1-21 0,1-1 16,-1 22-16,1-21 16,-1 0-16,1-21 0,-1 21 0,-20-22 0,20 1 15,-21 0-15,22-22 0,-22 22 16,-21-22-16,22 22 0,-1-22 15,-21 1-15,0-1 0,1-20 0,-22 20 16,0 1-16,0-1 0,0-20 16,0 41-16,-22-20 0,1 20 0,0 1 15,0 0-15,-21-1 0,20 22 0,-20 0 16,21 0-16,-21 0 0,-1 21 16,1 0-16,0 0 0,20 0 0,-20 0 15,0 0-15,-1 0 0,1 0 16,0 21-16,21-21 0,-22 21 15,22 0-15,0 0 0,0 1 0,0-1 16,21 0-16,21-21 16</inkml:trace>
  <inkml:trace contextRef="#ctx0" brushRef="#br0" timeOffset="61585.35">20108 3874 0,'0'-22'16,"21"22"-16,1 0 15,-1-21-15,0 0 0,0 21 16,0-21-16,0 0 16,1 0-16,-22-1 15,-22 22 1,1 0-1,-21 0-15,21 0 0,0 0 0,-22 0 16,22 0-16,-21 22 0,21-1 16,-22-21-16,22 21 0,0 0 0,0 0 15,0-21-15,21 21 0,0 1 16,0-1-16,0 0 0,0 0 0,0 0 16,0 0-16,21 1 0,0-1 0,0 21 15,0-21-15,22 22 16,-22-22-16,0 21 0,0-21 0,0 22 15,0-22-15,1 21 0,-1-21 0,-21 0 16,0 1-16,0-1 0,0 0 16,0 0-16,-21 0 0,-1-21 0,-20 21 15,0-21-15,-1 0 0,1 0 0,0 0 16,-22 0-16,22 0 0,0 0 16,-1 0-16,1 0 0,0-21 0,-1 0 15,22 21-15,0-21 0,0 0 16,0 0-16,21-1 0,0 1 0,0 0 15,0 0-15,0 0 0,0 0 0,0-1 16,21 22-16,0-21 0,0 0 16,0 21-16,0-21 0,22 21 15,-22-21-15,21 0 0,-21 21 0,22-22 16</inkml:trace>
  <inkml:trace contextRef="#ctx0" brushRef="#br0" timeOffset="61860.19">20743 3725 0,'0'0'0,"0"22"31,-21-1-31,21 0 0,0 0 16,-21 0-16,21 22 0,-21-1 15,0 0-15,21 1 0,0-1 0,-22 0 16,1 1-16,0-1 0,0 0 15,0 1-15,0-22 0,21 21 16,-22-21-16,1 22 0,21-22 16,0 0-16,0 0 0,21-21 31,1 0-31,-1 0 16,-21-21-16,21 0 0</inkml:trace>
  <inkml:trace contextRef="#ctx0" brushRef="#br0" timeOffset="62053.08">20405 4106 0,'-22'0'0,"44"0"0,-65 0 0,86 0 47,-22 0-47,0 0 0,0-21 16,21 21-16,-20 0 0,20 0 15,0 0-15,1 0 0,-1-21 0,0 21 16,1 0-16,-1 0 0,0 0 16</inkml:trace>
  <inkml:trace contextRef="#ctx0" brushRef="#br0" timeOffset="62585.29">21421 4106 0,'0'0'0,"21"0"0,0-21 15,-21 0 1,0 0-16,0 0 0,0 0 16,0-1-16,0 1 15,0 0-15,-21 0 0,0 0 0,-1 0 16,1 21-16,0 0 0,0 0 16,0 0-16,0 0 0,-1 0 15,1 0-15,0 0 0,0 21 0,0 0 16,-22 21-16,22-21 0,0 22 15,0-1-15,0-21 0,0 22 0,-1-1 16,1 0-16,0 1 0,21-22 16,0 21-16,0-21 0,0 0 0,0 1 15,0-1-15,0 0 0,21-21 0,0 0 16,1 21-16,20-21 0,-21 0 16,0 0-16,22 0 0,-22-21 0,21 21 15,-21-21-15,22 0 0,-22-1 0,0 1 16,21 0-16,-21 0 0,1-21 15,-1 20-15,0-20 0,-21 0 16,21-1-16,-21 22 0,21-21 0,-21 21 16,0 0-16,0-1 0,0 1 15,0 42 1,-21 1 0,21-1-16,-21 0 0,21 21 0,0-21 15,0 22-15,0-22 0,0 21 0,0-21 16,0 22-16,0-22 0,0 0 15,0 0-15,0 0 0,0 1 0,0-1 16,21 0-16,0-21 16,0 0-16,1 0 0,-1 0 0,0 0 15,0 0-15,0 0 0,22 0 0,-22 0 16</inkml:trace>
  <inkml:trace contextRef="#ctx0" brushRef="#br0" timeOffset="63015.05">21865 4106 0,'0'0'0,"0"-42"16,0 21-16,0 0 15,0 0-15,21-1 16,-21 1-16,21 21 16,1 0-16,-1-21 0,0 21 0,0 0 15,0 0-15,0 0 0,1 0 0,-1 0 16,0 0-16,0 21 0,0 0 15,0 1-15,1-1 0,-1 0 0,-21 21 16,0 1-16,21-22 0,-21 21 16,0-21-16,0 22 0,0-22 0,0 0 15,0 42-15,-21-63 0,0 22 16,21-1-16,-22-21 0,1 21 16,0-21-1,21-21 1,0 0-16,0-1 15,0 1-15,0-21 0,21 21 16,-21 0-16,21-22 0,1 22 16,-22-21-16,21 21 0,0-22 15,0 22-15,0 0 0,0 0 16,1 0-16,-22-1 0,21 22 0,0 0 16,0-21-16,0 21 0,0 0 0,1 0 15,-1 0-15,0 0 16,0 0-16,0 21 0</inkml:trace>
  <inkml:trace contextRef="#ctx0" brushRef="#br0" timeOffset="63608.8">22902 3747 0,'0'0'0,"0"-22"0,-21 44 31,0-1-15,21 0-16,-21 0 0,0 21 0,-1-20 16,22 20-16,-21 0 0,0 1 15,0-1-15,0 0 0,0 1 0,21-1 16,-22-21-16,22 21 0,-21-20 15,21 20-15,-21-21 0,21 0 0,0 0 16,0 1-16,0-1 0,21-21 16,0 0-16,1 0 15,-1 0-15,0 0 0,0 0 16,0 0-16,0 0 0,1-21 16,-1-1-16,0 22 0,0-21 0</inkml:trace>
  <inkml:trace contextRef="#ctx0" brushRef="#br0" timeOffset="63794.8">22648 4085 0,'-21'0'0,"42"0"0,-21 0 47,21 0-47,1 0 0,20 0 16,-21 0-16,0 0 0,0 0 15,1 0-15,20-21 0,-21 21 0,0 0 16,22 0-16,-22 0 0</inkml:trace>
  <inkml:trace contextRef="#ctx0" brushRef="#br0" timeOffset="64159.95">23156 4128 0,'0'21'15,"21"-21"17,1 0-32,-1 0 0,0 0 15,0 0-15,0-21 0,0 21 16,1 0-16,-1-22 0,0 1 0,-21 0 16,21 0-16,-21 0 15,0 0-15,0-1 0,-21 22 31,0 0-31,0 0 0,-1 0 0,1 0 16,0 22-16,0-1 0,0 0 0,0 0 16,-1 0-16,1 22 15,0-22-15,21 0 0,0 0 0,-21 21 16,21-20-16,0-1 0,0 0 0,0 0 16,0 0-16,21 0 15,-21 1-15,21-22 0,0 0 0,22 0 16,-22 0-16,21 0 0,-21 0 15,22 0-15,-1 0 0,22 0 0</inkml:trace>
  <inkml:trace contextRef="#ctx0" brushRef="#br0" timeOffset="64708.23">24024 4106 0,'0'-21'0,"0"42"0,0-63 0,0 21 0,0 0 16,0 0-16,-21-1 15,0 22-15,0 0 0,-1-21 0,1 21 16,-21 0-16,21 0 0,0 0 16,-1 21-16,-20 1 0,21-1 15,0 0-15,0 0 0,-1 21 0,1-20 16,0-1-16,0 21 0,21-21 16,0 22-16,0-22 0,0 21 15,0-21-15,0 0 0,21 1 16,0-22-16,0 0 15,1 21-15,-1-21 0,0 0 0,0 0 16,0 0-16,0 0 0,1 0 0,-1-21 16,0 21-16,0-22 0,0 1 15,0 0-15,1-21 0,-1 21 0,0-22 16,0 1-16,0 0 0,0-22 16,1 22-16,-1-1 0,0 1 0,0-21 15,0 20-15,0 1 0,1 0 0,-1 20 16,-21-20-16,0 21 0,21 0 15,-21 0-15,0-1 0,-21 44 32,0-1-32,-1 0 0,1 0 15,0 21-15,0 1 0,0 20 0,0-20 16,-1 20-16,1-21 0,21 22 16,0-22-16,0 1 0,0-1 0,0 0 15,0 1-15,0-22 0,0 21 16,21-21-16,1 0 0,-1-21 0,0 22 15,0-1-15,0-21 0,22 0 0,-22 0 16,21 0-16,-21 0 0,0 0 16,22 0-16,-22-21 0,21-1 0,1 1 15,-22 21-15,21-21 0,-21 0 16</inkml:trace>
  <inkml:trace contextRef="#ctx0" brushRef="#br0" timeOffset="66116.3">8657 6181 0,'0'0'0,"0"-21"0,0-1 16,-21 1-16,21 0 0,0 0 15,0 0-15,0 0 0,0-1 16,0 44 15,0-1-31,0 0 16,0 0-16,0 21 0,0-20 15,0 20-15,0 0 0,0 1 16,0-1-16,-21 0 0,21 1 0,0-1 16,-21 0-16,-1-21 0,22 22 15,-21-22-15,21 0 0,-21 0 0,21 0 16,0-42 15,21-21-31,0 21 16,1 0-16,-1-22 0,-21 22 15,21-21-15,0-1 0,0 22 0,0-21 16,-21 21-16,22 0 0,-1-1 16,0 22-1,0 22 1,-21-1-16,0 0 0,0 21 16,0-21-16,0 1 0,0 20 15,0-21-15,0 0 0,21 0 0,0 1 16,-21-1-16,22 0 0,-1 0 15,0-21-15,0 0 0,0 0 16,0 0-16,22 0 0,-22 0 16,0 0-16,21 0 0,-20-21 0,-1 0 15,21 0-15,-21-1 0,0 1 16,22 0-16,-22 0 0,0-21 0,0 20 16,0-20-16,-21 0 0,0 21 0,22-22 15,-22 22-15,21-21 0,-21 21 16,0-1-16,0 1 0,0 0 0,0 0 15,0 42 17,0 0-32,0 0 0,0 1 15,0 20-15,0-21 0,0 0 0,0 22 16,0-22-16,0 21 0,0-21 16,0 22-16,0-22 0,0 0 0,0 0 15,0 0-15,0 0 0,21-21 0,0 0 16,0 0-1,0 0-15,1 0 0,-1 0 0,0 0 16,0-21-16,0 0 0,0 0 16,1 0-16,20-22 15,-42 22-15,21 0 0,-21 0 0,21 0 16,-21 0-16,21 21 0,-21-22 16,0 44-1,0-1-15,0 0 16,0 0-16,0 0 0,0 0 0,-21 1 15,21-1-15,-21 0 16,21 0-16,0 0 0,-21-21 16,21 21-16,0-42 47,0 0-47,0 0 0,0 0 15</inkml:trace>
  <inkml:trace contextRef="#ctx0" brushRef="#br0" timeOffset="66316.39">9737 5927 0,'0'0'0,"0"21"47,-22-21-47,22 21 15,0 0-15,0 0 16,22-21 0,-1 0-1</inkml:trace>
  <inkml:trace contextRef="#ctx0" brushRef="#br0" timeOffset="66560.25">10287 5863 0,'0'85'31,"0"-64"-31,-21 21 0,21 1 0,-21-1 16,21-21-16,-22 22 0,22 20 16,-21-21-16,21 1 0,-21-22 0,21 0 15,-21 21-15,21-20 0,-21 20 16,21-21-16,-21-21 31,21-21-15,0 0-16</inkml:trace>
  <inkml:trace contextRef="#ctx0" brushRef="#br0" timeOffset="67136.25">9948 6223 0,'0'0'0,"-21"0"16,42 0 15,0 0-31,22 0 0,-22 0 0,0 0 16,21 0-16,1-21 0,-1 21 0,-21-21 15,22 21-15,-1-21 0,0-1 16,1 1-16,-1 21 0,43-42 16,-43 21-16,-21 0 0,21-1 15,-20 1-15,-1 0 0,-21-21 16,0 21-16,0-1 0,0 1 15,0 0-15,-21 21 16,-1 21 0,1 0-16,21 1 0,-21 20 15,21-21-15,0 21 0,0-20 16,0 20-16,0-21 0,-21 21 0,21-20 16,0 20-16,0-21 0,0 21 0,-21-20 15,21-1-15,0 21 0,0-21 16,0 0-16,0 1 15,-21-22 1,21-22 0,0 1-1,0 0-15,0 0 0,0 0 0,21 0 16,-21-1-16,21-20 0,0 21 16,0 0-16,0-22 0,22 22 0,-22 0 15,21 0-15,-21 0 0,22 0 16,-1 21-16,-21 0 0,22 0 0,41 21 15,-63 0-15,1 0 0,20 0 16,-42 0-16,21 1 0,-21-1 16,0 42-16,0-42 0,-21 22 15,21-22-15,-21 0 0,0 0 16,-1 22-16,22-22 0,-21 0 16,21-42 15,21 21-31</inkml:trace>
  <inkml:trace contextRef="#ctx0" brushRef="#br0" timeOffset="68272.32">12658 6138 0,'0'-21'31,"0"0"-31,21 0 16,0 21-16,-21-21 0,21 0 0,-21-1 15,0 1-15,0 0 0,0-21 16,0 21-16,0-1 0,0 1 0,0-21 16,-21 21-16,0 0 0,0-1 0,-1 1 15,1 21-15,-21 0 0,-22 0 16,43 0-16,-21 21 0,0 1 15,20-1-15,-20 21 0,0 43 16,21-43-16,-1 0 0,22 1 16,0-1-16,-21 0 0,21 1 15,-21-1-15,21 0 0,0 1 16,0 20-16,0-42 0,0 1 16,21-1-16,0 0 0,1-21 0,-1 0 15,0 0-15,0 0 0,21 0 16,-20 0-16,20-42 0,-21 20 15,0 22-15,0-42 0,1 21 0,-1 0 16,0 0-16,0-1 0,-21-20 16,0 21-16,21-21 0,-21 20 15,21-20-15,-21 21 0,0 0 0,22 0 16,-22-1-16,0 1 0,0 42 31,0 1-31,0-1 0,0 0 16,0 0-16,0 21 15,0-20-15,0-1 0,21 0 16,-21 0-16,21 0 0,0-21 0,-21 21 16,21-21-16,0 0 0,1 0 0,-1 0 15,0 0-15,0 0 0,21 0 16,22 0-16,-43-21 0,0 21 16,22-21-16,-22 0 0,21 0 0,-21 0 15,0-1-15,1 1 0,-22 0 16,0 0-16,0 0 0,21 0 15,-21-1-15,0 1 0,-21 21 32,21 21-32,0 1 15,-22-1-15,1 0 0,21 21 16,-21-21-16,21 1 0,0-1 0,0 0 16,-21 0-16,21 0 0,-21 22 15,0-43-15,21 21 0,-22-21 16,22 21-16,0-42 31,0 0-15,22-1-16,-1 1 0,0 0 0,0 0 15,0 0-15,22 0 0,-22-22 16,21 22-16,-21-21 0,22 21 16,-1-1-16,0 1 0,1 0 0,-1 0 15,0 0-15,-21 21 0,22 0 0,-1 0 16,-21 21-16,0 0 0,1 0 15,-1 0-15,0 1 0,-21-1 0,0 21 16,0-21-16,0 22 0,0-1 16,0-21-16,0 0 15,0 0-15,0 1 0,0-1 16,-21-21-16,21 21 0,-21-21 0,21 21 16,0-42 15,0 0-16,21 0-15</inkml:trace>
  <inkml:trace contextRef="#ctx0" brushRef="#br0" timeOffset="69014.58">14287 6054 0,'0'-21'0,"0"42"0,0-64 0,0 22 0,0 0 16,0 0-16,0 0 15,0 0-15,-21 21 16,0 0-16,0 0 0,-21 0 16,20 21-16,1-21 0,-21 21 15,21 0-15,-22 0 0,22 0 0,-21 1 16,21-1-16,0 21 0,-22-21 0,22 0 16,21 1-16,-21-1 0,21 0 15,0 0-15,0 0 0,0 0 0,0 1 16,21-1-16,0-21 15,0 0-15,1 0 0,20 0 16,-21 0-16,0-21 0,22-1 0,-1 22 16,-21-21-16,0 0 0,22 21 15,-22-21-15,0 0 0,0 0 0,0-1 16,0 22-16,-21-21 0,0 0 16,0 0-16,0 0 0,22 21 15,-22 21 16,0 0-31,0 0 16,0 0-16,-22 1 0,22-1 0,-21 0 16,21 21-16,0 1 15,0-1-15,0 0 0,0 22 0,-21-22 16,21 22-16,0-1 0,-21 1 0,21-22 16,0 21-16,0 1 0,-21 63 15,21-42-15,-21-22 0,21 1 16,0 20-16,0-20 0,0-1 0,-22 22 15,22-22-15,-21 1 0,21-1 0,-21-20 16,21 20-16,-21-20 0,0-1 16,0 0-16,21 1 0,-22-22 15,1 21-15,0-21 0,0 0 0,0-21 0,0 22 16,-22-22-16,1 0 0,21 0 16,-22 0-16,1-22 0,0 1 15,-1 0-15,1 0 0,-21-21 16,-1 20-16,-42-62 0,43 41 15,20 22-15,1-21 0,0 0 0,21-1 16,-1 1-16,1 0 0,0-1 16,21 1-16,0 0 0,0-64 15,0 42-15,21 22 0,-21-22 0,21 22 16,22-21-16,-22 20 0,0 1 0,21-22 16,1 1-16,-1 21 0,0-22 15,1 22-15,20-1 0,-20-20 0,-1 21 16,21-1-16,-20 1 0</inkml:trace>
  <inkml:trace contextRef="#ctx0" brushRef="#br0" timeOffset="69725.48">14457 5969 0,'0'0'0,"0"-21"15,-21 42 16,-1 0-31,22 0 16,-21 1-16,21-1 0,-21 0 16,0 0-16,21 0 0,0 22 15,0-22-15,0 0 0,0 0 0,0 21 16,0-20-16,42-1 16,-21-21-16,1 0 15,-1 0-15,0 0 0,0 0 0,0 0 16,0 0-16,1 0 0,41-43 15,-42 22-15,0 0 16,1 0-16,-1 0 0,-21-22 16,0 22-16,21 0 0,-21 0 15,21 0-15,-21 0 0,0-1 0,0 1 16,0 0-16,0 42 31,0 0-31,0 1 16,0-1-16,0 21 0,0-21 0,0 0 15,0 1-15,0-1 16,0 0-16,0 0 0,0 0 16,0 0-16,21-21 0,0 22 15,1-22-15,-1 0 16,0 0-16,0 0 0,0 0 0,22 0 16,-22-22-16,0 1 0,21 0 0,-21 0 15,1 0-15,20 0 0,-21-1 16,0-20-16,0 0 0,1-1 0,-1 1 15,0 0-15,0-1 0,0 1 16,-21 0-16,21-1 0,-21 1 0,22 0 16,-22 21-16,0-1 0,0 1 15,-22 21 1,1 21-16,21 1 16,-21-1-16,0 0 0,21 21 0,-21 1 15,21-1-15,0 0 0,-21 1 16,21-1-16,-22 21 0,22-20 15,0-22-15,0 21 0,0-21 0,0 1 16,0-1-16,0 0 0,0 0 16,0 0-16,22-21 0,-1 0 15,0 0-15,21 0 0,-21 0 16,22 0-16,-22 0 0,21 0 16,1-21-16</inkml:trace>
  <inkml:trace contextRef="#ctx0" brushRef="#br0" timeOffset="70400.09">15896 5990 0,'0'-21'0,"0"42"0,0-63 0,21 21 0,-21 0 16,0-1-16,0 1 0,0 0 15,0 0-15,-21 0 0,0 21 0,0-21 16,0 21-16,-1 0 0,1 0 16,0 21-16,0 0 15,0 0-15,-22 0 0,22 0 0,0 22 16,0-22-16,0 21 0,0-21 15,-1 22-15,1-22 0,0 0 16,21 21-16,0-20 0,0-1 0,0 0 16,0 0-16,0 0 0,0 0 15,21 1-15,0-22 16,1 0-16,-1 0 0,0 0 0,0 0 16,0 0-16,0 0 0,22-22 15,-22 22-15,0-21 0,0 0 16,0 0-16,1 0 0,-1-22 15,0 22-15,-21 0 0,21-21 0,0 21 16,-21-1-16,0 1 0,0 0 0,0 0 16,21 21-16,-21-21 0,0 42 31,-21 0-15,21 0-16,0 0 0,0 1 15,0-1-15,0 0 0,0 0 16,0 0-16,0 0 15,0 1-15,0-1 16,21-21-16,1 0 0,-1 0 0,0 0 16,0 0-16,0 0 15,0 0-15,1-21 0,-1-1 16,0 1-16,0 21 0,0-21 0,0 0 16,1 0-16,-22-22 0,0 22 15,21 0-15,-21 0 0,21 0 0,-21 0 16,0-1-16,0 1 0,0 42 31,0 1-31,0-1 16,0 0-16,0 0 0,0 0 0,-21 0 15,21 1-15,0-1 0,0 0 16,0 0-16,0 0 0,0 0 16,21-21-16,0 0 31,0 0-16,0-21-15</inkml:trace>
  <inkml:trace contextRef="#ctx0" brushRef="#br0" timeOffset="71154.42">17611 5652 0,'0'0'0,"-22"0"0,1-22 15,21 1-15,-21 0 0,21 0 16,0-21-16,0 20 0,0 1 0,0 0 16,-21 0-16,21 0 0,0 0 0,0-1 15,-21 22 17,21 22-32,0-1 0,0 21 0,0-21 15,0 22-15,0 20 0,0-21 16,0 22-16,0-22 0,0 22 0,-21 42 15,-1-64-15,22 43 16,-21-43-16,21-21 0,-21 21 16,0-20-16,21-1 0,0 0 0,-21 0 15,21 0-15,-21-21 16,21-21 0,0 0-1,0 0-15,0 0 0,0-1 16,0 1-16,0 0 0,0 0 15,0 0-15,21-22 0,0 22 0,0 0 16,0-21-16,0 21 0,1-1 16,-1 1-16,21 0 0,0 21 0,-20-21 15,20 21-15,-21 0 0,21 0 16,1 0-16,-22 21 0,0-21 0,21 21 16,-20 0-16,-1 1 0,0 20 0,-21-21 15,0 0-15,0 22 0,0-22 16,0 0-16,0 0 0,-21 0 0,0 0 15,-1 1-15,1-1 0,-21 0 0,0 0 16,20-21-16,-20 21 0,0-21 16,21 0-16,-22 0 0,22 0 15,-21 0-15,21 0 0,-1 0 0,1 0 16,42 0 15,1-21-31,20 21 16,-21-21-16,21 21 0,1-21 0,-22 21 15,21-21-15</inkml:trace>
  <inkml:trace contextRef="#ctx0" brushRef="#br0" timeOffset="71577.19">18055 5906 0,'0'-22'0,"0"44"0,0-65 15,0 22-15,0 0 0,0 0 16,0 0-16,21-1 16,22 1-16,-22 21 0,0 0 15,0 0-15,0 0 0,22 0 16,-22 0-16,0 0 0,21 0 0,-21 21 16,22 22-16,-22-22 0,0 0 0,0 21 15,22 22-15,-22-43 16,-21 43-16,0-43 15,0 21-15,0-21 0,0 0 0,0 1 0,-21-1 16,-1-21 0,22 21-16,-21-21 0,0 0 15,0 0 1,21-21-16,0 0 0,0-1 16,0 1-16,21-21 15,0 21-15,-21 0 0,21-1 0,1-20 16,-22 21-16,21-21 0,0 20 15,-21 1-15,21 0 0,0 0 0,0 0 16,1 21-16,-1-21 0,0 21 0,0-22 16,0 22-16,0 0 15,43 0-15,-43 0 0</inkml:trace>
  <inkml:trace contextRef="#ctx0" brushRef="#br0" timeOffset="72092.46">19431 5779 0,'0'0'15,"0"-22"-15,0 1 0,0 0 16,0 0-16,0 0 0,-21 0 16,0-1-16,-1 1 0,1 0 0,0 21 15,0 0-15,0-21 0,0 21 16,-1 0-16,1 0 0,-21 21 0,21 0 15,-22 0-15,22 1 0,-21 20 0,21 0 16,0-21-16,-22 22 0,22-1 16,0 0-16,0-20 0,21 20 0,0 0 15,0-21-15,0 1 0,0-1 0,0 0 16,0 0-16,0 0 0,21-21 16,0 21-16,0-21 0,0 0 15,1 0-15,-1 0 0,21 0 0,-21 0 16,0-21-16,1 21 15,20-21-15,-21 0 0,0 0 0,0 0 16,1-1-16,-1-20 0,0 21 0,0-21 16,0-1-16,0 1 0,1 21 15,-22-22-15,0 22 0,21 0 0,-21 0 16,0 0-16,0 0 0,0 42 16,-21 0-1,21 0-15,0 0 0,-22 0 0,1 1 16,21-1-16,-21 21 0,21-21 15,0 0-15,0 22 0,0-22 0,0 0 16,0 0-16,0 0 0,0 1 16,0-1-16,0 0 0,21-21 15,0 0-15,1 0 0,20 0 16,-21 0-16,0 0 0,22 0 0</inkml:trace>
  <inkml:trace contextRef="#ctx0" brushRef="#br0" timeOffset="72990.47">20066 5694 0,'0'-21'16,"0"42"-16,0-63 0,0 20 0,0 1 15,0 0-15,0 0 16,-21 21-16,0 0 0,-1 0 16,1 0-16,0 0 15,0 21-15,0 21 16,21-20-16,-21 20 0,-1 0 0,1 64 15,21-64-15,-21-20 16,21 20-16,0-21 0,0 0 16,0 22-16,0-22 0,0 0 15,21 0-15,0 0 0,1-21 16,-1 21-16,0-21 0,0 0 16,21 0-16,-20 0 0,-1 0 0,0-21 15,21 0-15,-21 21 0,1-21 0,-1 0 16,0 0-16,21-22 0,-42 22 15,43-21-15,-43-1 0,42 1 0,-42 0 16,21-22-16,0 22 16,0 0-16,1-22 0,-22 43 0,0-21 15,21-1-15,-21 22 0,0 0 0,0 0 16,0 0-16,-21 42 16,21 0-1,-22 0-15,1 0 0,21 22 0,-21-1 16,21 0-16,-21 43 15,0-43-15,21 1 0,0-1 0,0 21 16,0-41-16,0-1 16,0 0-16,0 0 0,0 0 0,-21 0 15,-1-21 1,22-21 15,0 0-31,0 0 16,0 0-16,22 0 0,-22-1 0,21 1 15,0-21-15,0 21 0,0 0 16,0-1-16,1 1 0,20 21 0,-21-21 16,0 0-16,22 21 0,-22 0 15,0 0-15,42 0 0,-41 0 16,-22 21 0,0 0-16,0 0 15,-22-21-15,22 22 0,-21-22 16,-21 0-16,21 0 0,0 21 0,-22-21 15,22 0-15,0 0 0,0 0 16,0 0-16,-1 0 0,1 0 0,0 0 16,21 21 15,0 0-15,0 0-16,0 0 15,0 1-15,0-1 0,0 0 0,0 0 16,0 0-16,21 0 0,0 1 15,-21-1-15,22 0 0,-22 0 16,21-21-16,0 0 16,0 21-16,0-21 15,0 0 1,1 0-16,-22-21 0,21 0 16,0 21-16,0-21 0,0 0 0,0-1 15</inkml:trace>
  <inkml:trace contextRef="#ctx0" brushRef="#br0" timeOffset="73399.24">20934 5863 0,'0'0'0,"0"21"16,-21-21-16,42 0 31,0 0-16,0 0-15,0 0 0,-21-21 16,21 0-16,1 21 0,-1-21 0,0 21 16,0-21-16,21-22 15,-20 22-15,-22 0 0,0 0 16,21 0-16,-21 0 0,0-1 0,0 1 16,0 0-16,-21 21 15,-1 0-15,1 21 16,0 0-16,0 1 0,0-1 0,0 0 15,-22 21-15,22-21 0,0 22 16,0-22-16,21 21 0,-21-21 0,-1 43 16,22-43-16,0 0 0,0 0 15,0 1-15,0-1 16,43 0-16,-22 0 16,0-21-16,21 0 0,-20 0 0,-1 0 15,0 0-15,21 0 0,-21 0 16,22 0-16,-22 0 0,21 0 15,1 0-15</inkml:trace>
  <inkml:trace contextRef="#ctx0" brushRef="#br0" timeOffset="74024.75">22013 5757 0,'0'-21'0,"0"42"0,-21-63 0,0 21 16,0 0-16,0 21 0,-1-21 0,1 21 15,0 0-15,0-22 0,-43 22 16,43 0-16,0 0 16,-42 0-16,41 22 0,-20-22 15,21 21-15,-21 0 0,20 0 16,-20 0-16,21 0 0,-21 22 0,20-22 16,-20 0-16,21 21 0,0-20 15,21-1-15,-21 42 0,21-42 16,0 1-16,0-1 0,0 0 0,0 0 15,21-21-15,-21 21 0,21-21 16,0 0-16,0 0 0,22 21 0,-22-21 16,0 0-16,21 0 0,1 0 15,-22 0-15,21-21 0,-21 0 0,22 21 16,-22-21-16,21 0 0,-21-22 16,0 22-16,22-21 0,-22 0 0,0-1 15,0 1-15,0 0 0,1-22 16,-1 22-16,-21-22 0,21 22 0,0 0 15,-21-1-15,21 1 0,-21 21 0,0-22 16,0 22-16,0 0 0,0 0 16,21 21-16,-21-21 0,0 42 31,0 0-31,0 0 0,0 22 16,-42 20-16,42 1 0,0-22 15,-21 0-15,21 22 0,-21-22 16,21 0-16,-21 1 0,21-1 15,0 0-15,0 1 0,0-22 0,0 21 16,0-21-16,0 1 0,0-1 16,0 0-16,21-21 0,0 21 0,0-21 15,0 0-15,0 0 0,1 0 16,-1 0-16,0 0 16,0 0-16,0 0 0,0-21 0,1 21 15,-22-21-15,21 21 0,0-21 0,21 21 16,-21-22-16,1 22 0,-1 0 15,0 0-15</inkml:trace>
  <inkml:trace contextRef="#ctx0" brushRef="#br0" timeOffset="74264.67">22479 6011 0,'0'22'32,"-21"-22"-32,21 21 47</inkml:trace>
  <inkml:trace contextRef="#ctx0" brushRef="#br0" timeOffset="75889.46">21844 5736 0,'0'0'0,"21"0"0,-21-21 0,0 0 15,21 21-15,-21-21 0,21 0 16,-21-1-16,0 1 0,0-21 16,22 21-16,-22 0 0,21-1 0,-21 1 15,0 0-15,21 0 0,-21 0 16,21 0-16,-21-1 0,0 1 16,0 0-16,0 0 15,21 21-15,-21-21 16,0 42-1,0 0 1,0 0-16,0 0 16,0 1-16,0-1 0,0 0 0,-21 0 15,21 21-15,-21-20 0,0 20 16,21 0-16,-21 1 0,-1-1 16,1 0-16,21 1 0,-21-1 0,0-21 15,21 21-15,-21 1 0,21-22 16,0 0-16,0 21 0,0-20 0,0-1 15,0 0-15,0 0 0,21-21 16,0 0-16,21 0 0,1 0 16,-22 0-16,0 0 0,21 0 15,-20 0-15,-1 0 0,21 0 0,-21 0 16,0-21-16,22 21 0,-22-21 16,42 0-16,-41-1 0,-1 1 15,21 0-15,-42 0 0,0 0 16,21 0-16</inkml:trace>
  <inkml:trace contextRef="#ctx0" brushRef="#br0" timeOffset="76408.88">21738 5630 0,'0'0'0,"-21"0"0,0 0 16,21 22-16,-21-22 0,42 0 47,0 0-47,21 0 0,1 0 0,-1 0 15,0 0-15,1-22 0,20 22 16,-21-21-16,22 21 0,-22-21 0,22 21 16,-1-21-16,-20 21 0,20-21 15,-21 21-15,1 0 0,-1 0 16,0-21-16,-20 21 0,-1-22 0,0 22 16,0 0-1,-42 0 95,0 0-64,0 0-46</inkml:trace>
  <inkml:trace contextRef="#ctx0" brushRef="#br1" timeOffset="86457.66">1820 8657 0,'0'21'94,"21"-21"-63,1 0-15,-1 0-16,0 0 15,0 0-15,0 0 0,0 0 0,22-21 16,-22 21-16,0-21 0,0 21 16,22-21-1,-22 0-15,0 0 0,-21-1 16,21 1-16,-21 0 0,0 0 16,0 0-16,-21 21 0,0-21 15,0 21-15,-1 0 0,1-22 0,0 22 16,0 0-16,0 0 0,0 0 15,-22 0-15,22 22 0,0-22 16,0 21-16,0 0 0,-1 0 0,1-21 16,0 21-16,0 0 0,0 1 15,0-1-15,21 0 0,0 0 0,0 0 16,0 22-16,0-22 16,0 0-16,0 21 0,0-21 0,0 22 15,0-22-15,0 21 0,21-21 16,0 22-16,0-22 0,0 0 15,0-21-15,1 0 0,-1 21 16,0-21-16,0 0 0,0 0 0,0 0 16,22 0-16,-22-21 0,0 21 15,0-21-15,0 0 0,-21 0 16,0-1 0,-21 22-16,0 0 15,-21 0 1,21 0-16,-1 22 0,-20-22 0,0 21 15,21 0-15,-22 0 0,1 21 16,0-20-16,-1-1 0,1 21 0,0-21 16,20 22-16,-20-22 0,21 21 15,0-21-15,0 0 0,21 1 0,0 20 16,0-21-16,0 0 0,21 0 16,-21 1-16,21-1 0,21-21 15,-21 0-15,22 21 0,-22-21 16,21 0-16,1 0 0,-22 0 0,21 0 15,0 0-15,-20 0 0,20 0 16,-21-21-16,0 0 0,0 21 16,1-22-16,20 22 0,-21-21 15,0 0-15,22 0 0,-22 0 16</inkml:trace>
  <inkml:trace contextRef="#ctx0" brushRef="#br1" timeOffset="87328.81">3048 8932 0,'0'0'0,"0"-42"16,0 21-16,0 0 0,0 0 15,0-1-15,-21 22 16,0 0-16,-1 0 0,1 0 15,0 0-15,0 0 0,0 22 16,0-1-16,-1 0 0,-20 0 0,21 0 16,0 0-16,0 22 0,-1-22 15,1 21-15,0-21 0,21 22 0,0-22 16,0 0-16,0 21 0,0-20 0,0-1 16,0 0-1,21-21-15,0 0 16,1 0-16,-1 0 0,0 0 15,0 0-15,0 0 0,0-21 0,1 21 16,-1-21-16,0-1 0,0 1 0,0 0 16,0 21-16,1-21 0,-22 0 15,0 0-15,21-1 0,-21 1 16,0 0-16,0 0 16,0 42 30,0 0-46,0 0 0,0 1 16,0-1-16,0 0 0,0 21 0,0 1 16,0-22-16,0 21 0,0 0 15,0 1-15,0-1 0,0 0 0,0 1 16,0-1-16,0 22 0,0-22 16,0 21-16,0 1 0,0-22 0,0 22 15,0-1-15,0 1 0,0-1 16,0-20-16,0 20 0,0 1 0,21-1 15,-21 1-15,0-1 0,0 64 16,0-63-16,0-22 0,0 21 16,0-20-16,0-1 0,0 22 15,0-22-15,0 0 0,0-21 0,0 22 16,0-1-16,0-21 0,-21 22 16,0-22-16,-1 21 0,1-21 0,21 0 15,-21-21-15,0 22 0,0-22 0,0 0 16,-1 0-16,1 0 0,-21-22 15,21 22-15,-22-42 0,1 21 0,0-21 16,-1 20-16,-20-20 0,21-21 0,-1 20 16,-20-20-16,20-1 0,22 1 15,-21-22-15,21-63 16,21 63-16,0 22 0,0-1 0,21 1 16,0-1-16,0 1 0,43-64 15,-22 63-15,0 1 0,1 20 16,20-20-16,-20-1 0,-1 22 15,0 0-15,1-1 0,-1 1 0,0 21 16,-21-21-16,1 20 0,-1 1 16,0 21-16,0-21 0,-21 0 0,0 0 15</inkml:trace>
  <inkml:trace contextRef="#ctx0" brushRef="#br1" timeOffset="87756.88">3746 8911 0,'0'0'0,"-21"0"15,0 0-15,21-21 94,-21 21-63,0 0-15,0 0 0,21 21-1,-22-21-15,22 21 16,-21-21-16,21 22 16,0-1-1,0 0 1</inkml:trace>
  <inkml:trace contextRef="#ctx0" brushRef="#br1" timeOffset="88180.3">3641 9292 0,'21'-21'32,"-21"0"-1,-21 21-15,-1 0-1,1 0-15,0 0 0,21 21 16,0 0-1,21-21 32,0 0-31,-21-21 46,0 0-46,0 0 0</inkml:trace>
  <inkml:trace contextRef="#ctx0" brushRef="#br1" timeOffset="88541.3">3683 8932 0,'0'-21'62,"-21"21"-15,0 0-31,21 21 15,0 1-31,0-1 31,0 0-15</inkml:trace>
  <inkml:trace contextRef="#ctx0" brushRef="#br1" timeOffset="88847.56">3598 9250 0,'0'0'0,"0"21"16,21-21 31,1-21-32,-1 21-15,-21-21 16,-21 21 31,21 21-47,0 0 15</inkml:trace>
  <inkml:trace contextRef="#ctx0" brushRef="#br1" timeOffset="89808.33">6117 8446 0,'21'0'16,"0"-43"-1,1 43-15,-22-21 16,21 21-16,-21 21 63,0 0-63,0 1 0,0-1 15,-21 0-15,-1 0 0,1 21 0,0-20 16,0-1-16,0 21 0,-22-21 0,22 22 15,-21-1-15,21-21 0,-22 21 16,-62 43-16,62-43 16,-20-20-16,20 20 0,-20-21 0,-1 21 15,22-20-15,-21 20 0,20-21 16,1 0-16,0 0 0,20-21 16,-20 22-16,21-1 0,0-21 0,-22 21 15,43-42 63,22 21-78,-22-21 0,21 21 0,0 0 16,0 0-16,0-22 16,22 22-16,-22 0 0,0 0 0,0 0 15,21 0-15,-20 0 0,20 0 16,-21 0-16,21 0 0,1 22 0,-22-1 15,42 0-15,-20-21 16,-1 21-16,-21 0 0,22 0 0,-22 1 16,0-1-16,21 0 0,-21 0 0,1 0 15,-1 0-15,0-21 0,0 22 16,0-1-16,-21 0 0,21 0 0,-21 0 16,22-21-16,-22 21 0,0 1 15,0-44 32,0 1-31,0 0-16</inkml:trace>
  <inkml:trace contextRef="#ctx0" brushRef="#br1" timeOffset="90368.56">6540 8954 0,'0'0'0,"0"-22"16,0 1-16,0 0 16,0 42 15,0 0-16,0 1-15,0 20 0,0-21 0,-21 0 16,21 22-16,0-22 0,-21 21 16,21-21-16,0 22 0,0-22 0,0 0 15,0 0-15,0 0 0,0 0 0,0 1 16,-21-22-16,21 21 16,0-42-1</inkml:trace>
  <inkml:trace contextRef="#ctx0" brushRef="#br1" timeOffset="90773.25">6752 8573 0,'0'0'0,"-21"0"15,0 0 1,0 0-16,21 21 16,-43 21-1,22-42-15,21 21 0,0 0 16,21-21 15,0 0-31,-21-21 16,22 21-16,-22-21 15,0 0-15,0 0 0,0 0 16,-22 21-16,1 0 16,0 0-16,0 0 15,0 0-15,0 0 16,21 21 0,0 0-1,0 0-15,0 0 0,21-21 16,0 21-16,-21 1 0,21-1 0,21 0 15,-20 0-15</inkml:trace>
  <inkml:trace contextRef="#ctx0" brushRef="#br1" timeOffset="91294.35">7133 8869 0,'-42'0'31,"42"21"-31,-21-21 16,21 21-16,-22 0 0,22 1 0,-21-1 15,21 0-15,0 0 0,0 0 0,-21 22 16,21-22-16,0 0 0,0 0 16,0 0-16,0 0 0,0 1 15,0-1-15,0 0 0,0-42 63,0 0-63,0-1 15,0-20-15,0 21 0,0 0 0,0-22 16,0 1-16,21 0 0,0-1 16,1 22-16,-1-21 0,0 0 15,0 20-15,0 1 0,22 0 0,-22 0 16,0 0-16,21 21 0,-21 0 0,1 0 15,20 0-15,-21 0 0,21 21 16,-20 0-16,-1 0 0,0 0 0,0 22 16,0-22-16,-21 21 0,0-21 15,0 1-15,0 20 0,0-21 16,0 0-16,0 22 0,-42-1 16,21-21-16,21 0 0,-21 0 15,-1-21-15,22 22 16,-21-22-16,21-22 15,21 1 1,1 21-16</inkml:trace>
  <inkml:trace contextRef="#ctx0" brushRef="#br1" timeOffset="91697.56">7937 8721 0,'0'0'0,"0"-21"16,0 42 15,-21 0-31,21 0 0,0 0 16,-21 22-16,21-22 0,0 21 16,-21-21-16,21 22 0,0-1 0,0 0 15,0 22-15,0-22 0,0 0 0,0 22 16,-21-22-16,21 22 0,0 63 15,-21-64-15,21 22 0,0-22 0,0 22 16,0-21-16,-43 84 16,22-64-16,21-20 0,-21 21 15,0-22-15,0 1 0,-1-1 0,1 1 16,0-22-16,0 21 0,0-20 0,0-1 16,-1 0-16,1-20 0,21 20 15,-21 0-15,0-42 0,21 21 16,0-42-1,0 0-15,0 0 0,0 0 16,0-22-16,0 1 0,21 0 16,-21-1-16,21-20 0,0-1 0,1 1 15,-1-22-15</inkml:trace>
  <inkml:trace contextRef="#ctx0" brushRef="#br1" timeOffset="92069.35">7789 8742 0,'0'-21'16,"0"42"-16,0-63 0,-21 20 0,0 1 15,21 0-15,0 0 0,21 0 16,0 21 0,22 0-16,-22-21 0,21 21 15,-21 0-15,22 0 0,-22 0 0,21 0 16,0 0-16,-20 21 0,-1-21 15,42 42-15,-42-21 0,1 0 16,-1 22-16,-21-22 0,0 0 16,0 21-16,0-20 0,0 20 15,0-21-15,0 21 0,-21-20 0,-1-1 16,-20 0-16,0 21 16,-1-21-16,22 1 0,-21-1 15,21-21-15,0 21 0,-1-21 0,-41 21 16,63 0-16,-21-21 0,42 0 31,0 0-31,0 0 16,0-21-16,22 21 0,-22-21 0,21 0 15</inkml:trace>
  <inkml:trace contextRef="#ctx0" brushRef="#br1" timeOffset="92853.99">8657 8594 0,'0'0'0,"-21"0"0,0 0 16,0 21-16,21 0 16,0 0-16,0 0 0,-22 1 15,22-1-15,-21 21 0,21-21 0,0 22 16,0-22-16,0 21 0,0-21 0,0 0 15,0 22-15,0-22 0,0 0 16,0 0-16,0 0 0,21-21 16,1 0-16,-1 0 0,0 0 15,0 0-15,0 0 0,0-21 16,1 21-16,20-21 0,-21 0 0,0 0 16,0 0-16,1-1 0,-1 1 0,0 0 15,0-21-15,0 21 16,0-64-16,1 64 0,-22-22 15,21 22-15,-21-21 0,0 21 16,0 42 0,0 0-1,0 0-15,0 22 0,0-22 16,0 0-16,-21 21 0,21-21 16,0 22-16,0-1 0,0-21 0,0 22 15,0-22-15,0 0 0,0 0 16,21 0-16,-21 0 0,21 1 0,0-1 15,0-21-15,0 0 0,43 0 16,-43 0-16,0 0 0,22 0 0,-22-21 16,21 21-16,-21-22 0,0 1 15,22 0-15,-22-21 0,0 21 16,21-64-16,-20 43 0,-1-1 16,0-20-16,0 20 0,0 1 15,-21-21-15,0 20 0,0 1 0,0-22 16,0 22-16,0 0 0,0-1 15,0 22-15,0-21 0,0 21 0,0 0 16,0-1-16,0 44 16,0-1-1,0 0-15,-21 21 0,21 1 0,0-22 16,0 21-16,0 22 0,-21-22 16,21 0-16,0 1 0,0-1 15,0 21-15,0-20 0,0 63 16,0-64-16,0 0 0,0 1 0,0-1 15,0-21-15,0 21 0,0-20 16,0-1-16,0 0 0,0 0 0,21-21 16,0 21-16,0-21 0,1 0 15,-1 0 1,0-21-16,-21 0 0,21 0 0,0 0 16,0-1-16</inkml:trace>
  <inkml:trace contextRef="#ctx0" brushRef="#br1" timeOffset="93118.14">9461 8509 0,'-21'0'15,"21"21"1,21-21-1,1 0-15,-1 0 0,0 21 16,0-21-16,0 0 0,0 0 0,1 0 16,-1 0-16,0 0 0,0 0 0,0 0 15,0 0-15,1 0 16,-1 0-16,0 0 16,0 0-16,0 0 0,0 0 15,1 0-15</inkml:trace>
  <inkml:trace contextRef="#ctx0" brushRef="#br1" timeOffset="93685.81">10689 8276 0,'-21'0'0,"42"0"0,-63 0 0,21-21 0,-1 21 16,1 0-1,21 21 1,0 0-16,0 1 16,0-1-16,21 0 15,1 0-15,20 0 0,-21 0 0,21 1 16,1-1-16,-22 0 0,21-21 15,22 21-15,-22 0 0,0 0 16,1-21-16,20 22 0,-20-22 0,-1 0 16,0 21-16,1-21 0,-1 0 0,0 0 15,-21 21-15,22-21 0,-22 0 16,0 0-16,-42 0 31,-21 0-15,20 0-16,-20 0 0,0 0 15,-1 0-15,1 21 0,0-21 0,-1 21 16,1 0-16,0 22 0,-43 20 16,43-20-16,-1-1 15,-20 0-15,21 1 0,-1-1 0,1-21 16,0 21-16,20 1 0,-20-22 0,21 21 16,0-21-16,0 1 0,-1-1 15,1-21-15,21 21 0,0-42 47,0 0-31,0-1-16</inkml:trace>
  <inkml:trace contextRef="#ctx0" brushRef="#br1" timeOffset="97390">12488 8615 0,'0'0'0,"127"21"0,-42 0 0,0-21 15,-1 0-15,-20 0 0,20 0 0,-20 21 16,-1-21-16,1 0 0</inkml:trace>
  <inkml:trace contextRef="#ctx0" brushRef="#br1" timeOffset="98628.89">12848 8721 0,'0'0'16,"-21"-43"-1,21 22 1,-21 21-16,0-21 16,-1 21-16,1 0 0,0 0 15,0 0-15,0 0 16,0 0-16,-1 0 0,1 21 0,0 0 15,0 1-15,0-1 0,21 21 16,-21-21-16,-1 22 0,22-22 0,0 21 16,-21 0-16,21 1 0,-21-22 0,21 21 15,0-21-15,0 1 0,0 20 16,0-21-16,21 0 0,0 0 16,1-21-16,-1 0 0,21 0 15,-21 0-15,0 0 0,22 0 16,-22 0-16,21-21 0,1 0 0,-1 0 15,0 0-15,-21 0 16,22-1-16,-22-20 0,21 21 0,-21 0 16,-21-22-16,0 1 0,0 0 0,0 21 15,0-22-15,0 1 16,0 21-16,0 0 0,-42-43 0,21 64 16,-21-21-16,20 21 0,1 0 0,0 0 15,0 0-15,-21 0 16,20 0-16,1 21 0,0 0 0,-21 22 15,21-22-15,-1 0 16,22 0-16,0 21 0,-21-20 0,21-1 0,0 0 16,-21 21-16,21-21 0,0 1 0,0-1 15,0 0 1,0 0-16,21-21 0,0 21 16,1-21-16,-1 0 15,0 0-15,21 0 0,-21 0 0,1-21 16</inkml:trace>
  <inkml:trace contextRef="#ctx0" brushRef="#br1" timeOffset="99071.78">13271 8763 0,'0'0'0,"0"-21"0,0 0 15,0 0 1,0-1-1,0 1 1,0 0-16,22 21 0,-1 0 16,0 0-16,0 0 15,0 0-15,0 0 0,1 0 0,20 0 16,-21 0-16,0 21 0,0 0 0,1-21 16,-1 22-16,-21 20 0,0-21 15,21 0-15,-21 0 0,0 22 0,0-22 16,0 0-16,0 21 0,0-20 15,0-1-15,-21 0 0,0 0 16,-1 0-16,1 0 0,0 1 0,21-1 16,-21-21-16,0 0 0,21-21 31,0-1-31,0 1 16,63-106-1,-63 106-15,21 0 16,1-21-16,-22 20 0,21 1 0,0 0 15,-21 0-15,21 0 0,0 0 16,0-1-16,1 1 0,-1 0 0,-21 0 16,21 21-16,0-21 0,0 21 0</inkml:trace>
  <inkml:trace contextRef="#ctx0" brushRef="#br1" timeOffset="99785.08">13801 8319 0,'-22'0'16,"44"0"-16,-65-22 0,22 22 0,0-21 0,0 0 15,0 21-15,-1-21 0,1 21 0,0-21 16,-42 21 0,41 0-16,1-21 0,-21 21 0,21 0 0,-22 0 15,1 0-15,0 0 16,-1 0-16,1 0 0,-64 21 15,43 0-15,20 0 0,-20 0 0,21-21 16,-22 43-16,22-22 0,-1 0 16,1 0-16,0 21 0,21-20 0,-43 62 15,22-41-15,21-1 0,-22 0 16,22 1-16,-21 20 0,-1 43 16,22-64-16,-21 1 15,21-1-15,0 21 0,21-20 16,-22-1-16,22-21 0,0 22 0,0-1 15,0 21-15,0-41 0,0 20 16,22-21-16,-1 0 0,0 0 16,0 22-16,43-1 0,-43-21 15,21 0-15,22 22 0,-22-22 16,0-21-16,1 21 0,-1-21 16,21 0-16,1 0 0,-22 0 0,43 0 15,-22 0-15,1-21 0,21 21 0,-22-21 16,1 0-16,20-1 0,-20 1 15,-1 0-15,1 0 0,-1 0 0,-20 0 16,-1-22-16,21 22 0,-20 0 16,-1-21-16,-21 20 0,22-20 15,-22 0-15,0-1 0,21 1 0,-21 0 16,1-1-16,-22-20 0,0 21 0,21-22 16,-21 1-16,0 20 0,0 1 15,0-22-15,0 22 0,0 21 0,0-21 16,-21-1-16,-1 22 0,1-21 0,0 21 15,0-1-15,0-20 0,0 21 16,-1 0-16,1 21 0,-21-21 0,21-1 16,0 22-16,-1 0 0,-20 0 15,21 0-15,0 0 0,-22 0 0,22 0 16,0 0-16,-21 0 0,21 22 16,-22-1-16,22-21 0,-21 21 15,21 0-15,-1-21 0,-20 21 0,42 0 16,0 1-16,0-1 0,0 0 15,21-21 1</inkml:trace>
  <inkml:trace contextRef="#ctx0" brushRef="#br1" timeOffset="100529.57">16362 8149 0,'0'0'15,"0"21"16,0 1-31,-21-1 16,-1 0-16,1 0 0,0 21 0,0-20 16,0-1-16,-22 21 0,22-21 15,-21 22-15,0-22 0,-43 42 16,43-20-16,-1-22 0,-20 21 0,20-21 16,1 0-16,0 22 15,-1-22-15,22 0 0,-42 21 16,20-20-16,22-1 0,0-21 0,0 0 15,21 21-15,21-21 47,0 0-31,0 0-16,1 0 0,20 0 0,-21 0 16,0 0-16,22 0 0,-22 0 15,21 0-15,0 0 0,-20 0 16,20 0-16,0 0 0,1 0 0,-1 21 0,0-21 15,1 21-15,-1 0 16,0-21-16,1 22 0,-22-1 0,21-21 16,-21 21-16,22 0 0,-22 0 15,0-21-15,0 21 0,0-21 16,-21 22-16,21-22 16,1 21-1,-22-42 16,21-1-31</inkml:trace>
  <inkml:trace contextRef="#ctx0" brushRef="#br1" timeOffset="101192.31">17441 8551 0,'0'0'0,"0"-21"0,0 0 15,0 0-15,0 0 16,0 0-16,0-1 0,0 1 16,0 0-16,0 0 0,0 0 0,-21 0 15,0-1-15,-21 1 16,42 0-16,-22 21 0,1 0 15,0 0-15,0 0 0,0 0 0,0 0 16,-1 0-16,-20 21 0,21 0 0,0 1 16,-22-1-16,1 42 15,0-20-15,21-22 0,-1 21 0,1 0 16,-21 1-16,21-22 0,0 21 0,-1 1 16,22-1-16,0-21 0,-21 21 15,21-20-15,0 20 0,0-21 16,0 21-16,21-20 0,1-22 15,-1 21-15,0-21 0,0 0 16,0 0-16,0 0 0,1-21 16,20 21-16,-21-22 0,21 1 15,-20 0-15,20 0 0,-21-21 0,21 20 16,-20-20-16,20 21 0,-21-21 16,21 20-16,-20-20 0,-1 0 0,0 21 15,0-22-15,0 22 0,22-42 16,-43 41-16,0 1 0,0 0 15,0 42 17,-22 0-17,22 1-15,0 20 0,0-21 0,0 0 16,-21 22-16,21-22 0,0 0 16,0 21-16,0-21 0,0 22 15,0-22-15,0 0 0,0 0 0,43 22 16,-43-22-16,21 0 0,0-21 15,0 0-15,-21 21 0,21-21 16,0 0-16,1 0 0,-1 0 0,0 0 16,0 0-16,0 0 0,0-21 0,1 0 15</inkml:trace>
  <inkml:trace contextRef="#ctx0" brushRef="#br1" timeOffset="101780.5">18330 7959 0,'0'0'15,"-21"0"1,21 21-1,0 0 1,0 0-16,0 0 0,0 1 0,21-1 16,-21 0-16,21 21 0,1-21 15,20 1-15,-21-1 0,0 21 0,22-21 16,-22 0-16,21 1 0,0-1 16,1 0-16,-1 0 0,0 0 15,1-21-15,-1 21 0,0-21 0,1 0 16,-1 22-16,0-22 0,-20 0 0,20 0 15,-21 0-15,21 0 0,-20 0 0,-1 0 16,0 0-16,-21 21 31,-21-21-31,0 0 16,-1 21-16,1-21 0,0 21 16,-21 0-16,21-21 0,-1 21 15,-20 1-15,21-1 0,-21-21 0,-1 42 16,-20 0-16,20-20 0,1 20 15,-21-21-15,20 0 0,1 22 16,21-22-16,-22 0 0,1 0 0,21 0 16,-43 22-16,43-22 15,0 0-15,0 0 16,0-21 0</inkml:trace>
  <inkml:trace contextRef="#ctx0" brushRef="#br1" timeOffset="106452.47">5927 10922 0,'0'0'0,"21"0"15,0-21-15,0 21 0,0 0 31,0-21-15,1 21 0,-22-21-16,21 21 0,0 0 15,-21-22-15,21 22 16,-21-21-16,21 21 0,-21-21 31,0 42 16,0 0-47,-21 1 0,0-1 16,0 21-16,-22-21 0,22 22 15,-21-1-15,21 0 0,-22 1 0,1-1 16,0 21-16,-22-20 0,22-1 16,0 22-16,-22-22 0,1 0 0,20 1 15,1-1-15,-22-21 0,22 21 16,0-20-16,21-1 0,-22 0 0,22 0 15,0 0-15,0-21 0,0 0 0,-1 0 16,1 0 0,21-21-1,0 0-15,0 0 16,21 0-16,1-1 0,-22 1 16,21 21-16,0-21 0,0 0 15,0 21-15,0-21 16,1 21-16,20 0 0,-21 0 0,21 0 15,-20 0-15,20 0 0,0 0 0,1 0 16,-1 21-16,0 0 0,1-21 16,-1 21-16,0 0 0,1 1 0,-1-1 15,0 0-15,1 0 0,20 21 16,-21-20-16,-20-22 0,20 21 16,-21 0-16,0 0 0,0 0 0,1 0 15,-1-21-15,0 22 0,0-22 0,0 0 16,0 0-1,-21-22 17,0 1-17</inkml:trace>
  <inkml:trace contextRef="#ctx0" brushRef="#br1" timeOffset="106908.52">6710 11345 0,'0'0'0,"0"-21"0,-21 21 31,-1 0-31,22 21 15,0 1 1,0-1-16,0 0 0,-21 21 16,21-21-16,0 1 0,0 20 0,-21-21 15,21 0-15,-21 22 0,21-22 0,0 21 16,-21-21-16,21 0 16,-21 1-16,21-44 46,0 1-46,0 0 0</inkml:trace>
  <inkml:trace contextRef="#ctx0" brushRef="#br1" timeOffset="107278.23">6689 10964 0,'-22'-21'0,"44"42"0,-44-63 0,1 42 16,0 0-16,0 0 15,0 0-15,21 21 0,0 0 0,-21 1 16,21-1-16,0 0 0,0 0 16,0 0-16,0 0 15,21 1-15,0-22 0,0 0 16,0 0-16,0 0 0,22 0 16,-22 0-16,0-22 0,0 1 0,0 21 15,1-21-15,-1 0 0,0 0 0,-21-22 16,0 22-16,0 0 15,0 0-15,-21 0 0,0 21 0,-1-21 16,1-1-16,0 1 0,0 21 0,0 0 16,-22 0-16,22 0 0,0 0 15,0 21-15,0 1 0,0-1 0,21 0 16,0 0-16,0 21 0,0-20 16,0 20-16,0-21 0,0 21 15,0-20-15,0 20 0,0 0 0,21-21 16,0 22-16,0-22 0,0 0 15,0 0-15,1 22 0</inkml:trace>
  <inkml:trace contextRef="#ctx0" brushRef="#br1" timeOffset="107774.43">7154 11388 0,'0'21'31,"0"0"-31,0 0 0,-21-21 16,21 21-16,-21 1 0,21-1 0,0 0 15,0 0-15,0 0 0,-21 22 0,21-22 16,0 0-16,0 0 0,-21-21 16,21 21-16,0 0 0,0 1 15,0-1-15,-22-21 31,22-21-31,0-1 16,0 1-16,0 0 16,0 0-16,0-21 0,0 20 0,0-20 0,22 21 15,-22-21-15,21-1 16,0 22-16,0-21 0,21 21 0,1-43 16,-1 43-16,-21 21 0,22 0 15,-22 0-15,0 0 0,21 0 16,-21 0-16,22 0 0,-22 21 0,0 0 15,0 0-15,0 1 0,-21-1 0,0 21 16,0-21-16,0 0 0,0 1 16,0 20-16,0-21 0,0 0 0,0 0 15,-42 22-15,21-22 16,21 0-16,21-21 47,-21-21-47,21 0 0,0 0 15</inkml:trace>
  <inkml:trace contextRef="#ctx0" brushRef="#br1" timeOffset="108149.78">8064 11176 0,'0'0'0,"0"-21"16,-21 21-1,21 21 1,-21 0-16,21 0 16,0 1-16,0 20 0,0-21 15,0 21-15,0-20 0,0 20 0,0 0 16,0 1-16,0-1 0,0 0 0,0 1 16,0 20-16,-21-21 0,21 22 15,0-1-15,0 1 0,-21-1 0,0 1 16,-1 21-16,1-22 0,0 22 0,21-1 15,-21-20-15,0 21 0,-22-1 16,22 1-16,0-22 0,-21 86 16,21-86-16,-1 1 0,-20 41 15,42-83-15,0 20 0,0-21 16,0 0-16,0 0 0,0 1 0,0-44 31,0 1-31,0 0 0,21-21 16,-21-1-16,21 1 0,1 0 0,-1-22 15,21 1-15</inkml:trace>
  <inkml:trace contextRef="#ctx0" brushRef="#br1" timeOffset="108519.58">8064 11113 0,'0'0'0,"0"-22"0,22 1 31,-1 21-31,0 0 16,0 0-16,0 0 0,0 0 16,1 21-16,-1 1 0,0-1 0,-21 0 15,21 0-15,-21 21 16,21 64-16,-21-85 0,0 22 15,0-22-15,-21 21 0,0-21 0,0 1 16,0 20-16,-1-21 0,1 0 16,-21 0-16,21 1 0,0-22 15,-22 21-15,22-21 0,0 21 16,21-42 15,21 21-31,0-21 0,0-1 16,22 22-16,-22-21 0,0 0 0</inkml:trace>
  <inkml:trace contextRef="#ctx0" brushRef="#br1" timeOffset="109256.85">8678 11070 0,'0'0'0,"0"21"31,-21 1-16,21-1-15,-21 21 0,21-21 0,-21 22 16,21-22-16,0 21 0,0 0 16,0-20-16,0 20 0,0 0 0,0-21 15,0 1-15,0 41 16,0-42-16,21-21 0,0 21 0,0-21 16,0 0-16,1 0 15,20 0-15,0 0 0,-21 0 16,22-21-16,-22 0 0,0 0 15,21 0-15,-20 0 0,20-43 16,-21 22-16,0 21 0,-21-22 0,21 1 16,1 0-16,-22-1 0,0 22 15,0 0-15,21 0 0,-21 0 0,0 42 32,0 0-32,0 0 15,0 0-15,-21 22 0,21-22 16,0 21-16,0-21 0,0 22 0,0-22 15,0 0-15,0 21 0,0-21 16,0 1-16,0-1 0,0 0 16,21 0-16,-21 0 0,21-21 0,0 0 15,21 0-15,1 0 0,-22 0 16,0 0-16,21-21 0,-20 0 16,-1 21-16,21-64 0,0 43 15,-20-21-15,-1 21 0,0-22 0,-21-20 16,21 21-16,0-1 0,0-20 15,-21 20-15,0 1 0,22-21 0,-1 20 16,-21 1-16,21 21 0,-21-43 16,0 43-16,0 0 0,0 0 15,0 42 1,0 0 0,0 21-16,-21-20 0,21 20 15,0-21-15,-21 21 0,21 1 16,0-1-16,0 0 0,0 1 0,0 20 15,0-20-15,0-1 0,0 0 0,0-21 16,-22 22-16,22-22 0,0 21 16,0-21-16,0 1 0,0-1 0,0 0 15,0 0-15,22-21 16,-1 0 0,0 0-16,-21-21 0,21 21 15,0-21-15,22-22 0,-22 22 16,-21 0-16</inkml:trace>
  <inkml:trace contextRef="#ctx0" brushRef="#br1" timeOffset="109484.72">9504 11049 0,'-21'21'31,"42"-21"-31,0 0 15,0 0-15,21 0 16,-20 0-16,-1 0 0,21 0 0,-21 0 16,22 0-16,-22 0 0,21 0 15,-21 0-15,0 0 0,1-21 0,-1 21 16,0 0-16,0 0 0,0-21 0,-21 0 16,21 21-16</inkml:trace>
  <inkml:trace contextRef="#ctx0" brushRef="#br1" timeOffset="110150.14">13102 10816 0,'0'-21'0,"-21"21"31,0 21-31,0-21 0,-1 21 16,1 1-16,-21-1 0,21 21 0,0-21 15,-1 0-15,1 22 0,0 41 16,0-41-16,21-1 15,-21 43-15,21-64 0,0 21 0,0-21 16,0 1-16,21 20 16,0-42-16,43 42 0,-43-42 15,21 0-15,43 0 0,-43 0 16,0-21-16,1 0 0,-1 0 16,0 0-16,1-1 0,-1 1 0,-21-21 15,0 21-15,1-22 0,-22 1 16,0 0-16,0 21 0,0-22 0,0 1 15,0 0-15,-22 20 0,1-20 0,0 21 16,0 0-16,0 0 0,-22-1 0,22 22 16,0 0-16,-21 0 0,21 0 15,-1 0-15,1 0 0,0 0 16,0 0-16,21 22 0,0-1 0,0 0 16,0 0-16,0 0 0,0 0 15,0 1-15,21-1 16,0-21-16,0 0 0,1 21 0,20-21 15,0 0-15</inkml:trace>
  <inkml:trace contextRef="#ctx0" brushRef="#br1" timeOffset="110524.35">13589 10964 0,'0'0'0,"63"-63"16,-63 42-16,22 21 15,-1-21-15,0 21 0,0 0 16,-21-22-16,21 22 0,0 0 0,1 0 16,-1 0-16,-21 22 0,21-22 0,0 21 15,0 0-15,0 0 0,1 0 16,-1 0-16,-21 1 0,0-1 0,21 21 16,-21-21-16,0 0 0,21 22 0,-21-22 15,0 0-15,0 0 0,0 22 16,0-22-16,-21-21 0,21 21 0,-21 0 15,0-21-15,21-21 32,0 0-17,0 0-15,0-1 0,0 1 0,0 0 16,0-21-16,0 21 0,0-1 0,0 1 16,0 0-16,0 0 15,0 0-15,21 0 0,0 21 0,-21-22 16,21 1-16,0 0 0,-21 0 15,21 0-15</inkml:trace>
  <inkml:trace contextRef="#ctx0" brushRef="#br1" timeOffset="111120.86">14160 10414 0,'0'0'0,"-21"-21"0,-21 0 0,0 0 15,20 21-15,-20-22 0,0 1 16,-1 21-16,1-21 0,-21 21 0,20 0 16,1 0-16,-22 0 0,1 0 0,-1 0 15,22 0-15,-43 0 0,22 21 16,-1 0-16,1 1 0,-22 20 0,22-21 16,-1 21-16,22 1 0,-22-1 0,1 22 15,21-22-15,-1 0 0,1 22 16,-22-22-16,22 0 15,21 22-15,-21-22 0,-1 22 0,22-1 0,-21-20 16,21 20-16,-1 1 0,1 63 16,21-85-16,0 21 0,0-20 15,0-1-15,0 0 0,21 1 0,22-1 16,-22-21-16,21 22 0,1-22 0,-1 0 16,21 0-16,1 0 0,-1 0 15,1-21-15,-1 0 0,22 0 0,-21 0 16,20 0-16,1 0 0,-22 0 15,22 0-15,-21-21 0,-1 0 0,1 0 16,-1 0-16,1 0 0,-1-1 16,1-20-16,-22 21 0,21-21 0,-20-1 15,-1 1-15,0 0 0,1-22 0,-22 22 16,21-22-16,-21 1 0,1-1 16,-1 1-16,-21 20 0,0-20 0,0-1 15,0 1-15,0-1 0,-21 1 0,-1-1 16,1 1-16,0 21 0,-21-22 15,21 22-15,-22-1 0,22 1 0,-21 21 16,21 0-16,-22 0 0,22-1 16,-21 22-16,21 0 0,-1 0 15,1 0-15,-21 22 0,21-22 0,0 21 16,-22 0-16,22 21 0,0-21 0,0 1 16,21-1-16,0 0 0,0 0 15,0 0-15,0 0 0</inkml:trace>
  <inkml:trace contextRef="#ctx0" brushRef="#br1" timeOffset="111781.28">16573 10478 0,'0'0'0,"0"-22"15,0 1-15,0 0 16,0 0-16,0 0 15,0 0 1,22 21-16,-1 0 16,-21 21-1,0 0-15,0 0 0,0 0 16,0 22-16,-21-22 0,-1 21 0,1 0 16,-21 1-16,21-1 0,-22 0 0,1 1 15,-21-1-15,20 0 0,-20 1 16,-1-22-16,22 21 0,-22-21 15,1 22-15,-43-1 0,64-21 0,-1 0 16,1-21-16,21 0 16,0 0-16,-22 0 0,43-21 31,0 0-31,22 0 16,-1 0-16,21 21 0,-21 0 0,22 0 15,-22 0-15,21 0 0,0 0 0,1 0 16,63 0-16,-64 21 0,21 0 15,-20-21-15,-1 21 0,0 0 16,64 22-16,-63-22 0,-1 0 16,21 0-16,-41 0 0,20 1 15,-21-22-15,0 21 0,0-21 16,-21 21-16,22-21 16,-1 0 15,-21-21-16,0 0-15,21-1 0,0 1 0</inkml:trace>
  <inkml:trace contextRef="#ctx0" brushRef="#br1" timeOffset="112441.33">17801 10774 0,'0'-21'0,"0"42"0,0-63 0,0 20 0,0-20 15,0 21-15,0-21 0,0 20 0,0-20 16,0 21-16,-21-21 0,0 20 16,21-20-16,-43 0 0,22 42 15,21-21-15,-21 21 0,-21 0 16,21 0-16,-1 0 0,-20 0 15,0 21-15,-1 0 0,-41 42 16,41-41-16,1 20 0,0 0 0,-1 1 16,1-1-16,0 0 0,21 1 15,-22-22-15,22 21 0,0 0 0,21 1 16,0-22-16,0 21 0,0-21 16,0 22-16,0-22 0,21 0 0,-21 0 15,21 0-15,0 1 0,22-1 0,-22 0 16,0-21-16,21 0 0,-20 0 15,20 0-15,-21 0 0,21 0 0,-20-21 16,20 21-16,0-21 0,-21-1 0,22 1 16,-22 0-16,21 0 0,-21-21 15,22 20-15,-22-20 0,0 0 16,0 21-16,0-22 0,1 1 0,-1 0 16,-21 20-16,0-20 0,21 21 0,-21 0 15,0 0-15,21 21 0,-21 21 31,0 0-31,0 0 16,-21 0-16,21 22 0,0-22 0,-21 21 16,21-21-16,0 22 0,0-22 0,0 21 15,0-21-15,0 22 0,0-22 0,0 0 16,21 0-16,-21 0 0,21 0 16,0 1-16,-21-1 0,21-21 0,1 0 15,-1 21-15,0-21 0,0 0 16,0 0-16,0 0 0,1-21 15,-1 21-15,0-21 0,0-1 16,0 22-16,0-21 0,1 0 0,20 0 16,-21 21-16,0-21 0,0 21 15</inkml:trace>
  <inkml:trace contextRef="#ctx0" brushRef="#br1" timeOffset="-97975.93">16616 13949 0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2:45:18.9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1206 699 0,'0'-22'0,"0"1"16,22 0-1,-22 0-15,0 0 16,21 0-1,-21-1 1,-21 44 31,-1-1-31,22 21-16,-21-21 0,21 22 15,0-1-15,-21 0 0,0 22 0,21-22 16,-21 22-16,21-1 0,-21 1 15,21-22-15,-22 0 0,22 22 16,0-22-16,-21-21 0,21 22 0,-21-1 16,21-21-16,0 0 0,0 0 15,0 1-15,0-1 16,-21-21 15,21-21-31,0-1 0,0 1 16</inkml:trace>
  <inkml:trace contextRef="#ctx0" brushRef="#br0" timeOffset="391.77">1228 677 0,'0'0'0,"0"-21"16,21 21 15,0 0-15,-21 21 0,21 1-16,-21-1 0,21 0 0,-21 21 15,21 1-15,1-1 16,-22 0-16,0 1 0,21 20 0,0-21 15,-21 1-15,21 20 0,-21-20 16,0-1-16,0 0 0,0-21 16,0 22-16,0-22 0,0 0 0,0 21 15,0-20-15,0-1 16,0 0-16,0 0 16,-21-21 15,0-21-31,21 0 0,-21 0 0</inkml:trace>
  <inkml:trace contextRef="#ctx0" brushRef="#br0" timeOffset="683.6">995 1164 0,'0'0'15,"21"0"32,0 0-31,0 0-16,22 0 0,-22 0 0,0 0 16,21 0-16,-21-21 0,1 21 15,20 0-15,-21 0 16,0-21-16,22 21 0,-22-21 0,0 21 15,0 0-15,0 0 0,0-21 16,-21-1-16,22 22 16,-22-21-16</inkml:trace>
  <inkml:trace contextRef="#ctx0" brushRef="#br0" timeOffset="1052.39">1820 656 0,'0'-21'0,"0"0"31,0 0-31,0 42 47,0 0-47,0 0 0,0 0 0,0 22 15,0-1-15,0 0 0,0 1 16,0-1-16,0 22 0,0-22 0,0 21 16,0-20-16,0-1 0,0 0 15,0 1-15,-21-1 0,21-21 16,0 22-16,0-22 0,0 0 16,0 0-16,0 0 15,0 0-15,21-42 47,0 0-47,-21 0 0,0 0 16,22 0-16</inkml:trace>
  <inkml:trace contextRef="#ctx0" brushRef="#br0" timeOffset="1387.2">2095 614 0,'0'0'0,"0"-21"0,0 42 47,0 0-31,0 0-16,0 0 0,0 22 15,0-22-15,0 21 0,0 1 0,0 20 16,0-21-16,0 1 15,0-1-15,0 22 0,0-22 16,0-21-16,0 21 0,-21 1 0,21-22 16,0 0-16,0 0 0,0 0 15,0 1-15,0-1 0,0 0 16,0-42 31,0 0-47,0-1 0,0 1 0</inkml:trace>
  <inkml:trace contextRef="#ctx0" brushRef="#br0" timeOffset="1708.02">1651 1037 0,'0'0'16,"21"0"15,0 0-31,0 0 0,1 0 0,-1 0 16,0 0-16,0 0 0,0-21 16,0 21-16,22 0 0,-22 0 15,0-21-15,0 21 0,0 0 16,1-21-1,-1 21-15</inkml:trace>
  <inkml:trace contextRef="#ctx0" brushRef="#br0" timeOffset="2480.09">2265 1037 0,'-21'0'0,"42"0"0,-42-21 47,21 0-31,0 0-1,0 0-15,21-1 0,0 22 16,0 0 0,0 0-16,0 0 0,1 0 0,-1 0 15,21 0-15,-21 0 0,0 22 16,1-22-16,-1 21 0,0 0 15,0 0-15,0 0 0,-21 0 0,0 22 16,21-22-16,-21 0 0,0 0 16,0 22-16,0-22 0,0 0 0,0 0 15,0 0-15,-21 0 0,21 1 16,-21-1-16,0 0 0,0 0 0,21 0 16,-21 0-1,-1-21-15,22 22 0,-21-22 16,21-22 15,0 1-31,0 0 16,21 0-16,1 0 0,-22 0 0,21-1 15,0-20-15,0 21 0,0 0 16,22 0-16,-22-22 0,0 22 0,0 0 16,21 0-16,-20 0 0,-1-1 15,0 1-15,0 0 0,21 0 16,-20 0-16,-1 0 0,0 21 0,-21-22 15,21 22-15,0 0 16,0 0-16,1 0 16,-1 0-1,-21 22-15,0-1 16,0 0-16,0 0 0,0 21 16,0-20-16,0-1 0,0 0 0,0 0 15,0 0-15,0 22 0,0-22 16,0 0-16,0 0 0,0 0 15,0 0-15,0 1 0,0-1 16,0 0-16,0 0 16,0-42 31,0 0-47</inkml:trace>
  <inkml:trace contextRef="#ctx0" brushRef="#br0" timeOffset="2928.84">3069 593 0,'-63'0'16,"41"0"-1,22 21-15,-21-21 0,0 21 16,21 21-16,0-20 0,-21-1 16,21 0-16,0 0 15,0 0-15,0 0 0,0 1 0,0-1 16,0 0-16,21-21 16,0 0-16,0 0 0,1 0 0,-1 0 15,0 0-15,0 0 0,0 0 16,0-21-16,-21 0 0,22-1 15,-1 22-15,-21-21 0,0 0 16,0 0-16,0 0 0,0-22 16,0 22-16,0 0 0,0 0 0,-21 21 15,21-21-15,-22 0 0,1 21 16,0 0-16,0 0 0,0 0 16,0 0-16,-1 0 15,1 0-15,0 21 0,21 0 0,0 0 16,0 0-16,0 0 15,0 1-15,0-1 0,0 0 16,0 0-16,21-21 16,0 21-16</inkml:trace>
  <inkml:trace contextRef="#ctx0" brushRef="#br0" timeOffset="3624.44">3492 593 0,'0'21'31,"0"0"-15,0 0-16,0 0 15,0 1-15,0-1 0,0 0 16,0 21-16,-21-21 0,21 22 15,0-1-15,0 0 0,-21 1 0,21-1 16,0 0-16,0 1 0,0-1 16,0 0-16,0 1 0,-21-1 0,21-21 15,0 22-15,0-22 0,-21 0 16,21 0-16,0 0 0,0 0 0,0 1 16,0-1-16,0-42 46,0-1-30,0 1-16,0 0 0,0 0 16,0 0-16,0 0 0,0-1 0,0-20 15,0 21-15,0 0 0,21 0 16,-21-1-16,21 1 0,0 0 0,22-21 16,-22 21-16,0-1 15,21 22-15,-21 0 0,22-21 0,-22 21 16,21 0-16,-21 0 0,22 0 15,-22 0-15,21 21 0,-21 1 0,1-22 16,-1 21-16,0 0 0,0 0 16,0 0-16,-21 0 0,0 1 0,0-1 15,0 0-15,0 0 0,0 0 16,0 0-16,-21 1 0,0-1 16,-21 0-16,20 0 0,-20 0 0,0 0 15,-1 1-15,1-1 0,0-21 16,-1 21-16,22 0 0,-21-21 0,0 0 15,20 21-15,1-21 0,0 0 16,0 0-16,0 0 0,0 0 0,-1 0 16,1 0-16,21-21 0,-21 21 15,21-21-15,-21 0 0,21 0 32,0-1-32,0 1 15,21 0 1</inkml:trace>
  <inkml:trace contextRef="#ctx0" brushRef="#br0" timeOffset="4264.59">4191 910 0,'0'0'0,"-21"0"15,0-21 1,21 42 0,0 0-1,0 1-15,0-1 0,0 0 16,0 21-16,0-21 0,0 22 0,0-1 15,-22-21-15,22 22 0,0-1 16,0-21-16,0 21 0,0-20 0,0-1 16,0 0-16,0 0 0,0 0 15,0 0-15,22-21 0,-22 22 16,21-22-16,0 0 0,0 0 0,0 0 16,0 0-16,1 0 0,-1 0 15,0-22-15,0 22 0,21-21 0,-20 0 16,-1 0-16,21-21 15,-21-1-15,-21 22 0,21-21 16,1 21-16,-22-22 0,0 1 0,0 0 16,21-1-16,-21 22 0,0-21 15,0 21-15,0-1 0,0 1 16,0 0-16,0 42 16,0 0-1,0 1-15,0-1 0,0 0 16,-21 0-16,21 21 0,0-20 15,0 20-15,0-21 0,0 21 0,0-20 16,0-1-16,0 0 0,0 21 16,0-21-16,0 1 0,0-1 15,0 0-15,21 0 16,0-21-16,0 0 0,0 21 16,0-21-16,1 0 0,-1 0 15,0 0-15,21-21 0,-21 21 16,1-21-16,-1 0 0,0 21 0</inkml:trace>
  <inkml:trace contextRef="#ctx0" brushRef="#br0" timeOffset="4561.43">5038 889 0,'21'-42'0,"-42"84"0,42-127 16,-21 43-16,0 0 0,0 21 16,0-22-16,0 22 0,0 0 0,0 0 15,0 42 16,0 0-31,-21 0 16,21 0-16,0 22 0,0-1 0,0 0 16,0 1-16,0-1 15,0 0-15,0 1 0,0-1 0,0 0 16,0 1-16,0-1 0,0 0 16,0-20-16,-22 41 0,22-42 15,0 0-15,0 1 0,0-1 16,0 0-16,22-21 15,-1 0-15,0 0 16,0 0-16,0-21 16,0 0-16,1-1 0,-22 1 15</inkml:trace>
  <inkml:trace contextRef="#ctx0" brushRef="#br0" timeOffset="4808.28">4932 889 0,'-21'42'31,"42"-42"-15,0 22-16,0-22 0,0 0 15,0 0-15,1 0 0,-1 0 16,0 0-16,0 0 0,0 0 15,0 0-15,1 0 0,-1-22 16,0 22-16,0 0 0,-21-21 16,0 0-16,21 21 0</inkml:trace>
  <inkml:trace contextRef="#ctx0" brushRef="#br0" timeOffset="5319.99">5715 1185 0,'-21'0'16,"21"-21"-1,21 0 1,0 0-16,0 21 0,0-21 16,1 0-16,-1-1 0,0 1 0,0 0 15,0-21-15,0 21 0,1-1 16,-22 1-16,0 0 0,0 0 0,0 0 16,0 0-16,0-1 15,0 1-15,0 42 31,-22-21-31,1 22 0,21-1 16,-21 0-16,0 21 0,0-21 16,21 22-16,-21-22 0,21 21 0,-22-21 15,22 22-15,0-22 0,0 21 16,-21-21-16,21 22 0,0-22 0,0 0 16,0 0-16,0 0 0,0 1 15,21-1-15,-21 0 0,22-21 16,-1 0-16,0 21 0,0-21 15,21 0-15,-20 0 16,-1 0-16,0 0 0,21 0 0,-21-21 16,22 0-16,-22 0 0,21-1 15,1 1-15,-22 0 0</inkml:trace>
  <inkml:trace contextRef="#ctx0" brushRef="#br0" timeOffset="5732.75">6667 826 0,'0'0'0,"22"-22"0,-1 1 0,0 21 15,-21-21-15,0 0 16,-21 21 0,0 0-16,-1 21 15,1-21-15,-21 21 16,21 0-16,0 1 0,-1-1 0,1 0 16,0 0-16,0 21 0,0-20 15,21-1-15,0 0 0,0 0 0,0 0 16,0 0-16,0 1 15,0-1-15,21-21 0,0 0 16,0 21-16,0-21 0,1 0 16,-1 0-16,0 21 0,0-21 0,0 0 15,0 0-15,1 21 0,-1-21 16,-21 21-16,21-21 0,-21 22 16,0-1-1,-21 0 1,0 0-1,-1-21-15,1 0 0,0 0 16,0 21-16,0-21 0,0 0 0,-1 0 16,22 21-16,-21-21 0,0 0 15,0 0-15,0 0 0,0 0 0,-1 0 16,1 0-16,0 0 0,0 0 16,0 0-16</inkml:trace>
  <inkml:trace contextRef="#ctx0" brushRef="#br0" timeOffset="6523.81">847 1947 0,'0'0'0,"-22"0"16,1 0-1,42 0 32,1 0-47,20 0 16,-21 0-16,21 0 0,1 0 15,-1 0-15,22 0 0,-22 0 0,21 0 16,22 0-16,-21 0 0,20 0 16,1 0-16,21 0 0,-22-21 15,22 21-15,0 0 0,0 0 0,21-21 16,0 21-16,21 0 0,0 0 15,0-21-15,1 21 0,-1 0 16,0-21-16,21 0 0,1 21 0,-1 0 16,0-22-16,1 22 0,20 0 15,-21 0-15,1-21 0,20 21 0,-20 0 16,-1-21-16,0 21 0,149 0 16,-149-21-16,-21 21 0,149 0 15,-149-21-15,-21 21 16,21 0-16,-21 0 0,-21-21 0,105 21 15,-126 0-15,0 0 16,-22 0-16,1 0 0,-1-22 0,-20 22 16,20 0-16,-42 0 0,0 0 15,-42 0 48,0 0-63,0 0 15</inkml:trace>
  <inkml:trace contextRef="#ctx0" brushRef="#br0" timeOffset="6675.72">7451 1672 0</inkml:trace>
  <inkml:trace contextRef="#ctx0" brushRef="#br0" timeOffset="9187.7">1609 2858 0,'21'-22'46,"-21"1"-46,21 21 16,-21-21-16,0 0 0,0 0 16,0 0-16,0-1 0,0 1 15,0 0-15,0-21 0,-21 21 16,0-1-16,-1 1 0,-20 21 0,21-21 16,-21 21-16,-1 0 0,1 0 15,0 0-15,-22 21 16,22 0-16,-1-21 0,1 43 0,0-22 15,21 0-15,-22 21 0,22-20 16,0 20-16,0 0 0,0 1 0,-1-22 16,1 21-16,21-21 0,0 22 15,-21-1-15,21-21 0,0 0 0,0 0 16,0 22-16,0-22 0,21 0 16,0 0-16,1-21 15,-1 0-15,21 0 0,-21 0 0,22 0 16,-1 0-16,-21-21 15,21 0-15,1 0 0,-1 0 0,0-1 16,1 1-16,-1 0 0,0 0 16,1-21-16,-22 20 0,0 1 0,21-21 15,-42 21-15,22-22 0,-22 22 16,21-21-16,-21 21 0,21 0 0,-21-1 16,0 1-16,0 42 31,0 1-16,0-1-15,0 0 0,0 0 16,0 21-16,-21-20 0,21-1 16,0 0-16,0 21 0,0-21 0,0 1 15,0-1-15,0 0 0,21 0 16,0 0-16,0-21 16,0 0-16,1 0 0,-1 0 0,21 0 15,-21 0-15,0 0 0,22 0 16,-22-21-16,0 0 0,21 0 15,-20 0-15,-1-1 0,0 1 16,-21-21-16,21 21 0,-21 0 0,21-43 16,-21 43-16,0 0 0,0 0 15,0 42 17,-21 0-32,21 0 15,0 0-15,-21 0 0,21 1 16,0-1-16,0 0 0,0 21 15,0-21-15,-21 1 0,21-1 16,0 0-16,0 0 0,-21 0 0,21 0 16,0 1-16,0-1 15,0-42 17,0-1-32,0 1 15,0 0-15,0 0 16,21 0-16,-21 0 0,21-22 0,0 22 0,-21-21 15,0 21-15,21-1 16,0 1-16,1 0 0,-22 0 0,21 0 16,0 0-16,0 21 0,0 0 15,0 0-15,1 21 16,-1 0-16,-21 0 16,0 0-16,0 0 0,0 1 0,0-1 15,0 0-15,21 21 0,0 1 16,-21-22-16,21 0 0,0 0 15,1 0-15,-1 0 16,21-21-16,0 22 16,-20-22-16,-1 0 0,21 0 0,0 0 15,22 0-15,-22-22 16,1 22-16,-1-21 0,0 0 16,-21 0-16,1 0 0,20 0 0,-21-1 15,0 1-15,-21-21 0,0 21 16,21 0-16,-21-1 0,22-20 15,-22 21-15,0 0 0,0 42 47,0 0-47,0 0 16,0 0-16,0 1 0,0-1 0,0 0 16,0 0-16,0 0 15,0 0-15,0 1 0,0-1 16,0 0-16,0 0 0,21-21 15,0 0 1,0 0-16,0 0 0,0 0 0,1 0 16,20-21-16,-21 0 0,0 21 15,0-21-15,1-1 0,-1 1 16,0-21-16,0 21 0,0 0 0,0-1 16,-21 1-16,0-21 0,0 21 0,22 0 15,-22-1-15,0 1 16,0 0-16,0 42 31,0 0-15,0 1-16,0-1 0,0 0 0,0 0 15,0 0-15,0 22 0,0-22 16,0 21-16,0 0 0,0 1 0,0-1 16,0 0-16,0 22 0,0 42 15,0-43-15,0 1 0,0-1 16,0 1-16,0-1 0,0 1 15,0-1-15,21 1 0,-21-1 0,0 85 16,21-63-16,-21-21 16,21-1-16,-21 1 0,0 20 0,0-41 15,0 20-15,0 1 0,0-22 16,0 0-16,-21 1 0,0-1 0,21 0 16,-21-21-16,21 22 0,-22-22 15,1-21-15,0 21 0,0-21 16,0 0-16,-22-21 0,22 0 0,-21 0 15,21-1-15,-22-20 0,1 0 16,21-1-16,-21 1 0,20 0 0,-20-22 16,21 22-16,-21-85 15,42 63-15,0 1 0,0-64 16,0 63-16,0 1 0,0-1 16,0 1-16,0 21 0,21-22 0,-21 1 15,21 20-15,0-20 0,0 20 16,0-20-16,1 21 0,-1-1 15,0 22-15,0-21 0,0 21 0,0-22 16,-21 22-16,22 0 0,-1 0 16,-21 0-16,21-1 0,0 1 15</inkml:trace>
  <inkml:trace contextRef="#ctx0" brushRef="#br0" timeOffset="9504.26">3831 2477 0,'0'-22'0,"0"44"0,-21-44 16,21 44-1,-21 20 1,21-21-1,0 21-15,0 1 0,-21-22 0,21 21 16,0 1-16,0-1 0,0 0 0,-43 64 16,43-85-1,0 0-15,0 1 0,0-1 16,0 0-16,0 0 0,0 0 16,0-42-1,0 0 1</inkml:trace>
  <inkml:trace contextRef="#ctx0" brushRef="#br0" timeOffset="10173.01">3471 2815 0,'0'0'0,"-42"0"16,63 0 15,21 0-16,-20 0-15,20 0 0,0 0 16,1-21-16,-1 21 0,0-21 0,1 0 16,-1 21-16,0-21 0,1-1 0,-1 1 15,-21-21-15,21 21 0,-20 0 16,20-43-16,-21 43 0,0 0 16,-21 0-16,0-1 0,0 1 15,0 0-15,0 0 16,0 42 15,0 0-31,0 0 16,0 1-16,0 20 0,0-21 0,0 21 15,0-20-15,0 20 0,0 0 0,0-21 16,0 22-16,0-22 0,0 42 16,-21-20-16,21-22 0,0 0 15,0 0-15,0 0 0,0 1 16,0-1-16,0 0 0,0 0 15,-21-21 1,21-21 0,0 0-16,0 0 15,0-1-15,0 1 16,0 0-16,21-21 0,-21 21 0,21-1 16,0-20-16,1 21 0,-1 0 0,0 0 15,0-1-15,0 1 0,22 0 16,-22 21-16,0 0 0,21 0 0,-21 0 15,1 0-15,-1 0 0,0 21 16,-21 0-16,0 1 0,21-1 16,-21 0-16,0 0 0,0 0 0,0 0 0,0 1 15,0 20-15,0-21 0,-21 0 16,21 0-16,-21 1 0,21-1 16,-21 0-16,21 0 0,-22-21 15,22 21-15,0-42 47,22 0-47,-1 0 0,0 21 16</inkml:trace>
  <inkml:trace contextRef="#ctx0" brushRef="#br0" timeOffset="10396.12">4741 2667 0,'0'0'0,"0"21"31,0 0-31,0 1 16,0-1-16,0 0 0,0 0 16,-21 0-16,21 0 0,0 1 15,0-1-15,-21 0 0,21 0 0,-21-21 16,21 21-16,0 0 0,0 1 16,0-44 15,0 1-16</inkml:trace>
  <inkml:trace contextRef="#ctx0" brushRef="#br0" timeOffset="10576.03">4805 2434 0,'0'-21'0,"0"42"0,0-63 0,-21 42 31,-1 0-31,1 0 15,21 21 1,0 0-16,0 0 16,21-21-16,1 22 15,-1-22-15,0 21 0</inkml:trace>
  <inkml:trace contextRef="#ctx0" brushRef="#br0" timeOffset="11081.38">5228 2625 0,'-21'0'0,"0"42"15,0-21-15,21 0 16,0 1-16,-22-1 16,22 0-16,0 0 0,-21 0 0,21 0 15,0 1-15,0-1 0,0 0 16,-21 0-16,21 0 0,0 0 15,-21 1-15,21-1 0,0 0 32,0-42-1,0 0-31,0-1 16,0 1-16,0 0 0,0-21 15,21 21-15,0-22 0,0 22 16,1-21-16,-1-1 0,0 1 0,0 21 15,21-21-15,-20 20 0,-1 1 0,21 0 16,-21 21-16,22 0 0,-22 0 16,0 0-16,21 0 0,-21 21 15,1 0-15,-1 1 0,0-1 16,0 0-16,0 21 0,-21-21 0,0 1 16,0-1-16,0 21 0,0-21 0,0 0 15,0 1-15,0-1 0,0 0 16,-21 0-16,0 0 0,0-21 15,21 21-15,-21-21 16,21-21 15,0 0-31,21 0 16</inkml:trace>
  <inkml:trace contextRef="#ctx0" brushRef="#br0" timeOffset="11908.91">6096 2582 0,'0'0'0,"21"0"0,-21-21 16,0 0-1,-21 21-15,0-21 16,0 21-16,-1 0 0,1 0 16,0 0-16,0 0 0,0 0 0,0 21 15,-1-21-15,-20 21 0,21 0 16,0 1-16,0-1 0,-1 0 15,1 21-15,0-21 0,0 1 0,21-1 16,0 21-16,0-21 0,0 0 16,0 1-16,0-1 0,0 0 15,21-21-15,0 0 0,22 0 0,-22 0 16,0 0-16,21 0 0,22 0 16,-43-21-16,21 0 0,1-1 15,-22 1-15,0 0 16,0 0-16,-21 0 0,0 0 0,21-1 15,-21 1-15,0 0 0,0 0 0,0 0 16,0 0 0,0 42 15,0 0-31,-21 0 0,21 0 16,0 0-16,0 1 0,0 20 0,0-21 15,-21 21-15,21-20 0,0 20 16,-21 0-16,21 1 0,-21-1 0,21 21 15,0-20-15,0 20 0,0 1 16,0-1-16,0 1 0,0-1 16,0 1-16,0 20 0,0-20 0,0-1 15,0 1-15,0-1 0,21 1 0,-21 21 0,0-22 16,0 22-16,21-22 16,-21 1-16,0-1 0,21 1 0,-21-1 15,0 43-15,0-42 0,0-22 16,21 21-16,-21-20 0,0-1 15,0 22-15,0-22 0,0-21 16,0 0-16,0 0 0,-21-21 16,0 0-16,0-21 0,0 0 15,-22 0-15,22-21 0,-21 20 16,-1-20-16,1-21 0,21 20 16,-21 1-16,20-22 0,-20 1 0,21-1 15,0-20-15,0-1 0,-1 22 0,22-22 16,-21 0-16,21-63 0,0 85 15,0-22-15,43-42 16,-22 63-16,21 1 0,-21-1 16,22 1-16,-1 21 0,21-22 0,-20 22 15,-1-1-15,0 1 0,1 0 16,-1 21-16,0-22 0,-20 22 0,-1 0 16,0 0-16,0 0 0,0 21 0,-21-22 15,0 1 1,0 0-1,0 0-15,21 21 16</inkml:trace>
  <inkml:trace contextRef="#ctx0" brushRef="#br0" timeOffset="13468.31">7789 2498 0,'0'-21'16,"0"-1"-16,0 1 16,0 0-16,0 0 0,0 0 15,0 0-15,0 42 47,0 0-47,-21 0 0,21 21 16,0-20-16,-21 20 0,21 0 0,0 1 15,-21-22-15,21 21 0,0 0 16,0-20-16,0 20 0,0-21 16,0 0-16,0 0 0,-21 1 0,21-1 15,0 0-15,21-21 32,0-21-32,0 21 0,0-21 15,0-1-15,1 1 0,-22-21 16,21 21-16,0-22 0,0 22 0,0-21 15,0 21-15,1-22 0,-1 22 16,0 0-16,0 0 0,-21 0 16,21 21-16,-21 21 15,0 0 1,0 0-16,0 22 0,0-22 0,0 0 16,0 21-16,0-21 0,0 1 15,0-1-15,0 0 0,0 21 0,0-21 16,0 1-16,0-1 0,21 0 15,1-21-15,-1 0 0,0 0 16,0 0-16,0 0 0,22 0 16,-22 0-16,0 0 0,21-21 0,-21 0 15,22-1-15,-22 1 0,42-21 16,-41 0-16,-1 20 0,0-20 0,0 0 16,0-1-16,0 1 15,-21 0-15,0-1 0,0 22 0,0 0 16,0-21-16,0 21 0,-21 21 31,21 21-31,-21-21 0,0 42 16,0-21-16,21 0 0,0 22 15,-21-1-15,21-21 0,-22 22 0,22-1 16,0-21-16,0 21 0,0-20 0,0 20 16,0 0-16,0-21 15,0 1-15,0-1 0,22-21 0,-1 0 16,0 0-16,21 0 0,-21 0 15,22 0-15,41 0 16,-41-21-16,-22-1 0,21 1 0,1 0 16,-1-21-16,0 21 0,1-22 15,-22 1-15,21 0 0,-21-1 0,-21-20 16,21 20-16,-21 1 0,22 0 0,-22-1 16,0 22-16,0-21 0,0 0 15,0 20-15,0 1 16,-22 42-1,1 1 1,21-1-16,0 21 0,0-21 0,-21 22 16,21-1-16,0 0 15,0-21-15,0 22 0,0-1 0,-21 0 16,21 1-16,0-1 0,0-21 0,0 22 16,0-22-16,0 0 0,0 0 15,0 0-15,0 0 0,0 1 16,0-44 15,0 1-31,0 0 16,21 0-16,-21-21 0,21 20 15,0-20-15,-21 0 0,22 21 0,-1-22 16,0 1-16,0 21 0,0-22 16,0 22-16,1 0 0,-1 0 15,0 21-15,0 0 0,0 0 0,0 0 16,1 0-16,-1 0 0,-21 21 15,0 0-15,21 22 0,-21-22 0,0 0 16,0 21-16,0-21 0,0 22 0,0-22 16,0 21-16,0-21 0,0 1 15,0-1-15,0 0 0,21 0 0,-21 0 16,21-21-16,0 21 16,1-21-16,-1 0 0,0 0 0,0 0 15,0 0-15,22-21 0,-22 0 0,21 21 16,-21-21-16,22 0 15,-22 0-15,0-1 0,21-20 0,-21 21 16,1-21-16,-22 20 0,21-20 0,-21 21 16,21-21-16,-21 20 0,0 1 15,0 0-15,-21 21 32,0 42-32,21-20 0,-22-1 15,22 0-15,0 21 0,0-21 0,0 22 16,-21-22-16,21 21 0,0-21 15,0 1-15,0-1 0,0 0 0,0 0 16,0 0-16,0 0 31,21-21-31,-21-21 16,0 0-16,22 0 0,-1 0 16</inkml:trace>
  <inkml:trace contextRef="#ctx0" brushRef="#br0" timeOffset="13661.31">10012 2201 0,'0'0'0,"-21"0"0,-1 0 0,1 0 16,0 0-16,21 22 31,0-1-15,0 0-1,21-21-15,0 0 16,1 0-16</inkml:trace>
  <inkml:trace contextRef="#ctx0" brushRef="#br0" timeOffset="14431.55">10372 2265 0,'0'-21'0,"-22"21"47,1 0-47,21 21 0,-42 21 16,42-21-16,-21 1 0,0 20 16,-1-21-16,1 21 0,0 1 0,0-1 15,0-21-15,21 22 0,0-22 16,0 21-16,0-21 0,0 0 0,0 1 15,0-1-15,21 0 0,0 0 0,0-21 16,22 0-16,-22 0 16,42 0-16,-20 0 0,-1 0 15,0 0-15,22-42 0,-22 21 16,0-1-16,1 1 0,-22 0 16,0-21-16,43-43 0,-43 43 15,0-1-15,-21 1 0,21-21 0,-21 20 16,21 1-16,-21 0 0,0-1 15,0 1-15,0 21 0,0-22 16,0 22-16,-21 42 31,21 1-31,-21 20 0,21-21 16,0 21-16,0-20 16,-21 20-16,21 0 0,-21 1 0,21-1 15,0 43-15,0-43 0,0 0 16,0-21-16,0 22 0,-22-22 15,22 0-15,0 21 0,0-20 0,-21-1 16,21 0-16,0-42 47,0 0-47,0-1 16,0-20-16,0 21 0,0-21 0,21 20 15,1-20-15,-1 0 0,0-1 0,0 1 16,21 21-16,-20-21 15,20 20-15,0 1 0,-21 0 0,22 21 16,-22-21-16,21 21 0,1 0 16,-22 0-16,0 0 0,0 21 15,0 0-15,0 0 0,-21 1 0,0-1 16,0 21-16,0-21 0,0 22 0,0-22 16,0 21-16,0-21 0,-21 43 15,0-43-15,21 0 0,-42 21 16,42-20-16,0-1 15,-21-21-15,21-21 32,0-1-32,0 1 0</inkml:trace>
  <inkml:trace contextRef="#ctx0" brushRef="#br0" timeOffset="14987.76">12404 2350 0,'0'0'0,"0"-22"16,0 1-16,0 0 0,0 0 15,-22 21 1,22 21 0,-21 0-1,21 0-15,0 1 0,0-1 16,0 21-16,0-21 0,-21 22 0,21-22 15,-21 21-15,21-21 0,0 22 0,0-22 16,-21 0-16,21 0 0,-21 21 16,21-20-16,0-1 15,0 0-15,21-42 32,-21 0-32,21 21 15,21-22-15</inkml:trace>
  <inkml:trace contextRef="#ctx0" brushRef="#br0" timeOffset="15383.85">12869 2244 0,'43'-43'15,"-86"86"-15,86-107 16,-65 64 0,1 0-16,0 0 15,0 0-15,0 0 0,0 21 0,-22-21 16,22 22-16,0-1 0,0-21 15,0 21-15,21 0 0,0 0 0,0 0 16,0 1-16,0-1 16,0 0-16,21-21 0,-21 21 15,21 0-15,21-21 0,-21 21 0,1 1 16,-1-22-16,21 21 0,-21 0 16,0 0-16,1 0 0,20-21 0,-21 21 15,0 1-15,-21-1 0,0 0 0,0 0 16,0 0-16,0 0 15,-42-21 1,21 22-16,0-22 0,-22 0 0,22 0 16,-21 0-16,21 0 0,-22 0 15,22 0-15,0 0 0,0 0 0,0 0 16,21-22-16,-22 22 0,22-21 16,-21 21-16,21-21 0,0 0 15,0 0-15,0 0 0,0-1 16,0 1-16,0 0 0</inkml:trace>
  <inkml:trace contextRef="#ctx0" brushRef="#br0" timeOffset="15579.59">12404 2032 0</inkml:trace>
  <inkml:trace contextRef="#ctx0" brushRef="#br0" timeOffset="15992.14">14287 2096 0,'0'-43'31,"0"64"-15,0 1-1,-21-1-15,21 0 0,-21 0 0,21 0 16,-21 0-16,21 22 0,-21-22 15,21 21-15,0-21 0,-21 22 0,21-1 16,-22 0-16,22-20 0,0 20 0,0-21 16,0 21-16,0-20 15,-21-1-15,21 0 0,0 0 0,0 0 16,0-42 15</inkml:trace>
  <inkml:trace contextRef="#ctx0" brushRef="#br0" timeOffset="16664.96">13779 2413 0,'0'0'16,"22"0"15,-1-21-15,21 21-16,-21-21 0,22 21 0,-1-21 15,0 21-15,22-22 0,-1 22 0,1-21 16,-1 0-16,-20 21 0,20-21 16,-21 0-16,22 0 0,-22-1 0,-21 1 15,22 0-15,-22 0 0,0 0 16,-21 0-16,0-1 0,0 1 0,0 0 16,0 0-16,0 0 0,0 0 15,-21 42 1,0 0-1,21 0-15,-21 0 0,21 0 16,-22 1-16,22 41 16,0-42-16,-21 22 0,21-22 0,0 21 15,-21 0-15,21-20 0,0 20 16,0-21-16,0 21 0,0-20 0,0 20 16,-21-21-16,21 0 0,0 0 0,0 1 15,0-1-15,-21-21 0,21 21 16,0-42 15,0 0-15,0-1-16,0-20 0,0 21 0,0 0 15,21-22-15,0 22 16,0-21-16,22 0 0,-22 20 0,0 1 16,21 0-16,1 0 0,-22 0 0,21 0 15,0-1-15,-20 22 0,20 0 16,0 0-16,-21 0 0,22 0 0,-22 22 15,0-1-15,0 0 0,0 0 16,1 21-16,-1-20 0,-21-1 16,0 21-16,0-21 0,0 22 0,0-22 15,0 0-15,-21 0 0,-1 0 0,1 0 16,0 1-16,21-1 0,-21-21 16,0 21-16,0-21 0,21 21 0,-22-21 31,22-21-16,0 0-15,22 0 0,-22-1 16,21 1-16</inkml:trace>
  <inkml:trace contextRef="#ctx0" brushRef="#br0" timeOffset="17017.29">15176 2371 0,'43'0'31,"-22"0"-31,0-21 15,0 21-15,0 0 16,1-22-16,-1 22 0,21 0 0,-21-21 16,0 21-16,1-21 0,-1 21 15,0-21-15,0 21 0,-21-21 0,0 0 16,0-1-16,0 1 16,-21 21-1,0 0-15,0 0 16,-1 21-16,1-21 0,-21 22 15,21-1-15,0 0 0,-1 0 0,-20 43 16,21-43-16,21 21 16,0-21-16,0 0 0,0 1 0,0 20 15,0-21-15,0 0 16,0 0-16,21-21 16,0 22-16,0-22 0,1 0 0,-1 0 15,0 0-15,42-22 0,-41 22 16,20-21-16,-21 0 0,0 0 15</inkml:trace>
  <inkml:trace contextRef="#ctx0" brushRef="#br0" timeOffset="18317.07">16298 2244 0,'0'0'0,"0"21"0,21 0 16,1-21-16,-1 0 15,0 0-15,0 0 16,0 0-16,0 0 0,1 0 0,-1 0 15,21-21-15,-21 0 0,22 21 16,-22-21-16,21-1 0,-21 1 16,22 0-16,-22 0 0,21 0 0,-21-22 15,0 22-15,1-21 0,-1 0 0,-21 20 16,0 1-16,0-21 0,0 21 16,0 0-16,0-1 0,0 1 15,-21 21 1,-1 0-1,1 21-15,0 1 16,21-1-16,-21 0 0,0 21 0,0-21 16,21 22-16,-22-1 0,1 0 0,21 22 15,0-22-15,-21 1 16,0 20-16,0 43 0,21-43 16,0 22-16,-21-21 0,21-1 0,-22 1 15,22-1-15,0 22 16,0-22-16,0 1 0,-21 105 0,0-105 15,21 20-15,-21 1 0,0 0 16,0-22-16,-1 22 0,22-22 16,-21 22-16,-21-22 0,0 64 15,42-63-15,-22-1 0,22-20 0,-21 20 16,21-20-16,0-22 0,0 21 0,0-21 16,0 0-16,0 1 0,21-1 15,1-21-15,-1 0 0,0 0 16,0 0-16,21-21 0,-20-1 15,20 1-15,-21 0 0,21-21 0,1-1 16,-1 1-16,0 0 0,-20-1 0,20-20 16,0 21-16,-21-22 0,22 1 15,20-64-15,-63 42 0,21 0 16,-21-84-16,0 84 0,0 22 16,-21-22-16,21 0 0,-42 22 15,21-1-15,0 1 0,-22 21 0,1-22 16,-22-21-16,22 64 15,0-21-15,-43 21 16,43 0-16,21-1 0,-1 22 0,1 0 16,0 0-16,21-21 15,21 21 1,0-21-16,1 21 0,20-21 16,0 0-16,1 21 0,-1-21 0,0-1 15,1 22-15,-1-21 0,0 0 0,1 21 16,-1-21-16,0 0 0,-21 0 15,22 21-15,-22-22 0,0 1 0,0 0 16,0 21-16,-21-21 0,22 0 16,-22 0-16,21-1 15,-21 1 1,-21 42 15,21 1-15,-22-22-16,22 21 0,0 0 0,-21 21 15,21-21-15,-21 1 0,21 20 0,-21-21 16,21 0-16,0 22 16,0-22-16,0 0 0,0 0 0,0 0 15,21 0-15,0-21 0,0 0 0,1 22 16,-1-22-16,0 0 0,21 0 0,-21 0 16,1-22-16,20 1 0,21 0 15,-41 0-15,20-21 16,-21 20-16,0 1 0,0-21 0,1 21 15,-1-22-15,-21 22 0,0-21 16,0 21-16,0 0 0,0-1 0,-21 1 16,-1 0-16,1 21 0,-21-21 0,21 21 15,-22 0-15,22 0 0,-21 0 16,0 0-16,20 0 0,-20 0 0,21 0 16,0 21-16,0 0 0,-1-21 15,22 21-15,-21 1 0,21-1 16,0 0-16,0 0 0,0 0 15,0 0-15,21-21 0,1 22 16,20-1-16,-21-21 0,0 0 16,0 0-16,22 0 0,-22 0 15,21 0-15</inkml:trace>
  <inkml:trace contextRef="#ctx0" brushRef="#br0" timeOffset="18745.86">17759 2328 0,'0'-21'16,"-43"0"0,43 0-16,0 0 15,0 0-15,0-1 16,22 22 0,-1 0-16,-21-21 0,21 21 0,0 0 15,0-21-15,0 21 0,1 0 0,-1 0 16,0 0-16,0 21 15,0 0-15,0 1 0,1-1 16,-1 0-16,-21 21 16,0-21-16,0 1 0,0 41 15,0-42-15,0 0 0,0 22 16,0-22-16,0 0 0,-21-21 0,-1 21 0,1-21 16,21 21-16,-21-21 31,21-21-31,0 0 15,0 0-15,0 0 0,0 0 16,0-1-16,0 1 0,0-21 0,0 21 16,0 0-16,21-1 0,-21 1 15,21 0-15,-21 0 0,22 21 16,-1 0-16,0-21 0,0 21 0,0-21 16,0 21-16,1 0 0,20-22 15,-21 22-15,21 0 0</inkml:trace>
  <inkml:trace contextRef="#ctx0" brushRef="#br0" timeOffset="19455.83">18605 2138 0,'-21'0'47,"21"21"-47,-21-21 0,21 21 0,-21 0 15,21 1-15,0-1 0,0 0 0,-21 0 16,21 21-16,-21 1 15,21-22-15,0 0 0,0 0 16,0 0-16,0 1 16,0-1-16,-22-21 0,22 21 15,-21-21 1,21-21 0,0 0-1,0-1-15,0 1 0,0 0 16,0 0-16,0 0 0,0-22 0,21 22 15,1 0-15,-1-21 0,0 21 16,0-1-16,0 1 0,0 0 0,1 0 16,-1 21-16,0-21 0,0 21 0,0 0 15,0 0-15,22 0 16,-1 0-16,-21 21 0,0 0 16,1 0-16,-1-21 0,-21 21 15,0 1-15,21-1 0,-21 0 16,21 21-16,-21-21 0,0 1 0,0-1 15,0 0-15,0 0 0,0 0 16,0 0-16,0 1 0,-21-22 47,0-22-31,21 1-16,0 0 15,0 0-15,0 0 0,0 0 16,0-1-16,21 1 0,0 0 0,0 0 15,0-21-15,1 20 0,-1 1 16,0 0-16,21 0 0,-21 0 16,22 0-16,-1-1 0,22 22 15,-22 0-15,-21 0 0,43 43 16,-43-43-16,0 21 0,0 0 16,-21 0-16,0 0 0,0 1 0,0-1 15,0 0-15,0 0 0,0 0 16,0 0-16,0 1 0,-21-22 15,21 21-15,-21 0 0,0-21 0,21 21 16,-22-21 0,1 0-16,21-21 31</inkml:trace>
  <inkml:trace contextRef="#ctx0" brushRef="#br0" timeOffset="20573.84">20510 2265 0,'0'0'0,"22"0"15,-1 0-15,0 0 0,0-21 16,0 0-16,0 21 0,1-22 16,20-20-16,-21 21 0,0 0 15,0 0-15,1-1 0,-1-20 16,-21 21-16,21 0 0,0-22 15,-21 22-15,21 0 0,-21 0 16,0 0-16,0 42 31,-21 0-31,0 0 0,21 0 16,-21 22-16,0-22 0,-1 0 0,1 21 16,0-20-16,0-1 0,0 21 15,0-21-15,21 0 0,-22 1 0,22-1 16,0 0-16,0 0 0,0 0 15,0 0-15,22 1 0,-1-22 16,0 0-16,0 0 0,21 0 16,-20 0-16,-1 0 0,21 0 0,-21 0 15,0 0-15,22-22 0,-22 22 16,0-21-16,21 0 0,-20 0 16,-1 0-16,-21 0 0,21-22 0,-21 22 15,0 0-15,0-21 0,0-1 16,0 22-16,0 0 0,0-21 0,0 20 15,-21 1-15,0 21 0,-1-21 0,1 21 16,0 0-16,0 0 16,0 0-16,42 0 31,0 0-15,21 0-16,-20 0 15,20 0-15,-21 0 0,21 0 0,1 0 16,-1 0-16,0 0 0,1-21 15,-1 0-15,22 21 0,-22-21 0,0-1 16,-21 22-16,22-21 0,-22 21 16,0-21-16,0 21 0,0 0 0,-21-21 15,0 0 1,0 42 15,0 0-15,0 0-16,-21 0 0,21 1 0,-21 20 15,0-21-15,21 21 16,-21 1-16,0-1 0,21 0 0,0 1 16,-22 20-16,22-20 0,-21 20 15,21 1-15,0-1 0,0 22 0,0-22 16,0 1-16,0 20 0,0-20 0,0-1 16,0 1-16,0-1 0,0 1 15,0 21-15,0-22 0,0 1 0,0 20 16,0-20-16,0-1 0,0 1 0,0-1 15,0 1-15,0-1 0,-21 43 16,21-42-16,-21-1 0,0-21 16,21 22-16,-21-22 0,-1 1 15,1-1-15,21 0 0,-21 1 16,0-1-16,21-21 0,-21 0 0,0 0 16,-1 1-16,1-1 15,0-21-15,0-21 16,21-1-1,0 1-15,0 0 0,0 0 0,0 0 16,0 0-16,0-1 16,0 1-16,0 0 0,-21 0 15,21-21-15,-21 20 0,-1 1 0</inkml:trace>
  <inkml:trace contextRef="#ctx0" brushRef="#br0" timeOffset="21472.03">7006 3810 0,'0'0'0,"0"-21"0,-21 0 16,21 0-16,0-1 0,-21 1 15,21 0-15,-21 21 16,21-21-16,-22 21 0,22 21 31,0 0-31,0 0 16,-21 1-16,21 20 0,0-21 0,0 21 16,0 1-16,0 20 0,-21-20 15,21 20-15,0-21 0,-21 22 0,0-22 16,0 1-16,21-1 0,-22 0 0,1 1 15,21-1-15,0-21 0,-21 0 16,21 0-16,-21 1 0,21-1 16,21-42 15,0-1-31,0 1 0,1-21 16,-1 21-16</inkml:trace>
  <inkml:trace contextRef="#ctx0" brushRef="#br0" timeOffset="21836.82">7218 3810 0,'0'0'0,"0"21"15,-21 0-15,-1 1 16,-20-1-16,-21 21 16,20-21-16,1 0 0,-64 43 15,64-43-15,-1 21 0,1-20 16,0-1-16,21 0 0,-22-21 15,22 21-15,0-21 16,21 21-16,21-21 16,0 0-1,0 21-15,1-21 0,-1 22 0,0-22 16,21 21-16,-21-21 0,1 21 16,20 0-16,-21 0 0,0-21 0,0 21 15,1 1-15,-1-22 0,0 21 0,0 0 16,0-21-16,0 0 0,-21 21 15,22-21-15,-1 0 0,0 0 16,0 0-16,0 0 16,0 0-16,1 0 15,-22-21-15,0 0 0,21 21 0,-21-21 16,21-1-16,-21 1 0</inkml:trace>
  <inkml:trace contextRef="#ctx0" brushRef="#br0" timeOffset="22904.21">7345 4233 0,'21'0'31,"0"0"-15,0 0-16,0-21 16,1 0-16,-22 0 0,21 21 0,0-21 15,0 0-15,0-1 0,0 22 16,-21-21-16,22-42 0,-22 42 15,0-1-15,0 1 0,0 0 16,-22 21-16,1 0 16,0 0-16,0 0 0,0 21 15,0-21-15,-1 21 0,1 1 16,0 20-16,0-21 0,0 21 16,21-20-16,0 20 0,-21-21 0,21 21 0,0-20 15,0 20-15,0-21 16,0 0-16,0 0 0,0 1 0,21-1 15,0 0-15,0-21 0,0 0 16,0 0-16,1 0 0,20 0 16,0 0-16,1 0 0,-1-21 0,-21 0 15,21-1-15,1 1 0,-1 0 0,0 0 16,1 0-16,-22 0 0,21-1 16,-21-20-16,1 21 0,-1 0 15,-21 0-15,0-1 0,0 1 0,21 0 0,-21 0 16,-21 21-1,0 21 1,21 0-16,-22-21 0,22 21 16,-21 1-16,21 20 0,0-21 15,0 0-15,0 0 0,0 1 0,0-1 16,0 0-16,0 0 0,0 0 16,0 0-16,21-21 0,1 22 15,20-22-15,-21 0 0,0 0 0,22 0 16,-1 0-16,-21-22 0,21 1 15,-20 21-15,20-21 0,-21 0 0,0 0 16,0 0-16,22-1 0,-43-20 16,21 0-16,0-1 15,-21 22-15,0 0 0,0 0 0,0 0 16,0 0-16,0 42 47,0 0-47,0 0 0,0 21 0,0-20 15,-21 20-15,21 0 0,0-21 16,-21 22-16,21-1 0,0 0 0,0 22 16,-21-22-16,21 1 0,0 20 15,-22-21-15,22 22 0,0-1 16,0 1-16,0-1 0,0 1 0,0 63 16,0-64-16,0 1 0,0 63 15,0-64-15,22 1 0,-22-1 16,0 1-16,0-1 0,0 1 15,21-22-15,-21 22 0,0-22 0,0 0 16,0 1-16,0-22 0,0 21 0,-21-21 16,-1 1-16,1-1 0,21 0 0,-21-21 15,0 0-15,0 0 0,-22 0 16,22 0-16,0-21 0,-21 0 0,21-22 16,-1 22-16,1-21 0,0-1 0,0-20 15,0-1-15,21 1 0,-21-22 16,21 22-16,0-22 0,0 22 15,0-22-15,42 0 0,-21 22 0,0-22 16,0 22-16,22-22 0,-22 21 0,21 1 16,-21 21-16,22-22 0,-1 22 15,-21-22-15,22 22 0,-22 0 0,0-1 16,0 22-16,0-21 0,0 21 16,-21-1-16,0 1 0,0 0 31,0 0-16,0 0-15</inkml:trace>
  <inkml:trace contextRef="#ctx0" brushRef="#br0" timeOffset="24035.92">9631 4255 0,'0'0'16,"21"-22"-1,0 1 1,0 0-16,0 0 0,1-21 16,-1 20-16,0 1 0,-21 0 0,0-21 15,0 21-15,0-1 0,0-20 16,-21-21-16,0 41 0,-1 1 16,-20 0-16,21 21 0,-21-21 15,20 21-15,-62 0 0,63 0 16,-22 0-16,-20 42 15,42-21-15,-43 22 16,43-1-16,-21 0 0,20 1 0,22-1 16,-21 0-16,21 1 0,-21-1 15,21-21-15,0 22 0,0-1 0,0-21 16,0 0-16,21 0 0,0 1 0,1-1 16,-1-21-16,0 0 0,0 0 0,21 0 15,-20 0-15,20 0 0,0-21 16,1-1-16,-1 1 0,0 0 0,43-21 15,-43-1-15,1 22 0,-1-21 16,0 0-16,-21-1 0,1 22 16,-1-21-16,0-1 0,-21 22 15,0 0-15,0 0 0,0 0 0,0 0 16,-21 21 0,0 0-16,-1 21 15,22 0-15,0 0 0,-21 0 0,21 22 16,0-22-16,0 21 0,0 0 15,0-20-15,0 20 0,0-21 0,0 21 16,0-20-16,0-1 0,21 0 16,1 0-16,-1 0 0,0-21 15,21 0-15,-21 0 0,1 0 0,20 0 16,0 0-16,-21-21 0,22 21 16,-1-21-16,-21 0 0,22 0 15,-22-1-15,21 1 0,-21-21 0,0 21 16,1-22-16,-22 22 0,0 0 15,21-21-15,-21 21 0,0-1 0,0 1 16,-21 21 0,21 21-1,-22 1-15,22 20 0,-21-21 16,0 0-16,21 0 0,0 22 0,0-22 16,-21 0-16,21 0 0,0 0 15,-21 1-15,21-1 0,0 0 16,0 0-16,0 0 0,0-42 47,0 0-47,0 0 0,0 0 15,0-1-15,0 1 0,21-21 16,0 0-16,0 20 0,0-20 0,-21 0 16,43 21-16,-22-22 0,0 1 0,0 21 15,22 0-15,-22-1 0,21 1 16,-21 21-16,22 0 0,-1 0 0,-21 0 15,21 0-15,-20 0 0,-1 21 16,21 1-16,-21-1 0,0 21 16,22 22-16,-22-43 0,-21 21 15,0-21-15,0 0 0,0 22 0,0-22 16,0 0-16,0 0 0,0 0 16,-21 1-16,0-1 0,-1-21 0,1 21 15,21-42 16,21 0-15,1-1-16</inkml:trace>
  <inkml:trace contextRef="#ctx0" brushRef="#br0" timeOffset="24593.6">11536 3937 0,'0'-21'0,"0"42"0,0-63 15,0 21-15,0-1 16,0 1-16,0 0 0,-21 21 16,-1-21-16,1 21 0,0-21 15,0 21-15,0 0 0,0 0 0,-1 0 16,-20 21-16,21 0 0,-21 0 0,20 0 16,1 1-16,-21-1 0,21 21 15,-22-21-15,22 22 0,0-1 16,0-21-16,21 21 0,0-20 0,0-1 0,0 21 15,0-21-15,0 0 16,21 1-16,21-22 0,-20 0 16,-1 0-16,21 0 0,-21 0 0,22 0 15,-22 0-15,21 0 0,-21-22 16,22 1-16,-22 0 0,0 0 0,0 0 16,21-22-16,-42 22 0,22-21 0,-1 0 15,0-1-15,0 1 0,-21 0 16,0-1-16,21 1 0,-21-22 0,21 22 15,-21 0-15,0-1 0,0 1 16,0 0-16,0-1 0,0 22 0,0-21 16,0 63-1,0 0-15,0 0 16,0 22-16,0-1 0,0 0 16,0 1-16,-21 63 0,21-64 15,0 0-15,-21 1 0,21-1 16,0 0-16,0 22 0,0-22 15,0 0-15,0-20 0,0-1 0,0 0 16,21 0-16,22 0 16,-22-21-16,0 0 0,0 0 15,0 0-15,0 0 0,1 0 0,-1-21 16,0 0-16,0 0 0,0 0 16</inkml:trace>
  <inkml:trace contextRef="#ctx0" brushRef="#br0" timeOffset="25181.73">12552 3683 0,'0'-21'0,"0"42"0,0-63 0,0 21 16,0-1-16,0 1 0,0 0 16,0 0-16,21 0 15,0 21-15,0 0 0,0 0 0,22 0 16,-1 21-16,22 21 15,-43-21-15,21 22 0,-21-1 16,0-21-16,22 22 0,-22-1 16,0 0-16,0 22 0,0-22 15,-21 0-15,0 1 0,0-1 0,0 0 16,0 22-16,0-22 0,0-21 16,0 1-16,0-1 15,0-42 1,0-1-1,0 1-15,0-21 0,0 21 16,22-22-16,-1 1 0,0 21 16,-21-21-16,21-22 0,0 22 0,0-1 15,22 1-15,-22 0 0,0-1 16,0-20-16,22 42 0,-22-22 0,0 1 16,0 21-16,0 0 0,0 0 15,-21-1-15,22 22 0,-22 22 31,0-1-31,0 0 0,0 0 16,21 0-16,-21 0 0,0 1 16,0-1-16,0 0 0</inkml:trace>
  <inkml:trace contextRef="#ctx0" brushRef="#br0" timeOffset="26696.89">13906 4001 0,'85'-64'31,"-85"43"-31,21 0 16,-21 0-16,0-1 0,0-20 0,0 21 16,0 0-16,0 0 0,-21-1 15,0 1-15,21 0 0,-21 0 0,0 0 16,-1 21-16,1 0 0,0 0 0,-21 0 15,21 0-15,-1 21 0,-20-21 16,21 21-16,0 0 0,0 0 0,-22 22 16,22-22-16,0 0 0,21 21 15,-21 1-15,21-22 0,-21 21 0,21 1 16,0-1-16,0-21 0,0 21 16,0-20-16,0-1 0,21 0 0,0 0 15,0 0-15,0-21 0,0 0 16,1 0-16,-1 0 0,0 0 0,21 0 15,-21 0-15,1 0 0,20-21 0,-21 0 16,0 21-16,22-42 0,-22 20 16,0 1-16,0-21 0,0 21 0,0-22 15,1 1-15,-22 21 0,0-21 16,0 20-16,21-20 0,-21-21 16,0 41-16,0 1 0,0 0 15,-21 42 16,21 0-31,0 1 0,0-1 0,-22 0 16,22 0-16,0 21 0,-21-20 16,21 20-16,0-21 0,0 21 0,0-20 15,0 20-15,0-21 0,0 21 0,21-20 16,1-1-16,-22 0 0,21-21 16,0 21-16,21-21 0,-21 0 0,1 0 15,20 0-15,-21 0 0,21 0 0,1-21 16,-1 0-16,-21 0 15,22-1-15,-22 1 0,21-21 0,-21 21 0,0-22 16,22 1-16,-22 21 0,0-21 16,0-22-16,0 22 0,1-1 15,-1 1-15,0 0 0,0-1 0,-21 1 16,21 0-16,-21 21 0,0-22 16,0 22-16,0 0 0,-21 21 31,0 21-31,21 0 0,-21 22 15,21-22-15,0 21 0,0 0 0,0-20 16,0 20-16,-21 0 0,21-21 0,0 22 16,0-1-16,0 0 15,0-20-15,0 20 0,0 0 0,0-21 16,0 22-16,0-22 0,0 21 0,0-21 16,0 1-16,21-1 0,0 0 15,0-21-15,0 0 16,0 0-16,1 0 0,20 0 15,-21 0-15,0-21 0,0 0 0,22 21 16,-22-43-16,0 22 0,21 0 0,-20-21 16,-1 20-16,0-20 0,0 21 15,0 0-15,0-22 0,1 22 0,-1 0 16,-21 0-16,21 0 0,-21 0 16,0 42 15,0 0-31,-21 0 0,0 0 15,21 22-15,-22-22 16,22 0-16,0 0 0,0 0 0,0 0 16,0 22-16,0-22 0,0 0 0,0 0 15,0 0-15,22 1 16,-1-22-16,0 0 0,-21 21 0,21-21 16,0 0-16,22 0 0,-22 0 0,0 0 15,0-21-15,0 21 0,0-22 16,1 1-16,-1 0 0,0-21 15,0 21-15,0-1 0,0-20 0,1 21 16,-1 0-16,0-22 0,0 22 16,-21 0-16,21 21 0,0-21 15,-21 42 1,0 0 0,0 0-16,0 1 0,0-1 15,0 0-15,-21-21 0,21 21 16,-21 0-16,21 0 0,0 1 0,0-1 15,0 0-15,0 0 0,0 0 0,21 0 16,0-21-16,1 0 16,-1 22-16,0-22 0,21 0 15,-21 0-15,1 0 0,-1 0 16,21-22-16,-21 1 0,22 21 16,-22-21-16,21 0 0,-21 0 0,22 0 15,-22-1-15,21-41 0,-21 42 16,-21 0-16,0-22 0,0 22 15,0 0-15,0-21 0,-21 42 16,0 0 0,0 0-16,0 0 0,-1 21 15,1-21-15,21 21 0,0 0 0,-21 21 16,0-20-16,21-1 0,0 0 16,0 0-16,0 21 0,0-20 0,0-1 15,0 0-15,0 0 0,21 0 16,0 0-16,0-21 0,1 0 15,-1 0-15,0 0 0,21 0 16,-21 0-16,1 0 0,20-21 0,21 0 16,-41 0-16,20 0 15,-21 0-15,21-1 0</inkml:trace>
  <inkml:trace contextRef="#ctx0" brushRef="#br0" timeOffset="27225.6">18055 3598 0,'-21'-63'16,"21"84"15,0 0-31,0 0 15,0 22-15,0-22 0,0 21 16,0 1-16,0-1 0,0 0 16,0 1-16,0-1 0,0 21 0,0 1 15,-21-1-15,0 1 0,21 21 0,-22-22 16,22 1-16,-21 20 0,0 64 16,0-63-16,0 0 0,0-1 15,21-20-15,0 21 0,-22-22 16,1 1-16,21-1 0,-21 1 0,21 20 15,0-41-15,-21-22 0,21 21 16,0-21-16,0 0 0,0-42 31,0-21-31,0 21 16,0-22-16,21 1 0,0 0 0,-21-22 16,21 1-16</inkml:trace>
  <inkml:trace contextRef="#ctx0" brushRef="#br0" timeOffset="27588.19">18055 3810 0,'0'0'0,"0"-21"16,0 0-16,-21 0 0,21-22 0,0 22 16,0 0-16,0 0 0,0-22 0,0 22 15,0 0-15,21 0 0,0 0 16,0 0-16,1 21 0,20-22 0,-21 22 15,0 0-15,22 0 0,-1 0 16,-21 0-16,21 0 0,-20 0 0,20 22 16,-21-1-16,0 0 0,0 21 15,-21-21-15,0 1 0,0 20 16,0 21-16,-21-41 0,0-1 16,-21 0-16,-1 0 0,22 0 15,-21 0-15,-43 22 0,43-43 16,21 21-16,-22-21 0,22 0 0,0 21 15,0-21-15,42 0 47,0 0-47,22-21 0,-22 21 0,0-21 16,21 21-16,1 0 0</inkml:trace>
  <inkml:trace contextRef="#ctx0" brushRef="#br0" timeOffset="28315.57">19029 3535 0,'0'0'0,"0"-64"15,0 43 1,-21 21 0,-1 0-16,1 0 0,0 0 15,0 21-15,0-21 0,0 22 0,-1-1 16,-20 0-16,21 21 0,0-21 15,0 1-15,-1 20 0,1-21 16,0 21-16,0-20 0,21 20 0,-21-21 16,21 0-16,0 22 15,0-22-15,0 0 0,21 0 16,0-21-16,0 0 0,0 0 16,1 0-16,-1 0 0,21 0 0,-21 0 15,0 0-15,1-21 0,20 21 0,-21-21 16,0 0-16,0-1 0,1 1 15,-1 0-15,0-21 0,0 21 0,-21-1 16,21-20-16,-21 21 0,21 0 16,-21 0-16,0-1 0,0 1 0,0 0 15,-21 42 17,21 0-32,-21 1 0,0-1 15,21 0-15,0 0 0,0 0 16,-21 0-16,21 1 0,0-1 0,0 0 15,0 0-15,0 0 0,0 0 16,0 1-16,21-22 16,0 0-16,0 21 0,0-21 0,1 0 15,-1 0-15,0 0 0,0 0 0,0 0 16,22 0-16,-22-21 0,42-1 16,-20 1-16,-22 0 0,21 0 15,-21 0-15,0 0 0,1-22 16,-1 22-16,0 0 0,0 0 0,0-22 15,0 22-15,-21 0 16,0 42 0,0 0-16,0 1 15,-21-1-15,0 0 0,21 21 16,-21 1-16,21-22 16,-21 0-16,21 0 0,-21 0 15,21 0-15,0 1 0,0-1 16,21-21 31,-21-21-47,21-1 0,0 1 15,-21 0-15</inkml:trace>
  <inkml:trace contextRef="#ctx0" brushRef="#br0" timeOffset="28547.91">19685 3344 0,'0'0'0,"0"-21"32,-21 21-32,0 0 15,21-21-15,-22 21 16,1 0 15,21 21-31,0 0 16,0 1-16,0-1 0,0 0 15,0 0-15,21 0 16,-21 0-16,22-21 0,-22 22 16</inkml:trace>
  <inkml:trace contextRef="#ctx0" brushRef="#br0" timeOffset="29012.68">19875 3641 0,'0'-21'32,"0"-1"-17,0 1-15,0 0 16,22 21-16,-1 0 16,0 0-16,0 0 0,-21-21 0,21 21 15,0 0-15,1 0 0,-1 21 16,0-21-16,-21 21 0,21 0 15,-21 1-15,21-1 0,-21 0 0,0 0 16,0 0-16,0 0 0,0 22 16,0-22-16,0 0 0,0 21 15,0-20-15,0-1 16,-21-21 0,0 0-1,21-21 1,0-1-16,0 1 15,0 0-15,21 0 0,-21 0 0,21 0 16,0-1-16,1-20 0,-22 21 16,21 0-16,0 0 0,0-1 15,0 1-15,-21 0 0,21 21 0,1-21 16,-1 21-16,0 0 0,0-21 16,0 21-16,0 0 0,1 0 15,-1 0-15,0 0 16,-21 21-16</inkml:trace>
  <inkml:trace contextRef="#ctx0" brushRef="#br0" timeOffset="29196.78">20764 3789 0,'0'21'63,"-21"-21"-48,0 0-15</inkml:trace>
  <inkml:trace contextRef="#ctx0" brushRef="#br1" timeOffset="45877.85">677 6414 0,'-63'-22'31,"42"22"-15,21 22 31,0-1-47,21-21 15,-21 21-15,21-21 0,0 0 16,0 0-16,0 0 0,1 0 15,-1 0-15,0 0 0,42 0 16,-41-21-16,-1 21 0,0-21 16,0-1-16,21 22 0,-20-21 0,-1 0 15,-21 0-15,21 0 16,0 21-16,-21-21 0,0-1 16,0 1-16,-21 21 15,0 0 1,0 0-16,-1 0 0,1 0 0,-21 21 15,21 1-15,0-1 0,-22 0 16,22 0-16,0 0 0,0 0 0,0 1 16,-1 20-16,1-21 0,21 0 15,0 0-15,0 1 0,0-1 16,0 0-16,0 0 0,0 0 16,21-21-16,1 21 15,-1-21-15,0 0 16,21 0-16,-21 0 0,1 0 15,-1 0-15,0-21 0,0 21 0,0 0 16,0 0-16,-21-21 0,22 21 16,-44 0-1,-20 0 1,21 0-16,0 21 0,-22-21 16,1 21-16,0 1 0,21-1 0,-22 0 15,1 21-15,21-21 0,0 1 16,-22-1-16,22 21 0,0-21 15,0 0-15,21 1 0,0-1 16,0 0-16,0 0 0,0 0 0,0 0 16,0 1-16,21-22 0,0 21 15,0 0-15,0-21 0,1 0 16,-1 0-16,0 0 0,21 0 0,-21 0 16,1 0-16,20 0 0,-21 0 15,0 0-15,22-21 0,-22 21 0,21-21 16</inkml:trace>
  <inkml:trace contextRef="#ctx0" brushRef="#br1" timeOffset="46704.38">1778 6625 0,'0'-21'16,"0"42"-16,0-63 0,0 21 0,-21 21 15,0 0-15,-1-21 0,1 21 16,-21 0-16,21 0 0,-22 0 16,22 21-16,-63 0 0,41 0 15,22 0-15,-21 22 0,21-22 16,-22 0-16,22 21 0,21-21 16,-21 1-16,21-1 0,0 21 15,0-21-15,0 0 0,0 1 16,0-1-16,21-21 0,0 0 15,0 21-15,1-21 0,20 0 0,-21 0 16,21 0-16,1 0 0,-1-21 16,0 0-16,-20 21 0,20-22 0,0 1 15,-21 0-15,1 21 0,-1-21 16,0 0-16,-21 0 0,21-1 0,-21 1 16,0 0-16,0 0 0,0 0 15,0 0-15,0-1 16,0 44 15,0-1-15,0 0-16,0 21 15,0-21-15,0 1 0,0 20 0,0-21 16,0 21-16,0-20 0,0 20 16,0 0-16,0 1 0,0 20 0,0 1 15,0-22-15,0 21 0,0 1 16,0-1-16,0 1 0,0-1 0,0 1 15,0-1-15,0 1 0,21-22 16,-21 22-16,21-1 0,-21 1 16,0-1-16,0 1 0,0-22 0,0 22 15,0-22-15,0 21 0,0-20 0,0-1 16,0 0-16,0 1 0,-21-1 16,0-21-16,0 22 0,0-22 15,-22 21-15,22-21 0,0 0 0,-21-21 16,21 22-16,-22-22 0,22 0 15,-21 0-15,-1 0 0,1-22 0,-21 1 16,20 0-16,1 0 0,-22-21 16,22-1-16,0-20 0,-1-1 0,22 1 15,-21-1-15,21 1 0,0-22 16,21 22-16,0-22 0,-22 21 16,22 1-16,0-1 0,0 1 15,0-1-15,22 1 0,-1-22 0,0 22 16,0-1-16,21 22 0,-20-22 15,20 1-15,0 21 0,1-1 0,-1 1 16,0 0-16,1-1 0,-1 22 16,0 0-16,1 0 0,-1 0 0,-21-1 15,0 1-15,22 0 0,-22 21 16</inkml:trace>
  <inkml:trace contextRef="#ctx0" brushRef="#br1" timeOffset="47127.65">2265 6583 0,'0'0'0,"0"21"16,0 0-1,21-21 17,0 0-32,-21-21 15,21 21 1,-21-21-1,-21 21 1,0 0-16,0 0 0,0 0 16,-1 0-1,22 21-15,0 0 16,0 0 0,0 1-16,22-1 31</inkml:trace>
  <inkml:trace contextRef="#ctx0" brushRef="#br1" timeOffset="47479.45">2286 6964 0,'0'21'32,"0"-42"-1,0 0-15,0 0-1,-21 21 1,0 0-1,-1 0-15,1 0 16,21 21-16,0 0 16,0 0-1,21-21 17,1 0-32</inkml:trace>
  <inkml:trace contextRef="#ctx0" brushRef="#br1" timeOffset="49615.23">5122 6625 0,'21'0'47,"-21"-21"-15,22 0-32,-22 0 15,21 0-15,-21-1 16,0 1-16,0 0 0,0 0 0,0 0 15,0 0-15,0-1 0,0 1 0,-21 0 16,-1 21-16,1-21 0,0 0 16,0 21-16,0 0 0,0 0 0,-43 0 15,43 0-15,0 0 16,-22 0-16,22 0 0,-21 21 0,0 42 16,-1-41-16,22 20 15,0-21-15,0 21 0,0 1 0,-1-22 16,1 21-16,21 1 0,-21-1 15,21-21-15,0 21 0,0-20 16,0-1-16,0 21 0,0-21 0,0 0 16,21 1-16,0-1 0,1-21 15,-1 0-15,0 21 0,0-21 16,0 0-16,22 0 0,-22 0 0,0 0 16,0-21-16,21 0 0,-20 21 0,-1-22 15,21 1-15,-21 0 0,0 0 16,1-21-16,-1 20 0,0 1 0,0-21 15,-21 0-15,0 20 0,21-20 16,-21 0-16,21 21 0,-21-22 0,0 22 16,0-21-16,0 21 0,0-1 15,22 22-15,-22-21 0,0 42 32,0 1-17,0-1-15,0 21 0,0-21 0,0 0 16,0 22-16,0-22 0,0 21 0,0-21 15,0 22-15,0-22 0,0 21 16,0-21-16,0 1 0,0-1 0,0 0 16,0 0-16,0 0 0,21-21 15,0 21 1,0-21-16,0 0 0,0 0 16,1-21-16,-1 0 15,0 21-15</inkml:trace>
  <inkml:trace contextRef="#ctx0" brushRef="#br1" timeOffset="50225.27">5694 6117 0,'0'0'0,"0"-21"16,0 42 15,-21 0-16,21 1-15,-22-1 0,22 21 16,0-21-16,0 22 0,0-1 0,0-21 16,-21 21-16,21 1 0,0-1 15,-21 0-15,21 1 0,0-1 16,0-21-16,0 22 0,0-1 0,0-21 16,0 0-16,0 0 0,0 1 15,0-1-15,0 0 0,0-42 47,0 0-47,0-1 0,0 1 16,0-21-16,0 21 15,0 0-15,0-1 0,0 1 16,21 0-16,0 0 0,1-21 0,-1 20 16,21 1-16,-21 0 0,22 21 15,-1-21-15,-21 0 0,21 21 0,1 0 16,20 0-16,-20 0 15,20 0-15,-42 21 0,22 0 16,-1 21-16,-21-20 0,-21-1 16,0 0-16,0 0 0,0 0 15,0 0-15,-21 43 16,0-43-16,-64 43 0,43-43 16,-1 0-16,22 0 15,-21 0-15,0-21 0,20 21 0,-20 1 16,0-22-16,21 0 0,-22 0 0,22 0 15,0 0-15,0 0 0,0 0 16,-1 0-16,1 0 0,0 0 16,21-22-1,0 1 1,21 21-16,0-21 0,1 21 0,-1-21 16,21 0-16</inkml:trace>
  <inkml:trace contextRef="#ctx0" brushRef="#br1" timeOffset="50626.05">6837 6308 0,'0'0'0,"0"-21"0,0-1 0,0 1 15,0 0 1,-21 21-1,-1 0-15,1 0 0,0 0 16,0 0-16,21 21 0,-42 0 16,20 1-16,1-1 0,0 0 15,0 0-15,0 21 0,0 1 0,-22 20 16,22-20-16,0-1 16,0 21-16,21-20 0,0-22 15,0 21-15,0-21 0,0 1 0,0-1 16,21 0-16,0 0 0,0-21 15,43 42-15,-43-42 0,0 0 16,21 0-16,-20 0 0,20 0 0,0 0 16,-21 0-16,22 0 0,-22 0 15,21 0-15,22 0 16,-43 0-16,0-21 0,43 0 16,-43 21-16,0-21 0,0 0 15,-21 0-15,21-1 0,0 22 0</inkml:trace>
  <inkml:trace contextRef="#ctx0" brushRef="#br1" timeOffset="50940.86">7959 6414 0,'-22'0'0,"44"0"0,-22 0 47,21 0-31,0 0-16,0 0 0,0 0 0,0 0 15,1 0-15,-1 0 0,0 0 16,0 0-16,0 0 0,0 0 15,1 0-15</inkml:trace>
  <inkml:trace contextRef="#ctx0" brushRef="#br1" timeOffset="51147.75">7916 6625 0,'0'0'16,"0"43"0,21-43-1,1 0-15,-1 0 0,0 0 16,0 0-16,0 0 0,0 0 16,1 0-16,-1 0 0,0 0 15,-21-22-15,21 22 0,0 0 0,0-21 16,1 0-1,-1 21-15,-21-21 0</inkml:trace>
  <inkml:trace contextRef="#ctx0" brushRef="#br1" timeOffset="51660.57">9271 5948 0,'-42'0'31,"42"21"-31,0 0 16,21-21 15,0 0-31,0 0 16,0 0-16,0 0 15,-21-21-15,22 21 16,-22-21-16,0 0 0,0 0 15,-22-1 1,1 22-16,0 0 16,0 22-1,21-1 1,0 0-16,-21 0 0,21 0 16,-21 0-16,21 1 0,-22-22 0,22 21 15,0 0-15,0 0 0,-21 0 16,21 0-16,0 1 0,0-1 15,0 0-15,0 0 0,21 0 0,1 0 16</inkml:trace>
  <inkml:trace contextRef="#ctx0" brushRef="#br1" timeOffset="52020.36">9864 6160 0,'0'-22'0,"-22"22"0,22-21 16,-21 21-16,42 21 31,1 1-15,-1-1-16,0 0 0,-21 0 15,21 0-15,0 0 0,22 22 16,-22-1-16,0-21 0,0 22 0,0-22 16,0 0-16,1 0 15,-1 21-15,0-20 0,0-1 0,0 0 16,-21 0-16,0 0 0,21-21 16,-21 21-16,0-42 31,0 0-16,0 0-15</inkml:trace>
  <inkml:trace contextRef="#ctx0" brushRef="#br1" timeOffset="52325.35">10435 6096 0,'0'-21'0,"0"42"0,-21-42 31,0 21-31,0 21 16,-1 0-16,1 0 0,-21 1 0,21-1 16,-22 0-16,22 0 0,-21 0 15,0 22-15,-1-22 0,-20 21 0,20 0 16,1-20-16,0 20 0,-1 0 0,1-21 16,0 22-16,-1-22 0,22 0 15,-21 0-15,21 0 0,0 1 16,-1-1-16,22 0 0,0 0 0,-21-21 15,21 21-15,21-21 32,1 0-32,-1-21 15,21 21-15,-21-21 0,0 0 0</inkml:trace>
  <inkml:trace contextRef="#ctx0" brushRef="#br1" timeOffset="52952.86">10731 6138 0,'22'-21'16,"-44"42"-16,44-63 0,-22 21 15,0 0-15,0 42 47,-22-21-47,22 21 0,-21 0 16,21 0-16,0 1 0,-21-1 15,21 0-15,0 0 0,0 0 0,0 0 16,0 1-16,0-1 16,0 0-16,0 0 0,21-21 15,0 21-15,1-21 0,-1 21 16,0-21-16,0 0 0,21 0 0,-20 0 15,-1 0-15,0-21 0,21 21 16,-21-21-16,1 0 0,20 21 0,-21-21 16,0 0-16,0-1 0,1 1 0,-1 0 15,0 0-15,0 0 0,-21 0 16,0-1-16,0 1 0,0 0 16,21 21-16,-42 0 46,21 21-46,-21 0 0,21 1 0,-21-22 16,0 21-16,21 21 0,-22-21 0,1 0 16,21 1-16,-21 20 0,0 0 15,0-21-15,0 22 0,21-1 0,-22-21 16,1 22-16,0-22 16,21 21-16,-21-21 0,21 0 0,-21 1 0,0-1 15,21 0-15,0 0 0,0 0 16,-22 0-16,1 1 15,21-44 17,21 1-32,-21 0 0,22 0 15,-1 0-15,0 0 0,-21-22 16</inkml:trace>
  <inkml:trace contextRef="#ctx0" brushRef="#br1" timeOffset="53784.03">11620 6160 0,'0'0'16,"0"-22"-16,0 1 0,0 0 31,22 21 0,-1 0-15,0 0 0,0 0-16,0 0 15,0 0-15,1 0 16,-1 0-16,0 0 16,0 0-16,-21-21 0,21 21 15,0 0-15,1 0 16,-1 0-16,0 0 15,-21-21-15,21 21 16,0 0 0,-21 21 31,-21-21-47,0 0 15,21 21-15,-21 0 0,21 0 16,-21-21-16,-1 22 0,1-22 15,21 21-15,-21 0 0,0-21 0,0 21 16,0 0-16,-1 0 0,1 22 16,-21-22-16,21 0 0,0 21 0,-1-20 15,1 20-15,-21-21 0,21 0 16,0 22-16,-1-22 0,1 0 0,0 0 16,21 0-16,-21-21 0,21 21 0,-21-21 15,21 22-15,-21-22 16,42-22 15,0 1-15,0 21-16,0-21 0,-21 0 0,21 0 15,1 0-15,-1-1 0,0 22 16,0-21-16,0 0 0,0 0 0,1 21 16,-1 0-16,0 0 15,0 0 1,-21 21-16,21 0 0,-21 0 15,0 1-15,0-1 0,21 0 16,-21 0-16,22 0 0,-1 0 16,0-21-16,0 0 0,-21 22 15,21-22-15,0 0 0,1 0 0,-1 0 16,21 0-16,-21 0 0,0 0 0,1 0 16,-1 0-16,0 0 0,0 0 15,0 0-15,0 0 0,-21-22 16,0 1-16,22 0 0,-22 0 0,21 0 15,-21 0-15,21-1 16,0 1-16</inkml:trace>
  <inkml:trace contextRef="#ctx0" brushRef="#br1" timeOffset="54157.16">12700 5779 0,'-21'0'16,"0"0"-1,-1 0 1,1 21 0,0-21-16,21-21 31,0-1-16,0 1-15,0 0 16,0 0-16,0 0 16,21 21-16,0 0 0,-21-21 15,22 21-15,-1 0 0,0 0 16,-21 21-16,21 0 0,-21 0 16,0 0-16,0 0 0,0 22 15,0-22-15,0 0 0,0 21 16,0-20-16,0-1 0,-21 21 0,0-21 15,0 0-15,-1 1 0,-20-1 0,21 0 16</inkml:trace>
  <inkml:trace contextRef="#ctx0" brushRef="#br1" timeOffset="56179.96">4657 7747 0,'0'-42'31,"-22"42"-15,44 21 31,-22 0-32,21-21-15,-21 21 0,21 0 16,0 1-16,-21-1 0,21 0 16,0 0-16,-21 0 0,43 22 15,-43-1-15,21-21 0,0 0 16,0 22-16,0-22 0,1 0 0,20 42 15,-21-41-15,21 20 16,1-21-16,-22 0 0,0 0 16,0-21-16,22 22 0,-22-22 0,0 0 15,21 21-15,1-21 0,-1 0 16,0 0-16,1 0 0,20 0 0,1 0 16,20 0-16,-20 0 0,-1-21 15,22 21-15,-22-22 0,22 22 0,-21-21 16,-1 21-16,1-21 0,-1 21 0,22-21 15,-22 0-15,1 0 0,-1 21 16,1-22-16,-1 1 0,1 0 16,20 0-16,-20 21 0,-1-21 0,1 0 15,-1-1-15,64-20 0,-84 42 16,20-21-16,-20 0 0,-1 21 16,21-21-16,-20-1 0,-1 22 15,0 0-15,1 0 0,-1-21 0,64 21 16,-64 0-16,43 0 15,-43 0-15,1 0 0,-22 0 0,21 0 16,0 0-16,-20 0 0,20 0 16,-21 0-16,21 0 0,-20 0 0,20 21 15,-21-21-15,21 22 0,-20-22 16,-1 21-16,21 0 0,-21-21 0,22 21 16,-22 0-16,0 0 0,21 1 15,-21-1-15,1-21 0,20 21 0,-21 0 16,0 0-16,0 0 0,1 1 0,-1-1 15,0-21-15,0 21 0,0 0 16,0 0-16,1 0 0,-1 1 16,0-1-16,-21 0 0,0 0 15,21-21-15,-21 21 16,21-21-16,0 0 16,1-21 30,-1 0-30,-21 0-16,21 0 16,0-1-16,-21 1 0,21-21 0,0 21 15,1-22-15,-1 22 0,0-21 0,42-22 16,-41 43-16,-1-21 16,21 21-16,0 0 0,-20-1 0,20 1 15,0 0-15,1 21 0,-1-21 0,0 21 16,1-21-16,-1 21 0,0 0 15,1 0-15,-1 0 0,0 0 16,22 0-16,-1 0 0,1 0 0,-1 0 16,1 0-16,63 42 0,-64-42 15,-20 21-15,20-21 0,-21 21 16,22-21-16,-1 22 0,-20-1 0,20-21 16,1 21-16,-1 0 0,1 0 0,-1-21 15,1 21-15,20-21 0,-20 22 16,-1-22-16,1 0 0,-1 0 0,1 21 15,-22-21-15,22 0 0,-22 0 16,22 0-16,-22 21 0,0-21 0,1 0 16,-1 0-16,0 0 0,1 0 0,-1 21 15,0-21-15,-21 0 0,43 0 16,-22 21-16,-21-21 16,1 0-16,20 0 0,-21 0 0,0 0 15,0 0-15,1 0 0,-1 0 16,0 0-16,0 0 15,0-21-15,-21 0 0,21 0 16,1 0-16,-22-1 0,21-20 0,-21 21 16,0 0-16,0-22 0,21 22 15,-21 0-15,21-21 0,-21 21 16,0-1-16,0-20 0,21 0 16,0 21-16,-21-1 0,0 1 15,0 0-15,22 0 0,-22 0 0,21 21 16,-21-21-16,0-1 0,21 1 15,-42 21 17</inkml:trace>
  <inkml:trace contextRef="#ctx0" brushRef="#br1" timeOffset="57084.17">7980 9483 0,'0'21'16,"21"-42"31,0 21-31,0-21-16,0-1 0,-21 1 15,22 0-15,-22 0 0,0 0 16,0 0-16,0-1 0,0 1 0,0-21 15,0 21-15,-22 0 0,22-1 0,-21 1 16,-21 0-16,21 0 0,-43 21 16,43 0-16,-21 0 0,-22 21 15,22-21-15,0 21 0,-1 0 16,22 22-16,-21-22 0,-22 42 16,43-41-16,0 20 0,21 21 15,0-41-15,-21 20 0,21-21 16,0 21-16,0-20 15,0-1-15,21 21 0,0-21 16,0 0-16,22-21 0,-22 0 16,0 0-16,0 0 0,21 0 15,-20 0-15,20 0 0,-21-21 0,21 0 16,-20 0-16,20 0 0,-21 0 16,21-1-16,-20 1 0,20-21 15,-21 21-15,0-22 0,22 1 16,-43 0-16,0 21 0,0-1 0,21-20 15,-21 21-15,0 0 0,0 0 16,0 42 0,0 0-16,0 0 15,0 0-15,0 22 16,0-22-16,0 0 0,0 0 0,0 21 16,0 1-16,0-22 0,21 21 15,-21-21-15,0 1 0,0-1 16,42 0-16,-42 0 0,21 0 15,1-21-15,-1 21 16,0-21-16,0 0 0,0 0 16,0 0-16,1 0 0,-1-21 15,0 21-15,-21-21 0,21 0 16,0 0-16</inkml:trace>
  <inkml:trace contextRef="#ctx0" brushRef="#br1" timeOffset="57356.38">8636 9081 0,'0'0'16,"21"-22"-16,-21 1 0,0-21 0,0 21 0,0 0 16,-21 21 15,21 21-31,0 0 0,0 21 0,-21-21 16,21 22-16,0-22 0,0 21 15,0 1-15,0-22 0,0 21 0,0 0 16,0-20-16,0 20 0,0-21 15,0 21-15,0 1 0,-21-22 16,21 0-16,0 21 0,0-20 0,0-1 16,0 0-16,0 0 0,21-21 31,0-21-31,0 21 16,-21-21-16,21 0 0,0-1 0</inkml:trace>
  <inkml:trace contextRef="#ctx0" brushRef="#br1" timeOffset="57632.17">8996 8996 0,'0'-21'0,"0"42"16,0-21 15,0 21-31,-21 21 0,21-20 0,0 20 16,0-21-16,-22 21 0,22-20 0,-21 20 15,21 0-15,0-21 0,0 22 16,0-22-16,0 21 0,0-21 0,-21 22 16,21-22-16,0 0 0,0 0 15,0 0-15,0 1 0,0-1 0,0 0 16,21-21-16,0 0 16,1 0-1,-22-21 1,0 0-16,0-1 0</inkml:trace>
  <inkml:trace contextRef="#ctx0" brushRef="#br1" timeOffset="57951.99">8445 9271 0,'0'0'0,"0"-21"15,22 0 1,-1 21-16,0 0 16,0 0-16,0-21 0,0 21 15,22 0-15,-22 0 0,21-22 0,1 22 16,-22-21-16,21 21 0,0 0 16,-20 0-16,-1 0 0,21 0 0,-21-21 15,0 21-15,1 0 0,-1 0 16,-21 21 15,0 0-15,21-21-16,0 0 15,0 22 1</inkml:trace>
  <inkml:trace contextRef="#ctx0" brushRef="#br1" timeOffset="58636.6">9398 9292 0,'0'0'0,"-21"0"0,0 0 16,-1 0 0,22-21-16,0 0 0,0 0 15,0 0 1,0-1-16,0 1 15,22 21-15,-1 0 16,0 0-16,0 0 0,0 0 16,0 0-16,1 0 0,-1 21 15,0 1-15,0-22 16,0 21-16,0 0 0,1 0 0,-1 0 16,0 0-16,0 1 0,-21-1 15,0 0-15,0 0 0,0 0 0,0 0 16,0 1-16,0-1 0,0 0 0,0 0 15,0 0-15,-21-21 0,0 21 0,0-21 16,21-21 15,0 0-15,0 0-16,0 0 0,0 0 16,0-1-16,0 1 0,21 0 15,0 21-15,0-21 0,-21 0 0,21 0 16,0-1-16,-21 1 0,22 0 0,-1 0 15,0 0-15,21 0 0,-21 21 16,1-22-16,-1 22 0,21-21 16,-21 0-16,0 21 0,22-21 0,-22 21 15,0 0-15,0 0 0,0-21 0,1 21 16,-1 0 0,-21 21-1,0 0-15,0 0 16,0 0-16,0 1 0,0-1 15,0 0-15,0 0 0,-21 0 16,21 0-16,0 1 16,0-1-16,-22 0 15,22 0-15,-21-21 16,21 21-16,0-42 47</inkml:trace>
  <inkml:trace contextRef="#ctx0" brushRef="#br1" timeOffset="58964.41">10160 8911 0,'0'-21'0,"0"42"0,-21-42 0,0 21 16,21-21 31,0 0-47,21 21 0,0 0 15,-21-21-15,21 21 0,-21-22 16,0 1 0,-21 21-1,0 0 1,0 0-16,-1 0 0,1 21 0,0-21 15,0 22-15,21-1 0,0 0 16,0 0-16,0 0 16,0 0-16,0 1 15,21-1-15,0-21 16,0 21-16,1-21 0,-1 0 0</inkml:trace>
  <inkml:trace contextRef="#ctx0" brushRef="#br1" timeOffset="59560.07">10626 8848 0,'-22'0'0,"44"0"0,-44-21 0,1 21 16,0 0 0,21 21-1,-21 0-15,21 0 0,0 0 16,-21 0-16,21 22 0,0-22 15,0 21-15,0-21 0,0 22 0,0-22 16,0 21-16,-21-21 0,21 22 0,0-22 16,-22 21-16,22-21 0,0 22 15,0-22-15,0 0 0,0 0 16,-21 0-16,21 1 16,0-44 30,0 1-46,0 0 16,0 0-16,0 0 0,0 0 16,21-1-16,-21 1 0,0 0 15,22 0-15,-1 0 0,-21 0 16,21-1-16,0 22 0,0-21 0,0 21 16,1 0-16,-22-21 0,21 21 15,0 0-15,0 0 0,21 0 0,-20 0 16,-1 0-16,0 0 0,0 21 0,0-21 15,0 21-15,1 1 0,-1-22 0,0 21 16,0 0-16,-21 0 0,0 0 16,0 0-16,0 1 15,0-1-15,-21-21 0,0 21 16,-22-21-16,22 21 0,-21-21 0,21 21 16,-22-21-16,1 0 0,21 21 15,-43-21-15,43 0 0,0 22 16,0-22-16,0 0 0,0 0 0,-1 0 15,1 0-15,21-22 32,0 1-32</inkml:trace>
  <inkml:trace contextRef="#ctx0" brushRef="#br1" timeOffset="60647.45">11303 9144 0,'21'-21'31,"0"21"-31,-21 21 31,0 0-31,0 0 16,-21 1-16,21-1 15,0 0-15,-21 0 0,0 0 0,21 0 16,0 1-16,0-1 0,-21 21 0,21-21 16,0 0-16,0 1 0,0-1 15,0 0-15,0 0 0,0 0 16,0 0-16,21-21 0,0 0 16,0 22-16,0-22 0,0 0 15,22 0-15,-22-22 0,0 22 16,0-21-16,0 0 0,22-21 15,-22 21-15,0-1 0,0 1 16,0-21-16,1 21 0,-22 0 0,21-43 16,-21 43-16,21 0 0,-21 0 15,0-1-15,0 1 16,0 42 0,0 1-1,-21-1-15,21 0 16,0 0-16,0 0 0,0 0 15,0 1-15,0-1 16,0 0-16,0 0 0,0 0 16,0 0-16,21-21 15,0 0-15,0 0 16,0 0-16,1 0 0,-1 0 16,0 0-16,0 0 0,0-21 0,0 21 15,1-21-15,20 0 0,-21 0 16,0 0-16,0-22 0,1 22 0,-1-21 15,-21-1-15,21 1 0,-21 0 0,21-1 16,-21 1-16,21-21 16,-21 20-16,0 1 0,0 0 0,0 20 15,0-20-15,0 21 0,0 0 16,0 42 0,0 21-1,0-21-15,0 22 0,-21-1 0,21 0 16,0 1-16,0-1 0,0 0 15,0 1-15,-21-22 0,21 21 0,0 1 16,-21-22-16,21 21 0,0-21 0,0 0 16,0 1-16,0-1 0,0 0 15,0 0-15,0 0 0,0 0 16,21-21 0,0 0-16,0 0 0,0 0 15,1 0-15,-1-21 16,0 21-16,-21-21 0,21 0 0,-21 0 15,21 0-15</inkml:trace>
  <inkml:trace contextRef="#ctx0" brushRef="#br1" timeOffset="60863.84">11980 9081 0,'0'0'16,"21"0"31,1 0-47,-1 0 0,0 0 15,0 0-15,0 0 0,22 0 0,-22 0 16,0 0-16,0 0 0,0 0 16,22 0-16,-22-22 0,0 22 0,0 0 15,0 0-15</inkml:trace>
  <inkml:trace contextRef="#ctx0" brushRef="#br1" timeOffset="61336.57">12573 9165 0,'0'0'0,"0"21"15,21-21 1,0 0-1,0 0-15,1-21 0,-1 21 16,-21-21-16,21 21 0,0-21 0,0 0 16,0 21-16,-21-21 0,22-1 15,-22 1-15,21 0 0,-21 0 0,0 0 16,0 0-16,0-1 0,0 1 16,0 0-1,-21 21-15,-1 0 0,1 0 16,0 0-16,0 0 0,0 0 0,0 21 15,-1-21-15,1 21 0,0 1 16,0-1-16,0 0 0,0 0 0,-1 0 16,1 22-16,21-22 0,0 0 0,0 0 15,0 21-15,0-20 0,0-1 16,0 0-16,0 0 0,0 0 0,21 22 16,1-22-16,-1-21 0,0 21 15,0-21-15,0 0 0,0 21 16,1-21-16,-1 0 0,0 0 15,0 0-15,21 0 0,-20 0 0,-1 0 16,21 0-16,-21 0 0,0-21 0,22 21 16,-22-21-16,0 0 0,21 21 15,-20-22-15,20 1 0,-21 0 0,21 0 16,-20 0-16,20 0 0</inkml:trace>
  <inkml:trace contextRef="#ctx0" brushRef="#br1" timeOffset="63540.82">5080 5779 0,'-21'0'15,"0"0"-15,-1 0 16,1 0-16,0 0 16,0 0-16,0 0 0,42 21 78,0-21-63,0 0-15,0 0 0,1 0 16,20 0-16,-21 0 0,21 0 0,-20 0 16,20 0-16,0 0 0,1 0 15,-1 0-15,21 0 0,-20 0 0,20 0 16,22 0-16,-22 0 0,22-21 16,0 21-16,-22 0 0,22 0 0,0-22 15,-22 22-15,22 0 0,-1 0 16,-20 0-16,21 0 0,-22 0 15,1 0-15,-1 0 0,1 0 0,-1 0 0,-21 0 16,1 0-16,-1 0 0,0 0 16,-20 0-16,20 0 0,-21 0 15,0 0-15,0 0 32,-21-21-1,-21 21-16,0-21-15,0 21 0,21-21 16,-21 21-16,0-21 0</inkml:trace>
  <inkml:trace contextRef="#ctx0" brushRef="#br1" timeOffset="64459.85">5355 5101 0,'0'0'0,"0"-21"32,0 0-32,0 42 47,0 0-47,-21 0 0,21 1 15,-21-1-15,21 0 0,0 0 16,-21 21-16,-1-20 0,22-1 0,-21 0 15,0 0-15,21 0 0,0 0 0,0 1 16,-21-1-16,21 0 0,-21 0 16,21 0-16,-21-21 15,21-21 32,0 0-47,21 0 16,-21 0-16,21 21 0,-21-22 15,21 1-15,-21 0 0,0 0 0,21-21 16,-21 20-16,21 1 0,-21 0 16,22-21-16,-22 21 0,0-1 0,21 1 15,-21 0-15,21 0 0,-21 0 16,21 21-16,0-21 0,-21-1 0,21 22 16,1 0-16,-1-21 15,0 21-15,0 0 0,0 0 16,0 21-1,-21 1-15,0-1 0,0 0 0,22 0 16,-22 0-16,0 0 0,0 22 0,0-22 16,0 0-16,0 21 0,0-20 15,0-1-15,0 0 0,0 0 0,0 0 16,0 0-16,0 1 0,0-1 16,0 0-16,0 0 0,0 0 15,0 0 1,0 1-1,-22-22 32,22-22-47</inkml:trace>
  <inkml:trace contextRef="#ctx0" brushRef="#br1" timeOffset="64699.71">5270 5334 0,'43'0'32,"-22"0"-32,0 0 0,0-21 15,0 21-15,1 0 0,-1 0 16,0-21-16,0 21 0,0 0 15,0 0-15,1-21 0,-1 21 0,0 0 16,0 0-16,0 0 0,-21-22 16,21 22-1,1-21-15</inkml:trace>
  <inkml:trace contextRef="#ctx0" brushRef="#br1" timeOffset="65036.52">6032 5038 0,'0'21'47,"0"0"-47,-21 0 15,21 22-15,0-22 0,-21 0 16,21 0-16,-21 0 0,21 22 16,0-22-16,0 0 0,-21 0 0,21 0 15,-21 0-15,21 1 0,-22-1 16,22 0-16,0 0 0,0 0 16,22-42 30,-22 0-46,0 0 16</inkml:trace>
  <inkml:trace contextRef="#ctx0" brushRef="#br1" timeOffset="65336.35">6011 5080 0,'43'0'15,"-22"0"-15,-21 21 16,21 0-16,0 1 16,-21-1-16,21-21 0,0 21 0,-21 0 15,22 0-15,-1 0 0,-21 1 16,21-1-16,0 0 0,-21 0 0,21 0 16,0 0-16,1 1 0,-22-1 15,21-21 1,0 0-1,-21 21-15,0-42 32,0 0-17,0-1 1,0 1-16,21 0 0</inkml:trace>
  <inkml:trace contextRef="#ctx0" brushRef="#br1" timeOffset="65640.17">6498 4932 0,'0'0'0,"0"21"31,-21-21-15,21 21-16,0 0 0,0 1 15,-21 20-15,21-21 0,0 0 0,-21 0 16,21 22-16,0-22 0,0 0 0,0 21 15,0-20-15,-22-1 0,22 0 16,0 0-16,0 0 0,0 0 0,0 1 16,-21-1-16,21 0 15,0 0-15,0-42 78</inkml:trace>
  <inkml:trace contextRef="#ctx0" brushRef="#br1" timeOffset="66553.66">9948 5503 0,'0'0'0,"-21"0"0,0 0 0,0 0 16,0 0 0,42 0 30,0 0-46,21 0 16,-21 0-16,1 0 16,-1 0-16,21 0 0,-21 0 15,22 0-15,-1 0 0,0 0 0,1 0 16,-1 0-16,0 0 0,22 0 0,-1 0 16,-20 0-16,20 0 0,22 0 15,-22-21-15,22 21 0,0 0 0,-1 0 16,1-21-16,21 21 0,-22 0 15,22 0-15,-21 0 0,21-21 0,-22 21 16,22 0-16,-21 0 0,84 0 16,-105 0-16,-1 0 15,1 0-15,-22 0 0,22 0 0,-43 0 16,21 0-16,-21 0 0,0 0 0,1 0 16,-1 0-1,-21-21 1,-21 21-1,-1-21 1,1-1-16,0 22 0,0-21 16,0 21-16</inkml:trace>
  <inkml:trace contextRef="#ctx0" brushRef="#br1" timeOffset="67324.21">10710 4741 0,'0'-21'32,"0"42"-17,-21 1-15,21-1 16,-21 0-16,21 0 0,-21 21 0,21-20 15,-21-1-15,21 21 0,-22-21 16,1 22-16,21-22 0,-21 21 0,0-21 16,0 0-16,0 22 0,-1-22 15,22 0-15,-21 0 0,0 0 16,0 1-16,21-1 16,0-42 15,21 21-31,-21-22 0,21 22 15,0-21-15,-21 0 0,22 0 16,-22 0-16,0 0 0,21-22 0,0 22 16,-21-21-16,21 21 0,-21-22 15,0 22-15,21 0 0,0-21 16,-21 20-16,22 1 0,-22 0 0,0 0 0,21 0 16,0 21-16,-21-21 15,0-1-15,21 22 0,0-21 16,0 21-1,-21 21 1,22 1-16,-22-1 0,21 0 0,-21 0 16,0 21-16,0-20 0,0 20 15,21-21-15,-21 21 0,21-20 0,-21 20 16,0-21-16,0 0 0,0 22 0,0-22 16,0 0-16,0 0 0,0 0 15,0 0-15,0 1 16,0-1-1,0-42 32,-21 21-47,0-22 0</inkml:trace>
  <inkml:trace contextRef="#ctx0" brushRef="#br1" timeOffset="67600.05">10456 5122 0,'21'0'16,"1"0"0,-1 0-16,0 0 0,0-21 15,0 21-15,0 0 0,1 0 0,-1 0 16,0 0-16,0 0 0,0-21 15,43 21-15,-43 0 0,0 0 16,0 0-16,-21-21 0,21 21 16,1 0-16,-22-21 15,21 21 1,-21-21-16,21 21 16,-21-22-16</inkml:trace>
  <inkml:trace contextRef="#ctx0" brushRef="#br1" timeOffset="67931.87">11176 4720 0,'0'0'16,"0"-21"-1,21 21 1,-21 21-1,0 0-15,0 1 16,21-1-16,-21 0 0,0 0 0,0 0 16,21 0-16,-21 22 0,22-22 15,-22 0-15,21 21 0,-21-20 0,0-1 16,0 0-16,21 21 0,-21-21 16,21 1-16,-21-1 0,0 0 15,0 0 1,21-21 15,-21-21-15,0 0-16,21 0 0</inkml:trace>
  <inkml:trace contextRef="#ctx0" brushRef="#br1" timeOffset="68299.64">11642 4699 0,'-22'0'32,"1"0"-32,21 21 15,-21 0-15,0 1 16,0-1-16,21 0 0,0 21 15,-21-21-15,-1 22 0,1-22 0,21 21 16,0-21-16,-21 1 0,21-1 0,-21 21 16,0-21-16,21 0 0,0 1 15,-21-1-15,-1 0 16,1-21-16,21 21 16</inkml:trace>
  <inkml:trace contextRef="#ctx0" brushRef="#br1" timeOffset="74807.89">7959 6392 0,'-22'0'15,"1"0"17,0 0-17,0 0 1,0 0-16,0 0 16,21 22-1,-22-22-15,44 0 94,-1 0-94,0 0 0,0 0 16,21 0-16,-20 0 15,20 0-15,-21 0 0,0 0 0,22 0 16,-22 0-16,21 0 0,-21 0 15,0-22-15,22 22 0,-22 0 0,0 0 16,0 0-16,0 0 16,-42 0 109,21 22-125,-21-22 0</inkml:trace>
  <inkml:trace contextRef="#ctx0" brushRef="#br1" timeOffset="76011.07">8086 6668 0,'0'0'0,"-22"0"16,1 0-16,0 21 15,0-21 1,0 0-16,0 0 0,-1 0 16,1 21-16,0-21 15,0 0-15,0 0 0,0 0 16,-1 0-16,1 0 15,0 0-15,42 0 94,0 0-78,1 0-16,-1 0 0,0 0 15,0 0-15,21 0 0,-20 0 16,20 0-16,-21 0 0,21 0 0,-20 0 16,-1 0-16,21 0 0,-21 0 15,0 0-15,1 0 0,-1 0 0,0 0 16,0 0-16,0 0 0,0 0 16,1 0-1,-44 0 16,1 0-15,0 0-16,0 0 16,0 0-16,0 0 0,-1 0 0,1 0 0,0 0 15,-21 0-15,21 0 16,-1 0-16,-20 0 0,21 0 0,0 0 16,0 21-16,-1-21 0,1 0 15,0 0-15,0 0 16,42 0 46,0 0-46,0 0-16,1 0 0,-1 0 16,63 0-1,-41 0-15,-22 0 0,0 0 0,21-21 16,-20 21-16,-1 0 0,0 0 15,0 0-15,0 0 16,-21-21 0,-21 21-16,0 0 15,0 0-15,0 0 0,-1 0 16,-20 0-16,21 0 0,0 0 0,-22 0 16,22 0-16,0 0 0,0 0 15,0 0-15,0 0 0,-1 0 0,22 21 16,-21-21-16,42 0 47,1 0-47,-1 0 15,21 0-15,-21 0 0,0 0 16,1 0-16,-1 0 0,0 0 0,0 0 16,0 0-16,0 0 0,1 0 15,-1 0-15,-42 0 63,-1 0-63,22 21 15,-21-21-15,0 0 16,0 0-16,0 0 47</inkml:trace>
  <inkml:trace contextRef="#ctx0" brushRef="#br0" timeOffset="89672.98">1122 10626 0,'0'0'0,"-21"0"0,-1 0 16,1 0-16,0 0 0,0 0 15,-21 0-15,20 0 0,1 0 0,-21 0 16,21 0-16,-22 0 0,22 0 16,-21 0-16,21 0 0,0 0 15,-1 0-15,44 0 47,-1 0-47,21 0 0,0 0 0,1 0 16,20 0-16,-20 0 0,20-21 15,1 21-15,20 0 0,-20 0 0,-1 0 16,1 0-16,20 0 0,-20 0 0,-1 0 16,-20 0-16,20-22 0,-20 22 15,-1 0-15,0 0 0,1 0 16,-22 0-16,0 0 0,0 0 16,-42 0 30,0 0-46,0 0 0,-1 0 0,1 0 16,0 0-16,0 0 0,0 0 16</inkml:trace>
  <inkml:trace contextRef="#ctx0" brushRef="#br0" timeOffset="90004.79">1460 10583 0,'0'0'16,"-21"0"-16,0 0 0,0 0 16,0 0 15,21 22-31,0-1 0,-21-21 0,21 21 16,0 21-16,0-21 0,0 1 15,0 20-15,0-21 0,-22 21 0,22 1 16,-21-1-16,21 0 0,-21 1 15,21-1-15,0 0 0,-21 1 0,0-1 16,21 0-16,-21 1 16,21-1-16,0 0 0,0-20 0,-22 20 15,22-21-15,0 0 0,0 22 16,0-22-16,22-21 31,-1 0-31,-21-21 0,21-1 16,0 1-16</inkml:trace>
  <inkml:trace contextRef="#ctx0" brushRef="#br0" timeOffset="90496.51">1714 11134 0,'0'21'0,"0"0"15,22-21-15,-22 21 16,21-21 0,0 0-1,0 0-15,0 0 16,0 0-16,1-21 0,-1 0 0,0 21 16,0-21-16,0 0 0,0-1 15,1 1-15,-22 0 0,21 0 16,0 0-16,-21 0 0,0-1 15,0 1-15,0 0 0,0 0 16,-21 21-16,0 0 16,-1 0-16,1 0 0,0 0 15,0 0-15,0 0 0,0 21 0,-1 0 16,1 0-16,0 1 0,0-1 16,-21 42-16,20-20 0,1-1 15,21 0-15,-21 22 0,21-22 16,0 0-16,0-20 0,0-1 15,0 0-15,21 0 0,0 0 0,-21 0 16,22 1-16,-1-22 16,0 0-16,0 21 0,0-21 0,22 0 15,-22 0-15,0 0 0,0 0 16,0 0-16,0 0 0,1-21 16,-1-1-16,0 1 0,0 0 0,0 0 15,0 0-15,1 0 0</inkml:trace>
  <inkml:trace contextRef="#ctx0" brushRef="#br0" timeOffset="91179.66">2286 11049 0,'0'0'0,"0"-21"32,0 0-17,21 0 1,0 21-16,0-22 0,1 22 15,-1 0-15,0 0 0,0 0 0,0 0 16,22 0-16,-22 0 0,0 0 16,0 0-16,0 0 0,0 0 0,1 22 15,-1-22-15,0 21 0,-21 0 16,0 0-16,0 0 0,0 0 0,0 1 16,0-1-16,0 21 0,-21-21 0,0 0 15,-1 1-15,1 20 0,0-21 16,0 0-16,21 0 0,-21-21 0,0 22 15,21-1-15,-22-21 0,22 21 16,22-42 31,-1 0-47,0-1 0,0 1 0,0 0 16,0 0-16,1 0 0,-1 0 0,0-22 15,0 22-15,0-21 0,0 21 16,22-1-16,-22 1 0,0 0 0,0 0 15,0 0-15,22-22 0,-22 22 16,0 21 0,-42 21 31,0 1-47,0-1 0,-1 0 0,22 0 15,-21 0-15,21 0 0,-21 1 16,21-1-16,-21 21 0,21-21 0,0 43 15,0-43-15,0 0 0,0 0 16,0 0-16,0 1 0,21-22 16,-21 21-16,21 0 0,0-21 15,1 21-15,-1-21 0,0 0 0,0 0 0,0 0 16,0 0-16,1 0 0,-1 0 16,0 0-16,0 0 0,0 0 0,0 0 15,1-21-15,-1 0 0,0 21 16,0-21-16,0-1 0,0 1 15,1 0-15,-22 0 0,21 0 0,0-22 16,0 22-16,-21-21 0,0 21 16,0-22-16,21 22 0</inkml:trace>
  <inkml:trace contextRef="#ctx0" brushRef="#br0" timeOffset="91523.72">3450 10626 0,'0'0'0,"0"-21"16,0-1-16,0 1 15,0 0-15,-21 42 47,21 0-47,0 1 0,0-1 0,-21 21 16,21-21-16,-21 0 0,21 22 0,0-22 16,-22 21-16,22-21 0,0 22 15,0-1-15,0-21 0,0 22 0,-21-22 16,0 85-16,21-85 15,0 21-15,0-21 0,0 22 16,0-22-16,0 21 0,0-21 16,0 0-16,0 1 15,21-22-15,0 0 0,1 0 16,-1 0-16,0 0 16,0 0-16,0 0 0,0-22 15,1 22-15,-1-21 0,0 0 0,0 0 16,0 21-16,0-42 0,-21 20 15,22 1-15,-1 0 0</inkml:trace>
  <inkml:trace contextRef="#ctx0" brushRef="#br0" timeOffset="91820.64">3302 10816 0,'-21'-21'0,"42"42"0,-21-42 32,21 21-32,21 0 15,-20 0-15,20 0 0,21 0 16,-20 0-16,-1 0 0,-21 0 16,22-21-16,-22 21 0,42 0 15,-42 0-15,1 0 0,-1 0 16,0 0-16,-42 0 62,0 0-62</inkml:trace>
  <inkml:trace contextRef="#ctx0" brushRef="#br0" timeOffset="92652.35">720 11726 0,'0'22'0,"0"-1"31,0 0 1,21-21-1,0 0-31,0 0 0,21 0 0,-20 0 16,20 0-16,0 0 0,1 0 15,-1 0-15,21 0 0,-20 0 0,20 0 16,22 0-16,-22 0 0,22 0 15,0 0-15,-1 0 0,1 0 0,0 0 16,-1 0-16,1 0 0,0 0 16,-1 0-16,22 0 0,0 0 15,0 0-15,0 0 0,21-21 0,-21 21 16,-1 0-16,1 0 0,21-21 0,-21 21 16,0-22-16,0 22 0,0 0 15,-1-21-15,-20 21 0,21 0 0,-21 0 16,-22-21-16,22 21 0,-22 0 0,1 0 15,-1-21-15,-20 21 0,-1 0 16,0 0-16,-21 0 0,1 0 0,-1 0 16,0 0-16,0 0 0,0 0 15,-21-21 17,-21 21 14,0 0-46,0 0 0</inkml:trace>
  <inkml:trace contextRef="#ctx0" brushRef="#br0" timeOffset="94597.48">1736 12510 0,'0'0'0,"0"-22"15,0 1-15,0 0 16,21 21-16,-21-21 0,21 21 15,0-21-15,-21 0 0,0-1 0,0 1 16,0 0-16,0 0 16,-21 0-16,0 0 0,0-1 15,-22 22-15,22-21 0,-21 21 16,-1 0-16,1 0 0,0 0 0,-1 0 16,1 0-16,0 21 15,-1 1-15,1-1 0,0 0 0,-1 0 16,1 21-16,21 1 0,0-22 15,0 21-15,-1 22 0,22-22 16,0 0-16,0-20 0,0 20 16,0-21-16,22 0 0,-1 0 15,0 1-15,0-1 0,0-21 0,0 0 16,22 0-16,-22 0 0,21 0 0,1 0 16,-22 0-16,21-21 0,0-1 15,-20 1-15,20 0 0,0 0 0,-21 0 16,22 0-16,-22-22 0,0 22 15,0 0-15,0-21 0,1 20 16,-22-20-16,0 21 0,0 0 16,0-43-16,0 43 0,0 0 15,0 42 17,0 0-32,0 0 15,-22 1-15,22 20 0,0-21 16,0 0-16,0 0 0,0 22 0,0-22 0,0 0 15,0 21-15,0-20 16,22-1-16,20 0 0,-21 0 16,0-21-16,0 0 15,1 0-15,20 0 0,-21 0 0,21-21 16,-20 21-16,20-21 0,0 0 16,-21-1-16,22 1 0,-22 0 0,21 0 15,-21 0-15,22 0 0,-22-22 16,0 22-16,-21 0 0,21 21 0,0-42 15,-42 42 17,0 0-32,0 21 0,0-21 15,21 21-15,0 0 0,-21 0 16,-1 0-16,22 1 0,0-1 16,-21 0-16,21 0 0,-21 0 15,21 0-15,-21 1 0,21-1 16,0 0-16,21-21 47,21-42-32,-42 20-15,22 1 0,-1 0 0,0 0 0,0 0 16,-21 0-16,21-22 0,0 22 16,1 0-16,-1 0 0,0 0 0,0-1 15,0 1-15,0 0 0,1 0 0,-1 21 16,0 0-16,0 0 15,0 0-15,-21 21 16,0 0-16,21 0 16,-21 1-16,0-1 15,0 0-15,0 0 0,0 0 0,0 0 16,0 1-16,0-1 0,0 0 16,22 0-16,-1 0 0,0-21 15,21 0-15,-21 0 16,22 0-16,-1 0 15,-21 0-15,43 0 0,-43-21 16,21 0-16,-21 21 0,1-21 16,20 0-16,-21-1 0,0 1 15,0 0-15,22 0 0,-22 0 0,0 0 16,-21-1-16,21 1 0,-21 0 16,21 0-16,-42 21 31,0 21-16,0 0-15,21 0 0,0 1 16,0-1-16,0 0 16,-21 0-16,21 0 0,0 0 0,0 1 15,0-1-15,0 0 0,21-21 16,0 0-16,0 21 16,0-21-16,22 0 0,-22 0 0,0 0 15,21 0-15,1-21 16,-22 21-16,0-21 0,0 21 15,0-21-15,22-22 0,-22 22 16,0 0-16,-21-21 0,21 20 16,-21 1-16,0-21 0,0 21 15,0 0-15,21-1 0,-21 1 16,0 42 15,0 1-31,-21-1 16,21 0-16,0 0 0,0 0 15,0 22-15,0-22 0,0 21 0,0-21 16,0 22-16,0-1 0,0 0 16,0 1-16,0-1 0,0 21 15,0 107-15,0-107 16,0-20-16,0 20 0,-21 1 0,21-1 16,0-21-16,0 22 0,-21-1 15,21-20-15,0 20 0,0-20 0,0-1 16,0 21-16,0-20 0,0-1 0,0-21 15,0 22-15,0-1 0,-21-21 16,0 0-16,-1 0 0,22 1 16,-21-1-16,0-21 0,0 0 0,0 0 15,0 0-15,-22 0 0,22 0 16,0 0-16,0-21 0,0-1 0,-22 1 16,22-21-16,0 0 0,0-1 0,-22 1 15,22-22-15,0 22 0,21-21 16,0-1-16,-21 1 0,21-1 0,0 1 15,0-1-15,0 1 0,0-1 0,21 1 16,0 20-16,0-20 0,1 20 16,20 1-16,-21 0 0,21-1 15,1 1-15,-1 21 0,0-21 16,22 20-16,-22-20 0,1 21 0,20 0 16,-21-22-16</inkml:trace>
  <inkml:trace contextRef="#ctx0" brushRef="#br0" timeOffset="95024.63">4212 11959 0,'0'0'0,"-21"-21"16,21 0-1,-21 21-15,21 21 16,0 0-16,0 0 15,-21 1-15,21-1 0,-22 0 0,22 21 16,-21 1-16,21 20 16,0-21-16,0 1 0,-21-1 0,21-21 15,0 22-15,-21-1 16,21-21-16,0 0 0,0 0 0,0 1 16,0-1-1,0-42 1,0-1-1,0 1-15</inkml:trace>
  <inkml:trace contextRef="#ctx0" brushRef="#br0" timeOffset="95696.73">3810 12340 0,'0'0'0,"21"0"31,21 0-15,-20 0-16,-1 0 0,21 0 0,-21 0 16,22-21-16,-1 0 0,0 21 0,-21-21 15,43 0-15,-22-1 0,1 1 16,-1 0-16,0 0 0,1 0 0,-22 0 16,21-1-16,-21 1 0,0-21 0,1 21 15,-22 0-15,0-1 0,0 1 16,0 0-16,0 0 0,-22 21 15,1 0-15,0-21 0,0 21 16,0 0 0,21 21-16,-21-21 0,21 21 0,0 0 15,0 0-15,0 22 0,0-22 0,0 0 16,0 21-16,0-20 0,0 20 16,0-21-16,0 21 0,0-20 0,0 20 15,0-21-15,0 0 0,0 0 0,0 1 16,0-1-16,0 0 0,0 0 15,0 0-15,0 0 16,0-42 15,0 0-15,0 0-16,0 0 16,21 0-16,0-1 0,0 1 15,0 0-15,0 0 0,22-21 0,-1 20 16,0 1-16,-20 0 0,20 21 0,0-21 15,1 0-15,-1 21 0,21 0 16,-20 0-16,-22 0 0,0 0 16,0 21-16,-21 0 0,0 0 0,0 0 15,0 1-15,0-1 0,0 0 16,0 0-16,0 0 0,0 0 16,-21 1-16,0-1 0,21 0 15,-21 0-15,21 0 0,-21-21 0,-1 21 16,44-21 31,-1-21-47,0 21 15,-21-21-15,21 0 0</inkml:trace>
  <inkml:trace contextRef="#ctx0" brushRef="#br0" timeOffset="95944.64">5313 12065 0,'0'21'16,"0"0"-1,0 1-15,0-1 0,0 0 0,0 0 16,-21 21-16,21-20 0,0-1 16,-22 0-16,22 0 15,-21 0-15,21 0 0,-21 1 16,21-1-16,0-42 47,0-1-47,0 1 15,0 0-15</inkml:trace>
  <inkml:trace contextRef="#ctx0" brushRef="#br0" timeOffset="96132.45">5292 11832 0,'0'0'0,"0"-21"0,0 0 16,-22 21 0,22 21 31,0 0-32,22-21-15,-22 21 16,21 1-16</inkml:trace>
  <inkml:trace contextRef="#ctx0" brushRef="#br0" timeOffset="96640.69">5736 12065 0,'0'0'0,"0"21"15,-21-21 1,21 21-16,-21-21 15,21 22-15,-21-1 0,21 0 16,0 0-16,0 0 0,0 0 16,-22 1-16,22-1 0,0 0 15,-21 0-15,21 0 0,0 0 16,0 1-16,0-1 16,-21-21-1,0 0 16,21-21-31,0-1 16,0 1-16,0 0 16,0 0-16,0 0 0,0-22 0,21 22 15,0-21-15,22 21 0,-22-22 0,0 22 16,21-21-16,-21 21 0,22 0 16,-22-1-16,21 1 0,1 21 0,-22 0 15,21 0-15,-21 0 0,22 0 0,-22 0 16,0 21-16,0 1 0,0-1 15,0 0-15,1 0 0,-22 0 0,0 22 16,0-22-16,0 0 0,0 0 0,0 0 16,0 0-16,0 22 0,0-22 0,-22 0 15,1-21-15,21 21 0,-21 0 16,21 1-16,-21-22 0,21 21 16,21-42 15,0 21-31,0-22 15</inkml:trace>
  <inkml:trace contextRef="#ctx0" brushRef="#br0" timeOffset="97480.4">6710 12044 0,'0'0'15,"0"-21"-15,0 0 0,0-1 0,0 1 16,0 0-16,-21 21 15,-1-21-15,1 21 0,0 0 0,0 0 0,0 0 16,0 0-16,-1 0 0,1 0 16,-21 0-16,21 21 0,0 0 15,-1 0-15,1 1 0,-21 20 0,21-21 16,0 43-16,-1-22 0,1-21 16,21 21-16,-21-20 0,21-1 0,0 0 15,0 0-15,0 0 0,21 0 16,0-21-16,1 0 15,-1 0-15,0 0 0,21 0 16,-21 0-16,1 0 0,20 0 16,-21-21-16,0 0 0,0 21 0,1-21 15,-1 0-15,0 0 0,0-43 16,-21 43-16,21 0 0,0 0 16,-21-1-16,0 1 0,0 0 15,0 42 16,0 0-31,0 1 16,0-1-16,-21 0 0,21 0 0,-21 0 16,21 22-16,-21-22 0,21 21 0,-21 22 15,0-22-15,-1-21 0,1 21 16,21 1-16,-21-1 16,0 0-16,21 1 0,-21 20 0,21-20 15,0 20-15,-21 43 0,21-64 0,0 22 16,-22-1-16,22-20 0,0 20 15,-21-21-15,21 22 0,0-22 16,0 22-16,0-22 0,0 22 16,0-1-16,-21-21 0,21 1 0,0 20 15,-21-20-15,21-1 0,0 0 0,0 1 16,0-22-16,-21 21 0,21-21 0,-21 0 16,-1 1-16,1-1 0,0-21 15,0 0-15,0 0 0,0 0 16,-1-21-16,1 21 15,0-22-15,0-20 0,0 21 0,0-21 16,-22-1-16,22 1 0,0-22 0,0 1 16,21-1-16,-21 1 0,-1-1 0,22 1 15,0-22-15,0 22 0,0-1 16,0 1-16,22-22 0,-1 22 0,0-1 16,0 1-16,21-1 0,-20 22 0,-1-22 15,21 22-15,-21 0 0,22-1 16,-22 1-16,21 21 0,0 0 0,-20-22 15,-1 22-15,21 21 0,-21-21 0,0 0 16,1 21-16,-1 0 0,0 0 16,0 0-16</inkml:trace>
  <inkml:trace contextRef="#ctx0" brushRef="#br0" timeOffset="99072.01">8043 12002 0,'0'-22'0,"0"44"0,0-65 15,0 22-15,0 0 0,0 0 16,-21 21-16,0 0 16,0 0-16,0 21 15,-1 0-15,1 0 16,21 0-16,0 1 0,-21 20 0,0-21 16,21 21-16,-21-20 0,21 20 15,0 0-15,0-21 0,-21 22 0,21-22 16,0 0-16,0 0 0,0 0 15,0 1-15,0-1 16,21-21 0,0-21-16,0 21 15,-21-22-15,42-20 16,-20 21-16,-1 0 0,0-22 0,0 22 16,0 0-16,0-21 0,1 21 15,-1-1-15,-21 1 0,21 0 0,-21 0 16,21 21-16,-21 21 15,0 0 1,0 0-16,0 1 0,0-1 0,0 0 16,0 0-16,0 21 0,0-20 0,0-1 15,0 0-15,0 0 0,21 0 16,0 0-16,-21 1 0,22-22 16,-1 21-16,0-21 0,0 0 0,0 0 15,0 0-15,1 0 0,-1 0 16,0 0-16,0-21 0,21-1 15,-20 22-15,-1-21 0,0 0 0,21 0 16,-21-21-16,1 20 0,-1 1 16,0-21-16,0 0 0,-21 20 15,0-20-15,21 21 0,-21-21 0,0 20 16,0 1-16,0 0 0,0 0 0,0 0 16,0 42 15,-21 0-31,21 21 0,0-20 0,-21-1 15,21 0-15,0 21 0,0-21 16,0 1-16,0 20 0,0-21 16,0 21-16,0-20 0,0-1 0,0 0 15,0 0-15,0 0 0,21-21 16,0 21-16,0-21 0,1 0 0,-1 0 16,0 0-16,21 0 0,-21 0 0,22-21 15,-1 21-15,-21-21 0,22 0 16,-1 0-16,-21 0 0,21-1 0,-20-20 15,-1 21-15,42-64 0,-42 43 16,22-43 0,-43 43-16,0 0 0,21-1 0,-21 1 15,0 21-15,0-22 0,0 22 0,0 0 16,0 0-16,0 42 31,-21 0-31,0 0 0,21 1 16,0-1-16,0 21 0,-22-21 15,22 22-15,0-1 0,-21 0 0,21 1 16,0-1-16,0 0 0,0-21 0,0 22 16,-21-1-16,21-21 0,0 22 15,-21-22-15,21 0 0,0 0 0,0 0 16,0-42 31,0 0-47,0 0 0,0 0 15,21-1-15,0-20 0,0 21 0,-21-21 16,22-1-16,-1 1 0,0 21 16,0-22-16,-21 22 0,42-21 0,-20 21 15,-1 0-15,0 21 0,0-22 0,0 22 16,0 0-16,1 0 16,-1 22-16,-21-1 0,21 0 0,-21 0 15,0 0-15,0 22 0,0-22 0,0 21 16,0-21-16,0 0 15,0 22-15,0-22 0,0 0 0,0 0 16,0 0-16,21 1 0,-21-1 0,21-21 16,0 0-16,1 21 0,-1-21 15,0 0-15,21 0 0,-21 0 0,1 0 16,41-21-16,-21 0 0,1-1 16,-22 1-16,21 0 0,-21 0 15,1 0-15,20-22 0,-21 22 0,0-21 16,0 21-16,1-22 0,-22 1 15,0 21-15,21 0 0,-21-22 0,0 65 32,-21-1-17,-1 0-15,22 0 0,0 21 0,0-20 16,-21-1-16,21 21 0,0-21 16,-21 0-16,21 22 0,0-22 15,0 0-15,0 0 0,0 0 16,21-21-1,0 0-15,1 0 16,-1-21-16,-21 0 16,21 21-16,-21-21 0,0-21 15,0 20-15,21 1 0</inkml:trace>
  <inkml:trace contextRef="#ctx0" brushRef="#br0" timeOffset="99252.49">10160 11726 0,'0'-21'15,"0"42"-15,-21-42 0,0 21 16,-1 0 0,22 21-1,0 1 1,22-1 0,-1-21-16,0 0 15,0 0-15,21 0 16</inkml:trace>
  <inkml:trace contextRef="#ctx0" brushRef="#br0" timeOffset="100001.24">10647 11748 0,'0'0'16,"0"-22"-16,-21 22 31,-1 0-31,1 0 0,0 0 0,0 22 16,0-22-16,21 21 0,0 0 15,-21 0-15,-1 0 0,22 22 0,-21-22 16,21 21-16,0-21 0,-21 22 16,21-22-16,0 21 0,0-21 15,0 22-15,0-22 0,0 0 0,0 0 16,0 0-16,42 22 16,-42-22-16,22-21 0,-1 0 0,21 21 15,-21-21-15,0 0 0,1 0 0,20 0 16,-21 0-16,21-21 0,-20 0 15,20-1-15,-21 1 0,21 0 0,-20 0 16,-1 0-16,0-22 0,21 1 16,-21 0-16,1-1 0,-1 1 0,0 0 15,-21-1-15,21 1 0,-21-21 16,21 20-16,-21 1 0,21 0 0,-21 20 16,0 1-16,0-21 0,0 63 31,0 0-16,-21 22-15,0-22 0,21 0 0,-21 21 16,21 1-16,0-22 0,-21 21 16,21 0-16,-21 1 0,21-22 15,-22 21-15,22 1 0,-21-22 0,21 42 16,0-42-16,-21 1 0,21-1 16,0 0-16,-21-21 15,21-21 16,0 0-31,0-1 0,0 1 16,0-21-16,21 21 0,0 0 0,0-22 16,22 22-16,-22-21 0,21 21 0,1-22 15,-1 22-15,-21 0 0,21 0 16,43 0-16,-43 21 0,-20 0 16,20 0-16,-21 0 0,0 21 0,0-21 15,1 21-15,-1 0 0,-21 0 0,0 0 16,0 1-16,0 20 0,0-21 15,0 21-15,0-20 0,0-1 0,0 0 16,-21 21-16,-1-21 0,22 1 0,0-1 16,0 0-16,-21 0 15,21 0-15,0 0 16,0-42 15,21 21-31,1-21 16</inkml:trace>
  <inkml:trace contextRef="#ctx0" brushRef="#br0" timeOffset="100333.07">12594 11748 0,'0'-22'16,"-21"22"15,21 22-31,0-1 16,-21-21-16,21 21 0,0 0 16,0 21-16,0-20 0,0 20 15,0 0-15,0-21 0,0 1 0,0-1 16,0 0-16,-21 0 0,21 0 0,0 0 15,-22-21-15,22 22 16,0-1-16,22-21 31,-1-21-31,0 21 16,0-22-16</inkml:trace>
  <inkml:trace contextRef="#ctx0" brushRef="#br0" timeOffset="100736.72">13102 11769 0,'0'0'0,"21"-21"0,-21-1 0,0 1 16,-21 21-1,0 0-15,0 0 16,0 0-16,-1 0 0,1 0 16,0 0-16,0 0 0,0 21 0,0 1 15,-1-22-15,22 21 0,0 0 16,0 0-16,0 0 15,22-21-15,-22 21 16,42-21-16,-21 22 0,0-22 0,0 0 16,1 21-16,-1-21 0,0 21 15,21 0-15,-21-21 0,1 21 16,-1 0-16,-21 1 16,0-1-16,0 0 0,0 0 15,-21 0-15,-1-21 16,1 21-16,-21-21 0,21 0 0,-22 0 15,22 22-15,-21-22 0,21 0 0,-22 0 16,22 0-16,0 21 0,0-21 16,0 0-16,0 0 0,-1 0 0,1 0 15,21-21 1,0-1-16,0 1 16,0 0-16,0 0 0,0 0 0,0 0 15</inkml:trace>
  <inkml:trace contextRef="#ctx0" brushRef="#br0" timeOffset="100912.34">12636 11472 0,'-63'0'16,"42"0"-16,0 0 15</inkml:trace>
  <inkml:trace contextRef="#ctx0" brushRef="#br0" timeOffset="102319.9">14393 11578 0,'0'0'0,"0"-21"0,21-21 0,-21 21 16,0-1-16,0 1 0,0-21 0,0 21 16,0 0-16,0 42 15,0 0 1,0 0-16,0 0 0,0 22 0,-21-22 15,21 21-15,-21 0 0,21 1 16,0-1-16,0-21 0,-21 22 16,21-1-16,-21 0 0,21-21 0,0 22 15,0 20-15,0-42 0,0 1 16,0-1-16,0 0 0,0 0 16,21-21-1,0-21-15,0 0 16,0 0-16,-21-1 0,22 1 15,-1 0-15,0-21 0,0 21 0,0-1 16,0-20-16,1 21 0,-22-21 0,0 20 16,21 1-16,-21 0 15,21 0-15,0 21 16,0 0 0,-21 21-16,0 0 0,0 0 15,0 1-15,21 20 0,-21-21 0,22 0 16,-22 0-16,21 22 0,-21-22 0,0 0 15,21 0-15,-21 0 0,21 1 16,0-1-16,0-21 0,1 0 16,-1 0-16,0 0 0,0 0 15,0-21-15,0 21 0,1-22 16,-22 1-16,21 0 0,0 0 0,0-21 16,0 20-16,0-20 0,1 21 15,-22-21-15,21-1 0,0 1 16,-21 0-16,21-1 0,-21 1 0,0 0 15,0 20-15,21-41 0,-21 42 16,0 0-16,0 42 31,0 0-31,0 0 0,0 0 0,-21 0 16,21 22-16,0-22 0,0 21 16,0 1-16,0-22 0,0 21 0,0-21 15,0 22-15,0-22 0,0 0 0,0 0 16,0 21-16,0-20 0,0-1 15,0 0-15,0 0 0,21 0 16,0-21-16,1 0 16,-1 0-16,0 0 0,0 0 15,0 0-15,0 0 0,1 0 0,-1-21 16,42-21-16,-42 21 0,22-1 16,-22-20-16,21 21 0,-21 0 15,1-22-15,-1 22 0,0 0 0,0-21 16,-21 21-16,0-1 0,-21 22 31,0 0-31,0 22 16,-1-1-16,22 0 15,0 0-15,0 0 16,0 0-16,0 1 16,0-1-16,22 0 0,-1-21 15,-21 21-15,0 0 0,21 0 16,-21 1-16,0-1 15,0 0-15,0 0 0,21 0 16,0-21 0,0 0-16,1 0 15,-1 0-15,0 0 16,0-21-16,0 21 0,0-21 0,1 0 16,-1 21-16,-21-21 15,21-1-15,0 1 0,0 0 0,0-21 16,1 21-16,-1-43 0,0 43 15,-21 0-15,21 0 0,-21-1 16,21 22-16,-21 22 16,0-1-1,0 0-15,0 0 0,0 0 16,0 0-16,0 1 0,-21-1 16,21 0-16,-21 0 0,21 0 0,0 22 15,0-22-15,0 0 16,0 0-1,0-42 17,0 0-32,0 0 15,0-1-15,21 1 0</inkml:trace>
  <inkml:trace contextRef="#ctx0" brushRef="#br0" timeOffset="102504.02">16065 11367 0,'0'-22'0,"0"44"0,0-65 15,-21 43 1,0 0 0,21 21-16,0 1 15,0-1 1,0 0-16,0 0 16,21-21-1,-21 21-15,21-21 0,1 0 0,-1 0 16</inkml:trace>
  <inkml:trace contextRef="#ctx0" brushRef="#br0" timeOffset="102768.75">16510 11303 0,'0'0'0,"0"-21"0,21 0 16,-21 0-16,0 42 47,0 0-47,0 21 0,0-21 0,-21 1 15,21 20-15,-21 0 0,21-21 16,0 22-16,0-1 0,-21-21 0,-1 22 16,22-22-16,-21 21 0,21-21 0,-21 22 15,21-22-15,-21 0 0,21 0 16,0 0-16,0 0 0,0 1 16,0-1-16,0 0 0,0 0 0,21-21 15,0 0-15,0 0 16,1 0-16,-1-21 0,0 21 15</inkml:trace>
  <inkml:trace contextRef="#ctx0" brushRef="#br0" timeOffset="103056.62">16827 11218 0,'0'0'0,"0"-21"0,0 0 16,-21 42 15,0-21-31,21 21 0,-21 22 16,21-22-16,-21 21 0,21-21 15,0 22-15,-21-1 0,21 43 16,-22-43-16,22-21 0,0 22 0,0-1 16,0-21-16,0 21 0,0-20 15,0-1-15,-21 0 0,21 21 16,0-21-16,0 1 0,0-1 15,21-42 17,1 21-32</inkml:trace>
  <inkml:trace contextRef="#ctx0" brushRef="#br0" timeOffset="103265.51">16362 11578 0,'0'0'0,"-21"0"0,-1 0 16,1 0-16,21 21 16,21-21-1,1 0-15,-1 0 0,0 0 0,0 0 16,21 0-16,-20 0 0,20 0 16,0 0-16,1 0 0,-22 0 0,21 0 15,0 0-15,1 0 0,20 0 16,-42 0-16,22-21 15</inkml:trace>
  <inkml:trace contextRef="#ctx0" brushRef="#br0" timeOffset="103987.97">16954 11684 0,'0'21'0,"0"0"31,22-21-16,-1 0-15,0 0 0,0 0 16,0-21-16,0 21 0,1-21 16,-1 21-16,0-21 0,0 21 15,0-21-15,-21 0 0,0-1 0,0 1 16,0 0-16,-21 21 16,0 0-1,0 0-15,0 0 0,-1 0 16,1 21-16,0-21 0,0 21 0,0 1 15,21-1-15,0 0 0,0 0 0,0 21 16,0-20-16,0-1 16,0 0-16,0 0 0,0 0 15,0 0-15,21 1 0,0-22 16,0 21-16,0-21 0,1 0 16,20 0-16,-21 0 0,0 0 15,0 0-15,43 0 0,-43 0 16,0-21-16,0-1 0,1 22 15,-1-21-15,-21 0 0,21 21 16,-21-21-16,0 0 0,0 0 0,0-1 16,21 1-16,-21 0 15,21 0-15,-21 0 16,21 0-16,1 21 0,-1 0 16,0-22-16,0 22 15,0 0-15,0 0 0,1 0 16,-1 0-16,0 0 0,0 22 15,0-1-15,0 0 16,-21 0-16,0 0 0,0 0 0,0 1 16,22-1-16,-22 0 0,0 0 15,0 0-15,0 0 0,0 1 0,-22-1 16,1-21-16,0 0 16,0 0-1,21-21 1,0-1-1,0 1-15,0 0 16,21 0-16,-21 0 0,21 21 0,0-21 16,1-1-16,-22 1 0,21 0 15,0 0-15,0 21 0,0-21 0,0 0 16,1 21-16,-1-22 0,21 1 16,-21 21-16,0 0 0,1-21 0,-1 21 15</inkml:trace>
  <inkml:trace contextRef="#ctx0" brushRef="#br0" timeOffset="104411.34">18140 11536 0,'0'42'32,"-21"-21"-32,21 1 0,-22-1 0,22 0 15,-21 0-15,21 0 0,0 0 16,0 1-16,-21-1 0,21 0 0,-21 0 16,21 0-1,0 0-15,0 1 16,-21-22 15,21-22-15,-21 22-16,21-21 0,0 0 15,0 0-15,0 0 16,21 0-16,0-1 0,-21 1 0,21-21 16,0 21-16,0 0 0,1-22 0,-1 22 15,21 0-15,-21 0 0,22 0 0,-22-1 16,21 1-16,-21 21 0,22 0 15,-22 0-15,0 0 0,21 0 16,-21 21-16,1 1 0,-1-1 0,0 0 16,0 0-16,-21 21 0,0-20 0,0-1 15,0 21-15,0-21 0,0 0 0,0 1 16,0-1-16,-21 0 0,0 0 16,21 0-16,-21 0 0,-1-21 0,1 22 15,0-22-15,0 21 0,0-21 16,0 0-1,-1 0-15,22-21 16</inkml:trace>
  <inkml:trace contextRef="#ctx0" brushRef="#br0" timeOffset="105816.82">20045 11261 0,'0'-21'0,"0"-22"16,0 22-1,-21 21-15,21-21 0,-22 21 16,1 0 0,0 0-16,0 21 0,0 0 15,21 0-15,-43 1 0,22-1 0,0 0 16,0 21-16,0 1 0,0-1 15,-1 0-15,-20 1 0,42-1 16,-42 21-16,42-20 0,-21-22 16,21 42-16,0-20 0,0-22 15,42 21-15,-21-21 16,43 1-16,-43-1 0,21-21 16,43 0-16,-43 0 0,0 0 15,43-21-15,-43 21 0,1-22 16,-1 1-16,0 0 0,1 0 15,-22 0-15,21 0 0,-21-22 16,1 1-16,-22 0 0,0-43 0,0 43 16,0-1-16,-43-20 15,22 20-15,0 1 0,-21 21 0,20-21 16,-20 20-16,21 1 0,-43 21 16,22 0-16,0 0 0,21 0 15,-22 0-15,1 21 0,21 1 0,-22 20 16,22-21-16,-21 21 0,21 1 0,0-1 15,21 0-15,0 1 0,0 20 16,0-20-16,0-22 0,0 21 16,0-21-16,21 0 0,0 1 15,0-1-15,0 0 0,0 0 0,22-21 16,-1 21-16,-21-21 0,22 0 16,-1 0-16,0 0 0,1 0 0,-1 0 15,0 0-15,1 0 0,-1 0 0,21-21 16,-20 0-16,-1 21 0,0-21 0,1 0 15,20-43-15,-42 43 16,22 0-16,-1-43 0,-21 22 16,0 21-16,-21-22 0,22 22 15,-22 0 1,0 42 0,-22 0-16,1 1 15,21-1-15,0 0 0,-21 0 0,21 0 16,-21 0-16,21 1 0,0 20 15,0-21-15,0 0 0,0 0 16,0 1-16,0-1 0,21-21 16,0 21-16,0-21 0,1 0 15,-1 0-15,0 0 0,0 0 0,21 0 16,-20 0-16,-1 0 0,21 0 0,-21 0 16,22-21-16,-22 21 0,0-21 15,0-1-15,21 1 0,-20 0 0,-22 0 16,42-21-16,-21-1 15,-21 22-15,0 0 0,0 0 0,21 21 16,-21-21-16,0 42 16,0 0-1,-21-21-15,21 21 0,-21 0 16,21 0-16,0 1 0,0-1 16,0 0-16,0 0 0,0 0 15,0 0-15,0 1 0,21-1 16,0-21-16,0 0 15,1 0-15,-1 0 16,0 0-16,0 0 0,0 0 0,22-21 16,-22 21-16,0-22 0,0 1 0,0 0 15,0 0-15,1-21 0,-1-1 16,0 1-16,0 0 0,0-1 16,22-63-16,-22 43 0,-21 21 15,21-22-15,-21 22 0,21-1 0,-21 22 16,0 0-16,0 0 0,0 0 15,0 0-15,0 42 16,-21 0-16,0 21 16,21 1-16,-21-1 0,-1 0 15,1 1-15,0-1 0,0 21 16,21-20-16,-21-1 0,21 0 0,-21 1 0,21-22 16,0 21-16,0-21 0,0 22 15,0-22-15,0 0 0,0 0 16,0 0-16,0 1 0,0-1 15,21-21 1,0 0-16,0 0 16,0 0-16,-21-21 0,0-1 0,21 22 15,-21-21-15</inkml:trace>
  <inkml:trace contextRef="#ctx0" brushRef="#br0" timeOffset="106002.73">21378 11409 0,'-21'0'15,"42"0"-15,-63 0 0,21 0 0,42 0 47,0 0-47,0 0 0,0 0 16,1 0-16,20 0 0,-21 0 16,0 0-16,22 0 0,-22 0 15,0 0-15,21 0 0,-21 0 0,22 0 16</inkml:trace>
  <inkml:trace contextRef="#ctx0" brushRef="#br0" timeOffset="106465.97">22225 11388 0,'0'0'0,"21"-21"16,0 21-16,0-22 0,-21 1 15,22 21-15,-22-21 16,-22 21-1,1 0-15,0 0 16,-21 0-16,21 21 0,-22-21 0,22 21 16,0 1-16,-21-1 0,20-21 15,1 21-15,0 0 0,0 0 16,0 0-16,21 1 0,0-1 16,0 0-16,21 0 15,0-21-15,0 21 0,0-21 0,1 0 16,-1 21-16,0-21 0,0 22 15,0-22-15,0 21 0,1-21 0,-1 21 16,0 0-16,0-21 0,-21 21 16,21 0-16,-21 1 15,0-1-15,-21 0 16,0-21-16,0 0 0,0 0 16,-22 0-16,22 0 0,-21 0 0,21 0 15,-22 0-15,1 0 0,21 0 0,-22 0 16,22 0-16,0 0 0,0 0 0,0 0 15,0 0-15,-1 0 16,22-21 0,22 0-1,-1 21-15,21-22 16,-21 22-16,0-21 0,22 21 0</inkml:trace>
  <inkml:trace contextRef="#ctx0" brushRef="#br0" timeOffset="106723.75">22585 11472 0,'0'0'0,"0"-21"0,0 42 31,0 1-31,0-1 16,0 0-16,0 0 0,0 0 0,0 0 15,0 1-15,0-1 0,0 0 16,0 0-16,0 0 0,-21 0 15,21 1-15,-22-22 0,22 21 0,0 0 16,0 0-16,0-42 47,0 0-47,22 0 16,-1-1-16</inkml:trace>
  <inkml:trace contextRef="#ctx0" brushRef="#br0" timeOffset="106900.39">22691 11282 0,'0'0'0,"-22"0"15,1 0 1,21 21 15,0 0-15,0 0-16,21-21 15,1 22-15,-22-1 0</inkml:trace>
  <inkml:trace contextRef="#ctx0" brushRef="#br0" timeOffset="107488.13">23368 11515 0,'0'-21'15,"0"42"-15,0-64 0,0 22 0,0 0 16,-21 21-16,0-21 0,-1 0 16,1 21-16,0-21 0,-21 21 15,21 0-15,-1 0 0,-20 21 16,21-21-16,0 21 0,0 0 16,-1 21-16,1-20 0,0-1 15,0 0-15,0 21 0,0-21 0,-1 1 16,22 20-16,0-21 0,0 0 0,0 0 15,0 1-15,0-1 0,22 0 16,-1-21-16,0 0 0,0 21 16,21-21-16,-20 0 0,-1 0 0,0 0 15,0 0-15,0 0 0,22 0 16,-22-21-16,0 21 0,21-21 0,-21 0 16,1-1-16,20 1 0,-21 0 0,0-21 15,0 21-15,1-22 0,-1 1 16,0 0-16,0-22 0,-21 22 15,0-1-15,21 1 0,0 0 0,-21-1 16,22 1-16,-22 21 0,0 0 16,0 0-16,0-1 0,21 22 0,-21 22 31,0 20-31,0-21 16,0 21-16,0-20 0,-21 20 15,21 0-15,0 1 0,0-1 0,-22 0 16,22 1-16,-21-1 0,21-21 0,0 21 15,0-20-15,0-1 16,0 21-16,0-21 0,0 0 0,0 1 16,0-1-16,0 0 0,0 0 15,21-21 1,1 0-16,-1 0 0,0 0 16,0 0-16,0 0 0,0-21 15</inkml:trace>
  <inkml:trace contextRef="#ctx0" brushRef="#br0" timeOffset="107828.23">23791 11769 0,'21'-21'16,"-84"42"-16,148-42 0,-128 42 0,107-42 0,-64-1 0,21 22 16,0-21-16,0 0 15,0 21-15,1-21 0,-1 21 16,-21-21-16,21 0 0,0-1 0,0 1 0,0 0 16,-21 0-16,0 0 15,0 0-15,0-1 16,-21 22-1,0 0-15,0 0 0,0 22 16,0-1-16,-22-21 0,22 21 0,0 0 16,0 0-16,-22 0 0,22 22 15,21-22-15,-21 0 0,21 0 16,-21-21-16,21 21 0,0 1 0,0-1 16,21 0-16,0 0 0,22-21 15,-22 0-15,0 0 0,21 0 16,-21 0-16,1 0 0,20 0 15,-21 0-15,21 0 0,-20 0 0,-1 0 16,21-21-16,-21 21 0,0-21 0,1 0 16,-1-1-16,0 1 0,-21 0 15,0 0-15,0 0 0</inkml:trace>
  <inkml:trace contextRef="#ctx0" brushRef="#br0" timeOffset="108565.37">8445 12806 0,'0'0'0,"0"-21"0,0 0 15,0 42 1,0 0 0,0 0-16,0 0 0,0 22 15,0-22-15,0 21 0,0 43 16,0-43-16,0 0 0,0 1 16,0-22-16,0 21 0,0 1 0,-21-22 15,21 0-15,-21 21 0,21-21 0,-21 1 16,21-1-16,-21 0 0,21 0 15,-21-21 1,-1 0 0,1 0-16,0 0 15</inkml:trace>
  <inkml:trace contextRef="#ctx0" brushRef="#br0" timeOffset="109398.21">7959 13335 0,'0'0'15,"21"0"1,0 0-16,-21-21 0,21 21 16,0 0-16,0 0 0,22 0 15,-22-21-15,21 0 0,1 21 0,-1-22 16,0 1-16,1 21 0,20-21 0,-21 0 16,22 0-16,-22 0 0,64-22 15,-64 22-15,-20 0 0,41-21 16,-42 20-16,0 1 0,1 0 15,-22 0-15,0 0 0,0 0 16,0-1-16,0 1 0,-22 21 16,1 0-16,0 0 15,0 21 1,0 1-16,21-1 0,0 21 16,0-21-16,0 22 0,-21-1 0,21-21 15,0 21-15,-22 1 0,22-22 16,-21 21-16,21 1 0,0-22 0,-21 0 15,21 0-15,-21 21 0,21-20 0,0-1 16,0 0-16,0 0 16,0-42 15,0 0-31,21 0 16,0-1-16,-21 1 0,21 0 15,1-21-15,-1 21 0,0-22 0,0 22 16,0 0-16,0-21 0,1 20 0,20 1 15,-21 0-15,0 21 0,22 0 16,-22 0-16,0 0 0,0 0 16,-21 21-16,21 0 0,-21 1 15,0-1-15,0 0 0,0 0 16,0 0-16,0 0 0,0 1 0,0 20 16,0-21-16,0 0 15,0 0-15,0 1 0,21-1 16,1 0-16,-1-21 0,0 0 15,0 0-15,21 0 0,-20 0 16,-1 0-16,21 0 0,-21 0 16,22-21-16,-22 0 0,21 21 0,0-22 15,-20 1-15,62-21 16,-63 21-16,22 0 0,-22-1 0,0 1 16,0 0-16,0-21 0,-21-1 15,0 22-15,-21 21 31,0 21-31,0-21 16,21 22-16,-21-1 0,0 0 0,-1 21 16,22-21-16,0 1 0,0 20 15,0-21-15,22-21 16,-1 21-16,0-21 0,0 0 16,0 0-16,0 0 0,1 0 0,-1 0 15,0 0-15,21 0 0,-21 0 16,43-21-16,-43 0 0,0 0 15,0 0-15</inkml:trace>
  <inkml:trace contextRef="#ctx0" brushRef="#br0" timeOffset="111069.3">11832 13145 0,'42'0'16,"-42"-22"-1,22 1-15,-22 0 0,21 21 16,-21-21-16,0 0 0,0 0 0,0-1 16,0 1-16,0-21 0,0 21 15,0 0-15,0-22 0,-21 22 16,-1 0-16,1 0 0,-21 0 0,21-1 16,0 1-16,-22 21 0,22 0 0,-21 0 15,-1 0-15,22 21 0,-42 22 16,20-22-16,1 21 0,21-21 15,-21 22-15,20-1 0,1 0 16,0 1-16,0-1 0,21 0 0,0-20 16,0 20-16,0-21 0,0 0 15,0 0-15,21 1 0,0-1 16,0 0-16,1-21 0,-1 0 0,0 0 0,0 0 16,21 0-16,-20 0 0,-1 0 15,21 0-15,0 0 0,-20-21 0,20 0 16,-21-1-16,21 22 0,1-21 0,-22-21 15,21 21-15,-21 0 0,1-1 16,20-20-16,-42 21 0,21-21 16,-21 20-16,21-20 0,-21 21 0,0 0 0,0 0 15,-21 42 17,0 0-32,21 0 0,0 0 0,0 22 15,-21-22-15,21 0 0,0 21 16,0-21-16,0 1 0,0-1 0,0 0 15,0 0-15,0 0 0,0 0 16,21-21-16,0 0 0,0 0 16,0 0-16,22 0 0,-22 0 0,21 0 15,1 0-15,-1-21 0,-21 21 16,64-42-16,-43 21 0,-21 0 16,0-1-16,22 1 0,-22 0 15,0-21-15,-21 21 0,0-1 0,0 1 16,21 0-16,-21 0 0,0 0 0,-21 42 31,21 0-31,0 0 0,-21 0 16,0 1-16,0-1 0,21 21 15,0-21-15,-22 0 0,1 1 0,21-1 16,-21 0-16,21 0 0,0 0 0,-21-21 16,21 21-16,21-21 46,0-21-46,0 0 0,1 0 16,-1 21-16,0-42 0,0 20 16,0 1-16,0 0 0,1-21 15,-1 21-15,0-1 0,0 1 0,0 0 16,0 0-16,1 21 16,-1 0-16,-21 21 0,0 0 15,21-21-15,-21 21 0,0 1 16,0-1-16,21 21 0,-21-21 0,0 0 15,21 1-15,-21-1 16,21 0-16,1 0 0,-1-21 16,0 21-16,0-21 0,0 0 15,22 0-15,-22 0 0,21 0 0,0 0 16,1 0-16,-22-21 0,42 0 16,-20 21-16,-1-21 0,0 0 0,1-1 15,-1 1-15,-21 0 0,22-21 16,-22 21-16,0-22 0,0 22 0,-21 0 15,0-21-15,0 20 0,0 1 0,-21 0 16,0 21-16,-22 0 0,22 0 16,-21 0-16,0 0 0,-1 21 15,22 0-15,-21 1 0,-1-1 0,1 0 16,0 0-16,21 0 0,-1 22 16,1-22-16,0 0 0,21 0 15,-21 0-15,21 0 0,0 1 16,21-1-16,0-21 0,0 0 15,22 0-15,-1 0 0,-21 0 16,22 0-16,-1-21 0,0 21 0,1-22 16,-1 1-16,-21 21 0,21-21 15,-20 0-15,-1 0 0,0 0 0,0 21 16,0-22-16,-21 1 0,0 0 16,0 42 15,0 0-31,-21 1 15,21-1-15,-21 0 0,21 0 0,0 0 16,0 22-16,0-22 0,0 21 16,0 0-16,0 1 0,0-1 0,0 0 15,0 1-15,0 20 0,0 1 0,0-22 16,0 22-16,0-1 0,0 1 16,0 41-16,0-62 0,0 20 15,0-20-15,-21 20 0,0-21 0,-1 1 16,-20 41-16,21-41 0,0-22 15,-22 21-15,22-21 0,-21 1 16,0-1-16,-43 21 0,43-42 16,-1 0-16,-41 0 15,20-21-15,22 0 0,-22-22 16,22 22-16,0-21 0,20 0 0,-20-1 16,21 1-16,0 21 0,0-22 0,21-20 15,0 21-15,0-1 0,0 1 0,0 0 16,21-1-16,0 1 0,0 0 0,21-1 15,-20 1-15,20 0 0,43-43 16,-22 43-16,-21-1 0,22-20 16,-1 20-16,1 1 0,-22 0 15,22-1-15</inkml:trace>
  <inkml:trace contextRef="#ctx0" brushRef="#br0" timeOffset="111756.43">13695 12827 0,'0'-21'0,"0"0"32,0 42-17,0 0-15,0 0 0,0 0 16,0 22-16,0-22 0,-21 0 0,21 21 16,0-20-16,0-1 0,-22 0 15,22 0-15,0 0 0,0 22 16,0-22-16,22-21 15,-1 0-15,0 0 0,0 0 16,0 0-16,0 0 0,1 0 16,-1 0-16,0-21 0,0-1 0,0 1 15,0 0-15,1 0 0,-1 0 16,0 0-16,-21-1 0,21-20 0,-21 21 16,21 0-16,-21-22 0,21 22 0,-21 0 15,0 0-15,0 42 31,0 0-31,0 0 16,0 1-16,0 20 16,0-21-16,0 0 0,0 0 0,0 1 15,0 20-15,0-21 0,0 0 16,0 0-16,0 1 0,22-22 16,-22 21-16,21-21 0,0 0 15,21 0-15,-21 0 0,1 0 0,20 0 16,-21-21-16,43-1 15,-22 1-15,-21 0 0,0-21 16,0 21-16,1-22 0,-1 1 0,0 21 16,0-22-16,-21-20 0,0 21 0,21-1 15,-21 22-15,21-21 0,-21 21 0,0-1 16,0 1-16,0 0 0,0 0 16,0 42-1,-21 0-15,0 0 16,21 1-16,0 20 0,-21-21 0,0 21 15,21 1-15,-21-1 0,21-21 16,0 22-16,0-1 0,0-21 0,-22 21 16,22-20-16,0-1 0,0 0 0,0 0 15,0 0-15,22 0 16,-1 1-16,0-1 0,0-21 16,21 0-16,-20 0 0,-1 0 0,0 0 15,21 0-15,1 0 16,-1-21-16</inkml:trace>
  <inkml:trace contextRef="#ctx0" brushRef="#br0" timeOffset="112436.56">15092 12869 0,'21'-21'0,"-42"42"0,63-63 0,-42 21 0,0 0 16,0 0-16,0-1 16,-21 22-16,0 0 0,0 0 15,-1 0-15,1 0 0,-21 22 0,21-1 16,0 0-16,-1 0 0,-20 0 15,21 0-15,0 1 0,0-1 16,-1 21-16,1-21 0,0 0 0,0 1 16,21 20-16,0-21 0,0 0 15,0 0-15,0 1 0,0-1 0,0 0 16,0 0-16,42 0 16,-21-21-16,1 0 0,-1 0 15,0 0-15,0 0 0,0 0 0,0-21 16,22 0-16,-22 21 0,21-42 15,-21 20-15,1 1 0,-1-21 16,-21 0-16,21 20 0,-21-41 16,21 42-16,-21-22 15,0 22-15,0 0 16,-21 21 0,0 0-16,0 21 15,21 0-15,0 1 0,0-1 16,0 0-16,0 0 0,0 0 0,0 22 15,0-22-15,0 0 0,0 0 0,0 0 16,21 0-16,0 1 0,0-1 16,0-21-16,0 0 15,1 21-15,-1-21 0,0 0 0,0 0 0,0 0 16,22 0-16,-22 0 0,0-21 16,21 21-16,-21-21 0,22-22 15,-22 22-15,0 0 0,21-43 16,-42 43-16,0-21 0,22 21 15,-22-22-15,0 22 0,0-21 16,0 21-16,0 42 31,0 0-31,21 0 16,-21 0-16,0 22 0,0-22 0,0 0 16,21 0-16,-21 0 0,21 1 0,-21-1 15,0 0-15,0 0 0,0 0 16,0 0-16,0 1 0,0-1 15,0 0-15,21-21 32,0 0-17</inkml:trace>
  <inkml:trace contextRef="#ctx0" brushRef="#br0" timeOffset="113152.78">16722 12531 0,'0'0'0,"0"-21"0,0-1 16,0 1-16,0 0 15,0 0-15,0 0 0,-22 21 0,1 0 16,21-21-16,-21 21 0,0 0 16,0 21-1,0 0-15,21 0 0,0 21 0,0-20 0,0 20 16,0 0-16,0 1 0,0-1 0,0 0 15,0 22-15,-22-22 16,22 0-16,0 1 0,0-1 0,0 0 16,-21 1-16,21-22 0,0 21 0,0-21 15,0 1-15,0-1 0,0 0 16,0-42 15,0 0-15,0-1-16,0-20 0,0 21 0,0 0 15,0-22-15,0 22 0,21 0 0,22-21 16,-22 21-16,0-1 0,0 1 16,0 0-16,22 0 0,-22 0 0,21 21 15,-21 0-15,22 0 0,-22 0 16,0 0-16,21 0 0,-20 0 16,-1 21-16,21 0 0,-21 0 0,0 0 15,1 1-15,-1-1 0,-21 0 0,0 21 16,0-21-16,0 1 0,0-1 15,-21 0-15,-22 0 0,22 0 0,-21 0 16,21 1-16,-22-1 0,1 0 16,21-21-16,-22 21 0,22-21 0,-21 0 0,21 0 15,0 0-15,-1 0 0,1 0 16,0 0-16,21-21 31,0 0-15,21 21-16,0 0 0,1-21 0,-1 21 15,21-22-15,22 1 0</inkml:trace>
  <inkml:trace contextRef="#ctx0" brushRef="#br0" timeOffset="113559.33">17314 12869 0,'0'0'15,"0"-21"-15,0-21 16,0 21-16,0 0 15,0-1-15,0 1 0,0 0 16,21 0-16,1 21 16,-1 0-16,0 0 0,21-21 0,-21 21 15,1 0-15,20 0 0,-21 0 0,21 21 16,1-21-16,-22 21 0,0 0 16,43 43-16,-43-43 0,0 0 15,0 43-15,-21-22 0,0-21 16,0 0-16,0 22 0,0-22 15,0 0-15,0 0 0,-21 0 0,0 0 16,0-21-16,-1 0 16,1 0-16,21-21 31,0 0-31,0 0 16,0 0-16,21 0 0,-21-1 0,22-20 15,-1 21-15,0 0 0,21-43 16,-21 43-16,1-21 0,-1 21 15,0-1-15,0 22 0,21-21 0,1 0 16,-22 21-16,0-21 0,43 21 16,-43 0-16,0 0 0</inkml:trace>
  <inkml:trace contextRef="#ctx0" brushRef="#br0" timeOffset="114097.03">18563 12764 0,'0'0'15,"21"0"-15,0 0 0,1-22 16,-1 1-16,-21 0 16,0 0-16,0 0 15,0 0-15,0-1 0,0 1 16,-21 21-16,-1 0 0,1-21 0,0 21 16,0 0-16,0 0 0,-22 0 15,22 0-15,0 0 0,-21 21 0,21 0 16,-22 1-16,22-1 0,-21 0 0,21 0 15,-1 21-15,1-20 16,0 20-16,0-21 0,0 21 0,21-20 16,0 20-16,0-21 0,0 0 0,0 0 15,0 1-15,0-1 0,21 0 0,0-21 16,0 21-16,0-21 0,1 0 16,-1 0-16,21 0 0,-21 0 0,0 0 15,1 0-15,20-21 0,-21 21 0,0-21 16,22 0-16,-22-1 0,0 1 15,0 0-15,0-21 0,0 21 16,1-22-16,-22 22 0,21-21 0,0-1 16,-21 22-16,0 0 0,21-21 15,-21 21-15,0-1 0,0 44 32,0-1-32,-21 0 0,21 21 15,0-21-15,0 1 0,-21 20 16,21-21-16,0 21 0,-21-20 0,21 20 15,0-21-15,0 0 0,0 0 16,0 1-16,0-1 0,21-21 16,0 0-16,-21 21 0,21-21 0,21 0 15,-20 0-15,-1 0 0,21 0 0,22-21 16,-43 0-16,21-1 16</inkml:trace>
  <inkml:trace contextRef="#ctx0" brushRef="#br0" timeOffset="115409.79">19262 12679 0,'0'-21'0,"0"42"0,0-63 16,0 20-16,0 1 0,0 0 16,0 0-16,-22 21 15,1 0-15,0 0 16,21 21-16,-21-21 0,0 21 0,21 0 16,-21 1-16,21-1 0,-22 21 0,1-21 15,21 22-15,0-22 0,0 21 16,0-21-16,0 22 0,0-22 15,0 0-15,0 21 0,0-21 0,0 1 16,21-22-16,1 21 0,-22 0 0,42-21 16,-21 0-16,0 0 0,0 0 15,1 0-15,20 0 0,-21 0 0,21 0 16,-20-21-16,-1 21 0,0-21 0,0-22 16,0 22-16,0-21 0,1 21 15,-1-22-15,0-20 0,0 20 0,0 1 16,0 0-16,-21-1 0,22 1 15,-1 0-15,-21-22 0,21 43 16,-21 0-16,0 0 0,0 42 31,0 0-31,0 0 0,-21 0 16,21 1-16,-21-1 0,21 0 16,0 21-16,-22-21 0,1 1 0,21-1 15,-21 21-15,21-21 0,0 0 0,-21 1 16,21-1-16,-21 0 0,21 0 15,-21-21-15,21 21 0,-22-21 16,22-21 15,22 0-31,-1 0 16,-21 0-16,21-1 0,21 1 16,-21 0-16,1 21 0,-1-21 15,42-21-15,-42 42 0,22 0 16,-22 0-16,0 0 0,0 0 15,0 0-15,-21 21 16,-21 0 0,0-21-16,0 21 15,0-21-15,0 0 0,-1 0 16,1 21-16,0-21 0,0 0 16,0 21-16,0 1 15,21-1 1,0 0-16,0 0 15,0 0-15,0 0 16,0 1-16,21-1 0,0 0 16,0 0-16,0 0 15,0-21-15,22 0 0,-22 21 0,0-21 16,43 0-16,-22 0 0,0 0 16,-21 0-16,22 0 0,-1 0 15,43 0-15,-43 0 0,0-21 16,1 0-16,-22 0 0,21 0 0,-21 0 15,22-1-15,-22-20 0,0 21 16,0-43-16,-21 22 0,0 21 16,0 0-16,0-22 15,0 22-15,-21 21 16,0 0-16,0 0 0,0 0 16,-1 21-16,1 1 0,-21 20 15,42-21-15,0 0 0,-21 22 16,21-22-16,0 0 0,0 0 0,0 21 15,0-20-15,0-1 0,0 21 16,21-21-16,0 0 0,0-21 16,0 22-16,1-22 0,20 0 15,-21 0-15,21 0 0,-20 0 16,62 0-16,-41 0 0,-1 0 16,21-22-16,-20 1 0,-1 0 15,-21 0-15,22-21 0,-22 20 16,21-20-16,0-64 0,-20 64 15,-1 0-15,-21-64 0,21 63 16,-21 1-16,0 0 0,21 21 16,-21-1-16,0-20 0,0 21 15,0 0-15,-21 21 16,0 0-16,21 21 16,-21 0-16,21 0 0,-43 43 15,43-43-15,0 21 0,-21 22 16,21-22-16,0-21 0,-21 22 15,21-1-15,0-21 0,0 64 16,0-64-16,0 0 0,0 43 16,21-43-16,0 0 0,0 0 15,1-21-15,-1 0 16,0 0-16,0 0 0,0 0 16,43 0-16,-43-21 0,0 21 15,0-21-15,0 0 0,1-1 16,20 1-16,-42-21 0,21 21 15,0 0-15,-21-1 0,0 1 0,0 0 16</inkml:trace>
  <inkml:trace contextRef="#ctx0" brushRef="#br0" timeOffset="115688.26">20913 12510 0,'0'0'0,"-22"0"15,22 21 1,22-21 0,-1 0-16,0 0 0,0 0 0,0 0 15,22 0-15,-22 0 0,0 0 0,21 0 16,1-21-16,-22 21 0,0 0 16,0 0-16,0 0 15,0 0-15,1 0 0,-1 0 0,0 0 16,0-22-16,0 22 15,0 0 17</inkml:trace>
  <inkml:trace contextRef="#ctx0" brushRef="#br0" timeOffset="115941.13">22161 13081 0,'0'0'0,"-21"0"16,0 0 15,0 0-15</inkml:trace>
  <inkml:trace contextRef="#ctx0" brushRef="#br1" timeOffset="122607.79">1905 14901 0,'0'0'0,"-21"0"16,21 22-16,-21-1 16,21 0-1,21-21 17,0 0-17,0 0-15,0 0 0,0-21 16,1 21-16,-1-21 0,0-1 15,0 1-15,0 21 16,-21-21-16,21 21 0,-21-21 0,0 0 16,0 0-1,-21 21-15,0 0 0,0-22 16,0 22-16,-22 0 0,22 0 16,0 0-16,-21 0 0,21 22 0,-22-22 15,22 21-15,0 0 0,0 0 16,0 0-16,21 0 0,-22 1 15,22-1-15,-21 0 0,21 0 16,0 0-16,0 0 0,0 1 16,0-1-16,0 0 0,21 0 0,1 0 15,-1 0-15,0-21 0,21 22 16,-21-22-16,1 21 0,-1-21 16,0 0-16,0 0 0,0 0 15,0 0-15,1 0 16,-22-21-1,-22 21 1,1 0 0,0 0-16,0 21 0,0 0 0,-22-21 15,22 21-15,0 0 16,0 0-16,-21 1 0,20 20 0,1-21 16,0 0-16,0 22 0,0-22 15,0 0-15,-1 21 0,22-21 16,0 1-16,0-1 0,0 0 0,0 0 15,0 0-15,22-21 0,-1 21 16,0 1-16,0-22 0,0 0 0,0 0 16,1 0-16,-1 0 0,21 0 15,-21 0-15,22 0 0,-22 0 0,21 0 16,0-22-16,-20 22 0,20-21 16,0 0-16,22 0 0,-22 0 0</inkml:trace>
  <inkml:trace contextRef="#ctx0" brushRef="#br1" timeOffset="123392.34">2900 15134 0,'0'-84'15,"0"168"-15,0-190 16,0 85-16,0 0 0,-21 21 0,21-21 16,-22 21-16,1-21 15,0 21-15,0 0 0,-21 0 0,20 0 16,1 21-16,0 0 0,0 0 15,0 0-15,0 1 0,-22 20 0,43 0 16,-21-21-16,0 22 0,0-1 16,21-21-16,0 22 0,0-22 0,0 21 15,0-21-15,0 0 0,0 1 16,21-22-16,0 0 16,0 0-16,0 0 0,22-22 15,-22 22-15,21-21 0,1 0 0,-22 0 16,21 0-16,-21 0 0,0-1 15,1 1-15,-1 0 0,0 0 0,-21 0 16,0 0-16,0-1 0,21 22 16,-21-21-16,0 0 0,0 42 47,-21 0-32,21 1-15,0-1 0,0 0 16,0 21-16,0-21 0,0 22 0,0-1 15,0-21-15,0 22 0,0-1 16,0 0-16,0 1 0,0 20 0,0-21 16,0 1-16,0-1 0,0 22 15,0-1-15,21-21 0,-21 22 0,21-1 16,-21 1-16,21-1 16,-21 1-16,0-22 0,0 22 0,0-1 0,0 1 15,0-1-15,0-20 0,0 20 16,0 1-16,0-1 0,-21-21 15,0 22-15,0-22 0,21 1 0,-21-1 16,0 0-16,21 1 0,-22-22 16,1 0-16,21 0 0,-21 0 0,0-21 15,0 0-15,0 0 0,-22 0 16,22 0-16,-21 0 0,-1-21 0,1 0 16,0 0-16,-1-22 15,-20 22-15,21-21 0,-22-22 0,-21-41 16,43 41-16,21 1 15,-21-1-15,20 1 0,22-1 0,0-21 16,0 22-16,0-1 0,0-20 16,0 20-16,22 1 0,-1-1 0,0 22 15,21-22-15,1 22 0,-1-21 16,0 20-16,1 1 0,-1 21 0,0-22 16,1 1-16,-1 21 0,-21-21 15,21 20-15,-20 1 0,-1 0 16,0 0-16,0 0 0,0 0 0,0-1 15</inkml:trace>
  <inkml:trace contextRef="#ctx0" brushRef="#br1" timeOffset="123800.22">3577 15071 0,'0'0'0,"-21"21"16,21 0 0,21-21 15,0 0-31,-21-21 15,0 0-15,21 0 16,-21-1-16,-21 22 16,0-21-1,0 21-15,0 0 16,0 0-16,21 21 16,0 1-16,-22-22 15,22 21-15,0 0 0,0 0 16,0 0-16,0 0 15,0 1 1,0-1 0</inkml:trace>
  <inkml:trace contextRef="#ctx0" brushRef="#br1" timeOffset="124136.31">3492 15473 0,'22'0'31,"-1"0"-31,0 0 0,-21-21 16,21 21-16,-21-21 0,21 21 15,-21-22-15,0 1 16,-21 21-1,0 0-15,0 0 0,0 0 16,-1 0-16,1 21 0,21 1 16,-21-22-16,21 21 0,0 0 15,0 0 1,21-21 15,0 0-31,1-21 16,-1 21-16,-21-21 0</inkml:trace>
  <inkml:trace contextRef="#ctx0" brushRef="#br1" timeOffset="127303.72">5863 14796 0,'0'-22'15,"0"1"-15,21 21 16,-21-21-16,21 21 0,-21-21 16,0 0-1,22 21-15,-1-21 32,-21 42 14,-21-21-46,-1 21 16,1 0-16,0 0 0,0-21 16,0 43-16,0-22 0,-22 0 0,22 0 15,-21 0-15,-1 22 0,1-22 0,0 21 16,-1 0-16,1-20 0,-43 62 16,43-41-16,0-1 0,-1-21 15,1 21-15,21 1 0,0-22 16,-22 21-16,22-21 0,0 1 15,0-1-15,-21 21 0,20-21 16,1 0-16,0-21 0,21 22 16,0-44 62,21 1-63,-21 0-15,21 21 16,1-21-16,-1 21 0,-21-21 0,21 21 16,0-21-16,0-1 15,0 22-15,1 0 0,-1 0 0,-21-21 16,21 21-16,0 0 0,0 0 16,0 0-16,1 0 0,-1 0 15,0 21-15,0 1 0,0-22 0,0 21 16,1 0-16,-1-21 0,21 21 15,-21 0-15,0 0 0,22 1 0,-22-22 16,0 21-16,0 0 0,22 0 0,-22-21 16,0 21-16,0-21 0,0 21 15,0-21-15,1 22 16,-1-22 0,-21-22 46,0 1-46,0 0-16</inkml:trace>
  <inkml:trace contextRef="#ctx0" brushRef="#br1" timeOffset="128639.94">6964 15050 0,'0'0'0,"21"0"31,-21-22-31,0 1 16,0 0-16,0 0 16,0 0-1,0 0-15,0-1 0,0 1 16,-21 21-16,0-21 16,-1 21-1,1-21-15,0 21 0,0 0 16,0 0-16,0 0 0,-1 0 15,1 0-15,0 0 0,-21 21 16,21-21-16,-1 21 0,1 0 0,-21 1 16,21-1-16,0 0 0,-22 0 15,22 0-15,0 0 0,0 22 0,0-22 16,-1 21-16,1-21 0,0 22 0,21-22 16,0 21-16,0-21 15,0 22-15,-21-22 0,21 21 0,0-21 16,0 1-16,0-1 0,0 0 0,0 0 15,21-21-15,0 21 0,-21 0 16,21-21-16,1 0 0,-1 0 0,0 0 16,0 0-16,0 0 0,0 0 15,1 0-15,-1-21 0,0 21 0,21-21 16,-21 0-16,1 0 0,20 0 16,-21-22-16,21 22 0,-20-21 15,-1-1-15,21 1 0,-21 0 0,0-1 16,1 22-16,-1-21 0,-21 0 0,21 20 15,0-20-15,-21 21 0,21 0 0,-21 0 16,0-1-16,0 1 16,0 42 15,0 1-31,-21-1 0,21 0 16,0 0-16,-21 0 0,21 0 15,-21 22-15,21-22 0,0 21 0,0-21 16,-21 22-16,21-22 0,0 21 15,0-21-15,0 22 0,0-22 0,0 0 16,0 0-16,0 0 0,0 1 0,21-1 16,0 0-16,0-21 15,0 0-15,0 21 0,1-21 0,-1 0 16,0 0-16,0 0 0,0 0 16,0 0-16,1-21 15,-1 21-15,0-21 0,-21 0 0,21-1 16,0 1-16,0 0 0,-21 0 15</inkml:trace>
  <inkml:trace contextRef="#ctx0" brushRef="#br1" timeOffset="129220.41">7472 14605 0,'0'0'0,"-21"0"0,21-21 16,-22 21 0,22 21-1,0 0 1,0 0-16,22 1 15,-1-1-15,0 0 0,0 0 0,0 0 16,22 22-16,-22-22 16,21 0-16,-21 0 0,22 0 15,-22-21-15,21 21 0,0-21 0,1 22 16,-1-22-16,0 21 0,-20-21 16,20 0-16,0 0 0,1 0 0,-22 0 15,21 0-15,-21 0 0,0 0 0,1 0 16,-1 0-16,0 0 15,-21 21-15,0 0 16,-21-21 0,0 21-16,-1-21 0,1 21 15,0 1-15,0-1 0,0 0 0,-22 21 16,22-21-16,-21 22 0,21-22 16,-22 21-16,1 1 0,0-1 15,-1 0-15,22 1 0,-21-1 0,21-21 16,-22 21-16,22-20 0,0-1 0,0 21 15,0-21-15,0 0 0,21 1 16,0-1-16,0-42 47,21-1-47,0 1 16</inkml:trace>
  <inkml:trace contextRef="#ctx0" brushRef="#br1" timeOffset="129969.66">9440 14838 0,'0'-21'16,"21"21"-16,1-21 15,-1 21-15,0-22 16,0 22-16,0-21 0,0 0 0,1 21 16,-1-21-16,0 0 0,21 0 15,-21-1-15,-21 1 0,0-21 16,0 21-16,-21 21 16,-21 0-1,21 0-15,0 0 0,-22 0 16,1 0-16,21 21 0,-22 0 0,1 0 15,21 0-15,-21 1 0,20-1 16,1 0-16,0 0 0,0 0 0,21 0 16,0 1-16,0-1 0,0 0 15,0 0-15,21 0 0,0 0 0,0 1 16,22-22-16,-22 21 0,21 0 0,1 0 16,-22 0-16,21 0 0,0 1 15,1-1-15,-22 0 0,21 21 0,-21-21 16,1 1-16,-1-1 0,-21 21 15,0-21-15,0 0 0,0 1 16,0-1-16,-21 21 0,-1-21 0,1 0 16,0-21-16,-21 22 0,-1-1 15,1 0-15,0-21 0,-1 0 0,1 21 16,-21-21-16,20 0 0,1 0 0,-64 0 16,64-21-16,-1 0 15,-41 0-15,41-1 0,1 1 16,21-21-16,0 21 0,0 0 0,-1-1 15,22 1-15,0 0 0,0 0 16,0 0-16,0 0 0,0-1 0,22 22 16,-1-21-16,0 21 15,0 0-15,21 0 0,-20-21 0,20 21 16,0-21-16,1 21 0,41-21 16</inkml:trace>
  <inkml:trace contextRef="#ctx0" brushRef="#br1" timeOffset="130823.86">10245 14605 0,'0'-21'0,"0"0"0,0 0 31,-22 21-15,1 21-16,21 0 15,0 0-15,0 21 0,0 1 0,0-22 16,0 21-16,0 1 0,0-1 0,0-21 16,-21 21-16,21 1 0,0-1 15,-21 0-15,21 22 0,0-22 16,0 1-16,-21-1 0,21-21 16,0 0-16,-21 0 15,21 1-15,0-44 31,0 1-15,0 0-16,0 0 0,0 0 0,0-22 16,0 22-16,0 0 0,21 0 15,0-21-15,0 20 0,0 1 0,0 0 16,1 0-16,-1 0 0,21 0 0,-21 21 16,0-22-16,1 22 0,-1 0 15,21 0-15,-21 0 0,-21 22 31,-21-1-15,0-21-16,0 21 0,-22-21 16,22 21-16,-21-21 0,21 0 0,-22 0 15,1 0-15,21 21 16,0-21-16,0 0 0,21 21 31,21 1-15,0-1-16,0-21 0,0 21 0,0 0 15,1 0-15,-1 0 0,0-21 16,0 22-16,0-1 0,0 0 0,1 0 16,-1-21-16,0 21 0,0-21 0,0 0 15,0 0-15,1 21 0,-1-21 16,0 0-16,0 0 0,0 0 0,43-21 16,-43 0-16,0 21 15,0-21-15,0 0 0,1 0 16,-1-1-16,0 1 0,0-21 0,0 21 15,-21-22-15,0 22 0,0 0 16,0 0-16,21 0 0,-21 42 31,0 0-15,-21 0-16,21 0 0,-21 1 16,21 20-16,0-21 0,0 0 0,-21 0 15,21 1-15,0-1 0,0 0 16,-21 0-16,21 0 0,0 0 15,0 1-15,21-44 32,-21 1-17,21 0-15,0 21 0,-21-21 0</inkml:trace>
  <inkml:trace contextRef="#ctx0" brushRef="#br1" timeOffset="131000.76">10964 14753 0,'0'-21'0,"0"42"0,0-63 0,-21 42 16,21-21-16,-21 21 16,21 21 15,0 0-31,0 0 16,21-21-1,-21 21-15,21-21 0,0 0 16</inkml:trace>
  <inkml:trace contextRef="#ctx0" brushRef="#br1" timeOffset="131291.59">11409 14563 0,'0'0'0,"0"21"31,-21 0-31,21 0 0,-22 0 15,22 1-15,0 20 0,-21-21 0,0 21 16,21-20-16,-21 20 0,21 0 0,0-21 16,-21 22-16,0-1 0,21-21 15,-22 22-15,22-22 0,0 21 0,0-21 16,0 22-16,0-22 0,0 0 16,0 0-16,0 0 0,22-21 15,-1 21-15,0-21 16,0 0-16,0 0 0,0-21 15,1 0-15,-1 0 0,0 0 0,0 0 16,0-22-16,0 22 0</inkml:trace>
  <inkml:trace contextRef="#ctx0" brushRef="#br1" timeOffset="131528.5">11642 14753 0,'0'-42'0,"-43"211"0,86-380 0,-43 295 0,0-190 0,0 64 16,0 21-16,0 0 0,-22 63 31,22-21-16,-21 0-15,21 22 0,-21-1 0,21 0 16,0-20-16,0 20 0,-21 0 16,21 1-16,0-1 0,-21 0 15,21 1-15,0-22 0,0 21 0,0 0 16,0 1-16,0-22 0,0 0 16,0 21-16,0-20 0,0-1 0,0 0 15,21-21-15,-21 21 0,21-21 16,0 0-16,0 0 0,1 0 15,-1-21-15,0 0 0,0 0 0</inkml:trace>
  <inkml:trace contextRef="#ctx0" brushRef="#br1" timeOffset="131916.46">11896 14944 0,'0'0'0,"0"-21"16,0-1-16,0 1 15,21 0 1,0 21-16,0-21 16,0 21-16,0 0 0,1 0 0,-1 0 15,0 0-15,21 0 0,-21 21 0,1 0 16,-1-21-16,0 21 0,0 1 16,0-1-16,0 0 0,-21 21 0,0-21 15,0 1-15,0 41 16,0-42-16,0 22 0,0-22 15,-21 0-15,21 0 0,-21 0 0,0-21 16,0 21-16,21-42 31,0 0-31,0 0 16,0-21-16,21 20 16,0 1-16,0 0 0,0-21 0,-21 21 15,22-1-15,-1-20 0,0 21 0,0 0 16,0 0-16,0-1 0,1 1 15,-1 0-15,0 0 0,0 0 16,0 21-16,0-21 0</inkml:trace>
  <inkml:trace contextRef="#ctx0" brushRef="#br1" timeOffset="133489.96">12890 15092 0,'22'0'15,"-44"0"-15,65-21 0,-22 21 0,0-21 0,0 21 16,0-22-16,1 1 0,-1 21 15,0-21-15,-21 0 0,21 0 16,-21 0-16,0-1 0,0 1 0,0 0 16,0 0-16,-21 0 0,0 0 15,-22 21-15,22 0 16,0 0-16,-42 0 0,41 21 16,1 0-16,0 0 15,-21-21-15,21 21 0,-1 0 0,1 22 16,0-22-16,0 0 0,0 0 0,21 22 15,0-22-15,-21 0 0,21 0 16,0 21-16,0-20 0,0-1 0,0 0 16,21 0-16,0-21 15,0 0-15,0 0 0,22 0 16,-22 0-16,0 0 0,0 0 0,0 0 16,22-21-16,-22 0 0,0 0 15,0-1-15,0 1 0,0 0 0,1 0 16,-1 0-16,0-22 0,0 22 0,0 0 15,-21-21-15,0 21 0,21-1 16,-21 1-16,22 21 0,-22-21 0,0 42 47,0 0-31,0 1-16,0-1 15,-22 0-15,22 0 0,0 21 0,0-20 16,0-1-16,0 0 0,0 0 0,0 0 15,0 0-15,22 1 16,-1-1-16,0-21 0,21 0 16,-21 0-16,1 0 0,-1 0 15,21 0-15,-21 0 0,0-21 0,22 21 16,-22-22-16,21 1 0,-21 0 0,1 0 16,-1 0-16,21-22 0,-21 22 15,0 0-15,-21-21 0,0 21 16,22-1-16,-22 1 0,0 0 0,0 0 15,-22 21 1,1 0-16,0 0 16,21 21-16,0 0 15,0 0-15,0 1 16,0-1-16,0 0 0,21 0 16,-21 0-16,0 0 0,21 1 0,1-1 15,-22 0-15,21-21 16,-21 21-16,0 0 0,0 0 0,21 1 15,0-22-15,0 0 16,0 0 0,1 0-16,-1 0 0,0 0 0,0 0 15,21-22-15,-20 1 0,-1 0 16,21 21-16,-21-21 0,0 0 0,1 0 16,20-22-16,-21 22 0,0 0 0,0-21 15,-21 20-15,22 1 16,-22 0-16,-22 21 31,1 21-31,21 0 16,0 1-16,-21-1 0,21 0 0,0 0 15,-21-21-15,21 21 0,0 0 16,0 1-16,0-1 0,0 0 16,0 0-16,21 0 0,0-21 15,0 0-15,1 0 0,-1 0 16,0 0-16,0 0 0,21 0 15,-20 0-15,-1 0 0,21 0 0,-21-21 0,0 0 16,1 0-16,-1 0 0,0-1 16,0 1-16,-21 0 0,21 0 15,0 0-15,-21 0 0,22-22 0,-22 1 16,21 21-16,-21 0 16,0 42 15,0 0-16,0 0-15,-21 0 0,21 0 16,-22 22-16,22-22 0,0 0 0,-21 21 16,0 1-16,0-1 0,21 0 15,0 1-15,0 20 0,0-20 0,0 20 16,0 1-16,0 41 0,0-41 16,0-1-16,0 1 0,0-1 15,0 1-15,0-1 0,21 1 16,0-1-16,-21 1 0,21-1 0,1 1 15,-22-22-15,0 1 0,21 20 16,-21-21-16,21 1 0,-21-22 0,0 21 16,0-21-16,0 1 0,-21-1 15,0-21-15,-1 0 0,1 0 16,0 0-16,-21 0 0,21-21 0,-43-22 16,43 22-16,0-21 15,-22-1-15,43 1 0,-21 0 0,0-1 16,21-20-16,0-1 0,0 22 0,0-21 15,0-1-15,0 22 0,21-22 16,0 22-16,-21 0 0,22-1 0,20 1 16,-21 0-16,0-1 0,0 1 15,1 21-15,20-22 0,-21 1 0,0 21 16,43-64-16,-43 43 16,0 21-16,0-22 0,0 1 0,1 0 15,-1-1-15</inkml:trace>
  <inkml:trace contextRef="#ctx0" brushRef="#br1" timeOffset="134044.68">15960 14457 0,'0'0'16,"0"-21"-16,0 42 31,0 0-31,0 21 15,0-20-15,0 20 0,-22-21 0,1 21 16,0 1-16,0-22 0,-21 21 16,20 1-16,-20-22 0,0 21 15,-1-21-15,-20 22 0,21-22 0,-64 42 16,63-42-16,1-21 0,0 22 16,21-1-16,-1-21 0,44 0 31,-1-21-31,21 21 15,-21 0-15,22-22 0,-1 22 16,-21 0-16,21 0 0,1 0 0,-1 0 16,43 0-16,-43 0 15,-21 0-15,22 0 0,-1 22 0,0-22 16,1 0-16,-22 0 0,21 21 16,-21-21-16,22 0 0,-22 0 15,0 0-15,0 0 0,0 0 0,0 0 16,1 0-16,-1 0 31,-21-21-31,21-1 0</inkml:trace>
  <inkml:trace contextRef="#ctx0" brushRef="#br1" timeOffset="134349.5">16891 14372 0,'0'0'0,"-21"21"15,21 1-15,-21-1 0,-1 0 0,1 21 16,0 1-16,0-1 0,0 0 0,0 1 16,-1-1-16,1 0 0,0 22 15,-21-22-15,21 0 0,-22 1 16,22-1-16,-21 0 0,21 1 0,-1-1 15,-20 0-15,21 1 0,0-1 16,0-21-16,-1 22 0,22-22 0,0 0 16,0 0-16,0 0 0,0 0 0,22-21 31,-1 0-31,21 0 0,-21 0 0,22-21 16,-22 0-16</inkml:trace>
  <inkml:trace contextRef="#ctx0" brushRef="#br1" timeOffset="134904.1">17738 14796 0,'0'0'0,"21"-22"0,-21 1 15,0 0-15,0 0 0,0-21 16,0 20-16,0 1 0,0 0 15,-21 21-15,21-21 0,-43 21 16,22 0-16,0 0 0,0 0 0,0 0 16,-22 21-16,22 0 0,-21 0 15,-1 1-15,1-1 0,-21 42 16,20-20-16,22-22 0,-21 21 16,21-21-16,-1 0 0,1 22 15,0-22-15,21 0 0,0 0 0,0 22 16,0-22-16,0 0 0,21 0 15,0-21-15,1 21 0,-1-21 16,0 0-16,0 0 0,21 0 0,-20 0 16,20 0-16,-21-21 0,21 0 0,-20 0 15,-1 21-15,21-21 0,-21-22 16,0 22-16,22 0 0,-22-21 0,0 20 16,0-20-16,0 21 0,1-21 15,-1 20-15,-21 1 0,0 0 16,21 0-16,-21 42 31,0 0-31,0 22 0,0-22 16,0 0-16,-21 0 0,21 21 0,0-20 15,0-1-15,0 0 0,0 0 16,0 0-16,0 0 0,0 1 0,21-1 16,0 0-16,0 0 0,0-21 0,1 0 15,-1 21-15,0-21 0,0 0 16,0 0-16,0 0 0,1 0 0,-1-21 15,0 0-15,0 0 16</inkml:trace>
  <inkml:trace contextRef="#ctx0" brushRef="#br1" timeOffset="135364.85">18605 14288 0,'-21'0'0,"-42"-22"16,42 22 0,21 22-16,-22-22 0,22 21 15,0 0-15,0 0 0,0 0 0,0 0 16,0 22-16,22-22 0,-1 0 16,21 0-16,-21 22 0,22-22 0,62 21 15,-62-21-15,-1 0 16,0 1-16,22-1 0,-22-21 15,1 21-15,-1 0 0,0-21 0,1 0 16,-1 21-16,0-21 0,-21 0 0,1 0 16,20 0-16,-21 0 15,-42 0 17,0 21-32,0-21 0,-22 0 0,22 22 15,0-1-15,-21-21 0,20 21 16,-20 0-16,0 21 0,21-20 15,-22-1-15,1 0 0,0 21 0,-43 1 16,64-22-16,-22 21 0,1 0 16,21-42-16,0 43 15,21-22 1,0-42 15</inkml:trace>
  <inkml:trace contextRef="#ctx0" brushRef="#br2" timeOffset="144197.56">7705 14711 0,'-22'0'32,"1"0"-17,0 0 1,0 0 0,0 0-16,0 0 15,-1 0-15,22-21 16,-21 21-16,0 0 31,21-21-15,-21 21-16,0-22 15,21 1 1,-21 21 0,-1 0-1,22-21 1,0 42 46,0 0-46,0 1-16,22-1 16,-1-21-16,0 21 0,0-21 0,-21 21 15,21-21-15,0 21 0,1-21 16,20 0-16,-21 21 0,0-21 0,0 0 15,22 22-15,-22-22 0,21 0 0,-21 21 16,1-21-16,20 0 0,-21 21 16,21-21-16,-20 0 0,-1 0 0,0 21 15,0-21-15,0 21 0,0-21 0,1 0 16,-1 0-16,0 21 0,0-21 16,0 22-16,0-22 31,-21 21-16,0 0 126,-21 0-125,0 0-1,0-21 1,0 21-16,0-21 0,-1 22 16,1-1-16,0 0 0,0 0 15,0-21-15,-22 21 0,22 0 16,0 1-16,0-1 0,0 0 0,0 0 15,-1 0-15,1 0 0,0 1 16,0-1-16,0 0 0,0 0 16,-1 0-16,1 0 0,0 1 0,21-1 15,-21 0-15,0 0 0,21 0 16,-21 0-16,-1-21 0,22 22 16,-21-22-16,21 21 0,0 0 15,-21-21 1,21 21-16,-21-21 31,21 21-15,0 0 93,21-42-15,-21 0-94,21 0 0,0 0 15,1 0-15,-1-1 0,0-20 16,21 0-16,-21 21 0,22-22 0,-22 1 16,21 21-16,1-22 0,-1 22 15,-21 0-15,21 0 0,-20 0 0,-1 0 16,0-1-16,0 1 0,0 0 16,0 21-16,1-21 0,-1 0 0,0 21 15,-21-21-15,21-1 0,0 22 16,-21-21-16,21 21 0,1-21 0,-1 0 15,-42 21 79,-1 0-78,1 0-16,0 0 0,0 0 0,0 0 15,0 0-15,-1 0 0,1 0 0,0-21 16,0 21-16,0 0 0,0 0 16,-1 0-16,1 0 0,-42-21 15,42 21-15,-22-22 0,22 22 16,0 0-16,0 0 0,-22-21 0,22 21 16,0 0-16,0-21 0,0 21 0,0 0 15,-1-21-15,1 21 16,0-21-16,0 21 0,21-21 0,-21 21 15,0-22-15,-1 22 0,1-21 16,0 21-16,0-21 16,21 0-16,-21 21 15,0 0 1,42 21 31,0-21-47,0 21 15,0-21-15,0 0 16,1 21-16,-1-21 0,0 22 0,0-22 16,21 21-16,-20-21 0,20 21 0,0-21 15,-21 21-15,22 0 0,-1-21 16,0 21-16,1-21 0,-1 22 0,0-22 16,-20 0-16,20 21 0,-21-21 15,21 0-15,-20 0 0,-1 21 0,21-21 16,-21 0-16,0 0 15,1 0 1,-44 0 31,1 21-47,0-21 0,0 21 16,0-21-16,0 21 15,-1-21-15,1 22 0,0-1 0,0 0 16,0 0-16,-22 21 0,22-20 0,-21 20 15,0-21-15,20 21 16,-20-20-16,0 20 0,21-21 0,-1 21 16,-20-20-16,21-1 0,0 21 0,0-21 15,-1 0-15,1 1 0,0-1 16,21 0-16,-21-21 0,0 21 16,21 0-1,-21-21-15,21-21 63,21 21-48,0-21-15,0 0 0</inkml:trace>
  <inkml:trace contextRef="#ctx0" brushRef="#br2" timeOffset="145464.38">8848 15685 0,'-22'0'0,"44"0"0,-65 0 0,22 0 15,0 0-15,0 21 16,0-21-16,-1 0 16,1 0-16,42 0 78,1 0-78,-1 0 0,0 0 15,0 0-15,21 0 0,-20 0 16,20 0-16,0 0 0,1 0 0,20 0 16,-21 0-16,1 0 0,-1 0 0,0 0 15,1 0-15,20 0 0,-20 0 16,-1 0-16,0 0 0,22 0 0,-22-21 16,0 21-16,22 0 0,-1 0 0,1 0 15,-22 0-15,22 0 0,-1-22 16,1 22-16,-1 0 0,1 0 0,-1 0 15,1 0-15,-1 0 0,-20 0 16,20 0-16,1 0 0,-22 0 0,21 0 16,1 0-16,21 0 0,-22 0 15,22 0-15,-22 0 0,22 0 16,0 0-16,84 0 0,-84 0 16,-1 0-16,22 0 0,-21 0 0,21 0 15,-1 0-15,1 0 0,0 0 16,0 0-16,-21 0 0,20 0 0,1 0 15,0-21-15,0 21 0,0 0 16,21 0-16,-21-21 0,21 21 0,-22 0 16,1-21-16,-21 21 0,105 0 15,-105 0-15,0 0 0,21 0 16,-43-21-16,22 21 0,-1 0 16,-20 0-16,-1 0 0,1 0 0,-1 0 15,-20 0-15,-1 0 0,0 0 16,1 0-16,-22 0 0,21 0 0,-21-21 15,1 21 1,-1 0 15,-42 0 235,-1 0-266,1 0 0</inkml:trace>
  <inkml:trace contextRef="#ctx0" brushRef="#br2" timeOffset="146140.04">10456 16341 0,'21'-64'31,"-21"43"-31,22 0 0,-22 0 15,0 0-15,0-1 0,0 1 16,0 0-16,21 21 0,-21-21 16,0 0-16,0 0 0,0-1 31,0 44-15,0-1-16,0 21 0,-21-21 15,21 22-15,-22-22 0,22 21 0,0 0 16,0 1-16,-21-1 0,21 0 0,-21 1 15,21-1-15,-21 0 0,21 1 16,0-1-16,0-21 0,0 22 16,0-22-16,0 21 0,0-21 0,0 0 15,21 1-15,0-1 0,0 0 16,1-21 0,-1 0-16,0 0 0,0 0 15,0 0-15,-21-21 16,21 0-16,-21-1 0,22 1 15</inkml:trace>
  <inkml:trace contextRef="#ctx0" brushRef="#br2" timeOffset="146372.43">10245 16489 0,'0'0'16,"-22"0"-1,22 21 1,22-21 0,-1 0-16,0 0 15,0 0-15,21 0 0,-20 0 0,-1-21 16,21 21-16,-21 0 0,0-21 16,1 21-16,20 0 0,-21 0 0,0-21 15,0 21-15,1 0 0,-1 0 0</inkml:trace>
  <inkml:trace contextRef="#ctx0" brushRef="#br2" timeOffset="146765.21">10795 16510 0,'21'0'0,"0"42"31,0-42-31,1 0 16,-1 0-16,0 0 0,0 0 15,0 0-15,0 0 0,22 0 16,-22-21-16,0 21 0,0-21 0,0 21 16,1-21-16,-1 0 0,0 21 15,-21-21-15,0-1 0,0 1 16,-21 21-16,0 0 16,-1 0-16,1 0 15,0 0-15,0 0 0,0 0 0,0 0 16,-1 21-16,1 1 0,0-1 0,0 0 15,21 0-15,0 0 0,0 0 16,-21 22-16,21-22 0,0 0 0,0 0 16,0 0-16,0 1 0,0-1 15,21 0-15,-21 0 0,21 0 0,0 0 16,0-21-16,1 0 0,-1 22 16,0-22-16,0 0 0,21 0 0,-20 0 15,-1 0-15,0 0 0,0-22 16,0 1-16,0 0 0,1 21 0</inkml:trace>
  <inkml:trace contextRef="#ctx0" brushRef="#br2" timeOffset="147657.26">11366 16574 0,'0'0'16,"0"-22"-16,0 1 0,22 21 16,-1-21-16,0 0 0,0 21 15,0 0-15,0-21 0,1 21 16,-1 0-16,0 0 0,0 0 15,0 0-15,0 0 0,1 0 16,-22 21-16,21 0 16,-21 0-16,0 0 0,0 1 15,0-1-15,0 0 0,0 21 16,-21-21-16,-1 1 0,22 20 16,-21-21-16,0 0 0,0 0 0,0 1 15,21-1-15,0 0 0,-21-21 16,21 21-16,0-42 31,0 0-31,21 0 16,-21-1-16,21 1 0,0 0 0,0-21 15,0 21-15,1-22 0,-1 22 16,0 0-16,0-21 0,0 20 16,0 1-16,1 0 0,-1 0 0,0 0 15,0 0-15,-42 21 47,21 21-47,-21 0 0,0 0 16,21 0-16,0 0 0,0 1 0,-22-1 15,22 0-15,-21 0 0,21 21 16,0-20-16,-21-1 0,21 0 0,0 0 16,0 0-16,0 0 0,0 1 15,21-1-15,0-21 0,1 0 16,-1 0-16,0 0 0,21 0 0,1 0 15,-22 0-15,63 0 16,-41-21-16,-1 21 0,0-22 0,1 1 16,-1 0-16,-21 0 0,22 0 15,-22 0-15,0-1 0,0 1 0,0-21 16,0 21-16,1-22 0,-1 22 0,-21-21 16,0 0-16,21-1 0,0-41 15,-21 41-15,21 1 0,-21 21 16,21 0-16,-21-22 0,0 22 15,0 0-15,0 0 0,0 42 47,0 0-47,0 21 0,0-20 16,0 20-16,-21 0 0,0-21 16,21 22-16,-21-1 0,21 0 0,-21-20 15,0 20-15,21 0 0,0-21 0,0 22 16,-22-22-16,22 21 0,0-21 15,0 22-15,0-22 0,0 0 16,0 0-16,0 0 0,0 1 0,22-1 16,-1-21-16,0 0 15,0 21-15,0-21 0,0 0 0,1 0 16,-1 0-16,0 0 0,0-21 16,0 0-16,0-1 0,1 22 15,-1-21-15,0 0 0,0 0 16,21-21-16,-42 20 0,22 1 15,-1-21-15,-21 21 0,0 0 16</inkml:trace>
  <inkml:trace contextRef="#ctx0" brushRef="#br2" timeOffset="147932.31">12425 16447 0,'21'0'31,"0"0"-15,0 0-16,0 0 0,1 0 15,-1 0-15,0 0 0,0 0 16,0 0-16,0 0 0,-21-22 0,22 22 16,-1 0-16,0 0 0,0 0 15,0 0-15,-21-21 16,21 21 15,1 0-15</inkml:trace>
  <inkml:trace contextRef="#ctx0" brushRef="#br2" timeOffset="148167.63">13483 16849 0,'0'0'0,"0"21"15,0-42 32</inkml:trace>
  <inkml:trace contextRef="#ctx0" brushRef="#br1" timeOffset="-113424.85">8742 8763 0</inkml:trace>
  <inkml:trace contextRef="#ctx0" brushRef="#br1" timeOffset="-112433.14">7451 8827 0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2:48:13.40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2879 0,'0'-21'94,"0"-1"-63</inkml:trace>
  <inkml:trace contextRef="#ctx0" brushRef="#br0" timeOffset="1743.78">847 1736 0,'0'0'0,"0"-21"31,21 21 79,0 0-110,0 0 15,0 0-15,0 0 0,1 0 16,-1 0-16,-21-22 0,21 1 16,0 21-16,0-21 0,0 0 15,1 0-15,-1 21 0,0-21 0,-21-1 16,0 1-16,0 0 16,0 0-16,0 0 0,0 0 15,-21 21 1,0 0-16,-1 0 15,1 0-15,0 0 0,0 0 16,-21 21-16,20 0 0,1 0 16,0 0-16,-21 22 0,21-1 0,-1-21 15,1 21-15,0 1 0,21-22 16,0 21-16,-21 1 0,21-22 16,0 0-16,0 0 0,0 43 15,21-43-15,0 0 16,0-21-16,1 21 0,-1-21 15,0 0-15,0 0 0,0 0 16,0 0-16,1 0 0,-1 0 0,0 0 16,0 0-16,-21-21 15,21 21-15,-21-21 16,0 0 0,-21 21-16,0 0 0,-21 0 15,20 21-15,1-21 16,-21 21-16,21 0 0,-22 0 15,22 0-15,-21 1 0,21 20 0,-22-21 16,22 0-16,0 0 0,0 1 16,0-1-16,0 21 15,21-21-15,0 22 16,21-22-16,0-21 0,0 0 16,0 21-16,0-21 0,1 0 15,-1 0-15,0 0 0,0 0 16,0 0-16,0 0 0,1 0 0,20-21 15,-21 21-15,0-21 16,0 21-16,1-22 0</inkml:trace>
  <inkml:trace contextRef="#ctx0" brushRef="#br0" timeOffset="2577.46">1651 1926 0,'0'-21'0,"0"42"0,0-63 16,0 21-16,0 0 0,-21 21 15,21-22-15,-21 22 16,-1 0-16,1 0 0,0 0 0,0 0 16,0 22-16,0-22 0,-1 21 15,1 0-15,0 0 0,-21 21 0,21-20 16,-1-1-16,1 21 0,21-21 15,-21 0-15,21 22 0,-21-22 16,21 0-16,0 0 0,0 0 16,0 1-16,21-22 15,0 0-15,0 0 16,22 0-16,-22 0 16,0 0-16,0-22 0,22 1 0,-22 0 15,0 0-15,0 0 0,0 0 16,0-1-16,1 1 0,-1 0 0,-21 0 15,0 0-15,21 0 0,-21-1 16,21 1-16,-21 42 47,0 1-47,0-1 16,0 0-16,0 0 15,-21 0-15,21 22 0,0-22 0,0 0 16,0 21-16,0-21 0,0 22 15,0-1-15,0 0 0,0 1 0,0 20 16,0-20-16,0-1 0,21 21 16,-21-20-16,0 20 0,0 1 0,21-22 15,-21 22-15,21-22 0,-21 21 16,0-20-16,0 20 0,0-20 0,0 20 16,0-21-16,0 22 0,0-22 15,0 1-15,0 20 0,0-21 0,0 1 16,0-22-16,-21 21 0,0 1 15,21-22-15,-21 0 0,0 21 16,0-21-16,-1 1 0,1-22 16,0 21-16,-21 0 0,21-21 0,-1 21 15,-20-21-15,0 0 0,-1 0 16,1 0-16,-21 0 0,20 0 0,-20 0 16,-1-21-16,22 0 0,0 0 15,-1-1-15,1 1 0,0-21 0,-1 0 16,22-1-16,0 22 0,0-21 15,21-22-15,0 22 0,0 0 0,0-1 16,0 1-16,0-22 16,21 22-16,0 0 0,0-1 0,0-20 0,1 21 15,-1-1-15,0-20 16,21 20-16,-21 1 0,1-21 0,-1 20 16,0-20-16,0 20 0,0 1 15,0 0-15,1-1 0,-1 22 0</inkml:trace>
  <inkml:trace contextRef="#ctx0" brushRef="#br0" timeOffset="3063.17">1968 1863 0,'0'21'15,"22"-21"-15,-1 0 32,-21-21-1,0 0-15,0 42 46,0 0-46,0 0-1,0 0 17</inkml:trace>
  <inkml:trace contextRef="#ctx0" brushRef="#br0" timeOffset="3855.72">1990 2223 0,'0'-22'63,"0"44"15,0-1-47,21-21 31,-21-21-62,0-1 16,0 44 47,0-1-48,21-21 48,-21-21-32</inkml:trace>
  <inkml:trace contextRef="#ctx0" brushRef="#br0" timeOffset="5408.86">910 4530 0,'21'0'0,"-21"-21"0,21 21 16,1-22-1,-1 22-15,0 0 16,-21-21-16,0 42 63,0 1-63,0-1 0,-21 0 15,0 0-15,-1 0 0,1 0 16,-21 22-16,21-1 0,-22-21 15,1 22-15,0 20 0,-1-21 0,1 1 16,-21 20-16,20-20 0,1-1 16,0 0-16,-22 1 0,22-22 15,-1 21-15,1-21 0,21 0 16,-21 1-16,20-1 0,1-21 0,0 21 16,0-21-16,0 0 0,21-21 62,21 0-46,-21-1-16,21 22 0,0 0 15,0-21-15,1 21 0,-1-21 16,0 21-16,0 0 0,0 0 16,22 0-16,-22 0 0,0 0 15,0 0-15,21 0 0,-20 0 16,20 0-16,-21 0 0,0 0 0,22 0 15,-22 0-15,21 0 0,-21 21 16,0-21-16,22 21 0,-22-21 16,0 22-16,21-1 0,-20-21 0,-1 21 15,0-21-15,-21 21 0,21-21 16,0 21-16,0 0 16,-21 1-16,22-22 15,-22-22 63,0 1-62</inkml:trace>
  <inkml:trace contextRef="#ctx0" brushRef="#br0" timeOffset="5727.19">1397 4911 0,'0'0'0,"0"-21"0,-21 21 15,0 0 1,21 21-16,0 0 15,0 0-15,0 0 0,0 0 16,0 1-16,0 20 0,0-21 0,0 0 16,0 22-16,-22-22 0,22 0 15,0 0-15,-21 21 0,21-20 16,0-1-16,0 0 16,0 0-16,0-42 31,0 0-16,0 0-15</inkml:trace>
  <inkml:trace contextRef="#ctx0" brushRef="#br0" timeOffset="6111.97">1397 4657 0,'-21'0'0,"0"21"16,21 0-1,21-21 1,0 0 0,0 0-16,0 0 15,0 0-15,-21-21 0,0 0 16,22 21-16,-22-21 15,0-1-15,-22 1 16,1 21 0,0 0-16,0 0 15,0 0-15,0 0 16,21 21 0,0 1-16,0-1 15,0 0-15,0 0 16,0 0-1,21 0-15,0-21 0,0 22 16</inkml:trace>
  <inkml:trace contextRef="#ctx0" brushRef="#br0" timeOffset="6731.61">1672 4847 0,'-21'21'16,"21"1"0,0-1-16,0 0 0,0 0 15,0 0-15,0 0 0,0 1 0,0-1 16,0 0-16,0 21 0,0-21 15,0 1-15,0-1 0,0 0 16,0 0-16,0 0 0,0 0 16,0 1-16,0-1 0,0-42 62,0-1-62,0-20 16,0 21-16,0 0 0,0-22 15,0 22-15,0-21 0,0 21 16,21-22-16,0 1 0,0 0 0,-21 21 16,43-22-16,-22 22 0,0 0 15,0 0-15,0 0 0,22-1 16,-22 1-16,0 21 0,0 0 0,0 0 16,1 0-16,-1 0 0,0 0 15,21 43-15,-21-22 0,1 0 16,-22 0-16,0 0 0,21 22 15,-21-22-15,21 0 0,-21 21 0,0-21 16,0 1-16,0 20 0,0-21 16,0 0-16,0 0 0,-21 1 0,21-1 15,-21 0-15,21 0 16,0 0-16,-22-21 16,22-21 30,22 0-46</inkml:trace>
  <inkml:trace contextRef="#ctx0" brushRef="#br0" timeOffset="7200.35">2498 4720 0,'-43'-21'31,"43"42"-15,0 0-16,0 1 16,0-1-16,0 0 0,0 21 15,0-21-15,0 22 0,0-22 16,0 21-16,0 1 0,0-1 0,0 21 15,0-20-15,0-1 0,0 22 16,0-22-16,0 21 0,-21-20 0,21 20 16,-21 1-16,21-1 0,0 1 0,-21-1 15,21 1-15,-21-1 16,21 1-16,-22-1 0,22 1 0,0-22 16,0 22-16,0-1 0,0-21 15,0 22-15,0-22 0,0 1 0,0-1 16,22 0-16,-1 1 0,-21-1 0,21-21 15,-21 21-15,0-20 0,21-1 16,-21 0-16,21 0 0,-21-42 31,0 0-15,0 0-16,0-1 0,0-20 16,0 0-16,21-1 0,-21 1 0,22-21 15,-22 20-15,0 1 0</inkml:trace>
  <inkml:trace contextRef="#ctx0" brushRef="#br0" timeOffset="7626.1">2413 5059 0,'-21'-21'0,"42"42"0,-63-63 0,42 20 0,0 1 15,0 0-15,0 0 0,0 0 16,0 0-16,0-22 0,0 22 16,0 0-16,21 0 0,0 0 15,0 21-15,21-22 0,-20 22 0,-1 0 16,0-21-16,21 21 0,-21 0 16,1 0-16,20 0 0,-21 0 0,0 0 15,0 0-15,22 0 0,-22 21 0,0 1 16,0-22-16,-21 63 15,0-42-15,0 0 0,0 1 16,0-1-16,0 21 0,-21-21 0,0 0 16,0 1-16,-22-1 0,22 0 15,-21 0-15,21 0 0,0 0 16,-22 1-16,22-22 0,21 21 0,-21-21 16,0 0-16,21 21 15,21-21 16,0-21-31,0 0 16,0 21-16,1-22 0,-22 1 0</inkml:trace>
  <inkml:trace contextRef="#ctx0" brushRef="#br0" timeOffset="8431.64">3006 4678 0,'0'-21'0,"0"63"31,0-21-31,0 0 16,0 1-16,0 20 0,-22-21 16,22 21-16,0 1 0,0-22 0,0 21 15,0 1-15,0-22 0,0 0 16,0 21-16,0-21 0,0 1 15,0-1-15,0 0 0,22-21 16,-1 0-16,0 0 0,0 0 16,0 0-16,0 0 0,1-21 0,-22 0 15,21-1-15,0 1 0,0 0 16,0 0-16,0 0 0,1-22 0,-22 1 16,21 0-16,0 21 0,-21-22 15,21 1-15,-21 21 0,0-22 0,21 22 16,-21 0-16,0 0 0,0 42 31,0 0-15,0 0-16,0 1 15,0-1-15,0 21 0,-21-21 0,21 22 16,0-22-16,-21 21 0,21 0 16,0-20-16,0-1 0,0 0 0,0 0 15,0 0-15,21 0 0,0 1 0,0-22 16,1 0-16,20 0 15,-21 0-15,0 0 0,0 0 0,22 0 16,-22-22-16,21 22 0,-21-21 16,22 0-16,-22-21 0,0 21 0,0-22 15,0 22-15,1-21 0,-1-1 16,0 1-16,0-21 0,-21 20 0,0 1 16,21 0-16,-21-1 0,0 22 15,0-21-15,0-1 0,0 22 16,0 0-16,0-21 0,0 21 0,0-1 15,0 1-15,0 0 16,-21 21-16,21 21 16,-21 0-16,21 1 0,-21-1 15,21 21-15,0-21 0,0 22 16,-21-22-16,21 21 0,0 0 0,0 1 16,0-1-16,0 0 0,0-20 15,0 20-15,0 0 0,0-21 0,0 22 16,0-22-16,0 0 0,0 21 0,21-20 15,-21-1 1,21-21-16,0 0 0,0 0 16,0 0-16,1 0 15,-1 0-15,0-21 0,-21-1 0,21 1 16,0 21-16,-21-21 0,21 0 0,1 0 16,-22 0-16</inkml:trace>
  <inkml:trace contextRef="#ctx0" brushRef="#br0" timeOffset="8687.5">3746 4593 0,'0'0'16,"-21"0"-16,42 0 31,1 0-15,20 0-16,-21 0 0,0-21 0,22 21 15,-22 0-15,0 0 0,0 0 0,0 0 16,0-21-16,1 21 0,-1 0 16,0 0-16,-21-21 31</inkml:trace>
  <inkml:trace contextRef="#ctx0" brushRef="#br0" timeOffset="9252.18">5588 4255 0,'0'0'0,"0"-22"0,0 1 0,0 0 15,21 0-15,-21 0 0,21 0 16,0-1-16,-21 1 0,0 0 16,22 0-16,-1 21 31,-21 21-31,0 0 15,0 0-15,0 1 0,0 20 16,0 0-16,0-21 0,-21 22 0,-1-1 16,1 22-16,0-22 0,0 0 15,0 1-15,0-1 0,-1 0 0,22 1 16,0-1-16,0 43 16,0-43-16,0-21 0,0 21 15,0-20-15,0-1 0,0 0 0,22 0 16,-1-21-16,0 0 0,0 0 15,0 0-15,0 0 0,1 0 16,-1-21-16,0 0 0,-21 0 16</inkml:trace>
  <inkml:trace contextRef="#ctx0" brushRef="#br0" timeOffset="10017.74">5503 4572 0,'-21'0'0,"42"0"0,-63 0 0,63 0 32,0 0-17,0-21-15,1 21 0,20 0 16,-21-21-16,21 21 0,-20-21 0,20 21 16,0-22-16,1 22 0,-22 0 0,21-21 15,0 21-15,-20 0 0,-1 0 16,0 0-16,0-21 0,0 21 15,-21 21 1,0 0-16,0 1 16,-21-1-16,0 0 0,21 0 15,-21 0-15,21 0 0,-21 1 16,21-1-16,0 0 0,0 0 0,0 0 16,0 0-16,0 1 0,0-1 0,0 0 15,21 0 1,0-21-16,0 0 0,0 0 0,0 0 15,1 0-15,-1-21 0,21 0 16,-21 21-16,0-21 0,22-1 0,-22 1 16,0 0-16,0 0 0,0 0 0,1 0 15,-1-1-15,0 1 0,-21 0 16,0 0-16,0 0 16,0 0-1,-21 42 16,21 0-31,0 0 16,-21 0-16,21 0 0,0 1 16,0-1-16,0 21 0,0 0 0,0 1 15,0-1-15,0 0 0,0 1 16,0 20-16,0-20 0,0 20 0,0 1 16,0-22-16,-22 21 0,22-20 0,0 20 15,0 1-15,0-22 0,-21 22 16,21-22-16,0 21 0,0-20 0,0 20 15,0-20-15,-21-1 0,0 0 16,21 1-16,-42 20 0,20-42 16,-20 0-16,21 1 0,-21-1 15,-1 0-15,-20-21 0,20 0 0,1 0 16,-21 0-16,-1 0 0,1 0 16,20 0-16,-20 0 0,-1-21 15,22 0-15,0-1 0,-1 22 0,1-21 0,21 0 16,-22 0-16,43 0 0,0 0 0,0-1 15,0 1-15,0 0 0,0 0 16,0 0-16,22 0 0,20-1 16,-21-20-16,21 21 0,1 0 0,-1-22 0</inkml:trace>
  <inkml:trace contextRef="#ctx0" brushRef="#br0" timeOffset="10411.51">6689 4424 0,'0'0'0,"-22"0"0,1 21 0,21 0 15,-21 0-15,21 1 16,0-1-16,0 21 0,-21 0 0,21 1 15,0-1-15,0 22 0,0-22 0,0 21 16,0 1-16,-21-1 0,21 1 16,0-1-16,0 1 0,-21-1 0,-1 43 15,1-42-15,21-1 0,0-20 16,0-1-16,-21 21 0,21-20 16,-21-1-16,21-21 0,0 22 0,0-1 15,0-21-15,-21 0 0,21 0 16,0 1-16,0-44 47,0 1-47,0 0 0,0 0 15,0-21-15,21 20 0,0-20 0,-21 0 16,21-1-16</inkml:trace>
  <inkml:trace contextRef="#ctx0" brushRef="#br0" timeOffset="10752.32">6604 4530 0,'0'-21'0,"0"42"0,21-64 16,0 43-16,0-21 0,1 21 16,-1-21-16,0 21 0,21 0 0,-21 0 15,22 0-15,-22 0 0,0 0 0,0 0 16,22 0-16,-22 21 0,-21 0 15,21 1-15,-21-1 0,0 0 0,0 0 16,0 0-16,0 0 0,0 22 0,-21-22 16,0 0-16,-22 0 0,22 0 15,0 1-15,-21-1 0,20 0 0,-20-21 16,21 21-16,0 0 16,0-21-16,-1 21 0,1 1 0,0-22 15,21 21-15,21-21 31,0 0-31,1 0 16,-1-21-16,0-1 0,0 1 0,21 0 16</inkml:trace>
  <inkml:trace contextRef="#ctx0" brushRef="#br0" timeOffset="11189.07">7324 4509 0,'0'0'0,"-22"0"0,1 0 15,21 21-15,21-21 32,1 0-32,-1 0 0,0-21 15,21 21-15,-21-22 16,1 22-16,-1-21 0,0 21 0,0-21 15,0 21-15,-21-21 0,21 0 0,-21 0 16,0-1-16,0 1 16,-21 21-1,0 0-15,0 0 0,0 0 16,0 0-16,-1 0 0,1 0 16,0 21-16,0 1 0,0-1 0,0 21 15,21-21-15,0 0 0,0 22 0,-22-22 16,22 0-16,0 0 0,0 22 15,0-22-15,0 0 0,0 0 0,0 0 16,0 0-16,22 1 0,-1-1 16,0-21-16,0 0 0,0 0 15,0 0-15,1 0 0,-1 0 0,21 0 16,-21 0-16,22 0 16,-22-21-16,21 21 0,0-22 0,1 1 15</inkml:trace>
  <inkml:trace contextRef="#ctx0" brushRef="#br0" timeOffset="11464.91">8276 4382 0,'-21'21'31,"21"0"-31,21-21 16,0 0-16,0 0 15,1 0-15,-1 0 16,0 0-16,0 0 0,0 0 16</inkml:trace>
  <inkml:trace contextRef="#ctx0" brushRef="#br0" timeOffset="11607.83">8234 4509 0,'0'0'0,"-21"0"0,21 21 16,0 0-16,0 0 31,21-21-31,0 0 0,0 0 16,0 0-16,0 0 0,1 0 15,-1 0-15,0 0 0,0-21 0</inkml:trace>
  <inkml:trace contextRef="#ctx0" brushRef="#br0" timeOffset="12160.51">9123 3937 0,'-64'0'31,"43"21"-15,0-21-16,21 21 0,-21 1 0,21-1 15,0 0 1,21-21-1,0 0 1,0 0-16,0 0 0,22 0 0,-22 0 16,0-21-16,-21 0 0,21 21 0,0-22 15,-21 1-15,0 0 16,-21 21 0,0 0-16,0 0 15,0 0-15,0 0 0,-1 0 0,1 21 16,0 0-16,0 1 0,0-1 15,0 21-15,-1-21 0,1 22 0,0-22 16,21 21-16,-21-21 0,21 22 16,0-22-16,0 0 0,0 0 0,21 0 15,0 0-15,22 1 0,-22-22 0,21 0 16</inkml:trace>
  <inkml:trace contextRef="#ctx0" brushRef="#br0" timeOffset="12497.32">9948 4001 0,'0'0'16,"0"-22"-16,-21 22 0,0 0 0,0 0 15,0 0-15,-1 0 16,1 0-16,0 22 0,0-1 0,21 0 15,-21 0-15,0 21 0,-1 1 0,1-22 16,0 21-16,0 1 16,0 20-16,0-21 0,-1 1 0,1-1 15,0 0-15,21-20 0,0 20 0,-21 0 16,21-21-16,0 22 0,0-22 16,0 21-16,0-21 0,0 1 0,0-1 15,21-21-15,0 21 0,22 0 16,-22-21-16,0 0 0,0 0 15,21 0-15,-20-21 0,-1 0 0,21 21 16,-21-21-16,0-1 0</inkml:trace>
  <inkml:trace contextRef="#ctx0" brushRef="#br0" timeOffset="12700.2">9546 4445 0,'0'0'0,"-21"0"0,0 0 16,21 21 0,21-21-1,0 0-15,0 0 16,22 0-16,-22 0 0,0 0 16,21 0-16,-21-21 0,64 21 15,-64-21-15,22 0 0</inkml:trace>
  <inkml:trace contextRef="#ctx0" brushRef="#br0" timeOffset="13079.99">10139 4466 0,'0'0'0,"21"0"31,0 0-31,0 0 15,0 0-15,1-21 0,20 21 0,-21 0 16,21-21-16,-20 0 0,20 21 0,-21-21 16,21 21-16,-20-22 0,-22 1 15,21 0-15,-21 0 0,0 0 16,0 0-16,-21 21 16,-1 0-16,1 0 0,0 0 15,-21 0-15,21 0 0,-1 21 0,-20-21 16,21 21-16,-21 21 0,20-21 0,1 1 15,0-1-15,0 21 0,0-21 16,21 0-16,-21 1 0,21 20 0,0-21 16,0 0-16,0 0 0,21-21 15,0 22-15,0-1 0,0 0 16,22-21-16,-22 0 0,21 0 0,0 0 16,22 0-16,-22 0 0,1 0 15,-1 0-15,-21 0 0,21-21 16</inkml:trace>
  <inkml:trace contextRef="#ctx0" brushRef="#br0" timeOffset="13343.84">10837 4276 0,'0'0'0,"0"-21"0,-21 21 16,21 21 15,21 0-31,-21 0 0,21-21 0,1 21 15,-1 0-15,-21 22 0,21-22 0,0 0 16,0 0-16,-21 0 0,21 1 16,1-1-16,-1 0 0,-21 0 0,21-21 15,-21 21-15,21 0 0,-21 1 16,21-22 0,0 0-1,-21-22 1,22 1-16</inkml:trace>
  <inkml:trace contextRef="#ctx0" brushRef="#br0" timeOffset="13600.69">11345 4128 0,'0'0'16,"-21"0"-16,0 0 15,0 0-15,0 0 0,-1 21 16,1 0-16,0 0 0,-42 21 15,20 1-15,22-22 0,-21 21 16,-1-21-16,22 22 0,-21-22 0,0 21 16,20-21-16,-20 22 0,21-22 15,0 0-15,0 21 0,-1-20 0,1-1 16,0 0-16,21 0 0,0 0 16,21-21-1,0 0-15,1 0 16,-1 0-16,21 0 0,-21-21 15,22 0-15</inkml:trace>
  <inkml:trace contextRef="#ctx0" brushRef="#br0" timeOffset="13938.5">11705 3916 0,'0'0'0,"-21"0"16,0 0 0,0 0-16,21 21 0,0 0 15,0 0-15,-22 22 0,22-22 0,-21 21 16,0 1-16,21-1 0,-21-21 16,0 21-16,21 1 0,-21-1 0,-1 0 15,1 1-15,21-1 0,0-21 0,-21 22 16,21-22-16,0 0 0,0 0 15,0 0-15,0 0 0,0 1 0,0-1 16,21-21-16,0 21 16,1-21-16,-1 0 0,0 0 0,0 0 15,21 0-15,-20 0 16,-1 0-16,0-21 0,0 21 0,0-21 16,22-1-16,-22 1 0,0 21 0,0-21 0</inkml:trace>
  <inkml:trace contextRef="#ctx0" brushRef="#br0" timeOffset="14148.38">11536 4318 0,'0'0'0,"-21"0"0,-1 0 16,1 0-16,0 0 15,21 21-15,21-21 31,0 0-31,1 0 0,-1 0 16,0 0-16,0 0 0,0-21 16,22 21-16,-22-21 0,0 21 0,0-21 15,21 0-15</inkml:trace>
  <inkml:trace contextRef="#ctx0" brushRef="#br0" timeOffset="14571.13">12171 3725 0,'0'22'15,"0"-1"-15,-21-21 16,-1 0-1,22 21-15,-21-21 16,0 0 0,21-21-1,0 0 1,0-1-16,0 1 16,0 0-1,21 21-15,0 0 0,1 0 16,-1 0-16,0 0 15,0 21-15,-21 0 16,21 1-16,-21-1 0,0 0 0,0 0 16,0 0-16,0 0 0,-21 1 15,0 20-15,0-21 0,0 0 16,-22 0-16,22-21 0,0 22 0,0-1 16,0-21-16,21 21 15</inkml:trace>
  <inkml:trace contextRef="#ctx0" brushRef="#br0" timeOffset="15381.16">13525 4001 0,'0'0'0,"0"-64"15,0 85 16,0 22-15,0-22-16,0 21 0,0-21 16,-21 22-16,21-1 0,0 0 15,-21 1-15,21-1 0,0 0 0,0 1 16,0-22-16,0 21 0,-21-21 0,21 22 16,0-22-16,0 0 0,-21 0 15,21 0-15,0 0 0,0 1 16,-21-22 15,21-22-31,0 1 0,0 0 16,0 0-16,0 0 0,0 0 0,0-22 15,21 22-15,-21-21 0,21-1 16,0 1-16,0 0 0,0-1 16,1 1-16,-1 0 0,21 21 0,-21-22 15,22 22-15,-1-21 0,0 42 16,1-21-16,-1 21 0,21 0 0,-20 0 15,-1 21-15,0 0 0,1 0 16,-1 21-16,0-20 0,-20 20 0,-1-21 16,0 21-16,-21 1 0,0-22 0,0 21 15,0-21-15,-21 22 0,0-22 16,-1 0-16,1 0 0,0 0 0,0 1 16,0-1-16,0-21 0,-1 21 15,1-21-15,21 21 0,-21-21 16,0 0-1,21-21 1,21 0 0,21 0-16</inkml:trace>
  <inkml:trace contextRef="#ctx0" brushRef="#br0" timeOffset="15932.37">14922 4191 0,'0'0'16,"0"-21"-16,0 0 0,0 0 16,0-1-16,-21 1 0,0-21 15,0 21-15,0 21 0,0-21 0,-1-1 16,1 22-16,0 0 0,0 0 16,-21 0-16,20 0 0,-20 22 0,0-1 15,21 0-15,-22 0 0,1 21 0,21 1 16,-22-22-16,22 21 0,-21 1 15,21-1-15,0 0 0,-1-21 0,1 22 16,21-1-16,-21-21 0,21 0 16,0 1-16,0-1 0,0 0 15,21 0-15,0-21 0,22 21 16,-22-21-16,21 0 0,-21 0 0,22 0 16,-22 0-16,21 0 0,-21 0 15,22-21-15,-1 0 0,-21 0 0,22 21 16,-22-21-16,21-22 0,-21 22 15,0 0-15,1-21 0,-1-1 0,0-20 16,-21 20-16,21 1 0,-21 21 16,0-21-16,0 20 0,0 1 15,-21 42 17,21 1-32,0-1 0,-21 21 0,21-21 15,-21 0-15,21 22 0,0-22 16,0 21-16,-22-21 0,22 1 15,0-1-15,0 0 0,0 0 0,0 0 16,22 0-16,20 1 0,-21-1 16,0-21-16,22 0 15,-22 0-15,0 0 0,21 0 16,-21 0-16,1-21 0,41-1 16,-21 1-16,-20 0 0</inkml:trace>
  <inkml:trace contextRef="#ctx0" brushRef="#br0" timeOffset="16620.39">15346 4085 0,'0'0'0,"-21"0"16,-1 21-16,1 1 15,21-1-15,0 0 16,0 21-16,0-21 0,0 1 0,-21-1 16,21 21-16,0-21 0,0 0 15,0 1-15,-21-1 0,21 0 0,0 0 16,0 0-16,0 0 0,0 1 15,0-44 32,0 1-47,0 0 16,0 0-16,0 0 16,0-22-16,21 22 0,0 0 15,0-21-15,1 21 0,-1-43 16,0 22-16,0 21 0,0-1 0,0 1 15,22 0-15,-22 0 0,21 21 16,-21 0-16,1 0 0,-1 0 16,0 21-16,0 0 0,0 22 15,0-1-15,-21-21 0,0 43 16,0-22-16,0-21 0,0 0 16,0 0-16,0 22 0,0-22 15,0 0-15,0 0 16,0 0-16,0-42 47,0 0-47,0 0 0,0 0 15,0 0-15,0-1 0,0 1 16,0 0-16,0-21 0,22 21 16,-1-22-16,0 1 0,0 21 0,0-22 15,0 22-15,1-21 0,20 21 16,-21 0-16,0 21 0,0 0 0,22 0 15,-22 0-15,0 0 0,0 0 0,0 21 16,1 0-16,-1 0 0,-21 21 16,0 1-16,0-22 0,0 21 0,0 1 15,0-22-15,0 21 0,0 0 16,-21-20-16,21-1 0,-22 21 0,1-21 16,21 0-16,-21 1 0,21-1 15,21-21 16,0 0-31,1 0 16,-1-21-16,21-1 0</inkml:trace>
  <inkml:trace contextRef="#ctx0" brushRef="#br0" timeOffset="17008.14">16446 4255 0,'0'0'0,"-21"0"0,42 0 32,1 0-17,-1 0-15,0 0 0,21-22 16,-21 22-16,1-21 0,20 0 0,-21 0 16,0 0-16,22 0 0,-22-1 15,0 1-15,-21 0 0,0 0 0,0 0 16,0 0-16,0-1 15,-21 22-15,0 0 16,-1 0-16,-20 0 0,21 0 0,-21 22 16,-1-1-16,22 0 0,-21 0 0,21 21 15,-1 1-15,1-22 0,0 21 16,0 1-16,21-22 0,-21 21 0,21-21 16,0 22-16,0-22 0,0 0 15,21 0-15,0 0 0,0 0 16,0-21-16,1 22 0,20-22 0,-21 0 15,21 0-15,-20 0 0,20 0 0,-21 0 16,21 0-16,1-22 0,-22 22 0,21-21 16,1 0-16</inkml:trace>
  <inkml:trace contextRef="#ctx0" brushRef="#br0" timeOffset="17280.79">17399 4043 0,'-21'0'0,"42"0"0,-63 0 0,63 0 47,0 0-47,0 0 15,0 0-15,0 0 0,1 0 16,-1 0-16,0 0 0,0 0 16,0 0-16,0 0 15</inkml:trace>
  <inkml:trace contextRef="#ctx0" brushRef="#br0" timeOffset="17455.79">17335 4191 0,'0'0'0,"-21"0"0,21 21 16,-21-21-16,21 21 16,0 1-16,21-22 15,0 0 1,1 0-16,-1 0 0,0 0 16,0 0-16,0 0 0,0 0 15,1-22-15,-1 1 0,0 21 16</inkml:trace>
  <inkml:trace contextRef="#ctx0" brushRef="#br0" timeOffset="18021.81">18648 3598 0,'0'0'0,"0"-21"16,0 42 62,0 1-78,0-1 16,0 0-1,21-21 1,0 0-16,0 0 15,0 0 1,-21-21 0,0 0-16,0-1 15,-21 22 1,0 0-16,0 0 0,0 0 16,0 0-16,-1 22 0,22-1 0,-21-21 15,0 21-15,0 0 0,0 0 16,0 0-16,-1 1 0,22-1 0,0 21 15,0-21-15,-21 0 0,21 1 0,0-1 16,0 0-16,21 0 16,1-21-16,20 21 0,21 0 15</inkml:trace>
  <inkml:trace contextRef="#ctx0" brushRef="#br0" timeOffset="18339.66">19071 3852 0,'-21'0'31,"21"22"-15,0-1-1,0 0-15,0 0 0,0 21 16,21-20-16,-21 20 0,21-21 15,-21 21-15,0 1 0,21-22 0,1 42 16,-22-20-16,0-22 16,0 0-16,0 0 0,0 0 0,0 1 15,0-1-15,0 0 0,0 0 16,0-42 15,0 0-31,21 0 16,0-1-16,0 1 0</inkml:trace>
  <inkml:trace contextRef="#ctx0" brushRef="#br0" timeOffset="18579.57">19621 3810 0,'0'-21'0,"0"42"0,-21-42 31,0 21-31,0 0 0,0 21 0,0 0 16,-1 0-16,1 1 0,-21 20 15,21-21-15,-22 21 0,1 43 16,0-43-16,21-20 0,-1 20 16,1 0-16,0-21 0,0 22 15,0-22-15,0 0 0,21 0 0,0 0 16,0 1-16,0-1 0,0 0 16,21-21-1,0 0-15,21 0 16</inkml:trace>
  <inkml:trace contextRef="#ctx0" brushRef="#br0" timeOffset="19120.04">20151 4149 0,'0'0'0,"21"-21"0,-21-1 0,21-20 15,-21 21-15,0 0 0,0-22 0,0 22 16,0 0-16,0 0 0,-21 0 16,0 21-16,-1-21 0,1 21 0,0 0 15,0 0-15,-21 0 0,20 21 0,1 0 16,-21 0-16,21 0 0,-22 0 16,22 22-16,-21-1 0,21 0 0,0-20 15,-1 20-15,1 0 0,21-21 16,-21 22-16,21-22 0,0 0 15,0 0-15,0 0 0,0 1 0,21-1 16,0 0-16,1-21 0,-1 0 16,0 0-16,0 0 0,0 0 0,0 0 15,1 0-15,-1 0 0,0-21 0,0 21 16,0-21-16,-21-1 0,21 1 16,1 0-16,-1-21 0,-21 21 15,0-22-15,21 1 0,0 0 0,-21-1 16,0 1-16,0 0 0,21-1 15,-21 22-15,0 0 0,0 42 32,0 0-32,0 0 0,0 1 0,-21 20 15,21-21-15,-21 21 16,21-20-16,0 20 0,0-21 0,0 21 16,0-20-16,0-1 0,0 0 0,0 0 15,0 0-15,21 0 16,0 1-16,0-22 0,1 0 15,-1 0-15,0 0 0,21-22 16,-21 1-16</inkml:trace>
  <inkml:trace contextRef="#ctx0" brushRef="#br0" timeOffset="19836.52">20680 3662 0,'-21'-21'0,"42"42"0,-64-42 0,22 21 15,0 0 1,0 21-16,21 0 0,0 0 16,0 0-16,-21 1 0,21 20 15,-21-21-15,21 21 0,-22 1 0,22-1 16,0 0-16,0 1 0,0-1 0,0 0 16,0 1-16,0-1 0,0-21 15,0 22-15,0-22 0,0 21 16,0 0-16,0-20 0,0-1 15,22-21-15,-22 21 0,21-21 16,0 0-16,0 0 0,0 0 16,0 0-16,1-21 15,-1 0-15,0-1 0,0 1 0,0 0 16,0 0-16,1-21 0,-1 20 0,0-20 16,0 0-16,0-1 15,0 1-15,-21 0 0,0-1 0,22 22 16,-22 0-16,21 0 0,-21 42 31,0 0-31,-21 22 16,21-22-16,-22 21 0,22-21 15,0 22-15,-21-22 0,21 21 16,-21 0-16,21-20 0,0-1 16,0 0-16,0 21 0,0-21 0,0 1 15,21-1-15,0 0 0,1-21 16,-1 0-16,0 0 15,0 0-15,0 0 0,0 0 0,1 0 16,-1 0-16,0-21 0,0 0 0,0-1 16,0 1-16,1 0 0,-22 0 15,21-21-15,0-1 0,0 1 16,-21 0-16,0 20 0,21-20 0,0 0 16,-21 21-16,22-1 0,-22 1 15,0 0-15,0 42 16,0 0-16,0 1 15,0-1-15,0 21 0,-22-21 0,22 22 16,-21-22-16,21 21 0,0-21 0,0 0 16,0 22-16,0-22 0,0 0 15,0 0-15,0 0 0,0 1 16,0-1-16,21-21 16,1 0-1,-1 0-15,0 0 0,0 0 16,0-21-16</inkml:trace>
  <inkml:trace contextRef="#ctx0" brushRef="#br0" timeOffset="20212.39">21590 4085 0,'0'0'0,"0"21"0,0 1 16,21-22-1,0 0-15,0 0 16,1 0-16,-1 0 0,21 0 16,-21-22-16,0 22 0,1-21 15,-1 0-15,0 21 0,0-21 0,-21 0 16,0 0-16,0-1 16,0 1-16,0 0 15,-21 21-15,0 0 16,0 0-16,-22 21 0,22-21 0,0 21 15,-21 22-15,20-22 0,1 0 16,0 21-16,0-20 0,0 20 0,0-21 16,21 0-16,0 22 0,0-22 15,0 0-15,0 0 0,0 0 0,0 0 16,21-21-16,0 22 0,0-22 0,21 0 16,-20 0-16,20 0 15,0 0-15,1 0 0,-1 0 0,0 0 16,1 0-16,-1 0 0</inkml:trace>
  <inkml:trace contextRef="#ctx0" brushRef="#br0" timeOffset="22380.35">22923 3704 0,'0'0'0,"0"-21"15,-21 21-15,0 0 16,0-42 0,21 21-16,-21 21 31,21-22-31,0 44 47,0-1-47,0 0 15,0 0-15,21-21 0,-21 21 16,21 0-16,0 1 0,0-1 0,1 0 16,-1 0-16,0-21 15,0 21-15,21 0 0,1 1 0,-22-1 16,21 0-16,-21 0 0,64 21 15,-64-20-15,22-22 0,-1 21 0,-21-21 16,0 0-16,22 0 0,-22 0 16,0 0-16,21 0 0,-21 0 15,1 0-15,-22-21 47,-22 21-47,1 0 16,0 0-16,0 0 0,-21 21 15,20 0-15,1 0 0,-21-21 16,0 21-16,20 0 0,-41 1 0,21-1 16,-22 21-16,22-21 0,-22 0 0,1 1 15,-1 20-15,1-21 0,-1 0 16,1 22-16,20-22 0,1 0 0,0 0 16,-1 21-16,22-20 0,-21-22 15,21 21-15,21 0 0,-21 0 16,21 0-16,-22-21 0,22 21 15,0-42 95,22 21-110,-1 0 15,0 0 1,0 0 0</inkml:trace>
  <inkml:trace contextRef="#ctx0" brushRef="#br1" timeOffset="46065.26">1778 5863 0,'0'21'16,"0"1"0,-21-22 15,21 21-16,-21-21 1,-1 0 15,1 0-15,0 0-16,0-21 31</inkml:trace>
  <inkml:trace contextRef="#ctx0" brushRef="#br1" timeOffset="46826.94">1376 5884 0,'0'0'0,"-21"0"15,-1 0-15,1 0 16,0 0-16,0 0 0,0 0 15,0 0-15,-1 0 16,1 0-16,0 0 16,0 0-16,0 0 15,42 0 79,0 0-94,0 0 0,0 0 16,22 0-16,-22 0 0,0 0 15,21 0-15,1 0 0,-22 0 16,21 0-16,1 0 0,-1 0 0,21 0 16,-20 0-16,-1 0 0,0 0 15,1 0-15,41 0 0,-41 0 16,-1 0-16,0 0 15,-20 0-15,20 0 0,0 0 0,1 0 16,-1 0-16,-21 0 0,21 0 16,22 0-16,-22 0 0,1 0 0,20 0 15,-21 0-15,22 0 0,-1-21 16,-20 21-16,20 0 0,1 0 0,-22 0 16,22-21-16,-22 21 0,64 0 15,-64 0-15,0-21 0,1 21 16,-1 0-16,0 0 0,-20 0 15,20 0-15,0 0 0,-21-21 0,64 21 16,-64 0-16,22-21 16,-22 21-16,0 0 0,0 0 0,0 0 15,0 0-15,1 0 0,-1 0 16</inkml:trace>
  <inkml:trace contextRef="#ctx0" brushRef="#br1" timeOffset="48043.62">1905 6181 0,'-21'-21'32,"21"-1"-32,0 1 31,-21 21 0,21 21-31,0 1 16,0-1-16,0 0 0,0 0 0,0 0 15,0 22-15,0-1 16,0 0-16,0 1 0,0 20 0,0-21 16,0 1-16,0 20 0,0-20 15,0 20-15,0-21 0,0 1 0,0-1 16,0 22-16,0-22 0,0 0 16,0 1-16,0-1 0,0 0 0,0 1 15,0-1-15,0-21 0,0 21 16,0-20-16,0-1 0,0 21 0,0-21 15,0 0-15,-22 1 16,1-22 15,21-22-31,-21 22 16,21-21-16,-21 0 0</inkml:trace>
  <inkml:trace contextRef="#ctx0" brushRef="#br1" timeOffset="48361.44">1460 7049 0,'0'-22'0,"0"44"0,-21-65 15,21 22 1,21 21 15,1 0-31,-1 0 16,0 0-16,0 21 0,21 0 15,-20 1-15,-1-1 0,0 0 16,0 0-16,0 21 0,0-20 0,-21 20 16,22-21-16,-22 21 0,21-20 0,-21-1 15,21 0-15,-21 0 0,0 0 16,0 0-16,0 1 0,21-22 31,-21-22-15,21 1-16,-21 0 15,21 0-15,1 0 16</inkml:trace>
  <inkml:trace contextRef="#ctx0" brushRef="#br1" timeOffset="48584.31">2117 6985 0,'0'0'0,"-22"0"31,1 0-31,0 21 0,0 0 0,0 1 16,0-1-16,-1 0 16,1 0-16,21 0 0,-21 22 0,0-22 15,0 0-15,21 21 0,-21-21 16,21 1-16,0-1 0,0 0 0,0 0 16,-22 0-16,22 0 0,0 1 15,0-1-15,0 0 16</inkml:trace>
  <inkml:trace contextRef="#ctx0" brushRef="#br1" timeOffset="49184.66">741 7811 0,'0'-22'0,"0"44"0,0-65 0,21 22 15,-21 0-15,0 0 0,0 0 16,0-1-16,0 1 0,0 0 15,0 42 32,-21 0-47,21 22 0,-21-22 16,21 21-16,-22 1 0,22-1 16,0 21-16,-21 1 0,0-1 0,0 1 15,21-1-15,-21 1 0,21-22 16,-21 22-16,21-22 0,0 0 0,0 1 15,0-1-15,0-21 0,0 0 16,0 1-16,0-1 0,21-21 16,0 21-16,0-21 0,0 0 15,0 0-15,1-21 0,-1 21 16,0-21-16,0-1 0,0 1 16,-21 0-16</inkml:trace>
  <inkml:trace contextRef="#ctx0" brushRef="#br1" timeOffset="49439.66">444 8276 0,'0'0'0,"22"0"16,-1 0-16,0 0 15,0-21-15,0 21 0,0 0 16,1 0-16,-1-21 0,21 0 16,-21 21-16,0 0 0,1-21 0,-1 21 15,21 0-15,-21-22 0,0 22 16,1 0-16,-22-21 0,21 21 16,-21-21-1</inkml:trace>
  <inkml:trace contextRef="#ctx0" brushRef="#br1" timeOffset="50108.28">1566 8255 0,'0'0'0,"21"0"15,-21-21-15,0 0 16,0 0-16,0-1 0,0 1 16,0 0-16,0 0 0,0 0 0,0 0 15,0-1-15,-21 1 16,0 0-16,21 0 0,-21 21 0,0-21 16,0 21-16,-1 0 15,1 0-15,-21 0 0,21 0 0,0 0 16,-1 21-16,1 0 0,-21 0 15,21 0-15,0 22 0,-1-22 16,1 21-16,21 1 0,-21 20 16,0-21-16,21 1 0,0-22 0,0 0 15,0 21-15,0-20 0,0-1 16,0 0-16,21-21 0,-21 21 16,21-21-16,0 0 0,1 0 0,41 0 15,-42 0-15,0 0 16,1 0-16,-1-21 0,21 0 0,0 0 15,-20-1-15,-1-20 16,0 21-16,0 0 0,0-22 16,0 22-16,-21-21 0,22 21 0,-22-22 15,0 1-15,0 21 0,0 0 16,0 0-16,0-1 0,0 1 0,0 42 31,0 1-15,0-1-16,0 0 0,0 0 15,0 21-15,0-20 0,0 20 16,0-21-16,0 21 0,0-20 16,0 20-16,0-21 0,0 0 0,0 22 15,0-22-15,0 0 0,0 0 16,0 0-16,21-21 0,0 21 0,21 1 16,-21-22-16,1 0 0,41 0 15,-21 0-15,1 0 0,20-22 16,-20 1-16,-1 21 15,0-21-15,-21 0 0,22 0 0</inkml:trace>
  <inkml:trace contextRef="#ctx0" brushRef="#br1" timeOffset="51064.73">2455 8255 0,'21'-21'0,"-42"42"0,42-63 16,1 21-16,-22-1 0,0 1 0,0 0 15,0-21-15,0-1 0,-22 22 16,1 21-16,0-21 0,21 0 15,-21 0-15,0 21 0,0 0 0,-1 0 16,1 0-16,0 0 16,0 0-16,0 0 0,0 21 0,-1 0 15,1 0-15,0 0 0,-21 22 16,21-1-16,21-21 0,-22 22 0,1-22 16,21 0-16,0 21 0,0 1 15,0-22-15,0 0 0,0 21 16,0-21-16,21 1 15,1-22 1,-1 0-16,0 0 0,0 0 0,0 0 16,22-22-16,-22 1 0,0 21 15,21-21-15,-21 0 0,1 0 0,-1 0 16,0-1-16,0-20 0,0 21 16,-21 0-16,0 0 0,21-1 0,-21-20 15,0 21-15,22 21 0,-22-21 16,0 0-16,0-1 0,0 1 15,0 42 32,0 1-47,0-1 16,0 0-16,0 21 0,0-21 0,0 22 16,0-22-16,0 21 0,0 1 0,0-1 15,0 0-15,0 1 0,0-1 16,0 0-16,0 1 0,0 20 0,0 43 15,0-43-15,0-20 16,0 20-16,0 1 0,0-1 0,0-20 16,0 20-16,0-21 0,0 22 15,0-22-15,21 22 0,-21-22 16,0 0-16,0 1 0,0-1 0,0 22 0,0-22 16,0 0-16,0 1 0,0-22 15,0 21-15,0 0 0,0 1 16,0-22-16,0 0 0,0 21 0,0-20 15,-21-1-15,21 0 0,-22 0 16,1 0-16,21 0 0,-21-21 16,0 0-16,0 0 15,0 0-15,-1-21 16,-20 0-16,21 0 0,0 0 0,-22 0 16,1-22-16,0 1 0,-1 0 15,1-1-15,21 1 0,-21-22 0,20 22 16,1-21-16,0 20 0,21-20 0,0 20 15,0 1-15,0-21 16,0-43-16,0 63 0,21-20 16,0 21-16,1-22 0,20 22 0,-21-22 15,21 22-15,-20 0 0,20-1 16,0 1-16,43-22 0,-64 43 16,21-21-16,1 21 15,-1 0-15,0-1 0,1 1 0,20-21 16,-42 42-1,1-21-15,-22 42 63</inkml:trace>
  <inkml:trace contextRef="#ctx0" brushRef="#br1" timeOffset="59248.22">6329 3810 0,'21'21'16,"-21"0"0,0 1-16,0-1 15,0 0 1,0 0-1,0-42 64,0 0-64,-21 21-15,21-21 0,0-1 16,0 1-16,0 0 0,0 0 15,-21 0-15,21 0 16,0-1-16,0 1 0,0 0 0,0 0 16,0 0-16,0-22 0,0 22 15,0 0-15,0 0 0,0 0 16,0 0-16,0-1 0,21 1 16,-21 0-16,21 0 0,-21 0 0,0 0 15,0-1-15,21 22 0,-21-21 16,21 0-16,-21 0 0,21 0 0,-21 0 15,22-1-15,-1 1 16,-21 0 0,21 21-16,0 0 15,-21-21-15,21 21 47,0 0-31,-21 21-16,22 0 15,-1-21-15,-21 21 0,21 1 16,-21-1-16,21 0 16,0-21-16,0 21 0,-21 0 0,22 0 15,-1-21-15,0 22 0,0-1 16,0 0-16,0-21 0,22 21 16,-1 0-16,-21-21 0,22 0 15,-22 21-15,21 1 0,-21-22 0,22 0 16,-22 0-16,21 0 0,0 21 0,-20-21 15,20 0-15,0 0 16,1 0-16,-22 0 0,21 0 0,0 0 16,1 0-16,-1 0 0,0 0 15,1 0-15,-1 0 0,22 0 0,-22 0 16,0 0-16,22 0 0,-22 0 16,22 0-16,-22-21 0,0-1 0,22 22 15,-22 0-15,0-21 0,1 21 0,-1-21 16,0 21-16,-20-21 0,20 0 15,-21 21-15,21-21 0,-20-1 0,20 22 16,-21-21-16,21 0 0,-20 0 16,-1 0-16,0 0 0,0-1 15,0 1-15,0 0 0,1 21 16,-1-21-16,0 0 0,0 0 0,0-1 16,0 22-16,-21-21 0,22 0 15,-22 0 1,0 0-1,0 0 1,-22 21 0,1 0-1,0 0-15,0 21 16,21 0 0,-21 0-16,21 0 15,0 0-15,0 1 16,0-1-16,0 0 15,0 0-15,0 0 16,21 0-16,-21 1 0,21-22 0,0 21 16,0 0-16,1 0 0,-1-21 15,0 21-15,0-21 0,43 21 16,-22-21-16,-21 22 0,21-22 16,-20 21-16,20-21 0,21 0 15,-41 0-15,20 0 0,0 0 16,-21 0-16,22 0 0,-1 0 15,-21 0-15,22 0 0,-1 0 0,0 0 16,-21-21-16,22-1 0,-1 22 16,0-21-16,22 0 0,-22 0 0,1 21 15,-1-21-15,21 0 0,-20-1 16,20 22-16,-20-21 0,20 0 0,-21 21 16,1-21-16,-1 21 0,0-21 0,1 21 15,-1-21-15,-21 21 16,22 0-16,-22 0 0,42-22 0,-42 22 15,1 0-15,-1 0 0,0 0 16,0 0-16,0 0 0,0 0 16,1 0-16,-1 0 15,0 0 1,-21 22 0,0-1-16,0 0 0,21-21 15,-21 21-15,0 0 0,0 0 16,0 1-16,0-1 0,0 0 15,0 0-15,0 0 0,0 0 16,0 1-16,0-1 0,0 0 0,0 0 16,0 0-16,0 0 0,0 1 0,-21-1 15,21 0-15,0 0 0,0 0 16,0 0-16,-21-21 16,21 22-16,-21-22 46,21-22-30,0 1-16,-22 0 0</inkml:trace>
  <inkml:trace contextRef="#ctx0" brushRef="#br1" timeOffset="59963.67">7620 1566 0,'0'0'16,"21"0"-16,-21 22 78,0 20-62,0-21-16,0 0 0,0 22 15,0-1-15,0 0 0,-21-21 16,21 22-16,-21-1 0,21 0 0,0 1 15,0-22-15,-21 21 0,21 1 16,-22-22-16,22 0 0,0 0 16,0 21-16,0-20 0,0-1 15,0 0-15,0-42 63,22 21-63</inkml:trace>
  <inkml:trace contextRef="#ctx0" brushRef="#br1" timeOffset="60312">8467 1693 0,'0'0'0,"-22"22"31,1-1-31,0 0 0,21 0 16,0 21-16,-21-20 15,21-1-15,-21 21 0,0-21 0,21 22 16,0-22-16,-22 21 0,22-21 15,-21 0-15,21 22 0,0-22 0,0 0 16,0 0-16,-21-21 0,21 21 0,0 1 16,0-1-16,21-42 47,-21-1-47</inkml:trace>
  <inkml:trace contextRef="#ctx0" brushRef="#br1" timeOffset="60675.3">8403 1905 0,'0'-21'0,"0"42"0,0-63 16,0 21-16,0-1 0,0 1 15,0-21-15,0 21 0,0 0 16,0-1-16,21-20 16,0 21-16,1 21 0,-22-21 0,21 0 15,0-1-15,21 22 0,-21-21 16,1 21-16,20 0 0,-21 0 0,21 0 15,1 0-15,-1 0 0,0 0 16,-20 21-16,20 1 0,0-1 16,1 21-16,-22-21 0,21 22 0,-21-1 15,0 0-15,1 1 0,-1-22 16,-21 21-16,0 0 0,0 1 0,0-22 16,0 21-16,0-21 0,0 22 15,-21-22-15,-1 0 0,22 0 0,-21 0 16,0 1-16,0-1 0,21 0 0,-21 0 15,0-21-15,21 21 16,-22-21 0,1-21-1,21 0 1,0 0-16,-21 0 16,21-1-16</inkml:trace>
  <inkml:trace contextRef="#ctx0" brushRef="#br1" timeOffset="60952.27">8424 2011 0,'21'0'32,"1"0"-17,20 0-15,-21 0 0,21-21 16,-20 21-16,20 0 15,0 0-15,1-21 0,-1 21 0,0 0 16,1 0-16,-1 0 0,-21-22 0,21 22 16,-20 0-16,-1 0 0,0 0 15,-42 0 32</inkml:trace>
  <inkml:trace contextRef="#ctx0" brushRef="#br1" timeOffset="62518.44">15367 3344 0,'0'0'0,"-21"22"0,21-1 16,0 0 0,-21-21 31,21-21-47,-22 21 15,22-21-15,0-1 0,0 1 16,0 0-16,0 0 0,0-21 0,0 20 15,0 1-15,0-21 0,22 21 16,-1 0-16,0-22 0,0 22 0,0-21 16,22 21-16,-22-22 0,21 22 15,-21-21-15,22-1 0,-22 22 0,21-21 16,-21 0-16,22 20 0,-22-20 0,21 21 16,-21 0-16,0 0 15,1-1-15,-1 1 0,0 0 0,0 0 16,0 21-16,0 0 0,-21-21 15,22 21-15,-1 0 16,0 0-16,0 21 16,0 0-16,0 0 0,1 0 15,-1 1-15,0-1 0,0 0 0,0 21 16,22-21-16,-22 1 16,0-1-16,0 0 0,21 21 0,-20-21 15,20 1-15,-21-1 0,64 0 16,-43 0-16,0 0 0,1-21 0,20 21 15,-20-21-15,20 0 0,-21 0 16,22 22-16,21-22 0,-22 0 16,22 0-16,-22 0 0,22 0 0,0 0 15,-1 0-15,1 0 0,0 0 16,-22 0-16,22 0 0,-22 0 0,1 0 16,63-22-16,-64 22 15,1-21-15,-1 21 0,-20-21 0,20 0 16,-21 0-16,1 0 0,-1-1 0,0 1 15,1 0-15,-1 0 16,0 0-16,-20-22 0,-1 22 0,0 0 0,0 21 16,0-21-16,-21 0 15,21 21-15,-21-21 0,-21 42 63,21 0-63,-21-21 15,21 21-15,0 0 0,0 0 0,0 1 16,-21-22-16,21 21 0,0 0 16,0 0-16,0 0 0,0 0 0,0 1 15,21-1-15,0-21 16,0 21-16,1 0 0,-1-21 0,21 21 16,-21-21-16,22 0 0,-22 0 15,21 0-15,-21 0 0,22 0 16,-1 0-16,0 0 0,22 0 0,-1 0 15,-20 0-15,20-21 0,22 21 16,-22-21-16,22 0 0,-22 0 0,22-1 16,-21 1-16,20 0 0,-20 21 15,20-21-15,-20 0 0,-1 0 0,22 21 16,-21 0-16,-1-22 0,1 22 16,-1 0-16,-21 0 0,22 0 0,-22 0 15,1 0-15,-22 0 0,0 22 16,21-22-16,-21 21 0,-21 0 0,22 0 15,-22 0-15,0 0 0,0 1 0,0-1 16,0 0-16,0 0 16,0 0-16,0 22 0,0-22 0,0 0 15,0 0-15,0 21 0,0-20 0,0-1 16,0 0-16,0 0 0,0 0 16,0 0-16,0 1 0,0-1 15,0 0-15,-22-21 47,1-21-47,0 0 0,0-1 16,0 1-16,0 0 0,-22 0 15</inkml:trace>
  <inkml:trace contextRef="#ctx0" brushRef="#br1" timeOffset="63207.6">17801 1799 0,'21'0'0,"-42"0"0,42-21 15,0 0 1,1 21 0,-1-21-16,0 21 15,0 0-15,0 0 0,0 0 16,1 0-16,-1 0 0,21 0 0,-21 0 16,22 42-16,-22-21 15,0 22-15,-21-22 0,0 21 0,0-21 16,0 0-16,0 22 0,-21-22 15,0 0-15,-22 21 0,22-20 0,-21-1 16,-1 0-16,1 0 0,0 0 16,-1-21-16,1 21 0,0-21 15,21 0-15,-1 22 0,1-22 0,0 0 16,0 0-16,42 0 31,0 0-31,0 0 0,1 0 16,-1 0-16,21 0 0,-21 0 15,0 0-15,22 0 0,-1 0 0,-21-22 16,22 22-16,-22 0 0,42 0 16,-42-21-16,22 21 0,-22 0 15,0 0-15,0 0 16,0-21 0,1 21-1,-1 0-15,-21-21 16,21 21-16</inkml:trace>
  <inkml:trace contextRef="#ctx0" brushRef="#br1" timeOffset="63491.06">18986 1799 0,'0'0'0,"0"-21"0,-21 21 31,0 21-15,0-21-16,21 21 0,0 1 0,-21 20 16,0-21-16,-1 0 0,22 22 15,0-22-15,-21 0 0,0 0 0,21 21 16,-21-20-16,21-1 0,0 0 16,0 21-16,-21-21 0,21 1 15,0-1 1</inkml:trace>
  <inkml:trace contextRef="#ctx0" brushRef="#br1" timeOffset="63812.88">18902 1969 0,'0'-43'0,"0"86"0,0-107 0,21 22 15,-21 21-15,21-22 0,0 22 0,-21 0 16,21 0-16,-21-22 0,22 22 15,-1 0-15,0 21 0,-21-21 0,21 0 16,0 21-16,0 0 0,22 0 16,-22 0-16,0 0 0,0 21 0,22 0 15,-22 0-15,0 0 0,0 22 16,0-22-16,0 21 0,1 1 16,-1-1-16,-21 0 0,0 1 0,0-22 15,0 21-15,0 0 0,0-20 16,0-1-16,0 21 0,0-21 0,-21 0 15,21 1-15,-22-1 0,22 0 16,0 0 0,-21-21-16,0 0 31,21-21-15,0 0-16</inkml:trace>
  <inkml:trace contextRef="#ctx0" brushRef="#br1" timeOffset="64051.25">18775 2053 0,'0'0'0,"21"0"32,0 0-32,0 0 0,0 0 0,22 0 15,-22 0-15,21 0 0,-21-21 16,22 21-16,-22 0 0,21 0 0,1 0 15,-22-21-15,21 21 0,-21 0 0,22 0 16,-22 0-16,0 0 16,-42 0 15,0 0-15</inkml:trace>
  <inkml:trace contextRef="#ctx0" brushRef="#br0" timeOffset="72623.71">1333 11324 0,'0'21'31,"0"1"-15,-21-1-16,0 0 0,0 21 0,0-21 15,0 22-15,-1-22 0,-20 21 16,21 1-16,-21-1 0,-1 0 16,-20 22-16,20-22 0,-20 22 15,-1-22-15,1 21 0,-1-20 0,-63 63 16,85-64-16,-64 21 15,85-41-15,-21-1 0,21 0 16,-1-21-16,1 0 0,0 0 16,21-21-1,0 0-15,0-1 16,42 22-16,-20-21 0,-1 0 16,0 0-16,21 0 0,-21 0 0,22-1 15,-22 1-15,21 0 0,1 21 16,-1-21-16,0 21 0,1 0 0,-22 0 15,21 0-15,0 0 0,-20 0 16,20 0-16,-21 0 0,21 21 16,-20 0-16,-1 0 0,21 1 15,-21-1-15,0 21 0,22 0 16,-1-20-16,-21-1 0,0-21 16,1 21-16,-1 0 0,0-21 0,0 21 15,0-21-15,0 0 16,1 0-1,-1 0 1,-21-21-16,21 21 0,-21-21 0</inkml:trace>
  <inkml:trace contextRef="#ctx0" brushRef="#br0" timeOffset="72900.59">1841 11832 0,'0'0'0,"0"21"47,0 1-47,0-1 16,0 0-16,0 0 0,0 0 0,0 22 16,0-22-16,0 0 0,-21 0 15,21 0-15,0 0 0,-21 1 16,21-1-16,0 0 0,0 0 15,0 0 1,0-42 0,0 0-1,0 0-15,0 0 0</inkml:trace>
  <inkml:trace contextRef="#ctx0" brushRef="#br0" timeOffset="73286.92">1947 11494 0,'0'0'0,"-21"0"0,0 0 0,0 0 15,21 21-15,-21 0 16,-1 0-16,22 0 0,0 0 16,0 1-16,0-1 0,0 0 15,22 0 1,-1-21-16,0 0 0,0 0 15,0 0-15,0 0 0,1-21 16,-1 0-16,0 0 0,-21-1 16,0 1-16,0 0 15,0 0-15,0 0 0,0 0 0,0-1 16,-21 1-16,0 0 0,-1 21 0,1-21 16,0 21-16,0 0 15,-21 0-15,20 0 0,1 21 0,0 0 16,0 0-16,21 22 15,0-22-15,0 0 0,0 0 0,0 22 16,0-22-16,0 0 0,21 0 16,0 0-16,0 0 0,1-21 0,-1 22 15,0-22-15,0 0 16,0 21-16</inkml:trace>
  <inkml:trace contextRef="#ctx0" brushRef="#br0" timeOffset="73787.72">2371 11705 0,'-22'0'31,"1"0"-31,21 21 16,0 1-16,0-1 0,0 0 15,0 0-15,0 0 0,0 0 16,0 22-16,0-22 0,0 0 0,0 0 15,0 22-15,0-22 0,0 0 16,0 0-16,0 0 0,0 0 16,0 1-16,0-44 47,0 1-47,0 0 15,0 0-15,0 0 0,0-22 0,0 22 16,0-21-16,21 21 0,1-22 15,-1 22-15,0-21 0,21 21 0,-21-22 16,22 22-16,-1 0 0,0 0 16,1 0-16,-1 21 0,0 0 0,43 0 15,-43 0-15,-20 21 0,-1 0 16,0 0-16,0 0 16,0 1-16,-21 20 0,0-21 0,0 21 15,0 22-15,0-22 0,-21-21 16,-21 43-16,42-43 15,-21 21-15,-1-20 0,22-1 16,0 0-16,22-21 31,-1-21-31,0 21 0,0-21 16</inkml:trace>
  <inkml:trace contextRef="#ctx0" brushRef="#br0" timeOffset="74213.52">3281 11621 0,'-21'0'0,"42"0"0,-64 0 31,43 21-31,0 0 16,0 0-16,0 0 0,0 0 16,0 22-16,0-22 0,0 21 15,0 1-15,0-1 16,0 0-16,0 22 0,0-22 0,0 22 16,0-1-16,0-21 0,0 22 0,0-1 15,-21 1-15,21-1 0,-21 1 0,21-1 16,0 22-16,-21-21 0,0-1 15,21 1-15,-21-1 0,21 1 0,-22-22 16,1 0-16,21 1 0,-21-1 0,21 0 16,0-21-16,-21 1 0,21-1 15,0 0-15,0-42 32,0 0-32,0-1 15,0 1-15,0-21 0,21 21 16,0-22-16,-21 1 0</inkml:trace>
  <inkml:trace contextRef="#ctx0" brushRef="#br0" timeOffset="74572.17">3111 11832 0,'0'-21'0,"0"42"0,0-63 0,0 21 16,0 0-16,0-1 0,0 1 15,0 0-15,0 0 0,22 0 16,20 0-16,-21-1 0,0 1 0,22 21 16,-22-21-16,21 0 0,0 21 15,22 0-15,-43 0 0,0 0 16,0 21-16,1 0 0,-1 0 0,0 22 16,-21-22-16,0 0 0,0 0 15,0 43-15,0-43 0,-21 21 16,-43 22-16,43-43 15,0 0-15,-21 0 0,20 0 0,1 1 16,0-1-16,0 0 0,0-21 16,21 21-16,-21-21 0,21 21 15,21-21 17,0 0-32,0-21 0,0 0 15,0 0-15,1 21 0</inkml:trace>
  <inkml:trace contextRef="#ctx0" brushRef="#br0" timeOffset="75325.78">3895 11578 0,'-43'0'15,"43"21"1,-21-21-16,21 22 0,-21-1 15,21 0-15,0 0 0,0 0 0,0 22 16,0-22-16,-21 21 0,21-21 16,0 22-16,0-22 15,0 0-15,0 0 0,0 0 0,21 0 16,0-21-16,-21 22 0,21-22 0,0 0 16,1 0-16,-1 0 0,0 0 15,0 0-15,0 0 0,0 0 0,22-43 16,-22 22-16,0 0 0,0 0 15,0 0-15,1-22 0,-1 22 16,-21-21-16,21 21 0,0-22 0,-21-20 16,21 42-16,-21-1 15,21 1-15,-21 0 0,0 0 0,0 42 32,0 0-32,0 0 15,0 1-15,0-1 0,0 0 0,-21 0 16,21 21-16,0-20 0,0 20 0,0-21 15,0 0-15,0 0 0,0 22 16,0-22-16,0 0 0,21 0 16,1 0-16,-22 1 0,21-22 0,0 21 0,21-21 15,-21 0 1,22 0-16,-22 0 0,21 0 0,22-43 16,-22 43-16,-21-21 0,22 0 0,-22-21 15,21 21-15,-21-1 0,0-20 16,22 0-16,-22-1 0,-21 1 0,21 0 15,-21-1-15,21-20 0,-21 21 16,0-22-16,0 1 0,0 20 0,0-41 16,0 41-16,0 22 0,0-21 15,0 21-15,0 42 16,0 0 0,-21 0-16,21 0 0,-21 22 15,21-1-15,0 0 0,0 1 0,0 20 16,0 22-16,0-43 15,0 0-15,0 43 0,0-43 16,0 1-16,0-1 0,0-21 0,0 22 16,0-22-16,0 0 0,0 0 15,21 0-15,-21 0 0,21-21 16,0 0-16,1 0 0,-1 0 16,0 0-16,0 0 15,0-21-15,-21 0 0,21 0 0</inkml:trace>
  <inkml:trace contextRef="#ctx0" brushRef="#br0" timeOffset="75577.24">4805 11430 0,'0'0'0,"-21"21"0,21 0 15,21-21 16,0 0-31,0 0 0,0 0 16,22 0-16,-22 0 0,21 0 16,-21-21-16,22 21 0,-1-21 0,-21 21 15,0 0-15,43-21 16,-43 21-16,-21-21 0,21 21 16</inkml:trace>
  <inkml:trace contextRef="#ctx0" brushRef="#br0" timeOffset="76087.47">7112 11367 0,'21'-22'15,"-42"44"-15,42-65 0,-21 22 0,21 0 0,-21 0 16,0 0-16,0-1 16,0 44-1,0-1-15,0 0 16,0 0-16,0 21 0,0-20 0,0 20 15,0 21-15,0-41 16,0 20-16,0-21 0,0 0 16,0 22-16,0-22 0,-21 0 0,21 0 15,0 0-15,0 0 16,0 1-16,0-44 31,0 1-15,0 0-16</inkml:trace>
  <inkml:trace contextRef="#ctx0" brushRef="#br0" timeOffset="76452.03">7197 10943 0,'-22'0'0,"44"0"0,-65 0 0,22 0 16,0 0-1,21 21-15,0 1 16,0-1-16,0 0 16,21-21-1,0 0-15,0 0 16,1 0-16,-1 0 0,21-42 16,-21 42-16,-21-22 0,21 1 15,-21 0-15,0 0 16,0 0-16,-21 0 15,0 21-15,0 0 0,0 0 16,0 0-16,-1 0 16,1 0-16,0 21 0,21 0 15,-21 0-15,21 0 0,0 0 0,0 1 16,0-1-16,0 0 16,0 0-16,0 0 0,21 0 0,0 1 15,22 20-15,-22-21 0</inkml:trace>
  <inkml:trace contextRef="#ctx0" brushRef="#br0" timeOffset="77085.66">8043 11261 0,'0'-21'0,"0"42"0,0-64 0,0 22 15,0 0-15,-21 21 0,0-21 16,0 0-16,0 0 0,-1-1 0,-20 1 16,21 21-16,0-21 0,0 21 15,-22 0-15,22 0 0,0 0 16,0 21-16,0 0 0,-1 1 0,1 20 16,0-21-16,0 21 0,0 1 15,0-1-15,-1 0 0,1 1 0,21-1 16,-21 0-16,21-20 0,0 20 15,0 21-15,0-41 0,0-1 16,0 0-16,21 0 0,0-21 0,1 21 16,-1-21-16,0 0 0,0 0 15,21 0-15,-20 0 0,-1 0 16,21 0-16,-21 0 0,0-21 0,22 0 16,-22 0-16,21 21 0,-21-43 15,1 22-15,-1 0 0,21-21 0,-21-1 16,0 1-16,1-21 0,-1 20 0,0-20 15,0 20-15,0-20 0,0 21 16,-21-22-16,0 22 0,0-1 0,0 1 16,0 0-16,0-1 0,0 22 0,0-21 15,0 21-15,0 0 0,0-1 16,0 1-16,-21 21 0,0 0 16,21 21-1,0 1-15,0 20 0,0-21 16,0 21-16,0 1 0,0-1 0,0 22 15,0-22-15,0 21 0,0 1 16,-21-1-16,21-20 0,0 20 0,0-20 16,0-1-16,0 0 0,0 1 0,0-22 15,0 21-15,0 0 16,21-20-16,0-22 0,0 21 0,1-21 16,-1 0-16,0 0 15,0 0-15,0 0 0,0-21 0,1 21 16,-1-22-16</inkml:trace>
  <inkml:trace contextRef="#ctx0" brushRef="#br0" timeOffset="77355.71">8932 11091 0,'0'0'16,"21"0"15,1 0-31,-1 0 0,0 0 0,0 0 16,0 0-16,0 0 0,1 0 15,-1 0-15,0 0 0,21 0 16,-21 0-16,1 0 15</inkml:trace>
  <inkml:trace contextRef="#ctx0" brushRef="#br0" timeOffset="77564.42">8869 11324 0,'0'0'15,"0"21"-15,21-21 16,0 0-16,0 0 0,0 0 16,1 0-16,-1 0 0,0 0 15,0 0-15,0 0 0,0 0 16,1-21-16,-1 21 16,-21-21-16,21 0 0,0 21 0,0-21 0</inkml:trace>
  <inkml:trace contextRef="#ctx0" brushRef="#br0" timeOffset="77939.8">9842 10499 0,'-21'0'0,"0"21"31,0-21-31,21 21 16,21-21 15,0 0-31,0-21 16,-21 0-16,22 0 0,-22-1 15,0 1 1,0 0-1,-22 21-15,1 0 16,0 21-16,0 0 16,21 1-16,-21-1 0,0 21 0,21-21 15,0 0-15,0 22 0,0-22 0,0 0 16,0 0-16,0 0 0,0 1 16,0-1-16,0 0 0,21 0 15</inkml:trace>
  <inkml:trace contextRef="#ctx0" brushRef="#br0" timeOffset="78649.07">10435 11261 0,'0'-21'15,"0"42"-15,21-42 0,-21-1 0,0 1 0,21 21 16,-21-21-16,0 0 0,0 0 15,0 0-15,0-1 0,-21 1 0,0 0 16,21 0-16,-42-21 0,21 20 16,-1 1-16,1 21 0,0 0 15,-21-21-15,21 21 0,-1 0 0,-20 0 16,21 21-16,0-21 0,-22 21 16,1 1-16,21-1 0,0 21 0,-22-21 15,22 22-15,0-1 0,0 0 0,0 1 16,0-1-16,21 0 0,0 1 15,0-22-15,0 21 0,0-21 16,0 0-16,0 1 0,0-1 0,0 0 16,21 0-16,0-21 0,21 0 15,-21 0-15,1 0 0,-1 0 16,21 0-16,-21-21 0,22 0 0,-22 0 16,63-22-16,-62 22 0,-1-21 15,21 21-15,-21-22 0,0 1 16,1 0-16,-22-1 0,0 1 0,21 0 15,-21 20-15,0-20 0,21 21 0,-21 0 16,0 0-16,0 42 31,0 0-31,0 0 16,-21 21-16,21-20 0,0 20 0,-21 0 16,21 1-16,0-22 0,0 21 15,0 0-15,0-20 0,0-1 0,0 21 16,0-21-16,0 0 0,21 1 15,0-1-15,0-21 0,0 0 16,0 0-16,1 0 0,-1 0 16,0 0-16,21 0 0,43-64 15</inkml:trace>
  <inkml:trace contextRef="#ctx0" brushRef="#br0" timeOffset="79192.84">11007 10774 0,'0'0'0,"0"-21"0,0 0 0,0-1 16,-22 1-16,1 21 0,0 0 16,0 0-16,0 21 0,21 1 15,0-1-15,0 21 0,-21-21 16,21 22-16,0-22 0,0 21 16,0 0-16,0 1 0,0-1 0,0 0 15,0 1-15,0-1 0,-22 0 16,22-20-16,0 20 0,0 0 0,0-21 15,0 1-15,0-1 0,-21 0 0,21 21 16,-21-42-16,21 21 16,0-42 15,0 0-31,0 0 0,0 0 0,0 0 16,0-1-16,0 1 0,0-21 15,0 21-15,0-22 0,21 22 0,0-21 16,1 21-16,20 0 0,0-1 0,-21 1 15,22 0-15,-1 21 0,0-21 16,1 21-16,-1 0 0,0 0 16,1 0-16,-1 0 0,-21 0 0,22 0 15,-22 21-15,0 0 0,0 0 16,0 1-16,-21-1 0,0 0 16,0 21-16,0-21 0,0 1 0,-21-1 0,0 0 15,0 21-15,-22-21 0,1 1 16,21-22-16,-21 21 0,-1 0 0,1 0 15,0-21-15,-1 21 0,22-21 16,-21 0-16,21 0 0,-1 0 0,1 21 0,0-21 16,21-21 15,21 0-31,0 21 16,1-21-16,20 0 15,-21 21-15</inkml:trace>
  <inkml:trace contextRef="#ctx0" brushRef="#br0" timeOffset="79517.78">12086 10837 0,'0'0'0,"-63"-21"16,41 21-1,1 0-15,0 0 0,0 21 0,0 1 16,-22-1-16,22 0 0,0 0 0,-42 43 16,41-22-16,1-21 15,0 21-15,21 1 0,0-1 0,-21-21 16,21 22-16,0-22 0,0 0 0,0 21 16,0-21-16,21 1 0,0-1 15,22 0-15,-22-21 0,0 0 16,21 0-16,-21 0 0,22 0 0,-1 0 15,-21 0-15,22 0 0,-1-21 0,-21 21 16,21-21-16,-20-1 16,-1 1-16,0 21 0,-21-21 0,0 0 15</inkml:trace>
  <inkml:trace contextRef="#ctx0" brushRef="#br0" timeOffset="80174.25">12446 10393 0,'0'0'0,"0"-21"15,0 42 16,0 0-31,0 0 16,0 0-16,-21 1 16,21-44 31,0 1-47,0 0 15,0 0 1,0 0-16,21 21 0,-21-21 0,21-1 15,-21 1-15,21 21 16,0 0 0,1 0-1,-22 21 1,21-21-16,-21 22 16,0-1-1,0 0-15,-21 0 16,-1-21-1,1 0-15,21-21 47,0 0-31,0 0-16,0-1 16,21 22-16,1-21 15,-1 21-15,0 0 16,-21 21-16,21-21 15,-21 22-15,0-1 0,0 0 16,0 0-16,0 0 0,0 0 0,0 43 16,0-43-16,-21 0 15,0 0-15,0 1 0,-1-1 0,1 0 16,0-21-16,-21 21 0,21 0 16</inkml:trace>
  <inkml:trace contextRef="#ctx0" brushRef="#br0" timeOffset="80987.63">14351 10880 0,'0'0'0,"21"0"0,-21-21 0,21 21 16,-21-22-16,0 44 31,0-1-31,0 0 16,0 0-16,0 0 0,0 0 0,-21 22 15,21-22-15,0 21 0,-21 22 16,21-43-16,-21 21 0,21-21 16,-21 22-16,21-22 0,0 0 15,0 0-15,0 0 16,-22-21-16,22-21 31,0 0-15,0 0-16,0 0 0,0-22 0,22 22 15,-22-21-15,42-22 0,-21 43 16,0-21-16,0 21 0,1-22 16,20 22-16,-21-21 0,21 21 15,-20 0-15,20-1 0,0 1 0,1 21 16,-22 0-16,21 0 0,0 0 15,1 0-15,-22 21 0,21 1 0,-21-1 16,1 0-16,-1 0 0,-21 0 0,0 22 16,0-22-16,0 21 0,0-21 15,0 22-15,0-22 0,-21 0 0,21 0 16,-22 21-16,1-20 0,0-22 0,21 21 16,0 0-16,-21 0 15,21 0-15,0-42 31,21 0-31,0 21 16,0-21-16</inkml:trace>
  <inkml:trace contextRef="#ctx0" brushRef="#br0" timeOffset="82177.85">15579 10922 0,'0'-21'0,"0"42"0,0-63 0,0 21 15,-22-1-15,22 1 0,-21 0 16,0 0-16,-21 21 0,21 0 0,-1-21 16,1 21-16,0 0 0,-42 21 15,41 0-15,1-21 0,-42 64 16,42-43-16,-22 0 16,22 21-16,0 1 0,0-22 15,0 21-15,-1 0 0,22 1 0,0-22 16,0 42-16,0-41 0,0 20 15,22-21-15,-1 0 16,0 0-16,21-21 0,1 0 16,-22 0-16,42 0 0,-20-21 15,-22 0-15,21 21 0,-21-21 16,22 0-16,-22-22 0,21 22 16,-21-21-16,0 21 0,22-43 15,-22 22-15,0 0 0,-21 20 0,0-20 16,0 21-16,0 0 0,0 0 15,0-1-15,21 1 0,-21 42 32,0 1-32,0-1 0,-21 0 15,21 0-15,0 0 0,-21 0 0,21 22 16,0-22-16,0 21 0,0-21 0,0 1 16,0-1-16,0 0 0,21 0 15,0 0-15,0 0 0,-21 1 16,22-22-16,20 0 0,-21 0 0,0 0 15,0 0-15,1 0 0,20 0 16,-21-22-16,0 22 0,0-21 16,1 0-16,-1 0 0,-21 0 0,21-22 15,-21 22-15,21 0 0,-21-21 0,0 21 16,0-1-16,0-20 0,0 21 16,0 0-16,0 0 0,0-1 15,0 44 1,0-1-16,0 0 15,0 0-15,0 0 0,-21 0 16,21 1-16,0 20 0,0-21 0,-21 0 16,21 0-16,0 1 0,0-1 15,0 0-15,0 0 0,-21 0 0,21 22 16,-22-22 0,22-42 15,0-1-31,-21 22 0,21-21 0,0 0 15,0 0-15,0 0 0,0 0 0,0-22 16,0 22-16,0-21 0,0 21 16,21-22-16,22-20 0,-22 42 15,-21-1-15,42 1 0,-21 0 0,1 0 16,20 21-16,-21 0 16,0 0-16,22 0 0,-22 0 0,21 0 15,-21 21-15,0-21 0,1 21 0,-1 0 16,0 22-16,0-22 0,-21 0 15,0 0-15,0 0 0,0 22 0,0-1 16,0-21-16,0 22 0,0-22 16,-21 0-16,21 0 0,-21 0 15,0 0-15,-1-21 16,22-21 15,0 0-31,0 0 0,0 0 16,22 0-16,-22-22 0,21 22 0,0 0 15,0 0-15,21-22 0,-20 22 16,-1-21-16,21 0 0,0 20 16,-20 1-16,20 0 0,-21 0 0,21 0 15,-20 21-15,20 0 0,-21 0 16,0 0-16,0 21 0,-21 0 0,0 0 16,22 0-16,-22 1 0,0 20 0,0-21 15,0 21-15,0-20 0,0-1 0,0 21 16,0-21-16,-22 0 0,22 1 15,-21-1-15,21 0 0,0 0 0,-21 0 16,21 0-16,-21-21 0,42 0 31,-21-21-15,21 0-16,0 0 0,1 0 0,-1 0 16</inkml:trace>
  <inkml:trace contextRef="#ctx0" brushRef="#br0" timeOffset="82539.82">17018 10964 0,'21'0'31,"0"0"-31,0 0 16,1 0-16,-1 0 0,0 0 15,0 0-15,21 0 0,-20 0 0,-1-21 0,21 0 16,-21 21-16,0-21 0,1 0 0,-1 0 15,0-1-15,0 1 16,0 0-16,-21 0 0,0 0 0,0-22 16,-21 43-16,0 0 15,0 0-15,0 0 0,-22 0 16,22 22-16,-21-1 0,21 0 0,-22 21 16,22-21-16,0 22 0,-21-22 0,42 21 15,-22-21-15,22 22 0,0-1 16,0-21-16,0 22 0,0-22 0,0 0 15,0 0-15,22 0 0,-1 0 0,0 1 16,0-1-16,21-21 0,-20 0 16,41 0-16,-21 0 15,-20-21-15,20-1 0,0 22 0,-21-21 16,22 0-16,-1-21 0</inkml:trace>
  <inkml:trace contextRef="#ctx0" brushRef="#br0" timeOffset="83032">17949 10816 0,'21'0'32,"1"0"-17,-1 0-15,0 0 0,0 0 0,0 0 16,0 0-16,22 0 0,-22 0 15,0 0-15,0 0 0,0 0 0,1 0 16,-1 0-16,0 0 0,-42 0 31,0 21-31,-1-21 16</inkml:trace>
  <inkml:trace contextRef="#ctx0" brushRef="#br0" timeOffset="83183.92">18013 10943 0,'0'21'15,"21"-21"17,0 0-32,0 0 15,0 0-15,1 0 16,-1 0-16,0 0 0,0-21 0,21 0 0,-20 21 16,-1-21-16,21 21 0</inkml:trace>
  <inkml:trace contextRef="#ctx0" brushRef="#br0" timeOffset="83555.74">18838 10202 0,'0'0'0,"-21"0"16,0 0-16,0 0 15,21 22 1,21-22 0,0 0-16,0 0 15,0 0 1,1 0-16,-22-22 16,0 1-1,-22 21 1,1 0-16,0 0 0,0 0 15,0 21 1,21 1-16,-21-22 0,21 21 16,0 0-16,0 21 0,0-21 0,0 1 15,0 20-15,0-21 0,0 0 16,21 0-16,0 1 0,0-1 0,-21 0 16,21 0-16</inkml:trace>
  <inkml:trace contextRef="#ctx0" brushRef="#br0" timeOffset="83843.25">19135 10605 0,'0'0'16,"0"21"-1,0 0 1,0 0-16,0 0 0,21 0 15,-21 1-15,21-1 0,0 0 16,-21 0-16,21 0 0,0 0 0,-21 1 16,22-1-16,-1 0 0,-21 0 0,0 0 15,21 0-15,0 1 16,-21-1-16,0 0 16,0-42 15,21 0-31</inkml:trace>
  <inkml:trace contextRef="#ctx0" brushRef="#br0" timeOffset="84116.56">19579 10562 0,'0'0'0,"-21"0"15,0 21 1,0 1-16,-22-22 0,22 21 0,0 0 15,-43 42-15,22-41 0,21-1 16,-21 21-16,-1-21 0,22 0 16,-21 1-16,-1 20 0,22-21 0,0 0 15,0 0-15,-21-21 0,42 22 16,-22-1-16,1 0 16,21 0-1,21-21 16,1 0-31,-1 0 0,0-21 16,0 21-16</inkml:trace>
  <inkml:trace contextRef="#ctx0" brushRef="#br0" timeOffset="84597.42">19812 10583 0,'-21'0'32,"21"22"-32,-21-1 0,21 0 15,0 0-15,0 0 0,0 0 16,0 1-16,0-1 0,0 0 16,0 0-16,21 0 15,0-21 1,0 0-16,0 0 0,0 0 0,1 0 15,-1 0-15,0 0 0,0 0 0,21-21 16,-20 0-16,-1 21 16,0-21-16,0 0 0,0-1 0,0 1 15,1 0-15,-22 0 0,0 0 0,21 0 16,-21 42 15,-21-21-31,21 21 0,-22 21 16,1-21-16,0 1 0,21-1 0,-21 0 15,0 21-15,0-21 0,-1 1 16,1-1-16,0 0 0,0 0 16,21 0-16,-21 22 0,0-22 15,21 0-15,-22 0 0,22 0 16,0 0 0,22-21-1,-1 0-15,0 0 16,0 0-16,0-21 0,0 21 0,1-21 15</inkml:trace>
  <inkml:trace contextRef="#ctx0" brushRef="#br0" timeOffset="85164.9">20383 10605 0,'0'0'15,"22"0"1,-1 0-1,0 0-15,0 0 0,0 0 16,0 21-16,1-21 0,20 0 16,0 0-16,-21 0 0,22 0 0,-1 0 15,0 0-15,1 0 0,-1 0 0,-21-21 16,22 21-16,-1-22 0,-21 22 16,0 0-16,0-21 15,-42 21 1,0 0-1,0 0-15,0 0 0,-22 21 0,22 1 16,0-1-16,-21 0 0,-1 0 0,22 0 16,-21 22-16,0-22 0,-1 21 15,1-21-15,21 0 0,-22 22 0,1-22 16,21 0-16,-21 0 0,20 0 0,1 1 16,21-1-16,-21-21 15,21 21-15,-21-21 0,42 0 31,-21-21-31,21 21 0,0-21 16,1 21-16,-1-22 0,0 1 16,0 0-16,0 21 0,0-21 15,1 21-15,-1 0 0,-21-21 0,21 21 16,-21 21 0,21-21-16,-21 21 15,0 0-15,0 0 0,0 1 16,21-22-16,0 21 0,-21 0 0,22-21 15,-1 21-15,0-21 0,0 0 16,0 21-16,0-21 0,1 21 16,-1-21-16,0 0 0,0 0 0,0 0 15,0 0-15,1 0 0,-1 0 0,21-21 16,-21 21-16</inkml:trace>
  <inkml:trace contextRef="#ctx0" brushRef="#br0" timeOffset="85708.41">21336 10224 0,'0'0'0,"-21"0"15,0 0-15,21 21 31,21 0-31,0-21 0,0 21 16,0-21-16,0 21 0,1 0 16,20-21-16,-21 22 0,21-22 0,1 21 15,-22-21-15,21 0 0,1 21 0,-22-21 16,21 0-16,0 0 0,22 21 16,-43-21-16,0 0 15,0 0-15,1 0 0,-1 0 0,-21 21 16,0 0 15,-21-21-31,-1 22 0,1-22 16,0 21-16,21 0 0,-42 0 0,21 0 15,-1 0-15,1 1 0,-21-1 16,21 21-16,-22-21 0,22 0 16,-21 22-16,0-22 0,20 21 0,-20-21 15,21 22-15,-21-22 0,-1 0 0,22 21 16,-21-20-16,21-1 0,-1 21 0,1-21 15,0 0-15,0 1 0,0-1 16,0 0-16,-1 0 0,22 0 0,-21 0 16,21 1-16,0-44 47,21 1-32,1 0-15,-1 0 16</inkml:trace>
  <inkml:trace contextRef="#ctx0" brushRef="#br0" timeOffset="91201.48">23199 10202 0,'0'0'0,"21"0"0,-21-21 0,0 0 16,0-42-1,0 41-15,0 1 0,0 0 16,0 0-16,0 0 0,0 0 16,0-1-16,0 1 0,-21 21 15,-1 0-15,1 0 16,0 0-16,-21 21 0,21 1 16,-22-1-16,1 0 0,21 21 15,-22-21-15,1 22 0,-21-22 0,20 21 16,1 1-16,0-22 0,-1 21 15,1 0-15,0 1 0,-1-1 0,22 0 16,0 1-16,0-1 0,21 0 0,0 1 16,0-22-16,21 21 0,0-21 15,0 22-15,22-22 0,-1 0 0,0 0 16,1 0-16,20-21 0,-21 22 0,22-22 16,-22 0-16,22 0 0,-22 0 15,22 0-15,-22 0 0,21 0 16,-20 0-16,-1-22 0,0 22 0,1-21 15,-1 0-15,-21 0 0,22 0 0,-22-22 16,0 22-16,-21-21 0,0 0 16,0-1-16,0 1 0,0 0 0,-42-43 15,20 43-15,1-1 0,-21 1 16,21 0-16,-22 20 0,1 1 16,21 0-16,-21 0 0,-1 0 0,1 21 15,0 0-15,20 0 0,-20 0 0,0 0 16,-1 21-16,22 0 0,0 0 15,21 0-15,0 22 0,0-1 0,0 22 16,21-22-16,22 21 0,-22-20 0,21 20 16,-21-20-16,22 20 0,-1-21 15,0 1-15,-21 20 0,22-20 16,-22-1-16,21 0 0,-21 1 0,1-1 16,-22 0-16,0 1 0,0 20 15,0-21-15,-43 1 0,22 20 0,-21-20 16,-1-1-16,1 0 0,-21-21 0,-1 22 15,1-22-15,20 0 0,-20 0 16,-1 0-16,22-21 0,-43 0 16,43 0-16,0 0 0,20 0 0,1-21 15,0 0-15,21 0 0,0 0 16,0-22-16,0 22 0,0-21 0,21 21 16,22-22-16,-22 1 0,21 0 15,-21-1-15,22 1 0,20 0 0</inkml:trace>
  <inkml:trace contextRef="#ctx0" brushRef="#br0" timeOffset="91746.32">24003 10287 0,'0'0'0,"0"-21"16,0 0 0,0 0-16,-21-1 31,0 22-31,-1 0 0,1 0 15,0 0-15,0 22 0,-21-22 0,20 21 16,1 0-16,-21 0 0,21-21 16,0 21-16,-1 22 0,1-22 15,0 0-15,21 0 0,0 0 0,0 0 16,0 1-16,21-1 16,0-21-16,22 21 0,-22 0 15,21-21-15,-21 21 0,22-21 0,-1 21 16,0-21-16,-20 22 0,20-22 15,-21 21-15,0 0 0,0-21 0,-21 21 16,0 0-16,-21-21 0,-42 21 16,20 1-16,1-22 0,0 0 15,-1 0-15,-20 0 0,-22 0 16,43 21-16,0-21 0,20 0 16,-20 0-16,21 0 15,42 0 1,0 0-16,0 0 15,22 0-15,-22 0 0,21 0 0,1-21 16,-1 21-16</inkml:trace>
  <inkml:trace contextRef="#ctx0" brushRef="#br0" timeOffset="92035.76">24299 10393 0,'0'0'16,"0"21"-1,0 0 1,0 0-16,0 1 0,0-1 0,0 21 16,0 0-16,0-20 0,-21 20 0,21 21 15,-21-20-15,21-1 0,0 0 16,0 22-16,-21-22 0,0 22 0,-1-1 16,22 1-16,-21-1 0,0 1 0,0-1 15,0 1-15,0-22 0,21 22 0,-22-22 16,1 0-16,21 1 0,0-22 15,0 0-15,-21 0 0,21 0 0,0 0 16,0-42 0,0 0-1,0 0-15,21-21 0,0 20 16,-21-20-16</inkml:trace>
  <inkml:trace contextRef="#ctx0" brushRef="#br0" timeOffset="92360.57">24320 10478 0,'0'0'0,"0"-22"0,0 1 0,0 0 0,0 0 15,0 0-15,0 0 0,22-1 16,-22 1-16,21 21 0,0 0 16,0 0-16,0 0 0,22 0 0,-1 0 15,-21 0-15,21 0 0,-20 0 16,20 21-16,-21 1 0,0-1 15,0 0-15,-21 0 0,0 0 0,0 22 16,0-22-16,-21 0 0,0 0 0,-21 0 16,21 0-16,-22 1 0,1-1 15,0-21-15,-1 21 0,1-21 0,21 0 16,-22 21-16,22-21 0,0 0 0,0 0 16,42 0 15,0 0-31,0 0 0,1-21 15,-1 0-15,0 21 16</inkml:trace>
  <inkml:trace contextRef="#ctx0" brushRef="#br0" timeOffset="92586.29">24998 10287 0,'0'21'31,"0"0"-31,-21 1 0,21 20 0,0-21 0,-22 0 16,22 22-16,-21-22 0,21 0 0,0 0 16,0 21-16,-21-20 15,21-1-15,0 0 0,0 0 16,0-42 15,0 0-31,0 0 16,0-1-16</inkml:trace>
  <inkml:trace contextRef="#ctx0" brushRef="#br0" timeOffset="92748.2">24977 10118 0,'0'0'16,"-22"0"15,22 21-15,0 0-1,22-21-15,-1 21 16,0-21-16,0 21 0</inkml:trace>
  <inkml:trace contextRef="#ctx0" brushRef="#br0" timeOffset="93281.1">25739 10329 0,'-43'-84'32,"22"84"-32,0-21 0,-21 21 15,20 0-15,1-22 0,-21 22 0,21 0 16,-22 0-16,22 0 0,-21 0 0,21 22 16,0-1-16,-22 0 0,22 0 15,21 21-15,-21 1 0,0-22 0,21 21 16,0 1-16,0-22 0,0 21 0,0-21 15,0 22-15,0-22 0,21 0 16,0 0-16,0-21 0,0 21 0,22-21 16,-1 0-16,-21 0 0,22 0 15,-22 0-15,21 0 16,-21-21-16,22 0 0,-22 0 0,21 0 16,-21-22-16,22 22 0,-22-21 0,0-1 15,21 1-15,-21 0 0,1-22 16,-1 22-16,0 0 0,0-1 15,-21-20-15,21 20 0,-21 1 0,21 0 0,-21 21 16,0-22-16,0 22 0,0 0 16,-21 21-1,0 21-15,0 0 0,21 0 16,-21 22-16,0-22 16,-1 21-16,22 1 0,0-1 0,-21 0 15,21 1-15,-21-1 0,21 0 0,0 1 16,0-1-16,0 0 0,0-21 15,0 22-15,0-22 0,0 21 0,0-21 16,0 1-16,21-22 0,-21 21 0,21-21 16,1 0-16,-1 0 0,0 0 15,0 0-15,21 0 0,-20 0 0</inkml:trace>
  <inkml:trace contextRef="#ctx0" brushRef="#br0" timeOffset="93616.71">26247 10456 0,'21'-21'47,"0"21"-31,0-21-16,0 21 0,0-21 0,1 21 16,-1-21-16,0 0 0,0-1 15,0 1-15,0 0 0,-21 0 16,0 0-1,-21 21 1,0 0-16,0 21 0,0 0 16,0 0-16,-1 0 0,1 1 0,0-1 15,0 0-15,0 21 0,21-21 16,-21 1-16,21-1 0,0 0 16,0 0-16,0 0 0,0 0 0,21 1 15,0-1-15,0 0 0,0-21 0,0 0 16,1 21-16,-1-21 0,21 0 15,-21 0-15,22 0 0,-22 0 0,21 0 16,-21 0-16</inkml:trace>
  <inkml:trace contextRef="#ctx0" brushRef="#br0" timeOffset="93993.5">26755 10372 0,'0'-21'0,"0"42"0,0-64 0,0 22 15,0 0-15,0 0 16,21 21-16,0-21 15,0 21-15,0 0 0,0 0 16,1-21-16,20 21 0,-21 0 16,0 0-16,0 0 0,1 0 0,-1 21 15,0 0-15,21 21 0,-42-21 16,21 1-16,-21-1 0,0 0 16,0 21-16,0 1 15,0-22-15,-21 0 0,0 0 0,0 0 16,0 0-16,0-21 0,-1 22 15,1-22-15,21-22 32,0 1-32,0 0 15,21 0-15,-21 0 0,22 0 16,-1-1-16,0-20 0,0 21 16,0 0-16,0-22 0,1 22 0,20-21 15,-21 42-15,0-21 0,0 21 16,1 0-16,-1-21 15,0 21-15,0 0 0,0 0 16,0 0-16</inkml:trace>
  <inkml:trace contextRef="#ctx0" brushRef="#br0" timeOffset="94364.65">27834 10160 0,'-21'0'0,"42"0"0,-63 0 16,-1 0-16,22 0 0,0 0 16,0 0-16,-21 0 0,-1 0 15,22 0-15,0 21 0,-21-21 0,42 21 16,0 1-16,-22-22 16,22 21-16,0 0 0,0 0 0,22-21 15,-1 21-15,0 0 0,21-21 16,-21 22-16,1-1 0,20-21 15,-21 21-15,0 0 0,0-21 0,1 21 16,20 0-16,-42 1 0,0-1 16,0 0-16,-21-21 15,0 21-15,-1-21 0,1 0 16,-21 0-16,21 0 0,-22 21 0,22-21 16,-21 0-16,21 0 0,-22 0 15,22 0-15,0 0 0,0 0 16,0 0-16,21-21 15,0 0 1</inkml:trace>
  <inkml:trace contextRef="#ctx0" brushRef="#br0" timeOffset="94931.67">29146 9864 0,'0'0'0,"0"-21"16,22 21-16,-22 21 31,-22 0-15,22 0-16,-42 0 0,21 0 0,0 1 16,-22-1-16,1 21 0,-21-21 15,-43 22-15,63-22 0,-20 0 16,-1 0-16,22 0 0,-21 0 15,20 1-15,-20-1 0,20-21 0,22 21 16,-21-21-16,21 0 0,0 0 16,21 21-16,0 0 15,42-21-15,-21 0 0,0 0 16,22 21-16,-22 1 0,21-22 16,-21 21-16,22-21 0,-1 0 0,0 21 15,1-21-15,-22 21 0,21-21 0,0 0 16,1 0-16,-22 21 0,21-21 15,-21 0-15,1 0 0,-1 0 16,0 0-16,-21-21 31,0 0-31,0 0 16,0 0-16,0-1 16,0 1-16,21 0 0</inkml:trace>
  <inkml:trace contextRef="#ctx0" brushRef="#br0" timeOffset="95247.52">29930 9525 0,'21'-21'0,"-42"42"0,42-63 0,-21 21 16,-21 21-1,-1 21 1,1 0-16,0 0 0,0 21 0,-21 22 15,20-22-15,1 22 0,-21-22 16,0 22-16,20-1 0,-20-21 0,0 22 16,-1-22-16,1 22 0,21-22 0,-21 0 15,-1 1-15,1-1 0,21 0 16,-22 1-16,22-1 0,0-21 0,0 22 16,0-22-16,21 0 0,-21 0 15,21 0-15,0 0 0,21-21 31,0 0-31,0 0 16,0-21-16,0 0 0,1 0 0</inkml:trace>
  <inkml:trace contextRef="#ctx0" brushRef="#br0" timeOffset="95496.47">29908 10139 0,'0'0'0,"22"0"0,-22 21 31,0 0-31,-22 0 16,22 1-16,-21-22 0,0 21 0,0 0 15,21 0-15,-21 0 0,0 0 16,21 1-16,0-1 0,-22-21 16,22 21-16,-21-21 15,21-21 16,0 0-15,21-1-16,-21 1 0</inkml:trace>
  <inkml:trace contextRef="#ctx0" brushRef="#br0" timeOffset="95671.86">29951 9927 0,'0'-21'0,"0"42"0,0-63 0,0 21 16,21 21 31,0 0-47,-21 21 15,21-21-15,0 21 0,-21 0 16,22-21-16,-1 21 0</inkml:trace>
  <inkml:trace contextRef="#ctx0" brushRef="#br0" timeOffset="96139.56">30480 10160 0,'-21'42'32,"21"-20"-32,-21-22 0,-1 21 0,22 0 15,0 0 1,-21 0-16,21 0 0,-21-21 0,21 22 15,-21-22-15,21 21 16,-21-21-16,0 0 16,21-21-1,0-1-15,0 1 16,0 0-16,21 0 16,0 0-16,0 0 0,0-1 15,0 1-15,22 0 0,-22 0 0,21 0 16,-21 0-16,22-1 0,-1 1 0,0 0 15,-20 21-15,20 0 0,0 0 16,-21 0-16,1 0 0,-1 21 0,0-21 16,0 21-16,-21 1 0,0 20 15,0-21-15,0 0 0,0 0 16,0 22-16,0-22 0,-21 0 0,0 0 16,0 0-16,-1 1 0,1-1 15,21 0-15,-21 0 0,0 0 0,0 0 16,42-21 15,0-21-15,0 0-16</inkml:trace>
  <inkml:trace contextRef="#ctx0" brushRef="#br0" timeOffset="96427.39">31305 10033 0,'0'0'15,"0"-21"-15,0 0 0,0 42 32,0 0-17,-21 0-15,0 0 0,21 1 0,-21 20 16,21-21-16,-21 21 0,21 1 0,-21-1 16,-1-21-16,22 22 0,0-1 15,0 0-15,-21 1 0,21-1 16,0-21-16,-21 21 0,21-20 15,0 20-15,0-21 0,0 0 0,0 0 16,0 1-16,0-44 47,0 1-47,0 0 16,0 0-16</inkml:trace>
  <inkml:trace contextRef="#ctx0" brushRef="#br0" timeOffset="96728.22">31242 10097 0,'0'-22'16,"0"44"-16,0-65 0,0 22 0,0 0 15,21 0-15,0 0 0,0 21 16,1-22-16,20 22 16,-21 0-16,21 0 0,-20 0 0,20 0 15,0 0-15,1 0 0,-22 22 16,21-22-16,-21 21 0,0 0 0,-21 0 15,0 0-15,0 0 0,0 1 16,0-1-16,-21 0 0,-21 0 16,21 0-16,0-21 0,-22 21 0,22-21 15,-21 22-15,21-22 0,-1 0 16,-20 0-16,21 0 0,0 0 16,21 21-16,-21-21 15,42 0 1,0 0-16,0 0 15,0 0-15</inkml:trace>
  <inkml:trace contextRef="#ctx0" brushRef="#br0" timeOffset="97430.17">31962 9991 0,'0'0'0,"-22"0"46,1 21-46,0 0 0,21 0 16,-21 0-16,0 1 0,21-1 16,-21 0-16,21 0 0,0 0 0,0 0 15,0 1-15,0-1 0,0 0 0,0 0 16,0 0-16,21-21 16,0 0-1,0 0-15,0 0 16,0 0-16,22 0 0,-22-21 0,0 0 15,0 0-15,22 0 0,-22-1 16,0 1-16,21 0 0,-21 0 0,1 0 16,-1 0-16,-21-1 15,21 22-15,-42 0 32,21 22-32,0-1 0,-21 0 15,-1 0-15,22 0 0,0 0 16,0 1-16,0-1 15,0 0-15,0 0 0,0 0 16,22-21-16,-1 21 16,0-21-16,21 0 0,-21 0 0,1 0 15,-1 0-15,21 0 0,-21-21 16,0 0-16,1 0 0,-1 0 16,21 0-16,-21-1 0,0-20 15,1 0-15,-1-1 0,21 1 0,-21 0 16,0-1-16,1 1 0,-1 0 15,-21-1-15,0 1 0,21 21 0,-21 0 16,0 0-16,0-1 0,-21 22 31,0 22-31,-1-1 0,1 0 0,0 0 16,0 0-16,21 22 0,-21-22 16,21 21-16,-21 0 0,21-20 0,-22 20 15,22-21-15,0 21 0,0-20 16,0 20-16,0-21 0,0 0 15,0 0-15,0 1 0,22-1 16,-22 0-16,21-21 0,0 0 16,0 0-1,0 0-15,0 0 0,1 0 16,-1 0-16,0-21 0,0 21 16,0-21-16</inkml:trace>
  <inkml:trace contextRef="#ctx0" brushRef="#br0" timeOffset="97648.07">32554 10012 0,'-42'0'0,"84"0"0,-105 0 16,42 0 0,42 0-1,0 0 1,0 0-16,21 0 0,-20 0 0,-1 0 15,0 0-15,0 0 0,21 0 16,-20 0-16,-1 0 0,0 0 0,0 0 16,0 0-16,0 0 0,1 0 15</inkml:trace>
  <inkml:trace contextRef="#ctx0" brushRef="#br0" timeOffset="98076.95">33105 9821 0,'0'-21'32,"21"21"-17,0 0 1,0 21-16,0-21 0,0 22 15,1-1-15,20-21 0,-21 21 16,21-21-16,-20 21 0,20 0 16,-21-21-16,21 21 0,-20-21 0,-1 0 15,0 22-15,0-22 0,0 0 16,-21 21 0,-21-21-1,0 0-15,0 21 0,0-21 0,-1 21 16,-20 0-16,0 0 0,21 1 15,-22-1-15,1 0 0,0 0 0,-1 0 16,1 0-16,0 1 0,-1-1 16,1 0-16,0 0 0,20 0 15,-20 0-15,21-21 0,0 22 16,0-1-16,-1 0 0,1-21 0,21 21 16,0 0-1</inkml:trace>
  <inkml:trace contextRef="#ctx0" brushRef="#br1" timeOffset="109177.65">2222 12488 0,'-21'0'16,"0"0"-16,0 0 15,0 0-15,0 0 16,-1 0-16,1 0 0,0 22 16,-21-22-16,21 0 0,-1 0 15,-20 0-15,21 21 0,-21-21 0,20 0 16,-20 0-16,21 0 0,-21 0 16,-1 0-16,1 0 0,21 0 15,-22 21-15,1-21 0,21 0 0,0 0 16,0 0-16,-1 0 0,44 0 62,-1 0-62,0 0 0,21 0 0,-21 0 16,22 0-16,-1 0 0,22 0 16,-22-21-16,21 21 0,1 0 0,-1 0 15,1 0-15,21 0 0,-1-21 16,22 21-16,0 0 0,0 0 0,0 0 15,-22 0-15,22 0 0,0 0 16,21 0-16,-21-22 0,21 22 16,0 0-16,0 0 0,0 0 0,-21 0 15,21 0-15,-22 0 0,1 0 16,0-21-16,21 21 0,-21 0 0,-21 0 16,20 0-16,-20 0 0,0 0 15,-1-21-15,-20 21 0,-1 0 0,-20 0 16,-1 0-16,0 0 0,-20 0 0,-1 0 15,0-21-15,-42 21 47,0 0-47,-1 0 16,1 0-16,0 0 0,0 0 0,0 0 0,0 0 16</inkml:trace>
  <inkml:trace contextRef="#ctx0" brushRef="#br1" timeOffset="109699.61">2794 12742 0,'0'-21'15,"0"42"-15,0-63 0,0 21 0,0 0 0,0 0 16,0-1-16,0 1 0,0 0 0,0 0 16,0 0-16,0 42 31,0 0-15,0 0-16,0 22 0,0-1 15,0 0-15,0 22 0,0-22 0,0 22 16,0-1-16,0-21 0,0 22 15,0-22-15,0 22 0,0-22 16,0 22-16,0-22 0,0 0 0,0-21 16,0 22-16,0-1 0,0-21 0,0 0 15,0 22-15,0-22 16,0 0-16,0 0 0,-21-21 16,0 0-1</inkml:trace>
  <inkml:trace contextRef="#ctx0" brushRef="#br1" timeOffset="109964.45">2498 13314 0,'0'0'0,"-22"0"0,22-21 0,-21 0 16,42 42 30,1 0-46,-1 0 0,0-21 0,0 21 16,0 0-16,0 1 0,1-1 16,-1 0-16,0 0 0,-21 0 15,21 0-15,0 1 0,-21-1 0,0 0 16,21 0-16,-21 0 0,22 0 16,-22 1-16,21-22 0,0 0 31</inkml:trace>
  <inkml:trace contextRef="#ctx0" brushRef="#br1" timeOffset="110180.33">3111 13335 0,'0'21'31,"-21"0"-31,0-21 0,0 22 15,0-1-15,0 0 0,-1-21 16,-20 42-16,21-21 0,0 1 0,-22-1 16,22 0-16,0 0 0,0 0 15,0 0-15,0 22 0,-1-22 16,1 0-16,0 0 0,0 0 0,21 1 16</inkml:trace>
  <inkml:trace contextRef="#ctx0" brushRef="#br1" timeOffset="110647.58">2095 14118 0,'0'0'16,"0"-21"-16,0-21 0,0 21 0,-21-1 16,21 1-16,0 0 0,0 0 0,-21 0 15,21 0-15,0-1 0,-21 22 31,21 22-15,0 20-16,-21-21 0,21 21 0,0-20 16,0 20-16,0 0 15,-21 1-15,21 20 0,-22-21 0,22 1 16,0-1-16,0 22 0,-21-22 16,21 0-16,0-21 0,0 22 0,0-1 15,0-21-15,0 0 0,0 1 16,0-1-16,21-21 0,1 0 0,-1 21 15,0-21-15,0 0 16,0 0-16,0-21 0,1 21 0,-1-21 16,0-1-16,0 1 0,0 0 15,0 0-15</inkml:trace>
  <inkml:trace contextRef="#ctx0" brushRef="#br1" timeOffset="110867.45">1799 14372 0,'0'0'16,"-21"0"-16,42 0 31,0 0-15,0 0-16,1 0 0,-1 0 0,0 0 15,0-21-15,21 21 0,-20-21 16,-1 21-16,0 0 0,21-21 15,-21 21-15,1 0 0,-1-21 16,21 21-16,-21 0 0</inkml:trace>
  <inkml:trace contextRef="#ctx0" brushRef="#br1" timeOffset="112273.62">2879 14542 0,'21'0'16,"-42"0"-16,63 0 0,-21 0 15,-21-22-15,0 1 16,21 0-16,-21 0 16,0 0-16,0 0 0,0-1 0,0 1 15,0 0-15,0 0 0,0 0 16,-21 0-16,0-22 0,0 43 0,-22-21 15,22 0-15,0 0 0,-21 21 16,21 0-16,-22 0 0,22 0 16,-21 0-16,-1 0 0,22 21 0,-21 0 15,21 0-15,-22 0 0,22 22 0,-21-22 16,21 21-16,0 1 0,-1-1 16,1-21-16,21 21 0,0 1 15,0-22-15,0 21 0,0-21 0,0 1 16,0-1-16,0 0 0,21 0 15,1-21-15,-1 0 0,0 0 0,21 0 16,-21 0-16,22 0 0,-22 0 16,42-21-16,-20 0 0,-1 0 15,-21-1-15,22 1 0,-22-21 16,21 21-16,-21-22 0,0 22 16,1-21-16,-1 21 0,-21-22 0,0 22 15,21-21-15,-21 21 0,0 0 0,21 21 16,-21-22-16,0 44 31,-21-1-31,0 21 16,21-21-16,-21 0 0,21 1 15,0 20-15,0-21 0,0 0 0,0 22 16,0-22-16,0 0 0,0 0 16,0 0-16,21 0 0,0 1 0,0-22 15,0 21-15,22-21 0,-22 0 16,0 0-16,21 0 0,1 0 0,-1 0 15,0 0-15,1 0 0,20 0 16,-21 0-16,1-21 0,20-1 0,-20 1 16,20 0-16,-21 0 0,1 0 15,-1 0-15,0-1 0,-20 1 16,-1 0-16,21-21 0,-42 21 0,0-22 16,21 22-16,-21 0 0,0-21 15,0 20-15,0 1 0,-21 0 0,0 0 16,0 0-16,0 21 0,-1 0 15,1 0-15,0 0 0,0 0 0,-21 0 16,20 0-16,1 0 0,0 21 16,-21 0-16,21 0 0,-1 22 0,1-22 15,0 0-15,21 21 0,0-21 16,0 1-16,0 20 0,0-21 0,0 0 16,0 0-16,21 1 15,0-22-15,1 0 0,-1 0 0,0 0 16,0 0-16,21 0 0,-20-22 15,41 1-15,-42 0 0,22 0 16,-22 0-16,0 0 0,0-1 16,0 1-16,0 0 0,1 0 0,-22 0 15,21-22-15,-21 22 16,21 21-16,-21-21 16,0 42 15,0 0-31,0 1 15,0-1-15,0 0 16,0 0-16,0 21 0,0-20 16,0 20-16,0 0 0,0 1 0,0-1 15,0 0-15,0 1 0,0 20 16,21-21-16,0 22 0,-21-1 0,21 1 16,-21-1-16,0 1 0,22-1 0,-1 22 15,-21-21-15,0 20 0,0-20 16,21 20-16,-21-20 0,21-1 0,-21 22 15,0-21-15,0-1 0,0 22 0,0-22 16,0 1-16,0-1 0,0-20 16,0 20-16,0-21 0,0 1 15,0-1-15,0 0 0,0 1 0,-21-22 16,0 0-16,0 0 0,-1 0 16,1-21-16,0 0 0,0 0 15,0 0-15,0-21 0,-1 0 16,1 0-16,0 0 0,0-22 0,-21 1 15,20-21-15,1-1 0,-21 1 0,21-1 16,0-21-16,-22 1 0,22-1 16,21-21-16,0 22 0,0-22 0,0 0 15,0 0-15,0 21 0,0 1 16,0-22-16,21 42 0,43-84 16,-43 85-16,0-1 0,21 22 15,-20-22-15,20 22 0,-21 0 16,21-1-16,-20 22 0,-1-21 0,0 21 15,0 0-15,0-1 0,-21 1 16,0 0 0,0 0-16,0 0 15</inkml:trace>
  <inkml:trace contextRef="#ctx0" brushRef="#br1" timeOffset="118252.58">7154 12171 0,'0'21'47,"0"0"-16,-21-21 94,0 0-31,0 0 0,0 0-94,-1 0 16,1 0-1,0 0 1,0 0-1,0 0-15,0 0 0,-1 0 16,1 0-16,0 0 0,0 0 16,0 0-16,0 0 15,-1 0-15,1 0 16,0 0-16,0 0 16,0 0-1,0 0 1,42 0 124,0 0-140,0 0 16,0 0-16,0 0 16,1 21-16,-1-21 0,0 0 15,0 0-15,0 0 0,0 0 16,1 0-16,-1 0 0,0 0 16,0 0-16,21 0 0,-20 0 15,-1 0-15,0 0 0,0 0 0,0 0 16,22 0-16,-22 0 0,0 0 15,0 0-15,0 0 0,22 0 0,-22 0 16,0 0-16,0 0 0,21 0 0,-20 0 16,20 0-16,0 0 0,1 0 15,-1 0-15,0 0 0,1 0 0,-1 0 16,0 0-16,22 0 0,-22 0 0,0 0 16,22 0-16,-22 0 0,22 0 15,-22 0-15,22 0 0,-22 0 0,0 0 16,22 0-16,-22 0 0,22 0 15,-22 0-15,85 0 16,-85-21-16,22 21 0,-1 0 0,1 0 16,-1 0-16,-20 0 0,20 0 0,1 0 15,-1 0-15,-21-21 0,1 21 16,20 0-16,-20 0 0,-1 0 0,0 0 16,22 0-16,-22 0 0,0 0 15,1 0-15,20 0 0,-20 0 0,62-21 16,-41 21-16,-1 0 0,-20 0 15,20 0-15,1 0 0,-1 0 16,-20 0-16,20 0 0,-21 0 16,22 0-16,-22-21 0,22 21 0,-22 0 15,22 0-15,-22 0 0,21 0 0,-20 0 16,20-21-16,1 21 0,-1 0 16,-20 0-16,20 0 0,1 0 0,-1 0 15,-21 0-15,1 0 0,-1 0 0,0 0 16,43 0-16,-43-22 15,-20 22-15,-1 0 0,0 0 0,0 0 16,0 0-16,0 0 0,1 0 16,-1 0-16,-42 0 109,-1 0-93</inkml:trace>
  <inkml:trace contextRef="#ctx0" brushRef="#br1" timeOffset="118924.7">8149 12996 0,'0'-21'16,"0"42"-16,21-63 0,-21 21 0,0 0 0,0 0 15,0-22-15,0 22 0,0 0 16,0 0-16,0 0 0,0-1 0,0 1 16,0 0-16,0 42 31,0 0-31,0 1 0,0 20 16,0 0-16,0 1 0,0-1 15,0 0-15,0 1 0,0-1 0,0 0 16,0 1-16,0-1 0,0 0 0,0-21 15,-21 22-15,0-22 16,21 0-16,-21 0 0,21 0 0,0 1 16,0-1-16,0 0 15,21-21 1,0-21 0</inkml:trace>
  <inkml:trace contextRef="#ctx0" brushRef="#br1" timeOffset="119215.11">8911 12806 0,'0'0'0,"21"-21"0,0-22 0,-21 22 16,0 0-16,22 21 0,-44 21 31,22 22-15,-21-22-16,0 21 0,0-21 0,21 22 15,-21-1-15,0 0 0,21 22 16,-22-22-16,22 0 0,-21-20 16,0 20-16,21 0 0,0 22 15,-21-43-15,21 0 0,0 0 0,0 0 16,0 1-16,0-1 0,21-21 31,-21-21-15,21-1-16</inkml:trace>
  <inkml:trace contextRef="#ctx0" brushRef="#br1" timeOffset="119519.94">8848 12954 0,'21'-21'0,"-42"42"0,42-84 16,0 41-16,0 1 0,-21 0 16,21 0-16,0 0 0,1 0 0,-1-1 15,21 22-15,-21-21 0,22 21 16,-22 0-16,63 0 15,-62 0-15,20 21 0,-21 1 16,21 20-16,-20-21 0,20 64 16,-21-43-16,0 0 0,-21 43 15,0-64-15,0 22 0,0-1 0,0 0 16,-21-21-16,0 1 0,21 20 16,-21-21-16,0 0 0,21 0 0,0 1 15,-22-22-15,22 21 0,-21-21 0,0 0 31,21-21-15,-21-1 0,0 1-1,21 0-15</inkml:trace>
  <inkml:trace contextRef="#ctx0" brushRef="#br1" timeOffset="119783.11">8848 13166 0,'21'0'31,"0"0"-31,0 0 16,0 0-16,22 0 0,-22 0 16,21 0-16,0 0 0,-20 0 15,20-21-15,0 21 0,1 0 0,-1 0 16,-21-22-16,21 22 0,-20 0 0,-1 0 15,0 0 1,-42 0 15</inkml:trace>
  <inkml:trace contextRef="#ctx0" brushRef="#br1" timeOffset="121992.26">14647 11748 0,'-21'21'16,"0"-21"-16,0 21 15,0-21-15,-1 0 0,1 0 16,0 0-1,0 0 1,42 0 62,0 0-78,0 0 16,1 0-16,-1 0 0,0 0 15,0 0-15,21 0 0,1 0 0,-1 0 16,0 0-16,22 0 0,-22 0 16,43 0-16,-22 0 0,22 0 15,0 0-15,-1 0 0,1 0 0,0 0 16,-1-21-16,22 21 0,-21 0 16,21 0-16,0 0 0,-1-21 0,22 21 15,-21 0-15,21 0 0,-21-22 0,21 22 16,0 0-16,21 0 0,127-21 15,-148 21-15,0 0 0,0 0 16,0 0-16,-21 0 0,21 0 0,-21 0 16,21 0-16,-21 0 0,0 0 15,0 0-15,-1 0 0,-20 0 0,0-21 16,84 21-16,-63 0 16,-21 0-16,-1 0 0,-20 0 0,20 0 15,1-21-15,0 21 0,-22 0 16,1 0-16,-1 0 0,1 0 15,-1 0-15,-20 0 0,41 0 16,-63 0-16,22-21 0,-1 21 16,-21 0-16,0 0 0,1 0 15,-1 0-15,-21-21 16,21 21-16,0 0 16,0 0-1,-21-22 1,-21 22 15</inkml:trace>
  <inkml:trace contextRef="#ctx0" brushRef="#br1" timeOffset="122575.83">16552 12404 0,'0'-43'31,"0"86"-31,0-107 16,0 85 15,0 1-15,0 20-16,0-21 0,0 0 16,0 22-16,0-1 0,-21-21 0,0 21 15,21 1-15,-21-1 0,0 22 16,-1-22-16,1 0 0,0 1 0,21-22 15,-21 21-15,0-21 0,21 22 16,-21-22-16,21 0 0,-22 0 0,22 0 16,22-42 31,-1 21-47,0-21 0,0 0 15,0 0-15,0-1 0</inkml:trace>
  <inkml:trace contextRef="#ctx0" brushRef="#br1" timeOffset="122876.66">17208 12404 0,'-21'21'31,"0"0"-31,21 0 0,0 0 16,-21 1-16,0-1 0,21 21 0,-21-21 15,21 22-15,0-1 0,-22-21 16,1 21-16,21 1 0,0-1 0,-21-21 16,0 22-16,21-22 0,-21 0 0,21 21 15,0-21-15,-21 1 0,-1-1 16,22 0-16,-21-21 15</inkml:trace>
  <inkml:trace contextRef="#ctx0" brushRef="#br1" timeOffset="123244.45">17060 12637 0,'21'0'0,"-42"0"0,42-22 0,1 1 15,-22 0-15,21 0 0,-21 0 16,21 0-16,0 21 0,0-22 16,0 1-16,1 0 0,-1 21 15,0-21-15,0 21 0,0 0 0,22-21 16,-22 21-16,21 0 0,-21 0 16,0 0-16,22 0 0,-22 21 0,21 0 15,-21-21-15,1 21 0,20 22 0,-21-22 16,0 0-16,0 21 0,-21-21 15,0 22-15,22-1 0,-22-21 0,0 22 16,21-1-16,-21-21 0,0 21 0,0-20 16,0-1-16,0 0 0,0 0 15,0 0-15,0 0 0,0 1 16,-21-1-16,-1 0 0,1-21 31,0 0-15,21-21-1,0 0 1,-21 21-16,21-22 0</inkml:trace>
  <inkml:trace contextRef="#ctx0" brushRef="#br1" timeOffset="123560.27">17187 12806 0,'-21'0'0,"0"0"31,21-21-15,21 21-16,0 0 0,0 0 0,1 0 16,-1-21-16,0 21 0,21-22 0,-21 22 15,1 0-15,20 0 0,0-21 16,-21 21-16,22 0 0,-22 0 0,0 0 15,0-21-15,0 21 0,1 0 16,-1 0-16,-42 0 47,-1 0-31,22 21-16,-21-21 0,0 0 0</inkml:trace>
  <inkml:trace contextRef="#ctx0" brushRef="#br1" timeOffset="127712.41">22881 9737 0,'0'0'0,"-21"0"16,0 0-16,0 0 0,-1 0 16,1 21-16,0-21 15,0 0-15,0 0 16,42-21 31,0 21-47,0 0 15,0 0-15,22-21 0,-22 21 0,21 0 16,1 0-16,-1 0 0,0 0 0,1 0 16,-1 0-16,0 0 0,1 0 15,20-22-15,1 22 0,-1 0 0,1 0 16,-1 0-16,22 0 0,-1 0 0,1 0 16,0 0-16,-1 0 0,22 0 15,-21 0-15,0-21 0,20 21 0,1 0 16,-21 0-16,21 0 0,0 0 15,-1-21-15,1 21 0,0 0 0,-21 0 16,-1 0-16,1-21 0,0 21 0,-1 0 16,1-21-16,0 21 15,-1 0-15,1-21 0,0 21 0,-1 0 16,-20-22-16,21 22 0,-22 0 0,22 0 16,-22-21-16,1 21 0,-22-21 15,22 21-15,-22 0 0,0 0 0,1 0 16,-1 0-16,-21 0 0,0 0 15,0 0-15,1 0 0,-1 0 0,0 0 47,-21-21 0,-21 21-47,0-21 0,-1 21 16,1 0-16,0-21 0</inkml:trace>
  <inkml:trace contextRef="#ctx0" brushRef="#br1" timeOffset="128336.57">24088 8255 0,'0'-21'0,"0"42"0,0-63 16,0 21-16,0-1 15,0 1-15,0 0 16,-22 21-16,22 21 31,-21 0-31,21 1 16,-21-1-16,0 21 0,21-21 16,-21 22-16,0-1 0,21 0 0,-22-21 15,1 22-15,0-1 0,21 0 16,-21 1-16,0-1 0,21 0 0,-21-20 15,21 20-15,-22 0 0,22-21 16,-21 22-16,21-22 0,0 0 0,0 0 16,0 0-16,0 1 0,0-1 15,21-21-15,1 0 0,-1 0 16,0 0-16,0 0 0,0 0 0,0-21 16,1 21-16,-1-22 0,0 1 15,0 0-15,0 0 0,0 0 16,1 0-16,-1-1 0</inkml:trace>
  <inkml:trace contextRef="#ctx0" brushRef="#br1" timeOffset="128548.96">23749 8573 0,'21'0'46,"0"0"-46,0 0 0,1 0 16,-1 0-16,0 0 0,0 0 16,21 0-16,-20 0 0,-1 0 0,0 0 15,21-22-15,-21 22 0,1 0 16,-1-21-16,0 21 0,21 0 0,-21 0 16</inkml:trace>
  <inkml:trace contextRef="#ctx0" brushRef="#br1" timeOffset="128948.73">24363 8530 0,'-21'0'0,"-1"21"32,44-21-1,-1 0-31,0-21 0,0 21 15,0 0-15,-21-21 0,21 21 0,1-21 16,-1 21-16,0-21 0,-21 0 16,21-1-16,-21 1 15,-21 21 1,0 0 0,0 21-16,-1 1 0,1-1 15,0 0-15,0 0 0,0 0 16,0 0-16,21 22 0,0-22 0,0 0 15,0 0-15,0 0 0,0 1 16,0 20-16,0-21 0,0 0 16,21 0-16,0 1 0,0-22 15,0 0-15,22 21 0,-1-21 0,-21 0 16,21 0-16,1 0 0,-1 0 16,0-21-16,1-1 0,-1 22 0,-21-21 15,22 0-15,-22 0 0</inkml:trace>
  <inkml:trace contextRef="#ctx0" brushRef="#br1" timeOffset="129192.04">24977 8467 0,'0'0'0,"0"-21"16,21 21-16,0 0 16,0 21-16,-21 0 15,21-21-15,-21 21 0,21 0 16,1 0-16,-1 1 0,-21-1 0,21-21 15,0 21-15,-21 0 0,0 0 0,21 0 16,-21 1-16,0-1 0,0 0 16,0 0-16,0 0 15,0-42 17,21 21-17,-21-21-15</inkml:trace>
  <inkml:trace contextRef="#ctx0" brushRef="#br1" timeOffset="129425.55">25336 8361 0,'0'0'0,"-21"0"16,0 21 0,0 0-16,0 0 0,0-21 15,-1 43-15,1-22 0,0 0 0,0 0 16,0 22-16,-22-22 15,22 0-15,0 21 0,0-21 0,0 1 16,0-1-16,-1 0 0,1 0 0,21 0 16,0 0-16,0 1 15,0-1-15,21-21 0,1 0 16,-1 0-16,0 0 0,0 0 0,21-21 16</inkml:trace>
  <inkml:trace contextRef="#ctx0" brushRef="#br1" timeOffset="129753.07">25802 8065 0,'0'-22'0,"0"44"0,0-65 0,0 22 16,0 0-16,0 42 15,0 0 1,-21 0-16,21 1 0,-21 20 15,21 0-15,-21 1 0,21-1 0,-22 0 16,22 1-16,-21-1 0,0 0 16,21 1-16,-21-1 0,21 0 0,-21-21 15,21 22-15,0-22 0,-21 21 16,21-21-16,0 22 0,0-22 0,0 0 16,0 0-16,0 0 0,0 1 15,0-1-15,21-21 16,0 0-16,0 0 15,0 0-15,0 0 0,1 0 0,-1-21 16,0-1-16,0 1 0,21 0 0,-20 0 16</inkml:trace>
  <inkml:trace contextRef="#ctx0" brushRef="#br1" timeOffset="130040.18">25569 8382 0,'-21'0'0,"42"0"0,-63 0 0,21 0 16,42 0-1,0 0 1,21 0-16,-20 0 0,20 0 0,-21 0 16,21-21-16,1 21 0,-1 0 0,0 0 15,1 0-15,-1 0 0,0 0 16,-20 0-16,20-21 0,-21 21 0,0 0 15,0 0-15,1 0 16,-44 0 15,1 0-15,0 0-16</inkml:trace>
  <inkml:trace contextRef="#ctx0" brushRef="#br2" timeOffset="-98480.31">20214 7599 0,'21'0'31,"0"0"-15,1 0-16,-1 0 16,21 0-16,0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2:50:36.0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1291 0,'0'21'16,"0"1"15,0-1-31,0 0 16,21-21-1,1 0-15,-1 21 0,0-21 16,0 0-16,0 0 0,0 0 16,22-21-16,-22 21 0,0-21 15,21 21-15,-20-21 0,20-1 0,-21 22 16,0-21-16,0 0 0,-21 0 16,0 0-16,0 0 0,0-1 15,-21 22-15,0-21 0,0 21 16,-21 0-16,20 0 0,-20 0 0,0 0 15,21 0-15,-22 0 16,1 21-16,-22 22 0,43-1 16,-21-21-16,21 0 0,0 22 15,-1-22-15,22 21 0,0-21 16,0 22-16,0-22 0,0 42 16,22-41-16,-22-1 0,63 21 15,-42-21-15,43-21 16,-43 21-16,21-21 0,-21 0 0,1 0 15,20 0-15,-21 0 0,0 0 16,0-21-16,-21 0 16,-21 21-1,0 0-15,0 0 0,0 0 16,-22 0-16,22 0 0,-21 21 16,0 0-16,-1 1 0,22-1 0,-21 21 15,-43 22-15,43-22 0,21-21 16,-1 21-16,1 1 0,0-22 15,0 21-15,21-21 0,0 22 0,0-22 16,0 0-16,21 0 0,0 0 16,0 1-16,1-22 0,20 0 0,-21 21 15,21-21-15,1 0 0,-1 0 16,0 0-16,22-21 0,-22-1 16,22 1-16,-1 0 0</inkml:trace>
  <inkml:trace contextRef="#ctx0" brushRef="#br0" timeOffset="695.69">1990 1736 0,'0'0'0,"0"-43"0,0 22 0,0 0 15,0 0-15,0 0 0,-22 0 16,1 21-16,0 0 16,0 0-16,-21 0 0,-1 21 0,22-21 15,0 21-15,0 0 0,-22 0 16,22 22-16,-21 20 0,0-21 15,20 1-15,1-22 0,21 21 16,0-21-16,-21 22 0,21-22 0,0 0 16,0 0-16,21 0 0,0-21 15,1 22-15,-1-22 0,0 0 16,21 0-16,-21-22 0,22 1 0,-1 21 16,-21-21-16,22 0 0,20-43 15,-42 43-15,22-21 16,-22 0-16,-21 20 0,0 1 0,21 0 15,-21 0-15,0 0 16,21 21-16,0-21 16,0 21-16,-21 21 15,0 0-15,0 0 0,0 0 16,0 22-16,0-1 0,-21 0 0,21-21 16,0 43-16,0-22 0,0 1 15,0 20-15,0-21 0,0 22 0,0-1 16,0 1-16,0 21 0,0-22 15,0 22-15,0-22 0,0 22 0,0-22 16,0 22-16,0 0 0,0-1 16,0-20-16,0 21 0,21-1 0,-21 1 15,0 0-15,0-22 0,0 1 16,0-1-16,0 1 0,0-22 16,0 0-16,0 1 0,-21-1 0,0-21 15,0 21-15,0-20 0,0-22 16,-1 21-16,1-21 0,0 0 0,-21 0 15,-1-21-15,1-1 0,0 1 16,-1-21-16,1 0 0,0-1 0,-1 1 16,1-22-16,0 1 0,21-1 0,-22-20 15,22 20-15,21-20 0,0 20 16,0-21-16,0 22 0,0 21 0,0-22 16,0 1-16,21-1 0,22 22 15,-22-22-15,0 1 0,21 20 0,-21-20 16,22-1-16,-1 22 15,0-21-15,1 20 0,-22 1 0,21 0 16,1-1-16,-22 22 0,21-21 16</inkml:trace>
  <inkml:trace contextRef="#ctx0" brushRef="#br0" timeOffset="939.26">2752 1693 0,'0'0'0,"0"-21"15,-22 21-15,22 21 47,0 1-31,0-1-1,0 0-15,0 0 0,0 0 16</inkml:trace>
  <inkml:trace contextRef="#ctx0" brushRef="#br0" timeOffset="1130.11">2667 2159 0,'0'0'0,"-21"21"15,0-21-15,21 21 79</inkml:trace>
  <inkml:trace contextRef="#ctx0" brushRef="#br0" timeOffset="2398.46">2963 4530 0,'0'-21'0,"0"42"0,-21-21 62,0 21-62,-21 21 0,20 1 16,-20-1-16,21 0 0,-21 22 0,-22-1 16,22-20-16,-22 41 0,1-41 15,-1 20-15,1 1 0,-1-22 0,1 0 16,20 1-16,1-1 0,21-21 0,-21 0 15,-1 0-15,1 1 0,21-1 16,21 0 0,0-42-1,0 0-15,0-1 16,0 1-16,0 0 0,21 0 16,0 0-16,0 0 0,0-1 15,22 22-15,-22 0 0,42 0 16,-20 0-16,-1 0 0,-21 0 0,22 22 15,-1-1-15,0-21 0,1 21 16,-1 0-16,0 0 0,22 22 16,-22-22-16,-21 0 0,0 0 15,22 0-15,-22-21 0,0 21 16,0-21-16,0 0 0,1 0 16,-1 0-16,0 0 15,0 0-15,0 0 0,0-21 16</inkml:trace>
  <inkml:trace contextRef="#ctx0" brushRef="#br0" timeOffset="2643.82">3260 5080 0,'0'0'0,"0"-21"0,0 42 31,0 0-31,0 0 0,0 1 15,0-1-15,-22 0 0,22 21 0,-21-21 16,21 1-16,0-1 0,0 0 16,0 0-16,-21 0 0,21 0 15,0 1-15,-21-1 16,21-42 15,21-1-31</inkml:trace>
  <inkml:trace contextRef="#ctx0" brushRef="#br0" timeOffset="2982.67">3260 4741 0,'0'0'0,"0"22"47,0-1-47,0 0 16,0 0-1,21-21-15,0 0 16,0 0-16,0 0 0,-21-21 16,21 21-16,1-21 0,-1 21 15,-21-21-15,21-1 0,-21 1 0,0 0 16,0 0-16,0 0 16,-21 21-16,0-21 0,-1 21 0,1 0 15,0 0-15,0 0 0,0 0 16,0 0-16,-1 0 0,1 0 0,21 21 15,0 0-15,-21 21 0,21-21 16,0 1-16,0 20 0,0-21 16,0 21-16,0-20 0,21 20 0,0-21 15,-21 0-15,22 0 0,-1 1 16,21-1-16</inkml:trace>
  <inkml:trace contextRef="#ctx0" brushRef="#br0" timeOffset="3450.11">3725 5017 0,'-21'21'31,"21"0"-31,0 0 0,0 0 16,0 0-16,-21 1 0,21-1 0,0 0 15,0 0-15,0 0 0,-21 0 0,21 1 16,0-1-16,0 0 15,0 0-15,0 0 16,-21-21 0,21-21-1,0 0 1,0 0-16,0 0 0,0-1 16,0 1-16,0-21 0,42-43 15,-21 43-15,0 0 0,22 20 0,-22-20 16,0 0-16,21 21 0,1-1 15,-1 1-15,-21 21 0,21 0 0,1 0 16,-22 21-16,21 1 0,-21-1 16,22 0-16,-22 0 0,0 21 0,-21-20 15,0 20-15,0 0 0,0-21 16,0 22-16,0-22 0,0 21 16,-21-21-16,0 1 0,21-1 0,-21 0 15,-1 21-15,1-42 0,21 21 16,21-21 15,1-21-31,-1 0 16,0 0-16</inkml:trace>
  <inkml:trace contextRef="#ctx0" brushRef="#br0" timeOffset="3816.3">4614 4847 0,'0'0'0,"-21"0"16,0 0 0,21 21-16,0 1 0,0 20 0,-21 21 15,21-20-15,-21-1 0,21 0 16,0 22-16,0-22 0,-22 22 16,22 63-16,-21-64 0,21 22 15,0-22-15,0 22 0,-21 0 16,21-1-16,-21 1 0,0 0 15,21 21-15,-21-22 0,-1 1 0,1 21 16,0-22-16,0 1 0,0 0 0,21-1 16,0-20-16,-21-1 0,21 1 15,-22-1-15,22-20 0,-21 20 0,21-20 16,0-1-16,0 43 16,0-64-16,-21-21 0,21-21 31,0-22-31,0 22 0,0-21 0,0-1 15,21 1-15,0-21 0,1-1 16,-1-21-16,0 1 0,21-1 0</inkml:trace>
  <inkml:trace contextRef="#ctx0" brushRef="#br0" timeOffset="4155.88">4360 5355 0,'0'0'0,"-21"-63"0,0 20 16,0 1-16,21 0 0,0-1 15,0-41-15,0 41 0,0 1 16,0-64-16,21 85 16,42-21-1,-41 21-15,20-1 0,43 22 16,-43 0-16,-21 0 0,21 22 16,1-1-16,-1 0 0,-21 21 0,0-21 15,1 22-15,-1-1 0,-21 0 0,0 1 16,0-1-16,-21 0 0,-1 1 15,1-22-15,-21 21 0,0-21 0,20 1 16,-20 20-16,0-42 0,21 21 0,-22 0 16,22 0-16,0-21 0,-21 22 15,20-22-15,44 0 32,-1 0-32,0-22 15,0 22-15,21-21 0,-20 0 16,20 0-16,0 0 0</inkml:trace>
  <inkml:trace contextRef="#ctx0" brushRef="#br0" timeOffset="4907.43">5143 4741 0,'0'0'0,"-21"22"31,21-1-31,-21 0 0,0 0 0,21 0 16,0 22-16,-21-22 0,0 21 15,21 0-15,0 1 0,0-1 0,0 0 16,0-20-16,0 20 0,0-21 16,0 21-16,0-20 0,0-1 0,0 0 15,21 0-15,0 0 0,0-21 16,0 21-16,0-21 0,1 0 16,-1 0-16,21 0 0,-21 0 15,0-21-15,22 0 0,-1 0 0,-21 0 16,22 0-16,-22-1 0,0-20 0,21 21 15,-21-21-15,1-1 0,-22 1 16,0 0-16,21-1 0,-21 22 0,21-21 16,-21 21-16,0-1 0,0 1 0,0 42 31,-21 1-15,0-1-16,21 0 0,0 0 0,0 21 15,-22-20-15,22 20 0,0-21 16,-21 21-16,21-20 0,0 20 0,0-21 15,0 0-15,0 22 0,0-22 16,21-21-16,1 21 0,-22 0 0,21-21 16,21 0-16,-21 0 0,0 0 0,22 0 15,-22 0-15,21 0 0,-21 0 16,22 0-16,-1-21 0,-21 0 0,22 0 16,-22-1-16,21-20 0,-21 0 0,0-1 15,1 1-15,-1 0 0,0-22 16,0-42-16,0 43 15,-21 21-15,0-22 0,21 22 0,1-1 16,-22 1-16,0 0 0,0 21 16,0-1-16,0 1 0,0 42 31,-22 1-31,1 20 0,0-21 16,21 21-16,-21 1 0,21-1 0,-21 0 15,21 1-15,-21 20 0,21-20 0,0-1 16,0 0-16,0 22 0,0-22 15,0 0-15,0-20 0,0 20 16,0-21-16,0 21 0,0-20 0,21-1 0,-21 0 16,21 0-16,0 0 15,0-21 1,0 0-16,1 0 16,-1 0-16,-21-21 0,0 0 0,21 0 15,0 0-15,-21-1 0,21 1 16,-21-21-16,0 21 0</inkml:trace>
  <inkml:trace contextRef="#ctx0" brushRef="#br0" timeOffset="5095.26">5948 4720 0,'0'0'0,"-21"0"0,-1 0 16,1 0-16,42 0 31,1 0-31,-1 0 15,0 0-15,0 0 0,21 0 0,-20 0 16,20 0-16,-21 0 0,21-21 16,-20 21-16,20 0 0,-21-21 0,0 21 15,22-21-15,-22 21 0</inkml:trace>
  <inkml:trace contextRef="#ctx0" brushRef="#br0" timeOffset="5622.4">6900 4276 0,'0'0'0,"-21"0"16,21 21-1,0 0 1,21-21-16,-21 21 0,21-21 15,1 21-15,-1 1 0,21-22 16,-21 21-16,0 0 0,43 0 16,-43-21-16,21 21 0,-20-21 15,20 21-15,-21-21 0,21 0 16,22 22-16,-43-22 0,0 0 16,0 0-16,1 0 0,-1 0 0,0 0 15,0 0-15,0 0 0,-21 21 31,-21-21-15,-21 21-16,21 0 16,-1 0-16,-20-21 0,0 21 0,21 1 15,-22 20-15,1-21 16,0 21-16,-1-20 0,22 20 0,-21-21 16,-1 21-16,22-20 0,-21 20 0,21-21 15,0 0-15,-1 0 0,1 1 0,0-1 16,21 0-16,-21-21 0,21 21 15,0 0 1,0-42 31</inkml:trace>
  <inkml:trace contextRef="#ctx0" brushRef="#br0" timeOffset="5787.37">6964 5038 0,'0'0'0,"0"-21"110,0-1-110</inkml:trace>
  <inkml:trace contextRef="#ctx0" brushRef="#br0" timeOffset="6310.78">8107 4085 0,'0'-21'0,"0"42"0,0-63 16,0 21-16,0 42 31,0 0-16,0 0-15,0 22 0,0-1 16,0 0-16,0 1 0,0-1 0,0 21 16,-21-20-16,21-1 0,0 0 0,-22 1 15,1-1-15,21 0 0,-21 1 16,21-1-16,-21 0 0,21 1 16,-21-1-16,21-21 0,0 0 0,0 1 15,0-1-15,21-21 16,0 0-16,0-21 15,0-1-15,22-20 0,-22 21 16,0 0-16</inkml:trace>
  <inkml:trace contextRef="#ctx0" brushRef="#br0" timeOffset="6538.1">8488 4170 0,'0'0'0,"0"21"16,0 0-16,0 0 15,0 22-15,0-22 0,0 21 16,0 1-16,0-1 0,0-21 0,-21 21 16,21 1-16,-22-22 0,22 21 0,-21-21 15,0 1-15,21 20 0,-21-21 16,21 0-16,0 43 16,-21-43-16,21 0 0</inkml:trace>
  <inkml:trace contextRef="#ctx0" brushRef="#br0" timeOffset="6722.77">8043 4657 0,'21'0'47,"1"0"-47,20 0 0,-21 0 15,0 0-15,0 0 0,22-21 0,-1 21 16,-21-22-16,22 22 16,-1-21-16,-21 21 0,21-21 0,-20 21 15,20-21-15,-21 21 0</inkml:trace>
  <inkml:trace contextRef="#ctx0" brushRef="#br0" timeOffset="7075.12">8636 4530 0,'0'21'15,"21"-21"17,0 0-32,0 0 15,1 0-15,20 0 0,-21-21 16,0 21-16,22-21 0,-22-1 0,21 22 16,-21-21-16,22 0 0,-22 0 0,0 21 15,0-21-15,-21 0 0,0-1 16,0-20-16,0 21 0,0 0 15,-21 21-15,0 0 0,0 0 16,-1 0-16,-20 0 0,21 21 16,0 0-16,0 0 0,-22 0 0,22 1 15,0 20-15,0-21 0,0 21 0,-1-20 16,22 20-16,0-21 16,0 21-16,0-20 0,0-1 0,0 0 15,0 0-15,22 0 0,-1 0 0,0 1 16,0-22-16,0 0 0,0 0 15,22 0-15,-22 0 0,21 0 0,1 0 16,-1 0-16,-21-22 0,21 1 0,43 0 16</inkml:trace>
  <inkml:trace contextRef="#ctx0" brushRef="#br0" timeOffset="7338.97">9504 4022 0,'0'0'0,"0"-43"0,0 22 15,-21 21 1,21 21 0,-22 22-16,22-22 0,0 21 0,0 1 15,0 20-15,0-21 0,-21 1 0,21-1 16,0 0-16,0 1 16,0-1-16,-21 0 0,21 1 0,0-22 15,0 0-15,0 21 0,0-20 0,0-1 0,0 0 16,-21-21-16,21 21 15,21-21 1,0-21-16,-21 0 16,21 0-16,1-1 0,-1 1 15</inkml:trace>
  <inkml:trace contextRef="#ctx0" brushRef="#br0" timeOffset="7598.7">9885 3895 0,'0'0'0,"0"21"16,-21 0-16,-1 0 16,1 22-16,21-1 0,0-21 0,-21 21 15,0 1-15,21 63 0,0-64 16,-21 0-16,21 1 0,-21-1 16,21-21-16,-22 21 0,22 1 15,0-22-15,0 0 0,0 21 0,0-20 16,0-1-16,0 0 0,0 0 15,0 0 1,22-21-16,-1 0 16,0-21-16,0 21 0,0-21 15,22 0-15,-22 0 0,21-1 0</inkml:trace>
  <inkml:trace contextRef="#ctx0" brushRef="#br0" timeOffset="8186.38">10266 4297 0,'0'0'0,"-21"0"0,-1 21 16,22 0-16,-21 0 0,0 1 0,0-1 15,0 0-15,0 21 0,-1-21 16,22 1-16,-21 20 0,21-21 16,0 0-16,0 0 0,0 1 15,0-1-15,21 0 0,1-21 0,-1 21 16,21-21-16,-21 0 0,0 0 15,22 0-15,-1 0 0,-21 0 0,22 0 16,-22 0-16,21-21 0,0 0 0,1 0 16,-22-1-16,0 1 15,0 0-15,0-21 0,-21 21 16,22-1-16,-22-20 0,0 0 0,0-1 16,-22-20-16,1 21 0,0-1 15,0 22-15,0 0 0,-22 21 16,22 0-16,-21 0 0,0 0 0,-1 21 15,1 0-15,21 0 0,-22 1 0,1 20 16,21-21-16,-21 21 0,20 1 16,1-1-16,0 0 0,21-20 0,0 20 15,0-21-15,0 21 0,0-20 0,21-1 16,0 0-16,1 0 16,20 0-16,-21 0 0,21-21 0,-20 0 15,20 0-15,-21 0 0,21 0 0,-20 0 16,20 0-16,0 0 0,-21-21 15,1 0-15,20 0 0,-21 21 0,0-42 16,0 20-16,1 1 0,-22 0 0,0-21 16,0-1-16,0 22 0,0-21 15,0 0-15,0-1 0,-22 22 0,1 0 16,0 0-16,0 0 0,-21 21 0,20 0 16,-20 0-16,0 0 0,-1 21 15,1 0-15,21-21 0,-21 21 0,20 0 16,-41 22-16,63-22 15,0 0-15,0 0 16</inkml:trace>
  <inkml:trace contextRef="#ctx0" brushRef="#br0" timeOffset="8971.93">11620 4170 0,'0'21'15,"22"-21"1,-1 0-16,0 0 0,0-21 16,0 0-16,0 21 0,1-21 0,20-1 15,-21 1-15,21 0 0,-20 0 16,-1 0-16,0 0 0,0-22 16,0 22-16,0 0 0,-21-43 15,0 43-15,0 0 0,0-21 16,0 21-16,-21-1 0,21 1 0,-21 0 15,0 21-15,0 0 0,0 0 0,-1 0 16,1 0-16,0 0 0,0 0 16,0 42-16,0-20 0,-1 20 0,-20 64 15,21-43-15,21 1 0,-21 20 16,21-20-16,0 21 0,-21-1 16,-1-20-16,22 20 0,-21 1 0,0 0 15,21-1-15,0 22 0,-21-21 16,21 21-16,-21-22 0,0 1 0,21 21 15,-22 63-15,22-63 16,-21-21-16,0 84 0,21-84 16,0-22-16,-21 43 0,21-64 15,0 1-15,0-1 0,0-21 0,21 0 16,0 1-16,0-22 16,1 0-16,-1 0 0,21-22 15,0 1-15,-20 0 0,20-21 0,-21 21 16,21-22-16,-20 1 0,20 0 15,-21-22-15,21 1 0,-20-1 16,-1 1-16,0-1 0,-21 1 0,0-22 16,0 21-16,0-20 0,0 20 0,-64-84 15,43 63-15,-21 22 16,0-1-16,-1 1 0,22 21 0,-21-1 16,-1 1-16,22 0 0,-21 20 0,21 1 15,0 0-15,-1 21 0,1-21 16,21 0-1,21 21 1,1 0-16,-1 0 0,21-21 16,0-1-16,-20 22 0,41-21 0,-21 21 15,22-21-15,-22 0 0</inkml:trace>
  <inkml:trace contextRef="#ctx0" brushRef="#br0" timeOffset="9438.26">12531 4233 0,'0'0'0,"21"-21"0,-21-21 15,0 21-15,0-22 0,0 1 16,0 21-16,-21 0 0,-1 0 0,22-1 16,-21 22-16,0 0 0,-42 0 15,41 0-15,1 22 0,-21 20 16,21-21-16,0 21 0,-22 1 16,22-1-16,-21 0 0,21 1 15,-1-1-15,-20 0 0,21 1 0,0-1 16,21 0-16,-21 22 0,21-22 15,0 1-15,0-22 16,21 0-16,0 0 0,0-21 0,21 0 16,-20 0-16,20 0 0,0 0 0,1 0 15,-22 0-15,21-21 0,0 0 16,-20 0-16,20-1 0,-21 1 0,21 0 16,-20-21-16,-1-1 0,-21 1 15,21 21-15,-21-21 0,21-1 0,-21 1 16,21 0-16,-21 20 0,0 1 0,0 0 15,0 42 17,0 0-32,0 1 0,-21 20 15,21-21-15,-21 0 0,21 22 16,-21-22-16,21 21 0,0-21 0,0 0 16,0 1-16,0-1 0,0 0 0,0 0 15,0 0-15,0 0 0,21-21 16,0 0-16,0 0 15,0 0-15,1 0 0,-1 0 0,21 0 16,-21 0-16,22-21 0</inkml:trace>
  <inkml:trace contextRef="#ctx0" brushRef="#br0" timeOffset="9688.03">13441 4128 0,'0'0'16,"-21"0"-16,-1 0 0,1 0 15,0 0-15,0 0 0,0 0 16,-22 0-16,22 21 0,-21 0 0,21 21 16,0-21-16,-22 1 0,22 20 0,0 0 15,0-21-15,0 22 0,-1-22 16,22 21-16,0-21 0,0 1 0,0 20 16,0-21-16,0 0 0,22 0 15,-1 1-15,0-22 0,0 0 16,21 0-16,1 0 0,-22 0 0,21 0 15,1 0-15,-1 0 0,0-22 16,1 1-16</inkml:trace>
  <inkml:trace contextRef="#ctx0" brushRef="#br0" timeOffset="10071.81">13652 4318 0,'0'0'0,"-21"0"16,21 21-1,21-21-15,-21 21 16,22-21 0,-1 0-16,0 0 0,21 0 15,-21 0-15,1 0 16,20 0-16,-21 0 0,0-21 0,22 21 16,-22-21-16,0 21 0,-21-21 0,0 0 15,0 0-15,0-1 16,0 1-16,0 0 0,-21 0 0,0 21 15,-1 0-15,1 0 0,0 0 0,0 0 16,0 0-16,-22 0 0,22 21 16,0 0-16,0 0 0,0 1 0,0-1 15,-1 21-15,22-21 0,-21 0 16,21 22-16,0-22 0,0 21 16,0-21-16,0 1 0,0-1 0,21 0 15,1 0-15,-1 0 0,0-21 0,0 21 16,21-21-16,-20 0 0,20 0 15,-21 0-15,21 0 0,1 0 0,-1 0 16,0 0-16,-20-21 0,20 0 0,21 0 16</inkml:trace>
  <inkml:trace contextRef="#ctx0" brushRef="#br0" timeOffset="10582.42">14605 3810 0,'0'-21'0,"0"42"0,-21-63 0,0 42 15,-1 0-15,1 0 0,0 0 16,21 21-16,-21 0 0,0 0 16,0 0-16,21 22 0,0-1 0,-22 0 15,22 1-15,0 20 0,-21-20 0,21 20 16,0-21-16,0 1 0,0-1 16,0 0-16,0 1 0,0-1 0,0-21 15,-21 22-15,21-22 0,0 0 0,0 0 16,0 0-16,0 0 0,-21-21 31,0-21-15,21 0-16,0 0 15,0 0-15,0 0 0,0-22 0,0 22 16,21-21-16,0-1 0,0 1 0,0 21 16,22-21-16,-22-1 0,21 22 15,-21 0-15,22 0 0,-1 21 0,0 0 16,-20 0-16,20 0 0,-21 0 15,21 21-15,-20 21 0,20-21 0,-21 1 16,0 20-16,0-21 0,-21 21 16,0-20-16,0 20 0,0-21 0,0 21 15,-21-20-15,0-1 0,0 0 16,-21 0-16,-1 0 0,-20 22 16,20-22-16,1-21 0,-21 21 15,20-21-15,1 0 0,21 0 0,-22 0 16,1 0-16,21 0 0,0 0 0,0 0 15,-1 0-15,44-21 16,-1 21 0,0-21-16,21-1 0,1 1 0</inkml:trace>
  <inkml:trace contextRef="#ctx0" brushRef="#br0" timeOffset="11287.23">15473 4191 0,'0'0'0,"-21"0"16,-1 0-16,1 0 0,-21 0 15,21 21-15,-22 0 0,-20 22 16,42-22-16,-22 21 0,22-21 0,0 1 16,-21 20-16,21-21 15,-1 21-15,1-20 0,0-1 0,0 0 16,21 0-16,0 0 0,0 0 0,0 22 15,0-22-15,21-21 0,0 0 16,22 21-16,-22-21 0,21 0 0,-21 0 16,22 0-16,-1 0 0,0 0 15,-21-21-15,1 0 0,20 21 16,-21-21-16,0-1 0,-21 1 0,0-21 16,0 21-16,0-22 0,0 22 15,-21-63-15,21 62 16,-21 1-16,0-21 0,21 21 0,-21 0 15,21-1-15,0 1 0,0 0 0,21 0 16,0 21-16,0 0 16,21 0-16,-20 0 0,20 0 0,0 0 15,1 0-15,-1 0 0,0 0 16,-21 21-16,43 21 16,-43-20-16,0-1 0,0 21 15,1-21-15,-22 0 0,0 1 16,0-1-16,0 0 0,-22 0 0,1 0 15,0 0-15,0 1 0,-21 20 16,20-21-16,1 0 0,0 0 16,21 1-16,0-1 0,0 0 0,21 0 15,0-21-15,1 0 0,-1 0 16,21 0-16,-21 0 0,43 0 16,-22 0-16,0 0 0,-20 0 15,20 0-15,-21-21 0,21 0 0,1-22 16,-43 22-16,0 0 15,0 0-15,0-21 0,0 20 16,0-20-16,0 0 0,-21 21 0,21-22 16,-43 1-16,22 21 0,0 0 15,0-1-15,-22 1 0,22 0 0,0 0 16,0 21-16,0 0 0,0 0 16,21 21-16,-22 0 0,22 0 15,0 1 1,22-22-16,-1 0 0,21 0 0</inkml:trace>
  <inkml:trace contextRef="#ctx0" brushRef="#br0" timeOffset="11861.91">16679 3810 0,'0'0'0,"-21"0"0,0 0 15,0 0-15,21 21 0,-21 0 0,-1 22 16,22-22-16,-21 21 0,0 22 16,21-22-16,-21 0 0,0 22 0,0-22 15,-1 22-15,22-22 0,-21 0 16,0 1-16,0 41 16,0-41-16,21-22 0,-21 42 15,-1-41-15,22-1 0,0 0 0,0 0 16,22-42 15,20 0-31,-21 0 16,0-1-16,22 1 0,-1 0 15,-21 0-15,21-21 0,1 20 0,-1 1 16,0 0-16,1-21 0,-1 21 16,-21-1-16,22 22 0,-22-21 0,0 21 15,21-21-15,-63 21 31,0 0-31,0 0 16,0 21-16,-22-21 0,22 0 0,-21 21 16,-1-21-16,1 0 0,21 22 15,0-22-15,-22 0 0,22 21 0,21 0 16,-21-21-16,21 21 0,0 0 16,0 0-16,0 1 15,21-1-15,0-21 0,1 21 16,-1-21-16,0 21 0,0-21 0,0 21 15,0-21-15,22 0 0,-22 21 16,0-21-16,0 0 0,0 0 16,1 0-16,-1 0 0,0 0 15,0 0-15,0 0 16,0-21-16,22 0 0</inkml:trace>
  <inkml:trace contextRef="#ctx0" brushRef="#br0" timeOffset="12293.99">18373 3874 0,'0'0'0,"0"-22"16,-22 22-1,1 0-15,0 22 16,0-1-16,0 0 0,0 0 0,-1 21 15,1 1-15,-21-22 0,0 21 16,-1 1-16,1-1 0,0 0 0,-64 43 16,42-43-16,1 1 0,20-22 15,-20 0-15,21 0 0,-1 0 16,22 0-16,-21 1 0,63-22 31,0 0-31,21 0 16,-20 0-16,20 0 0,0 0 0,1 0 15,-1 0-15,0 21 0,1-21 16,-1 21-16,-21-21 0,21 21 16,1-21-16,20 21 0,-42 0 15,22 1-15,-22-22 0,0 0 0,0 21 16,0-21-16,1 0 0,-22 21 16,21-21-16</inkml:trace>
  <inkml:trace contextRef="#ctx0" brushRef="#br0" timeOffset="12827.95">19198 3704 0,'0'-21'16,"0"42"-16,0-63 0,0 21 16,-21 42-1,0-21 1,0 21-16,-1 21 0,1-20 0,0 20 15,0 0-15,0 22 0,-22-22 16,22 43-16,-21-22 0,-22 1 0,22 20 16,0-20-16,-22 21 0,1-22 15,20 1-15,-62 41 0,62-41 16,1-1-16,21-20 0,-22-1 16,22-21-16,0 22 0,21-22 0,0 0 15,0 0-15,-21 0 0,21 0 16,21-21-1,-21-21-15,21 0 16,0 0-16,1 0 0,20-22 16,-21 22-16,21 0 0</inkml:trace>
  <inkml:trace contextRef="#ctx0" brushRef="#br0" timeOffset="13066.36">19135 4339 0,'21'0'0,"-42"0"0,63-21 0,-42 0 15,0 42 1,0 0-16,0 0 16,0 1-16,-21-1 0,0 0 15,-1 0-15,22 21 0,-21-20 0,0-1 16,0 0-16,21 0 0,0 0 0,-21 0 16,21 1-16,-21-1 15,21 0-15,0-42 31,0 0-15,21-1-16,0 1 0,-21 0 0</inkml:trace>
  <inkml:trace contextRef="#ctx0" brushRef="#br0" timeOffset="13243.28">19283 4043 0,'-21'0'0,"42"0"0,-64 0 15,43-21-15,-21 21 16,21 21 0,0 0-1,0 0 1,21-21-16,1 0 16</inkml:trace>
  <inkml:trace contextRef="#ctx0" brushRef="#br0" timeOffset="13710.01">19537 4339 0,'0'21'16,"0"-42"-16,0 64 0,-21-22 0,21 0 0,0 0 16,0 0-16,-22 0 0,22 1 15,-21-1-15,21 0 0,0 0 16,0 0-16,0 0 31,-21-21-31,0 0 16,21-21-1,0 0-15,0 0 16,0 0-16,0 0 0,0-1 0,0 1 16,21-21-16,0 21 15,22-22-15,-1 1 0,0 21 0,1-21 16,-1 20-16,21-20 0,-20 42 15,20-21-15,-20 21 0,20 0 0,-21 0 16,1 21-16,-1 0 0,0 0 0,22 43 16,-43-22-16,0-21 15,-21 22-15,0-22 0,0 0 0,0 43 16,0-43-16,-21 0 0,0 0 16,21 0-16,-21 0 0,0 1 15,-1-22-15,1 21 0,0-21 16,0 0-16,0 21 15,42-42 17,21 21-32,-21-21 0,1-1 15</inkml:trace>
  <inkml:trace contextRef="#ctx0" brushRef="#br0" timeOffset="14046.75">20659 4170 0,'0'0'0,"-22"0"16,1 21 0,0 21-16,0-20 15,21-1-15,-21 21 16,21 0-16,-21 1 0,-1-1 0,22 0 16,-21 1-16,21-1 0,-21 22 0,0-22 15,-21 21-15,20 22 0,1-21 16,0-1-16,0 22 0,0-22 0,0 1 15,21 20-15,-22-20 0,22-1 0,0 1 16,0 21-16,0-22 0,0 1 16,0-1-16,0-21 0,0 22 0,0-22 15,0 1-15,0-1 0,22-21 0,-22 21 16,0-20-16,0 20 16,-22-63 15,22-22-31,0 22 0,0-21 15,0 0-15,0-1 0</inkml:trace>
  <inkml:trace contextRef="#ctx0" brushRef="#br0" timeOffset="14371.83">20510 4339 0,'0'0'0,"0"-21"15,0 0-15,0 0 0,22 21 16,-1 0-16,0-21 0,21 21 0,-21 0 16,22 0-16,-1 0 0,-21 0 15,22 0-15,41 21 0,-41 0 16,-1 0-16,-21 21 0,0-20 16,0-1-16,-21 21 0,0-21 0,0 22 15,0-22-15,0 21 0,-21-21 0,0 0 16,0 1-16,0-1 0,-64 0 15,64 0-15,-21-21 0,-1 0 16,1 0-16,21 0 0,-43 0 16,43 0-16,0 0 0,21-21 31,21 0-31,0 21 0,0-21 16,22 21-16</inkml:trace>
  <inkml:trace contextRef="#ctx0" brushRef="#br0" timeOffset="15100.12">21315 4318 0,'0'0'0,"-21"0"16,21-21-16,-22 21 0,1 0 16,21 21-1,0 0-15,0 0 0,0 1 16,0-1-16,0 0 0,-21 21 15,21-21-15,0 1 0,0 20 16,0-21-16,0 0 0,0 0 16,0 1-16,21-22 15,0 0-15,1 0 16,-1 0-16,0 0 0,0 0 0,0 0 16,0 0-16,22 0 0,-22-22 0,21-20 15,1 21-15,-22 0 16,0-22-16,0 22 0,0-21 15,0 0-15,1-1 0,-1 22 0,-21-21 16,0 21-16,0-22 0,0 22 16,0 42-1,-21 0 1,-1 1-16,1-1 0,0 0 16,21 21-16,0-21 0,-21 1 0,21 20 15,-21-21-15,21 0 0,0 22 16,0-22-16,0 0 0,0 0 0,0 0 15,21 0-15,0-21 0,0 0 0,0 0 16,1 0-16,-1 0 16,0 0-16,21 0 0,-21 0 0,1 0 15,-1-21-15,21 21 0,-21-21 0,0 0 16,1-21-16,-1 20 0,0-20 16,0 0-16,0-22 0,0 22 0,1-22 15,-1 1-15,0-1 0,-21 22 16,21-64-16,-21 64 0,21 21 15,-21 0-15,0-1 0,0 1 0,0 0 16,-21 21 0,0 21-16,0 0 15,21 1-15,-21-1 0,-1 21 0,1 0 16,21 1-16,-21-1 0,21 22 16,-21-22-16,21 0 0,0 1 15,-21 20-15,21-21 0,-21-20 0,21 20 16,0 0-16,0-21 0,0 1 0,0-1 15,0 0-15,0 0 0,0 0 16,21-21-16,0 0 0,0 0 16,0 0-16,0 0 0,1 0 15,-1-21-15,0 0 0</inkml:trace>
  <inkml:trace contextRef="#ctx0" brushRef="#br0" timeOffset="15299.84">21907 4085 0,'0'0'0,"-21"0"0,0 0 0,0 0 15,42 0 17,0 0-32,0 21 0,22-21 15,-22 0-15,0 0 0,21 0 0,-20 0 16,-1 0-16,0 0 0,0 0 0,21 0 15,-20 0-15</inkml:trace>
  <inkml:trace contextRef="#ctx0" brushRef="#br0" timeOffset="15729.59">22500 3874 0,'-21'0'32,"21"21"-17,21-21-15,0 21 0,0-21 16,-21 21-16,22-21 0,-1 21 16,0 0-16,0-21 0,0 22 15,0-1-15,1 0 0,-22 0 16,21-21-16,-21 21 0,0 0 15,0 1-15,0-1 16,0 0-16,0 0 16,-21 0-16,-1 0 15,1 1-15,21-1 0,-21-21 0,0 21 16,21 0-16,-21 0 0,0 0 16,-1 1-16,1-22 0,0 21 15,-21 0-15,21 0 0,-1 0 0,-20-21 16,21 21-16,-21 1 0,20-1 15,1 0-15,0-21 0,0 21 0,0 0 16,0-21-16,21 21 0,-22-21 0,22 22 16</inkml:trace>
  <inkml:trace contextRef="#ctx0" brushRef="#br1" timeOffset="26031.01">2773 5969 0,'0'0'0,"0"-21"16,-21 21-16,-1 0 0,1 0 0,0-21 16,0 21-16,0 0 15,0 0-15,-1 0 16,1 0 0,64 0 30,-22 0-46,0 21 16,42-21-16,-20 0 0,20 0 0,1 0 16,-1 0-16,22 0 0,21 0 15,0 0-15,-1 0 0,22 0 16,0 0-16,0 0 0,0 0 0,22 0 16,-22 0-16,21 0 0,0-21 15,0 21-15,0 0 0,-21 0 0,21-21 16,-21 21-16,0 0 0,0 0 15,0-22-15,-21 22 0,0 0 0,0 0 16,-21 0-16,-22 0 0,22 0 0,-43 0 16,22 0-16,-22 0 0,-21 0 15,0 0-15,0 0 0,-42 0 47,0 0-47,0 22 16,0-22-16</inkml:trace>
  <inkml:trace contextRef="#ctx0" brushRef="#br1" timeOffset="26505.93">3471 6244 0,'-21'-21'16,"21"0"-1,-21 21 1,21 21 0,0 0-16,0 22 15,0-22-15,0 21 0,0 22 16,0-1-16,0-21 0,0 22 0,-21 21 16,21-22-16,-21 1 0,21-1 15,-22 1-15,1 20 0,0-20 0,0 20 16,0-20-16,21 21 0,-21-22 0,-1 1 15,1-1-15,21-21 0,-21 22 16,0-22-16,21 1 0,0-1 0,-21 0 16,0-21-16,21 22 0,-22-22 15,1 0-15,21 0 0,-21 0 16,0-21-16,0 0 16,0 0-16,-1 0 0,1-21 15</inkml:trace>
  <inkml:trace contextRef="#ctx0" brushRef="#br1" timeOffset="26758.79">2794 7408 0,'0'-21'0,"0"42"0,0-63 0,21 42 32,0 21-32,0 0 0,-21 1 15,22 20-15,-1-21 16,0 0-16,0 22 0,0-22 0,-21 21 15,43 0-15,-43 1 0,0-22 16,21 0-16,-21 0 0,21 0 16,-21 1-16,0-1 0,0 0 0,0 0 15,21-21-15,0 0 16,0 0 0,1-21-16,-22 0 0,21 21 0,0-21 15</inkml:trace>
  <inkml:trace contextRef="#ctx0" brushRef="#br1" timeOffset="26930.57">3535 7430 0,'0'84'32,"-21"-41"-32,-1-22 0,1 0 15,-21 21-15,21-21 0,0 22 0,-22-22 16,22 0-16,-21 0 0,21 22 0,-22-22 15,22 0-15,0 0 0,0-21 16</inkml:trace>
  <inkml:trace contextRef="#ctx0" brushRef="#br1" timeOffset="27451.27">1990 8530 0,'0'0'0,"0"-21"0,0-21 16,0 21-16,0-1 0,0 1 15,0 0-15,-22 21 16,1 21-16,0 22 15,21-22-15,0 21 0,-21 0 0,0 22 16,21-1-16,-21 1 0,21-22 16,-22 43-16,22-22 0,-21 1 15,21-22-15,-21 22 0,21-22 16,0 22-16,0-22 0,0 0 0,0 1 16,0-1-16,0-21 15,21-21-15,0 21 0,1-21 0,-1 0 16,0 0-16,0 0 0,0 0 15,22-21-15,-22 0 0,0 0 0,0 0 16,0-1-16,22 1 0,-22 0 0,-21-21 16</inkml:trace>
  <inkml:trace contextRef="#ctx0" brushRef="#br1" timeOffset="27646.16">1693 8975 0,'-21'0'0,"42"0"0,-21 0 47,21 0-47,1 0 16,20 0-16,-21-21 0,21 21 0,-20-22 16,20 22-16,-21-21 0,21 21 15,1-21-15,-22 21 0,21 0 0</inkml:trace>
  <inkml:trace contextRef="#ctx0" brushRef="#br1" timeOffset="29130.31">2836 9144 0,'0'0'0,"21"0"0,1 0 15,-1 0-15,-21-21 16,0 0-16,21 21 0,-21-21 0,21-1 16,-21 1-16,0-21 0,0 21 15,0 0-15,0-1 0,0-20 0,0 21 16,-21 0-16,0 0 0,0-1 16,-1 1-16,1 0 0,-21 21 0,21 0 15,0 0-15,-22 0 0,1 21 16,21-21-16,-22 21 0,22 22 0,0-22 15,-42 42-15,41-20 16,1-1-16,0 0 0,21-20 0,0 20 16,-21 21-16,21-20 0,0-22 15,0 0-15,0 0 16,0 0-16,21-21 0,0 22 0,0-22 16,1 0-16,-1 0 0,21 0 0,-21 0 15,22 0-15,-22-22 0,21 1 16,0 21-16,-20-21 0,20 0 0,-21 0 15,21 0-15,-20-22 0,-1 22 16,0-21-16,0 21 0,0-22 0,-21 22 16,0-21-16,21 21 0,-21-1 15,22 1-15,-22 0 0,0 0 16,0 0-16,0 42 31,0 0-31,0 0 0,0 22 16,0-22-16,0 21 0,0-21 0,0 22 15,0-22-15,0 21 0,0-21 16,0 0-16,21 1 0,0 20 0,0-42 16,0 21-16,0 0 0,1-21 15,-1 0-15,63 0 0,-41 0 16,-1 0-16,0 0 0,1 0 0,-1 0 16,0-21-16,22 0 0,-22 21 15,1-21-15,20 0 0,-21-22 16,1 22-16,-1 0 0,-21 0 0,0 0 15,1-22-15,-1 22 0,-21 0 16,0-21-16,0 20 0,0 1 0,0 0 16,0 0-16,-21 0 0,-1 21 0,-20 0 15,21 0-15,-21 0 0,-22 21 16,22 0-16,-1 0 0,1 0 16,0 1-16,21-1 0,-1 21 0,-20-21 15,21 22-15,0-22 0,21 0 16,0 0-16,0 21 0,0-20 0,0-1 15,0 0-15,0 0 16,42-21-16,0 0 0,-20 0 16,-1 0-16,21 0 0,0 0 0,1-21 15,-1 0-15,-21 0 0,22-1 16,-1 1-16,-21 0 0,0 0 16,22 0-16,-22 0 0,-21-1 0,21 1 15,0 0-15,-21 0 0,21 21 16,-21-21-16,0 0 0,0-1 0,21 22 15,-21-21-15,22 21 16,-22 21 15,0 1-31,0-1 0,0 0 0,0 0 16,0 21-16,0-20 0,0 20 16,0 0-16,0 1 0,0-1 0,0 0 15,0 22-15,0-1 0,0 1 0,0 84 16,0-63-16,0-1 15,0 1-15,0 0 0,21 20 16,-21 1-16,21 0 0,-21 0 0,0 21 16,0-21-16,0 21 0,0-21 0,0-1 15,0 22-15,0-21 0,0 0 16,0 0-16,0 0 0,0-22 0,0 22 16,0-21-16,-21 0 0,21-22 0,-21 22 15,-1-1-15,1-20 0,21-1 16,-21-20-16,0 20 0,0-20 15,21-1-15,-21-21 0,-1 0 0,1 0 16,0-21-16,0 0 0,-21-21 16,42 0-16,-22 0 15,1-21-15,0-22 0,-21 22 0,21-43 16,-1 22-16,1-22 0,-21-21 0,21 21 16,-22-20-16,22-22 0,-21 21 15,21-21-15,0 0 0,-1 21 0,1-21 16,21 0-16,0 21 0,0-21 15,0 21-15,21-21 0,1 43 0,-1-22 16,0 0-16,21 21 0,-21 1 0,22-1 16,-1 0-16,0 1 0,1 20 15,-1 22-15,0-22 0,1 22 16,-1 21-16,0-22 0,1 22 0,-1-21 0,0 21 16,-20 0-16,41-1 15,-42 1-15,0 21 0,1 0 16,-22-21-16,0 42 62,21-21-46,-21 21 0</inkml:trace>
  <inkml:trace contextRef="#ctx0" brushRef="#br1" timeOffset="35062.92">7832 5313 0,'0'-21'31,"0"0"-15,-22 21-1,22-22-15,0 1 16,-21 21-16,21-21 16,0 42 30,0 0-30,0 1 0,0-1-16,0 0 0,0 0 15,0 0-15,0 0 0,21 1 0,-21-1 16,22 0-16,-22 0 0,21 0 16,0 22-16,0-22 0,0 21 0,0-21 15,1 22-15,-1-22 0,0 21 16,0-21-16,0 0 0,0 22 15,22-22-15,-22 0 0,21 0 0,-21 0 16,22 1-16,-1-1 0,-21 0 16,22 0-16,-1-21 0,0 21 0,1-21 15,-1 0-15,0 0 0,22 0 0,-22 0 16,22 0-16,-22 0 0,21 0 16,1-21-16,-1 0 0,1 0 0,-1 0 15,1-1-15,-1 1 0,1-21 16,-1 21-16,22-22 0,-21 22 15,20-21-15,1 0 0,0-1 0,-1 22 16,22-21-16,-21 21 0,-1-1 16,1 1-16,0 0 0,-1 0 0,1 0 15,-21 0-15,20 21 0,-20-22 0,20 22 16,-20 0-16,21 0 0,-22 0 16,1 0-16,-1 0 0,1 0 0,-1 0 15,1 0-15,-1 0 0,1 22 0,-1-1 16,-21-21-16,1 21 0,20 0 15,-20 0-15,-1 0 0,0 1 16,1-1-16,-1 0 0,0 21 0,-21-21 16,22 1-16,-1 20 0,-21-21 15,0 21-15,22-20 0,-22-1 0,0 21 16,21-21-16,-20 22 0,-1-22 0,0 0 16,0 21-16,21-21 0,-20 1 15,-1-1-15,0 0 0,0 0 0,0 21 16,0-20-16,-21-1 15,22 0-15,-22 0 0,0 0 16,-22-21 31,22-21-47,0 0 0,0 0 16,0 0-16,0-1 0,0 1 0,0 0 15,22 0-15,-1-21 0,0 20 16,0-20-16,0 21 0,22-21 15,-1-1-15,0 1 0,1 0 0,20 20 16,1-20-16,20 0 0,-20 21 16,42-22-16,-22 22 0,1 0 0,0 0 15,-1 0-15,-20-1 0,20 22 16,-20 0-16,21-21 0,-22 21 0,1 0 16,-1 0-16,1 0 0,-1 0 0,1 21 15,-1 1-15,1-1 0,-1 0 16,1 21-16,-1-21 0,1 1 0,-1 20 15,1-21-15,-1 21 0,1 1 16,-1-22-16,1 0 0,-1 21 16,1-20-16,-1-1 0,1 21 0,63 0 15,-64-20-15,1-1 0,-1 0 16,-21-21-16,22 21 0,-1 0 16,-20-21-16,20 0 0,-20 0 0,-1 21 15,21-21-15,-20 0 0,-22 0 0,21 0 16,1-21-16,-1 0 0,0 21 15,-21-21-15,22 0 0,-1 0 0,-21-1 16,22 1-16,-1-21 0,-21 21 16,0-22-16,22 1 0,-22 0 0,0 21 15,0-22-15,-21 1 0,42-22 16,-42 22-16,22 21 16,-22 0-16,0 0 0,21-22 0,0 43 15,-21-21-15,0 0 0,0 0 0,21 0 16,-21-1-1,-21 22-15,0 0 16,0 0-16,-22 0 0</inkml:trace>
  <inkml:trace contextRef="#ctx0" brushRef="#br1" timeOffset="35768.03">10350 7408 0,'22'-21'15,"-1"0"1,0 0-1,-21 0-15,21 0 0,-21-1 16,0 1-16,0 0 0,0 0 0,0 0 16,0 0-16,0-1 0,0 1 15,0 0-15,-21 21 16,0 21 0,21 0-16,-21 22 15,-1-1-15,1 22 0,0-22 0,0 21 16,0-20-16,0 20 0,-1 1 0,1-22 15,0 0-15,0 22 0,0-22 16,21 1-16,0-1 0,-21-21 0,21 21 16,0-20-16,0-1 0,0 0 0,0 0 15,21 0-15,0-21 0,0 0 16,0 0-16,0 0 0,1 0 0,-1-21 16,0 21-16,0-21 0,0 0 0,-21 0 15,21-22-15</inkml:trace>
  <inkml:trace contextRef="#ctx0" brushRef="#br1" timeOffset="35962.92">9991 7662 0,'0'0'16,"21"0"-1,0 0 1,0 0-16,0 0 0,22 0 0,-22 0 15,21 0-15,0 0 0,-20 0 0,20-21 16,0 21-16,-21 0 0,22-21 16,-22 0-16,21 21 0,-21 0 0,1-21 15</inkml:trace>
  <inkml:trace contextRef="#ctx0" brushRef="#br1" timeOffset="36335.71">10731 7620 0,'0'21'0,"0"-42"0,-21 63 16,42-42 31,1 0-47,-1 0 0,0-21 0,21 21 16,-21-21-16,22 0 0,-1 21 15,0-21-15,-20 0 0,20-1 0,-21 1 16,-21 0-16,0 0 15,0 0-15,-21 21 16,-21 0-16,20 0 16,-20 0-16,21 21 0,-21 0 15,-1 0-15,22 0 0,-21 1 0,21 20 16,-1-21-16,1 0 0,0 22 0,21-22 16,0 21-16,0-21 0,0 0 15,0 1-15,0-1 0,0 0 0,21 0 16,0 0-16,22-21 0,-22 21 0,21-21 15,-21 0-15,22 0 0,-1 0 16,0 0-16,22 0 0,-22 0 16,1 0-16,-22-21 0,21 0 0,0 0 15</inkml:trace>
  <inkml:trace contextRef="#ctx0" brushRef="#br1" timeOffset="37107.43">11409 7599 0,'0'-21'0,"0"42"0,0-63 16,21 20-16,-21 1 15,21 0-15,-21 0 0,21 21 16,0 0-16,-21-21 0,22 21 0,-1 0 16,0 0-16,0 0 0,0 0 15,22 0-15,-22 21 0,0 0 0,0 0 16,0 0-16,0 1 0,-21 20 16,0-21-16,0 0 0,0 22 15,0-22-15,-21 21 0,0-21 0,0 22 16,-21-22-16,20 0 0,1 0 0,-21 21 15,21-20-15,0-22 0,-1 21 16,22-42 15,22-1-31,-1 1 0,21 0 16,-21 0-16,0-21 0,22 20 0,-22 1 16,21-21-16,1 21 0,-22-22 0,21 1 15,0 21-15,1 0 0,41-43 16,-41 43-16,-22 0 15,0 21-15,0 0 0,-21-21 0,-21 42 32,0 0-32,0 0 0,0 0 15,-1 1-15,1-1 0,0 21 16,0-21-16,0 22 0,0-22 0,21 0 16,-22 21-16,22-21 0,0 1 0,0-1 15,0 21-15,0-21 0,0 0 16,22 1-16,-1-22 0,0 21 0,0 0 15,0-21-15,0 0 0,22 0 0,-22 0 16,21 0-16,-21 0 0,22 0 16,-1-21-16,-21 0 0,22 21 15,-1-22-15,-21 1 0,21 0 0,1 0 16,-22-21-16,0 20 0,21-20 0,-20 0 16,-1-1-16,21 1 0,-21 0 15,0-22-15,-21 22 0,22-22 0,-1-20 16,0 20-16,-21 43 15,0-21-15,0 21 0,0-1 0,0 1 16,0 64 15,-21-22-31,0 21 0,21 0 16,-22 1-16,1-1 0,21 0 0,-21 22 0,21-22 16,-21 22-16,0-22 15,21 0-15,0 1 0,0-1 0,0 0 16,0 1-16,0-22 0,0 21 0,0-21 15,0 1-15,21 20 16,0-21-16,0-21 0,0 0 16,22 0-16,-22 0 0,21 0 0,-21 0 15,22-21-15,-22 0 0,0 0 16,21-1-16</inkml:trace>
  <inkml:trace contextRef="#ctx0" brushRef="#br1" timeOffset="37321.66">12658 7535 0,'21'0'16,"0"0"-16,0 0 16,0-21-16,0 21 0,22 0 0,-1 0 15,0-21-15,1 21 0,-1-21 16,22 21-16,-22-21 0,21 21 0,-20 0 15,20 0-15,-42-21 0,22 21 16,-22 0-16,0 0 0</inkml:trace>
  <inkml:trace contextRef="#ctx0" brushRef="#br1" timeOffset="47811.95">9461 11515 0</inkml:trace>
  <inkml:trace contextRef="#ctx0" brushRef="#br1" timeOffset="164164.93">2921 2032 0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3:06:28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1566 0,'0'-21'16,"0"0"-1,21 21 1,-21-21-16,0 0 16,-21 42 31,0 21-47,-1-21 0,-20 22 15,21-1-15,-21 0 0,-22 22 0,22-22 16,-22 22-16,1-1 0,-1 1 15,1-22-15,20 22 0,-20-22 0,-1 0 16,22 1-16,0-22 0,-22 21 16,22-21-16,21 0 0,-22 1 15,22-22-15,0 0 0,0 0 16,21-22 0,0 1-1,0 0-15,21 0 0,0 21 16,0-21-16,1 21 0,20-21 15,-21 21-15,0 0 0,0-22 16,1 22-16,-1 0 0,0 0 16,0 0-16,21 0 0,-20 22 15,-1-22-15,0 21 0,0 0 0,0 0 16,0 0-16,1 0 0,-1-21 16,0 22-16,0-1 0,0-21 15,-21 21-15,21-21 0,1 0 16,-1 21-16,0-21 0,0 0 15,0 0 1,0 0 0,1 0-16,-22-21 0,0 0 15,21 21-15,0-21 0</inkml:trace>
  <inkml:trace contextRef="#ctx0" brushRef="#br0" timeOffset="231.86">1609 1990 0,'0'0'0,"0"-21"16,0 42 0,0 0-1,0 0-15,0 0 0,0 0 16,0 1-16,0-1 0,0 0 16,0 0-16,0 0 0,0 0 15,0 1-15,0-1 0,0 0 0,0 0 16,0 0-1,-22-42 17,22 0-32</inkml:trace>
  <inkml:trace contextRef="#ctx0" brushRef="#br0" timeOffset="415.76">1693 1778 0,'0'0'15,"0"-21"-15,0 0 0,0 42 63,0 0-47,21 0-16,-21 0 15</inkml:trace>
  <inkml:trace contextRef="#ctx0" brushRef="#br0" timeOffset="863.5">1841 2032 0,'0'21'0,"0"-42"0,0 63 0,0-20 0,0-1 15,0 0-15,0 0 0,0 0 16,22 0-16,-22 1 0,0-1 15,0 0-15,0 0 32,0-42-1,-22 0-31,22 0 0,0-1 16,0 1-16,0-21 15,0 21-15,0 0 0,0-1 0,0 1 16,22 0-16,-1 0 0,0 0 15,0 0-15,0 21 0,0-22 16,1 22-16,-1 0 0,0 0 0,21 0 16,-21 0-16,1 22 0,20-22 15,-21 21-15,0 0 0,0 0 0,-21 0 16,0 0-16,0 22 16,0-22-16,0 0 0,0 0 0,0 0 15,-21-21-15,21 22 0,-21-1 16,21 0-16,-21-21 0,21 21 15,21-42 17,0 21-32,0-21 15</inkml:trace>
  <inkml:trace contextRef="#ctx0" brushRef="#br0" timeOffset="1209.31">2561 1926 0,'0'0'15,"0"-21"-15,0 42 32,0 0-17,0 1-15,0 20 0,0 0 16,0 1-16,0-1 0,21 0 0,-21 22 16,0-1-16,0 1 0,0 20 15,0-20-15,21 21 0,-21-1 0,0 1 16,0 0-16,0 20 0,0-20 15,0 0-15,0 21 0,0-22 0,0 1 16,0 0-16,0-1 0,0-20 16,0 20-16,0-20 0,0-22 15,0 22-15,0-22 0,0 0 16,0 1-16,0-22 0,0 0 0,0 0 16,0 0-16,0-42 15,0 0-15,0-21 16,0-1-16,0 1 0,0 0 15,0-22-15,22 1 0,-22-22 0,21 0 16</inkml:trace>
  <inkml:trace contextRef="#ctx0" brushRef="#br0" timeOffset="1524.13">2730 2244 0,'0'0'15,"-21"-43"-15,0 1 0,21 0 0,0-1 16,0 22-16,0-21 0,0 21 15,0 0-15,0-1 0,21 1 16,0 21 0,1 0-16,-1 0 0,0 0 0,0 0 15,0 0-15,0 21 0,1 1 16,-1-1-16,-21 0 0,0 21 0,0-21 16,0 22-16,0-22 0,0 21 15,0-21-15,0 22 0,-21-22 0,-22 21 16,22-21-16,-21 43 15,21-43-15,-1-21 0,22 21 16,-21-21-16,21-21 31,21 0-15,-21 0-16,22 0 0,-1-22 16,0 22-16</inkml:trace>
  <inkml:trace contextRef="#ctx0" brushRef="#br0" timeOffset="2219.76">3133 1905 0,'21'0'0,"-21"21"31,0 0-31,0 1 0,0-1 16,0 0-16,0 0 16,0 21-16,0-20 0,0-1 0,0 0 15,0 0-15,0 21 0,0-20 16,0-1-16,0 0 0,0 0 15,21-21 1,0 0-16,0 0 16,22-21-16,-22 21 15,0-21-15,0 0 0,0-1 0,0 1 16,22 0-16,-22-21 16,0 21-16,0-22 0,0 22 0,1 0 15,-22-21-15,0 20 0,21 1 16,-21 0-16,21 21 0,-21 21 31,0 0-31,0 1 0,0-1 16,0 21-16,-21-21 0,21 22 0,0-1 15,-21-21-15,21 21 0,0 1 16,0-22-16,0 0 0,0 21 0,0-20 16,0-1-16,21 0 0,0 0 15,0-21-15,0 0 0,0 21 0,1-21 16,-1 0-16,0 0 15,21-21-15,-21 21 0,22-21 0,-22 0 16,21 0-16,1-22 0,-22 22 16,21-21-16,-21-1 0,22 1 0,-22-21 15,0 20-15,0-20 0,0-1 16,0 1-16,1-1 0,-22 1 0,21 20 16,-21 1-16,0 0 0,0-1 15,0 22-15,0 0 0,0 42 31,-21 22-31,21-1 16,-22 0-16,22 22 0,0-1 16,-21 1-16,0-22 0,21 22 0,-21-1 15,21-21-15,0 1 16,0-1-16,0 0 0,0-20 0,0 20 16,0-21-16,0 0 0,0 0 15,0 1-15,21-22 0,0 0 16,0 0-16,1 0 15,-1-22-15,-21 1 0,21 0 16,-21 0-16,0 0 0</inkml:trace>
  <inkml:trace contextRef="#ctx0" brushRef="#br0" timeOffset="2412.64">3979 1905 0,'0'0'0,"21"0"47,1 0-47,-1 0 15,0 0-15,0 0 0,21 0 0,1 0 16,-1-21-16,0 0 0,22 0 16,-22 21-16,22-22 0,-1 1 0,1 0 15</inkml:trace>
  <inkml:trace contextRef="#ctx0" brushRef="#br0" timeOffset="2779.44">4953 1566 0,'0'-21'0,"0"42"47,0 1-32,0-1-15,0 0 0,0 0 0,21 0 16,0 0-16,0-21 0,1 22 15,-1-1-15,21 0 0,-21 0 16,0-21-16,22 0 0,-22 21 16,21-21-16,-21 0 0,22 0 0,-22 0 15,0 0-15,0 0 0,0 0 16,1 0-16,-22 21 16,-22 1-1,1-1-15,-21 0 16,21 21-16,-22-21 0,1 22 0,0-1 15,-1-21-15,22 22 0,-21-1 0,0 0 16,-1-21-16,1 22 0,0-22 16,-1 21-16,1-21 0,21 1 0,0-1 15,-1 0-15,1 0 0</inkml:trace>
  <inkml:trace contextRef="#ctx0" brushRef="#br0" timeOffset="3235.69">6392 1482 0,'0'-43'15,"0"86"-15,0-107 0,0 22 0,0 21 16,21 0-16,-21-1 0,0 1 0,0 0 16,0 42-1,0 0-15,0 1 16,0 20-16,0 0 0,-21 22 16,0-1-16,0 1 0,21-1 0,-21 1 15,0-1-15,-1 1 0,22-1 16,-21-20-16,0-1 0,21 0 0,-21 1 15,21-22-15,0 0 0,0 0 0,0 0 16,21-42 0,21 0-16</inkml:trace>
  <inkml:trace contextRef="#ctx0" brushRef="#br0" timeOffset="3463.56">6858 1291 0,'0'21'0,"0"-42"0,0 64 0,0-1 0,-21 0 15,0 1-15,-1-1 0,22 21 16,-21 1-16,0-22 0,0 22 0,21-22 16,-21 22-16,0-22 0,-1 0 15,22 1-15,0-22 0,-21 21 16,21-21-16,0 0 0,-21 1 0,0-22 31</inkml:trace>
  <inkml:trace contextRef="#ctx0" brushRef="#br0" timeOffset="3951.59">6308 1905 0,'0'0'0,"-22"0"15,44 0 16,-1 0-15,21-21-16,0 21 0,1 0 16,-1-21-16,0 0 0,22-1 15,-1 22-15,-20-21 0,20 0 0,1 21 16,-22-21-16,0 21 0,1 0 16,-1-21-16,-21 21 0,0 0 0,1 0 15,-1 0 1,0 0 15,-21-21-15,21 21-16,0-22 0,0 1 0,1 0 15,-1 0-15,-21 0 16,21 21-16,-21-21 0,21-1 0,-21 1 16,0 0-1,-21 21 1,0 21-16,0 0 15,-1 1-15,-20-1 0,21 21 16,-21 0-16,20 1 0,1-22 0,-21 21 16,21 1-16,0-1 0,-1 0 15,22-21-15,0 1 0,-21 20 16,21-21-16,0 0 0,0 0 16,21-21-16,1 0 0,20 0 0,-21 0 15,21 0-15,1 0 16,-1 0-16,0-21 0,1 0 0,-1-21 15,22 21-15,-22-22 0</inkml:trace>
  <inkml:trace contextRef="#ctx0" brushRef="#br0" timeOffset="4171.68">7810 1291 0,'0'0'0,"0"-21"0,0 0 16,-21 21-1,0 0-15,0 21 0,0 0 16,0 22-16,-1-22 0,1 21 0,21 0 15,-21 22-15,0-22 0,0 22 16,0-22-16,-1 22 0,1-22 0,0 0 16,21 1-16,0-1 15,-21 0-15,21-21 0,0 22 0,0-22 16,0 0-16,21-21 16,0 0-16,0 0 0,1-21 15,-1 21-15,21-21 0,-21-22 0</inkml:trace>
  <inkml:trace contextRef="#ctx0" brushRef="#br0" timeOffset="4412.71">8234 1143 0,'0'64'15,"-21"-43"-15,21 21 0,-22-21 16,22 22-16,-42 62 0,42-62 15,0-1-15,-21 22 0,0-22 16,21 0-16,0 22 0,-21-22 0,-1 0 16,22-20-16,-21 20 0,21-21 15,0 21-15,0-20 0,0-1 16,0 0-16,21-21 16,1 0-16,-1 0 0,0-21 0,0 0 15</inkml:trace>
  <inkml:trace contextRef="#ctx0" brushRef="#br0" timeOffset="4717.64">8403 1693 0,'0'22'15,"0"-1"-15,-21 0 0,21 0 16,-21 0-16,21 22 0,0-22 0,-21 0 16,21 0-16,0 0 0,0 0 15,0 1-15,0-1 0,0 0 0,21-21 16,0 0-1,0 0-15,0 0 0,22 0 0,-22-21 16,21 0-16,0-1 0,-20 1 16,20-21-16,-21 21 0,0-22 15,22 1-15,-43 0 0,0-1 16,0 1-16,0 21 0,0-21 0,0 20 16,-22 1-16,1 21 0,-21 0 15,21 0-15,-22 0 0,1 0 0,21 0 16,-21 0-16,20 21 0,1 1 15,0-1-15,21 0 0,0 0 0,-21 0 16,21 0-16,0 1 0</inkml:trace>
  <inkml:trace contextRef="#ctx0" brushRef="#br0" timeOffset="5179.62">10562 1376 0,'-21'0'31,"0"21"-31,0 0 16,-1 0-16,1 1 0,0-1 0,-21 0 15,-1 0-15,1 21 0,0-20 16,-1-1-16,1 21 0,0-21 0,-22 0 16,22 1-16,0-1 0,-1 0 15,1 0-15,21-21 0,0 0 0,-1 21 16,44-21 15,20 0-31,-21 0 0,0 0 16,22 21-16,-1-21 0,0 0 0,1 22 15,-22-22-15,21 21 0,0-21 16,-20 0-16,41 21 16,-42-21-16,0 0 0,1 0 15,-1 0-15,0 0 16,0 0 0,0-21-1,-21 0-15,0-1 0,21 1 0,1 0 16</inkml:trace>
  <inkml:trace contextRef="#ctx0" brushRef="#br0" timeOffset="5431.63">11049 1270 0,'21'0'0,"-42"0"16,63-21-16,-42 0 0,0 42 16,0 0-1,-42 0-15,21 22 0,0-22 16,-22 21-16,22 0 0,-21 1 15,-1 20-15,1 1 0,0-1 0,-1 1 16,1-1-16,0-20 0,-1 20 16,22 1-16,-21-22 0,21 0 0,-22 1 15,22-1-15,21-21 0,0 21 16,0-20-16,0-1 0,21-21 16,1 0-16,-1 0 15,0-21-15,21-1 16,1 1-16,-1 0 0</inkml:trace>
  <inkml:trace contextRef="#ctx0" brushRef="#br0" timeOffset="5653.54">11366 1566 0,'0'22'0,"-42"83"15,42-62 1,-21-22-16,0 21 0,0-21 15,-1 22-15,22-22 0,-21 0 0,0 0 16,0 0-16,21 1 0,0-1 16,0 0-16,-21-21 0,21 21 15,0-42 1,0 0 0,21 0-16,0-1 0</inkml:trace>
  <inkml:trace contextRef="#ctx0" brushRef="#br0" timeOffset="5799.63">11388 1418 0,'0'-21'0,"0"42"0,0-63 15,-22 42-15,22 21 32,0 0-17</inkml:trace>
  <inkml:trace contextRef="#ctx0" brushRef="#br0" timeOffset="6203.54">11663 1651 0,'0'0'0,"0"42"0,0 1 0,0-22 15,0 21-15,0-21 0,0 22 16,-21-22-16,21 21 0,0-21 0,0 1 15,0-1-15,-22 0 16,22 0-16,-21-21 16,21-21-1,0 0 1,0 0-16,0-1 0,0 1 16,0 0-16,0-21 0,0 21 0,21-22 15,1 1-15,-1 21 0,21-22 16,-21 22-16,22 0 0,-22 0 0,21 0 15,-21 21-15,22 0 0,-22 0 16,0 0-16,21 21 0,-21-21 0,1 21 16,-22 21-16,0-20 0,0-1 15,0 21-15,0-21 0,0 22 0,0-22 16,0 0-16,0 0 0,-22 0 16,22 0-16,-21 1 0,21-1 15,-21 0-15,42-21 31,0 0-31,1 0 0,-1-21 0</inkml:trace>
  <inkml:trace contextRef="#ctx0" brushRef="#br0" timeOffset="6528.5">12467 1630 0,'0'0'0,"21"-21"16,-21 0-16,0-1 0,0 44 31,0-1-31,0 21 0,0-21 15,-21 22-15,21 20 0,-21-21 16,21 22-16,-21-22 0,21 22 0,0-1 16,0 1-16,0 20 0,0-20 0,0 21 15,0-1-15,0 1 0,0 0 16,0-1-16,0-20 0,0 20 0,0 1 16,0-21-16,0 20 0,0-20 15,0 20-15,-21-20 0,-1-1 0,22 1 16,-21-22-16,0 22 0,0-22 15,0 0-15,21-20 0,0-1 0,-21 0 16,21 0-16,0 0 0,0-42 31,0 0-31,0-21 0,21 20 16,-21-20-16,21-21 0,0 20 0,0-20 16,0-1-16,-21 1 0</inkml:trace>
  <inkml:trace contextRef="#ctx0" brushRef="#br0" timeOffset="6819.5">12488 1990 0,'0'-64'0,"0"128"0,0-191 0,0 84 0,0 1 15,0 0-15,0-1 0,0 22 16,0 0-16,0 0 0,21 0 0,1 0 16,-1 21-16,0 0 15,0 0-15,21 0 0,-20 0 0,20 0 16,0 21-16,-21 0 0,22 0 15,-22 21-15,0-20 0,0-1 0,-21 0 16,0 0-16,0 0 0,0 22 16,-21-22-16,0 0 0,0-21 0,-22 21 15,22 0-15,-21 0 0,21-21 0,-22 22 16,22-22-16,0 0 16,0 0-16,0 0 0,21 21 0,0-42 31,21-1-31,21 1 15,-21 21-15</inkml:trace>
  <inkml:trace contextRef="#ctx0" brushRef="#br0" timeOffset="7456.43">13144 1588 0,'0'63'15,"0"-42"-15,-21 0 0,21 1 16,-21-1-16,21 0 0,0 0 15,0 0-15,0 0 0,0 1 16,0-1-16,21-21 16,0 21-1,1-21-15,-1 0 0,0 0 0,0 0 16,0 0-16,22-21 0,-22 0 16,0-1-16,0 1 0,21 0 0,-20 0 15,-1 0-15,0 0 0,0-22 16,0 22-16,-21-21 0,0 21 0,21-1 15,-21 1-15,0 0 16,-21 42 15,21 0-31,0 22 0,-21-22 16,0 0-16,21 21 0,0 1 16,0-22-16,0 21 0,0-21 15,0 1-15,0 20 0,0-21 0,0 0 16,21 0-16,0 1 0,0-22 15,1 21-15,-1-21 0,0 0 0,21 0 16,-21 0-16,22 0 0,-22-21 16,21-1-16,1 1 0,-1 0 0,-21 0 15,21-21-15,1-1 0,-1 1 16,-21-22-16,22 22 0,-22-21 0,0-1 16,0 22-16,0-22 0,-21 22 15,0-22-15,0 22 0,0-21 0,0 41 16,0-20-16,0 21 15,0 0-15,0 0 0,-21 21 16,0 21-16,0 0 0,0 0 16,-1 21-16,1 1 0,0-1 0,0 0 15,0 1-15,0-1 0,-1 22 0,1-22 16,21 64 0,0-64-16,0 22 0,0-22 0,0-21 15,21 21-15,1 1 0,-1-22 0,0 0 16,0-21-16,21 21 0,-20-21 15,-1 0-15,0 0 0,0 0 16</inkml:trace>
  <inkml:trace contextRef="#ctx0" brushRef="#br0" timeOffset="7632.4">13906 1524 0,'-21'-21'0,"42"42"15,-84-42 1,84 21-1,0 0-15,22 0 16,-22 0-16,21 0 0,22 0 0,-22 0 16,21 0-16,1 0 15,-1 0-15,1 0 0,-1 0 0,1 0 16,-22 0-16</inkml:trace>
  <inkml:trace contextRef="#ctx0" brushRef="#br0" timeOffset="7927.41">14944 1291 0,'0'-21'15,"0"42"-15,21-42 0,-21 0 0,0 42 47,21 0-47,0 0 16,0-21-16,0 22 0,1-1 0,20-21 16,-21 21-16,21-21 0,1 0 15,-1 21-15,0-21 0,1 0 0,-1 0 16,0 21-16,-20-21 15,20 0-15,-21 0 0,0 21 0,-21 1 16,0-1-16,0 21 0,-42-21 16,21 0-16,-43 22 0,22-1 15,-22 0-15,-20-20 0,20 20 0,-20 0 16,20 1-16,1-22 16,-22 21-16,21-21 0,-20 22 0,20-22 15,-20 0-15,20 0 0,-21 0 0,1 0 0</inkml:trace>
  <inkml:trace contextRef="#ctx0" brushRef="#br0" timeOffset="8964.42">1058 2794 0,'0'0'0,"-21"0"0,21-21 15,-21 21-15,0 0 16,42 0 31,0 0-47,21 0 0,1 0 15,-1 21-15,22-21 0,-1 0 16,1 0-16,20 0 0,1 0 16,0 0-16,20 0 0,-20 0 15,21 0-15,0 0 0,0 0 0,21 0 16,0 0-16,0 0 0,0 0 15,0-21-15,0 21 0,0 0 0,21 0 16,-21 0-16,21-21 0,0 21 16,-21-21-16,0 21 0,0 0 0,0 0 15,-21-22-15,21 22 0,-21 0 16,0 0-16,-1 0 0,-20 0 16,-21 0-16,-1 0 0,1 0 0,-22 0 15,0 0-15,-21 0 0,1 0 16,-1 0-16,0 0 31,-21-21 63,0 0-79,0 0 1,-21 21-16</inkml:trace>
  <inkml:trace contextRef="#ctx0" brushRef="#br0" timeOffset="10056.69">10033 2561 0,'-21'0'0,"42"0"0,-63 0 0,20 0 0,1 0 15,0 0-15,0 0 16,0 0-16,0 0 15,-1 0-15,1 0 16,21 21 31,21-21-31,1 0-16,-1 0 0,0 0 15,0 0-15,0 0 0,0 0 16,1 0-16,20 0 0,-21 0 0,0 0 15,0 22-15,1-22 0,-1 0 16,0 0-16,0 0 0,0 0 0,22 0 16,-22 0-16,21 0 0,0 0 0,1-22 15,-1 22-15,22 0 0,20-21 16,1 21-16,0-21 0,42 21 16,-22-21-16,22 21 0,0 0 0,0-21 15,22 21-15,-1 0 0,0 0 16,21-21-16,-21 21 0,22 0 15,-22-22-15,0 22 0,21 0 0,-20 0 16,-1 0-16,-21 0 0,0 0 16,-21 0-16,-1 0 0,1-21 0,-21 21 15,21 0-15,-43-21 0,22 21 16,-22 0-16,1 0 0,-22 0 0,1 0 16,-1 0-16,-21-21 0,0 21 15,0 0-15,-21-21 47,-21 21 31,-21 0-78,21 0 16,-22 0-16</inkml:trace>
  <inkml:trace contextRef="#ctx0" brushRef="#br0" timeOffset="10191.64">13716 2434 0,'0'0'0,"-21"0"15,0 0-15</inkml:trace>
  <inkml:trace contextRef="#ctx0" brushRef="#br0" timeOffset="14309.25">14986 2625 0,'0'0'0,"-64"21"16,1 0-16,21 0 0,-1 0 15,1-21-15,0 0 0,-1 0 0,-20 0 16,20 0-16,-20 22 0</inkml:trace>
  <inkml:trace contextRef="#ctx0" brushRef="#br0" timeOffset="15763.65">1778 3090 0,'0'22'62,"0"-1"-46,0 0 0,21-21-16,-21 21 0,0 0 15,21-21-15,-21 21 0,0 1 16,0-1-1,21-21-15,1 0 16,-1 0-16,0-21 0,0-1 16,43 1-16,-1-21 0,1 0 0,41-22 15,1 22-15,21-43 0,0 22 16,0-22-16,0 0 0</inkml:trace>
  <inkml:trace contextRef="#ctx0" brushRef="#br0" timeOffset="16609.87">13187 2942 0,'-21'0'16,"-1"0"0,1 21-16,21 1 15,-21-22-15,21 21 0,-21-21 0,21 21 16,0 0-16,21-21 31,0 0-15,22-21-16,-1 0 0,0 0 0,22-22 15,20 1-15,-20-22 0,42 1 16,0-1-16,-1-20 0,22 20 0,0-20 16,-21-1-16,21 21 0</inkml:trace>
  <inkml:trace contextRef="#ctx0" brushRef="#br0" timeOffset="24906.84">6265 4530 0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3:07:09.2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4381 1715 0,'0'21'62,"0"0"-30,-21-21-17</inkml:trace>
  <inkml:trace contextRef="#ctx0" brushRef="#br0" timeOffset="1975.8">4593 1693 0,'-21'-21'16,"21"0"0,-21 21-16,21-21 0,-21 21 15,21-21 1,0 42 62,0 0-78,0 0 16,0 0-16,0 1 15,0-1-15,0 0 16,0 0-16,0 0 0,0 0 16,0 1-16,0-1 0,0 0 15,0 0-15,0 0 0,0 0 0,0 1 16,0-1-16,0 0 0,0 0 15,0 0-15,0 0 0,0 1 0,0-1 16,0 21-16,0-21 0,0 0 16,0 1-16,0 20 0,0-21 0,0 0 15,0 0-15,0 22 0,0-22 16,0 21-16,0-21 0,0 22 0,0-22 16,0 21-16,0-21 0,0 22 15,0-22-15,0 21 0,0-21 16,0 22-16,0-22 0,0 0 0,0 0 15,0 22-15,0-22 0,0 0 16,0 0-16,0 21 0,0-20 0,0-1 16,0 0-16,0 0 0,0 21 0,0-20 15,0-1-15,21 0 0,-21 21 16,0-21-16,0 1 0,21 20 0,-21-21 16,0 0-16,0 0 0,0 22 15,0-22-15,21 21 0,-21 1 16,0-22-16,0 0 0,21 0 0,-21 21 15,0-20-15,0-1 16,0 0-16,0 21 0,0-21 0,0 1 16,0 20-16,0-21 0,21 0 0,-21 22 15,0-22-15,0 21 0,22-21 16,-22 22-16,0-22 0,0 21 0,21-21 16,0 22-16,-21-22 0,21 21 15,-21-21-15,21 22 0,-21-22 0,21 42 16,1-42-16,-22 1 0,21-1 15,-21 21-15,21-21 0,-21 0 16,0 1-16,0 20 0,0-21 16,21 0-16,-21 22 0,0-22 0,21 21 0,-21-21 15,0 22-15,0-1 16,0-21-16,21 64 0,-21-43 16,22 0-16,-22 43 0,0-64 15,0 22-15,21-1 0,-21 0 16,0-21-16,21 22 0,-21-22 0,0 21 15,0 1-15,0-22 0,0 21 16,0-21-16,0 22 0,0-1 0,0 0 16,0 1-16,21-22 0,-21 21 0,0 0 15,0 1-15,0-22 16,0 21-16,0 1 0,0-1 0,0-21 0,0 21 16,0-20-16,0 20 0,0-21 0,0 21 15,0-20-15,0 20 16,0-21-16,0 21 0,0-20 0,21 20 15,-21 0-15,0-21 0,0 22 0,0-1 16,0 0-16,0-20 0,0 20 16,0 0-16,0 1 0,21-22 0,-21 21 15,0 0-15,0 1 0,0-22 0,0 21 16,0-21-16,0 22 0,0-1 16,0-21-16,22 22 0,-22-1 0,0 0 15,0 1-15,21-1 0,-21 0 0,0 1 16,0-1-16,0 0 0,0 1 0,0-1 15,0 0-15,21-21 0,-21 22 16,0-1-16,0 0 0,0 1 16,21-1-16,-21 0 0,0-20 0,0 20 15,0 0-15,0 1 0,0-1 16,0 21-16,0-20 0,0-1 0,21 0 16,-21 1-16,0-1 0,0 0 0,0 1 15,0-1-15,0-21 0,21 22 0,-21-1 16,0 0-16,22-21 0,-22 22 15,0-1-15,0 0 0,0-20 0,0 20 16,0 0-16,0 1 0,0-1 16,21 0-16,-21 1 0,0-1 15,0 0-15,0 1 0,0-22 0,21 21 0,-21 0 16,0 1-16,0-1 0,0 0 16,0 1-16,0-1 0,0 0 0,0 1 15,0-1-15,0 22 0,0-22 16,21 0-16,-21 1 0,0-1 0,0 0 15,0 1-15,0-22 0,0 21 16,0 0-16,0 1 0,0-22 0,0 21 16,0-21-16,0 22 0,0-22 0,0 0 15,0 21-15,0-20 0,0-1 0,0 0 16,0 21-16,0-21 0,0 1 16,0 20-16,0-21 0,0 21 15,0-20-15,0-1 0,21 21 0,-21-21 0,0 0 16,0 22-16,0-22 0,0 21 15,0-21-15,0 22 0,0-22 16,0 0-16,0 21 0,0-20 0,0 20 16,0-21-16,0 0 0,0 22 0,0-22 15,0 0-15,0 21 0,0-21 0,0 22 16,0-22-16,0 21 0,0 1 16,0-22-16,0 21 0,0-21 0,0 22 15,0-1-15,0-21 0,0 21 0,0 1 16,0-22-16,0 21 0,0-21 15,0 22-15,0-22 0,0 21 16,0-21-16,0 1 0,0 20 0,0-21 16,0 21-16,0-20 0,0-1 0,0 21 15,0-21-15,0 22 0,0-22 16,0 0-16,0 21 0,0-21 0,0 22 16,0-22-16,0 21 0,0 43 15,0-43-15,0-21 0,0 1 16,0-1-16,0 21 0,0-21 15,0 0-15,0 1 0,0 20 0,0-21 16,0 0-16,0 0 0,0 22 0,0-22 16,0 0-16,0 0 15,0 22-15,0-22 0,0 0 0,0 0 16,0 0-16,0 22 0,0-22 0,0 0 16,0 0-16,0 0 0,0 0 0,0 1 15,0-1-15,0 0 0,0 0 16,0 0-16,0 0 0,0 1 15,0-1-15,0 0 0,0 0 0,0 0 16,0 0 0,-21-21-1,0 0 1,21-21-16,0 0 0,0-21 0,0 21 16</inkml:trace>
  <inkml:trace contextRef="#ctx0" brushRef="#br0" timeOffset="3819.59">4530 1609 0,'0'0'0,"0"-21"31,-22 21-16,44 0 79,-1 0-94,0 0 16,0 0-1,0 0-15,0 0 0,1 0 0,-1 0 16,0 0-16,0 0 0,0 0 16,22 0-16,-1 0 0,-21 0 0,21 0 15,1 0-15,-1 0 0,-21 0 16,22 0-16,-1-22 0,0 22 0,1 0 16,-1 0-16,0 0 0,1 0 0,-22 0 15,42 0-15,-20 0 0,-1 0 16,0 0-16,22 0 0,-22 0 15,22 0-15,-1 0 0,1 0 16,-1 0-16,22 0 0,-22 0 0,1 0 16,20 0-16,-20 0 0,21 0 0,-1 0 15,1 0-15,0 0 0,105 0 16,-105 0-16,21-21 0,-22 21 16,1 0-16,0 0 0,20 0 15,-20 0-15,0 0 0,21 0 0,-1 0 16,1 0-16,0 0 0,-21 0 15,21 0-15,-22 0 0,1 0 0,21 0 16,-22 0-16,22 0 0,-21 0 16,21 0-16,0 0 0,-22 0 15,22 0-15,-21 0 0,21 0 0,-22 0 16,1 0-16,0 0 0,20 0 16,-20 0-16,21 0 0,-21 0 0,20 0 15,-20 0-15,21 0 0,-21 0 16,-1 0-16,1 0 0,0 0 15,-1 0-15,1 0 0,0 0 0,-1 0 0,1 0 16,0 0-16,-1 0 0,1 0 16,0-21-16,-1 21 0,-20 0 0,20 0 15,1 0-15,-21 0 0,20 0 16,1 0-16,0 0 0,-1-21 0,1 21 16,21 0-16,-22 0 0,1 0 15,-21 0-15,20 0 0,-20 0 16,20 0-16,-20 0 0,21 0 0,-22 0 15,22 0-15,-22 0 0,22 0 16,-22-21-16,22 21 0,-21 0 0,-1 0 16,1 0-16,-1 0 0,-21 0 0,22 0 15,-22 0-15,1 0 0,-1 0 16,0 0-16,-21 0 0,22-21 0,-22 21 16,0 0-16,0 0 0,22 0 15,-22 0-15,0 0 0,0 0 16,-21-22-1,21 22-15,0 0 16,1 0 0,-1 0-16,0 0 15,0 0 1,0 0-16</inkml:trace>
  <inkml:trace contextRef="#ctx0" brushRef="#br0" timeOffset="5535.61">14182 1439 0,'21'0'62,"-21"22"-15,0-1-47,0 0 16,0 0-16,0 0 15,0 0-15,0 1 0,0-1 0,0 0 16,0 0-16,0 0 0,0 0 0,0 22 16,0-1-16,0-21 15,0 22-15,0-1 0,0 0 16,0-21-16,0 22 15,0-22-15,0 21 0,0 1 0,0-22 0,0 21 16,0-21-16,0 22 0,0-1 16,-21-21-16,21 21 0,0 1 15,-22-1-15,22 0 0,0 22 0,0-22 16,0 1-16,-21-1 0,21 0 16,-21 1-16,21-1 0,0 0 0,0 1 15,0-1-15,0 0 0,-21 1 0,21-1 16,0 0-16,0 1 0,0 41 15,-21-41-15,21-1 0,0 0 16,0 1-16,0-1 0,0 0 16,0 1-16,0-1 0,0 0 15,0 1-15,-21-1 0,21 0 0,0-21 16,0 22-16,0-22 0,0 21 0,0 1 16,-22-1-16,22 0 0,0 1 15,0-22-15,0 42 0,0-20 0,0-1 16,0 0-16,0 1 0,0-1 15,0 0-15,0 1 0,-21-1 0,21 0 16,0 1-16,0-22 0,0 21 16,0 0-16,0 1 0,-21-1 0,21 0 15,0 1-15,0-1 0,0 22 0,0-22 16,0 0-16,0 1 0,0 20 16,0-21-16,0 1 0,0 20 0,-21-20 15,21-1-15,0 0 0,0 1 16,0-1-16,0 0 0,0 22 0,0-22 15,0 0-15,0 1 0,0-1 16,0 22-16,0-22 0,0 0 0,0 1 16,0-1-16,0 43 0,0-43 15,0 0-15,21 1 0,-21-22 16,0 42-16,0-20 0,0-1 0,0 21 16,0-20-16,0 20 0,0-20 0,0 20 15,0-21-15,0 22 0,0-22 16,0 22-16,0-22 0,0 0 15,0 22-15,0-22 0,21 22 0,-21-22 0,0 22 16,0-1-16,0-21 0,0 22 16,21-22-16,-21 22 0,0-22 15,22 22-15,-22-22 0,0 0 0,0 1 16,0 20-16,0-21 0,21 1 0,-21-1 16,0 22-16,0-22 0,0 0 15,21 22-15,-21-22 0,0 22 0,0-22 16,0 0-16,0 22 0,0-22 0,0 0 15,0 1-15,0 20 0,0-20 16,21-1-16,-21 0 0,0 22 0,0-22 16,0 0-16,0 22 0,0-22 15,0 1-15,21-1 0,-21 21 0,0-20 16,0-1-16,0 0 0,0 1 16,0-1-16,0 0 0,0 1 0,0-1 15,0 0-15,0 1 0,0 20 0,0-20 16,0-1-16,0 0 0,0 1 15,0-1-15,0 0 0,0 1 0,0-1 16,0 0-16,0 1 0,0-1 0,0 0 16,0 1-16,0-22 0,0 21 0,0 0 15,0 1-15,0-22 0,0 21 16,0 1-16,0-1 0,0 0 16,0 1-16,0-1 0,0-21 0,0 21 15,0 1-15,0-1 0,0 0 16,0-20-16,0 20 0,0-21 0,0 21 15,0 1-15,0-22 0,0 21 0,0-21 16,0 22-16,0-22 0,0 21 0,0 1 16,0-22-16,0 21 0,0 0 15,0-20-15,0 20 0,0 0 0,0 1 16,0-1-16,0-21 0,0 21 0,0 1 16,0-22-16,0 21 0,0 1 15,0-22-15,0 21 0,0-21 0,0 22 16,0-22-16,0 21 0,0-21 15,0 22-15,0-1 0,0-21 0,0 21 16,0 1-16,0-22 0,0 21 16,0-21-16,0 22 0,0-1 0,0-21 15,0 22-15,0-22 0,0 21 0,0-21 16,0 22-16,0-22 0,0 0 16,0 0-16,0 21 0,0-20 0,0-1 15,0 0-15,0 0 0,0 0 0,0 0 16,0 1-16,0-1 0,0 0 15,0 0-15,0 0 0,0 22 0,0-22 16,0 0-16,0 0 0,0 0 16,0 0-16,0 22 0,0-22 15,0 0-15,0 0 0,0 0 0,0 1 16,0 20-16,0-21 0,0 0 0,0 0 16,0 1-16,0-1 0,0 0 15,0 0-15,0 0 0,0 0 16,0 1-16,0-1 0,0 0 15,0 0 1,0 0-16,0-42 94,0 0-79,0 0-15,0 0 0</inkml:trace>
  <inkml:trace contextRef="#ctx0" brushRef="#br0" timeOffset="7886.9">5122 13272 0,'21'0'110,"1"21"-79,-1 0-15,-21 0 15,0 0-31,21-21 16,-21 21-16,21-21 0,0 0 31,0 0-31,-21 22 0,22-22 0,-1 0 15,0 0-15,0 0 0,0 0 16,0 0-16,22 0 0,-22 0 0,0 0 16,21 0-16,1 0 0,-1 0 0,-21 0 15,22 0-15,-1 0 0,0 0 16,-21 0-16,22 0 0,-1 0 0,0 0 16,1 0-16,-1 0 0,-21-22 15,22 22-15,-1 0 0,0 0 0,1 0 16,-1 0-16,64-21 15,-43 21-15,-20 0 0,20 0 16,1 0-16,-22 0 0,21 0 0,1-21 16,-1 21-16,1 0 0,-1 0 0,-20 0 15,20 0-15,1 0 0,-22 0 16,22 0-16,-22 0 0,21 0 0,1 0 16,-22 0-16,22 0 0,-1 0 0,1 0 15,-1 0-15,1 0 0,-1 0 16,1 0-16,-1-21 0,1 21 0,-22 0 15,22 0-15,-22 0 0,0 0 0,22 0 16,-22 0-16,0 0 0,-20 0 16,20 0-16,0 0 0,1 0 0,20 0 15,-21-21-15,1 21 0,20 0 16,1 0-16,-22 0 0,22 0 16,-1 0-16,-21 0 0,22 0 0,-1 0 15,-20 0-15,20-21 0,-20 21 16,-1 0-16,21 0 0,-20 0 0,-1 0 15,0 0-15,1 0 0,-1 0 0,22 0 16,-22 0-16,21 0 0,-20-22 16,20 22-16,-20 0 0,20 0 0,1 0 15,-22 0-15,21 0 0,-20 0 16,20 0-16,-20 0 0,-1 0 0,0 0 16,1 0-16,-1 0 0,0 0 0,1 0 15,-22 0-15,21 0 0,0 0 16,1 0-16,-1 0 0,0 0 15,1 0-15,-1 0 0,0 0 0,1 0 16,-1 0-16,0 0 0,1 0 0,-1 0 16,0 0-16,1 0 0,-1-21 15,0 21-15,1 0 0,-22 0 0,21 0 16,1 0-16,-22 0 0,21 0 16,-21 0-16,22 0 0,-22 0 0,0 0 15,0 0-15,21 0 0,-20 0 0,20 0 16,-21 0-16,21 0 0,-20 0 15,20 0-15,-21 0 0,21 0 0,1 0 16,-22 0-16,21 0 0,1 0 16,-1 0-16,-21 0 0,21 0 15,1 0-15,-22 0 0,21 0 0,-21 0 16,1 0-16,-1 0 0,21 0 0,-21 0 16,0 0-16,1 0 0,-1 0 15,21 0-15,-21 0 0,0 0 0,1 0 16,-1 0-16,21 0 0,-21 0 0,0 0 15,1 0-15,-1 0 0,21 0 16,-21 0-16,0 0 0,22 0 0,-22 0 16,21 0-16,-21 0 0,1 0 0,20 21 15,-21-21-15,0 0 0,0 0 16,1 0-16,20 0 0,-21 0 16,0 0-16,0 0 0,1 0 0,-1 0 15,0 0-15,0 0 0,0 0 16,0 22-16,1-22 0,-1 0 15,0 0-15,0 0 0,0 0 16,0 0 0,1 0-16,-1 0 15,0 0-15,0 0 16,0 0 0,0 0-16,1 0 0,-1 0 15,0 0-15,0 0 0,0 0 16,0-22-16,1 22 15,-1 0 1,0 0 47,0 0-48,0 0 16,0 0-31,1 0 16,-1 0-16,0 0 16,0 0-16,0 0 0,0 0 15,1 0-15,-1 0 16,0 0-16,0 0 16,0 0-1,0 0 1,1 0 15,-44 0 63,1-21-94</inkml:trace>
  <inkml:trace contextRef="#ctx0" brushRef="#br0" timeOffset="9911.26">5101 2371 0,'0'0'0,"0"-21"31,0-1-15,-21 22-16,21-21 31,-21 21-31,21 21 47,0 1-32,-21-1-15,21 0 0,0 0 16,0 0-16,-22 22 0,22-22 0,0 21 16,0-21-16,0 22 0,0-22 15,-21 42-15,21-20 0,0-1 16,0-21-16,0 21 0,0-20 16,0-1-16,0 0 0,0 21 0,0-21 15,0 1-15,21-1 0,1 0 16,-1 0-16,0 0 15,0-21-15,0 0 0,0 0 16,1 0-16,-1 0 16,0 0-16,0 0 0,0-21 0,0 0 15,1 21-15,-1-21 0,0 0 16,0-1-16,0-20 0,0 21 0,1 0 16,-22-22-16,21 1 0,0-21 15,-21 20-15,21 1 0,-21 0 16,0-1-16,0 1 0,0 21 15,21 0-15,-21-22 0,0 22 0,21 0 16,-21 0-16,0 0 16,0 42 77</inkml:trace>
  <inkml:trace contextRef="#ctx0" brushRef="#br0" timeOffset="10543.41">6181 2392 0,'42'-64'31,"-63"64"0,0 0-31,-1 0 16,1 0-16,0 0 0,0 0 15,0 22-15,0-1 0,-1-21 0,1 21 16,0 0-16,0-21 0,0 21 16,21 0-16,-21 1 0,21-1 15,-22 0-15,22 0 16,0 0-16,22 0 16,-1-21-16,0 0 15,-21 22-15,21-22 0,0 0 0,0 0 16,1 21-16,-1-21 0,0 0 15,0 0-15,0 21 0,0-21 0,1 0 16,-1 0-16,-21 21 0,21 0 16,0-21-16,-21 21 0,21 1 15,0-22-15,-21 21 16,0 0-16,0 0 0,0 0 16,0 0-16,0 1 15,0-1-15,-21 0 0,0-21 0,0 21 16,0 0-16,0-21 0,-22 21 0,22-21 15,-21 0-15,21 22 0,-22-22 16,22 0-16,-21 0 0,21 0 0,-1 0 16,-20 0-16,21 0 0,0 0 15,0 0-15,-1-22 0,1 22 16,21-21-16,-21 21 0,0-21 16,0 21-16,21-21 0,0 0 46,21 0-46,0 21 0,0 0 16,22-22-16</inkml:trace>
  <inkml:trace contextRef="#ctx0" brushRef="#br0" timeOffset="10955.18">6943 2455 0,'21'0'31,"-21"-21"-31,21 21 0,-21-21 15,21 0 1,-21 0 0,-21 21-1,0 0 1,0 0-16,-1 0 16,1 0-16,0 21 31,0 0-31,0 0 15,21 0 1,0 1 0,0-1-1</inkml:trace>
  <inkml:trace contextRef="#ctx0" brushRef="#br0" timeOffset="11310.97">6921 2836 0,'-21'0'16,"42"0"-16,-42 22 0,21-1 16,21-21 30,1 0-46,-1-21 16,-21-1 0,0 1-1,0 0-15,-21 21 16,-1 0-16,1 0 16,0 0-16,0 0 0,0 21 15,21 0-15,-21 1 16,42-22 15,0 0-31,0 0 16,0 0-16,22-22 0</inkml:trace>
  <inkml:trace contextRef="#ctx0" brushRef="#br0" timeOffset="11715.26">7705 2328 0,'0'-21'0,"0"42"0,0-63 16,-22 42 15,22 21-16,0 0-15,0 1 0,0-1 16,0 21-16,0-21 0,0 22 0,0-1 16,0 0-16,0 1 0,0-1 15,0 0-15,0-21 0,0 22 0,0-1 16,0-21-16,0 22 0,0-22 16,0 0-16,0 0 0,0 0 0,0 0 15,0 1-15,0-1 0,0-42 63,0-1-48,0 1-15,0 0 0,0-21 0,0 21 16,0-22-16</inkml:trace>
  <inkml:trace contextRef="#ctx0" brushRef="#br0" timeOffset="12831.57">7683 2286 0,'0'0'0,"22"0"62,-1 0-62,21 0 0,-21 0 16,22 0-16,-22 0 0,42 0 0,-20 0 15,-1 0-15,21 0 0,1 0 16,-1 0-16,1 0 0,-1 0 0,1-21 16,-1 21-16,1 0 0,21 0 15,-1-21-15,1 21 0,0 0 0,20 0 16,-20-21-16,21 21 16,-21 0-16,20 0 0,-20-22 0,0 22 15,-1 0-15,22 0 0,-21 0 16,0 0-16,20 0 0,-20-21 0,0 21 15,-1 0-15,-20 0 0,-1 0 0,1 0 16,-1 0-16,1 0 0,-22 0 16,64 0-16,-64 0 0,22 0 15,-22 0-15,1-21 0,-1 21 16,0 0-16,1 0 0,-1 0 0,0 0 16,-21 0-16,22 0 0,-22 0 15,0 0-15,0 0 16,-21-21-16,21 21 15,-21 21 32,0 0-47,0 0 16,0 1-16,0-1 16,0 0-16,0 0 0,0 0 0,0 0 15,0 1-15,0 20 0,0-21 16,0 21-16,0-20 0,0 20 0,-21-21 15,21 21-15,0-20 0,0 20 16,0-21-16,-21 21 0,21-20 0,0-1 16,0 21-16,0-21 0,0 0 15,0 1-15,-21-22 0,21 21 16,-21 0-16,21 0 0,0 0 16,-21-21-16,21 21 15,-22-21-15,1 22 0,0-22 16,0 0-16,21 21 15,-21-21-15,0 0 0,-1 0 0,1 0 16,0 0-16,0 0 0,-21 0 0,20 0 16,-20 0-16,21 0 0,-21 0 15,-1 0-15,1 0 0,0 0 0,-1 0 16,1 0-16,-22 0 0,22 0 16,-21 0-16,-22 0 0,21 0 15,-20 0-15,-1 21 0,0-21 0,22 0 16,-22 0-16,1 0 0,20 0 15,1 0-15,-22 21 0,21-21 0,1 0 16,-1 0-16,-20 0 0,20 0 16,-20 21-16,20-21 0,-21 0 0,22 0 15,-22 0-15,22 0 0,-22 0 0,22 21 16,-1-21-16,1 0 0,-1 0 16,1 0-16,-1 0 0,1 0 0,20 22 15,-20-22-15,20 0 0,1 0 16,0 0-16,-1 0 0,1 0 15,0 0-15,21 0 0,-1 0 0,1 0 16,0 0-16,0 0 0,0 0 16,0 0-16,-1 0 47,44 0 62</inkml:trace>
  <inkml:trace contextRef="#ctx0" brushRef="#br0" timeOffset="13519.29">5292 4445 0,'-22'0'0,"44"0"0,-65-21 16,22 21 0,0 0-1,21 21-15,0 0 0,0 0 16,0 1-16,0-1 0,0 0 0,0 21 15,0-21-15,0 22 0,0-22 16,0 21-16,0 1 0,0-1 16,0 0-16,0-21 0,0 22 0,0-1 15,0-21-15,0 0 0,0 1 16,0-1-16,0 0 0,0-42 31,0 0-15,0-1-16,0 1 0</inkml:trace>
  <inkml:trace contextRef="#ctx0" brushRef="#br0" timeOffset="13856.34">5080 4551 0,'0'0'0,"0"-21"0,-21 21 0,21-21 16,0-1-16,0 1 0,0 0 0,0 0 15,0 0-15,21 0 16,-21-1-16,21 1 0,0 21 0,0-21 15,1 0-15,-1 21 0,0-21 16,21 21-16,-21 0 0,22 0 16,-22 0-16,21 0 0,-21 21 0,22 0 15,-22 0-15,0 0 0,-21 1 16,0-1-16,0 0 0,0 21 0,0-21 16,-21 1-16,0-1 0,-22 0 15,22 0-15,-21 0 0,21 0 16,0 1-16,-22-1 0,22 0 0,0-21 15,21 21-15,-21-21 0,0 0 16,21 21-16,21-21 47,0 0-47,-21-21 0,21 21 16,0-21-16,0 21 0</inkml:trace>
  <inkml:trace contextRef="#ctx0" brushRef="#br0" timeOffset="14488.29">5842 4445 0,'0'21'16,"0"0"-16,-21 1 0,21-1 15,-21 0-15,21 0 0,0 0 16,0 0-16,0 1 0,-22-1 0,22 21 15,-21-21-15,21 22 0,0-22 16,0 21-16,-21-21 0,0 22 0,21-22 16,-21 0-16,21 0 0,0 0 15,0 0-15,0-42 32,0 0-17,0 0-15,21 0 0,0 0 0,0-22 16,-21 22-16,21-21 0,1 21 15,-22-1-15,21-20 0,0 21 16,0 0-16,0 0 0,0 21 16,1-22-16,-1 22 0,0 0 15,0 0-15,0 0 0,-21 22 0,21-1 16,-21 0-16,22 0 16,-22 0-16,0 0 0,0 22 0,0-22 15,21 0-15,-21 0 0,21 22 16,0-22-16,0 0 0,0 0 15,1-21-15,-1 0 16,0 0-16,0 0 0,0 0 16,0 0-16,1 0 0,-1-21 15,0 0-15,-21 0 0,21-1 16,0-20-16,0 21 0,-21-21 0,0 20 16,0-20-16,0 21 0,0-21 15,0 20-15,0-20 0,0 21 0,-21-21 16,0 20-16,21 1 0,-21 0 15,21 0-15,-21 21 16,0 0-16,21 21 16,-22 0-1,22 0-15,0 1 16,22-1 0,-1-21-16,0 0 15</inkml:trace>
  <inkml:trace contextRef="#ctx0" brushRef="#br0" timeOffset="14739.27">6773 4360 0,'0'43'31,"0"-22"-31,0 0 0,0 0 0,0 0 16,0 1-16,0-1 0,0 0 0,0 21 15,0-21-15,0 1 0,0-1 16,-21 0-16,21 0 0,0 21 16,0-20-16,0-1 0,0 0 15,0-42 17</inkml:trace>
  <inkml:trace contextRef="#ctx0" brushRef="#br0" timeOffset="15120.29">6646 4360 0,'0'0'0,"0"-21"0,0 0 16,0 0 0,21 21-1,1-21-15,-1 21 0,0 0 16,21 0-16,-21 0 0,22 0 0,-1 0 15,0 0-15,1 0 16,-1 21-16,22 0 0,-22 0 0,0 0 0,-21 1 16,22 20-16,-22-21 0,21 0 15,-21 0-15,-21 1 0,0 20 0,0-21 16,0 0-16,0 0 0,-21 22 16,0-22-16,-21 0 0,-1 0 15,1 0-15,0 22 0,-1-22 0,1 0 16,-21 0-16,20 0 0,1 1 15,0-22-15,-1 21 0,1-21 0,21 0 16,0 21-16,-1-21 0,1 0 16,21-21 15,21 21-31,1-21 16,-1-1-16,0 1 0,21 0 0,-21 0 15,1 0-15</inkml:trace>
  <inkml:trace contextRef="#ctx0" brushRef="#br0" timeOffset="15366.23">7768 4339 0,'0'-21'31,"0"42"16,0 0-47,0 1 32,0-1-17</inkml:trace>
  <inkml:trace contextRef="#ctx0" brushRef="#br0" timeOffset="15579.22">7895 4805 0,'0'21'0,"0"-42"93,0 0-93,21 21 0</inkml:trace>
  <inkml:trace contextRef="#ctx0" brushRef="#br0" timeOffset="16056.19">8699 4297 0,'0'0'0,"0"-21"16,0 0-16,-21 21 16,0 0-1,21 21 1,0 0-16,0 0 15,0 0-15,0 0 0,0 22 0,0-1 16,0-21-16,0 22 0,0-1 16,0 0-16,-21 1 0,21-1 0,-21 0 15,21 1-15,-21-1 0,21 0 0,0 1 16,-22-1-16,22-21 16,-21 21-16,21-20 0,0-1 0,0 0 15,0 0-15,0-42 47,0 0-47,0 0 0,0-1 16,0 1-16</inkml:trace>
  <inkml:trace contextRef="#ctx0" brushRef="#br0" timeOffset="16947.18">8657 4297 0,'21'-42'32,"0"42"-32,1 0 15,-1 0-15,0 0 0,21 0 0,1 0 16,-1 0-16,0-22 0,22 22 16,-1 0-16,1 0 0,-1 0 0,1 0 15,20-21-15,1 21 0,21 0 16,0 0-16,21-21 0,-21 21 0,21 0 15,0 0-15,-22 0 0,22-21 0,-21 21 16,0 0-16,0 0 16,0-21-16,-22 21 0,22 0 0,-21 0 15,21 0-15,-22-21 0,-20 21 0,21 0 16,-22 0-16,-21 0 0,22 0 16,-22-22-16,1 22 0,-1 0 15,0 0-15,1 0 0,-22 0 0,0 0 16,21 0-16,-21 0 0,1 0 15,-1 0-15,-21 22 32,0-1-32,0 0 15,0 0-15,0 0 0,0 0 16,0 1-16,0-1 16,0 0-16,0 0 0,-21 0 0,21 22 15,0-22-15,0 0 0,0 0 0,0 21 16,0-20-16,0-1 0,0 21 15,0-21-15,0 22 0,0-22 0,0 21 16,0-21-16,0 22 0,0-1 16,0-21-16,0 21 0,0-20 0,0 20 15,0-21-15,0 21 0,0-20 16,0-1-16,0 0 0,-22 0 0,22 0 16,-21-21-16,21 21 0,0 1 0,-21-22 15,0 0-15,21 21 16,-21-21-16,0 0 0,-1 0 0,1 0 15,0 21-15,0-21 0,-21 0 0,-1 0 16,1 0-16,0 0 0,-1 0 16,-20 0-16,-1 0 0,-63 0 15,43 0-15,-1 0 0,-21 0 16,21 0-16,-20-21 0,-1 21 0,0 0 16,-21 0-16,0 0 0,-21 0 15,21 0-15,-21 0 0,42 0 0,-21 0 16,21 0-16,0 0 0,0 0 0,0 0 15,22 0-15,-1 0 0,0 21 16,1-21-16,-1 0 0,22 0 16,-1 0-16,1 0 0,20 21 0,1-21 15,0 0-15,-1 0 0,1 0 0,21 0 16,0 0-16,-1 0 0,1 0 16,0 0-16,0 0 46,0 0-30,21 21-16,21-21 31</inkml:trace>
  <inkml:trace contextRef="#ctx0" brushRef="#br0" timeOffset="17563.13">7154 6329 0,'-21'106'15,"0"-64"-15,21 0 16,0 1-16,0 20 0,0-20 16,0 20-16,0-21 0,0 22 0,0-22 15,0 22-15,0-1 0,0-20 0,0 20 16,-21 1-16,21-1 0,0-21 16,0 1-16,0-1 0,0 0 15,0-20-15,0 20 0,0-21 0,0 0 16,0 0-16,21-21 15,0 0 1,-21-21-16,0 0 0,21 0 16,-21-21-16,0 20 0</inkml:trace>
  <inkml:trace contextRef="#ctx0" brushRef="#br0" timeOffset="18464.29">7175 6350 0,'0'0'0,"22"0"0,-22-21 15,21 21-15,0 0 16,0 0-16,0 0 0,0 0 0,1 0 16,-1 0-16,21 0 0,0 0 15,1 0-15,20 0 0,1 0 0,20 0 16,22 0-16,-21 0 0,21 0 0,21 0 15,-21 0-15,21 0 16,0-21-16,0 21 0,21 0 0,0 0 0,0 0 16,-21 0-16,42 0 0,-20-21 15,20 21-15,-21 0 0,21 0 16,-20 0-16,-1 0 0,0 0 0,0 0 16,-21 0-16,21 0 0,-21 0 15,0 0-15,-21 0 0,0 0 0,0 0 16,-22 0-16,-20 0 0,-1 0 15,1 0-15,-1-22 0,-20 22 16,-1 0-16,0 0 0,-20 0 0,-1 0 16,0 0-16,0 0 0,0 0 15,-21 22 17,-21-22-32,0 21 15,21 0-15,0 0 0,-21 0 16,21 0-16,-21 1 0,21 20 15,-22-21-15,22 21 0,-21 1 0,21-22 16,0 21-16,0 1 0,-21-1 16,21 0-16,-21 1 0,21-1 0,0 0 15,0 1-15,-21-1 0,21 0 0,0 1 16,-21-1-16,21 0 0,0 1 16,0-1-16,0 0 0,0 1 0,0-1 15,0 0-15,0 1 0,0-22 16,0 21-16,0-21 0,0 0 15,-22 22-15,22-22 0,-21 0 0,0-21 0,0 21 16,21 0-16,-21-21 0,0 22 16,-1-22-16,-20 21 0,21-21 15,0 0-15,-22 0 0,1 0 0,0 0 16,-22 0-16,22 0 0,-22 0 0,-20 0 16,20 0-16,-20 0 0,-1 0 15,-21 0-15,0 0 0,0 0 0,1 0 16,-22 0-16,-22 0 0,22 0 15,0-21-15,-21 21 0,21 0 0,0 0 16,-21 0-16,0 0 0,21 0 0,-21 0 16,21 0-16,0 0 0,0 0 15,0 0-15,0 0 0,21 0 16,0 0-16,0 0 0,0 21 0,22-21 16,-1 0-16,22 0 0,-1 21 15,1-21-15,20 0 0,-20 0 0,20 0 16,22 21-16,-21-21 0,0 0 0,20 0 15,1 0-15,0 0 0,0 0 16,21-21 15,0 0-31,0 0 16,21-1-16</inkml:trace>
  <inkml:trace contextRef="#ctx0" brushRef="#br0" timeOffset="19425.31">8149 6646 0,'0'0'0,"-21"0"15,0 0-15,0 22 16,21-1-16,0 0 0,-22 21 15,22-21-15,-21 22 0,21-1 16,-21 0-16,21 1 0,-21-1 16,0 22-16,21-22 0,-21 0 0,-1 22 15,1-22-15,0 0 0,0 1 0,0-1 16,0 0-16,-1-20 0,1 20 16,21-21-16,-21 0 0,0 0 15,21-42 1,-21 0-16,21 0 15,0 0-15,-21 0 0,21-22 0,-22 22 16,22-21-16,0-1 0,0 1 16,0 0-16,0-1 0,0 1 0,0 21 15,0-21-15,0 20 16,0-20-16,0 21 0,0 0 0,22 21 16,-1 0-16,0 0 15,0 21-15,-21 0 16,21 0-16,0 0 0,-21 22 0,22-22 15,-22 21-15,21 1 0,0-22 16,-21 21-16,21 0 0,0-20 16,-21 20-16,21-21 0,1 0 0,-1 22 15,0-22-15,0-21 0,0 21 16,0-21-16,1 0 0,41 0 16,-42 0-16,0 0 0,22 0 15,-22 0-15,0-21 0,21 0 0,-20-1 16,-1 1-16,21 0 0,-21-21 0,0 21 15,1-22-15,-1 22 0,0-21 16,-21 21-16,21-22 0,-21 22 0,21 0 16,-21 0-16,0 0 15,0 42 17,-21 0-32,21 0 15,-21 0-15,21 0 0,0 1 0,0 20 16,0-21-16,0 0 15,0 22-15,0-22 0,0 0 0,0 0 0,0 0 16,21 0 0,0-21-16,0 22 0,22-22 0,-22 0 15,0 0-15,0 0 0,22 0 0,-22-22 16,21 1-16,0 0 0,-20 0 16,20 0-16,-21 0 0,21-22 0,-20 22 15,-1-21-15,-21 21 0,0-22 16,0 22-16,0-21 0,0 21 0,-21-1 15,-1-20-15,1 21 0,0 0 0,-21 0 16,21 21-16,-22 0 16,1-22-16,0 22 0,-1 0 0,22 0 15,-21 0-15,-1 22 0,22-1 16,0-21-16,-21 21 0,21 0 0,21 0 16,-22 0-16,22 1 0,0 20 0,0-21 15,0 0-15,0 0 0,0 22 16,22-22-16,-1 0 0,0-21 0,0 21 15,21-21-15,1 0 0,-1 0 16,0 0-16,1 0 0,-1 0 0</inkml:trace>
  <inkml:trace contextRef="#ctx0" brushRef="#br0" timeOffset="20060.27">9546 6985 0,'0'0'0,"-21"0"15,0 0 1,0 0-16,-1 0 0,1 0 0,0 0 16,-21 0-16,21 21 0,-1 0 0,1-21 15,0 22-15,0-1 0,0 0 16,0 0-16,21 0 0,-22-21 0,22 21 16,0 22-16,0-22 15,22-21-15,-1 0 16,0 0-16,0 0 0,0 0 15,0 0-15,1 0 0,-1-21 16,0 0-16,0 21 0,0-22 0,0 1 16,1 0-16,-1 0 0,0 21 15,-21-21-15,0 42 63,0 0-63,0 0 0,0 0 15,0 1-15,0 20 0,0-21 16,0 21-16,21 1 0,-21-22 0,0 21 16,0 1-16,21-1 0,-21 0 0,0 22 15,21-22-15,-21 0 0,0 1 16,0-1-16,0 22 0,0-22 16,0 21-16,0-20 0,0 20 0,0-20 15,0 20-15,-21-21 0,0 1 16,21-1-16,-21 0 0,0 1 0,0-22 15,-1 0-15,1 0 0,0 0 0,-21 1 16,21-22-16,-1 0 0,-20 0 16,21 0-16,-21-22 0,20 1 15,-20 0-15,-21-42 0,41 20 16,1 1-16,-21 0 0,21-1 0,21-20 16,-21 20-16,21-20 0,0 21 15,0-1-15,0 1 0,0 0 0,0-1 16,0 1-16,21 0 0,0 20 0,0-20 15,0 21-15,22-21 0,-22 20 16,21-20-16,-21 21 0,22-21 0,-1-1 16,0 22-16,1-21 0</inkml:trace>
  <inkml:trace contextRef="#ctx0" brushRef="#br0" timeOffset="20299.16">9948 6985 0,'0'21'16,"0"0"-16,0 1 16,0-1-16,0 0 15,0 0-15,0 0 0,0 0 16,-21 1-16,21-1 0,0 0 16,0 0-16,0-42 46,0 0-30,0 0-16,0-1 0,0 1 16</inkml:trace>
  <inkml:trace contextRef="#ctx0" brushRef="#br0" timeOffset="20479.18">9948 6816 0,'0'0'0,"0"-21"0,-21 21 47,21 21-47,0 0 16,0 0-1,0 0-15,21-21 16,0 21-16,1-21 16,-1 0-16,0 0 0</inkml:trace>
  <inkml:trace contextRef="#ctx0" brushRef="#br0" timeOffset="20900.22">10329 7049 0,'0'0'0,"0"21"0,0 0 16,0 0-16,0 0 0,0 0 16,0 1-16,0-1 0,0 0 15,0 0-15,0 0 0,0 0 16,-21-21-16,21 22 0,0-1 15,-21-21 1,21-21 15,0-1-31,0 1 16,0 0-16,0 0 0,0 0 0,0 0 16,0-1-16,0-20 0,21 21 15,0 0-15,0 0 0,22-22 0,-22 22 16,21 0-16,-21 0 0,22 21 15,-1-21-15,0 21 0,1 0 0,-1 0 16,0 0-16,1 0 0,-22 21 16,0 0-16,0 0 0,0 0 15,1 0-15,-22 1 0,0-1 0,0 21 0,0-21 16,0 0-16,0 22 0,-22-22 16,1 0-16,0 21 0,0-20 15,0-1-15,21 0 0,-21-21 0,-1 21 16,1 0-16,0-21 0,0 21 0,0-21 15,21 22-15</inkml:trace>
  <inkml:trace contextRef="#ctx0" brushRef="#br0" timeOffset="21747.53">6943 8573 0,'0'0'0,"0"-22"0,-22 22 32,1 0-32,0 0 15,0 0-15,0 0 16,0 22-16,21-1 0,-22-21 0,1 42 15,0-21-15,0 0 0,21 22 16,-21-1-16,0 43 0,21-43 16,-22 0-16,22 1 0,0-1 15,0 0-15,0-20 0,0 20 16,0-21-16,22 21 0,-1-20 0,42 20 16,-20-42-16,-22 21 0,21-21 15,0 0-15,1 0 0,-1 0 16,0 0-16,1 0 0,-1 0 0,0-21 15,1 0-15,-1 0 0,-21-1 0,22 1 16,-1 0-16,-21 0 0,21-21 16,-20 20-16,-1-20 0,0 0 0,0-1 15,-21 1-15,0 0 0,0-1 16,0 1-16,0 0 0,0-1 0,-21 22 16,0-21-16,0 0 0,-22-1 0,22 22 15,-21 0-15,21 0 0,-22 0 16,1-1-16,21 22 0,-22 0 0,1 0 15,0 0-15,-1 0 0,22 0 16,-21 22-16,21-1 0,-22 0 16,22 0-16,0 0 0,0 22 0,0-22 15,21 21-15,0-21 0,-21 22 16,21-1-16,0-21 0,0 21 0,0 1 16,0-1-16,0-21 0,0 22 0,0-1 15,0-21-15</inkml:trace>
  <inkml:trace contextRef="#ctx0" brushRef="#br0" timeOffset="22082.37">6921 9652 0,'0'21'31,"0"0"-15,0 1-16,0-1 0,0 0 0,0 21 16,0-21-16,0 1 0,0 20 15,0-21-15,0 0 0,0 43 16,0-43-16,0 0 15,0 0-15,0-42 47,0 0-47,0 0 0</inkml:trace>
  <inkml:trace contextRef="#ctx0" brushRef="#br0" timeOffset="22299.38">6985 9525 0,'0'-21'0,"0"42"0,0-63 15,21 42-15,0 0 16,0 0 0,1 21-16,-1-21 0,0 21 15,0 0-15,-21 0 0,21 1 16,0 20-16,1-21 0,-22 0 0,21 0 16,-21 1-16,21-1 0,-21 0 0,21-21 15,-21 21-15,0 0 0,0 0 16,21-42 15</inkml:trace>
  <inkml:trace contextRef="#ctx0" brushRef="#br0" timeOffset="22715.43">7578 9462 0,'-22'21'15,"1"0"-15,0 0 16,0 0-16,0-21 0,0 21 16,-1 1-16,1-1 0,0-21 15,21 21-15,0 0 0,-21 0 16,0-21-16,21 21 0,21-42 47,-21 0-47,21 21 0,0-21 0,0 0 15,1 0-15,-1-1 0,0 1 16,0 0-16,0 0 0,-21 0 0,21 21 16,1-21-16,-22-1 0,21 22 15,0 0 1,-21 22-16,0-1 16,0 0-16,0 21 0,0-21 0,0 22 15,0-22-15,0 21 0,0 1 16,-21-22-16,21 21 0,-21 0 15,21-20-15,0 20 0,0-21 0,0 0 16,0 0-16,0 1 16,21-44-1,0 1 1,0 0-16,0 0 0</inkml:trace>
  <inkml:trace contextRef="#ctx0" brushRef="#br0" timeOffset="23386.77">9694 8382 0,'0'0'0,"0"-21"16,-21 21-16,0 0 15,0 21 1,21 0-16,-21 0 15,-1 1-15,1-1 0,21 21 16,0-21-16,-21 22 0,0-1 0,21-21 16,-21 21-16,21 1 0,0-1 0,0 0 15,0 1-15,0-1 0,0 0 16,0 1-16,0-22 0,0 21 0,21-21 16,0 1-16,0-1 0,22 0 0,-22-21 15,21 0-15,0 0 0,1 0 16,20 0-16,-20 0 0,20 0 0,1-21 15,-22 0-15,21-1 0,-20 1 16,20 0-16,-20-21 0,-1-1 16,0 22-16,-21-21 0,22 0 0,-22-1 15,0 1-15,-21-22 0,0 22 16,0 0-16,0-1 0,0 1 0,0 0 16,-21-1-16,-21 1 0,20 21 0,-20-21 15,-21 20-15,20 1 0,-20 21 16,-1 0-16,22 0 0,-22 0 0,1 0 15,21 21-15,-22 1 0,22-1 16,-1 0-16,22 21 0,0 1 0,-21-1 16,42-21-16,-21 21 0,21 22 15,0-22-15,0 1 0,0-1 16,0 0-16,0 1 0,0 20 0,0-42 16,0 22-16,21-1 0,-21 0 0,21 1 15,0-22-15,-21 0 0,21 21 16,0-21-16</inkml:trace>
  <inkml:trace contextRef="#ctx0" brushRef="#br0" timeOffset="24119.04">9991 9419 0,'0'-21'16,"0"42"31,0 0-32,0 1-15,0-1 16,0 0-16,0 21 0,0-21 0,0 1 16,0 20-16,-22-21 0,22 21 0,0-20 15,0 20-15,0-21 0,0 0 16,0 0-16,0 1 0,0-1 0,0 0 15,0 0-15,0 0 16,0-42 47,22 21-63,-22-21 31,0 0 0</inkml:trace>
  <inkml:trace contextRef="#ctx0" brushRef="#br0" timeOffset="24482.92">9991 9440 0,'0'0'16,"0"-21"-16,21 21 16,0 0-16,0 0 0,0-21 15,0 21-15,1 0 0,20 0 16,-21-21-16,0 21 0,0 0 15,1 0-15,-1 0 0,0 0 16,0 0-16,0 0 16,0 0-1,-21 21 1,-21-21 0,0 0-16,0 0 0</inkml:trace>
  <inkml:trace contextRef="#ctx0" brushRef="#br0" timeOffset="24696.96">9991 9673 0,'0'21'16,"21"-21"-16,0 0 0,0 0 15,0 0-15,0 0 0,1 0 0,-1 0 16,0 0-16,0-21 0,0 21 15,0 0-15,1 0 0,-1-21 16,0 21-16,0 0 16</inkml:trace>
  <inkml:trace contextRef="#ctx0" brushRef="#br0" timeOffset="26520.38">6667 11155 0,'0'0'0,"0"21"0,0 0 15,22-42 17,-1 21-32,0-21 0,0 0 15,21 0-15,-20 21 0,-1-22 16,21 1-16,-21 0 0,0 0 15,22 0-15,-22 0 0,0-1 0,0 1 16,0 0-16,-21 0 0,0 0 16,0 0-16,0-1 0,0-20 15,0 21-15,0 0 0,-21 21 16,0 0-16,0 0 0,0 0 16,0 0-16,-1 0 0,1 21 0,0 0 15,0 0-15,21 0 0,0 22 16,-21-1-16,21 0 0,-21 1 0,21 20 15,-22 1-15,22-1 0,0 1 0,0 20 16,0-20-16,0-1 16,0 1-16,0 21 0,0-22 0,0 1 0,-21-1 15,21 1-15,0-1 0,0 1 16,0-1-16,0-21 0,-21 22 16,21-22-16,0 1 0,0-1 0,0 0 15,0-21-15,0 22 0,0-22 0,21 0 16,-21 0-16,21 0 0,-21 1 15,22-22-15,-1 0 16,0 0-16,0-22 0,0 1 16,-21 0-16,21 0 0,22 0 15,-22-22-15,0 22 0,0-21 16,0 0-16,-21-22 0,22 22 0,-1-22 16,-21 22-16,21-22 0,-21 1 15,0 21-15,0-22 0,0 22 0,-21-1 16,0 1-16,-22-21 0,22 20 15,0 22-15,-21-21 0,20-1 0,-20 22 16,0 0-16,21 21 0,-1-21 0,1 21 16,0 0-16,0 0 0,42 0 31,0 0-31,22 0 0,-22 0 16,21 0-16,0-21 0,1 21 15,-1-21-15,0-1 0,1 1 0,-1 0 16,0 0-16,1 0 15,-1 0-15,0-22 0,-20 22 0,20 0 16,-21 0-16,0 0 0,0-1 0,-21 1 16,0 0-16,0 0 15,-21 21 1,0 0-16,0 0 0,0 0 0,0 0 16,21 21-16,-22-21 0,1 21 15,21 0-15,-21 1 0,21-1 0,0 0 16,0 21-16,0-21 0,0 22 15,0-1-15,0-21 0,0 22 0,0-1 16,0-21-16,21 0 16,0 22-16,1-43 0,-1 0 15,0 0-15,0 0 0,0 0 16,0 0-16,22 0 0,-22 0 0,0-22 16,21 1-16,-20 0 0,-1 0 15,0 0-15,0-22 0,0 22 0,0 0 16,-21-21-16,0 21 0,0-1 0,0-20 15,0 21-15,-42 0 0,21 0 16,0-1-16,0 22 0,-1-21 0,1 21 16,0 0-16,0 0 0,-21 0 15,20 0-15,1 0 0,0 0 16,21 21-16,0 1 0,0-1 16,0 0-1,21 0-15,0-21 16,1 0-16,-1 0 0,0 0 0,0 0 15</inkml:trace>
  <inkml:trace contextRef="#ctx0" brushRef="#br0" timeOffset="26884.25">7789 11134 0,'0'0'0,"0"-21"0,0-1 15,0 1 1,0 0-16,21 21 0,1 0 15,-1 0-15,0 0 0,0 0 16,0 0-16,0 0 0,1 21 16,-1-21-16,0 21 0,0 1 0,0-1 15,0 0-15,1 21 0,-22-21 16,21 1-16,-21-1 0,0 0 0,0 21 16,0-21-16,0 1 0,0-1 15,0 0-15,-21-21 16,-1 0-1,22-21-15,0 0 0,0-1 16,0 1-16,0 0 16,0 0-16,0 0 0,0 0 15,0-1-15,22 1 0,-1 0 0,0 0 16,0 0-16,0 0 16,0-1-16,1 22 0,-1 0 0,0-21 15,0 21-15,0 0 0,0 0 0,1-21 16</inkml:trace>
  <inkml:trace contextRef="#ctx0" brushRef="#br0" timeOffset="27521.93">8763 11007 0,'0'0'0,"-21"-21"31,0 21-31,-1 0 16,1 0-16,0 0 0,0 0 0,0 0 15,-22 0-15,22 21 0,0 0 16,0-21-16,-21 21 0,20 0 0,1 0 16,0 22-16,0-22 0,0 0 15,21 0-15,0 22 0,0-22 0,0 0 16,0 0-16,0 0 0,21-21 31,0 0-31,0 0 0,0 0 0,22-21 16,-22 0-16,0 21 0,0-21 15,22 0-15,-22-1 0,0 1 16,0-21-16,0 21 0,0 0 0,1 21 16,-22-22-16,0 1 0,21 21 15,-21-21-15,0 42 32,0 0-32,0 1 0,-21-1 0,21 0 15,0 21-15,0 1 0,0-22 16,0 21-16,0 22 0,-22-22 0,22 0 15,0 1-15,0 20 0,0-21 0,0 1 16,0 20-16,0-20 16,0 20-16,0-21 0,0 22 0,0-22 15,0 22-15,0-22 0,0 0 0,0 22 16,0 21-16,-21-64 16,0 21-16,21 0 0,-21-20 0,0-1 15,0 0-15,-1 0 0,1 0 0,-21 0 16,21-21-16,0 0 0,-1 0 0,-20 0 15,21 0-15,0-21 0,0 0 16,-22 0-16,22-21 0,21-1 0,-21 1 16,0 0-16,21-22 0,-21 22 15,21-22-15,0 1 0,0-1 0,0 22 16,0-22-16,0 22 0,0 0 16,21-1-16,0 1 0,0 0 0,43-43 15,-43 43-15,21 21 16,0-22-16,1 1 0,-22 21 0,21-22 15</inkml:trace>
  <inkml:trace contextRef="#ctx0" brushRef="#br0" timeOffset="27911.71">8975 11007 0,'0'21'15,"-22"-21"-15,1 21 16,0 0-16,21 0 15,0 22-15,-21-22 0,21 0 16,0 0-16,0 0 0,0 1 0,0-1 16,0 0-16,0 0 0,21 0 15,0-21-15,0 0 16,1 0-16,-1 0 0,0 0 0,0-21 16,0 21-16,0-21 0,1 0 15,-1 0-15,0-1 0,0 1 0,-21 0 16,21 0-16,-21 0 0,0 0 0,0-1 15,0 1-15,0 0 0,-21 0 16,0 0-16,-21 21 0,20 0 0,-20 0 16,21 0-16,-21 0 0,20 0 15,1 0-15,-21 0 0,21 21 16,0 0-16,-1-21 0,1 21 0,0 0 16,21 1-16,0-1 0,0 0 15,0 0-15,21-21 0,0 0 16,1 0-16,20 0 0,-21 0 0,0 0 15,22 0-15,-1 0 0,-21-21 16</inkml:trace>
  <inkml:trace contextRef="#ctx0" brushRef="#br0" timeOffset="28159.56">9398 10859 0,'0'-22'0,"0"44"0,21-65 0,-21 22 15,0 42 16,0 0-31,0 1 0,0-1 16,0 0-16,0 21 0,-21-21 16,21 22-16,-21-22 0,21 21 0,0 1 15,0-22-15,-21 21 0,21-21 0,0 0 16,0 1-16,0-1 0,0 0 16,21-21-1,0 0 1,0-21-16,-21 0 0,21-1 15,0 1-15,-21-21 0,22 21 16</inkml:trace>
  <inkml:trace contextRef="#ctx0" brushRef="#br0" timeOffset="28371.45">9588 10774 0,'0'0'0,"0"21"31,0 0-31,0 0 0,0 1 16,0-1-16,0 21 0,0-21 15,-21 22-15,21-22 0,-21 21 16,21-21-16,0 22 0,0-22 0,0 21 16,0-21-16,0 0 0,0 1 0,-21-1 15,21 0-15,0 0 16,-21-42 0,21 0-1</inkml:trace>
  <inkml:trace contextRef="#ctx0" brushRef="#br0" timeOffset="29155">9292 11091 0,'0'0'0,"21"0"31,0 0-31,1 0 0,-1 0 16,0 0-16,0 0 0,0 0 15,22 0-15,-22-21 0,0 21 0,21 0 16,-21 0-16,22 0 0,-22 0 15,0 0-15,21 0 0,-20 0 0,20 0 16,-21 0-16,0 0 0,0 0 16,-21-21-1,0 0 1,0 0 0,-21 21-16,21-21 15,-21 21-15,21-22 0,-21 22 16,0 0-16,0 0 15,-1 0-15,1 0 16,21 22-16,0-1 0,-21 0 16,21 0-16,-21-21 0,21 42 0,0-20 15,0-1-15,0 0 0,0 0 16,0 0-16,0 0 0,21 1 16,0-22-16,0 21 15,1-21-15,-1 0 0,0 0 0,0 0 16,21 0-16,-20-21 0,-1 21 0,0-22 15,21 1-15,-21 0 0,1 0 16,20 0-16,-21 0 0,0 21 16,0-22-16,1 1 0,-22 0 0,0 0 0,0 0 15,0 0 1,0 42 0,-22 0-1,1 0-15,21 0 0,-21 0 16,21 1-16,0-1 0,0 0 0,-21 0 15,21 0-15,0 0 0,-21-21 0,21 22 16,0-1-16,0 0 16,0-42 15,0 0-31,0-1 16,0 1-16,0 0 0,0 0 15,21 0-15,0-22 0,0 22 0,0 0 16,1 0-16,-1 0 0,0 0 15,0-1-15,0 1 0,0 21 0,1 0 16,-1 0-16,0 0 0,0 0 16,-21 21-16,21 1 0,-21-1 15,0 0-15,0 0 0,0 0 0,0 0 16,0 22-16,0-22 0,0 0 16,0 0-16,0 0 0,-21 1 0,21-1 15,0 0-15,-21 0 0</inkml:trace>
  <inkml:trace contextRef="#ctx0" brushRef="#br0" timeOffset="29552.77">10689 10605 0,'0'42'16,"0"-21"-16,0 0 16,0 22-16,0-22 0,0 21 15,0 0-15,-21 1 0,21-22 0,0 21 0,-21 1 16,21-1-16,0 0 16,0 1-16,-21-22 0,21 21 0,-22 0 15,22-20-15,0 20 0,0-21 0,0 0 16,0 0-16,22-21 15,-1 0 1,-21-21-16,0 0 0,21 0 16</inkml:trace>
  <inkml:trace contextRef="#ctx0" brushRef="#br0" timeOffset="29847.6">10583 10943 0,'0'0'0,"0"-21"0,-21-21 0,21-1 15,0 22-15,0-21 0,0 0 0,0 20 16,0-20-16,0 21 0,21 0 15,0-22-15,1 22 0,-1 21 16,21-21-16,0 0 0,-20 21 0,20 0 16,0 0-16,22 0 0,-22 21 15,0 0-15,1 22 0,-1-22 16,0 0-16,-20 21 0,-1 1 0,0-22 16,-21 21-16,0-21 0,0 0 0,-21 22 15,0-22-15,-22 0 0,1 0 0,21 0 16,-22 1-16,1-1 0,0-21 0,-1 21 15,1 0-15,0-21 0,21 0 16,-1 0-16,1 21 0,0-21 16,42 0-1,0 0 1,1 0-16,-1 0 0,21 0 0,-21 0 16</inkml:trace>
  <inkml:trace contextRef="#ctx0" brushRef="#br0" timeOffset="30672.13">11409 10922 0,'0'0'0,"-21"0"0,-1 0 0,1 0 16,0 0-16,0 21 0,-21-21 15,20 21-15,1 1 0,-21-1 16,21 0-16,0 0 0,-1 0 0,1 0 15,0 1-15,0 20 0,0-21 16,0 21-16,21-20 0,0-1 0,0 0 16,0 0-16,0 0 0,21-21 31,0 0-31,21 0 0,-21 0 16,1-21-16,-1 21 0,0-21 0,0 0 15,0 0-15,0-1 16,22 1-16,-1-42 0,-21 42 15,0-22-15,1 22 0,-1 0 16,-21 0-16,0 0 0,0 42 31,0 0-15,0 0-16,-21 0 16,21 0-16,0 1 0,0-1 0,0 21 15,-22-21-15,22 0 0,0 1 0,0-1 16,-21-21-16,21 21 0,0 0 15,0 0-15,21-21 16,1 0-16,-1 0 16,0 0-16,0-21 0,0 0 15,0 21-15,22-21 0,-22 0 0,0-1 16,21-20-16,-20 21 0,-1 0 16,21 0-16,-21-22 0,0 22 0,1 0 15,-1 0-15,0 0 0,-21-1 0,0 1 16,-21 21 15,0 0-31,-1 0 0,-20 21 0,21-21 16,0 22-16,0-22 0,-1 21 15,22 0-15,0 0 16,0 0-16,22 0 16,-1-21-1,0 0-15,0 22 0,21-22 16,-20 0-16,-1 21 0,0-21 0,0 21 15,0-21-15,-21 21 16,21-21-16,-21 21 0,0 0 16,-21-21-16,0 0 15,0 0-15,0 0 0,-22 0 16,22 0-16,0 0 0,0 0 0,0 0 16,-22 0-16,22 0 0,0 0 15,21-21 1,21 21-1,0-21-15,1 0 0,20 0 16,-21 21-16,21-21 0</inkml:trace>
  <inkml:trace contextRef="#ctx0" brushRef="#br0" timeOffset="31011.93">12255 10901 0,'0'0'15,"0"-21"-15,-21 21 16,0 0-16,0 0 15,0 0-15,0 0 0,-22 21 0,22-21 16,0 21-16,0-21 0,0 21 0,-1-21 16,22 21-16,-21-21 0,21 22 15,0-1-15,21-21 16,1 21-16,-1-21 0,0 21 0,0-21 16,0 0-16,22 21 0,-22-21 15,0 21-15,0-21 0,0 22 0,0-22 16,1 21-16,-22 0 0,0 0 15,-22-21 1,1 21-16,-21-21 0,21 0 16,-22 0-16,22 21 0,-21-21 0,21 0 15,0 0-15,-1 0 16,1 0-16,0 0 0,21-21 16,21 0-1,22 0-15,-22 21 0,0-21 16,21 0-16,-21-1 0</inkml:trace>
  <inkml:trace contextRef="#ctx0" brushRef="#br0" timeOffset="31536.64">12531 10922 0,'0'21'16,"-22"0"-1,22 1-15,-21-1 0,0 0 16,0 0-16,0 0 15,21 0-15,0 1 0,0-1 16,0 0-16,0 0 16,21-21 15,0-21-31,0 0 0,0 0 16,1-1-16,-1 22 0,-21-21 0,21 0 15,0 21-15,-21-21 0,21 0 16,-21 0-16,21 21 15,-21 21 17,0 0-32,0 0 15,0 0-15,0 0 16,22-21 0,-1 0-1,0 0-15,0 0 0,0 0 16,0 0-1,-21-21-15,0 0 0,0 0 16,0 0-16,0 0 0,0-1 16,0 1-16,0 0 15,0 0-15,-21 21 16,0 0-16,0 0 16,21 21-1,0 0-15,0 0 16,0 1-16,21-22 15,0 21-15,0-21 16</inkml:trace>
  <inkml:trace contextRef="#ctx0" brushRef="#br0" timeOffset="32231.24">13039 10943 0,'0'0'0,"0"-21"0,0 0 15,-22 21 1,1 0-16,0 0 15,0 0-15,0 0 16,0 21-16,21 0 16,-22-21-16,22 21 0,-21 1 0,21-1 15,0 0-15,0 0 16,0 0-16,0 0 0,0 1 16,21-22-16,1 0 15,-1 0-15,0 0 16,0 0-16,0-22 15,-21 1-15,21 0 0,-21 0 16,0 0-16,0 0 16,22-1-16,-22 44 62,0-1-62,21-21 16,-21 21-16,0 0 15,21-21-15,0 0 16,0 0 15,-21-21-15,0 0-16,21 0 0,-21-1 16,22 22-16,-22-21 15,0 0-15,21 0 0,0 21 16,0-21-16,0 21 0,0 0 15,1 0-15,-1 0 16,0 0-16,0 21 16,-21 0-16,21 0 0,-21 0 15,0 1-15,0-1 16,0 0-16,0 0 16,0-42 30,0 0-30,0 0-16,0-1 16,0 1-1,21 21-15,-21-21 0,22 21 0,-1-21 16,0 21-16,0 0 0,0 0 16</inkml:trace>
  <inkml:trace contextRef="#ctx0" brushRef="#br0" timeOffset="32740.94">13779 10837 0,'0'0'16,"-21"0"-16,0 0 15,0 0-15,0 22 0,0-22 16,21 21-16,-22 0 0,1-21 0,21 21 15,0 0-15,-21 0 0,0 1 16,21-1-16,0 0 16,21-21 15,0 0-31,0 0 16,1 0-16,-1-21 15,0 0-15,0-1 16,0 1-16,-21 0 0,0-21 15,21 21-15,-21-1 0,22-20 0,-22 0 16,0 21-16,21-22 0,-21 1 16,0 0-16,21-1 0,-21 1 0,0 0 15,0 20-15,0 1 0,0 0 0,0 0 16,0 42 0,0 0-16,0 22 0,0-22 15,0 21-15,0 0 0,0 1 0,0-1 16,0 0-16,-21 1 15,21-1-15,0 0 0,0 1 0,0-1 16,0-21-16,0 22 0,0-22 0,0 0 16,0 0-16,0 0 0,0 0 15,0 1-15,21-22 0,0 0 0,-21 21 16,21-21-16,0 0 0,1 0 0,-1 0 16,0-21-16,0 21 0,21 0 15</inkml:trace>
  <inkml:trace contextRef="#ctx0" brushRef="#br0" timeOffset="33943.26">5969 12023 0,'0'0'0,"0"-21"0,21 21 47,0 0-31,0 0-16,1 0 0,-1 0 0,0 0 15,0 0-15,0 0 0,0 0 0,1 0 16,20 0-16,-21 0 0,21 0 16,-20 0-16,20 0 0,0 0 0,1 0 15,-1 0-15,21 0 0,-20 0 0,20 0 16,1 0-16,-1 0 0,1 0 16,-1 0-16,1 0 0,20 0 0,-20 0 15,-1 0-15,1 0 16,21 0-16,-22 0 0,22 0 0,-1 0 15,22 0-15,-21-22 0,21 22 0,0 0 16,-22-21-16,22 21 0,0-21 16,0 21-16,0 0 0,21-21 0,-22 21 15,22-21-15,0 21 0,0 0 16,0-21-16,0-1 0,0 22 0,22-21 16,-22 21-16,21-21 0,0 21 15,0 0-15,-21-21 0,21 21 0,0-21 16,1 21-16,-1 0 0,0-21 15,0 21-15,0-22 0,0 22 0,1 0 16,-1-21-16,0 21 0,0 0 16,-21-21-16,21 21 0,-21 0 0,0-21 15,0 21-15,0 0 0,-21 0 0,21-21 16,-21 21-16,0-21 0,-22 21 16,1 0-16,0 0 0,-22-22 0,-20 22 15,20 0-15,-21 0 0,1 0 16,-1 0-16,-21 0 0,22 0 15,-22 0-15,0 0 0,0 0 0,0 0 16,-21-21 78,-21 21-32</inkml:trace>
  <inkml:trace contextRef="#ctx0" brushRef="#br0" timeOffset="40344.08">7027 9546 0,'0'21'204,"0"1"-173,0-1-16,0 0 1,0 0 0,0 0-1,-21 0-15,21 1 16,0-1-16</inkml:trace>
  <inkml:trace contextRef="#ctx0" brushRef="#br1" timeOffset="59362.96">11430 2731 0,'0'-22'0,"-21"22"0,0 0 16,21-21-16,-22 21 0,1-21 15,0 0-15,0 21 16,21-21 0,-21 21-16,0 0 15,-1 0-15,44 0 47,-1 0-31,0 0-16,0 21 0,0-21 15,0 21-15,1-21 0,-1 21 0,21-21 16,-21 21-16,0-21 0,22 22 16,-22-22-16,21 21 0,1-21 0,-22 21 15,21-21-15,0 21 0,1-21 16,-1 21-16,0-21 0,1 21 16,20-21-16,-20 22 0,-1-22 0,21 21 15,1-21-15,-22 21 0,22-21 16,-1 21-16,-20-21 0,20 21 0,1-21 15,-22 21-15,21-21 0,-20 22 16,20-22-16,1 21 0,-1-21 0,1 0 16,-1 21-16,1-21 0,20 21 15,-20-21-15,21 21 0,-22-21 0,1 21 16,20-21-16,-20 22 0,-1-22 16,1 21-16,20-21 0,-20 21 0,21-21 15,-1 21-15,-20 0 0,20-21 16,1 21-16,0-21 0,-22 22 15,22-1-15,-22-21 0,1 21 0,-1-21 16,1 21-16,-22 0 0,22-21 16,-1 21-16,-20-21 0,-1 0 0,0 0 15,1 22-15,-1-22 0,-21 0 16,21 0-16,-20 21 0,-1-21 0,0 0 16,0 0-1,0 0 1,-21 21 46,-21-21-46,0 0-16,0 0 16,0 0-16,-1 0 0,-20 0 0,21 0 15</inkml:trace>
  <inkml:trace contextRef="#ctx0" brushRef="#br1" timeOffset="60794.96">11917 4530 0,'-21'0'0,"21"21"16,-22-21-16,1 0 16,0 21-1,0-21 1,21 21-16,-21-21 0,42 0 78,0 0-78,0 0 0,0 0 0,1 0 16,-22-21-16,42 21 0,-21-21 15,0 21-15,0 0 0,1-21 0,20 21 16,-21-21-16,0 21 16,0 0-16,22-22 0,-22 1 0,0 21 15,21-21-15,-20 21 0,-1-21 16,0 21-16,21-21 0,22 0 15,-43 21-15,0-22 0,21 1 0,-20 21 16,20-21-16,-21 0 0,21 21 16,-20-21-16,20 0 0,-21 21 0,21-22 15,-20 1-15,20 0 0,21 0 16,-20 0-16,-22 0 0,21 21 16,1-22-16,-1 1 0,0 0 15,-21 21-15,22-21 0,-1 0 0,0 0 16,-20 21-16,20-22 0,0 1 15,-21 21-15,22-21 0,-22 21 16,21-21-16,-21 0 0,22 21 0,-22-21 16,0 21-16,21-22 0,-20 22 15,-1-21-15,0 21 0,0-21 0,21 21 16,-20-21-16,-1 21 0,0-21 0,21 21 16,-21-21-16,1 21 15,-1-22-15,21 22 0,-21 0 0,0-21 16,1 0-16,20 21 0,-21 0 15,0-21-15,22 21 0,-22-21 0,42 21 16,-42-21-16,1 21 0,-1-22 16,0 22-16,0-21 0,0 21 15,0 0-15,1-21 0,-1 21 0,0 0 16,0-21-16,0 21 0,0-21 16,1 21-16,-1 0 0,0-21 15,0-1-15,0 22 16,0-21-16,1 21 0,-1 0 15,-21-21-15,21 21 16,0 0-16,-21-21 0,21 21 16,0 0-16,-21-21 0,22 21 15,-1 0-15,-21-21 16,21 21-16,0 0 16,-21-22-16,21 22 31,0-21 94,1 21-110,-22-21 110,0 0-109</inkml:trace>
  <inkml:trace contextRef="#ctx0" brushRef="#br1" timeOffset="61711.68">14880 2921 0,'-21'0'32,"21"21"15,0 0-47,21-21 15,-21 22-15,21-1 16,0-21-16,1 0 0,-22 21 15,21 0-15,0-21 0,0 21 16,0-21-16,0 0 0,1 21 16,-1-21-16,0 22 0,21-22 15,-21 21-15,1-21 0,-1 21 16,0-21-16,21 21 0,-21-21 0,1 0 16,20 21-16,-21-21 0,0 21 15,0-21-15,22 0 0,-22 0 16,0 22-16,0-22 0,0 21 0,1-21 15,-1 0-15,0 0 0,0 0 16,-21 21 0,-21-21 77,0 0-93,21 21 0,-21-21 0,-1 21 16,1-21-16,0 21 16,0 1-16,0-22 0,0 21 15,-1 0-15,1-21 0,0 21 16,0 0-16,0 0 0,0 1 0,-1-1 16,1 0-16,0 0 0,0 0 15,0 0-15,0 1 0,-1-22 16,1 21-16,0 0 0,0 0 0,0 0 15,0 0-15,21 1 0,-22-1 16,1-21-16,0 21 0,21 0 0,-21-21 16,21 21-16,-21-21 0,0 21 0,-1 1 15,1-1 1,0-21-16,21 21 16,0-42 62,0 0-78,0-1 0,0 1 15,21 0-15,-21 0 16,21 0-16</inkml:trace>
  <inkml:trace contextRef="#ctx0" brushRef="#br1" timeOffset="62439.28">14901 3387 0,'-21'0'0,"21"21"63,21-21-63,0 0 16,1 0-16,-1 0 15,0 0-15,0 0 0,0 0 16,0 0-16,1 0 0,-1 0 0,0 0 15,0 0-15,0 0 16,0 0-16,1 0 16,-22-21-1,-22 21 48,1 0-48,0 0 1,0 0 0,0 0-16,0 0 15,-1 0 1,1 0-16,21 21 16,-21-21-16,0 0 0,0 0 31</inkml:trace>
  <inkml:trace contextRef="#ctx0" brushRef="#br1" timeOffset="74403.99">16108 3217 0,'0'0'0,"-21"0"15,-1 0-15,1 0 16,21-21-16,-21 21 16,0 0-1,42 0 17,0 0-32,22 0 0,-22 0 15,21 0-15,22 0 0,-22 0 0,21 0 16,1 0-16,-22 0 0,22 0 15,-1 0-15,1-21 0,-22 21 0,0 0 16,1 0-16,-1 0 16,0 0-16,-20 0 0,-1 0 0,0 0 15,0 0-15,0 0 16,-42 0 15,0 0-31,0 0 0,0 0 16,-1 0-16,1 0 15,0 0-15,0 0 0</inkml:trace>
  <inkml:trace contextRef="#ctx0" brushRef="#br1" timeOffset="74743.8">16468 3196 0,'-22'0'15,"22"21"1,0 1 0,0-1-1,0 0-15,0 0 0,0 0 0,0 0 16,0 1-16,0-1 0,0 21 0,-21-21 16,21 22-16,0-22 0,-21 21 15,21-21-15,0 22 0,-21-22 0,21 21 16,0-21-16,0 22 15,-21-22-15,21 0 0,-21 0 0,21 0 16,0 0-16,0 1 0,0-1 0,0 0 16,-22-21-16,22 21 15,0-42 17,22 0-17,-1 0-15</inkml:trace>
  <inkml:trace contextRef="#ctx0" brushRef="#br1" timeOffset="75492.37">16806 3493 0,'0'0'0,"21"0"15,-21 21 16,0 0-31,-21 0 16,21 0-16,0 0 0,0 1 16,-21-1-16,21 0 15,0 0-15,0 0 0,0 0 0,0 1 16,0-1-16,0 0 16,21-21-1,0 0-15,1 0 16,-1 0-16,0 0 15,0 0-15,0 0 0,0-21 16,1 0-16,-1 21 0,0-22 16,0 1-16,0 0 0,-21 0 0,21 0 15,1 0-15,-22-1 0,0 1 0,0 0 16,21 0-16,-21 0 0,0 0 16,0-1-16,21 22 0,-21-21 15,0 0 1,0 42 15,-21 0-31,21 1 16,0-1-16,-21 0 0,21 0 0,0 0 15,0 0-15,0 1 0,0-1 16,-22 0-16,22 0 0,-21 0 0,21 22 16,-21-22-16,21 0 0,0 0 0,0 21 15,-21-20-15,21-1 0,0 21 16,0 0-16,0-20 0,0 20 0,0 0 15,0 1-15,0-22 0,0 21 16,0 0-16,0-20 0,0 20 16,0-21-16,0 0 0,-21 22 0,21-22 15,0 0-15,-21 0 0,-1 0 16,1-21-16,0 21 0,0 1 0,0-22 16,0 0-16,-1 21 0,-20-21 0,21 0 15,-21 0-15,20 0 0,-20 0 16,21 0-16,0 0 0,-22 0 0,22-21 15,0 21-15,-21-22 0,21 22 0,-1-21 16,1 0-16,0 21 16,21-21-16,0 0 0,0 0 15,0-1 1,0 1-16,0 0 0,0 0 16,21 0-16,0 0 0,22-1 0,-22 1 15</inkml:trace>
  <inkml:trace contextRef="#ctx0" brushRef="#br1" timeOffset="76219.95">17357 3493 0,'0'0'0,"0"-22"16,0 44 30,0-1-46,0 21 16,0-21-16,0 0 0,-22 22 0,22-1 16,0 0-16,-21-20 0,21 20 15,0 21-15,0-20 0,0-1 0,-21 22 16,21-1-16,-21-21 0,21 22 16,-21-22-16,21 22 0,0-22 0,-21 0 15,21 1-15,-22-1 0,22-21 0,-21 22 16,21-22-16,0 0 15,0 0-15,0 0 0,0 0 16,0-42 15,0 0-31,0 0 0,0-21 16,0 20-16,0-20 0,0 21 0</inkml:trace>
  <inkml:trace contextRef="#ctx0" brushRef="#br1" timeOffset="76599.73">17272 3598 0,'0'-42'16,"0"21"-16,21 0 15,0 21 1,0 0-16,1 0 0,-1-21 0,0 21 15,21 0-15,-21 0 0,22 0 16,-22 0-16,0 0 0,21 0 0,-20 0 16,-1 0-16,0 21 0,0-21 15,-21 21-15,0 0 0,0 0 16,0 0-16,0 1 0,-21-1 16,0 0-16,-22 0 0,22-21 15,-21 21-15,0 0 0,20 1 0,-20-22 16,21 21-16,0-21 0,0 0 15,-1 21-15,1-21 0,0 0 0,42 0 47,0 0-47,1-21 16,-1 21-16,0-21 0,0-1 16</inkml:trace>
  <inkml:trace contextRef="#ctx0" brushRef="#br1" timeOffset="76867.58">17843 3450 0,'0'21'16,"0"1"-1,0-1-15,0 0 0,0 0 16,0 0-16,0 0 0,0 1 0,0-1 15,0 0-15,0 0 16,0 0-16,-21-21 0,21 21 16,-21-21-16,21 22 0,0-44 47,0 1-32</inkml:trace>
  <inkml:trace contextRef="#ctx0" brushRef="#br1" timeOffset="77301.33">17801 3133 0,'-42'0'15,"21"21"1,21 0-16,0 0 16,0 0-1,21-21-15,0 0 16,0 0-16,0 0 0,0 0 16,1 0-16,-1 0 0,0 0 15,0-21-15,0 21 0,0-21 0,-21 0 16,0 0-1,0 0-15,0-1 0,0 1 16,-21 21 0,0 0-16,0-21 0,0 21 0,0 0 15,-1 0-15,1 0 0,0 0 16,0 0-16,0 21 0,0 0 16,21 1-16,-22-1 0,22 0 15,0 0-15,0 0 0,0 0 16,0 1-16,0-1 0,0 0 0,0 0 15,0 0-15,22-21 0,-22 21 16,21-21-16,0 0 0,0 22 16</inkml:trace>
  <inkml:trace contextRef="#ctx0" brushRef="#br1" timeOffset="77855.02">18140 3429 0,'0'0'16,"0"21"-16,0 0 0,-21 1 15,21-1-15,0 0 0,0 0 0,0 0 16,0 0-16,0 1 0,0-1 16,0 0-16,0 0 15,0 0-15,0 0 16,0 1-1,0-44 32,0 1-31,0 0-16,0 0 0,0 0 16,0 0-16,0-1 0,0-20 0,0 21 15,0 0-15,0 0 0,42-43 16,-21 64-16,0-21 15,0 0-15,1 0 0,-1 21 0,21 0 16,-21-22-16,22 22 0,-1 0 16,-21 0-16,21 0 0,1 22 0,-1-22 15,0 21-15,-20 0 0,-1 0 16,21 0-16,-21 0 0,-21 22 0,0-22 16,0 0-16,0 0 0,0 0 15,0 1-15,0-1 0,-21 0 16,21 0-16,-21-21 0,0 21 0,0-21 15,21 21-15,-22-21 16,1 0-16,21 22 16,-21-22-16,42-22 47,0 22-47</inkml:trace>
  <inkml:trace contextRef="#ctx0" brushRef="#br1" timeOffset="78855.45">19198 3429 0,'0'0'16,"0"-21"-16,0 0 0,0 0 15,-21 21-15,0 0 16,0-22-16,-1 22 15,1 0-15,0 0 0,0 0 16,0 22-16,21-1 0,-21-21 16,-1 21-16,1 0 0,0 0 0,0 0 15,0 1-15,21-1 0,-21 0 16,21 0-16,-22 0 0,22 0 0,0 1 16,0-1-16,0 0 15,0 0-15,22-21 16,-1 0-16,0 0 15,0 0-15,0 0 16,0 0-16,1 0 0,-1 0 0,0-21 16,0 21-16,0-21 0,0 0 15,1-1-15,-1 1 0,0 0 16,-21 0-16,21 0 16,-21 0-16,0-1 15,0 44 16,0-1-15,0 0-16,-21 0 16,21 21-16,0-20 0,-21-1 15,21 0-15,0 21 0,0-21 16,0 22-16,0-22 0,0 21 0,0 1 16,0-1-16,-21 0 0,21 22 15,0-22-15,0 22 0,0-22 0,0 21 16,0 1-16,0-22 0,0 22 0,0-22 15,0 0-15,-22 1 0,22 20 16,0-20-16,0-1 0,0 0 0,0 1 16,0 20-16,0-21 0,0 1 15,0-1-15,-21 0 0,21-20 0,0 20 16,-21-21-16,21 21 0,0-20 0,0-1 16,-21 0-16,21 0 0,-21 0 15,0-21-15,21 21 0,-22 1 16,1-22-1,0 0 1,0 0-16,21-22 16,-21 1-16,0 21 0,-1-21 0,1-21 15,21 21-15,-21-22 0,0 1 0,0 0 16,0-1-16,-1-20 0,1 20 16,0-20-16,21-1 0,-21 1 15,21-1-15,0 1 0,0-1 0,0 1 16,0-22-16,0 22 0,21-1 0,0-20 15,0 41-15,22-20 0,-22 20 16,0 1-16,0 0 0,0-1 16,1 22-16,-1 0 0,21 0 0,-42 0 15,21 0-15,0 21 0,1-22 16,-1 22-16,-21-21 0,21 21 16,-21-21-16,21 21 0,-21 21 109,-21 0-93,0 1-16</inkml:trace>
  <inkml:trace contextRef="#ctx0" brushRef="#br1" timeOffset="84319.18">11769 7091 0,'-22'0'15,"1"0"1,0 0 0,42 0 62,0 0-78,1 0 15,-1 0-15,21 0 0,-21 0 0,22 0 16,-1 0-16,21 0 0,-20 0 16,20 0-16,-20 0 0,20 0 0,1 0 15,-1 0-15,1 0 0,-1 0 16,-21 0-16,22 0 0,-1 0 15,22 0-15,-21 0 0,20-21 0,1 21 16,21 0-16,0 0 0,-22 0 16,22 0-16,-21 0 0,21-21 0,-22 21 15,22 0-15,-21 0 0,-1 0 0,22-22 16,-21 22-16,0 0 0,-1 0 16,1-21-16,-22 21 0,1 0 0,21 0 15,-22-21-15,-21 21 0,22 0 0,-1-21 16,1 21-16,-22 0 0,22-21 15,-1 21-15,-20-21 0,-1 21 16,21 0-16,-20 0 0,-1 0 16,-21 0-16,22 0 0,-22 0 0,0 0 15,0 0-15,0 0 0,0 0 16,-42 0 46,0-22-46,21 1 0,-21 21-16,0-21 15</inkml:trace>
  <inkml:trace contextRef="#ctx0" brushRef="#br1" timeOffset="84915.87">15028 6541 0,'0'0'0,"-21"0"16,21 21-1,0 0-15,0 0 16,0 0-16,21 0 15,-21 1-15,21-22 0,1 21 16,-1 0-16,0 0 0,0-21 0,21 21 16,-20-21-16,20 21 0,-21-21 15,21 0-15,-20 22 0,41-22 16,-21 0-16,-20 0 0,-1 0 0,0 0 16,0 0-16,0 0 0,0 0 15,1 0-15,-44 0 47,1 0-31,0 0-16,0 0 15,0 0-15,0 21 0,-1-21 0,1 21 16,-21 0-16,21 0 0,0 0 16,-22-21-16,22 22 0,-21 20 0,21-21 15,-1 0-15,-20 0 0,21 1 0,0-1 16,0 0-16,-1 0 0,1 0 15,0 0-15,0 1 0,21-1 16,-21-21-16,21 21 0,-21 0 0,-1 0 16,22 0-16,0 1 15,-21-22-15,21 21 0,-21-21 16,21 21-16,0-42 62,0 0-62,0-1 16</inkml:trace>
  <inkml:trace contextRef="#ctx0" brushRef="#br1" timeOffset="88379.66">16552 6668 0,'0'0'0,"0"-22"0,21 22 15,-21-21 1,0 0-16,22 21 0,-22-21 16,0 0-16,21 21 0,-21-21 15,0-1 1,-21 22-1,-1-21-15,1 21 16,0 0-16,0 0 0,0 21 16,0-21-16,-1 22 0,1-1 0,0 21 15,-21-21-15,21 0 0,-1 22 16,1-1-16,0-21 0,0 22 0,0-22 16,0 21-16,-1-21 0,22 22 15,0-22-15,-21 21 0,21-21 0,-21 0 16,21 22-16,0-22 0,0 0 0,0 21 15,0-20-15,0 20 0,21-21 16,0 0-16,1 0 0,-1 1 0,0-1 16,21 0-16,-21-21 0,22 0 15,-1 21-15,0-21 0,-20 0 16,20 0-16,0 0 0,1-21 0,-1 0 16,0 21-16,-21-21 0,22-1 0,-1-20 15,-21 21-15,22 0 0,-22 0 16,21-22-16,-21 22 0,0-21 0,1 21 15,-1-22-15,0 22 0,0-21 0,0-1 16,-21 1-16,21 0 0,-21-1 16,22 1-16,-22-21 0,0 20 0,21 1 15,0 0-15,-21-1 0,21 22 16,-21-21-16,0 21 0,0-1 16,0 1-16,21 21 0,-21 21 31,0 1-31,0-1 15,0 21-15,-21-21 0,21 22 0,-21-1 16,21 0-16,0 1 0,-21-1 16,21 0-16,-21 1 0,-1-1 15,22 0-15,0-21 0,0 22 0,-21-22 0,21 21 16,-21-21-16,21 22 16,0-22-16,0 0 0,0 0 0,0 0 15,0 1-15,21-22 0,0 21 16,1-21-16,-1 0 15,0 0-15,0 0 0,0 0 0,0-21 16,1-1-16,-1 22 0,0-21 16,21 0-16,-21 0 0,1 21 0,-1-21 15,0 0-15,0-1 0,0 1 0,0-21 16,1 21-16,-22 0 0,0-1 16,21 1-16,-21 0 0,0 0 15,0 42 16,0 0-31,0 0 16,0 1-16,-21-1 0,21 0 0,0 0 16,0 0-1,0 0-15,0 1 0,0-1 16,21-21 15,0 0-31</inkml:trace>
  <inkml:trace contextRef="#ctx0" brushRef="#br1" timeOffset="88739.45">17632 6604 0,'0'0'0,"0"21"16,21-21-16,0 0 15,0 0 1,0 0-16,-21-21 0,0 0 16,0 0-16,0 0 15,0-1-15,0 1 16,0 0-16,-21 21 15,0 0 1,0 0-16,21 21 16,-21-21-16,21 21 0,-21 1 15,21-1-15,0 0 0,0 0 16,0 0-16,0 0 0,0 1 16,0-1-16,0 0 15</inkml:trace>
  <inkml:trace contextRef="#ctx0" brushRef="#br1" timeOffset="89879.31">18013 6710 0,'0'0'0,"0"-21"16,0 0-1,-21 21 1,-1 0-16,1 0 16,0 21-16,0 0 15,0-21-15,21 21 0,-21 21 16,-1-20-16,22-1 0,-21 0 0,21 21 16,0-21-16,-21 1 0,21-1 15,0 0-15,0 0 0,0 0 0,0 0 16,0 1-16,0-1 0,0 0 15,21 0-15,0-21 0,1 21 0,-1-21 16,0 0-16,0 0 0,0 0 16,0 0-16,22 0 0,-22 0 0,0 0 15,0 0-15,22-21 0,-22 21 0,0-21 16,21 0-16,-21 0 0,1-1 16,-1 1-16,0 0 0,0-21 15,-21 21-15,21-22 0,-21 22 0,21-21 16,-21-1-16,0 1 0,0 0 15,0-1-15,0 1 0,0 0 0,0-22 16,0 43-16,0 0 16,0-21-16,22 42 0,-22 21 15,0 0 1,0 0-16,0 21 0,0-20 16,0 20-16,0 0 0,0 1 0,0-22 15,-22 21-15,22 0 0,0 1 0,0-22 16,-21 21-16,0-21 0,21 22 15,-21-22-15,21 0 0,0 21 16,-21-20-16,21-1 0,-21 0 0,21 0 16,0 0-16,0 0 15,0-42 32,0 0-47,0 0 0,21 0 16,0 0-16,-21-1 0,21 1 15,0-21-15,0 21 0,1 0 0,20-43 16,0 43-16,-21 0 16,22-22-16,-22 43 0,21-21 0,-21 0 15,1 21-15,-1 0 0,21 0 0,-21 0 16,0 0-16,-21 21 31,0 0-31,0 1 0,-21-22 16,0 21-16,0-21 0,0 21 15,0-21-15,-22 0 0,22 21 0,0-21 16,0 0-16,-22 0 0,22 0 0,0 0 16,0 0-16,0 0 15,0 0-15,-1 0 16,22-21-16,0 42 62,0 0-62,22 0 16,-22 1-16,21-1 0,0 0 16,-21 0-16,0 0 0,21 0 15,0 1-15,-21-1 0,21 0 0,-21 0 16,22-21-16,-1 21 0,0 0 0,0 1 16,0-22-16,0 21 0,1-21 15,20 0-15,-21 0 0,0 0 0,22 0 16,-22 0-16,21 0 0,0 0 15,-20 0-15,-1-21 0,21-1 0,-21 1 16,0 21-16,-21-21 0,22 0 0,-1 21 16,-21-21-16,21 0 15,-21-1-15</inkml:trace>
  <inkml:trace contextRef="#ctx0" brushRef="#br1" timeOffset="90091.19">19135 7154 0,'0'0'0,"-22"0"15,1 0 63,0 0-62,0 0-16</inkml:trace>
  <inkml:trace contextRef="#ctx0" brushRef="#br1" timeOffset="91871.69">7324 9038 0,'0'-21'78,"0"0"-62,21 0-16,0 0 15,-21-1 1,21 22-16,0-21 0,0 0 16,-21 0-16,22 21 15,-1-21-15,0 0 0,0 21 16,0-22-16,0 1 0,22 0 0,-22 21 16,21-21-16,1 0 0,-1 0 15,0 21-15,1-22 0,20 1 0,-21 21 16,1-21-16,-1 0 0,0 21 0,22-21 15,-22 0-15,1 21 0,-1-22 16,0 22-16,1-21 0,20 21 0,-21-21 16,22 21-16,-1-21 0,1 21 15,21-21-15,-22 0 0,22 21 0,-22-22 16,22 22-16,0-21 0,-22 21 16,22-21-16,-22 21 0,1-21 15,-1 21-15,22 0 0,-22-21 0,1 21 16,21 0-16,-1-21 0,-20 21 0,20-22 15,1 22-15,0 0 0,-1-21 16,1 21-16,0 0 0,-1-21 0,22 21 16,0 0-16,0 0 0,0 0 15,21-21-15,-21 21 0,-1 0 0,22 0 16,-21 0-16,0 0 0,0 0 0,21 0 16,-21 0-16,0 0 0,21 0 15,-22 0-15,1 0 0,-21 0 0,21 21 16,0-21-16,-1 21 15,1-21-15,0 21 0,0-21 0,0 22 16,-22-22-16,22 21 0,-21-21 0,0 21 16,-22 0-16,22-21 0,-22 21 15,1 0-15,-1-21 0,1 22 0,-1-1 16,1-21-16,-22 21 0,22 0 16,-22-21-16,0 21 0,1-21 0,-1 0 15,0 21-15,-21-21 0,22 0 16,-22 0-16,0 22 0,0-22 0,0 0 15,1 0 1,-44 0 31,1 0-47,0-22 0,0 22 16,-21 0-16,-1 0 0,1 0 15,-22-21-15,1 21 0</inkml:trace>
  <inkml:trace contextRef="#ctx0" brushRef="#br1" timeOffset="93167.47">10372 8657 0,'21'0'31,"0"0"-15,0 0-16,0 0 16,0 0-16,1 0 15,-1 0-15,0 0 0,0 0 16,0 0-16,0 0 16,1 0-16,-1 0 0,0 0 0,0 0 15,0 0-15,0 0 0,1 0 16,-1 0-16,21 0 0,-21 0 0,22 0 15,-22 0-15,21 0 0,-21 0 16,22 0-16,-1 0 0,0 0 0,1 0 16,-1 0-16,0 0 0,1 0 15,-1 0-15,0 0 0,1 0 0,-1-21 16,0 21-16,-21 0 0,22 0 0,-1 0 16,0-21-16,1 21 0,-22 0 0,21 0 15,1 0-15,-1 0 0,0-21 16,1 21-16,-22 0 0,21 0 0,22 0 15,-22 0-15,0 0 0,1 0 16,-1 0-16,0 0 0,22 0 16,-22-21-16,0 21 0,1 0 0,-1 0 15,0 0-15,1 0 0,-1 0 0,0 0 16,22 0-16,-22 0 0,1 0 16,-1 0-16,0 0 0,1 0 0,-1 0 15,0 0-15,22 0 0,-22 0 16,0 0-16,1 0 0,-1 0 0,0 0 15,1 0-15,-1 0 0,0 0 0,1 0 16,-1 0-16,-21 0 0,22 0 16,-1 0-16,0 0 0,-21 0 15,22 0-15,-1 0 0,-21 0 0,22 0 16,-22 0-16,21 0 0,0 0 16,-20 0-16,20 0 0,-21 0 0,21 0 15,-20 0-15,20 0 0,-21 0 16,0 0-16,22 0 0,-22 0 0,0 0 15,0 0-15,0 0 0,0 0 0,22 0 16,-22 0-16,0 0 0,0 0 16,0 0-16,1 0 0,-1 0 0,0 0 15,0 0-15,0 0 0,0 21 0,1-21 16,-1 0-16,0 0 16,0 0-16,0 0 15</inkml:trace>
  <inkml:trace contextRef="#ctx0" brushRef="#br1" timeOffset="94351.79">14711 8446 0,'-21'0'31,"-1"0"-15,22-22-16,-21 22 31,21-21-15,-21 21-16,42 0 62,0 0-46,1 21-16,-1-21 16,-21 22-16,21-22 0,0 0 15,0 21-15,22 0 0,-22-21 16,0 0-16,0 21 0,0-21 0,22 21 15,-22-21-15,0 0 0,21 0 16,-21 0-16,1 21 0,-1-21 16,0 0-16,0 0 0,0 0 15,-21 22 32,-21-22-47,0 0 16,0 0-16,0 0 15,-1 21-15,1-21 0,0 21 16,0-21-16,0 21 0,0-21 0,-1 21 16,1-21-16,0 21 0,0 1 15,0-1-15,0-21 0,-1 21 0,1 0 16,21 0-16,0 0 0,-21 1 0,0-1 16,0 0-16,21 0 15,0 0-15,0 0 0,-21-21 16,21 22-16,-22-22 15,22 21-15,0 0 16,0-42 47</inkml:trace>
  <inkml:trace contextRef="#ctx0" brushRef="#br1" timeOffset="97635.55">16552 8297 0,'0'-21'78,"0"42"31,21-21-30,-21-21-79,0 42 125,0 1-94,22-22 0,-1 0-15,-21-22-16,21 1 15,0 21-15,-21-21 16,0 0-16,0 0 16,0 0-1,0-1 1,-21 22-16,0 0 0,0 0 15,-1 0-15,1 0 0,0 22 16,0-1-16,0-21 0,0 21 0,-1-21 16,1 21-16,0-21 0,0 21 15,21 0-15,-21 1 16,21-1-16,0 0 16,0 0-16,0 0 15,21 0-15,0-21 0,0 22 16,0-1-16,1-21 0,-1 21 0,0 0 15,0-21-15,0 21 0,22 0 16,-22-21-16,0 22 0,0-1 0,0-21 16,0 21-16,-21 0 0,22 0 15,-22 0-15,0 1 0,0-1 16,-22 0-16,1 0 0,-21 0 16,0-21-16,-1 21 15,1 1-15,-22-22 0,22 21 0,-21-21 16,20 0-16,-20 0 0,20 0 0,1 0 15,0 0-15,21 0 0,-22 0 16,22-21-16,0 21 0,0-22 0,21 1 16,-21 0-16,21 0 0,0 0 15,0 0-15,0-1 16,0 1-16,0 0 0,21 0 0,0 0 16,0 21-16,0-21 0,0 21 15,1 0-15,-1-22 0,0 22 0,0 0 16,21 0-16</inkml:trace>
  <inkml:trace contextRef="#ctx0" brushRef="#br1" timeOffset="98071.29">16933 8636 0,'0'0'0,"21"0"0,1 0 15,-1 0-15,0 0 16,0 0-16,0 0 0,0-21 16,1 0-16,-1 21 15,0-21-15,0 21 0,-21-22 0,21 1 16,0 21-16,-21-21 0,0 0 16,0 0-16,0 0 15,0-1-15,-21 22 16,0 0-16,0 0 0,0 0 0,0 0 15,-1 0-15,1 0 0,-21 0 0,21 22 16,0-1-16,-1 0 0,-20 0 16,21 0-16,0 0 0,21 1 0,0-1 15,-21 0-15,21 0 0,0 0 16,0 0-16,0 1 0,0-1 0,0 0 16,21 0-16,-21 0 0,21 0 15,0-21-15,0 0 16,-21 22-16,21-22 0,1 0 0,-1 0 15,0 0-15,0 0 0,0 0 0,0 0 16,1 0-16,-1-22 0,0 1 16,21 0-16,-21 21 0,1-21 0,-1 0 15,0 0-15</inkml:trace>
  <inkml:trace contextRef="#ctx0" brushRef="#br1" timeOffset="98355.14">17547 8086 0,'0'0'16,"21"0"-16,-21-21 0,0-1 16,0 44-1,0-1-15,0 0 0,0 0 16,0 21-16,-21 1 0,21-1 0,-21-21 16,21 22-16,0-1 0,0 0 0,-21 1 15,0-1-15,21-21 0,-22 21 16,22-20-16,0-1 0,0 21 0,-21-21 15,21 0-15,0 1 0,-21-22 16,21 21-16,0 0 0,0 0 16,21-21 15,0-21-31,1 0 16,-1 0-16,0-1 0</inkml:trace>
  <inkml:trace contextRef="#ctx0" brushRef="#br1" timeOffset="98783.92">17759 8530 0,'0'0'0,"0"21"15,21-21-15,0 0 16,0 0-16,0 0 15,1 0-15,-1 0 0,0 0 16,0-21-16,0 0 0,0 21 16,1-21-16,-1 21 0,0-21 15,-21 0-15,21-1 0,-21 1 16,0 0-16,0 0 16,-21 21-16,0 0 15,0 0-15,-1 0 16,1 21-16,0 0 0,0-21 15,0 21-15,-22 1 0,43-1 0,-21 0 16,0 0-16,0 0 0,21 22 16,0-22-16,0 0 0,0 0 0,0 0 15,0 0-15,0 1 0,0-1 0,0 0 16,0 0-16,21 0 16,0 0-16,0-21 0,1 0 0,-1 22 15,21-22-15,-21 0 0,0 0 16,22 0-16,-1 0 0,-21 0 15,22-22-15,-1 1 0,0 0 0,-21 0 0</inkml:trace>
  <inkml:trace contextRef="#ctx0" brushRef="#br1" timeOffset="99435.59">18711 8382 0,'0'-21'16,"-21"21"-1,0 0-15,0 0 0,0 0 16,-1 21-16,-20-21 0,21 21 16,0 0-16,0 1 0,-1-1 0,22 0 15,-21 0-15,21 0 0,-21 0 16,21 1-16,0-1 0,0 0 0,0 0 16,0 21-16,0-20 0,0-1 15,0 0-15,21-21 0,-21 21 0,21 0 16,1 0-16,-1-21 0,21 22 15,-21-22-15,22 0 0,-22 0 0,21 0 16,-21 0-16,22 0 0,-22 0 16,21 0-16,-21-22 0,0 1 15,22 0-15,-22 0 0,0 0 0,0 0 0,0-1 16,1-20-16,-1 21 16,0-21-16,0-22 0,0 22 0,0-1 15,-21 1-15,0 0 0,22-1 16,-1 1-16,-21 0 0,21-1 15,-21 1-15,0 0 0,0 21 0,0-22 16,21 43-16,-21-21 0,0 0 16,-21 42 15,21 0-31,0 22 0,0-22 16,-21 21-16,21 0 0,-21 1 0,21-22 15,0 21-15,0 1 0,0-1 16,0 0-16,0 1 0,-22-22 0,22 21 15,0-21-15,0 22 0,0-22 0,0 0 16,0 0-16,0 0 16,0 0-16,0 1 0,0-1 0,0 0 15,0 0-15,22 0 0,-1-21 16,0 0-16,0 0 16,0 0-16,0 0 0,1 0 15,20 0-15,-21 0 0,0 0 16,0-21-16,1 0 0,-1 21 0,0-21 15,0 0-15,0 21 0,0-22 0,1 1 16,-22 0-16,0 0 0,21 0 16,-21 0-16</inkml:trace>
  <inkml:trace contextRef="#ctx0" brushRef="#br1" timeOffset="99755.41">19156 8340 0,'21'0'16,"0"0"-16,0 0 16,22 0-16,-22 0 0,0 0 15,21 0-15,-21 0 0,1 0 0,20 0 16,-21 0-16,0 0 0,22 0 15,-22 0-15,0 0 0,0 0 16,0 0-16,0 0 0,1 0 0,-1 0 16,-21 21 46,-21 0-46</inkml:trace>
  <inkml:trace contextRef="#ctx0" brushRef="#br1" timeOffset="100803.98">13991 10859 0,'-21'0'15,"42"0"32,0 0-47,0 0 0,1 0 16,20 0-16,0 0 0,1 0 0,-1 0 15,0 0-15,22 0 0,-22 0 16,22 0-16,-1 0 0,1 0 0,-1 0 16,1 0-16,-1 0 0,22 0 15,-22 0-15,22 0 0,-22 0 0,22 0 16,-21 0-16,20 0 0,-20 0 15,-1 0-15,1-22 0,-1 22 16,1 0-16,-22-21 0,0 21 0,43 0 16,-43 0-16,-20 0 0,20 0 15,-21 0-15,0-21 0,0 21 16,1 0 0,-22-21 15,-22 21-16,1-21-15,0 0 32</inkml:trace>
  <inkml:trace contextRef="#ctx0" brushRef="#br1" timeOffset="101355.92">15663 10520 0,'0'21'16,"0"0"-16,0 0 15,21-21-15,-21 22 0,22-22 16,-1 21-16,0-21 0,0 21 15,0 0-15,0-21 0,1 21 16,-1-21-16,0 0 0,21 21 0,-21-21 16,1 0-16,-1 22 0,0-22 15,0 0-15,0 0 0,0 0 16,-42 0 46,21 21-62,-21-21 16,0 0-16,0 21 0,0 0 16,-1-21-16,1 21 15,21 0-15,-21-21 0,0 22 0,0-1 16,0-21-16,-1 21 0,22 0 0,-21 0 16,0-21-16,0 21 0,0 1 15,0-22-15,21 21 0,-22-21 0,22 21 16,-21-21-16,0 21 0,21 0 15,0 0 1,0-42 47,21 21-63</inkml:trace>
  <inkml:trace contextRef="#ctx0" brushRef="#br1" timeOffset="103592.19">16954 10499 0,'22'0'31,"-22"-21"-31,0-1 16,0 1-1,0 0-15,0 0 16,0 0-16,0 0 15,0-1 1,-22 22-16,1 0 0,0 0 16,0 0-16,0 22 15,0-1-15,-1 0 0,1 0 0,0 21 16,0-20-16,0 20 0,21 0 16,-21-21-16,21 22 0,0-1 0,0 0 15,0 1-15,0-22 0,0 21 16,0-21-16,0 22 0,0-22 15,21 0-15,0 0 0,0 0 0,0 1 16,0-1-16,1-21 0,-1 21 16,0-21-16,21 0 0,-21 0 0,1 0 15,-1 0-15,21 0 0,-21 0 0,22 0 16,-22-21-16,21 21 0,-21-21 16,22-1-16,-22 1 0,0 0 15,21 0-15,-21 0 0,1 0 0,41-43 16,-42 22-16,22-43 15,-22 43-15,0-1 0,0 1 16,-21 0-16,21-1 0,-21 1 0,21 0 16,-21-1-16,0 22 0,0-21 15,0 21-15,0 0 0,0-1 16,0 44 0,-21 20-1,0-21-15,0 21 0,21 1 16,0-1-16,-21 0 0,0 1 15,21 20-15,-22-20 0,22-1 0,0 0 16,0 1-16,-21-1 0,21 0 16,0 1-16,0-22 0,0 0 0,0 21 15,0-21-15,0 1 0,21-1 16,1-21-16,-1 0 16,0 0-16,0 0 0,0 0 15,0 0-15,1 0 0,-1 0 0,0 0 16,0-21-16,21-1 0,-20 1 15,-1 21-15,0-21 0,-21 0 0,21 0 16,0-22-16,-21 22 0,0 0 0,21-21 16,-21 21-1,0 42 17,0 0-32,-21 0 15,21 0-15,0 0 0,0 1 16,0-1-16,0 0 0,0 0 15,0 0-15,0 0 16,21-21 15,1 0-31,-22-21 16,21 21-16,-21-21 0</inkml:trace>
  <inkml:trace contextRef="#ctx0" brushRef="#br1" timeOffset="103948.5">17970 10456 0,'0'0'0,"-21"0"16,0 22-16,0-1 16,21 0-1,21-21 1,0 0-16,0 0 15,1 0-15,-1 0 0,0-21 16,0 0-16,0-1 16,-21 1-16,0 0 15,0 0 1,-21 21-16,0 0 16,0 0-16,0 0 15,-1 0-15,22 21 16,-21 0-16,21 0 0,-21 1 15,21-1-15,0 0 0,0 0 0,0 0 16,0 0-16,0 1 16,21-22-16,0 21 0,1-21 15,-1 0-15</inkml:trace>
  <inkml:trace contextRef="#ctx0" brushRef="#br1" timeOffset="104258.51">18478 10520 0,'0'-21'0,"0"-22"16,-21 43-1,0 0-15,0 0 16,0 0-16,0 22 0,-1-1 0,1 0 16,0 0-16,0 21 0,21-20 15,0 20-15,0-21 0,-21 21 16,21-20-16,0 20 0,0-21 0,0 0 15,0 0-15,0 22 0,0-22 16,21-21-16,-21 21 0,21 0 0,0 0 16,0-21-16,1 22 0,20-22 15,-21 0-15,21 0 0,-20 0 0,20 0 16,-21 0-16,21 0 0,1 0 0,-22-22 16,42 1-16,-20 0 15,-22 0-15,0-21 0,0 20 0,0-20 16</inkml:trace>
  <inkml:trace contextRef="#ctx0" brushRef="#br1" timeOffset="104943.91">19008 10329 0,'0'-42'0,"0"84"0,21-105 0,-21 21 15,0 20-15,0 1 0,0 0 16,0 42 15,0 0-31,0 1 0,-21 20 0,21 0 16,-22 1-16,22-1 0,0 0 0,0 22 15,-21-22-15,21 0 0,-21 1 16,21-1-16,-21 0 0,21-20 0,0 20 16,0-21-16,0 0 0,0 0 0,-21 1 15,21-1-15,0-42 63,0-1-63,0 1 0,0 0 15,0 0-15,21 0 0,-21 0 16,21-22-16,0 22 0,-21-21 0,21 21 16,1-22-16,-1 22 0,0 0 15,0 0-15,0 0 0,0-1 0,1 22 16,-1 0-16,21 0 0,-21 0 0,0 0 16,1 0-16,-1 22 0,-21-1 15,0 0-15,0 0 16,0 0-16,0 0 0,-21 1 15,-1-22-15,1 21 16,0-21-16,0 0 0,0 0 0,0 21 16,-22-21-16,22 0 0,0 0 0,0 0 15,0 0-15,-1 0 0,1 0 16,0 0 0,21 21-1,0 0 1,0 0-16,0 1 0,0-1 15,21 0-15,-21 0 0,0 0 16,21 0-16,-21 1 0,22-1 0,-22 0 16,21-21-16,0 21 0,0 0 15,-21 0-15,21-21 0,22 22 16,-22-22-16,0 0 0,21 21 0,-21-21 16,22 0-16,-1 0 0,0 0 0,-20 0 15,20 0-15,0 0 0,1 0 16,-22-21-16,21 21 0,-21-22 0,0 22 15,1-21-15,-1 0 0,0 21 0,-21-21 16,21 21-16,-21-21 16</inkml:trace>
  <inkml:trace contextRef="#ctx0" brushRef="#br1" timeOffset="155488.39">868 13949 0,'0'0'0,"0"-21"0,0 0 16,0-1-1,0 44 17,0-1-17,0 0-15,0 0 0,0 21 16,0-20-16,0 20 0,0-21 16,0 21-16,0 1 0,0-1 0,0 0 15,0 1-15,0-1 0,0 0 16,0 1-16,0-1 0,0-21 0,0 0 15,-21 22-15,21-22 0,0 0 16,0 0-16,0-42 47,0 0-47,0 0 0,0-22 16,0 22-16,0 0 0,0-21 15</inkml:trace>
  <inkml:trace contextRef="#ctx0" brushRef="#br1" timeOffset="156156.01">762 13949 0,'0'-106'62,"21"106"-62,43 466 0,-107-953 16,1 614-16,105-254 0,-41 106 0,20 21 16,-21 0-16,21-21 0,-20 21 15,20 0-15,-21 0 0,21 0 0,1 0 16,-22 21-16,21 0 0,-21 0 16,1 0-16,-1 0 0,0 1 0,-21 20 15,0-21-15,0 0 0,-21 22 16,0-22-16,-1 21 0,-20-21 0,0 0 15,21 22-15,-22-22 0,22 0 16,-21-21-16,21 21 0,-1 0 16,1-21-16,0 0 0,0 0 15,21-21 1,0 0 0,21 0-16,-21 0 15,21 21-15,22-21 0,-22 21 0,0 0 16,0-22-16,21 22 0,-20 0 15,20 0-15,-21 0 0,21 0 0,1 0 16,-22 0-16,21 22 16,-21-1-16,1 0 0,-1 0 0,0 0 15,0 0-15,-21 1 0,21-1 16,-21 21-16,0-21 0,0 22 16,-21-22-16,0 21 0,-21 0 0,-22 22 15,22-43-15,-1 21 16,1-20-16,0-1 0,21 0 0,-22-21 15,1 21-15,0-21 0,20 0 16,-20 0-16,0 0 0,21 0 0,-22 0 16,22-21-16,-21 21 0,21-21 15,-22 0-15,22-1 0,0 22 16,21-21-16,0 0 0,0 0 0,0 0 16,0 0-1,0-1-15,21 22 0,0-21 16,0 21-16,1 0 15,-1-21-15,0 21 0,0 0 0</inkml:trace>
  <inkml:trace contextRef="#ctx0" brushRef="#br1" timeOffset="156595.76">1482 14372 0,'0'0'0,"21"0"0,0 0 15,0 0-15,0-21 16,0 21-16,1-21 0,-1 0 16,0 21-16,0-21 0,0-1 15,0 22-15,-21-21 0,22 0 0,-22 0 16,21 21-16,-21-21 15,-21 21 1,-1 0-16,1 0 0,0 0 16,-21 0-16,21 0 0,-1 21 15,1-21-15,0 21 0,0 0 16,-21 0-16,42 1 0,-22-1 16,1 21-16,21-21 0,-21 0 15,21 1-15,0-1 0,0 21 16,0-21-16,0 0 0,0 1 15,0-1-15,21-21 0,0 21 16,1-21-16,-1 0 0,0 0 16,0 0-16,0 0 0,0 0 15,1 0-15,-1-21 0,0 0 0,0 21 16,0-22-16,0 1 0</inkml:trace>
  <inkml:trace contextRef="#ctx0" brushRef="#br1" timeOffset="157612.18">2032 13780 0,'0'0'0,"-21"0"32,21 21-17,0 0-15,-21 0 0,21 21 16,-22-20-16,22 20 0,-21-21 15,21 21-15,0 1 0,0-1 0,-21 22 16,21-22-16,-21 21 0,0 1 16,21-1-16,0 1 0,-21-1 0,-1 1 15,22-1-15,-21 1 16,21-1-16,-21 1 0,0 21 0,0-22 16,0 1-16,-1 20 0,22-20 15,-21-1-15,0 22 0,0-22 0,0-20 16,21 63-16,-21-43 15,21-21-15,0-20 0,0 20 16,0 0-16,0-21 0,0 1 16,0-1-16,0 0 0,21-21 15,0 0-15,0 0 0,-21-21 16,21 21-16,0-21 0,1-1 0,-1-20 16,0 21-16,0-21 0,21 20 15,-20-20-15,-1-21 0,0 20 16,0-20-16,0-1 0,-21 1 15,21-1-15,-21 1 0,0-1 0,0 1 16,0 20-16,0-20 0,0 21 16,-21-1-16,0 1 0,0 0 0,0 20 15,0-20-15,-22 21 0,22 0 16,0 21-16,0-21 0,0-1 0,-1 22 16,1 0-16,0 0 15,21-21 1,21 0-16,0 21 15,1-21-15,20 21 0,-21-21 16,21 0-16,-20-1 0,20 1 16,-21 0-16,21 0 0,-20 0 0,20 0 15,-21-1-15,0 1 0,22 0 16,-22 0-16,0 0 0,-21 0 16,21-1-16,-21 1 0,0 0 15,-21 21 16,21 21-15,-21 0-16,0 22 16,21-22-16,0 0 0,-22 21 0,22-20 15,0-1-15,0 21 16,0-21-16,0 0 0,0 1 0,0-1 16,22 0-16,-1 0 0,-21 0 15,21-21-15,0 0 0,0 21 0,0-21 16,1 0-16,-1 0 15,21-21-15,-21 21 0,0-21 0,1 0 16,-1 0-16,0 0 0,0-1 16,-21 1-16,21-21 0,0 21 15,-21-22-15,0 1 0,0 21 16,0-21-16,0 20 0,0 1 0,0 0 16,0 0-16,-21 0 0,-21 21 15,21 0-15,0 0 0,-22 0 0,22 0 16,0 0-16,-21 0 0,20 0 15,1 0-15,0 21 0,0-21 0,0 21 16,21 0-16,0 0 0,0 1 16,0-1-16,0 0 0,0 0 15,0 0-15,21 0 16,0-21-16,0 0 0,22 0 0,-22 0 16,0 0-16,21 0 0</inkml:trace>
  <inkml:trace contextRef="#ctx0" brushRef="#br1" timeOffset="158059.92">2646 14330 0,'0'0'16,"-21"-21"0,-1 0-16,1 21 0,21-22 15,0 1-15,0 0 16,21 0-1,1 21-15,-1 0 0,0-21 0,0 21 16,21 0-16,-20 0 16,-1 0-16,0 0 0,0 0 0,0 0 15,0 0-15,1 21 0,-1 0 16,0 0-16,0 0 0,0 1 0,0-1 16,-21 0-16,22 0 0,-22 0 15,0 22-15,0-1 0,0-21 16,-22 0-16,1 0 0,0 1 15,0-1-15,21 0 0,-21-21 16,0 0-16,21-21 31,0 0-31,0-1 0,0 1 0,0 0 16,0 0-16,0 0 16,0 0-16,0-22 0,0 22 0,0 0 15,21 0-15,-21 0 0,21-1 16,0 1-16,0 21 0,0-21 15,1 21-15,-1-21 0,0 21 16,0 0-16,0-21 16,0 21-16</inkml:trace>
  <inkml:trace contextRef="#ctx0" brushRef="#br1" timeOffset="158520.66">3281 14288 0,'-21'0'16,"42"0"-16,-42 21 0,21 0 16,21-21 15,0 0-31,0-21 15,0 21-15,0-21 0,1-1 16,-1 22-16,21-21 0,-21 21 0,-21-21 16,21 21-16,1-21 0,-1 0 15,-21 0-15,0-1 16,0 1-16,0 0 16,-21 21-16,-1 0 15,1 0-15,0 0 0,-21 0 0,21 0 16,-1 21-16,1 0 0,0 1 15,-21-1-15,42 0 0,-21 0 0,-1 0 16,22 22-16,-21-22 0,21 21 16,0-21-16,0 22 0,0-22 15,0 0-15,0 0 0,0 0 0,21 0 0,1 1 16,-1-22-16,0 0 0,0 21 16,0-21-16,0 0 0,22 0 15,-22 0-15,21 0 0,-21-21 16,22-1-16,-22 1 0,21 0 0,-21 21 15</inkml:trace>
  <inkml:trace contextRef="#ctx0" brushRef="#br1" timeOffset="159063.35">4593 14034 0,'0'-22'16,"0"44"-16,21-65 0,-21 22 0,0 0 0,0 0 0,0 0 16,0-1-16,0 44 47,0-1-47,0 0 0,0 21 15,0-21-15,0 22 0,0-1 0,0 22 16,0-22-16,0 21 0,0 1 15,0-1-15,0 86 16,0-86-16,0 22 0,0-22 0,-21 1 16,0 20-16,0-20 0,21 21 15,-21-22-15,-1 1 0,22 20 0,-21-20 16,21-1-16,-21 1 0,0-22 16,21 22-16,0-22 0,0 0 0,-21-21 15,21 22-15,-21-22 0,21 0 0,0 0 16,0-42-1,0 0 1,0 0-16,0-22 0,0 1 0,0 0 16,0-1-16,21-20 0</inkml:trace>
  <inkml:trace contextRef="#ctx0" brushRef="#br1" timeOffset="159409.15">4403 14584 0,'-22'-42'0,"44"84"0,-44-127 15,22 64-15,-21-21 0,0-1 16,21 22-16,0-21 0,0 21 0,0-22 16,0 22-16,0 0 0,0-21 15,21 21-15,22-1 0,20-20 16,-42 21-16,22 21 0,-1-21 16,0 21-16,1 0 0,-1 0 0,0 0 15,1 0-15,-22 21 0,21 0 0,-21 0 16,0 0-16,-21 1 0,0-1 15,0 21-15,0-21 0,0 0 0,0 22 16,-21-22-16,-21 21 0,21-21 16,0 1-16,-22-1 0,1 0 15,-22 0-15,43 0 0,0-21 16,0 0-16,0 0 0,0 0 16,21-21-1,0 0 1,21 0-16,0 21 0,0-21 15,0-1-15,0 22 0,1-21 0</inkml:trace>
  <inkml:trace contextRef="#ctx0" brushRef="#br1" timeOffset="159751.95">4889 14288 0,'0'0'0,"22"0"15,-1 0 1,0 0-16,-21-22 0,21 1 0,0 21 15,0-21-15,1 21 0,-1-21 16,0 0-16,0 0 0,0 21 16,0-22-16,-21 1 0,22 0 0,-22 0 15,21 21-15,-21-21 0,-21 21 32,-1 0-32,1 0 0,0 0 15,0 21-15,0-21 0,0 21 0,-1 0 16,1 0-16,21 1 0,0-1 15,-21 0-15,21 0 0,0 0 16,0 0-16,0 1 0,0-1 0,0 0 16,0 0-16,0 0 15,21-21-15,0 0 0,1 21 0,-1-21 16,0 0-16,0 0 0,0 0 0,0 0 16,1 0-16,-1-21 0,0 21 15,0-21-15,0 0 0</inkml:trace>
  <inkml:trace contextRef="#ctx0" brushRef="#br1" timeOffset="160115.75">5313 14182 0,'0'-21'16,"0"-22"-1,0 22 1,21 21-16,0-21 0,0 0 16,0 21-16,1 0 0,-1 0 15,0 0-15,0 0 0,21 0 0,-20 0 16,-1 0-16,21 0 0,-21 21 15,0 0-15,1-21 0,-1 21 0,0 22 16,0-22-16,-21 0 0,21 0 0,-21 0 16,0 22-16,0-22 0,-21 0 15,0 21-15,21-21 0,-42 22 16,20-43-16,1 21 0,0-21 31,21-21-31,0 0 16,0-1-16,0 1 15,0-21-15,0 21 0,21 0 0,-21-1 16,0 1-16,21-21 0,1 21 0,-1 0 16,0 21-16,-21-22 0,21 1 15,0 0-15,0 21 0,1-21 0,-1 21 16,0 0-16,0-21 0,0 21 0,22 0 16,-22 0-16,0 0 15</inkml:trace>
  <inkml:trace contextRef="#ctx0" brushRef="#br1" timeOffset="161185.14">6075 14330 0,'0'21'16,"0"-42"-16,21 42 0,0-21 16,0 0-16,0 0 0,1-21 15,-1 0-15,0 0 0,0-1 0,0 1 16,0 0-16,1 0 0,-1-21 0,0 20 15,0 1-15,0-21 0,0 21 16,1-22-16,-22 22 0,21 0 0,-21-21 16,0 21-16,0-1 0,0 1 15,-21 0 1,-1 21-16,1 0 0,0 0 16,0 0-16,21 21 15,-21 0-15,21 1 0,0-1 16,-21 0-16,21 21 0,-22-21 0,22 22 15,-21-1-15,21 0 0,0 1 16,-21 20-16,0 1 0,21-1 0,-21 1 16,0-1-16,-1 1 0,1-1 0,0 1 15,0-1-15,0 1 0,0-1 16,-1 1-16,1 20 0,0-20 0,0 21 16,0-22-16,0 22 0,21-22 15,0 22-15,0-22 0,-22 1 0,22-1 16,0 1-16,0-1 0,0 1 15,0-22-15,0 1 0,22 20 0,-22-42 16,21 22-16,0-22 0,0 21 16,0-42-16,0 21 0,1-21 15,-1 0-15,0 0 0,21-21 0,-21 0 0,22 0 16,-22 0-16,21-22 0,-21 1 16,22 0-16,-22-1 0,0-20 0,21 20 15,-20-20-15,-1-1 0,-21 1 16,0-22-16,0 22 0,0-22 0,0 0 15,0 22-15,-21-22 0,-1 22 16,1-1-16,-21 1 0,21 20 0,-22-20 16,1 21-16,0-1 0,-1 1 15,1 0-15,0 20 0,-1 1 0,1-21 16,21 21-16,-21 0 0,42-1 16,-22 22-16,22-21 0,22 0 15,-1 21-15,0-21 16,0 0-16,21 21 0,-20-21 0,20 21 15,0-22-15,1 1 0,-22 0 16,21 0-16,0 0 0,1 0 0,-1-1 16,-21 1-16,22 21 0,20-42 15,-42 21-15,22 21 16,-22-21-16,0-1 0,-21 1 16,0 0-1,0 0 1,-21 21-1,21 21 1,0 0-16,0 0 0,0 1 16,0-1-16,0 0 0,0 0 15,0 0-15,0 0 0,0 1 16,0-1-16,21 0 0,0 0 0,0 0 16,-21 0-16,21-21 0,1 0 0,20 22 15,-21-22-15,0 0 0,43 0 16,-43-22-16,0 1 0,0 0 15,0 0-15,22 0 0,-22 0 0,-21-1 16,21 1-16,0 0 0,-21-21 16,0 21-16,0-1 0,0-20 0,0 21 15,-21 0-15,0 21 0,0-21 16,0-1-16,-1 22 0,-20 0 0,21 0 16,-21 0-16,-1 0 0,22 0 0,-21 22 15,21-22-15,-22 21 16,22 0-16,21 0 0,0 0 15,0 0-15,0 1 16,21-22-16,0 0 0,22 0 16,-22 21-16,21-21 0</inkml:trace>
  <inkml:trace contextRef="#ctx0" brushRef="#br1" timeOffset="161724.82">7345 14139 0,'0'0'0,"0"-21"15,21 21 1,-21-21-16,21 0 16,0 21-16,-21-21 0,21 21 15,1 0-15,-1-21 0,0 21 0,0-22 16,0 22-16,0 0 16,1 0-16,-1 0 0,0 22 15,0-1-15,-21 0 0,21 0 16,-21 0-16,0 22 0,0-22 15,0 0-15,0 21 0,0-21 0,-21 1 16,0 20-16,0-21 0,21 0 0,-21 0 16,21 1-16,-22-1 0,1-21 31,0-21-15,21-1-16,0 1 0,0 0 0,0 0 15,0 0-15,0 0 0,0-1 16,0 1-16,0 0 0,0 0 15,0 0-15,0 0 0,0-1 0,0 1 16,21 0-16,0 21 0,1-21 0,-1 21 16,0 0-16,0-21 0,0 21 15,0 0-15,22-21 0,-22 21 0,0-22 16,21 22-16,-20 0 0,-1 0 0,21 0 16</inkml:trace>
  <inkml:trace contextRef="#ctx0" brushRef="#br1" timeOffset="162379.45">8043 14012 0,'0'22'0,"-21"41"16,21-42-1,-21 0-15,21 1 0,0-1 16,0 0-16,-21 0 0,21 0 16,0 0-16,0 1 0,0-1 15,0 0-15,-21 0 0,21 0 16,0-42 31,0 0-47,0 0 15,0 0-15,0-1 0,0 1 16,0 0-16,0-21 0,0 21 0,0-1 0,0 1 16,0 0-16,0 0 15,21 0-15,0 21 0,0-21 0,0-1 16,0 22-16,1 0 0,-1 0 0,0 0 15,0 0-15,0 0 0,0 22 16,1-1-16,-1-21 0,0 21 0,-21 0 16,21 0-16,-21 0 0,21 1 0,-21-1 15,0 0-15,0 0 0,0 0 16,0 0-16,0 1 0,0-1 0,0 0 16,0 0-16,-21 0 0,0-21 15,0 0 16,21-21-31,0 0 16,0 0-16,0 0 0,0-1 16,0 1-16,21 0 0,0-21 0,-21 21 15,21-1-15,0 1 0,1-21 16,-1 21-16,21 0 0,-21-1 0,0 22 16,1-21-16,20 21 0,-21 0 0,0 0 15,0 0-15,1 0 0,-1 21 16,0 1-16,-21-1 0,0 0 0,21 0 15,-21 0-15,0 0 0,0 1 16,0-1-16,0 21 0,0-21 0,0 0 16,0 1-16,-21-1 0,21 0 15,-21 0-15,21 0 16,-21-21-16,21-21 31,21 0-31,0 21 16</inkml:trace>
  <inkml:trace contextRef="#ctx0" brushRef="#br1" timeOffset="162611.32">9017 14012 0,'0'43'31,"-21"-22"-31,0 0 0,21 0 0,0 0 16,-22 1-16,22-1 0,-21 0 0,21 0 15,-21 0-15,21 0 0,0 1 16,0-1-16,0 0 0,0 0 16,0-42 15,0 0-31,0 0 16,21-1-16,0 1 0</inkml:trace>
  <inkml:trace contextRef="#ctx0" brushRef="#br1" timeOffset="162915.15">8996 13822 0,'0'0'0,"-21"0"0,-1 21 16,1-21 0,21 21-16,21-21 31,1 0-16,-1 0-15,0-21 16,-21 0 0,0 0-1,-21 21-15,0 0 16,-1 0-16,1 0 16,0 0-16,0 0 0,0 21 15,21 0 1,0 0-16,0 0 0,0 1 15,21-1-15,0-21 16,0 0-16</inkml:trace>
  <inkml:trace contextRef="#ctx0" brushRef="#br1" timeOffset="163395.87">9250 14034 0,'0'21'15,"0"0"1,0 0-16,0 0 16,0 0-16,0 1 0,0-1 15,0 0-15,0 0 16,0 0-16,0 0 0,0 1 16,0-1-16,-21 0 15,-1-21 1,22-21 15,0 0-31,0-1 0,0 1 16,0 0-16,0-21 15,22 21-15,-1-1 0,0 1 0,0-21 16,0 21-16,0 0 0,22-1 0,-22 1 16,0 21-16,21-21 0,-20 21 0,20 0 15,-21 0-15,0 0 0,22 0 16,-22 0-16,0 21 0,0 0 15,0 1-15,0-1 0,1 0 0,-22 0 16,0 21-16,0-20 0,0-1 0,0 0 16,0 0-16,0 0 0,-22 22 15,1-22-15,0 0 0,21 0 16,-21 0-16,0-21 0,21 21 16,21-42 15,0 21-31,21-21 15</inkml:trace>
  <inkml:trace contextRef="#ctx0" brushRef="#br1" timeOffset="164102.98">10202 14076 0,'21'-21'0,"-21"-43"31,0 43-31,0 0 16,-21 21-16,0-21 0,0 21 15,0 0-15,0 0 0,-1 0 16,1 21-16,0 0 0,0-21 0,0 21 16,0 0-16,-1 1 0,1-1 15,0 21-15,0-21 0,21 0 16,0 1-16,-21-1 0,21 0 0,0 0 0,0 0 16,0 0-16,0 1 0,21-22 15,0 21-15,0-21 0,0 0 16,1 0-16,20 0 0,-21 0 0,0-21 15,0 21-15,1-22 16,-1 1-16,0 0 0,0 0 0,0 0 16,-21 0-16,0-1 0,0 1 15,21 0-15,-21 0 0,0 0 16,0 42 31,0 0-47,0 0 0,-21 0 15,21 1-15,0 20 0,0-21 0,0 21 16,-21 1-16,21-22 0,-21 42 16,21-20-16,0-1 0,0 22 0,0-1 15,0-21-15,0 22 0,21-1 16,-21-20-16,21 20 0,0 1 16,1 20-16,-22-20 0,21-1 0,0 1 15,0 21-15,0-22 0,0 1 0,1-1 16,-1 1-16,-21-1 0,21 1 0,-21-22 15,21 21-15,-21 1 0,0-22 16,0 1-16,0-1 0,-21 0 0,0 1 16,0-22-16,-1 21 0,-20-21 15,21-21-15,-21 0 0,20 0 16,-20 0-16,21 0 0,-21 0 0,-1-21 16,22 0-16,-21-21 0,21-1 0,-22 1 15,22 0-15,0-1 0,-21-20 16,20 20-16,22-20 0,-21-1 0,21 1 15,0-1-15,0-20 0,0 20 0,0 1 16,0-22-16,0 22 0,21-1 16,1 22-16,20-22 0,-21 1 0,21-1 15,1 22-15,-1-22 0,0 22 0,1-21 16,-1-1-16,22 22 0,-1-22 16</inkml:trace>
  <inkml:trace contextRef="#ctx0" brushRef="#br1" timeOffset="165987.28">11642 14266 0,'21'0'16,"0"-21"0,0 21-16,0-21 15,-21 0-15,21 21 0,1-21 0,-1 0 16,0-1-16,-21 1 0,0 0 16,21 0-16,-21 0 0,0 0 0,0-1 15,0 1-15,0-21 0,0 21 0,-21 0 16,21-1-16,-21 22 0,0-21 15,-22 21-15,22 0 0,0 0 0,-21 0 16,20 0-16,-20 21 0,21 1 16,-21-1-16,-22 21 15,43 0-15,-21-20 0,20 20 0,1-21 16,0 21-16,0-20 0,21 20 16,0-21-16,0 0 0,0 22 0,0-1 15,21-42-15,-21 21 0,21-21 16,22 0-16,-22 0 0,0 0 15,21 0-15,-21 0 0,22-21 0,-22 21 16,21-21-16,-21 0 0,22-1 16,-22 1-16,0 0 0,0 0 0,0 0 15,1 0-15,-22-1 0,0 1 0,0 0 16,0 0-16,0 0 0,0 0 16,0-1-16,-22 22 15,22 22 1,-21-1-1,21 0-15,0 0 0,-21 0 0,21 0 16,0 1-16,0-1 0,0 0 0,0 0 16,0 0-16,0 0 15,21 1-15,0-22 0,1 0 0,-1 0 16,0 0-16,0 0 0,21 0 16,-20 0-16,-1 0 0,21 0 0,-21-22 15,22 1-15,-22 0 0,21 21 0,-21-21 16,0 0-16,22 0 0,-22-1 0,0 1 15,-21 0-15,0 0 0,21 0 16,-21 0-16,0-1 0,-21 44 47,0-1-47,21 0 0,0 0 0,-21 0 16,0 0-16,21 22 0,-22-22 15,22 0-15,-21 0 0,21 0 0,0 1 16,0-1-16,0 0 15,0-42 17,0 0-32,0-1 0,21 22 15,1-21-15,-1 0 0,-21 0 16,21 0-16,0-22 0,-21 22 16,21 0-16,0-21 0,1 21 0,-1-1 15,-21 1-15,21 0 0,0 0 16,0 21-16,0 0 0,1 0 15,-1 21 1,-21 0-16,0 0 0,0 1 0,0-1 16,0 0-16,0 0 0,0 21 0,0-20 15,0-1-15,0 0 0,0 21 16,0-21-16,0 1 0,0-1 0,21 21 16,0-42-16,0 21 15,0 0-15,1-21 0,-1 0 16,0 0-16,0 0 0,0-21 15,0 0-15,1 21 0,-1-21 0,0 0 16,0 0-16,0-1 16,0 1-16,1 0 0,-1 0 0,21-43 15,-42 43-15,0 0 0,0 0 16,21 0-16,-21 0 0,0-1 16,0 44-1,-21-1 1,21 0-16,0 0 15,0 0-15,0 0 0,0 1 0,0-1 16,0 0-16,0 0 16,0 0-16,0 0 15,21 1-15,22-22 0,-22 0 16,0 0-16,0 0 0,0 0 16,22 0-16,-22 0 0,21 0 0,-21-22 15,0 1-15,22 0 0,-22 21 0,0-21 16,21 0-16,-20 0 0,-1-1 15,-21 1-15,21-21 0,0 21 0,0 0 16,-21-1-16,0 1 0,0 0 16,21 21-16,-21-21 15,0 42 1,0 0 0,0 0-16,-21 1 15,21-1-15,0 0 0,-21 21 0,21-21 16,0 22-16,0-22 0,0 21 0,-21 1 15,21 20-15,-21-21 0,21 22 16,-21-22-16,21 22 0,0-1 0,-22-20 16,22 20-16,-21 1 0,21-1 0,0 1 15,0-1-15,0 1 0,0-1 16,0 22-16,0-22 0,0 1 0,0 20 16,21-20-16,1-1 0,-22 1 0,21-1 15,0 1-15,-21-1 0,0 1 16,21-22-16,-21 22 0,21-22 15,-21 0-15,0 22 0,0-43 0,0 21 16,0-20-16,-21 20 0,0-42 0,0 21 16,0-21-16,-22 0 0,22 0 15,-21 0-15,21 0 0,-64-42 16,64 21-16,-22-22 0,1 1 0,21 0 16,-21-1-16,20 1 0,1-22 15,0 22-15,0-21 0,0-1 16,21 1-16,0-1 0,0-21 0,0 22 0,0-22 15,0 1-15,0-1 0,0 21 16,21-20-16,0-1 0,21 22 16,22-86-16,-1 22 15,-20 64-15,-1-1 0,43-20 16,-43 41-16,0 1 0,22-21 16,-43 41-16,0 22 15,0-21-15,1 21 0,-1 0 16,-21-21 78</inkml:trace>
  <inkml:trace contextRef="#ctx0" brushRef="#br1" timeOffset="167057.35">14711 13864 0,'21'-21'0,"-21"0"0,0 0 16,21 21-16,-21-21 0,0-1 15,0 1-15,0 0 16,-21 21-16,0 0 16,0 0-16,-1 0 15,1 21-15,0-21 0,0 21 16,0 1-16,0 20 0,21-21 0,-22 0 16,1 22-16,0-22 0,0 21 15,21-21-15,0 22 0,0-22 0,-21 0 16,21 21-16,0-21 0,0 1 0,0 20 15,0-21-15,0 0 0,21-21 16,0 21-16,0 1 0,0-22 0,22 0 16,-22 0-16,0 0 0,21 0 15,1 0-15,-1 0 0,0-22 16,1 1-16,-1 0 0,0 0 0,1 0 16,-1 0-16,0-1 0,1 1 15,-1-21-15,-21 21 0,0-22 0,-21 1 16,0 21-16,0-21 0,0-1 0,0 1 15,-21 0-15,0-1 0,-21 22 16,21-21-16,-22 21 0,22-1 0,-21 1 16,-1 21-16,22 0 0,-21 0 15,0 0-15,20 0 0,-20 0 16,0 21-16,21 1 0,-1-1 0,1 21 16,0-21-16,0 22 0,21-22 15,-21 21-15,21 0 0,0-20 0,0 20 16,0-21-16,0 0 0,21 22 0,0-22 15,0 0-15,0 0 0,1-21 16,-1 21-16,21-21 0,-21 0 0,22 0 16,-22 0-16</inkml:trace>
  <inkml:trace contextRef="#ctx0" brushRef="#br1" timeOffset="167392.39">15388 13885 0,'21'-21'0,"-42"42"0,42-63 15,-21 21-15,-21 21 32,21 21-32,-21 0 0,21 0 0,0 1 15,0 20-15,0-21 0,0 21 16,0 1-16,0-1 0,-21 0 0,21 1 16,-21-1-16,21 22 0,0-1 0,-22 1 15,1-1-15,0 1 0,21-1 16,-21 1-16,0-1 0,0 1 0,-1-1 15,1 1-15,21-1 0,-21 1 0,0-1 16,0-21-16,21 22 16,0-22-16,0 1 0,-21-22 0,21 0 15,-22 0-15,22 0 0,0 0 0,0-42 32,0 0-32,0 0 0,0 0 15,0-22-15,22 1 0,-1 0 0,-21-22 16,21 22-16,-21-22 0,21 1 0</inkml:trace>
  <inkml:trace contextRef="#ctx0" brushRef="#br1" timeOffset="167704.38">15261 14161 0,'0'0'0,"0"-43"0,0 1 16,0 0-16,0-1 0,0 22 0,0-21 16,0 21-16,0-1 0,0 1 0,21-21 15,0 21-15,-21 0 0,22 21 16,-1-22-16,0 1 0,0 21 0,0 0 15,22 0-15,-22 0 0,21 0 16,0 21-16,-20-21 0,-1 22 0,21 20 16,-21-21-16,-21 0 0,0 22 15,0-22-15,0 21 0,0-21 0,0 0 16,0 1-16,-21 20 0,-21-21 0,21-21 16,-1 21-16,-20 0 0,21 1 15,0-22-15,0 0 0,-1 21 0,1-21 16,0 0-16,21-21 31,0-1-15,21 22-16,0-21 0,1 21 0,-1-21 15,0 21-15,0-21 0</inkml:trace>
  <inkml:trace contextRef="#ctx0" brushRef="#br1" timeOffset="168384.38">15706 14034 0,'21'0'32,"0"0"-32,0 0 0,-21-22 15,21 1-15,0 21 0,-21-21 16,22 21-16,-1-21 0,0 0 16,0 0-16,0 21 0,-21-22 0,21 1 15,-21 0-15,22 0 0,-22 0 16,-22 21-1,1 0-15,21 21 16,-21-21-16,0 21 0,0 0 0,0 0 16,21 1-16,-22-1 0,22 0 15,-21 0-15,21 0 0,0 0 0,0 1 16,0-1-16,0 0 0,0 0 16,0 0-16,21-21 0,1 0 15,-1 21-15,0-21 16,0 0-16,0 0 0,0 0 15,1 0-15,-1 0 0,0-21 0,0 0 16,0 21-16,-21-21 0,21 0 0,-21 0 16,22-1-16,-22 1 15,0 0-15,0 0 0,0 0 0,0 0 16,0-1-16,0 1 0,0 0 16,21 0-16,0 0 15,0 21-15,0 0 0,0-21 16,1 21-16,-1 0 0,0 0 15,0 0-15,0 21 0,0-21 0,1 21 16,-1 0-16,0 0 0,0 0 16,0 1-16,0-1 0,1 0 15,-22 0-15,0 0 0,0 22 16,0-22-16,0 0 0,0 0 16,-22-21-16,22 21 0,-21-21 0,0 0 15,0 0-15,0 0 16,0-21-16,21 0 15,0 0-15,0 0 16,0-1-16,0 1 0,0-21 16,0 21-16,0 0 0,0-1 0,21 1 15,0 21-15,0-21 16,0 0-16,0 21 0,1 0 0,-1-21 16,0 21-16,0 0 0,0 0 15,22 0-15,-22 0 0,21 0 0,-21 0 16,22 0-16</inkml:trace>
  <inkml:trace contextRef="#ctx0" brushRef="#br1" timeOffset="168908.32">16997 13885 0,'42'22'32,"-42"-44"-32,0 1 0,0 0 15,0 0-15,0 0 16,0 0-16,0-1 0,0 1 0,0 0 15,0 0-15,0 0 0,-21 0 16,0 21-16,0 0 0,-1 0 16,1 0-16,0 0 0,-21 0 0,21 21 15,-1 0-15,1 0 0,0 0 16,0 22-16,0-22 0,0 21 0,-1-21 16,22 22-16,0-22 0,0 0 15,0 0-15,0 21 0,0-20 0,0-1 16,0 0-16,22-21 15,-1 0-15,0 0 0,0 0 16,0 0-16,0 0 0,1 0 16,-1 0-16,0-21 0,0 0 15,0-1-15,-21 1 0,21 0 16,1 0-16,-22 0 0,0 0 0,0-22 16,21 22-16,-21 0 0,0-21 0,0 20 15,0 1-15,0 0 0,0 42 31,0 0-31,0 1 16,0-1-16,0 0 0,0 21 16,0-21-16,0 1 0,0-1 0,0 0 15,0 0-15,0 0 0,0 0 16,0 1-16,0-1 16,21-21-16,0 0 0,0 0 15,0 0-15,1 0 16,-1 0-16,0-21 0,0 21 0,21-22 15,-20 1-15,-1 0 0,21 0 0</inkml:trace>
  <inkml:trace contextRef="#ctx0" brushRef="#br1" timeOffset="170059.26">17484 13504 0,'0'-21'16,"0"42"-16,0-84 0,0 21 0,0 20 16,0-20-16,0 21 0,-22 0 15,1 21-15,0 0 16,0 21-16,21 0 0,-21 0 15,21 22-15,0-1 0,-21 0 0,-1 1 16,22-1-16,-21 21 0,21-20 16,0-1-16,0 0 0,-21 1 0,21-1 15,0 0-15,0 1 0,0-22 0,0 0 16,0 21-16,0-20 0,0-1 16,0 0-16,21-21 15,0 0-15,1 0 16,-1 0-16,0 0 0,21 0 15,-21-21-15,22 0 0,-22-1 0,21 1 16,1 0-16,-22-21 0,21 21 16,0-22-16,-20 22 0,-1-21 15,0 21-15,0-1 0,0 1 0,-21 0 16,0 0-16,-21 42 31,0-21-31,21 21 16,-21 0-16,21 1 0,0 20 15,0-21-15,-21 0 0,21 0 0,0 22 16,0-22-16,0 0 0,0 0 0,0 0 16,0 1-16,0-1 15,0 0-15,21-21 16,-21 21-16,21-21 0,0 0 0,0 0 16,0 0-16,1 0 0,-1 0 15,0-21-15,21 21 0,-21-21 0,1 0 16,-1-1-16,21 1 0,-21 0 0,-21 0 15,21 0-15,1-22 0,-22 22 16,21 0-16,-21 0 0,0 0 16,-21 21-1,-1 21-15,22 0 16,0 0-16,-21-21 0,0 21 16,21 1-16,0-1 0,0 0 15,0 0-15,0 0 0,0 0 0,0 1 16,0-1-16,0 0 0,21 0 15,0-21 1,1 0-16,-1 0 0,0 0 16,-21-21-1,21 0-15,-21 0 16,0-1-16,0 1 0,0 0 0,-21 0 16,0-21-16,0 20 0,21 1 0,0-21 15,-22 21-15,22 0 0,0-1 16,0 1-16,0 0 0,0 0 15,0 0-15,22 21 0,-1 0 0,0-21 16,21 21-16,-21 0 16,1 0-16,20 0 0,-21 0 0,21 21 15,-20-21-15,20 21 0,-21 0 0,0 0 16,22 0-16,-22 1 0,-21-1 16,21 21-16,-21-21 0,0 0 0,21 1 15,-21-1-15,0 0 0,0 0 16,0 0-16,0 0 0,0 1 0,-21-22 15,0 21-15,0-21 0,21 21 16,-22-21-16,1 0 16,21-21-1,0 0-15,0-1 16,0 1 0,0 0-16,21 0 0,1 0 0,-1-22 15,0 22-15,0-21 0,21 21 0,-20-22 16,20 22-16,-21-21 0,21 21 15,1 0-15,-22 21 0,21-22 0,-21 22 16,1 0-16,20 0 0,-21 22 16,-21-1-16,21 0 0,0 0 0,-21 21 15,0-20-15,0 20 0,0-21 16,0 21-16,0-20 0,0-1 16,0 21-16,-21-21 0,0 0 0,0-21 15,21 22-15,-21-1 0,0-21 16,21 21-16,21-42 47,0 21-47,21-21 0</inkml:trace>
  <inkml:trace contextRef="#ctx0" brushRef="#br1" timeOffset="170443.25">19452 13758 0,'42'-21'0,"-84"42"0,106-63 0,-22 0 0,-21 21 16,0-1-16,-21 1 0,0 0 15,-21 21 1,-21 0-16,21 0 16,-1 21-16,1-21 0,-21 21 15,21 1-15,0-1 0,-1 0 0,1-21 16,0 21-16,21 0 0,0 0 16,0 1-16,0-1 0,0 0 15,21-21-15,0 0 0,1 21 16,20-21-16,-21 0 0,0 21 15,0-21-15,1 21 0,-1-21 0,0 22 16,0-22-16,0 21 0,-21 0 16,0 0-16,0 0 15,0 0-15,-21-21 16,0 0-16,0 22 0,0-22 0,-1 21 16,1-21-16,-21 0 0,21 0 15,0 0-15,-22 0 0,22 0 0,0 0 16,0 0-16,0 0 0,-1 0 0,1 0 15,0 0-15,0 0 16,21-21-16,0-1 0,0 1 16,-21 21-16,21-21 0,0 0 0,0 0 15</inkml:trace>
  <inkml:trace contextRef="#ctx0" brushRef="#br1" timeOffset="170668.17">18521 13356 0,'-21'0'0,"42"0"0,-64 0 15,43-21-15,-21 21 0,0 0 0,0 0 32,0 0 14,0 21-46,-1-21 0,1 0 16,0 0-16</inkml:trace>
  <inkml:trace contextRef="#ctx0" brushRef="#br1" timeOffset="170841.19">17272 13568 0,'-21'0'16,"42"0"-16,-63 21 0,63-21 31,0 0-31,21 0 16,1 0-16,-22 0 0,21 0 15,22-21-15,-22 0 0,0 21 0,1-21 16,20 21-16</inkml:trace>
  <inkml:trace contextRef="#ctx0" brushRef="#br1" timeOffset="172112.2">21061 13589 0,'21'0'0,"-42"0"0,63 0 0,-21 0 16,0-21-16,1 21 16,-22-21-16,21 21 0,0-21 15,0-1-15,0 22 0,-21-21 0,21 21 16,-21-21-16,22 0 0,-22 0 16,0 0-16,-22-1 15,1 22-15,0-21 0,-21 21 0,21 0 16,-22 0-16,1 0 0,0 0 15,-1 0-15,1 21 0,0-21 16,20 22-16,-20-1 0,21-21 0,0 21 16,21 0-16,0 0 0,0 0 15,0 22-15,0-22 0,21 0 16,0 0-16,21 22 0,-20-22 0,-1 0 16,0 0-16,21 21 0,-21-20 15,1-1-15,-1 0 0,0 21 0,0-21 16,-21 1-16,0-1 0,0 0 15,0 0-15,0 0 0,0 0 0,-21 1 16,-21-1-16,20 0 0,-20-21 16,0 0-16,-22 21 0,22-21 0,-22 0 15,22 0-15,0 0 0,-1 0 16,-20 0-16,42-21 0,-22 21 0,22-21 16,-21 0-16,42-1 0,-21 1 15,21 0-15,0 0 0,0-21 0,0-22 16,0 43-16,0-21 0,0 20 15,21-20-15,-21 21 0,21 0 16,0 0-16,0-1 0,1 22 16,-1 0-16,-21 22 15,0-1-15,0 0 0,0 21 16,0-21-16,0 1 0,0 20 0,0-21 16,21 0-16,-21 22 0,0-22 15,0 0-15,21 0 0,0 21 0,0-42 16,1 22-16,-1-1 0,0 0 0,21-21 15,-21 0-15,1 21 0,20-21 16,-21 0-16,21 0 0,-20 0 16,20 0-16,-21 0 0,21-21 0,-20 21 15,20-21-15,-21 0 0,0-1 16,22 1-16,-22 0 0,0 0 0,0 0 16,0 0-16,-21-1 0,0 1 0,21 0 15,-21 0-15,0 0 16,-21 42 15,21 0-15,-21 0-16,21 0 0,-21 1 0,21-1 0,0 0 15,0 0-15,0 0 16,0 0-16,0 1 16,21-22-16,0 0 15,0 0-15,1 0 0,-1 0 16,0 0-16,0 0 0,0 0 0,0 0 15,1-22-15,-1 22 0,0-21 0,21 0 16,-21 0-16,1 0 0,-1 0 16,-21-1-16,21 1 0,-21 0 0,21 0 15,-21 0-15,-21 42 32,0-21-17,21 21-15,-21 0 0,21 0 16,0 1-16,-22-1 0,22 0 15,-21-21-15,21 21 0,0 0 0,0 0 16,0 1-16,0-1 16,21-21-1,1 0-15,-1 0 16,0 0-16,0 0 0,0 0 16,0-21-16,1-1 0,-1 22 0</inkml:trace>
  <inkml:trace contextRef="#ctx0" brushRef="#br1" timeOffset="172363.24">21971 13695 0,'0'-21'16,"0"42"-16,0-63 0,-21 42 15,0 0 1,-1 21-16,22 0 0,-21 0 16,0 0-16,0 0 0,0 1 15,21-1-15,-21 21 0,-1-21 0,1 0 16,21 1-16,0-1 0,0 0 15,0 0-15,0 0 0,0 0 0,0 1 16,21-22-16,22 0 16,-22 0-16,21 0 15,-21 0-15,22 0 0,-22 0 0,21-22 16,-21 1-16,22 0 0,-22 0 16,0 0-16,21 0 0,-20-1 15</inkml:trace>
  <inkml:trace contextRef="#ctx0" brushRef="#br1" timeOffset="172773.25">22267 13631 0,'0'-84'15,"-21"253"-15,42-254 0,-21-42 0,0 85 0,0 21 16,0 0-16,0 0 0,0-1 16,0 44-1,0-1-15,-21 21 16,21-21-16,-21 22 0,21-1 16,0 0-16,0 1 0,-21-1 15,21 0-15,-21-21 0,21 22 0,0-22 16,0 21-16,0-21 0,-22 1 0,22-1 15,0 0-15,0 0 0,-21-21 16,21 21-16,-21-21 31,21-21-31,0 0 16,0 0-16,0 0 0,0-1 0,21 1 16,0 0-16,1-21 0,-1 21 15,0-1-15,0-20 0,0 21 0,0 0 16,22 0-16,-22-1 0,21 22 15,-21 0-15,22 0 0,-22 0 0,21 0 16,-21 22-16,1-22 0,-1 42 16,0-21-16,0 0 0,-21 22 15,0-22-15,0 21 0,0-21 0,0 0 16,0 1-16,-21 20 0,-21 0 16,20-42-16,-41 43 15,42-43-15,-22 0 0,22 21 0,-21-21 16,21 0-16,-22 0 0,22 0 0,-21 0 15</inkml:trace>
  <inkml:trace contextRef="#ctx0" brushRef="#br1" timeOffset="174357.27">762 15917 0,'0'-21'31,"0"0"-31,21 21 0,0-21 15,0 0-15,-21 0 0,0-1 16,22 1-16,-22 0 0,0 0 16,0 0-16,0 0 15,0-1-15,-22 1 0,1 21 16,0-21-16,-21 21 0,21 0 0,-22 0 16,1 0-16,0 0 0,-1 0 15,1 0-15,21 0 0,-22 21 0,1 0 16,21 1-16,0-1 0,0 21 15,-1-21-15,22 22 0,0-1 0,0-21 16,0 21-16,0 1 0,0-1 16,22-21-16,-1 0 0,0 22 15,0-22-15,-21 0 0,21 0 0,0-21 16,1 0-16,-1 21 16,0-21-16,0 0 0,0-21 15,0 0-15,1 0 0,-1 0 16,0 0-16,0-1 0,0-20 15,0 21-15,1-21 0,-1 20 0,0 1 16,0-21-16,-21 21 0,21 0 16,-21-1-16,0 1 0,0 0 0,0 0 15,0 42 17,0 0-32,0 0 0,0 1 15,0-1-15,0 0 0,0 21 16,21-21-16,-21 1 0,22 20 15,-22-21-15,0 21 0,21-20 16,0-1-16,0 0 0,0-21 16,0 21-16,1-21 0,-1 0 15,0 0-15,0 0 0,21-21 0,-20 0 16,20 0-16,-21-1 0,21 1 16,-20 0-16,20-21 0,-21 21 15,21-1-15,-20 1 0,-1-21 16,0 21-16,-21 0 0,0-1 0,0 1 15,0 0-15,-21 21 16,0 0 0,-1 21-16,1-21 0,21 21 15,0 1-15,0-1 0,0 0 16,0 0-16,0 0 0,21 22 0,1-22 16,-22 0-16,21 0 0,0-21 15,0 21-15,-21 0 0,0 1 16,0-1-1,-21-21-15,0 0 0,-22 21 16,22-21-16,0 0 0,-21 0 16,21 0-16,-1 0 0,1 0 0,0 0 15,21-21-15,0 0 16,0-1-16,0 1 16,21 0-16,0 0 0</inkml:trace>
  <inkml:trace contextRef="#ctx0" brushRef="#br1" timeOffset="174649.26">2307 15409 0,'0'0'0,"0"22"31,-21-1-31,0-21 16,21 21-16,0 0 0,-21 21 15,-1-20-15,22 20 0,-21-21 0,21 21 16,-21-20-16,0 20 0,0 0 16,21 1-16,-21-1 0,-1 0 0,22 1 15,0-22-15,-21 21 0,21 0 16,-21-20-16,21-1 0,0 0 16,0 0-16,21-21 15,0-21 1,1 0-16,-1 0 0,-21-1 15</inkml:trace>
  <inkml:trace contextRef="#ctx0" brushRef="#br1" timeOffset="175380.3">1990 15812 0,'0'0'0,"-22"0"0,1 0 15,21 21 1,21-21-1,1 0-15,-1 0 0,21 0 16,-21 0-16,22 0 0,-22 0 16,21 0-16,0-21 0,1 21 0,-1-22 15,0 22-15,-20-21 16,20 21-16,0-21 0,-21 21 0,1 0 16,-1 0-16,-21-21 15,-21 42 16,-1 0-31,1-21 0,0 21 0,0 1 16,21-1-16,0 0 0,-21 0 16,21 0-16,0 0 0,0 1 0,0-1 15,0 0-15,0 0 0,21 0 16,0-21 0,0 0-16,0 0 0,1 0 0,-1 0 15,0-21-15,21 0 0,-21 21 16,22-21-16,-22 0 0,21-1 0,-21 1 15,22 0-15,-22 0 0,0 0 16,0 0-16,0-1 0,-21 1 0,0 0 16,0 0-1,-21 42 17,21 0-17,0 0-15,0 1 16,0-1-16,-21 0 0,21 0 0,0 0 15,0 22-15,0-1 0,0-21 0,0 21 16,0-20-16,0 20 0,0 0 16,0-21-16,0 22 0,0-22 0,0 0 15,0 21-15,0-20 0,0-1 16,0 21-16,0-21 0,0 0 0,0 22 16,-21-22-16,-21 42 15,20-20-15,-20-22 0,21 21 16,-21-21-16,20 22 0,-20-22 0,0 0 15,-1 0-15,22 0 0,-21 1 16,0-22-16,20 0 0,1 0 16,-21 0-16,21 0 0,0-22 0,-1 1 0,22 0 15,-21 0-15,21 0 16,-21 0-16,21-1 0,0 1 0,0 0 16,0-21-16,0 21 0,0-1 15,21-20-15,0 21 0,22-21 0,-22-1 16</inkml:trace>
  <inkml:trace contextRef="#ctx0" brushRef="#br1" timeOffset="175708.29">3048 15727 0,'0'0'0,"0"21"31,0 0-31,0 0 16,0 1-16,0 20 0,0 0 0,0 1 16,0-1-16,0 0 0,0 1 0,0-1 15,0 21-15,0-20 0,0 20 16,0-20-16,-21-1 0,21 21 16,-21-20-16,-1-1 0,22 0 0,-21 1 15,0 20-15,21-42 0,-21 22 16,21-1-16,0-21 0,0 0 0,-21-21 15,21-21 17,0 0-32,21 0 0,0-21 0,-21-1 15,21 22-15,0-21 0,-21-22 16</inkml:trace>
  <inkml:trace contextRef="#ctx0" brushRef="#br1" timeOffset="176011.26">3027 15875 0,'0'-42'0,"0"84"0,0-105 15,0 20-15,0 22 0,0 0 16,0 0-16,0 0 0,21-1 16,0 1-1,0 21-15,0 0 0,1 0 16,-1 0-16,21 0 0,-21 0 0,0 0 16,22 21-16,-22 1 0,0-1 15,0 0-15,0 0 0,-21 0 0,0 0 16,0 1-16,0-1 0,0 21 15,-21-21-15,0 0 0,-21 1 0,21-1 16,-22 21-16,22-21 0,-21-21 16,21 21-16,-1 1 0,1-22 0,-21 0 15,42 21-15,-21-21 0,21-21 32,21 21-17,-21-22-15,21 1 0,0 0 16,0 0-16,1 0 0</inkml:trace>
  <inkml:trace contextRef="#ctx0" brushRef="#br1" timeOffset="176238.22">3577 15663 0,'0'22'15,"0"-1"1,0 0-16,0 0 0,0 0 15,-21 0-15,0 1 16,21-1-16,0 0 16,0 0-1,0-42 17,0 0-32,0 0 0</inkml:trace>
  <inkml:trace contextRef="#ctx0" brushRef="#br1" timeOffset="176404.26">3577 15515 0,'0'-21'0,"0"42"0,-21-42 0,0 21 15,21 21 32,21 0-31,0 1-16,0-22 15,0 21-15,1-21 0</inkml:trace>
  <inkml:trace contextRef="#ctx0" brushRef="#br1" timeOffset="176840.29">3937 15706 0,'0'0'0,"0"21"0,0 0 16,-21-21-16,21 21 15,-21 0-15,21 1 0,0-1 16,0 0-16,-22 0 16,22 0-16,-21 0 0,21 1 15,-21-22 1,21-22 15,0 1-31,0 0 0,21 0 16,-21 0-16,21 0 15,1-1-15,-1 1 0,0-21 0,0 21 16,21-22-16,-20 22 16,-1 21-16,0-21 0,0 0 15,0 21-15,0 0 0,1 0 0,-1 0 16,0 0-16,0 21 0,0 0 16,0 0-16,1-21 0,-22 22 0,0-1 15,0 0-15,0 0 0,0 0 0,0 0 16,0 1-16,0-1 0,-22 0 15,1 0-15,21 0 0,-21 0 0,21 1 16,0-1-16,42-42 47,-20 21-47</inkml:trace>
  <inkml:trace contextRef="#ctx0" brushRef="#br1" timeOffset="177589.26">4741 15642 0,'0'0'0,"0"-21"0,0 0 16,0 0-16,0 0 15,-21 21-15,0 0 16,0 0-16,0 0 0,-1 0 16,1 0-16,0 21 0,0-21 15,0 21-15,0 0 0,-1 0 0,1 22 16,0-22-16,21 0 0,-21 0 15,21 0-15,0 0 0,0 1 0,0-1 16,0 0-16,21-21 0,0 0 16,0 0-16,1 0 0,-1 0 15,0 0-15,0 0 0,0 0 0,0-21 16,1 21-16,20-21 0,-21-1 16,0 1-16,0 0 0,-21 0 15,22 21-15,-22-21 0,0 0 0,0-1 16,0 1-1,0 42 17,0 1-17,0-1-15,0 21 0,0-21 16,0 0-16,-22 22 0,22-1 16,0 0-16,0 1 0,0 20 0,0 1 15,0-22-15,0 22 0,0-1 16,0 1-16,0-1 0,0 85 15,22-63-15,-1-22 0,-21 22 0,0 0 16,21-22-16,0 22 16,-21-22-16,21 22 0,-21-21 0,0-1 15,0 1-15,0-22 0,0 21 0,0 1 16,-21-22-16,0 1 0,21-1 16,-21-21-16,0 21 0,21-20 0,-22-22 15,1 21-15,0-21 0,0 0 16,0 0-16,0-21 0,-1-1 15,1 1-15,-21 0 0,21-21 16,0-1-16,-1 1 0,1-21 0,-21 20 16,21-20-16,0-1 0,-22-20 15,22 20-15,0-21 0,0 1 0,0-1 16,21 0-16,0 1 0,0 20 16,21-20-16,0 20 0,0 1 15,21 20-15,1-20 0,-1 20 0,0 1 16,1 21-16,-1-21 0,22 20 15,-22-20-15,-21 21 0,21 0 0,1 21 16,-22-21-16,0-1 0,0 22 0,0 0 16,1-21-1,-1 0-15,0 21 0,0-21 16,21 21-16</inkml:trace>
  <inkml:trace contextRef="#ctx0" brushRef="#br1" timeOffset="178475.45">6773 15494 0,'0'0'0,"21"-21"0,1 0 0,-1 0 0,0-1 16,0 1-16,-21 0 0,0 0 15,0 0-15,0 0 0,-21-1 16,0 22-16,0 0 15,-1 0-15,1 0 0,0 22 16,-21-22-16,21 21 0,-1 0 0,-20 21 16,21-21-16,0 22 0,0-22 15,-1 21-15,1 1 0,21-1 0,0 0 16,0 1-16,0-22 0,0 21 16,0 0-16,0 1 0,0-22 0,0 21 15,21-21-15,1 1 0,-1-1 16,0 0-16,0-21 0,0 0 0,22 0 15,-1 0-15,-21 0 0,21 0 16,1-21-16,-1 0 0,0-1 0,1 1 16,-1 0-16,0-21 0,1 21 0,-1-22 15,-21 22-15,22-21 0,-22-1 16,0 1-16,0 0 0,0-22 0,0 22 16,-21 0-16,0-22 0,0 22 15,0-1-15,0 1 0,0 21 16,0-21-16,0 20 0,0 44 31,0-1-31,0 0 0,0 21 16,0-21-16,-21 22 0,21 20 15,-21-20-15,21-1 0,-21 0 16,21 1-16,0-1 0,0 0 0,0 1 16,-21-1-16,21-21 0,0 21 0,0-20 15,0-1-15,0 0 0,0 0 0,0 0 16,21-21-16,0 0 0,0 0 15,0 0-15,1 0 16,-1 0-16,0-21 0,0 0 0,0 0 0,0 0 16,-21-1-16,22 1 0,-1 0 15,0 0-15,-21 0 16,0 42 31,0 0-47,-21-21 15,21 21-15,0 0 0,-21-21 16,21 22-16,0-1 16,0-42 31</inkml:trace>
  <inkml:trace contextRef="#ctx0" brushRef="#br1" timeOffset="178637.44">7514 15579 0,'0'-21'0,"0"42"0,0-64 16,21 43 31,0 0-32,1 0-15,-1 0 16,0 0-16</inkml:trace>
  <inkml:trace contextRef="#ctx0" brushRef="#br1" timeOffset="180511.82">8043 15473 0,'-21'-21'31,"0"21"-31,0 0 16,0 0-16,-1 0 0,1 21 0,0 0 15,0 0-15,0 0 0,0 1 16,-1-1-16,1 0 0,0 0 0,21 0 16,0 22-16,-21-22 0,21 0 15,0 0-15,0 21 0,0-20 16,0-1-16,0 0 0,21 0 0,0-21 16,0 21-16,1-21 0,-1 0 15,21 0-15,-21 0 0,22 0 0,-22 0 16,0-21-16,21 0 0,1 0 0,-22 0 15,0-1-15,21 1 0,-21 0 16,1 0-16,-1-21 0,0 20 0,0-20 16,-21 0-16,0-1 0,21 1 15,-21 0-15,0-1 0,21 1 0,-21 0 16,0 21-16,0-1 0,0 1 16,0 0-16,0 42 15,-21 22 1,21-22-16,0 0 0,-21 21 15,21 1-15,0-22 0,0 21 16,0 0-16,0-20 0,0 20 0,-21-21 16,21 0-16,0 22 0,-21-22 15,21 0-15,0 0 0,-21-21 0,21 21 16,0-42 15,21 0-15,0 0-16,0 21 0,-21-21 0,21-1 15,0 1-15,1 0 16,-1 0-16,-21 0 0,21 0 0,0 21 16,0 0-16,0-22 0,1 22 15,-44 22 32,1-22-47,0 0 0,0 21 16,0-21-16,0 0 0,-1 21 15,1-21 1,0 21-16,21 0 0,-21-21 16,21 21-16,0 1 15,0-1-15,0 0 16,0 0-16,0 0 0,21 0 16,0 1-16,0-22 15,-21 21-15,22-21 0,-1 0 0,0 21 16,0-21-16,0 0 0,22 0 0,-22 0 15,21 0-15,0 0 0,1 0 16,-1 0-16,0-21 0,1 21 0,-22-21 16,21-1-16,1 22 0,-1-21 0,-21 0 15,0 0-15,0 0 16,1 0-16,-1-1 0,-21 1 0,21 0 16,-21 0-16,0 0 0,0 0 15,-21 42 1,0 0-1,21 0-15,-22 0 16,22 0-16,-21 1 0,21-1 16,0 0-16,0 0 0,0 0 15,0 0-15,21 1 16,1-22-16,-1 0 0,0 0 16,21 0-16,-21 0 0,1 0 0,20 0 15,-21 0-15,21-22 0,-20 22 16,-1-21-16,0 0 0,0 21 15,0-21-15,0 0 0,1 0 0,-22-1 16,0 1-16,0 0 16,0 42 15,-22 0-15,22 1-16,-21-22 0,21 21 0,-21 0 15,21 0-15,0 0 0,-21-21 16,21 21-16,0-42 47,0 0-32,21 0-15,0 21 0,-21-21 16,21 0-16,1-1 0,-1 1 0,0 0 16,0 21-16,0-21 0,0 0 15,1 0-15,-1 21 0,0 0 16,0 0-16,0 0 15,0 0-15,-21 21 0,22 0 16,-22 0-16,0 0 0,0 0 16,0 1-16,0-1 0,0 0 15,0 0-15,0 0 0,0 0 16,0 1-16,21-1 0,0 0 16,0-21-1,0 0-15,0 0 0,22 0 0,-22 0 16,0 0-16,21 0 0,-20 0 0,20-21 15,0 21-15,-21-21 0,22-1 16,-1 1-16,-21 0 0,22 0 0,-22 0 16,0 0-16,0-1 0,0-20 0,-21 21 15,21-21-15,-21 20 16,0 1-16,0-21 0,-21 21 0,0 0 16,-21 21-16,21 0 0,-1 0 0,-20 0 15,21 21-15,0-21 0,-22 21 16,22 0-16,0 0 0,0 0 15,0 1-15,0-1 0,21 0 0,-22 0 16,22 21-16,0-20 16,0-1-16,22-21 15,-1 21-15,0-21 0,0 0 0,0 0 16,0 0-16,1 0 0,-1 0 16,0 0-16,0 0 0,0 0 0,0 0 15,1 0-15,-22 21 31,0 0-31,0 0 16,0 1-16,0 20 0,0-21 0,0 21 16,0 22-16,0-22 0,0 1 15,0 20-15,0 1 0,0-22 0,0 21 16,21 1-16,-21-1 0,0 1 0,0 21 16,0-22-16,0 22 0,0-22 15,0 107-15,0-107 0,0 1 16,-21-1-16,-1 1 0,1-1 15,0-21-15,-21 1 0,21-1 16,-43 0-16,1 1 0,20-43 16,22 0-16,0 0 0,0 0 15,21-21-15,-21-22 16,21 22-16,-22-21 0,22 21 0,0-22 16,0 1-16,0 0 0,0-1 15,-21 1-15,21-22 0,0 1 0,0-1 16,0 1-16,-21-1 0</inkml:trace>
  <inkml:trace contextRef="#ctx0" brushRef="#br1" timeOffset="180719.37">9271 15282 0,'0'0'0,"0"-21"0,21 21 78,0 0-78</inkml:trace>
  <inkml:trace contextRef="#ctx0" brushRef="#br1" timeOffset="181514.27">5715 15981 0,'-21'0'0,"-22"0"15,22 0 1,0 0-16,0 0 0,0 0 16,0 0-1,21-21 1,0 0-1,21 21 17,0 21-32,0 0 15,-21 0-15,0 0 0,21 0 16,-21 22-16,0-22 0,0 21 0,-21 1 16,-21-22-16,21 21 0,-22-21 15,1 22-15,0-22 0,-1 0 0,1 0 16,21 0-16,0-21 0</inkml:trace>
  <inkml:trace contextRef="#ctx0" brushRef="#br1" timeOffset="182107.67">10816 15769 0,'0'0'15,"0"21"16,21-21-15,-21 22-16,0-1 0,0 0 16,0 0-16,0 0 0,0 0 0,-21 1 15,0-1-15,0 0 0,0 0 16,-22 0-16,22-21 0,0 21 0,0-21 16,0 0-16</inkml:trace>
  <inkml:trace contextRef="#ctx0" brushRef="#br1" timeOffset="182775.66">12044 15515 0,'0'-21'15,"21"0"-15,0 21 16,0-21-16,0 0 0,1 21 0,-1-22 15,0 1-15,0 0 0,21 0 16,-20 0-16,-1 0 0,0-1 0,-21 1 16,0 0-16,0 0 0,0 0 15,0 0-15,-42 21 16,20 0-16,-20 0 0,0 0 16,-22 0-16,22 0 0,-22 21 15,22 0-15,0 0 0,-22 0 0,43 0 16,-21-21-16,21 22 0,-1-1 0,22 0 15,0 0-15,0 0 0,0 0 16,22 1-16,20-1 0,-21 21 0,21-21 16,1 0-16,-1 1 0,0 20 15,1-21-15,-1 0 0,-21 22 16,43-1-16,-43-21 0,0 0 0,-21 22 16,0-22-16,0 0 0,0 0 15,0 0-15,-21 0 0,0 1 0,-22-22 16,1 21-16,0 0 0,-1-21 15,1 0-15,-21 0 0,20 0 16,1 0-16,0 0 0,20-21 0,-20 0 16,21-1-16,0 1 0,0 0 15,-1 0-15,22 0 0,-21 0 0,21-1 16,0-20-16,0 21 0,0 0 16,0 0-16,0-22 0,21 22 15,1 0-15,-1 0 0,21 21 0,-21-21 0,22-1 16,-1 22-16,0-21 0,1 21 15,-1 0-15</inkml:trace>
  <inkml:trace contextRef="#ctx0" brushRef="#br1" timeOffset="183137.54">12425 15854 0,'84'0'31,"-62"0"-31,-1-21 16,-21 0-16,21-1 0,0 1 0,0 0 16,0 0-16,1 0 0,-22 0 0,0-1 15,0 1-15,0 0 16,0 0-16,0 0 0,0 0 0,0-1 16,-22 22-16,1 0 0,0 0 15,0 0-15,-21 0 0,20 22 16,-20-1-16,21 0 0,-21 0 0,20 0 15,1 22-15,0-22 0,0 0 16,21 21-16,-21-21 0,21 1 0,0 41 16,0-42-16,0 0 0,21 1 15,0-1-15,0-21 0,0 21 16,1-21-16,-1 0 0,0 0 0,0 0 16,21 0-16,-20 0 0,20-21 15,-21 0-15,21-1 0,1 1 16,-1-21-16,0 21 0</inkml:trace>
  <inkml:trace contextRef="#ctx0" brushRef="#br1" timeOffset="183392.6">13250 15155 0,'0'-21'0,"0"42"0,0-63 0,0 21 16,-21 21-16,0 0 15,0 21-15,21 0 0,-21 22 16,-1-22-16,22 21 0,0 0 0,-21 22 15,0-22-15,0 1 0,21-1 16,-21 21-16,0-20 0,21-1 0,-22-21 16,1 22-16,21-1 0,0-21 15,-21 21-15,0-20 0,21-1 16,0 0-16,-21 0 0,21 0 0,21-21 31,0 0-31,0 0 0,0-21 16,1 0-16,20 0 0,-21 0 0</inkml:trace>
  <inkml:trace contextRef="#ctx0" brushRef="#br1" timeOffset="183772.57">13335 15621 0,'0'21'0,"-21"-21"15,21 21-15,21-21 31,0 0-31,0 0 0,0 0 16,1 0-16,-1 0 0,0 0 0,0 0 16,0-21-16,0 21 0,-21-21 15,22 0-15,-1 21 0,0-21 0,-21 0 16,21 21-16,-21-22 0,0 1 16,-42 21-1,21 0-15,-1 0 0,1 0 16,0 0-16,0 0 0,0 21 15,-22 1-15,22-1 0,0 0 16,0 0-16,0 21 0,0-20 0,21-1 16,0 0-16,-22 21 0,22-21 15,0 1-15,0-1 0,0 0 0,0 0 16,0 0-16,22-21 16,-1 0-16,0 0 0,0 0 15,21 0-15,-20 0 0,20-21 0,0 21 0,1-21 16,-1 0-16,0 0 0,1 21 15</inkml:trace>
  <inkml:trace contextRef="#ctx0" brushRef="#br1" timeOffset="184863.37">14033 15494 0,'0'-21'16,"0"42"-16,0-63 0,0 21 0,-21 21 16,0 0-1,0 0-15,0 0 0,0 21 0,21 0 16,-43 21-16,22-21 15,21 1-15,-21 20 0,0-21 0,21 21 16,-21-20-16,21-1 0,0 21 0,0-21 16,0 0-16,0 1 0,0-1 15,0 0-15,0 0 16,21-21-16,0 21 0,0-21 0,21 0 0,-20 0 16,20 0-16,-21 0 15,21-21-15,1 0 0,-1 0 0,0 0 16,1 21-16,-1-22 0,0-20 15,-20 21-15,20 0 0,-21-22 0,0 22 16,0-21-16,1 0 0,-22 20 0,0-20 16,21 0-16,-21-1 0,21-41 15,-21 63-15,0-22 0,0 22 16,0 0-16,0 0 0,0 42 31,-21 0-31,21 0 0,-21 22 16,21-22-16,0 21 0,0 0 15,-22 1-15,22-22 0,0 21 16,-21 1-16,21-1 0,0-21 0,0 21 16,0-20-16,0 20 0,0-21 15,0 0-15,0 0 0,21 1 0,1-1 16,-1 0-16,0-21 0,0 0 0,0 0 16,0 0-16,1 0 0,-1 0 15,0 0-15,0 0 0,0-21 16,0 21-16,1-21 0,-1-1 0,0 1 15,0 0-15,-21 0 0,21 0 16,-21 0-16,21-1 0,-21 1 0,0 0 0,0 0 16,0 0-16,0 42 31,0 0-15,0 0-16,0 0 15,0 1-15,0-1 0,0 0 0,0 0 16,0 0-16,0 0 0,22 1 15,-1-22-15,0 0 16,21 21-16,-21-21 0,1 0 0,20 0 16,-21 0-16,21 0 0,-20-21 15,20-1-15,-21 22 0,0-21 0,22 0 16,-22 0-16,0 0 0,0 0 16,-21-1-16,0 1 0,21 0 0,-21 0 15,0 0-15,0 0 0,0-1 16,-21 44 15,21-1-31,0 0 16,-21 0-16,21 0 0,-21 0 0,21 1 15,0-1-15,-21 0 0,21 0 16,-22-21-16,22 21 0,-21-21 0,21 21 16,0-42 15,0 0-16,21 0-15,1 0 16,-1 0-16,0-1 0,0 1 16,21-21-16,22-22 0,-22 43 15,-21 0-15,22 0 0,-1 0 16,-21 21-16,0 0 0,22 0 0,-22 0 16,0 0-16,-21 21 0,0 0 15,0 0-15,0 0 0,-21 128 31,21-128-31,-21 0 0,0 0 16,-1-21-16,22 21 0,0 0 0,-21-21 16,21 22-16,-21-22 0,42 0 31,0 0-15,1 0-16,-1 0 0,0-22 0</inkml:trace>
  <inkml:trace contextRef="#ctx0" brushRef="#br1" timeOffset="185473.34">16171 15494 0,'21'-21'15,"-42"42"-15,42-63 0,-21 21 0,0-1 16,0 1-16,-21 0 16,0 21-16,0 0 15,0 0-15,0 0 0,-22 0 0,22 21 16,-21 0-16,21 1 0,-1-1 15,1 0-15,-21 0 0,42 0 0,-21 22 16,21-22-16,-21 0 0,21 0 0,0 0 16,0 0-16,0 1 0,0-1 15,0 0-15,21-21 0,0 0 0,0 21 16,0-21-16,0 0 0,1 0 0,-1 0 16,0 0-16,0 0 0,0-21 15,22 21-15,-43-21 0,21 21 0,0-21 16,0-1-16,0 1 0,-21 0 0,0 0 15,21 0-15,1 0 16,-22-1-16,21 1 0,-21 0 0,0 0 16,0 42 15,0 0-31,-21 0 0,21 1 16,-22-1-16,1 0 0,0 21 15,0-21-15,21 22 0,-21-1 0,0 0 16,-1 1-16,1 20 0,21 1 0,-21-22 15,21 22-15,0-1 0,-21 1 16,0-1-16,21 1 0,-21-1 16,21 1-16,-22-1 0,22 22 0,-21-22 0,0 1 15,21-1-15,-21 1 16,0-1-16,21 1 0,-21-22 0,-1 0 16,1 1-16,0-1 0,0-21 0,0 22 15,0-22-15,-1-21 0,1 21 16,0-21-16,0 0 0,0 0 15,21-21-15,-21 21 16,21-21-16,0-1 0,0 1 0,0-21 16,0 21-16,0-22 0,0 1 0,0 0 15,0-22-15,0 1 16,0 20-16,0-20 0,0-1 0,0-20 16</inkml:trace>
  <inkml:trace contextRef="#ctx0" brushRef="#br1" timeOffset="185684.8">15261 15240 0,'0'0'16,"-21"-21"-16,0 21 78,0 0-78,-1 0 16,1 0-16</inkml:trace>
  <inkml:trace contextRef="#ctx0" brushRef="#br1" timeOffset="185852.7">14436 15431 0,'-22'21'15,"44"-42"-15,-44 63 0,22-21 0,0 0 16,22-21 0,-1 0-16,21 0 15,-21 21-15,22-21 0,20 0 0,-21 0 16,22 0-16,-1 0 0,1 0 16,21-21-16</inkml:trace>
  <inkml:trace contextRef="#ctx0" brushRef="#br1" timeOffset="186136.54">16806 15727 0,'0'0'0,"-21"0"16,21 21-16,-21-21 0,0 21 16,0 0-16,-1 1 15,1-1-15,0 0 0,0-21 16,21 21-16,-21 0 0,0 0 16,21 1-16,-22-22 0</inkml:trace>
  <inkml:trace contextRef="#ctx0" brushRef="#br1" timeOffset="186861.38">18034 15558 0,'0'0'0,"21"0"16,0-22-16,0 1 15,-21 0-15,22 21 0,-22-21 16,0 0-16,0 0 0,0-1 16,0 1-16,0 0 0,0 0 0,0-21 15,-22 20-15,-20-20 16,21 21-16,0 21 0,-22 0 16,22 0-16,0 0 0,-21 0 0,-1 0 15,22 21-15,-21 0 0,0 0 0,20 22 16,-20-22-16,21 21 0,0 1 15,0-22-15,-1 21 0,22 0 0,0-20 16,0 20-16,0-21 0,0 0 16,0 0-16,22 1 0,-1-1 0,0-21 15,0 0-15,0 21 0,22-21 0,-22 0 16,0 0-16,21 0 0,-21 0 16,22-21-16,-22 0 0,21 21 0,1-22 15,-22 1-15,21 0 0,0-21 16,-20 21-16,20-22 0,0 1 0,-21 0 15,1-1-15,-1 1 0,0 0 16,0-22-16,0-21 0,-21 43 16,0 0-16,0-1 0,0 22 15,0-21-15,0 21 0,0 0 16,-21 21 0,0 21-16,0-21 0,21 21 15,-21 21-15,-1 1 0,22-1 0,-21 64 16,21-64-16,0 22 0,0-22 15,0 0-15,0 1 0,0-1 0,0 0 16,0-21-16,0 22 0,0-22 16,0 0-16,0 0 0,21 0 15,1-21-15,-1 0 0,0 22 0,0-22 16,0 0-16,0 0 0,1 0 0,-1-22 16,0 1-16,21 21 0</inkml:trace>
  <inkml:trace contextRef="#ctx0" brushRef="#br1" timeOffset="189104.35">18669 15452 0,'-42'21'31,"42"0"-31,0 0 16,21-21-16,0 0 15,0 0-15,0 0 16,0 0-16,1 0 0,-1-21 0,21 0 15,-21 21-15,0-21 0,1 21 0,-1-21 16,0-1-16,0 1 0,-21 0 16,21 0-16,-21 0 0,0 0 0,0-1 15,0 1-15,0 0 0,-21 21 16,0 0-16,21-21 0,-21 21 0,0 0 16,-1 0-16,-20 21 0,21 0 0,0 0 15,0 1-15,-22 20 0,22-21 16,0 0-16,21 22 0,-21-22 15,21 21-15,0-21 0,0 22 0,0-22 16,0 0-16,0 0 0,21 0 16,-21 0-16,21 1 0,0-22 0,0 21 15,22-21-15,-22 0 0,0 0 16,21 0-16,1 0 0,-22 0 0,21 0 16,1-21-16,-1-1 0,0 22 0,1-21 15,-1 0-15,0 0 0,1-21 16,-1 20-16,-21-20 0,21 0 0,-20-1 15,-1 1-15,0-21 0,0 20 0,0-20 16,-21 20-16,21-41 16,-21 63-16,0-22 0,0 22 15,0 0-15,-21 21 32,0 21-32,21 0 0,-21 0 0,21 22 15,-21-1-15,21 0 0,-21 1 16,-1-1-16,22 0 0,0 1 0,-21-1 15,21 0-15,-21 1 0,21-22 0,0 21 16,0-21-16,0 1 0,0 20 16,0-21-16,21 0 0,0-21 0,1 21 15,-1 1-15,0-22 0,0 0 16,21 0-16,1 0 0,-22 0 0,21 0 16,1 0-16,-1 0 0,-21-22 15,21 1-15,1 21 0,-22-21 16,21 0-16,-21 0 0,1 0 0,-1-1 15,-21 1-15,0-21 0,0 21 0,0 0 16,0-1-16,0 1 0,0 0 16,-21 21-16,-1 0 15,1 0-15,0 0 0,0 0 16,0 21-16,21 0 0,-21 1 0,-1-1 16,22 0-16,0 0 0,0 0 0,0 0 15,0 1-15,0-1 0,0 0 16,0 0-16,0 0 0,22-21 0,-1 21 15,0-21-15,0 0 0,0 22 16,0-22-16,1 0 0,20 0 16,-21 0-16,0 0 0,22 0 0,-22 0 15,21-22-15,-21 1 0,0 21 16,1-21-16,20-21 0,-21 21 0,0-1 16,22-20-16,-22 0 0,0-1 0,0-20 15,0 21-15,0-1 0,1-20 16,-1 20-16,-21 1 0,0 0 0,21-1 15,-21 22-15,0-21 0,0 21 16,0 0-16,-21 42 31,0-21-31,21 21 0,-22 21 16,22-21-16,-21 22 0,21-1 0,-21-21 16,0 43-16,21-22 0,-21 0 15,21 1-15,0-22 0,-21 21 0,21 1 16,0-1-16,0-21 0,0 21 0,0-20 15,0-1-15,0 0 0,0 0 16,21 0-16,0-21 0,0 21 0,0-21 16,0 0-16,1 0 0,20 0 0,-21 0 15,21 0-15,-20 0 16,20 0-16,-21-21 0,21 0 0,-20 21 0,-1-21 16,0 0-16,0-22 0,0 22 15,0 0-15,1 0 0,-22-21 16,21 20-16,-21 1 0,0 0 0,0 0 15,-21 21 1,-1 21 0,1 0-16,21 0 15,0 1-15,-21-1 0,21 0 0,-21 0 16,21 0-16,0 0 16,0 1-16,21-1 0,0-21 15,0 21-15,22-21 16,-22 0-16,0 0 0,21 0 0,1 0 15,-22 0-15,21 0 0,1 0 16,-22 0-16,21-21 0,-21 21 0,0-21 16,1-1-16,20 1 0,-42 0 0,21 0 15,0 0-15,0 0 0,-21-1 16,0 1-16,0 0 0,0 0 16,0 0-16,0 42 31,0 0-31,0 0 0,0 0 0,-21 1 15,0 20-15,21-21 0,-21 0 16,21 0-16,0 1 0,-21-1 16,0 0-16,21 0 0,0 0 0,-22 0 15,22 1-15,0-44 47,0 1-31,22 21-16,-1-21 0,-21 0 0,21 0 15,0-22-15,0 22 0,-21 0 16,21-21-16,1 21 0,-1-1 0,0 1 16,-21 0-16,21 0 0,0 0 0,0 21 15,1 21 1,-22 0-16,0 0 16,0 0-16,0 1 0,0-1 0,0 0 15,0 0-15,0 0 16,0 0-16,21 1 0,0-1 0,0 0 15,-21 0-15,21 0 0,22-21 16,-22 21-16,0 1 0,21-22 0,1 0 16,-1 0-16,-21 0 0,21 0 0,1 0 15,41 0-15,-41-22 16,-1 1-16,0 0 0,-20 21 0,20-21 16,-21-21-16,21 20 0,-20 1 15,-1-21-15,-21 0 0,0-1 16,0 22-16,0-21 0,0-1 0,0 22 15,0 0-15,0 0 0,0 0 16,-21 21-16,-1 0 0,1 0 0,0 21 16,0 0-16,0 0 0,0 0 0,-1 1 15,1 20-15,0-21 0,0 21 16,0-20-16,21-1 0,0 21 0,0-21 16,0 0-16,0 1 0,0-1 15,21 0-15,0-21 0,0 0 16,0 0-16,1 0 0,-1 0 0,0 0 15,0 0-15,0 0 16,0-21-16,-21 0 0,22 21 16,-22-22-16,21 1 0,-21 0 0,0 0 15,21 0-15,-21 0 16,21 21-16,-21 21 31,0 0-31,-21 0 0,21 0 0,-21 0 16,0 1-16,21 20 0,-22-21 15,1 0-15,0 22 0,0-1 16,21-21-16,-21 21 0,0 22 0,21-22 16,-22 22-16,22-22 0,0 22 0,-21-22 15,0 21-15,21 1 0,-21-22 16,0 1-16,21 20 0,-21-21 0,21 1 16,-22-1-16,22 0 0,-21 1 15,0-1-15,0-21 0,0 22 0,0-22 16,-22 0-16,22 0 0,0 0 15,0-21-15,-22 0 0,22 21 0,0-21 16,0 0-16,0 0 0,0 0 0,21-21 16,-22 0-16,1 0 15,21-21-15,0 20 0,0 1 0,0 0 16,0-21-16,0-1 0,0 1 16,0 0-16,0-1 0</inkml:trace>
  <inkml:trace contextRef="#ctx0" brushRef="#br1" timeOffset="189319.34">21272 14880 0,'0'0'0,"-21"0"15,0 0 1,0 0 31</inkml:trace>
  <inkml:trace contextRef="#ctx0" brushRef="#br1" timeOffset="189548.31">19537 15155 0,'0'0'0,"0"22"0,0-1 15,21-21-15,0 0 16,21 0-16,1 0 0,-22 0 0,42 0 16,-20 0-16,-1 0 15,0 0-15,22-21 0,-22 21 0,1-22 16,20 22-16,-42 0 0,22-21 15,-22 21-15,0 0 0,0 0 0,-42 0 16</inkml:trace>
  <inkml:trace contextRef="#ctx0" brushRef="#br1" timeOffset="191272.32">614 17230 0,'0'0'0,"0"-21"0,0-1 15,0 1-15,0 0 16,0 0-16,0 0 16,0 42 15,0 0-31,0 0 16,0 0-16,0 1 0,-21 20 15,21-21-15,-22 0 0,22 22 16,-21-22-16,21 21 0,0-21 0,0 22 15,0-22-15,-21 0 0,21 0 16,0 0-16,0 0 0,0-42 47,0 0-47,21 0 16,-21 0-16,21 0 0,1-1 0,-22 1 15,21 0-15,-21 0 16,21 0-16,-21 0 0,21-1 15,0 22-15,0 0 32,-21 22-32,0-1 15,0 0-15,0 21 0,22-21 0,-22 1 16,21-1-16,-21 21 0,21-21 16,-21 0-16,21 22 0,-21-22 15,21 0-15,0-21 0,-21 21 0,22-21 16,-1 0-16,0 0 0,0 0 15,0 0-15,0 0 0,1 0 16,-1-21-16,0 0 0,0 0 16,21-22-16,-20 22 0,-1-21 15,0 21-15,0-22 0,0 22 0,0-21 16,1 21-16,-22-22 0,0 1 16,0 21-16,0 0 0,0-22 15,0 22-15,0 0 0,0 0 16,0 42 15,-22 0-31,22 0 0,0 1 0,0 20 16,0-21-16,0 0 0,0 22 15,0-22-15,0 21 0,0 0 16,0-20-16,0 20 0,0-21 16,22 21-16,-1-20 0,0-1 15,0 0-15,0-21 0,0 0 0,22 0 16,-22 0-16,0 0 0,21 0 15,-20 0-15,-1-21 0,21 0 16,-21-1-16,0 1 0,22 0 0,-22 0 16,0-21-16,0 20 0,0 1 15,1-21-15,-1 21 0,-21 0 16,0-22-16,0 22 0,0 0 0,0 0 16,0 0-16,-21 21 15,-1 0-15,1 0 0,0 21 16,0-21-16,0 42 0,21-21 15,0 0-15,-21 22 0,21-22 16,0 21-16,0-21 0,0 22 16,0-22-16,0 0 0,0 21 15,21-20-15,0-1 0,0-21 0,-21 21 16,21 0-16,0-21 0,1 0 16,-1 0-16,21 0 0,-21 0 15,22-21-15,-1 0 0,0 0 0,1-1 16,-1 1-16,21 0 0,1-21 15</inkml:trace>
  <inkml:trace contextRef="#ctx0" brushRef="#br1" timeOffset="192868.78">2984 17272 0,'0'0'0,"-21"-21"0,0 0 16,21 0-16,0-1 15,0 1-15,0 0 0,0 0 16,21 0-16,0 21 16,1-21-16,-1 21 15,0 0-15,0 0 0,0 0 16,0 21-16,-21 0 0,22 0 16,-1 0-16,-21 22 0,0-22 15,0 0-15,0 21 0,0-21 0,0 1 16,0 20-16,0-21 0,0 0 15,0 0-15,0 1 0,0-1 16,0 0-16,0-42 31,0 0-31,0-1 16,0 1-16,21 0 16,-21-21-16,21 21 0,-21-1 0,21 1 15,-21-21-15,21 21 16,-21 0-16,22-1 0,-1 1 0,-21 0 15,0 0-15,21 21 0,0 0 0,0 0 32,-21 21-32,21-21 0,-21 21 15,0 0-15,0 1 0,0 20 0,0-21 16,0 0-16,22 0 0,-22 1 16,21-1-16,-21 21 0,0-21 15,21 0-15,0 1 0,0-1 0,0 0 16,1-21-16,-1 21 0,0-21 15,21 0-15,1 0 0,-22 0 0,21-21 16,-21 21-16,22-21 0,-1 0 16,-21-1-16,21 1 0,-20 0 0,20 0 15,-21 0-15,0 0 0,0-1 16,1-20-16,-1 21 0,-21 0 16,0-22-16,0 22 0,0-21 0,0 21 15,0 0-15,0-1 0,0 1 16,-21 21-1,-1 0-15,1 0 0,0 21 16,0-21-16,0 22 0,0-1 16,21 0-16,0 0 0,-22 0 0,22 22 15,0-22-15,0 0 0,0 0 16,0 21-16,0-20 0,0-1 0,22 0 16,-1 0-16,0-21 0,0 21 15,21 0-15,-20-21 0,-1 0 0,21 0 16,0 0-16,-20 0 0,20 0 15,0 0-15,-21-21 0,22 0 16,-1 21-16,0-21 0,1 0 16,-22 0-16,21-1 0,-21 1 0,1 0 15,-1 0-15,-21 0 0,0 0 16,0-1-16,0 1 0,0 0 0,0 0 16,-21 21-16,-1 0 0,1-21 15,0 21-15,0 0 16,0 0-16,0 21 0,-1-21 0,1 21 15,0 0-15,21 0 0,0 1 16,0-1-16,0 0 0,0 0 0,0 21 16,0-20-16,0-1 0,0 0 15,21 0-15,0 0 0,22 0 0,-22 1 16,21-22-16,-21 21 0,22 0 16,-1-21-16,22 0 0,-22 0 15,21 0-15,-20 0 0,20 0 0,-20-21 16,20 21-16,-21-21 0,22-1 15,-22 1-15,1 21 0,-1-21 0,-21 0 16,21 0-16,-20 0 0,-1-1 16,-21-20-16,0 21 0,0 0 0,0 0 15,0-1-15,0 1 0,0 0 16,0 0-16,-21 0 0,-1 21 16,1 0-16,0-21 0,0 21 0,-21 0 15,20 0-15,1 0 0,0 21 16,0 0-16,0 0 0,0 0 0,-1 0 15,1 1-15,0-1 0,0 21 16,21-21-16,-21 0 0,21 22 0,0-22 16,0 0-16,0 0 0,0 0 15,21 1-15,0-22 0,0 21 0,0-21 16,1 0-16,-1 0 0,0 0 16,0 0-16,0-21 0,0 21 0,1-22 15,-1 1-15,0 0 0,0 0 16,21-21-16,-20 20 0,-1-20 15,-21 0-15,21-1 0,0 1 16,0 0-16,-21-1 0,0-20 0,0 21 16,0-1-16,0-63 0,0 64 15,0 21-15,0 0 0,0 0 16,0-1-16,0 44 16,0 20-16,0-21 15,0 21-15,-21 1 0,21-1 0,0 0 16,0 22-16,0-22 0,0 1 15,0-1-15,0 0 0,0 1 0,0-1 16,21-21-16,-21 21 0,21-20 16,-21-1-16,22 0 0,-1 0 15,0 0-15,21-21 16,-21 0-16,1 0 0,20 0 0,-21 0 16,21 0-16,1-21 0,-1 0 0,0 0 15</inkml:trace>
  <inkml:trace contextRef="#ctx0" brushRef="#br1" timeOffset="193239.61">6477 16849 0,'0'-21'0,"0"-1"0,0 1 16,0 0-16,-21 0 16,21 0-16,0 0 0,-21 21 31,21 21-15,0 0-16,0 21 0,0-21 15,0 22-15,0-1 0,0 0 0,0 1 16,0-1-16,0 0 15,0 1-15,0-1 0,0 0 0,0-20 16,0 20-16,0-21 0,0 0 0,0 0 16,0 1-16,0-1 0,0 0 15,21-21-15,0 0 16,-21-21 0,0 0-16,0-1 15</inkml:trace>
  <inkml:trace contextRef="#ctx0" brushRef="#br1" timeOffset="193732.25">6308 17166 0,'0'0'0,"-22"0"0,44 0 31,-1 0-31,0 0 0,0-21 16,0 21-16,22-21 0,-22 21 15,21-21-15,0 21 0,22-21 0,-22 21 16,64-43-16,-64 43 15,43-42-15,-43 42 0,-20 0 16,20-21-16,-21 21 0,-21 21 31,-21-21-31,21 21 0,-21 0 16,0 0-16,-1 1 0,1-1 16,21 0-16,0 0 0,0 21 15,-21-20-15,21-1 0,0 0 16,0 0-16,0 0 0,21-21 0,0 21 15,1 1-15,-1-22 0,0 0 16,0 21-16,0-21 0,22 0 0,-22 0 16,21 0-16,-21 0 0,0-21 0,22 21 15,-22-22-15,21 1 0,-21 0 16,1 0-16,-1 0 0,-21 0 0,0-1 16,0-20-16,0 21 0,0-21 15,0 20-15,0-20 0,0 21 0,-21 0 16,-1 0-16,1-1 15,-21 1-15,21 21 0,0 0 0,-1 0 16,-20 0-16,21 0 0,-21 21 16,20 1-16,1-1 0,-21 0 0,21-21 15,21 21-15,0 0 0,-21 0 0,21 1 16,0-1-16,0 0 16</inkml:trace>
  <inkml:trace contextRef="#ctx0" brushRef="#br1" timeOffset="194867.78">8488 16764 0,'0'0'0,"0"-21"0,0 0 15,-21 21 1,-1 0-16,1 0 0,0 0 16,0 21-16,0 0 0,21 0 15,-21 0-15,-1 1 0,1 20 0,0 0 16,0-21-16,0 22 0,0-1 16,21 0-16,0 1 0,-22-1 0,22 0 15,0-20-15,0 20 0,0-21 16,0 0-16,22 0 0,-1 1 0,0-1 15,0-21-15,21 0 16,1 0-16,-22 0 0,21 0 0,1 0 16,-1 0-16,0 0 0,1-21 0,-1-1 15,21 1-15,-20 0 0,-1-21 16,0 21-16,1-22 0,-1 1 0,0 0 16,-20-1-16,-1 1 0,0-22 15,0 22-15,-21-21 0,0 20 16,0 1-16,0 0 0,0 20 0,0-20 15,0 21-15,-21 21 0,0 0 16,0 0-16,21 21 0,-22-21 16,22 42-16,-21-20 15,21 20-15,0 0 0,0 1 0,-21-1 16,21 0-16,-21 22 0,21-22 16,-21 0-16,0-20 0,21 20 0,0 0 15,0-21-15,-22 22 0,22-22 16,0 0-16,0 0 0,0 0 15,22-21 17,-22-21-32,21 21 0,0-21 0,0 0 15,0 0-15,0 0 16,1-1-16,-1 1 0,0 0 0,0 0 16,0 0-16,0 21 15,-21-21-15,22 21 16,-22 21-1,0 0-15,0 0 16,0 0-16,0 0 0,21 1 0,-21-1 16,0 0-16,0 0 15,21 0-15,0-21 0,-21 21 0,21-21 16,0 0-16,1 0 0,-1 0 16,0 0-16,0 0 0,21 0 0,-20 0 15,20 0-15,-21 0 0,21 0 16,-20-21-16,20 0 0,-21 0 0,21 21 15,-20-21-15,-1 0 0,0-22 16,0 22-16,-21 0 0,0 0 16,0 0-16,0-1 0,0 1 0,0 0 15,0 0-15,-21 21 16,0 0-16,0 0 16,-1 0-16,22 21 0,-21 0 15,21 0-15,-21 1 0,21 20 0,0-21 16,0 0-16,0 0 0,0 1 0,0-1 15,0 0-15,0 0 16,0 0-16,0 0 0,0 1 0,21-1 16,0-21-1,1 0-15,-1 21 0,0-21 0,21 0 16,-21 0-16,22 0 0,-22-21 16,21 21-16,1-21 0,-1-1 0,-21 1 15,21 0-15</inkml:trace>
  <inkml:trace contextRef="#ctx0" brushRef="#br1" timeOffset="195672.94">10245 16955 0,'0'0'0,"0"-22"0,-22 22 31,1 0-31,21 22 16,0-1-16,-21 0 15,0 0-15,21 0 0,-21 0 0,21 22 16,0-22-16,-21 0 0,21 21 0,0-20 15,0-1-15,0 0 0,0 0 16,0 0-16,0 0 0,21 1 16,0-22-16,0 0 0,0 0 15,0 0-15,22 0 0,-22 0 0,21 0 16,-21 0-16,22 0 0,-22-22 16,21 1-16,-21 0 0,22 0 0,-22 0 15,0 0-15,0-22 0,0 1 16,1 21-16,-22-43 0,0 22 15,21 0-15,-21-22 0,0 22 0,0-1 16,0 1-16,0 0 0,0 21 16,0-1-16,0 1 0,0 0 0,0 42 31,0 0-31,0 1 0,0 20 0,0 0 16,0-21-16,0 22 0,0-1 15,0 0-15,-21 1 0,21-1 0,-22 0 16,22 1-16,0-22 0,-21 21 15,0-21-15,21 1 0,-21-1 0,21 0 16,-21 0-16,0-21 31,21-21-15,0 0-16,21 0 16,0-1-16,0 1 0,0-21 0,0 21 15,1 0-15,-1-1 0,0 1 16,0 0-16,0 21 0,0-21 0,1 0 15,-1 21-15,0 0 0,0 0 16,0 0-16,0 0 0,-21 21 31,-21-21-31,0 21 16,0-21-16,0 0 0,0 0 16,-1 0-16,1 0 0,0 0 15,0 0-15,0 0 16,21 21-1,0 0 1,0 1-16,0-1 16,0 0-16,0 0 15,0 0-15,0 0 16,0 1-16,0-1 16,0 0-16,0 0 0,0 0 15,21-21-15,-21 21 0,21-21 16,0 0-1,0 0 1,1 0-16,-1 0 0,21 0 0</inkml:trace>
  <inkml:trace contextRef="#ctx0" brushRef="#br1" timeOffset="196068.35">12044 16658 0,'0'0'0,"-21"-21"16,21 0-16,0 0 15,0 0-15,0-1 16,0 1-16,0 0 0,0 42 47,0 0-47,0 1 0,0 20 0,-22 0 15,22 1-15,0-1 0,0 21 16,-21-20-16,0 20 0,0-20 0,21 20 16,-21-21-16,21 1 15,-21-1-15,21-21 0,-22 22 0,22-22 16,0 21-16,0-21 0,0 0 15,0-42 17,0 0-32</inkml:trace>
  <inkml:trace contextRef="#ctx0" brushRef="#br1" timeOffset="196864.28">11599 16997 0,'0'0'0,"0"21"0,21 0 16,1-21-16,-1 0 16,0 0-16,0 0 0,21 0 15,-20 0-15,20 0 0,0 0 0,22 0 16,-22 0-16,22-21 0,-1 0 16,1 0-16,-1 0 0,-21-1 0,22 1 15,-22 0-15,1 0 0,-1 0 0,-21-22 16,0 22-16,0-21 0,-21 21 15,22 0-15,-22-22 0,0 22 0,0 0 16,0 0-16,-22 0 16,1 21-16,0 0 0,0 0 15,0 0-15,21 21 0,-21 0 16,-1 0-16,22 0 0,0 22 16,0-1-16,-21 0 0,21 1 0,0-1 15,0 0-15,0 1 0,0-1 16,-21-21-16,21 21 0,0 1 0,0-22 15,0 21-15,0-21 0,-21 1 16,21-1-16,0 0 0,-21 0 0,21 0 16,0-42 15,21 0-31,0 0 16,-21 0-16,21-1 0,0 1 15,1 0-15,-1-21 0,0 21 0,0-1 16,0 1-16,-21 0 0,21 0 15,1 21-15,-22-21 0,0 42 16,0 0 0,0 0-16,0 0 0,0 1 15,0-1-15,0 0 0,0 0 0,0 0 16,0 0-16,0 1 16,21-1-16,-21 0 0,21 0 0,0-21 15,-21 21-15,21-21 16,0 0-16,1 0 0,-1 0 0,21 0 15,-21 0-15,22 0 0,20 0 16,-21-21-16,-20 0 0,20 0 16,-21 0-16,0-1 0,0 1 0,1-21 15,-22 21-15,0 0 0,0-1 16,0 1-16,0 0 0,0 0 0,-22 21 16,1 0-1,0 0-15,0 21 0,0 0 16,0 0-16,-1 1 0,1-1 0,21 0 15,0 0-15,0 0 0,0 22 16,0-22-16,21 21 16,1-42-16,-1 0 15,0 21-15,0-21 0,21 0 0,-20 0 16,-1 0-16,21 0 0,-21 0 16,43-21-16,-43 0 0,21 0 15</inkml:trace>
  <inkml:trace contextRef="#ctx0" brushRef="#br1" timeOffset="197347.32">14245 16912 0,'-21'0'16,"42"0"-16,-42-21 0,21 0 16,0 0-16,0 0 15,0-1-15,0 1 0,0 0 16,0 0-16,0 0 16,-21 21-1,0 21 1,21 0-16,0 0 0,0 22 0,0-1 0,0 0 15,0 1-15,0 20 0,0-21 16,0 22-16,0-1 0,0 1 16,0-1-16,0 1 0,-22 21 15,1-1-15,0-20 0,0 20 0,21-20 16,-21 21-16,0-22 0,21 22 16,0-22-16,0 1 0,-22-1 0,22 1 15,0-1-15,0 1 0,0-22 16,0 0-16,0 1 0,0-1 15,0-21-15,0 0 0,0-42 32,0-21-32,0 21 15,0-22-15,0 1 0,0 0 0,0-22 16,0 22-16,0-22 0,22 1 16</inkml:trace>
  <inkml:trace contextRef="#ctx0" brushRef="#br1" timeOffset="197672.37">14118 17336 0,'0'-64'0,"0"128"0,-21-170 0,21 63 0,0 1 16,0 0-16,-21 21 0,21-22 16,0 22-16,0 0 0,0 0 0,0 0 15,0-1-15,0 1 0,21 0 16,0 0-16,0 0 0,22 21 16,-22-21-16,21 21 0,0 0 0,1 0 15,-1 0-15,-21 21 0,22 0 16,-1 0-16,-21 0 0,0 22 15,0-22-15,-21 21 0,0 0 0,0-20 16,0 20-16,-21-21 0,0 0 0,-21 22 16,-1-22-16,1 0 0,0-21 15,-1 21-15,1 0 0,0-21 0,21 0 16,-22 0-16,22 0 0,0 0 16,21-21 15,21 0-31,0 21 0,22-21 15,-22 21-15,0-21 0,21 21 16,-21-22-16,22 1 0</inkml:trace>
  <inkml:trace contextRef="#ctx0" brushRef="#br1" timeOffset="198084.29">14541 17060 0,'0'-21'16,"0"0"-1,0 0 1,0 0-16,0 0 16,22 21-16,-1-22 0,-21 1 0,21 0 15,0 21-15,0-21 0,0 21 16,1 0-16,-1 0 0,0 0 0,0 0 16,0 0-16,0 21 0,22-21 15,-22 42-15,-21-20 0,21-1 0,0 0 16,-21 21-16,0-21 0,0 1 15,0 20-15,0-21 0,0 0 0,-21 0 16,0 1-16,21-1 0,-21-21 16,0 21-16,-1-21 15,22-21 1,0 0 0,0-1-16,22 1 0,-22 0 0,0 0 15,21 0-15,0 0 16,-21-1-16,0-20 0,21 21 0,0 0 15,0 0-15,1-1 0,-1 22 16,0-21-16,0 0 0,0 21 0,0 0 16,1 0-16,-1 0 0,0 0 15,0 0-15,0 0 0</inkml:trace>
  <inkml:trace contextRef="#ctx0" brushRef="#br1" timeOffset="200020.63">15176 17103 0,'0'21'0,"0"0"32,22-21-32,-1 0 0,0 0 15,0-21-15,0 21 0,0-21 16,1 0-16,-1-1 0,0 22 0,21-42 16,-42 21-16,21 0 0,1 0 0,-22-1 15,0 1-15,0 0 0,0 0 16,0 0-16,0 0 0,-22 21 15,1 0-15,0 0 16,0 21-16,0-21 16,0 21-16,-1 0 0,22 0 15,0 0-15,-21 1 0,21-1 0,0 21 16,0-21-16,0 0 0,0 1 0,0-1 16,0 0-16,0 0 0,21 0 15,1 0-15,-1-21 0,0 0 16,0 0-16,0 0 0,0 0 15,22 0-15,-22 0 0,21 0 0,1 0 16,-22-21-16,21 21 0,0-21 16,43-21-16,-64 21 0,22-1 15,-22-20-15,21 21 0,-21-21 16,0 20-16,-21 1 0,0 0 16,0 0-16,0 0 0,0 0 0,-21 21 15,0 0 1,0 21-16,21 0 0,0 0 15,-21 0-15,21 0 0,0 1 16,0-1-16,0 0 0,0 0 0,0 0 16,0 0-16,0 1 0,21-1 15,0 0-15,0 0 16,-21 0 0,-21-21 15,0 0-16,0-21-15,0 21 0,-1 0 16,1-21-16,0 21 16,21 21-1,0 0 1,0 0-16,21-21 0,0 22 16,1-22-16,-1 0 15,0 21-15,0-21 0,21 0 0,-20 0 16,20 0-16,-21 0 0,21 0 15,1 0-15,-1-21 0,0 21 0,1-22 16,-1 22-16,0-21 0,-20 0 16,20 0-16,-21 0 0,0 0 15,0-1-15,1-20 0,-22 21 0,0-21 16,0 20-16,0-20 0,0 21 16,0 0-16,0 0 0,0-1 0,-22 22 31,1 0-31,21 22 0,-21-1 15,21 0-15,-21 0 0,21 0 0,0 22 16,0-22-16,0 0 0,0 21 16,0-21-16,0 1 0,0-1 0,0 0 15,0 0-15,21 0 0,0 0 16,0-21-16,1 0 16,-1 0-16,21 0 0,-21 0 15,22 0-15,-22 0 0,21 0 0,-21 0 16,22-21-16,-22 21 0,21-21 0,-21 0 15,0 0-15,1 0 0,-1-1 16,0-20-16,-21 21 0,0 0 0,0 0 16,0-1-16,0 1 0,0 0 15,0 42 1,0 0 0,0 1-16,0-1 0,0 0 15,-21 21-15,21-21 0,0 1 0,0-1 16,-21 0-16,21 0 15,0 0-15,0 0 16,0-42 31,0 0-47,21 0 0,0 0 16,0 0-16,-21-1 0,21 1 15,0 0-15,1-21 0,-1 21 16,0-1-16,0 1 0,0 21 0,-21-21 0,21 21 15,1 0-15,-1 0 0,-21 21 16,21-21 0,-21 21-16,21 1 0,-21-1 15,21 0-15,-21 0 0,0 0 0,0 0 16,21 1-16,1-1 0,-1 0 0,0 0 16,0-21-16,0 0 15,0 0-15,1 0 16,-1 0-1,-21-21-15,21 21 0,-21-21 0,0 0 16,21-1-16,0 1 0,0 0 16,1-21-16,-1 21 0,0-22 15,0 22-15,0-21 0,0-1 0,22 22 16,-22 0-16,0 0 0,0 0 16,-21 0-16,21 21 0,1 0 15,-22 21 1,0 0-16,0 0 0,0 0 15,0 0-15,0 1 16,0-1-16,0-42 63,0-1-63,0 1 15,-22 21 1,22-21-16,-21 21 15,0 0-15,0 0 16,21 21-16,-21 0 0,0-21 0,21 22 16,-22-1-16,22 0 0,-21 0 15,0 21-15,21-20 0,0-1 0,0 0 16,0 0-16,0 21 0,0-20 16,0-1-16,21 0 0,0-21 0,1 21 15,-1 0-15,0 0 0,0-21 16,21 0-16,-20 0 0,20 22 15,-21-22-15,21 0 0,1 0 0,-1 0 16,-21-22-16,22 1 0,20 0 16,-21 0-16,-20 0 0,20 0 15,-21-22-15,0 22 0,0 0 16,1-21-16,-22 20 0,0-20 0,0 21 16,0 0-16,0 0 0,0-1 15,-22 22 1,1 0-16,0 22 0,21-1 0,0 21 15,-21-21-15,21 0 0,-21 1 16,21 20-16,0-21 0,0 0 0,0 0 16,0 1-16,0-1 0,0 0 15,21 0-15,0 0 0,0-21 16,0 0-16,1 0 16,-1 0-16,0 0 0,0 0 15,0 0-15,0 0 0,-21-21 0,22 0 16,-1 21-16,0-21 0,-21 0 15</inkml:trace>
  <inkml:trace contextRef="#ctx0" brushRef="#br1" timeOffset="201059.9">19664 16870 0,'0'0'15,"0"-21"-15,0 0 0,0-1 16,-21 22 0,-1 22-1,1-22-15,0 21 0,0 0 0,0 0 16,0 0-16,-1 22 0,1-22 15,0 21-15,21-21 0,-21 22 0,21-22 16,0 0-16,0 0 0,0 0 16,0 0-16,0 1 0,21-1 0,0-21 15,0 0-15,1 21 0,-1-21 16,0 0-16,0 0 0,0 0 0,0 0 16,22 0-16,-22-21 0,0 21 15,0-21-15,0-1 0,1 1 16,-22 0-16,0 0 0,0 0 0,0 0 15,0-1-15,-22-20 0,1 21 16,0 0-16,0 0 0,-21-1 0,20 1 16,1 0-16,0 21 0,-21 0 15,21 0-15,21 21 32,21-21-32,0 21 0,0-21 15,21 0-15,1 0 0,-1 0 16,0 0-16,1 0 0,-1 0 0,0-21 15,1 21-15,-1-21 0,0 0 16,1 0-16,-22 21 0,21-21 16,-21-1-16,1 1 0,-1 21 0,-21-21 15,0 0-15,0 0 16,0 42 15,-21 0-31,21 0 0,-22 0 16,22 22-16,-21-22 15,21 21-15,0 1 0,0-1 0,0 0 16,-21 1-16,21-1 0,0 0 0,-21 1 16,21 20-16,0-21 0,0 1 15,0 20-15,0-20 0,-21 20 0,21 1 16,0-22-16,-21 21 0,21-20 16,0 20-16,0-20 0,0-1 15,0 0-15,-22-21 0,22 22 0,0-22 16,-21 0-16,21 0 0,-21-21 15,0 0 1,21-21 0,-21 0-16,21 0 0,0-22 0,0 1 15,0 0-15,0-1 0,0-20 16,0-1-16,0 1 0,0 21 16,21-22-16,0 1 0,-21-1 15,21 22-15,0-22 0,1 22 0,-1 0 16,21-1-16,-21 22 0,0-21 0,22 21 15,-22-1-15,21 1 0,-21-21 16,22 21-16,-22 21 0,21-21 0,1-1 16,-22 22-16</inkml:trace>
  <inkml:trace contextRef="#ctx0" brushRef="#br1" timeOffset="202100.76">21124 17230 0,'0'0'0,"21"0"0,1 0 15,-1 0-15,0 0 16,0-21-16,-21-1 0,21 1 0,0 21 16,1-21-16,20-21 0,-42 21 15,21-1-15,0-20 0,0 0 16,1 21-16,-22-22 0,0 1 0,0 0 15,0-1-15,0 1 0,0 21 0,0 0 16,0-1-16,0 1 0,-22 0 0,1 21 16,0 0-1,21 21-15,-21 0 0,0 1 0,21-1 16,0 0-16,-21 21 0,-1 1 16,22-1-16,-21-21 0,21 21 0,0 1 15,0-22-15,0 21 0,0-21 16,0 22-16,0-22 0,0 0 0,21 0 15,1 0-15,-1-21 0,0 22 16,0-22-16,21 0 0,-20 0 0,20 0 16,-21 0-16,21 0 0,1 0 0,-1-22 15,0 1-15,1 21 0,-1-42 16,0 21-16,1 0 0,-22-22 0,21 1 16,-21 0-16,1-22 15,-1 22-15,0-22 0,0 22 0,-21 0 16,0-1-16,0 22 0,0 0 15,0 0-15,0 0 0,0 42 16,0 0-16,0 0 16,-21 21-16,0 1 0,21-1 15,-21 0-15,21 1 0,-22-1 0,1 0 16,21 1-16,0-22 0,0 21 16,0-21-16,-21 22 0,21-22 0,0 0 15,0 0-15,0 0 16,21-21-1,0-21 1,1 0-16,-1 21 0,-21-21 16,21 0-16,0 0 0,0-22 15,0 22-15,1-21 0,-22 21 0,21-1 16,0 1-16,0 0 0,-21 0 0,21 0 16,-21 42-1,0 0-15,0 0 0,0 22 16,0-22-16,0 0 15,0 0-15,0 0 0,0 0 0,0 1 16,21-1-16,-21 0 0,22 0 16,-1-21-16,0 21 0,0 0 15,0-21-15,0 0 0,22 0 16,-22 0-16,21 0 0,1 0 0,-1 0 16,0 0-16,1 0 0,-1-21 0,0 0 15,-21 0-15,22 0 0,-22 0 16,0-22-16,0 22 0,0 0 15,-21-21-15,22 20 0,-22-20 16,0 21-16,0 0 0,0 0 0,-22 21 16,1 0-16,0 0 0,0 0 15,0 21-15,21 0 0,-21 0 0,-22 21 16,43 1-16,0-22 16,0 0-16,0 0 0,0 22 15,0-22-15,0 0 0,21 0 16,1 0-16,-1 0 0,0-21 15,0 0-15,0 0 0,0 0 16,1 0-16,-1 0 0,21 0 0,-21 0 16,0 0-16,22-21 0,-22 21 15,0-21-15,0 0 0,-21 0 16,21 0-16,-21-1 0,0-20 0,0 21 0</inkml:trace>
  <inkml:trace contextRef="#ctx0" brushRef="#br1" timeOffset="202360.72">21230 16806 0,'-42'22'15,"84"-44"-15,-105 44 0,41-22 16,1 21-16,42-21 31,1 0-31,-1 0 0,21 0 0,0 0 16,1 0-16,-1 0 15,0-21-15,22 21 0,-1 0 0,-20-22 16,-1 22-16,22-21 0,-22 21 0,0-21 16,-21 21-16,22-21 0</inkml:trace>
  <inkml:trace contextRef="#ctx0" brushRef="#br1" timeOffset="205107.24">24151 16679 0,'0'0'0,"-21"0"16,42 0 15,0 0-31,0 0 15,1-21-15,-1 21 0,0-21 16,21 21-16,-21-21 0,1 21 16,-1 0-16,0-21 0,-21 0 0,0-1 15,0 1 1,-21 21-16,0 0 0,-1 0 16,1 0-16,-21 0 0,21 0 15,0 0-15,-1 0 0,-20 21 0,21-21 16,0 22-16,21-1 0,-21 0 0,21 0 15,0 0-15,0 0 0,0 1 16,0-1-16,0 0 0,21-21 0,-21 21 16,21 0-16,21-21 15,-21 21-15,1-21 0,20 0 0,-21 0 16,21 22-16,-20-22 0,-1 0 16,0 0-16,0 0 0,0 0 0,-42 0 31,0 0-31,-21 0 15,20 21-15,-20 0 0,0-21 16,-1 21-16,1 0 0,21 0 0,-21 1 16,-1-1-16,1 0 0,21 0 0,0 0 15,-1 0-15,1 22 0,21-22 16,0 0-16,0 0 0,0 0 0,0 1 16,21-22-16,1 21 15,-1 0-15,21-21 0,0 0 0,1 0 16,-1 21-16,0-21 0,1 0 15,-1 0-15,22 0 0,-22-21 0,0 21 16,22-21-16,-22 0 0,22-1 16,-22 1-16,0 0 0,1-21 0,-22-1 15,21 1-15,0 0 0,-20-1 16,-1-20-16,0 21 0,0-22 0,0 22 16,0-1-16,-21 1 0,0 0 0,0 21 15,0-1-15,0 1 0,22 0 16,-22 42-1,-22 0 1,22 1-16,-21 20 0,0-21 0,21 21 16,-21 1-16,0-1 0,21 22 15,0-22-15,-21 0 0,-1 1 0,22-1 16,-21 0-16,21 1 0,0-22 0,0 21 16,0-21-16,0 0 0,21 1 15,1-1-15,-1 0 0,0-21 16,21 0-16,-21 21 0,22-21 15,-1 0-15,0 0 0,1 0 0,-1 0 16,0-21-16,1 21 0,-1-21 0,-21 0 16,22-1-16,-22 1 0,0 0 15,0 0-15,0-21 0,0 20 16,-21 1-16,0 0 0,0-21 0,0 21 16,0-1-16,0 1 15,-21 21 1,0 0-16,0 0 0,21 21 15,0 1-15,-21-1 0,0 0 0,21 0 16,0 0-16,0 0 0,0 1 0,0-1 16,0 0-16,0 0 0,21 0 15,0 0-15,0-21 16,0 0-16,0 0 0,1 0 16,20 0-16,-21 0 0,0 0 0,22 0 15,-22 0-15,21-21 16,-21 0-16,0 21 0,1-21 0,-1 0 15,0-22-15,0 22 0,-21 0 16,21-21-16,-21 21 0,21-1 0,-21 1 16,0 0-16,0 0 0,0 42 31,0 0-15,-21 22-16,21-22 0,-21 0 0,21 0 15,-21 21-15,21-20 0,0-1 0,0 0 16,0 0-16,0 0 0,-21-21 15,21 21-15,0 1 0,0-1 32,0-42-1,0-1-31,0 1 0,0 0 16,0 0-16,21 0 0,0 0 15,0-1-15,0-20 0,1 21 0,-1 0 16,0-22-16,0 22 0,0 0 0,0 0 15,1 21-15,-1-21 0,0 21 16,0 0-16,0 0 0,0 0 0,-21 21 16,0 0-16,0 21 15,0-20-15,0-1 0,0 0 16,0 21-16,0-21 0,0 1 16,0-1-16,0 0 0,0 0 0,0 0 15,0 0-15,0 1 0,0-1 16,22-21 15,-1-21-31,-21-1 16,0 1-16,21 0 15,0 0-15,0 0 0,-21 0 16,21-22-16,1 22 0,-1 0 0,0-21 16,21 20-16,-21 1 0,1 0 0,-1 0 15,-21 0-15,21 21 0,0 0 16,0 0-16,-21 21 15,0 0-15,0 0 16,0 0-16,0 1 0,0-1 16,0 21-16,-21-21 0,21 0 0,-21 1 15,21-1-15,0 0 0,0 0 16,0 0-16,0 0 0,0 1 16,21-1-16,0-21 15,0 0-15,1 0 0,-1 0 0,0 0 16,0 0-16,21 0 0,-20 0 15,20 0-15,-21 0 0,21 0 0,-20-21 16,20-1-16,0 1 16,-21 0-16,1 0 0,-1 0 0,0-22 15,0 22-15,0-21 0,-21 21 16,21 0-16,-21-22 0,0 22 0,0 0 16,-21 0-16,0 21 15,0 0-15,0 0 0,0 21 16,-1-21-16,1 21 0,0 0 15,21 22-15,0-22 0,0 0 16,0 0-16,0 0 0,0 0 0,0 1 16,0-1-16,0 0 0,0 0 15,21 0-15,0-21 0,-21 21 0,22-21 16,20 0-16,-21 0 0,0 0 16,0 0-16,22 0 0,-22 0 0,0 0 15,21 0-15,-20 0 0,-1 0 16,0-21-16,0 0 0,0 0 0,0 0 15,1 0-15,-1-1 0,0-20 16,-21 21-16,0 0 0,0 0 0,0-1 16,0 44-1,0-1 1,-21 0-16,0 0 16,-1 0-16,22 0 0,-21 1 15,21-1-15,0 0 0,-21 0 0,0 0 16,0-21-1,21 21-15,0-42 32,21 21-17,0-21-15,0 0 0,0 21 16,1-21-16,-1 0 0,0-22 0,0 22 16,21 0-16,-20-21 0,-1 20 15,21 1-15,-21 0 0,0 0 16,1 21-16,-1 0 0,0 0 15,0 21-15,-21 0 16,0 0-16,0 1 0,0-1 16,0 21-16,0-21 0,0 0 0,0 1 15,0-1-15,0 0 0,0 0 16,0 0-16,21 0 0,0 1 0,-21-1 16,22-21-16,-1 21 0,0-21 15,0 0-15,0 0 0,0 0 0,1 0 16,-1 0-16,0 0 15,0 0-15,0-21 0,0 0 16,1-1-16,-1 1 0,-21-21 16,21 21-16,0-22 0,0 1 15,-21 0-15,21-1 0,1-20 0,-1 21 16,0-1-16,-21 1 0,42-43 16,-21 64-16,-21 0 0,0 0 15,0 42 1,-21 0-1,0 0-15,21 22 0,-21-22 16,0 21-16,0 0 0,-1 1 0,22-22 16,-21 21-16,21 1 0,-21-1 15,21-21-15,-21 21 0,21-20 16,0-1-16,0 42 0,0-42 16,0 1-16,21-1 15,0-21-15,0 0 16,1 0-16,-1 0 15,0 0-15,0 0 0,0 0 0,0-21 16,1 21-16,-22-22 0,21 22 16,0-21-16,0 21 0,0-21 0,-21 0 15,21 0 1,-21 0-16,0-1 0,0 1 16</inkml:trace>
  <inkml:trace contextRef="#ctx0" brushRef="#br1" timeOffset="205368.09">27792 16849 0,'0'0'16,"21"0"15,0 0-15,21 0-16,-20 0 0,20-21 15,-21 21-15,21 0 0,1 0 0,-22 0 16,21-22-16,1 22 16,-22 0-16,21 0 0,-21 0 0,0 0 15,1-21-15,-1 21 0,0 0 16,0 0-16,-21-21 16</inkml:trace>
  <inkml:trace contextRef="#ctx0" brushRef="#br1" timeOffset="205707.9">29062 17187 0,'-21'0'16,"-1"0"0,1 0 93</inkml:trace>
  <inkml:trace contextRef="#ctx0" brushRef="#br1" timeOffset="-208705.29">889 445 0,'21'0'0,"-21"-22"125,21 22-94,-21-21-31,21 0 16</inkml:trace>
  <inkml:trace contextRef="#ctx0" brushRef="#br1" timeOffset="-207625.52">1058 127 0,'0'-21'0,"0"42"0,0-63 0,0 21 15,0-22-15,21 22 0,1 21 16,-22 42 47,-22 1-63,1-1 15,21 22-15,-21-22 0,21 21 16,-21-20-16,0 20 0,21 1 15,-21-22-15,-1 22 0,1-1 0,21-21 16,-21 22-16,-21 42 16,21-64-16,-1 22 0,1-22 0,21-21 15,-21 21-15,0 1 0,0-22 16,21 0-16,0 0 0,-21-21 16,21 21-16,-22-21 0,22-21 31,-21 0-31,21 0 0,0 0 15,-21 0-15,21-1 0,0-20 16,0 0-16,0-1 0,0 22 0,0-21 16,0 0-16,0-1 0,0 22 15,0-21-15,0 21 0,0-1 0,0 1 16,0 0-16,0 0 16,21 42-1,0 0 1,1 0-16,-22 1 0,21-1 15,0 0-15,-21 0 0,21 21 0,0-20 16,-21 20-16,21-21 16,1 0-16,-1 22 0,0-22 0,-21 0 15,21 0-15,0 0 0,0-21 16,1 21-16,-1-21 0,0 0 16,0 0-16,0 0 0,0 0 0,22 0 15,-22 0-15,21-21 0,-21 0 16,1 0-16,20 0 0,-21 0 0,0-1 15,22-20-15,-22 21 0,0-21 16,0 20-16,-21-20 0,21 21 16,0 0-16,1 0 0,-1-1 0,-21 1 15,0 0-15,21 0 0,0 21 16,-21 21 15,0 0-31,0 0 16,0 1-16,-21-1 0,21 0 15,-21 21-15,21-21 0,-21 22 16,21-22-16,0 21 0,0-21 0,0 1 16,0 20-16,0-21 0,0 0 15,0 0-15,21 1 0,0-22 16,0 0-16,0 0 0,0 0 16,22 0-16,-22 0 0,21 0 0,-21 0 15,22 0-15,-22-22 16,21 1-16,-21 0 0,22 0 0,-22 0 15,0 0-15,21-22 0,-20 22 0,-1-21 16,-21-1-16,21 22 16,-21-21-16,0 0 0,0 20 0,0-20 15,0 0-15,0 21 0,0-1 16,-21-41-16,0 63 0,-1-21 16,1 21-16,-21 0 0,21 0 15,-22 0-15,22 0 0,-21 0 16,21 21-16,-22-21 0,22 21 0,-21 0 15,21 0-15,0 1 0,-1-1 16,1 0-16,0-21 0,21 21 16,-21 0-16,21 0 0,0 1 15,0-1-15,0 0 0,0 0 0,21 0 16,0-21-16,0 21 0,1-21 16,-1 0-16,0 0 0,21 22 0,-21-22 15,22 0-15</inkml:trace>
  <inkml:trace contextRef="#ctx0" brushRef="#br1" timeOffset="-207256.53">2900 529 0,'0'0'0,"0"-21"0,0 0 16,0 0-16,-21 0 15,-1 21-15,1 0 0,21-22 0,-21 22 16,0 0-16,0 0 16,0 0-16,-1 0 0,1 0 0,-21 22 15,21-22-15,0 21 0,-22 0 16,22 0-16,0 21 0,0-20 16,-22-1-16,22 21 0,0-21 0,0 22 15,0-22-15,21 21 0,0 0 16,-21-20-16,21 20 0,0-21 15,0 0-15,0 0 0,0 1 0,0-1 16,21 0-16,0 0 0,21-21 16,-21 0-16,22 21 0,-22-21 0,21 0 15,22 0-15,-22 0 0,0 0 16,22-21-16,-22 21 0,22-21 16,-22 0-16,22 21 0,-22-21 0,0-1 15</inkml:trace>
  <inkml:trace contextRef="#ctx0" brushRef="#br1" timeOffset="-206745.5">3450 699 0,'0'0'0,"21"-22"0,-21-20 0,0 21 16,0 0-16,0 0 0,0-1 15,0 1-15,-21 0 0,0 0 0,0 0 16,0 21-16,-1 0 16,1 0-16,0 0 0,0 0 0,-21 0 15,20 21-15,1-21 16,0 21-16,-21 0 0,21 0 0,-1 22 15,1-22-15,0 0 0,0 21 16,0-20-16,0 20 0,21-21 0,0 0 16,0 22-16,0-22 0,0 0 15,0 0-15,0 0 0,0 0 0,21 1 16,0-22-16,0 21 16,21-21-16,-20 0 0,-1 0 15,0 0-15,21-21 0,-21 21 16,1-22-16,20 1 0,-21 0 0,0 0 15,0 0-15,1 0 0,-1-1 16,0-20-16,0 21 0,0 0 16,-21-22-16,21 22 0,-21 0 15,0-21-15,0 21 0,0-1 16,0 44 0,-21-1-1,0 0-15,21 0 16,-21 0-16,21 22 0,-21-22 0,21 0 15,0 0-15,0 21 16,0-20-16,0-1 0,0 0 0,0 0 16,0 0-16,0 0 0,0 1 15,21-22-15,0 0 16,0 0-16,0 0 0,1 0 16,20 0-16,-21 0 0,0 0 0,22-22 15,-22 1-15,21 0 0</inkml:trace>
  <inkml:trace contextRef="#ctx0" brushRef="#br1" timeOffset="-206437.09">4085 318 0,'21'-43'0,"-42"86"0,42-128 16,-21 64-16,0 0 0,0-1 0,0 1 16,0 42 15,0 1-31,-21-1 0,21 21 15,0 0-15,0-20 0,-21 20 0,21 0 16,-21 1-16,0-1 0,21 0 16,0 1-16,-22-1 0,22 0 0,-21-21 15,21 22-15,0-1 0,-21-21 16,21 22-16,-21-22 0,21 0 16,-21 0-16,21 0 0,0 0 15,0 1-15,0-1 0,21-21 31,0-21-15,0-1-16,0 22 0,1-42 16,-22 21-16,21 0 0</inkml:trace>
  <inkml:trace contextRef="#ctx0" brushRef="#br1" timeOffset="-205820.83">3895 550 0,'-22'0'0,"44"0"0,-65 0 0,22 0 0,0 0 16,42 0 15,21 0-15,-20 0-16,20 0 0,-21 0 0,21 0 16,1 0-16,-1 0 0,0-21 15,1 0-15,-1 21 0,0-21 0,1 21 16,-1-21-16,0 0 0,1 21 15,-1-22-15,-21 22 0,0 0 0,22-21 16,-22 21-16,-21 21 47,-21 1-47,0-1 0,-1 0 16,1 0-16,21 0 0,-21 0 0,0 1 15,0-1-15,0 0 0,-1 21 16,22-21-16,-21 1 0,21-1 0,-21 21 15,21-21-15,0 0 0,0 1 16,0-1-16,0 0 0,0 0 0,21 0 16,0-21-16,1 0 15,-1 0-15,21 0 0,-21 0 0,0 0 16,22 0-16,-1 0 0,-21-21 16,22 0-16,-22 0 0,21 0 15,-21-1-15,22 1 0,-22 0 16,0 0-16,-21 0 0,0-22 0,21 22 15,-21 0-15,0-21 0,0 21 0,0-22 16,-21 22-16,0 0 0,0 0 16,-1 0-16,1-1 0,-21 22 0,21 0 15,0 0-15,-22 0 0,1 0 16,21 0-16,0 22 0,-22-1 0,22-21 16,0 21-16,0 0 0,0 0 15,-1 0-15,22 1 0,-21-22 0,21 21 16,0 0-16,0 0 15,21-21 1,1 0-16,-1 0 0,0 0 16</inkml:trace>
  <inkml:trace contextRef="#ctx0" brushRef="#br1" timeOffset="-205329.06">4911 529 0,'-22'0'0,"22"-21"15,0 0 1,22 0-16,-1 21 16,0-21-16,0 21 0,0 0 15,0 0-15,22-22 0,-22 22 0,0 0 16,0 0-16,0 0 0,1 0 15,-1 22-15,0-1 0,0 0 0,0 0 16,0 0-16,-21 0 0,0 1 0,22-1 16,-22 0-16,0 21 0,0-21 15,0 1-15,0-1 0,0 0 0,0 0 16,0 0-16,0 0 0,0 1 16,0-1-16,0 0 0,-22 0 15,1-21-15,21 21 16,-21-21-16,0 0 15,21-21 1,0 0-16,0 0 16,0 0-16,0-1 0,0 1 15,0 0-15,21 0 0,-21 0 0,21-22 16,0 22-16,-21 0 0,22 0 16,-1 0-16,-21 0 0,21-1 0,0 22 15,0-21-15,0 0 0,1 21 16,-1 0-16,0 0 15,0-21-15,0 21 16,0 0-16</inkml:trace>
  <inkml:trace contextRef="#ctx0" brushRef="#br1" timeOffset="-204783.86">6265 487 0,'0'-21'0,"0"0"0,0-1 0,0 1 16,0 0 0,0 0-16,-21 21 0,0 0 15,0 0-15,0 0 16,-1 0-16,-20 0 0,21 0 0,0 21 15,-22 0-15,22-21 0,0 21 16,0 1-16,0-1 0,0 0 0,-1 0 16,22 0-16,-21-21 0,21 21 0,0 1 15,0-1-15,21-21 16,1 0-16,-1 0 0,0 21 0,0-21 16,21 21-16,-20-21 0,-1 0 15,21 21-15,-21-21 0,0 21 16,1-21-16,-1 22 0,0-22 15,0 21-15,0 0 0,-21 0 16,0 0-16,0 0 16,0 1-16,0-1 0,0 0 15,0 0-15,-21-21 0,0 21 16,0-21-16,0 0 0,-1 21 0,1-21 16,0 0-16,0 22 0,0-22 15,0 0-15,-1 0 0,1 0 16,0 0-16,0 0 0,0 0 0,21 21 15,-21-21-15,-1 0 0,1 0 32,0 0-32,0 0 15,0 0 1,0 0-16</inkml:trace>
  <inkml:trace contextRef="#ctx0" brushRef="#br1" timeOffset="-203804.59">1270 1334 0,'0'0'0,"-21"0"16,0 0-16,-1 0 31,44 0 0,-1 0-31,0 0 16,0 0-16,0 0 0,22 0 15,-1 0-15,21 0 0,-20 0 0,20 0 16,22 0-16,-22 0 0,22 0 16,0 21-16,-1-21 0,1 0 15,21 0-15,-21 0 0,42 0 0,-22 0 16,22 0-16,-21 0 0,21 0 15,-21 0-15,21 0 0,0 0 0,0-21 16,0 21-16,21 0 0,-21 0 0,0 0 16,21-22-16,-21 22 15,0 0-15,22 0 0,-22 0 0,0-21 16,0 21-16,-22 0 0,1 0 16,0 0-16,0-21 0,-21 21 0,-1 0 15,1 0-15,-22 0 0,1 0 16,-1-21-16,-20 21 0,20 0 0,-20 0 15,-22 0-15,21 0 0,-21 0 0,0 0 16,1 0-16,-1 0 0,0 0 109,0 0-46,-21-21-63,-21 21 94,0 0-94,0-21 0,-1 21 0,1 0 15</inkml:trace>
  <inkml:trace contextRef="#ctx0" brushRef="#br1" timeOffset="-202876.78">1778 1376 0,'-21'0'0,"42"0"0,-63 0 16,20 0-16,1 0 0,-21 0 16,21 0-16,0 0 0,-1 0 15,1 0-15,0 0 0,0 21 16,0-21-16,0 0 15,42 0 48,0 21-47,0-21-16,0 0 15,0 0-15,1 0 0,20 0 16,-21 0-16,0 0 0,22 0 0,-22 0 15,21 0-15,0 0 0,1 0 16,-22 0-16,42 0 0,-20 0 16,-1 0-16,22 0 0,-1 0 15,1 0-15,20 0 0,-20 0 0,42-21 16,-22 21-16,22 0 0,0 0 16,0-21-16,0 21 0,-1 0 0,1 0 15,0 0-15,21 0 0,0-21 16,-21 21-16,21 0 0,-21 0 0,0 0 15,-1 0-15,-20 0 0,21 0 0,-21 0 16,20 0-16,-20 0 0,0 0 16,21 0-16,-22 0 0,1 0 0,0 0 15,-22 0-15,22 0 0,-22 0 16,1 0-16,-1 0 0,-20 0 16,20 0-16,-21 0 0,22 0 15,-22 0-15,1 0 0,-1 0 0,0 0 16,1-21-16,-1 21 0,0 0 0,-21 0 15,1 0-15,-1 0 0,0 0 16,0 0-16,0 0 0,-21-22 16,21 22-16,-42 0 62,0 0-62</inkml:trace>
  <inkml:trace contextRef="#ctx0" brushRef="#br1" timeOffset="-201096.6">952 11494 0,'0'0'0,"-21"0"16,21-22-16,0 1 16,0 0-16,0 0 15,0 0-15,0 0 16,0-1-16,0 1 0,0 0 16,0 0-16,0 0 0,0 0 15,0-1 1,0 44-1,0-1 1,-21 0-16,21 21 0,0-21 0,-21 22 16,21-1-16,0 0 0,0 22 0,0-22 15,-21 1-15,21-1 16,-21 21-16,21-20 0,-22-1 0,22 22 16,0-22-16,-21 0 0,21 1 15,-21-1-15,21-21 0,0 21 0,0-20 16,0-1-16,0 0 15,0-42 17,0 0-32,0-1 0,0 1 15,0-21-15,21 21 0,0-22 16,-21 22-16,22-21 0,-1 21 0,-21-22 16,21 22-16,0-21 0,0 21 15,0 0-15,1-1 0,-1 1 16,-21 0-16,21 0 0,0 21 15,0 0-15,0 0 16,1 0-16,-22 21 0,21 0 16,-21 22-16,21-22 0,-21 0 15,0 21-15,0-21 0,0 1 16,21 20-16,-21-21 0,21 21 0,-21-20 16,21-1-16,-21 0 0,22 0 15,-1 0-15,-21 0 0,21-21 16,0 0-16,0 0 0,22 0 15,-22 0-15,21 0 0,-21 0 0,22-21 16,-1 21-16,0-21 0,-21 0 16,22 0-16,-1-22 0,0 22 0,-20-21 15,20 21-15,-21-22 0,0 1 16,0 0-16,1-1 0,-1 1 0,-21-21 16,0 20-16,0-20 0,0 20 15,0 1-15,-21-21 0,-1 20 0,-20 1 16,21 21-16,-21 0 0,20-1 0,-20 1 15,0 21-15,21 0 16,-22 0-16,-41 43 0,62-43 16,-20 21-16,21 21 0,0-21 15,0 0-15,-1 22 0,22-22 0,0 0 16,0 21-16,0-20 0,0-1 16,0 0-16,22 0 0,-1 0 0,0 0 15,0-21-15,21 0 0,1 0 16,-22 0-16,21 0 0,22 0 0,-22-21 15,0 0-15</inkml:trace>
  <inkml:trace contextRef="#ctx0" brushRef="#br1" timeOffset="-199873.46">2180 11049 0,'0'-21'0,"0"42"0,0-63 15,0 21-15,-21 21 31,21 21-31,0 0 16,0 0-16,0 21 0,0-20 0,0 20 16,0 0-16,0 1 0,0-1 15,0 0-15,0 22 0,0-22 0,0 0 16,0 1-16,0-1 0,0 0 16,0 1-16,0-1 0,0 0 0,0-20 15,0 20-15,0-21 0,0 0 0,-21 0 16,21 1-16,-21-1 15,21 0-15,-22-21 0,22-21 32,-21 0-32,21-1 15,0 1-15,0 0 0,0 0 0,0 0 16,0-22-16,0 22 0,0-21 16,0 21-16,21-22 0,1 1 0,-1 21 15,0-21-15,0 20 0,21-20 16,-20 21-16,20 0 0,-21 21 0,21-21 15,-20 21-15,20 0 0,-21 0 0,0 0 16,22 21-16,-22 0 0,0 0 16,0 0-16,0 43 15,-21-43-15,0 0 0,0 21 16,0-20-16,0 20 0,0-21 0,0 0 16,0 22-16,0-22 0,0 0 0,0 0 15,0 0-15,21-21 0,1 21 16,-1-21-16,0 0 15,0 0-15,0 0 0,22 0 0,-22 0 16,0 0-16,21-21 0,-21 0 16,22 0-16,-22 0 0,21 0 15,1-22-15,-22 1 0,0 21 16,0 0-16,0-22 0,0 22 0,1 0 16,-22 0-16,21 0 0,-21-1 15,0 1 1,0 42-1,0 1-15,-21-1 16,21 21-16,0-21 0,0 0 16,0 1-16,-22-1 0,22 0 0,0 0 15,0 0-15,0 0 0,0 1 16,0-1-16,22 0 16,-1-21-16,0 0 0,0 0 15,21-21-15,-20 0 0,-1 21 16,0-22-16,21 1 0,-21 0 0,1 0 15,-1 0-15,0 0 0,0-1 16,0-20-16,0 21 0,1-21 0,-1 20 16,0-20-16,0 21 0,0 0 15,-21 0-15,0-1 0,0 1 0,21 21 16,-21-21-16,0 42 31,-21 0-31,21 1 0,-21-1 16,21 0-16,-21 21 0,0-21 15,21 22-15,0-1 0,0 0 0,-21 1 16,21-1-16,0 22 0,0-22 0,0 21 16,0 1-16,0-1 0,0 1 15,21-1-15,0 22 0,-21-21 16,21-1-16,0 1 0,0-1 0,1 1 16,20-1-16,-21 1 0,0-1 0,0-21 15,1 22-15,-1-1 0,0 22 16,-21-21-16,21-43 0,-21 21 15,0-21-15,0 22 0,0-22 0,0 0 16,-21-21-16,0 21 0,0-21 16,-1 0-16,1 0 0,-21 0 0,0-21 15,-1 0-15,1 0 0,0-1 16,-1 1-16,1-21 0,0 0 0,-1-1 16,22 1-16,-21-22 0,21 22 15,-1-21-15,1-1 0,21 1 16,0-1-16,0 22 0,0-22 0,0 1 15,0 20-15,0-20 0,21-1 0,1 22 16,-1 0-16,0-22 0,0 22 16,21 0-16,-20-1 0,20 1 0,-21 0 15,0 20-15,22-20 0,-22 21 16,0 0-16,0 0 0,0-1 16,0 1-16,1 0 0,-22 0 0,21 21 0,-21-21 15,0 0-15,21 21 0</inkml:trace>
  <inkml:trace contextRef="#ctx0" brushRef="#br1" timeOffset="-199431.71">4593 11303 0,'-21'0'0,"-43"-21"16,43 21 0,0 0-16,0-21 0,21 0 15,-21 21-15,21-22 0,-21 22 0,21-21 16,0 0-16,0 0 0,0 0 16,0 0-16,0-1 0,21 1 0,0 21 15,0-21-15,21 0 0,-20 0 0,20 21 16,0-21-16,-21 21 0,22 0 15,-1 0-15,0 0 0,1 0 0,-22 0 16,21 21-16,-21 0 0,1 0 0,-22 0 16,0 22-16,0-22 0,0 21 15,0-21-15,-22 22 0,1-1 0,-21-21 16,21 21-16,0 1 0,-22-22 16,1 21-16,21-21 0,0 1 15,-22-1-15,22 0 0,0 0 0,21 0 16,0 0-16,0 1 0,0-1 15,0 0 1,21-21-16,0 21 0,0-21 16,-21 21-16,22-21 0,-1 21 0</inkml:trace>
  <inkml:trace contextRef="#ctx0" brushRef="#br1" timeOffset="-198996.96">4678 12086 0,'0'0'0,"0"21"0,0 1 0,0-1 16,21-21-1,0 0 1,0 0-16,0 0 0,1-21 0,-22-1 16,21 22-16,0-21 0,0 0 15,-21 0-15,0 0 16,0 0-16,0-1 0,-21 1 15,0 21-15,0 0 0,-1 0 0,1 0 16,0 0-16,0 0 0,0 0 16,0 21-16,-1-21 0,22 22 15,0-1-15,-21-21 0,21 21 0,0 0 16,0 0-16,21-21 16,1 0-16,-1 0 15,0 0-15,0 0 0,0 0 0,0 0 16,1 0-1,-22-21-15,0 0 0,-22 0 16,1 21 0,0 0-16,0 0 0,0 0 15,0 0 1,21 21 0,0 0-1,0 0-15</inkml:trace>
  <inkml:trace contextRef="#ctx0" brushRef="#br0" timeOffset="-164968.95">1778 10245 0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3:11:36.2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847 656 0,'0'0'0,"0"-21"16,0 0-16,0 0 16,0 0-1,0 42 32,0 0-47,0 0 16,0 0-16,0 0 0,0 1 15,-22 20-15,22 0 0,0 1 16,-21 20-16,21-21 0,0 64 16,-21-63-16,21-1 15,0 0-15,-21 1 0,21-1 0,0-21 16,0 0-16,0 22 0,0-22 15,0 0-15,0 0 0,0-42 47,21 0-31,0 0-16,-21-22 0,21 22 16,1-21-16,-22-1 0,21 1 0,0 0 15,-21-1-15,21 22 16,0-21-16,-21 21 0,21-22 15,-21 22-15,22 0 0,-1 21 16,0 0 15,-21 21-31,21 0 0,-21 1 16,0-1-16,0 0 0,0 21 16,21-21-16,-21 22 0,0-22 0,0 21 15,0-21-15,0 22 0,0-22 16,21 0-16,-21 21 0,22-20 15,-1-1-15,-21 0 0,21-21 0,0 21 16,0-21-16,0 0 0,1 21 16,-1-21-16,0 0 0,21 0 15,-21 0-15,22 0 0,-22-21 16,21 0-16,-21 0 0,22 0 16,-22-1-16,0 1 0,0-21 0,0 0 15,1-1-15,-22 1 16,0 0-16,0-22 0,0 22 0,0-1 15,0 1-15,0 0 0,-22 21 0,1-1 16,0 1-16,0 0 0,21 0 16,-21 21-16,0 0 0,-1 0 0,1 0 15,0 0-15,0 0 16,0 0 0,21 21-1,0 0-15,0 0 16,21-21-16,0 0 15,0 0-15,0 0 0,1 0 16</inkml:trace>
  <inkml:trace contextRef="#ctx0" brushRef="#br0" timeOffset="568.5">1968 529 0,'0'0'16,"-21"21"31,0 1-47,21-1 0,0 21 15,0-21-15,0 0 0,-21 22 16,21-1-16,0 0 0,0 1 16,-21-1-16,21 0 0,0 22 0,0-43 15,0 21-15,0 1 0,0-1 16,0-21-16,0 22 0,-21-22 15,21 0-15,0 0 0,0 0 16,-22 0-16,22-42 47,-21 21-47,21-21 0,0 0 16,0 0-16,-21-22 0,21 22 15,0-21-15,0 21 0,0-22 0,0 1 16,21 0-16,0 21 0,1-22 15,-1 22-15,21 0 0,-21 0 16,22 0-16,-22 21 0,21 0 0,-21 0 16,22 0-16,-22 0 0,21 21 15,-21 0-15,0 0 0,1 0 0,-1 0 16,0 22-16,-21-1 16,0-21-16,0 22 0,0-22 0,0 21 15,0-21-15,0 0 0,-21 1 16,0-1-16,-1 0 0,1 0 0,21 0 15,0 0-15,-21-21 0,0 22 16,21-44 31,0 1-47,0 0 0,0 0 0,0 0 16</inkml:trace>
  <inkml:trace contextRef="#ctx0" brushRef="#br0" timeOffset="1392.69">2794 889 0,'0'0'0,"0"-21"0,0 0 16,0 0-16,0-1 0,0 1 15,-21 21-15,21-21 16,-21 21-16,-1 0 15,1 0-15,0 0 16,0 0-16,0 21 0,0 0 16,-1 1-16,-20-1 0,21 21 0,0 0 15,-22-20-15,22 20 16,0 0-16,0 1 0,0-22 0,21 21 16,0-21-16,-21 0 0,21 22 15,0-22-15,0 0 0,0 0 16,0 0-16,21-21 15,0 0-15,0 0 0,0 0 0,0 0 16,1 0-16,-1 0 0,0 0 16,21-21-16,-21 0 0,22 0 0,-22 0 0,0 0 15,0-22-15,0 1 16,1 21-16,-1-22 0,0 1 0,0 0 16,-21-1-16,0 22 0,0-21 0,0 21 15,0 0-15,0 42 31,0 0-31,0 0 16,-21 21-16,21 1 0,0-22 0,0 21 16,0 1-16,-21-22 0,21 21 15,0 0-15,0-20 0,0-1 0,0 21 16,21 0-16,0-42 16,-21 22-16,21-1 0,0-21 0,1 0 15,20 0-15,-21 0 16,0 0-16,22 0 0,-22 0 0,21-21 15,-21 21-15,22-22 0,-22 1 16,21-21-16,-21 21 0,0-22 0,22 22 16,-22-21-16,0-22 0,0 22 15,0-21-15,1 20 0,-1 1 16,-21-22-16,0 22 0,21 21 0,-21-21 16,0 20-16,0-20 15,-21 42 1,21 21-16,-21 0 15,-1 1-15,22 20 0,-21-21 0,21 21 16,0 1-16,-21-1 0,0 22 16,21-22-16,0 0 0,0 1 0,0-1 15,0-21-15,0 21 16,0-20-16,0 20 0,0-21 0,0 0 16,0 0-16,0 1 15,21-22-15,0 0 16,0 0-16,1 0 15,-1 0-15,0-22 0,0 1 0,21 0 16,-20 0-16,-1-21 0,0 20 16</inkml:trace>
  <inkml:trace contextRef="#ctx0" brushRef="#br0" timeOffset="1583.76">3238 974 0,'0'0'0,"22"0"16,-1 0-1,0 0-15,0 0 0,0 0 0,0 0 16,1 0-16,-1 0 0,21-21 16,-21-1-16,22 22 0,-22-21 0,21 21 15</inkml:trace>
  <inkml:trace contextRef="#ctx0" brushRef="#br0" timeOffset="1924.77">4911 868 0,'0'-85'32,"0"64"-17,0 42 1,0 0-16,-22 1 16,22-1-16,-21 21 0,21-21 0,-21 22 15,21-22-15,-21 21 0,0 0 16,21-20-16,-21-1 0,-1 21 0,22-21 15,0 0-15,0 1 0,-21-1 16,21 0-16,21-21 31,1 0-31,-1-21 0,0 21 16</inkml:trace>
  <inkml:trace contextRef="#ctx0" brushRef="#br0" timeOffset="2340.83">5397 762 0,'0'0'0,"-21"0"31,0 0-31,0 0 0,0 0 0,0 21 16,-1-21-16,1 21 0,0 1 15,0-1-15,0-21 0,0 21 16,-1 0-16,22 0 0,0 0 15,0 1-15,0-1 16,22 0 0,-1-21-16,21 0 0,-21 21 0,0-21 15,1 21-15,-1-21 0,0 21 16,0 1-16,0-22 0,0 21 0,1-21 16,-22 21-16,0 0 0,0 0 15,0 0-15,0 1 16,0-1-16,-22-21 15,1 21-15,-21 0 0,21-21 16,0 0-16,-1 21 0,1-21 0,0 0 16,-21 0-16,21 21 0,-1-21 15,1 0-15,0 0 16,21-21 0,0 0-16,0 0 0,0 0 15,0 0-15,0-22 0</inkml:trace>
  <inkml:trace contextRef="#ctx0" brushRef="#br0" timeOffset="2531.87">4699 635 0,'0'0'0,"-21"0"15,0 0 1,42 0 15,0 0-31,0 0 16,0-21-16,0 21 0,1-21 15</inkml:trace>
  <inkml:trace contextRef="#ctx0" brushRef="#br0" timeOffset="3688.69">7133 508 0,'0'0'0,"42"-85"16,-42 107 31,0 20-47,0-21 0,0 21 15,0-20-15,-21 20 0,0 21 16,0-20-16,0-1 0,0 22 0,-1-1 16,-20 1-16,0-1 0,-1-21 0,1 22 15,0-22-15,-1 22 0,1-22 16,0-21-16,21 22 0,-22-22 15,22 0-15,0 0 0,0 0 0,21 0 16,-21-21-16,-1 0 16,1 0-16,21-21 15,0 0-15,-21 0 0,0 0 16,21 0-16,0-22 0,0 1 0,0 0 16,0-1-16,0 1 0,0 0 15,0-1-15,0 1 0,0 0 16,0 20-16,0 1 0,0 0 0,21 0 15,0 21-15,0 0 16,1 21-16,-1 0 16,0 0-16,-21 22 0,21-22 0,-21 21 15,21 1-15,-21-22 0,0 21 0,21 0 16,-21 1-16,22-22 0,-22 0 16,0 21-16,21-20 0,0-1 0,0 0 15,0-21-15,0 21 0,1-21 16,-1 0-16,0 0 0,21 0 0,-21 0 15,1 0-15,20 0 0,0 0 16,-21-21-16,22 0 0,-22 0 0,21-1 16,-21 1-16,1-21 0,20 21 15,-21-22-15,0 1 0,0 21 16,-21-21-16,22 20 0,-22 1 16,21 0-16,-21 0 15,0 42 1,0 0-16,0 0 15,0 1-15,-21-1 0,21 0 0,-22 21 16,22-21-16,-21 1 0,21 20 16,0-21-16,0 0 0,0 0 0,0 1 15,0-1-15,0 0 0,21-21 16,1 21-16,-1-21 0,21 0 16,-21 0-16,0 0 0,1 0 15,20 0-15,-21 0 0,21 0 16,-20 0-16,20-21 0,-21 0 15,21 0-15,-20-1 0,-1 1 0,0 0 16,-21 0-16,0-21 0,0-1 0,0 22 16,0-21-16,0-1 0,0 1 15,0 0-15,-21-1 0,0 22 0,-1 0 16,-20 0-16,21 0 0,0 0 16,0 21-16,-1 0 0,-20 0 15,21 0-15,0 21 0,0 0 16,-22 0-16,22 21 0,0-20 0,0-1 15,0 21-15,21-21 0,0 0 16,-22 1-16,22 20 0,0-21 0,0 0 16,0 0-16,0 1 15,22-1-15,-1-21 0,0 0 0,0 0 16,0 0-16,22 0 0,-1 0 16</inkml:trace>
  <inkml:trace contextRef="#ctx0" brushRef="#br0" timeOffset="3983.2">8424 826 0,'0'-22'15,"0"44"-15,0-65 0,0 22 16,-21 21-16,0 0 16,0 0-16,0 0 0,-1 0 15,-20 0-15,21 21 0,0-21 16,-22 21-16,22 22 0,-21-22 0,21 21 15,-22-21-15,22 22 0,0-1 16,0 0-16,0 1 0,21-1 0,0-21 16,0 22-16,0-22 0,0 0 15,0 21-15,0-21 0,21 1 16,0-1-16,0-21 0,0 21 0,22-21 16,-1 0-16,0 0 0,1 0 0,-1 0 15,0 0-15,22 0 0,-22-21 16,22 0-16,-1 21 0,-20-22 15</inkml:trace>
  <inkml:trace contextRef="#ctx0" brushRef="#br0" timeOffset="4459.93">8996 953 0,'0'0'0,"0"-43"0,0 1 0,0 21 16,0 0-16,0-1 0,0 1 0,-21 0 16,-1 21-16,1 0 0,0 0 15,0 0-15,0 0 0,0 0 0,-1 0 16,-20 21-16,21 0 0,0 1 15,0 20-15,-22-21 0,22 21 16,0 1-16,0-1 0,0 0 0,-1-20 16,22 20-16,0 0 0,0-21 15,0 22-15,0-22 0,0 0 0,0 0 16,0 0-16,0 1 16,22-22-16,-1 0 0,21 0 0,-21 0 15,0 0-15,22 0 0,-22 0 16,21-22-16,1 1 0,-22 0 0,0 0 15,21-21-15,-21 20 0,1-20 16,-1 0-16,0-1 0,0 1 0,0 0 16,-21-1-16,0 22 0,0-21 15,0 21-15,0 0 0,0-1 16,0 44 0,-21 20-1,0-21-15,21 21 0,0-20 16,-21 20-16,0 0 0,21-21 15,-22 22-15,22-1 0,0-21 0,0 0 16,0 22-16,0-22 0,0 0 16,0 0-16,0 0 0,22-21 15,-22 22-15,21-22 0,0 0 0,21 0 16,-21 0-16,1 0 0,20 0 0,-21 0 16,21-22-16,1 1 0,-1 0 15,-21 0-15,22-21 0</inkml:trace>
  <inkml:trace contextRef="#ctx0" brushRef="#br0" timeOffset="4720.83">9588 593 0,'0'0'0,"0"-21"0,0-1 15,0 1-15,0 42 32,0 1-32,0-1 15,-21 21-15,21-21 0,0 22 16,0-1-16,-21 0 0,21 1 0,-21-1 15,0 21-15,21-20 0,0-1 16,-21 0-16,21 1 0,-22-1 16,22-21-16,0 22 0,-21-22 0,21 0 15,0 0-15,0 0 0,0 0 0,0 1 16,21-22 0,1 0-1,-1-22-15,0 1 0,0 21 16</inkml:trace>
  <inkml:trace contextRef="#ctx0" brushRef="#br0" timeOffset="5251.82">9419 910 0,'0'0'0,"-21"0"0,21-21 16,21 21 15,0 0-31,22-21 0,-1 21 15,0 0-15,1-21 0,-1 21 0,0 0 16,22-21-16,-22 21 0,0 0 16,1-22-16,-1 22 0,0 0 0,-20 0 15,20 0-15,-21 0 0,-21 22 32,0-1-32,0 0 15,-21-21-15,0 42 0,0-21 0,-1 1 16,1-1-16,0 21 0,0-21 0,0 0 15,0 22-15,-1-22 0,22 0 16,-21 0-16,21 22 0,0-22 0,0 0 16,0 0-16,21 0 15,1-21-15,20 0 0,-21 21 0,0-21 16,22 0-16,-1 0 0,0 0 16,1 0-16,-1 0 0,-21-21 0,21 21 15,1-21-15,-22 0 0,0-21 16,0 20-16,0 1 0,1-21 15,-22 0-15,0-1 0,0 1 0,0 0 16,0-1-16,0 1 0,-22 0 16,1 20-16,0 1 0,0 21 0,-21-21 15,20 21-15,-20 0 0,21 0 16,-21 0-16,20 21 0,-20 0 0,21 1 16,0-1-16,0 21 0,-1-21 15,1 0-15,21 1 0,0-1 0,0 0 16,0 0-16,0 0 0,21-21 15,1 0-15,20 21 0,0-21 0,1 0 16</inkml:trace>
  <inkml:trace contextRef="#ctx0" brushRef="#br0" timeOffset="5684.77">10604 953 0,'-21'0'0,"42"0"0,-63 0 0,21-22 15,21 1-15,0 0 16,0 0-16,0 0 16,0 0-16,0-1 0,21 22 15,0-21-15,0 21 16,1 0-16,20-21 0,0 21 0,-21 0 0,22 0 16,-1 0-16,0 21 15,22 0-15,-22 1 0,-21 20 16,1-21-16,-1 21 0,-21-20 15,21 20-15,-21-21 0,0 21 0,0-20 16,-21 20-16,0-21 0,-1 21 0,1-20 16,0-1-16,-21-21 0,21 21 15,21 0-15,-22-21 0,1 0 16,0 0 0,21-21-1,0 0-15,0 0 16,21-1-16,0 1 0,1-21 15,-22 21-15,21 0 0,0-22 0,0 1 16,0 21-16,-21-22 0,21 22 16,1 0-16,-1 0 0,0 0 0,0 0 15,21-1-15,-20 1 0,-1 21 16,0 0-16,21 0 0,-21 0 0</inkml:trace>
  <inkml:trace contextRef="#ctx0" brushRef="#br0" timeOffset="6183.66">11832 783 0,'21'-42'15,"-42"84"-15,42-105 0,-21 42 16,-21-1-1,0 22-15,0 0 0,0 0 16,-1 0-16,1 0 0,-21 22 16,21-22-16,0 21 0,-1 0 0,1 0 15,0 0-15,0 0 16,21 1-16,0-1 0,0 0 16,0 0-16,21-21 15,0 21-15,0-21 0,1 21 16,-1 1-16,0-22 0,0 21 15,0-21-15,0 21 0,1-21 0,-1 21 16,0 0-16,0-21 0,0 21 16,0 1-16,1-22 0,-22 21 0,0 0 15,0 0-15,0 0 0,0 0 16,0 1-16,-22-22 16,1 21-16,-21-21 0,21 0 0,0 21 15,-22-21-15,22 0 0,-21 0 16,-1 0-16,22 21 0,-21-21 15,21 0-15,0 0 0,-1 0 16,-20 0-16,21 0 0,0 0 0,0 0 16,-1 0-16,22-21 0,-21 21 15,21-21-15,0 0 16,0-1-16,21 1 0</inkml:trace>
  <inkml:trace contextRef="#ctx0" brushRef="#br0" timeOffset="6647.99">12488 1037 0,'0'21'15,"0"1"17,21-22 14,1 0-30,-1 0-16,-21-22 0,21 22 16,0 0-16</inkml:trace>
  <inkml:trace contextRef="#ctx0" brushRef="#br0" timeOffset="6820.89">12848 1037 0,'0'21'31,"21"-21"-15,0 0-1,1 0 1,-1 0-16,0 0 16,0 0-16,0 0 0</inkml:trace>
  <inkml:trace contextRef="#ctx0" brushRef="#br0" timeOffset="6995.79">13398 1058 0,'0'0'0,"22"0"93,-1 0-93,0 0 0,21 0 0</inkml:trace>
  <inkml:trace contextRef="#ctx0" brushRef="#br0" timeOffset="7440.02">14457 847 0,'0'0'16,"0"-21"-16,0-1 16,0 1-16,-21 0 0,-1 21 15,22-21-15,-21 0 0,0 21 16,0-21-16,21-1 0,0 1 0,-21 0 16,21 0-16,0 0 0,0 0 15,0-1-15,0-20 0,0 21 0,21 0 16,0 0-16,21-1 0,-20 1 15,20 21-15,0-21 0,1 0 16,-1 21-16,0 0 0,1 0 0,-1 0 16,-21 0-16,21 21 0,-20 0 15,20 0-15,-21-21 0,-21 43 0,0-22 16,0 0-16,0 0 0,0 22 16,0-22-16,0 0 0,-21 21 0,0-21 15,0 22-15,-22-1 0,22-21 16,-21 22-16,-1-22 0,22 21 15,-21-21-15,21 0 0,-22 22 16,22-22-16,0 0 0,0 0 0,21 0 16,0 1-16,0-1 0,0 0 15,0 0-15,0 0 0,21 0 16,0 1-16,0-22 16</inkml:trace>
  <inkml:trace contextRef="#ctx0" brushRef="#br0" timeOffset="7907.88">14520 1482 0,'-21'21'16,"42"-42"-16,-42 63 0,0-42 16,21 21-16,21-21 31,0 0-31,0 0 0,1 0 15,-1 0 1,0 0-16,-21-21 0,0 0 16,0 0-16,0 0 15,-21 21 1,0 0-16,-1 0 16,1 0-16,21 21 15,-21-21-15,21 21 0,0 0 16,0 0-1,0 0-15,21-21 16,0 0-16,1 0 16,-1 0-16,0 0 15,-21-21 1,0 0-16,0 0 16,-21 21 15,0 0-16</inkml:trace>
  <inkml:trace contextRef="#ctx0" brushRef="#br1" timeOffset="14156.21">974 2286 0,'21'0'32,"0"0"-32,0 0 15,0-21-15,-21 0 0,21 21 16,1-21-16,-22-1 0,21 1 15,0 0-15,-21 0 16,0 0-16,-21 21 31,-22 0-15,22 0-16,0 0 0,-21 21 16,21 0-16,-22-21 0,22 21 0,0 0 15,0 1-15,0-22 0,-1 21 16,22 0-16,-21-21 0,21 21 15,0 0-15,0 0 16,21-21-16,1 22 0,-1-22 16,-21 42-16,21-63 15,0 42-15,21-21 16,1 21-16,-1 0 0,0 0 0,-20 1 16,20-1-16,-21 0 0,0 0 15,0 0-15,-21 0 0,0 22 0,0-22 16,0 0-16,0 0 0,-42 0 15,21 1-15,-21-1 0,20 0 16,-41 21-16,21-42 0,-22 0 16,22 21-16,-1-21 0,1 0 15,-43-21-15,22 21 0,42 0 16,0-21-16,-22 0 0,22 21 16,-21-21-16,21-22 0,42 1 15,-64 21-15,22 0 16,0 21-16,0-21 0,21-1 15,0 1-15,0 0 0,21 21 32,21-21-32,1 21 0,-1 0 15</inkml:trace>
  <inkml:trace contextRef="#ctx0" brushRef="#br1" timeOffset="14475.59">1418 2138 0,'0'0'16,"0"-21"-16,21 21 15,-21-21-15,21 21 0,-21 21 32,0 0-32,0 0 15,0 0-15,0 0 0,0 22 0,0-22 16,0 21-16,0 1 0,0-1 15,0 0-15,0 1 0,0 20 0,0-21 16,-21 1-16,21-1 0,-21-21 16,21 22-16,0-1 0,0-21 0,0 0 15,0 0-15,0 1 0,0-1 16,0-42 15,0-1-31,21 1 16,0 0-16,-21 0 0</inkml:trace>
  <inkml:trace contextRef="#ctx0" brushRef="#br1" timeOffset="14684.47">1270 2498 0,'0'0'0,"-21"0"15,-22-43-15,65 65 16,-1-22-1,0 0-15,0 0 16,21 0-16,-20 0 0,-1 0 0,21 0 16,-21 0-16,22-22 0,-22 22 15,21-21-15,-21 21 0,0-21 0,22 21 16,-22 0-16,0 0 0</inkml:trace>
  <inkml:trace contextRef="#ctx0" brushRef="#br1" timeOffset="15317.11">2095 2582 0,'22'0'0,"-44"0"0,65 0 16,-43-21-16,0 0 15,21 0-15,-21 0 0,21 0 0,-21-1 16,0 1-16,21 0 0,-21 0 15,0 0-15,0 0 16,0-1-16,-21 1 0,0 0 0,0 21 16,0 0-16,-1-21 0,1 21 15,0 0-15,0 0 0,0 21 16,0 0-16,-1 0 0,-20 1 16,21-1-16,0 21 0,0 0 15,-1 1-15,1-1 0,0 0 0,21 1 16,0-22-16,0 21 0,0 1 15,0-22-15,0 21 0,0-21 0,0 0 16,0 1-16,21-1 16,22-21-16,-22 0 0,0 0 15,0 0-15,0 0 0,0-21 0,1-1 16,20 1-16,-21 0 0,0 0 16,0 0-16,1-22 0,-1 22 15,-21-21-15,0 21 0,21-22 0,0 22 16,-21-21-16,0 21 0,0 0 15,0-1-15,0 1 0,0 0 16,0 0-16,0 42 16,0 0-1,0 0-15,0 1 0,0-1 16,0 0-16,0 21 0,0-21 16,0 22-16,-21-43 0,21 42 0,0-21 15,0 22-15,0-22 0,0 0 16,0 0-16,0 0 0,0 0 0,0 1 15,21-1-15,0-21 0,-21 21 16,21-21-16,1 0 16,-1 0-16,0 0 0,0-21 15,0 0-15,0-1 16,22 1-16,-22 0 0,0 0 0,0-21 16,43-1-16</inkml:trace>
  <inkml:trace contextRef="#ctx0" brushRef="#br1" timeOffset="16288.57">2730 2159 0,'0'-21'0,"0"42"0,0-63 16,0 21-16,-21 21 31,21 21-15,0 0-16,0 0 0,-21 21 15,21-20-15,0 20 0,0-21 16,-21 21-16,21 1 0,-21-1 0,21 0 15,-21 1-15,21-1 0,0 0 0,0 1 16,0-22-16,0 21 0,0-21 0,0 22 16,0-1-16,0-21 15,0 0-15,0 1 0,21-22 16,0 0-16,0 0 0,0 0 16,0 0-16,1 0 0,-1 0 15,21-22-15,-21 1 16,0 0-16,-21 0 0,22 0 0,-1 0 15,0-22-15,0 22 0,0-21 0,0-1 16,-21 1-16,22 0 0,-1 21 16,-21-1-16,21 1 0,-21 0 15,0 42 17,0 0-32,0 1 0,0-1 15,0 0-15,0 0 0,0 0 0,0 22 16,-21-22-16,21 0 0,-21 0 0,21 0 15,0 0-15,0 1 0,21 20 16,-21-21-16,0 0 0,21-21 0,-21 21 16,0 1-16,21-22 0,0 21 15,0-21-15,1 0 0,-1 0 16,0 0-16,0 0 0,0 0 0,0-21 16,1-1-16,20 1 0,-21 0 15,0 0-15,0 0 0,1-22 0,-1 22 16,0-21-16,0-22 15,0 22-15,-21 21 0,21-21 0,1 20 16,-1 1-16,0 0 0,0 21 16,0 0-16,0 0 0,1 0 15,-1 0 1,-21 21-16,0 0 16,0 1-16,0-1 15,0 0 1,21-21-1,0 0 1,-21-21-16,0 0 0,0-1 16,0 1-1,0 0-15,-21 0 0,0 21 16,0-21-16,-1 21 16,1 0-16,0 0 15,0 0-15,0 21 0,0 0 16,-1 0-16,22 0 0,-21 1 15,0-1-15,21 21 0,-21-21 16,21 22-16,0-22 0,-21 0 0,21 21 16,0-21-16,0 22 0,0-22 15,0 0-15,0 0 0,0 0 0,21-21 16,0 22-16,0-1 0,0-21 0,1 0 16,20 0-16,-21 0 0,64 0 15,-64 0-15,21 0 0,1 0 16,-1-21-16,-21 21 0,21-22 15,1 1-15,-22 0 0,0 0 0,21 0 16,-20 0-16,-1-22 0,-21 22 0,21-21 16,-21 21-16,21-22 0,-21 22 15,0-21-15</inkml:trace>
  <inkml:trace contextRef="#ctx0" brushRef="#br1" timeOffset="16524.41">3598 1969 0,'-21'0'0,"42"0"0,-63 0 16,21 21-16,0-21 46,-1 0-30,1 0 0,0 0-16</inkml:trace>
  <inkml:trace contextRef="#ctx0" brushRef="#br1" timeOffset="16640.34">2603 2286 0</inkml:trace>
  <inkml:trace contextRef="#ctx0" brushRef="#br1" timeOffset="16738.3">3048 2201 0,'42'0'15</inkml:trace>
  <inkml:trace contextRef="#ctx0" brushRef="#br1" timeOffset="17743.72">4699 2350 0,'0'0'0,"21"-22"0,-21 1 16,21 21-16,-21-21 16,0 0-16,0 0 0,21 21 15,-21-21-15,22 21 0,-22-22 16,21 22-16,0-21 15,0 21-15,0 0 0,0 0 16,1 0-16,-1 0 0,0 0 16,-21 21-16,21 1 0,0-1 15,0 0-15,1 0 0,-22 21 0,0 1 16,0-22-16,0 21 0,0 1 16,0-1-16,0-21 0,0 21 0,0 1 15,0-22-15,0 0 0,0 21 16,0-20-16,-22-22 0,22 21 0,0 0 15,-21-21-15,0 0 0,21-21 32,0 0-17,0-1-15,0 1 0,0 0 16,0-21-16,21 21 0,0-22 0,1 1 16,-22 0-16,21-1 0,0 1 0,0 21 15,0-22-15,0 22 0,22-21 16,-22 21-16,0 0 0,0 21 0,0-22 15,1 22-15,20 0 0,-21 0 16,0 0-16,0 22 0,1-1 0,-1 0 16,0 0-16,-21 21 0,21 1 15,-21-22-15,21 21 0,-21 1 0,0-1 16,0-21-16,0 21 0,0 22 16,0-43-16,0 0 15,0 0-15,0 1 0,-21-22 16,21-22 15,0 1-31,0 0 0,0-21 16,0 21-16,0-1 0,0-20 15,0 0-15,21-1 0,-21 22 0,21-21 16,1 0-16,-1-1 0,-21 22 16,21-21-16,21 21 0,-21-1 15,1-20-15,20 42 0,-21-21 0,21 0 0,-20 21 16,20 0-16,-21 0 15,21 21-15,-20 0 0,20 0 0,-21 0 16,0 1-16,0 20 0,1-21 0,-1 21 16,-21-20-16,21 20 0,-21 0 15,0 1-15,0-22 0,0 21 0,0-21 16,0 0-16,0 22 0,-21-22 16,0 0-16,-1 0 0,1 0 15,0-21-15,0 0 0,0 0 16,0 0-16,-1 0 15,1 0-15,0-21 0</inkml:trace>
  <inkml:trace contextRef="#ctx0" brushRef="#br1" timeOffset="18331.39">2667 2371 0,'-42'0'31,"63"0"0,0-21-31,21 21 0,1 0 16,-22-22-16,21 1 0,0 21 15,22-21-15,-22 21 0,1 0 0,-22-21 16,21 21-16,0 0 0,-20 0 16,-1 0-16,-42 0 47,21 21-47</inkml:trace>
  <inkml:trace contextRef="#ctx0" brushRef="#br1" timeOffset="19080.96">6117 2328 0,'0'22'0,"0"-1"31,21-21-31,0 0 0,1 0 16,-1 0-16,0 0 0,0 0 0,0 0 16,0 0-16,1 0 0,-1-21 15,21 21-15,-21-22 0,0 22 0,1-21 16,20 21-16,-21-21 0,0 0 15,-21 0 1,-21 21 0,0 0-16,0 0 0,0 0 15,-1 0-15,-20 0 0,21 0 0,0 0 16,-22 21-16,22-21 0,0 21 0,-21 0 16,21 0-16,-1 1 15,22 20-15,-21-21 0,21 21 0,-21-20 16,21 20-16,0-21 0,0 21 0,0-20 15,0-1-15,0 21 0,21-21 16,0-21-16,1 21 0,-22 1 0,21-22 16,21 0-16,-21 0 0,0 0 15,22 0-15,-22 0 0,21 0 0,1-22 16,-1 1-16,-21 21 0,21-21 0,1 0 16,-1-21-16,-21 20 0,22 1 15</inkml:trace>
  <inkml:trace contextRef="#ctx0" brushRef="#br1" timeOffset="19353.81">6964 2053 0,'0'0'0,"21"-21"0,-21 0 15,0 0-15,0 0 0,0 42 32,0 0-32,0 0 0,0 0 15,-42 22-15,42-1 0,0-21 0,0 21 16,-43-20-16,22 41 0,21-21 0,-21-20 15,0 20-15,21 0 0,0-21 16,0 22-16,-21-22 0,21 0 0,0 21 16,0-20-16,0-1 0,0 0 15,-22-21-15,22 42 0,22-42 32,-1 0-32,0-21 0,0 0 0,-21 0 15,42 0-15,-20-22 0,-1 22 16,0-42-16,0 20 0</inkml:trace>
  <inkml:trace contextRef="#ctx0" brushRef="#br1" timeOffset="19815.54">7218 1947 0,'0'43'32,"63"-22"-32,-63 0 0,0 0 0,0 22 15,-21-22-15,0 21 0,21-21 16,-21 22-16,21-1 0,0-21 0,0 21 15,-21 1-15,21-22 0,0 21 0,0 1 16,-22-22-16,22 0 0,0 0 16,0 0-16,0 0 0,0 1 0,0-1 15,0 0-15,-21-42 47,21-22-47,0 22 0,-21 0 0,21 0 16,-21 0-16,21-22 0,0 22 15,0-21-15,21 21 0,-21-22 16,21 1-16,-21 21 0,43 0 0,-22 21 16,0-21-16,0-1 0,0 22 0,0 0 15,22 0-15,-22 0 0,0 0 16,0 0-16,0 0 0,1 22 0,20-22 16,-21 21-16,0 0 0,0 0 0,-21 43 15,0-43-15,0 0 0,0 21 16,0-21-16,0 1 0,0 20 15,0-21-15,-21-21 0,21 21 16,0 0-16,-42-21 0,21 0 16,21 22-16,0-44 31,0 1-31,0 0 16,-21 0-16</inkml:trace>
  <inkml:trace contextRef="#ctx0" brushRef="#br1" timeOffset="20021.41">6816 2223 0,'0'21'0,"-22"-21"16,44 0-1,20 0-15,-21 0 16,0 0-16,0 0 0,22 0 0,-22 0 15,21 0-15,-21 0 0,1 0 16,-1 0-16,0 0 0,0 0 0,0-21 16,0 21-16</inkml:trace>
  <inkml:trace contextRef="#ctx0" brushRef="#br1" timeOffset="20264.28">7980 2223 0,'-21'-22'16,"-1"22"-16,1 0 16,0 0-16,0 0 15,0 22-15,0-22 0,-1 21 16,1 0-16,0 0 0,0 0 0,0-21 15,63 21-15,-42 22 0,-21-22 0,0 0 16,0 21-16,-22-20 0</inkml:trace>
  <inkml:trace contextRef="#ctx0" brushRef="#br1" timeOffset="20508.14">7705 2667 0,'21'0'0,"0"0"0,21 0 16,-21 0-16,1 0 0,20 0 16,-21 0-16,21 0 0,-20-21 15,-1 21-15,21-21 0,-21 0 0,0-1 16,1 1-16,-1 0 0,0 0 15,0 0-15,-21-22 0,0 22 0,0-21 16,0 21-16,0-43 16,0 43-16,-21 0 0,0 0 0,0 0 15,-1-1-15,-20 22 0,21 0 0,0 0 16,0 0-16,-22 0 0,22 0 0,0 0 16,0 0-16,0 0 15,-1 22-15,1-1 0,0 0 16,21 0-16,0 0 0,0 0 0,21 1 15,0-1-15,1-21 16,-1 0-16,0 21 0</inkml:trace>
  <inkml:trace contextRef="#ctx0" brushRef="#br1" timeOffset="21127.79">8721 2265 0,'0'0'16,"0"-21"-16,-22 21 0,1-21 0,0 21 16,0 0-16,21-22 0,-21 22 15,0 0-15,-1 0 0,1 0 16,0 0-16,0 0 0,0 0 16,0 0-16,-1 22 0,22-1 15,-21-21-15,0 21 0,0 0 0,0 0 16,21 0-16,0 22 0,-21-22 15,-1 21-15,22-21 0,0 22 0,0-22 16,0 21-16,0-21 0,0 1 16,0-1-16,0 0 0,0 0 15,0 0-15,22 0 0,-1-21 0,0 0 16,0 22-16,0-22 0,0 0 16,1 0-16,-1 0 0,0-22 0,21 22 15,-21-21-15,43-21 0,-43 21 16,0 0-16,0-22 0,1 1 15,-1 21-15,0-22 0,0 1 0,0 0 16,0-1-16,-21 1 0,0-21 16,0 20-16,22 1 0,-22-43 15,0 43-15,0 21 0,0-22 0,0 22 16,0 0-16,0 0 16,0 42-1,-22 0-15,22 0 16,0 1-16,0 20 0,0-21 15,0 21-15,0 1 0,-21-1 0,21-21 16,0 22-16,-21-1 0,21 0 0,0 1 16,0-22-16,0 21 0,0 0 15,0-20-15,0 20 0,0-21 0,0 0 16,0 0-16,0 1 0,0-1 16,0 0-16,0 0 0,0 0 15,21-21 1,0 0-16,1 0 0,-1 0 15,0-21-15,0 21 0,0-21 16,0 0-16</inkml:trace>
  <inkml:trace contextRef="#ctx0" brushRef="#br1" timeOffset="21580.53">9483 2201 0,'0'0'15,"-22"0"-15,1-21 0,0 21 16,0 0-16,0 0 0,0 0 16,-1 0-16,1 0 0,0 0 0,0 21 15,0 1-15,-22-1 0,43 0 16,-21-21-16,0 21 0,21 0 0,-21 0 16,21 1-16,0-1 0,0 0 15,0 0-15,0 0 0,0 0 16,0 1-16,21-22 0,0 0 15,0 0-15,1 0 0,-1 0 16,0 0-16,0 21 0,0-21 0,22 0 16,-22 0-16,0 21 0,0-21 15,0 0-15,0 21 16,1-21-16,-22 21 0,0 0 0,42-21 16,-42 22-16,-21-22 15,0 0-15,-1 21 0,1-21 16,0 0-16,-21 21 0,21-21 0,-22 0 15,22 0-15,-21 21 0,21-21 0,-22 0 16,22 0-16,0 0 0,0 0 16,0 21-16,-1-21 0,1 0 0,0 0 15,0 0-15,-21 0 16,42-21 0,0 0-1</inkml:trace>
  <inkml:trace contextRef="#ctx0" brushRef="#br1" timeOffset="22131.73">7895 2244 0,'-21'0'31,"0"0"-15,0 0-16,-1 0 0,1 0 15,0 0-15,0 21 0,0-21 16,0 21-16,-1 0 0,1 0 0,-21-21 16,63 22-16,-21-1 0,-21 21 0,21-21 15,-21 43-15,0-22 16,21-21-16,-43 22 0,43-22 16,21 0-16,1 0 0,20 0 0,-21 0 15,21 1-15,1-22 0,-1 0 16,0 21-16,1-21 0,-1 0 0,0 0 15,1 0-15,20-21 16,-20-1-16,-1 1 0</inkml:trace>
  <inkml:trace contextRef="#ctx0" brushRef="#br1" timeOffset="23209.18">10668 2307 0,'0'-21'0,"0"0"0,0 0 16,-21 21 0,0 0-1,-1 0-15,1 0 16,0 21-16,0 0 15,0-21-15,21 21 0,-21 22 0,-1-22 16,22 0-16,-21 21 0,21-21 16,0 22-16,-21-22 0,21 0 0,0 21 15,0-20-15,0-1 0,0 0 16,0 0-16,0 0 0,0 0 16,21-21-16,0 0 0,1 0 15,-1 0-15,0 0 0,0 0 16,21 0-16,-20-21 0,20 21 0,-21-21 15,21 0-15,1 0 0,-22-22 16,21 22-16,-21-21 0,1 21 0,-1-22 16,0 22-16,-21-21 0,0 21 0,0-22 15,0 22-15,0 0 0,-21 0 16,-22-21-16,22 20 0,0 22 16,0 0-16,-21-21 0,20 21 0,1 0 15,0 0-15,-21 0 0,21 0 16,-1 0-16,1 21 0,0-21 15,21 22-15,0-1 0,-21-21 16,21 21-16,0 0 0,0 0 0,0 0 16,0 1-16,21-1 15,0-21-15,0 0 0,1 0 16,20 0-16,0 0 0,1 0 16,-1 0-16,21-21 0,-20-1 0,20 22 15,1-21-15</inkml:trace>
  <inkml:trace contextRef="#ctx0" brushRef="#br1" timeOffset="23636.94">11430 2096 0,'0'0'16,"0"-22"-16,42 22 15,-42-21-15,-21 21 0,0 0 16,0 0-16,0 0 0,-1 0 16,1 0-16,0 21 0,0 1 15,21-1-15,-21 0 0,21 0 0,0 0 16,-21 0-16,21 22 0,0-22 15,0 21-15,-22 1 0,22-1 0,0 0 16,0 22-16,-21-22 0,21 22 0,0-22 16,-21 21-16,0-20 15,21 20-15,0-20 0,0 20 0,-21 1 0,0-1 16,-1 1-16,22-1 0,-21-21 0,0 22 16,0-1-16,21 1 15,-21-22-15,0 22 0,-1-22 0,1 0 16,0-20-16,0 20 0,0-21 0,0 0 15,-1 0-15,1 1 0,0-22 16,0 0-16,0 0 0,0 0 0,-1 0 16,-20 0-16,21-22 0,-21 1 0,-1 0 15,22 0-15,-21 0 0,-1-22 16,22 22-16,-21 0 0,21-21 0,0-1 16,-1 22-16,22-21 0,0 21 15,0-22-15,0 22 0,0 0 0,0-21 16,0 21-16,0-1 0,22 1 0,-1 0 15,-21 0-15,21 0 16,0 0-16,0-1 0,0 1 0</inkml:trace>
  <inkml:trace contextRef="#ctx0" brushRef="#br1" timeOffset="24131.65">12912 1757 0,'0'21'0,"0"0"15,0 0-15,0 1 0,0 20 16,0-21-16,0 21 0,-22 1 0,22-1 16,-21-21-16,0 22 0,21-1 15,0 0-15,-21-21 0,0 22 0,0-1 16,21-21-16,-22 0 0,22 22 0,-21-22 16,21 0-16,0 0 0,-21 0 15,21 1-15,0-44 31,0 1-31,0 0 16,0 0-16</inkml:trace>
  <inkml:trace contextRef="#ctx0" brushRef="#br1" timeOffset="24776.28">12721 1842 0,'0'0'0,"-21"-22"0,21 1 15,0 0 1,0 0 0,21 0-16,0 21 0,0-21 0,22 21 15,-22-22-15,21 22 16,1 0-16,-22 0 0,21 0 0,0 0 16,-20 0-16,20 0 0,-21 0 15,0 22-15,0-1 0,1 0 0,-22 0 16,0 0-16,0 22 0,0-22 15,0 21-15,-22 0 0,1-20 0,0-1 16,0 21-16,-21-21 0,-1 0 0,22 1 16,-21-1-16,-1 0 0,22-21 15,-21 21-15,21-21 0,0 0 16,21-21 15,21 21-15,0-21-16,0 21 0,0 0 15,0-21-15,22 21 0,-22 0 0,21 0 16,-21 0-16,22 0 0,-22 0 16,21 0-16,1 0 0,-22 0 0,0 0 15,21 21-15,-21 0 0,1 0 16,-1-21-16,0 21 0,-21 0 0,0 22 16,0-22-16,0 0 0,0 0 0,0 0 15,0 22-15,-21-22 0,0 0 16,-1 0-16,1 22 0,-21-22 15,0 0-15,-1 0 0,22-21 16,-21 21-16,-1 0 0,1-21 0,21 0 16,-21 0-16,-1 0 0,1 0 0,21 0 15,-22 0-15,22-21 0,-21 21 16,21-21-16,-22 21 0,22-21 0,0 0 16,0 21-16,21-21 0,-21 21 15,21-22-15,-21 22 0,21-21 16,0 0-16,21 21 15,0-21-15,0 21 16,0-21-16,0 21 0,1-21 16,20-1-16</inkml:trace>
  <inkml:trace contextRef="#ctx0" brushRef="#br1" timeOffset="25515.86">13589 2117 0,'0'21'31,"0"0"-31,-21 0 16,0 0-16,-1 1 15,22-1-15,0 0 0,0 0 16,0 0-16,0 0 0,0 1 0,0-1 15,0 0-15,0 0 16,22 0-16,-1-21 16,0 0-16,0 0 0,0 0 0,0 0 15,1 0-15,-1-21 0,0 0 16,0 21-16,0-21 0,0 0 0,1-1 16,-1 22-16,-21-21 0,21 0 15,-21 0-15,21 0 0,-21 0 0,0-1 16,0 1-16,0 0 0,0 0 15,0 0 1,0 42 15,0 0-15,0 0-16,0 0 0,0 1 0,0-1 16,0 21-16,0-21 0,0 22 15,0-22-15,0 21 0,0 0 0,0 22 16,0-22-16,0 22 0,-21-22 15,21 22-15,0-22 0,0 21 0,0-20 16,0 20-16,0-20 0,0 20 0,-21-21 16,21 22-16,0-1 15,0-20-15,0 20 0,0 1 0,-21-22 16,-1 0-16,1 22 0,21-22 0,-21 1 16,0-1-16,21-21 0,-21 21 15,0-20-15,-1 20 0,22-21 0,-21 0 16,0 0-16,-21 1 0,21-1 0,-1 0 15,1 0-15,0-21 0,-21 0 16,21 0-16,-1 0 0,-20 0 0,0 0 16,21 0-16,-22-21 0,1 21 15,0-21-15,-22-22 0,22 22 16,-1 0-16,-20-64 0,21 64 16,20-21-16,-20 0 0,21-1 0,0 1 15,21 0-15,0-1 0,0 22 16,0 0-16,0-21 0,0 20 0,0 1 15,0 0-15,0 0 0,21-21 0,0 20 16,0 1-16,0 0 0,1-21 16</inkml:trace>
  <inkml:trace contextRef="#ctx0" brushRef="#br1" timeOffset="26097.53">15536 2074 0,'0'-21'15,"0"42"-15,0-63 0,0 21 16,0 0-16,-21 21 16,0 0-16,0 0 0,0 0 15,-1 0 1,1 0-16,-21 0 0,21 21 0,0 0 16,-22 0-16,22 0 0,-21 1 15,21 20-15,-22-21 0,22 21 0,0-20 16,0 20-16,0 0 0,-1-21 0,22 22 15,0-1-15,0-21 0,0 22 16,0-22-16,0 0 0,22 0 0,-1 0 16,0 0-16,0 1 0,0-22 15,22 0-15,-1 0 0,0 0 0,1 0 16,-1 0-16,0 0 0,22-22 0,-22 1 16,22 0-16,-22 0 0,0 0 15,22-22-15,-22 22 0,0-21 16,1 21-16</inkml:trace>
  <inkml:trace contextRef="#ctx0" brushRef="#br1" timeOffset="26380.88">16235 1778 0,'0'-21'16,"0"42"-16,0-63 0,0 21 16,-21 21-1,-1 0-15,1 0 16,0 21-16,0 0 0,0 0 0,21 0 15,-21 22-15,-1-1 0,1 0 16,21 1-16,-21-1 0,0 0 0,21 43 16,-21-43-16,21-21 15,-21 22-15,21-22 0,0 21 16,0-21-16,0 22 0,0-22 0,0 0 16,0 0-16,0 0 0,0 1 15,21-22 16,0 0-31,0 0 0,0-22 0,0 1 16,1 21-16</inkml:trace>
  <inkml:trace contextRef="#ctx0" brushRef="#br1" timeOffset="26907.58">16679 2117 0,'21'-21'16,"-42"42"-16,42-64 0,-21 22 15,0 0-15,0 0 16,0 0-16,-21 0 0,0 21 16,0-22-16,0 22 15,0 0-15,-1 0 0,1 0 0,-21 0 16,21 22-16,-22-1 0,22 0 16,-21 0-16,21 0 0,-22 0 0,22 22 15,0-22-15,0 21 0,0-21 16,0 22-16,21-22 0,0 0 15,0 21-15,0-20 0,0-1 0,0 0 16,0 0-16,21-21 16,0 21-16,0-21 0,0 21 0,0-21 15,1 0-15,20 0 0,-21 0 0,21-21 16,-20 0-16,20 21 0,-21-21 0,21 0 16,-20 0-16,-1-1 0,0-20 15,0 21-15,21 0 0,-42 0 0,22-22 16,-1 22-16,-21 0 0,21-21 0,-21 20 15,0 1-15,0 0 16,0 0-16,0 42 31,-21 0-31,0 0 0,-1 1 16,22 20-16,0-21 0,-21 0 0,21 0 16,-21 22-16,21-22 0,0 0 15,0 0-15,0 0 0,0 22 0,0-22 16,0 0-16,0 0 0,0 0 15,0 1-15,21-1 0,0-21 16,1 0-16,-1 0 0,0 0 16,0 0-16,21 0 0,-20 0 0,-1 0 15</inkml:trace>
  <inkml:trace contextRef="#ctx0" brushRef="#br1" timeOffset="27400.84">17462 2053 0,'0'0'0,"0"-21"0,0 0 0,0 0 16,-21 21 15,0 0-31,0 0 0,0 0 16,0 0-16,-1 0 0,1 0 0,0 21 15,0 0-15,-21-21 0,20 21 0,1 0 16,21 1-16,-21-22 0,21 21 15,-21 0-15,21 0 16,0 0 0,21-21-16,0 0 0,0 21 15,1-21-15,-1 0 0,0 0 0,0 0 16,21 0-16,-20 0 0,-1 0 16,0 22-16,0-22 0,0 0 0,0 0 15,1 21-15,-22 0 16,21-21-16,-21 21 0,0 0 15,0 0-15,-21-21 0,-1 22 16,1-22-16,-21 21 0,21 0 16,-22-21-16,22 0 0,-21 21 0,21-21 15,0 0-15,-22 0 16,22 0-16,0 0 0,0 0 0,0 0 16,-1 0-16,1 0 15,0 0-15,0 0 16,0-21-16,21 0 31,0 0-31,21 21 0,0-22 16,0 22-16,0 0 0</inkml:trace>
  <inkml:trace contextRef="#ctx0" brushRef="#br1" timeOffset="27999.68">18330 2053 0,'21'-42'16,"-21"21"-1,-21 21-15,0-21 16,0 21-16,0 0 0,0 0 0,-1 0 15,1 0-15,0 0 16,-21 0-16,21 21 0,-1 0 0,-20-21 16,21 21-16,0 0 0,0-21 15,-1 21-15,22 1 0,0-1 0,-21-21 16,21 21-16,0 0 0,0 0 16,21 0-1,1-21-15,-1 22 0,0-22 16,0 0-16,0 21 0,0-21 15,22 0-15,-22 21 0,0-21 0,0 21 16,0 0-16,1-21 16,-1 21-16,0 1 0,-21-1 15,21-21-15,-21 21 0,21-21 16,-21 21-16,0 0 16,-21-21-1,0 21-15,0-21 16,-22 0-16,22 0 0,-21 0 0,21 0 15,-22 0-15,1 0 0,21 0 16,-21 0-16,20 0 0,-20 0 16,21 0-16,0 0 0,0 0 0,-1 0 15,1 0-15,0 0 16,0 0-16,0 0 16</inkml:trace>
  <inkml:trace contextRef="#ctx0" brushRef="#br1" timeOffset="33653.03">974 3725 0,'0'-21'16,"0"0"-16,0 0 16,0 0-1,0 0 1,0 42 15,0 0-31,0 0 0,0 21 16,0-20-16,0 20 0,0-21 15,0 21-15,0 1 0,0-1 0,0 0 16,0 1-16,0-1 0,0 0 16,0 1-16,0-22 0,-22 21 0,22-21 15,0 1-15,0-1 0,-21-21 16,21 21-16,0-42 31,0 0-15,0-1-16,0-20 0,0 21 0</inkml:trace>
  <inkml:trace contextRef="#ctx0" brushRef="#br1" timeOffset="34281.67">931 3725 0,'0'0'0,"0"-21"0,0 0 15,-21 21-15,21-21 0,0 0 16,0 0 0,0-1-1,0 1 1,21 0 0,0 0-16,1 21 0,-1 0 0,21 0 15,-21 0-15,22 0 0,-1 0 16,0 0-16,1 21 0,-22 0 15,21 0-15,-21 1 0,22-1 0,-43 21 16,0-21-16,0 0 0,0 22 16,0-22-16,-43 0 0,22 21 0,0-20 15,-21-1-15,-1 0 16,22 0-16,-21 0 0,21 0 0,-1 1 16,-20-22-16,21 0 15,0 0-15,21-22 16,0 1-16,0 0 15,0 0-15,21 21 16,0-21-16,0 21 0,22-21 0,-22-1 16,21 22-16,0 0 0,1 0 15,-1 0-15,22 0 0,-22 0 16,0 0-16,1 0 0,-1 0 0,0 22 16,-21-1-16,1 0 0,-1 0 15,0 0-15,-21 22 0,0-22 0,0 21 16,-21 0-16,0-20 0,-22 20 15,22 0-15,-21-21 0,-1 1 16,1 20-16,0-21 0,-22 0 16,22-21-16,0 21 0,-1-21 15,1 0-15,0 0 0,-1 0 0,1 0 16,0 0-16,20 0 0,-20 0 16,21 0-16,-21-21 0,20 21 0,1-21 15,0 0-15,21 0 16,-21 0-16,21-1 0,0 1 15,21 0-15,0 21 16,0-21-16,22 21 0,-22-21 16,21 0-16,1-1 0,-1 1 15</inkml:trace>
  <inkml:trace contextRef="#ctx0" brushRef="#br1" timeOffset="34956.28">1863 3810 0,'0'64'31,"0"-43"-31,0 0 0,0 0 0,0 0 16,0 22-16,0-22 0,0 42 15,0-42-15,0 22 0,0-22 16,0 0-16,0 0 0,0 0 15,21 1-15,0-22 0,0 0 16,0 0-16,0 0 0,1 0 16,-1-22-16,0 1 0,0 21 0,21-21 15,-20-21-15,-1 21 0,21-1 16,-21 1-16,22-21 0,-22 21 0,0-22 16,0 22-16,-21 0 0,0 0 15,0 0-15,0 0 0,0-1 16,0 1-16,0 0 15,-21 21 17,21 21-32,0 0 0,-21 1 15,21-1-15,0 0 0,0 21 16,0-21-16,0 22 0,0-1 16,0 0-16,0 1 0,0-1 0,0 0 15,0 1-15,0-1 0,0 22 16,0-22-16,0 0 0,0 1 0,0 20 15,0-21-15,0 1 0,0 20 16,0 1-16,0-22 0,0 22 16,0-1-16,0-21 0,0 22 0,-21-22 15,21 1-15,0-1 0,-22 0 16,1-21-16,0 22 0,0-22 0,0 0 16,0 0-16,-1 0 0,1-21 15,-21 0-15,21 0 0,-22 0 0,22 0 16,-21 0-16,0-21 0,-1 21 15,1-21-15,21 0 0,-22 21 0,1-21 16,0 0-16,21-1 0,-1 1 16,-20 0-16,21 0 0,0 0 15,21 0-15,0-22 16,0 22-16,0 0 0,21 0 0,21-22 16,-21 1-16,1 21 0,20-21 15,0-1-15</inkml:trace>
  <inkml:trace contextRef="#ctx0" brushRef="#br1" timeOffset="35344.06">3048 4064 0,'-21'0'0,"0"-21"32,-1 21-32,44 0 31,-1 0-31,0 0 0,0 0 16,0 0-16,22 0 0,-1 0 0,-21 0 15,21 0-15,1 0 0,-1 0 16,22 0-16,-22 0 0,21 0 15,-20 0-15,20 0 0,-20 0 0,20 0 16,-21 0-16,1 0 0,-22 0 0,0 0 16,0 0-16,0 0 15,-21-21 1,0 0 0,0-1-1,0 1-15</inkml:trace>
  <inkml:trace contextRef="#ctx0" brushRef="#br1" timeOffset="35732.83">3725 3810 0,'-21'-21'0,"0"21"16,42 21 31,0-21-32,0 21-15,1-21 0,-1 21 0,0-21 16,0 0-16,21 22 0,-20-22 16,-1 0-16,0 0 0,0 21 0,0-21 15,0 0-15,1 0 0,-1 0 0,0 0 16,-21 21-16,0 0 16,0 0-1,-21 0 1,0 1-16,-1-1 0,1-21 15,0 21-15,0 21 16,-21-21-16,20 1 0,1 20 0,0-21 16,-21 21-16,21-20 0,-1 20 0,-20-21 15,21 21-15,0-20 0,0-1 16,-1 0-16,1 0 0,21 0 0,0 0 16,-21-21-16,21 22 0,0-44 31,0 1-31</inkml:trace>
  <inkml:trace contextRef="#ctx0" brushRef="#br1" timeOffset="36572.36">5165 4106 0,'21'-21'16,"0"0"-16,0 0 0,0 0 16,0 0-16,-21-1 15,0 1-15,22 0 0,-22 0 16,0 0-16,0 0 0,0-1 0,0 1 15,0 0-15,-22 0 0,1 0 16,0 21-16,0-21 0,0-1 16,0 22-16,-1 0 0,1 0 15,-21 0-15,21 0 0,-22 0 0,22 0 16,-21 0-16,21 22 0,-22-1 0,22 0 16,-21 0-16,21 0 0,0 22 15,-1-1-15,1 0 0,0 1 16,21-1-16,0 0 0,0 1 0,0-1 15,0 0-15,0 1 0,0-22 0,0 21 16,0-21-16,0 0 16,21 1-16,0-1 0,1-21 15,-1 0-15,21 0 0,-21 0 0,0 0 16,1 0-16,20 0 0,-21-21 16,0-1-16,22 1 0,-22 0 0,0 0 15,0-21-15,21 20 0,-20-20 16,-1 0-16,0-1 0,0 1 0,-21 0 15,21 21-15,-21-22 0,21 1 16,-21 21-16,0 0 0,0-1 0,22 1 16,-22 0-16,0 42 31,0 0-31,0 22 16,0-22-16,0 0 15,-22 21-15,22-20 0,0 20 0,0 0 16,0-21-16,0 22 0,0-22 0,0 21 15,0-21-15,0 1 0,0-1 16,0 0-16,0 0 0,22-21 31,-1 0-31,0 0 0,0 0 0,0-21 16,0 0-16,1 0 16,20-22-16,-21 22 0</inkml:trace>
  <inkml:trace contextRef="#ctx0" brushRef="#br1" timeOffset="37160.01">5757 3577 0,'0'0'0,"0"-21"0,0 0 0,0 0 15,0 0-15,0-1 0,-21 22 32,21 22-32,-21-1 15,21 0-15,0 21 0,-21-21 16,21 22-16,0-1 0,0-21 0,0 22 15,0-1-15,0 0 0,0 1 0,0-1 16,0 0-16,-21 1 0,21-22 16,0 21-16,-22 0 0,22-20 15,0 20-15,0-21 0,0 0 16,0 0-16,-21 1 0,0-22 31,21-22-15,0 1-16,0 0 15,0 0-15,0 0 0,0-22 16,0 22-16,0 0 0,0-21 0,21 21 16,0-1-16,1 1 0,-1 0 15,0 0-15,0 21 0,0-21 16,22 0-16,-22 21 0,0 0 0,21 0 16,-21 0-16,22 0 0,-22 0 15,0 0-15,21 0 0,-20 0 0,-1 0 16,0 21-16,0 0 0,-21 0 0,0 0 15,0 0-15,0 1 0,0-1 16,0 21-16,0-21 0,0 0 0,-21 1 16,0-1-16,0 0 0,-1 0 15,-20 0-15,0 0 0,21 1 0,-22-1 16,1-21-16,21 21 0,-22-21 0,22 0 16,0 0-16,-21 0 0,21 0 15,-1 0-15,1 0 16,21-21-1,0 0 1,21-1-16,1 22 0,-1-21 16,0 0-16,21 0 0,-21 0 15,1 0-15</inkml:trace>
  <inkml:trace contextRef="#ctx0" brushRef="#br1" timeOffset="37635.75">6710 3747 0,'0'-43'31,"-21"43"-31,-1 0 0,1 0 16,0 0-16,0 0 0,-21 0 15,20 0-15,-20 21 0,21-21 0,0 22 16,-22-1-16,22 0 0,0 0 15,21 0-15,-21 0 0,21 1 16,0-1-16,0 0 0,0 0 16,21-21-16,0 21 15,0-21-15,1 0 0,-1 21 16,21-21-16,-21 22 0,22-22 16,-22 0-16,21 21 0,-21-21 0,22 21 15,-22-21-15,0 21 0,0 0 16,0-21-16,-21 21 0,0 1 15,0-1-15,-21 0 0,0-21 16,0 21-16,-22 0 0,22-21 16,-21 0-16,0 21 0,-1-21 0,22 0 15,-21 0-15,-1 0 0,22 0 0,-21 0 16,21 0-16,-22 0 0,22 0 16,0 0-16,0 0 0,0 0 15,21-21 1,0 0-16,21 0 15,0 0-15,0 21 0,0-21 16,22-1-16,-22 1 0</inkml:trace>
  <inkml:trace contextRef="#ctx0" brushRef="#br1" timeOffset="37952.57">7218 3514 0,'0'-21'0,"0"42"0,0-64 16,0 22-16,0 0 16,0 42-1,0 0 1,0 1-16,0 20 0,0-21 0,0 21 16,0-20-16,-21 20 0,21 0 15,-22 1-15,22-1 0,-21-21 0,21 21 16,-21 1-16,0-1 0,0 0 15,21 1-15,0-22 0,-21 21 0,-1-21 16,22 22-16,0-22 0,0 0 0,0 0 16,0 0-16,22-21 31,-1 0-31,0-21 16,0 0-16,-21 0 0,21 0 15</inkml:trace>
  <inkml:trace contextRef="#ctx0" brushRef="#br1" timeOffset="38164.44">6964 3852 0,'21'0'31,"0"0"-31,0 0 0,0 0 15,1 0-15,20 0 0,-21-21 16,0 21-16,22 0 0,-22 0 16,0 0-16,0-21 0,0 21 0,0 0 15,1 0-15,-1-21 0</inkml:trace>
  <inkml:trace contextRef="#ctx0" brushRef="#br1" timeOffset="38649.17">7514 3895 0,'0'0'0,"-42"0"32,21 0-32,21-21 0,0-1 15,0 1 1,21 0-16,0 21 0,0-21 15,0 21-15,0-21 0,1 21 16,-1 0-16,0 0 0,21 0 16,-21 0-16,1 0 0,-1 21 15,21 0-15,-21-21 0,0 21 0,1 0 16,-1 1-16,0-1 0,0 0 16,-21 0-16,0 21 0,0-20 0,0-1 15,0 0-15,0 0 0,0 0 16,-21 0-16,0 1 0,0-1 0,21 0 15,-22-21-15,1 0 0,0 21 16,0-21-16,0 0 16,21-21-16,0 0 15,0 0-15,0-1 16,0 1-16,0 0 0,0 0 0,21 0 16,0-22-16,-21 22 0,21 0 15,-21 0-15,21 0 0,1 0 0,-1-1 16,0 1-16,-21 0 0,21 0 15,21 21-15,-20-21 0,-1 21 16,0 0-16,0 0 0,0-21 0,0 21 16,1 0-16,-1 0 0</inkml:trace>
  <inkml:trace contextRef="#ctx0" brushRef="#br1" timeOffset="39232.83">8657 3874 0,'0'-22'16,"0"1"-16,0 0 16,0 0-16,0 0 15,0 0-15,-21-1 0,0 1 16,0 21-16,21-21 0,0 0 15,-22 21-15,1 0 0,0 0 0,0 0 16,0 0-16,0 21 0,-1 0 16,1 0-16,0 1 15,0-1-15,0 0 0,0 0 16,-1 21-16,1-20 0,21 20 0,-21-21 16,21 0-16,-21 22 0,21-22 15,0 21-15,0-21 0,0 0 0,0 1 16,0-1-16,21 0 15,0-21-15,0 0 0,1 0 16,-1 0-16,0 0 0,0 0 16,0 0-16,0-21 0,1 0 0,-1-1 15,21 1-15,-21 0 0,0 0 16,1 0-16,-1 0 0,0-22 0,-21 22 16,21 0-16,0-21 0,-21 20 15,0 1-15,0 0 0,0 0 0,0 0 16,0 42 15,-21 0-15,21 0-16,0 0 0,0 1 0,-21-1 15,21 0-15,0 0 0,0 0 0,0 0 16,0 1-16,0-1 0,0 0 16,0 0-16,0 0 0,21 0 15,0-21-15,0 0 16,1 0-16,-1 0 0,0 0 0</inkml:trace>
  <inkml:trace contextRef="#ctx0" brushRef="#br1" timeOffset="39797.51">9313 3747 0,'0'-22'0,"0"44"0,0-65 15,-21 43 1,0 0-16,0 0 0,0 0 15,-1 0-15,1 0 0,0 0 0,0 21 16,0 1-16,0-1 0,-22 0 16,22 0-16,0 0 0,21 0 0,-21 22 15,21-22-15,0 21 0,-21-21 16,21 22-16,0-22 0,0 0 16,0 21-16,0-20 0,21-1 0,0 0 15,0 0-15,0-21 0,0 21 0,22-21 16,-22 0-16,21 0 0,-21 0 15,22 0-15,-1 0 0,0 0 0,-20 0 16,20 0-16,0-21 0,-21 0 16,22-21-16,-1 20 0,-21 1 0,22-63 15,-1 62-15,-21-20 16,0 0-16,0-1 0,-21 1 0,22-21 16,-1 20-16,-21 1 0,21 0 0,-21-22 15,21 22-15,0 21 0,-21-22 16,0 22-16,21 0 0,-21 0 15,0 42 1,-21 21 0,21-21-16,0 1 0,-21 20 15,0 0-15,0 1 0,21-22 0,0 21 16,-21 0-16,-1 1 0,1-22 16,21 21-16,0 1 0,-21-1 0,21-21 15,0 21-15,-21-20 0,21 20 16,0-21-16,0 0 0,0 0 15,0 1-15,0-1 0,21-21 0,0 21 16,0-21-16,1 0 16,-1 0-16,0-21 0,0 21 15,0-21-15,-21-1 0,21 1 0,1 0 16</inkml:trace>
  <inkml:trace contextRef="#ctx0" brushRef="#br1" timeOffset="39973.41">9631 3747 0,'0'0'0,"-21"0"0,-1 0 0,1 0 0,21 21 31,43-21-15,-22 0-16,0 0 16,21 0-16,1 0 0,-22 0 15,21 0-15,-21 0 0,22 0 0,-22 0 16,0 0-16</inkml:trace>
  <inkml:trace contextRef="#ctx0" brushRef="#br1" timeOffset="40517.1">11620 3831 0,'0'-21'0,"0"42"0,0-63 0,22 42 0,-22-21 16,0 0-16,0-1 0,0 1 16,0 0-16,-22 0 0,1 21 15,0 0-15,0 0 16,0 0-16,0 0 0,-22 21 0,22 0 15,-21-21-15,21 21 0,-1 1 0,-20 20 16,21-21-16,0 0 0,0 22 16,-1-1-16,22-21 0,0 21 15,0 1-15,0-22 0,0 21 16,0 1-16,0-22 0,22 0 0,-22 0 16,21 0-16,0 0 0,0 1 0,21-22 15,-20 0-15,-1 21 0,21-21 16,0 0-16,-20 0 0,20 0 0,0-21 15,-21-1-15,22 22 0,-1-21 0,0-21 16,1 21-16,-1-22 0,22 22 16</inkml:trace>
  <inkml:trace contextRef="#ctx0" brushRef="#br1" timeOffset="40784.94">12213 3450 0,'0'0'0,"0"-21"0,0-21 0,0 21 16,0-22-16,0 22 0,0 0 15,0 42 1,0 0-16,-21 0 16,21 22-16,-21-1 0,0-21 0,21 43 15,-22-22-15,1 0 0,21 1 16,-21-1-16,0 0 0,0 1 0,21-1 16,-21 0-16,-1 1 0,22-1 15,0-21-15,0 22 0,-21-1 0,21-21 16,0 0-16,0 0 0,0 1 0,0-1 15,0 0-15,21-21 16,1 0-16,20 0 16,-21 0-16,0-21 0,22 0 15</inkml:trace>
  <inkml:trace contextRef="#ctx0" brushRef="#br1" timeOffset="41323.64">12679 3810 0,'0'0'16,"0"-21"-16,0 0 0,0-43 31,0 43-31,-21 21 0,-1-21 16,1 21-16,0 0 0,0 0 16,0 0-16,0 0 0,-1 21 15,1 0-15,-21 0 0,21 1 0,-22-1 16,22 0-16,0 0 0,0 21 0,0 1 15,0-22-15,-1 21 0,1 1 16,21-22-16,0 21 0,0-21 0,0 22 16,0-22-16,0 0 0,0 0 15,21 0-15,1-21 0,-1 0 0,21 0 16,-21 0-16,0 0 0,22 0 16,-22 0-16,21 0 0,-21-21 0,1 0 15,20 0-15,-21 0 0,0-22 16,0 22-16,1-21 0,-1 21 15,0-22-15,-21 1 0,0 21 0,21-22 16,-21 22-16,0-21 0,0 21 0,0 0 16,0-1-16,-21 22 31,21 22-31,-21-1 0,21 21 16,-21-21-16,21 0 0,-22 22 15,22-22-15,0 21 0,0-21 0,0 22 16,-21-1-16,21-21 0,0 0 15,0 22-15,0-22 0,0 0 16,0 0-16,0 0 0,0 1 16,21-22-16,1 21 0,-1-21 0,0 0 15,0 0-15,21 0 0,-20 0 16,-1 0-16,21-21 0,-21 21 16,22-22-16,-22 1 0,21 0 0</inkml:trace>
  <inkml:trace contextRef="#ctx0" brushRef="#br1" timeOffset="41772.39">13483 3789 0,'0'0'0,"0"-21"0,0 0 15,-21 21 17,0 0-32,0 0 0,-1 0 15,-20 0-15,21 0 0,0 0 16,0 0-16,-1 21 0,-20 0 0,21-21 15,21 21-15,-21-21 0,21 21 0,0 0 16,0 1-16,0-1 16,21-21-16,-21 21 15,21-21-15,21 0 0,-20 21 16,-1-21-16,0 21 0,0-21 0,0 21 16,22-21-16,-22 22 0,0-22 0,-21 21 15,21 0-15,0-21 16,-21 21-16,21 0 0,-21 0 15,0 1-15,-21-1 16,0-21-16,0 21 0,0-21 16,-22 0-16,22 0 0,-21 0 0,21 0 15,-22 0-15,22 0 0,-21 0 16,21 0-16,0 0 0,-1 0 0,1 0 16,0 0-16,0-21 0,0 21 0,0 0 15,21-21-15,0-1 16,0 1-16,0 0 15,21 0 1,21 21 0,-21 0-16,0-21 0</inkml:trace>
  <inkml:trace contextRef="#ctx0" brushRef="#br1" timeOffset="42296.09">14266 3810 0,'0'0'0,"21"0"0,-21-21 15,0 0-15,0 0 16,0-1-16,0 1 16,-21 21-16,0 0 0,0-21 15,0 21-15,0 0 0,-22 0 0,22 0 16,0 0-16,-21 0 0,20 21 0,1 0 15,0-21-15,0 22 0,0-1 16,0 0-16,-1 0 0,1 0 0,21 0 16,0 1-16,0-1 15,0 0-15,0 0 0,21-21 16,1 0-16,-1 21 0,0-21 0,21 0 16,-21 0-16,22 21 0,-22-21 15,0 0-15,21 0 0,-20 22 0,-1-1 16,0-21-16,0 0 15,0 21-15,-21 0 0,0 0 16,0 0-16,-21 1 16,0-22-16,0 21 15,0-21-15,-22 21 0,1-21 16,21 0-16,-22 21 0,1-21 0,21 0 16,-21 0-16,20 21 0,1-21 0,0 0 15,0 0-15,0 0 0,0 0 0,-1 0 16,1 0-16,0 0 15,21-21 17,0 0-17,21 0-15,0 0 16</inkml:trace>
  <inkml:trace contextRef="#ctx0" brushRef="#br1" timeOffset="42539.95">14859 4064 0,'0'21'16,"0"0"15,-21-21-15</inkml:trace>
  <inkml:trace contextRef="#ctx0" brushRef="#br0" timeOffset="58708.07">2794 5609 0,'0'0'0,"-21"-21"0,0 21 16,-1 0-1,1 0-15,0 0 16,0 0-16,0 0 0,42 0 47,0 0-47,21 0 0,1 0 0,-1 0 16,22 0-16,-1 0 0,1 0 15,-1 0-15,1 0 0,-1 0 0,1-21 16,-1 21-16,1 0 15,-1 0-15,1 0 0,-22 0 0,0 0 16,1 0-16,-22-21 0,0 21 0,0 0 16,-42 0 15,0 0-15,0 0-16,-1 0 0,-20 21 15,21-21-15</inkml:trace>
  <inkml:trace contextRef="#ctx0" brushRef="#br0" timeOffset="59053.87">3196 5630 0,'0'0'0,"-21"0"0,0 0 0,21 22 31,-21-22-31,21 21 16,0 0-16,-22 0 0,22 21 16,0-20-16,-21 20 0,21 0 0,0 1 15,0-1-15,0-21 0,0 21 16,-21 1-16,21-1 0,0 0 16,-21-20-16,21 20 0,0 21 15,0-41-15,0 20 0,-21-21 16,21 0-16,0 0 0,0 1 0,-21-1 15,42-42 32,0-1-47,0 1 0,-21 0 0,21 0 16,0 0-16</inkml:trace>
  <inkml:trace contextRef="#ctx0" brushRef="#br0" timeOffset="59711.5">3535 5990 0,'0'-21'0,"0"42"0,0-21 31,0 21-15,-21 1-16,-1-1 0,22 0 16,-21 21-16,21-21 0,-21 1 0,21-1 15,0 0-15,0 0 16,0 0-16,0 0 0,0 1 0,21-1 15,0-21 1,1 0-16,-1 0 0,21 0 0,-21 0 16,0 0-16,22 0 0,-22 0 0,0 0 15,21-21-15,-20-1 0,-1 1 16,21 21-16,-21-21 0,0 0 0,1 0 16,-22 0-16,0-1 0,21 1 15,-21 0-15,0 0 0,21 0 0,-21 0 16,0-1-16,0 1 15,0 42 17,-21 1-32,21-1 0,-21 0 15,21 0-15,0 0 0,0 22 0,-22-22 16,22 0-16,0 21 0,-21 1 16,21-22-16,0 21 0,0 22 0,0-22 15,0 0-15,0 22 16,0-22-16,0 22 0,0-22 0,0 21 15,0-20-15,0-1 0,0 22 0,0-22 16,0 0-16,0 22 0,0-22 16,-21 22-16,0-22 0,0 21 0,0-20 15,-1-1-15,1 0 0,-21 1 0,21-22 16,-22 21-16,1-21 0,0 1 16,-1-22-16,1 0 0,0 0 0,-22 0 15,22 0-15,0 0 0,-22 0 16,22-22-16,-1 1 0,-20 0 15,21 0-15,-1 0 0,-20 0 0,42-1 16,-22-20-16,22 21 0,0 0 16,0 0-16,21-1 0,0 1 0,0 0 15,0 0-15,0 0 0,0 0 16,21-1-16,0 1 0,0 0 0,0-21 16,22 21-16,-1-1 0,0-20 0,1 21 15,20-21-15</inkml:trace>
  <inkml:trace contextRef="#ctx0" brushRef="#br0" timeOffset="60101.8">4276 5990 0,'0'0'0,"0"-21"0,-22 21 16,1 0 15,0 21-31,21 0 0,0 1 16,0-1-16,0 21 0,0 0 15,0 1-15,0-1 0,0 0 0,0 22 16,-21-1-16,21 1 16,0-1-16,0 1 0,0-1 0,0 1 15,-21-1-15,21 1 0,0-1 0,0 1 16,-21-22-16,-1 22 0,1-1 15,0-20-15,21 20 0,-21-21 0,0 22 16,0-43-16,21 21 0,-22 1 0,22-22 16,-21 0-16,21 0 0,-21 0 15,21-42 1,0 0-16,0 0 16,0 0-16,0-22 0,0 1 15,0 0-15,0-22 0,21 22 0,0-22 16</inkml:trace>
  <inkml:trace contextRef="#ctx0" brushRef="#br0" timeOffset="60464.59">4170 6223 0,'0'0'16,"0"-21"-16,0 0 0,-21-22 0,21 22 0,0 0 15,0 0-15,0 0 0,0 0 16,0-1-16,0 1 0,21 0 15,0 0-15,0 21 16,0-21-16,0 21 0,22 0 0,-22-21 16,21 21-16,-21 0 0,22 0 0,-1 0 15,0 0-15,-20 21 0,20 0 16,0-21-16,-21 21 0,1 21 0,-1-20 16,0-1-16,-21 0 0,0 21 15,0-21-15,0 1 0,-21-1 0,0 21 16,-22-21-16,1 0 0,21 1 0,-22-1 15,1 0-15,0 0 0,-1-21 16,22 21-16,-21 0 0,21-21 0,0 0 16,-1 22-16,1-22 0,21-22 47,21 1-47,1 0 15,-1 21-15,0-21 0,0 0 0</inkml:trace>
  <inkml:trace contextRef="#ctx0" brushRef="#br0" timeOffset="60896.34">4974 6117 0,'21'0'31,"0"0"-31,1 0 16,-22-21-16,21 21 0,0-21 15,0 0-15,0 0 0,0-1 16,-21 1-16,22 0 0,-1 0 16,-21 0-16,0 0 15,-21 21 1,-1 21-1,1-21-15,0 21 0,0 0 16,21 0-16,-21 0 0,0 1 0,-1-1 16,1 21-16,21-21 0,0 0 15,0 1-15,-21-1 0,21 0 0,0 0 16,0 0-16,0 0 0,0 1 0,0-1 16,0 0-16,0 0 15,21-21-15,0 0 0,-21 21 0,22-21 16,-1 0-16,0 0 0,0 0 15,0 0-15,0 0 0,1-21 0,-1 0 16,21 0-16,0 0 0,1-1 16</inkml:trace>
  <inkml:trace contextRef="#ctx0" brushRef="#br0" timeOffset="61292.11">5905 5884 0,'0'0'0,"-42"-21"31,21 21-31,-21 0 0,20 0 16,1 0-16,0 21 0,0-21 15,0 22-15,0-1 0,-1 0 0,1 0 16,0 0-16,21 0 0,0 1 16,0-1-16,0 0 15,0 0-15,0 0 0,0 0 0,21-21 16,0 22-16,1-22 15,-1 0-15,0 21 0,0-21 0,0 0 16,0 21-16,1-21 0,-1 0 0,0 21 16,0-21-16,-21 21 15,21 0-15,-21 1 0,0-1 16,-21 0 0,0-21-16,0 21 0,-22-21 0,22 21 15,-21-21-15,21 0 0,-22 21 16,22-21-16,0 0 0,-21 0 0,21 22 15,-1-22-15,1 0 0,0 0 16,0 0 0,0 0-1,21-22-15,-21 22 0</inkml:trace>
  <inkml:trace contextRef="#ctx0" brushRef="#br0" timeOffset="61819.81">2540 6752 0,'0'0'0,"-21"0"0,0 0 0,-1 0 16,1 0-1,21-21 1,21 21 0,1 0-16,20 0 0,0 0 0,1 0 15,20 0-15,1 0 0,-1 0 16,1 0-16,20 0 0,1 0 0,21 0 15,0 0-15,21 0 0,0 0 16,0 0-16,0 0 0,21 0 16,-21 0-16,21 0 0,0 0 0,0 0 15,0 0-15,-21 0 0,0 0 16,0 0-16,0 0 0,-21 0 0,21 0 16,-21 0-16,0 0 0,-21 0 15,-1 0-15,1 0 0,-22 0 0,1 0 16,-1 0-16,-20 0 0,-1 0 0,0 0 15,-20 0-15,-1 0 0,0 0 16,0 0-16,0 0 16,-42 0 31,0 0-47</inkml:trace>
  <inkml:trace contextRef="#ctx0" brushRef="#br1" timeOffset="66464.63">1757 8276 0,'0'-21'0,"0"42"31,0 0-31,-21-21 16,21 22-16,-22 20 0,22-21 16,0 0-16,0 22 0,-21-22 0,21 21 15,0-21-15,-21 22 0,21-22 16,0 63-16,0-62 0,0-1 15,0 21-15,0-21 0,0 0 16,0 1-16,21-1 0,0-21 16,1 0-1,-1 0-15,0 0 16,0-21-16,-21-1 0,21 1 16,-21 0-16,0 0 0,21-21 15,-21 20-15,22 1 0</inkml:trace>
  <inkml:trace contextRef="#ctx0" brushRef="#br1" timeOffset="66849.41">1799 7853 0,'-21'21'16,"21"0"-16,0 0 16,0 1-16,0-1 15,21-21 1,0 0 0,0 0-16,1 0 0,-1-21 15,0 21-15,-21-22 16,0 1-16,-21 21 31,0 0-15,-1 0-16,1 0 0,0 0 15,0 21 1,21 1-16,0-1 16,0 0-16,0 0 0,0 0 15,21 0-15,0 1 0,-21-1 0,21-21 16,1 21-16</inkml:trace>
  <inkml:trace contextRef="#ctx0" brushRef="#br1" timeOffset="67572">2815 8446 0,'0'0'0,"0"-22"0,0 1 16,0 0-16,-21 21 0,0-21 15,21 0-15,-21 21 0,-1-21 16,1-1-16,0 22 0,0 0 0,-21 0 16,20 0-16,1 0 0,0 0 15,0 0-15,-21 22 0,20-22 0,1 21 16,-21 0-16,21 0 15,0 0-15,-22 0 0,22 1 0,0 20 16,0-21-16,21 0 0,0 22 16,-21-1-16,-1 0 0,22-21 15,0 1-15,0-1 0,0 21 0,0-21 16,22 0-16,-1 1 16,0-22-16,0 0 0,0 0 0,0 0 15,1 0-15,-1 0 0,0 0 16,21 0-16,-21-22 0,1 1 0,20 21 15,-21-21-15,0-21 0,22 21 16,-22-1-16,0-20 0,0 21 16,21-21-16,-20-1 0,-1 1 15,0 0-15,-21-1 0,21 1 0,0 0 16,-21-22-16,21 22 0,-21-1 0,0-20 16,0 21-16,22 20 0,-22-20 15,0 0-15,0 21 0,0-1 0,0 1 16,0 0-16,0 0 15,-22 21-15,1 21 32,21 0-32,-21 22 0,21-22 0,0 21 15,-21 0-15,21 22 0,0-22 0,0 1 16,0-1-16,0 21 0,0-20 16,0-1-16,0 0 0,0 1 15,0-22-15,21 21 0,0 1 16,-21-22-16,21 21 0,1-21 0,-1 0 15,-21 1-15,21-1 0,21 0 0,-21 0 16,1 0-16,-1-21 0,0 0 16,0 0-16,21 0 0,-20 0 0,20 0 15,-21 0-15,21-21 0,-20 0 16,20 0-16,-21 0 0,21-1 0,-20 1 16,-1-21-16,0 21 0</inkml:trace>
  <inkml:trace contextRef="#ctx0" brushRef="#br1" timeOffset="68231.78">275 8255 0,'0'0'0,"21"0"32,-21 21-17,0 0-15,0 22 16,0-22-16,0 21 0,0-21 15,0 22-15,0-1 0,0 0 0,0 1 16,0-1-16,0 0 0,0-20 16,0 20-16,0 0 0,0-21 0,0 1 15,0 20-15,0-21 0,-21-21 16,21 21-16,0 0 0,0-42 47,0 0-47,0 0 0</inkml:trace>
  <inkml:trace contextRef="#ctx0" brushRef="#br1" timeOffset="68555.97">825 8594 0,'22'0'0,"-1"0"15,-21-21 1,-21 21 31,-1 0-47,1 21 15,21 0 1,0 0 0</inkml:trace>
  <inkml:trace contextRef="#ctx0" brushRef="#br1" timeOffset="69328.53">85 9737 0,'0'0'16,"0"-21"-16,0-43 31,0 43-31,0 0 0,0 0 16,21 21-16,0 0 15,0 0-15,0 0 16,0 0-16,1 0 0,-1 0 15,0 21-15,0 21 0,0-21 16,0 22-16,1-22 0,-1 21 0,-21 0 16,21 1-16,-21-1 0,0 0 15,0-20-15,0 20 0,-21 0 0,-22-21 16,22 22-16,0-22 0,-21 21 16,21-21-16,-22 1 0,22-1 0,-21 0 15,21-21-15,-1 0 16,1 21-16,0-21 0,0 0 0,21-21 15,0 0 1,0 0-16,0-1 0,0 1 16,0 0-16,0-21 0,0 21 15,0-1-15,0-20 0,0 21 0,0 0 16,0 0-16,0-1 0,0 1 16,21 21-16,0 0 0,0 0 0,1 0 15,-1 0-15,21 0 0,-21 21 16,0 1-16,1-1 0,-1 0 15,-21 0-15,21 0 0,0 0 0,-21 1 16,0 20-16,0-21 0,21 0 16,-21 0-16,21 1 0,-21-1 0,22-21 15,-22 21-15,21 0 16,0-21-16,0 0 16,0 0-16,0-21 0,1 0 15</inkml:trace>
  <inkml:trace contextRef="#ctx0" brushRef="#br1" timeOffset="69500.42">825 9864 0,'0'21'47,"22"-21"-32,-1 0 1</inkml:trace>
  <inkml:trace contextRef="#ctx0" brushRef="#br1" timeOffset="70172.05">1841 9673 0,'0'-21'0,"0"42"0,0-63 0,-21 63 47,21 0-31,0 22-16,0-22 0,0 21 15,0 0-15,0 1 0,0-22 0,0 21 16,0 1-16,-21-1 0,21-21 15,-21 21-15,21-20 0,0 20 0,0-21 16,-21 21-16,21-20 16,-21-22-16,21-22 31,0 1-31,0 0 16,0 0-16,0 0 15,0 0-15,0-1 0,0-20 0,21 21 16,0-21-16,-21-1 0,21 1 15,0 0-15,0-1 0,22 22 0,-22-21 16,21 21-16,-21-1 0,22 1 16,-22 21-16,21 0 0,1 0 0,-22 0 15,21 21-15,0 1 0,-20-1 0,-1 21 16,0-21-16,0 22 0,0-22 16,-21 21-16,0-21 0,0 22 0,0-22 15,0 21-15,-21-21 0,0 0 16,21 1-16,-21-1 0,21 0 15,0 0-15,-21 0 0,-1-21 16,22 21-16,0-42 31,0 0-31,22 21 0,-1-21 16</inkml:trace>
  <inkml:trace contextRef="#ctx0" brushRef="#br1" timeOffset="70780.22">3090 9737 0,'0'-21'0,"0"42"0,0-64 16,0 22-16,0 0 0,0 0 15,0 0-15,-21 0 0,0 21 0,21-22 16,-21 22-16,0 0 0,-1 0 15,-20 0-15,21 0 0,0 22 0,-22-1 16,-20 21-16,42 0 0,0-20 16,-22 20-16,22 0 0,0 1 15,0-22-15,0 21 0,21 0 16,0-20-16,0 41 0,0-42 16,0 0-16,0 1 0,0-1 15,0 0-15,21-21 0,0 21 0,0-21 16,21 0-16,-20 0 0,-1 0 15,0 0-15,0 0 0,21-21 16,-20 0-16,-1 21 0,21-21 0,-21-1 16,0 1-16,1-21 0,-1 21 0,0 0 15,0-22-15,-21 1 0,0 21 0,21-22 16,-21 22-16,0-21 0,0 21 16,0 0-16,0-1 0,-21 22 31,21 22-16,0-1-15,0 0 0,0 0 0,0 21 16,0-20-16,0 20 0,0-21 0,0 0 16,0 0-16,0 22 0,0-22 15,0 0-15,21 0 0,0 0 0,1 1 16,-1-1-16,0-21 0,21 0 16,-21 0-16,1 0 0,-1 0 0,21 0 15,-21 0-15,22-21 0,-22 21 16,21-22-16,-21 1 0,22 0 0,-22 0 15,0 0-15,21 0 0,-42-1 0,21-20 16,-21 21-16,22-21 0,-22 20 0,0-20 16,0 21-16,0 0 0</inkml:trace>
  <inkml:trace contextRef="#ctx0" brushRef="#br1" timeOffset="71420.85">3598 9631 0,'0'0'0,"0"21"16,0 0-16,0 0 0,-21 1 15,21-1-15,0 0 0,0 0 0,0 0 16,0 0-16,0 1 0,0 20 0,0-21 15,0 0-15,0 0 0,0 1 16,0-1-16,0 0 16,0 0-16,0 0 15,-21-21-15,0 0 32,0-21-32,21 0 15,-22 0-15,22 0 0,0-1 16,0 1-16,0 0 0,0-21 0,0 21 15,0-22-15,0 22 0,22-21 16,-1 21-16,0-1 0,0 1 0,0 0 16,22 0-16,-22 0 0,21 0 0,-21 21 15,22 0-15,-22 0 0,21 0 16,-21 0-16,0 21 0,1 0 0,-1-21 16,21 21-16,-21 0 0,0 0 15,1 22-15,-1-22 0,-21 0 0,21 0 16,-21 0-16,21 22 0,-21-22 0,0 0 15,0 0-15,0 0 0,0 1 16,0-1-16,0 0 0,-21 0 16,0 0-16,21-42 31,0 0-31,0 0 16,0 0-16,21-1 15,0-20-15,-21 21 0,21-21 0,0 20 16,-21-20-16,22 0 0,-1 21 15,0-22-15,0 22 0,21 0 16,-20 0-16,-1 0 0,0 21 0,42 0 16,-20 0-16,-22 21 0,0 0 0,0 0 15,0 21-15,-21-20 0,22 41 16,-22-21-16,0-20 0,0-1 16,0 21-16,0-21 0,0 0 15,0 1-15,0-1 0,0 0 0,-22 0 16,22 0-16,-21-21 0,21 21 15,0-42 17,21 0-17,1 0-15,-1 0 0,0 0 16</inkml:trace>
  <inkml:trace contextRef="#ctx0" brushRef="#br1" timeOffset="71838.13">4953 9843 0,'0'0'0,"0"21"0,21-21 16,0 0-16,0 0 16,1 0-16,-1 0 0,0 0 15,0-21-15,0 21 0,0-22 16,1 1-16,-1 0 15,0 0-15,0 0 0,0 0 0,-21-22 16,0 22-16,21 0 0,-21 0 16,0 0-16,0-1 0,0 1 0,0 0 15,-21 21 1,0 0-16,0 0 0,0 21 0,-22 0 16,22 1-16,0-1 0,0 21 15,0-21-15,-22 64 16,43-43-16,0 1 0,0 20 15,0-21-15,0-20 0,0-1 0,0 0 0,0 0 16,22 0-16,20 0 16,-21-21-16,21 22 0,-20-22 15,20 0-15,-21 0 0,21 0 0,-20 0 16,20-22-16,0 22 0,-21-21 0,22 21 16,-1-21-16,-21 0 0,0 0 0,22 0 15,-22-1-15,0 1 0</inkml:trace>
  <inkml:trace contextRef="#ctx0" brushRef="#br1" timeOffset="72913.03">296 11303 0,'0'0'0,"0"-21"15,0 0 1,0 0-16,21 21 0,1-22 0,-1 22 15,0-21-15,0 21 0,21 0 16,-20-21-16,20 21 0,-21 0 0,21 0 16,-20 21-16,-1-21 0,0 21 15,-21 1-15,0 20 0,0-21 0,0 21 16,-21-20-16,0 20 0,-22-21 0,22 21 16,-21-20-16,-1 20 0,1-21 15,0 0-15,-1 0 0,1 1 0,21-1 16,0 0-16,0-21 0,-1 0 15,1 0 1,42 0 0,1-21-16,-1 0 15,21 21-15,-21-22 0,0 22 0,22 0 16,-22-21-16,21 21 0,1 0 16,-22 0-16,21 0 0,0 0 0,-20 0 15,20 0-15,-21 0 0,0 0 0,22 21 16,-22 1-16,-21-1 0,0 0 0,0 0 15,0 0-15,0 22 0,0-22 16,-21 0-16,-1 0 0,1 21 16,-21-20-16,0-1 0,-1 21 15,1-21-15,-22 0 0,22 1 0,0-22 16,-22 21-16,22-21 0,0 0 0,-1 0 16,1 0-16,0 0 0,20 0 15,-20 0-15,21 0 0,21-21 16,0-1-16,0 1 15,0 0-15,0 0 0,0 0 16,0 0-16,0-1 16,0 1-16,0 0 15</inkml:trace>
  <inkml:trace contextRef="#ctx0" brushRef="#br1" timeOffset="73143.89">1101 11621 0,'21'0'0,"-42"0"0,63 0 15,-21 0 79,0 0-94,0 0 16,1 0-16</inkml:trace>
  <inkml:trace contextRef="#ctx0" brushRef="#br1" timeOffset="74032.38">2201 11134 0,'0'0'0,"21"-21"0,-21-22 0,22 22 0,-22 0 15,0 0-15,21 0 0,-21 42 32,0 0-17,0 0-15,0 21 16,-21 1-16,21 20 0,0-20 0,-22 20 15,1 1-15,21-1 0,-21 1 0,0-1 16,0-21-16,0 22 0,-1-22 16,1 22-16,0-22 0,0 0 0,-21 1 15,20-1-15,1-21 0,0 22 16,0-22-16,0 0 0,0-21 16,-1 0-16,1 0 15,21-21-15,0 0 16,-21-1-16,21 1 0,-21 0 15,21-21-15,0 21 0,-21-22 0,21 22 16,0-21-16,0-1 0,0 1 0,0 21 16,0-21-16,0-1 0,0 22 15,0 0-15,0 0 0,0 0 0,21 21 16,0 0 0,0 21-16,-21 0 0,21 0 15,1 21-15,-22-20 0,0-1 16,21 21-16,0-21 0,0 22 0,-21-1 15,21-21-15,0 0 0,-21 22 16,22-22-16,-1 0 0,0 21 16,0-42-16,0 21 0,0 1 0,22-22 15,-22 0-15,0 0 0,64 0 16,-43 0-16,0-22 0,1 1 16,-1 0-16,0 0 0,1 0 15,-1 0-15,-21-22 0,22 22 0,-22 0 16,21-43-16,-21 22 15,-21 0-15,0 21 0,0-1 0,0 1 16,0 0-16,0 0 0,-21 42 16,21 0-1,-21-21-15,0 43 0,21-22 0,0 0 16,-21 0-16,21 21 0,-22-20 16,22-1-16,0 21 0,0-21 15,-21 0-15,21 1 0,0-1 0,0 0 16,21-21 15,-21-21-15,0 0-16,0-1 0,0 1 15</inkml:trace>
  <inkml:trace contextRef="#ctx0" brushRef="#br1" timeOffset="74212.57">2667 11345 0,'0'0'15,"0"-21"-15,-21 21 16,0 0-16,42 0 47,-21 21-47,21-21 16,21 0-16,-21 0 0,1 0 15,20 0-15,-21 0 0</inkml:trace>
  <inkml:trace contextRef="#ctx0" brushRef="#br1" timeOffset="74701.28">3196 11451 0,'0'0'0,"-21"21"15,21 1-15,-21-1 0,21 0 0,0 0 16,-21 0-16,21 0 0,0 1 15,0 20-15,0-21 0,0 0 0,-22 0 16,22 1-16,0-1 0,0 0 16,-21 0-16,21 0 15,-21-21 17,0 0-17,21-21-15,0 0 0,0 0 16,0 0-16,0-1 0,0 1 15,0-21-15,0 21 0,0-22 0,21 1 16,0 21-16,0-21 0,22 20 16,-22-20-16,21 21 0,1 0 0,-1 21 15,0 0-15,1 0 0,-1 0 0,0 0 16,1 0-16,-22 42 0,21-21 16,-21 0-16,22 1 0,-22 20 0,-21-21 15,0 21-15,0-20 0,0 20 0,0-21 16,-21 21-16,-1-20 15,1-1-15,-21 0 0,21 0 0,0 0 16,-1 0-16,1-21 0,21 22 0,-21-22 16,42-22 15,0 22-31,1-21 0,-1 0 16,0 0-16,21-21 0,-21 20 0</inkml:trace>
  <inkml:trace contextRef="#ctx0" brushRef="#br1" timeOffset="75276.96">4106 11070 0,'21'-21'0,"-42"42"0,42-63 15,-21 63 1,0 0 0,-21 0-16,21 22 0,-21-22 0,21 21 15,0 1-15,0-1 0,0 0 16,-21 22-16,21-22 0,-21 0 0,21-20 15,0 20-15,0 0 0,0-21 0,-21 22 16,21-22-16,-22 0 0,22 0 16,-21 0-16,21 1 0,-21-22 15,21-22 17,0 1-32,0 0 15,0 0-15,0 0 0,0 0 0,21-22 16,0 22-16,1-21 0,-1 21 15,-21-22-15,21 22 0,21-21 0,-21 21 16,-21-1-16,43 22 0,-22-21 0,0 21 16,0 0-16,0 0 15,1 0-15,-1 0 0,-21 21 16,0 1-16,0-1 16,0 0-16,-21-21 0,-1 21 15,1-21-15,0 0 0,0 0 0,0 21 16,0-21-16,-1 0 0,1 0 15,0 0-15,0 0 0,0 0 16,21 21 15,0 1-31,0-1 16,21 0-16,0 0 0,0 0 0,-21 0 16,21 1-16,-21-1 0,22 0 15,-22 0-15,0 0 0,21 0 16,-21 1-16,21-1 0,-21 0 15,21-21-15,0 21 16,0-21-16,1 0 0,-1 0 16,0 0-16</inkml:trace>
  <inkml:trace contextRef="#ctx0" brushRef="#br1" timeOffset="75664.74">4805 11091 0,'-21'0'0,"42"0"0,-64 0 16,22 0-16,42 0 31,1 0-31,-1 0 0,21 0 16,-21 0-16,22 0 0,-1 0 0,43 0 15,-43 0-15,0-21 0,43 21 16,-43 0-16,-21 0 15,22 0-15,-22 0 0,0 0 16,0 0-16,-42 0 31,0 0-31,0 0 0</inkml:trace>
  <inkml:trace contextRef="#ctx0" brushRef="#br1" timeOffset="75923.59">5016 11070 0,'0'21'16,"0"1"0,0-1-16,0 0 0,0 0 0,0 0 15,0 0-15,0 22 0,0-22 16,0 21-16,0 1 0,-21-22 0,21 21 16,0 0-16,0 1 0,-21-1 0,21-21 15,-21 22-15,0-22 0,21 21 16,0-21-16,0 0 0,-21 1 0,21-1 15,0 0-15,0 0 16,21-42 15,-21 0-31,21 21 0,0-21 16,-21-1-16</inkml:trace>
  <inkml:trace contextRef="#ctx0" brushRef="#br1" timeOffset="76298.38">5207 11557 0,'21'0'16,"-21"21"-16,21-21 15,0 0-15,1 0 16,-1 0-16,0 0 0,0 0 16,0 0-16,0-21 0,1 0 15,20 21-15,-42-21 16,21 0-16,0 21 0,-21-22 0,21 22 15,-21-21-15,0 0 16,-21 21-16,0 0 16,0 0-16,-21 0 0,20 0 0,1 21 15,0 0-15,0-21 0,0 22 0,0-1 16,21 21-16,0-21 0,-22 0 16,22 1-16,0 20 0,0-21 15,0 0-15,0 22 0,0-22 16,0 0-16,22 0 15,-1-21-15,0 0 0,0 0 16,0 0-16,22 0 0,-22 0 16,0 0-16,21 0 0,-21 0 15,22 0-15,-22-21 0,0 0 0,21 21 16</inkml:trace>
  <inkml:trace contextRef="#ctx0" brushRef="#br1" timeOffset="76820.08">5821 11472 0,'21'-21'15,"-42"42"-15,42-63 0,0 21 0,0 21 16,-21-21-16,21 0 0,1 21 0,-1-22 16,0 22-16,0 0 0,21 0 0,-20 0 15,-1 0-15,0 0 0,0 0 16,0 22-16,0-1 0,1 0 16,-1 0-16,0 0 0,0 0 0,-21 22 15,0-22-15,0 0 0,0 21 16,0-20-16,0-1 0,-21 0 15,0 0-15,0 0 0,-1 0 0,1-21 16,0 22-16,0-22 0,0 0 0,0 21 16,-1-21-16,22-21 15,0-1 1,0 1-16,22 0 16,-1 0-16,0 0 0,0 0 0,0-1 15,0-20-15,1 21 0,-1-21 16,21-22-16,-21 43 0,0-21 15,-21 20-15,22 1 0,-1 0 16,-21 0-16,0 42 31,0 0-31,0 0 0,-21 1 16,21-1-16,-22 0 0,1 21 0,21-21 16,0 22-16,-21-22 0,0 0 15,21 21-15,0-20 0,0-1 0,0 0 16,0 0-16,0 0 0,0 0 0,0 1 15,21-1-15,0-21 16,0 0-16,1 0 0,20 0 0,-21 0 16,21 0-16,-20 0 0,20 0 15,-21-21-15,21-1 0,1 22 0,-1-21 16,-21 0-16,22-21 0,-1 21 16,-21-1-16,0-20 0</inkml:trace>
  <inkml:trace contextRef="#ctx0" brushRef="#br1" timeOffset="77113.92">6900 10964 0,'0'0'0,"0"-21"0,0-21 0,0 21 16,0 0-16,0 42 31,-21 0-31,21 0 0,0 21 0,-21-20 16,21 20-16,-21 0 15,0 1-15,21 20 0,0-21 0,-22 1 16,1-1-16,21 22 0,-21-22 0,21 0 15,0-21-15,-21 22 0,21-1 16,0-21-16,-21 0 0,21 22 0,0-22 16,0 0-16,0 0 0,21 0 15,0-21 1,0 0-16,0 0 0,1 0 0,-1 0 16,0 0-16,0-21 0,21 21 15,-20-21-15,-1 0 0,0 0 0,0 0 16,0-1-16,0 1 0,1-21 0,-22 21 15</inkml:trace>
  <inkml:trace contextRef="#ctx0" brushRef="#br1" timeOffset="77343.78">6667 11091 0,'0'0'0,"-21"22"15,42-1 1,1-21-16,-1 0 15,21 0-15,-21 0 0,22 0 16,-1 0-16,0 0 0,1 0 16,20 0-16,-21 0 0,-20 0 0,20-21 15,0 21-15,-21 0 0,22 0 0,-22 0 16,0 0-16,-42 21 31,0-21-15</inkml:trace>
  <inkml:trace contextRef="#ctx0" brushRef="#br1" timeOffset="78501.14">233 13123 0,'0'-42'0,"0"84"0,0-105 15,21 42-15,-21 0 0,0-1 0,0-20 16,0 21-16,0 0 16,0 0-16,0 42 15,0 0 1,0 21-16,0-21 0,-21 22 16,21-1-16,-21 22 0,21-22 0,0 0 15,-22 1-15,1-1 0,0 0 16,0-21-16,0 22 0,0-22 15,-1 0-15,1 0 0,0 0 16,0 1-16,21-44 31,0 1-31,0 0 0,0 0 16,0 0-16,0 0 0,0-1 16,21 1-16,0 21 15,22 0-15,-22 0 0,21-21 0,0 21 16,1 0-16,20 0 0,-20 0 15,-1 0-15,0 0 0,1 0 16,-22 0-16,21 0 0,-21-21 0,0 21 16,1 0-16,-1 0 15,0-21-15,-21 0 0,0-1 16,0 1-16,0 0 16,0 0-16,0 0 0,-21 0 0,0-1 15,-1 1-15,22 0 16,-21 21-1,21 21-15,0 0 0,-21 1 16,21-1-16,0 0 0,0 21 16,0-21-16,-21 22 0,21-1 0,-21-21 15,21 22-15,-21-22 0,21 0 16,0 21-16,0-21 0,0 1 16,0-1-16,0 0 0,0 0 15,0 0 1,21-21-16,0-21 15,-21 0-15,21 0 0,0 0 16</inkml:trace>
  <inkml:trace contextRef="#ctx0" brushRef="#br1" timeOffset="78668.03">1037 13208 0,'21'0'0,"-42"0"0,42-21 0,0 21 31,1 0 1,-1 0-32,0 0 15,0 0-15,0 0 0</inkml:trace>
  <inkml:trace contextRef="#ctx0" brushRef="#br1" timeOffset="79152.75">2286 13081 0,'-21'-21'16,"42"42"-16,-42-63 0,21 21 0,0-22 0,-21 22 15,21 0-15,0 0 0,-22 0 16,1 21-16,0 0 31,21 21-31,0 21 0,0 0 0,0 1 16,0-1-16,0 0 0,0 22 15,0-1-15,0-20 0,-21 41 0,21-20 16,-21-1-16,0 22 0,21-21 16,-22-1-16,1 22 0,0-22 0,0 1 15,0-1-15,0-20 0,-1 20 16,22-21-16,-21 1 0,0-1 0,0-21 16,21 0-16,0 1 0,0-1 15,0 0-15,0-42 16,0 0-1,0-1-15,0 1 0,0 0 0,0-21 16,0-1-16,0 1 0,0 0 16,0-1-16,0-20 0,0-1 0</inkml:trace>
  <inkml:trace contextRef="#ctx0" brushRef="#br1" timeOffset="79459.59">1926 13314 0,'0'0'15,"0"-64"-15,0 22 0,0-21 0,0 20 16,0 1-16,0 21 0,21 0 15,-21-22-15,21 22 0,22 0 16,-22 0-16,21 0 0,1 21 16,-1 0-16,0 0 0,1 0 0,20 0 15,1 21-15,-22 0 0,0 21 16,1-21-16,-1 22 0,0-1 0,-21 0 16,-21 1-16,0-22 0,0 21 15,0 1-15,-42-1 0,21-21 0,-21 0 16,-1 22-16,1-22 0,0 0 15,-1 0-15,1-21 0,21 21 0,-22-21 16,22 21-16,0-21 0,0 0 16,0 0-16,21-21 15,0 0 1,21 21-16,0-21 0,0 21 16,22-21-16,-22 21 0,21-21 15,0-1-15,1 22 0</inkml:trace>
  <inkml:trace contextRef="#ctx0" brushRef="#br1" timeOffset="80619.38">3090 12975 0,'0'0'16,"0"-21"-16,0 0 16,-21 21-16,0 0 0,0 0 0,0 0 15,-1 0-15,1 0 0,0 21 16,0 0-16,0 0 0,0 1 15,-22-1-15,22 21 0,0-21 0,0 22 16,0-22-16,-1 21 0,22 0 16,0-20-16,0 20 0,0-21 0,0 0 15,0 22-15,0-22 0,0 0 16,0 0-16,22 0 0,-1-21 16,0 0-16,0 0 0,0 0 15,0 0-15,1 0 0,-1-21 16,0 0-16,0 21 0,0-21 0,0 0 15,-21-1-15,22 1 0,-1 0 16,0 0-16,-21-21 0,0 20 0,0-20 16,0 21-16,0 0 0,21-22 0,-21 22 15,0 0-15,0 0 16,0 0-16,0 42 16,0 0-1,0 0-15,0 0 16,0 22-16,21-22 0,-21 0 0,0 0 15,0 22-15,21-22 0,-21 0 16,0 0-16,0 0 0,22 0 0,-1 1 16,-21-1-16,21 0 15,0-21-15,0 0 0,0 0 0,1 0 16,-1 0-16,0 0 0,0 0 16,0-21-16,0 0 15,1 21-15,-1-22 0,0 1 0,0 0 16,0 0-16,0 0 0,1-22 15,-1 22-15,0 0 0,0 0 0,-21 0 16,0 0-16,21 21 0,-21-22 0,21 22 16,-21 22-1,0-1 1,0 0-16,0 0 0,0 0 16,0 0-16,-21 1 0,21-1 0,0 0 15,0 0-15,0 0 0,0 0 16,0 1-16,0-1 0,0 0 15,21-21-15,1 21 0,-22 0 0,21-21 16,21 0-16,-21 0 0,0 0 16,22 0-16,-22 0 0,21 0 0,-21 0 15,22-21-15,-22 0 0,21 0 16,-21 21-16,22-21 0,-22-22 0,0 22 16,0 0-16,0-21 0,1 20 15,-1-20-15,0 0 0,0-1 0,-21-20 16,0 21-16,0-1 0,0 1 15,0 0-15,0-1 0,0 22 0,0 0 16,0 0-16,0 42 31,0 0-31,-21 21 0,21-20 16,0 20-16,-21 0 0,21 1 0,0-22 16,0 21-16,0 0 0,0 1 15,0-22-15,0 21 0,0 1 0,0-22 16,0 0-16,0 0 0,21 0 15,0 0-15,0 1 0,0-22 16,1 0-16,-1 21 0,0-21 0,0 0 16,0 0-16,0 0 0,22 0 0,-22-21 15,0 21-15,21-22 0,-20 1 0,-1 21 16,0-21-16,0 0 0,0 0 16,0 0-16,1-22 0,-22 22 15,0 0-15,0 0 0,0 0 0,0-1 16,0 44-1,0-1 1,0 0-16,0 0 0,0 0 16,0 0-16,0 1 0,0-1 15,0 0-15,0 0 0,0 0 16,21-21-16,0 21 16,0-21-16,0 0 0,0 0 15,1 0-15,-1 0 0,0-21 0,0 0 16,0 21-16,0-21 0,1 0 15,-1 0-15,0-1 0</inkml:trace>
  <inkml:trace contextRef="#ctx0" brushRef="#br1" timeOffset="80791.28">4868 12785 0,'0'0'0,"-21"0"15,0 0-15,21 21 31,0 0-15</inkml:trace>
  <inkml:trace contextRef="#ctx0" brushRef="#br1" timeOffset="80972.17">4212 13039 0,'0'0'16,"-21"0"-16,0 21 0,0-21 0,21 21 16,21-21-1,0 0 1,0 0-16,21 0 16,-20 0-16,20 0 0,0-21 0,1 21 15,-1-21-15,21 21 0,-20-21 0,20 21 16</inkml:trace>
  <inkml:trace contextRef="#ctx0" brushRef="#br1" timeOffset="81944.62">5482 12933 0,'0'-21'16,"0"42"-16,21-63 0,-21 20 0,0 1 15,-21 21-15,0 0 16,0 0-16,0 0 0,-1 0 16,1 0-16,0 0 0,-21 21 15,21 1-15,-1-1 0,1 21 0,0-21 16,0 22-16,0-1 0,0-21 0,-1 21 16,22 1-16,-21-22 0,21 21 15,0-21-15,0 22 0,0-22 0,0 0 16,0 0-16,21 0 0,22 1 15,-22-22-15,0 0 0,21 21 16,-20-21-16,20 0 0,0 0 0,1 0 16,-1 0-16,0 0 0,1-21 15,20-1-15,-21 1 0,1 21 0,-1-21 16,0 0-16,1 0 0,-22 0 0,0-1 16,0-20-16,0 21 0,-21-21 15,22 20-15,-22-20 0,0 21 0,0-21 16,0 20-16,0 1 0,-22 0 0,1 0 15,0 21-15,0 0 0,0 0 16,0 0-16,-1 0 0,1 21 16,-21 21-16,21-20 15,0 20-15,-1-21 0,1 21 0,21-20 16,0 20-16,-21-21 0,21 0 16,-21 0-16,21 1 0,0-1 0,0 0 15,0 0-15,0 0 0,21-21 16,0 0-16,0 0 0,1 0 0,-1 0 15,0 0-15,0 0 0,21 0 16,-20 0-16,-1-21 0,0 21 0,0-21 16,0 0-16,0 0 0,1-1 0,-1 1 15,-21 0-15,0 0 0,0-21 16,0 20-16,0-20 0,0 0 16,0 21-16,0-1 0,0 1 15,0 42 1,0 1-1,0-1-15,0 21 0,0-21 16,0 0-16,0 1 0,0-1 16,0 0-16,0 21 0,0-21 0,0 1 15,0-1-15,21-21 0,0 21 16,-21 0-16,21-21 0,0 0 0,1 21 16,-1-21-16,0 0 0,0 0 0,21 0 15,-20 0-15,20 0 0,-21-21 16,0 0-16,22 0 0,-22 0 15,0-1-15,0 1 0,21-42 16,-20 20-16,-1 1 0,0 0 16,0-1-16,-21-20 0,0 21 0,0-22 15,0 22-15,0-1 0,0 1 0,0 21 16,0-21-16,0 20 0,-21 44 31,0-1-31,21 21 0,-21 0 16,21 1-16,0-1 0,0 0 15,-22 22-15,22-22 0,-21 1 0,21-1 16,0 0-16,0 1 0,0-22 0,0 21 16,0-21-16,0 0 0,0 1 15,0-1-15,21 0 0,1-21 16,-1 0-16,0 0 0,21 0 0,-21 0 16,1 0-16</inkml:trace>
  <inkml:trace contextRef="#ctx0" brushRef="#br1" timeOffset="82839.63">7514 12742 0,'0'-21'0,"0"42"0,0-63 0,21 21 16,0 0-16,-21 0 16,0-1-16,0 44 31,-21 20-31,0-21 16,21 21-16,-21 1 0,0-1 0,21 22 15,-21-22-15,-1 0 0,1 1 16,21-1-16,-21 0 0,0 1 0,0-1 15,0-21-15,-1 21 0,1-20 16,0-1-16,0 0 0,0-21 16,0 21-16,-22-21 0,22 0 0,0 0 15,0 0-15,0 0 0,-1 0 16,1 0-16,0-21 0,0 0 0,21 0 16,0-1-16,-21 1 0,21 0 15,-21-21-15,21 21 0,-22-22 16,22 1-16,0 21 0,0-22 0,0 1 15,0 21-15,0-21 0,0 20 16,22 22-16,-1 0 16,0 22-16,-21-1 0,21 0 15,0 21-15,0-21 0,1 22 16,-22-22-16,21 21 0,0 1 0,0-22 16,0 21-16,0-21 0,-21 0 0,22 1 15,-1-1-15,0 0 0,0 0 16,0 0-16,0-21 0,22 0 15,-1 0-15,0 0 0,-20 0 16,20 0-16,0-21 0,-21 21 16,22-21-16,-1 0 0,-21 0 0,22-1 15,-1 1-15,-21 0 0,0 0 0,0-21 16,1 20-16,-1-20 0,-21 21 16,0-21-16,0 20 0,0 1 0,-21 21 31,21 21-31,-22 1 15,22-1-15,0 21 0,0-21 0,-21 0 16,21 1-16,0-1 16,-21 0-16,21 0 0,0 0 0,0 0 15,0 1-15,21-22 32,0 0-17,-21-22-15,22 1 0</inkml:trace>
  <inkml:trace contextRef="#ctx0" brushRef="#br1" timeOffset="83004.53">7916 12848 0,'0'-21'0,"0"42"0,0-63 0,0 21 0,-21 21 16,21-21 0,-21 21-16,0 0 0,21 21 15,0 0 1,21-21-1,0 21-15,0-21 0,22 0 0,-22 21 16,0-21-16</inkml:trace>
  <inkml:trace contextRef="#ctx0" brushRef="#br1" timeOffset="83461.28">8361 12912 0,'0'0'16,"0"21"-16,0 0 0,-21-21 0,21 21 15,0 0-15,-22 22 0,22-22 16,-21 0-16,21 0 0,0 0 0,-21 1 16,21 20-16,-21-21 0,21 0 0,-21 0 15,21 1-15,0-1 16,0 0-16,-21 0 16,21-42 15,0 0-31,0 0 15,21-1-15,-21 1 0,21 0 0,0-21 16,0 21-16,0-22 16,1 1-16,-1 0 0,21-1 0,-21 22 15,0-21-15,22 21 0,-22-1 16,0 1-16,21 0 0,-20 21 0,-1 0 16,0 0-16,0 21 0,-21 0 0,0 1 15,21 20-15,-21-21 0,0 21 16,0-20-16,0 20 0,0-21 0,0 21 15,-21-20-15,21-1 0,0 0 0,-21 21 16,0-21-16,21 1 0,-21-22 16,21 21-16,0 0 0,0 0 15,21-21 17,0-21-32,0 0 0,0 21 15,0-21-15,22-1 0</inkml:trace>
  <inkml:trace contextRef="#ctx0" brushRef="#br1" timeOffset="83999.96">9186 12679 0,'0'-21'15,"0"42"-15,0-85 0,0 43 0,0 42 32,0 1-32,0-1 0,0 0 15,0 21-15,-21 1 0,21-1 0,-21 0 16,0 1-16,21-1 15,0 0-15,-21 1 0,-1-1 0,1 0 16,0-21-16,21 22 0,-21-22 0,21 0 16,-21 0-16,21 0 0,0 1 15,-21-22-15,21-22 32,0 1-17,0 0-15,21 0 0,0 0 0,0 0 16,0-1-16,22 1 0,-22 0 15,0-21-15,0 21 0,21-1 16,-20 1-16,-1 0 0,0 21 0,0-21 16,0 21-16,0 0 0,1 0 15,-22 21 17,-22-21-32,1 0 0,0 0 15,0 21-15,0-21 0,-22 0 0,22 21 16,0 1-16,0-22 0,-21 21 0,20 0 15,22 0-15,0 0 16,0 0-16,0 1 0,0-1 16,22 0-16,-1 0 15,0 0-15,0-21 0,0 21 0,0-21 16,-21 22-16,22-22 0,-1 0 0,0 0 16,0 21-16,0-21 15,0 0-15,1 0 0,-1 0 16,0 0-16,0 0 0,0 0 0,0-21 15,1 21-15,-1-22 0,0 1 16</inkml:trace>
  <inkml:trace contextRef="#ctx0" brushRef="#br1" timeOffset="84243.83">9842 12552 0,'0'0'0,"-21"0"0,0 0 15,42 0 17,0 0-32,22 0 15,-22 0-15,21 0 0,1 0 0,-1 0 16,0 0-16,1 0 0,-1 0 16,21 0-16,-20 0 0,-1 0 0,0 0 15,-20 0-15,20 0 0,-21 0 16</inkml:trace>
  <inkml:trace contextRef="#ctx0" brushRef="#br1" timeOffset="84491.68">10160 12552 0,'0'0'0,"-21"0"15,0 21-15,21 0 0,-22 0 0,22 1 16,-21-1-16,0 21 0,21 0 15,0 1-15,-21-1 0,0 0 0,0 22 16,21-22-16,-22 1 0,1-22 16,21 21-16,-21 0 0,21-20 0,0-1 15,-21 0-15,21 0 0,0 0 16,0 0-16,0 1 0,21-22 31,0 0-31,0 0 16,1 0-16,-1-22 0,0 1 15,0 0-15,0 21 0</inkml:trace>
  <inkml:trace contextRef="#ctx0" brushRef="#br1" timeOffset="84803.5">10223 13102 0,'0'0'0,"22"0"16,-1 0-16,0 0 15,0 0-15,0 0 0,0 0 16,1-21-16,-1 21 0,0-21 15,21 0-15,-21 21 0,1-21 16,-1-1-16,21 1 0,-21 0 16,-21 0-16,21 0 0,-21 0 15,0-1-15,-21 22 16,0 0-16,0 0 0,0 0 16,0 0-16,-1 22 0,-20-1 15,21 0-15,0 21 0,0-21 0,-1 1 16,22 20-16,0-21 0,-21 0 0,21 0 15,0 22-15,0-22 0,0 0 16,0 0-16,21 0 16,1-21-16,-1 0 0,21 0 15,-21 0-15,0 0 0,22 0 16,-22 0-16,0 0 0</inkml:trace>
  <inkml:trace contextRef="#ctx0" brushRef="#br1" timeOffset="85326.21">10753 12996 0,'0'-21'0,"0"42"0,0-63 16,21 21-16,0 21 16,0-21-16,0 0 0,22-1 15,-22 22-15,0 0 0,21-21 16,-21 21-16,22 0 0,-1 0 16,-21 0-16,22 0 0,-22 21 0,21-21 15,-21 22-15,-21-1 0,0 0 16,0 21-16,0-21 0,0 1 0,0-1 15,0 21-15,-21-21 0,-21 0 16,21 1-16,-1-1 0,1 0 0,-21 0 16,21-21-16,0 21 0,-22 0 0,22-21 15,21 22-15,-21-22 0,42 0 32,0-22-17,0 1-15,22 0 0,-22 0 16,21 0-16,1 0 0,-22-1 15,21-20-15,0 21 0,-20-21 0,20-1 16,0-20-16,-21 42 0,1-22 16,-1 22-16,0 21 0,-21-21 15,0 0-15,0 42 16,0 0 0,-21 0-16,0 0 0,-1 22 0,1-22 15,21 21-15,-21-21 0,0 22 0,21-22 16,0 0-16,0 21 0,0-20 15,0-1-15,0 0 0,0 0 16,0 0-16,0 0 0,0 1 0,21-22 16,0 0-16,0 0 15,1 0-15,20 0 0,-21 0 0,0 0 16,22 0-16,-22-22 0,63-20 16,-62 21-16,20 0 0</inkml:trace>
  <inkml:trace contextRef="#ctx0" brushRef="#br1" timeOffset="85592.05">12044 12658 0,'21'-43'0,"-42"86"0,42-128 0,0 43 0,-21 21 16,0-1-16,0 1 0,0 0 15,-21 21 1,0 0-16,0 21 0,-1 0 0,1 22 16,0-22-16,0 21 15,0 1-15,0 20 0,-1-21 0,22 22 16,-21-22-16,0 22 0,21-22 0,-21 0 15,21 1-15,0-1 0,0 0 16,0-20-16,0 20 0,0-21 0,0 0 16,0 0-16,0 1 0,21-22 15,0 0-15,0 0 16,1 0-16,-1 0 0,0 0 16,0-22-16,0 22 0,0-21 0,1 0 15,-1 0-15,0 0 0</inkml:trace>
  <inkml:trace contextRef="#ctx0" brushRef="#br1" timeOffset="85843.91">11832 12679 0,'-21'0'0,"42"0"0,-63 0 0,42 21 31,21-21-31,0 0 0,21 0 0,-20 0 16,20 0-16,0 0 0,22 0 15,-22 0-15,64 0 16,-64 0-16,1-21 0,-1 21 0,0 0 16,1 0-16,-1-21 0,-21 21 0,0 0 15,0 0-15,1 0 0,-1 0 16,0 0-16,-21-21 0,-21 21 31,0 0-31,-1 0 0,-20 0 16</inkml:trace>
  <inkml:trace contextRef="#ctx0" brushRef="#br1" timeOffset="86571.49">423 14563 0,'-21'0'16,"42"0"15,0 0-16,1 0-15,20 0 0,-21 0 16,21-21-16,1 21 0,-1 0 0,-21-22 16,22 22-16,-22 0 0,21 0 15,-21 0-15,-42 0 32</inkml:trace>
  <inkml:trace contextRef="#ctx0" brushRef="#br1" timeOffset="87072.21">402 14690 0,'0'0'0,"-21"21"16,0 0-16,21 0 0,0 0 0,-21 1 15,-1-1-15,22 0 16,0-42 46,22 21-46,-1-21-16,0 21 0,0 0 0,21 0 16,-20-22-16,20 22 0,-21 0 15,21 0-15,-20 0 0,20 0 16,0 0-16,-21 0 0,1 22 0,20-1 15,-21 0-15,0 0 16,-21 0-16,0 0 0,0 1 16,-21-1-16,0 0 0,0 0 15,-43 21-15,22-20 16,-22 20-16,43-42 16,0 21-16,0-21 0,0 0 15,-22 0-15,22 0 0,0 0 16,0 0-16,0 0 0,0-21 15,-1 21-15,22-21 16,-21 21-16,0 0 0,21-21 31,21 21-15,0-22 0,1 22-16,-1 0 0</inkml:trace>
  <inkml:trace contextRef="#ctx0" brushRef="#br1" timeOffset="87340.06">1228 14901 0,'0'0'15,"0"-21"32,-22 21-47,44 0 78,-1 0-78</inkml:trace>
  <inkml:trace contextRef="#ctx0" brushRef="#br1" timeOffset="87835.77">2836 14457 0,'0'-21'0,"0"42"0,21-63 0,-21 20 15,0 1-15,0 0 16,0 0-16,0 0 0,-21 0 16,0 21-16,0 0 0,0 0 15,0 0-15,-22 0 0,22 0 16,-21 0-16,-1 21 0,1 21 0,0-21 16,-1 22-16,1-1 0,0 0 15,-1 22-15,22-22 0,-21 0 16,21 22-16,0-22 0,21 1 15,0-1-15,0 0 0,0 1 0,0-22 16,0 21-16,0-21 0,21 0 16,0 1-16,0-1 0,21-21 0,1 0 15,-22 0-15,21 0 0,22 0 16,-22 0-16,0 0 0,1 0 0,-1-21 16,22-1-16,-22 1 0,0 0 15,1 0-15,20 0 0</inkml:trace>
  <inkml:trace contextRef="#ctx0" brushRef="#br1" timeOffset="88273.52">3641 14436 0,'21'-21'16,"-42"42"-16,42-64 0,-21 22 16,-21 21-16,-1 0 0,1 0 15,-21 0-15,21 0 0,-22 21 16,22-21-16,-21 22 0,0-1 15,20-21-15,-20 21 0,21 0 0,-21 0 16,20-21-16,22 21 0,-21 1 16,21-1-16,0 0 0,0 0 15,0 0-15,0 0 0,21 1 16,1-22-16,20 21 0,-21 0 0,21 0 16,1-21-16,-1 21 0,0 0 15,1-21-15,-1 22 0,-21-1 16,22-21-16,-22 21 0,21 0 15,-21-21-15,-21 21 0,0 0 16,0 1-16,0-1 0,-21-21 16,-21 21-16,21-21 0,-22 0 15,1 21-15,0-21 0,-1 0 0,1 0 16,0 0-16,20 0 0,-20 0 16,21 0-16,-21 0 0,20 0 0,22-21 15,-21 21-15,21-21 16,0 0-1,21 21-15,1 0 16,-1-22-16,0 22 0,21-21 16,1 21-16,-1-21 0</inkml:trace>
  <inkml:trace contextRef="#ctx0" brushRef="#br1" timeOffset="88708.27">4593 14457 0,'21'-21'16,"-42"42"-16,42-63 0,-21 20 0,0 1 15,-21 21-15,0 0 16,-21-21-16,20 21 0,-20 0 16,21 0-16,-21 0 0,20 0 15,-20 21-15,21-21 0,0 21 0,0 1 16,-1-1-16,1 0 0,0 0 0,21 21 15,0-20-15,0-1 0,0 21 16,0-21-16,0 0 0,0 1 0,21-1 16,0 0-16,1 0 0,-1 0 15,0 0-15,21 1 0,-21-1 0,1-21 16,-1 21-16,21 0 0,-21-21 16,0 21-16,-21 0 0,0 1 15,0-1-15,0 0 16,-42-21-16,21 0 15,-21 0-15,-1 21 0,22-21 0,-21 0 16,-1 0-16,1 0 0,0 0 0,21 0 16,-22 0-16,22 0 0,0 0 15,0 0-15,0-21 0,21 0 16,0 0-16,0-1 16,0 1-16,21 21 0,0-21 15,21 0-15</inkml:trace>
  <inkml:trace contextRef="#ctx0" brushRef="#br1" timeOffset="89371.89">5546 14520 0,'84'-63'31,"-63"42"-31,1 0 0,-1-1 15,21 22-15,-21-21 0,22 0 16,-22 0-16,0 0 0,21 0 16,-21-1-16,1 1 0,-1 0 0,-21 0 15,0 0-15,0 0 0,0-1 16,-21 22-16,-22-21 16,1 21-16,0 0 0,-1 0 15,1 0-15,0 21 0,-1-21 0,1 22 16,21-1-16,-22-21 0,1 21 0,21 0 15,0 21-15,21-20 16,0-1-16,0 21 0,0-21 0,21 22 16,0-1-16,0-21 0,22 21 15,-1-20-15,-21 20 0,21-21 0,1 21 16,-1-20-16,-21-1 0,22 21 0,-22-21 16,21 0-16,-42 1 15,0-1-15,0 0 0,-85 0 31,43 0-31,0-21 0,-1 0 0,1 0 16,0 0-16,-22 0 0,-20 0 16,41-21-16,1 21 0,21-21 15,0 0-15,-22 21 0,43-21 0,-21-1 16,21 1-16,-21 0 0,21 0 0,0 0 16,0 0-16,0-1 0,0 1 15,21 0-15,0 21 0,0 0 0,1-21 16,20 21-16,0 0 0,1 0 15,-1-21-15,0 21 0,22 0 0</inkml:trace>
  <inkml:trace contextRef="#ctx0" brushRef="#br1" timeOffset="89745.68">6159 14669 0,'0'0'0,"22"0"0,-22 21 16,21-21-16,0 0 0,0 0 15,0 0-15,0 0 0,1-21 16,-1-1-16,0 22 0,0-21 0,21 0 16,-20 0-16,-1 21 0,0-21 15,-21 0-15,21-1 0,-21 1 0,0 0 16,0 0-16,0 0 0,0 0 16,0-1-16,-21 1 0,0 21 0,0 0 15,-22 0-15,22 0 0,0 0 0,0 0 16,-22 21-16,22 1 0,0-1 15,-21 21-15,21-21 0,-1 22 16,1-1-16,0-21 0,0 21 0,21-20 16,0 20-16,0-21 0,0 0 15,0 22-15,21-22 0,0 0 16,0 0-16,22-21 0,-22 0 16,21 0-16,1 0 0,-22 0 0,21 0 15,22 0-15,-22-21 0,0 21 0,1-21 16,-1 0-16,21-1 0,-20 1 15,-1-21-15,0 21 0</inkml:trace>
  <inkml:trace contextRef="#ctx0" brushRef="#br1" timeOffset="89987.54">7112 13949 0,'0'-21'15,"0"42"-15,0-21 16,0 42-16,-21-21 15,21 22-15,-21-1 0,21 0 16,-22 1-16,22-1 0,-21 22 0,0-22 16,21 21-16,-21-20 0,0 20 15,0-20-15,21-1 0,-22 0 16,1-21-16,0 43 0,0-43 16,21 0-16,0 0 0,0 1 15,21-22 1,0 0-16,22 0 0,-22-22 15,0 1-15</inkml:trace>
  <inkml:trace contextRef="#ctx0" brushRef="#br1" timeOffset="90360.33">7260 14563 0,'21'0'46,"0"0"-46,1 0 0,-1 0 16,0 0-16,0 0 0,0-21 0,0-1 16,1 1-16,-1 21 15,0-21-15,0 0 0,-21 0 0,0 0 16,0-1-16,0 1 16,0 0-16,0 0 0,-21 21 15,0 0-15,0 0 0,-1 0 0,1 0 16,0 21-16,-21 0 0,21 22 15,-22-22-15,22 0 0,0 21 0,0 1 16,0-22-16,-1 21 16,22-21-16,0 0 0,0 22 0,0-22 15,0 0-15,0 0 0,22 0 16,-1-21-16,0 0 0,0 0 16,21 0-16,1 0 0,-22 0 0,85 0 15,-64 0-15,0 0 0,1-21 16,20 0-16,-20 0 0,-1 21 15</inkml:trace>
  <inkml:trace contextRef="#ctx0" brushRef="#br1" timeOffset="90595.2">8086 14393 0,'0'-21'0,"0"42"0,-22-42 16,1 21-16,0 0 16,0 0-16,0 0 0,0 0 0,-1 0 15,1 21-15,0 1 0,0 20 0,-21-21 16,20 0-16,1 22 15,21-1-15,-21-21 0,21 21 0,-21-20 0,21-1 16,0 21-16,0-21 0,0 0 16,0 1-16,0-1 0,21-21 0,0 21 15,0-21-15,1 0 0,-1 0 0,21 0 16,0 0-16,-20 0 0,20 0 16,0-21-16,1 21 0,-1-21 0,0-1 15,1 1-15,-1 0 0,-21-21 0</inkml:trace>
  <inkml:trace contextRef="#ctx0" brushRef="#br1" timeOffset="90860.04">8615 13991 0,'0'0'0,"0"-42"0,0 21 16,0 0-16,0-1 16,-21 22-16,-1 0 15,1 22-15,21-1 0,-21 0 0,21 21 16,-21-21-16,21 22 0,0-1 15,-21 0-15,0 1 0,21 20 16,-22-20-16,22 20 0,0-21 0,-21 22 16,21-22-16,-21 1 0,21-1 15,-21 0-15,21 1 0,0-22 0,0 21 16,0-21-16,0 0 0,0 1 16,21-22-1,0 0-15,0 0 0,1 0 0,20-22 16,-21 22-16,0-21 0,22 0 15</inkml:trace>
  <inkml:trace contextRef="#ctx0" brushRef="#br1" timeOffset="91248.82">8911 14351 0,'0'-21'16,"0"42"-16,0-63 0,-21 42 31,0 0-31,0 21 0,21 0 0,-22 21 16,1-20-16,0 20 0,21-21 15,0 21-15,-21 1 0,21-22 0,-21 21 16,21-21-16,0 1 0,0-1 16,0 21-16,21-21 0,0 0 15,0-21-15,22 0 0,-22 22 0,21-22 16,-21 0-16,22 0 0,-1 0 0,0 0 16,-21-22-16,22 22 0,-1-21 15,-21 0-15,22 0 0,-22 0 0,0 0 16,0-1-16,-21-20 0,0 0 0,0 21 15,0-22-15,0 1 16,0 0-16,0-1 0,-21 22 0,0 0 16,0-21-16,-1 42 0,1-22 15,-21 22-15,21 0 0,0 0 0,-22 0 16,22 22-16,0-22 0,0 21 0,0 0 16,-1 0-16,1 0 0,21 22 15,0-22-15,0 0 0,0 0 0,0 0 16,0 0-16,21-21 0,1 0 15,-1 0-15,0 0 0</inkml:trace>
  <inkml:trace contextRef="#ctx0" brushRef="#br1" timeOffset="91640.6">9504 14415 0,'0'0'15,"21"-22"-15,-21 1 0,0 0 16,0 0-16,21 21 0,0-21 15,-21 0-15,21 21 0,1 0 0,-1-22 16,0 22-16,0 0 0,0 0 16,0 0-16,1 0 0,-1 0 0,0 22 15,-21-1-15,21 0 16,-21 0-16,21 21 0,-21-20 0,0 20 16,0-21-16,0 21 0,0-20 0,0 20 0,0-21 15,0 21-15,0-20 16,-21-1-16,21 0 0,-21 0 0,21 0 15,-21-21-15,21 21 0,-21-21 16,21-21 0,0 0-1,0 0-15,0 0 0,0-22 16,21 22-16,0 0 16,-21 0-16,21-21 0,0 20 0,-21 1 15,21-21-15,1 21 0,-1-22 16,0 22-16,0 0 0,0 0 15,0 0-15,-21 0 0,22 21 0,-22-22 16,21 1-16</inkml:trace>
  <inkml:trace contextRef="#ctx0" brushRef="#br1" timeOffset="91968.93">8170 13949 0,'-21'0'16,"42"0"-16,-42 21 0,42-21 16,22 0-16,-22 0 0,21 0 15,22 0-15,-1 0 0,1 0 0,84 0 16,-64 0-16,1 0 0,0 0 15,-1 0-15,-20 0 0,21-21 16,-22 21-16,1-21 0,-22 21 0,0 0 16,1 0-16,-22 0 0,0 0 15,-21-21-15,-21 21 16,-22 0 0,22 0-16,0 0 15,-21 0-15,-1 0 0,1 21 0,-21 0 16</inkml:trace>
  <inkml:trace contextRef="#ctx0" brushRef="#br1" timeOffset="92912.91">656 15663 0,'0'-21'32,"-21"21"-32,0 0 0,0 0 0,-22 0 15,1 0-15,21 21 16,-22 1-16,1-22 0,0 21 15,-1 21-15,1-21 0,0 22 0,21-1 0,-22 0 16,22 1-16,0 20 16,21 1-16,0-22 0,0 0 0,0 22 15,0-22-15,0 0 0,0-20 16,21 20-16,0-21 0,22 0 16,-22 0-16,21-21 0,22 0 0,-22 0 15,0 0-15,22 0 0,-22 0 16,0-21-16,22 0 0,-22 0 15,-21 0-15,22 0 0,-22-1 16,0 1-16,-21 0 0,0 0 0,0 0 16,0 0-16,-21-1 0,-21 1 15,-1 0-15,1 0 0,0 21 16,-1 0-16,1 0 0,0 0 0,-1 0 16,1 21-16,0 0 0,-1 0 15,22 1-15,0-1 0,0 0 16,0 0-16,21 0 0,0 0 0,0 22 15,0-22-15,0 0 16,0 0-16,21 0 0,0-21 0,0 0 16,0 0-16,22 0 0,-22 0 15,21 0-15</inkml:trace>
  <inkml:trace contextRef="#ctx0" brushRef="#br1" timeOffset="93096.32">1058 16066 0,'0'-22'16,"21"22"31,1 0-47,-1 0 15,0-21-15,0 21 16</inkml:trace>
  <inkml:trace contextRef="#ctx0" brushRef="#br1" timeOffset="93496.09">2244 15600 0,'-22'0'0,"44"0"0,-86 0 0,43-21 16,42 21 15,0 0-31,0 0 0,22 0 16,20 0-16,-20 0 0,20 0 15,-21 0-15,22 0 0,-1-21 0,1 21 16,-22 0-16,22 0 0,-22 0 16,0 0-16,1 0 0,-1 0 15,-21 0-15,0 0 0,1 0 0,-44 0 31,-20 0-31,21 0 0</inkml:trace>
  <inkml:trace contextRef="#ctx0" brushRef="#br1" timeOffset="93747.95">2476 15663 0,'0'22'0,"0"-44"0,0 86 0,0-22 16,0 1-16,0-1 0,0 0 16,-21 22-16,21-22 0,-21 0 0,21 22 15,-21-22-15,21 1 0,0-1 16,-21 0-16,0-21 0,21 22 0,-22-22 16,22 0-16,0 0 0,0 0 15,22-21 1,-1 0-1,0-21-15,21 0 0,-21 0 0</inkml:trace>
  <inkml:trace contextRef="#ctx0" brushRef="#br1" timeOffset="94825.34">3217 16023 0,'21'-21'0,"-42"42"0,64-63 0,-22 42 0,-21-21 16,0 0-16,0-1 0,0 1 15,0 0-15,0 0 0,-21 0 16,-22 0-16,22 21 0,0-22 16,0 22-16,0 0 0,-22 0 0,22 0 15,0 0-15,0 22 0,0-1 16,-22 0-16,22 21 0,0-21 0,0 22 16,21 20-16,-21-20 15,-1-1-15,1 0 0,21 1 0,0-1 16,0 0-16,0-21 0,0 1 15,0-1-15,0 0 0,21 0 0,1-21 16,-1 0-16,0 0 0,0 0 16,0 0-16,0 0 0,22 0 0,-22-21 15,0 21-15,21-21 0,-20 0 16,-1-1-16,21 1 0,-21 0 0,0-21 16,1 21-16,-1-1 0,0-20 15,-21 21-15,0-21 0,21-22 16,-21 43-16,0 0 0,0 0 0,0-1 15,-21 22 1,0 22 0,21-1-16,0 0 0,-21 0 15,21 21-15,-22 1 0,22-22 0,0 21 16,0 1-16,0-22 0,0 21 16,0-21-16,0 0 0,22 22 0,-1-22 15,0-21-15,21 21 0,-21 0 16,22-21-16,-1 0 0,22 0 0,-22 0 15,21 0-15,-20 0 0,20-21 16,1 0-16,-22 21 0,22-21 16,-22 0-16,0-1 0,1-20 0,-22 21 15,21 0-15,-21-22 0,-21 22 16,0-21-16,0 0 0,0 20 0,0-20 16,0 21-16,0-21 0,-21 20 15,0 1-15,0 21 0,0 0 0,-22 0 16,22 0-16,-21 0 0,21 21 15,-22 1-15,22-1 0,0 0 0,-21 21 16,20-21-16,1 1 0,21 20 16,0-21-16,0 0 0,0 0 0,0 1 15,0-1-15,0 0 0,0 0 16,21-21-16,1 0 16,-1 0-16,0 0 0,0 0 0,0 0 15,0 0-15,1 0 0,-1 0 16,0-21-16,0 0 0,0 21 0,0-21 15,1 21-15,-22-22 0,0 1 16,21 21-16,-21-21 0,21 21 16,-21 21 15,0 0-31,0 1 0,-21-1 16,21 0-16,0 0 0,0 21 15,0-20-15,-21 20 0,21-21 16,0 21-16,0 1 0,0-1 15,0 0-15,0 1 0,0 20 0,0-20 16,0 20-16,-22 1 0,22-22 16,0 21-16,-21 1 0,21-22 0,-21 1 15,21 20-15,-21-21 0,0-20 0,0 20 16,-1-21-16,1 21 0,0-20 16,-21-1-16,21-21 0,-22 21 0,1-21 15,21 0-15,-22 0 0,1 0 16,0-21-16,-1 21 0,1-21 0,21-1 15,-21 1-15,-1 0 0,22-21 16,-21 21-16,21-1 0,-1-20 16,1 21-16,21 0 0,-21-22 15,21 22-15,0-21 0,0 21 0,0 0 16,21-22-16,22 22 0,20-64 16,-21 43-16,1 0 0</inkml:trace>
  <inkml:trace contextRef="#ctx0" brushRef="#br1" timeOffset="95188.13">4657 15727 0,'0'0'15,"-22"0"1,1 21 0,21 0-16,-21 0 0,21 1 15,0 20-15,0-21 0,-21 21 0,0 1 16,21-1-16,-21 0 0,21 1 15,-22-1-15,22 0 0,0-20 0,-21 20 16,0-21-16,21 0 0,0 0 16,0 1-16,-21-1 0,0-21 31,21-21-31,0-1 16</inkml:trace>
  <inkml:trace contextRef="#ctx0" brushRef="#br1" timeOffset="95640.87">4254 15917 0,'0'-21'0,"0"42"0,0-84 16,0 42-16,0-22 0,0 22 0,0 0 15,0 0-15,0-21 0,22 20 16,-1 1-16,0 0 0,0 0 0,21 21 16,1-21-16,-1 21 0,0 0 15,1 0-15,20 21 0,-20-21 0,62 63 16,-41-41-16,-22 20 15,1 0-15,-1 1 0,0-1 16,-21 21-16,1-20 0,-1-1 0,-21 0 16,0 1-16,0-1 0,0 0 15,0 1-15,0-22 0,0 0 0,0 0 16,0 0-16,-21-21 0,-1 0 16,1 0-16,21-21 31,-21 0-31,21 0 0,0 0 0,0-22 15,0 1-15,0 0 0,0-1 0,21 1 16,-21 0-16,21-22 0,1 22 16,-1 0-16,0-1 0,-21 1 0,21 0 15,0-1-15,0 22 0,22-21 16,-22 42-16,0-21 0,0 21 16,0 0-16,1 0 0,-1 0 0,0 0 15,-21 21-15,21-21 0,-21 21 0,21 0 16,-21 0-16,0 0 0,0 1 15,0-1-15,0 0 16,0 0-16,0 0 0,0 0 16</inkml:trace>
  <inkml:trace contextRef="#ctx0" brushRef="#br1" timeOffset="97124.02">5884 16066 0,'21'-22'16,"-42"44"-16,64-65 0,-43 22 0,0 0 0,0 0 15,21 0-15,-21-1 0,0 1 16,0 0-16,0 0 0,0 0 0,-21 0 16,-1-1-16,1 1 0,0 21 0,0 0 15,-21 0-15,-1 0 0,22 0 16,-21 0-16,-1 21 0,22 1 0,-21-1 15,21 0-15,-22 21 0,22-21 16,0 22-16,0-1 0,0 0 0,21 22 16,-21-22-16,21-21 0,0 22 15,0-22-15,0 0 0,0 0 16,21 0-16,0-21 0,0 22 16,0-22-16,0 0 0,22 0 0,-22 0 15,21 0-15,-21 0 0,22-22 16,-1 1-16,-21 21 0,22-21 0,-22 0 15,21-21-15,-21 20 0,0-20 16,1 21-16,-1-21 0,0-1 16,0 22-16,-21-21 0,21-1 0,-21 22 15,0 0-15,0-21 0,0 21 16,-21 21 0,21 21-16,-21 0 15,21 0-15,0 0 0,0 22 16,0-22-16,0 21 0,0-21 15,0 0-15,0 22 0,0-22 0,21 0 16,0 0-16,0 0 0,1 1 0,-1-1 16,0-21-16,0 0 0,21 21 15,-20-21-15,20 0 0,-21 0 0,0 0 16,22 0-16,-22-21 0,0 0 16,21-1-16,-21 1 0,1 0 0,-1 0 15,-21 0-15,21-22 0,-21 22 16,21-21-16,-21 0 0,0 20 15,0 1-15,0-21 0,0 21 0,0 0 16,0 42 0,0 0-1,0 21-15,0-21 0,0 1 16,0 20-16,0-21 0,0 21 16,0-20-16,0 20 0,-21-21 0,21 0 15,0 0-15,0 1 0,0-1 0,-21 0 16,21-42 31,0 0-47,0-1 15,0 1-15,21 0 0,-21 0 0,21-21 16,-21 20-16,21-20 16,0 21-16,1-21 0,-1-1 0,0 22 15,0 0-15,0 0 0,0 0 16,1-1-16,-1 22 0,0 0 0,0 0 15,0 0-15,0 22 16,1-1-16,-22 0 0,0 21 16,0-21-16,21 1 0,-21-1 0,21 21 15,-21-21-15,0 0 0,0 1 16,0-1-16,0 0 0,21 21 16,-21-21-16,21-21 31,0 0-31,-21-21 15,22 0-15,-22 0 0,21 21 16,0-21-16,0-22 0,0 22 0,0 0 16,1-21-16,-1 21 0,21-22 0,-21 22 15,0 0-15,22-21 16,-43 20-16,21 22 0,0 0 0,-21-21 16,0 42-1,0 1 1,0-1-16,0 0 0,0 0 15,0 0-15,0 0 0,0 1 16,0-1-16,0 21 0,0-21 0,0 0 16,0 1-16,21-1 0,0 0 15,1 0-15,-1 0 0,0 0 16,0-21-16,0 0 0,22 0 16,-22 0-16,0 0 0,0 0 15,0 0-15,0 0 0,22-21 0,-22 0 16,0 21-16,0-21 0,0 0 15,1 0-15,-1-1 0,0 1 0,21-42 16,-42 20-16,21 22 0,-21-21 16,0 21-16,0 0 0,0-22 15,0 22-15,0 0 0,0 0 16,-21 21-16,0 0 0,0 0 0,0 0 16,0 21-16,-1 0 15,1 21-15,0-20 0,0 20 0,21 0 16,0 1-16,-21-1 0,21-21 15,0 21-15,0 1 0,0-1 0,0-21 16,21 0-16,-21 1 0,42-1 0,-21 0 16,1 0-16,20-21 15,0 0-15,1 0 0,20 0 0,-21 0 16,1 0-16,-1 0 0,22 0 0,-22-21 16,-21 21-16,21-21 0,22 0 15,-22-1-15,-21 1 0,1 0 0,-22 0 16,21 0-16,-21 0 15,0-1-15</inkml:trace>
  <inkml:trace contextRef="#ctx0" brushRef="#br1" timeOffset="98004.03">381 17166 0,'0'0'0,"-21"0"16,21 21 15,0 1-31,0-1 0,21 0 16,0-21-16,0 21 0,22-21 15,-1 21-15,0-21 0,1 0 16,-1 0-16,0 0 0,1 0 0,-1 0 15,0 0-15,1 0 0,-1 0 16,0-21-16,1 21 0,-22-21 16,21 0-16,-21 21 0,0-21 15,-21-1-15,0 1 16,0 0-16,0 0 0,0 0 16,-21 21-1,0 0-15,0 0 0,0 21 16,0 0-16,-1 0 0,22 22 15,-21-22-15,21 21 0,-21 0 0,0 1 16,21 20-16,0-20 0,-21-1 16,21 21-16,-21-20 0,-1 20 15,22-20-15,0-1 0,-21 0 16,0-21-16,21 22 0,-21-22 0,21 0 16,0 0-16,0 0 15,0-42 16,0 0-31,0 0 0,0 0 16,0 0-16</inkml:trace>
  <inkml:trace contextRef="#ctx0" brushRef="#br1" timeOffset="98231.9">466 17611 0,'0'21'0,"21"-21"15,0 21-15,0-21 0,0 0 16,0 0-16,1 0 0,-1 0 16,21 0-16,-21 0 0,22 0 0,-1 0 15,-21 0-15,21-21 0,1 21 16,-1-21-16,-21 21 0,0 0 16,22 0-16,-43-21 0,21 21 0,-21-22 15,0 1-15,0 0 16</inkml:trace>
  <inkml:trace contextRef="#ctx0" brushRef="#br1" timeOffset="98428.79">1291 17484 0,'21'0'15,"-42"0"-15,63 0 0,-20 0 63,-1-21-48,0 21 1</inkml:trace>
  <inkml:trace contextRef="#ctx0" brushRef="#br1" timeOffset="98932.5">2561 17484 0,'0'0'0,"0"-21"0,0-1 16,0 1-16,0 0 15,0 0-15,0 0 0,0 0 16,0-1-16,0 1 15,-21 21-15,0 0 16,0 0-16,-1 0 16,1 21-16,0-21 0,-21 22 0,21-1 15,-1 21-15,1-21 0,-21 22 16,21-1-16,0 0 0,21 22 16,0-22-16,-22 22 0,22-22 0,0 0 15,0 1-15,0-22 0,22 21 16,-1-21-16,0 0 0,0 1 15,0-22-15,0 21 0,22-21 0,-1 0 16,0 0-16,1 0 0,-1 0 16,22-21-16,-22-1 0,21 1 0,-20 0 15,20 0-15,-20 0 0,-1-22 16,0 22-16,1-21 0</inkml:trace>
  <inkml:trace contextRef="#ctx0" brushRef="#br1" timeOffset="99168.36">3196 17293 0,'0'0'0,"0"-63"32,-21 63-32,21 21 15,0 0-15,0 0 0,-21 0 0,21 22 16,-21-1-16,21 0 0,-22 1 16,22-1-16,0 0 0,0 1 15,-21 20-15,21-20 0,-21-1 0,21-21 16,-21 21-16,21-20 15,0 20-15,0-21 0,0 0 16,0 0-16,21-21 16,21 0-16,-20 0 15,-1-21-15,0 0 0,21 0 0</inkml:trace>
  <inkml:trace contextRef="#ctx0" brushRef="#br1" timeOffset="100373.67">3873 17441 0,'0'0'0,"0"-21"0,0 0 0,-21 21 31,0 0-31,0 0 0,0 0 0,0 0 16,-22 0-16,1 0 0,21 0 16,-22 21-16,1 0 0,0 1 0,21 20 15,-22-21-15,22 21 0,-42 43 16,41-43-16,22-20 15,-21 20-15,21 0 0,0-21 0,0 22 16,0-22-16,0 0 0,21 0 16,22 0-16,-22-21 0,0 0 15,21 0-15,1 0 0,-22 0 16,21-21-16,1 0 0,-1 0 16,0 0-16,1 0 0,-1-1 15,-21 1-15,0-21 0,22 21 16,-22-22-16,-21 1 0,0 21 0,21-21 15,-21-1-15,0 1 0,0 21 16,0 0-16,0-1 0,0 1 0,0 0 16,0 42-1,0 0 1,0 1-16,0 20 0,-21-21 16,21 21-16,0-20 0,0 20 0,0-21 15,0 21-15,0-20 0,0 20 16,0-21-16,0 0 0,0 0 15,0 1-15,0-1 0,21-21 16,0 0-16,0 0 0,0 0 16,22 0-16,-22 0 0,0 0 0,21 0 15,1-21-15,-22-1 0,21 1 16,1 0-16,-1 0 0,-21 0 0,21-22 16,1 1-16,-22 21 0,21-21 15,-21-1-15,1 22 0,-22-21 0,0 21 16,0-1-16,0 1 0,-22 21 31,1 21-15,21 1-16,0-1 0,0 21 15,0-21-15,0 22 0,0-22 16,0 0-16,0 21 0,0-21 0,0 1 16,21-1-16,-21 0 0,22 0 15,-22 0-15,21 0 0,0 1 16,0-22-16,-21-22 47,0 1-47,-21 21 0,0-21 15,0 0-15,-1 0 0,22 0 0,-21-1 16,0 22-16,0-21 0,0 21 16,0 0-16,-1 0 15,1 0-15,0 21 16,21 1-16,0-1 0,0 0 15,0 0-15,0 0 0,21 0 16,0 1-16,-21-1 0,22-21 16,-1 21-16,0 0 0,21-21 0,-21 0 15,1 0-15,20 0 0,-21 0 16,21 0-16,-20 0 0,20-21 0,0 21 16,1-21-16,-1 0 15,0-1-15,1 1 0,-1 0 0,0 0 16,1-21-16,-1 20 0,0-20 0,-21 0 15,22-1-15,-22 22 0,0-21 16,0 21-16,-21 0 0,0-1 16,0 1-16,-21 21 15,0 0-15,0 0 16,0 21-16,21 1 0,-22-1 0,22 0 16,0 21-16,-21-21 0,21 1 15,0 20-15,0-21 0,0 0 16,0 0-16,21 22 0,1-22 0,-22 0 15,21-21-15,0 21 0,-21 0 16,0 1-16,21-22 0,0 0 16,-42 0 15,0 0-15,0 0-16,0 0 0,-1 0 0,1 0 15,0 0-15,0-22 0,21 1 16,0 0-1,0 0-15,0 0 0</inkml:trace>
  <inkml:trace contextRef="#ctx0" brushRef="#br1" timeOffset="100719.48">6075 17399 0,'0'-21'0,"-21"-64"31,21 64-31,0 0 0,0 0 0,-22 0 16,1 21-16,0 0 16,0 21-1,21 0-15,0 0 16,-21 21-16,0 1 0,-1-22 15,22 42-15,-21-20 0,0-1 0,21 0 16,-21 1-16,0-1 0,0 0 16,21 1-16,-22-22 0,1 21 0,21-21 15,0 1-15,-21-1 16,21-42 15,0-1-31,-21 1 16</inkml:trace>
  <inkml:trace contextRef="#ctx0" brushRef="#br1" timeOffset="101167.74">5546 17378 0,'0'0'0,"0"-21"0,-22 0 0,22-1 16,0 1-16,0 0 0,0 0 16,22 0-16,-1 0 0,0 21 15,21-22-15,-21 1 0,22 0 0,20 21 16,-20 0-16,20-21 0,1 21 15,-1 0-15,-21 0 0,22 21 0,-1 0 16,-20 0-16,-1 22 0,0-22 16,1 21-16,-1 1 0,-21-1 0,0 0 15,1 1-15,-1-1 16,-21 0-16,0 1 0,0-1 0,0 0 16,0-21-16,0 22 0,-21-22 15,21 0-15,-22 0 0,22 0 0,0-42 47,0 0-47,0 0 0,0 0 16,0-22-16,0 22 0,22-21 0,-22 0 15,21-1-15,0 1 0,0-22 16,0 22-16,-21 0 0,21-22 0,1 22 16,-1 0-16,0 20 0,0-20 15,0 21-15,0 0 0,1 21 16,-1 0-1,0 21-15,-21 0 0,0 0 16,0 0-16,0 1 0,0-1 16,0 0-16,0 0 0,0 0 0,0 0 15,21 1-15,-21-1 0</inkml:trace>
  <inkml:trace contextRef="#ctx0" brushRef="#br1" timeOffset="102563.97">7302 17568 0,'0'0'0,"0"-21"0,22 0 0,-22 0 16,0 0-16,0 0 0,0-22 16,0 22-16,0 0 0,0 0 0,0-22 15,0 22-15,-22 0 0,1 21 16,0-21-16,0 21 0,0 0 0,0 0 15,-22 0-15,22 0 0,-21 0 16,21 21-16,-22 0 0,22 0 0,-21 1 16,21-1-16,-1 21 0,1 0 15,0 1-15,21-22 0,0 21 16,-21 1-16,21-1 0,0 0 16,0-21-16,0 1 0,21 20 0,0-21 15,0-21-15,1 21 0,20-21 16,-21 0-16,0 0 0,0 0 0,22 0 15,-22 0-15,0 0 0,21-21 16,-20 0-16,-1 0 0,0 0 16,0-1-16,0 1 0,0-21 15,-21 21-15,0-22 0,22 22 0,-22-21 16,21 21-16,-21 0 0,0-1 0,0 1 16,0 0-16,0 42 31,0 0-31,0 22 15,0-22-15,0 0 0,0 21 0,0-20 16,21-1-16,0 0 0,0 0 16,0 0-16,1 0 0,-1 1 0,21-22 15,-21 0-15,0 0 0,22 0 16,-22 0-16,21 0 0,1 0 16,-22-22-16,21 1 0,-21 21 15,0-42-15,-21 21 0,22 0 0,-22-1 16,21-20-16,-21 0 0,0 21 15,0-22-15,0 22 0,0 0 16,0 0-16,0 42 31,0 0-31,0 21 16,0-20-16,0-1 0,0 21 16,0-21-16,0 0 0,-21 22 15,21-22-15,0 0 0,0 0 0,0 0 16,0 1-16,0-1 0,0 0 15,0 0-15,0-42 32,0 0-17,0 0-15,21-1 16,0-20-16,-21 21 0,21-21 0,-21 20 16,21-20-16,0 21 0,1-21 15,20-22-15,-21 43 16,0 0-16,0 0 0,1 21 15,-1 0-15,0 0 0,0 21 16,-21 0-16,21 0 16,-21 0-16,21 22 0,-21-22 15,0 0-15,0 21 0,22-21 0,-22 1 16,0-1-16,21 0 16,-21 0-16,0 0 0,0 0 15,21-42 16,-21 0-31,21 21 0,-21-21 16,21 0-16,0-22 0,-21 22 0,22 0 16,-1-21-16,0 21 0,0-1 15,0-20-15,0 21 0,22 0 0,-22 0 16,0-1-16,0 1 0,22 21 16,-22 0-16,0-21 0,0 21 0,0 0 15,0 21 1,-21 0-16,0 1 0,0-1 15,0 0-15,0 21 0,0-21 16,0 1-16,0-1 0,0 21 0,0-21 16,0 0-16,0 1 15,0-1-15,0 0 0,0 0 0,22 0 16,-1-21-16,0 21 0,0-21 16,0 0-16,0 0 0,1 0 15,20 0-15,-21 0 0,0-21 16,22 0-16,-22 0 0,0 0 0,0 0 15,0-1-15,0 1 0,1 0 16,-1-21-16,0 21 0,0-22 0,-21 1 16,0 21-16,0 0 0,0-1 15,0 1-15,0 0 0,0 0 0,-21 21 16,0 21 0,0 0-16,-1 0 15,1 1-15,0-1 0,0 21 0,0-21 16,21 22-16,0-22 0,0 21 15,0-21-15,0 22 0,0-22 0,0 0 16,21 0-16,-21 0 0,21 0 16,0-21-16,22 0 0,-22 0 15,0 0-15,21 0 0,-21 0 0,22 0 16,-22 0-16,21-21 0,-21 0 0,22-21 16</inkml:trace>
  <inkml:trace contextRef="#ctx0" brushRef="#br1" timeOffset="103904.2">12827 8149 0,'0'0'0,"-21"0"0,0 0 16,-1 0-16,1 0 0,-21 0 16,21 0-16,0-21 0,-1 0 15,1 21-15,0-21 0,0 0 0,21-22 16,0 22-16,-21 0 0,21 0 0,0-22 15,0 22-15,0 0 0,21-21 16,0 21-16,-21-1 0,42 1 0,-20 0 16,20 0-16,-21 0 0,21 0 0,1 21 15,-1 0-15,0-22 0,1 22 16,-1 0-16,0 0 0,-20 0 0,20 22 16,-42-1-16,0 21 15,0-21-15,0 0 0,-42 1 0,20 20 16,-20 0-16,0 1 0,-1-1 15,1 0-15,0 1 0,-1 20 16,1-21-16,0 1 0,21-1 0,-1 0 16,1 1-16,0-1 0,21-21 0,-21 22 15,21-22-15,0 0 0,0 0 16,0 0-16,0 0 0,21 1 0,0-22 16,0 0-16,22 0 0,-22 0 0,21 0 15,1 0-15,-22 0 0,21 0 16,22-22-16,-22 22 0,0-21 0,1 0 15,-1 0-15,0 0 0,1 0 16,-22-1-16,0 1 0,0-21 0,-21 21 16,0 0-16,0-22 0,0 22 15,-21 0-15,0-21 0,0 20 0,-22 1 16,1 21-16,0-21 0,-1 21 16,22 0-16,-21 0 0,-1 0 0,1 0 15,21 21-15,-21 0 0,20-21 16,1 22-16,0-1 0,0 0 0,21 0 15,0 0-15,0 0 0,0 1 16,0-1-16,21-21 16,21 0-16</inkml:trace>
  <inkml:trace contextRef="#ctx0" brushRef="#br1" timeOffset="104228.33">13652 8170 0,'0'22'16,"22"-22"15,-1 0-31,0 0 31,-21-22-31,0 1 0,0 0 16,-21 21 0,0-21-1,-1 21-15,1 0 0,0 0 16,0 21 0,21 0-1,21-21-15,0 0 0,0 0 16,1 0-16,-1 0 0</inkml:trace>
  <inkml:trace contextRef="#ctx0" brushRef="#br1" timeOffset="104644.56">14647 7408 0,'0'-21'16,"0"42"-16,0-63 0,0 21 0,0 0 16,0 0-16,0 42 31,0 0-31,21 21 15,-21 1-15,22-1 0,-1 0 16,21 22-16,-21-22 0,0 22 0,1-22 16,20 21-16,-21 1 0,0-1 15,22 1-15,-22-1 0,0 1 0,0-22 16,0 1-16,-21-1 0,0 0 0,21 1 16,-21-22-16,22 21 0,-22-21 0,0 0 15,0 1 1,0-44-1,0 1-15,0 0 16,0-21-16,21 21 0,0-22 16,-21 1-16</inkml:trace>
  <inkml:trace contextRef="#ctx0" brushRef="#br1" timeOffset="104928.64">15409 7430 0,'21'-22'0,"-42"44"0,42-86 15,-21 43-15,0 0 0,-21 21 32,0 21-32,0 0 0,0 21 0,0 1 15,-22-22-15,1 21 0,21 22 0,-22-22 16,1 0-16,-43 64 16,43-42-16,0-22 0,-1 22 0,22-22 15,-21 21-15,0-20 0,20-1 16,1 0-16,0-20 0,0 20 0,0-21 15,21 0-15,0 0 0,0 1 0,0-1 16,21-21 15,0 0-31,0 0 16,0-21-16,22 21 0</inkml:trace>
  <inkml:trace contextRef="#ctx0" brushRef="#br1" timeOffset="105271.45">15494 7916 0,'0'0'0,"0"22"16,0-1 0,0 0-16,0 0 0,0 21 15,0 1-15,0-1 0,0 0 16,0 1-16,0 20 0,0-20 0,-21-1 15,0 21-15,21-20 0,-22 20 16,1 1-16,21-1 0,-21 1 0,0-1 16,0 1-16,0 20 0,-1-20 0,1-1 15,0 1-15,0-1 0,21 1 16,-21-22-16,0 22 0,21-22 0,-22 0 16,22 43-16,-21-43 0,21 1 15,-21-22-15,21 0 0,0 0 0,0-42 31,0 0-15,0 0-16,0 0 0,0-22 16,21 1-16,0 0 0</inkml:trace>
  <inkml:trace contextRef="#ctx0" brushRef="#br1" timeOffset="105612.25">15367 8319 0,'0'-64'0,"0"128"0,0-170 15,0 63-15,0 22 0,0-21 0,0 21 16,0-22-16,0 22 0,0 0 16,21 0-16,0 0 0,-21 0 0,21-1 15,22 1-15,-22 0 0,21 21 16,-21-21-16,22 21 0,-1 0 16,0 0-16,-20 0 0,-1 21 0,21 0 15,-21 0-15,0 1 0,-21 20 0,0-21 16,0 21-16,0 1 0,0-22 15,0 21-15,-42 22 0,21-43 16,0 21-16,0-21 0,-1 1 16,-20-22-16,21 21 0,0-21 15,0 0-15,-1 21 0,1-21 0,0 0 16,21 21-16,-21-21 0,42-21 31,0 0-15,0 21-16,1-21 0,20 21 15,-21-22-15</inkml:trace>
  <inkml:trace contextRef="#ctx0" brushRef="#br1" timeOffset="106150.94">16552 7980 0,'0'0'0,"0"-21"0,0 0 16,0-1-16,0 1 0,-21 21 15,0-21-15,0 0 0,0 21 16,-1 0-16,-20 0 0,21 0 0,0 0 16,-22 0-16,22 0 15,-21 21-15,0 0 0,20 0 0,-20 1 16,21 20-16,0 0 0,0-21 0,-1 22 16,1-1-16,0 0 0,21-20 15,-21 20-15,21-21 0,0 21 0,0-20 16,0-1-16,0 0 0,21 0 15,0-21-15,22 0 0,-22 0 16,0 0-16,21 0 0,-21-21 0,22 0 16,-1 21-16,0-21 0,-20-1 15,20 1-15,-21-21 0,21 21 0,-20-22 16,-1 1-16,0 0 0,0 21 0,0-22 16,0 1-16,-21 21 0,0 0 15,0-1-15,0 1 0,-21 42 47,0 1-47,21-1 0,-21 0 0,21 21 16,-21 1-16,21-22 0,-21 21 15,21 0-15,0-20 0,0 20 16,0-21-16,0 0 0,0 0 0,0 22 16,0-22-16,21-21 0,-21 21 0,21 0 15,0-21-15,0 0 0,22 0 16,-22 0-16,0 0 0,21 0 0,-21 0 0,22 0 15,-1-21-15,-21 21 0,22-21 16,-22 0-16,21-22 0,-21 22 16,0-21-16,22 21 0</inkml:trace>
  <inkml:trace contextRef="#ctx0" brushRef="#br1" timeOffset="106409.8">17208 7662 0,'0'0'0,"0"-21"0,0-21 15,0 21-15,0 0 0,0-1 16,0 1-16,-21 21 15,21 21-15,-21-21 0,21 22 16,-21 20-16,21-21 0,0 21 16,-21 1-16,21-22 0,0 21 15,-21 1-15,21 20 0,0-21 0,0 1 16,0-1-16,0 0 0,0 1 16,0-1-16,0 0 0,0-20 0,0-1 15,0 21-15,0-21 0,0 0 0,0 1 16,21-22 15,0 0-31,0-22 0,-21 1 16,21 0-16,0-21 0,1 21 0,20-22 15</inkml:trace>
  <inkml:trace contextRef="#ctx0" brushRef="#br1" timeOffset="106913.02">17674 7451 0,'0'0'0,"0"-21"0,0 42 32,0 0-32,0 0 0,0 21 0,0-20 15,-21 20-15,21 0 0,-21-21 0,21 22 16,-21-1-16,21 0 0,0 1 16,0-1-16,-22 22 0,22-22 0,0 0 15,-21-21-15,21 22 0,0-1 16,0-21-16,0 0 0,0 1 15,0-1-15,0 0 0,0 0 0,-21-21 16,0 0 0,21-21-1,0 0-15,0 0 0,0-1 0,0 1 16,0 0-16,0-21 0,0-1 16,21-20-16,0 21 0,0-1 15,1 22-15,-1-21 0,21 21 0,-21-22 16,22 22-16,-22 0 15,21 0-15,-21 0 0,22 21 0,-1 0 0,-21 0 16,21 0-16,-20 0 0,20 21 0,-21-21 16,0 21-16,0 21 15,1-21-15,-22 22 0,0-1 0,0 0 16,0 1-16,0-1 0,0 0 0,0 1 16,0-22-16,0 21 0,-22-21 15,1 22-15,21-22 0,-21 0 0,0-21 16,21 21-16,0 0 0,-21-21 15,0 0 1,21-21 0,0 0-16,0 0 0,0 0 0,-22 0 15</inkml:trace>
  <inkml:trace contextRef="#ctx0" brushRef="#br1" timeOffset="107145.06">16997 7768 0,'21'0'16,"0"0"0,0 0-16,22 0 15,-22 0-15,21 0 0,0 0 0,1 0 16,-1 0-16,0 0 0,1-21 15,-1 21-15,0 0 0,1 0 0,-22 0 16,21 0-16,-21-21 0,1 21 16,-1 0-16</inkml:trace>
  <inkml:trace contextRef="#ctx0" brushRef="#br1" timeOffset="107444.38">18986 8107 0,'22'0'16,"-44"0"31</inkml:trace>
  <inkml:trace contextRef="#ctx0" brushRef="#br1" timeOffset="127558.87">4932 16785 0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3T04:32:02.6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3260 9546 0,'0'-21'93</inkml:trace>
  <inkml:trace contextRef="#ctx0" brushRef="#br0" timeOffset="2351.37">0 8551 0,'0'-21'47,"0"0"31,0 0-31,0 0-31,0 0 30,0 42 33,0 0-64,0 0-15,0 0 0,0 0 16,0 1-16,0-1 15,0 0-15,0 0 0,0 0 16,0 0-16,0 1 0,0-1 16,0 0-16,0 0 0,0 0 0,0 22 15,0-22-15,0 0 0,0 0 16,0 0-16,0 0 0,0 1 0,0-1 16,0 0-16,0 0 15,0 0-15,0 0 0,0 1 16,21-44 31,21 22-47,1-21 0,-1-21 15,22 21-15,-1-22 0,22 1 16,-22 0-16,43-1 0,-21-20 16,21 21-16,-1-1 0,1-20 0,0 20 15,21-20-15,-21 21 0,21-1 16,-21 1-16,0 0 0,-22-1 0,1 22 15,0 0-15,-22-21 16,-21 20-16,1 1 0,-1 21 0,-21-21 16,0 0-16,1 21 0,-1-21 0,0 21 31,-21-21-31,0 42 78,0 0 31</inkml:trace>
  <inkml:trace contextRef="#ctx0" brushRef="#br0" timeOffset="5535.19">190 9927 0,'-21'0'62,"0"0"-46,21-21-16,0 0 16,-21 21-16,21-21 0,-21 21 15,21-21-15,0-1 16,0 1-1,0 42 48,0 1-63,0-1 16,0 0-16,0 0 0,0 0 15,0 0-15,0 1 0,0 20 16,0-21-16,0 21 0,0-20 0,0-1 15,0 21-15,0-21 0,-21 0 16,21 1-16,0 20 0,0-21 16,0 0-16,0 0 0,0 1 15,0-1-15,0 0 16,21-21 0,0 0-1,0 0-15,21 0 0,-20 0 16,-1 0-16,21-21 0,0 0 15,1 21-15,20-22 0,-20 1 16,20 0-16,1 0 0,-1 0 0,1-22 16,-1 22-16,22 0 0,-22-21 15,22-1-15,0 1 0,-1 0 16,1-1-16,21 1 0,-22 0 16,1 21-16,0-22 0,-22 22 0,1-21 0,-1 21 15,1-1-15,-22 1 0,-21 0 16,22 0-16,-22 21 0,0-21 0,0 21 15,0-21 1,-21-1 15,0 44 79,0-1-79,0 0-15,0 0-16</inkml:trace>
  <inkml:trace contextRef="#ctx0" brushRef="#br0" timeOffset="7974.21">63 11409 0,'0'0'0,"0"21"141,0 0-141,-21 0 0,21 1 0,-21 20 15,21-21-15,0 21 0,-21-20 16,21 20-16,0-21 0,0 0 0,0 22 16,0-22-16,0 0 0,0 21 15,0-21-15,0 1 0,0-1 16,0 0-16,0 0 0,0 0 0,0 0 15,0 1-15,0-1 16,21 0-16,21-21 0,-20 0 16,20 0-16,0 0 0,22 0 15,-22 0-15,43-21 0,-22 0 16,22-1-16,0-20 0,-1 21 0,1-21 16,21 20-16,0-20 0,-1 0 15,1-1-15,21 1 0,-21 0 0,21 21 16,-42-22-16,21 1 0,63-22 15,-106 22-15,-20 21 0,20 0 16,-20 0-16,-22-1 16,0 22-16,0 0 0,0-21 0,0 21 15,-21 21 48,-21-21-63,21 22 0,-21-22 15,21 21-15,-21-21 0,21 21 0,-21 0 16,21 0-16,-21 0 0</inkml:trace>
  <inkml:trace contextRef="#ctx0" brushRef="#br0" timeOffset="8751.9">148 12679 0,'0'0'0,"0"-21"31,0 42-15,0 21 0,-21-21-16,21 22 0,-21-22 15,0 21-15,-1 1 0,1 20 0,0-21 16,0 1-16,21-1 15,0 0-15,0 1 0,0-1 0,0 0 16,0-20-16,0 41 0,0-42 16,0 0-16,0 22 0,0-22 15,0 0-15,21-21 16,21 0-16,1 0 0,20 0 16,1 0-16,-1 0 0,22 0 15,0-21-15,-1 0 0,22 0 16,-21-1-16,21-20 0,-1 21 15,-20-21-15,21 20 0,0-20 0,0 21 16,-1-21-16,-20 20 0,0-20 16,-22 21-16,1 0 0,-1 0 0,-20-1 15,-22 22-15,21-21 0,-21 21 16,0 0-16,1 0 16,-44 0 62,22-21-63</inkml:trace>
  <inkml:trace contextRef="#ctx0" brushRef="#br0" timeOffset="10300.25">9715 11007 0,'0'0'0,"-21"0"16,0 0-1,42 0 32,22 0-31,-22 0-16,0 0 0,21 0 0,1 0 15,20 0-15,1 0 0,-1 0 16,1 0-16,-1 0 0,22 0 16,-1 0-16,1 0 0,21 0 0,21 0 0,0 0 15,0 0-15,0 0 0,0 0 16,0 0-16,21 0 0,-21 21 0,21-21 16,22 0-16,-22 0 0,0 21 15,0 0-15,-21-21 0,21 21 16,0-21-16,1 0 0,-22 22 0,21-22 15,-21 0-15,-21 0 0,-1 0 16,-20 21-16,0-21 0,-22 0 0,22 0 16,-43 0-16,22 0 0,-22 0 15,-21 0-15,22 0 0,-22 0 0,0 0 16,0 0 0,-21 21 30,0 0-46,-21-21 0,21 21 0,0 0 16,0 1-16,-21-1 16,21 21-16,-21-21 0,21 0 0,-22 22 15,22-1-15,-21-21 0,21 22 16,0-1-16,-21 0 0,21 22 0,-21-22 16,21 0-16,-21 1 0,21 20 0,0 1 15,-21-22-15,-1 22 0,22-1 16,-21-21-16,21 22 0,0-22 15,-21 22-15,0-22 0,21 22 0,-21-22 16,21 0-16,0 1 0,-21-22 16,21 21-16,-22-21 0,22 22 0,0-22 0,0 21 15,0-21-15,-21 0 16,21 1-16,-21-22 0,21 21 0,0 0 16,-21-21-1,21 21-15,-21-21 31,0 0-15,-1 0 0,22-21-16,-21 21 0,0 0 15,-21-21-15,-1 21 0,1 0 16,0 0-16,-1 0 0,-20-21 16,21 21-16,-22 0 0,22 0 15,-22 0-15,22 0 0,0 0 0,-1 0 16,1 0-16,21 21 0,-22-21 15,22 0-15,0 0 0,0 0 0,0 0 16,0 0 0,-1 0-16,22-21 47,22-1-47,-22 1 15,21 0-15,0 21 0</inkml:trace>
  <inkml:trace contextRef="#ctx0" brushRef="#br0" timeOffset="10758.98">13229 12319 0,'0'0'0,"-21"0"15,0 0 1,0 21-16,-1 0 0,1-21 15,0 22-15,0 20 0,0-21 16,0 0-16,-1 0 0,-20 1 0,21 20 16,0-21-16,-22 0 0,22 22 15,-21-22-15,21 21 0,-22-21 0,22 0 16,-21 1-16,21 20 0,0-21 16,-1 0-16,1-21 0,0 21 0,0-21 15,21 22-15,21-44 47,0 22-47,0 0 0,-21-21 0,22 21 16,-1 0-16,0 0 0,0 0 15,0 0-15,0 0 16,1 21-16,-22 1 0,21-1 0,0-21 16,0 21-16,0 0 0,0 0 15,1 0-15,-1 1 0,0-22 16,-21 21-16,21 0 0,0 0 15,0 0 1,1-21-16,-22-21 31,0 0-15,0 0-16</inkml:trace>
  <inkml:trace contextRef="#ctx0" brushRef="#br0" timeOffset="11627.19">10012 11261 0,'0'0'0,"-21"0"0,21-21 15,-22 21-15,22-22 16,-21 1-16,0 0 15,21 0-15,0 0 16,0 0-16,0-1 16,21 1-16,0 21 0,1-21 0,-1 0 15,21 0-15,0 0 0,1 21 16,-1-22-16,0 1 0,43-21 16,-43 21-16,1 0 0,-22-1 15,21 1-15,-21 0 0,22 21 16,-22-21-16,-42 21 31,0 21-31,-1 0 0,1 0 16,-21 1-16,21-1 15,-22 0-15,1 0 0,21 0 0,-21 0 16,-22 1-16,22-1 0,-1 0 0,1 0 16,0 0-16,-1 0 0,-20 1 15,42-22-15,0 21 0,-1-21 16,1 0-1,42-21 1,1 21-16,-1 0 16,21 0-16,-21 0 0,22-22 0,-22 22 15,21 0-15,0 0 0,-20 0 16,20 22-16,0-1 0,-21 0 16,22 0-16,-22 0 0,21 22 0,-21-22 15,1 21-15,-1-21 0,21 43 16,-42-22-16,0-21 0,21 0 15,-21 1-15,21-1 0,-21 0 0,0 0 16,0 0 0,0 0-16,22-21 15,-1 0-15</inkml:trace>
  <inkml:trace contextRef="#ctx0" brushRef="#br0" timeOffset="12283.81">14499 11494 0,'0'21'0,"21"-42"31,0 21-31,1-22 16,-1 1-16,0 0 0,0 0 16,21 0-16,-20 0 0,-1-22 0,21 22 15,-21-21-15,0-1 0,1 22 0,-1-21 16,0 21-16,-21 0 0,0-22 16,-21 64 15,21 1-31,-21-1 0,-1 21 0,1 0 15,0 1-15,0-1 0,21 22 16,0-22-16,-21 0 0,21 1 0,-21 20 16,21-21-16,0 1 0,0-1 0,0 0 15,0-20-15,0 20 0,0 0 16,0 1-16,0-22 0,0 21 0,0-21 16,0 0-16,0 1 0,0-1 15,0 0-15,-22-21 0,1 21 0,0-21 16,0 0-16,-21 0 0,20 0 15,-20 0-15,21 0 0,-21-21 16,20 21-16,-20-21 0,21 0 0,0-1 16,0 22-16,21-21 0,0 0 0,0 0 15,0 0-15,0 0 16,21-1-16,0 1 0,0 0 0,21 0 16,-20 0-16,20-22 0</inkml:trace>
  <inkml:trace contextRef="#ctx0" brushRef="#br0" timeOffset="12523.21">15049 11345 0,'43'-42'0,"-86"84"0,107-105 0,-43 42 0,0 0 0,-21-1 16,21 1-16,-42 21 31,21 21-31,-21 22 0,0-22 16,0 21-16,21 1 0,-21-1 15,-1 0-15,22 1 0,-21-1 0,0 0 16,0 1-16,21-1 0,-21 0 15,0 1-15,-1-1 0,22-21 0,0 21 16,0-20-16,-21-1 0,21 21 16,0-21-16,0 0 0,21-21 31,-21-21-31,22 0 16</inkml:trace>
  <inkml:trace contextRef="#ctx0" brushRef="#br0" timeOffset="12706.1">14795 11642 0,'0'0'0,"22"0"16,-1 0 0,0 0-16,21 0 0,-21 0 15,22 0-15,-1 0 0,22 0 0,-22-21 16,21 21-16,1-22 0,-1 22 15,1-21-15,-1 0 0,1 21 0</inkml:trace>
  <inkml:trace contextRef="#ctx0" brushRef="#br0" timeOffset="13720.72">16065 11345 0,'0'0'0,"-21"0"31,0 22-31,0-1 16,0 0-16,21 0 0,-21 0 15,-1 22-15,1-1 0,0-21 0,21 21 16,0 1-16,-21-22 0,0 21 0,21 1 16,0-22-16,0 0 0,0 21 15,0-21-15,0 1 0,0-1 16,0 0-16,0 0 0,0 0 0,21-21 16,0 0-16,0 0 0,22 0 0,-22 0 15,21 0-15,0 0 0,1-21 16,-1 0-16,0 0 0,22 0 0,-22-22 15,1 22-15,-22-21 0,21-1 16,0 1-16,-20 0 0,20 21 16,-21-22-16,0 1 0,0 21 0,-21 0 15,0-1-15,-21 44 32,0-1-32,0 0 15,0 0-15,0 0 0,-1 22 0,1-22 16,0 0-16,0 0 0,0 21 0,21-20 15,-21-1-15,21 0 0,0 0 16,0 0-16,0 0 0,0 1 16,42-1-16,-21-21 15,21 0-15,-20 0 0,20 0 0,-21 0 16,21 0-16,1 0 0,20-21 16,-20 21-16,-1-22 0,0-20 15,22 21-15,20-21 0,-41-1 16,-1 22-16,0 0 0,-20 0 0,-1 0 15,-21-1-15,-21 44 16,-22-1 0,22 0-16,0 0 0,0 0 15,0 0-15,21 1 0,-22-1 0,22 0 16,0 0-16,0 0 0,0 0 16,0 1-16,0-1 0,0 0 15,0 0-15,22-21 0,-22-21 47,0 0-47,0 0 0,-22-1 16,1 1-16,0 0 0,0 21 15,0-21-15,0 21 16,-1 0-16,22 21 31,0 0-31,0 0 0,22 1 16,-1-1-16,21 0 15,-21 0-15,0-21 0,22 0 16,-1 21-16,0-21 0,1 0 0,20 0 16,-20 0-16,20 0 0,1 0 15,-22-21-15,21 21 0,-20-21 0,-1 0 16,22 0-16,-22-1 0,-21-20 16,21 21-16,-20-21 0,-1 20 0,0-20 15,-21 21-15,21-21 0,-21 20 0,0 1 16,0 0-16,-21 21 15,0 0-15,0 0 0,-1 21 16,1 0-16,0 1 0,21-1 16,-21 0-16,0 0 0,0 0 0,21 22 15,0-1-15,0-21 0,0 0 16,0 0-16,0 22 0,0-22 16,0 0-16,21 0 0,0 0 15,21-21-15,-21 0 0,22 22 16,-22-22-16,21 0 0,1 0 15,-1 0-15,21-22 0,-20 22 0,20-21 16,1 0-16,-1 0 0</inkml:trace>
  <inkml:trace contextRef="#ctx0" brushRef="#br0" timeOffset="14208.08">18796 11557 0,'0'0'0,"0"-21"16,21-21-16,-21 20 0,0 1 15,0 0-15,0 0 0,-42 0 0,21 21 16,-1 0-16,1 0 0,-21 0 0,0 0 15,-1 0-15,1 21 0,0 0 0,-1 0 16,-20 0-16,20 22 0,22-22 16,-21 21-16,0-21 0,20 22 0,1-22 15,0 21-15,21-21 0,0 1 16,0 20-16,0-21 0,0 0 16,21 0-16,0 1 0,1-1 0,20 0 15,-21 0-15,0-21 0,22 0 16,-1 0-16,0 0 0,1 0 0,-1 0 15,-21-21-15,21 0 0,1 0 0,-1-22 16,0 22-16,-20-21 0,20-22 16,-21 22-16,21-22 0,-20 1 0,-1-1 15,21-20-15,0-64 16,-20 84-16,-1 1 0,0-1 16,0 1-16,0 20 0,-21 1 0,0 0 15,21 20-15,-21 1 0,-21 42 31,21 1-31,-21 20 0,0 0 16,-21 1-16,20 20 0,1 1 0,0-1 16,0 22-16,0-22 0,21 1 15,0-1-15,-21 1 0,21-22 0,0 0 16,0 43-16,0-64 0,0 22 16,21-22-16,-21 0 0,21-21 15,0 21-15,0-21 0,0 0 0,22 0 16,-22 0-16,21 0 0,1 0 15,-1-21-15,0 0 0,1 0 16</inkml:trace>
  <inkml:trace contextRef="#ctx0" brushRef="#br0" timeOffset="15121.18">15346 12679 0,'0'-21'0,"0"42"0,21-63 0,-21 20 16,0 1-16,0 0 15,-21 21-15,0 0 16,-1 0-16,1 21 0,-21 0 15,21 1-15,-22-1 0,1 0 0,0 0 16,-1 21-16,22 1 0,-21-22 16,0 21-16,20 1 0,1-22 15,0 0-15,0 21 0,21-21 0,0 1 0,0-1 16,0 0-16,0 0 16,21-21-16,0 0 0,22 0 0,-22 0 15,0 0-15,0 0 0,0-21 16,22 0-16,-22 0 0,21-1 15,-21 1-15,0-21 0,22 0 0,-22 20 16,21-20-16,-21 0 0,22-1 16,-22 22-16,21 0 0,-21 0 0,1 0 15,20 0-15,-21 21 0,0 0 16,22 0-16,-22 0 0,0 0 0,0 0 16,0 21-16,-21 0 15,21 0-15,-21 21 0,0-20 0,0 20 16,0-21-16,0 21 0,0-20 0,0 20 15,0-21-15,0 0 0,-21 0 16,21 22-16,-21-22 0,21 0 16,0 0-16,-21-21 15,21-21 17,0 0-32,0 0 0,0 0 15,21-22-15,0 22 0,0-21 0,-21-1 16,43 22-16,-22-21 0,0 0 15,0 20-15,22-20 0,-1 21 16,-21 21-16,21-21 0,-20 21 0,20 0 16,-21 0-16,21 0 0,-20 21 15,-1 0-15,-21 0 0,0 22 0,0-22 16,0 21-16,0-21 0,0 22 16,-21-1-16,-1-21 0,1 21 0,0-20 15,21-1-15,-21 0 0,0 0 0,21 0 16,-21 0-16,21 1 15,21-44 17,0 1-32,0 0 0,0 0 15,22 0-15</inkml:trace>
  <inkml:trace contextRef="#ctx0" brushRef="#br0" timeOffset="15925.97">16595 12531 0,'21'-21'0,"-42"42"0,63-64 0,-63 43 31,0 0-15,-1 22-16,1-1 0,0 0 0,-21 21 15,21-21-15,-1 22 0,1-1 16,0 0-16,0 1 0,0-1 0,0 0 16,-1 1-16,22-1 0,-21-21 0,21 22 15,0-22-15,0 0 0,0 0 16,0 0-16,21 0 0,1-21 0,-1 0 15,0 0-15,0 0 0,21 0 16,-20 0-16,20 0 0,-21-21 0,21 21 16,-20-21-16,20 0 0,-21 0 15,21-22-15,-20 22 0,-1 21 16,0-21-16,-21 0 0,0 42 31,0 0-31,-21 0 0,21 1 16,-21-1-16,-1 0 0,22 0 0,-21 0 15,21 0-15,0 1 16,0-1-16,0 0 0,21-21 31,1 0-31,-1 0 0,0 0 0,21 0 16,1 0-16,-22 0 0,21-21 16,0 0-16,1-1 0,41-41 15,-62 42-15,20 0 0,-21-1 16,0 1-16,-21 0 0,0 0 15,21 21-15,-21-21 0,-21 21 32,21 21-32,-21 0 0,0-21 15,21 21-15,0 0 0,-21 22 0,0-22 16,21 0-16,-22 21 0,1-20 16,21 20-16,0 0 0,-21 1 15,21-1-15,-21 0 0,21 1 0,0-1 16,0 21-16,0 1 0,0-22 0,0 22 15,-21-1-15,21 1 0,0-1 16,0 1-16,-21-1 0,-1 1 0,1-1 16,0 1-16,0-1 0,0 1 15,0-22-15,-1 22 0,1-22 16,0 21-16,0-20 0,0-22 0,0 21 16,-1-21-16,1 1 0,0-1 0,0-21 15,0 0-15,0 0 0,-1 0 0,1 0 16,0 0-16,-21 0 0,21-21 0,-1-22 15,1 22-15,0-21 0,-21-1 16,21-20-16,-1 21 0,1-1 16,0-20-16,21 20 0,0-20 0,0 21 15,0-22-15,0 22 0,0-22 16,0 1-16,21 20 0,-21-20 0,43-1 16,-22 22-16,21-21 0,-21-1 15,22 22-15,-1-22 0,0 22 0</inkml:trace>
  <inkml:trace contextRef="#ctx0" brushRef="#br0" timeOffset="17707">17949 12510 0,'0'-22'0,"0"44"0,21-44 16,1 22 0,-22 22-16,0-1 15,0 0-15,0 0 0,0 0 16,0 22-16,-22-1 0,1 0 0,0 22 16,0-22-16,0 0 0,0 1 15,-1 20-15,1-20 0,0-22 0,0 21 16,-21-21-16,20 22 0,22-22 15,-21-21-15,21 21 16,-21 0-16,21-42 16,0 0-1,21 0-15,0-1 0,1 1 16,-1-21-16,0 0 0,0 20 0,0-20 16,0 0-16,1-1 0,-1 1 15,0 21-15,-21 0 0,0 0 0,21 21 16,-21 21-1,0 0-15,0 0 0,0 0 16,0 22-16,-21-22 0,21 0 0,0 21 16,0-21-16,-21 1 15,21-1-15,0 0 0,0 21 0,0-21 16,0 1-16,21-1 16,0 0-16,0-21 0,0 0 0,22 21 15,-22-21-15,21 0 0,1 0 0,-1 0 16,-21 0-16,21-21 0,1 0 15,-1 0-15,0-1 0,-20 1 0,20-21 16,0 21-16,-21-22 0,22 1 16,-22 21-16,0-21 0,0 20 15,0 1-15,1 0 0,-22 42 32,-22 0-32,1 1 0,0-1 15,0 0-15,0 0 0,0 21 16,21-20-16,0-1 0,0 0 0,0 0 15,0 0-15,0 0 0,0 1 16,0-1-16,21-21 0,0 0 16,0 0-16,0 0 0,0 0 0,22 0 15,-22 0-15,21 0 0,-21-21 16,1 21-16,-1-22 0,21 1 0,-21 0 16,0-21-16,1 21 0,-1-22 0,0 1 15,0 21-15,-21-22 16,0 22-16,21 0 0,-21 0 15,0 42 1,0 0-16,-21 0 0,0 1 16,0-1-16,0 0 0,21 21 15,-22-21-15,1 1 0,0-1 0,21 0 16,0 0-16,-21 0 0,0 0 16,21 1-16,0-44 46,21 1-46,0 0 0,-21 0 16,21 0-16,0-22 0,1 22 16,-1-21-16,21 0 0,-21 20 0,0-20 15,1 21-15,-1 0 0,0 0 16,0-1-16,0 22 0,-21 22 16,0-1-1,0 0-15,0 0 0,0 0 0,0 22 16,-21-22-16,21 0 0,-21 21 15,21-21-15,0 1 0,0-1 0,0 0 16,0 0-16,0 0 0,0 0 16,21 1-16,0-22 0,0 0 0,1 21 15,20-21-15,-21 0 0,0 0 0,0 0 16,22 0-16,-22 0 0,21-21 16,-21-1-16,22 1 0,-1-21 15,-21 0-15,22-1 0,-1 1 16,0 0-16,1-22 0,-22 1 0,21 20 15,0-20-15,-20-1 0,20 22 0,-21 0 16,0-1-16,-21 1 0,0 0 16,0 20-16,21 1 0,-42 21 31,0 21-31,0 1 0,0-1 0,0 21 16,-1-21-16,1 22 0,0-1 15,-21 0-15,21 1 0,-1-1 0,1 0 16,0 1-16,0-1 0,0 0 15,0 1-15,-1-1 0,1 0 16,21-21-16,0 22 0,0-22 0,-21 0 16,21 0-16,0 0 0,0 1 15,21-44 17,0 1-32,1 0 0,-1 0 15,0-21-15,0 20 0,0-20 0,22 0 16,-1-1-16,-21 1 0,21 0 15,1 21-15,-22-1 0,21 1 0,-21 0 16,22 0-16,-22 21 0,0 0 16,0 0-16,-21 21 15,0 0 1,0 0-16,-21 1 0,21-1 16,-42 0-16,21 0 0,-1-21 0,-20 21 15,21 0-15,-21-21 0,20 0 16,-20 22-16,21-22 0,0 0 0,0 0 15,-1 0-15,22-22 16,0 1-16,0 0 16,0 0-16,22 21 31,-22 21-15,0 0-16,0 0 0,0 43 15,0-43-15,0 0 0,0 22 16,0-22-16,0 0 0,0 21 0,0-21 15,0 1-15,0-1 0,21 0 16,0-21-16,0 21 0,0 0 0,22-21 16,-1 0-16,-21 21 0,21-21 15,1 0-15,-1 0 0,0 0 0,1 0 16,-1 0-16,0-21 0,-20 0 0,20 0 16,0 0-16,-21 0 0,22-1 15,-22-20-15,0 21 0,21-21 0,-20 20 16,-22-20-16,0 21 0,0-21 15,0 20-15,0 1 0,0 0 16</inkml:trace>
  <inkml:trace contextRef="#ctx0" brushRef="#br0" timeOffset="18151.75">18690 12552 0,'-21'0'15,"42"0"-15,-63 0 0,42 21 0,0 0 16,21-21 0,0 0-1,21 0-15,-20-21 16,-1 21-16,0-21 0,0 0 16,-21 0-16,21 21 0,-21-22 15,0 1-15,0 0 16,-21 21-16,0 0 0,0 0 0,0 0 15,-1 0-15,1 0 0,0 0 16,0 0-16,0 0 0,21 21 0,-21-21 16,21 21-16,-22 1 0,22-1 0,0 0 15,0 0-15,22 0 16,-1-21-16,21 0 0,0 21 16,1-21-16</inkml:trace>
  <inkml:trace contextRef="#ctx0" brushRef="#br0" timeOffset="18479.59">21061 13102 0,'0'21'16,"-21"-21"-16,-1 0 16,22 22 30,-21-22-14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678B-FE7C-49DA-A871-F367C49F5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DC962-D329-43B5-BBFB-30A75A7AE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F5223-D87F-4C01-A496-91875CD1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7E50-F8B8-4660-8447-3969663854D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DE66B-70A7-441B-B077-43194587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41CA6-0DA9-4F7C-A10C-E653ABB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36FF-C917-4909-9D4D-94E42464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44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5A20-3DFA-4D28-A65B-872BF11C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13EDC-D5BB-4A3B-AB6A-E797E2826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B32A0-470C-4EED-964B-3397BDBB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7E50-F8B8-4660-8447-3969663854D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7C66-1F70-4366-90F9-ED7B2251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3542-3438-4472-8300-F5C3B808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36FF-C917-4909-9D4D-94E42464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76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7D951-8405-48B9-86AA-E6AE28A3E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0C407-9790-432D-98F1-E40ADAC03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4BDC0-4534-48C8-894E-A6261CBC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7E50-F8B8-4660-8447-3969663854D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9CB2-B4E4-4FCF-87DB-3EBB67EF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D0E3B-CB42-4F8B-841B-5D7D90C4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36FF-C917-4909-9D4D-94E42464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0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EEA4-3071-444E-88FB-131FC091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BC272-5572-4622-8820-50DBF873D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6925-A3A7-42E8-96CC-CA52D5C2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7E50-F8B8-4660-8447-3969663854D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8AF82-75EB-4429-BD59-33E2285A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F4C2D-A9D3-4671-A6DF-3A2BA596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36FF-C917-4909-9D4D-94E42464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6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FF09-4D5A-4A31-96EA-6304D7B2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557CC-13C5-4C5B-B593-9DB1239DA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5E497-B99E-4C39-80F7-2DFB3217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7E50-F8B8-4660-8447-3969663854D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0756C-B534-4811-882D-21709930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DABC-9BE0-4EBB-890D-A23EA314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36FF-C917-4909-9D4D-94E42464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B691-D717-4B25-B904-BC6D21BF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BCDE-8448-47BE-A332-3212A8E5E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E6262-C3D3-4773-AC33-E58A1159B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F4505-0C87-4990-9CCE-7C1295C2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7E50-F8B8-4660-8447-3969663854D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20335-7738-4560-8592-01AA493D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8B4A-BBD2-41A0-BC7A-C73AAB6F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36FF-C917-4909-9D4D-94E42464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88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9834-93B8-4D04-BB3E-38A81526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990F1-6A81-4020-8474-DAF28C2DA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462FD-916B-41FB-8553-D41859F47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C5F4D-797E-40CA-965E-8C9B02CF8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BB0F6-3193-48EC-A131-9E7CB453A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90368-3A27-4BE1-83F6-21709F50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7E50-F8B8-4660-8447-3969663854D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B8C3B-9CEF-4C29-805B-D0461FED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042B1-63F7-4462-9907-5A55A086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36FF-C917-4909-9D4D-94E42464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89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9FDB-26AF-45EB-B961-7D9BD91D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23F77-1F16-4B87-BE8A-D8C6A565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7E50-F8B8-4660-8447-3969663854D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8AB8A-C078-4B40-9CAD-F72D0387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561F0-F561-49AC-9E40-CF385CB2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36FF-C917-4909-9D4D-94E42464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4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6009E-C91A-47BA-A390-356AE1FA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7E50-F8B8-4660-8447-3969663854D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068E0-E27C-4E4C-9D2B-91535413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D6B47-7D7A-4D3B-A4BA-C1FBD8CA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36FF-C917-4909-9D4D-94E42464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34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F35D-7E9C-4A57-87E9-4A4073D6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CB3C-865D-4EE7-866B-14DECFF3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62709-E418-4971-8853-3A8E9FDB6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C273B-D691-40AA-B766-D4B389C2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7E50-F8B8-4660-8447-3969663854D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659E7-E158-49C5-92AB-38A84F1F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0D6B6-7A74-4974-B77F-73A2ED4E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36FF-C917-4909-9D4D-94E42464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B2DD-C86E-4A9A-A0D8-0C0C8D2A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6A597-211F-4675-8F8D-0FBE8BC0F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C904C-2AE3-4500-90A1-274B87679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83673-DB27-4DB1-A4FC-03079BF2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7E50-F8B8-4660-8447-3969663854D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7F056-65DC-487C-8837-519F6FDA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5FD4F-BCB2-4691-A283-6650A333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36FF-C917-4909-9D4D-94E42464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70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7787C-4186-4FE2-99D3-78B55027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93457-5090-4061-B0B7-52A18188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B513-F9DF-4CB9-A3C2-3116DD961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7E50-F8B8-4660-8447-3969663854DD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81DA2-10E9-44FF-918A-8CEC89702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A44C-266A-4113-BCDE-F6513C2C5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36FF-C917-4909-9D4D-94E42464D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57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customXml" Target="../ink/ink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FEAF-5359-41F9-8C9E-36757D0C9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EEE72-C20E-47F7-B7DC-2F1C41507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52D849-2C44-4798-9B4B-210CE547A5D7}"/>
                  </a:ext>
                </a:extLst>
              </p14:cNvPr>
              <p14:cNvContentPartPr/>
              <p14:nvPr/>
            </p14:nvContentPartPr>
            <p14:xfrm>
              <a:off x="190440" y="60840"/>
              <a:ext cx="8664480" cy="362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52D849-2C44-4798-9B4B-210CE547A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51480"/>
                <a:ext cx="8683200" cy="36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29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FEAF-5359-41F9-8C9E-36757D0C9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EEE72-C20E-47F7-B7DC-2F1C41507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F8778A-CBE9-4326-A664-62AF6837D37E}"/>
                  </a:ext>
                </a:extLst>
              </p14:cNvPr>
              <p14:cNvContentPartPr/>
              <p14:nvPr/>
            </p14:nvContentPartPr>
            <p14:xfrm>
              <a:off x="396360" y="289440"/>
              <a:ext cx="3574080" cy="60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F8778A-CBE9-4326-A664-62AF6837D3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280080"/>
                <a:ext cx="359280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B417D3-B929-4D12-8ADE-7B76134C375D}"/>
                  </a:ext>
                </a:extLst>
              </p14:cNvPr>
              <p14:cNvContentPartPr/>
              <p14:nvPr/>
            </p14:nvContentPartPr>
            <p14:xfrm>
              <a:off x="0" y="868680"/>
              <a:ext cx="9075600" cy="5113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B417D3-B929-4D12-8ADE-7B76134C37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859320"/>
                <a:ext cx="9094320" cy="51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741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FEAF-5359-41F9-8C9E-36757D0C9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EEE72-C20E-47F7-B7DC-2F1C41507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487F37-5775-4ADE-97F6-A75798D3499B}"/>
                  </a:ext>
                </a:extLst>
              </p14:cNvPr>
              <p14:cNvContentPartPr/>
              <p14:nvPr/>
            </p14:nvContentPartPr>
            <p14:xfrm>
              <a:off x="7560" y="129600"/>
              <a:ext cx="8748000" cy="342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487F37-5775-4ADE-97F6-A75798D349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20240"/>
                <a:ext cx="876672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875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FEAF-5359-41F9-8C9E-36757D0C9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EEE72-C20E-47F7-B7DC-2F1C41507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34D4E3-B65E-49B7-A373-DAE27DD94F25}"/>
                  </a:ext>
                </a:extLst>
              </p14:cNvPr>
              <p14:cNvContentPartPr/>
              <p14:nvPr/>
            </p14:nvContentPartPr>
            <p14:xfrm>
              <a:off x="266760" y="152280"/>
              <a:ext cx="6957360" cy="238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34D4E3-B65E-49B7-A373-DAE27DD94F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142920"/>
                <a:ext cx="6976080" cy="240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26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25ACE8-E20B-4955-8ED3-6147A5FCEAA2}"/>
                  </a:ext>
                </a:extLst>
              </p14:cNvPr>
              <p14:cNvContentPartPr/>
              <p14:nvPr/>
            </p14:nvContentPartPr>
            <p14:xfrm>
              <a:off x="144720" y="106560"/>
              <a:ext cx="6393600" cy="238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25ACE8-E20B-4955-8ED3-6147A5FCEA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97200"/>
                <a:ext cx="6412320" cy="24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83F81A-4051-4D62-89AF-68BC0371A209}"/>
                  </a:ext>
                </a:extLst>
              </p14:cNvPr>
              <p14:cNvContentPartPr/>
              <p14:nvPr/>
            </p14:nvContentPartPr>
            <p14:xfrm>
              <a:off x="30600" y="2133720"/>
              <a:ext cx="8724960" cy="4343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83F81A-4051-4D62-89AF-68BC0371A2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40" y="2124360"/>
                <a:ext cx="8743680" cy="43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900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381FF60-7AFE-4916-92F5-60114EC4FC78}"/>
                  </a:ext>
                </a:extLst>
              </p14:cNvPr>
              <p14:cNvContentPartPr/>
              <p14:nvPr/>
            </p14:nvContentPartPr>
            <p14:xfrm>
              <a:off x="0" y="53280"/>
              <a:ext cx="11209320" cy="512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381FF60-7AFE-4916-92F5-60114EC4FC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11228040" cy="51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344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B19EEA-FA6A-4B25-8BC1-CB06BB3BC090}"/>
                  </a:ext>
                </a:extLst>
              </p14:cNvPr>
              <p14:cNvContentPartPr/>
              <p14:nvPr/>
            </p14:nvContentPartPr>
            <p14:xfrm>
              <a:off x="335160" y="160200"/>
              <a:ext cx="6424200" cy="3848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B19EEA-FA6A-4B25-8BC1-CB06BB3BC0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50840"/>
                <a:ext cx="6442920" cy="38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3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FEAF-5359-41F9-8C9E-36757D0C9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EEE72-C20E-47F7-B7DC-2F1C41507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E1B32E-3B53-4CCF-BD50-9AFFA6CBE50E}"/>
                  </a:ext>
                </a:extLst>
              </p14:cNvPr>
              <p14:cNvContentPartPr/>
              <p14:nvPr/>
            </p14:nvContentPartPr>
            <p14:xfrm>
              <a:off x="144720" y="0"/>
              <a:ext cx="8694720" cy="502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E1B32E-3B53-4CCF-BD50-9AFFA6CBE5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-9360"/>
                <a:ext cx="8713440" cy="50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62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FEAF-5359-41F9-8C9E-36757D0C9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EEE72-C20E-47F7-B7DC-2F1C41507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316900-BECE-4775-8275-80608BCF4A66}"/>
                  </a:ext>
                </a:extLst>
              </p14:cNvPr>
              <p14:cNvContentPartPr/>
              <p14:nvPr/>
            </p14:nvContentPartPr>
            <p14:xfrm>
              <a:off x="175320" y="198000"/>
              <a:ext cx="855756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316900-BECE-4775-8275-80608BCF4A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88640"/>
                <a:ext cx="857628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26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FEAF-5359-41F9-8C9E-36757D0C9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EEE72-C20E-47F7-B7DC-2F1C41507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71BF6B-551C-4449-95F0-3A685C3140E1}"/>
                  </a:ext>
                </a:extLst>
              </p14:cNvPr>
              <p14:cNvContentPartPr/>
              <p14:nvPr/>
            </p14:nvContentPartPr>
            <p14:xfrm>
              <a:off x="0" y="525960"/>
              <a:ext cx="12085560" cy="543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71BF6B-551C-4449-95F0-3A685C3140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16600"/>
                <a:ext cx="12104280" cy="54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11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FEAF-5359-41F9-8C9E-36757D0C9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EEE72-C20E-47F7-B7DC-2F1C41507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BDB40F-CE19-48B8-812A-560772BC42F8}"/>
                  </a:ext>
                </a:extLst>
              </p14:cNvPr>
              <p14:cNvContentPartPr/>
              <p14:nvPr/>
            </p14:nvContentPartPr>
            <p14:xfrm>
              <a:off x="228600" y="419040"/>
              <a:ext cx="7948080" cy="407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BDB40F-CE19-48B8-812A-560772BC42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409680"/>
                <a:ext cx="7966800" cy="40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049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FEAF-5359-41F9-8C9E-36757D0C9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EEE72-C20E-47F7-B7DC-2F1C41507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D2FEDE-32D2-4021-9D0B-E6AA70B54FD8}"/>
                  </a:ext>
                </a:extLst>
              </p14:cNvPr>
              <p14:cNvContentPartPr/>
              <p14:nvPr/>
            </p14:nvContentPartPr>
            <p14:xfrm>
              <a:off x="182880" y="388800"/>
              <a:ext cx="5410440" cy="124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D2FEDE-32D2-4021-9D0B-E6AA70B54F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379440"/>
                <a:ext cx="5429160" cy="12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440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FEAF-5359-41F9-8C9E-36757D0C9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EEE72-C20E-47F7-B7DC-2F1C41507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626713-4171-4BA8-9C33-6079E0A6DD3C}"/>
                  </a:ext>
                </a:extLst>
              </p14:cNvPr>
              <p14:cNvContentPartPr/>
              <p14:nvPr/>
            </p14:nvContentPartPr>
            <p14:xfrm>
              <a:off x="114120" y="0"/>
              <a:ext cx="10348560" cy="669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626713-4171-4BA8-9C33-6079E0A6DD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-9360"/>
                <a:ext cx="10367280" cy="67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82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FEAF-5359-41F9-8C9E-36757D0C9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EEE72-C20E-47F7-B7DC-2F1C41507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CC4792-628B-49C0-A35B-93DBB90C962E}"/>
                  </a:ext>
                </a:extLst>
              </p14:cNvPr>
              <p14:cNvContentPartPr/>
              <p14:nvPr/>
            </p14:nvContentPartPr>
            <p14:xfrm>
              <a:off x="0" y="129600"/>
              <a:ext cx="6843240" cy="634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CC4792-628B-49C0-A35B-93DBB90C96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6861960" cy="63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BE0CE9-18D3-4EC0-8819-C47680F98508}"/>
                  </a:ext>
                </a:extLst>
              </p14:cNvPr>
              <p14:cNvContentPartPr/>
              <p14:nvPr/>
            </p14:nvContentPartPr>
            <p14:xfrm>
              <a:off x="0" y="2903400"/>
              <a:ext cx="7582320" cy="2385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BE0CE9-18D3-4EC0-8819-C47680F985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894040"/>
                <a:ext cx="7601040" cy="240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25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FEAF-5359-41F9-8C9E-36757D0C9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EEE72-C20E-47F7-B7DC-2F1C41507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0C01DF-657B-4020-98B9-9E3C7C0BAFA3}"/>
                  </a:ext>
                </a:extLst>
              </p14:cNvPr>
              <p14:cNvContentPartPr/>
              <p14:nvPr/>
            </p14:nvContentPartPr>
            <p14:xfrm>
              <a:off x="0" y="464760"/>
              <a:ext cx="7849080" cy="342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0C01DF-657B-4020-98B9-9E3C7C0BAF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55400"/>
                <a:ext cx="7867800" cy="34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841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2022-03-03T17:42:00Z</dcterms:created>
  <dcterms:modified xsi:type="dcterms:W3CDTF">2022-03-03T17:42:25Z</dcterms:modified>
</cp:coreProperties>
</file>