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2:49:5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5144 0,'0'0'0,"0"-381"0,0 0 0,0 21 15,0 63-15,0 65 0,0 41 0,0 43 16,0 42-16,0 21 0,0 22 16,0 21-16,0-1 0,0 22 0,0 0 15,0 0-15,0 0 0,0-1 16,0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49:32.3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2688 0,'0'-21'63,"0"0"-48,21 0-15</inkml:trace>
  <inkml:trace contextRef="#ctx0" brushRef="#br0" timeOffset="1247.57">720 1122 0,'-22'0'16,"1"0"-16,0 0 15,0 0 1,0 0-16,0 0 16,-1 0-16,1 0 0,0 0 0,0 0 15,0 0-15,0 0 0,-1 0 16,-20 0-16,21 0 0,0 0 0,0 0 16,-1 0-16,1 0 15,42 0 32,1 0-31,-1 0-16,21 0 0,-21 0 15,22 21-15,-22-21 0,21 0 16,0 0-16,22 0 0,-22 0 0,1 0 16,-1 0-16,21 0 15,-20 0-15,20 0 0,1 0 0,-1-21 16,1 0-16,-1 21 0,1 0 0,-22-21 15,22 21-15,-22 0 16,21-22-16,-20 22 0,-1 0 0,-21-21 16,22 21-16,-22 0 0,0 0 15,0 0-15,-21-21 16,0 0 78,-21 21-94,21-21 15,-21 0-15</inkml:trace>
  <inkml:trace contextRef="#ctx0" brushRef="#br0" timeOffset="1783.82">1355 677 0,'0'0'0,"-22"0"16,1 0-16,21 22 47,0-1-47,0 0 0,21-21 15,1 21-15,-1 0 0,0 0 16,0 1-16,21-1 0,-20 0 0,20-21 16,21 42-16,-41-21 15,20-21-15,-21 22 0,0-22 16,22 0-16,-22 0 0,0 0 0,0 0 16,0 0-16,0 0 0,1 0 15,-1 0-15,0 0 16,-21 21 31,-21-21-47,0 21 0,-1 0 15,-20 0-15,21 0 0,-21 1 0,-1 20 16,1-21-16,0 21 0,-1-20 16,1-1-16,21 21 0,-22-21 15,22 22-15,-21-22 0,21 0 0,0 0 16,-1 0-16,22 0 0,0 1 15,0-1-15,0-42 79</inkml:trace>
  <inkml:trace contextRef="#ctx0" brushRef="#br0" timeOffset="3348.76">3154 889 0,'-21'0'16,"42"0"62,0 0-78,0 0 0,0-21 16,0 21-16,1-21 0,-1 21 15,0-21-15,0-1 0,21 1 16,-20 0-16,-1 0 0,21 0 0,-21 0 16,0-1-16,1 1 0,-1 0 15,-21 0-15,0 0 0,0 0 16,0-1-16,0 1 0,-21 21 16,-1-21-16,1 21 15,0 0-15,0 0 0,-21 0 16,-1 0-16,22 21 0,-21-21 0,-1 21 15,1 1-15,0-22 0,21 21 16,-22 0-16,22 0 0,0-21 0,0 21 16,0 0-16,-1 1 0,22-1 15,0 0-15,0 0 0,0 0 16,0 0-16,0 1 16,22-1-16,-22 0 0,21-21 15,0 21-15,0 0 0,0 0 0,0-21 16,1 22-16,-1-1 15,0 0-15,0 0 0,21-21 0,-20 21 16,-1 0-16,0 1 0,0-1 16,0 0-16,0 0 0,1-21 0,-22 21 15,21 0-15,-21 1 0,0-1 16,0 21-16,0-21 0,-43 0 0,22 1 16,0-1-16,-21 0 0,21 0 15,-22-21-15,1 21 0,21 0 0,-22-21 16,1 0-16,0 22 0,-1-22 15,1 0-15,0 0 0,-1 0 16,1 0-16,0-22 0,-1 1 16,22 21-16,-21-21 0,-22-42 15,22 41-15,21 1 0,0 0 0,0 0 16,21 0-16,-22 0 16,22-1-16,0 1 0,0 0 15,22 21-15,-1 0 0,0-21 16,0 21-16,21-21 0,-20 21 0,20 0 15,0 0-15,-21-21 0,22 21 16,-1 0-16,0-22 0,1 22 0</inkml:trace>
  <inkml:trace contextRef="#ctx0" brushRef="#br0" timeOffset="3808.1">3619 1101 0,'0'0'0,"22"21"31,-1-21-15,0 0-16,0 0 16,0-21-16,0 21 0,1-21 0,-1-1 15,0 22-15,0-21 16,0 0-16,0 0 0,1 0 0,-22 0 15,21-1-15,-21 1 16,0 0 0,-21 21-1,-22 0-15,22 0 0,0 21 16,0-21-16,-22 21 0,1 1 0,21-1 16,-21 0-16,20 0 0,1 0 15,-21 22-15,21-22 0,0 0 0,-1 0 16,1 21-16,21-20 0,0-1 15,-21 0-15,21 0 0,0 0 16,0 0-16,0 1 0,0-1 16,21-21-16,0 21 15,1-21-15,-1 0 16,21 0-16,-21 0 0,0 0 0,1 0 16,20 0-16,-21 0 0,21 0 0,1-21 15,-1 21-15,0-21 0,1-1 16,-1 22-16</inkml:trace>
  <inkml:trace contextRef="#ctx0" brushRef="#br0" timeOffset="4368.49">4530 931 0,'0'0'0,"0"-21"0,0 0 16,0 0-16,0 0 15,0 0-15,-22 21 0,1-22 16,0 22-16,0 0 0,0 0 0,-22 0 15,22 0-15,0 0 0,0 0 16,0 0-16,0 22 0,-1-22 16,1 42-16,0-21 0,0 0 0,0 0 15,0 22-15,21-1 0,-22-21 16,22 22-16,-21-22 0,21 21 16,-21-21-16,21 0 0,0 22 0,0-22 15,0 0-15,0 0 16,21 0-16,0-21 0,1 0 0,-22 22 15,21-22-15,0 0 0,0 0 16,0 0-16,0 0 0,22 0 0,-22 0 16,0-22-16,-21 1 0,21 21 15,0-21-15,1 0 0,-1-21 0,0 20 16,0 1-16,0-21 0,0 21 16,-21-22-16,22 1 0,-22 21 0,21 0 15,-21-22-15,0 22 0,21 21 16,-21-21-16,0 42 47,0 0-47,0 22 0,0-22 15,0 0-15,0 21 0,0-20 0,0 20 16,0-21-16,0 21 0,0-20 16,0-1-16,0 0 0,0 21 0,0-21 15,0 1-15,0-1 16,21 0-16,0 0 0,0-21 15,1 0-15,-1 0 16,0 0-16,0 0 0,0 0 0,0-21 16,1 21-16,-1-21 15</inkml:trace>
  <inkml:trace contextRef="#ctx0" brushRef="#br0" timeOffset="4812.37">4868 1080 0,'0'0'16,"0"-22"-16,0 1 16,0 0-16,0 0 15,0 0-15,21 0 16,1-1-16,-1 22 16,0-21-16,0 21 0,21 0 15,-20 0-15,-1 0 0,0 0 0,0 0 16,21 21-16,-20-21 0,-1 22 0,0-1 15,0 0-15,0 0 16,0 21-16,-21-20 0,0-1 0,22 0 16,-22 21-16,0-21 0,0 1 15,0-1-15,0 0 0,0 0 0,0 0 16,-22 0-16,22 1 0,-21-1 16,0 0-16,0-21 0,0 0 31,0-21-16,21 0-15,0-1 0,0 1 16,0 0-16,0 0 0,0 0 16,0 0-16,0-1 0,0 1 15,21 0-15,0 0 0,-21 0 16,21 0-16,0-1 0,0 1 0,-21 0 16,22 0-16,-1 0 0,0 21 15,0-21-15,0-1 0,0 22 0,1-21 16,-1 21-16</inkml:trace>
  <inkml:trace contextRef="#ctx0" brushRef="#br0" timeOffset="5148.09">5969 847 0,'0'0'0,"0"-21"0,0-1 15,0 1-15,0 0 0,0 0 16,-21 21 0,0-21-16,-1 21 15,1 0 1,0 0-16,0 21 0,0 0 16,21 0-16,-21 0 0,-1 1 0,1 20 15,0-21-15,21 21 0,-21 1 0,21-22 16,-21 21-16,21-21 0,-21 22 15,21-22-15,0 21 0,0-21 16,0 1-16,0-1 0,0 0 0,0 0 16,0 0-16,21 0 0,0-21 15,0 0-15,21 22 0,-20-22 0,20 0 16,0 0-16,1 0 0,-1-22 16</inkml:trace>
  <inkml:trace contextRef="#ctx0" brushRef="#br0" timeOffset="5683.57">6540 550 0,'0'0'0,"-42"-105"32,42 83-32,-21 22 0,0 0 15,21 22-15,-21-1 16,21 0-16,-22 0 0,22 21 15,0-20-15,0 20 0,0 0 0,0 22 16,0-22-16,-21 0 0,21 22 16,0-22-16,0 22 0,-21-22 0,21 0 15,0 1-15,0-22 0,0 21 16,0-21-16,0 1 0,-21-1 0,21 0 16,0 0-16,-21-42 46,21 0-46,0 0 16,0-1-16,0 1 0,0-21 0,0 21 16,21-22-16,0 1 0,-21 21 15,21-21-15,0-1 0,22 22 0,-22-21 16,0 21-16,21-1 0,-20 22 16,20 0-16,-21 0 0,21 0 15,-20 0-15,-1 0 0,21 0 0,-21 43 16,0-22-16,1 0 0,-1 21 15,0-20-15,0 20 0,-21-21 16,0 21-16,0-20 0,0-1 0,0 21 16,0-21-16,-21 0 0,0 1 0,0-1 15,-1 0-15,1 0 0,0-21 16,0 21-16,0-21 0,21 21 16,-21-21-16,21-21 31</inkml:trace>
  <inkml:trace contextRef="#ctx0" brushRef="#br0" timeOffset="6321.1">8276 508 0,'0'0'0,"21"0"15,0-42 1,-21 21-16,0-1 0,0 1 15,0 0-15,-21 0 16,0 21-16,0 0 16,0 0-16,0 0 0,-22 0 0,22 0 15,-21 0-15,-1 0 0,22 0 16,-21 21-16,0 0 0,-1 0 0,22 1 16,-21-1-16,-1 21 0,22-21 15,-21 22-15,21-1 0,0 0 0,-1 1 16,1-1-16,21 21 0,0 1 15,-21-22-15,21 22 0,0-22 0,0 0 16,0 1-16,0-1 0,0 0 0,21-20 16,0 20-16,1-21 15,-1 0-15,0-21 0,0 21 0,21-21 16,-20 0-16,20 0 0,-21 0 16,21 0-16,1 0 0,-1 0 0,-21 0 15,22-21-15,-1 21 0,0-21 16,-21 0-16,22 0 0,-1 0 0,0-1 15</inkml:trace>
  <inkml:trace contextRef="#ctx0" brushRef="#br0" timeOffset="7059.41">8636 847 0,'0'0'0,"0"-21"0,0-1 16,0 1-16,0 0 0,-21 21 16,21-21-16,-21 21 15,-1 0-15,1 0 0,0 0 0,0 21 16,0-21-16,0 21 0,-1 22 15,1-22-15,0 0 0,21 21 0,-21-21 16,0 22-16,21-1 0,-21-21 16,21 22-16,0-22 0,0 0 0,0 0 15,0 21-15,0-20 0,0-1 16,0 0-16,21-21 16,0 0-16,0 0 0,0 0 15,0 0-15,-21-21 16,22 0-16,-22-1 15,0 1-15,0 0 16,0 0-16,0-21 0,0 20 0,0 1 16,0-21-16,0 21 0,0-22 15,0 22-15,0 0 0,0-21 0,0 21 16,0-1-16,21 1 0,0 0 16,0 0-16,0 21 0,22-21 0,-22 21 15,21 0-15,0 0 0,1 0 16,-22 0-16,21 0 0,1 0 0,-1 21 15,0 0-15,-21 21 0,1-20 16,20 20-16,-42-21 0,21 21 0,-21 1 16,0-22-16,0 21 0,0-21 15,0 22-15,0-22 0,-21 0 16,0 0-16,21 0 0,-21 1 0,-1-1 16,1-21 15,21-21-16,0-1-15,0 1 0,0 0 0,0 0 16,0 0-16,21-22 0,1 1 16,-22 0-16,21 21 0,21-22 0,-21 1 15,0 0-15,22 20 0,-22-20 0,21 21 16,1 0-16,-22 21 0,21 0 16,-21 0-16,22 0 0,-22 0 15,21 0-15,-21 21 0,0 0 16,1 0-16,-1 0 0,0 22 0,-21-22 15,0 21-15,0 1 0,0-1 16,0-21-16,0 21 0,0 1 0,-21-22 16,0 0-16,21 21 0,-22-20 15,22-1-15,-21 0 0,21-42 47,0 0-47,0-1 0,21 1 16,1-21-16</inkml:trace>
  <inkml:trace contextRef="#ctx0" brushRef="#br0" timeOffset="7347.13">9948 423 0,'0'0'0,"0"-21"15,-21 21 1,0 21-1,21 1-15,0-1 16,0 21-16,-21-21 0,21 22 16,0-1-16,-21 0 0,21 22 0,-22-22 15,22 22-15,0-22 0,0 0 16,-21 22-16,0-22 0,21 0 0,-21-20 16,21 20-16,0-21 0,0 21 15,0-20-15,0-1 0,0 0 16,21-21-1,0 0 1,-21-21-16,0 0 0,21-1 0</inkml:trace>
  <inkml:trace contextRef="#ctx0" brushRef="#br0" timeOffset="7560.12">9610 826 0,'0'0'0,"-22"0"15,1 0 1,42 0 0,1 0-1,-1 0-15,0 0 0,0 0 0,21 0 16,-20 0-16,20 0 0,-21 0 16,21-22-16,-20 22 0,20 0 0,-21 0 15,0-21-15,22 0 0,-22 21 16</inkml:trace>
  <inkml:trace contextRef="#ctx0" brushRef="#br0" timeOffset="7947.69">10139 974 0,'0'0'0,"0"21"15,0 0-15,21-21 31,0 0-31,0 0 0,0 0 0,1 0 16,-1-21-16,0 0 0,0 21 16,0-21-16,0-1 0,1 1 0,-1 0 15,-21 0-15,0 0 0,0 0 16,0-1-16,0 1 16,0 0-16,-21 21 15,-1 0-15,1 0 16,0 0-16,0 21 0,0 0 0,-22 1 15,22 20-15,0-21 0,0 21 16,21-20-16,-21 20 0,21-21 0,-21 21 16,21-20-16,0-1 0,0 21 15,0-21-15,0 0 0,0 1 16,21-1-16,0 0 0,0-21 0,0 0 16,0 0-16,1 0 15,20 0-15,-21 0 0,0 0 0,0 0 16,22-21-16,-22 21 0,0-21 15,0-1-15</inkml:trace>
  <inkml:trace contextRef="#ctx0" brushRef="#br0" timeOffset="8492.39">10626 762 0,'0'0'0,"0"-21"15,0 0-15,21 21 16,0 0-16,0 0 0,0-21 0,0 21 15,1 0-15,-1 0 16,0 0-16,21 0 0,-21 0 0,1 21 16,20 0-16,-21 0 0,0 0 15,-21 0-15,21 1 0,-21-1 0,22 21 16,-22-21-16,0 0 0,0 22 16,-22-22-16,1 21 0,0-21 0,0 1 15,-21-1-15,20 0 0,1 0 0,0 0 16,0 0-16,0-21 0,0 22 15,21-44 17,21 1-17,0 0-15,-21 0 0,42 0 16,-21-22-16,1 22 0,-1-21 16,0 21-16,0-22 0,21 1 0,-20 21 15,-1-21-15,0 20 0,0 1 16,-21 0-16,21 21 0,-21-21 0,21 21 15,-21 21 17,0 0-32,0 22 15,-21-22-15,0 21 0,0-21 0,0 22 16,0-22-16,21 21 0,-22 0 16,1-20-16,21 20 0,-21-21 15,21 0-15,0 22 0,0-22 0,0 0 16,0 0-16,21-21 15,0 0-15,1 0 0,-1 0 16,21 0-16,-21 0 0,22-21 0,-22 21 16,63-42-16,-41-1 15</inkml:trace>
  <inkml:trace contextRef="#ctx0" brushRef="#br0" timeOffset="8763.96">11684 529 0,'0'0'15,"0"-21"-15,0 0 0,-21 21 16,0 0 0,-1 0-16,22 21 15,-21 0-15,0 22 0,21-22 16,-21 0-16,21 21 0,0 1 16,-21-22-16,21 21 0,-21 0 0,-1 1 15,22-1-15,0 0 0,-21 1 16,0-1-16,21-21 0,-21 22 0,21-22 15,-21 21-15,21-21 0,0 0 16,0 1-16,0-1 0,21-21 31,0 0-31,0 0 0,0-21 16,1 21-16,-1-22 0</inkml:trace>
  <inkml:trace contextRef="#ctx0" brushRef="#br0" timeOffset="8960.12">11366 826 0,'0'0'15,"22"0"17,20 0-32,-21 0 0,0 0 0,22 0 15,-22 0-15,21 0 16,-21-22-16,0 22 0,22-21 0,-1 21 15,-21 0-15,22 0 0,-22-21 16</inkml:trace>
  <inkml:trace contextRef="#ctx0" brushRef="#br0" timeOffset="9443.87">12869 826 0,'0'0'0,"0"-22"0,21 1 0,-21 0 0,0 0 15,0 0-15,-21 42 31,0 0-31,21 21 16,-21-20-16,21 20 0,0-21 0,0 21 16,-21 1-16,21-1 0,-21 0 15,21-20-15,-22 20 0,22-21 0,0 0 16,0 0-16,0 1 0,0-1 16,0 0-16,22-21 31,-1 0-31,0-21 0,0 0 15</inkml:trace>
  <inkml:trace contextRef="#ctx0" brushRef="#br0" timeOffset="9824.08">13462 720 0,'0'0'0,"-21"0"31,-22 0-16,22 0-15,0 21 0,0-21 16,-21 21-16,20 0 0,1-21 16,0 21-16,0-21 0,21 22 0,-21-22 15,21 21-15,0 0 16,0 0-16,21-21 0,0 21 16,21-21-16,-20 21 0,-1 1 0,21-22 15,0 21-15,-20 0 0,-1 0 16,21-21-16,-21 21 0,0 0 0,1 1 15,-1-22-15,-21 21 0,0 0 16,0 0-16,-43 0 16,22-21-16,-21 21 15,0-21-15,-1 0 0,1 0 0,0 0 16,-1 0-16,1 0 0,0 0 0,-1 0 16,22 0-16,-21 0 0,21-21 15,-1 21-15,1-21 0,0-21 16,0 21-16,21-1 15,0-20-15</inkml:trace>
  <inkml:trace contextRef="#ctx0" brushRef="#br0" timeOffset="10012.12">12785 529 0,'0'0'0,"-22"0"0,22-21 15,-21 21 17,42 0-1</inkml:trace>
  <inkml:trace contextRef="#ctx0" brushRef="#br0" timeOffset="10469.77">14901 296 0,'0'0'15,"0"-21"-15,0 42 31,0 22-31,0-22 16,-21 21-16,21 1 0,-21-22 0,0 21 16,21 0-16,0 1 0,0-1 0,-21 0 15,-1 22-15,22-22 0,-21 1 16,0-1-16,21 0 0,0-21 0,-21 22 16,21-22-16,-21 0 15,21 21-15,0-20 0,0-1 16,21-42-1,0-1 1,0 1-16,-21 0 0</inkml:trace>
  <inkml:trace contextRef="#ctx0" brushRef="#br0" timeOffset="10992.04">15155 402 0,'21'-42'0,"-42"84"0,42-105 0,-21 42 0,0-1 16,0 44 15,0-1-31,-21 0 0,21 0 16,-21 21-16,21-20 0,0 20 0,0-21 15,0 21-15,-21 1 0,21-1 16,-21-21-16,21 22 0,0-1 0,0 0 16,-21-21-16,21 22 0,-22-1 15,22-21-15,0 0 0,0 1 0,0-1 16,0 0-16,0 0 0,-21-21 15,21-21 17,0 0-17,0 0-15,0-1 0,0 1 0,21 0 16,-21-21-16,22 21 0,-1-22 16,0 1-16,0 21 0,0-22 0,0 22 15,22 0-15,-22 0 0,21 0 16,-21 0-16,22-1 0,-1 22 0,-21 0 15,22 0-15,-22 0 0,21 0 16,-21 22-16,22-22 0,-22 21 0,0 0 16,0 0-16,-21 21 0,0-20 0,0 20 15,0 0-15,0-21 0,0 22 16,0-1-16,0-21 0,-21 0 0,0 22 16,0-22-16,-1 0 15,1 0-15,0 0 0,0-21 0,21 22 16,-21-22-16,21-22 31,21 1-15,0-21-16,0 21 0,0 0 15</inkml:trace>
  <inkml:trace contextRef="#ctx0" brushRef="#br0" timeOffset="11353.12">15833 783 0,'0'0'0,"21"0"16,0 0-16,0 0 15,0 0-15,0-21 0,1 21 16,-1-21-16,0 21 0,0-21 16,0 0-16,0-1 0,1 1 15,-22 0-15,0 0 16,-22 21-1,1 0-15,0 0 16,-21 21-16,21-21 0,-1 21 16,1 22-16,-21-22 0,21 21 15,0-21-15,-1 22 0,1-1 16,0-21-16,21 21 0,-21-20 0,21-1 16,0 0-16,0 0 0,0 0 15,0 0-15,21 1 0,0-22 16,0 0-16,22 0 0,-22 0 0,0 0 15,0 0-15,22-22 0,-22 1 16,21 0-16,-21 0 0,0 0 0,1 0 16</inkml:trace>
  <inkml:trace contextRef="#ctx0" brushRef="#br0" timeOffset="11576.1">14732 572 0,'0'0'0,"-42"21"0,-43 21 31,85-21-15,21-21-1,0 0-15,0 0 0,22-21 16,-1 0-16,0 21 0,1-21 15,-1 21-15,0-21 0</inkml:trace>
  <inkml:trace contextRef="#ctx0" brushRef="#br0" timeOffset="12311.84">17674 656 0,'21'0'16,"-21"-21"-1,21 21-15,1 0 0,-1-21 16,0 0-16,0 21 0,0-21 16,0 21-16,-21-22 0,43 1 15,-22 0-15,0 21 0,-21-21 0,21 0 16,0 0-16,-21-1 0,0 1 15,0 0-15,0 0 0,0 0 16,-21 21-16,0-21 0,0 21 16,0 0-16,-22 0 0,22 0 0,-21 0 15,0 0-15,-1 21 0,1 0 16,0-21-16,-1 21 0,22 0 0,-21 0 16,21 1-16,-1-1 0,22 0 15,-21 0-15,21 0 0,0 0 16,0 1-16,21-1 0,1 0 15,-1 0-15,21 0 0,-21 0 0,22 1 16,-22-1-16,21 0 0,0 21 16,-20-21-16,20 22 0,-21-22 0,0 0 15,0 21-15,1-20 0,-22 20 16,0-21-16,0 0 0,0 0 0,-22 1 16,-20-1-16,21 0 0,-21 0 0,-22-21 15,1 21-15,-1-21 0,1 0 16,-1 0-16,1 0 0,-1 0 0,22 0 15,-22-21-15,22 21 0,21-21 16,-22 0-16,22 0 0,-21-1 0,21-20 16,21 21-16,0-21 15,0 20-15,0-20 0,0 0 0,0 21 16,0-22-16,0 22 0,21 0 16,21 0-16,-21 0 0,22-1 0,-1 1 15,0 21-15,22-21 0,-22 21 16,1 0-16,20 0 0</inkml:trace>
  <inkml:trace contextRef="#ctx0" brushRef="#br0" timeOffset="12699.67">18034 677 0,'0'43'31,"0"-22"-31,0 0 0,-21 0 15,21 0-15,-21 22 0,21-22 16,-22 0-16,22 0 0,0 22 0,0-22 16,-21 0-16,21 0 0,0 21 15,0-20-15,0-1 0,0 0 16,0 0-16,21-21 0,1 0 16,-1 0-16,0 0 0,21 0 15,-21 0-15,22 0 0,-1-21 16,0 21-16,1-21 0,-1 0 0,0-1 15,1 1-15,-22 0 0,21-21 16,-42 21-16,21-1 0,-21 1 16,0 0-16,0 0 0,0 0 0,0 0 15,0-1-15,-21 22 16,21-21-16,-21 21 16,42 0 30</inkml:trace>
  <inkml:trace contextRef="#ctx0" brushRef="#br0" timeOffset="13024.1">18775 635 0,'0'0'0,"0"21"31,-21 0-16,-1 1-15,22-1 0,-21 21 0,21-21 16,0 22-16,-21 20 0,21-21 16,-21 22-16,0-22 0,21 22 0,-21-1 15,21 1-15,-22-22 0,1 22 16,21-1-16,-21 22 0,0-22 0,-21 85 16,-1-63-16,22-21 15,-21 20-15,-1-20 0,22-1 16,-21 22-16,0-22 0,20 1 0,1-1 15,0-20-15,0-1 0,0 0 0,21 1 16,0-22-16,0 0 0,0-42 31,0 0-31,21 0 0,0-22 16,0 22-16,0-21 0,1-22 16,-1 22-16</inkml:trace>
  <inkml:trace contextRef="#ctx0" brushRef="#br0" timeOffset="13364.14">18605 889 0,'0'0'0,"0"-21"0,0-21 0,0 20 0,0 1 16,0 0-16,0 0 0,0 0 0,22 0 16,-1-1-16,0 22 0,0-21 15,0 21-15,22 0 0,-22 0 0,21 0 16,-21 0-16,22 0 0,-1 0 15,-21 0-15,21 0 0,-20 21 0,-1 1 16,0-1-16,0 21 0,-21-21 16,0 22-16,0-22 0,0 0 15,0 21-15,-21-21 0,0 1 16,0 20-16,-22-21 0,22 0 0,-21-21 16,21 21-16,-1 1 0,-20-22 15,21 0-15,0 21 0,0-21 0,-1 0 16,44 0 15,-1 0-31,0-21 16,0 21-16,0-22 0</inkml:trace>
  <inkml:trace contextRef="#ctx0" brushRef="#br0" timeOffset="13704.15">19135 931 0,'21'0'32,"0"0"-32,-21-21 0,42 0 0,-21 21 15,1-21-15,-1 21 0,0-21 16,0 0-16,0-1 0,0 22 0,-21-21 16,22 0-16,-22 0 15,0 0-15,-22 21 16,1 0-16,0 0 15,0 0-15,0 0 0,-22 21 16,22 0-16,0 0 0,0 0 0,-21 1 16,42 20-16,-22-21 0,22 21 15,-21-20-15,21 20 0,0-21 0,0 0 16,0 0-16,0 1 0,0-1 16,21 0-16,1-21 0,-1 0 15,0 0-15,0 0 0,0 0 16,22 0-16,-22 0 0,21 0 0,-21 0 15,22-21-15,-22 21 0</inkml:trace>
  <inkml:trace contextRef="#ctx0" brushRef="#br0" timeOffset="14040.07">19494 868 0,'0'0'0,"0"-21"0,0 0 0,0-1 16,0 1-16,0 0 15,22 21-15,-1-21 16,0 0-16,0 21 15,0 0-15,0 0 0,1 0 0,-1 0 16,0 21-16,0 0 0,0 0 16,0 0-16,-21 1 0,22-1 0,-22 0 15,0 21-15,0-21 0,0 1 16,0-1-16,0 21 0,0-21 0,-22 0 16,1 1-16,0-22 15,0 21-15,0-21 16,0 0-1,21-21-15,0-1 16,0 1-16,0 0 0,0 0 16,0 0-16,0 0 0,0-1 15,21-20-15,-21 21 0,21 0 0,0 0 16,0-1-16,-21 1 0,21 0 16,1 21-16,-1-21 0,21 0 15,-21 21-15</inkml:trace>
  <inkml:trace contextRef="#ctx0" brushRef="#br0" timeOffset="14764.13">20193 699 0,'0'0'0,"0"21"16,-21 0-16,21 0 0,-21 0 15,-1 0-15,22 1 0,0-1 16,0 0-16,-21 21 0,21-21 0,0 1 15,-21 20-15,21-21 0,0 0 16,0 0-16,0 1 0,0-1 0,0 0 16,0 0-16,0 0 15,0-42 32,-21 21-47,21-21 0,0 0 0,0 0 16,0-22-16,0 22 0,0 0 15,0-21-15,0-1 0,0 22 16,21-21-16,0 21 0,-21-1 0,21 1 16,1 0-16,-1 0 0,21 0 0,-21 0 15,0 21-15,22 0 0,-22 0 16,0 0-16,0 0 0,0 0 0,1 21 16,-1 0-16,0 0 15,-21 0-15,0 0 0,21 1 0,-21 20 16,0-21-16,0 21 0,0-20 15,0-1-15,0 0 0,0 21 0,0-21 16,0 1-16,-21-22 0,21 21 0,0 0 16,-21-21-16,0 0 15,-1 0-15,22-21 32,0 0-32,0-1 0,0 1 15,0 0-15,22-21 0,-1 21 16,0-1-16,0-20 0,21 21 0,-20-21 15,20 20-15,0 1 16,-21 0-16,22 0 0,-1 21 0,0 0 16,-20 0-16,20 0 0,-21 0 15,0 0-15,0 0 0,1 21 0,-1 0 16,-21 22-16,0-22 0,0 21 16,0-21-16,0 22 0,0-22 0,0 0 15,0 21-15,0-21 0,-21 1 16,-1-1-16,1 0 0,0 0 0,0 0 15,21 0-15,-21-21 0,42-21 47,-21 0-47,21 0 16,0 0-16,0 0 0</inkml:trace>
  <inkml:trace contextRef="#ctx0" brushRef="#br0" timeOffset="15200.13">21251 783 0,'0'0'0,"0"-21"0,0 0 0,21 21 16,-21-21 0,-21 21-1,21 21-15,-21 0 16,0 0-16,0 0 0,0 1 16,-1 20-16,1-21 0,0 21 15,0-20-15,0 20 0,21-21 16,0 21-16,-21-20 0,21-1 0,0 0 15,0 0-15,0 0 0,0 0 16,0 1-16,21-1 0,0-21 16,0 0-16,0 0 0,22 0 15,-22 0-15,0 0 0,0 0 0,21-21 16,-20 21-16,-1-22 0,21 1 0,-21-21 16,0 21-16,1-22 0,-1 22 15,0-21-15,0 0 0,-21-1 0,0 1 16,0 0-16,0-1 0,0 22 15,0 0-15,0 0 0,-21 0 16,0-1-16,0 22 0,-22 0 16,22 0-16,0 0 0,-21 0 0,20 0 15,1 22-15,-21-22 0,21 21 16,0 0-16,-1 0 0,1 0 0,0 0 16,21 1-16,0-1 0,0 0 15,0 0-15,0 0 0,0 0 0,21-21 16,0 0-16,1 0 0,-1 0 0,21 0 15</inkml:trace>
  <inkml:trace contextRef="#ctx0" brushRef="#br0" timeOffset="15595.74">22140 741 0,'0'0'0,"0"-42"31,-21 42-31,0 0 0,0 0 15,0 0-15,-1 0 0,1 0 0,0 21 16,-21 0-16,21-21 0,-1 21 16,1 0-16,21 0 0,0 1 15,0-1-15,0 0 0,21 0 16,1 0-16,-1-21 0,21 21 16,-21-21-16,0 22 0,22-22 15,-22 21-15,0-21 0,0 21 16,0-21-16,1 21 0,-22 0 15,0 0-15,0 1 16,0-1-16,-22-21 16,1 0-16,-21 21 0,21-21 15,-22 0-15,1 0 0,-21 0 0,20 0 16,1 0-16,-22 0 0,22 0 16,0 0-16,21 0 0,-22 0 0,22 0 15,0 0-15,21-21 16,0 0-1,21-1-15,0 1 16,22 0-16,-1 0 0,0-21 0</inkml:trace>
  <inkml:trace contextRef="#ctx0" brushRef="#br0" timeOffset="15888.94">22542 381 0,'0'-21'0,"0"42"0,22-63 0,-22 21 0,21-1 15,-21 1-15,0 42 32,-21 1-32,-1-1 0,1 21 15,0 0-15,21 1 0,-21-1 0,0 0 16,0 1-16,-1-1 0,1 22 16,0-1-16,0-21 0,0 22 15,21-22-15,0 1 0,-21 20 0,21-42 16,0 22-16,0-1 0,0 0 15,0-21-15,0 1 0,21-1 16,0-21-16,0 0 16,0 0-16,0 0 0,1-21 15,-1 21-15,0-22 0,21 1 0,-21 0 16</inkml:trace>
  <inkml:trace contextRef="#ctx0" brushRef="#br0" timeOffset="16107.68">22288 677 0,'0'0'16,"-21"0"-16,0 0 0,-21 0 0,63 0 31,0 0-31,0 0 16,22 0-16,-22 0 0,21-21 15,0 21-15,22 0 0,-22 0 16,1-21-16,20 21 0,-21 0 15,1-21-15,-1 21 0,-21 0 0,0 0 16,22 0-16,-43-21 0</inkml:trace>
  <inkml:trace contextRef="#ctx0" brushRef="#br0" timeOffset="17828.38">2688 2286 0,'0'0'0,"-21"-21"16,0 0-16,0 21 0,-1-21 15,1 21-15,0-22 16,0 22-1,21 22 1,0-1 0,21 0-1,0-21-15,0 0 0,1 0 0,-1 0 16,0 0-16,0 0 0,21 0 16,-20 0-16,20 0 0,0 0 15,-21-21-15,22 21 0,-22-21 16,0 21-16,0-22 0,0 1 0,1 21 15,-22-21-15,0 0 16,-22 21 0,1 0-16,0 0 0,0 0 15,0 21-15,0 0 16,-1 22-16,1-22 0,21 21 16,0-21-16,0 43 0,-21-22 15,21 0-15,0 22 0,-21-22 0,21 1 16,0 20-16,0-21 0,0 22 15,-21-22-15,0 1 0,21-1 0,-22 0 16,1 1-16,21-1 0,-21 0 16,0-21-16,21 22 0,0-22 0,-21 0 15,0 0-15,21 0 0,-22 1 16,22-1-16,-21-21 0,0 0 0,0 0 16,0 0-16,0-21 15,-1-1-15,1 1 0,0 0 0,0-21 16,-21 21-16,20-1 0,-20-20 15,21 21-15,-21-21 0,20 20 0,1 1 16,0-21-16,0 21 0,0 21 16,0-21-16,-1 21 15,1 0-15,21 21 16,0 0-16,0 0 16,0 0-16,0 22 0,21-22 15,1 0-15,-1 21 0,0-21 16,0 1-16,0 20 0,0-21 0,22 0 15,-22 0-15,21 1 0,1-1 16,-1-21-16,0 0 0,1 0 0,-1 0 16,0 0-16,1 0 0,-1-21 15,21-1-15,-20 1 0,-1-21 0,0 21 16,1 0-16,-1-22 0,0 22 16,-20-21-16,20-1 0,-21 22 0,-21-63 15,21 41-15,-21 22 16,0 0-16,0 0 0,0 0 15,0-1-15,0 44 16,-21-1 0,21 0-16,0 0 0,0 0 0,0 22 15,0-22-15,0 0 0,-21 21 16,21-21-16,0 22 0,0-22 0,0 0 16,-21 0-16,21 22 0,0-22 15,0 0-15,0 0 16,0 0-16,0-42 31,0 0-31,0 0 16,0 0-16,0-1 0,0 1 15,0 0-15,0-21 0,21 21 0,0-22 16,-21 22-16,21-21 0,0 21 16,1-22-16,-1 22 0,0-21 0,0 21 15,21 21-15,-20-22 0,-1 22 16,0 0-16,21 0 0,-21 0 0,1 22 15,-1-1-15,0 0 0,0 0 16,-21 0-16,0 0 0,0 22 0,0-22 16,0 0-16,0 0 15,0 22-15,0-22 0,0 0 0,0 0 16,0 0-16,0 0 0,0 1 0,0-1 16,0-42 15,0-1-16,21 1-15,0 0 0</inkml:trace>
  <inkml:trace contextRef="#ctx0" brushRef="#br0" timeOffset="18111.14">3916 2265 0,'0'-21'16,"0"42"-16,0-21 31,-21 42-31,21-21 16,0 22-16,0-1 0,-22 0 15,22 1-15,-21 20 0,0-20 0,21 20 16,0-21-16,-21 1 0,21-1 16,-21 0-16,21 1 0,-21-22 0,21 21 15,0-21-15,0 1 0,0-1 16,0 0-16,0 0 0,21-21 15,0 0-15,0 0 16,0-21-16,0 0 16,1 0-16,-22-1 0,0 1 0</inkml:trace>
  <inkml:trace contextRef="#ctx0" brushRef="#br0" timeOffset="18304.49">3662 2688 0,'0'0'0,"-21"0"0,-1 21 16,44-21 15,-1 0-31,0 0 16,0 0-16,0 0 0,0 0 0,22 0 16,-22 0-16,21-21 0,-21 0 15,22 0-15,-22 21 0,0-21 0,0 0 16</inkml:trace>
  <inkml:trace contextRef="#ctx0" brushRef="#br0" timeOffset="18707.77">4127 2709 0,'0'0'0,"0"22"0,0-1 15,-21-21-15,42 0 31,1-21-15,-1 21-16,0-22 0,0 1 16,0 0-16,0 0 0,1 0 0,-1 21 15,0-21-15,0-1 0,-21 1 16,0 0-16,-21 21 31,0 0-31,21 21 16,-21 0-16,-1 1 0,1 20 0,0-21 15,0 21-15,0-20 0,0 20 16,21-21-16,0 0 0,-22 22 0,22-22 16,0 0-16,0 0 0,0 0 15,0 0-15,0 1 0,0-1 16,22-21-16,-1 0 16,0 0-16,0 0 0,0 0 0,22-21 15,-22 21-15,0-22 0,21 1 0,-21 21 16,22-21-16,-22 0 0,0 0 15,0 0-15,0-1 0,1-20 0</inkml:trace>
  <inkml:trace contextRef="#ctx0" brushRef="#br0" timeOffset="19007.62">4593 2625 0,'0'0'0,"0"-21"15,21-1-15,0 1 0,1 21 16,-22-21-16,21 0 0,0 21 0,0 0 16,0-21-16,0 21 0,1 0 15,-1 0-15,21 0 0,-21 21 0,22 0 16,-22 0-16,0 0 0,42 22 15,-41-1-15,-1-21 0,-21 22 16,0-22-16,0 21 0,0-21 0,0 0 16,0 1-16,-21-1 0,-1 0 15,1 0-15,0 0 0,0 0 16,0-21-16,21-21 31,0 0-31,0 0 16,0 0-16,0 0 0,0-22 0,0 22 15,21-21-15,0-1 0,0 22 16,-21-21-16,21 0 0,1-1 0,20 22 16,-21-21-16,0 21 0,0-1 15,22-20-15,-22 21 0,21 0 0,-21 21 16</inkml:trace>
  <inkml:trace contextRef="#ctx0" brushRef="#br0" timeOffset="19964.13">5440 2794 0,'-43'21'31,"65"-21"-15,-1 0-16,0-21 15,0 0-15,21 21 0,1-42 0,-1 20 16,0 1-16,22 0 0,-22-21 0,1 21 16,20-22-16,-21 1 0,1 0 15,-1 20-15,-21-20 0,0 0 0,1 21 16,-1-22-16,-21 22 0,0-21 16,0-1-16,0 22 0,0 0 0,0-21 15,-21 21-15,-1-1 16,1 1-16,0 0 0,0 0 0,0 21 15,0 0-15,-1 0 0,1 0 16,0 0-16,0 21 0,21 0 16,-21 22-16,0-22 0,21 21 0,0 22 15,-22-22-15,1 21 0,21 1 16,-21 21-16,21-22 0,-21 22 0,21-1 16,0-20-16,-21 21 0,0-1 15,-1 1-15,22 0 0,-21-1 16,0 1-16,0 21 0,-21 63 15,-1-84-15,22-1 0,0 22 16,0-21-16,0 0 0,-1 20 0,1-20 16,0 0-16,0-1 0,21 1 0,-21 0 15,21-22-15,0 22 0,0-22 16,0 1-16,0-1 0,0 1 0,0-22 16,0 1-16,0-22 0,21 0 0,0 0 15,0 0-15,0-21 0,1 0 16,20-21-16,-21 0 0,21 0 0,-20-22 15,20 1-15,0 0 0,1-1 0,-1-20 16,0-1-16,22 1 0,-22-1 16,0-20-16,1-1 0,-1 0 0,0 1 15,-20-1-15,-1-21 0,0 22 16,-21-1-16,0 0 0,0 22 16,0-22-16,-21 0 0,0 1 0,-22-1 15,22 22-15,-42-1 0,20 1 16,-20 20-16,20-20 0,-20 20 0,-1 22 15,1-21-15,21 21 0,-22 0 0,22 21 16,-1-22-16,1 22 0,21 0 16,-21 0-16,20 0 0,44 0 47,-1 0-47,21 0 15,-21 0-15,22-21 0,-1 21 0,21-21 16,-20 21-16,-1-21 0,22 0 0,-22 21 15,0-21-15,22-1 0,-22 22 16,0-21-16</inkml:trace>
  <inkml:trace contextRef="#ctx0" brushRef="#br0" timeOffset="20464.15">6477 2455 0,'0'0'0,"42"-105"31,-42 83-31,0 1 0,0 0 15,-21 21 1,0 0-16,0 0 0,0 0 0,-22 0 16,22 0-16,0 21 0,-21 0 15,20 1-15,1 20 0,0-21 0,-21 21 16,21 1-16,-1-1 0,22 0 16,-21 1-16,21-22 0,-21 21 0,21 1 15,0-22-15,0 21 0,0-21 0,0 0 16,0 1-16,21-1 0,-21 0 15,21-21-15,1 0 0,-1 0 0,0 0 16,0 0-16,21 0 0,-20 0 16,41-21-16,-21 0 15,-20-1-15,20 1 0,0 0 0,-21-21 16,22 21-16,-22-22 0,0 22 16,0-21-16,0-1 0,-21 22 15,0-21-15,0 21 0,0-22 16,0 22-16,-21 21 15,0 0-15,0 0 0,0 0 16,0 21-16,-1 1 0,1-1 0,0 21 16,0-21-16,21 22 0,0-22 15,-21 0-15,21 21 0,0-21 0,0 1 16,0 20-16,0-21 0,21 0 16,-21 0-16,21 1 15,0-22-15,0 0 0,1 0 0,20 0 16,-21 0-16,0 0 0,22 0 15,-22 0-15,21-22 0,-21 22 0,22-21 16,-1 0-16</inkml:trace>
  <inkml:trace contextRef="#ctx0" brushRef="#br0" timeOffset="20716.12">7239 2413 0,'0'0'0,"0"-21"0,0-21 31,-21 42-31,0 0 15,-1 0-15,1 21 0,0 0 16,21 0-16,-21 0 0,0 22 16,0-1-16,21-21 0,0 21 0,-22 1 15,22-22-15,0 21 0,-21-21 16,21 22-16,0-22 0,0 0 0,0 0 16,0 0-16,0 1 0,21-22 0,1 21 15,-1-21-15,21 0 16,-21 0-16,0 0 0,1 0 15,-1 0-15,21-21 0,-21 21 16,0-22-16</inkml:trace>
  <inkml:trace contextRef="#ctx0" brushRef="#br0" timeOffset="21112.14">7683 2582 0,'-21'0'16,"21"22"15,21-22-15,1 0-1,-1 0-15,0 0 0,0-22 16,0 22-16,0-21 0,1 0 0,-1 21 16,0-21-16,0 0 0,0 21 15,-21-21-15,0-1 0,0 1 16,0 0-16,-21 21 15,0 0-15,-21 0 16,20 0-16,1 0 0,-21 21 16,0 0-16,20 1 0,-20-1 15,21 21-15,0-21 0,-22 22 0,22-22 16,21 21-16,0-21 0,0 22 16,0-22-16,0 21 0,0-21 15,0 0-15,0 1 0,21-22 0,1 0 16,-1 21-16,0-21 15,21 0-15,-21 0 0,22 0 0,-1 0 16,0-21-16,1-1 0,-1 1 16,0 0-16,22 0 0,-22 0 0</inkml:trace>
  <inkml:trace contextRef="#ctx0" brushRef="#br0" timeOffset="21408.14">9080 2307 0,'0'0'0,"-21"21"31,0-21-15,0 22-16,21 20 0,0-21 15,-21 0-15,0 22 0,21-22 0,-22 21 16,22 0-16,0-20 0,0 20 15,-21-21-15,21 0 0,-21 0 0,21 1 16,0-1-16,0 0 0,0 0 0,0 0 16,21-21-1,0 0-15,1 0 16,-1-21-16,0 0 0,0 0 16,0 0-16,0-1 0</inkml:trace>
  <inkml:trace contextRef="#ctx0" brushRef="#br0" timeOffset="21772.12">9229 2053 0,'0'0'0,"-22"-21"0,1 0 15,0 21-15,0 0 16,0 0-16,0 0 0,-1 0 0,1 0 16,0 21-16,0 0 0,0 0 15,21 1-15,0-1 16,0 0-16,0 0 0,0 0 15,21-21-15,0 0 16,21 0-16,-20 0 0,-1 0 0,21 0 16,-21 0-16,0 0 0,1 0 15,-1-21-15,0 21 0,0-21 0,0 0 16,-21 0-16,21-1 0,-21 1 0,0 0 16,0 0-16,0 0 0,0 0 15,-21-1-15,0 22 0,0 0 16,0 0-16,-22 0 0,22 0 15,0 0-15,0 22 0,-21-1 0,20 0 16,1 0-16,21 0 0,0 0 16,-21 1-16,21 20 0,0-21 15,0 0-15,0 0 0,21 1 0,0-1 16,1 0-16,-1 0 0,21 0 16</inkml:trace>
  <inkml:trace contextRef="#ctx0" brushRef="#br0" timeOffset="22223.58">9652 2265 0,'-21'0'31,"0"0"-31,-1 0 16,22 21-16,-21-21 0,21 21 0,-21 0 16,21 1-16,-21 20 0,21-21 0,0 0 15,0 22-15,0-22 16,0 21-16,0-21 0,0 0 0,0 22 15,-21-22-15,21 0 0,0 0 16,0 0-16,-21-21 0,21 22 16,0-44 15,0 1-31,0 0 0,0 0 16,0-21-16,21 20 0,0-20 15,0 0-15,0-1 0,0 1 0,22 21 16,-22-21-16,21-1 0,1 1 15,-1 21-15,0 0 0,1-1 16,20 1-16,-21 21 0,1 0 0,-1 0 16,0 21-16,1 1 0,-22-1 0,21 0 15,-21 21-15,1-21 0,-1 22 16,0-1-16,-21 0 0,0 1 0,0-22 16,0 21-16,-21 1 0,21-22 15,-43 0-15,22 0 0,0 0 0,0 0 16,0 1-16,0-1 0,-1-21 0,1 0 15,21-21 17</inkml:trace>
  <inkml:trace contextRef="#ctx0" brushRef="#br0" timeOffset="22992.1">11853 2201 0,'0'0'16,"21"0"-16,-21-21 0,22 21 0,-1 0 15,0-21-15,0 0 16,0 21-16,-21-21 0,21 21 0,1-21 15,-1-1-15,0 22 16,0-21-16,0 0 0,0 21 0,1-21 16,-1 0-16,-21 0 15,21-1-15,-21 1 16,-21 21-16,0 0 16,-1 0-16,-20 0 0,0 0 15,21 0-15,-22 21 0,1 1 0,0-22 16,20 21-16,1 0 0,-21 0 15,21 0-15,21 0 0,0 1 0,0-1 16,0 0-16,0 0 0,0 0 16,21 0-16,0 22 0,0-22 15,22 0-15,-22 0 0,21 0 0,0 22 16,-20-22-16,20 21 0,0-21 16,-21 22-16,1-22 0,-1 0 0,0 21 15,-21-20-15,0-1 0,0 21 16,0-21-16,-21 0 0,-22-21 0,22 22 15,-21-1-15,0-21 0,-22 0 0,22 0 16,-1 0-16,-20 0 0,21 0 16,-1 0-16,1-21 0,0 21 0,-1-22 15,22 1-15,-21-21 0,21 21 0,-1 0 16,1-22-16,21 1 0,0 21 16,0-22-16,0 1 0,0 21 15,0 0-15,0-22 0,0 22 16,0 0-16,21 0 0,1 0 0,20 21 15,-21-21-15,21 21 0,1 0 0,-1 0 16,0 0-16,1 0 0,-1 0 16,43 0-16,-43 0 0,0 0 15</inkml:trace>
  <inkml:trace contextRef="#ctx0" brushRef="#br0" timeOffset="23372.15">12234 2455 0,'0'0'0,"21"0"0,1 0 16,-1 0-16,0 0 16,0 0-16,0-21 0,0 21 15,1-21-15,20 0 0,-21 0 16,0 0-16,0 21 0,1-22 0,-1 1 16,0 0-16,-21 0 0,0 0 15,0 0-15,-21 21 16,0 0-1,-1 0-15,1 0 0,0 0 16,-21 21-16,21 0 0,-1 0 0,-20 21 16,21-20-16,0-1 0,0 21 0,-1 0 15,1-20-15,21 20 16,0-21-16,0 21 0,0-20 0,0-1 16,0 0-16,0 0 0,21 0 15,1-21-15,-1 0 0,21 21 16,-21-21-16,22 0 0,-22 0 0,21 0 15,-21-21-15,22 21 0,-22-21 16,0 0-16,21 0 0,-21 0 0,22-22 16,-1 22-16,-21-21 0,22-1 15,-22 22-15</inkml:trace>
  <inkml:trace contextRef="#ctx0" brushRef="#br0" timeOffset="23616.43">13017 1969 0,'0'0'0,"0"-43"0,0 22 16,0 0-16,0 0 0,0 0 15,0-1-15,0 44 16,-21-1-16,21 0 0,-21 21 16,0-21-16,21 22 0,-21-1 15,0 0-15,21 1 0,-22-1 0,1 0 16,21 22-16,-21-22 0,0 1 16,0-1-16,21 21 0,0-41 0,-21 20 15,21 0-15,-22 1 0,22-22 0,0 0 16,0 0-16,0 0 0,0 0 15,22-21 1,-1-21 0,0 21-16,-21-21 0,21 0 15</inkml:trace>
  <inkml:trace contextRef="#ctx0" brushRef="#br0" timeOffset="24010.04">12996 2477 0,'21'0'47,"1"0"-47,-1 0 0,0 0 16,0 0-16,0-22 0,0 22 0,1-21 16,20 0-16,-21 21 0,0-21 15,22 0-15,-22 0 0,0-1 0,-21 1 16,21 0-16,-42 21 31,0 0-31,0 0 0,-1 21 16,-20 0-16,21 1 0,-21-1 15,-1 0-15,22 21 0,-21-21 0,21 1 16,-1 20-16,1-21 0,0 21 16,21-20-16,-21-1 0,21 0 15,0 0-15,0 0 0,0 0 0,0 1 16,21-22-16,0 21 0,0-21 15,22 0-15,-22 0 0,21 0 0,1 0 16,-1 0-16,0 0 0,1-21 16,-1 21-16,0-22 0,1 1 0,-1 0 15,0 0-15,1-21 0,-1 20 0,-21-20 16</inkml:trace>
  <inkml:trace contextRef="#ctx0" brushRef="#br0" timeOffset="24453.08">13695 2350 0,'0'0'0,"0"-22"0,0 1 16,0 42 15,-21 1-15,21-1-16,-22 0 0,22 21 0,0-21 15,0 1-15,0 20 0,0-21 16,-21 0-16,21 0 0,-21 22 0,21-22 16,0 0-16,0 0 0,0 0 15,0 1 1,-21-22-16,21-22 15,0 1 1,0 0-16,0 0 16,0 0-16,0 0 0,21-1 15,-21-20-15,21 21 0,0-21 16,1-1-16,-1 22 0,0-21 0,0 21 16,0-1-16,22 1 0,-22 0 15,21 0-15,-21 21 0,22 0 0,-22 0 16,0 0-16,21 0 0,-21 0 15,1 21-15,-1 0 0,-21 0 0,21 22 16,-21-22-16,0 21 0,0-21 0,0 22 16,0-22-16,0 21 0,-21-21 0,21 1 15,-21-1-15,-1 0 0,22 0 16,0 0-16,-21-21 0,0 21 0,21-42 47,21 0-47,0 0 15,1 0-15,-1 21 0</inkml:trace>
  <inkml:trace contextRef="#ctx0" brushRef="#br0" timeOffset="24676.22">14436 2286 0,'0'21'31,"0"0"-31,0 1 0,0-1 0,-22 21 15,22-21-15,-21 0 0,0 1 16,21-1-16,0 0 0,-21 0 16,21 0-16,-21 0 0,21 1 0,0-1 15,0-42 32,0-1-47,0 1 0</inkml:trace>
  <inkml:trace contextRef="#ctx0" brushRef="#br0" timeOffset="24843.51">14414 2117 0,'0'0'0,"0"-21"0,0-22 32,-21 43-17,21 21 1,0 1-1,21-22 1,1 21-16,-1-21 0</inkml:trace>
  <inkml:trace contextRef="#ctx0" brushRef="#br0" timeOffset="25252.15">14838 2223 0,'-43'63'16,"43"-42"0,0 0-16,0 1 0,-21-1 15,21 0-15,0 0 0,-21 0 0,21 22 16,0-22-16,0 0 0,0 0 16,0 0-16,0 0 0,0 1 15,0-1-15,21 0 0,0-21 16,-21 21-16,22-21 0,-1 0 15,0 0-15,0 0 0,0 0 0,22 0 16,-22-21-16,0 0 0,0 0 0,0-1 16,0 1-16,1 0 0,20-42 15,-42 41-15,0-20 0,21-21 16,-21 41-16,0 1 16,0 0-16,0 0 0,0 0 0,0 0 15,-21 21 1,21 21-1,0 0 1,0 0 0,21 0-1,0-21-15</inkml:trace>
  <inkml:trace contextRef="#ctx0" brushRef="#br0" timeOffset="25900.14">15367 2265 0,'0'21'32,"0"0"-32,-21-21 15,21 21-15,0 1 0,0-1 0,0 0 16,0 21-16,-21-21 16,21 1-16,0-1 0,0 0 0,0 0 15,-22 0-15,22 0 0,0 1 16,0-1-1,0-42 17,0-1-32,0 1 0,0 0 15,0 0-15,0 0 0,0 0 0,22-22 16,-1 22-16,0-21 0,0 21 16,0-1-16,22-20 15,-1 21-15,-21 0 0,0 0 16,0 21-16,1 0 0,20 0 0,-21 0 15,0 0-15,0 0 0,1 0 0,-1 21 16,-21 0-16,21 0 0,0 0 16,-21 0-16,0 1 0,0-1 0,21 21 15,-21-21-15,0 0 0,0 1 0,0-1 16,0 0-16,0 0 0,0 21 16,0-20-16,-21-1 15,21-42 16,0-1-31,0 1 16,0 0-16,0 0 0,0 0 0,21-22 16,0 22-16,1 0 0,-1-21 0,0 21 15,21-22-15,-21 22 16,1 0-16,20 0 0,-21 0 0,0-1 16,22 22-16,-22 0 0,0 0 15,0 0-15,0 22 0,-21-1 16,21-21-16,-21 21 0,0 21 0,0-21 15,0 1-15,0 20 0,0-21 16,0 0-16,0 22 0,-21-22 0,0 0 16,21 0-16,-21 0 0,21 0 15,-21 1-15,0-22 0,21 21 16,-22-21-16</inkml:trace>
  <inkml:trace contextRef="#ctx0" brushRef="#br0" timeOffset="27511.36">17124 2138 0,'0'0'0,"21"-21"0,0 0 0,-21-1 16,21 1-16,-21 42 47,0 1-31,0-1-16,0 21 0,0-21 0,0 22 15,0-22-15,-21 21 0,21 0 0,-21 1 16,21-22-16,0 21 0,0 1 15,-21-22-15,21 21 0,-21-21 0,21 0 16,0 1-16,0-1 0,0 0 16,21-21-1,0-21-15,0 21 16,0-21-16,0-1 0,22 1 16,-22-21-16,0 21 0,0 0 15,22-22-15,-22 22 0,0-21 16,0 21-16,0-1 0,0 1 0,-21 0 15,22 21-15,-22 21 32,0 0-32,0 1 0,0-1 15,0 21-15,0-21 0,0 0 16,0 22-16,0-22 0,0 21 0,21-21 16,-21 1-16,0-1 0,21 0 15,0 0-15,0 0 0,-21 0 16,21-21-16,1 0 0,-1 0 0,0 0 0,0 0 15,21 0-15,-20 0 16,-1 0-16,0-21 0,21 0 0,-21 0 16,1 0-16,-1 0 0,21-22 15,-21 22-15,0-21 0,1-1 0,-1 22 16,0-21-16,-21 0 0,0-1 16,21 22-16,-21 0 0,0-21 0,0 20 15,0 1-15,-21 42 47,0 1-47,21 20 16,-21-21-16,21 0 0,-22 22 15,22-22-15,0 21 0,0 0 16,0-20-16,0 20 0,0-21 0,0 21 16,0-20-16,0-1 0,0 0 0,0 0 15,22-21-15,-1 21 0,0-21 16,0 0-16,21 0 0,-20 0 15,-1 0-15,21-21 0,0 0 16,-20 21-16,20-21 0,0-22 0,1 22 16,-1 0-16,-21-21 0,21-1 15,-20 22-15,-1-21 0,21 0 0,-42 20 16,21-20-16,-21 21 0,0-21 0,0 20 16,0-20-16,0 21 15,0 0-15,0 0 0,0-1 0,0 1 16,-21 42 15,21 1-31,-21-1 0,21 0 16,0 0-16,0 0 0,-21 22 0,21-1 15,-21 21-15,-1-20 0,22-1 16,-21 0-16,21 1 0,0-22 16,0 21-16,0-21 0,0 22 0,0-22 15,0 0-15,0 0 16,0-42 31,0 0-47,0 0 0,0 0 0,0-1 15,21 1-15,1-21 0,-1 21 16,0-22-16,0 22 0,0 0 0,0 0 16,1 0-16,-1 21 0,0-21 15,0 21-15,0 0 0,0 0 0,1 0 16,-1 0-16,-21 21 0,0 0 15,21 0-15,-21 0 0,21 0 0,-21 1 16,0-1-16,0 21 0,0-21 0,21 0 16,-21 1-16,0-1 15,0 0-15,21-21 0,-21 21 0,22 0 16,-1-21-16,0 0 16,0 0-16,0 0 0,0 0 0,1 0 15,-1-21-15,0 21 0,0-21 16,0 0-16,22 0 0,-22-1 0,0 1 15,0-21-15,0 21 0,0-22 16,1 22-16,-1-21 0,-21 21 0,0 0 16,0-22-16,0 22 0,0 0 15,0 42 17,-21 0-32,-1 22 0,1-22 15,21 21-15,0-21 0,-21 22 16,0 20-16,21-21 0,0-20 15,0-1-15,0 0 0,0 0 16,0 0-16,21-21 31,0 0-31,0-21 0,-21 0 0,22 0 16</inkml:trace>
  <inkml:trace contextRef="#ctx0" brushRef="#br0" timeOffset="27691.65">19346 2117 0,'0'0'0,"-21"0"16,0 0-16,0 0 15,21 21 17,0 0-17,21-21-15,0 0 16,0 21-16,0-21 0</inkml:trace>
  <inkml:trace contextRef="#ctx0" brushRef="#br0" timeOffset="27955.37">19770 2180 0,'0'0'0,"-22"0"31,1 0-15,0 21-16,0 1 0,0-22 0,0 21 15,-1 0-15,1 21 0,0-21 16,0 1-16,21 20 0,-21-21 0,21 21 16,-21 1-16,21-22 0,0 21 0,0-21 15,0 22-15,0-22 0,0 0 16,21 0-16,0 0 0,0 1 0,0-22 16,0 0-16,22 21 15,-1-21-15,-21 0 0,22 0 0,-1 0 16,0-21-16,1-1 0,-1 1 15,-21 0-15,21-21 0,-20 21 0</inkml:trace>
  <inkml:trace contextRef="#ctx0" brushRef="#br0" timeOffset="28409.91">20193 2180 0,'0'0'0,"0"-42"0,0 21 0,0-22 16,0 22-16,0 0 0,0 0 16,0 42 15,0 0-31,-21 0 0,21 22 0,-21-22 15,21 21-15,0-21 0,-22 22 16,22-1-16,0 0 0,0 1 16,0-22-16,0 21 0,-21 1 0,21-1 15,0-21-15,0 21 0,0-20 16,-21-1-16,21 0 0,0 0 0,0 0 16,0-42 30,0 0-46,0 0 0,0 0 0,0-22 16,0 22-16,0-21 0,21 21 0,0-22 16,1 22-16,-1-21 15,0 21-15,21-22 0,-21 22 0,22 0 16,-1 21-16,-21-21 0,22 21 16,-1 0-16,21 0 0,-41 21 15,-1 0-15,0 0 0,0 0 0,0 1 16,-21-1-16,0 21 0,0-21 15,0 22-15,0-22 0,0 0 0,0 21 16,-21-21-16,0 1 0,0-1 16,0-21-16,-1 21 0,1 0 15,0 0-15,21-42 32,21 0-32</inkml:trace>
  <inkml:trace contextRef="#ctx0" brushRef="#br0" timeOffset="28731.65">21632 2032 0,'0'0'0,"0"-21"15,0 0-15,-21 0 16,0 21-16,0 0 15,0 0-15,-22 0 0,22 0 16,-21 0-16,21 21 0,-22 0 0,1 0 16,0 21-16,20-20 0,-20 20 15,21 0-15,-21 1 0,20-1 0,1 0 16,0 1-16,21-1 0,0 0 16,0 1-16,0-1 0,0 0 0,0-21 15,0 22-15,0-22 0,21 0 16,0 0-16,22 0 0,-22-21 0,21 0 15,-21 0-15,22 0 0,-1 0 0,-21 0 16,22 0-16,-1-21 0,0 0 16,1 21-16</inkml:trace>
  <inkml:trace contextRef="#ctx0" brushRef="#br0" timeOffset="29427.92">21802 2434 0,'0'0'16,"21"-42"-16,0 21 0,0-64 15,0 85-15,-21-21 16,-21 21-1,0 21 1,0-21-16,0 21 0,-1 22 0,1-22 0,0 21 16,0-21-16,0 22 0,0-22 15,21 21-15,0-21 0,0 22 0,0-22 16,0 0-16,0 0 0,0 0 16,0 0-16,21-21 15,0 0 1,0 0-16,0 0 15,-21-21-15,21 0 0,-21 0 16,0 0-16,0 0 0,0-22 16,0 22-16,0-21 0,0 21 0,0-22 15,22 22-15,-22-21 0,21 21 0,-21-1 16,21 1-16,0 0 0,0 0 16,0 21-16,1 0 0,-1 0 15,21 0-15,-21 0 0,0 0 16,1 0-16,-1 0 0,21 0 0,-21 21 15,0 0-15,1 0 16,-22 1-16,21 20 0,0-21 0,-21 21 16,0-20-16,0 20 0,0-21 0,0 0 15,0 0-15,0 1 0,0-1 16,0 0-16,0 0 0,-21-21 0,0 21 16,-1-21-1,22-21 1,0 0-1,0 0-15,0 0 0,0-1 16,0-20-16,22 21 0,-1-21 16,0 20-16,0-20 0,0 21 15,22-21-15,-22 20 0,21 1 0,-21 0 16,22 0-16,-22 21 0,21 0 16,-21 0-16,0 0 0,22 0 0,-22 0 15,0 21-15,-21 0 0,0 0 16,0 22-16,0-22 0,0 21 0,0 1 15,0-22-15,0 21 0,0-21 16,-21 0-16,21 22 0,-21-22 0,21 0 16,-21 0-16,21 0 0,-22-21 15,22 22-15,-21-22 16,21-22 0,21 22-1,1-21-15,-1 0 0,0 21 16</inkml:trace>
  <inkml:trace contextRef="#ctx0" brushRef="#br0" timeOffset="29800.53">23008 2371 0,'0'0'0,"21"-21"0,0-1 15,-21 1-15,0 0 0,0 0 16,-21 21 0,0 0-16,0 0 15,0 0-15,0 0 0,-1 0 16,1 0-16,0 21 0,0-21 0,21 21 15,0 0 1,0 1-16,21-1 16,0-21-16,22 21 0,-22-21 15,0 21-15,0-21 0,21 21 0,-20-21 16,-1 21-16,0 1 0,-21-1 16,21-21-16,-21 21 0,0 0 15,0 0-15,0 0 16,-21-21-16,0 22 0,0-22 0,-1 0 15,-20 21-15,21-21 0,-21 0 16,20 0-16,-20 0 0,21 21 0,-21-21 16,20 0-16,-20 0 0,21 0 15,0 0-15,0 0 16,42 0 0,0 0-1,0-21-15,21 21 0,-20-21 0</inkml:trace>
  <inkml:trace contextRef="#ctx0" brushRef="#br0" timeOffset="30055.83">23410 2286 0,'0'-21'31,"-21"21"-15,21 21-16,-21 0 0,0 0 15,21 1-15,-21-1 0,21 0 0,-22 21 16,22-21-16,-21 1 0,21 20 0,0-21 16,0 0-16,0 0 0,0 1 15,-21-22-15,21 21 16,21-42 15,0-1-31,-21 1 0,22 21 16</inkml:trace>
  <inkml:trace contextRef="#ctx0" brushRef="#br0" timeOffset="30231.85">23453 2159 0,'0'0'0,"-22"0"0,1 0 16,0 0-1,0 0 16,21 21-15,21-21 0</inkml:trace>
  <inkml:trace contextRef="#ctx0" brushRef="#br0" timeOffset="30611.67">23939 2223 0,'-42'0'32,"21"0"-32,0 0 0,0 0 0,-1 0 15,1 0-15,0 21 0,0-21 0,0 0 16,21 21-16,0 0 0,0 0 16,0 0-1,0 1-15,21-22 0,0 21 16,0 0-16,0 0 0,1 0 0,-1-21 15,0 21-15,21 1 0,-21-1 16,1-21-16,-1 21 0,-21 0 0,21 0 16,-21 0-1,0 1 1,-21-22-16,0 0 0,-1 0 0,1 0 16,-21 21-16,0-21 0,-1 0 15,1 0-15,0 0 0,-1 0 16,22 0-16,-21 0 0,21 0 0,-1 0 15,1 0-15,21-21 16,0-1-16,21 22 16,1-21-16,20 0 0</inkml:trace>
  <inkml:trace contextRef="#ctx0" brushRef="#br0" timeOffset="30907.5">24426 1990 0,'0'0'0,"21"0"0,-21-21 31,0 42-15,0 0 0,-21 21-16,0-21 0,0 1 0,21 20 15,-21-21-15,0 21 0,-1 1 16,1-22-16,0 21 0,0 1 0,21-1 15,0 0-15,0 1 0,0-1 16,-21-21-16,21 21 0,0-20 0,0 20 16,0-21-16,0 0 0,0 0 15,0 1-15,21-22 0,0 0 16,0-22 0,0 22-16</inkml:trace>
  <inkml:trace contextRef="#ctx0" brushRef="#br0" timeOffset="31135.78">24278 2328 0,'0'0'0,"-21"0"16,42 0 15,0 0-31,0 0 0,1 0 0,-1-21 16,0 21-16,21 0 0,-21 0 15,1 0-15,20 0 0,-21-21 16,0 21-16,0 0 0,1 0 0,-1 0 16,0 0-16</inkml:trace>
  <inkml:trace contextRef="#ctx0" brushRef="#br0" timeOffset="32699.18">8784 3620 0,'0'0'0,"-21"0"0,0 0 0,0 0 0,-1 0 16,1 0-16,0 21 0,-21-21 0,21 21 15,-1 0-15,1 0 16,-21 22-16,21-22 0,0 0 0,-1 21 16,1-21-16,0 22 0,21-1 15,0-21-15,0 22 0,0-1 0,-21 0 16,21-21-16,0 1 0,0 20 15,0-21-15,21 0 0,0 0 0,0-21 16,1 0-16,20 0 0,-21 0 0,21 0 16,-20 0-16,20 0 0,0-21 15,1 0-15,-1 0 0,0 0 0,1 0 16,-1-22-16,0 22 0,1-21 16,-1-1-16,-21 22 0,0-21 15,-21 21-15,0-22 0,0 22 0,0-21 16,-21 21-16,0-22 0,-21 22 0,-1 0 15,1-21-15,0 42 0,-1-21 16,1-1-16,0 22 0,-1 0 0,1 0 16,21 0-16,0 0 0,-1 22 15,1-1-15,21 0 0,0 0 16,21-21-16,1 0 16,-1 0-16,21 0 0,0 0 15,1 0-15,20 0 0,-20 0 0,20 0 16,1-21-16,-1 0 0,-21 0 15,22 21-15,-1-22 0,-20 1 16,-1 0-16,0 0 0,-20 0 0,20 0 16,-21-1-16,0 1 0,-21 0 15,0 0-15,0 0 16,0 42 15,0 0-15,0 0-16,0 22 0,0-22 0,0 21 15,0 0-15,-21-20 0,21 41 0,0-21 16,0 1-16,-21-1 0,21 22 16,0-1-16,0 1 0,-21-1 0,21 1 15,-21-1-15,21 1 0,0-1 16,0 1-16,0-1 0,0 1 16,0 20-16,0-20 0,0-1 0,0 22 15,0-22-15,0 1 0,0-1 0,0 1 16,0-1-16,0 1 0,0-1 15,21 1-15,-21-1 0,0 1 0,0-22 16,0 22-16,0-1 0,0-20 0,0-1 16,0 0-16,0 1 0,0-1 15,0 0-15,-21-21 0,-1 22 0,22-22 16,-21 0-16,0-21 0,0 21 16,0-21-16,0 0 0,-1 0 0,1 0 15,-21-21-15,21 0 0,-22 0 0,1 0 16,21-22-16,-21 1 0,-1 0 15,22-22-15,-21 1 0,-1-1 0,22 1 16,-21-107-16,21 64 0,21 22 16,0-22-16,0 0 0,0 21 15,21 1-15,0-1 0,21 0 0,1 1 16,-1-1-16,0 22 0,1-1 16,-1 1-16,22 20 0,-22 1 0,-21 0 15,21-1-15,-20 22 0,-1 0 16,0 0-16,-21 0 0,21 21 15,-21 21 32,-21 0-31,21 0-16,-21 0 16,21 0-16,0 1 15,0-1 1</inkml:trace>
  <inkml:trace contextRef="#ctx0" brushRef="#br0" timeOffset="36671.65">11134 3535 0,'-22'0'15,"1"0"-15,0 0 0,0 0 0,0 0 16,0 0-16,-1 0 15,1 0-15,0 0 0,0 0 0,0 0 16,0 0-16,42-21 47,21 21-47,0 0 0,-20 0 16,41 0-16,-21 0 0,1 0 0,20-21 15,-20 21-15,-1 0 0,21 0 16,-20 0-16,-1 0 0,0-22 0,-20 22 15,20 0-15,-21 0 0,21 0 16,-20 0-16,-44 0 47,1 0-47,0 0 0,0 0 16,0 0-16,0 0 0,-1 0 0,1 0 15,0 0-15</inkml:trace>
  <inkml:trace contextRef="#ctx0" brushRef="#br0" timeOffset="36960.08">11155 3493 0,'0'0'0,"-21"0"15,21 21-15,0 0 0,-22 0 16,22 0-16,-21 0 0,21 1 0,0 20 15,0-21-15,0 21 0,0-20 16,0 20-16,-21 0 0,21-21 0,0 22 16,-21-1-16,21-21 0,0 22 15,0-1-15,0-21 0,0 21 0,0-20 16,-21-1-16,21 0 0,0 0 16,0 0-16,0 0 15,21-21 1,0 0-1,0-21-15,0 0 0,1 21 16</inkml:trace>
  <inkml:trace contextRef="#ctx0" brushRef="#br0" timeOffset="38092.08">11493 3810 0,'0'0'0,"0"21"47,0 0-47,0 22 0,0-22 16,-21 0-16,21 21 0,-21 1 15,21-22-15,-21 21 0,21 1 0,0-22 16,0 21-16,-21-21 0,21 22 16,-21-22-16,21 0 0,0 0 15,0 0-15,21-21 31,0-21-31,0 21 0,-21-21 16,21 0-16,0 0 0,-21-1 0,22-20 16,-1 21-16,0-21 0,0 20 15,-21 1-15,21-21 0,0 21 16,1 0-16,-22-1 0,21 1 0,-21 0 16,21 21-16,-21-21 15,0 42 1,0 0-1,0 0-15,0 1 0,0-1 0,0 0 16,0 21-16,0-21 0,0 1 0,0-1 16,0 0-16,0 21 0,0-21 15,0 1-15,0-1 0,21 0 16,0 0-16,0 0 16,1-21-16,-1 0 15,0 0-15,0 0 0,0 0 16,0-21-16,1 0 0,-1 21 15,0-21-15,0 0 0,0-1 0,0-20 16,1 21-16,-1-21 0,0 20 16,0-20-16,0 21 0,-21-21 0,21-1 15,-21 22-15,0 0 0,0-21 0,0 20 16,0 1-16,22 21 0,-22-21 16,0 42 15,0 0-16,0 1-15,0 20 0,0-21 0,0 0 16,0 22-16,0-22 0,0 21 16,0-21-16,0 22 0,0-22 0,0 0 15,0 0-15,21 0 0,-21 0 0,0 1 16,21-1-16,0-21 0,0 0 16,-21 21-16,21-21 0,1 0 0,-1 0 15,21 0-15,-21 0 0,0-21 16,1 0-16,20-1 0,-21 1 0,21 0 15,-20 0-15,-1-21 0,0-1 16,0 22-16,0-21 0,0 21 16,1-22-16,-22 22 0,0 0 0,21 21 15,-21-21-15,0 42 32,0 0-32,0 0 0,0 0 15,0 1-15,0-1 0,-21 21 16,21-21-16,0 22 0,0-22 0,0 21 15,0-21-15,0 0 0,0 1 16,0-1-16,0 0 0,0 0 0,21 0 16,0-21-16,0 0 0,21 0 0,-20 0 15,-1 0-15,21 0 0,-21 0 16,22 0-16,-22-21 0,21 21 0,0-21 16,-20 0-16,20 0 15,-21-22-15,0 22 0,22 0 0,-43-21 16,0-1-16,21 22 0,-21-21 0,0-1 15,0 1-15,-21 21 0,-1-21 16,1 20-16,0 1 0,-21 0 0,21 0 16,-22 21-16,22 0 0,-21 0 15,-1 0-15,22 0 0,-21 0 0,0 0 16,20 21-16,1 0 0,-21 0 16,21 1-16,21-1 0,-21 21 0,21-21 15,-22 22-15,22-22 0,0 21 0,0-21 16,0 0-16,0 1 0,0-1 15,0 0-15,22 0 0,-1-21 16,0 0-16,21 0 0</inkml:trace>
  <inkml:trace contextRef="#ctx0" brushRef="#br0" timeOffset="38863.68">14880 3937 0,'21'0'15,"0"-21"-15,1 21 16,-22-21-16,0 0 16,21 21-16,-21-22 0,0 1 15,0 0-15,0 0 0,0 0 16,-21 0-16,-1-1 15,1 1-15,21 0 0,-42 0 0,21 0 16,0 0-16,-1-1 0,1 22 0,-21 0 16,21-21-16,0 21 0,-22 0 15,-20 21-15,20 1 0,1-1 16,0 0-16,-1 21 0,1-21 16,0 22-16,-1-1 0,1 0 0,21 1 15,-21-1-15,20 0 0,1 1 16,0-1-16,21 0 0,0 1 15,0-22-15,0 21 0,21-21 0,22 1 16,-22-1-16,0-21 0,21 0 16,1 0-16,-22 0 0,21 0 0,0 0 15,22-21-15,-22-1 0,1 1 0,-1 0 16,0 0-16,1-21 0,20-1 16,-21 1-16,1 21 0,-1-22 0,-21 1 15,22 0-15,-22 21 0,21-64 16,-42 64-16,0-22 0,0 22 15,0 0-15,0 0 0,-21 21 16,0 0 0,0 0-16,21 21 0,-22 0 0,1 0 15,21 22-15,0-22 16,0 21-16,-21-21 0,21 22 0,0-1 16,0 0-16,0-20 0,0 20 0,0 0 15,0-21-15,0 1 0,21-1 16,-21 0-16,21 0 0,1-21 0,-1 0 15,0 21-15,0-21 0,0 0 16,0 0-16,1 0 0,20-21 0,-21 0 16,0 0-16,22 0 0,-22-1 0</inkml:trace>
  <inkml:trace contextRef="#ctx0" brushRef="#br0" timeOffset="39391.86">15473 3577 0,'0'0'0,"0"-42"0,0 21 0,0 0 0,0-1 15,0 1-15,-21 42 32,-1 1-32,22 20 15,-21-21-15,21 21 0,0 1 0,0-1 16,-21-21-16,21 22 0,0-1 0,-21 0 16,21 1-16,0-1 0,0-21 15,0 21-15,-21 1 0,21-22 0,0 21 16,-21-21-16,21 1 0,0-1 15,0 0-15,0-42 47,0 0-47,0-1 0,0 1 0,0-21 16,0 21-16,0 0 0,21-22 16,-21 22-16,21 0 0,0-21 0,0 20 15,0 1-15,22 0 0,-22 0 0,0 0 16,21 21-16,-20-21 0,20 21 15,-21 0-15,0 0 0,0 0 16,22 0-16,-22 0 0,0 21 16,0-21-16,0 21 0,1 0 0,-1 0 0,-21 0 15,0 1-15,0 20 0,0-21 16,0 0-16,0 22 0,0-22 16,-21 0-16,-1 21 0,-20-21 0,0 1 15,-1-1-15,1 0 0,0 0 16,-1 0-16,1 0 0,0-21 0,21 0 15,-22 0-15,22 0 0,0 0 0,0 0 16,21-21 0,0 0-16,21 0 15,21 0-15,-21 0 0,1-1 16,20 1-16,0 0 0</inkml:trace>
  <inkml:trace contextRef="#ctx0" brushRef="#br0" timeOffset="39804.08">16341 3725 0,'42'-21'0,"-84"42"0,105-42 16,-42 21-16,-21-21 0,-21 21 31,0 0-31,0 0 0,0 0 16,-1 0-16,-20 0 0,21 21 0,0 0 15,-22-21-15,22 22 0,0-1 16,0-21-16,21 21 0,0 0 0,0 0 15,0 0-15,0 1 16,0-1-16,21-21 16,21 21-16,-20-21 0,-1 21 0,21-21 15,-21 21-15,22-21 0,-1 21 0,-21 1 16,21-22-16,-20 21 0,-1 0 16,0-21-16,0 21 0,-21 0 0,0 0 15,0 1-15,-21-22 16,0 21-16,-22 0 0,22-21 0,-21 0 15,0 21-15,20-21 0,-20 0 0,0 0 16,-1 0-16,22 0 0,0 0 16,0 0-16,0 0 0,0 0 15,-1-21-15,1 0 16,21 0-16,0-1 0,0 1 16,21 21-16,1-21 0,-1 0 0,0 0 15,21 0-15,-21-1 0,22 1 16</inkml:trace>
  <inkml:trace contextRef="#ctx0" brushRef="#br0" timeOffset="40072.16">16976 3450 0,'0'0'0,"0"-21"0,21 0 0,-42 42 47,21 21-47,-22-20 0,22 20 15,-21 0-15,21-21 0,0 22 16,-21-1-16,21 0 0,-21 1 0,0-1 16,0 43-16,-1-43 15,1 0-15,21-20 0,0 20 0,-21 0 16,21-21-16,-21 1 0,21-1 16,0 0-16,0 0 0,21-21 15,0 0-15,0 0 0,1 0 16,-1 0-16,-21-21 15</inkml:trace>
  <inkml:trace contextRef="#ctx0" brushRef="#br0" timeOffset="40269.12">16700 3895 0,'0'0'16,"-21"-21"-16,0 21 0,21-22 15,21 22 16,0-21-31,1 21 0,-1 0 16,0 0-16,21 0 0,-21 0 0,22-21 16,-22 21-16,21 0 0,1 0 0,-22 0 15,21 0-15,0-21 16,1 21-16,-22 0 0,21 0 0</inkml:trace>
  <inkml:trace contextRef="#ctx0" brushRef="#br0" timeOffset="40711.16">17230 3874 0,'0'0'15,"0"-22"1,0 1 0,0 0-16,21 0 15,0 21-15,0-21 0,0 21 16,0-21-16,1 21 0,-1 0 15,21 0-15,-21 0 0,0 0 0,1 0 16,20 0-16,-21 0 0,0 0 16,0 21-16,1 0 0,-1-21 0,0 21 15,0 21-15,0-20 0,0-1 0,-21 0 16,0 21-16,0-21 0,0 22 16,0-22-16,0 0 0,0 0 0,0 22 15,0-22-15,-21 0 16,0-21-1,0 0-15,0 0 0,21-21 32,0 0-32,0-1 0,0 1 0,0 0 15,0 0-15,0 0 0,0-22 16,21 22-16,-21 0 0,21 0 0,0 0 16,0 0-16,1-1 0,-1 1 15,-21 0-15,21 21 0,0-21 0,21 21 16,-20 0-16,-1 0 0,0-21 0,0 21 15,0 0-15,0 0 0</inkml:trace>
  <inkml:trace contextRef="#ctx0" brushRef="#br0" timeOffset="41236.17">18415 3831 0,'0'0'16,"21"0"-16,0-21 0,-21 0 15,0 0-15,0 0 16,0-1-16,0 1 16,-21 0-16,0 21 0,0-21 15,0 21-15,-1 0 0,1 0 0,0 0 16,0 0-16,-21 0 0,20 0 0,-20 0 16,21 21-16,-21 0 15,20 0-15,-20 1 0,21-1 0,0 21 16,0-21-16,-1 22 0,1-1 15,0-21-15,0 21 0,21 1 0,0-22 16,0 21-16,0-21 0,0 1 0,0 20 16,21-21-16,0 0 15,0-21-15,1 0 0,-1 0 0,0 0 16,21 0-16,-21 0 0,1 0 16,-1-21-16,21 0 0,-21 0 0,0 0 15,22-22-15,-22 22 0,0 0 16,0-21-16,22 20 0,-22-20 0,-21 21 15,21 0-15,0-22 0,-21 22 16,21 0-16,-21 0 0,0 0 16,-21 21-1,0 0 1,0 21-16,0 0 0,21 0 16,0 0-16,-22 1 0,1 20 0,21 0 15,0-21-15,0 22 16,0-22-16,0 0 0,0 0 0,0 0 15,0 1-15,21-22 16,1 0-16,-1 0 16,21 0-16,-21 0 0,22 0 0</inkml:trace>
  <inkml:trace contextRef="#ctx0" brushRef="#br0" timeOffset="41504.14">19008 3768 0,'0'0'0,"0"-21"0,0-1 0,0 1 15,0 0-15,-22 21 16,1 0-16,0 0 16,0 0-16,0 21 0,0 0 15,-1 1-15,1-1 0,-21 0 0,21 0 16,0 0-16,-1 0 0,1 22 0,0-22 16,21 21-16,0-21 15,-21 22-15,21-22 0,0 21 0,0-21 16,0 1-16,0-1 0,21 0 15,0 0-15,0-21 0,22 0 0,-22 21 16,21-21-16,1 0 0,-22 0 0,21 0 16,0-21-16,1 0 0,-22 0 15,21 0-15,1-1 0,-1-20 0</inkml:trace>
  <inkml:trace contextRef="#ctx0" brushRef="#br0" timeOffset="41772.1">19579 3620 0,'0'0'0,"21"-43"0,0 22 0,-21 0 15,0 0-15,0 0 0,0-1 16,-21 22 0,0 22-1,0-1-15,0 21 0,0-21 16,-22 22-16,43-22 0,-21 21 0,0 0 16,0-20-16,0 20 0,-1 0 0,22-21 15,0 22-15,-21-1 0,21 22 16,-21-22-16,21-21 0,0 0 15,0 22-15,0-22 0,0 0 16,21 0-16,-21 0 0,21-21 16,1 0-16,-1 0 0,0 0 15,0 0-15,0-21 16,0 0-16,1 21 0,-1-21 0,0 0 16</inkml:trace>
  <inkml:trace contextRef="#ctx0" brushRef="#br0" timeOffset="41967.88">19283 3852 0,'-21'0'0,"42"0"0,-64 0 0,65 0 31,-1 0-15,21 0-16,-21 0 0,22 0 15,-1 0-15,-21-21 0,21 21 0,-20-21 16,20 21-16,-21 0 0,21 0 15,-20-21-15,-1 21 0,0 0 0,0-21 16,21 0-16</inkml:trace>
  <inkml:trace contextRef="#ctx0" brushRef="#br0" timeOffset="42959.01">20405 3810 0,'0'0'0,"-22"0"0,1 0 16,0 0 0,0 0-16,21 21 15,0 0-15,-21 1 16,21-1-16,0 0 0,-21 0 0,21 21 16,0-20-16,0-1 0,-22 21 15,22-21-15,-21 22 0,21-22 16,-21 0-16,21 0 0,0 0 0,0 0 15,0 1-15,-21-22 0,21-22 32,-21 1-17,21 0-15,0 0 0,0 0 16,0 0-16,0-22 0,0 22 0,0-21 16,21 21-16,0-22 0,-21 22 15,21 0-15,0-21 0,1 20 0,-1 1 16,0 0-16,0 21 0,0-21 15,0 0-15,1 21 0,20 0 16,-21 0-16,21 0 0,-20 0 0,20 0 16,-21 21-16,21 0 0,-20 0 15,-1 0-15,0 1 0,0 20 0,0-21 16,-21 21-16,21-20 0,-21 20 0,0-21 16,0 21-16,0-20 0,0-1 15,0 0-15,0 0 0,-21 0 0,0-21 16,21 21-16,-21-21 15,0 0 1,21-21-16,0 0 16,0 0-16,0 0 15,0-22-15,0 22 0,0 0 0,0-21 16,21 21-16,-21-22 0,21 22 16,21 0-16,-20 0 0,-1 0 0,21-1 15,-21 1-15,22 0 0,-1 21 16,0 0-16,-21 0 0,22 0 0,-22 0 15,21 0-15,-21 21 0,1 0 16,-1 1-16,0-1 0,-21 0 0,0 21 16,0-21-16,0 22 0,0-22 0,0 21 15,0-21-15,0 1 0,-21-1 16,21 0-16,0 0 0,-21 0 16,-1 0-16,44-42 46,-1 21-46,-21-21 0</inkml:trace>
  <inkml:trace contextRef="#ctx0" brushRef="#br0" timeOffset="43320.41">21378 3958 0,'21'0'46,"1"-21"-46,-1 21 16,0 0-16,0 0 0,0-21 0,22 0 16,-22 21-16,21-21 0,-21 21 15,0-22-15,1 22 0,-1-21 0,0 21 16,-21-21-16,0 0 0,-21 0 16,-22 21-1,22 0-15,0 0 0,-21 0 0,-1 0 16,1 21-16,21 0 0,-21 0 15,20 0-15,-20 1 0,21-1 0,0 21 16,0-21-16,21 22 0,0-22 16,0 21-16,0-21 0,0 0 15,0 1-15,0-1 0,21 0 0,0 0 16,0 0-16,0-21 0,0 0 16,1 0-16,20 0 0,-21 0 0,0 0 15,22 0-15,-22 0 0,21-21 16,0 0-16,1 0 0,-1 0 15,0-1-15</inkml:trace>
  <inkml:trace contextRef="#ctx0" brushRef="#br0" timeOffset="43576.2">22161 3514 0,'0'0'0,"0"-21"16,0-43-1,0 85 1,0 0-16,0 1 15,-21 20-15,21 0 0,-21 1 16,21-1-16,0 0 0,-21 1 0,0-1 16,21 43-16,-21-43 15,-1 0-15,1-21 0,21 22 0,-21-1 16,21-21-16,0 22 0,0-22 0,-21 0 16,21 0-16,21-21 15,0 0 1,0 0-16,1-21 0,-1 0 15,0 0-15</inkml:trace>
  <inkml:trace contextRef="#ctx0" brushRef="#br0" timeOffset="44076.1">22521 3429 0,'0'0'0,"0"21"0,-84 170 32,62-149-32,1 0 0,21 1 15,-21-1-15,0 0 0,21 1 0,0-1 16,0 0-16,-21-20 0,21 20 16,-21-21-16,21 0 0,0 0 0,0 1 15,0-1-15,0-42 47,0-1-47,0 1 0,0-21 16,0 21-16,0 0 0,21-22 0,0 22 15,-21-21-15,21 21 0,0-1 16,0-20-16,1 21 0,-1 0 0,21 0 16,-21-1-16,0 22 0,1-21 15,20 21-15,-21 0 0,0 0 16,0 0-16,1 0 0,-1 21 0,0 1 15,0-1-15,-21 0 0,21 0 16,0 21-16,-21-20 0,22 20 0,-22 0 16,0-21-16,0 22 0,0-22 0,0 21 15,-22-21-15,1 1 0,21-1 16,-21-21-16,0 21 0,0 0 0,0-21 16,-1 0-1,1 0-15,0-21 16,0 21-16,21-21 0,-21 0 15</inkml:trace>
  <inkml:trace contextRef="#ctx0" brushRef="#br0" timeOffset="44272.53">21992 3810 0,'-21'-21'31,"42"21"-15,0 0-16,0 0 16,22 0-16,-22-21 0,21 21 15,-21 0-15,22 0 0,-1 0 0,0-21 16,1 21-16,-1 0 0,0 0 16</inkml:trace>
  <inkml:trace contextRef="#ctx0" brushRef="#br0" timeOffset="44715.53">23093 3747 0,'0'0'16,"-21"0"15,-1 21-31,1 0 16,0-21-16,0 21 0,21 0 0,-21 0 15,0 1-15,-1 20 0,22-21 16,0 0-16,0 0 0,0 22 0,0-22 16,0 0-16,0 0 0,0 0 15,0 1-15,0-1 0,22 0 0,-1-21 16,21 21-16,0-21 16,-20 0-16,-1 0 0,21 0 0,-21 0 15,22 0-15,-22-21 0,0 21 0,21-21 16,-21 0-16,1-1 0,-1 1 15,-21 0-15,21 0 0,-21-21 16,21 20-16,-21-20 0,0 21 16,0 0-16,0-22 0,0 22 0,-21 0 15,0 21-15,0-21 0,-1 0 0,-20 21 16,21 0-16,0 0 0,-22 0 16,22 0-16,-21 0 0,21 0 0,0 21 15,-1-21-15,1 21 0,0 0 16,21 0-16,0 1 15,42-22-15,-20 0 0,-1 21 16</inkml:trace>
  <inkml:trace contextRef="#ctx0" brushRef="#br0" timeOffset="45275.94">23664 3831 0,'0'0'16,"0"-21"-16,0 0 0,-21 0 15,0 21 1,0 0-16,0 0 16,-1 0-16,1 0 0,0 0 0,0 0 15,21 21-15,-21 0 0,0-21 0,-1 21 16,22 0-16,0 1 0,-21-1 16,21 0-16,-21 21 0,21-21 15,0 1-15,0-1 0,0 21 16,0-21-16,0 0 0,0 1 0,0-1 15,0 0-15,0 0 0,0 0 16,21-21-16,0 0 16,1 0-16,-1 0 0,0 0 0,0 0 15,0 0-15,0-21 0,1 21 16,-1-21-16,0 0 0,0-22 0,0 22 16,-21 0-16,21-21 0,1-1 15,-1 1-15,0 0 0,0-1 0,0 1 16,0 0-16,1-1 0,-1-20 15,0 21-15,0-1 0,-21-20 16,21 20-16,-21 1 0,21 21 0,-21-21 16,0 20-16,0 1 15,0 42-15,-21 1 16,0-1-16,0 0 0,0 21 16,0 1-16,-1-1 0,1 0 0,21 1 15,-21-1-15,0 0 0,0 1 0,0-1 16,21 0-16,0 1 0,-22 20 15,1-21-15,21 1 0,0-22 16,0 0-16,0 0 0,0 22 16,0-22-16,21-21 15,1 0-15,-1 0 16,0 0-16,0 0 0,0-21 16,0-1-16</inkml:trace>
  <inkml:trace contextRef="#ctx0" brushRef="#br0" timeOffset="45735.26">24236 3831 0,'0'0'0,"21"0"0,-21-21 15,0 0-15,0 0 16,-21 21 15,0 0-31,-1 0 16,1 0-16,0 21 0,0 0 0,0-21 15,0 21-15,-1 0 0,1-21 16,21 22-16,0-1 0,-21 0 0,21 0 16,0 0-16,0 0 15,21 1-15,0-22 16,1 21-16,-1-21 0,0 0 16,0 21-16,0-21 0,0 0 15,1 21-15,-1-21 0,0 0 0,0 21 16,0 0-16,0 1 15,1-22-15,-22 21 16,0 0-16,0 0 16,-22-21-1,1 0-15,-21 0 0,21 0 16,0 0-16,-22 0 0,22 0 16,-21 0-16,21 0 0,-1 21 0,-20-21 15,21 0-15,0 0 0,0 0 16,-1 0-16,44 0 47,-1 0-47</inkml:trace>
  <inkml:trace contextRef="#ctx0" brushRef="#br0" timeOffset="45952.18">24405 4191 0,'21'0'78</inkml:trace>
  <inkml:trace contextRef="#ctx0" brushRef="#br0" timeOffset="47803.43">571 5779 0,'0'21'0,"-21"-21"31,0 0-31,0 0 0,0 0 0,0 0 16,-1 0-16,1 21 0,-21-21 15,0 0-15,20 0 0,-20 0 16,0 0-16,21 0 0,-22 0 16,22 0-16,-21 0 0,21 0 15,-1 0-15,1 0 0,0 0 0,0 0 16,42 0 31,21 0-47,1 0 15,-1 0-15,0 0 0,22 0 16,-1 0-16,22 0 0,-21 0 16,20 0-16,-20 0 0,-1 0 0,22-21 15,-22 21-15,1 0 16,-22 0-16,22 0 0,-1 0 0,-20 0 16,20 0-16,-21 0 0,1-21 15,-22 21-15,21 0 0,-21 0 0,1 0 16,-22-22 15,-22 22-31,1 0 16,0-21-16,21 0 15,-21 21-15,0 0 0,0-21 16,-1 21 0,1-21-16,0 0 0,0 21 0,0-22 15,0 22-15,-1-21 0,1 0 16,0 0-16,0 21 0,0-21 15,0 21-15,-1-21 16,1 21-16,21 21 63,21-21-63,1 0 15,-1 0-15,0 21 0,21 0 0,-21-21 16,1 0-16,20 0 0,0 21 15,-21-21-15,22 0 0,-22 0 16,0 0-16,21 0 0,-20 0 16,-1 21-16,0-21 0,0 22 15,-21-1 1,0 0-16,0 0 16,-21 0-16,0 0 0,0 1 0,-22-1 15,1 21-15,0-21 0,-22 22 16,1-1-16,20-21 0,-20 21 0,20 1 15,1-22-15,0 0 0,-1 21 16,22-20-16,-21-1 0,21 0 0,0 0 16,21 0-16,-22-21 15,22 21-15,0 1 0,-21-22 0,21 21 16,21-21 0,1 0-1,-1 0-15,0-21 0,0-1 0,0 22 16</inkml:trace>
  <inkml:trace contextRef="#ctx0" brushRef="#br0" timeOffset="49483.67">2244 5609 0,'0'-42'16,"0"84"-16,0-105 0,0 42 0,0-1 16,-22 22-16,1 22 31,21 20-16,-21 0-15,21 1 0,-21-1 16,21 0-16,0 1 0,0 20 0,-21-21 16,21 1-16,-21-1 0,21 0 15,0 1-15,0-22 0,-22 21 0,1 1 16,21-22-16,-21 0 0,21 0 16,0 0-16,0 0 0,0 1 15,0-1-15,0-42 31,0-1-31,0 1 0,21 0 16,0 0-16,1-21 0,-22 20 16,21-20-16,0 0 0,0-1 0,0 1 15,0 0-15,1-1 0,-1 1 16,0 0-16,0-1 0,0 1 0,0 21 16,1 0-16,-1 0 15,0 21-15,0 0 0,0 0 16,0 21-16,-21 21 0,0-21 15,22 0-15,-22 22 0,21-22 16,-21 21-16,0-21 0,0 22 16,0-22-16,0 0 0,0 21 0,21-20 15,-21-1-15,0 0 0,0 0 16,21 0-16,-21 0 0,0 1 16,21-22-1,0 0 32,-21-22-47,0 44 453,0-1-422,22-21-15,-22 21 0,21-21 15,0 0-15,0 0-1,0-21-15,0 0 0,-21-1 16,22 1-16,-1 0 0,0 0 0,0-21 15,-21-1-15,21 1 0,-21 0 16,0-1-16,21-20 0,-21 20 0,22 1 16,-22-21-16,21 20 0,-21 1 15,0 21-15,0 0 0,0-22 0,0 22 16,-21 42 15,-1 0-15,22 1-16,0-1 0,0 21 15,0-21-15,0 0 0,0 1 16,0 20-16,0-21 0,0 0 0,0 0 16,0 1-16,22-1 0</inkml:trace>
  <inkml:trace contextRef="#ctx0" brushRef="#br0" timeOffset="49865.45">3154 6054 0,'0'0'0,"21"0"16,0 0-16,0 0 16,0-21-1,1-1-15,-1 1 0,0 0 16,0 0-16,-21 0 16,21 0-16,-21-1 0,21 1 0,-21 0 15,0 0-15,0 0 0,0 0 0,0-1 16,0 1-16,-21 21 15,0 0-15,0 0 16,0 0-16,0 21 16,-1 22-16,1-22 0,21 0 0,-21 21 15,0-20-15,0 20 0,0-21 16,21 21-16,0-20 0,0 20 0,0-21 16,0 21-16,0-20 0,0-1 0,0 0 15,21 0-15,0 0 16,0 0-16,21-21 0,-20 0 0,-1 0 15,21 0-15,0 0 0,-20 0 16,20 0-16,0-21 0,1 0 0,20 21 16,-21-21-16,1-21 0,-1 20 15</inkml:trace>
  <inkml:trace contextRef="#ctx0" brushRef="#br0" timeOffset="50372.16">4022 5503 0,'0'0'15,"0"-21"-15,0 0 0,0 0 0,-22 21 16,1 0 0,21 21-16,-21 0 0,21 0 0,-21 1 15,0 20-15,21 0 0,0 1 16,0-1-16,-21 0 0,21 1 0,-22-1 16,22 0-16,0 1 0,-21-1 15,21-21-15,0 21 0,0 1 16,0-22-16,-21 0 0,21 21 0,0-20 15,-21-22-15,21 21 0,0 0 16,0-42 15,0 0-31,0-1 16,0 1-16,21 0 0,0 0 0,0 0 16,-21-22-16,22 22 0,-1 0 15,0-21-15,0 21 0,0-1 0,0-20 16,22 21-16,-22 21 0,0-21 15,21 21-15,-20 0 0,20 0 0,0 0 16,-21 21-16,22-21 0,-1 21 0,-21 0 16,22 0-16,-22 1 15,0-1-15,-21 21 0,0-21 0,0 0 16,0 1-16,0-1 0,-42 0 0,20 0 16,1 0-16,-21 0 0,0 1 15,20-22-15,-20 21 0,0 0 0,-1-21 16,1 0-16,21 21 0,-21-21 15,20 0-15,1 0 0,-21 0 0,21 0 16,0 0-16,21-21 16,0 0-16,0 0 15</inkml:trace>
  <inkml:trace contextRef="#ctx0" brushRef="#br0" timeOffset="50880.88">4657 5673 0,'0'0'0,"0"-43"0,0 22 0,0 0 15,0 0-15,0 0 0,0 0 0,0-1 16,21 1-16,-21 0 0,0 0 15,0 0-15,0 42 32,0 0-32,0 0 0,0 22 15,0-1-15,0 21 0,0-20 16,0-1-16,0 22 0,0-22 16,0 21-16,-21-20 0,21-1 0,0 0 15,0 1-15,0-1 0,0-21 0,0 0 16,0 1-16,0-1 0,0 0 15,0 0-15,21-42 32,-21 0-17,0 0-15,21-1 0,-21 1 16</inkml:trace>
  <inkml:trace contextRef="#ctx0" brushRef="#br0" timeOffset="51255.66">4614 5609 0,'0'0'0,"-21"-21"0,21 0 0,-21 0 16,21 0-16,-21 21 0,21-22 0,0 1 16,0 0-16,0 0 15,21 21-15,0 0 0,21 0 16,-20-21-16,20 21 0,0 0 16,1 0-16,-1 0 0,21 0 0,-20 0 15,20 21-15,-20 0 0,20 0 0,-21 22 16,22-1-16,-22-21 0,1 21 15,20 1-15,-21 20 0,-20-20 16,-1-1-16,0 0 0,-21 1 16,0-1-16,-21 0 0,-22 1 0,1-22 15,-21 21-15,20 0 0,-20-20 0,-1-1 16,22 0-16,-22 0 0,1 0 16,21 0-16,-1-21 0,1 0 0,0 22 15,20-22-15,1 0 0,0 0 0,0 0 16,0 0-1,21-22 1,21 22-16,0-21 0,0 21 0,0-21 16,1 21-16,-1-21 15,0 21-15,0-21 0,0 0 0,0 21 16</inkml:trace>
  <inkml:trace contextRef="#ctx0" brushRef="#br0" timeOffset="51707.4">5440 5948 0,'0'-42'31,"0"20"-15,0 1-16,0 0 0,0 0 15,0 0-15,0 0 0,21-1 16,0 22-16,0 0 0,0-21 15,22 21-15,-22 0 0,0 0 0,21 0 16,1 0-16,-22 21 0,21 1 16,1-1-16,-1 0 0,-21 21 0,21-21 15,-20 1-15,-1 20 0,0-21 0,0 21 16,-21-20-16,0-1 0,0 21 16,0-21-16,0 0 0,-21 1 0,21-1 15,-21-21-15,0 21 0,-1-21 31,22-21-15,0 0-16,0-1 16,0 1-16,22 0 0,-22 0 15,0 0-15,21 0 0,0-22 0,0 22 16,-21 0-16,21-21 0,0 20 0,1 1 16,-1 0-16,0 0 0,0 0 15,0 0-15,0-1 0,1 1 0,-1 0 16,0 0-16,0 0 0,0 21 15,0-21-15,1 21 0,-1 0 0</inkml:trace>
  <inkml:trace contextRef="#ctx0" brushRef="#br0" timeOffset="51899.29">6413 5630 0,'0'106'32,"0"-85"-32,0 1 0,0 20 0,0-21 15,0 0-15,0 0 0,0 22 16,0-22-16,0 0 0,0 0 0,0 0 15,0 1-15,0-1 0,0 0 16,0 0 0,0-42 15,0 0-31,0 0 0,22-1 16</inkml:trace>
  <inkml:trace contextRef="#ctx0" brushRef="#br0" timeOffset="52075.19">6456 5525 0,'0'0'0,"0"-22"0,-21 1 0,-1 0 16,1 21-1,0 0 1,21 21 31,21-21-47,-21 21 0,21-21 0,1 22 15,-1-22-15</inkml:trace>
  <inkml:trace contextRef="#ctx0" brushRef="#br0" timeOffset="52435.98">6773 5715 0,'0'127'16,"0"-106"-16,0 0 15,0 1-15,21-1 0,-21 0 16,0 0-16,22 0 0,-22 0 0,0 1 16,0-1-16,0 0 0,0 0 15,0 0 1,21-21 15,-21-21-31,21 21 0,-21-21 16,21 0-16,0 0 0,0-1 0,-21-20 15,22 21-15,-1 0 0,0-22 16,0 1-16,21-21 16,-42 41-16,22-20 0,-1 21 0,0 0 15,0 0-15,-21-1 0,21 22 0,0 0 16,-21 22 0,0-1-1,0 0-15,0 0 16,0 0-16</inkml:trace>
  <inkml:trace contextRef="#ctx0" brushRef="#br0" timeOffset="53096.14">7260 5948 0,'0'0'16,"0"21"-16,21-21 0,0 0 16,1 0-16,-1 0 15,0 0-15,0 0 16,0-21-16,0 0 0,1 21 0,-1-21 15,0-1-15,-21 1 0,21 0 16,0 21-16,0-21 0,-21 0 16,0 0-16,0-1 0,0 1 0,0 0 15,0 0-15,-21 21 16,0 0-16,0 0 16,0 21-16,0 0 0,-1 0 0,22 1 15,-21 20-15,21-21 0,-21 0 16,21 22-16,0-22 0,0 21 0,0-21 15,0 0-15,0 1 0,0-1 16,0 0-16,0 0 0,0 0 0,21 0 16,0-21-16,1 0 0,-1 22 15,0-22-15,0 0 0,0 0 0,0 0 16,1 0-16,-1 0 0,0 0 16,-21-22-16,21 22 0,0-21 0,-21 0 15,21 0-15,-21 0 0,0 0 0,0-1 16,22 1-16,-22 0 0,21 0 15,-21-21-15,0 20 0,21-20 0,0 21 16,0 0-16,0 0 0,1-1 16,-22 1-16,21 21 0,0 0 15,0 0-15,0 0 0,0 0 0,1 0 16,-1 0-16,0 21 0,0 1 16,-21-1-16,21 0 0,-21 21 0,21 22 15,-21-43-15,0 0 0,0 43 16,0-43-16,0 0 15,0 0-15,0 0 0,-21 0 0,0-21 16,21 22-16,-21-22 16,21-22-1,0 1 1,0 0-16,0 0 0,0 0 0,0 0 16,21-1-16,-21 1 0,21 0 15,-21-21-15,21 21 0,1-22 0,-22 22 16,21 0-16,0 0 0,0-22 0,0 22 15,0 0-15,1 0 16,-1 21-16,0-21 0,0 0 0</inkml:trace>
  <inkml:trace contextRef="#ctx0" brushRef="#br0" timeOffset="53507.87">9525 5800 0,'0'0'0,"0"-21"0,0-1 16,21 1-16,0 0 0,-21 0 16,0 42 15,0 0-31,-21 0 0,21 1 16,-21-1-16,21 21 0,0-21 15,-21 0-15,0 1 0,21 20 16,-22-21-16,22 0 0,0 0 0,0 1 15,-21-1-15,21 0 0,0 0 16,0 0 0,21-21-16,1 0 15,-1 0-15,0-21 0,21 21 0,1-21 16</inkml:trace>
  <inkml:trace contextRef="#ctx0" brushRef="#br0" timeOffset="53856.15">10160 5779 0,'42'-43'15,"-84"86"-15,105-107 0,-41 43 0,-1 21 16,-21-21-16,0 0 0,-21 21 16,-1 0-1,-20 0-15,21 21 0,0 0 0,-22 0 16,1 0-16,21 0 0,0 1 16,0-1-16,-1-21 0,22 21 0,0 0 15,0 0-15,0 0 0,22-21 0,-1 22 16,0-22-16,21 0 0,1 21 15,-22-21-15,21 0 0,0 21 0,1 0 16,-1-21-16,-21 21 0,22-21 0,-22 0 16,0 21-16,-21 1 15,0-1-15,0 0 16,-42-21-16,20 21 0,-20-21 16,21 0-16,-21 21 0,-1-21 15,1 0-15,-22 0 0,43 0 0,-21 0 16,0 0-16,20 0 0,1 0 0,0 0 15,0 0-15,21-21 0,0 0 16,0 0-16,0 0 16,0-1-16</inkml:trace>
  <inkml:trace contextRef="#ctx0" brushRef="#br0" timeOffset="54040.07">9758 5419 0,'0'0'0,"-43"0"32,65 0 15,-1 0-32</inkml:trace>
  <inkml:trace contextRef="#ctx0" brushRef="#br0" timeOffset="54455.87">11938 5525 0,'0'0'0,"0"-22"0,0-20 31,-21 42-31,0 0 0,-1 21 15,22 0-15,0 1 0,-21-1 16,0 21-16,21 0 0,-21 1 16,21-1-16,-21 22 0,0-22 0,21 0 15,-22 1-15,1-1 0,21-21 16,-21 21-16,0 1 0,0-22 0,21 0 0,0 0 16,-21 0-16,21 1 0,0-1 15,21-21 1,0 0-16,0-21 15,0 21-15,0-22 0,22 1 0</inkml:trace>
  <inkml:trace contextRef="#ctx0" brushRef="#br0" timeOffset="55160.17">12277 5567 0,'0'0'16,"0"-42"-16,0 20 0,21 1 0,-21 0 0,0 0 15,-21 42 1,-1 21-1,1-20-15,21 20 0,-21-21 16,21 21-16,-21 1 0,0 20 16,21-20-16,-21-1 0,21 0 0,-22 1 15,1-22-15,0 21 0,21 0 0,-21-20 16,0-1-16,21 0 0,-21 0 16,21 0-16,-22-21 0,1 21 15,21-42 16,0 0-31,0 0 0,21 0 16,1 0-16,-1-22 0,0 22 0,0 0 16,21-21-16,-20 20 15,20-20-15,-21 21 0,21 0 0,1 0 16,-22-1-16,21 1 0,-21 0 0,22 21 16,-22 0-16,0 0 0,0 0 15,0 21-15,1 0 0,-22 1 0,0 20 16,0-21-16,0 0 0,0 22 15,0-22-15,0 21 0,0-21 0,0 0 16,-22 22-16,22-22 0,0 0 0,0 0 16,0 0-16,0 1 0,0-1 15,22-21-15,-1 0 0,0 0 16,0 0-16,0 0 0,0 0 16,22 0-16,-22 0 0,21 0 0,1-21 15,-1 21-15,0-22 0,1 1 16,-1 0-16,0 0 0,1 0 0,-1 0 15,0-22-15,-21 22 0,22 0 0,-22-21 16,-21 20-16,0 1 0,0 0 16,0 0-16,0 0 0,-21 21 15,0 0-15,-1 0 16,1 0-16,0 0 0,0 21 0,-21 0 16,-1 21-16,22 1 0,0-22 15,0 0-15,21 0 0,0 0 16,0 1-16,0-1 0,0 0 15,0 0-15,21 0 0,0 0 0,0-21 16,0 0-16,1 22 0,20-22 16,-21 0-16,21 0 0,1 0 0,-22 0 15,21 0-15,1-22 0,-1 1 0,-21 21 16,21-21-16,-20 0 0,-1 0 16,0 0-16,0-1 0,-21-20 0</inkml:trace>
  <inkml:trace contextRef="#ctx0" brushRef="#br0" timeOffset="55383.31">11620 5673 0,'0'0'0,"-42"21"0,0-21 15,21 21-15,42-21 31,21 0-31,-21 0 0,22 0 16,-1 0-16,21 0 0,-20-21 0,20 21 16,22-21-16,-22 0 0,1 21 15,-1-22-15,1 1 0,-22 21 0</inkml:trace>
  <inkml:trace contextRef="#ctx0" brushRef="#br0" timeOffset="56532.07">14795 5779 0,'0'0'0,"22"0"16,-22-22-16,0 1 0,21 0 16,0 0-16,0-21 15,-21 20-15,21 1 0,0 0 0,-21 0 16,0-21-16,22 20 0,-22 1 0,21-21 15,-21 21-15,0 0 0,0-1 16,0 1-16,0 0 0,-21 63 31,-1-20-15,22-1-16,0 21 0,0 0 0,-21 22 16,21-22-16,-21 22 0,21-22 15,-21 22-15,21-22 0,0 0 0,0 1 16,0-1-16,0 0 0,-21 1 15,21-22-15,0 21 0,-21-21 0,21 0 16,0 1-16,0-1 0,-22 0 16,1-21-16,0 0 15,0 0-15,0 0 16,21-21-16,-21 21 0,-1-21 16,1-1-16,0 1 0,21 0 15,-21 0-15,0 0 0,0 0 0,-1-1 16,1 1-16,0 0 0,21 0 0,-21 21 15,0 0 1,0 0-16,21 21 16,0 0-16,0 0 0,0 1 15,21-1-15,0 0 0,0 0 16,0-21-16,0 21 0,1 0 0,-1-21 16,0 0-16,0 22 0,21-22 15,-20 0-15,20 0 0,-21 0 0,21 0 16,1 0-16,-1 0 0,0-22 0,22 22 15,-22-21-15,1 0 0,20 0 16,-21 0-16,1 0 0,-1-1 16,-21-20-16,22 21 0,-22 0 15,0-22-15,-21 22 0,0-21 0,0 21 16,0 0-16,0-1 0,0 1 0,-21 21 31,0 21-31,21 1 16,-22 20-16,22-21 0,0 0 0,-21 0 15,21 22-15,-21-22 0,21 0 16,-21 0-16,21 22 0,0-22 0,0 0 16,-21 0-16,21 0 0,-21-21 15,21 21-15,-22-21 0,22 22 16,0-44 15,0 1-15,22 0-16,-1 0 0,0 0 0,0-22 15,0 22-15,22-21 0,-22 21 16,21-22-16,-21 1 0,22 21 0,-1-21 16,-21 20-16,21 1 0,1 0 15,-1 21-15,0 0 0,-20 0 0,-1 0 16,21 21-16,-21 0 0,0 1 16,-21-1-16,0 0 0,0 21 0,0-21 15,0 22-15,0-22 0,0 42 16,-21-41-16,21-1 0,0 0 15,-21 0-15,0 0 0,21 0 16,-21 1-16,42-22 31,0 0-15,0 0-16,0-22 0,1 1 0,-1 0 16,0 0-16,0 0 0</inkml:trace>
  <inkml:trace contextRef="#ctx0" brushRef="#br0" timeOffset="56780.47">16277 5525 0,'0'0'0,"21"-22"0,0-20 16,-21 0-16,0 21 0,22-1 15,-22 1-15,0 42 16,-22 22 0,22-22-16,-21 21 0,0 1 0,21-1 15,-21 0-15,0 22 0,0-22 16,-1 0-16,22 1 0,-21-1 0,0 0 15,0 1-15,21-22 0,0 0 16,-21 21-16,21-20 0,-21-1 0,21 0 16,21-21 15,0 0-31,0-21 16,0 0-16</inkml:trace>
  <inkml:trace contextRef="#ctx0" brushRef="#br0" timeOffset="56967.58">16002 5779 0,'-21'0'32,"42"0"-32,0 0 15,0 0-15,0 0 0,1 0 16,20-22-16,0 22 0,-21 0 0,64-21 15,-64 21-15,22 0 16,-1 0-16,-21 0 0</inkml:trace>
  <inkml:trace contextRef="#ctx0" brushRef="#br0" timeOffset="57335.38">16468 5821 0,'0'0'16,"0"21"-16,21-21 47,0 0-47,0 0 15,21-21-15,-20 21 0,-1-21 0,21 0 16,-21 21-16,0-22 0,1 22 16,-1-21-16,0 0 0,-21 0 15,0 0-15,-21 21 16,0 0-16,-1 0 15,1 0-15,-21 21 0,21-21 0,0 21 16,-22 0-16,22 0 0,0 1 16,-21 20-16,20-21 0,22 0 15,-21 0-15,21 1 0,0-1 0,0 0 16,0 0-16,0 0 0,0 0 16,21 1-16,1-22 0,-1 0 15,21 21-15,-21-21 0,22 0 0,-22 0 16,21 0-16,0 0 0,1 0 15,-1 0-15,-21-21 0,22 21 0,-22-22 16</inkml:trace>
  <inkml:trace contextRef="#ctx0" brushRef="#br0" timeOffset="57682.28">17018 5842 0,'0'0'0,"0"-127"31,21 106-31,0 0 16,0 0-16,1 21 0,-1 0 0,0 0 15,0 0-15,0 0 0,0 0 0,1 0 16,-1 0-16,0 21 0,0 0 16,0 0-16,0 0 0,1 22 0,-22-22 15,0 21-15,0-21 0,0 0 16,0 1-16,0 20 0,0-21 0,0 0 16,-22 0-16,1 1 0,0-22 15,0 0-15,0 21 16,0-21-1,-1 0-15,22-21 0,0-1 16,0 1-16,0 0 16,22 0-16,-22 0 0,21 0 15,0-1-15,0-20 0,0 21 16,0 0-16,22 0 0,-22-1 0,0 1 16,0 0-16,0 0 0,22 0 0,-22 21 15,0-21-15,0 21 16</inkml:trace>
  <inkml:trace contextRef="#ctx0" brushRef="#br0" timeOffset="58484.38">17738 5884 0,'-22'0'0,"44"0"0,-65 0 0,22 0 0,0 0 15,0 22-15,0-22 16,-1 0-16,44 0 31,-1 0-31,0-22 16,0 1-16,21 21 0,-20-21 15,20 0-15,-21 0 0,21-22 0,1 22 16,-1-21-16,0 21 0,-20-22 16,20 1-16,0 0 0,-21 21 15,1-22-15,20-20 0,-42 42 0,0-1 16,0 1-16,0 0 16,-42 21-16,20 0 15,1 0-15,0 0 16,0 0-16,0 21 0,0 0 0,21 1 0,-22 20 15,22 0-15,-21 1 0,0-1 16,0 0-16,0 64 16,0-42-16,-1-1 0,22 1 0,-21-1 15,0-21-15,21 22 0,-21-1 0,0 1 16,0 21-16,-1-22 0,1 22 16,0-22-16,0 22 0,0 0 0,0-22 15,-1 22-15,1-22 0,0 1 0,0 20 16,21-20-16,-21 21 0,21-22 15,-21 1-15,21-1 0,0-21 0,0 22 16,0-22-16,0 1 0,0-22 16,21 0-16,0 0 0,0 0 0,0-21 15,22 0-15,-22 0 0,21 0 16,-21 0-16,22-21 0,-1 0 0,0 0 16,-21 0-16,22-22 0,-1 22 0,0-21 15,1-1-15,-1 1 0,0 0 16,1-22-16,-22 22 0,21-22 0,-21 22 15,1-21-15,-1-1 0,-21 1 0,0-1 16,0-21-16,-21 22 0,-1-22 16,1 22-16,-21-1 0,0 1 0,-1-1 15,1 22-15,0 0 0,-1-1 16,1 22-16,21 0 0,-22 0 16,22 0-16,0 21 0,0 0 0,0-22 15,21 1 1,21 21-1,0 0-15,21 0 0,-20-21 16,20 21-16,-21 0 0,21-21 16,1 21-16,20-21 0</inkml:trace>
  <inkml:trace contextRef="#ctx0" brushRef="#br0" timeOffset="58972.17">18986 5588 0,'0'0'16,"0"-21"-16,-21 0 0,-21 0 0,21 21 16,0 0-16,-22 0 0,1 0 15,0 0-15,-1 0 0,1 0 0,0 21 16,-1 0-16,1 0 0,0 21 16,-1-20-16,1 20 0,21 0 0,-22 1 15,22-1-15,0 0 0,0-21 0,21 22 16,-21-22-16,21 21 0,0-21 15,0 1-15,0-1 0,21 0 0,21-21 16,-21 0-16,1 21 0,20-21 16,0 0-16,1 0 0,-1 0 0,0 0 15,1-21-15,-1 0 0,0 0 16,1 21-16,-1-43 0,-21 22 16,21 0-16,-20 0 0,-1-22 0,0 22 15,0-21-15,-21 21 0,0-22 0,0 22 16,0 0-16,0 0 15,-21 21 1,0 0-16,21 21 16,-21 0-16,-1 0 0,1 22 0,21-22 15,0 0-15,0 21 0,-21-20 16,21 20-16,0-21 0,0 0 16,0 0-16,0 22 0,0-22 15,0 0-15,21 0 0,0-21 16,1 0-16,-1 21 0,21-21 15,-21 0-15,0 0 0,1 0 0,20-21 16,0 0-16,-21 21 0</inkml:trace>
  <inkml:trace contextRef="#ctx0" brushRef="#br0" timeOffset="59208.17">19558 5736 0,'0'0'0,"0"-42"0,21 21 0,-21-22 15,0 22-15,0 0 16,-21 21-1,0 0-15,0 21 0,-1 0 16,1 1-16,0-1 0,0 21 16,-21-21-16,20 22 0,1-22 0,0 21 15,0-21-15,21 22 0,0-22 16,0 0-16,0 0 0,0 0 0,0 0 16,0 1-16,0-1 0,21-21 15,0 21-15,22-21 0,-22 0 16,21 0-16,0 0 0,1 0 0,41-21 15,-41 21-15,-1-21 0</inkml:trace>
  <inkml:trace contextRef="#ctx0" brushRef="#br0" timeOffset="59588.16">20002 5821 0,'-42'0'15,"63"0"32,0 0-47,1-21 16,-1 21-16,0-21 0,0 21 0,0-22 15,0 1-15,22 0 16,-22 0-16,0 0 0,-21 0 16,0-1-16,0 1 0,0 0 0,0 0 15,-21 21 1,0 0-16,0 0 0,-22 0 0,22 21 15,-21 0-15,-1 0 0,22 1 0,-21 20 16,0-21-16,20 21 0,-41 22 16,42-22-16,21 1 0,0-22 15,0 21-15,0-21 0,0 0 16,0 1-16,42-1 0,-21 0 0,0-21 16,22 21-16,-1-21 0,0 0 0,1 0 15,-1 0-15,0 0 0,1 0 16,20 0-16,-20 0 0,-1-21 0,21 21 15,-20-21-15,-1 0 0,0-1 16,-20 1-16</inkml:trace>
  <inkml:trace contextRef="#ctx0" brushRef="#br0" timeOffset="60889.13">1418 7303 0,'0'0'0,"-21"-22"0,0 1 16,0 0-16,-1 0 15,1 0-15,0 0 0,0 21 0,21-22 16,-21 1-16,0 21 0,-1-21 15,1 21-15,0 0 0,0 0 16,0 0-16,0 0 16,21 21-16,0 0 0,-22 22 15,22-1-15,-21 0 16,21 1-16,0 20 0,0-20 0,0 20 16,0-21-16,-21 1 0,21 41 15,0-41-15,0-1 0,0-21 16,0 0-16,0 1 0,0-1 15,21-21 1,0 0-16,1-21 16,-1-1-16,0 1 15,0 0-15,21-21 0,-20 21 0,-1-22 16,0 22-16,0-21 0,0-1 16,0 22-16,1-21 0,-1 21 0,-21 0 15,0-1-15,21 22 0,0 0 16,-21 22-16,0-1 15,0 0-15,0 21 16,0-21-16,0 1 0,0 20 0,21 0 16,-21-21-16,21 22 0,-21-22 15,22 21-15,-22-21 0,21 1 0,0 20 16,0-21-16,21 0 0,-20-21 16,-1 21-16,21-21 0,-21 0 0,22 0 15,-22 0-15,21-21 0,0 21 16,1-21-16,-1 0 0,0 0 0,-20-22 15,20 22-15,0-21 0,1 21 16,-22-22-16,0 1 0,0-21 0,-21 20 16,0 1-16,0 0 15,0-22-15,0 22 0,-21-1 0,0 1 16,0 0-16,-22 21 0,22-1 16,-21 1-16,21 21 0,-1 0 0,-20 0 15,21 0-15,-21 0 0,20 0 16,1 21-16,0 1 0,0-1 0,0 0 15,0 21-15,21-21 0,0 1 16,0-1-16,0 0 0,0 0 16,21 0-16,0-21 0,0 21 0,0-21 15,0 0-15,22 0 0,-1 0 16,-21 0-16,22-21 0</inkml:trace>
  <inkml:trace contextRef="#ctx0" brushRef="#br0" timeOffset="61556.15">2625 6964 0,'0'0'0,"-43"-21"31,22 21-31,0 21 0,0 0 0,0 0 16,-1 22-16,22-22 0,0 21 16,0 0-16,0 22 0,0-22 0,0 22 15,0-22-15,0 0 0,0 22 16,0-22-16,0 1 0,-21-1 0,21 0 15,0-21-15,0 22 16,0-22-16,0 0 0,-21 0 0,21 0 16,0-42 15,21 0-31,-21 0 0,21 0 16,-21-22-16,22 22 0,-22-21 15,21 0-15,0 20 0,-21-20 0,21 0 16,0-1-16,0 1 0,1 21 15,-1-21-15,0 20 0,0 22 0,0 0 16,0 0-16,1 22 16,-22-1-16,21 21 15,-21-21-15,0 22 0,21-22 0,-21 21 16,0 0-16,0-20 0,21 20 16,-21-21-16,0 21 0,0-20 0,0-1 15,21 0-15,0 0 0,1-21 16,-1 21-16,0-21 0,0 0 15,21 0-15,-20 0 0,-1 0 16,0-21-16,0 21 0,0-21 0,22 0 16,-22 0-16,0-22 0,0 22 0,0 0 15,0-21-15,1-1 0,-1 22 16,-21-21-16,0-1 0,0 22 16,0 0-16,0 0 0,0 0 0,0 42 31,0 0-31,0 0 0,0 0 0,-21 1 15,21-1-15,-22 0 0,1 21 16,21-21-16,0 1 0,0-1 0,0 0 16,-21 0-16,21 0 0,0 0 0,0 1 15,21-22 17,-21-22-32,0 1 15,0 0-15,21 0 0,-21 0 0,22 0 16</inkml:trace>
  <inkml:trace contextRef="#ctx0" brushRef="#br0" timeOffset="61720.15">3260 7112 0,'0'0'15,"0"-21"-15,0 0 16,-22 21-16,1 0 16,21 21-1,0 0-15,0 0 16,0 0-16,21 1 15,1-22-15,20 0 16,-21 21-16,0-21 0</inkml:trace>
  <inkml:trace contextRef="#ctx0" brushRef="#br0" timeOffset="62432.18">3873 7070 0,'0'0'0,"0"-21"16,-21 21-16,0 0 15,0 0-15,0 0 0,0 0 16,-1 21-16,-20 0 0,21 21 0,0-21 16,0 22-16,-1-22 0,1 21 15,0 1-15,0-1 0,0 0 16,21 1-16,-21-1 0,21 0 0,0 1 16,0-22-16,0 21 0,0-21 15,21 0-15,0 1 0,0-1 0,0 0 16,0-21-16,1 0 0,20 0 0,-21 0 15,21 0-15,1 0 0,-1-21 16,-21 0-16,22-1 0,-1 1 0,-21 0 16,21 0-16,-20-21 0,20 20 15,-21-20-15,0 0 0,0-22 16,-21 22-16,0 0 0,22-22 0,-22 22 0,0-22 16,0 22-16,0 0 0,0-1 15,0 1-15,0 21 0,0 0 16,0-1-16,-22 22 31,22 22-31,0-1 0,0 0 0,0 0 16,0 0-16,0 22 0,0-22 15,0 21-15,0 0 0,0 1 0,0-1 16,0 0-16,0 1 0,0-1 0,0 0 16,0 1-16,0-22 0,0 21 15,0-21-15,0 1 0,0-1 0,0 0 16,0 0-16,0-42 31,0 0-31,0 0 16,0-1-16,0-20 0,0 21 15,0-21-15,22-1 0,-1 1 16,0 21-16,0-22 0,0 1 0,0 21 16,1 0-16,-1 0 0,0-1 15,21 1-15,-21 21 0,1 0 0,20 0 16,-21 0-16,21 21 0,-20 1 0,-1-1 15,0 0-15,0 21 0,-21-21 16,0 22-16,0-22 0,0 21 0,0-21 16,0 22-16,0-22 0,-21 0 0,0 21 15,0-20-15,-22-1 0,22 0 16,0-21-16,0 21 0,21 0 16,-21-21-16,21 21 0,0-42 31</inkml:trace>
  <inkml:trace contextRef="#ctx0" brushRef="#br0" timeOffset="65104.17">6286 6985 0,'0'0'0,"0"-21"0,0-43 15,0 43-15,0 0 0,0 0 16,0 0-16,-21 0 0,0-1 0,0 22 16,0-21-16,0 21 15,-1 0-15,1 0 0,0 0 0,-21 0 16,21 21-16,-22-21 0,22 22 0,-21 20 16,21-21-16,-22 21 0,22 1 15,0-1-15,0 0 0,0 1 0,21 20 16,0 1-16,0-1 0,0-20 15,0 20-15,0-21 0,0 22 0,0-22 16,0 1-16,21 41 16,21-63-16,-21 1 0,0-1 0,1 0 15,20 0-15,0-21 0,-21 0 0,22 0 16,-1 0-16,-21 0 0,22-21 0,-1 0 16,0 21-16,1-43 15,-1 22-15,0 0 0,1-21 0,-1 21 16,0-22-16,1 1 0,-1 0 0,-21-1 15,0 1-15,0 21 0,-21-22 16,22 22-16,-22 0 0,0 0 0,0 0 16,-22 21-1,1 0-15,0 21 0,0 0 16,21 0-16,-21 0 0,0 1 0,-1 20 16,22-21-16,0 21 0,-21-20 0,21 20 15,-21-21-15,21 21 0,0-20 16,0-1-16,0 0 0,21 0 15,-21 0-15,21 0 0,22-21 0,-22 0 0,0 0 16,21 0-16,-20 0 16,20 0-16,0 0 0,1 0 0,-1 0 15,0-21-15,1 0 0,20 0 16,-21 0-16,22-43 16,-43 43-16,0-21 0,0 21 0,-21-22 15,0 1-15,0 21 0,0-22 0,-21 1 16,0 21-16,0-21 0,0 20 15,-22 1-15,1 0 0,21 21 0,-85 0 16,64 0-16,-1 0 16,1 0-16,21 21 0,-21 0 0,-1 22 15,22-22-15,0 21 0,0 1 16,21 20-16,0-21 0,0-20 16,0 20-16,0-21 0,21 0 15,0 0-15,21 1 0,-20-1 0,20 0 16,0-21-16,1 0 0,-1 0 0,0 0 15,1 0-15,20 0 0,-21-21 16,1 0-16,-1-1 0,0 1 16,1 0-16,-1 0 0,0-21 0,1 20 15,-22-20-15,21-21 16,-21 41-16,1-20 0,-22 0 0,21 21 16,-21-1-16,0 1 0,0 0 15,0 0-15,0 42 16,0 0-1,0 0-15,0 1 0,-21 20 16,21-21-16,0 21 0,0-20 0,0 20 16,0-21-16,-22 21 0,22-20 0,-21-1 15,21 21-15,0-21 0,-21 0 16,21 1-16,0-1 0,0 0 16,21-42 15,-21 0-31,21-1 0,1 1 15,-22 0-15,21-21 0,0 21 16,-21-22-16,21 1 0,0 0 16,0 20-16,-21-20 0,22 0 0,-1 21 15,0-22-15,0 22 0,0 0 16,0 21-16,1-21 0,-1 21 16,0 0-16,0 0 0,0 21 0,-21 0 15,21 0-15,1 0 0,-22 1 16,21 20-16,-21-21 0,21 21 0,-21-20 15,0 20-15,21-21 0,-21 0 0,21 22 16,-21-22-16,0 0 16,0 0-16,21 0 0,1 0 0,-1 1 15,0-22-15,0 0 0,0 0 16,0 0-16,1 0 16,-1 0-16,0 0 0,0-22 0,0 22 15,0-21-15,1 0 0,-1 0 0,0 0 16,0-22-16,-21 22 0,21-21 15,0 0-15,1-1 0,-1 1 0,0 21 16,-21-22-16,21 1 0,-21 21 0,0 0 16,0 0-16,0-1 0,-21 22 31,0 0-31,0 22 0,21-1 0,-22 0 16,22 21-16,-21-21 0,21 22 15,0-22-15,0 21 0,0-21 16,0 1-16,0 20 0,0-21 0,21 0 15,-21 0-15,22 1 0,-1-1 16,-21 0-16,21 0 0,0-21 16,-21 21-16,-21-42 47,0 21-47,21-21 0,-21 21 15,-1-21-15,22 0 16,-21 21-16,21-22 0,-21 22 0,0 0 31,21 22-31,0-1 16,0 0-16,0 0 15,0 0-15,0 0 0,21-21 16,-21 22-16,21-22 0,0 0 0,1 0 16,-1 0-16,-21 21 0,42-21 15,-21 0-15,0 0 0,1 0 0,-1 0 16,21-21-16,-21-1 0,0 1 0,22 21 15,-22-21-15,0 0 0,21 0 16,-20-22-16,-1 22 0,0-21 16,0 21-16,0-22 0,0 1 0,1 0 15,-1 21-15,0-22 0,-21 22 16,0 0-16,0 0 0,21 0 0,-21-1 16,0 44 15,-21-1-31,21 0 15,-21 21-15,0-21 0,21 22 0,-22-22 16,22 21-16,0 1 0,0-22 16,0 21-16,0-21 0,0 0 0,0 22 15,0-22-15,22 0 0,-22 0 16,21-21-16,0 0 0,21 0 16,-21 0-16,1 0 0,-1 0 15,21 0-15,-21 0 0,22-21 0,-22 0 16,21 0-16,-21 0 0,0-1 15,22 1-15,-22 0 0,0-21 0,21 21 16,-20-22-16,-22 1 0,21 21 0,-21 0 16,21-1-16,-21 1 0,0 0 15,-21 21 1,0 0-16,-1 0 0,22 21 16,-21 0-16,0 1 0,21-1 15,0 21-15,0-21 0,0 0 0,0 22 16,0-22-16,0 0 0,0 0 0,0 0 15,0 1-15,0-1 16,0 0-16,0 0 0,21-21 16,-21 21-16,0-42 47,-21 0-47,0 0 0,0 21 15,21-21-15,-21 21 0,-1 0 16,1 21-1,21 0 1,0 0-16,0 0 0,0 0 16,21-21-1,-21 22-15,22-1 0,-1-21 0,0 0 16,0 0-16,0 21 0,0-21 0,1 0 16,-1 0-16,0 0 0,0 0 15,21 0-15,-20-21 0,-1 0 0,21 21 16,-21-22-16,22 1 0,-22 0 0,0 0 15,21-21-15,-21 20 0,1-20 16,-1 0-16,21-1 0,-21 1 0,0 0 16,1-1-16,-1-41 15,0 41-15,-21 1 0,0 0 0,21-1 16,-21 22-16,21-21 0,-21 21 16,0 0-16,0-1 0,0 44 31,0-1-31,0 0 0,-21 0 15,0 21-15,21-20 0,-21 20 0,0 0 16,-1 1-16,22-1 0,-21 0 16,21 1-16,-21-1 0,21 0 0,-21 43 15,21-64-15,0 21 0,0-20 16,0-1-16,0 0 0,0 0 16,0 0-16,21-21 0,0 21 15,0-21-15,1 0 16,-1 0-16,0-21 15,0 0 1,0 0-16,-21 0 0,0 0 0,0-1 16,0 1-16</inkml:trace>
  <inkml:trace contextRef="#ctx0" brushRef="#br0" timeOffset="65303.74">9800 7091 0,'0'0'0,"0"-21"31,21 21-31,0-21 0,22 21 16,-22 0-16,0 0 0,0 0 0,22-22 16,-22 22-16,21-21 0,-21 21 15,0 0-15,22-21 0,-22 21 0,0 0 16,0-21-16,0 21 0,-21-21 16,-21 21-1,0 0-15,0 0 16</inkml:trace>
  <inkml:trace contextRef="#ctx0" brushRef="#br0" timeOffset="65471.84">8975 6879 0,'-22'0'0,"44"0"0,-65 0 0,43 21 15,21-21 32,1 0-47</inkml:trace>
  <inkml:trace contextRef="#ctx0" brushRef="#br0" timeOffset="66700.1">11091 7493 0,'0'-21'31,"0"0"-15,21 0-16,1-1 0,-1 1 15,-21 0-15,21-21 0,0 21 0,0-22 16,0 1-16,1 21 0,-1-22 16,0 1-16,-21 0 0,21 21 0,-21-22 15,21 22-15,-21-21 0,0 21 16,0-1-16,0 44 31,-21-1-31,0 0 16,0 21-16,0-21 0,-1 22 15,1-1-15,0 0 0,0 1 0,0-1 16,0 0-16,21 1 0,0-1 0,0 0 16,0-20-16,0 20 0,0-21 15,21 0-15,0 0 0,0 1 0,21-1 16,-20-21-16,20 0 0,-21 0 0,21 0 16,1 0-16,-1 0 0,-21-21 15,22-1-15,-1 22 0,-21-21 0,21 0 16,1-42-16,-22 41 0,0-20 15,0 0-15,-21-1 0,0 22 16,0-21-16,0 0 0,-21-1 16,0 22-16,0-21 0,0 21 0,-22-1 15,22 22-15,0-21 0,-21 21 16,20 0-16,1 0 0,-21 0 0,21 0 16,21 21-1,21-21 1,0 0-16,21 0 0,-20 0 15,20 0-15,-21 0 0,21 0 0,1 0 16,20 0-16,-20 0 0,-1-21 16,0 21-16,1-21 0,20 21 0,-21-21 15,1 21-15,-22-21 0,21 21 16,-21 0-16,1 0 0,-1 0 16,-21-21-16,-21 42 31,-1 0-16,1-21-15,21 21 0,-21 21 0,0-20 16,21-1-16,-21 21 0,0 0 0,-1 1 16,22-1-16,0 0 0,-21 22 15,0-22-15,21 22 0,0-22 0,0 22 16,0-22-16,0 21 0,0-20 16,0 20-16,0 1 0,0-22 0,0 22 15,0-1-15,0 1 0,0-1 16,0 1-16,0-1 0,0-21 0,0 22 15,0-1-15,0 1 0,-21-22 0,21 22 16,-21-1-16,0-20 0,21 20 0,-22-21 16,1 1-16,21-1 0,-21 0 15,0-20-15,0 20 0,21-21 0,-21 0 16,-1-21-16,1 0 0,0 0 16,0 0-16,0-21 0,0 0 15,-1-21-15,1-1 0,0 1 16,-21 0-16,21-1 0,-1 1 0,-20-22 15,21 1-15,0-1 0,21 1 16,0-1-16,0 1 0,0-1 0,0-20 16,0 20-16,21 1 0,0-1 15,0 1-15,0-1 0,22 22 0,-22-22 16,21 22-16,-21 0 0,43-22 16,-22 22-16,1 0 0,-22 20 15,21-20-15,-21 21 0,22 0 0,-22 0 16,21-1-16,-21-20 0,0 21 0,1 0 15,-1 0-15</inkml:trace>
  <inkml:trace contextRef="#ctx0" brushRef="#br0" timeOffset="67187.32">13525 6922 0,'0'0'0,"0"-22"0,0 1 16,0 0-16,0 0 15,0 0-15,0 0 16,0 42 0,0 0-1,0 21-15,0-21 16,0 1-16,0 20 0,-21-21 15,21 21-15,-21 1 0,21-1 0,-21 0 16,21-20-16,0 20 0,-21 0 16,21-21-16,-21 22 0,21-22 0,0 0 15,0 0-15,0 0 0,0 1 16,21-44 15,0 1-31,-21 0 16,21 0-16,0 0 0</inkml:trace>
  <inkml:trace contextRef="#ctx0" brushRef="#br0" timeOffset="67472.17">13885 6837 0,'0'-21'0,"0"42"0,0-63 0,0 20 16,21 22-1,-21 22 16,0-1-31,0 0 0,0 0 0,0 0 16,-21 0-16,21 22 0,-21-22 0,21 21 16,0 1-16,-21-1 0,0-21 15,0 21-15,-1 22 0,22-22 16,-21-21-16,21 22 0,0-22 16,-21 0-16,21 0 0,0 0 15,0-42 16,0 0-15,21 0-16,-21 0 0</inkml:trace>
  <inkml:trace contextRef="#ctx0" brushRef="#br0" timeOffset="68416.17">14774 7112 0,'0'0'0,"21"0"0,1 0 0,-1-21 15,0 21-15,0-21 16,0 21-16,-21-21 0,21 21 0,1-22 16,-22 1-16,0 0 0,0 0 15,0 0-15,0 0 0,0-1 16,0 1-16,-22 0 0,1 0 0,0 0 16,0 0-16,0 21 0,0 0 15,-22 0-15,22 0 0,-21 0 0,21 21 16,-64 0-16,64 21 15,-22-21-15,1 1 0,21 20 16,-21 0-16,20 1 0,-20-1 0,21 0 16,0 22-16,0-22 0,21 0 0,0 1 15,0-22-15,0 21 0,0-21 16,0 22-16,21-43 0,0 21 0,0 0 16,21-21-16,-20 0 0,20 0 0,-21 0 15,21 0-15,1-21 0,-22 21 16,21-21-16,-21 0 0,22-1 0,-22 1 15,21 0-15,-21-21 0,1 21 16,-1-22-16,0 1 0,0 21 0,0-22 16,-21 1-16,21 21 0,-21-21 15,0 20-15,0-20 0,0 21 16,0 0-16,0 0 0,-21 42 31,21 0-31,-21 0 0,21 0 16,0 0-16,0 22 0,0-22 0,0 21 15,0-21-15,-21 22 0,21-1 0,0-21 16,0 0-16,0 22 0,0-22 16,0 0-16,0 0 0,0 0 0,21 1 15,0-22 1,0 0-16,1 0 0,-1 0 0,0-22 16,0 22-16,0-21 0,22 0 15,-22 0-15</inkml:trace>
  <inkml:trace contextRef="#ctx0" brushRef="#br0" timeOffset="68929.16">15409 6731 0,'0'0'0,"0"-21"0,0-43 32,0 86-32,-21-1 0,0 21 0,21-21 15,0 22-15,0-1 0,-21 0 0,21-21 16,0 22-16,-21-1 0,21 0 15,0 1-15,0-1 0,-22 0 16,1 1-16,21-1 0,-21-21 0,21 22 16,0-22-16,0 0 0,0 0 15,-21 0-15,21 0 0,0 1 16,0-44 15,0 1-31,0 0 0,0 0 16,0 0-16,21 0 0,-21-1 15,21-20-15,0 21 0,-21 0 0,22-22 16,20 22-16,-21 0 0,0 21 0,0-21 16,1 0-16,20 21 0,-21 0 15,0 0-15,0 0 0,22 0 16,-22 0-16,0 0 0,0 21 0,0 0 16,1 0-16,-1 0 0,-21 1 15,0-1-15,0 21 0,0-21 0,0 0 16,0 22-16,0-22 0,0 0 0,-21 0 15,-1 0-15,1 1 0,0-1 16,-21 0-16,21 0 0,-22 0 0,1-21 16,21 21-16,-22-21 0,22 0 15,0 0-15,0 0 0,0 0 0,0 0 16,21-21 0,21 0-16,0 0 15,0 0-15,21 0 0,-20-1 16</inkml:trace>
  <inkml:trace contextRef="#ctx0" brushRef="#br0" timeOffset="69348.17">16319 7070 0,'0'0'0,"22"-21"0,-1 21 0,0-22 0,0 22 16,-21-21-16,0 0 15,-21 21 1,-43 0-16,43 0 0,0 0 15,-21 0-15,21 21 0,-22-21 16,22 21-16,0 1 0,0-22 16,0 21-16,-1 0 0,22 0 15,0 0-15,0 0 0,0 1 0,22-1 16,-1 0-16,0 0 16,0-21-16,0 21 0,22 0 0,-1-21 15,-21 22-15,21-1 0,-20-21 0,20 21 16,-21 0-16,0-21 0,0 21 15,1 0-15,-22 1 0,0-1 16,0 0-16,-22-21 16,1 21-16,0-21 0,-21 0 15,21 0-15,-22 21 0,1-21 0,0 0 16,20 0-16,-20 0 0,0 0 0,21 0 16,-1 0-16,1 0 0,0 0 15,21-21-15,-21 21 0,21-21 16,0 0-1,21 0-15,21-1 0,-20 1 16,-1 21-16,21-21 0,0 0 0</inkml:trace>
  <inkml:trace contextRef="#ctx0" brushRef="#br0" timeOffset="69620.71">16954 6731 0,'0'-21'15,"0"0"1,0 42 0,-21 0-16,0 0 0,21 0 15,0 22-15,-21-22 0,0 21 0,0 1 16,-1-22-16,22 21 0,-21 0 0,0 1 16,0-1-16,0 0 0,21 1 15,-21-1-15,21 0 0,-22-20 0,22 20 16,0-21-16,0 0 0,0 0 0,0 1 15,0-1-15,22-21 16,-1 0-16,0 0 16,0 0-16,0 0 0,0 0 0,-21-21 15,22-1-15</inkml:trace>
  <inkml:trace contextRef="#ctx0" brushRef="#br0" timeOffset="69823.82">16700 7112 0,'0'0'0,"-21"0"0,0 0 0,0 0 0,42-21 47,0 21-47,0 0 0,1 0 0,-1 0 16,21 0-16,-21 0 0,22 0 15,-22-21-15,21 21 0,0 0 0,1 0 16,-22 0-16,21 0 0,1 0 0,-22 0 15,0 0-15</inkml:trace>
  <inkml:trace contextRef="#ctx0" brushRef="#br0" timeOffset="70267.99">17145 7197 0,'-42'0'0,"20"0"16,22-21-16,0-1 15,0 1-15,0 0 16,0 0-16,22 0 0,-1 21 16,0-21-16,0-1 0,0 22 15,0-21-15,1 21 0,-1-21 0,0 21 16,0 0-16,0 0 0,0 0 0,1 0 16,-1 21-16,-21 0 0,21-21 15,0 43-15,-21-22 0,0 0 0,0 21 16,0 1-16,0-22 0,0 21 0,0 1 15,0-22-15,0 21 0,0-21 16,0 0-16,0 1 0,0-1 16,0 0-16,-21-21 0,0 21 15,21-42 1,0 0 0,0 0-16,0-1 0,0 1 15,0 0-15,0 0 0,0-21 16,0 20-16,21-20 0,0 21 0,0-21 15,-21 20-15,21 1 0,1 0 0,-1 0 16,-21 0-16,21 0 0,0-1 16,0 22-16,0 0 0,1-21 0,-1 21 15,0 0-15,0 0 0,0 0 16,0 0-16</inkml:trace>
  <inkml:trace contextRef="#ctx0" brushRef="#br0" timeOffset="70784.03">18224 7070 0,'0'0'0,"0"-21"0,22-43 31,-22 43-31,0 0 0,0 0 16,-22-1-16,1 22 15,-21 0-15,21 0 16,0 0-16,-1 0 0,1 0 0,-21 0 15,21 22-15,-22-1 0,22 0 16,-21 21-16,21-21 0,-22 1 0,22 20 16,0 0-16,0-21 0,0 22 0,0 20 15,21-20-15,0-22 16,0 21-16,0-21 0,0 0 0,21 1 16,0-22-16,0 21 0,0-21 0,0 0 15,1 0-15,-1 0 0,0 0 16,21 0-16,1-21 0,-22-1 15,0 1-15,0 0 0,0 0 16,0 0-16,1-22 0,-1 22 16,0-21-16,0 0 0,0-1 0,-21 22 15,0-21-15,0 21 0,21-22 0,-21 22 16,0 0-16,0 0 16,0 42-1,-21 0-15,21 0 16,0 0-16,0 1 0,-21-1 0,21 21 15,-21-21-15,21 22 0,-21-22 0,21 0 16,0 21-16,0-21 0,0 1 16,0-1-16,0 0 0,0 0 15,21 0-15,0-21 0,0 0 16,22 0-16,-22 0 16,0 0-16,21 0 0,-21-21 0</inkml:trace>
  <inkml:trace contextRef="#ctx0" brushRef="#br0" timeOffset="71351.95">18902 6922 0,'0'0'0,"0"-43"31,-21 43-15,-1 0-16,1 21 15,0 1-15,0-22 0,0 21 0,-22 21 16,22-21-16,0 0 0,0 22 0,0-22 15,21 21-15,-21-21 0,-1 22 16,22-1-16,0-21 0,0 0 0,0 22 16,0-22-16,0 0 0,0 0 0,0 0 15,22 1-15,-1-22 0,0 21 16,21-21-16,-21 0 0,1 0 0,20 0 16,-21 0-16,21 0 0,-20 0 15,20-21-15,-21-1 0,0 1 0,22 0 16,-22 0-16,0-21 0,21-1 0,-21 22 15,1-21-15,-1-1 16,0-20-16,0 21 0,0-1 0,0 1 16,1 0-16,-1-22 0,0 22 0,-21-1 15,21 1-15,-21 0 0,21-1 16,-21 22-16,0 0 0,0 0 0,0 0 16,-21 21-1,0 0-15,0 21 0,0 0 16,-1 0-16,1 22 0,21-1 0,-21-21 15,0 21-15,21 1 0,-21-1 16,21 0-16,0 22 0,-21-22 0,21 1 16,-22-1-16,22 0 0,0 1 15,-21-1-15,21 0 0,0 1 16,0-1-16,0-21 0,0 0 0,21 0 16,1 1-16,-1-1 0,0 0 0,0-21 15,0 0-15,0 0 0,1 0 16,20 0-16,0 0 0,-21 0 0,22 0 15,-1-21-15,43-22 0,-64 22 16,21 0-16,-21-21 0,1 21 16</inkml:trace>
  <inkml:trace contextRef="#ctx0" brushRef="#br0" timeOffset="71523.99">19198 6943 0,'0'0'0,"-21"0"0,0 0 0,0 0 0,21 21 15,42 0 17,-21-21-32,0 0 0,22 0 0,-1 0 15,-21 0-15,21 0 0,1 0 16,-1-21-16,0 0 0,1 21 0,-1 0 16</inkml:trace>
  <inkml:trace contextRef="#ctx0" brushRef="#br0" timeOffset="72492.19">20320 7091 0,'0'0'0,"21"-21"0,-21 0 16,21 21-16,0-22 0,-21 1 16,0 0-16,22 0 0,-44 42 47,22 0-32,0 0-15,-21 22 0,0-22 16,21 0-16,-21 21 0,21-20 0,0 20 15,-21-21-15,21 21 0,-21-20 0,-1-1 16,22 0-16,0 0 0,0 0 16,-21-21-16,21 21 0,-21-21 0,0 0 15,21-21 17,0 0-32,0 0 0,0 0 0,0 0 15,0-1-15,0-20 0,0 21 16,21-21-16,0 20 0,0-20 0,1 21 15,-1-21-15,0 20 0,0 1 16,21-21-16,1 21 0,-1 0 16,0-1-16,1 1 0,-1 21 15,22 0-15,-22 0 0,0 0 0,1 0 16,-1 0-16,-21 21 0,21 1 0,-20-1 16,-1 0-16,0 21 0,-21-21 0,0 22 15,0-22-15,0 21 0,0-21 16,0 22-16,0-22 0,0 21 15,0-21-15,0 1 0,-21-1 0,0-21 16,21 21-16,-22-21 16,22-21-1,-21 21-15,21-21 16,0-1-16,0 1 0,0 0 16,0 0-16,0-21 0,0 20 0,21 1 15,1-21-15,-1 21 0,0 0 16,0-22-16,0 22 0,0 0 0,22-21 15,-22 20-15,21 22 0,1-21 0,-22 21 16,21 0-16,0 0 0,-20 0 16,-1 0-16,0 21 0,21 1 15,-42-1-15,21 0 0,-21 21 0,0-21 16,0 22-16,0-22 0,0 21 0,0-21 16,-21 1-16,0 20 0,21-21 15,-21 0-15,0 0 0,0 1 16,21-1-16,0 0 0,-22-21 15,44 0 17,-1-21-32,0 0 0,0 21 15</inkml:trace>
  <inkml:trace contextRef="#ctx0" brushRef="#br0" timeOffset="72860.17">21653 7070 0,'22'0'16,"-1"0"-16,0 0 15,0 0-15,0 0 16,0-21-16,1 21 0,-1-22 0,0 22 16,0-21-16,0 0 0,0 21 15,1-21-15,-1 0 0,-21 0 0,0-1 16,0 1-16,0 0 0,-21 0 15,-1 21 1,-20 0-16,21 0 0,-21 0 0,20 21 16,-20 0-16,0 0 0,21 1 15,-22 20-15,22-21 0,0 21 16,0-20-16,0 20 0,21-21 0,0 21 16,0-20-16,0 20 0,0-21 15,0 0-15,0 0 0,21 1 0,0-1 16,0 0-16,0-21 0,22 0 0,-22 21 15,21-21-15,-21 0 0,22 0 16,-1 0-16,43-21 0,-43 0 16,0 0-16,1-1 0</inkml:trace>
  <inkml:trace contextRef="#ctx0" brushRef="#br0" timeOffset="73119.81">22627 6625 0,'21'-21'0,"-42"42"0,42-84 15,-21 42-15,0-1 0,-21 22 16,0 0-16,0 22 16,0-1-16,21 0 0,-22 21 0,1 1 15,0-1-15,0 0 0,0 1 16,0 20-16,-1-21 0,1 1 0,0-1 16,0 0-16,21 22 0,0-22 15,-21-21-15,21 22 0,-21-1 0,21-21 16,0 0-16,0 1 0,0-1 15,0 0-15,0 0 0,21-21 16,0 0-16,0 0 16,0-21-16,0 0 0,1 0 0,20-1 15,-21 1-15</inkml:trace>
  <inkml:trace contextRef="#ctx0" brushRef="#br0" timeOffset="73596.17">23029 6604 0,'0'0'0,"0"-21"32,-21 21-32,0 21 0,0 21 0,21-20 15,-21 20-15,-1-21 16,1 21-16,0 1 0,21-1 0,-21 0 16,0 1-16,0-1 0,-1 0 15,1 43-15,0-43 0,0 1 16,0-1-16,0 0 0,-1-20 0,22-1 15,0 0-15,-21 0 0,21 0 16,0-42 15,21 21-31,1-21 16,-22-21-16,21 20 0,0 1 16,0-21-16,0 21 0,22-22 15,-22 22-15,0-21 0,21 0 0,-21 20 16,22 1-16,-22-21 0,21 21 0,-21 0 15,22 21-15,-22 0 0,21 0 16,-21 0-16,1 0 0,-1 0 16,-21 21-16,0 21 0,0-21 15,0 0-15,0 1 0,0 20 0,0 0 16,0-21-16,-21 22 0,-1-22 0,22 0 16,-21 0-16,0 0 0,0 1 15,0-1-15,21 0 0,-21-21 16,21 21-16,-22-21 0,1 0 31,0 0-31,21-21 0,-21 0 0</inkml:trace>
  <inkml:trace contextRef="#ctx0" brushRef="#br0" timeOffset="73792.19">22267 6900 0,'-21'0'0,"42"0"0,-63 0 0,21 0 15,42 0 17,0 0-32,21 0 0,-20 0 15,20 0-15,0 0 0,1 0 16,-1 0-16,21 0 0,1 0 0,-1 0 16,1 0-16,-1 0 0,1 0 15,-1 0-15</inkml:trace>
  <inkml:trace contextRef="#ctx0" brushRef="#br0" timeOffset="74192.17">23664 6922 0,'0'0'0,"-21"0"16,0 0 0,0 0-16,0 0 0,-1 0 15,1 21-15,0-21 0,0 21 16,-21 0-16,20 0 0,-20 43 15,21-43-15,21 0 0,0 0 0,-21 22 16,21-22-16,0 0 0,0 0 16,0 21-16,0-20 0,0-1 15,21 0-15,0-21 0,0 0 0,0 21 16,1-21-16,-1 0 0,0 0 16,0 0-16,0 0 0,22-21 0,-22 21 15,0-21-15,0 0 0,0-1 16,0 1-16,1 0 0,-1-21 0,0 21 15,-21-43-15,0 43 16,0-21-16,0 20 0,0 1 16,0 0-16,0 0 0,-21 0 0,21 0 15,-21 21-15,-1 0 0,22-22 0,-21 22 16,0 0 0,0 0-16,21 22 15,0-1-15,21 0 16</inkml:trace>
  <inkml:trace contextRef="#ctx0" brushRef="#br0" timeOffset="74700.08">24299 6964 0,'0'-21'0,"0"0"0,-21 21 16,0 0-16,0 0 15,0 0-15,-1 0 0,1 0 0,0 0 16,0 21-16,0-21 0,-22 21 16,22 0-16,0 0 0,-21 0 0,21 1 15,-1 20-15,1-21 0,21 21 16,0-20-16,0 20 0,0-21 0,0 0 16,0 22-16,0-22 0,21 0 15,-21 0-15,22-21 0,-1 21 0,0-21 16,0 0-16,0 0 0,0 0 15,1 0-15,-1 0 0,0 0 0,0 0 16,0-21-16,0 0 0,1 0 16,-1 0-16,-21-22 0,21 22 0,0-21 15,-21-1-15,21 1 0,0 21 0,1-21 16,-22-1-16,21 1 0,0 0 16,-21-1-16,21-20 0,0 20 0,-21 22 15,21-21-15,-21 0 0,0 20 16,0 1-16,-21 42 31,21 1-31,-21 20 0,0 0 16,21-21-16,-21 22 0,21-1 0,0 0 15,-21 1-15,21-1 0,-22-21 0,22 22 16,-21-1-16,21 0 0,0-21 16,0 22-16,0-22 0,0 0 0,0 21 15,0-20-15,0-1 16,21-21-16,1 0 0,-1 0 15,0 0-15</inkml:trace>
  <inkml:trace contextRef="#ctx0" brushRef="#br0" timeOffset="75055.21">24744 7070 0,'21'-21'16,"-42"42"-16,42-64 0,-21 22 15,-21 21 16,0 0-31,-1 0 0,1 0 16,0 21-16,21 1 0,-21-22 16,21 21-16,-21-21 0,21 21 0,0 0 15,0 0-15,0 0 0,0 1 16,21-22-16,0 21 16,0 0-16,0-21 0,1 21 15,-1-21-15,0 21 0,0-21 16,-21 21-16,0 1 0,0-1 15,0 0-15,-21 0 16,0-21-16,0 21 16,-1-21-16,1 0 0,0 0 0,0 0 15,0 0-15,0 21 0,-1-21 0,1 0 16,0 0-16,0 0 0,0 0 16,0 0-16,-1 0 0,1 0 15,0 0-15,0 0 0,0 0 0</inkml:trace>
  <inkml:trace contextRef="#ctx0" brushRef="#br0" timeOffset="77664.19">1503 9017 0,'-21'0'0,"42"0"31,0-21-15,0 21-16,-21-21 0,21 0 15,-21-1-15,21 1 0,-21 0 16,0 0-16,0 0 0,0 0 16,0-1-16,-21 1 0,0 0 0,0 0 15,-21 0-15,20 0 0,-20-1 16,0 1-16,-1 21 0,1-21 16,0 21-16,-1 0 0,1 0 0,0 0 15,-1 0-15,22 21 0,-21 0 16,0 22-16,20-22 0,1 21 15,-21 1-15,21 20 0,0-21 0,21 1 16,0-1-16,0 0 0,0 1 16,0-1-16,0 0 0,0 1 15,0-22-15,21 0 0,-21 0 0,42-21 0,-21 0 16,0 0-16,22 0 16,-1 0-16,0 0 0,1 0 0,-1-21 15,22 0-15,-1 0 0,-21 0 16,22-22-16,-1 1 0,-20 21 0,20-22 15,-20 1-15,-1 0 0,-21-1 16,21 22-16,-20-21 0,-22 0 0,0 20 16,0-20-16,0 21 0,0 0 15,0 0-15,0-1 0,-22 22 32,1 0-32,21 22 0,-21 20 15,21-21-15,0 0 0,0 22 16,0-1-16,0 0 0,0-21 0,0 22 15,0-22-15,0 21 0,0-21 16,0 1-16,21-1 0,0 0 0,1 0 16,-1-21-16,0 0 0,21 0 15,-21 0-15,1 0 0,20 0 0,-21 0 16,0-21-16,22 0 0,-22 0 16,21-1-16,-21-20 0,22 21 0,-22-21 15,21 20-15,-21-20 0,0 21 16,-21 0-16,0-22 0,22 22 15,-22 0-15,0 0 0,-22 21 32,22 21-32,-21 0 0,21 0 15,-21 22-15,21-22 0,0 0 16,0 21-16,0-20 0,-21 20 0,21-21 16,0 0-16,0 0 0,-21 22 15,21-22-15,0 0 0,0 0 16,0-42 31,0 0-47,0 0 0,0 0 15,0-1-15,0 1 0,21 0 16,0-21-16,-21 21 0,21-22 0,0 22 16,1 0-16,-22-21 0,21 20 15,0 1-15,0 21 0,21-21 0,-20 21 16,-1 0-16,21 0 0,0 0 15,-20 21-15,20 0 0,0 1 0,-21-1 16,22 0-16,-22 0 0,21 0 16,-21 0-16,1 22 0,20-22 0,-21 0 15,0 0-15,0 0 0,-21 1 16,22-22-16,-22 21 0,21-21 16,0 0-1,0-21 1,-21-1-16,0 1 15,21 0-15,0-21 0,1 21 0,-1-22 16,-21 22-16,21-21 0,0-1 16,21 1-16,-20 21 0,-1-21 0,0 20 15,21 1-15,1 0 0,-22 0 16,21 0-16,-21 21 0,22 0 16,-1 0-16,-21 0 0,0 21 0,0 0 15,1 0-15,-22 0 16,21 1-16,-21-1 0,0 0 0,0 21 15,0-21-15,0 22 0,0-22 16,0 21-16,0-21 16,0-42 15,0 0-15,0 0-16,0 0 0,0 0 15,-21-1-15,-1 1 0,1 0 16,21 0-16,-21-21 0,-21-1 15,21 22-15,-1 0 0,1 0 16,0 21-16,0 0 0,0-21 0,0 21 16,-1 0-16,1 0 0,0 21 15,0-21-15,0 21 0,0 0 16,-1 0-16,1 22 0,0-22 0,0 21 16,21 0-16,-21-20 0,21 20 15,-21 0-15,21 1 0,0-22 0,-22 21 16,22 0-16,0-20 0,0-1 0,0 0 15,0 0-15,0 0 0,22 0 16,-1-21-16,0 0 0,0 0 0,0 0 16,0 0-16,1 0 15,-1 0-15,21-21 0,-21 0 0,0 0 16,22 0-16,-22 0 0,21-22 16,-21 1-16,22 0 0,-22-1 15,21 1-15,-21 0 0,1-1 0,-1-20 16,0 20-16,0 1 0,0 0 0,-21-1 15,21-20-15,-21 21 0,0-1 16,0 22-16,0-21 0,0 21 0,0-1 16,0 1-16,0 0 0,-21 21 15,21 21 1,-21 0-16,21 22 0,-21-22 0,21 21 16,0 1-16,0 20 0,0-21 15,0 64-15,0-63 0,0 20 16,0-21-16,0 22 15,0-22-15,21 43 0,0-64 16,-21 21-16,21-20 0,1-1 0,-1 0 16,0 0-16,0-21 0,0 0 15,22 0-15,-22 0 0,0 0 16,21 0-16,1 0 0,-1 0 0,-21-21 16,21-21-16,1 20 0,-1 1 0,-21-21 15</inkml:trace>
  <inkml:trace contextRef="#ctx0" brushRef="#br0" timeOffset="78935.46">5503 8551 0,'-21'0'16,"0"0"0,0 0-16,0 0 15,-1 0 1,22-21 0,0 0-16,0 0 15,0 0-15,22 0 16,-22-1-16,21 1 0,21 21 15,-21-21-15,0 0 0,22 21 0,-22 0 16,21-21-16,-21 21 0,22 0 0,-1 0 16,-21 0-16,22 0 0,-22 21 15,0-21-15,0 21 0,0 0 0,-21 43 16,0-22-16,0 0 0,0 1 16,0-1-16,-21 0 0,0 1 15,-21-1-15,-1 22 0,22-22 0,-21 0 16,-1 1-16,1-1 0,0 0 0,-1 1 15,1-22-15,21 0 16,-21 21-16,20-21 0,1 1 0,0-22 16,0 21-16,0-21 0,21-21 31,0-1-31,0 1 0,0 0 16,21 0-16,0-21 0,0 20 15,0 1-15,1-21 0,-1 21 0,0-22 16,0 22-16,0 0 0,0 0 0,1 21 15,-1 0-15,0 0 0,0 0 16,0 0-16,0 0 0,1 21 0,-1 0 16,0 0-16,-21 1 0,21-1 15,-21 0-15,21 0 0,-21 0 16,21 0-16,1 1 0,-22-1 0,21 0 16,0 0-16,0-21 0,-21 21 0,21-21 15,0 0-15,1 0 0,-1 0 16,0 0-16,0 0 0,0 0 15,0-21-15,1 0 0,-1 21 0,-21-21 16,0 0-16,21-1 0,0 1 16,-21 0-16,0 0 0,0 0 15,0 0-15,0-1 32,0 1-1,21 21-31</inkml:trace>
  <inkml:trace contextRef="#ctx0" brushRef="#br0" timeOffset="80356.31">6943 8911 0,'0'0'0,"0"21"0,-22-21 0,22 22 16,22-22 15,-1 0-31,0-22 0,0 22 0,0-21 16,0 0-16,22 0 0,-22 0 15,0 0-15,21-1 0,-20 1 16,-1-21-16,21 21 0,-21 0 0,0-22 15,1 22-15,-1 0 0,-21 0 0,0-22 16,0 22-16,0 0 0,0 0 16,0 0-16,-21 21 15,-1 0-15,1 0 0,0 21 16,0-21-16,21 21 0,-21 21 16,21-20-16,-21 20 0,21-21 0,0 21 15,0 1-15,0-1 0,0 0 16,0 1-16,21-22 0,0 21 15,0-21-15,-21 22 0,21-22 0,0 0 16,1 0-16,-22 0 0,21-21 0,0 0 16,0 22-16,0-22 15,0 0-15,1 0 0,-22-22 16,21 1-16,0 0 0,-21 0 16,21 0-16,0 0 0,0-22 0,1 1 15,-22 21-15,42-22 0,-21 1 0,0 0 16,0-1-16,22 22 0,-22-21 15,21 0-15,1 20 0,-1 1 0,-21 0 16,21 0-16,1 21 0,-1 0 16,0 0-16,-20 0 15,-1 21-15,-21 0 0,0 0 0,0 22 16,0-22-16,0 0 0,0 21 16,0-20-16,-21-1 0,21 21 15,-22-21-15,1 22 0,21-22 0,-21 0 16,0 0-16,21 0 0,0 0 15,-21-21-15,21-21 16,21 0 0,-21 0-16,21 0 0,0-22 15,0 22-15,1-21 0,-1 21 16,0-22-16,0 22 0,21-21 16,-20 21-16,-1-22 0,-21 22 0,21 0 15,0 0-15,0 0 0,-21 0 16,0 42-1,-21 0 1,21 0-16,-21 0 0,0 0 16,21 1-16,-21 20 0,21-21 0,0 21 15,-22 1-15,22-22 0,0 21 0,0 1 16,0-22-16,0 21 0,0-21 16,0 0-16,22 22 0,-22-22 0,21-21 15,0 21-15,0-21 0,0 0 0,0 0 16,1 0-16,-1 0 15,0 0-15,21 0 0,-21-21 0,22 0 16,-1 0-16,0-1 0,1-20 0,-22 21 16,21-21-16,1-1 0,-1 1 15,-21 0-15,21-1 0,-20 1 0,-1 0 16,0-1-16,0 1 0,0 0 16,-21-1-16,0-20 0,21 20 0,-21 1 15,0 0-15,22 21 0,-22-1 16,0 1-16,0 0 0,0 0 0,0 42 15,0 0-15,0 0 16,-22 1-16,22 20 0,-21 0 0,21 1 16,0-1-16,0 0 0,0 1 15,0-1-15,-21 0 0,21 1 16,0-1-16,0 0 0,-21 1 0,21-1 16,0 0-16,0-21 0,0 22 0,0-22 15,0 0-15,21 0 16,0-21-16,0 0 0,1 0 15,-1 0-15,0 0 0,0-21 0,0 0 16,0 0-16,-21 0 0,22-1 16,-22 1-16</inkml:trace>
  <inkml:trace contextRef="#ctx0" brushRef="#br0" timeOffset="80547.99">8805 8488 0,'0'0'0,"0"21"0,-21-21 0,42 0 32,0 0-32,1 0 15,20 0-15,-21 0 0,21 0 16,-20 0-16,20 0 0,0-21 0,1 21 16,-1 0-16,-21-21 0,21 21 0,-20 0 15,-1 0-15</inkml:trace>
  <inkml:trace contextRef="#ctx0" brushRef="#br0" timeOffset="82540.17">9292 8615 0,'0'0'0,"0"21"0,0 0 0,0 0 16,0 1-16,0-1 0,0 0 16,0 0-16,21-21 15,0 0-15,1 0 16,-1 0-16,0 0 0,0 0 0,0-21 0,22 21 15,-22-21-15,21 0 16,-21-1-16,22 22 0,-22-21 0,0 0 0,21 0 16,-21 0-16,-21 0 0,0-1 0,0 1 15,0 0-15,0 0 16,0 0-16,0 0 0,-21 21 16,0 0-16,0 0 0,0 0 0,0 0 15,-1 0-15,-20 0 0,21 21 16,0 0-16,0 0 0,-1 0 0,22 0 15,-21 1-15,21-1 0,-21 21 0,21-21 16,0 0-16,0 22 0,0-22 16,0 21-16,0-21 0,0 1 0,21-1 15,0 0-15,1 0 0,-1-21 16,0 0-16,0 21 0,21-21 0,1 0 16,-22 0-16,85-21 15,-64 0-15,0 0 0,1 0 0,-1-1 16,0 1-16,1 0 0,-1 0 15,0-21-15,-20 20 0,20 1 0,-21 0 16,-21 0-16,21 0 0,-21 0 0,0-1 16,0 1-16,0 0 0,-21 42 31,21 0-31,-21 1 16,21-1-16,0 0 0,0 0 15,-21 21-15,21-20 0,-21-1 16,21 0-16,0 21 0,0-21 0,-22 1 15,22-1-15,0 0 0,0 0 0,-21-21 16,21 21-16,0-42 31,21 0-31,1 21 16,-1-21-16,-21 0 0,21-22 0,0 22 16,0 0-16,0 0 0,1-22 0,-1 22 15,0 0-15,0 0 0,0 0 0,0 0 16,1-1-16,-22 1 15,21 21-15,0 0 0,0 0 16,-21 21-16,0 1 16,0-1-16,21 0 15,-21 0-15,0 0 0,0 22 0,0-22 16,21 0-16,-21 0 0,22 0 0,-22 0 16,0 1-16,21-1 0,0 0 15,0-21-15,0 21 0,0-21 0,1 0 16,-1 0-16,21 0 0,-21 0 0,22 0 15,-1 0-15,0 0 0,1-21 16,-1 0-16,0 0 0,1-1 0,-1 1 16,0 0-16,-21 0 0,1 0 0,20 0 15,-21-1-15,-21 1 0,0 0 16,0-21-16,0 21 0,0-1 0,0 1 16,0 0-16,-21 0 0,0 0 15,0 21-15,-22 0 16,22 0-16,0 0 0,-21 0 0,-1 0 15,22 21-15,-21 0 0,21 0 0,-1 0 16,1 1-16,0-1 0,0 0 0,21 21 16,0-21-16,0 22 0,0-22 15,0 0-15,0 21 0,0-20 0,0 20 16,0-21-16,0 0 16,21-21-16,0 0 0,0 0 15,1 0-15,-1 0 0,0 0 16,21-21-16,-21 0 0,1 0 0,20 0 15,-21-1-15,0 1 0,22-21 16,-22 21-16,0-22 0,0 22 0,21-21 16,-20 0-16,-1-1 0,0 1 0,-21 0 15,21-1-15,0-20 0,0 42 16,1-22-16,-22 1 0,21 0 0,-21 20 16,21 1-16,-21 0 0,0 42 31,0 0-31,-21 22 0,0-22 15,21 21-15,-22 1 0,22-22 0,-21 21 16,21 0-16,-21 1 0,21-1 16,0 0-16,0-20 0,0 20 15,0 0-15,0 1 0,0-22 0,0 21 16,0-21-16,0 22 0,21-22 16,0 0-16,1 0 0,-1-21 0,0 0 15,0 21-15,21-21 0,-20 0 0,20 0 16,21-21-16,-41 21 0,20-21 15,-21 0-15,21 0 0,-20-1 16,-1 1-16,0-21 0,21 21 16,-21 0-16,-21-22 0,22 22 0,-22 0 15,21-21-15,-21 20 0,0 1 0,0 0 16,0 0-16,0 0 0,-21 21 16,-1 0-1,1 21-15,0 0 16,21 0-16,0 0 0,-21 1 0,0-1 15,21 0-15,0 0 0,0 21 0,0-20 16,0-1-16,0 0 0,0 21 0,0-21 16,0 1-16,0-1 0,0 0 15,0 0-15,21-21 0,0 21 16,0-21-16,0 0 0,22 0 0,-1 0 16,0 0-16,1 0 0,20 0 15,-20 0-15,20 0 0,1-21 0,-1 0 16,-21 21-16,22-21 0,-22 0 15,1-1-15,-1-20 0,0 21 16,1 0-16,-22 0 0,0-1 0,0 1 16,-21-21-16,0 21 0,0 0 15,0-1-15,0 1 0,0 0 16,-21 21-16,0 0 0,0 0 16,-22 0-16,22 0 0,0 0 0,0 0 15,-22 0-15,22 21 0,-21-21 0,21 21 16,-22 1-16,22-1 0,0 0 0,0 0 15,0 21-15,0-20 0,-1 41 16,1-42-16,21 22 16,0-22-16,0 0 0,0 0 0,0 0 0,0 0 15,21 1-15,1-22 16,-1 0-16,0 0 0,21 0 16,-21 0-16,22 0 0,-22-22 0,0 22 15,21-21-15,-20 0 0,20 0 0,-21-21 16,21 20-16,-20-20 0,-1 0 15,21-1-15,-21 1 0,0 0 0,1-1 16,20 1-16,-21 0 0,0-22 0,-21 22 16,21 0-16,-21-22 0,22 22 15,-22-1-15,0 1 0,0 21 16,0 0-16,-22 42 16,1 0-1,0 21-15,21-20 0,0 20 0,0 0 16,-21 22-16,21-22 0,-21 0 0,21 1 15,-21-1-15,21 0 0,0 1 16,0-1-16,0-21 0,0 22 0,0 20 16,0-42-16,0 22 0,0-22 15,21 0-15,0-21 0,0 21 16,0-21-16,22 0 0,-22 0 0,21 0 16,-21 0-16,22 0 0,-22-21 0,21 0 15</inkml:trace>
  <inkml:trace contextRef="#ctx0" brushRef="#br0" timeOffset="83600.21">14118 8657 0,'0'0'0,"0"-21"16,-21 21-16,21-21 0,0 0 15,0 0-15,0-1 16,0 1-16,0 0 0,0 0 16,0 0-16,0 0 0,0-1 15,21 22 1,0 0-16,0 0 0,1 0 0,-1 0 16,0 0-16,0 0 0,0 22 15,0-1-15,1 0 0,-1 0 16,0 0-16,-21 22 0,0-22 0,21 21 15,-21-21-15,0 22 0,0-1 0,0-21 16,0 21-16,0-20 0,0 20 16,0-21-16,-21 21 0,0-42 15,21 22-15,-21-22 16,21-22 0,0 1-16,0 0 0,0 0 15,0 0-15,0-22 0,0 22 16,21-21-16,-21 21 0,21-22 0,0 1 15,0 0-15,22 21 0,-22-22 16,0 1-16,21 21 0,-21 0 0,22-1 16,-22 1-16,21 0 0,-21 21 15,1 0-15,-1 0 0,0 0 0,0 21 16,0-21-16,0 21 0,1 22 16,-22-22-16,0 0 0,21 21 0,-21-20 15,21 20-15,-21-21 0,0 21 0,0-20 16,0 20-16,0-21 0,0 21 15,0 1-15,0-22 0,0 0 16,0 0-16,-21-21 0,0 0 16,21-21-1,0 0 1,0-21-16,0 20 0,0 1 16,21-21-16,0 21 0,0-22 15,0 22-15,0-21 0,1 0 0,-1 20 16,21-20-16,-21 21 0,22-21 15,-1 20-15,-21 1 0,21 0 0,1 21 16,-22 0-16,21 0 0,-21 0 0,1 0 16,-1 0-16,-21 21 0,0 22 15,0-22-15,0 0 0,0 0 0,0 21 16,0-20-16,0-1 0,0 21 0,0-21 16,0 0-16,-21 1 0,21 20 15,-22-21-15,22 0 0,0 0 16,22-21 15,-1 0-31,-21-21 0,21 21 16</inkml:trace>
  <inkml:trace contextRef="#ctx0" brushRef="#br0" timeOffset="83988.56">15663 8657 0,'21'0'31,"1"0"-15,-1 0-1,0 0-15,0-21 0,0 21 16,0-21-16,1 21 0,-1-21 0,21 0 16,-21-1-16,0 1 0,1 0 0,-1 0 15,0 0-15,-21 0 0,0-1 16,0 1-16,0 0 0,0 0 15,-21 21-15,0 0 0,-1 0 0,1 0 16,0 0-16,0 21 0,0 0 16,0 0-16,-1 1 0,1 20 0,0-21 15,0 0-15,0 22 0,21-22 16,0 0-16,0 42 0,0-41 16,0 20-16,0-21 0,0 0 15,0 0-15,21 1 0,0-22 16,-21 21-16,21-21 0,0 0 0,1 0 15,-1 21-15,0-21 0,0 0 0,0 0 16,0-21-16,22 21 0,-1-21 16,-21-1-16,22 1 0,-1-21 0</inkml:trace>
  <inkml:trace contextRef="#ctx0" brushRef="#br0" timeOffset="84247.78">16573 8107 0,'0'-21'0,"0"42"0,22-63 15,-22 20-15,0 1 0,0 42 16,0 1 0,0-1-16,-22 0 0,1 21 0,0 1 15,0-1-15,0 43 0,0-43 16,-1 21-16,22-20 0,-21-22 16,0 21-16,21 1 0,-21 20 15,21-21-15,-21-20 0,21-1 0,0 0 16,0 0-16,0 0 0,21-21 31,0 0-31,0 0 0,0-21 16,1 0-16,20 0 0,-21 0 0,0-1 15,22 1-15</inkml:trace>
  <inkml:trace contextRef="#ctx0" brushRef="#br0" timeOffset="84683.66">16891 8065 0,'21'-22'15,"-42"44"-15,42-65 0,-21 64 16,0 1-16,0-1 16,0 0-16,0 21 0,-21 1 15,21-22-15,-21 42 0,21-20 0,-21-1 16,-1 0-16,22 1 0,-21-1 16,21-21-16,-21 64 15,21-64-15,-21 21 0,21-21 0,-21 1 16,21-1-16,0 0 0,-21 0 15,21-42 17,0 0-32,21 0 15,0-1-15,0 1 0,-21 0 0,21-21 16,0 21-16,1-1 0,-1-20 0,0 21 16,0 0-16,21 0 0,-20-22 15,-1 43-15,0-21 0,0 0 0,0 21 16,0 0-16,1 0 0,-1 21 0,-21 0 15,0 0-15,21 1 16,-21-1-16,0 0 0,0 21 0,0-21 16,0 1-16,0 20 0,0-21 15,0 0-15,-21 0 0,0 1 16,21-1-16,0 0 0,-22-21 0,1 0 16,0 21-16,0-21 15,0-21 1,0 21-16</inkml:trace>
  <inkml:trace contextRef="#ctx0" brushRef="#br0" timeOffset="84868.18">16044 8424 0,'0'0'16,"-21"0"-16,42 0 15,0 0 1,1 0-16,20 0 0,0 0 15,1 0-15,20 0 0,1 0 0,20 0 16,-20 0-16,20 0 0,-20-21 0,21 21 16,-22 0-16,1 0 0,-1 0 15</inkml:trace>
  <inkml:trace contextRef="#ctx0" brushRef="#br0" timeOffset="85292.18">17632 8382 0,'0'0'0,"-21"0"47,-1 0-47,-20 21 0,21 0 15,0 1-15,0-1 0,-22 0 0,22 0 16,0 0-16,0 0 0,0 22 16,-1-22-16,1 21 0,21-21 0,0 1 15,0 20-15,0-21 0,0 0 16,0 0-16,0 1 0,0-1 15,0 0-15,64-21 0,-43 0 16,21 0-16,1 0 0,-22 0 0,21 0 16,0 0-16,1-21 0,-1 0 15,0-1-15,-20 1 0,20 0 0,-21 0 16,0 0-16,0-22 0,1 22 16,-22 0-16,21-21 0,-21 21 15,0-22-15,0 22 0,0-21 0,-43 21 16,22-1-16,0 1 0,-21 0 0,21 21 15,-22 0-15,1 0 0,-22 0 16,22 0-16,0 0 0,-1 0 0,22 21 16,0-21-16,0 21 15,21 1-15,0-1 0,0 0 0,0 0 16,21 0-16,0 0 0,0 1 16,22-22-16,-22 0 0,0 21 15,21-21-15</inkml:trace>
  <inkml:trace contextRef="#ctx0" brushRef="#br0" timeOffset="85795.26">18309 8446 0,'0'0'0,"0"-22"0,0 1 0,0 0 16,0 0-16,-21 0 0,0 0 16,0-1-16,-1 22 0,1 0 15,0 0-15,0 0 0,-21 0 16,20 22-16,22-1 0,-21 0 0,0 0 15,0 0-15,0 22 0,0-22 16,-1 21-16,22-21 0,0 22 0,-21-22 16,21 21-16,0-21 0,0 22 0,0-22 15,0 21-15,0-21 0,0 0 16,0 22-16,21-22 0,1 0 16,-1-21-16,0 0 15,0 0-15,0 0 0,22 0 16,-22-21-16,0 0 0,0 0 0,0-22 15,0 22-15,22-21 0,-22 21 0,0-22 16,0 1-16,0 0 0,1-1 16,-1 1-16,0-22 0,0 22 0,0-21 15,-21 20-15,21 1 0,1-22 16,-1 22-16,-21 0 0,0 21 0,0-1 16,0 1-16,0 0 0,0 42 15,0 0 1,0 1-16,0 20 0,0 0 0,-21 1 15,21-1-15,-22 21 0,22-20 16,-21-1-16,21 0 0,0 1 0,0-1 16,-21 0-16,21 1 0,0-22 15,0 0-15,0 21 0,0-20 16,0-1-16,21-21 0,0 21 0,1-21 16,20 0-16,-21 0 0,21 0 0,-20 0 15,20-21-15</inkml:trace>
  <inkml:trace contextRef="#ctx0" brushRef="#br0" timeOffset="86144.2">19050 8530 0,'0'0'16,"21"-21"-16,64-64 15,-85 64-15,-21 21 32,-1 0-32,1 0 15,0 21-15,-21 1 0,21-22 0,-1 21 16,-20 0-16,21-21 0,21 21 15,0 0-15,-21-21 0,21 21 0,0 1 16,0-1-16,21-21 0,0 0 16,0 21-16,0 0 0,1-21 15,20 0-15,-21 21 0,0-21 0,0 21 16,1-21-16,-1 22 0,-21-1 16,0 0-1,0 0-15,-21-21 16,-1 0-16,1 0 0,-21 21 0,21-21 15,-22 0-15,22 0 16,-21 0-16,0 0 0,20 0 0,-20 0 16,21 0-16,0 0 0,0 0 0,-1 0 15,1 0-15,21-21 16,0 0-16</inkml:trace>
  <inkml:trace contextRef="#ctx0" brushRef="#br0" timeOffset="86967.82">20341 8678 0,'0'0'0,"-63"22"31,84-22-15,0 0-16,0-22 0,0 22 16,0-21-16,22 0 0,-1 0 15,0 0-15,1 0 0,-1-1 0,0 1 16,1-21-16,20 21 0,-20-22 15,-1 1-15,-21 21 0,21-21 0,-20-1 16,-1 1-16,0 0 0,-21 20 16,0-20-16,0 21 0,0 0 0,0 0 15,0-1-15,-21 22 0,0 0 0,-1 0 16,1 0-16,-21 0 0,0 22 16,-1 20-16,22-21 0,0 21 15,0 1-15,0-1 0,-1 22 16,1-22-16,0 21 0,0-20 0,21 20 15,0-20-15,-21 20 0,0 1 16,21-1-16,0 1 0,0-1 16,-22 22-16,22-22 0,-21 1 0,21-1 15,-21 1-15,0 63 0,21-64 16,0 1-16,-42 63 0,42-64 16,-22 1-16,22-1 0,0-20 15,0-1-15,0 21 0,0-20 0,0-22 16,0 21-16,0-21 0,0 22 0,0-22 15,0 0-15,22 0 16,-1-21-16,0 0 0,0 0 0,0 0 16,22 0-16,-1-21 0,-21 21 0,21-21 15,1 0-15,-1 0 0,0-1 16,1-20-16,-22 21 0,42-64 16,-20 43-16,-22 0 0,0-1 15,-21-20-15,0-1 0,0 22 0,0-22 16,0 1-16,0 21 0,0-22 15,0 1-15,-21 20 0,0 1 0,-22 0 16,22-1-16,-21 22 0,0-21 0,20 21 16,-20-1-16,0 1 0,21 21 15,-22 0-15,22-21 0,-21 21 0,21 0 16,21-21 0,21 0-1,0 21-15,21 0 16,-21-21-16,43 21 0,-22-22 0,1 22 15,20-21-15,-21 21 0,1-21 16,-1 21-16,22 0 0</inkml:trace>
  <inkml:trace contextRef="#ctx0" brushRef="#br0" timeOffset="87324.17">21188 8763 0,'0'0'16,"0"-21"-16,-21-43 15,21 43-15,0 0 0,0 0 16,0 0-16,0 0 0,0-1 0,0 1 15,21 21-15,0 0 16,-21-21-16,21 21 0,0 0 16,0 0-16,1 0 0,-1 0 0,0 0 15,21 21-15,-21 0 0,1 1 16,20-1-16,-21 0 0,0 0 0,-21 0 16,0 22-16,21-22 0,-21 21 15,0-21-15,0 0 0,0 1 0,-21-1 16,21 0-16,-21 0 0,0 0 15,0-21-15,0 0 0,-1 0 16,1 0-16,21-21 16,0 0-1,0 0-15,0 0 0,0-1 0,0 1 16,0 0-16,21 0 0,1 0 16,-22 0-16,21-1 0,0 1 0,0 21 15,0-21-15,0 0 0,22 0 0,-22 21 16,21-21-16,1 21 0,-1-22 15,0 22-15</inkml:trace>
  <inkml:trace contextRef="#ctx0" brushRef="#br0" timeOffset="88162.1">22140 8488 0,'-21'0'16,"0"21"-16,0-21 0,-22 21 15,22 0-15,0-21 0,-21 22 0,21-1 16,-1 0-16,-20 0 0,42 0 15,-21 0-15,21 1 0,0 20 0,0-21 16,0 0-16,0 0 0,21 1 16,0-22-16,0 0 15,1 0-15,-1 0 0,0 0 0,0 0 16,0 0-16,-21-22 16,0 1-16,0 0 15,0 0-15,0 0 0,0-22 0,0 22 16,0 0-16,0 0 0,21-21 15,-21 20-15,0 1 0,22-21 16,-1 21-16,0 0 0,0-1 0,0 1 16,0 21-16,1 0 0,-1-21 15,0 21-15,0 0 0,0 0 0,22 0 16,-22 21-16,0 0 0,0 1 16,0 20-16,0-21 0,22 43 15,-22-22-15,-21 0 0,0-21 16,0 22-16,0-1 0,0-21 0,0 0 15,0 22-15,0-22 0,0 0 16,-21 0-16,0-21 16,-1 0-16,1 0 15,21-21-15,0 0 16,0 0-16,0 0 0,0-1 0,0 1 16,0-21-16,21 21 0,1 0 15,-1-22-15,21 1 0,-21 21 0,22-22 16,-1 22-16,0 0 0,1-21 0,-22 21 15,21-1-15,0 22 0,1 0 16,-1 0-16,-21 0 0,0 0 0,22 0 16,-22 22-16,0-1 0,-21 0 0,21 0 15,-21 0-15,0 0 0,0 1 16,0 20-16,0-21 0,0 0 16,0 22-16,0-22 0,-21 0 15,0 0-15,0 0 0,0 0 0,-1 1 16,1-22-16,0 0 0,0 0 15,0 0 1,21-22-16,0 1 0,0 0 0,0 0 16,0 0-16,0 0 0,21-1 0,0-20 15,21 21-15,1-21 0,-22-1 16,21 1-16,1 0 0,20-1 0,-21 1 16,1 0-16,-1-1 0,22 22 15,-22 0-15,0 0 0,1 21 0,-22 0 16,21 0-16,-21 21 0,0 21 0,1-21 15,-22 22-15,0-1 16,0 0-16,0 22 0,0-22 0,0 1 16,0-1-16,-22 21 0,1-20 0,0-1 15,0 0-15,0 1 0,0-22 16,-1 21-16,1-21 0,0 1 0,-21-1 16,21 0-16,-22-21 0,-20 21 0</inkml:trace>
  <inkml:trace contextRef="#ctx0" brushRef="#br0" timeOffset="89076.2">7556 10075 0,'22'-21'15,"-1"21"-15,21-21 16,-21 0-16,22 0 0,-1 0 0,0-22 15,1 22-15,-1-21 0,0 21 0,1-22 16,-22 22-16,0-21 16,0 21-16,-21-22 0,0 22 0,-42-21 15,21 21-15,-22-1 0,-20 22 16,20 0-16,-20 0 0,-1 22 16,1-22-16,21 21 0,-22 0 0,22 21 15,-1-21-15,1 1 0,0 20 16,-1 21-16,43-41 0,0 20 15,0 21-15,43-20 16,-22-22-16,21 21 0,1-21 0,-1 22 16,0-22-16,22 0 0,-22 21 0,22-20 15,-22-1-15,21 21 0,-20-21 16,-1 0-16,-21 22 0,0-22 16,-21 0-16,0 0 0,0 0 0,0 1 15,-42-1-15,0 0 0,-1 0 16,-20-21-16,21 21 0,-43-21 0,21 0 15,1 0-15,-1 0 0,1 0 0,-1 0 16,1 0-16,21-21 0,-22 0 16,22 0-16,-1-22 0,22 22 0,-21-21 15,21 0-15,21 20 0,0-20 0,0 0 16,0-1-16,0 22 0,0-21 16,0 0-16,42 20 0,-21 1 0,22-21 15,-1 21-15,0 0 0,1-1 16,-1 1-16,21 21 0,-20 0 15,20 0-15,1 0 0</inkml:trace>
  <inkml:trace contextRef="#ctx0" brushRef="#br0" timeOffset="89419.16">8107 10245 0,'0'0'0,"21"0"0,-21 21 0,21-21 15,0 0 1,0 0-16,1-21 15,-1 0-15,0 21 0,0-22 0,0 1 16,0 0-16,1 0 0,-1 0 16,-21 0-16,21-1 0,-21 1 15,0 0-15,0 0 0,0 0 0,0 0 16,-21 21-16,0 0 16,-1 0-16,-20 21 0,0 0 15,-1 0-15,1 0 0,21 0 0,-21 22 16,-1-22-16,22 0 0,-21 21 15,21 22-15,21-22 0,0-21 16,0 22-16,0-22 0,0 0 0,0 0 16,21 0-16,0 1 0,0-22 15,21 0-15,-20 21 0,20-21 0,-21 0 16,21 0-16,1 0 0,-22-21 0,21-1 16,1 22-16,-1-42 15,21 21-15,-20 0 0</inkml:trace>
  <inkml:trace contextRef="#ctx0" brushRef="#br0" timeOffset="89880.19">9059 10033 0,'0'0'0,"0"-21"0,0 0 0,0 0 0,0-1 15,0 1-15,-21 21 0,0-21 16,0 21-16,0 0 0,-1 0 0,1 0 16,-21 0-16,21 21 0,0 0 0,-1 1 15,-20-1-15,21 0 0,0 0 16,21 21-16,-21-20 0,-1-1 15,22 21-15,-21-21 0,21 0 0,0 22 16,0-22-16,0 0 0,0 0 16,0 0-16,0 1 0,0-1 0,21-21 15,1 0-15,-1 0 16,0 0-16,0 0 16,0-21-16,0-1 0,1 1 0,-1 0 15,0 0-15,0 0 0,0 0 0,0-1 16,1 1-16,-22 0 0,0 0 15,21-21-15,-21 20 0,0 1 0,21 0 16,-21 0-16,0 0 0,0 42 31,0 0-31,0 0 16,0 0-16,0 1 0,0-1 0,0 0 16,0 0-16,0 21 0,0-20 15,0-1-15,21 0 0,-21 0 0,0 0 16,21 0-16,-21 1 0,21-1 0,-21 0 15,22-21-15,-1 0 0,0 0 16,0 0-16,0 0 0,0 0 16,1 0-16,-1-21 0,0 0 0,0-1 15,-21 1-15,21 0 0</inkml:trace>
  <inkml:trace contextRef="#ctx0" brushRef="#br0" timeOffset="90192.55">9334 10033 0,'0'0'0,"0"-21"0,0 0 0,22 0 15,-1-1-15,0 22 0,0-21 16,0 21-16,0 0 16,1 0-16,-1 0 0,0 0 0,21 0 15,-21 21-15,22 1 0,-22-1 0,21 0 16,-21 0-16,1 0 0,-1 22 16,0-22-16,-21 0 0,0 0 0,0 43 15,-21-43-15,0 0 0,-1 0 16,1 0-16,0 0 0,0-21 15,0 22-15,0-22 0,-1 0 16,1 0-16,0 0 16,21-22-1,0 1-15,0 0 0,0 0 0,0 0 16,0 0-16,42-22 0,-20 22 16,-1 0-16,0 0 0,0 0 0,0-1 15,0 1-15,22 21 0,-22-21 16,21 0-16,1 21 0,-22-21 0</inkml:trace>
  <inkml:trace contextRef="#ctx0" brushRef="#br0" timeOffset="90458.16">10118 9927 0,'-22'0'16,"1"21"-16,0 1 0,0-22 0,0 21 15,0 0-15,-1 0 0,1 0 0,0 0 16,0 1-16,0-1 0,0 0 15,-1 21-15,1-21 0,21 1 0,0-1 16,-21 0-16,21 0 0,0 0 0,0 0 16,0 1-16,21-1 0,0-21 15,22 0-15,-22 0 0,21 0 16,1 0-16,-1 0 0,0 0 0,22-21 16,-22-1-16,0 1 15,22 21-15,-22-21 0,22-21 0,-22 21 16,0-1-16,1 1 0,20-42 15,-20 20-15,-22 1 0</inkml:trace>
  <inkml:trace contextRef="#ctx0" brushRef="#br0" timeOffset="90863.7">10710 9589 0,'-21'0'16,"42"0"-16,-63 0 0,21 0 0,0 0 16,-1 0-16,1 21 0,21 0 15,-21 0-15,21 21 0,-21 1 0,21-1 16,0 0-16,0 1 0,0-1 0,0 0 15,0 1-15,0-1 16,0 0-16,0-20 0,0 20 0,0-21 16,0 0-16,0 22 0,0-22 15,0 0-15,0-42 32,0 0-17,0-1-15,21 1 16,-21 0-16,21 0 0,-21-21 0,21 20 15,1-20-15,-1 21 0,0-21 0,21 20 16,1 1-16,-22-21 0,21 21 16,0 21-16,1-21 0,-1 21 15,0 0-15,-20 0 0,20 21 0,0-21 16,1 21-16,-22 21 0,21-21 16,-21 1-16,0-1 0,-21 21 0,0-21 15,0 43-15,0-43 0,-21 0 16,0 0-16,0 0 0,0 1 0,-22-1 15,22-21-15,0 21 0,-21-21 16,21 0-16,21 21 0,-22-21 0</inkml:trace>
  <inkml:trace contextRef="#ctx0" brushRef="#br0" timeOffset="91328.17">12467 9610 0,'0'-21'0,"0"42"0,0-64 0,0 22 0,0 0 16,0 0-16,0 0 0,0 0 16,0-1-16,-21 1 0,0 21 0,0 0 15,-1 0-15,1 0 0,0 0 0,0 0 16,-21 0-16,20 21 0,-20-21 15,21 43-15,-21-22 0,20 21 0,-20 1 16,21-1-16,-21 0 0,-1 85 16,22-84-16,0 20 15,21-21-15,0 22 0,0-22 0,0 1 16,0-1-16,0 0 0,0 1 0,0-22 16,42 21-16,-21-21 0,1 0 15,20 1-15,0-22 0,22 0 0,-22 0 16,0 0-16,22 0 0,-22 0 0,1-22 15,20 1-15,-21 0 0</inkml:trace>
  <inkml:trace contextRef="#ctx0" brushRef="#br0" timeOffset="91935.89">12785 9864 0,'0'0'0,"-22"0"0,-20 0 0,0 21 16,-1 0-16,22 0 0,0 0 15,0 1-15,0-1 0,21 0 16,0 0-16,-21 0 0,21 0 0,0 1 16,0-1-16,21 0 15,0-21-15,0 0 16,0 0-16,0 0 0,1 0 0,-1-21 16,0 0-16,0 21 0,21-22 0,-20 1 15,20 0-15,-21 21 0,0-21 16,22 0-16,-22 0 0,0-1 0,21 1 15,-42 0-15,21 0 0,1 21 16,-22 21 15,0 0-31,-22 0 0,1 1 0,21-1 16,0 21-16,0-21 0,-21 0 16,21 1-16,-21-1 0,21 0 0,0 0 15,0 0-15,0 0 0,0-42 47,21 0-31,0 0-16,0 21 0,1-21 0,-1-22 15,0 22-15,21 0 16,-21 0-16,1 0 0,20-22 0,-21 22 16,21 0-16,-20 0 0,20 21 0,-21 0 15,0 0-15,0 0 0,1 0 16,-1 0-16,-21 21 0,21 0 0,-21 0 15,0 1-15,0 20 0,0-21 0,0 0 16,0 0-16,0 1 0,0 20 16,-21-21-16,0 0 0,21 0 0,0 1 15,-22-1-15,22 0 0,22-21 47,-1-21-47,0 0 0,0-1 0,21 22 16,-20-21-16,20-21 0</inkml:trace>
  <inkml:trace contextRef="#ctx0" brushRef="#br0" timeOffset="92172.09">14033 9483 0,'0'0'0,"22"-21"0,-44 63 31,1-21-31,0 21 16,0-20-16,21 41 0,-21-21 0,0 1 15,-1-1-15,22 0 0,-21 1 16,0-1-16,21 0 0,-21 1 16,21-1-16,0-21 0,0 0 0,0 22 15,0-22-15,0 0 0,0 0 16,21-21-16,0 0 16,0 0-16,1 0 15,-1-21-15,-21 0 0</inkml:trace>
  <inkml:trace contextRef="#ctx0" brushRef="#br0" timeOffset="92340.14">13737 9885 0,'21'0'31,"0"0"-15,1 0-16,-1 0 0,21 0 15,-21-21-15,22 0 0,-1 21 0,-21 0 16,21-22-16</inkml:trace>
  <inkml:trace contextRef="#ctx0" brushRef="#br0" timeOffset="92688.17">14287 9948 0,'0'0'0,"0"22"0,0-1 16,22-21 15,-1 0-15,0-21-16,0-1 0,0 22 0,0-21 15,1 0-15,-1 0 0,0 21 16,-21-21-16,0 0 0,0-1 16,-21 22-1,0 0-15,-1 0 16,1 0-16,0 22 0,0-1 15,-21 0-15,20 0 0,1 0 0,0 0 16,0 22-16,21-22 0,0 0 0,0 0 16,-21 0-16,21 1 0,0-1 15,0 0-15,21 0 0,0-21 16,0 0-16,0 0 0,1 0 0,-1 0 16,0 0-16,21 0 0,-21 0 15,1 0-15,20 0 0,-21-21 0,0 21 16,0-21-16,-21 0 0</inkml:trace>
  <inkml:trace contextRef="#ctx0" brushRef="#br0" timeOffset="93177">14626 9821 0,'0'0'0,"21"-21"15,-21 0-15,21 0 0,-21 0 0,22 21 16,-1 0-16,0-21 0,21 21 16,-21 21-16,1 0 15,-1 0-15,0 0 0,0 0 16,-21 22-16,0-22 0,21 21 0,-21-21 15,0 1-15,0 20 0,0-21 0,0 0 16,-21 0-16,21 1 0,-21-1 16,0 0-16,0 0 0,-1-21 0,1 21 15,0-21-15,42-21 47,0 0-47,1 0 0,-1 0 16,0-1-16,0 1 0,21-21 15,1 0-15,-22 20 0,0-20 16,0 21-16,0-21 0,1 20 0,-1 1 16,0 0-16,-21 0 0,21 0 0,-42 42 31,0 0-31,0 0 0,21 0 16,-22 1-16,1 20 0,0-21 15,0 21-15,0-20 0,21-1 16,-21 21-16,21-21 0,-22 0 0,22 1 0,0-1 15,0 0-15,0 0 0,0 0 16,0 0-16,22-21 16,20 0-16,-21 0 0,0 0 0,22 0 15,-22 0-15,63 0 0,-41-21 16,-1 0-16,0 21 0,1-21 16,-1-21-16,0 20 0,1 1 15,-22-21-15,21 0 0,-21-1 0,1 1 0</inkml:trace>
  <inkml:trace contextRef="#ctx0" brushRef="#br0" timeOffset="93383.2">15684 9589 0,'22'-43'16,"-22"1"-16,-43 211 0,64-253 0,22-22 0,-43 85 0,0-1 16,-21 44-1,-1 20-15,1 0 16,0 1-16,21-1 0,-21 0 16,0 1-16,0 20 0,-1-21 0,1 1 15,21-1-15,0 0 0,0 1 0,0-22 16,0 21-16,0-21 0,0 1 15,0-1-15,0 0 0,21-21 0,1 0 16,-1 0-16,0 0 0,0 0 0,0 0 16,0 0-16,1 0 0,-1-21 15,0 0-15,0 21 0,0-22 0,-21 1 16</inkml:trace>
  <inkml:trace contextRef="#ctx0" brushRef="#br0" timeOffset="93567.52">15473 9716 0,'0'21'15,"21"0"-15,0-21 16,0 0-16,0 0 0,1 0 0,-1 0 16,21 0-16,-21 0 0,22 0 0,-22 0 15,0-21-15,21 0 0,-21 21 16,1-22-16,-1 1 0,21 0 15</inkml:trace>
  <inkml:trace contextRef="#ctx0" brushRef="#br0" timeOffset="94140.17">16976 9800 0,'0'0'0,"0"21"16,-22-21 0,22-21-1,0 0-15,0 0 16,0 0-16,0 0 0,0-1 15,0 1-15,0 0 0,0-21 16,22 21-16,-22-1 0,0-20 0,21 21 16,-21-21-16,0 20 0,0 1 0,0 0 15,0 0-15,0 42 32,0 0-32,0 22 0,0-1 15,0 0-15,-21 1 0,21 20 16,0 1-16,0-1 0,0-21 0,0 22 15,-22-22-15,22 1 0,0 41 16,0-63-16,0 22 0,-21-22 16,21 0-16,-21 0 0,21 0 0,-21 1 15,21-1-15,-21-21 16,0 0-16,-1 0 16,1 0-16,0-21 0,0-1 0,0 22 15,21-21-15,-21 0 0,-1 0 0,1 0 16,0 0-16,21-1 15,0 1-15,-21 0 0,21 0 0,0 0 16,0 0-16,0-1 0,21 1 16,0 21-1,0 0-15,1-21 0,20 0 0,-21 21 16,21 0-16,1-21 0</inkml:trace>
  <inkml:trace contextRef="#ctx0" brushRef="#br0" timeOffset="94799.84">17462 9737 0,'0'42'16,"-21"-42"-16,0 21 0,0 22 15,21-22-15,-21 0 0,0 21 16,21-21-16,0 1 0,-22 20 0,1-21 16,0 0-16,21 0 0,0 1 0,-21 20 15,0-42-15,21 21 0,-21 0 16,21 0-16,0-42 31,0 0-15,21 0-16,0 0 0,0 0 15,0-1-15,0 1 0,1-21 0,-1 21 16,0-22-16,0 1 16,21 0-16,-20-1 0,20 22 0,-21 0 15,0-21-15,22 42 0,-22-21 0,0 21 16,0 0-16,0 0 0,0 21 15,-21 0-15,0 21 0,0-21 16,0 1-16,0 20 0,0-21 0,0 21 16,0-20-16,0-1 0,0 21 15,0-21-15,0 0 0,0 1 0,22-1 16,-22 0-16,21-21 0,0 21 0,0-21 16,0 21-16,0-21 15,1 0-15,-1 0 0,0 0 0,0 0 16,0 0-16,22-21 0,-22 0 0,21 21 15,-21-21-15,22-22 16,-22 22-16,21 0 0,-21-21 0,0-1 16,22 1-16,-22 0 0,0-22 0,0 22 15,0-22-15,-21 1 0,22 21 16,-1-1-16,-21 1 0,0 0 0,0 20 16,0 1-16,0 42 31,-21 1-31,-1 20 0,1-21 0,0 21 15,0 22-15,21-22 0,-21 1 16,0 20-16,21-21 0,0 1 0,0-1 16,-22 0-16,22 1 0,0-22 0,0 0 15,0 21-15,0-20 0,0-1 16,0 0-16,22-21 16,-1 0-1,0 0-15,0 0 0,0-21 0</inkml:trace>
  <inkml:trace contextRef="#ctx0" brushRef="#br0" timeOffset="94979.64">18140 9779 0,'0'0'0,"-21"0"16,42 0 15,0 0-31,0 21 0,0-21 0,0 0 15,22 0-15,-22 0 0,21 0 16,1 0-16,-22 0 0,21 0 0,0 0 16,1 0-16</inkml:trace>
  <inkml:trace contextRef="#ctx0" brushRef="#br0" timeOffset="95319.76">18754 9885 0,'0'0'0,"-22"21"31,22 0-31,22-21 16,-1 0-16,0 0 16,0 0-16,0 0 0,0-21 15,1 21-15,20-21 0,-21 0 0,0 21 16,0-21-16,1 21 0,-22-22 16,0 1-16,-22 21 15,1 0 1,0 0-16,-21 0 0,21 21 15,-22-21-15,22 22 0,-21-1 0,21 21 16,-1-21-16,-20 0 0,21 1 0,0-1 16,21 21-16,0-21 15,0 0-15,0 1 0,0-1 0,0 0 16,0 0-16,21-21 16,21 21-16,-21-21 0,1 0 15,20 0-15,-21 0 0,21 0 0,1 0 16,-22 0-16,21-21 0,-21 21 0,22-21 15</inkml:trace>
  <inkml:trace contextRef="#ctx0" brushRef="#br0" timeOffset="95620.05">19135 9906 0,'0'-21'0,"0"42"0,0-63 16,0 21-16,0-1 0,0 1 16,21 21-16,0 0 15,0 0-15,0 0 0,0 0 0,1 0 16,-1 0-16,0 21 0,0 1 15,0-1-15,-21 0 0,0 0 16,0 21-16,0-20 0,0-1 0,0 0 16,0 0-16,0 0 0,-21 0 15,0 1-15,0-22 0,0 21 0,-1 0 16,1-21-16,21-21 47,0 0-47,21 21 0,-21-22 0,22 1 15,-1 0-15,0 0 16,0 0-16,0 0 0,0-22 0,22 22 16,-22-21-16,21-1 0,1 1 0,20 0 15,-21-1-15</inkml:trace>
  <inkml:trace contextRef="#ctx0" brushRef="#br0" timeOffset="96103.57">20087 9440 0,'0'0'16,"-21"0"-1,0 22-15,0-1 16,-1 0-16,1 21 0,0-21 0,0 22 0,0-1 16,0 0-16,21 1 15,-22-1-15,1 22 0,0-22 0,0 0 16,0 22-16,21-22 0,-21 22 0,-1-22 16,1 21-16,21 1 0,-21-22 15,0 22-15,0-1 0,0 1 0,-1-1 16,1 1-16,0-1 0,-21 1 0,21-1 15,-1 1-15,1-1 0,0-20 16,0 20-16,0 1 0,0-22 0,21 21 16,0-20-16,0-1 0,0 0 0,0-20 15,0-1-15,0 0 0,0 0 0,21 0 16,0-21-16,21 0 0,-21 0 16,22-21-16,-1 0 0,-21 0 15,43 0-15,-22-1 0,0-20 0,1 0 16,-1-1-16,-21 1 0,22-21 15,-1 20-15,-21-20 0,21-43 16,-42 42-16,0 1 0,0-64 16,0 63-16,-42 1 0,21-1 0,0 22 15,-22 0-15,1-1 0,0 1 16,-1 21-16,1 0 0,0 0 0,21-1 16,-22 22-16,22 0 0,21-21 0,0 0 15,21 21 16,0 0-31,22-21 0,-22 21 0,21 0 16,22-21-16,-22 21 0,0 0 16,22-21-16</inkml:trace>
  <inkml:trace contextRef="#ctx0" brushRef="#br0" timeOffset="96576.19">20743 9758 0,'0'0'0,"21"-42"0,-21 20 0,0-62 31,0 63-31,-21 21 0,0 0 16,0 0-16,0 21 0,0 0 15,-22 21-15,1-21 0,21 1 0,-22 20 16,1 0-16,21-21 0,-21 22 0,20-1 16,-20-21-16,21 22 0,0-22 15,21 0-15,0 0 0,0 0 0,0 0 16,0 1-16,0-1 0,0 0 0,21 0 15,0-21-15,0 0 0,0 21 16,22-21-16,-1 0 0,-21 0 0,22 0 16,-1 0-16,0 0 0,1-21 0,-22 21 15,21-21-15,0 0 0,1 0 16,-22 21-16,21-22 0,-21-20 0,22 21 16,-22 0-16,0-22 0,-21 22 15,0-21-15,21 21 0,-21 0 16,0-1-16,0 1 0,-21 21 15,0 0-15,0 0 16,21 21-16,-21 1 0,-1-1 16,1 0-16,21 21 0,0-21 0,-21 1 15,21 20-15,-21-21 0,21 0 0,0 0 16,0 1-16,0-1 0,0 0 16,0 0-16,21 0 0,0-21 15,0 0-15,1 0 0,-1 0 0,21 0 16,-21 0-16,22 0 0,-22 0 15,21-21-15</inkml:trace>
  <inkml:trace contextRef="#ctx0" brushRef="#br0" timeOffset="96825.03">21611 9800 0,'0'-21'0,"0"42"0,0-63 16,0 21-16,-21 21 31,0 0-31,0 21 0,-1 0 0,1 0 15,0 0-15,0 1 0,0-1 16,0 0-16,-1 21 0,1-21 0,0 1 16,21-1-16,0 21 0,0-21 15,0 0-15,0 1 0,0-1 0,0 0 16,0 0-16,0 0 16,21-21-16,0 0 0,1 21 0,-1-21 15,0 0-15,21 0 0,-21 0 0,22 0 16,20-21-16,-20 0 0,-22 0 15</inkml:trace>
  <inkml:trace contextRef="#ctx0" brushRef="#br0" timeOffset="97209.24">21929 9970 0,'-64'0'16,"43"0"-1,42 0 16,0 0-31,0 0 0,1 0 0,-1 0 16,0 0-16,0 0 0,21-22 16,-20 1-16,-1 21 0,0-21 0,0 0 15,0 0-15,0 0 0,-21-1 16,0-20-16,0 21 0,0 0 0,0 0 16,0-1-16,0 1 0,-21 21 15,0 0-15,0 0 0,-21 0 16,-1 21-16,1 1 0,0-1 0,-43 42 15,64-20-15,-22-22 0,22 21 16,0-21-16,21 0 16,0 22-16,0-22 0,0 0 0,21 0 15,0 0-15,22 1 0,-22-22 0,21 21 16,1-21-16,-1 0 0,0 21 16,1-21-16,-1 0 0,0 0 15,1 0-15,-1 0 0,0 0 0,1 0 0,-1-21 16,0 21-16,1-21 15,-22 21-15,0-22 0,0 1 0,-21 0 16</inkml:trace>
  <inkml:trace contextRef="#ctx0" brushRef="#br0" timeOffset="98396.14">0 11896 0,'0'0'0,"0"-21"31,0 42 16,42-21-31,43 21-16,-22-21 0,22 0 16,0 0-16,-1 0 0,1 0 15,-21 0-15,20 0 0,-20 0 0,20 0 16,-20-21-16,-1 21 15,-20 0-15,20-21 0,-20 21 0,-1 0 16,0 0-16,1-22 0,-22 22 16,0 0-16,-21-21 0,0 0 15,0 0 1,-42 21-16,20 0 0,-20-21 0,21 21 16,-21 0-16,20-21 0,-20 21 15,21-22-15,-21 22 0,20 0 0,1-21 16,0 21-16,42 0 31,0 0-15,22 0-16,-22 0 0,21 0 15,1 0-15,-1 21 0,0-21 16,1 22-16,-1-22 0,-21 21 0,0 0 16,0-21-16,-21 21 0,0 0 15,0 0-15,-21 1 0,0 20 0,0-21 16,-21 0-16,-1 22 0,22-22 15,-21 0-15,-1 21 0,1-21 0,21 1 16,-21-1-16,20 0 0,22 0 16,-21-21-16,21 21 0,21-21 15,1 0 1,-1-21-16,21 0 0,0 21 0</inkml:trace>
  <inkml:trace contextRef="#ctx0" brushRef="#br0" timeOffset="98764.39">2307 11536 0,'0'0'0,"-21"0"0,0 0 15,0 0-15,21-21 0,21 21 32,0 0-32,0 0 0,21 0 0,1 0 15,-1 0-15,0 0 0,1 0 16,20 0-16,1-21 0,-22 21 15,22 0-15,-22 0 0,0 0 0,1 0 16,-22 0-16,21 0 0,-21 0 0,-21 21 31,-21-21-15,0 21-16,0-21 0</inkml:trace>
  <inkml:trace contextRef="#ctx0" brushRef="#br0" timeOffset="99151.55">2667 11557 0,'0'21'32,"-21"0"-17,21 1-15,0-1 0,0 0 0,0 0 16,0 21-16,0-20 0,0 20 0,0 0 16,0 1-16,0 20 15,0-21-15,0 1 0,21 20 0,0-20 16,-21-1-16,0 0 0,0 22 15,21-22-15,-21 0 0,0 1 0,0-22 16,0 21-16,0 1 0,-21-22 16,0 21-16,0-21 0,0 0 0,-1 1 15,1-1-15,-21 0 0,21-21 0,-22 0 16,1 21-16,21-21 0,-21 0 16,-22 0-16,22 0 0,-1-21 0,1 21 15,0-21-15,-1 0 0,22-1 16,-21 1-16,21 0 0,0 0 15,-1 0-15,1 0 0,21-1 16,-21 1-16,21 0 0,0 0 0,0 0 16,21 0-16,0 21 0,1-22 15,-1 22-15,0-21 0,21 21 0,1-21 16,20 21-16,1-21 0,-22 21 0,43-21 16</inkml:trace>
  <inkml:trace contextRef="#ctx0" brushRef="#br0" timeOffset="99661.08">3302 12150 0,'0'0'0,"21"-21"15,-21-1-15,0 1 0,0 0 16,0 0-16,0 0 0,-21 0 16,0-1-16,21 1 0,-21 21 15,-1-21-15,1 21 0,0 0 0,0 0 16,0 0-16,0 0 0,-22 21 15,22 0-15,0 1 0,0 20 0,0-21 16,-1 21-16,1 1 0,0-1 16,0 43-16,21-43 0,0 0 15,0 1-15,0-1 0,0-21 0,0 22 16,0-22-16,21 0 16,0 0-16,0-21 0,1 21 15,-1-21-15,0 0 0,0 0 16,0 0-16,0-21 0,22 0 0,-22 0 15,0 0-15,0-1 0,22-20 16,-22 21-16,0-21 0,-21 20 16,0-20-16,0 21 0,0-21 0,0 20 15,0-20-15,0 21 0,0-21 16,0 20-16,0 1 0,-21 21 16,0 21-1,21 1-15,0-1 0,0 0 16,0 21-16,0-21 0,0 22 0,0-22 15,0 21-15,21-21 16,-21 1-16,21-1 0,-21 21 0,21-21 16,0-21-16,-21 21 0,21 1 0,1-22 15,-1 0-15,0 0 0,0 0 16,0 0-16,0 0 0,1 0 0,-1-22 16,0 22-16,0-21 0</inkml:trace>
  <inkml:trace contextRef="#ctx0" brushRef="#br0" timeOffset="99868.18">3662 12065 0,'0'0'0,"0"-21"0,0 0 16,0 0-16,0 42 31,0 0-31,0 0 0,21 0 16,-21 22-16,21-22 0,-21 21 0,21 0 15,-21-20-15,21 20 0,-21-21 16,0 0-16,0 22 0,0-22 0,0 0 15,0 0-15,0 0 16,22-21 0,-1 0-16,0 0 0,0-21 15</inkml:trace>
  <inkml:trace contextRef="#ctx0" brushRef="#br0" timeOffset="100080.09">4127 12002 0,'0'0'0,"0"21"16,0 0 0,-21 0-16,0 0 0,0 0 0,0 1 15,0 20-15,-1-21 0,1 0 0,0 22 16,0-22-16,0 21 0,0-21 16,-1 0-16,22 1 0,-21-1 0,21 0 15,0 0-15,0 0 0,0 0 0,21-21 16,1 0-16,20 0 15,0 0-15</inkml:trace>
  <inkml:trace contextRef="#ctx0" brushRef="#br0" timeOffset="100540.2">4657 12044 0,'0'0'0,"0"-21"0,0-22 0,0 22 16,0 0-16,0 0 0,0 0 0,-22 21 15,-20 0-15,21 0 0,0 0 16,-22 0-16,1 0 0,21 21 16,-21 0-16,-1 21 0,22 1 0,0-22 15,-21 21-15,20 1 0,1-1 16,0 0-16,0 1 0,21-1 0,0 0 16,0-21-16,0 22 0,0-22 0,0 0 15,0 0-15,21 0 16,0-21-16,0 0 0,1 0 15,-1 0-15,0-21 0,0 0 0,21 0 16,-20 0-16,-1 0 0,21-1 16,0-41-16,-20 21 0,20-1 15,-21 1-15,0 0 0,0 20 0,-21-20 16,22 0-16,-22 21 0,21-1 16,-21 1-16,0 42 15,0 1 1,0 20-16,0-21 0,-21 21 15,21 1-15,0-1 0,0 22 16,0-22-16,0-21 0,0 21 16,0-20-16,0-1 0,0 21 15,21-21-15,0 0 0,0-21 0,0 0 16,0 0-16,1 0 0,-1 0 0,0 0 16,21-21-16,-21 0 0,1 0 15</inkml:trace>
  <inkml:trace contextRef="#ctx0" brushRef="#br0" timeOffset="101200.3">5313 11980 0,'0'0'15,"21"0"-15,0-21 0,0 21 0,0-21 16,-21 0-16,22 21 0,20-21 0,-21 0 15,0-1-15,0 1 0,22 0 0,-22 21 16,0-42-16,-21 21 16,0-1-16,0 1 0,0 0 15,-21 0-15,0 21 0,0 0 16,-1 0-16,1 0 0,-21 0 16,21 0-16,-22 0 0,22 0 15,0 21-15,-21 0 0,21 0 0,-1 1 16,22-1-16,0 0 0,0 0 15,0 21-15,0-20 0,0 20 0,0 0 16,22-21-16,-1 22 0,0-1 0,21-21 16,-21 22-16,22-22 0,-1 21 15,0-21-15,1 0 0,-1 22 0,22-1 16,-43-21-16,0 22 0,0-22 16,-21 0-16,0 0 0,0 0 15,-21 0-15,0 1 0,0-1 0,-22 0 16,22 0-16,-21-21 0,-22 21 0,22 0 15,0-21-15,-22 0 16,22 0-16,-22 0 0,22 0 0,-22 0 16,22 0-16,0-21 0,-1 0 0,22 0 15,0 0-15,0 0 0,21-1 16,0 1-16,0 0 0,0 0 16,21 0-16,0 0 0,0-1 0,1 1 15,20 21-15,-21-21 0,0 21 16,0-21-16,22 21 0,-22-21 0,0 21 15,21-21-15</inkml:trace>
  <inkml:trace contextRef="#ctx0" brushRef="#br0" timeOffset="101955.7">6223 11832 0,'0'-42'15,"0"84"-15,-21-84 32,0 42-32,-1 0 0,1 21 15,0 0-15,21 0 0,-21 1 0,0-1 16,0 21-16,-1-21 16,22 22-16,-21-1 0,21 0 0,-21 1 15,0-1-15,21 0 0,0 22 16,0-22-16,0-21 0,0 0 15,0 22-15,21-22 0,0 0 0,0-21 16,1 21-16,-1-21 0,0 0 0,21 0 16,-21 0-16,1 0 0,20 0 15,-21 0-15,0 0 0,22-21 0,-22 21 16,0-21-16,21 0 0,-21 0 0,22-1 16,-22-20-16,21 21 0,-21-21 15,1 20-15,-1-20 0,0 0 0,-21 21 16,0-22-16,0 22 0,0-21 15,0 21-15,0-1 16,-21 22-16,0 0 0,-1 0 0,1 0 16,0 0-16,0 22 0,0-1 15,21 0-15,0 0 0,0 0 16,0 0-16,0 22 0,0-22 0,21 0 16,0 0-16,0 0 0,0 22 0,1-22 15,20 0-15,-21 0 0,0 0 16,0 1-16,1-1 0,-1-21 0,-21 21 15,0 0-15,21 0 16,0-21-16,0 0 16,0 0-16,1 0 15,-1 0-15,0-21 0,0 0 16,0 0-16,0 0 0,-21-1 16,22 1-16,-1 0 0,0-21 0,0 21 15,-21-22-15,21 1 0,-21 21 0,21-22 16,-21 22-16,0 0 0,0 0 15,0 0-15,0 42 16,0 0-16,0 0 16,0 0-16,0 1 0,0 20 15,0-21-15,0 0 0,0 0 0,-21 1 16,21-1-16,-21 0 0,21 0 0,0 0 16,0 0-1,0-42 16,0 0-31</inkml:trace>
  <inkml:trace contextRef="#ctx0" brushRef="#br0" timeOffset="102115.55">7112 11790 0,'0'-21'0,"0"42"0,-21-42 31,21 42-16,0 0-15,0 0 16,0 0-16,0 1 16,21-22-16,-21 21 0,21 0 0,0 0 15</inkml:trace>
  <inkml:trace contextRef="#ctx0" brushRef="#br0" timeOffset="102472.15">7514 12086 0,'-21'21'0,"42"-42"0,-63 64 15,42-22-15,0 0 0,-21 0 0,-1 0 16,22 22-16,-21-22 0,21 21 0,0 0 16,-21-20-16,0 20 0,21 0 15,-21 1-15,21-1 0,0 0 0,-21 1 16,-1 20-16,1 1 0,21-22 0,-21 21 15,-21 64-15,42-63 16,0-1-16,-21 1 0,21-1 0,-22-20 16,22 20-16,0-20 0,0 20 0,0-21 15,0 1-15,0-1 0,0-21 0,0 22 16,-21-22-16,21 0 16,0-42-1,0 0 1,0-22-16,21 22 0,-21-21 0,22-1 15,-22 1-15,21-21 0,0-1 16,-21 22-16,0-43 0,21 22 0</inkml:trace>
  <inkml:trace contextRef="#ctx0" brushRef="#br0" timeOffset="102748.19">7260 12467 0,'0'0'0,"0"-63"0,-21-1 0,21 22 16,0-22-16,0 22 0,0 0 0,0 21 15,0-22-15,0 22 0,0 0 16,21 0-16,21 0 0,-20-1 0,-1 22 15,21 0-15,-21 0 0,22 0 16,-22 0-16,21 0 0,0 22 16,1 20-16,-1-21 0,-21 21 0,22-20 15,-22 20-15,0 0 0,0-21 0,-21 22 16,0-22-16,0 21 0,0-21 0,-21 1 16,-43 20-16,22-42 15,21 21-15,-21 0 0,20-21 0,-20 0 16,21 0-16,-21 0 0,20 0 0,1 0 15,0 0-15,0 0 0,0 0 16,21-21-16,0 0 0,0 0 16,21-22-16,0 22 15,0 0-15,0-21 0</inkml:trace>
  <inkml:trace contextRef="#ctx0" brushRef="#br0" timeOffset="102999.79">8001 11705 0,'0'0'0,"21"-21"0,0 21 0,-21-21 16,0 0-16,21 21 0,-42 21 31,0 0-31,0 21 16,21-20-16,-21 20 0,0 0 0,-1 1 16,22-1-16,0 0 0,-21 1 15,21-1-15,-21 21 0,21-20 16,-21-22-16,21 21 0,0 1 0,0-22 15,0 21-15,0-21 0,0 22 16,21-43-16,0 0 0,0 21 16,1-21-16,-1 0 0,0 0 0,0-21 15,0-1-15,0 22 0</inkml:trace>
  <inkml:trace contextRef="#ctx0" brushRef="#br0" timeOffset="103193.19">7789 11917 0,'0'0'0,"-42"0"31,63 0-15,0 0-16,0 0 0,22 0 0,-22 0 16,21 0-16,64-21 0,-64 21 15,1-21-15,-1 21 0,0 0 16,1-22-16,-22 1 0,21 21 0</inkml:trace>
  <inkml:trace contextRef="#ctx0" brushRef="#br0" timeOffset="105572.14">8763 11790 0,'0'0'0,"0"21"0,0 0 0,21-21 16,0 0-16,0 0 0,1 0 15,20 0-15,-21 0 0,21 0 16,-20 0-16,20 0 0,0-21 0,1 21 16,-22-21-16,21 0 0,0 0 15,-20-1-15,20 22 0,-21-21 0,0 0 16,-21 0-16,0-21 0,0 20 15,0 1-15,0 0 0,-21 21 16,0-21-16,0 0 0,-22 21 16,1 0-16,0 0 0,-1 0 0,1 0 15,0 21-15,-1 0 0,1 0 16,0-21-16,21 21 0,-1 22 0,1-22 16,0 0-16,0 0 0,21 22 0,0-22 15,0 0-15,0 21 0,0-21 16,0 1-16,0-1 0,21 0 0,0 0 15,0 0-15,1 0 0,-1 1 0,0-22 16,21 0-16,-21 21 0,22-21 16,-22 0-16,0 0 0,0 0 0,0 0 15,-21-21-15,-21 21 16,0-22 0,0 22-16,-21 0 0,-1 0 15,1 0-15,0 0 0,-1 22 16,22-1-16,-21 0 0,-1 0 0,22 0 15,-21 0-15,21 22 0,0-22 0,-1 21 16,22 1-16,0-22 0,-21 21 16,21 0-16,0-20 0,0 41 15,0-21-15,0-20 0,0-1 0,21-21 16,1 21-16,-1-21 0,0 0 16,0 0-16,0 0 0,0 0 0,43 0 15,-43 0-15,21-21 0,-20 21 16,-1-21-16,21-1 0,-21 1 15,22 0-15,-1-21 0,-21 21 16,21-22-16,1 1 0,-1 0 0,-21 20 16,22-20-16,-1 0 0,0-1 15,-21 22-15,22-21 0,-1 21 0,-21 21 16,0-21-16,1 21 0,-1 0 0,0 0 16,0 21-16,-21 0 15,21 0-15,-21 21 0,0-20 0,0-1 16,0 21-16,0-21 0,0 0 0,0 22 15,-21-22-15,21 0 0,0 0 16,-21 0-16,21 1 0,-21-1 0,21 0 16,-21-21-16,21 21 15,0-42 1,0 0 0,21 0-16,0-1 0,-21 1 15,21 0-15,0-21 0,0 21 16,1-22-16,-1 1 0,21 0 0,-21-1 15,0 1-15,1 0 0,20 20 16,-21-20-16,0 21 0,-21 0 0,21 0 16,-21 42-1,-21 0-15,0 21 16,0-21-16,0 1 16,21 20-16,-21-21 0,-1 21 15,1 1-15,21-1 0,0-21 0,0 22 16,0-1-16,0-21 0,0 21 15,0-20-15,0-1 0,21 0 0,1 0 16,20 0-16,-21-21 0,21 0 0,1 21 16,-1-21-16,0 0 0,1 0 15,-1 0-15,0-21 0,22 21 0,-22-21 16,1 0-16,-1 0 0,0 0 0,1-1 16,-1 1-16,-21 0 0,0-21 15,0 21-15,1-22 0,-22 22 16,0-21-16,0-1 0,0 22 0,0-21 0,0 21 15,0 0-15,-22-1 16,1 1-16,0 21 0,0 0 0,0 0 16,0 21-16,-1 1 0,22-1 15,-21 42-15,21-20 16,0-22-16,0 63 0,0-62 16,0 20-16,0-21 0,21 0 0,1 0 15,-1 1-15,0-1 0,0 0 16,0-21-16,0 0 0,1 21 15,-1-21-15,0 0 0,21 0 0,-21 0 16,1 0-16,-1-21 0,0 21 0,0-21 16,0 0-16,22-1 0,-22 1 15,0 0-15,-21 0 0,21-21 0,21-22 16,-20 43-16,-1-21 0,0-1 16,0 22-16,0-21 0,0 21 15,1-1-15,-1 1 0,0 0 0,0 21 16,0 0-16,0 0 15,-21 21 1,0 0-16,0 1 0,0-1 16,0 0-16,0 0 0,0 0 15,0 0-15,22-21 16,-1 0 0,-21-21-1,21 0 1,-21 0-16,0 0 0,0 0 15,0-1-15,0 1 16,0 0-16,-21 21 0,0-21 0,-1 21 16,1 0-16,0 0 0,0 0 15,0 0-15,0 21 0,-1-21 16,22 21-16,-21 0 0,0 22 0,0-22 16,0 21-16,0-21 0,21 22 15,0-1-15,-22-21 0,22 22 0,0-1 16,0-21-16,0 21 0,0-20 0,0-1 15,22 0-15,-1 0 0,0 0 16,0-21-16,21 21 0,-20-21 0,-1 0 16,21 0-16,-21 0 0,22 0 15,-22 0-15,21 0 0,-21 0 0,22-21 16,-22 0-16,21 21 0,-21-21 0,0 0 16,1-22-16,-1 22 0,21 0 15,-21-21-15,0 21 0,-21-22 0,22 1 16,-1 0-16,-21-22 15,21 43-15,-21-21 0,21 20 16,-21 1-16,0 42 16,0 22-1,-21-22-15,21 0 16,-21 21-16,21-20 0,0 20 0,0-21 16,0 21-16,0-20 0,0-1 0,0 21 15,0-21-15,0 0 0,0 1 16,21-1-16,0-21 0,0 0 15,0 0-15,1 0 16,-1 0-16,0 0 0,0-21 16,0-1-16,-21 1 0,21 0 0,1 0 15,-1 0-15,0 0 0,0-22 0,0 22 16,0-21-16,1 21 0,-22-22 16,21 1-16,-21 21 0,21-22 15,-21 22-15,0 0 0,0 42 31,0 0-31,0 22 0,0-22 16,0 21-16,0-21 0,0 64 16,0-43-16,-21-20 0,21 20 0,0-21 15,0 0-15,0 22 0,0-22 16,0 0-16,21 0 0,0-21 16,0 0-16,22 0 0,-22 0 15,0 0-15,0 0 0,0 0 16,22-21-16,-22 0 0,0 0 0,21-1 15</inkml:trace>
  <inkml:trace contextRef="#ctx0" brushRef="#br0" timeOffset="105835.83">12488 11726 0,'0'0'0,"21"-42"0,-21 0 16,0 21-16,0-1 0,0 1 0,0 0 15,-21 42 1,0 0-16,21 22 15,-21-22-15,21 21 0,-21-21 0,21 22 16,0-1-16,-21 22 0,-1-22 16,22 0-16,-21 1 0,21 20 15,0-21-15,-21 1 0,21-1 0,-21-21 16,21 22-16,0-22 0,0 21 16,0-21-16,0 0 0,0 1 15,21-22-15,0 0 16,0 0-16,1 0 0,20 0 15,-21-22-15,21 1 0,-20 0 0,-1 0 16</inkml:trace>
  <inkml:trace contextRef="#ctx0" brushRef="#br0" timeOffset="106200.22">12785 12002 0,'0'0'0,"-22"21"31,22 0-15,0 0-16,-21 21 0,0-20 0,21-1 15,-21 21-15,21-21 0,0 0 0,0 22 16,0-22-16,0 0 0,0 0 16,0 0-16,0 1 0,0-1 15,21-21-15,21 0 0,-20 0 16,-1 0-16,21 0 0,0 0 16,-20 0-16,20 0 0,0-21 0,1-1 15,-22 22-15,21-21 0,-21-21 0,0 21 16,1 0-16,-1-22 0,-21 22 15,0-21-15,0-1 0,0 22 0,-21-21 16,-1 0-16,1 20 0,0 1 16,-21 0-16,21 21 0,-22 0 0,22 0 15,-21 0-15,21 0 0,-1 21 16,1-21-16,0 21 0,21 1 0,0-1 16,0 0-16,0 0 0,0 0 0,0 0 15,0 1-15,0-1 0,21 0 16,22-21-16,-22 21 0,0-21 15,0 0-15</inkml:trace>
  <inkml:trace contextRef="#ctx0" brushRef="#br0" timeOffset="106579.95">13377 12065 0,'0'0'0,"0"-21"0,0 0 0,0 0 15,0-1-15,0 1 0,0-21 16,21 21-16,1 0 0,-22-1 15,21 22-15,0-21 0,0 21 16,0 0-16,0 0 0,1 0 16,-1 0-16,0 21 0,0 1 0,-21-1 15,21 0-15,0 0 0,-21 21 0,22-20 16,-22 20-16,0 0 0,0-21 16,0 22-16,0-22 0,0 21 15,0-21-15,0 22 0,-22-22 16,1 0-16,21 0 15,-21-21-15,0 0 0,0 0 16,21-21 0,0 0-16,0 0 0,0 0 15,0-1-15,0 1 0,0 0 16,21-21-16,0 21 0,-21-22 0,21 22 16,0-21-16,1-1 0,-1 22 0,0-21 15,0 21-15,-21 0 0,21-1 16,0 1-16,-21 0 0,22 0 15</inkml:trace>
  <inkml:trace contextRef="#ctx0" brushRef="#br0" timeOffset="106788.46">12404 11748 0,'0'0'15,"-22"0"-15,-20 0 0,21 21 0,42-21 32,21 0-32,-20 0 0,20 0 15,0 0-15,1 0 0,20 0 16,-21 0-16,22 0 0,-22 0 0,22 0 16,-1 0-16,-20-21 0,20 21 0,-21 0 15</inkml:trace>
  <inkml:trace contextRef="#ctx0" brushRef="#br0" timeOffset="107224.24">14880 11959 0,'0'0'0,"0"-21"0,0 0 0,21 0 15,-21 0-15,0-1 0,0 1 16,0 42 15,0 1-15,0 20-16,0-21 0,0 21 0,0-20 15,0 20-15,0 0 0,-21 1 16,21-22-16,0 21 0,-21-21 0,21 0 16,0 22-16,0-22 0,0 0 0,0 0 15,0 0-15,21-21 16,0 0-1,0 0-15,1 0 0,-1-21 0,21 0 16,-21 21-16,22-21 0</inkml:trace>
  <inkml:trace contextRef="#ctx0" brushRef="#br0" timeOffset="107528.07">15515 11938 0,'0'0'0,"42"-42"0,-20 21 0,-1-1 0,0 1 15,-21 0-15,0 0 0,-21 21 16,0 0-16,-1 0 15,-20 0-15,21 0 0,0 21 0,0-21 16,-22 21-16,22 0 0,0 1 0,21-1 16,0 0-16,0 0 0,0 0 15,21 0-15,0 1 0,0-1 16,1 0-16,20-21 0,-21 21 0,21 0 16,-20 0-16,-1-21 15,21 22-15,-21-1 0,0 0 0,-21 0 16,22 0-16,-22 0 0,0 1 15,0-1-15,-22 0 16,1-21-16,-21 21 0,21-21 0,-22 0 16,1 21-16,0-21 0,-1 0 0,-20 0 15,21 0-15,-1 0 0,1 0 16,21 0-16,-22-21 0,22 0 0,-21 21 16,21-21-16</inkml:trace>
  <inkml:trace contextRef="#ctx0" brushRef="#br0" timeOffset="107715.96">14859 11599 0,'0'-21'0,"21"21"63,0 21-48,0-21-15,1 0 16,-1 0-16,0 0 0</inkml:trace>
  <inkml:trace contextRef="#ctx0" brushRef="#br0" timeOffset="108156.71">16976 11642 0,'0'0'0,"-22"-21"0,22-1 16,0-20-16,0 21 0,0 0 15,0-22-15,0 22 0,0 0 16,0 42 0,0 0-16,0 1 0,0 20 15,-21 0-15,21-21 0,-21 22 0,0-1 16,21 0-16,0 1 0,0 20 0,-21-20 15,21-1-15,0 0 0,-21 1 16,21-1-16,0-21 0,0 21 16,0-20-16,0-1 0,0 0 0,0 0 15,21-21 1,0-21-16,0 0 16,0 0-16</inkml:trace>
  <inkml:trace contextRef="#ctx0" brushRef="#br0" timeOffset="108812.34">17399 11578 0,'42'-42'16,"-84"84"-16,105-105 0,-41 42 0,-22-1 0,0 1 15,0 42 1,0 1-16,0-1 0,0 0 16,0 21-16,-22 1 0,22-1 0,0-21 15,-21 21-15,0 1 0,0-1 16,21 0-16,0 1 0,-21-1 0,0 0 15,-1 1-15,22-22 0,0 21 0,-21-21 16,0 1-16,21-1 0,-21 0 16,21-42 15,0 0-31,21-1 16,0-20-16,22 21 0,-22-21 0,0 20 15,0-20-15,0 0 0,22 21 0,-22-22 16,0 22-16,0 0 0,0 0 15,0 0-15,1 21 0,-1 0 16,0 0-16,-21 21 16,0 0-16,0 0 15,0 21-15,0-20 0,0-1 0,0 21 16,0-21-16,0 22 0,0-22 0,0 21 16,0-21-16,21 0 0,0 1 15,-21-1-15,21-21 0,1 21 0,-1-21 16,0 0-16,0 0 0,21 0 15,-20 0-15,20 0 0,-21-21 16,21 0-16,1-1 0,-22 1 0,21 0 16,1 0-16,-1-21 0,0 20 0,1-20 15,-22 0-15,0 21 0,0-22 16,0 1-16,-21 21 0,0-22 0,0 22 16,0 0-16,0 0 0,0 0 0,-21 21 15,-21 0-15,21 0 16,-1 0-16,1 21 0,-21 0 0,21 0 15,0 0-15,-1 22 0,1-22 16,0 21-16,21 1 0,0-22 0,0 21 16,0 0-16,0-20 0,0-1 15,21 21-15,0-21 0,1-21 0,-1 21 16,21 1-16,-21-22 0,22 0 16,-1 0-16,-21 0 0,21 0 0,43-22 15,-64 1-15,22 0 0,-22 0 16,0 0-16</inkml:trace>
  <inkml:trace contextRef="#ctx0" brushRef="#br0" timeOffset="109020.22">16891 11726 0,'0'0'15,"-21"22"-15,0-1 0,-1-21 0,22 21 16,22-21 0,-1 0-16,0 0 0,21 0 15,1 0-15,20-21 0,1 0 0,-1 21 16,1-22-16,20 1 0,-20 0 0</inkml:trace>
  <inkml:trace contextRef="#ctx0" brushRef="#br0" timeOffset="110319.91">20553 11769 0,'0'-43'16,"0"22"-16,21-21 16,0 21-16,0 0 15,-21-22-15,21 22 0,-21 0 0,0-21 16,22-1-16,-1 22 0,-21 0 0,21-21 15,-21 20-15,0 1 16,0 42 0,0 1-16,-21-1 0,0 0 15,21 21-15,-22 1 0,22-1 16,-21 0-16,21 1 0,0 20 16,0-21-16,0 43 0,0-21 15,-21-22-15,21 0 0,0 22 16,-21-22-16,21-21 0,-21 22 0,21-22 15,0 21-15,-21-21 0,-1-21 16,1 21-16,21 1 0,-21-22 0,0 0 16,0 0-16,0 0 0,-1 0 0,1 0 15,0-22-15,0 1 0,0 0 16,0 0-16,-22 0 0,1-43 16,21 22-16,0 21 0,-1-22 0,1 22 15,0 0-15,21 0 0,0 0 16,0 0-16,-21 21 15,21 21-15,0 0 0,0 0 16,0 0-16,0 0 0,21 1 16,0-1-16,0 21 0,1-21 0,-1 0 15,0 1-15,0-1 0,21 0 0,-20 0 16,20-21-16,-21 0 0,21 21 16,1-21-16,-1 0 0,0 0 0,22 0 15,-22-21-15,22 0 0,-22 21 0,22-21 16,-22 0-16,0-1 0,1-20 15,-1 21-15,-21-21 0,0 20 16,0-20-16,1 21 0,-22 0 0,0-22 16,0 22-16,0 0 0,0 0 15,-22 42 1,1 0-16,21 0 16,0 22-16,-21-22 0,21 0 15,-21 21-15,21-20 0,0 20 0,0-21 16,-21 21-16,21-20 0,-21-1 0,21 0 15,-22 0-15,22 0 0,0 0 16,0-42 15,22 0-31,-1 21 16,0-21-16,0-21 0,0 20 0,0-20 16,-21 21-16,22-21 0,-1-1 15,0 1-15,0 21 0,0-22 16,0 22-16,1 0 0,-1 0 0,0 0 15,0 21-15,0 0 16,-21 21-16,21-21 0,-21 21 16,0 0-16,0 22 0,0-22 0,0 0 15,0 21-15,0-21 0,0 1 16,0 20-16,22-21 0,-22 0 0,0 0 16,0 1-16,21-22 0,-21 21 0,21-21 15,0 21-15,0-21 16,0 0-16,1 0 0,-1 0 0,21-21 15,-21 0-15,0-1 0,1 1 16,-1 0-16,0 0 0,0-21 16,0 20-16,0-20 0,1 0 0,-1-1 15,-21 1-15,0 0 0,21-1 0,-21 1 16,21 0-16,-21-1 0,0 1 16,0 0-16,0-1 0,0 1 0,0 21 15,0 0-15,0 0 0,-21 42 16,21 21-1,-21-21-15,0 22 0,-1-1 0,22 0 16,-21 1-16,0 20 0,21-21 16,0 1-16,-21 20 0,21-20 0,0-1 15,-21 0-15,21 1 0,0-22 16,0 21-16,0-21 0,0 0 16,21 1-16,0-1 0,0-21 15,0 0-15,1 0 0,-1-21 16,0-1-16,0 1 15</inkml:trace>
  <inkml:trace contextRef="#ctx0" brushRef="#br0" timeOffset="110508.8">21548 11726 0,'0'0'0,"-22"22"31,44-22-16,-1 0 1,0 0-16,0 0 0,21 0 0,-20 0 16,20 0-16,0 0 0,-21 0 0,22 0 15,-1 0-15,0 0 0,1 0 16</inkml:trace>
  <inkml:trace contextRef="#ctx0" brushRef="#br0" timeOffset="110858.6">22056 11853 0,'-22'22'0,"44"-44"0,-44 65 0,22-22 16,0 0-1,22-21 1,-1 0-16,0 0 16,-21-21-16,21 21 0,0-21 15,0 21-15,1-21 0,-22-1 0,21 22 16,-21-21-16,21 21 0,-21-21 0,0 0 15,-21 21 17,0 0-32,-1 0 0,1 21 0,0-21 15,21 21-15,-21 0 0,0 22 16,0-22-16,-1 0 0,22 21 0,0-20 16,0-1-16,0 0 0,0 21 15,0-21-15,0 1 0,0-1 0,0 0 16,22 0-16,-1-21 0,0 0 15,0 0-15,0 0 0,0 0 16,1 0-16,-1 0 0,0 0 0,0 0 16,0-21-16</inkml:trace>
  <inkml:trace contextRef="#ctx0" brushRef="#br0" timeOffset="111167.42">22373 11917 0,'0'0'15,"0"-21"-15,0 0 0,0-1 0,0 1 0,21 0 16,0 0-16,-21 0 15,22 21-15,-1 0 0,0 0 16,0 0-16,0 0 0,0 0 16,1 21-16,-1-21 15,0 21-15,0 21 0,0-20 0,-21-1 16,0 21-16,21-21 0,-21 0 16,0 22-16,0-22 0,0 0 0,0 0 15,-21 0-15,21 1 0,-21-1 0,0-21 16,0 0-16,21 21 15,-21-21-15,-1 0 16,22-21 0,0 0-16,0-1 15,22 1-15,-1 0 0,0 0 0,0-21 16,0 20-16,0-20 0,1 21 0,-1-21 16,21 20-16,-21-20 0,22 21 15,-22-21-15</inkml:trace>
  <inkml:trace contextRef="#ctx0" brushRef="#br0" timeOffset="111696.12">23220 11345 0,'0'0'0,"0"-21"0,0 0 15,0 0-15,0 0 16,0 0-16,-21 42 16,21 21-1,-22-21-15,22 22 0,-21-1 16,21 0-16,-21 1 0,0 20 0,21-21 15,0 22-15,-21-22 0,0 22 16,21-1-16,-22 1 0,22-1 0,-21 1 16,0-1-16,21 1 0,-21-1 0,0 1 15,0-1-15,-1 1 0,1-1 16,0 1-16,-21-1 0,21 1 0,-1-1 16,-20 1-16,21-1 0,0-20 15,-22 20-15,22-21 0,0 1 0,0-1 16,21 0-16,0 1 0,0-22 15,0 21-15,0-21 0,21 1 16,0-22-16,0 0 0,1 0 0,20 0 16,0-22-16,1 22 0,-1-21 15,0 0-15,1-21 0,-1 21 0,0-22 16,1 1-16,-22 0 0,21-1 0,-21 1 16,0-22-16,-21 22 0,0-21 15,0 20-15,0-20 0,0 20 0,0-20 16,-21 21-16,-21-1 0,21 1 0,0 0 15,-22 20-15,1-20 16,21 21-16,-22 0 0,1 0 0,21-1 16,0 1-16,0 21 0,21-21 15,21 21 1,0-21 0,21 21-16,-21 0 0,22 0 15,-1-21-15,-21 21 0,22-21 0,-1 21 16,0-22-16,1 1 0,-1 21 0,0-21 15</inkml:trace>
  <inkml:trace contextRef="#ctx0" brushRef="#br0" timeOffset="112127.87">23685 11748 0,'0'-22'0,"0"44"0,22-65 0,-22 1 0,0 21 16,0 0-16,0-1 0,-22 22 0,1-21 15,0 0-15,0 21 16,0 0-16,0 0 0,-1 0 0,1 21 15,0 0-15,0 1 0,0-1 0,21 0 16,-21 0-16,-1 0 0,1 0 16,21 43-16,-21-43 0,21 0 15,0 0-15,0 1 0,0-1 0,0 0 16,0 0-16,0 0 16,21-21-16,0 21 0,1-21 15,-1 0-15,0 0 0,0 0 0,0 0 16,0-21-16,1 21 0,-1-21 15,21 0-15,-21 0 0,0 0 0,1-1 16,-1 1-16,-21 0 0,21 0 16,-21 0-16,21 0 0,-21-1 15,-21 22 17,0 0-32,21 22 0,-21-1 0,21 0 15,0 0-15,0 0 0,0 0 0,-22 1 16,22-1-16,0 0 0,0 0 15,0 0-15,0 0 0,0 1 16,0-1-16,22-21 0,-1 0 16,0 0-16,0 0 15,21 0-15,-20 0 0</inkml:trace>
  <inkml:trace contextRef="#ctx0" brushRef="#br0" timeOffset="112367.74">24299 11684 0,'0'0'0,"0"-21"0,0 0 0,-21 21 32,0 0-32,0 0 0,0 0 15,-1 0-15,1 21 0,0 0 0,0 0 16,0 0-16,0 1 0,-1-1 16,1 0-16,0 0 0,21 0 0,0 22 15,0-22-15,0 0 0,0 0 0,0 0 16,0 0-16,0 1 0,21-22 15,0 21-15,1-21 0,-1 0 0,0 0 16,0 0-16,0 0 0,0 0 16,22 0-16,-22 0 0,21 0 0,-21-21 15</inkml:trace>
  <inkml:trace contextRef="#ctx0" brushRef="#br0" timeOffset="112719.54">24469 11853 0,'-22'0'15,"22"22"17,22-22-32,-1 0 15,0 0-15,0 0 16,0 0-16,0 0 0,1-22 0,-1 22 16,-21-21-16,21 21 0,0-21 0,-21 0 15,0 0-15,0 0 16,0-1-16,0 1 0,-21 21 15,0 0 1,-22 0-16,22 0 0,0 21 16,0 1-16,-21-1 0,20 0 0,1 21 15,0-21-15,0 22 0,21-22 0,0 21 16,0-21-16,0 22 0,0-22 16,0 0-16,0 0 0,21 0 0,0 1 15,64-1-15,-64-21 16,21 0-16,-20 0 0,20 0 15,0 0-15,22-21 16,-43-1-16,0 1 0,0 21 0</inkml:trace>
  <inkml:trace contextRef="#ctx0" brushRef="#br0" timeOffset="114656.33">2180 13695 0,'0'0'0,"-21"-21"16,21-43-1,0 43-15,0 0 16,0 0-16,0 0 0,0-1 16,0 44-1,0-1-15,-21 0 16,21 21-16,-21 1 0,21-1 0,-22 0 16,22 22-16,0-22 0,-21 0 15,0 22-15,21-22 0,-21-21 0,21 22 16,0-1-16,0-21 15,0 0-15,0 1 0,0-1 0,21-21 32,0-21-32,0-1 0,1 22 15,-1-21-15,-21-21 0,21 21 16,0 0-16,0-22 0,0 22 0,1-21 16,-22 21-16,21-1 0,0-20 15,-21 21-15,0 0 0,21 21 0,0 0 16,-21 21-1,0 0 1,0 21-16,21-20 0,-21-1 0,22 21 16,-22-21-16,0 22 0,0-22 15,21 21-15,0-21 0,0 0 16,-21 1-16,21-1 0,0 0 0,1 0 16,-1-21-16,0 0 0,21 0 15,-21 0-15,1 0 0,20 0 0,-21 0 16,0-21-16,22 0 0,-22 0 15,21-1-15,-21 1 0,0 0 0,1 0 16,-1-21-16,0-1 0,21-20 16,-21 20-16,-21 1 0,0 0 15,0-1-15,0 1 0,0 0 16,0-22-16,0 43 0,0 0 16,0 42-1,0 21 1,-21-20-16,21-1 0,0 21 15,-21 0-15,21-20 0,0 20 16,0 0-16,0-21 0,0 22 16,0-22-16,0 21 0,0-21 0,0 1 15,21-1-15,0 0 0,1 0 0,-1 0 16,0-21-16,0 0 0,0 0 16,0 0-16,1 0 0,20 0 0,-21-21 15,21 21-15,-20-21 0,20 0 16,-21 0-16,21-22 0,-20 22 0,20-21 15,-21 21-15,0-22 0,0 1 16,1 0-16,-1-1 0,-21 1 16,0 0-16,0-1 0,0 22 0,0-21 15,0 21-15,0-1 16,-21 44 0,21-1-16,-22 0 0,22 21 15,-21-21-15,21 22 0,0-1 0,0 0 16,-21 1-16,21-22 0,-21 21 15,21 1-15,-21-22 0,21 21 16,0-21-16,0 0 0,0 1 0,0-1 16,0 0-16,21-42 47,-21 0-47,21-1 0,0 1 15,-21 0-15,21 0 0,1-21 16,-1 20-16,0 1 0,-21 0 0,21 0 15,0 0-15,0 0 0,1 21 16,-1 0 0,-21 21-16,0 0 15,0 0-15,0 0 0,21 0 0,-21 22 16,0-22-16,0 0 0,0 0 16,0 0-16,21 1 0,-21-1 15,0 0-15,21-21 0,0 0 16,1 0-16,-1 0 0,0 0 15,0 0-15,0 0 0,0 0 16,1 0-16,-1-21 0,0 0 16,0-1-16,0 1 0,0 0 0,1 0 15,-22 0-15,21 0 0,-21-22 0,21 22 16,-21 0-16,0 0 0,0 0 16,0-1-16,0 44 31,0-1-31,0 0 0,0 0 15,0 0-15,0 0 0,0 1 0,0-1 16,-21 0-16,21 0 0,0 0 16,0 0-16,0 1 0,0-44 47</inkml:trace>
  <inkml:trace contextRef="#ctx0" brushRef="#br0" timeOffset="114840.77">4043 13504 0,'0'0'15,"0"-21"-15,0 0 0,-21 21 16,-1 0 15,22 21-15,0 0-16,22-21 15,-1 0-15,0 22 0,0-1 16</inkml:trace>
  <inkml:trace contextRef="#ctx0" brushRef="#br0" timeOffset="115131.6">4678 13504 0,'-21'0'15,"42"0"-15,-64 0 0,22 0 0,0 0 16,-21 0-16,21 0 0,-1 0 16,-20 22-16,21-1 0,0 21 0,0-21 15,-1 22-15,1-22 0,0 21 0,21 0 16,0 1-16,-21-1 0,21 0 16,0 1-16,0-1 0,0-21 0,0 22 15,0-22-15,0 0 0,0 0 16,21 0-16,0-21 0,0 21 0,1-21 15,20 0-15,-21 0 0,21 0 16,-20 0-16,20 0 0,0-21 16,-21 21-16,22-21 0,-1 0 0,0 0 15,-20 0-15,20-22 0,0 22 0,-21-21 16</inkml:trace>
  <inkml:trace contextRef="#ctx0" brushRef="#br0" timeOffset="115560.22">5038 13399 0,'0'0'15,"0"-22"-15,0 1 0,-22 21 16,22 21 0,0 1-1,0-1-15,0 21 0,0 0 0,0-20 16,0 20-16,0 0 0,0 1 16,0-1-16,0 0 0,0 1 0,0-1 15,0-21-15,0 21 0,0-20 16,0-1-16,0 0 0,0 0 0,0 0 15,-21 0-15,21-42 32,0 0-17,0 0-15,0 0 0,0 0 0,0-22 16,21 22-16,1-21 16,-1-1-16,0 1 0,0 0 0,0-1 15,0 22-15,1 0 0,20 0 16,-21 0-16,0 21 0,0 0 0,1 21 15,-22 0-15,0 0 0,21 0 0,-21 22 16,21-22-16,-21 21 0,0-21 16,0 22-16,0-1 0,0-21 0,-21 0 15,0 22-15,21-22 0,-22 0 16,22 0-16,0 0 0,0 1 16,22-44 15</inkml:trace>
  <inkml:trace contextRef="#ctx0" brushRef="#br0" timeOffset="118159.69">7260 13377 0,'0'-21'0,"0"-21"16,0 21-1,0 0-15,0-1 0,0 1 0,0 0 16,0 0-16,-21 21 16,0 0-1,0 0-15,-1 21 0,1 0 0,0 0 16,0 1-16,0 20 0,0 0 0,-1 1 16,1-1-16,0 21 0,21-20 15,0 20-15,-21-20 0,21 20 16,0-21-16,0 1 0,0-1 0,0 0 15,0 1-15,21-1 0,0-21 16,0 0-16,1 1 0,-1-1 0,21-21 16,-21 0-16,22 0 0,20 0 15,-21 0-15,1 0 0,-1-21 16,-21-1-16,22 1 0,-1 0 0,0-21 16,1 21-16,-1-22 0,-21 22 15,21-21-15,-20-1 0,-1 1 0,0 0 16,0-1-16,-21 22 0,21-21 15,-21 21-15,0 0 0,-21 42 32,21 0-32,-21 0 0,0 21 15,21-20-15,0 20 0,0-21 16,-21 21-16,21 1 0,0-22 0,0 21 16,0-21-16,0 22 0,0-22 0,21 0 15,0 0-15,0 0 0,0 1 16,22-1-16,-22-21 0,21 0 0,0 0 15,1 0-15,20 0 16,-20 0-16,-22-21 0,21 21 16,-21-22-16,22 1 0,-22 0 0,0-21 15,0 21-15,0-22 0,0 22 0,-21-21 16,0-1-16,0 1 0,0-43 16,0 43-16,-21 21 0,-21-21 15,21 20-15,0 1 0,-22 0 16,22 21-16,-21 0 0,21 0 0,-22 0 15,1 0-15,21 21 0,-22 0 0,22 1 16,0 20-16,0-21 0,0 21 16,21-20-16,0 20 0,0 0 0,0-21 15,0 1-15,0 20 0,21-21 0,21 0 16,-21-21-16,1 21 0,20-21 16,0 0-16,1 0 0,-1 0 0,0 0 15,43-21-15,-22 0 16,-20 0-16,-1 0 0,0 0 15,1-1-15,-1 1 0,0-21 0,1 21 16,-1-22-16,-21 22 0,0-21 16,1 21-16,-22 0 0,0-1 0,0 1 15,-22 21 1,1 0 0,0 0-16,21 21 0,0 1 0,0 20 15,-21-21-15,21 0 0,-21 22 0,21-22 16,0 21-16,0-21 0,0 22 15,0-22-15,0 21 0,-21-21 16,21 0-16,0 22 0,0-22 0,0 0 16,0 0-16,0 0 15,0-42 17,0 0-32,0 0 15,0 0-15,0 0 0,21-1 0,-21-20 16,21 0-16,0-1 0,0 1 15,-21 0-15,21 21 0,22-22 0,-22 1 16,0 21-16,0 0 0,22-1 16,-22 1-16,0 21 0,21 0 15,-21 0-15,1 0 0,-1 0 0,0 0 16,-21 21-16,21 1 0,0-1 0,-21 0 16,0 0-16,21 21 0,-21-20 15,0 20-15,22-21 0,-22 21 0,0-20 16,0-1-16,0 0 0,21 0 15,0 0-15,-21 0 0,21 1 0,0-22 16,0 0-16,1 0 0,-1 0 16,21 0-16,-21 0 0,0 0 15,1 0-15,-1-22 0,21 1 0,-21 0 16,0 0-16,1 0 0,-1 0 0,0-22 16,0 22-16,0-21 15,0-1-15,1 22 0,-22-21 0,0 21 16,0 0-16,0-1 0,0 1 0,0 0 15,-22 21 1,1 0-16,21 21 0,0 0 16,-21 1-16,21-1 0,0 0 0,0 21 15,0-21-15,0 1 0,0 20 16,0-21-16,0 21 0,21 1 16,-21-22-16,21 0 0,-21 0 15,22 0-15,-22 1 0,21-22 16,-21 21-16,21-21 15,-21-21 17,0-1-32,0 1 0,0 0 15,-21 21-15,21-21 0,-21 0 16,21 0-16,-22-1 0,22 1 0,0 0 16,-21 21-16,21 21 31,0 0-31,0 1 0,0-1 15,0 0-15,0 0 0,0 0 16,21 0-16,1 1 0,-1-1 16,0-21-16,0 0 0,0 21 15,0-21-15,1 0 0,-1 0 0,21 0 16,-21 0-16,0 0 0,22-21 16,-22 0-16,0 21 0,21-22 0,22-20 15,-43 21-15,0-21 0,22 20 16,-22-20-16,0 21 0,0-21 15,0-1-15,-21 22 0,0-21 0,21-1 16,-21 22-16,0 42 31,0 1-15,-21-1-16,21 0 0,0 21 16,0-21-16,0 1 0,-21 20 15,21-21-15,0 21 0,0-20 0,0-1 16,0 0-16,0 0 0,0 0 15,21 0-15,0 1 0,1-1 0,-1-21 16,21 0-16,-21 21 0,22-21 0,-22 0 16,21 0-16,0 0 0,1-21 15,-22 0-15,21 21 0,1-22 0,-1 1 16,-21-21-16,0 21 0,22 0 0,-22-22 16,0 22-16,-21-64 15,21 64-15,-21 0 0,0 0 16,0 0-16,0 0 0,-21 21 15,0 21 1,0-21-16,21 21 0,0 21 0,-22-21 16,22 1-16,-21 20 0,21-21 0,0 0 15,0 22-15,0-22 0,0 0 16,0 0-16,0 21 0,0-20 0,0-1 16,0 0-16,0 0 15,21-21 1,-21-21 15,0 0-31,0 0 0,-21-1 16,0 1-16,21 0 15,-21 21 1,21 21 0,0 0-16,0 1 15,0-1-15,0 0 16,0 0-16,21-21 0,0 21 15,0-21-15,1 0 0,-1 0 16,0 0-16,21 0 0,-21 0 0,1 0 16,-1 0-16,0 0 0,21 0 15,-21-21-15,22 0 0,-22 0 0,0 0 16,21-22-16,-20 22 0,-1-21 16,42-64-16,-20 64 0,-22-22 15,42-42-15,-20 43 16,-22 20-16,0-20 0,0 21 15,0 20-15,0-20 0,-21 21 0,0 0 16,0 0-16,0 42 16,0 0-16,0 0 15,-21 0-15,0 22 0,21-1 0,-21-21 16,0 21-16,21 1 0,-21 20 0,21-20 16,-22-1-16,1 0 0,21 22 15,0-22-15,0 0 0,0 1 0,-21-1 16,21 0-16,0-20 0,0-1 0,0 21 15,0-21-15,0 0 16,21-21-16,0 22 0,1-22 0,-1 0 16,0 0-16,0 0 0,0 0 0,0 0 15,22-22-15,-22 1 0,0 0 16,0 0-16,22 0 0,-22 0 0,0-22 16,0 22-16,0-21 0</inkml:trace>
  <inkml:trace contextRef="#ctx0" brushRef="#br0" timeOffset="118363.97">11366 13399 0,'-42'0'15,"84"0"-15,-105 21 0,42-21 0,21 21 16,21-21 0,0 0-16,0 0 15,0 0-15,1 0 0,20 0 0,-21 0 16,21 0-16,-20-21 0,20 21 15,-21 0-15,21-21 0,-20-1 0,-1 22 16,0-21-16,0 21 0,-21-21 0,0 0 16</inkml:trace>
  <inkml:trace contextRef="#ctx0" brushRef="#br0" timeOffset="118543.87">10477 13314 0,'0'0'0,"-42"21"0,0-21 0,-1 21 16,22-21-16,0 0 0,0 0 0,21 21 15,-21-21-15,42 0 32,0 0-32,0 0 0,0 0 0,1-21 15</inkml:trace>
  <inkml:trace contextRef="#ctx0" brushRef="#br0" timeOffset="119733.21">13335 13780 0,'21'-22'31,"0"1"-31,-21 0 16,21 0-16,1 0 0,-1 0 15,0-22-15,0 1 0,0 21 0,0-22 16,-21 1-16,22 0 0,-22-1 16,21 1-16,-21 21 0,0-21 15,0 20-15,0-20 0,0 21 0,0 0 16,-21 21-1,-1 21-15,1 0 16,0 0-16,0 0 0,0 22 0,0-22 16,-1 21-16,22-21 0,-21 22 15,21-1-15,0-21 0,0 22 0,0-22 16,0 21-16,0-21 0,0 0 16,21 1-16,1-1 0,-1-21 0,0 21 15,0-21-15,0 0 0,22 0 0,-22 0 16,0 0-16,21-21 0,-21 0 15,22-1-15,-22 1 0,21 0 0,-21 0 16,1-21-16,-1 20 0,-21-20 16,0 21-16,0 0 0,0-22 15,0 22-15,0-21 0,-21 21 0,-1 0 16,22-1-16,-21 1 0,0 0 16,0 0-16,0 21 0,0 0 0,-1 0 15,1 0-15,0 0 0,21 21 47,21-21-47,0 0 0,1 0 16,-1 0-16,21 0 0,0 0 15,-20 0-15,20 0 0,21 0 0,-20-21 16,-1 21-16,0-21 0,22 21 16,-22-21-16,-21 21 0,22-22 0,-22 22 15,0-21-15,0 21 0,0 0 16,-21-21-16,0 0 15,-21 21 17,21 21-32,0 0 0,0 0 15,0 1-15,0-1 0,0 21 0,0-21 16,0 22-16,0-22 16,0 21-16,0 0 0,0 1 0,-21-22 15,21 21-15,0 64 0,-21-64 16,21 1-16,0-1 0,0 0 15,0 22-15,0-22 0,0 1 0,0 20 16,0-21-16,0 1 0,0 20 16,0 1-16,0-22 0,0 22 0,-21-1 15,21 1-15,0-1 0,0 1 0,-21-22 16,-1 21-16,22-20 0,-21 20 16,0-20-16,21-1 0,-21 0 0,0-21 15,21 22-15,0-22 0,0 0 0,-21 0 16,21 0-16,-22-21 31,1-21-31,21 0 16,-21 0-16,0 0 0,0 0 0,0-22 15,-1 22-15,1-21 0,0 21 16,0-22-16,-21 1 0,20 0 0,1-22 16,0 22-16,0-22 0,0 22 15,21 0-15,0-1 0,0 1 0,0 0 16,0-1-16,0 22 0,0-21 0,0 21 15,0-22-15,0 22 0,0 0 16,21 0-16,0 0 0,0-22 16,0 22-16,1-21 0</inkml:trace>
  <inkml:trace contextRef="#ctx0" brushRef="#br0" timeOffset="120256.2">16192 13166 0,'0'0'0,"0"-21"0,0-1 0,0 1 15,0 0-15,0 0 0,0 0 16,0 0-16,0-1 15,0 44 17,0-1-17,0 21-15,0-21 0,-21 22 0,21-22 16,0 21-16,-21 0 0,21-20 16,0 20-16,-21 0 0,21 1 0,-21-22 15,0 21-15,21 0 0,0-20 0,0 20 16,-22-21-16,22 0 0,0 0 15,0 1-15,-21-22 0,21 21 0,21-42 47,1-1-47,-22 1 0,21 0 0,0 0 16</inkml:trace>
  <inkml:trace contextRef="#ctx0" brushRef="#br0" timeOffset="120536.21">16679 12954 0,'0'0'0,"0"-21"0,21 21 0,-21-21 0,0 42 31,0 0-15,0 0-16,0 22 0,0-22 0,0 21 16,0-21-16,-21 22 15,21-1-15,-21-21 0,0 21 0,21 1 16,-21-22-16,0 21 0,-1-21 0,1 22 15,0-22-15,21 21 0,0-21 16,-21 1-16,21-1 0,-21 0 0,21 0 16,0 0-16,21-21 31,0-21-31,0 0 0,0 0 16,1 0-16,-1-1 0</inkml:trace>
  <inkml:trace contextRef="#ctx0" brushRef="#br0" timeOffset="120824.21">17611 12996 0,'-22'22'31,"1"-1"-31,0 0 0,0 0 0,0 0 15,21 0-15,-21 22 0,-1-22 0,1 0 16,0 21-16,0-20 0,0-1 16,0 21-16,-1-21 0,1 0 15,0 22-15,0-22 0,21 0 0,0 0 16,-21 0-16,21 1 0,0-1 16,21-21-1,0 0-15,0-21 16,0-1-16,1 1 15,-1 0-15</inkml:trace>
  <inkml:trace contextRef="#ctx0" brushRef="#br0" timeOffset="121260.27">17399 13123 0,'0'-21'0,"0"42"0,0-63 0,0 21 0,0 0 16,21 21-16,-21-21 0,21-1 15,0 22-15,1-21 0,-1 0 0,21 21 16,-21-21-16,22 21 0,-22 0 15,21-21-15,0 21 0,-20 0 0,20 0 16,-21 21-16,0 0 0,22 0 16,-22 0-16,0 22 0,-21-22 0,21 21 15,-21 1-15,21-22 0,-21 21 0,0-21 16,0 22-16,0-22 0,0 0 16,0 0-16,0 0 0,0 22 0,-21-43 15,21 21-15,-21 0 0,21 0 0,0 0 16,-21 0-1,21 1 1,0-44 47,0 1 15,0 0-47</inkml:trace>
  <inkml:trace contextRef="#ctx0" brushRef="#br0" timeOffset="122515.45">15981 13123 0,'0'-21'47,"21"21"-32,-21-21-15,0 0 16,0 0 0,0 0-1,21 21-15,-21-22 0,21 22 16,0 0-16,1 0 15,-1-21-15,0 21 16,0 0-16,0 0 0,0 21 16,1 1-16,-1-22 0,-21 21 15,21 21-15,-21-21 0,21 0 0,-21 22 16,0-22-16,0 21 0,0-21 16,0 1-16,0 20 0,0-21 0,0 21 15,0-20-15,-21 20 0,21-21 0,-21 21 16,0 1-16,-22-22 0,22 21 15,0-21-15,-21 22 0,20-22 0,-20 21 16,21-21-16,-21 1 0,20 20 16,-20-21-16,21 0 0,-21-21 15,20 21-15,1 1 0,-21-22 0,21 0 16,0 0-16,-1 0 0,1 0 16,21-22-16,-21 1 0,21 0 15,0 0-15,0 0 0,0 0 0,0-22 16,0 22-16,0-21 0,0-1 15,0 22-15,21-21 0,0 21 0,1-22 16,-1 22-16,0 0 0,0 0 0,0 0 16,0 21-16,1 0 0,-1 0 15,0 0-15,0 0 0,0 0 16,0 21-16,1 0 0,-1 0 16,-21 0-16,21 1 0,0 20 0,-21-21 15,21 21-15,0-20 0,1-1 16,-22 21-16,21-21 0,0 0 15,-21 1-15,21-1 0,0-21 0,0 21 16,1 0-16,-1-21 0,0 0 0,0 0 16,0 0-16,22 0 0,-22 0 15,21 0-15,-21-21 0,22 0 0,-22 0 16,21-1-16,-21 1 0</inkml:trace>
  <inkml:trace contextRef="#ctx0" brushRef="#br0" timeOffset="123898.13">16658 12975 0,'0'21'31,"0"1"-31,0-1 0,0 0 16,0 0-16,0 0 0,0 0 0,0 22 15,0-22-15,0 21 0,0-21 0,0 1 16,0-1-16,-21 21 15,21-21-15,0 0 0,-21 1 0,21-1 16,-21 0-16,21 0 0,-22-21 0,22 21 16,0 0-16,0-42 31,0 0-15,0 0-16,0 0 0,0 0 15,0-1-15,0 1 0,0-21 0,22 21 16,-22 0-16,21-22 0,-21 1 15,21 0-15,0 20 0,0-20 0,-21 21 16,21-21-16,1 20 16,-1 1-16,-21 0 0,21 21 0,0 0 15,0 0 1,-21 21-16,21 0 0,-21 1 16,0-1-16,0 21 0,0 0 0,0-20 15,22 20-15,-22-21 0,0 21 16,0-20-16,0 20 0,0-21 0,0 0 15,0 0-15,0 1 0,0-1 0,0 0 16,0 0-16,21 0 16,-21-42 15,0 0-31</inkml:trace>
  <inkml:trace contextRef="#ctx0" brushRef="#br0" timeOffset="124067.45">16637 13314 0,'21'-21'31,"0"21"-15,0 0-16,1 0 0,-1-21 0,0 21 15,0-22-15,21 22 0,-20-21 16,-1 0-16,0 21 0,0-21 15</inkml:trace>
  <inkml:trace contextRef="#ctx0" brushRef="#br0" timeOffset="124652.45">17103 12700 0,'0'0'0,"-22"0"15,1 0-15,0 0 16,21 21-16,0 0 16,-21 1-16,21-1 0,0 21 15,0-21-15,0 22 0,0-1 0,0 0 16,0 1-16,0-22 0,0 21 15,0 0-15,0 1 0,0-22 0,0 21 16,0-21-16,0 22 0,0-22 0,0 0 16,0 0-16,0 0 0,0 1 15,0-1-15,0 0 0,0 0 16,-21-21 15,21-21-15,0 0-16,0 0 15,0-1-15,0 1 0,0 0 16,0 0-16,0 0 0,21 0 16,0-1-16,0 22 15,0 0-15,-21-21 0,22 21 0,-1 0 16,0 0-16,0 0 0,0 0 16,0 0-16,1 21 0,-22 1 15,21-1-15,-21 0 16,0 0-16,0 0 15,0 0-15,0 1 0,-21-1 0,-1-21 0,1 21 16,0 0-16,0-21 0,0 21 16,0-21-16,-1 0 15,22-21 17,22 21-32</inkml:trace>
  <inkml:trace contextRef="#ctx0" brushRef="#br0" timeOffset="125141.2">17949 13102 0,'0'0'0,"0"-21"0,21 0 15,-21 0-15,0 0 16,0-1-16,0 1 15,-21 21 1,0 0-16,0 0 0,0 0 0,0 0 16,-1 0-16,1 0 0,0 0 0,0 0 15,0 21-15,0 1 0,-1-1 16,1 0-16,0 0 0,21 0 0,-21 0 16,21 22-16,0-22 15,0 0-15,21 0 16,0 0-16,0 1 0,22-22 0,-22 21 15,0 0-15,21 0 0,-20-21 16,-1 21-16,0 0 0,21-21 16,-21 22-16,1-1 0,-1 0 0,-21 0 15,0 0 1,-21-21-16,-1 21 16,1-21-16,0 0 0,-21 0 15,21 0-15,-22 22 0,1-22 0,21 0 16,-22 0-16,1 0 0,21 0 0,0 0 15,0 0-15,-1 0 16,1 0-16,0-22 0,21 1 16,21 21-16,0-21 15,1 0-15,-1 21 0,0-21 16,21 0-16,1-1 0</inkml:trace>
  <inkml:trace contextRef="#ctx0" brushRef="#br0" timeOffset="125416.23">18373 12827 0,'0'-21'0,"0"42"0,0-63 0,0 21 15,-22 21 1,1 21 0,21 0-16,-21 0 0,21 0 15,0 22-15,-21-1 0,21 0 0,-21 1 16,21-1-16,0 0 0,0 1 15,0-22-15,-21 21 0,21 0 0,0-20 16,0 20-16,0-21 0,0 0 0,0 0 16,0 1-16,0-1 0,0 0 15,21-21 1,0 0-16,0 0 16,0-21-1</inkml:trace>
  <inkml:trace contextRef="#ctx0" brushRef="#br0" timeOffset="125606.84">18055 13250 0,'0'0'0,"-21"0"0,21-21 16,21 21 0,0-21-16,0 21 15,22 0-15,-22 0 0,42-21 16,-20 21-16,20 0 0,-20 0 15,-1-21-15,0 21 0,43 0 16,-43 0-16,-21 0 0,22 0 16,-22 0-16</inkml:trace>
  <inkml:trace contextRef="#ctx0" brushRef="#br0" timeOffset="126031.19">18732 13293 0,'-21'0'0,"42"0"0,-63 0 0,21 0 15,21-21 17,0-1-32,21 1 15,0 21-15,-21-21 0,21 0 16,1 21-16,-1 0 0,0-21 16,0 21-16,0 0 0,0 0 0,1 0 15,-1 0-15,0 0 0,0 21 16,0 0-16,0 0 0,-21 0 15,0 1-15,22-1 0,-22 21 0,21 0 16,-21-20-16,0-1 16,0 0-16,0 0 0,0 0 0,0 0 15,0 1-15,-21-22 0,21 21 16,-22-21-16,22-21 31,0-1-31,0 1 16,0 0-16,0 0 0,0 0 15,0 0-15,0-1 0,22 1 16,-22 0-16,21 0 0,-21 0 16,0 0-16,21-1 0,0 1 0,0 21 15,-21-21-15,21 0 0,1 21 0,-1 0 16,0 0-16,0-21 0,21 21 16,-20 0-16,-1 0 0</inkml:trace>
  <inkml:trace contextRef="#ctx0" brushRef="#br0" timeOffset="126516.19">19748 13166 0,'0'0'15,"0"-21"-15,0-1 0,0 1 16,0 0-16,0 0 0,-21 0 16,0 0-16,0 21 15,0 0-15,0 0 0,-1 0 0,1 0 16,-21 0-16,21 21 0,-22 0 0,22 0 15,-21 0-15,21 22 0,0-22 16,-1 0-16,1 21 0,0-21 0,0 22 16,0-22-16,0 0 0,21 21 15,-22-20-15,22-1 0,0 0 16,0 0-16,0 0 0,0 0 0,22-21 16,-1 0-16,0 0 0,0 0 15,0 0-15,22 0 0,-22 0 16,21-21-16,-21 0 0,22 21 0,-1-42 15,0 21-15,-21-1 16,1-20-16,-1 21 0,0 0 0,0-22 16,0 22-16,-21 0 0,0 0 0,0 0 15,0 0-15,0 42 32,-21 0-32,21 0 15,-21 0-15,0 0 0,21 1 16,0-1-16,0 21 0,-21-21 0,21 0 15,0 1-15,0 20 0,0-21 16,0 0-16,21-21 16,0 0-16,0 0 0,0 0 15,0 0-15,22 0 0,-22 0 0,21 0 16,-21 0-16,22-21 0</inkml:trace>
  <inkml:trace contextRef="#ctx0" brushRef="#br0" timeOffset="126998.15">20256 13166 0,'0'0'16,"0"-21"-16,0-1 0,-21 22 16,0 0-16,0 0 15,0 22-15,0-1 0,-1 21 16,1-21-16,0 0 16,21 1-16,-21-1 0,0 21 0,21-21 15,-21 0-15,21 1 0,0-1 16,0 0-16,0 0 0,0 0 0,0 0 15,0 1-15,21-22 0,0 0 16,21 0-16,-21 0 0,1 0 16,-1 0-16,21-22 0,-21 22 15,22-21-15,-1 0 0,-21 21 0,21-21 16,-20 0-16,20-22 0,-21 22 0,0-21 16,22 21-16,-22-22 0,0 1 15,0 0-15,0-1 0,0-41 16,-21 41-16,22 22 0,-22 0 15,0 0-15,0 0 0,-22 42 16,1-21-16,0 21 16,0 21-16,0-20 0,0 20 15,-1 0-15,1-21 0,0 22 0,0-1 16,0-21-16,21 22 0,0-22 0,-21 0 16,21 21-16,0-21 15,0 1-15,0-1 0,0 0 0,0 0 16,0 0-16,21-21 0,0 0 15,0 0-15,0 0 0,22 0 16,-22 0-16,21 0 0,-21 0 0,22-21 16,-1 0-16,0 0 0,-21 0 0,1 21 15</inkml:trace>
  <inkml:trace contextRef="#ctx0" brushRef="#br0" timeOffset="127164.13">20510 13145 0,'0'0'0,"-21"21"16,0-21-16,21 21 16,21-21-1,22 0 1,-22 0-16,0 0 0,21 0 0,-21 0 16,22-21-16,-1 21 0,-21-21 0,22-1 15</inkml:trace>
  <inkml:trace contextRef="#ctx0" brushRef="#br0" timeOffset="127992.22">21272 13250 0,'0'0'0,"0"22"46,0-1-30,0 0-16,0 0 0,-21 0 0,21 0 16,0 1-16,0-1 0,0 0 15,0 0-15,-21 0 0,21 0 0,-21 1 16,21-1-16,0 0 0,-21-21 16,21 21-16,-21-21 31,21-21-31,0 0 0,0 0 15,0-1 1,0 1-16,0-21 0,0 21 0,21 0 16,0-1-16,0 1 0,0-21 15,-21 21-15,21 0 0,1-1 0,20 1 16,-21 0-16,21 21 0,-20 0 0,20 0 16,-21 0-16,21 0 0,-20 0 15,20 0-15,-21 0 0,0 21 0,0 22 16,1-22-16,-1 0 0,0 0 0,-21 0 15,21 0-15,-21 1 0,0-1 16,0 21-16,0-21 0,0 0 16,0 1-16,0-1 0,-21-21 31,0 0-15,21-21-16,0-1 15,0 1-15,0 0 0,0 0 0,21 0 16,0-22-16,-21 22 0,42 0 0,-20 0 15,-1-21-15,0 20 0,21 1 16,-21 0-16,22 0 0,-22 0 0,21 21 16,-21 0-16,22 0 0,-22 0 0,0 0 15,0 21-15,-21 0 0,0 0 16,21 0-16,-21 22 0,0-22 0,0 0 16,0 21-16,0-20 15,-21 20-15,0-21 0,0 0 0,0 0 16,21 1-16,-21-1 0,21 0 0,-22-21 15,22 21-15,22-21 16,-1 0 0,0-21-16,0 0 0,0 21 0,-21-21 15</inkml:trace>
  <inkml:trace contextRef="#ctx0" brushRef="#br0" timeOffset="128336.16">22288 13314 0,'22'0'16,"-1"0"-1,0 0-15,0 0 0,0 0 16,0-21-16,1 21 0,-1 0 0,0-21 16,0 21-16,0-22 0,0 1 15,1 0-15,-44 21 31,1 0-31,0 0 0,0 0 0,-21 0 16,20 21-16,1-21 0,-21 21 0,21 1 16,0-1-16,-1 0 15,1 0-15,0 0 0,0 0 0,21 22 16,0-22-16,0 0 0,0 0 0,0 0 16,0 1-16,21-1 15,0-21-15,0 0 0,1 0 0,-1 0 16,0 0-16,21 0 0,1 0 0,-1 0 15,0-21-15,1-1 0,20 22 16</inkml:trace>
  <inkml:trace contextRef="#ctx0" brushRef="#br0" timeOffset="128576.21">23093 12954 0,'0'0'0,"0"-21"15,0 0-15,0 0 0,0-1 0,-21 22 16,-1 22-1,22 20-15,-21-21 0,0 21 16,0 1-16,0-1 0,0 0 0,21 1 16,-22-22-16,1 21 0,0 1 15,21-1-15,0-21 0,-21 21 0,21-20 16,-21 20-16,21-21 0,0 0 0,0 0 16,0 1-16,0-1 0,21-21 15,0 0 1,0 0-16,-21-21 0,21-1 15,1 22-15</inkml:trace>
  <inkml:trace contextRef="#ctx0" brushRef="#br0" timeOffset="129040.8">23431 12912 0,'0'-21'15,"0"42"-15,-21-42 16,0 21-16,0 21 15,21 0-15,0 0 0,-21 21 16,0-20-16,21-1 0,0 21 16,0 0-16,-22-20 0,22 20 15,-21 0-15,21-21 0,-21 22 16,21-22-16,0 21 0,0-21 0,-21 1 16,21-1-16,-21 0 0,0 21 15,21-21-15,-22 1 16,22-44 15,0 1-31,0 0 0,0 0 16,22 0-16,-1 0 0,-21-1 0,21 1 15,21 0-15,-21 0 0,1-21 16,-1 20-16,21 1 0,-21 0 0,22 0 16,-22 21-16,0 0 0,0 0 15,0 0-15,0 0 0,1 0 16,-22 21-16,0 0 0,0 22 0,0-22 15,0 0-15,0 42 0,0-41 16,0-1-16,0 21 0,0-21 16,-22 0-16,1 1 0,0-1 0,21 0 15,-21-21-15,0 0 16,0 0-16,-1 0 16,1 0-16,0 0 0,0-21 15</inkml:trace>
  <inkml:trace contextRef="#ctx0" brushRef="#br0" timeOffset="129221.7">22839 13250 0,'0'0'0,"-21"0"16,42 0-1,0 0-15,0 0 0,0 0 16,0 0-16,22 0 0,-1 0 15,0 0-15,-20-21 0,20 21 0,0 0 16,1-21-16,-1 21 0</inkml:trace>
  <inkml:trace contextRef="#ctx0" brushRef="#br0" timeOffset="129636.23">23982 13145 0,'0'0'0,"-21"0"16,-1 0-16,1 0 0,0 0 16,0 0-16,0 21 0,-22-21 0,22 21 15,-21 0-15,21 0 0,0 0 0,-22 1 16,22-1-16,0 0 0,0 0 16,0 0-16,21 0 0,0 1 15,0-1-15,0 21 0,0-21 16,0 0-16,21-21 0,0 22 15,0-22-15,0 0 0,0 0 0,22 0 16,-22 0-16,21 0 16,-21 0-16,1 0 0,20 0 0,-21-22 15,0 1-15,0 0 0,-21 0 0,22 0 16,-22 0-16,0-1 16,0-20-16,0 21 0,0 0 0,0-22 15,-22 22-15,1 21 0,21-21 16,-21 0-16,0 21 0,0 0 0,0 0 15,-1 0-15,1 21 16,21 0 0,0 0-16,0 1 0,0-1 15,21 0-15,1 0 0,-1-21 16,21 21-16</inkml:trace>
  <inkml:trace contextRef="#ctx0" brushRef="#br0" timeOffset="130384.13">24405 13356 0,'0'0'16,"0"-21"-16,0 0 0,0 0 0,0 0 15,0-1-15,-21 1 0,0 21 16,0 0-16,-1 0 16,1 0-16,0 0 0,0 0 15,0 0-15,21 21 0,-21 1 16,21-1-16,-22 0 0,22 0 0,-21 0 15,21 0-15,0 1 0,0-1 0,0 0 16,0 0-16,0 0 0,0 0 16,0 1-16,21-22 15,1 21-15,-1-21 16,0 0-16,0 0 16,-21-21-16,0-1 0,21 22 0,0-21 15,-21 0-15,22 0 0,-22 0 16,0 0-16,21-22 0,-21 22 0,21-21 15,-21-1-15,0 1 0,21 0 0,-21-1 16,21 1-16,0 0 0,-21 21 16,0-22-16,0 1 0,22 21 0,-22 0 15,0-1-15,21 22 16,-21 22 0,0-1-16,0 0 0,0 21 0,-21-21 15,21 22-15,-22-1 0,22-21 16,0 22-16,0-1 0,-21 21 15,0-20-15,21-22 0,0 21 16,0-21-16,0 1 0,0-1 16,0 21-16,0-21 0,0 0 15,0 1-15,21-22 16,0 0-16,1 0 0,-1 0 0,0 0 16,21 0-16,-21 0 0,1-22 15,-1 1-15,0 21 0,0-21 16,0 0-16,0 0 0,1 0 0,-22-1 15,0 1-15,21 0 0,-21 0 16,0 0-16,0 0 0,0-1 16,-21 22-1,21 22 1,0-1-16,0 0 0,0 0 16,0 0-16,0 0 0,0 1 0,0-1 15,0 0-15,0 0 0,0 0 16,0 0-16,0 1 0,0-1 15,0 0-15,-22 0 16,1-21 0,0 0-16,0 0 0,0 0 15,-22 0-15,22 0 0,-21 0 16</inkml:trace>
  <inkml:trace contextRef="#ctx0" brushRef="#br0" timeOffset="131516.89">656 16044 0,'0'0'0,"-63"0"0,-1 0 0,1 0 16,20 0-16,-20 0 0,20 0 15,22 0-15,-21 0 0,21 0 16,42 0 0,0 0-1,21 22-15,1-22 0,20 21 16,-20-21-16,20 0 0,1 0 0,-1 21 15,1-21-15,20 0 0,-20 0 16,20 0-16,1 0 0,0 0 0,21 0 16,-22 0-16,1-21 0,-22 21 15,1-21-15,-1 21 0,-20 0 16,-1-22-16,0 22 0,-42-21 16,-21 21-1,0-21-15,0 21 0,-21 0 16,-1-21-16,-20 0 0,20 21 15,-20 0-15,21-21 0,-22 21 0,43 0 16,-21 0-16,20-22 0,1 22 16,42 0-1,1 0-15,20 0 0,-21 0 16,21 0-16,1 22 0,-1-1 16,22 0-16,-22 0 0,0 21 15,-21-20-15,22 20 0,-22 0 16,0-21-16,-21 22 0,0-1 0,0-21 15,-21 22-15,-21-22 0,20 21 16,-20-21-16,0 0 0,-1 22 0,1-22 16,-21 0-16,20 0 0,22-21 15,-21 21-15,21-21 0</inkml:trace>
  <inkml:trace contextRef="#ctx0" brushRef="#br0" timeOffset="131964.21">2561 15388 0,'0'0'0,"-42"0"0,21 0 0,42-21 31,0 21-31,21 0 0,-21 0 16,22 0-16,20-21 0,-20 21 15,-1 0-15,21 0 0,-20 0 0,20-21 16,-20 21-16,20 0 0,-21 0 16,22-21-16,-1 21 0,-20 0 15,-1-22-15,0 22 0,1 0 16,-22 0-16,0 0 0,-42 0 15,0 0 1,-22 0-16</inkml:trace>
  <inkml:trace contextRef="#ctx0" brushRef="#br0" timeOffset="132216.23">2921 15325 0,'0'0'0,"0"21"46,0 0-46,0 0 0,0 0 0,0 22 16,0-1-16,0 0 16,0 1-16,0-1 0,0 0 0,-21 22 15,21-22-15,0 22 0,0-22 16,0 22-16,-21-22 0,21 21 0,0-20 16,0-1-16,0 0 0,0 1 0,0-22 15,0 21-15,0-21 0,0 1 16,0-1-16,21-21 15,0 0-15,0-21 16,0-1-16</inkml:trace>
  <inkml:trace contextRef="#ctx0" brushRef="#br0" timeOffset="132740.35">3916 15642 0,'0'0'15,"0"-21"-15,0 0 0,0 0 0,0 0 16,0-1-16,-21 22 0,-22-21 0,22 0 16,-21 0-16,-1 0 0,1 21 0,0 0 15,-1 0-15,1 0 0,0 0 16,-1 0-16,1 21 0,0 0 0,-1 0 16,1 22-16,21-1 15,-21-21-15,20 21 0,1 22 0,21-22 16,0 1-16,0-1 0,0 21 15,0-20-15,0 41 0,0-62 16,0-1-16,21 0 16,1 0-16,-1 0 0,0-21 0,0 0 0,0 0 15,22 0-15,-22-21 0,21 0 16,0 0-16,1 0 0,20-43 16,-20 22-16,-1-1 0,-21 22 15,21-21-15,1 0 0,-22-1 16,0 1-16,0 21 0,0-22 0,-21 22 15,0-21-15,0 21 0,0 0 16,-21 42 0,21 0-1,-21 0-15,21 21 0,-21-20 0,21 20 16,0 0-16,0 1 0,0-22 16,0 21-16,0 0 0,0 1 0,21-22 15,0 21-15,0-21 0,1 1 16,-1-1-16,0-21 0,0 0 15,0 0-15,22 0 0,-22 0 0,0-21 16,0-1-16,0 1 0,22 0 16,-22-21-16,21 21 0,-21-22 15</inkml:trace>
  <inkml:trace contextRef="#ctx0" brushRef="#br0" timeOffset="133296.21">4466 15325 0,'0'0'0,"0"-43"0,0 1 16,0 21-16,0-21 0,0 20 15,0 44 1,0-1-16,0 0 0,0 0 0,0 21 16,0 1-16,0 20 0,0-20 15,0-1-15,0 0 0,0 22 0,0-22 16,0 0-16,0 1 0,0-1 16,-21-21-16,21 22 0,-21-1 15,0-21-15,-1 0 0,22 22 0,0-22 16,-21-21-16,0 0 15,21-21 1,0-1-16,0 1 16,0 0-16,21-21 0,0 21 0,-21-1 15,22-20-15,20 21 0,-21 0 16,0-22-16,22 22 0,-22 0 0,21 0 16,-21 0-16,22 21 0,-1-21 0,-21 21 15,0 0-15,0 0 16,1 0-16,-1 0 0,-21 21 15,-21-21 1,-1 21-16,1-21 0,-21 0 16,21 21-16,-22-21 0,1 0 0,21 0 15,-21 0-15,-1 21 0,22-21 16,0 0-16,0 0 0,0 0 0,-1 0 16,22 21-1,0 1-15,0-1 0,0 0 16,0 0-16,22 0 0,-1 0 15,0 1-15,0-1 0,0 0 0,0 0 16,1 0-16,-1 0 0,-21 1 0,21-1 16,0 0-16,-21 0 15,21-21-15,0 21 0,1-21 16,-1 0-16,0 0 16,0 0-16,0 0 0,0 0 0,1-21 15,-1 0-15,0 21 0</inkml:trace>
  <inkml:trace contextRef="#ctx0" brushRef="#br0" timeOffset="133643.57">5080 15727 0,'21'-21'47,"0"21"-47,0-21 0,1-1 15,-1 22-15,-21-21 0,21 21 16,0-21-16,-21 0 0,21 21 0,-21-21 16,21 0-16,-21-1 0,0 1 15,-21 21 1,0 0-16,0 0 0,0 21 16,-22 1-16,22-1 0,0 0 15,-21 0-15,21 21 0,-1-20 16,1-1-16,0 21 0,0-21 0,21 22 15,0-22-15,0 0 0,0 42 16,0-41-16,0-1 0,0 0 16,21 0-16,0-21 15,22 0-15,-22 0 0,21 0 0,-21 0 16,22-21-16,-1 0 0,0 21 0</inkml:trace>
  <inkml:trace contextRef="#ctx0" brushRef="#br0" timeOffset="134000.25">5905 15558 0,'0'0'0,"0"-22"0,-63 1 31,42 21-31,-22 0 0,22 0 16,-21 0-16,0 21 0,-1 1 0,22-22 16,-21 21-16,21 0 0,-1 0 0,1 0 15,21 0-15,0 1 16,0-1-16,21 0 0,1 0 15,-1-21-15,21 21 0,-21-21 16,22 21-16,-22 1 0,21-22 0,-21 21 16,22 0-16,-22 0 0,0-21 0,0 21 15,-21 0-15,0 1 0,0-1 16,0 0-16,0 0 0,-63 0 16,41-21-16,-20 0 15,0 0-15,-1 21 0,1-21 16,0 0-16,-22 0 0,22 0 0,0 0 15,-1 0-15,22 0 0,-21-21 16,21 21-16,21-21 0,0 0 0,0 0 16,0 0-16,0-1 15,0-20-15,21 21 0</inkml:trace>
  <inkml:trace contextRef="#ctx0" brushRef="#br0" timeOffset="134604.23">6921 15346 0,'22'0'0,"-44"0"0,65-21 0,-22 0 16,0-1-16,0 1 0,-21 0 0,21 0 15,1 0-15,-22-22 0,21 22 16,-21 0-16,0 0 0,0 0 16,-21 0-16,-1-1 0,-20 22 0,21 0 15,-21 0-15,-22 0 0,1 0 0,20 0 16,-20 22-16,-1-1 0,22 0 15,-22 0-15,22 0 0,0 0 0,-1 22 16,22-22-16,0 21 0,21-21 16,0 22-16,0-1 0,0-21 0,21 22 15,22-22-15,-22 21 0,21-21 0,0 22 16,1-22-16,20 0 0,-20 21 16,-1-21-16,21 1 0,-20-1 15,-1 21-15,0-21 0,-20 0 0,20 1 16,-21-1-16,0 0 0,-21 0 15,0 0-15,0 0 0,-21 1 0,-21-1 16,-1 0-16,1-21 0,-21 21 16,-1-21-16,1 0 0,-1 0 0,1 0 15,-1 0-15,1 0 0,20 0 0,-20 0 16,20-21-16,1 0 0,0 0 16,-1-1-16,22 1 0,0 0 0,21 0 15,0 0-15,0 0 16,0-1-16,21 1 0,22 21 15,-22-21-15,21 21 0,-21 0 0,22-21 16,20 21-16,-21-21 0,22 21 16,-1-21-16</inkml:trace>
  <inkml:trace contextRef="#ctx0" brushRef="#br0" timeOffset="136192.79">7429 15452 0,'0'-21'0,"22"-1"0,-22 1 15,0 0-15,-22 21 32,1 0-17,0 21-15,21 0 0,-21 22 0,0-22 16,0 0-16,21 21 0,-22 1 16,22-22-16,-21 21 0,0-21 0,21 22 15,0-1-15,0-21 0,0 0 16,0 22-16,0-22 0,0 0 0,0 0 15,21 0-15,-21 1 0,21-1 0,1-21 16,20 0-16,-21 0 0,0 0 16,22 0-16,-1 0 0,-21 0 0,21-21 15,1-1-15,-22 1 0,21 0 16,1 0-16,-1 0 0,-21 0 0,21-1 16,-20-20-16,20 21 0,-21 0 15,0 0-15,0-1 0,1 1 16,-22 0-16,21 21 0,-21-21 15,0 42 1,-21-21-16,21 21 16,-22 0-16,1 1 0,21-1 15,0 0-15,0 0 0,0 0 16,0 0-16,0 1 0,0-1 0,0 0 16,21 0-16,1-21 15,-1 0-15,0 21 0,0-21 0,0 0 16,0 0-16,22 0 0,-22 0 0,0-21 15,21 21-15,-20-21 16,20 21-16,-21-21 0,21 0 0,-20-1 16,-1 1-16,21 0 0,-21-21 0,0 21 15,1-1-15,-1-20 0,0 21 16,-21-21-16,0 20 0,0 1 0,0 0 16,0-21-16,-21 42 15,0 0-15,-1 0 0,1 0 16,0 0-16,0 21 0,0 0 0,0 0 15,-1 0-15,1 1 0,0-1 16,21 21-16,0-21 0,0 22 0,-21-22 16,21 0-16,0 0 0,0 21 15,0-20-15,0-1 0,21 0 16,0 0-16,0-21 0,1 21 0,-1-21 16,0 0-16,21 0 0,1 0 0,-1 0 15,0 0-15,22-21 0,-22 0 16,22 21-16,-22-21 0,0 0 0,22-1 15,-22 1-15,0 0 0,-20-21 0,20 21 16,-21-1-16,0 1 0,0-21 16,-21 21-16,0 0 0,0-1 0,0 1 15,-21 21-15,0 0 16,0 0-16,0 0 0,0 0 0,-22 0 16,22 0-16,0 21 0,0 1 15,0-1-15,-1 0 0,22 21 16,-21-21-16,21 1 0,0-1 0,0 21 15,0-21-15,0 0 0,21 1 0,1-1 16,-1 0-16,0 0 0,0-21 16,21 21-16,-20-21 0,20 0 0,0 0 15,1 0-15,-1 0 0,0 0 0,1 0 16,-1-21-16,-21 0 0,21 21 16,1-21-16,-22 0 0,0-1 15,0 1-15,0 0 0,1 0 0,-22-21 0,0 20 16,0 1-16,0 0 0,0-21 15,0 21-15,0-1 16,0 44 15,0-1-31,0 0 0,-22 0 0,22 0 16,-21 0-16,21 22 0,-21-22 0,21 0 16,0 21-16,-21-20 0,0-1 15,21 0-15,-21 0 0,21 0 0,0 0 16,0 1-16,-22-22 0,22 21 15,-21-21-15,21-21 16,0-1 0,0 1-16,0 0 15,21 0-15,1 0 0,-1 0 0,0-22 16,0 22-16,21-21 0,-20 21 0,-1-22 16,21 22-16,-21-21 0,0 21 15,22-1-15,-22 1 0,0 0 0,21 21 16,-20 0-16,-1 0 0,0 0 0,-21 21 15,21 0-15,-21 1 16,0-1-16,0 0 0,0 0 0,0 0 16,0 0-16,-21 1 0,21-1 0,0 0 15,0 0-15,-21 0 0,21 0 16,0 1-16,21-22 31,0 0-31,0 0 0,0 0 16,1 0-16,-1 0 0,21-22 0,-21 22 15,22-21-15,-1 0 0,-21 0 0,21 0 16,-20 0-16,20-1 0,-21 1 16,0 0-16,0-21 0,-21 21 0,0-1 15,0 1-15,0 0 16,0 0-16,-21 21 0,0 0 0,0 0 16,-21 0-16,20 21 0,1-21 0,21 21 15,0 0-15,-21 1 0,21-1 16,0 0-16,0 0 0,0 0 0,0 0 15,21 1-15,-21-1 0,21-21 16,1 21-16,-1 0 0,-21 0 16,21 0-16,-21 1 15,0-1 1,-21-21-16,0 0 0,-22 0 16,22 0-16,0 0 0,-21 0 0,20 0 15,1 0-15,-21-21 0,21-1 0,0 22 16,-1-21-16,1 0 0,21-21 0</inkml:trace>
  <inkml:trace contextRef="#ctx0" brushRef="#br0" timeOffset="136383.79">10520 15282 0,'0'0'0,"-21"0"0,-1 0 0</inkml:trace>
  <inkml:trace contextRef="#ctx0" brushRef="#br0" timeOffset="136900.04">10541 15155 0,'0'0'0,"21"-21"0,-21 0 16,0 0-16,0 0 0,0 42 47,0 0-47,0 21 0,0-20 15,0 20-15,0 0 16,0 1-16,0-1 0,0 0 0,0 1 15,0-1-15,0 0 0,0 1 16,0-1-16,0 0 0,-21-21 0,21 22 16,0-22-16,0 0 0,-21 0 0,21 0 15,-21 1-15,21-1 0,-22-21 16,1 0 0,21-21-1,0-1-15,0 1 0,0 0 16,0 0-16,0 0 0,21-22 0,1 22 15,-1-21-15,21 21 0,-21-22 16,22 1-16,-22 21 0,21 0 0,0-22 16,1 43-16,-1-21 0,-21 0 15,22 21-15,-1 0 0,-21 0 16,21 0-16,-20 21 0,-22 22 16,21-22-16,-21 0 0,0 21 0,0-21 15,0 1-15,0 20 0,-21-21 16,-1 0-16,1 0 0,21 1 0,-21-1 15,0 0-15,0 0 16,21 0-16,21-42 31,0 21-15,0-21-16,0 0 0,1 0 0,20-1 16</inkml:trace>
  <inkml:trace contextRef="#ctx0" brushRef="#br0" timeOffset="137288.18">11451 15346 0,'0'0'15,"-21"0"-15,0 21 0,0 0 0,-1 0 16,-20 1-16,21-1 0,-21 0 16,20 0-16,1 0 0,-21 22 0,21-22 15,0 0-15,21 0 0,0 21 16,0-20-16,0-1 0,0 0 15,0 0-15,0 0 0,42-21 0,0 21 16,1-21-16,-1 0 16,-21 0-16,21 0 0,1 0 0,-22 0 15,21-21-15,1 0 0,-22 21 0,21-21 16,-21 0-16,0 0 0,1-1 16,-1 1-16,0 0 0,-21-21 0,0 21 15,0-22-15,0 1 0,0 21 0,-21-22 16,0 22-16,-1-21 0,1 21 15,0 0-15,0 21 0,-21 0 0,20 0 16,-20 0-16,21 0 0,0 21 16,-22-21-16,22 21 0,21 0 15,0 0-15,0 0 0,0 1 16,0-1-16,21-21 0,1 0 16,-1 21-16,21-21 0,0 0 0,-20 0 15</inkml:trace>
  <inkml:trace contextRef="#ctx0" brushRef="#br0" timeOffset="137563.87">12382 15050 0,'0'-22'0,"0"44"16,0-65-16,0 22 0,-21 42 31,0 0-31,0 1 0,0 20 16,0 0-16,-22 1 0,22-1 0,0 0 15,0 1-15,0 20 0,-1-21 16,1 1-16,0-1 0,0 0 0,21 1 16,-21-22-16,21 21 0,0-21 0,0 22 15,0-22-15,0 0 0,21-21 16,0 21-16,0 0 0,0-21 0,22 0 16,-22 0-16,0 0 0,0 0 15,0 0-15,22-21 0,-22 0 0,0 0 16,0 0-16,0 0 0</inkml:trace>
  <inkml:trace contextRef="#ctx0" brushRef="#br0" timeOffset="137724.21">12023 15367 0,'0'0'16,"21"0"15,0 0-31,0 0 0,21 0 0,1 0 15,-1 0-15,0 0 0,1 0 16,-1 0-16,22-21 0,-22 0 0</inkml:trace>
  <inkml:trace contextRef="#ctx0" brushRef="#br0" timeOffset="138095.57">14372 15134 0,'0'0'0,"-21"0"16,21 21-16,-21-21 16,21 43-16,-21-22 0,21 0 0,0 0 15,-22 22-15,22-1 0,-21-21 16,0 21-16,21-20 0,0 20 16,-21-21-16,0 0 0,21 0 0,0 1 15,0 20-15,0-21 16,0 0-16,21-21 15,0 0-15,0 0 0,22 0 16,-22-21-16,21 21 0</inkml:trace>
  <inkml:trace contextRef="#ctx0" brushRef="#br0" timeOffset="138404.22">14901 15261 0,'0'-42'15,"0"84"-15,21-105 0,-21 42 0,0-1 0,-21 22 31,0 0-31,0 22 0,0-22 16,0 21-16,-1 0 0,-20 0 16,21 0-16,0 0 0,21 1 15,0-1-15,0 0 0,0 21 16,0-21-16,21-21 0,0 22 16,0-22-16,0 21 0,1-21 0,-1 21 15,21-21-15,-21 21 0,0 0 0,1-21 16,-1 21-16,0-21 0,-21 22 15,0-1-15,0 0 16,-21-21-16,0 21 0,-22-21 0,22 0 16,-21 0-16,-1 0 0,1 21 15,0-21-15,-1 0 0,1 0 0,0 0 16,-1 0-16,1-21 0,0 0 0,21 0 16</inkml:trace>
  <inkml:trace contextRef="#ctx0" brushRef="#br0" timeOffset="138572.2">14330 14986 0,'0'0'16,"0"-21"-16,21 21 31,0 0-15,0 0-16,0 0 0,1 0 15</inkml:trace>
  <inkml:trace contextRef="#ctx0" brushRef="#br0" timeOffset="138960.28">16362 14944 0,'0'-21'15,"0"-1"-15,0 44 16,0-1-16,0 21 16,-21-21-16,21 22 0,-22-1 15,22 0-15,-21 22 0,21-22 0,-21 0 16,0 22-16,21-22 0,-21 1 16,0-22-16,21 21 0,-22 0 15,1-20-15,21-1 0,0 0 0,0 0 16,0 0-16,0 0 0,21-21 31</inkml:trace>
  <inkml:trace contextRef="#ctx0" brushRef="#br0" timeOffset="139660.24">16700 15028 0,'0'-42'0,"0"84"0,22-105 16,-22 21-16,21 20 0,-21 44 31,0-1-31,0 0 16,0 21-16,0 1 0,0-1 0,0 0 15,0 1-15,0 20 0,0-21 16,0 1-16,0-1 0,0 0 0,0 1 16,0-1-16,0 0 0,0-20 0,0-1 15,0 0-15,-21 0 0,21 0 16,-22-21 15,22-21-31,0 0 0,0 0 16,0 0-16,0-1 0,22-20 15,-1 21-15,0-21 0,0-1 0,0 22 16,0-21-16,1-1 0,-1 1 16,21 21-16,-21-21 0,22 20 0,-22 22 15,0 0-15,0 0 0,0 0 16,0 0-16,1 22 0,-22 20 0,0-21 15,21 21-15,-21-20 0,0 20 0,0 0 16,0-21-16,0 22 0,0-22 16,0 21-16,0-21 0,0 1 0,0-1 15,0 0-15,21 0 16,0 0-16,0-21 0,22 0 0,-22 0 16,21 0-16,0 0 0,-20 0 15,20 0-15,0 0 0,1-21 16,-1 21-16,0-21 0,-21 0 0,22 0 15,-1-1-15,-21 1 0,22-21 0,-22 21 16,0-22-16,0 1 0,-21 0 16,21-1-16,-21 1 0,0 21 0,0-21 15,0 20-15,0 1 0,0 0 16,-21 21-16,21 21 16,-21 0-16,0 1 0,0 20 0,-1-21 15,22 21-15,0 1 0,-21-1 16,21 0-16,0-20 0,0 20 0,0-21 15,21 21-15,-21-20 0,22-1 16,-1 0-16,0 0 0,0-21 16,21 21-16,-20-21 0,-1 0 0,21 0 15,-21 0-15,22 0 0,-22 0 0,21 0 16,-21-21-16,22 21 0,-22-21 16,0 0-16,0 0 0,-21-22 0</inkml:trace>
  <inkml:trace contextRef="#ctx0" brushRef="#br0" timeOffset="139884.21">16362 15304 0,'0'0'0,"-43"21"0,22-21 16,0 0-16,0 0 0,63 0 31,-21 0-31,22 0 0,-1-21 16,22-1-16,-1 22 0,-21-21 0,43 0 15,-21 0-15,-1 0 0,22 0 0,-1-1 16</inkml:trace>
  <inkml:trace contextRef="#ctx0" brushRef="#br0" timeOffset="140453.21">19537 15071 0,'21'-21'16,"0"-1"-16,0 22 15,0-21-15,1 0 0,-1 0 0,0 0 16,21 0-16,-21-1 0,1 1 0,-1-21 16,-21 21-16,21 0 0,-21-1 15,21-20-15,-21 63 31,-21 0-31,0 22 16,21-22-16,-21 21 0,21 1 0,0-1 16,0 21-16,0-20 15,0 20-15,0-20 0,0 20 0,0-21 16,0 1-16,0-1 0,0 0 16,0 1-16,0-22 0,0 21 0,0-21 15,0 1-15,0-1 0,0 0 0,-22-21 16,1 0-16,0 21 0,0-21 15,0 0-15,-22 0 0,22 0 16,0 0-16,-21-21 0,21 21 0,-22-21 16,1 0-16,0-1 0,20 22 15,-20-21-15,21 0 0,-21 21 0,20-21 16,1 21-16,0 0 0,42 0 31,0 0-15,1 0-16,20 0 0,0 0 15,1-21-15,20 21 0</inkml:trace>
  <inkml:trace contextRef="#ctx0" brushRef="#br0" timeOffset="140931.22">20383 15134 0,'0'0'15,"0"-21"-15,-21 42 31,0-21-31,21 21 0,0 22 0,-21-22 16,21 0-16,-21 21 0,21 1 16,0-22-16,-21 21 0,21 1 0,0-22 15,0 0-15,0 21 0,0-21 0,0 1 16,-22-1-16,22 0 0,0 0 16,0 0-16,0-42 31,0 0-16,0 0-15,22 0 0,-1-22 16,-21 22-16,21-21 0,0-1 16,0 1-16,0 0 0,1-1 0,-1 1 15,21 0-15,-21-1 0,22 22 16,-1-21-16,0 42 0,-21-21 16,22 21-16,-22 0 0,21 0 0,-21 21 15,1 0-15,-1 0 0,-21 0 16,0 22-16,0-1 0,21 0 0,-21 1 15,0-1-15,0-21 0,0 22 0,0-1 16,0-21-16,0 0 0,0 0 16,0 22-16,0-22 0,0 0 15,0 0-15,21-21 16,0 0-16,0 0 16,1 0-16,-1 0 0,0-21 15,0 21-15,21-21 0,-20-21 16,-1 20-16</inkml:trace>
  <inkml:trace contextRef="#ctx0" brushRef="#br0" timeOffset="141160.24">21272 15050 0,'22'-43'0,"-86"297"0,106-465 0,-20 126 0,-22 43 15,0-1-15,0 1 0,0 21 16,0 0-16,-22 42 31,22 0-31,-21 0 0,0 21 0,21 1 16,-21-1-16,21 0 0,0 1 0,0-1 15,-21 0-15,21 22 0,0-22 16,-21 1-16,21-22 0,0 21 16,0 0-16,0-20 0,0-1 0,0 0 15,0 0-15,21 0 0,0-21 0,0 0 16,0 0-16,0 0 16,1-21-16,-1 21 0</inkml:trace>
  <inkml:trace contextRef="#ctx0" brushRef="#br0" timeOffset="141671.21">21738 15304 0,'0'0'0,"-21"21"0,42-21 47,0 0-47,0-21 16,1 21-16,20-22 0,-21 1 15,0 21-15,0-21 0,-21 0 0,22 0 16,-22 0-16,0-1 0,0 1 16,-22 21-1,-20 0-15,21 0 16,0 0-16,0 21 0,-22 1 0,22 20 15,0-21-15,-21 0 0,20 22 16,1-22-16,21 21 0,0-21 16,0 22-16,0-22 0,0 0 0,0 21 15,0-21-15,21 1 0,1-22 0,-1 21 16,21 0-16,0-21 0,-20 0 16,20 0-16,0 0 0,1 0 0,-22 0 15,21 0-15</inkml:trace>
  <inkml:trace contextRef="#ctx0" brushRef="#br0" timeOffset="141988.24">22098 15388 0,'0'-21'0,"0"127"16,0-191-16,0 22 0,0 42 0,0-22 0,21 22 15,-21 0-15,21 0 0,0 0 16,-21-1-16,22 1 0,-1 21 0,0 0 16,0 0-16,0 0 0,0 0 0,1 0 15,-1 0-15,-21 21 0,21 1 16,0-1-16,0 21 0,0-21 0,-21 22 15,0-22-15,22 21 0,-22-21 16,0 22-16,0-22 0,0 0 0,0 0 16,0 0-16,0 0 0,-22 1 15,22-44 17,0 1-17,0 0-15,0 0 16,0 0-16,0 0 0,0-1 0,0 1 15,0 0-15,0 0 0,0 0 16,0 0-16,0-1 0,0 1 0,0-21 16,0 21-16,0 0 0,0-1 0</inkml:trace>
  <inkml:trace contextRef="#ctx0" brushRef="#br0" timeOffset="142195.87">21103 15071 0,'0'0'0,"-42"0"0,-1 0 31,65 0-31,20 0 16,-21 0-16,21 0 0,1 0 15,20-21-15,1-1 0,-1 22 0,22-21 16,0 21-16,-1-21 0,22 21 0,-21-21 15</inkml:trace>
  <inkml:trace contextRef="#ctx0" brushRef="#br0" timeOffset="142895.76">23347 15240 0,'0'0'16,"-21"0"-16,-22 21 0,22 0 0,0-21 0,0 0 16,0 0-16,-1 0 0,1 0 0,0 0 15,21-21 1,21 21-16,0-21 16,1 0-16,-1 0 0,0-22 15,0 22-15,0 0 0,22-21 16,-22 21-16,0-1 0,0-20 0,0 21 15,-21-21-15,0 20 0,0-20 16,0 21-16,0 0 0,0 0 16,-21 21-16,0 0 15,0 0-15,0 0 0,-1 0 0,1 21 16,0 21-16,0-21 0,0 22 0,0-1 16,-1 0-16,1 22 0,21-1 15,-21 22-15,0-22 0,0 22 0,0-21 16,-1-1-16,1 22 0,0-22 15,-21 22-15,21 0 0,-43 63 16,22-64-16,-1 1 0,22 0 16,-21-1-16,0-20 0,20 21 0,1-1 15,0 1-15,0-22 0,0 22 16,0-21-16,21-1 0,0 1 0,0-1 16,0-21-16,0 1 0,0-22 15,0 21-15,0-21 0,21-21 16,21 0-16,-21 0 0,22 0 15,-1-21-15,-21 0 0,21-21 16,1 21-16,-1-22 0,0 1 0,1 0 16,-1-1-16,0-20 15,-20-1-15,-1 1 0,0 20 0,-21-20 16,0-1-16,0 1 0,0-43 16,0 43-16,-21 20 0,0 1 15,-1-22-15,-20 22 0,21 0 0,-21-1 16,20 1-16,-20 21 0,21-21 15,-21 20-15,20 1 0,1 0 0,21 0 16,0 0-16,0 0 0,0-1 0,0 1 16,0 0-16,21 21 15,22-21-15,-1 0 0,-21 0 0,43-1 16,-22 1-16,0 21 0,22-21 16</inkml:trace>
  <inkml:trace contextRef="#ctx0" brushRef="#br0" timeOffset="143339.66">23643 15261 0,'0'0'16,"0"-21"-16,0 0 0,-21 21 0,0 0 15,0 0-15,-1 0 0,1 0 16,0 0-16,0 0 0,0 0 0,0 0 16,-1 21-16,1 21 0,-21-20 15,21-1-15,0 21 0,21 0 16,-22-20-16,22 20 0,-21-21 0,21 0 15,0 0-15,0 1 0,0-1 16,0 0-16,0 0 0,0 0 16,21-21-16,1 0 0,-1 0 15,0 0-15,0 0 16,0 0-16,0-21 0,22 21 0,-22-21 16,0 0-16,0 0 0,0-1 15,1 1-15,-1-21 0,0 21 0,0 0 16,0-22-16,0 22 0,-21 0 0,0 0 15,22 0-15,-44 21 32,1 21-32,21 0 15,-21 0-15,0 0 0,21 22 16,0-22-16,-21 0 0,21 0 0,-21 21 16,21-20-16,0-1 0,0 0 15,0 0-15,0 0 0,21 0 16,0-21-16,0 0 0,0 0 15,0 0-15,1 0 0,20 0 16,-21 0-16</inkml:trace>
  <inkml:trace contextRef="#ctx0" brushRef="#br0" timeOffset="143576.56">24172 15367 0,'0'0'15,"0"-21"-15,0 0 0,-21 21 16,0 0-16,0 0 0,0 0 15,-1 0-15,1 21 0,0 0 16,-21 0-16,21 0 0,-1 1 16,22-1-16,-21 21 0,21-21 0,-21 0 0,21 1 15,0-1-15,0 0 0,0 0 16,21 0-16,0-21 0,1 21 16,-1 1-16,0-22 0,0 0 0,21 0 15,-20 0-15,-1 0 0,42 0 16,-42 0-16,1 0 0,20-22 15,-21 22-15</inkml:trace>
  <inkml:trace contextRef="#ctx0" brushRef="#br0" timeOffset="143921.07">24363 15494 0,'21'0'15,"0"0"-15,0 0 16,0 0-16,1 0 0,-1 0 15,0 0-15,0 0 16,0 0-16,-21-21 0,21 21 0,-21-21 16,22 0-16,-22-1 15,0 1-15,0 0 16,-22 21-16,-20 0 0,21 0 16,0 0-16,-22 0 0,1 0 15,0 21-15,21 0 0,-22 1 0,1-1 16,0 21-16,20-21 0,1 0 15,0 22-15,21-22 0,0 0 0,0 0 16,0 0-16,0 1 0,21-1 0,0 0 16,1-21-16,-1 21 0,0-21 15,21 0-15,1 0 0,-22 0 0,63 0 16,-41 0-16,-1 0 0,22 0 16,-1-21-16,-21 0 15,22 0-15,-22-1 0</inkml:trace>
  <inkml:trace contextRef="#ctx0" brushRef="#br0" timeOffset="145222.79">1926 17039 0,'-21'0'16,"0"-42"-1,0 42 1,21 21 0,-22 21-16,22-20 15,0-1-15,0 21 0,0-21 16,0 22-16,0-1 0,0-21 16,0 21-16,-21 1 0,21-22 0,0 21 15,0-21-15,0 1 0,0-1 16,0 0-16,21-42 15,1 21 1,-22-21-16,21-1 0,0 1 16,0 0-16,0 0 0,0 0 0,-21-22 15,22 22-15,-1 0 0,-21 0 16,0 0-16,21 0 0,-21-1 16,0 1-16,21 21 15,-21 21 1,0 1-16,0-1 0,0 0 0,21 0 15,-21 0-15,21 22 0,-21-22 16,22 21-16,-22-21 0,21 0 0,0 22 16,0-22-16,0 0 0,0-21 15,1 0-15,-1 21 0,21-21 16,-21 0-16,22 0 0,-1-21 0,0 0 16,1 0-16,-1 0 0,0-1 15,-21 1-15,22-21 0,-1 21 0,-21-22 16,0 22-16,1-21 0,-22 0 15,0 20-15,0-20 0,0 0 16,-22-1-16,-20 22 0,21-21 16,-21 21-16,-1-22 0,1 22 0,21 21 15,-22 0-15,1 0 0,0 0 16,-1 0-16,22 0 0,-21 21 16,21 1-16,-22-1 0,22 0 0,21 0 15,0 0-15,0 0 0,0 1 16,0-1-16,0 0 0,0 0 0,21 0 15,1 0-15,20-21 0,0 0 16,1 0-16,-1 0 0</inkml:trace>
  <inkml:trace contextRef="#ctx0" brushRef="#br0" timeOffset="145848.23">3027 16870 0,'21'-42'15,"-42"84"-15,42-106 0,-21 43 0,0 0 16,-21 21-1,0 0-15,-1 0 0,22 21 16,-21 0-16,21 1 0,-21 20 0,21-21 16,-21 21-16,21 1 0,0-1 15,0 0-15,0 1 0,0-1 16,0 0-16,0 1 0,0-1 0,0 0 16,0 1-16,0-22 15,0 21-15,0-21 0,0 1 0,0-1 16,0 0-16,0 0 0,0-42 47,0 0-47,0 0 0,0-1 0,0 1 15,0 0-15,0-21 0,0 21 16,21-1-16,0 1 0,-21 0 0,21 0 16,1 0-16,-1 21 15,-21-21-15,21 21 0,0 0 16,0 0-16,0 0 0,-21 21 0,0 0 15,22 0-15,-22 0 16,21 0-16,-21 1 0,0-1 0,0 21 16,0-21-16,21 0 15,-21 1-15,21-22 0,-21 21 0,21-21 16,0 21-16,1-21 0,-1 0 16,0 0-16,0-21 0,21 0 15,-20 21-15,-1-22 0,0 1 16,0 0-16,0 0 0,-21 0 0,21 0 15,-21-1-15,0 1 0,0 0 16,0 0-16,0 0 0,0 0 16,0-1-16,0 44 31,0-1-31,0 0 0,0 0 16,0 0-16,0 0 0,0 1 0,0-1 15,-21 0-15,21 21 0,0-21 16,0 1-16,0-1 15</inkml:trace>
  <inkml:trace contextRef="#ctx0" brushRef="#br0" timeOffset="146028.18">3556 17039 0,'-21'-21'0,"42"42"0,-42-63 15,0 42-15,-1 0 0,1 0 16,0 21 0,21 0-16,0 0 15,21 1 1,0-22-16,22 21 16</inkml:trace>
  <inkml:trace contextRef="#ctx0" brushRef="#br0" timeOffset="146280.23">4085 17060 0,'-63'43'16,"63"-22"-16,-22 0 16,1 0-16,0 0 0,0 1 15,21 20-15,0-21 0,0 21 0,0-20 16,0 20-16,0-21 0,0 21 15,0-20-15,0 20 0,0-21 0,0 0 16,21 0-16,0 1 0,0-22 16,1 0-16,-1 0 0,21 0 15,-21 0-15,0 0 0,22-22 16,-1 1-16,-21 0 0,22 0 0,-1 0 16,0-22-16</inkml:trace>
  <inkml:trace contextRef="#ctx0" brushRef="#br0" timeOffset="146708.16">4551 16828 0,'0'0'16,"0"-22"-16,-21 1 0,-1 21 15,1 0-15,21 21 16,0 1-16,0 20 0,0-21 0,0 21 16,0 1-16,0-1 15,0 0-15,0 1 0,0-22 0,0 21 16,0 1-16,0-1 0,-21-21 15,21 21-15,0-20 0,0 20 0,0-21 16,0 0-16,0 0 0,0 1 16,0-44 15,0 1-31,21 21 0,0-21 0,-21 0 16,22 0-16,-1-22 0,0 22 15,0 0-15,0-21 0,0 21 16,1-22-16,-1 22 0,0 0 0,21 0 15,-21 0-15,1 21 0,-1 0 16,0 21-16,0 0 16,0 0-16,-21 0 0,21 0 0,-21 22 15,22-22-15,-22 0 0,0 21 16,0-20-16,0 20 0,-22 0 0,1-21 16,0 22-16,21-22 0,0 0 15,-21 0-15,21 0 0,0 1 0,21-22 16,0 0-1,0 0-15,1-22 0,20 1 0</inkml:trace>
  <inkml:trace contextRef="#ctx0" brushRef="#br0" timeOffset="149323.7">6752 16743 0,'0'0'0,"-21"-21"0,21 0 0,-21-1 0,21 1 16,-21 0-16,-1 0 0,1 21 16,0-21-16,0 21 0,0 0 0,0 0 15,-1 0-15,1 0 0,0 0 16,0 0-16,0 21 0,0 0 0,-1 0 16,1 22-16,0-1 0,0 0 15,21 22-15,0-22 0,0 22 16,0-22-16,0 21 0,0-20 15,0 20-15,0-20 0,0-1 0,0 0 16,0 22-16,21-43 0,0 21 16,0 1-16,-21-22 0,22 0 0,20 0 15,-21 0-15,0-21 0,22 0 16,-22 0-16,21 0 0,0-21 0,-20 21 16,20-21-16,21 0 0,-20-22 15,-1 22-15,0 0 0,1-21 0,-1 21 16,0-22-16,1 1 0,-22 0 15,21 20-15,-21-20 0,-21 0 0,0 21 16,22-1-16,-22 1 0,0 0 16,0 0-16,-22 42 31,1 0-31,21 22 0,0-22 16,-21 0-16,21 0 0,0 21 0,0-20 15,0-1-15,0 21 0,0-21 16,0 0-16,0 1 0,21-1 0,0 0 15,1-21-15,-1 21 0,21-21 16,-21 0-16,0 0 0,22 0 0,-1 0 16,-21 0-16,22-21 0,-1 21 15,0-21-15,-21 0 0,22-1 0,-1 1 16,-21 0-16,22 0 0,-22 0 16,-21 0-16,0-22 0,0 22 15,0-21-15,0 21 0,-21-22 16,-1 1-16,-20 21 0,21-22 0,-21 22 15,-1 0-15,1 0 0,0 0 16,-1 21-16,1 0 0,0 0 0,20 21 16,-20 0-16,21 0 0,0 22 15,0-22-15,21 21 0,0 0 0,0 1 16,0-22-16,0 21 0,0-21 16,0 22-16,21-22 0,0 0 0,0 0 15,0 0-15,0-21 0,22 0 16,-22 0-16,21 0 0,1 0 15,-1 0-15,0 0 0,1 0 0,-1-21 16,21 0-16,-20 0 0,-1 0 16,0 0-16,1-1 0,-1 1 0,-21-21 15,22 21-15,-22-22 0,0 22 16,0-21-16,-21 21 0,0 0 0,0-1 16,0 1-16,0 42 31,0 1-31,0-1 0,0 0 15,0 0-15,0 0 0,0 22 0,0-22 16,0 0-16,0 21 0,0-21 16,-21 1-16,21-1 0,0 0 15,0 0-15,0 0 0,0 0 0,0 1 16,0-44 15,0 1-31,21 0 16,0 0-16,-21 0 0,21 0 0,1-1 15,-1-20-15,21 21 0,-21-21 16,0 20-16,1-20 0,-1 21 0,0 0 16,0-22-16,0 43 0,0-21 15,1 0-15,-1 21 0,0 0 0,0 21 16,-21 0-16,21 1 16,-21-1-16,0 0 0,0 21 15,0-21-15,0 22 0,0-22 0,0 21 16,0-21-16,0 22 0,0-22 15,0 0-15,0 0 0,0 0 0,0 1 16,21-1-16,1 0 16,-1-21-16,0 0 0,0 0 15,0 0-15,0 0 0,1 0 16,-1-21-16,21 21 0,-21-21 0,22-1 16,-22 1-16,21 0 0,-21 0 15,22 0-15,-22-22 0,0 22 0,0-21 16,0 0-16,0 20 0,-21-20 15,0 21-15,0-21 0,0 20 16,0 1-16,-21 21 0,0 0 16,0 21-16,-21 22 15,20-22-15,1 0 0,21 21 16,0-20-16,0 20 0,0-21 16,0 0-16,0 22 0,0-22 0,21 0 15,1 0-15,-1 0 0,0-21 16,0 21-16,-21 1 0,21-22 0,0 0 15,1 0-15,-44 0 32,1-22-17,0 1-15,0 0 0,0 0 16,0 0-16,-1 0 0,1-1 0,0 22 16,0-21-16,0 0 0,0 21 15,21 21 16,0 0-31,0 1 0,0-1 0,0 0 16,21 0-16,0 0 0,-21 0 0,21 1 16,0-1-16,0-21 0,1 21 15,-1-21-15,0 0 0,0 21 0,21-21 16,-20 0-16,-1 0 0,63 0 16,-62 0-16,20-21 15,-21 0-15,21 0 0,-20 21 16,20-22-16,-21 1 0,0 0 0,0-21 15,1 21-15,-1-1 0,-21-20 16,0 21-16,21-21 0,-21-1 0,0 22 16,0 0-16,0-21 0,0 20 0,0 1 15,0 42 1,0 22 0,0-22-16,0 0 15,0 21-15,0-20 0,0 20 16,0-21-16,0 0 0,0 22 15,0-22-15,0 0 0,0 0 0,0 21 16,0-20-16,21-22 16,-21 21-16,21-21 0,0 0 0,1 0 15,20 0-15,-21 0 0,0 0 16,0-21-16,22 21 0,-22-22 16,21 1-16,-21 0 0,22 0 0,-22 0 15,21 0-15,-21-22 0,1 22 16,20-21-16,-21-1 0,0 22 15,0-21-15,1 0 0,-1 20 0,-21-20 16,0 0-16,-21 42 16,-1 0-16,1 0 15,0 0-15,0 21 0,-21 21 16,20-21-16,1 22 0,21-22 0,0 21 16,0-21-16,0 22 0,0-22 15,0 21-15,0-21 0,21 1 0,1-1 16,20 0-16,-42 0 15,21-21-15,0 0 0,0 21 0,-21-42 47,0 0-31,-21 21-16,0 0 0,0-21 16,0 21-16,0 0 15,-1 0-15,22 21 16,-21-21-16,21 21 0,0 0 15,0 0-15,21-21 16,1 22-16,-1-1 0,0-21 0,21 0 16,-21 0-16,1 0 15,-1 0-15,0 0 0,21 0 0,-21 0 16,22 0-16,-22-21 0,21 21 0,1-22 16,-22 1-16,21 0 15,-21 0-15,22-21 0,-22-1 0,21 22 16,-21-42-16,0 20 0,1-20 0,-1 20 15,0-20-15,-21-1 0,0 22 16,0-21-16,0 20 0,0-41 16,0 62-16,0 1 0,0 0 15,0 0-15,0 42 16,0 21 0,0-20-16,0 20 0,0 0 0,0 1 15,-21-1-15,21 0 0,0 22 16,-21-22-16,21 0 0,0 1 0,0-1 15,0 0-15,0 1 0,0-1 16,0 0-16,0-20 0,0-1 0,0 21 16,0-21-16,0 0 0,0 1 15,0-1-15,21-21 32,0 0-32,0 0 0,0 0 15,0-21-15,1-1 16,-1 1-16,0 0 0,0 0 15,0 0-15,0 0 0</inkml:trace>
  <inkml:trace contextRef="#ctx0" brushRef="#br0" timeOffset="149519.62">10456 16849 0,'0'0'0,"-21"0"0,42 0 31,0 0-16,1 0-15,-1 0 0,21 0 16,-21 0-16,0 0 0,1-21 16,-1 21-16,0-22 0,21 22 0,-21 0 15,1-21-15,-1 0 0,-21 0 16</inkml:trace>
  <inkml:trace contextRef="#ctx0" brushRef="#br0" timeOffset="149695.56">9673 16616 0,'-21'21'0,"42"-42"0,-63 42 16,42 0-16,-21 0 16,21 1-16,0-1 15,21-21 1,0 0-16,0 0 0,21 0 15</inkml:trace>
  <inkml:trace contextRef="#ctx0" brushRef="#br0" timeOffset="150808.79">12531 16468 0,'-22'0'31,"1"0"-15,0 0-16,0 0 0,0 21 16,0 0-16,-1 0 0,22 0 15,-21 1-15,0-1 0,21 21 0,-21-21 16,0 22-16,21-1 0,0 0 16,-21-21-16,21 22 0,0-22 0,0 21 15,0-21-15,0 1 0,0-1 16,21-21-16,0 0 0,0 0 15,0 0-15,0 0 0,22 0 0,-22 0 16,0-21-16,0-1 0,0 1 16,1 0-16,-1 0 0,0 0 15,-21 0-15,0-22 0,0 22 16,0-21-16,0 21 0,-21-43 16,0 22-16,-1 21 0,1-1 15,-21 1-15,21 0 0,0 0 0,-1 0 16,1 21-16,0 0 0,0-21 0,42 21 31,0 0-15,0 0-16,1 0 0,20 0 15,-21 0-15,21 0 0,1 0 0,-1 0 16,0-22-16,1 22 0,-1-21 0,0 21 16,1-21-16,-1 21 15,0-21-15,1 21 0,-22-21 0,0 0 16,0-1-16,-21 1 15,0 0 1,-21 21-16,0 0 16,0 0-16,0 0 15,-1 21-15,22 0 16,-21 1-16,21-1 16,-21 21-16,21-21 0,0 22 15,0-1-15,0 0 0,0 1 0,0-1 16,0 0-16,0 22 0,0 42 15,0-64-15,0 21 0,0-20 16,0-1-16,0 22 0,0-22 16,0 0-16,0-21 0,0 22 0,-63 63 78,63-149-63,0 22-15,-22 0 0,22-21 16,-21-1-16,21 1 0,0 0 0,0-1 16,0-20-16,0 20 0,0-20 15,0-1-15,21 22 0,1-21 16,-1 20-16,21 1 0,-21 0 0,22 20 16,-1-20-16,0 21 0,22 0 15,-22 0-15,22-1 0,41 1 16,-41 21-16</inkml:trace>
  <inkml:trace contextRef="#ctx0" brushRef="#br0" timeOffset="153463.18">14732 16785 0,'21'-21'47,"-21"0"-47,0 0 15,0 0-15,0-1 0,0 1 16,0 0-16,0 0 0,0 0 15,0 0-15,0-1 0,0 1 16,0 0-16,0 42 31,0 0-15,0 1-16,0 20 0,0-21 0,0 21 16,0-20-16,0 20 0,0 0 0,0 1 15,0-1-15,0-21 0,0 21 16,0 43-16,0-64 0,0 22 15,0-22-15,0 0 0,0 0 16,0 0-16,0 0 0,0 1 0,0-1 16,-21-21-1,0 0-15,0 0 0,-1 0 16,1 0-16,0 0 0,0 0 16,-21 0-16,20 0 0,-20 0 0,21 0 15,-21 0-15,20 0 0,1 0 0,0 0 16,0 0-16,42 0 31,0 0-31,0 0 0,22-21 16,-22 21-16,21 0 0,1 0 0,-1 0 15,-21 0-15,21 0 0,1 0 16,-1 0-16,0 0 0,1 0 0,-1 0 16,0-22-16,1 22 0,-1 0 15,-21 0-15,0 0 0,1 0 16,-1 0-1,0-21 1</inkml:trace>
  <inkml:trace contextRef="#ctx0" brushRef="#br0" timeOffset="154127.79">16065 16574 0,'0'0'0,"-21"-22"0,21 1 15,-21 21-15,21-21 0,-21 0 16,21 0-16,-21 21 16,0 0-16,-1 0 15,1 0-15,0 0 16,0 0-16,0 21 0,0 0 16,-1 0-16,1 22 0,0-22 15,0 21-15,0 0 0,0 22 0,-1-22 16,22 1-16,-21-1 0,0 21 0,0-20 15,21-22-15,0 21 0,0 1 16,0-22-16,0 0 0,0 0 0,0 0 16,21-21-16,0 0 0,0 21 15,22-21-15,-22 0 0,0 0 16,0-21-16,0 21 0,1-21 16,20 0-16,-21 0 0,0 0 15,0-22-15,1 22 0,-1-21 16,0-1-16,0 1 0,0 0 0,0-1 15,-21-41-15,0 41 0,0 22 16,0 0-16,0 0 0,0 0 16,0 42-1,0 0-15,0 21 16,-21-20-16,0 20 0,21 0 0,-21 1 16,21-1-16,0 0 0,0-21 15,-21 22-15,21-1 0,0-21 16,0 22-16,0-22 0,0 0 0,21 0 15,0 0-15,0-21 16,0 0-16,22 0 0,-22 0 0,0 0 16,21 0-16,1 0 0,-22-21 15,21 0-15,-21 0 0,22 0 0</inkml:trace>
  <inkml:trace contextRef="#ctx0" brushRef="#br0" timeOffset="154579.28">16595 16468 0,'0'0'0,"0"-21"0,0 42 16,0 0 0,-22 0-16,1 0 0,0 22 15,21-22-15,0 21 0,-21 0 16,21 1-16,-21 20 0,21-20 16,-21-1-16,21 0 0,0 1 0,0-1 15,0-21-15,0 21 0,0-20 16,0-1-16,0 0 0,0 0 0,0 0 15,0-42 17,0 0-32,0 0 15,0 0-15,0-1 0,0 1 16,21-21-16,-21 21 0,21-22 0,0 22 16,0-21-16,0 21 15,1 0-15,-1-1 0,0 1 0,0 0 16,21 21-16,-20 0 0,-1 0 0,0 0 15,0 0-15,0 0 0,0 21 16,1 0-16,-1 1 0,-21 20 0,0-21 16,0 0-16,0 0 0,0 22 15,0-22-15,-64 21 0,43-21 16,-21 1-16,-1-1 0,1 0 16,21-21-16,-21 21 0,-1-21 15,22 0-15,0 0 0,0 0 16,21-21-16,21 0 15,21 0-15</inkml:trace>
  <inkml:trace contextRef="#ctx0" brushRef="#br0" timeOffset="154964.23">17357 16743 0,'0'0'0,"21"-21"0,0 0 0,0 21 0,-21-22 16,0 1-16,-21 21 15,-21 0-15,20 0 0,1 0 16,-21 0-16,21 21 0,-22-21 16,22 22-16,-21-1 0,21 0 15,0 0-15,-1-21 0,1 21 0,21 0 16,0 1-16,0-1 0,21 0 16,1 0-16,-1-21 0,0 21 15,21 0-15,1-21 0,-22 22 16,21-1-16,-21 0 0,22-21 0,-1 21 15,-21 0-15,0 0 0,0 1 16,1-22-16,-22 21 0,0 0 0,0 0 16,-22-21-16,1 0 0,-21 21 15,0-21-15,-1 21 0,1-21 16,-22 0-16,22 0 0,-21 0 16,20 0-16,1 0 0,21 0 0,-22 0 15,22-21-15,21 0 0,0 0 16,0 0-16,21 0 15,1-1-15,-1 1 0,0-21 16,21 21-16</inkml:trace>
  <inkml:trace contextRef="#ctx0" brushRef="#br0" timeOffset="155208.24">17886 16383 0,'0'0'16,"0"21"-1,0 0 1,-21 1-16,21-1 0,-22 21 16,22 0-16,0 1 0,-21-1 0,0 0 15,21 1-15,-21-1 0,0 0 16,21 1-16,0 20 0,0-42 0,0 22 16,-21-1-16,21-21 0,0 22 15,0-22-15,0 0 0,0 0 0,21 0 16,0-21-16,0 0 15,0 0-15</inkml:trace>
  <inkml:trace contextRef="#ctx0" brushRef="#br0" timeOffset="155400.22">17611 16955 0,'0'-22'31,"21"22"-31,0 0 0,0 0 16,0-21-16,0 21 0,22 0 16,-22-21-16,21 21 0,1 0 0,-22-21 15,21 21-15,0-21 0,1 21 16,-1-21-16,0 21 0,-20 0 0,20 0 16</inkml:trace>
  <inkml:trace contextRef="#ctx0" brushRef="#br0" timeOffset="155812.22">18140 16891 0,'0'0'15,"-21"0"-15,21-21 16,0 0 0,0 0-16,0-1 0,21 22 15,0-21-15,-21 0 0,21 21 16,0-21-16,0 0 0,1 21 15,-1 0-15,0 0 0,0 0 16,0 0-16,0 0 0,1 21 0,-1 0 16,0 0-16,0 0 0,0 1 15,0 20-15,1 0 0,-22-21 0,0 22 16,0-22-16,0 21 0,0-21 0,0 22 16,-22-22-16,1 0 0,0-21 15,0 21-15,0 0 0,0-21 0,-1 0 16,1 0-16,0 0 15,0 0-15,21-21 16,0 0-16,0 0 16,21 0-1,0 0-15,0-1 0,1 1 0,-1 0 16,0-21-16,0 21 0,0-1 16,0-20-16,22 21 0,-22 0 15,0 0-15,0-1 0,0 1 0,22 21 16,-22-21-16,0 21 0</inkml:trace>
  <inkml:trace contextRef="#ctx0" brushRef="#br0" timeOffset="156275.69">19008 16679 0,'0'-21'16,"0"42"-16,0-63 0,-22 21 15,1 21 1,0 0-16,0 0 0,0 0 15,0 0-15,-1 21 0,1 0 16,0 0-16,0 22 0,-21-22 0,20 21 16,1 1-16,0-22 0,-21 21 0,21 0 15,-1 1-15,22-22 0,0 21 16,-21-21-16,21 22 0,0-22 16,0 0-16,0 0 0,21 0 15,1-21-15,-1 0 0,0 0 16,0 0-16,0 0 0,0 0 15,1 0-15,-1 0 0,0 0 0,0-21 16,21 0-16,-20 0 0,-1 0 0,-21 0 16,21-22-16,0 22 0,0-64 15,0 43-15,-21 21 0,0-21 16,0 20-16,0 1 0,0-21 16,0 63-1,0 0-15,0 0 16,0 1-16,0-1 0,0 21 0,0-21 15,0 22-15,0-22 0,0 0 16,0 21-16,0-21 0,0 1 0,0-1 16,0 0-16,0 0 0,0 0 15,22 0-15,-1-21 16,0 0-16,0 0 0,0 0 0,0 0 16,1 0-16</inkml:trace>
  <inkml:trace contextRef="#ctx0" brushRef="#br0" timeOffset="156752.18">19410 16806 0,'0'-42'16,"0"84"-16,0-105 0,0 21 0,0 20 0,0 1 15,0 0-15,-21 21 16,-1 0-16,22 21 0,-21 0 16,0 1-16,21 20 0,-21-21 15,21 21-15,-21 1 0,21-1 0,-21 0 16,21-20-16,0 20 0,0 0 15,0-21-15,0 1 0,0-1 0,0 21 16,21-21-16,0-21 0,0 21 16,21 1-16,-20-22 0,20 0 0,-21 0 15,21 0-15,1 0 0,-22 0 0,21 0 16,-21-22-16,22 1 16,-22 0-16,21 0 0,-21 0 0,1-22 15,-1 1-15,0 0 0,0-1 16,0-20-16,-21 21 0,21-22 0,1 1 15,-22 20-15,21 1 0,-21-22 0,21 43 16,-21-21-16,0 21 0,0-22 16,0 65-1,-21 20 1,21-21-16,-21 21 0,-1 1 0,1-1 16,0 0-16,0 22 0,21-22 15,0 1-15,-21-1 0,21 21 0,0-41 16,0 62-16,0-41 0,0-22 15,21 0-15,0 0 0,0 0 16,-21 0-16,21-21 0,1 0 0,-1 0 16,0 0-16,0 0 15,0 0-15,0 0 0,1-21 0</inkml:trace>
  <inkml:trace contextRef="#ctx0" brushRef="#br0" timeOffset="156940.23">19791 16849 0,'0'0'0,"-21"0"31,21 21-31,21-21 16,0 0 0,0 0-16,21 0 15,-20 0-15,-1 0 0,0 0 16,0-21-16,21 21 0,-20 0 0</inkml:trace>
  <inkml:trace contextRef="#ctx0" brushRef="#br0" timeOffset="157784.62">20743 16806 0,'0'0'0,"0"-21"15,-21 21 1,0 0-16,0 21 16,21 1-16,0-1 0,-21 0 15,21 0-15,-22 0 0,22 0 0,0 22 16,0-22-16,-21 0 0,21 21 16,-21-20-16,0-1 0,21 0 0,0 0 15,-21 0-15,0 0 0,21 1 16,-22-1-16,1-21 0,0 0 15,21-21 17,0-1-32,0 1 0,0 0 0,0 0 15,0 0-15,0-22 0,21 22 16,0-21-16,1 0 0,20-1 0,-21 22 16,21-21-16,1-1 15,-1 22-15,0 0 0,1 0 0,-1 0 16,0 21-16,-20 0 0,20 0 15,-21 21-15,21 0 0,-20 21 0,-1-20 16,0 20-16,-21 0 0,0 1 16,0-22-16,0 21 0,0 0 0,0-20 15,0 20-15,0-21 0,0 0 16,0 0-16,0 1 0,0-1 0,0 0 16,-21-21-16,0 0 15,21-21 1,0 0-16,-22-1 15,22 1-15,0 0 16,0 0-16,0-21 0,0 20 0,22-20 16,-22 0-16,21-1 0,0 22 15,0-21-15,0 0 0,0 20 0,22 1 16,-22 0-16,21 0 0,-21 21 16,22 0-16,-22 0 0,21 21 0,-21 0 15,1 22-15,-22-22 0,0 21 16,21-21-16,-21 22 0,0-22 0,0 21 15,-21 22-15,21-43 16,-22 0-16,1 0 0,21 0 0,0 0 16,0 1-16,21-22 31,1-22-15,20 22-16,-21-21 0</inkml:trace>
  <inkml:trace contextRef="#ctx0" brushRef="#br0" timeOffset="158136.34">21717 16997 0,'21'0'0,"0"0"16,0 0-16,1 0 15,-1-21-15,0 21 0,0-21 16,0 21-16,0-22 0,-21 1 15,22 0-15,-22 0 0,0 0 16,0 0-16,0-1 0,-22 1 16,1 21-16,0 0 0,0 0 15,0 0-15,0 0 0,-1 21 16,-20 1-16,21-1 0,0 0 0,0 0 16,-1 21-16,22-20 0,0-1 15,0 21-15,0-21 0,0 0 16,0 1-16,0-1 0,0 0 0,43 0 15,-22 0-15,0 0 0,0 1 16,0-22-16,22 0 0,-1 0 0,0 0 16,1 0-16,-1 0 0,0 0 15,1 0-15,-1-22 0,0 22 0,-20-21 16,20 0-16</inkml:trace>
  <inkml:trace contextRef="#ctx0" brushRef="#br0" timeOffset="158375.89">22458 16574 0,'0'-22'0,"0"44"0,0-65 0,0 22 16,0 0-16,-21 42 31,21 0-31,-22 0 0,1 22 0,21-1 16,0 0-16,-21 1 0,0-1 16,0 0-16,21 22 0,0-22 0,-21 1 15,21-1-15,-22-21 0,22 21 16,0 1-16,0-22 0,0 0 0,0 0 15,0 0-15,0 1 0,0-1 16,22-21 0,-1 0-16,0 0 0,0-21 0,0-1 15,0 1-15</inkml:trace>
  <inkml:trace contextRef="#ctx0" brushRef="#br0" timeOffset="158821.28">22839 16595 0,'0'-21'15,"0"42"-15,0-64 0,0 22 0,0 0 16,0 42 0,0 0-1,-21 22-15,-1-22 0,22 21 0,-21 1 16,21-1-16,0 0 0,-21 1 0,21-1 16,0 0-16,0 1 0,-21-22 15,21 21-15,0-21 0,0 0 16,0 1-16,0-1 0,0 0 15,-21 0-15,0-21 16,21-21 15,0 0-31,0 0 0,21-1 16,0 1-16,0 0 0,0 0 0,22-21 16,-22 20-16,0-20 0,21 21 0,-21-21 15,22 20-15,-22 1 0,0 21 16,0 0-16,0 0 0,1 0 15,-22 43-15,0-22 16,0 0-16,0 21 0,0-21 0,0 22 16,0-22-16,0 21 15,-22-21-15,22 1 0,0-1 0,0 0 16,-21 0-16,0 0 16,0-21-1,0 0-15,0 0 16,-1 0-16,1-21 0,0 0 15</inkml:trace>
  <inkml:trace contextRef="#ctx0" brushRef="#br0" timeOffset="159017.23">22077 16764 0,'0'0'0,"-21"0"0,-1 0 0,22 21 16,22-21-1,-1 0 1,21 0-16,-21 0 0,22 0 0,20 0 16,-21 0-16,22 0 0,-1 0 15,1 0-15,21 0 0,-22 0 0,1 0 16,20 0-16</inkml:trace>
  <inkml:trace contextRef="#ctx0" brushRef="#br0" timeOffset="159416.15">23495 16679 0,'-42'0'31,"20"0"-31,1 0 0,0 22 16,0-22-16,0 21 0,0 0 0,-1 0 16,1 0-16,0 0 0,0 22 0,0-22 15,21 0-15,0 21 0,-21-20 16,21 20-16,-22-21 0,22 0 0,0 22 15,0-22-15,0 0 0,0 0 16,0 0-16,22-21 0,-1 21 0,0-21 16,0 0-16,0 0 0,0 22 15,1-22-15,-1 0 0,21 0 16,-21 0-16,0-22 0,22 22 16,-22-21-16,0 0 0,0 0 0,-21 0 15,21 0-15,-21-1 0,22 1 16,-22-21-16,0 21 0,0 0 0,0-22 15,0 22-15,-22 0 0,1 0 0,0 0 16,0-1-16,0 1 0,0 21 16,-1 0-16,1 0 0,0 0 15,21 21 1,0 1-16,0-1 0,0 0 16,21-21-16,0 21 0,1 0 15</inkml:trace>
  <inkml:trace contextRef="#ctx0" brushRef="#br0" timeOffset="159903.84">24257 16891 0,'0'-21'0,"0"42"0,0-63 0,0-1 16,0 22-16,0 0 0,0 0 0,-21 0 15,0 0-15,-1-1 16,1 22-16,-21 0 0,21 0 0,-22 0 15,1 0-15,0 0 0,21 22 16,-22-1-16,22 0 0,0 21 0,0-21 16,0 22-16,-1-22 0,22 21 15,0 1-15,0-22 0,0 21 0,0-21 16,0 0-16,0 1 0,22-1 0,-1 0 16,0 0-16,0-21 0,21 0 15,-20 21-15,20-21 0,-21 0 0,0 0 16,22 0-16,-22-21 0,21 0 15,-21 0-15,0 0 0,1-1 16,-1-20-16,0 0 16,0-1-16,0 1 0,-21 0 0,21-1 0,-21-20 15,22 21-15,-22-1 16,0 1-16,0 0 0,21 20 0,-21 1 16,0 0-16,0 0 0,0 42 15,0 0 1,-21 22-16,21-22 0,0 21 15,0-21-15,0 22 0,-22-1 16,22 0-16,0-21 0,0 22 0,0-22 16,0 21-16,0-21 0,0 1 15,0-1-15,0 0 0,0 0 0,22 0 16,-1-21-16,0 21 16,0-21-16</inkml:trace>
  <inkml:trace contextRef="#ctx0" brushRef="#br0" timeOffset="160096.25">24617 17145 0,'-21'-21'78</inkml:trace>
  <inkml:trace contextRef="#ctx0" brushRef="#br0" timeOffset="194364.96">9885 10710 0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52:50.5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1101 0,'0'0'0,"-22"0"0,1 0 0,0 0 16,0 0-16,-21 0 0,20 21 0,1-21 16,0 0-16,0 0 15,-21 0-15,20 21 0,1-21 16,0 0-16,0 0 0,0 0 16,42 0 15,21 0-31,-21 0 0,43 0 15,-22 0-15,22 0 0,-1 0 0,1 0 16,-1 21-16,1-21 0,-1 0 16,1 0-16,-1 0 0,22 0 15,-22 0-15,1 0 0,-1 21 16,-20-21-16,20 0 0,-20 0 0,-1 0 16,-21 0-16,0 0 0,0 0 15,1 0-15,-22-21 31,0 0-15,-22 21-16,1-21 0,0 0 16,0 21-16,0-21 0,0 21 0,-22-22 15,22 22-15,-21 0 0,21-21 16,-1 21-16,-20 0 0,21 0 0,0 0 16,0-21-16,-1 21 0,44 0 62,-1 0-62,0 0 0,21 0 16,-21 21-16,22-21 0,-1 0 0,0 21 15,-20-21-15,20 0 0,-21 22 16,0-22-16,0 21 0,1-21 0,-22 21 16,0 0-16,0 0 15,0 0-15,-22-21 0,1 22 0,-21-1 16,21 0-16,0 0 0,-22 0 15,1-21-15,21 21 0,-22 1 16,22-1-16,-21-21 0,21 21 0,0-21 16,-1 21-16,1-21 15,42 0 17</inkml:trace>
  <inkml:trace contextRef="#ctx0" brushRef="#br0" timeOffset="520.6">2646 635 0,'-21'0'0,"42"0"0,-42-21 0,-1 21 0,22-21 15,-21 0-15,21-1 16,-21 1 0,0 21-1,21 21 1,0 1-16,0-1 0,0 0 0,0 21 16,0 1-16,-21 20 0,21-21 15,0 22-15,-21-1 0,21 1 0,0-1 16,-22 1-16,1-1 0,0 1 15,0-1-15,0-20 0,21 20 16,-21 1-16,-1-22 0,1 22 16,0-22-16,21 0 0,0 1 0,0-22 15,0 21-15,0-21 0,0 0 16,0 1-16,0-44 16,0-20-1,0 21-15</inkml:trace>
  <inkml:trace contextRef="#ctx0" brushRef="#br0" timeOffset="1084.33">2138 953 0,'0'0'0,"0"-22"16,-43-41-1,43 42-15,0 0 0,0-1 0,0 1 16,0 0-16,0-21 0,0 21 15,0-1-15,22 1 0,-1 0 16,21 0-16,-21 0 0,22 0 0,-1-1 16,21 1-16,-20 21 0,20-21 15,1 21-15,-1 0 0,1 0 0,-1 21 16,1 0-16,-22 1 0,22-1 16,-22 21-16,-21 0 0,21 1 0,-42-1 15,0 22-15,0-1 0,0-21 16,-21 22-16,-21-1 0,0-20 15,-1-1-15,-20 22 0,-1-22 16,1 0-16,-1-21 0,22 22 0,-22-22 16,22 0-16,0 0 0,-1 0 15,22-21-15,-21 0 0,21 0 0,0 0 16,-1 0-16,1 0 16,21-21-16,-21 0 0,21 0 15,0 0-15,0-22 0,0 22 0,0 0 16,0 0-16,21 0 15,0 0-15,1 21 0,-1 0 0,0 0 16,0 0-16,0 21 0,0 0 16,1 0-16,-1-21 0,0 21 15,0 0-15,0 22 0,0-22 16,-21 0-16,22 0 0,-22 0 0,21 1 16,-21-1-16,0 21 0,21-21 15,0 0-15,0 1 0,-21-1 0,21-21 16,-21 21-16,22 0 0,-1-21 15,0 0-15,0 0 0,0 0 16,0 0-16,1 0 0,-22-21 16,21 21-16,0-21 0</inkml:trace>
  <inkml:trace contextRef="#ctx0" brushRef="#br0" timeOffset="1531.68">2921 1397 0,'0'21'15,"21"-21"1,0 0-16,0 0 0,1 0 16,-1 0-16,0 0 0,21-21 0,-21 0 15,1 0-15,20 0 0,-21 21 16,0-22-16,-21 1 0,0 0 0,21 0 15,-21 0-15,0 0 16,0-1-16,-21 22 0,0 0 16,0 0-16,-21 0 0,20 0 15,-20 0-15,21 0 0,-21 22 0,20-1 16,1 0-16,-21 0 0,21 0 16,0 0-16,21 1 0,0-1 0,-22 0 15,22 21-15,0-21 0,0 1 16,0-1-16,0 0 0,0 0 0,22 0 15,-22 0-15,21-21 0,0 22 16,0-1-16,0-21 0,0 0 0,1 0 16,20 0-16,-21 0 15,21 0-15,1 0 0,-22-21 0,21-1 16,1 1-16,-1 0 0,-21 0 16,21 0-16,1 0 0,-22-22 0,21 22 15,-21 0-15,1-21 0,-22 20 16,0-20-16</inkml:trace>
  <inkml:trace contextRef="#ctx0" brushRef="#br0" timeOffset="2192.06">3535 1185 0,'0'-21'16,"-21"42"0,21 1-1,-22-22-15,22 21 0,0 0 0,0 0 16,0 0-16,-21 22 16,21-22-16,0 0 0,-21 0 0,21 0 15,0 0-15,0 1 0,0-1 16,0 0-16,-21 0 0,21 0 0,0 0 15,0 1-15,0-44 47,0 1-47,0 0 0,0 0 16,0 0-16,0 0 0,0-1 16,21 1-16,-21 0 0,0 0 0,21-21 15,0 20-15,1 1 0,-1 0 16,0 0-16,0 0 0,0 21 15,0-21-15,1 21 0,-1 0 0,21 0 16,-21 0-16,0 0 0,22 0 16,-22 21-16,0-21 0,21 21 15,-20 0-15,-1 0 0,0 0 0,0 1 16,-21-1-16,0 0 0,0 0 16,21 0-16,-21 0 0,0 1 0,0-1 15,0 0-15,0 0 0,0 0 16,-21-21-1,0 0 1,21-21 0,0 0-16,0 0 15,0 0-15,0-1 0,0 1 16,21-21-16,-21 21 0,21 0 0,0-22 16,1 22-16,20-21 0,-21 21 15,0-1-15,22 1 0,-22 0 0,21 0 16,0 21-16,-20 0 0,20 0 15,-21 0-15,21 0 0,-20 21 0,20 0 16,-21 0-16,0 1 0,-21-1 0,0 0 16,0 0-16,0 21 0,0-20 15,0-1-15,0 0 0,-21 0 0,0 0 16,0 0-16,0 1 0,-1-1 16,1 0-16,21 0 0,-21 0 15,42-21 16,-21-21-15,21 0-16,22 0 0</inkml:trace>
  <inkml:trace contextRef="#ctx0" brushRef="#br0" timeOffset="2656.41">5038 1122 0,'0'0'0,"0"-21"0,0-22 16,-22 43 15,1 0-31,0 0 0,0 0 0,-21 22 16,20-1-16,1 0 0,0 0 15,-21 0-15,21 0 0,-1 22 0,1-22 16,0 21-16,0-21 0,0 22 16,21-22-16,-21 0 0,21 21 0,0-20 15,0-1-15,0 21 0,0-21 16,0 0-16,21 1 0,0-1 0,0-21 15,21 21-15,-20-21 0,20 0 0,0 0 16,-21 0-16,22 0 0,-1-21 16,0 0-16,1 21 0,-22-22 15,42-20-15,-41 21 16,-1-21-16,0 20 0,0 1 0,-21-21 16,0 0-16,0 20 0,0-20 0,0 0 15,0-1-15,0 1 0,-21 21 16,0-21-16,0 20 0,-1 1 0,1 0 15,0 21-15,-21 0 0,21 0 16,-1 0-16,-20 0 0,21 0 0,-21 21 16,20 0-16,1 1 0,-21-1 15,21 0-15,0 0 0,21 21 0,0-20 16,-22-1-16,22 0 0,0 0 16,0 0-16,0 0 0,22 1 15,-1-22-15,0 21 16,21-21-16</inkml:trace>
  <inkml:trace contextRef="#ctx0" brushRef="#br0" timeOffset="2952.28">5651 741 0,'0'0'0,"0"-21"0,0 0 0,0-1 16,0 1-16,0 42 31,0 1-31,0-1 16,-21 21-16,21 0 0,0 1 0,-21-1 15,21 0-15,0 22 0,0-1 16,-21-20-16,0-1 0,0 22 16,21-22-16,0 0 0,-22 1 0,1-22 15,21 21-15,0-21 0,0 22 0,0-22 16,0 0-16,0 0 15,21-21-15,1 0 0,-1 0 16,0 0-16,0-21 0,21 0 0,-20 0 16</inkml:trace>
  <inkml:trace contextRef="#ctx0" brushRef="#br0" timeOffset="3376.37">5863 1228 0,'0'0'0,"0"21"0,0 21 31,0-21-31,21-21 16,0 0-16,1 0 0,-1 0 0,21 0 16,-21 0-16,22 0 0,-1 0 15,-21-21-15,21 0 0,-20 21 0,-1-21 16,0 0-16,0 0 0,0-1 15,-21 1-15,21 0 0,-21 0 0,0 0 16,0 0-16,-21 21 16,0 0-16,0 0 15,0 0-15,0 0 0,-1 21 16,1 0-16,-21 0 0,21 0 0,21 0 16,-21 22-16,-1-22 0,1 21 0,21-21 15,0 1-15,0-1 0,0 21 16,0-21-16,0 0 0,0 1 0,0-1 15,0 0 1,21-21-16,22 0 0,-22 0 0,0 0 16,21 0-16,-20 0 0,20 0 0,0 0 15,1 0-15,-1-21 0,-21 21 16,21-21-16,1-1 0,-1 1 0,0 0 16,-20-21-16</inkml:trace>
  <inkml:trace contextRef="#ctx0" brushRef="#br0" timeOffset="3617.2">5546 762 0,'0'0'0,"-22"0"0,-20 21 0,42 0 15,0 1 1,21-22-16,22 0 15,-22 0-15,21 0 0,22 0 16,-22 0-16,21 0 0,1 0 16,-1-22-16,1 22 0,-1 0 15,-20-21-15,-1 21 0,0-21 0,1 21 0,-22-21 16,0 21-16</inkml:trace>
  <inkml:trace contextRef="#ctx0" brushRef="#br0" timeOffset="4146.83">7705 868 0,'0'0'0,"0"-21"0,0-22 15,0 22-15,0-21 0,0 21 16,0 0-16,0-22 0,0 22 0,0 0 16,0 0-1,0 0-15,0 42 16,0 0 0,-22 0-16,22 0 0,0 22 15,-21-1-15,21 0 0,0 1 0,0-1 16,-21 21-16,21-20 0,-21-1 15,0 0-15,21 1 0,0-1 0,0 0 16,-21-20-16,21 20 0,0-21 16,-22 0-16,22 0 0,0 1 15,0-44 17,22 1-17</inkml:trace>
  <inkml:trace contextRef="#ctx0" brushRef="#br0" timeOffset="4627.53">8128 889 0,'0'0'15,"21"0"-15,0-21 0,-21 0 0,0 0 16,0-1 0,-21 22-16,0 0 15,0 0-15,0 0 0,-22 22 16,22-1-16,-21 0 0,-1 0 0,1 21 15,0-20-15,21 20 0,-22 0 16,1-21-16,0 22 0,20-22 16,-20 21-16,0-21 0,21 1 0,-1-1 15,1 0-15,21 0 0,0 0 16,21-21 15,1-21-31,-1 0 0,0 0 0,21 0 16,-21-1-16,22 1 0,-22-21 15,21 21-15,1-22 0,-22 1 0,21 21 16,-21-21-16,0-1 16,1 22-16,-1 0 0,0 0 0,0 21 15,0 0 1,-21 21-16,21 0 0,-21 0 0,22 0 16,-22 22-16,0-22 0,0 21 15,0 1-15,0-22 0,0 21 0,21-21 16,-21 43-16,21-43 0,-21 0 15,0 0-15,0 0 0,21 1 16,-21-1-16,21-21 0,0 21 16,1-21-16,-1 0 15,0 0-15,0 0 0,0-21 16,0 0-16,-21-1 0,22 1 0,-1 0 16,0-21-16</inkml:trace>
  <inkml:trace contextRef="#ctx0" brushRef="#br0" timeOffset="4884.34">8594 508 0,'0'0'0,"0"-21"0,-22 42 31,1 0-31,21 0 16,-21 22-16,0-22 0,21 21 15,-21 1-15,0-1 0,-1 21 0,22-20 16,-21 20-16,0-20 0,21 20 15,0-21-15,-21 1 0,0-1 16,21-21-16,-21 22 0,21-22 0,0 0 16,0 0-16,0 0 0,0 0 15,21-21 1,0 0-16,0 0 16,0-21-16,0 0 0</inkml:trace>
  <inkml:trace contextRef="#ctx0" brushRef="#br0" timeOffset="5309.34">8678 995 0,'0'0'0,"-21"21"0,0-21 0,21 21 16,0 0-16,-21-21 0,21 22 15,0-1 1,21-21-16,0 0 15,0 0-15,22 0 0,-22 0 16,21-21-16,0-1 0,1 22 0,-1-21 16,0 0-16,1 0 0,-22-21 15,21 20-15,-21 1 0,1 0 0,-1 0 16,-21 0-16,0 0 0,0-1 0,-21 22 16,-1 0-1,1 0-15,0 0 0,-21 0 0,-1 22 16,1-22-16,0 42 0,-1-21 15,1 0-15,21 22 0,-21-22 0,20 21 16,-20 0-16,21-20 0,21 20 16,0 0-16,0-21 0,0 1 0,0 20 15,0-21-15,0 0 0,0 0 16,21-21-16,0 22 0,0-1 0,1-21 16,20 0-16,0 0 0,-21 0 0,22 0 15,20 0-15,-20 0 0,-1-21 16,0 21-16,22-22 0,-22 1 15,0-21-15,1 21 0,-1-22 16</inkml:trace>
  <inkml:trace contextRef="#ctx0" brushRef="#br0" timeOffset="5816.3">9525 572 0,'0'0'0,"0"-22"0,0 1 0,-21 0 15,0 21-15,-1 0 16,22 21-16,-21-21 0,0 43 15,21-22-15,0 21 0,-21-21 0,21 22 16,-21 20-16,21-21 0,-21 1 16,21 20-16,0-20 0,0-1 15,-22 0-15,22 1 0,-21-1 16,21 0-16,0 1 0,0-22 0,0 21 16,-21 0-16,21-20 15,0-1-15,0-42 31,0-1-15,0 1-16,0 0 0,0 0 0,21 0 16,-21 0-16,0-22 0,21 1 15,-21 21-15,22-22 0,-1 22 16,0-21-16,0 21 0,0-22 0,0 22 16,1 0-16,-1 0 0,21 0 15,-21 21-15,22 0 0,-1 0 16,0 0-16,-21 0 0,22 21 0,41 42 15,-62-20-15,-1-22 16,0 21-16,0-21 0,-21 22 0,0-1 16,0-21-16,-21 22 0,0-22 0,-22 0 15,1 0-15,0 21 0,-1-20 16,-20-22-16,21 21 0,-1 0 0,-20 0 16,20-21-16,1 0 0,0 21 15,-1-21-15,1 0 0,0 0 0,21 0 16,-22 0-16,22 0 15,21-21-15,0 0 16,0 0-16,0 0 0</inkml:trace>
  <inkml:trace contextRef="#ctx0" brushRef="#br0" timeOffset="6296.27">10287 677 0,'0'0'0,"0"-21"15,0-63-15,0 62 16,0 1-16,0 0 0,0 0 0,0 0 16,-21 21 15,21 21-31,0 21 0,0 1 15,0-1-15,-21 0 0,21 22 16,-22-1-16,22 1 0,0-1 0,0 22 16,-21-43-16,21 22 0,-21-1 15,21-20-15,0-1 0,0 0 0,0-21 16,-21 22-16,21-22 0,0 0 16,0 0-16,21-42 31,-21 0-16</inkml:trace>
  <inkml:trace contextRef="#ctx0" brushRef="#br0" timeOffset="6716.79">9927 635 0,'0'0'15,"-21"0"-15,-21-21 0,20 0 0,1 21 16,21-21-16,0-1 0,0 1 15,0 0 1,0 0-16,43 21 0,-22-21 0,21 21 16,0 0-16,1 0 15,20-21-15,-20 21 0,20 0 0,1 0 16,-1 0-16,1 21 0,20 0 16,-20 21-16,-1-21 0,1 22 0,-1-1 15,1 0-15,-22 22 0,-21-1 16,0 1-16,-21-22 0,0 22 0,0-1 15,-21-20-15,0 20 0,-21-21 0,-1 1 16,1-1-16,-21 0 0,-1-20 16,1 20-16,-1-21 0,1 0 15,-1-21-15,22 21 0,-22 1 0,1-22 16,20 0-16,1 0 0,0 0 16,21 0-16,-22 0 0,22 0 0,0 0 15,0 0-15,21-22 0,0 1 16,0 0-16,0 0 15,21 0-15,0 21 16,21-21-16,-20 21 0,20-22 0,64 1 16,-64 0-16,0 21 15</inkml:trace>
  <inkml:trace contextRef="#ctx0" brushRef="#br0" timeOffset="7375.3">10816 1164 0,'-21'-21'15,"21"0"1,-21 21-16,21-21 0,0 0 16,0-1-16,0 1 0,0 0 15,0 0-15,21 21 0,-21-21 16,21 0-16,0 21 0,0-22 0,1 22 15,20 0-15,-21 0 0,0 0 0,22 0 16,-22 22-16,21-1 0,-21 0 16,22 0-16,-22 0 0,0 0 15,0 1-15,-21-1 0,0 0 16,0 21-16,0-21 0,0 1 0,0-1 16,0 0-16,0 0 0,0 0 15,-21 0-15,0 1 0,0-22 0,-1 21 16,22-42 15,0-1-15,0 1-16,0 0 15,0 0-15,0 0 0,0 0 0,22-1 16,-1 1-16,0 0 0,-21 0 16,21 0-16,0 0 0,0-22 0,22 22 15,-22 0-15,0 0 0,21 0 16,-20-1-16,20 1 0,-21 0 15,21 0-15,-20 21 0,20-21 0,-21 21 16,0 0-16,0 0 0,1 0 16,-22 21-1,0 0-15,0 21 0,0-20 16,0-1-16,0 0 0,0 21 0,-22-21 16,22 1-16,-21 20 0,21-21 15,0 0-15,0 0 0,-21 22 0,21-22 16,0 0-16,-21 0 15,21 0-15,0 1 0,0-1 16,21-21 15,0 0-31,0 0 0,1-21 0,-22-1 16,21 1-16,0 0 0,21 0 16,-21 0-16</inkml:trace>
  <inkml:trace contextRef="#ctx0" brushRef="#br0" timeOffset="7740.32">11811 593 0,'-21'-21'0,"42"42"0,-63-42 15,20 21-15,1 0 0,0 0 0,0 0 16,0 0-16,0 21 0,-1-21 16,22 21-16,-21 0 0,21 0 0,0 0 15,0 1-15,0-1 16,0 0-16,21-21 0,1 0 15,-1 0-15,21 0 0,-21 0 16,0 0-16,1 0 0,20 0 16,-21 0-16,0 0 0,43-21 15,-43 0-15,-21-1 0,0 1 0,0 0 16,0 0-16,0 0 16,0 0-16,-21-1 0,0 22 15,-1-21-15,1 21 0,0 0 0,0 0 16,0 0-16,-22 0 0,22 0 15,0 21-15,0 1 0,0-1 0,0 0 16,-1 0-16,22 0 0,-21 0 16,21 1-16,0 20 0,0-21 0,0 0 15,0 22-15,21-22 0,1 0 0,-1 0 16,21 0-16</inkml:trace>
  <inkml:trace contextRef="#ctx0" brushRef="#br0" timeOffset="8052.31">12128 889 0,'0'0'0,"-21"42"31,21-20-31,0-1 0,0 0 0,0 0 0,0 21 16,0-20-16,0-1 0,0 0 15,21 21-15,-21-21 0,0 1 0,22-1 16,-22 0-16,21 0 0,-21 0 0,0 0 16,0 1-16,0-1 15,0 0-15,21-21 0,0 0 32,-21-21-17,21 0-15,0-1 16,-21 1-16,22 0 0,-22 0 15,21-21-15,0 20 0</inkml:trace>
  <inkml:trace contextRef="#ctx0" brushRef="#br0" timeOffset="8272.34">12467 868 0,'0'0'0,"0"-21"0,0 42 31,0 0-31,-21 0 16,0 0-16,0 22 0,-1-22 0,1 21 15,0-21-15,0 22 0,0-22 16,0 21-16,-1-21 0,1 22 0,0-22 16,0 0-16,21 0 0,0 0 15,0 1-15,0-1 0,0 0 16,21-21 0,0 0-16,0 0 0,1 0 0,-1 0 15,21 0-15,-21-21 0</inkml:trace>
  <inkml:trace contextRef="#ctx0" brushRef="#br0" timeOffset="9021.32">12700 1101 0,'21'0'62,"0"0"-62,0 0 0,1 0 16,-1 0-16,0-21 0,0-1 16,0 22-16,0-21 0,1 21 15,-1-21-15,0 0 0,0 21 0,-21-21 16,0 0-16,0-1 0,0 1 16,-21 21-1,-21 0 1,20 0-16,1 21 0,0 1 0,-21-1 15,21 0-15,-1 0 0,1 21 16,0-20-16,0 20 0,0-21 0,21 21 16,0-20-16,0-1 0,0 0 15,0 0-15,0 21 16,0-20-16,21-1 0,0-21 0,0 21 0,0-21 16,22 0-16,-22 0 15,21 0-15,-21 0 0,22 0 0,-1 0 16,-21 0-16,22 0 0,-1-21 15,-21 21-15,0-21 0,0-1 0,1 1 16,-1 0-16,-21 0 0,0 0 0,21-22 16,0 22-16,-21 0 0,0-21 15,21-1-15,-21 22 0,21 0 0,1-21 16,-22 21-16,21-1 0,0 1 16,0 0-16,0 21 0,0 0 15,1 0-15,-1 0 0,21 0 16,-21 0-16,0 21 0,1 0 0,-1 1 15,0-1-15,0 21 16,0-21-16,0 22 0,1-1 0,-1-21 16,-21 21-16,21-20 0,-21 20 0,21-21 15,-21 0-15,0 0 0,0 1 16,0-1-16,0 0 16,-21-21-1,0 0-15,0 0 16,21-21-16,0 0 0,0-1 15,0 1-15,0 0 16,0-21-16,0 21 0,0-1 0,0-20 16,21 21-16,0 0 0,-21-22 15,21 22-15,0 0 0,0 0 16,1 0-16,-1 21 0,0-21 16,0-1-16,0 22 0,0 0 0,1-21 15,-1 21-15</inkml:trace>
  <inkml:trace contextRef="#ctx0" brushRef="#br0" timeOffset="9528.15">15219 974 0,'0'0'0,"42"-43"0,-21 22 15,22 0-15,-22-21 0,0 21 0,0-1 16,0-20-16,-21 21 0,0 0 0,0 0 16,0-1-16,0 1 0,-21 21 15,0 0-15,0-21 0,-22 21 0,22 0 16,-21 0-16,0 0 0,-1 21 16,1 0-16,0 22 0,-1-22 0,22 21 15,-21 1-15,21-1 0,-22 21 16,22-20-16,0 20 0,21-20 0,0-1 15,-21 0-15,21 1 0,0-1 16,0-21-16,0 21 0,21-20 0,0-1 16,0 0-16,0 0 0,1 0 0,20-21 15,0 21-15,1-21 16,-1 0-16,0 0 0,1 0 0,20 0 16,-21 0-16,22-21 0,-22 21 15,22-21-15,-1 0 0,-20-21 0,-1 20 16</inkml:trace>
  <inkml:trace contextRef="#ctx0" brushRef="#br0" timeOffset="9809.33">16023 423 0,'0'0'0,"0"-21"16,0 0-16,-21 21 15,0 21 1,21 0-16,0 1 0,-21 20 0,21 0 15,-22 1-15,1-1 0,21 0 16,-21 22-16,21-22 0,-21 22 0,0-1 16,0-21-16,21 22 0,-22-22 15,1 1-15,21-1 0,0 0 0,-21 1 16,21-22-16,-21 0 0,21 21 0,0-21 16,0 1-16,0-1 15,21-21 1,0 0-1,0 0-15,-21-21 0,22-1 0,-1 22 16</inkml:trace>
  <inkml:trace contextRef="#ctx0" brushRef="#br0" timeOffset="10316.75">16341 995 0,'0'0'0,"42"-21"0,-21 21 0,0-21 0,0-1 15,-21 1-15,0-21 0,0 21 16,0 0-16,0-1 0,0 1 0,0 0 15,0 0-15,-21 0 0,0 21 16,0 0-16,0 0 16,0 0-16,-1 0 0,1 0 0,-21 0 0,0 21 15,20 0-15,-20 0 16,0 22-16,-1-22 0,22 21 0,-21 0 16,21 1-16,0-1 0,-1 0 15,1 43-15,21-64 0,0 22 16,0-22-16,0 0 0,0 0 0,0 0 15,21-21-15,1 21 0,-1-21 16,0 0-16,0 0 0,21 0 0,-20 0 16,20 0-16,0 0 0,-21 0 15,22-21-15,-22 21 0,21-21 0,1 0 16,-22-21-16,21 20 0,-21 1 16,22-21-16,-22 0 0,21-1 15,-21 22-15,0-21 0,1-1 16,-1 22-16,-21 0 0,0 0 0,0 0 15,0 0-15,0 42 16,0 0-16,-21 0 16,-1 0-16,22 22 0,-21-22 15,0 21-15,0-21 0,0 22 0,21-1 16,0-21-16,-21 0 0,21 0 0,-22 22 16,22-22-16,0 0 0,0 0 15,0 0-15,22-21 16,-1 22-1,0-22-15,0 0 0,0 0 0,0 0 16,22-22-16,-22 1 0</inkml:trace>
  <inkml:trace contextRef="#ctx0" brushRef="#br0" timeOffset="10752.34">17208 953 0,'0'0'0,"43"-43"0,-22 22 0,0-21 15,0 21-15,-21-1 0,0 1 16,0 0-16,-21 21 15,0 0 1,0 0-16,0 0 0,-22 0 16,22 0-16,0 0 0,0 21 15,-22 0-15,22-21 0,21 22 0,-21-1 16,21 0-16,-21-21 0,21 21 16,0 0-16,0 0 0,0 1 0,0-1 15,0 0-15,21-21 0,0 21 16,0 0-16,1 0 0,-1-21 0,21 22 15,-21-1-15,22-21 0,-22 21 16,0 0-16,0-21 0,0 21 16,0 0-16,1 1 0,-1-22 0,-21 21 15,0 0-15,0 0 0,0 0 16,-21-21-16,-1 0 16,1 0-16,-21 0 0,21 0 15,-22 0-15,22 0 0,-21 0 16,21 0-16,-22 0 0,22 0 15,-21 0-15,21-21 0,0 21 0,-1-21 16,1 21-16,0-21 0,0 0 16,0-1-16,21 1 15,0 0 1,0 0-16,21 21 0,21-21 0,-21 21 16,1-21-16</inkml:trace>
  <inkml:trace contextRef="#ctx0" brushRef="#br0" timeOffset="11255.35">17992 931 0,'0'0'0,"21"0"0,-21-21 0,21 0 16,-21 0-16,21 0 15,0 0-15,-21-1 0,0 1 0,0 0 16,0 0-16,0 0 15,-21 21 1,0 0-16,0 0 0,0 0 16,-22 0-16,22 0 0,-21 0 15,-1 21-15,22-21 0,-21 21 16,21 0-16,0 0 0,-1 1 0,1-1 16,21 0-16,-21 21 0,21-21 15,0 1-15,0-1 0,0 0 0,21 0 16,0 0-16,1 0 0,-1 1 15,21-1-15,-21-21 0,0 21 0,22 0 16,-22-21-16,21 21 0,-21 0 16,1-21-16,20 22 0,-21-1 0,0-21 15,-21 21-15,21-21 16,-21 21-16,-21-21 16,0 0-16,0 0 15,0 0-15,0 0 0,-22 0 16,22 0-16,-21 0 0,-1 0 0,1 0 15,0 0-15,-1 0 0,1 0 16,21 0-16,-21-21 0,20 21 0,1 0 16,0 0-16,0 0 0,0 0 15,21-21 1</inkml:trace>
  <inkml:trace contextRef="#ctx0" brushRef="#br0" timeOffset="11452.36">17949 1291 0,'0'21'16,"0"-42"-16,21 42 62</inkml:trace>
  <inkml:trace contextRef="#ctx0" brushRef="#br0" timeOffset="12320.15">19262 995 0,'0'0'0,"21"-21"0,0 0 16,0-1-16,0 1 0,0 0 0,1-21 16,-22 21-16,0-1 0,0 1 15,21 21-15,-21-21 0,0 42 31,-21 0-31,21 22 16,-22-22-16,1 21 0,0 1 16,21-1-16,-21 0 0,0 1 0,21-1 15,-21-21-15,-1 21 0,22-20 0,0 20 16,-21 0 0,21-21-16,0 1 0,21-22 31,1 0-31,-1 0 15,0 0-15,0-22 0,0 1 16,0 0-16,1 0 0,-1 0 16,21 0-16,-21-1 0,0-20 0,1 21 15,20 0-15,-21-22 0,0 22 16,0 0-16,-21 0 0,22 21 16,-22 21-1,0 0-15,0 0 0,0 1 16,0-1-16,0 21 0,0-21 15,0 0-15,0 22 0,0-22 0,0 0 16,0 0-16,0 0 0,21 1 16,-21-1-16,21-21 0,0 21 0,0 0 15,0-21-15,22 0 0,-22 0 16,21 0-16,1 0 0,-22 0 16,21 0-16,0-21 0,-20 0 0,20 0 15,0-1-15,1 1 0,-22 0 16,0-21-16,21-1 0,-42 1 15,21 0-15,-21-1 0,0 1 0,0-21 16,0 20-16,0 1 0,-21 0 16,21-1-16,-21 1 0,0 21 0,-21-22 15,20 43-15,1 0 16,0 0-16,0 0 0,0 22 0,0-1 16,-1 0-16,22 0 0,-21 21 15,0-20-15,21 20 0,0-21 0,0 21 16,0-20-16,0 20 0,0-21 15,21 0-15,0 0 0,1-21 16,-1 0-16,21 0 0,-21 0 0</inkml:trace>
  <inkml:trace contextRef="#ctx0" brushRef="#br0" timeOffset="12985.35">20849 529 0,'0'-21'0,"0"42"0,0-63 0,-21 42 31,0 0-31,0 0 0,21 21 0,-22 0 0,1 0 16,0 1-16,0 20 15,0 0-15,0 1 0,-1 20 0,1-21 16,0 22-16,0-1 0,21-20 16,-21-1-16,0 22 0,-1-22 0,22 0 15,0-21-15,0 22 0,0-22 16,0 0-16,0 0 0,0 0 15,0-42 17,0 0-32,22 21 0,-22-21 15,21 0-15,0-22 0,0 22 16,0-21-16,0 21 0,1-22 16,-1 22-16,0-21 0,0 21 0,0 0 15,0-1-15,1 1 0,-1 21 16,0 0-16,0 21 15,-21 1-15,0-1 0,21 0 16,0 0-16,-21 21 0,0-20 0,22 41 16,-22-42-16,21 0 15,-21 1-15,0-1 0,0 0 0,21 0 16,0 0-16,0-21 0,0 0 16,1 0-16,-1 0 0,0 0 15,0 0-15,0 0 0,0-21 0,1 21 16,-1-21-16,0 0 15,21 0-15,-21-22 0,1 22 0,20-21 16,-21 21-16,0-22 0,0 1 16,-21 21-16,0 0 0,22-1 15,-22 1-15,0 42 16,-22 1-16,22-1 0,-21 0 16,0 21-16,21-21 0,0 1 15,-21 20-15,0-21 0,21 0 0,-21 0 16,21 1-16,-22-1 0,22 0 15,0 0-15,22-42 47,-1 21-47,-21-21 16</inkml:trace>
  <inkml:trace contextRef="#ctx0" brushRef="#br0" timeOffset="13176.36">21463 699 0,'0'0'0,"0"-22"0,0 1 16,-21 21-16,0 0 15,-1 0 1,22 21 0,0 1-1,0-1 1,22 0-16,-1-21 15,0 0-15,0 0 0</inkml:trace>
  <inkml:trace contextRef="#ctx0" brushRef="#br0" timeOffset="13464.36">22119 699 0,'0'0'0,"0"-22"16,-21 22-1,0 0-15,0 0 0,-1 22 0,-20-22 16,21 21-16,0 0 0,-22 21 16,22-21-16,-21 22 0,21-1 0,-22 0 15,22 1-15,0-1 0,0 0 16,0 1-16,21-1 0,-21-21 16,21 22-16,0-22 0,0 0 0,0 21 15,0-21-15,21-21 0,0 22 0,0-1 16,21-21-16,-20 0 0,20 0 15,0 0-15,1 0 0,-1 0 0,0 0 16,1 0-16,-1-21 0,0-1 16,-21 1-16,22 0 0,-1 0 15</inkml:trace>
  <inkml:trace contextRef="#ctx0" brushRef="#br0" timeOffset="13944.34">22542 614 0,'22'-148'16,"-44"296"-16,44-339 0,-22 170 15,0 0-15,-22 42 16,1 0 0,0 1-16,21-1 0,-21 21 15,0 0-15,0 1 0,21-1 0,-22 0 16,1 22-16,21-1 0,-21 1 16,21-22-16,0 22 0,0-22 15,-21 22-15,21-22 0,0 0 16,0-21-16,-21 22 0,21-22 0,0 0 15,0 0-15,0 0 0,0 1 16,-21-22 0,21-22-1,0 1 1,0 0-16,0 0 0,0-21 0,21 20 16,0-20-16,0 0 0,0-1 15,22 1-15,-1 0 0,0-1 0,1 22 16,-1-21-16,21 21 15,-20 0-15,-1 21 0,0 0 0,1 0 16,-1 42-16,-21-21 0,0 21 16,1 1-16,-22-1 0,0 0 0,0 1 15,0-1-15,0 0 0,0 1 16,-22-22-16,22 0 0,-21 21 0,0-20 16,0-1-16,0-21 0,0 21 15,21 0-15,-22-21 0,1 21 16,0-21-1,0 0-15,0 0 16,0 0-16,-1 0 0</inkml:trace>
  <inkml:trace contextRef="#ctx0" brushRef="#br0" timeOffset="16172.26">1164 2477 0,'0'0'0,"-21"-22"0,0 1 0,21 0 16,-21 0-16,-1 0 0,1 21 15,21 21 1,0 21-1,0-21-15,0 1 0,0 20 16,0-21-16,0 21 0,21-20 16,1 20-16,-1-21 0,-21 0 0,21 0 15,0 1-15,0-1 0,22-21 16,-1 0-16,-21 0 0,0 0 16,22-21-16,-1-1 0,0 1 15,1 0-15,-22 0 0,21-21 16,0-1-16,-20 22 0,-1-21 15,0-1-15,-21 22 0,0-21 16,0 21-16,0-22 0,0 22 0,0 0 16,-21 0-16,0 21 15,-1 0-15,1 0 0,0 21 16,0 21-16,0-20 0,0 20 16,21 21-16,-22-20 0,1 20 15,0 1-15,21-22 0,-21 22 0,21-1 16,-21 1-16,21-22 0,-21 21 15,21-20-15,-22 20 0,22-20 0,0-1 16,0 0-16,0 1 0,0-1 16,0-21-16,0 21 0,0-20 15,-21-1-15,0-21 16,0 0 0,0 0-16,0-21 0,-1 21 0,1-43 15,0 22-15,0 0 0,-21-21 16,20 20-16,1-20 0,-21 21 0,21-21 15,0 20-15,-1 1 0,1 0 16,0 0-16,0 21 0,0 0 16,0 0-1,21 21-15,0 0 0,0 0 16,0 1-16,0 41 16,21-21-16,0-20 0,-21 20 15,21-21-15,0 21 0,43 22 16,-43-43-16,21 0 0,1-21 15,-1 21-15,0-21 0,1 0 0,-1 0 16,21 0-16,-20 0 0,20-21 16,1 0-16,-22 0 0,22 0 15,-22-22-15,0 1 0,1 21 0,-1-21 16,0-1-16,-21 22 0,1-21 16,-22-1-16,0 22 0,21-21 0,-21 21 15,0-22-15,0 22 0,0 0 16,0 42 15,0 0-31,0 1 0,0-1 16,0 21-16,0-21 0,0 0 15,0 22-15,0-22 0,0 21 0,0-21 16,0 22-16,0-22 0,0 0 16,0 0-16,0 0 0,0 1 0,0-1 15,0-42 16,0-1-15,21 1-16,-21-21 0,21 21 0,-21-22 16,21 22-16,0 0 15,-21-21-15,22 21 0,-1-1 0,0 1 16,-21 0-16,21 0 0,0 21 16,0 0-16,1 0 15,-1 0-15,-21 21 0,0 0 16,21 0-16,-21 1 15,0-1-15,0 21 0,21-21 0,-21 0 16,0 1-16,0-1 0,0 0 16,0 0-16,21 0 0,0-21 15,1 0-15,-1 0 16,0 0-16,0-21 0,0 0 16,0 21-16,1-42 15,20 20-15,-21 1 0,0 0 0,0-21 16,1 21-16,-1-1 0,0 1 15,0-21-15,0 21 0,0 0 0,-21-1 16,22 22-16,-1 0 16,-21 22-1,21-1 1,-21 0-16,21 0 0,-21 0 16,0 0-16,0 1 0,0-1 15,21 0-15,-21 0 0,21 0 0,-21 0 16,0 1-16,22-1 0,-1-21 15,-21 21-15,21-21 0,0 0 0,0 0 16,0 0-16,1 0 0,20-21 16,-21 0-16,21 21 0,1-22 15,-22 1-15,21-21 0,1 21 0,-22 0 16,21-22-16,-21 22 0,0 0 16,22-21-16,-22 20 0,-21 1 15,0-21-15,21 21 0,-21 0 0,0-1 16,-21 22-1,0 22 1,21-1-16,0 21 0,-21-21 16,21 22-16,-22-1 0,22 0 15,0 22-15,0-22 0,0 22 16,0 20-16,0-20 0,-21-1 16,21 22-16,0-22 0,0 22 0,0 0 15,-21-1-15,21 1 0,0 21 16,0-21-16,0-1 0,0 1 0,0 0 15,0-1-15,0-20 0,0 20 0,0-20 16,0 21-16,0-22 0,-21 1 16,21-1-16,0-21 0,0 1 0,0-1 15,0-21-15,0 0 16,0 1-16,0-44 16,0-20-1,0 21-15,0-21 0,0-22 16,0 22-16,0-22 0,0 1 0,0-22 15,0 22-15</inkml:trace>
  <inkml:trace contextRef="#ctx0" brushRef="#br0" timeOffset="16476.33">3175 3281 0,'0'0'0,"0"-64"0,0 1 16,0 21-16,0-1 0,0 1 15,0 0-15,0 20 0,0 1 16,0 0-16,21 0 0,0 0 0,0 0 15,1 21-15,-1 0 0,21 0 16,-21 0-16,0 0 0,22 21 16,-22 0-16,0 0 0,0 0 0,0 0 15,-21 22-15,0-22 0,0 21 16,0-21-16,0 22 0,-21-22 0,0 0 16,0 21-16,0-20 0,0-1 15,-1 0-15,-20 0 0,21 0 0,0-21 16,0 21-16,-1-21 15,1 0-15,0 0 0,21-21 16,0 0 0,0 0-16,0-21 0,21 20 15,0-20-15,1 0 0,20 21 0</inkml:trace>
  <inkml:trace contextRef="#ctx0" brushRef="#br0" timeOffset="16740.37">4000 2371 0,'0'0'0,"0"-21"0,0 42 31,-21 0-31,0 0 0,21 21 16,-21 22-16,0-22 0,21 22 0,0-22 16,-21 22-16,-1-22 15,22 21-15,-21-20 0,21-1 0,0 22 16,-21-22-16,21-21 0,0 21 15,0 1-15,0-22 0,0 21 0,0-21 16,0 1-16,0-1 0,21-21 16,0 21-16,1-21 0,-1 0 15,0 0-15,0-21 0,0 0 0,0-1 16,-21 1-16</inkml:trace>
  <inkml:trace contextRef="#ctx0" brushRef="#br0" timeOffset="18504.55">4127 3027 0,'0'0'0,"0"21"0,-21 0 15,21 0-15,0 1 16,0-1-16,21-21 31,1 0-31,-1 0 0,0-21 16,0 21-16,0-22 0,22 22 0,-22-21 15,21 0-15,-21 0 0,0 0 16,1 0-16,-1-1 0,-21 1 0,0 0 16,0 0-16,0 0 0,0 0 15,-21 21-15,-1 0 0,1-22 16,0 22-16,0 0 0,0 0 0,0 22 16,-1-1-16,1-21 0,0 21 15,0 21-15,0-21 0,0 1 0,21 20 16,0-21-16,0 21 0,0-20 15,0 20-15,0-21 0,0 0 0,0 22 16,0-22-16,21 0 0,0 0 0,0-21 16,0 21-16,0-21 0,22 0 15,-22 0-15,21 0 0,1 0 0,-1-21 16,0 0-16,1 0 0,-1 0 16,0-1-16,1 1 0,-22 0 15,21 0-15,-21 0 0,0-22 0,1 22 16,-22-21-16,0 21 0,0 0 15,0-22-15,0 22 0,0-21 16,-22 42 0,1 0-16,0 0 15,21 21-15,0 0 16,-21 0-16,21 0 0,0 1 0,0-1 16,0 21-16,0-21 0,0 0 0,0 1 15,0-1-15,0 0 16,0 0-16,0 0 0,0 0 0,0 1 15,0-1-15,0-42 32,0-1-17,21 1-15,0-21 16,0 21-16,1 0 0,-22-1 0,21 1 16,0 0-16,0-21 0,0 21 15,-21-1-15,21 1 0,1 0 0,-1 0 16,0 21-16,0 0 0,0 0 15,0 21 1,1-21-16,-22 21 0,21 0 16,-21 1-16,0-1 0,21 0 15,-21 21-15,21-21 0,-21 1 16,0-1-16,0 0 0,0 0 0,0 0 16,0 0-16,0 1 0,21-22 15,-21 21-15,21-21 16,1-21-1,-1-1-15,0 1 0,-21 0 16,21 0-16,0 0 0,-21 0 16,21-1-16,1 1 0,-1-21 0,0 21 15,-21 0-15,21-1 0,0 1 16,0 0-16,-21 0 0,0 0 16,22 21-16,-1 0 0,-21 21 31,0 0-31,0 0 15,0 0-15,0 1 0,0-1 0,0 0 16,0 0-16,0 21 0,0-20 16,0-1-16,0 0 0,0 0 0,0 0 15,0 0-15,0 1 0,21-1 16,0 0-16,0-21 0,0 21 0,1-21 16,-1 0-16,21 0 0,0 0 0,1 0 15,-1 0-15,0 0 0,1-21 16,-1 21-16,0-21 0,22 0 15,-22-1-15,1 1 0,-22 0 0,21 0 16,-21-21-16,22 20 0,-22-20 16,-21 21-16,21 0 0,-21-22 0,21 22 15,-21-21-15,0 21 0,0 0 16,0-1-16,0 1 0,-21 21 16,0 0-16,0 0 0,-1 0 0,1 0 15,-21 21-15,21 22 0,0-22 16,-1 0-16,1 21 0,21-20 0,0 20 15,0-21-15,0 21 0,0-20 16,0-1-16,0 21 0,0-21 0,21 0 16,1 1-16,-1-1 0,0 0 15,0 0-15,21-21 0,-20 0 16,-1 0-16,21 0 0,0 0 0,-20 0 16,20 0-16,0 0 0,1-21 15,-1 0-15,-21 0 0,21-1 0,-20 1 16,20 0-16,-21 0 0,0-21 0,0 20 15,1 1-15,-1-21 0,-21 21 16,0 0-16,0-22 0,0 22 16,0 0-16,-21 21 31,21 21-31,-22-21 0,22 21 16,-21 0-16,21 1 15,0-1-15,0 21 0,0-21 0,0 0 16,-21 1-16,21-1 0,0 21 15,-21-21-15,21 0 0,0 1 0,0-1 16,0 0-16,0 0 0,-21-21 31,21-21-15,0 0-16,0 0 16,0-1-16,0 1 0,0 0 0,0 0 15,21-21-15,0 20 0,0-20 0,0 0 16,1-1-16,20 1 0,0 0 15,1-1-15,-1 22 0,0-21 16,1 21-16,-1 0 0,0 21 16,1 0-16,-1 0 0,-21 0 0,21 0 15,-20 21-15,-1 21 0,0-21 16,-21 0-16,0 22 0,0-22 0,0 21 16,0-21-16,0 22 0,0-22 15,0 0-15,0 21 0,0-20 0,0-1 16,0 0-16,-21 0 0,0 21 15,-1-20-15,22-1 0,0-42 47,0-1-31,0 1-16,22 0 0,-1 0 16,0-21-16,0 20 0</inkml:trace>
  <inkml:trace contextRef="#ctx0" brushRef="#br0" timeOffset="18784.96">7641 2413 0,'0'0'0,"0"-21"0,0-43 31,0 43-31,0 0 0,0 42 32,0 0-32,0 22 0,0-1 0,-21 0 15,21 1-15,-21-1 0,21 22 16,0-22-16,-21 21 0,-1-20 15,1 20-15,0-20 0,21-1 0,-21 0 16,21 1-16,-21-22 0,21 21 16,0-21-16,0 22 0,-21-22 0,21 0 15,0 0-15,0 0 0,21-21 32,0 0-32,0 0 0,0-21 0,0 0 15,1 21-15,20-21 0,-21 0 16,0-1-16</inkml:trace>
  <inkml:trace contextRef="#ctx0" brushRef="#br0" timeOffset="19175.95">8149 2688 0,'0'0'0,"0"-21"15,21 0-15,-21 0 0,-21 21 32,0 0-32,0 21 0,0 0 15,-1 0-15,-20 0 0,21 1 16,0-1-16,0 0 0,-1 0 0,1 0 15,21 0-15,0 1 0,0-1 16,0 0-16,21-21 0,1 0 16,-1 21-16,0-21 0,21 0 15,-21 0-15,22 0 0,-22 0 0,21 0 16,-21 21-16,22-21 0,-22 0 16,0 0-16,21 21 0,-20-21 0,-22 22 15,21-22-15,-21 21 0,0 0 16,0 0-1,-21-21-15,-1 21 16,1-21-16,0 21 0,0-21 16,0 0-16,-22 0 0,22 0 0,-21 22 15,21-22-15,-22 0 0,22 0 16,-21 0-16,21 0 0,0 0 0,-1 0 16,1 0-16,0 0 0,0 0 15,21-22 1,0 1-16,0 0 15,21 21-15,0-21 0</inkml:trace>
  <inkml:trace contextRef="#ctx0" brushRef="#br0" timeOffset="19520">7429 2392 0,'0'0'16,"-21"0"-16,42 0 16,1 0-16,20 0 15,-21 0-15,21-21 0,1 21 16,20 0-16,-20 0 0,20-21 0,-21 21 16,22 0-16,-22 0 0,22 0 15,-22-22-15,0 22 0,1 0 0,-22 0 16,21 0-16,-21 0 0,1 0 0,-1 0 109</inkml:trace>
  <inkml:trace contextRef="#ctx0" brushRef="#br0" timeOffset="23928.26">10118 2815 0,'0'0'0,"21"0"16,0 0-16,0-21 15,0 21-15,0-21 0,1 21 16,-22-21-16,21 0 0,0-1 16,-21 1-16,0 0 15,0 0-15,0 0 0,0 0 0,0-1 16,0 1-16,0 0 0,0 0 16,0 0-16,-21-22 0,21 22 0,-21 21 15,-22-21-15,22 0 0,0 21 16,-21 0-16,20 0 0,-20 0 0,0 0 15,21 21-15,-22 0 0,1 0 0,21 1 16,-22 20-16,22 0 0,-21 1 16,21-1-16,0 0 0,-1 1 0,1-1 15,0 21-15,21-41 16,0 20-16,0 0 0,0 22 16,0-43-16,0 0 0,21 0 0,0-21 15,1 21-15,-1-21 0,21 0 16,-21 0-16,22 0 0,-1 0 0,0-21 15,1 0-15,-22 21 0,21-21 16,0 0-16,-20 0 0,20-22 0,-21 22 16,0 0-16,0-21 0,1 20 0,-22-20 15,0 21-15,0-21 0,0-1 16,0 1-16,0 21 0,0-22 0,0 22 16,0 0-16,0 0 15,-22 21 1,22 21-16,-21 0 15,0 0-15,21 22 0,0-22 0,0 21 16,0-21-16,-21 22 0,21-22 0,0 21 16,0-21-16,0 1 0,0 20 15,0-21-15,0 0 0,0 0 0,21 1 16,0-22-16,0 21 0,1-21 16,-1 0-16,21 0 0,-21 0 15,0 0-15,1 0 0,-1 0 0,21 0 16,-21-21-16,0-1 0,1 1 15,-1 0-15,0 0 0,0 0 0,0-22 16,0 22-16,1-21 0,-1 0 16,0-1-16,0-20 0,-21 20 15,21 1-15,0 0 0,-21-1 0,22 1 16,-22 21-16,0 0 0,0 0 16,0-1-16,0 1 0,-22 21 31,1 21-31,0 1 0,0-1 15,21 21-15,-21 22 0,0-22 16,21 0-16,-22 22 0,22-22 0,0 22 16,0-22-16,0 0 0,0-21 0,0 22 15,0-1-15,0-21 16,22 0-16,-1 1 0,0-1 0,0-21 16,0 21-16,22-21 0,-22 0 0,21 0 15,0 0-15,-20 0 0,20 0 16,0 0-16,-21-21 0,22 0 0,-22 21 15,21-22-15,-21 1 0,1 0 16,20 0-16,-21-21 0,0 20 0,0-62 16,1 63-16,-22-22 0,0 1 15,0 0-15,0-1 0,0 1 16,21 0-16,-21-1 0,0 1 0,0 21 16,0 0-16,0-1 15,0 1-15,0 42 16,0 1-1,0 20-15,0 0 0,0 1 16,-21-1-16,21 0 0,0 22 0,0-22 16,0 0-16,0 1 0,0-1 15,0 0-15,0-20 0,0-1 0,0 21 16,0-21-16,0 0 0,0 1 0,21-22 16,0 21-16,0-21 15,0 0-15,0 0 0,1 0 0,-1 0 16,0 0-16,21 0 0,-21-21 15,22-1-15,-1 22 0</inkml:trace>
  <inkml:trace contextRef="#ctx0" brushRef="#br0" timeOffset="24227.87">12763 2201 0,'0'0'0,"0"-21"31,-21 42-31,0-21 16,21 43-16,-21-22 0,0 21 15,21 1-15,-21-1 0,-1 21 0,22-20 16,-21 20-16,0-20 0,21 20 16,-21-21-16,21 1 0,0-1 15,-21 0-15,21-20 0,0 20 0,0-21 16,0 0-16,0 0 0,0 1 15,21-22 1,0 0-16,0 0 16,0 0-16,1-22 15,-1 1-15,0-21 0,21 21 0</inkml:trace>
  <inkml:trace contextRef="#ctx0" brushRef="#br0" timeOffset="24708.26">13271 2265 0,'0'0'0,"0"-21"0,0 0 16,-21 21 0,21 21-1,0 0-15,-21 0 0,0 0 0,0 0 16,21 22-16,0-1 0,-21 0 0,-1 1 16,22-1-16,-21 0 0,21 1 15,-21-22-15,21 21 0,0 1 16,0-22-16,-21 0 0,21 21 0,-21-21 15,21 1-15,0-1 0,0 0 16,-21-21 0,21-21-1,0 0 1,0-1-16,21 1 16,-21 0-16,21 0 0,0 0 0,0-22 15,0 22-15,1 0 0,-1-21 0,0 21 16,21-1-16,-21 1 0,22 0 15,-22 0-15,0 21 0,21 0 0,-20 0 16,-1 0-16,0 0 0,-21 21 16,21 21-16,-21-20 0,21-1 15,-21 21-15,0-21 0,0 22 0,0-22 0,0 21 16,0-21-16,0 0 0,0 1 16,-21-1-16,0 0 0,21 0 15,-21-21-15,21 21 0,0 0 16,21-42 15,0 0-15,21 0-16,-20 0 0</inkml:trace>
  <inkml:trace contextRef="#ctx0" brushRef="#br0" timeOffset="25104.81">13801 2540 0,'0'0'0,"-22"0"31,44 0 16,-1 0-47,0 0 16,0 0-16,0 0 0,0 0 16,1 0-16,-1 0 0,0 0 15,0-21-15,-21 0 16,21 21-16,-21-21 0,0-1 15,0 1 1,-21 21-16,0 0 0,0 21 16,0 1-16,-1-1 15,1 0-15,0 0 0,0 21 16,0-20-16,0 20 0,21-21 0,-22 0 16,22 22-16,0-22 0,0 0 15,0 0-15,0 0 0,0 0 0,22 1 16,-1-22-16,0 0 0,0 0 15,0 21-15,22-21 0,-22 0 16,21 0-16,0 0 0,1 0 0,-22-21 16,21-1-16,1 22 0,-1-21 15,0 0-15,-21-21 0,1 21 16</inkml:trace>
  <inkml:trace contextRef="#ctx0" brushRef="#br0" timeOffset="25351.81">12552 2307 0,'-64'0'16,"128"0"-16,-170 0 0,64 0 0,20 21 0,1-21 15,0 0-15,42 0 31,22 0-31,-22 0 0,21 0 16,0 0-16,1 0 0,-1 0 16,0 0-16,1-21 0,-22 21 0,21-21 15,1 21-15,-1 0 0,-21 0 0</inkml:trace>
  <inkml:trace contextRef="#ctx0" brushRef="#br0" timeOffset="26564.31">15282 2328 0,'0'0'0,"0"-21"15,64-42 1,-64 42-16,0-1 16,0 1-16,0-21 0,21 21 15,-21 0-15,0-1 0,0-20 16,0 21-16,21 0 0,-21-22 0,0 22 16,0 0-16,0 0 15,0 0-15,0 42 31,0 21-31,0-21 16,0 22-16,0-1 0,0 0 0,-21 1 16,21-1-16,0 0 0,-21 1 15,21 20-15,0-20 0,0 20 0,0-21 16,0 22-16,0-22 0,0 1 16,0-1-16,0 0 0,-21 1 0,21-22 15,0 21-15,-22-21 0,22 0 16,-21-21-16,21 22 0,-21-22 15,0 0-15,0 0 16,0 0-16,-1 0 0,1-22 16,0 1-16,0 0 0,21 0 0,-21 0 15,0 0-15,-1-1 0,1 1 0,0 0 16,0 21-16,0-21 0,0 21 16,-1 0-1,22 21-15,0 0 16,0 0-16,0 1 0,0-1 15,22 0-15,-1 0 0,0-21 16,0 21-16,0-21 0,22 0 16,-22 21-16,21-21 0,0 0 0,1 0 15,20 0-15,-20 0 0,-1 0 16,21-21-16,22 0 16,-21 0-16,-22 0 0,-21 0 0,21-1 15,1-20-15,-22 21 0,0-21 16,0 20-16,0-20 0,-21 0 0,22-1 15,-22 22-15,0-21 0,0 21 16,0 0-16,0 42 31,0 0-31,0 21 0,-22-21 0,22 22 16,-21-1-16,21-21 0,-21 22 16,21-1-16,-21-21 0,21 21 0,0-20 15,0-1-15,0 0 0,-21 0 0,21 0 16,0 0-1,0-42 17,0 0-32,21 0 15,0 0-15,-21 0 0,21-22 0,0 22 16,1-21-16,-1-1 0,0 1 16,21 0-16,-21 21 0,22-22 15,-22 22-15,21-21 0,1 42 0,-1-21 16,-21 21-16,21 0 0,-20 0 0,-1 0 15,0 21-15,0 21 0,-21-21 16,0 22-16,0-1 0,0-21 0,0 21 16,0 1-16,-21-1 0,21-21 15,0 22-15,-21-22 0,21 0 16,-21 0-16,21 0 0,-22 0 0,22 1 16,0-1-1,22-21 1,-1 0-16,0-21 0,0-1 0,0 22 15,22-21-15,-22 0 0,21-21 16,0 21-16</inkml:trace>
  <inkml:trace contextRef="#ctx0" brushRef="#br0" timeOffset="26828.34">16912 2053 0,'0'-42'0,"0"84"0,0-105 0,0 42 16,0-1-16,-21 22 15,0 22-15,0-1 16,21 0-16,-22 21 0,1 1 0,0-1 16,0 0-16,21 1 0,-21-1 15,0 0-15,-1 22 0,22-22 0,-21 0 16,0 22-16,21-22 0,0 1 16,-21-1-16,21-21 0,-21 21 0,21-20 15,0-1-15,0 0 0,0 0 0,21-21 16,0 0-1,0 0-15,0 0 0,1 0 0,-1 0 16,0-21-16,0 0 0,0 0 0,0-1 16</inkml:trace>
  <inkml:trace contextRef="#ctx0" brushRef="#br0" timeOffset="27036.34">16595 2350 0,'0'0'16,"-22"0"-16,1 0 0,21 21 31,21-21-15,1 21-16,20-21 0,-21 0 16,0 0-16,22 0 0,-22 0 0,21 0 15,-21 0-15,22 0 0,-22-21 16,21 21-16,-21 0 0</inkml:trace>
  <inkml:trace contextRef="#ctx0" brushRef="#br0" timeOffset="27411.33">17039 2477 0,'0'21'15,"21"-21"16,0-21-31,1 21 0,-22-22 16,21 22-16,0-21 0,0 0 16,-21 0-16,21 0 0,-21 0 15,0-1-15,-21 22 32,0 0-32,-21 0 15,20 22-15,1-1 0,0 0 16,0 0-16,0 21 0,0-20 15,21 20-15,-22-21 0,22 21 0,0-20 16,0 20-16,0-21 0,0 0 16,0 0-16,0 1 0,0-1 0,22 0 15,-1-21-15,0 21 0,0-21 16,0 0-16,22 0 0,-22 0 0,21 0 16,0 0-16,1 0 0,-22 0 0,21 0 15,1-21-15,-22 0 0,0 0 16,21-1-16</inkml:trace>
  <inkml:trace contextRef="#ctx0" brushRef="#br0" timeOffset="27748.8">17526 2413 0,'0'0'0,"0"-63"15,0 41 1,0 1-16,21 0 16,0 21-16,0 0 15,1 0-15,-1 0 0,0 0 16,0 0-16,0 0 0,0 21 15,1 0-15,-1 22 0,0-22 0,0 21 16,0-21-16,-21 22 0,0-1 0,21 0 16,-21-20-16,0 20 0,0-21 15,0 21-15,0-20 0,0-1 0,0 0 16,-21 0-16,0-21 16,0-21 15,21 0-31,0 0 15,0-22-15,0 22 0,0 0 0,0-21 16,0 20-16,21-20 0,0 21 16,-21-21-16,21-1 0,1 22 0,-1-21 15,-21 21-15,21-1 0,21 1 16,-21 0-16,1 21 0,-1-21 0,0 21 16</inkml:trace>
  <inkml:trace contextRef="#ctx0" brushRef="#br0" timeOffset="28475.48">18224 2604 0,'0'0'16,"0"21"-16,22-21 31,-1-21-31,0-1 0,21 22 0,-21-21 16,22 0-16,-1-21 0,-21 21 15,22-1-15,-1-20 0,0 21 16,-21-21-16,22-1 0,-22 22 0,0-21 16,0-1-16,0 22 0,1-42 15,-1 20-15,-21 22 0,0 0 16,0 0-16,0 0 16,-21 21-16,-1 0 0,1 0 15,0 21-15,0-21 0,0 21 16,0 21-16,-1-20 0,1 20 0,0 0 15,0 1-15,0 20 0,0 1 16,-1-1-16,22 1 0,-21 20 0,0-20 16,0 20-16,21-20 0,-21 21 0,0-22 15,21 22-15,-22-1 0,22 1 16,0 0-16,-21-1 0,0 1 0,0 0 16,21-1-16,0 1 0,-21 0 15,0-1-15,21 1 0,-22 21 16,22-21-16,0-1 0,-21 1 0,21 0 15,-21-22-15,21 22 0,0-22 16,0 1-16,0-1 0,0 1 0,0 42 16,0-64-16,0 0 0,21-21 15,0 1-15,1-1 0,-1 0 0,21-21 16,-21 0-16,22 0 0,-1-21 16,0 0-16,1-1 0,20-20 0,1 0 15,-22 21-15,21-22 0,1-20 16,-22 20-16,22 1 0,-22-21 0,0-1 15,-20 1-15,20-22 0,-21 21 16,-21-20-16,0-1 0,0 0 16,-21 1-16,0-1 0,-22 22 0,1-22 15,-21 21-15,-1-20 0,1 20 0,-1 1 16,-21-1-16,22 1 0,-22-1 16,43 22-16,-22 21 0,43-22 0,-21 22 15,21 0-15,0 21 0,-1-21 16,22 0-16,22 0 15,-1 21 1,0 0-16,0-22 0,21 22 16,-20 0-16,20-21 0,0 0 15,1 0-15,20 21 0,-21-21 0</inkml:trace>
  <inkml:trace contextRef="#ctx0" brushRef="#br0" timeOffset="28992.28">19367 2477 0,'0'0'16,"0"-22"-16,-21 1 0,0 0 0,0 0 15,21 0-15,-21 21 0,0-21 0,-1 21 16,1 0-16,0 0 16,0 0-16,0 0 15,0 0-15,-1 0 0,1 42 0,0-21 16,0 0-16,0 22 0,0-22 15,-1 21-15,1 0 0,0 1 0,0-22 16,0 21-16,21-21 0,0 1 16,0 20-16,0-21 0,0 0 0,0 0 15,0 1-15,0-1 16,21-21-16,0 0 0,0 0 0,0 0 16,22 0-16,-22 0 0,0 0 15,21 0-15,-20 0 0,20-21 0,-21-1 16,0 1-16,0 0 0,1 0 15,-1-21-15,0 20 0,0-20 16,0 21-16,-21-21 0,0 20 0,21-20 16,-21 21-16,0 0 0,22 0 15,-22-1-15,0 44 32,-22-1-32,1 0 15,21 0-15,0 0 0,0 0 16,-21 1-16,21 20 0,-21-21 0,21 0 15,0 0-15,0 1 0,0-1 16,0 0-16,0 0 0,0 0 0,0 0 16,21 1-16,0-22 15,0 0-15,1 0 0,20 0 16,-21 0-16,21 0 0,-20 0 0</inkml:trace>
  <inkml:trace contextRef="#ctx0" brushRef="#br0" timeOffset="29256.13">20066 2434 0,'0'0'0,"21"-42"0,-21 21 0,0 0 16,0-1-16,0 1 0,0 0 0,-21 21 15,0-21-15,0 21 16,-1 0-16,1 0 0,0 21 16,-21 0-16,21 0 0,-1 1 15,1 20-15,0-21 0,0 21 16,21 1-16,0-1 0,-21 0 0,21-20 15,0 20-15,0-21 0,0 21 16,0-20-16,0-1 0,0 0 0,21 0 16,0 0-16,0-21 15,0 21-15,22-21 0,-22 0 0,0 0 16,21 0-16,-20-21 0,-1 0 0,21 21 16,-21-21-16</inkml:trace>
  <inkml:trace contextRef="#ctx0" brushRef="#br0" timeOffset="29947.74">20299 2477 0,'0'0'0,"-21"0"15,-1 0-15,22 21 16,22-21 15,20 0-15,-21 0-16,0 0 0,0 0 0,1 0 15,-1 0-15,21-21 0,-21-1 16,0 1-16,1 0 0,-1 0 16,0 0-16,0 21 0,-21-21 0,0-1 15,0 1-15,0 0 0,0 0 16,-21 21 0,0 0-16,0 0 0,-1 0 15,1 21-15,0 0 0,-21 0 0,21 1 16,-1 20-16,1-21 0,0 21 15,0 1-15,0-1 0,0-21 0,21 22 16,0-22-16,0 21 0,0-21 16,0 0-16,0 1 0,0-1 0,0 0 15,21 0-15,0-21 0,21 0 16,-21 21-16,22-21 0,-1 0 0,0 0 16,1 0-16,20 0 0,-20-21 15,20 21-15,1-21 0,-22 0 16,21-22-16,-20 22 0,-1-21 0,22 21 15,-22-22-15,-21 1 0,21 0 16,-20-1-16,20 1 0,-42 0 0,21 21 16,-21-1-16,0 1 0,0 0 0,0 0 15,-21 21 1,0 0-16,0 0 0,-1 0 16,1 21-16,0 0 0,21 0 15,-21 22-15,21-22 0,-21 0 16,21 21-16,0 1 0,0-22 0,0 0 15,0 21-15,0-20 0,21 20 16,-21-21-16,21 0 0,0 0 16,0 1-16,-21-1 0,22 0 15,-1-21 1,-42 0 0,-1 0-1,1 0-15,0 0 16,0 0-16,21-21 0,-21 21 15,21-21 1</inkml:trace>
  <inkml:trace contextRef="#ctx0" brushRef="#br0" timeOffset="30157.62">21907 2815 0,'0'0'16,"-21"0"-16,0 0 31,21 21-15</inkml:trace>
  <inkml:trace contextRef="#ctx0" brushRef="#br0" timeOffset="33912.65">720 5503 0,'0'22'31,"-22"-22"-31,1 0 0,-21 0 0,21 0 16,-22 0-16,22 0 0,-21 0 16,0 0-16,-22 0 0,22 0 15,-22 0-15,22 0 0,-22 0 0,1 0 16,-1 0-16,1 0 16,84 0 62,43 0-78,-1 0 15,22 0-15,-1 0 0,-20 0 0,21 0 16,-1 0-16,-20 0 0,-1 0 16,1 0-16,-1 0 0,-20 0 15,20 0-15,-21 0 0,1 0 16,-1 0-16,0-22 0,-20 22 15,20 0-15,-21 0 0,0 0 0,0 0 16,-21-21 15,0 0-15,-21 21 0,0-21-16,0 0 0,0 21 15,0-21-15,-1-1 16,1 22-16,0-21 0</inkml:trace>
  <inkml:trace contextRef="#ctx0" brushRef="#br0" timeOffset="34232.33">995 5334 0,'-21'0'0,"42"0"16,-64-21-16,22 21 0,0 0 16,0 0-16,42 0 47,0 21-32,0-21-15,1 0 0,-1 0 16,0 21-16,21-21 0,-21 0 0,22 0 15,-22 21-15,0-21 0,21 0 16,-20 0-16,-1 0 0,-21 22 16,21-22-16,-21 21 0,0 0 15,0 0-15,-21-21 16,0 21-16,-1 0 0,1 1 0,-21 20 16,21-21-16,-22 0 15,1 22-15,0-22 0,21 0 0,-22 21 16,22-21-16,-21 1 0,21-1 15,-22 0-15,22 0 0,0 0 16,0 0-16,0 1 0,21-1 16,21-21-1,0-21 1</inkml:trace>
  <inkml:trace contextRef="#ctx0" brushRef="#br0" timeOffset="34812.37">2646 5313 0,'0'-21'16,"0"42"-16,0-63 0,0 20 15,0 1-15,-21 21 16,-1-21-16,1 21 0,0 0 16,-21 0-16,-1 0 0,22 0 15,-21 0-15,0 0 0,-22 21 16,22 0-16,-1 1 0,1 20 0,0-21 15,21 21-15,-22 1 0,22 20 16,0-20-16,0 20 0,0 43 16,21-43-16,0 1 0,0-22 15,0 1-15,0-1 0,0 0 0,0 1 16,0-22-16,21 0 0,0 0 16,21 0-16,1-21 0,-1 0 0,64 0 15,-43 0 1,1-21-16,-1 0 0,1 0 0,-1 0 15,1-1-15,-1-20 0,1 0 16,-22-1-16</inkml:trace>
  <inkml:trace contextRef="#ctx0" brushRef="#br0" timeOffset="35308.36">3111 5271 0,'0'0'0,"0"-43"16,-21-84-1,0 127 1,21 21-16,-21 1 15,0-1-15,21 21 0,0-21 16,0 22-16,0-1 0,-21 0 0,21 1 16,0 20-16,-22-21 0,22 64 15,0-63-15,0-1 0,0 21 16,0-20-16,-21-22 0,21 21 16,0 1-16,0-22 0,-21 0 0,21 0 15,0 0-15,0 0 16,0-42-1,0 0 1,0 0-16,0 0 0,0 0 0,0-22 16,0 22-16,21-21 0,0-1 15,1 1-15,-1 21 0,0-21 0,0-1 16,0 22-16,0-21 0,22 21 16,-22-1-16,21 22 0,-21-21 15,22 21-15,-1 0 0,-21 0 16,22 0-16,-1 21 0,-21 1 0,0-1 15,0 0-15,1 0 0,-1 43 16,-21-22-16,0-21 0,0 21 16,0-20-16,-21 20 0,-1-21 0,1 0 15,0 22-15,0-22 0,0 0 16,0 0-16,-1-21 0,1 21 0,0-21 16,21 21-1,0-42 1,21 0-1,0 0-15,1 0 0,-1 0 16</inkml:trace>
  <inkml:trace contextRef="#ctx0" brushRef="#br0" timeOffset="35708.28">3725 5652 0,'21'-106'31,"1"85"-31,-22-1 16,21 1-16,0 21 0,0-21 0,0 21 0,22 0 16,-22 0-1,0 0-15,0 0 0,0 0 0,0 21 16,22 0-16,-22 1 0,0-1 0,0 0 16,0 21-16,-21-21 0,0 22 15,0-1-15,0-21 0,0 22 0,0-22 16,0 21-16,-21-21 0,0 0 15,0 22-15,0-22 0,21 0 16,-21-21-16,-1 0 0,22-21 31,0 0-31,0 0 0,0-1 16,22-20-16,-1 21 0,0 0 16,0-22-16,-21 1 0,21 21 15,0-21-15,1 20 0,-1-20 0,0 21 16,0 0-16,0 0 0,0-1 15,1 1-15,-1 0 0,0 21 0,-21-21 16,21 21-16,0-21 0,0 21 16,1 0-16,-1 0 0</inkml:trace>
  <inkml:trace contextRef="#ctx0" brushRef="#br0" timeOffset="36668.14">4657 5419 0,'0'21'0,"-22"0"0,1 0 15,0 0-15,0 1 0,0-1 0,21 0 16,-21 21-16,-1-21 0,1 1 16,0 20-16,0-21 0,21 21 0,0-20 15,-21-1-15,21 0 0,0 0 16,0 0-16,0 0 0,0 1 0,21-22 16,0 21-16,21-21 15,-20 0-15,-1 0 0,21 0 0,-21 0 16,22 0-16,-22-21 0,21-1 15,-21 22-15,0-21 0,1 0 0,-1 0 16,-21 0-16,0 0 16,0-1-16,0 1 0,-21-21 15,-1 21-15,1 0 0,0-1 0,0 1 16,0 0-16,0 0 0,-1 0 0,1 0 16,21-1-16,0 1 15,0 0-15,21 0 16,1 21-16,-1 0 0,21 0 15,0-21-15,-20 21 0,20 0 0,0 0 16,1 0-16,-22 0 0,21 21 0,0 0 16,-20-21-16,20 21 0,-21 0 15,21 43-15,-20-43 16,-1 21-16,-21-20 0,21-1 0,-21 21 16,0-21-16,0 0 15,0 1-15,0-1 0,0 21 0,0-21 16,0 0-16,0 1 15,-21-1-15,0-21 16,21-21 0,0-1-16,0 1 15,0 0-15,0 0 0,0-21 16,0 20-16,0-20 0,0 21 16,0-21-16,21-1 0,-21 22 0,21-21 15,0 21-15,0-1 0,0 1 16,1 0-16,20 0 0,-21 0 0,0 21 15,22 0-15,-22 0 0,0 0 16,21 0-16,-21 21 0,22 0 16,-22 0-16,0 22 0,21-22 0,-42 0 15,22 21-15,-22 1 0,21-22 0,-21 21 16,0-21-16,0 22 0,0-22 16,0 0-16,0 0 0,0 0 0,-21 0 15,-1 1-15,1-22 0,21 21 16,-21-21-16,0 0 15,21-21-15,0-1 16,0 1-16,0 0 16,0 0-16,0 0 0,21-22 15,0 22-15,0-21 0,1 21 0,20-22 16,-21 1-16,21 21 0,22-64 16,-22 64-16,1 0 0,-1 0 15,0 21-15,-21 0 0,22 0 16,-22 0-16,0 0 0,0 0 0,0 21 15,1 21-15,-22-21 0,0 1 0,0 20 16,0 0-16,0-21 0,0 22 16,-22-1-16,1-21 0,21 0 0,-21 22 15,0-22-15,0 0 0,0 0 0,-1 0 16,22 1-16,22-44 47,-1 1-47,0 0 15</inkml:trace>
  <inkml:trace contextRef="#ctx0" brushRef="#br0" timeOffset="37032.89">6329 5630 0,'21'0'15,"0"0"1,0 0-16,0 0 15,1 0-15,-1 0 0,0-21 16,0 21-16,21-21 0,-20 0 0,20 21 16,-21-21-16,0 0 0,0 21 15,1-22-15,-1 1 0,0 0 16,-21 0-16,0 0 16,-42 21-16,20 0 0,1 0 15,0 0-15,-21 0 0,-1 21 0,22 0 16,-21 0-16,0 22 0,20-1 15,1-21-15,0 21 0,0 1 16,0-1-16,0 0 0,21 1 0,0 20 16,0-42-16,0 1 15,0-1-15,0 0 0,21-21 0,0 0 16,21 21-16,-21-21 0,22 0 0,-1 0 16,0 0-16,1-21 0,-1 0 15,22 21-15,-43-21 0,21-1 0,0 1 16,1 0-16</inkml:trace>
  <inkml:trace contextRef="#ctx0" brushRef="#br0" timeOffset="37564.37">7260 5207 0,'0'0'16,"0"-42"-16,0-1 0,0 22 0,0-21 16,0 0-16,0 20 0,0 1 0,0-21 15,0 21-15,0 0 16,0 42-16,-21 0 15,21 0-15,-21 21 0,21 1 0,-21 20 16,21-20-16,0 20 0,0 1 16,0-1-16,-22 1 0,22-1 15,-21 1-15,21-1 0,0 1 0,0-22 16,-21 0-16,0 22 0,21-22 16,-21-21-16,21 22 0,0-22 0,0 0 15,0 0-15,0 0 0,0-42 31,0 0-31,0 0 16,0 0-16</inkml:trace>
  <inkml:trace contextRef="#ctx0" brushRef="#br0" timeOffset="37964.37">7027 5186 0,'0'0'0,"0"-42"0,-21 20 0,21-20 0,0 21 15,0 0-15,0-22 0,0 22 0,0-21 16,21 21-16,-21-22 0,43 22 16,-22 0-16,21 0 0,0 0 0,1 0 15,-1 21-15,0 0 0,22 0 16,-22 0-16,22 21 0,-1 0 0,22 21 16,-22 1-16,1-1 0,-1 21 15,1-20-15,-22 20 0,1 1 16,-1-1-16,-21 1 0,-21-1 0,0 1 15,0-22-15,-21 22 0,0-1 16,0-21-16,-22 22 0,1-22 0,-22 1 16,1-1-16,-1 0 0,1-21 0,-1 22 15,1-22-15,-1 0 0,1 0 16,-1 0-16,1 1 0,21-22 0,-22 21 16,22-21-16,21 0 15,-22 0-15,22 0 0,0 0 0,0 0 0,42-21 47,0 21-47,0-22 0,22 22 0,-22-21 0,21 0 16,-21 0-16,22 0 0,-1 21 15</inkml:trace>
  <inkml:trace contextRef="#ctx0" brushRef="#br0" timeOffset="38591.37">7895 5652 0,'0'0'0,"0"-64"16,0 43-1,0 0-15,0 0 16,21-1-16,0 1 16,1 21-16,-22-21 0,21 21 0,0-21 15,0 21-15,0 0 0,0 0 16,1 0-16,-1 0 0,21 0 0,-21 21 15,22 0-15,-22 0 0,0 1 16,21-1-16,-21 21 0,1-21 0,-1 22 16,0-22-16,0 21 0,0 0 0,-21-20 15,0 20-15,0-21 0,0 0 16,0 22-16,0-22 0,-21 0 0,0-21 16,21 21-16,0 0 0,-21-21 0,0 0 15,-1 0-15,1 0 16,0 0-16,0 0 0,21-21 15,0 0-15,0 0 16,0 0-16,0-1 0,0 1 16,0-21-16,0 21 0,21 0 0,0-1 15,0-20-15,1 21 0,-1 0 16,21 0-16,-21-1 0,0 1 0,22 0 16,-1 0-16,-21 0 0,22 21 15,-1-21-15,0-1 0,-21 22 16,22 0-16,-22-21 0,21 21 0,-21 0 15,1 0-15,-1 0 0,-21 21 16,0 1 0,0-1-16,0 0 0,0 0 0,0 0 15,0 22-15,0-22 0,-21 0 16,21 21-16,-22-21 0,1 1 0,21-1 16,0 21-16,-21-21 0,21 0 15,0 1-15,-21-22 16,21 21-16,0-42 31,21-1-15,-21 1-16,0 0 0,0-21 0,21 21 15</inkml:trace>
  <inkml:trace contextRef="#ctx0" brushRef="#br0" timeOffset="38768.37">8848 5313 0,'0'-21'0,"0"42"0,0-63 0,0 63 78,0 0-78,21 0 16,0-21-16,0 21 0,0-21 15,-21 21-15</inkml:trace>
  <inkml:trace contextRef="#ctx0" brushRef="#br0" timeOffset="39164.78">9207 5461 0,'0'21'32,"0"0"-17,22-21-15,-22 22 0,0-1 16,21 0-16,-21 0 0,0 0 15,0 22-15,0-22 0,0 0 0,21 21 16,-21-21-16,0 1 0,0 20 0,0-21 16,0 0-16,0 0 15,0 1-15,0-1 0,0 0 16,21-21 15,-21-21-31,21 0 0,0-1 16,1 1-16,-22 0 0,21-21 15,0 21-15,0-22 0,-21 22 16,21-21-16,0 21 0,1-22 0,-1 22 16,-21-21-16,21 21 0,0-1 15,-21 1-15,21 21 0,0 0 16,1 0-16,-1 0 16,-21 21 15,0 1-31</inkml:trace>
  <inkml:trace contextRef="#ctx0" brushRef="#br0" timeOffset="39808.28">9631 5673 0,'42'42'15,"-21"-21"-15,0-21 16,1 0-16,-1 0 0,0 0 0,42 0 16,-41-21-16,20 21 15,0-21-15,-21 0 0,22 21 0,-22-21 16,21-1-16,-21 1 0,1 0 15,-1 0-15,0 0 0,-21 0 16,0-1-16,0 1 0,-21 21 16,-22-21-16,22 21 0,0 0 15,-21 0-15,-1 0 0,22 21 16,-21 0-16,21 1 0,-22-1 0,22 0 16,0 21-16,0-21 0,0 22 15,21-22-15,0 0 0,0 21 0,0-20 16,0-1-16,0 21 0,0-21 0,21 0 15,0 1-15,0-22 0,0 21 16,1-21-16,20 0 0,-21 0 0,21 0 16,-20 0-16,-1 0 0,21 0 15,-21 0-15,0 0 0,1 0 16,-1-21-16,0-1 0,0 1 0,0 0 16,0 0-16,-21-21 0,22 20 0,-1-20 15,0 0-15,0 21 0,0-22 16,0 1-16,22 21 0,-22-22 0,0 22 15,43-21-15,-43 21 0,0 21 16,0 0-16,0 0 0,22 0 16,-22 0-16,0 0 0,0 21 15,-21 21-15,21-21 0,-21 1 16,0 20-16,0-21 0,0 21 0,0-20 16,0 20-16,0-21 0,0 0 15,0 22-15,0-22 0,0 0 16,-21 0-16,21 0 0,0 0 0,-21-21 15,0 0 1,0-21 0,21 0-16,0 0 15,0 0-15,0 0 0,0-1 0,0-20 16,0 21-16,21 0 0,0-22 16,0 22-16,-21-21 0,21 21 0,22-43 15,-22 43-15,0 0 0,0 0 16,0 21-16,0-21 0,-21-1 15,22 22-15,-1 0 0,0-21 16</inkml:trace>
  <inkml:trace contextRef="#ctx0" brushRef="#br0" timeOffset="41027.9">12234 5779 0,'0'0'0,"127"-64"16,-106 43-16,22 0 0,-43 0 16,21-1-16,-21 1 15,0 0-15,0-21 0,0 21 0,0-22 16,0 22-16,0 0 0,-21-21 0,-22 20 15,22-20-15,-21 21 0,0 0 16,-1 0-16,1-1 0,0 1 0,-1 21 16,1 0-16,0 0 0,-1 0 15,1 21-15,0 1 0,-1-1 0,1 0 16,21 21-16,-22-21 0,22 22 0,0-1 16,0 22-16,0-22 0,21 0 15,0 1-15,-21-1 0,21 0 0,0 1 16,0-1-16,0-21 0,21 21 15,0-20-15,21-1 0,-21 0 16,22-21-16,-22 0 0,21 21 0,1-21 16,41 0-16,-20 0 15,-22-21-15,22 0 0,-22 0 0,21-1 16,-20 1-16,-1 0 0,0 0 0,1-21 16,-22-1-16,21 22 0,-21-21 15,1-1-15,-1 1 0,-21 0 0,0 21 16,0-22-16,0 22 0,0-21 15,0 21-15,0-1 0,-21 22 16,-1 0-16,1 22 16,21-1-16,-21 0 0,21 0 15,0 0-15,0 22 0,0-22 16,0 0-16,0 21 0,0-21 0,0 1 16,0 20-16,0-21 0,21 0 15,0-21-15,1 21 0,-1 1 0,0-22 16,0 0-16,21 21 0,-20-21 0,-1 0 15,21 0-15,0 0 0,1 0 16,-22-21-16,21 21 0,1-22 0,-1 1 16,0 0-16,-21 0 0,22 0 15,-1-43-15,-21 43 0,-21-21 16,0 21-16,0-1 0,0-20 16,0 21-16,0 0 0,0 0 15,-21 21-15,0 0 16,0 0-16,0 21 0,21 0 15,-22 0-15,1 0 0,21 0 16,-21 22-16,21-22 0,0 21 0,-21-21 16,21 1-16,-21 20 0,21-21 15,-21 0-15,21 0 0,0 1 0,0-1 16,0 0-16,0-42 47,0 0-47,0-1 15,0-20-15,21 21 16,0 0-16,0-22 0,0 22 0,22-21 16,-22 21-16,21-22 0,0 22 15,1 0-15,-1 0 0,0 0 0,1 0 16,20-1-16,-20 22 0,-1 0 0,0 0 16,1 0-16,-1 22 0,-21-1 15,21 0-15,-20 0 0,-1 21 0,-21-20 16,0 20-16,0-21 0,0 21 15,0-20-15,0 20 0,0-21 0,0 0 16,-21 0-16,21 1 0,-22-1 0,1 0 16,21 0-16,-21 0 15,0-21-15,42-21 47,0 0-47,0 21 0,22-21 0,-22 0 16</inkml:trace>
  <inkml:trace contextRef="#ctx0" brushRef="#br0" timeOffset="41588">14563 5398 0,'0'0'0,"0"-22"0,0 1 15,0 0-15,-22 21 0,22-21 16,-42 21-16,21 0 0,0 0 0,-22 0 15,1 0-15,21 0 0,-21 0 0,-1 21 16,-20-21-16,20 21 0,1 22 16,0-22-16,-1 0 0,22 21 0,-42 22 15,20-22-15,22-21 16,21 22-16,0-22 0,0 21 0,0-21 16,0 0-16,0 22 0,0-22 0,21 0 15,22-21-15,-22 21 0,21-21 16,-21 0-16,22 0 0,-1 0 0,0 0 15,1 0-15,-1 0 0,0 0 16,1-21-16,-1 0 0,-21 0 16,22 0-16,-22-1 0,21-20 0,-21 0 15,0-1-15,1 1 0,-1 0 16,21-1-16,-21-20 0,0 21 0,-21-22 16,22 22-16,-1-22 0,0 1 0,-21 20 15,0-20-15,21-1 16,0 22-16,-21 0 0,0-1 0,21 1 15,-21 21-15,0 0 0,0 0 16,0 42-16,-21 21 0,0-21 16,0 43-16,0-22 0,21 22 15,-21 20-15,-1-20 0,1-1 16,21 1-16,-21-1 0,21 1 0,0-1 16,0 1-16,0-22 0,0 22 15,0-22-15,0 0 0,21-21 0,0 22 16,1-22-16,-1 0 0,0 0 0,21-21 15,-21 0-15,22 0 0,-22 0 16,21 0-16,1 0 0,-1 0 0,0 0 16,1-21-16,-22 0 0,21 0 0</inkml:trace>
  <inkml:trace contextRef="#ctx0" brushRef="#br0" timeOffset="42800.37">16891 4720 0,'0'0'0,"0"-21"0,0 0 0,0 0 15,0 0-15,0-1 16,0 44 15,0-1-15,0 21-16,0 22 0,0-22 15,0 21-15,0 1 0,0-1 0,-21 22 16,21-21-16,0-22 0,-21 64 16,21-43-16,-22 22 15,22-43-15,-21 1 0,21-1 0,-21-21 16,21 0-16,0 0 0,-21 1 16,21-1-16,21-42 31,0-1-16,0 1-15,-21 0 0</inkml:trace>
  <inkml:trace contextRef="#ctx0" brushRef="#br0" timeOffset="43048.71">16849 4699 0,'0'0'0,"0"-21"0,0-43 31,0 43-31,0 0 0,0 0 16,21 21 0,0 0-16,0-21 0,0 21 0,0 0 15,22 0-15,-22 0 0,21 0 0,1 0 16,-1 0-16,0 0 0,-21 0 16,1 0-16,20 0 0,-21 0 0,-21 21 15,0 0 1,-21 0-1,0 0-15</inkml:trace>
  <inkml:trace contextRef="#ctx0" brushRef="#br0" timeOffset="43252.23">16722 5249 0,'0'0'0,"-22"0"0,22 43 16,0-22-16,22-21 31,-1 0-31,0 0 0,0 0 16,0 0-16,0 0 0,22 0 0,-22 0 15,0 0-15,21-21 0,-20 21 0,-1 0 16,21-21-16,-21 21 0,0-22 16,22 22-16</inkml:trace>
  <inkml:trace contextRef="#ctx0" brushRef="#br0" timeOffset="43480.43">17335 5186 0,'0'21'15,"0"0"-15,0 0 16,-21-21-16,21 22 0,0-1 0,-21 0 16,21 0-16,0 0 0,-21 0 15,21 1-15,0 20 0,0-21 16,-21 0-16,21 0 0,0 1 15,0-1 1,-21-21-16,42-21 31,0 21-31,-21-22 16</inkml:trace>
  <inkml:trace contextRef="#ctx0" brushRef="#br0" timeOffset="43668.39">17399 5059 0,'0'-21'0,"0"42"0,0-63 0,-21 42 16,21-22-16,-21 22 15,21 22 32,21-22-31,0 0-16,0 21 0,0 0 0,0-21 15</inkml:trace>
  <inkml:trace contextRef="#ctx0" brushRef="#br0" timeOffset="44072.39">17695 5313 0,'-21'0'0,"21"-21"31,0 0-15,0-1-16,21 22 0,0-21 16,1 21-16,-1 0 0,-21-21 15,21 21-15,0 0 0,0 0 0,0 0 16,22 0-16,-22 0 0,0 21 0,0 0 16,0 1-16,1-1 0,-1 0 15,0 0-15,-21 0 0,0 22 0,21-22 16,-21 0-16,0 21 0,0-21 15,0 1-15,0-1 0,-21 0 16,21 0-16,-21 0 0,0-21 16,21-21 15,0 0-31,0 0 16,0 0-16,0-1 0,0 1 15,21 0-15,0 0 0,-21-21 0,21 20 16,0 1-16,-21 0 0,21 0 15,1 0-15,-1 0 0,0-1 0,0 1 16,21 0-16,-20 0 0</inkml:trace>
  <inkml:trace contextRef="#ctx0" brushRef="#br0" timeOffset="44451.76">18394 5355 0,'0'0'0,"0"21"0,0 1 0,0-1 15,0 0-15,21-21 16,0 0-16,0 0 16,22 0-16,-22 0 0,0 0 15,21 0-15,-21-21 0,43 0 16,-43 21-16,0-22 0,0 1 16,1 21-16,-22-21 0,0 0 0,0 0 15,0 0-15,0-1 0,-22 1 16,-20 21-16,21 0 0,0 0 15,0 0-15,-22 0 0,22 0 16,-21 0-16,21 0 0,-1 21 0,1 1 16,0-1-16,0 0 0,0 0 15,21 0-15,0 0 0,0 1 0,0 20 16,0-21-16,0 0 0,0 0 16,0 1-16,21-1 0,0 0 0,21-21 15,-20 21-15,-1 0 0,21-21 16,0 0-16,1 0 0,-1 0 0,0 0 15,1 0-15,-1 0 0,22-21 16,-22 21-16,21-21 0,-20 0 16,20 0-16</inkml:trace>
  <inkml:trace contextRef="#ctx0" brushRef="#br0" timeOffset="45748.28">19685 4784 0,'0'0'0,"-21"-170"31,0 149-31,-1 21 0,1 0 16,0 0-16,0 21 0,0 1 0,0 20 15,-1 0-15,-20 1 0,21 20 16,0 1-16,0-1 0,-22 22 16,22-22-16,0 1 0,0 20 0,-22-20 15,22 21-15,0-1 0,0-20 0,0 20 16,0 1-16,-1 0 0,1-1 15,21-20-15,0 21 0,-21-1 16,21 1-16,-21 0 0,21-1 0,-21 1 16,21 0-16,0-22 0,-21 22 0,21-1 15,0-20-15,-22-1 0,22 1 0,0-1 16,0-20-16,0 20 0,0-20 16,0-1-16,22-21 0,-1 21 0,0-20 15,-21-1-15,21-21 0,0 0 0,43 0 16,-43 0-16,0-21 0,21-1 15,-20 1-15,20 0 16,0-21-16,1 21 0,20-22 0,-21 1 16,1 0-16,20-1 0,-20-20 0,-1-1 15,0 1-15,-21-1 0,22 1 16,-43-22-16,0 0 0,0 22 0,0-22 16,-21 22-16,-1-1 0,-20-20 0,0 20 15,-22 1-15,22-1 0,-22 22 16,-20-22-16,20 22 0,1 0 15,-1 20-15,22-20 0,0 21 16,-1 21-16,22-21 0,0 21 0,0 0 16,21-21-16,0-1 0,21 1 15,0 21 1,21-21-16,1 0 0,-1 21 0,0-21 16,1 0-16,20-1 0,-20 1 15,20 0-15,-21 0 0,1 0 0,20 0 16,-20-1-16,-1 1 0,0 0 15,1-21-15,-22 21 0,21-1 16,-21 1-16,0 0 0,-21 0 0,22 0 16,-22 0-1,-22 21 1,22 21-16,-21 0 0,0 0 16,0 0-16,0 0 0,0 1 15,-1-1-15,1 21 0,0-21 0,0 0 16,21 22-16,0-22 0,-21 0 15,21 0-15,0 0 0,0 1 0,0-1 16,0 0-16,0 0 0,21-21 16,0 0-16,0 21 0,0-21 0,1 0 15,-1 0-15,0 0 0,21 0 16,-21 0-16,1-21 0,-1 0 0,0 21 16,-21-21-16,0 0 0,21-1 0,-21 1 15,0 0-15,0 0 0,0 0 16,0 0-16,-21-1 0,21 1 15,-21 0-15,0 0 0,-1 0 16,1 0-16,21-1 0,0 1 16,0 0-16,0 0 0,21 0 15,22 21 1,-22-21-16,0 21 0,21 0 16,-20 0-16,20 0 0,0 0 15,1 0-15,-22 0 0,21 21 0,0 0 16,-20-21-16,20 42 0,-21-21 15,0 1-15,-21-1 0,0 21 0,0-21 16,0 0-16,0 1 0,0-1 0,-21 0 16,0 0-16,0 0 15,0 0-15,-1 1 0,1-22 16,21 21-16,-21-21 0,0 0 16,42-21 15,0-1-31,0 22 0,1-21 15,-1 0-15,0 0 0,0 0 0,0 0 16,0-1-16,22 1 0,-22 0 16,0 0-16,0-21 0,0 20 0,1 1 15,-1 0-15,-42 42 32,-1-21-32,1 21 15,0 22-15,0-22 0,0 0 16,0 0-16,21 0 0,0 1 15,0 20-15,-22-21 0,22 0 0,0 0 0,0 1 16,0-1-16,0 0 0,22-21 16,-22 21-16,21-21 0,0 0 0,0 0 15,0 0-15,22 0 0,-1 0 16,-21 0-16,21 0 0,1-21 0,-1 0 16</inkml:trace>
  <inkml:trace contextRef="#ctx0" brushRef="#br0" timeOffset="46184.38">21103 4614 0,'21'-42'15,"-21"63"1,0 0-16,-21 1 15,21 20-15,-21 0 0,0 1 16,21 20-16,-21-21 0,21 22 0,-22-1 16,1-20-16,21 20 0,-21-20 0,0 20 15,21-21-15,-21 1 0,0-1 16,21-21-16,0 22 0,0-22 0,0 21 16,0-21-16,0 0 15,0 1-15,21-22 16,0 0-16,0 0 15,0-22-15,0 1 16</inkml:trace>
  <inkml:trace contextRef="#ctx0" brushRef="#br0" timeOffset="46574.93">20828 4784 0,'0'0'0,"0"-43"0,0-84 31,0 106-31,21 0 0,0 0 0,0 0 16,1 21-16,20-21 0,0-1 16,-21 22-16,22 0 0,-1 0 0,22 0 15,-22 0-15,21 22 0,-20-1 16,20 0-16,-20 21 0,20 1 0,-21 20 16,1-21-16,-1 22 0,-21 21 0,0-22 15,-21 1-15,0-1 0,0 1 16,0-22-16,-21 21 0,-21-20 15,21-1-15,-22 0 0,1 1 0,0-1 16,-22-21-16,22 0 0,-22 1 16,22-1-16,-21 0 0,-43 0 15,42-21-15,22 0 0,0 0 16,-1 0-16,1 0 0,0 0 0,20 0 16,1 0-16,0-21 0,0 21 15,21-21-15,0 0 0,0-1 16,21 22-16,0 0 15,22-21-15,-22 0 0,21 21 16,43-21-16,-22 0 0</inkml:trace>
  <inkml:trace contextRef="#ctx0" brushRef="#br0" timeOffset="47008.41">21611 5186 0,'-21'-21'0,"42"42"0,-42-63 16,21 20-16,0 1 0,0 0 15,0 0-15,0 0 16,21 21-16,0-21 0,0 21 0,1 0 16,20 0-16,-21 0 0,0 0 15,0 0-15,22 0 0,-22 21 0,21 0 16,-21 21-16,1-21 0,-1 1 15,0 20-15,0-21 0,0 21 16,-21-20-16,0-1 0,0 21 0,0-21 16,0 0-16,0 1 0,0-1 15,-21 0-15,0-21 16,0 0-16,0 0 16,-1 0-16,22-21 15,0 0-15,0-1 16,0 1-16,0 0 15,22 0-15,-1-21 0,0 20 16,-21 1-16,21 0 0,0 0 0,0 0 16,1 0-16,-1-1 15,0 1-15,0 0 0,0 0 0,22 0 16,-22 21-16,0-21 0,21-1 16,-21 22-16,22 0 0,-22-21 0</inkml:trace>
  <inkml:trace contextRef="#ctx0" brushRef="#br0" timeOffset="47208.36">22500 5059 0,'0'0'0,"-21"63"16,21-41-16,0-1 15,-21 0-15,0 21 0,-1-21 0,22 1 16,-21-1-16,21 0 0,-21 0 16,0 0-16,21 0 15,0 1 1,0-44 15,0 1-15,0 0-16</inkml:trace>
  <inkml:trace contextRef="#ctx0" brushRef="#br0" timeOffset="47388.36">22394 4805 0,'0'0'0,"-21"-21"0,0 0 15,0 21 1,21 21 15,21 0-15,0 0-16,0-21 0,0 21 16,1 0-16,-1-21 0,0 22 15</inkml:trace>
  <inkml:trace contextRef="#ctx0" brushRef="#br0" timeOffset="47760.11">22902 4974 0,'0'21'16,"0"1"0,0-1-16,0 0 15,0 0-15,0 0 0,0 0 0,0 1 16,21-1-16,-21 21 0,22-21 15,-22 0-15,21 1 0,-21 20 0,0-21 16,21 0-16,-21 0 0,0 1 16,0-1-16,0 0 15,21-21 1,-21-21 0,0 0-1,0-1-15,21 1 0,-21 0 16,21 0-16,-21 0 0,22 0 15,-22-1-15,21-20 0,0 21 0,-21 0 16,21-22-16,0 22 0,-21 0 16,21 0-16,1 0 0,-22 0 0,21-1 15,0 22-15,0-21 0,0 21 16,0 0 0,1 0-16</inkml:trace>
  <inkml:trace contextRef="#ctx0" brushRef="#br0" timeOffset="48473.2">23347 5249 0,'0'0'15,"21"22"1,0-22 0,0 0-16,0 0 0,1 0 0,-22-22 15,21 22-15,0-21 0,0 21 16,-21-21-16,21 21 0,-21-21 15,21 0-15,-21 0 0,0-1 0,0 1 16,0 0-16,0 0 0,-21 21 16,0 0-1,0 0-15,0 21 16,0 0-16,-1 0 0,22 1 0,-21-1 16,21 21-16,-21-21 0,21 0 0,0 1 15,0-1-15,0 0 0,0 0 16,0 0-16,0 0 0,21 1 15,0-22-15,1 21 0,-1-21 0,0 0 16,21 0-16,-21 21 0,1-21 16,20 0-16,-21 0 0,0 0 0,22 0 15,-22 0-15,0-21 0,0 21 16,0-21-16,-21-1 0,21 1 16,1 0-16,-22 0 0,0 0 15,0 0-15,21-1 0,-21 1 16,21 0-16,-21-21 0,21 21 0,-21-1 15,21 1-15,0 0 0,-21 0 16,22 0-16,-1 21 0,0-21 0,0-1 16,0 22-16,0 0 0,1 0 0,20 0 15,-21 0-15,0 22 0,0-1 16,1 0-16,-1 0 0,0 0 0,0 22 16,0-22-16,-21 21 0,21-21 15,-21 22-15,0-22 0,0 21 0,0-21 16,0 0-16,-21 1 0,0-1 15,0 0-15,0-21 16,0 21-16,-1-21 16,1 0-16,0 0 15,21-21-15,0 0 16,0 0-16,21-1 16,-21 1-16,21 0 0,1 0 15,-1-21-15,21 20 0,-21-20 0,0 21 16,1-21-16,20 20 0,0-20 15,-21 21-15,22 0 0,-22 0 0,21-1 16,-21 1-16,22 0 0,-22 21 16,0 0-16,0 0 0,0 0 15</inkml:trace>
  <inkml:trace contextRef="#ctx0" brushRef="#br0" timeOffset="49640.37">1037 7324 0,'21'0'0,"0"-21"16,-21-1-16,0 1 16,22 0-16,-22 0 15,0 0-15,0 0 0,0-1 16,0 1-16,0 0 0,-22 0 16,1 0-16,0 0 0,0 21 15,0-22-15,0 1 0,-1 21 16,-20 0-16,21 0 0,-21 0 15,20 0-15,-20 0 0,21 0 0,-21 21 16,20 1-16,-20-1 0,21 21 16,-21 0-16,20 1 0,1 20 0,0-20 15,21 20-15,0-21 0,0 22 16,0-22-16,0 1 0,0-1 16,0 0-16,21-21 0,0 1 0,1-1 15,-1 0-15,21-21 0,-21 0 16,0 0-16,22 0 0,-1-21 15,-21 21-15,22-21 0,-22-1 0,21 1 16,-21-21-16,43-22 0,-43 22 16,0 0-16,0 21 15,0-43-15,-21 22 0,0-1 0,0-20 16,0 21-16,0 20 16,0 1-16,0 0 0,-21 21 15,0 0 1,21 21-16,-21 22 0,21-22 0,0 21 15,0 0-15,0 1 0,0-22 16,0 21-16,0 1 0,0-22 0,0 21 16,0-21-16,21 0 0,0 1 15,0-1-15,1 0 0,-1-21 16,21 0-16,-21 0 0,0 0 16,1 0-16,20 0 0,-21-21 15</inkml:trace>
  <inkml:trace contextRef="#ctx0" brushRef="#br0" timeOffset="50004.35">1439 7345 0,'0'0'0,"-63"-148"15,63 127 1,0-1-16,0 1 0,0 0 16,0 0-16,21 0 0,0 21 15,0-21-15,0 21 0,1 0 16,20 0-16,-21 21 0,21 0 15,1 0-15,-22 0 0,21 22 16,-21-1-16,1 0 0,-1 1 0,0-1 16,-21-21-16,0 21 0,0 1 15,0-1-15,0 0 0,0-20 0,0-1 16,0 0-16,0 0 0,0 0 16,-21-21-16,21-21 15,0 0 1,0 0-16,0 0 0,21-1 15,0-20-15,-21 21 0,21-21 16,-21-1-16,21 1 0,-21 21 0,22-22 0,-22 1 16,21 0-16,-21 21 15,21-1-15,-21 1 0,21 0 0,0 0 16,-21 0-16,21 21 16,1-21-16</inkml:trace>
  <inkml:trace contextRef="#ctx0" brushRef="#br0" timeOffset="50391.9">2244 7303 0,'0'21'15,"0"-42"-15,21 63 0,0-42 0,0 0 16,0 0-16,22 0 0,-22 0 0,0 0 16,0 0-16,21-21 0,-20 0 15,-1-1-15,0 22 0,21-21 16,-21 0-16,1 0 0,-22 0 0,0 0 15,21-1-15,-21 1 0,0 0 16,0 0-16,0 0 0,-21 0 0,-1-1 16,1 1-16,0 21 0,0-21 15,0 21-15,0 0 0,-22 0 0,22 0 16,0 0-16,0 21 0,21 0 16,-21 1-16,-1-1 0,1 0 0,21 21 15,0 1-15,-21-22 0,21 21 16,-21 0-16,21 1 0,0-22 15,0 21-15,0 1 0,0-22 0,0 0 16,0 0-16,21 0 0,0 0 16,0 1-16,1-1 0,-1-21 0,0 21 15,21-21-15,-21 0 0,22 0 16,-1 0-16,0 0 0,1 0 0,-1 0 16,0-21-16,1 0 0,20-1 15</inkml:trace>
  <inkml:trace contextRef="#ctx0" brushRef="#br0" timeOffset="50901.63">4635 6816 0,'0'0'16,"0"-21"-16,0-1 0,0 1 0,0 0 16,0 0-16,-21 0 0,21 0 15,-21 21-15,21-22 0,-21 22 16,21 22-16,-21-1 16,0 0-16,-1 21 0,22 1 15,-21-22-15,21 21 0,0 22 16,-21-22-16,21 0 0,-21 22 0,21-22 15,0 22-15,0-22 0,-21 21 16,21-20-16,-21-1 0,21 0 0,0-20 16,0 20-16,0-21 0,0 0 15,0 0-15,0 1 16,0-44 0,0 1-1,0 0-15,0-21 0</inkml:trace>
  <inkml:trace contextRef="#ctx0" brushRef="#br0" timeOffset="51539.34">4170 7049 0,'0'0'0,"-21"0"32,42 0-1,0 0-31,0 0 0,0 0 0,22 0 15,-1-22-15,21 22 0,-20-21 0,20 21 16,1-21-16,-1 0 0,1 21 16,-1-21-16,1 0 0,-1 21 0,-20-22 15,-1 1-15,0 0 0,1 0 16,-22 0-16,0 21 0,0-21 16,0-1-16,-21 1 0,0 0 0,0 0 15,0 0-15,-21 21 31,21 21-15,-21 21-16,21-21 0,0 22 0,0-22 16,-21 21-16,0-21 0,-1 22 0,22-1 15,0-21-15,-21 22 0,0-1 16,21-21-16,0 21 0,-21-20 0,0 20 16,21-21-16,-21 0 0,21 0 15,-22 1-15,22-1 16,0-42-1,0-1 1,0 1-16,0 0 0,22 0 16,-1 0-16,0 0 0,0-22 0,0 22 15,0 0-15,1-21 0,-1 20 16,21 1-16,-21 0 0,0 0 0,22 0 16,-22 21-16,21 0 0,-21 0 0,22 0 15,-22 0-15,0 0 0,0 21 16,0 0-16,-21 21 0,0-20 15,0-1-15,0 0 0,0 0 16,0 0-16,0 0 0,0 1 16,0-1-16,-21 0 0,21 0 0,-21 0 15,21 0-15,0 1 16,21-44 15,0 1-15,-21 0-16,22 0 0,-1 0 0</inkml:trace>
  <inkml:trace contextRef="#ctx0" brushRef="#br0" timeOffset="51904.4">5630 7027 0,'21'0'47,"1"0"-47,-1 0 15,0 0-15,0-21 16,0 21-16,22-21 0,-22 21 0,0-21 16,0 21-16,21-21 0,-20 0 0,-1-1 15,-21 1 1,0 0-16,0 0 0,-21 21 16,-1 0-16,1 0 15,0 0-15,0 0 0,-21 21 0,20-21 16,1 21-16,-21 22 0,21-22 15,-22 0-15,22 0 0,0 21 16,0-20-16,0 20 0,21-21 0,0 21 16,0-20-16,-21-1 0,21 21 0,0-21 15,0 0-15,21 1 16,0-1-16,0-21 0,0 0 0,22 0 16,-1 0-16,0 0 0,1 0 0,-1 0 15,0-21-15,22-1 0,-22 1 16</inkml:trace>
  <inkml:trace contextRef="#ctx0" brushRef="#br0" timeOffset="54632.35">7260 6816 0,'0'0'0,"0"-21"0,0-1 15,0 1-15,0 0 16,0 0-16,-21 21 16,0 0-16,0 0 15,-1 0-15,1 0 0,0 21 16,0 0-16,0 0 0,0 1 16,-1 20-16,1-21 0,0 21 15,0-20-15,0 20 0,0 0 16,21 1-16,0-1 0,-22 0 0,22 1 15,0-22-15,0 21 0,0 0 16,0 1-16,22-1 0,-1-21 16,0 0-16,0-21 15,0 0-15,22 0 0,-22 0 0,0 0 16,21 0-16,-21-21 0,22 0 0,-1 0 16,22-43-16,-22 43 15,-21-21-15,21 0 0,1 20 0,-1-20 16,-21 0-16,22-1 0,-22 1 0,0 0 15,0-1-15,0 1 0,0 0 16,1-1-16,-22 1 0,0 0 16,0-1-16,0 1 0,0 21 15,0-21-15,0 20 0,0 1 16,0 42 0,-22 22-16,22-22 0,-21 21 15,21-21-15,-21 22 0,21-1 0,0 43 16,-21-43-16,21 0 15,-21 1-15,21-22 0,0 21 0,0 1 16,0-22-16,0 21 0,0-21 16,0 43-16,21-43 0,0 0 15,0 0-15,0 0 0,1-21 0,20 0 16,-21 0-16,21 0 0,-20 0 0,20 0 16,0 0-16,-21-21 15,22 21-15,-22-21 0,21 0 0,-21 0 16,1 0-16,-1-1 0,0 1 0,0 0 15,0 0-15,0-21 16,1 20-16,-1 1 0,0 0 0,-21 0 16,21 0-16,0 0 0,0-1 0,1 1 15,-1 21-15,0 0 0,0 0 16,0 0-16,-21 21 16,21 1-16,1-1 15,-22 0-15,0 0 0,0 0 16,0 0-16,21-21 0,-21 22 15,21-22 1,-21-22 15,0 1-15,0 0-16,0 0 0,0 0 16,0 0-16,-21 21 15,21-22-15,-21 1 0,-1 0 0,1 21 16,21-21-16,-21 21 0,0 0 15,0 0-15,0 0 16,21 21-16,-22 0 0,1-21 16,0 21-16,0 1 0,0-1 0,21 21 15,-21-21-15,-1 0 0,22 1 16,-21 20-16,21-21 0,-21 21 0,21-20 16,-21 20-16,21-21 0,0 0 0,0 0 15,0 22-15,0-22 16,0 0-16,21-21 0,0 21 15,0-21-15,1 0 0,-1 0 0,0 0 16,0 0-16,0-21 0,0 0 16,1 21-16,-1-21 0,0 0 0,0-22 15,21 1-15,-20 0 0,-1 20 16,0-20-16,0 21 16,0-21-16,0-1 0,-21 22 15,0-21-15,0 21 0,22 21 0,-22-22 16,0 1-16,0 42 31,-22 1-31,1-1 0,21 0 16,0 0-16,0 0 0,-21 0 0,21 1 15,0 20-15,-21-21 0,21 21 16,0-20-16,0-1 0,0 21 0,0-21 16,0 0-16,0 1 0,21-1 15,0 0-15,0-21 0,1 0 16,-1 0-16,0 0 0,0 0 15,0 0-15,22 0 0,-22-21 0,21 0 0,22-22 16,-22 22 0,21-21-16,-41-1 0,20 22 15,-21-21-15,21 21 0,-20 0 0,-1-22 16,0 22-16,0 0 0,-21 0 16,0 0-16,0-22 0,-21 43 31,21 21-16,0 1-15,-21-1 0,21 0 0,0 0 16,0 0-16,0 0 0,0 1 16,0-1-16,0 0 15,21 0-15,0 0 0,0 0 16,0 1-16,1-1 0,-1-21 16,-21 21-16,21-21 15,-21-21 16,0 0-31,-21 21 16,21-22-16,0 1 0,-21 21 0,-1-21 16,1 21-16,21-21 0,-21 21 31,21 21-31,-21-21 0,21 21 16,0 0-16,0 1 0,0-1 15,0 0-15,0 0 0,0 0 16,0 0-16,0 1 0,21-1 15,0 0-15,0-21 0,1 0 16,-1 0-16,0 0 0,21 0 16,-21 0-16,1 0 0,20 0 0,-21-21 15,0 21-15,22-21 0,-22-1 0,0 22 16,0-21-16,0-21 0,22 21 16,-22 0-16,0-1 0,0-20 0,0 21 15,-21 0-15,21-22 0,-21 22 0,22 0 16,-22 0-16,0 0 0,0 0 15,0-1-15,-22 22 32,22 22-32,-21-22 0,21 21 15,-21 0-15,21 0 0,0 0 0,0 0 16,0 1-16,0 20 0,0-21 0,0 0 16,0 0-16,0 1 0,21-1 15,0 0-15,-21 0 0,0 0 0,0 0 16,22-21-16,-22 22 0,0-1 15,0-42 32,0-1-47,-22 22 0,22-21 0,0 0 16,-21 21-16,21-21 0,-21 0 16,0 21-16,21-21 0,-21 21 31,21 21-31,0 0 15,0 0-15,0 0 0,0 0 16,0 1-16,21-22 0,0 21 16,0-21-16,0 0 0,1 21 0,-1-21 15,0 0-15,0 0 0,21 0 0,-20 0 16,20 0-16,-21 0 0,0 0 16,22-21-16,-22 21 0,21-21 15,-21-1-15,0 22 0,1-21 0,-1 0 16,0-21-16,0 21 0,0-1 15,0 1-15,-21 0 0,0-21 0,0 21 16,0-1-16,22 1 0,-22 0 0,0 0 16,0 0-16,0 0 15,-22 42 1,22 0 0,0 0-16,-21 0 0,21 0 15,-21 1-15,21-1 0,0 21 16,-21-21-16,21 0 0,0 1 0,0-1 15,0 21-15,0-21 0,0 0 0,21 1 16,0-1-16,0 0 16,1-21-16,-1 0 0,21 0 0,-21 0 15,22 0-15,-22 0 0,21 0 0,-21 0 16,22 0-16,-22-21 0,21 21 16,-21-21-16,0-1 0,1 1 0,20 0 15,-21-21-15,0 21 0,0-1 0,1-20 16,-22 21-16,21-21 0,-21 20 15,21-20-15,-21 21 0,0 0 16,0 0-16,0-1 0,0 1 0,-21 21 31,0 21-31,21 1 16,0 20-16,0-21 0,0 0 0,0 0 16,0 22-16,0-22 0,0 0 15,0 21-15,0-20 0,0-1 0,0 0 16,21 0-16,-21 0 0,21 0 15,-21 1-15,-21-22 32,0 0-32,-1 0 0,1 0 15,0 0-15,0 0 0,0 0 16,0 0-16,-1-22 0,22 1 0,0 0 16</inkml:trace>
  <inkml:trace contextRef="#ctx0" brushRef="#br0" timeOffset="56252.38">12361 6837 0,'0'0'0,"0"-21"0,0 0 15,0-1-15,0 1 0,0 0 16,0 63 15,0-20-31,0-1 0,0 21 16,0-21-16,0 22 0,0-1 15,-21-21-15,21 21 0,0 1 0,0-22 16,-21 21-16,21-21 0,-21 22 0,21-22 16,0 0-16,0 0 15,0 0-15,0 1 0,21-44 32,0 22-32,0-21 15,-21 0-15,21-21 0,1 21 0,-1-1 16,0-20-16,-21 21 0,21 0 0,0-22 15,0 22-15,-21-21 16,22 21-16,-22 0 0,21 21 16,0 21-1,-21 0-15,0 0 0,21 21 16,-21-20-16,0-1 0,0 21 0,0-21 16,0 22-16,0-22 0,0 21 15,0-21-15,0 0 0,0 1 16,0-1-16,21 0 0,0 0 0,1-21 15,-1 0-15,0 0 16,0 0-16,0 0 0,22 0 0,-22 0 16,21-21-16,0 0 0,1 0 0,-22-1 15,21 1-15,1-21 0,-22 21 16,21-22-16,-21 22 0,22-21 0,-22 0 16,0 20-16,-21-20 0,0 21 15,0-21-15,0 20 0,0 1 0,0 0 16,0 0-16,-21 21 31,0 0-31,-1 21 0,1-21 0,21 21 0,-21 22 16,0-22-16,0 0 0,21 21 15,0-21-15,-21 1 0,21 20 16,0-21-16,0 21 0,0-20 0,0-1 16,0 0-16,0 0 0,0 0 0,21 0 15,0 1-15,0-22 0,0 0 16,22 0-16,-22 0 0,21 0 0,0 0 15,-20 0-15,20 0 0,0-22 0,1 1 16,-1 0-16,-21 0 0,21-21 16,-20 20-16,20-20 0,-21 21 0,0-21 15,0-1-15,-21 1 0,22 0 16,-22-1-16,21 1 0,-21 0 0,21-22 16,-21 22-16,0-1 0,0 22 15,0-21-15,0 21 0,0 0 16,0-1-16,0 44 15,0 20-15,0-21 16,0 21-16,0 1 0,-21-1 0,21 0 16,-21 1-16,21-1 0,-22 0 15,22 1-15,0-22 0,0 21 0,0 1 16,-21-1-16,21-21 0,0 21 0,0-20 16,0-1-16,0 0 0,0 0 15,0 0-15,0 0 16,0-42 15,21 0-31,1 0 0,-22 0 16,21 0-16,-21-22 0,21 22 0,0 0 15,0 0-15,-21 0 0,21-22 16,1 22-16,-1 0 0,0 0 0,0 0 16,-21-1-16,21 22 0,0 0 15,1 0-15,-22 22 16,0-1-16,0 0 0,0 0 15,0 21-15,0-20 0,0-1 16,0 21-16,0 0 0,21-20 0,-21 20 16,21-21-16,0 21 0,0-20 15,-21-1-15,43 0 0,-22 0 16,0-21-16,21 21 0,-21-21 0,22 0 16,-1 0-16,0 0 0,-20 0 0,20 0 15,0-21-15,1 0 0,-22 21 16,21-21-16,-21 0 0,0-1 0,1-20 15,-1 21-15,0 0 0,-21-22 0,0 22 16,0-21-16,21 0 0,-21 20 16,0 1-16,0-21 0,0 21 15,0 0-15,-21 21 0,0 0 16,21 21-16,-21 0 16,21 0-16,-22 0 15,22 0-15,0 1 0,0-1 0,0 0 16,0 0-16,0 21 0,0-20 15,0-1-15,0 0 0,0 0 16,0 0-16,0 0 16,22-21-1,-22-21 1,21 21-16,-21-21 0,0 0 16,0 0-16</inkml:trace>
  <inkml:trace contextRef="#ctx0" brushRef="#br0" timeOffset="56444.4">14584 6773 0,'0'-21'16,"0"42"-16,-21-63 0,-1 21 15,1 21 1,21 21 0,0 0-1,0 0-15,0 1 16,21-22-16,-21 21 0,22-21 0,-1 0 15,0 21-15,0-21 0,21 0 16,-20 0-16,-1 0 0</inkml:trace>
  <inkml:trace contextRef="#ctx0" brushRef="#br0" timeOffset="57191.41">15198 6731 0,'0'0'0,"0"-21"31,-22 21-31,1 0 0,0 0 0,0 21 16,0-21-16,0 21 0,-1 0 16,1 1-16,0 20 0,0-21 0,0 21 15,0-20-15,-1-1 0,22 21 16,0-21-16,-21 22 0,21-22 0,0 0 16,0 21-16,0 1 0,0-22 15,21 21-15,1-21 0,-1-21 16,0 21-16,0 1 0,21-22 0,-20 0 15,20 21-15,0-21 0,1 0 16,-1 0-16,0 0 0,1-21 16,-1 21-16,0-22 0,1 1 0,20-21 15,-42 21-15,0-22 0,1 22 16,-1-21-16,0 21 0,-21-22 0,21 1 16,-21 0-16,21-1 0,-21 1 0,0-21 15,0 20-15,0 1 0,0 0 16,21-1-16,-21 1 0,0 0 15,22 20-15,-22 1 0,0 0 0,0 42 32,0 0-32,0 1 0,0 20 0,0 0 15,-22 1-15,22-1 0,-21 0 16,21 1-16,-21-1 0,21 0 0,0 1 16,-21-1-16,0 0 0,21 1 0,-21-1 15,21 0-15,0-21 0,-22 22 16,22-22-16,-21 0 0,21 0 0,-21 0 15,21 1-15,0-44 32,0 1-17,0 0-15,0 0 0,0 0 16,0 0-16,0-22 0,21 22 16,0 0-16,1-21 0,20 20 0,-21-20 15,21 21-15,-20 0 0,20-22 0,-21 22 16,21 0-16,1 21 0,-22 0 15,0 0-15,21 0 0,-20 0 0,-1 0 16,0 21-16,0 0 0,-21 1 16,0-1-16,0 0 0,0 0 0,0 0 15,0 22-15,0-22 0,0 0 0,0 0 16,0 0-16,-21 0 0,21 1 16,-21-1-16,0 0 0,21 0 15,-22-21-15,22 21 16,-21-21-16,21-21 31,0 0-31</inkml:trace>
  <inkml:trace contextRef="#ctx0" brushRef="#br0" timeOffset="59832.35">17018 6985 0,'0'0'0,"0"21"0,21-21 16,0 0-16,0 0 31,1 0-31,-1-21 15,0 0-15,0 21 0,0-21 0,0 0 16,1-1-16,20 1 0,-21 0 16,0 0-16,22-21 0,-22 20 0,0 1 15,0-21-15,0 0 0,-21 20 16,0-20-16,0 21 0,0 0 0,0 0 16,-21 21-1,0 0-15,0 0 0,0 21 16,-1 21-16,-20-21 0,21 22 0,0-22 15,0 21-15,21 0 0,0 1 0,-22-22 16,22 21-16,0 1 0,0-22 16,0 0-16,0 21 0,0-21 0,0 1 15,22-22-15,-22 21 0,21 0 0,0-21 16,0 0-16,0 0 16,0 0-16,1 0 0,-1 0 0,0 0 15,0 0-15,0-21 0,22 21 0,-22-21 16,0-1-16,21 1 0,-21 0 15,22-21-15,-1 21 0,-21-22 16,22 22-16,-22-21 0,21 21 0,0-22 16,-20 22-16,-1-21 0,21 21 15,-21 21-15,0 0 0,1 0 0,-1 0 16,0 0-16,-21 21 0,0 0 16,0 21-16,0-21 0,0 1 0,0 20 15,0-21-15,0 21 0,-21-20 0,0-1 16,21 21-16,-22-21 0,1 0 15,21 1-15,0 20 0,-21-42 16,21 21-16,21-42 31,-21 0-15,21 0-16,1 21 0,-1-22 0,0 1 16,0-21-16,0 21 0,0 0 15,22-22-15,-22 22 0,0-21 0,43-22 16,-43 22-16,0 21 15,0 0-15,-21-1 0,21 22 0,-42 0 32,0 22-32,0-1 0,0 0 15,-1 0-15,1 21 0,21-20 16,-21-1-16,0 21 0,21-21 0,-21 0 0,21 22 16,0-22-16,0 0 15,0 0-15,0 0 0,0 1 0,21-1 16,21 0-16,-21-21 0,1 21 0,20 0 15,-21-21-15,21 0 0,1 0 16,20 0-16,-20 0 0,20 0 0,-21 0 16,22 0-16,-22-21 0,1 0 15,20 0-15,-21 0 0,1-1 0,-22-20 16,21 21-16,-21-21 0,22-43 16,-22 43-16,-21-43 15,21 21-15,-21 22 0,21-21 0,-21 20 16,0 1-16,0 0 0,0-1 15,0 22-15,0 0 0,0 0 16,0 0-16,-21 21 16,21 21-16,-21 21 0,0-21 15,21 22-15,-21-1 0,-1 21 0,22-20 16,0 20-16,-21-20 0,21-1 0,-21 0 16,21 1-16,0-1 0,0 0 15,0-21-15,0 22 0,0-22 0,0 0 16,21 0-16,0 0 0,1 1 15,-1-1-15,21-21 0,-21 0 0,22 21 16,-1-21-16,0 0 0,1 0 0,-1 0 16,21 0-16,-20-21 15,20 21-15,-20-21 0,20-1 0,-21 1 16,1 0-16,-22 0 0,21-21 0,-21 20 16,1-20-16,-1 21 0,-21 0 15,0-22-15,0 22 0,0 0 0,0 0 16,-21 21-1,-1 21-15,1-21 16,21 21-16,0 0 0,-21 1 0,21-1 16,0 0-16,0 0 0,0 0 15,0 0-15,0 1 0,21-1 16,0-21-16,-21 21 0,22-21 0,-1 21 16,0-21-16,21 0 0,-21 0 15,22 0-15,-22 0 0,21 0 0,1 0 16,-22 0-16,21 0 0,-21 0 0,0 0 15,22-21-15,-22 0 0,0 21 16,-21-21-16,21-1 0,-21 1 0,21 0 16,-21 0-16,0 0 0,0 0 15,0-1-15,0 1 0,0 42 16,-21 1 0,0-1-16,21 0 15,0 0-15,-21 0 0,21 0 0,-21 1 16,21-1-16,-21 0 0,21 0 15,0 0-15,21-21 47,0-21-31,0 21-16,0-21 0,0 0 16,1 0-16,-1-1 0,0 1 0,21 0 15,-21 0-15,1 0 0,-1 0 16,21-1-16,-21 1 0,0 21 15,1 0-15,-1 0 0,-21 21 16,21 1-16,-21-1 16,21 0-16,-21 0 0,0 0 15,0 0-15,21 1 0,0-1 16,1 0-16,-1 0 0,21 0 16,-21 0-16,0-21 0,22 22 0,41-22 15,-62 0-15,20 0 16,0 0-16,1 0 0,-1 0 0,-21 0 15,21 0-15,1-22 0,-22 22 0,0-21 16,0 0-16,0 21 0,1-21 16,-1-21-16,0 20 0,-21 1 0,0-21 15,0 21-15,0-22 0,0 1 0,0 0 16,0 21-16,0-22 0,0 22 16,0-21-16,0 21 0,-21-1 15,0 22-15,-1 0 16,1 0-16,-21 22 0,21-1 0,0 0 15,-22 0-15,22 21 0,-21-20 0,21 20 16,-1-21-16,1 21 0,0-20 16,21 20-16,0-21 0,0 0 15,0 22-15,0-22 0,0 0 0,0 0 16,21 0-16,0-21 0,1 0 16,-1 21-16,0-21 0,0 0 0,0 0 15,0 0-15,1 0 0,-1-21 16,0 0-16,0 0 15,0 0-15,0-22 0,-21 22 0,22-21 16,-1 0-16,-21-1 0,21 1 16,0-22-16,-21 1 0,21 21 0,0-22 15,-21 1-15,22 20 0,-1-20 0,-21 20 16,21 1-16,-21 21 0,21-21 16,-21 20-16,0 1 0,0 0 0,0 42 31,-21 22-31,21-22 15,-21 21-15,0 0 0,21 1 0,-22 20 16,1 1-16,21-22 16,-21 22-16,21-1 0,0-21 0,0 1 15,0-1-15,0 0 0,0 1 0,0-1 16,0-21-16,0 0 0,0 1 16,21-1-16,0 0 0,1 0 0,-1-21 15,21 0-15,-21 0 0,22 0 16,-22 0-16,21 0 0,0 0 0,-20 0 15,20 0-15,0-21 0,1 0 0,-1 0 16,0-1-16,1 1 0,-1-21 16,0 21-16,-21-22 0,1 22 0,-1-21 15,0 0-15,0 20 0,-21-20 16,0 21-16,0 0 0,0 0 0,0-1 16,0 1-16,-21 21 0,0 0 15,0 0-15,-1 21 0,1 1 16,0-1-16,0 21 0,21-21 0,0 22 15,0-1-15,0-21 0,0 21 16,0-20-16,0 20 0,0-21 0,0 21 16,0-20-16,0 20 15,0-21-15,0 0 0,0 0 0,0 1 16,0-1-16,-21 0 16,0-21-16,-1 0 0,1 0 15,0 0-15,0 0 0,0 0 16,0 0-16,-1 0 0,1 0 15,0 0-15,0 0 0,0-21 0,0 0 16,-1-1-16,1 22 0,-21-21 16,21 0-16,-22 0 0</inkml:trace>
  <inkml:trace contextRef="#ctx0" brushRef="#br0" timeOffset="60165.42">18796 6477 0,'21'-21'16,"0"0"-16,0 0 15,22 21-15,-1-22 0,64 1 16,-43 21-16,1-21 0,-1 21 16,22 0-16,-21-21 0,20 21 15,64 0-15,-84-21 0,-22 21 16,43 0-16,-64 0 16,0 0-16,-42 0 31,0 0-31,-21 0 0,-1 0 0</inkml:trace>
  <inkml:trace contextRef="#ctx0" brushRef="#br0" timeOffset="60996.41">5588 8403 0,'0'0'0,"0"-21"0,-21 0 0,21 0 0,-21 0 16,21-1-1,-22 22-15,1 22 16,21-1-16,0 0 16,0 0-16,0 21 0,0 1 0,0-1 15,0 22-15,0-22 0,0 21 0,0 1 16,-21-22-16,21 22 0,-21-1 15,0-20-15,0-1 0,21 0 0,-22 1 16,1-1-16,0 0 0,0-21 16,0 22-16,21-22 0,0 0 15,-21-21-15,21 21 0,-22-21 0,1 0 16</inkml:trace>
  <inkml:trace contextRef="#ctx0" brushRef="#br0" timeOffset="62812.39">5165 8700 0,'-22'-43'0,"44"86"0,-44-107 0,1 22 15,21 21-15,0-22 0,0 22 16,0-21-16,0 21 0,0-22 0,0 22 16,21-42-16,1 41 15,-1 1-15,0 0 0,0 21 0,0-21 16,0 21-16,22 0 0,-1 0 15,22 0-15,-22 21 0,0 0 0,22 0 16,-22 1-16,0 20 0,1 0 16,-22 1-16,21-1 0,-42 0 0,0 1 15,0-1-15,0 0 0,-21 1 0,0-1 16,-21 0-16,-1 1 0,1-1 16,0-21-16,-1 21 0,1-20 15,-22-1-15,22 0 0,0-21 0,21 0 16,-22 0-16,1 0 0,21 0 15,0 0-15,-1 0 0,1-21 0,0 21 16,21-21-16,0-1 0,0 1 16,0-21-16,0 21 0,21 21 15,0 0 1,1 0-16,-1 21 16,0 0-16,-21 21 0,21-20 0,0-1 15,0 21-15,1-21 0,-22 22 16,21-22-16,0 21 0,0-21 0,0 0 15,0 1-15,-21-1 0,22 0 16,20 0-16,-21 0 0,0-21 0,0 21 16,22-21-16,-22 0 0,21 0 0,1 0 15,-1 0-15,0 0 0,22-21 16,-22 21-16,22-21 0,-22 0 16,0 0-16,22 0 0,-22-1 0,0-20 15,-20 21-15,20 0 0,-21-22 0,0 22 16,0-21-16,-21 0 0,0 20 15,0-20-15,0 21 0,0-21 0,0 20 16,0 1-16,-21 21 16,0 0-16,0 0 0,0 0 0,0 0 15,-1 21-15,1 1 16,0 20-16,21-21 0,0 21 0,0-20 16,-21 20-16,21-21 0,0 21 15,0-20-15,0 20 0,0-21 0,0 0 16,0 0-16,21 1 0,0-1 15,0 0-15,1-21 0,-1 0 0,0 0 16,21 0-16,-21 0 0,22 0 0,-1 0 16,0-21-16,1 21 0,-1-21 15,-21-1-15,22 1 0,-1 0 0,-21 0 16,21 0-16,-20-22 0,-1 22 0,0 0 16,-21-21-16,0 21 0,0-22 15,0 22-15,0 0 0,0 0 16,0 0-16,-21 42 31,0 21-31,-1-21 0,22 0 16,0 1-16,0 20 0,-21-21 15,21 0-15,-21 22 0,21-22 0,0 0 16,0 0-16,0 21 0,0-20 0,0-1 16,-21-21-16,21 21 0,0 0 15,21-21 16,-21-21-31,21 0 16,0 0-16,1-1 0,-22 1 0,21 0 16,-21 0-16,0 0 0,21-22 15,0 22-15,-21 0 0,21-21 16,-21 21-16,0-1 0,21 1 0,-21 0 16,22 21-16,-1 21 15,0 0 1,0 1-16,-21-1 0,0 0 0,21 0 15,0 0-15,-21 0 0,22 1 0,-22-1 16,21 0-16,0 0 0,-21 0 16,21 0-16,-21 1 15,21-22-15,0 21 0,1-21 16,-1 0 0,0 0-16,0-21 15,0-1-15,-21 1 0,21 0 16,1 0-16,-22 0 0,21 0 15,0-22-15,-21 22 0,21-21 0,0 21 16,-21-22-16,21 22 0,-21-21 0,0 21 16,22-1-16,-1 1 0,-21 0 15,21 21-15,-21 21 16,21 0 0,-21 22-16,0-22 0,0 0 0,0 21 15,0-20-15,21 20 0,-21-21 0,0 21 16,0-20-16,0-1 15,0 0-15,21 0 0,1 0 0,-22 0 16,21 1-16,0-1 0,0-21 16,0 0-16,0 0 0,1 0 0,-1 0 15,21 0-15,-21 0 0,0 0 16,22 0-16,-22-21 0,21-1 0,-21 22 16,1-21-16,-1 0 0,0 0 15,0 0-15,0 0 0,0-22 0,1 22 16,-22 0-16,21 0 0,-21 0 0,0-1 15,0 1-15,0 0 16,0 42 0,0 0-16,-21 1 15,-1-1-15,22 0 0,-21 0 16,21 0-16,0 0 0,0 22 0,0-22 16,0 0-16,0 0 0,0 0 0,0 1 15,21-1-15,1-21 0,-1 21 16,0-21-16,0 0 0,0 0 0,0 0 15,22 0-15,-22 0 0,21 0 0,-21 0 16,1 0-16,20 0 0,-21-21 16,0 0-16,0-1 0,1 1 15,-1 0-15,0 0 0,-21 0 0,0-22 0,0 22 16,0-21-16,0 0 0,0-1 16,0 22-16,0-21 0,-21-1 15,0 1-15,-1 0 0,1 21 0,0-1 16,0-20-16,0 42 0,-22-21 15,22 21-15,-21 0 0,21 0 0,-22 0 16,22 21-16,0 0 0,-21 0 0,21 22 16,-1-1-16,1 0 0,0 1 15,21-1-15,0 0 0,0-20 16,0 20-16,0 0 0,0 1 0,0-22 0,0 0 16,21 0-16,0 0 0,1 0 15,-1 1-15,0-22 0,21 0 0,-21 0 16,22 0-16,-1 0 0,0 0 15,1-22-15,-1 1 0,-21 0 16,22 0-16</inkml:trace>
  <inkml:trace contextRef="#ctx0" brushRef="#br0" timeOffset="63081.39">8826 8594 0,'0'-43'0,"0"86"0,0-107 0,0 22 15,0 21-15,0 0 0,0 42 31,0 0-31,0 0 0,0 21 16,0-20-16,-21 20 0,21 0 16,-21 1-16,0-1 0,21 0 15,0 1-15,-21-1 0,0 0 0,21-21 16,-22 22-16,22-1 0,0-21 16,0 0-16,0 1 0,0 20 15,0-21-15,22-21 0,-1 0 16,0 0-16,0 0 0,21 0 0,-20 0 15,-1 0-15,21-21 0,-21 21 16,0-21-16,22 0 0,-22-1 0,21-41 16</inkml:trace>
  <inkml:trace contextRef="#ctx0" brushRef="#br0" timeOffset="63451.57">9102 8805 0,'0'0'0,"0"22"15,-22-1-15,22 0 16,0 0-16,0 0 15,0 0-15,22-21 16,-1 0-16,0 0 0,0 0 16,0 0-16,0 0 0,1 0 0,-1 0 15,0-21-15,0 0 0,0 0 16,0 21-16,1-21 0,-1 0 0,-21-1 16,0 1-16,0 0 0,0 0 15,0 0-15,0 0 0,0-1 16,0 1-16,-21 21 0,-1 0 15,1 0-15,0 0 0,0 0 0,0 0 16,-22 21-16,22 1 0,-21 20 16,21-21-16,0 21 0,-22-20 0,43 20 15,0 0-15,-21-21 0,21 22 0,0-1 16,0-21-16,0 0 0,21 1 16,0-1-16,1 0 0,-1 0 0,0-21 15,21 0-15,-21 0 0,22 0 0,-1 0 16,0 0-16,1 0 0,-1 0 15,-21-21-15,22 21 0,-22-21 0,21 0 16,-21-1-16,0 1 0,1 0 16,-22-21-16</inkml:trace>
  <inkml:trace contextRef="#ctx0" brushRef="#br0" timeOffset="63688.45">8530 8488 0,'0'0'0,"0"21"0,0 0 16,21-21-16,0 0 0,22 0 16,-22 0-16,21 0 0,1 0 15,-1 0-15,21 0 0,1 0 0,-22 0 16,22-21-16,20 21 0,-41-21 15,-22 0-15,0 21 0,0 0 16,0-21-16</inkml:trace>
  <inkml:trace contextRef="#ctx0" brushRef="#br0" timeOffset="64539.97">10308 8636 0,'0'-42'0,"0"84"0,0-105 0,0 41 0,0 1 16,0-21-16,0 21 0,0 0 15,0-1-15,0 1 0,0 0 16,0 42 0,-21-21-16,21 21 0,-21 22 15,21-22-15,-21 21 0,21 1 16,0-1-16,0 0 0,-22 22 0,22-22 15,-21 22-15,21-22 0,-21 0 16,21 1-16,0-1 0,0 0 0,-21-21 16,21 22-16,0-22 0,0 0 0,0 0 15,21-21 1,0 0 0,0-21-16,1 0 0,-1 21 15,0-21-15,0-22 0,0 22 16,22 0-16,-22-21 0,0 21 0,0-22 15,0 1-15,0 21 0,1-22 0,-1 22 16,0 0-16,-21 0 0,0 0 16,21 21-16,-21 21 15,0 0-15,0 0 16,0 0-16,0 1 0,0-1 16,0 21-16,0-21 0,0 22 0,0-22 15,21 0-15,-21 21 0,21-21 0,1 1 16,-1-1-16,21 0 15,-21 0-15,0-21 0,22 0 16,-22 0-16,21 0 0,1 0 0,-1 0 16,0-21-16,1 21 0,-1-21 15,0 0-15,22-1 0,-22-20 0,0 21 16,-20-21-16,20-1 0,-21 1 0,21-22 16,-20 22-16,-1 0 0,-21-1 15,0-20-15,0 21 0,0-1 0,0 1 16,0 0-16,0-1 0,-21 1 15,-1 21-15,-20-22 16,0 22-16,21 21 0,-22 0 0,22 0 16,-21 0-16,21 21 0,-22 1 15,22-22-15,0 21 0,-21 0 0,20 0 16,22 0-16,0 22 0,0-22 0,0 21 16,0-21-16,0 22 15,22-22-15,-1 0 0,21 0 0,-21 0 16,22 0-16,-22 1 0,21-1 0</inkml:trace>
  <inkml:trace contextRef="#ctx0" brushRef="#br0" timeOffset="64897.76">11620 8911 0,'22'0'0,"20"21"31,-21-21-31,0 0 0,0-21 15,-21 0-15,22 21 0,-1-21 0,0 0 16,0 0-16,0-1 0,-21 1 0,21 0 16,1 0-16,-22 0 15,0 0-15,0-1 0,0 1 16,-22 21-16,1 0 0,0 0 16,0 0-16,0 0 0,0 21 15,-1 1-15,1-1 0,0 0 16,0 21-16,0-21 0,0 22 0,-1-22 15,22 21-15,0-21 0,0 22 16,0-22-16,0 0 0,0 21 0,0-20 16,0-1-16,22 0 0,-1 0 15,21-21-15,-21 0 16,0 0-16,22 0 0,-22 0 0,21 0 16,1-21-16,-1 21 0,0-21 0,1 0 15,-1-22-15,0 22 0</inkml:trace>
  <inkml:trace contextRef="#ctx0" brushRef="#br0" timeOffset="65404.48">12488 8319 0,'0'-22'0,"0"44"0,0-65 16,-21 43 0,0 0-16,0 21 0,21 1 15,0-1-15,-21 21 0,21-21 0,-22 22 16,1-1-16,21 0 0,0 1 15,0-1-15,-21 0 0,21 1 0,-21-1 16,21 0-16,0 22 0,0-22 0,-21-21 16,0 22-16,21-1 0,-22-21 15,22 0-15,0 0 0,-21 1 0,21-1 16,-21-21-16,21-21 31,0-1-15,0 1-16,21 0 0,0 0 0,-21 0 15,22-22-15,-1 1 0,0 0 16,21 21-16,-21-22 0,1 1 16,20 21-16,0 0 0,-21-1 0,22 1 15,-1 0-15,0 21 0,22 0 16,-22 0-16,1 21 0,-22 0 0,0 1 16,21-1-16,-21 21 0,-21-21 15,0 0-15,0 22 0,0-22 0,0 21 16,0-21-16,0 1 0,-21 20 15,-21-21-15,21 0 0,-22 0 16,1-21-16,0 22 0,-1-1 0,-20-21 16,21 0-16,-1 21 0,1-21 0,0 0 15,20 0-15,-20 0 0,21 0 16,-43 0-16,43 0 0,21-21 16,0 0-16,0-1 0,0 1 15,21 0-15,-21 0 0,22 0 16</inkml:trace>
  <inkml:trace contextRef="#ctx0" brushRef="#br0" timeOffset="65852.22">13441 8361 0,'0'-21'0,"0"42"0,21-63 15,-21 20-15,0 65 32,0-22-17,0 0-15,0 21 0,0 1 0,0-1 16,0 0-16,0 1 0,0 20 16,0-20-16,-21 20 0,0 43 15,-1-64-15,22 1 0,0-1 16,-21 0-16,21 1 0,-21-22 0,21 0 15,0 0-15,0 0 0,0 0 16,0 1-16,0-44 31,0 1-31,0 0 0</inkml:trace>
  <inkml:trace contextRef="#ctx0" brushRef="#br0" timeOffset="66236">13335 8551 0,'0'0'0,"-21"-21"0,21-21 0,0 21 16,0-22-16,0 22 0,0 0 16,0-21-16,0 21 0,0-1 15,21-20-15,0 21 0,0 0 16,22 0-16,-22 21 0,21-22 0,0 22 16,22 0-16,-22 0 0,22 0 0,-22 22 15,22-1-15,-1 21 0,1 0 16,-1 1-16,1-1 0,-22 22 0,0-22 15,1 0-15,-22 22 0,0-22 16,-21 22-16,0-22 0,0 21 0,0-20 16,-21-1-16,0 0 0,-22 1 0,1-1 15,-22 0-15,22-20 0,-21-1 16,20 0-16,-20 0 0,-1 0 16,1 0-16,20-21 0,-20 0 0,21 22 15,-1-22-15,1 0 0,21 0 0,-22 0 16,22 0-16,0 0 0,0 0 15,0-22-15,21 1 0,0 0 16,21 21-16,0-21 16,0 0-16,22 21 0,-22-21 0,21-1 15,0 1-15,1 21 0,-1-21 0,22 0 16,-22 0-16</inkml:trace>
  <inkml:trace contextRef="#ctx0" brushRef="#br0" timeOffset="66656.37">14309 8848 0,'0'-21'16,"0"42"-16,0-64 0,0 22 15,0 0-15,0 0 0,0 0 0,0 0 16,0-1-16,21 1 16,0 0-16,0 21 0,0-21 0,0 21 15,22 0-15,-22 0 0,0 0 16,21 0-16,-20 0 0,20 0 0,-21 21 15,0 0-15,22 0 0,-22 1 0,0-1 16,0 21-16,0 0 0,0-20 16,-21 20-16,0 0 0,0-21 15,0 22-15,0-22 0,0 21 0,0-21 16,0 1-16,-21-1 0,0 0 16,0 0-16,0-21 0,0 21 15,-1-21-15,1-21 31,21 0-31,0 0 0,0 0 0,0-1 16,0 1-16,0 0 0,0 0 0,21-21 16,1 20-16,-22 1 0,21-21 15,0 21-15,0 0 0,0-1 0,0 1 16,1 0-16,-1 0 0,0 0 16,0 0-16,21 21 0,-20-22 15,-1 1-15,21 21 0,-21-21 0,22 21 16,-22 0-16</inkml:trace>
  <inkml:trace contextRef="#ctx0" brushRef="#br0" timeOffset="66840.27">15240 8657 0,'0'21'0,"0"-42"0,21 64 16,-21-22-16,0 0 15,0 0-15,0 21 0,0-20 0,0-1 16,-21 21-16,21-21 0,-21 0 0,0 22 16,21-22-16,-22 0 0,22 0 15,-21 0-15,21 1 0,0-1 16,0-42 15,0-1-15,0 1-16,0 0 0,0 0 15</inkml:trace>
  <inkml:trace contextRef="#ctx0" brushRef="#br0" timeOffset="67016.16">15134 8551 0,'0'0'16,"0"-21"-16,0 0 0,-21 0 0,0 21 15,21-21-15,-21 21 16,21 21 15,0 0-31,0 0 16,21 0-16,0-21 16,-21 22-16,21-22 0,0 21 15,0-21-15</inkml:trace>
  <inkml:trace contextRef="#ctx0" brushRef="#br0" timeOffset="67399.95">15536 8678 0,'0'22'47,"0"-1"-47,0 0 0,21 0 15,1 0-15,-1 0 0,-21 22 0,21-22 16,0 21-16,-21-21 0,21 22 16,-21-22-16,21 0 0,-21 21 0,0-20 15,0-1-15,0 0 0,0 0 16,0-42 15,0 0-15,0 0-16,22-1 0,-22-20 15,21 21-15,-21 0 0,21-22 16,-21 1-16,21 21 0,0-21 16,-21-1-16,21 22 0,1 0 0,-22-21 15,21 20-15,0 1 0,0 0 0,-21 0 16,21 21-16,0-21 0,1 21 16,-1 0-16,0 0 0,0 0 15,0 0-15</inkml:trace>
  <inkml:trace contextRef="#ctx0" brushRef="#br0" timeOffset="68049.19">16002 8911 0,'0'0'0,"21"0"0,0 0 0,-21 21 0,21-21 16,1 0-16,-1 0 0,0 0 0,0 0 15,0 0-15,0 0 0,1-21 16,-1 21-16,0-21 0,0 0 0,0 21 15,0-21-15,1 0 0,-22-1 0,21 1 16,-21 0-16,0 0 0,0 0 16,0 0-16,-21 21 15,-1 0-15,1 0 0,0 0 0,0 21 16,0-21-16,0 21 16,-1 0-16,1 0 0,0 22 0,21-22 15,-21 0-15,21 42 0,0-41 16,0-1-16,0 0 0,21 0 15,0 0-15,0 0 0,1 1 0,-1-22 16,0 21-16,0-21 0,21 0 16,-20 0-16,-1 0 0,0 0 0,0 0 15,0 0-15,0 0 0,1 0 0,-1 0 16,-21-21-16,0-1 0,21 1 16,0 0-16,-21 0 0,0 0 0,21-22 15,0 22-15,1-21 0,-1 0 0,-21 20 16,21-20-16,0 21 15,21 0-15,-20-22 0,20 22 0,-21 0 16,0 21-16,22 0 0,-22 0 0,0 0 16,0 0-16,0 0 0,0 21 15,-21 0-15,22 1 0,-22 20 0,21-21 16,-21 21-16,0 1 0,0-22 0,0 21 16,0-21-16,0 22 0,0-22 15,0 0-15,0 0 0,0 0 0,-21-21 16,21 22-16,-22-22 0,1 0 15,0 0-15,0 0 16,21-22-16,-21 22 0,21-21 16,0 0-16,0 0 15,0 0-15,0 0 0,0-1 0,0 1 16,21-21-16,0 21 0,-21-22 0,21 22 16,0 0-16,-21 0 0,22-21 15,-1 20-15,0 1 0,0 0 0,0 21 16,22-21-16,-22 0 0,0 0 0,21 21 15</inkml:trace>
  <inkml:trace contextRef="#ctx0" brushRef="#br0" timeOffset="68500.38">18415 8530 0,'0'-21'0,"0"42"0,-21-63 0,0 21 15,-1 0-15,1-1 16,0 22-16,0-21 0,0 21 16,0 0-16,-1 21 0,1 1 15,0-1-15,0 0 0,21 0 0,-21 21 16,0-20-16,-1 20 0,1 0 16,0 1-16,21-22 0,-21 21 0,21 0 15,-21 1-15,21-1 0,0-21 0,0 22 16,0-22-16,0 21 0,0-21 15,21 22-15,0-22 0,0 0 16,22-21-16,-22 0 0,21 0 16,0 0-16,1 0 0,-1 0 15,0 0-15,22 0 0,-22-21 0,22 0 16,-22-1-16,22 1 0,-22-21 0,0 21 16</inkml:trace>
  <inkml:trace contextRef="#ctx0" brushRef="#br0" timeOffset="68752.24">19029 8255 0,'0'0'0,"0"-42"0,0 21 16,0-1-16,-21 22 15,-1 0 1,22 43-16,-21-22 0,0 21 0,0-21 16,21 22-16,-21-1 15,0 0-15,21 1 0,-22-1 0,1 0 16,21 1-16,-21 41 0,21-41 15,-21-1-15,21-21 0,-21 22 16,21-1-16,0-21 0,0 21 16,0-20-16,0-1 0,0 0 0,0 0 15,0 0-15,21-21 0,0 0 16,0 0-16,0 0 0,1 0 0,-1 0 16,21-21-16</inkml:trace>
  <inkml:trace contextRef="#ctx0" brushRef="#br0" timeOffset="69236.12">19516 8742 0,'0'0'0,"21"-42"0,0 20 16,0 1-16,0 0 0,-21-21 0,0 21 15,0-22-15,0 22 16,-21 21-16,21-21 0,-42 0 0,21 21 16,-1 0-16,1 0 0,-21 0 0,0 0 15,20 21-15,-20 0 0,0 0 16,21 0-16,-22 1 0,22-1 0,-21 21 15,21-21-15,-1 22 0,1-22 0,0 21 16,0 0-16,21-20 0,0 20 16,0-21-16,0 0 0,0 0 15,21 1-15,0-1 0,22 0 16,-22-21-16,0 0 0,21 0 16,-21 0-16,22 0 0,-22 0 0,21 0 15,1-21-15,-22 0 0,0-1 0,21 1 16,-21 0-16,1 0 0,-1-21 15,-21-1-15,21 22 0,-21-21 0,0-22 16,0 43-16,0 0 16,0 0-16,0 0 0,-21 42 31,0-21-31,21 21 16,-22 21-16,22-21 0,-21 1 0,21 20 15,0-21-15,0 21 0,0-20 0,0-1 16,0 21-16,0-21 0,0 0 15,0 1-15,0-1 0,0 0 0,0 0 16,21-21-16,1 0 0,-22 21 0,21-21 16,0 0-16,0 0 0,0 0 15,0 0-15,1-21 0,20 0 0,-21 21 16,21-21-16</inkml:trace>
  <inkml:trace contextRef="#ctx0" brushRef="#br0" timeOffset="69628.89">20299 8594 0,'21'-21'0,"-42"42"0,63-64 0,-21 22 16,-21 0-16,0 0 0,-21 0 16,0 21-1,0 0-15,0 0 0,-22 0 0,22 0 16,0 0-16,-21 21 0,20 0 0,-20-21 16,21 21-16,-21 0 0,20 1 15,1-1-15,21 0 0,0 0 0,0 0 16,0 0-16,0 1 0,21-1 15,-21 0-15,43 0 0,-22-21 16,0 21-16,0-21 0,22 21 0,-22-21 0,21 22 16,-21-22-16,22 21 0,-22-21 15,0 21-15,0 0 0,0-21 16,-21 21-16,0 0 0,0 1 16,0-1-16,-21-21 0,-21 21 15,21-21-15,-1 0 0,1 21 0,-21-21 16,21 0-16,-22 0 0,-20 0 15,42 0-15,-22 0 0,22 0 16,0 0-16,0-21 0,0 21 0,21-21 16,0 0-16,0-1 15,21 1 1,0 0-16,0 21 0,0-21 16,22 0-16,-1 0 0</inkml:trace>
  <inkml:trace contextRef="#ctx0" brushRef="#br0" timeOffset="70031.66">21103 8573 0,'0'0'0,"21"-22"0,0 1 0,1 21 16,-22-21-16,0 0 0,0 0 16,-22 21-1,1 0-15,-21 0 0,0 0 16,-1 0-16,1 0 0,0 21 15,-1 0-15,1 0 0,21 0 0,-22 1 0,43-1 16,-21 0-16,21 0 16,0 0-16,21 0 0,-21 1 15,43-22-15,-22 21 0,0 0 0,21-21 16,-20 21-16,20 0 0,-21-21 16,0 21-16,22 1 0,-22-22 0,0 21 15,0 0-15,0-21 0,-21 21 0,0 0 16,0 0-16,-21-21 15,0 22-15,0-22 16,0 21-16,-22-21 0,22 0 16,-21 0-16,-1 0 0,1 0 15,21 0-15,-21 0 0,-22 0 16,43 0-16,0 0 0,0 0 16,21-21-1,21 21-15,0-22 0,21 22 16,1-21-16</inkml:trace>
  <inkml:trace contextRef="#ctx0" brushRef="#br0" timeOffset="70247.53">22119 9102 0,'-63'0'32,"41"0"-32,1 0 15,0 0 1,0 0-16</inkml:trace>
  <inkml:trace contextRef="#ctx0" brushRef="#br0" timeOffset="95501.71">13271 11388 0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54:34.3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317 296 0,'0'0'0,"0"-21"16,0 0 0,-21 21 46,21 21-62,0 0 0,0 1 16,0-1-16,0 0 0,0 0 15,0 0-15,0 0 0,21 22 0,1-22 16,-22 0-16,21 0 0,0-21 16,0 21-16,0 1 0,0-22 15,1 0-15,-1 0 0,0 0 0,21 0 16,-21 0-16,1 0 0,-1 0 15,21-22-15,-21 1 0,0 0 0,1 0 16,-1 0-16,-21 0 0,0-1 16,21 1-16,-21 0 0,0-21 15,0 21-15,0-1 0,0 1 16,0 0-16,0 0 0,0 0 16,-21 21-1,21 21-15,0 0 16,0 0-16,0 0 0,0 1 0,0 20 15,0-21-15,0 21 0,0 1 16,0-22-16,0 21 0,0 1 16,0-1-16,0-21 0,0 21 0,0 22 15,0-22-15,0 1 0,0-1 16,0 0-16,0 1 0,0-1 16,0 0-16,0 1 0,0-1 15,0-21-15,0 21 0,0-20 16,0-1-16,0 0 0,-21 0 0,-1-21 15,22 21-15,-21-21 0,0 0 16,0 0-16,0 0 0,-22 0 0,22 0 16,-21 0-16,0-21 0,-1 0 15,1 0-15,0 21 0,-1-21 16,22-1-16,-21 22 0,21-21 0,-1 21 16,1 0-16,0-21 0,0 0 15,42 0 16,0 21-15,0 0-16,22-21 0,-22 21 0</inkml:trace>
  <inkml:trace contextRef="#ctx0" brushRef="#br0" timeOffset="773">931 741 0,'-21'0'31,"0"0"-31,21 21 16,0 0-16,0 0 16,0 1-16,0 20 0,0-21 15,0 21-15,0-20 0,0 20 0,0-21 16,0 21-16,0-20 0,0-1 15,0 0-15,21 21 0,-21-21 16,0 1-16,0-1 0,0-42 47,0-1-31,-21 1-16,21 0 0,0 0 15,0 0-15,0-22 0,0 1 16,0 21-16,0-21 0,0-1 0,0 22 15,0-21-15,0 21 0,21-1 16,0 1-16,0 0 0,1 21 0,-1-21 16,0 21-16,0 0 0,0 0 15,22 0-15,-22 21 0,0-21 16,21 21-16,-21 22 0,1-22 0,-1 0 16,0 21-16,0-21 0,-21 22 15,0-22-15,0 21 0,0-21 16,0 1-16,0-1 0,0 0 15,0 0-15,0 0 0,-21-21 32,21-21-17,0 0-15,-21 0 16,21 0-16,0-22 0,0 22 0,0-21 16,0-1-16,0 22 0,21-21 15,0 0-15,0 20 0,0 1 0,22 0 16,-22 0-16,21 0 0,-21 21 15,1 0-15,20 0 0,-21 0 16,0 0-16,0 0 0,-21 21 0,22 0 16,-22 0-16,0 22 15,0-22-15,0 21 0,0-21 0,0 22 16,0-22-16,0 21 0,0-21 16,0 0-16,-22 1 0,22-1 15,0 0-15,0 0 0,0 0 16,0-42 31,0 0-47,0 0 0,22 0 15</inkml:trace>
  <inkml:trace contextRef="#ctx0" brushRef="#br0" timeOffset="1148.42">1926 699 0,'0'21'47,"0"0"-47,0 21 16,0-21-16,0 1 0,0 20 15,0 0-15,0 1 0,0-1 16,0 0-16,0 22 0,0-22 15,0 22-15,0-1 0,0 1 16,0-1-16,0 1 0,0-1 16,0 22-16,0-1 0,0 1 0,0-21 15,0 20-15,0-20 0,0 20 16,-21-20-16,0-1 0,21 1 0,-21-22 16,21 1-16,0 20 0,0-21 15,-22-20-15,22-1 0,0 21 0,0-21 16,-21-21-16,21-21 31,0 0-31,0 0 0,0 0 0,0-22 16,21-20-16,-21 20 0,22-20 15,-1-22-15</inkml:trace>
  <inkml:trace contextRef="#ctx0" brushRef="#br0" timeOffset="1499.82">1926 847 0,'0'0'0,"-21"-21"0,21-1 16,-21 1-16,21 0 0,0 0 0,0 0 15,0 0 1,21 21-16,0-22 0,0 1 0,0 21 16,22-21-16,-1 21 0,-21 0 0,43 0 15,-22 0-15,0 0 16,22 21-16,-22 0 0,-21 1 15,-21-1-15,0 21 0,0-21 16,0 22-16,0-1 0,-21-21 0,-21 21 16,21 1-16,-22-22 0,1 21 15,21-21-15,-21 1 0,20-1 16,1 0-16,-21 0 0,21 0 0,0 0 16,-1-21-1,44 0 16,-1 0-31,0 0 0,0 0 16,0-21-16,22 0 0</inkml:trace>
  <inkml:trace contextRef="#ctx0" brushRef="#br0" timeOffset="1952.36">2752 699 0,'0'0'0,"-43"0"16,22 0 0,0 21-16,0 0 0,0 0 15,-1 0-15,1 0 0,0 1 16,0 20-16,21-21 0,-21 21 0,0-20 16,21 20-16,-22 0 0,22-21 15,-21 1-15,21 20 0,0-21 0,0 0 16,0 0-16,0 1 0,0-1 15,21 0-15,1 0 0,-1-21 16,21 0-16,-21 21 0,22-21 0,-22 0 16,21 0-16,0 0 0,1-21 0,-22 0 15,21 21-15,-21-21 16,22 0-16,-22-1 0,0-20 0,0 21 16,0-21-16,-21 20 0,0-20 0,0 0 15,0-1-15,0 1 16,0 21-16,-21-21 0,0 20 0,-21 1 15,21 0-15,-1 0 0,1 21 16,0 0-16,-21 0 0,21 0 0,-1 0 16,-20 0-16,21 0 0,0 21 15,21 0-15,0 0 0,0 1 0,0-1 16,0 0-16,0 0 0,0 0 16,0 0-16,21-21 0,0 22 15,0-22-15,0 0 0</inkml:trace>
  <inkml:trace contextRef="#ctx0" brushRef="#br0" timeOffset="2888.15">3154 847 0,'0'0'0,"0"-21"16,0-1-16,0 1 15,0 0-15,0 0 16,21 0-16,0 21 15,0 0-15,0 0 16,22 0-16,-22 0 0,0 0 0,21 0 16,-20 21-16,-1 0 15,21-21-15,-21 42 0,0-20 0,1-1 16,-1 0-16,0 21 0,-21-21 16,0 22-16,0-22 0,0 21 0,0-21 15,0 1-15,-21 41 16,0-63-16,-1 21 0,22 0 0,-21-21 31,21-21-15,0 0-1,0 0-15,0 0 16,0 0-16,0-1 0,0 1 16,21 0-16,-21 0 0,0 0 15,22 21 1,-22-21-16,0 42 78,0 0-62,21-21 109,0-21 31,-21 0-141,0-1-15,21 1 0,0 0 16,-21 0-16,21 0 0,1 0 0,-22-1 16,21 1-16,0 0 0,0 0 15,0 0-15,-21 0 0,21-1 16,1 1-16,-22 0 16,21 21-16,0 0 15,-21 21 1,0 0-1,0 1 1</inkml:trace>
  <inkml:trace contextRef="#ctx0" brushRef="#br0" timeOffset="3175.97">4149 423 0,'0'0'0,"0"-21"15,0-42 1,0 42-16,-22 42 31,22 0-15,0 21-16,0-21 0,-21 22 0,21-1 16,0 0-16,0 1 0,-21-1 15,0 0-15,21 1 0,0-1 0,0 0 16,-21 22-16,21-43 0,-21 21 15,21 1-15,0-22 0,0 21 0,0-21 16,0 1-16,0-1 16,0 0-16,21-21 0,0 0 15,0 0-15,0-21 16,0 0-16,1-1 0,-1 1 16</inkml:trace>
  <inkml:trace contextRef="#ctx0" brushRef="#br0" timeOffset="3368.44">3895 677 0,'0'0'15,"-22"0"-15,1 0 0,0 0 0,0 0 16,42 22 15,21-22-31,-20 0 0,20 0 0,-21 0 16,21 0-16,1 0 0,-1 0 15,0-22-15,1 22 0,-1-21 0,0 0 16,-20 21-16</inkml:trace>
  <inkml:trace contextRef="#ctx0" brushRef="#br0" timeOffset="4000.33">4974 889 0,'-21'0'0,"21"21"15,0-42 1,0 0-16,0 0 16,21 0-16,0-1 0,-21 1 15,0 0-15,0 0 0,21 0 16,-21 0-16,0-1 0,0 1 0,0 0 15,0 0-15,-21 0 0,-21 0 16,21 21-16,0 0 0,-22 0 16,1 0-16,0 0 15,-1 0-15,1 0 0,0 21 0,20 0 16,-20 0-16,0 0 0,21 22 16,-1-22-16,-20 63 0,21-41 15,21-1-15,0 0 0,0-20 16,0 20-16,0-21 0,0 0 0,21 0 15,0 1-15,0-1 16,1 0-16,-1-21 0,21 0 0,-21 0 16,22 0-16,-22 0 0,21 0 0,0-21 15,1 0-15,-22 21 0,21-22 0,1-20 16,-22 21-16,0 0 16,21-22-16,-42 1 0,21 21 0,1-21 15,-22-1-15,0 22 0,0-21 16,0 21-16,0-1 0,0 1 0,0 42 47,0 1-47,-22 20 0,22-21 0,0 0 15,0 22-15,0-22 0,0 0 16,0 21-16,0-21 0,0 1 16,0-1-16,0 0 0,0 0 0,0 0 15,22-21-15,-1 21 0,0-21 0,0 0 16,0 0-1,0 0-15,1-21 0,-1 0 0,0 21 16,0-21-16,0 0 0</inkml:trace>
  <inkml:trace contextRef="#ctx0" brushRef="#br0" timeOffset="4459.75">5334 677 0,'0'-21'0,"0"42"0,0-63 16,0 21-1,0 42 1,-21 0-16,21 0 15,0 1-15,0 20 0,0-21 16,0 0-16,0 0 0,0 22 16,0-22-16,0 0 0,0 0 15,0 0-15,0 1 0,0-1 16,0 0-16,0 0 0,0 0 16,-21-21-1,21-21 1,0 0-1,0 0-15,0-22 0,0 22 16,0-21-16,0 21 0,21-22 16,0 22-16,0-21 0,0 0 0,0 20 15,22-20-15,-22 21 0,21 0 16,-21 0-16,22-1 0,-1 1 16,-21 21-16,22 0 0,-22 0 15,0 0-15,21 21 0,-21 1 0,-21-1 16,22 21-16,-22-21 0,0 0 15,0 22-15,0-22 0,0 21 0,0-21 16,0 22-16,-22-22 0,22 21 16,0-21-16,-21 1 0,0-1 0,0 0 15,21 0-15,21-42 47,0 0-47,22 0 0,-22-1 0,0-20 16</inkml:trace>
  <inkml:trace contextRef="#ctx0" brushRef="#br0" timeOffset="4724.34">6286 233 0,'0'0'0,"0"-21"0,0 0 16,0 42-1,0 0-15,0 21 0,0-21 16,-21 22-16,21-1 0,-21 0 15,21 1-15,-21-1 0,21 0 16,0 1-16,-21-1 0,0 0 16,-1 1-16,22-1 0,-21 0 0,21 1 15,0-1-15,0-21 0,0 22 16,0-22-16,0 0 0,0 0 16,21-21-1,1 0-15,-1 0 0,0-21 0,0 21 16,0-21-16,0 0 0,1-22 15</inkml:trace>
  <inkml:trace contextRef="#ctx0" brushRef="#br0" timeOffset="4928.05">6117 550 0,'0'0'0,"-21"0"15,0 0-15,0 22 0,21-1 31,21-21-31,0 0 16,21 0-16,-21 0 0,22 0 16,-1 0-16,0-21 0,-20 21 0,20 0 15,0 0-15,-21-22 0,1 22 16,-1 0-16,0 0 0,-21-21 0</inkml:trace>
  <inkml:trace contextRef="#ctx0" brushRef="#br0" timeOffset="5439.39">7810 64 0,'0'0'0,"-21"0"16,-21 84-1,42-41-15,-21-1 0,21 0 16,-21 1-16,21-1 0,-22 21 15,22-20-15,0-1 0,-21 0 0,21 1 16,-21 20-16,0-20 16,21-22-16,0 21 0,0-21 0,-21 0 15,21 1-15,0-1 0,-21-21 16,21 21-16</inkml:trace>
  <inkml:trace contextRef="#ctx0" brushRef="#br0" timeOffset="5984.58">7281 529 0,'0'0'0,"-21"-127"31,21 106-31,21 0 16,-21-21-16,21 20 0,22 1 0,-22 0 15,21-21-15,1 21 0,20-1 16,-21 1-16,22 21 0,-1 0 0,1 0 15,-22 0-15,22 21 0,-1 1 16,-20-1-16,-1 21 0,0 0 16,-21 1-16,1-1 0,-1 0 0,0 1 15,-21-1-15,0 0 0,0 1 16,0-1-16,0 0 0,0-20 16,0 20-16,0-21 0,-21 0 0,21 0 15,0 1-15,-21-22 0,-1 21 16,1-21-16,0 0 15,21-21-15,-21-1 16,21 1-16,0 0 0,0 0 16,0-21-16,0 20 0,0-20 15,21 21-15,-21-21 0,21-1 0,0 1 16,22 0-16,-22-1 16,0 1-16,21 21 0,-20-22 0,20 22 15,0 0-15,1 0 0,-22 21 16,21 0-16,0 0 0,-20 21 0,20 0 15,-21 22-15,21-22 0,-20 21 16,-1 0-16,-21 1 0,0-1 0,0 0 16,0 1-16,0-1 0,0-21 0,0 22 15,-21-1-15,21-21 0,-22 21 16,1-20-16,21-1 0,0 0 0,-21 0 16,0 0-16,21-42 46,0 0-46,21 0 0,-21 0 0</inkml:trace>
  <inkml:trace contextRef="#ctx0" brushRef="#br0" timeOffset="6352.35">8699 720 0,'43'0'31,"-22"0"-31,0 0 16,21 0-16,-20-21 0,20 21 0,-21-22 15,21 1-15,-20 21 0,-1-21 16,0 0-16,0 0 0,0 0 0,-21-1 16,0-20-16,-21 21 15,0 21-15,0 0 16,-22 0-16,22 0 0,-21 0 15,21 21-15,-22 0 0,22 0 0,-21 1 16,21-1-16,0 0 0,-1 0 0,1 21 16,0-20-16,21-1 0,-21 0 15,21 21-15,0-21 0,0 1 0,0-1 16,0 0-16,21-21 16,0 21-16,0 0 0,1-21 0,-1 0 15,21 0-15,-21 0 0,22 0 16,-1-21-16,21 0 0,-20 0 0,-1 0 15,22-1-15</inkml:trace>
  <inkml:trace contextRef="#ctx0" brushRef="#br0" timeOffset="6604.22">9610 127 0,'0'0'0,"0"-21"31,-43 42-31,43 0 15,-21 0-15,21 22 0,-21-1 0,0 0 16,21 1-16,-21-1 0,-1 0 16,22 1-16,0-1 0,-21 0 0,0 1 15,0-1-15,21 0 0,-21-20 0,21 20 16,0-21-16,0 0 0,-21 0 16,21 1-16,0-1 0,21-21 31,0-21-31,0-1 0,0 1 15,0 0-15</inkml:trace>
  <inkml:trace contextRef="#ctx0" brushRef="#br0" timeOffset="7084.3">9927 64 0,'0'0'15,"0"-22"-15,0 44 16,0-1-16,0 0 0,0 0 15,-21 21-15,21 1 0,0-1 16,0 22-16,0-22 0,-21 43 16,0-43-16,21 21 0,-22-20 0,22-22 15,0 21-15,-21 1 16,0-22-16,21 21 0,-21-21 0,21 0 16,0 1-16,0-1 0,0 0 15,-21-21-15,0 0 16,21-21-1,0 0-15,0-1 16,0 1-16,0 0 0,0 0 16,0-21-16,21 20 0,0-20 0,0 21 15,21-21-15,-20 20 0,20-20 16,0 21-16,-21 0 0,22 0 0,-1-1 16,0 22-16,-20 0 0,20 0 15,-21 0-15,0 0 0,22 22 16,-22-1-16,-21 0 0,21 21 0,-21-21 15,0 1-15,0 41 16,0-21-16,0-20 0,0 20 0,-21-21 16,0 0-16,21 0 0,-22 1 15,1-1-15,21 0 0,-21-21 0,21 21 16,-21-21 0,0 0-16,21-21 15,0 0-15,0 0 0</inkml:trace>
  <inkml:trace contextRef="#ctx0" brushRef="#br0" timeOffset="7268.33">9377 423 0,'0'0'0,"-21"0"0,21 22 15,0-1 1,21-21-1,0 0-15,0 0 0,21 0 16,1 0-16,-22 0 0,21 0 0,1 0 16,20 0-16,-21 0 0</inkml:trace>
  <inkml:trace contextRef="#ctx0" brushRef="#br0" timeOffset="7728.14">10753 487 0,'0'-21'15,"-22"21"1,1 0-16,0 0 0,0 0 16,0 21-16,0-21 0,-1 21 15,1 0-15,0 0 0,0 22 0,0-22 16,0 0-16,-1 21 0,1-20 15,21 20-15,0-21 0,0 21 16,0-20-16,0-1 0,0 0 0,0 0 16,21 0-16,-21 0 0,22 1 15,-1-22-15,21 0 0,-21 0 0,0 0 16,22 0-16,-22 0 0,0 0 16,21 0-16,-20-22 0,20 1 0,-21 0 15,0 0-15,0 0 0,1 0 16,-1-22-16,-21 22 0,0 0 0,0-21 15,0 20-15,0-20 0,-21 21 16,-1 0-16,1 0 0,0-1 0,0 1 16,-21 21-16,20 0 15,1-21-15,0 21 0,-21 0 0,21 0 16,-1 0-16,1 0 0,0 21 0,21 0 16,-21-21-16,21 22 0,-21-22 15,21 21-15,0 0 0,0 0 16,21-21-1,0 0-15</inkml:trace>
  <inkml:trace contextRef="#ctx0" brushRef="#br0" timeOffset="8247.31">11430 550 0,'0'0'0,"0"-21"0,0 0 16,0 0-16,-21 21 15,0-21-15,-1 21 0,1 0 0,0 0 16,0 0-16,0 0 0,0 0 16,-1 0-16,1 0 0,0 21 0,0-21 15,0 21-15,-22 0 0,22 0 16,-21 43-16,21-43 0,0 0 16,21 22-16,0-22 0,0 21 15,0-21-15,0 0 0,0 1 16,0 20-16,0-21 0,21-21 15,0 21-15,0 0 0,21-21 16,-20 0-16,-1 0 0,21 0 0,-21 0 16,0-21-16,22 21 0,-22-21 15,21 0-15,-21 0 0,1 0 0,20-1 16,-21-20-16,0 0 0,0 21 16,1-22-16,-1 1 0,-21 0 0,0-1 15,0 1-15,0 0 0,0-1 16,0-20-16,0 42 0,0-22 0,0 1 15,0 21-15,0 0 0,0-1 16,0 44 0,0-1-1,0 0-15,0 21 0,0 1 0,0-1 16,0 0-16,0 1 0,0-1 16,0 0-16,-21 1 0,21-22 0,0 21 15,-22 0-15,22-20 0,0 20 16,0-21-16,0 21 0,0-20 0,0-1 15,0 0-15,22-21 16,-1 0-16</inkml:trace>
  <inkml:trace contextRef="#ctx0" brushRef="#br0" timeOffset="8624.33">12171 572 0,'0'0'0,"21"-22"16,0 1-16,0 21 0,-21-21 0,0 0 15,-21 21 1,-21 0-16,21 0 16,-22 0-16,22 21 0,-21-21 15,-1 21-15,22 0 0,-21-21 0,21 22 16,0-1-16,-1-21 0,22 21 0,0 0 16,0 0-16,0 0 15,22-21-15,-1 22 0,0-22 16,0 21-16,21-21 15,-20 0-15,-1 21 0,21-21 0,-21 21 16,0-21-16,1 21 0,-1-21 16,-21 21-16,0 1 0,0-1 15,-21 0 1,-1-21-16,-20 0 0,21 0 16,-21 21-16,20-21 0,-20 0 15,0 0-15,21 0 0,-1 21 0,-20-21 16,21 0-16,0 0 0,0 0 15,-1 0-15,22-21 16,0 0-16</inkml:trace>
  <inkml:trace contextRef="#ctx0" brushRef="#br0" timeOffset="9716.35">13674 466 0,'0'0'0,"0"-21"0,0-85 31,0 85-31,-22 21 0,1 0 16,0 0-1,0 0-15,0 21 0,0 0 16,-1 0-16,1 0 0,21 0 16,-21 22-16,21-22 0,-21 21 0,0-21 15,21 22-15,0-22 0,0 0 16,0 0-16,0 22 0,0-22 0,0 0 16,0 0-16,0 0 0,0 0 15,21-21-15,0 0 16,0 0-16,22 0 15,-22 0-15,0-21 0,0 21 0,21-21 16,-20 0-16,-1 0 0,0 0 16,0-1-16,0 1 0,0 0 15,-21 0-15,0-21 0,0 20 0,0 1 16,0-21-16,0 21 0,0 0 16,-21-22-16,0 22 0,0 0 15,0 0-15,0 21 0,-1 0 16,1 0-16,42 0 62,1 0-62,-1 0 0,0 0 0,21 0 16,1 0-16,20-21 16,-21-1-16,22 1 0,-22 0 0,22 0 15,-1 0-15,-20 0 0,-1-1 0,0 1 16,-21 0-16,22 0 0,-22 0 15,-21 0-15,21 21 0,-21-22 32,0 44-17,0-1-15,-21 21 16,21-21-16,-21 22 0,21-22 0,0 21 16,-21 0-16,21 1 0,-22-1 15,1 0-15,21 1 0,0-1 0,-21 0 16,21 1-16,-21 20 15,0-20-15,21 20 0,0 1 0,0-1 16,-21 1-16,21-1 0,-22 1 16,22-1-16,0 1 0,0-1 0,0 1 15,0-1-15,0 1 0,0 20 0,0-20 16,0-1-16,0 22 0,0-22 16,0 1-16,0-22 0,0 22 0,0-22 15,0 0-15,0-20 0,0 20 0,-21-21 16,21 0-16,-21 0 0,0-21 15,0 22-15,0-22 0,-1 21 0,1-21 16,-21 0-16,21 0 0,-22 0 16,1 0-16,0 0 0,21 0 15,-22 0-15,1 0 0,21 0 0,-22-21 16,1 21-16,0-43 0,21 22 16,-1 0-16,1-21 0,21 20 15,0-20-15,0 21 0,0-21 0,0-1 16,0 1-16,21 0 0</inkml:trace>
  <inkml:trace contextRef="#ctx0" brushRef="#br0" timeOffset="10506.45">16256 445 0,'21'0'31,"0"-22"-31,0 1 0,22 0 16,-22 21-16,0-21 0,21 0 15,-20 0-15,-1-1 0,-21 1 0,0 0 16,21 0-16,-21 0 0,0-22 16,0 22-16,-21 0 15,0 0-15,-1 21 0,-20 0 16,21 0-16,-21 0 0,-1 0 0,1 0 16,21 0-16,-22 0 0,22 21 15,-21-21-15,21 21 0,0 0 16,-1 1-16,1-1 0,21 0 0,0 21 15,0-21-15,0 1 0,21 41 16,1-21-16,-1-20 0,0 20 16,0-21-16,21 21 0,-20-20 15,-1 20-15,21-21 0,-21 0 0,0 22 16,1-22-16,-1 0 0,-21 21 16,0-21-16,0 1 0,0 20 0,-21-21 15,-22 0-15,1 0 0,21 1 16,-43-1-16,22 0 0,0-21 0,-22 0 15,22 0-15,-22 0 0,22 0 16,-22 0-16,22-21 0,0 21 0,21-21 16,-1-22-16,-20 22 0,42 0 15,-21-21-15,21-1 0,-21 1 0,21 21 16,0-22-16,0 1 0,0 0 16,21 21-16,0-1 0,0-20 0,0 21 15,1 0-15,-1 21 0,0-21 0,0 21 16,0 0-16,22 0 15,-22 0-15,0 0 0,0 21 0,0-21 16,22 21-16,-22 0 0,0-21 16</inkml:trace>
  <inkml:trace contextRef="#ctx0" brushRef="#br0" timeOffset="10857.26">16531 783 0,'0'0'15,"21"0"-15,22 0 0,-22 0 0,0 0 16,0-21-16,0 21 0,0-21 16,1 0-16,-1 21 0,0-21 15,0-1-15,-21 1 0,0 0 0,0 0 16,0 0-16,0 0 0,0-1 16,0 1-16,-21 0 0,0 21 15,0 0-15,-1 0 0,1 0 16,0 0-16,-21 0 0,21 21 0,-1 0 15,-20 1-15,21-1 0,0 21 16,0-21-16,-1 0 0,1 22 0,0-22 16,21 21-16,0-21 0,0 22 15,0-22-15,0 0 0,0 0 0,0 0 16,21 1-16,0-1 0,1-21 16,20 0-16,-21 0 0,21 0 15,1 0-15,-1 0 0,0-21 0,1-1 16,20 1-16,-20 0 0,20 0 15,-21-21-15,22-1 0</inkml:trace>
  <inkml:trace contextRef="#ctx0" brushRef="#br0" timeOffset="11112.34">17357 191 0,'0'-43'0,"0"86"0,0-128 0,0 43 16,0 20-16,0 1 0,-22 21 15,1 0-15,0 21 16,0 22-1,21-1-15,-21 0 0,0 1 0,-1-1 16,1 22-16,21-22 0,-21 21 16,0-20-16,0 20 0,21-20 0,-21-1 15,-1 0-15,22 1 0,-21-1 16,21 0-16,0-21 0,-21 22 0,21-22 16,0 0-16,0 0 0,0 0 15,0 1-15,21-22 16,0 0-1,1-22-15,-1 1 0,21 0 0</inkml:trace>
  <inkml:trace contextRef="#ctx0" brushRef="#br0" timeOffset="11484.18">17420 656 0,'0'21'31,"0"1"-31,21-22 32,0 0-32,1 0 0,-1 0 0,21 0 15,-21-22-15,0 1 16,22 21-16,-22-21 0,0 21 0,0-21 16,-21 0-16,21 0 15,-21-1-15,-21 22 16,0 0-1,0 0-15,0 0 0,0 22 0,-22-1 16,22-21-16,0 21 0,0 0 16,-22 0-16,22 0 0,0 1 0,21-1 15,-21 0-15,21 0 0,-21 0 16,21 0-16,0 1 0,0-1 16,21 0-16,0-21 15,21 0-15,-20 0 0,20 0 16,-21 0-16,21 0 0,1-21 0,-1 0 15,0 21-15,1-22 0</inkml:trace>
  <inkml:trace contextRef="#ctx0" brushRef="#br0" timeOffset="11962.93">18013 550 0,'-21'22'15,"-1"-1"1,22 0-16,-21 0 0,21 0 0,-21 22 15,21-22-15,0 21 16,-21-21-16,21 0 0,0 1 0,0 20 16,0-21-16,0 0 0,-21 0 15,21 1-15,0-1 32,0-42-17,0-1 1,0 1-16,0 0 0,0 0 15,0 0-15,0-22 0,0 22 0,21 0 16,-21-21-16,21 21 0,0-1 16,-21-20-16,21 21 0,1 0 0,-1 0 15,21-1-15,-21 1 0,0 21 16,22 0-16,-22 0 0,21 0 16,-21 0-16,22 0 0,-22 21 15,21 1-15,-21-1 0,1 0 0,-1 0 16,0 0-16,-21 0 0,0 22 15,0-22-15,0 0 0,0 0 0,0 0 16,-21 1-16,0-1 0,21 0 16,-22 0-16,1 0 0,0 0 15,42-42 32,-21 0-47,43 0 0,-22 0 16</inkml:trace>
  <inkml:trace contextRef="#ctx0" brushRef="#br0" timeOffset="12216.63">18965 529 0,'-21'0'15,"21"21"1,-21-21-16,0 22 0,21-1 0,0 0 15,-21 0-15,21 0 16,-22 0-16,22 1 0,0 20 0,0-21 16,-21 0-16,21 0 15,-21 1-15,21-1 0,-21-21 0,21 21 16,0 0-16,0 0 16,0-42 15,0 0-31,21 0 0</inkml:trace>
  <inkml:trace contextRef="#ctx0" brushRef="#br0" timeOffset="12592.34">18986 191 0,'0'0'0,"-21"0"0,-21 21 16,21 0-1,0 0-15,21 0 0,0 0 16,0 1-16,0-1 0,0 0 0,0 0 16,0 0-16,0 0 15,0 1-15,21-22 0,0 0 0,0 0 16,0 0-16,0 0 16,1 0-16,-1 0 0,0 0 0,0-22 15,-21 1-15,21 0 16,-21 0-16,0 0 0,0 0 15,0-1-15,0 1 0,0 0 16,0 0-16,0 0 0,-21 0 0,21-1 16,-21 22-16,0 0 0,0 0 15,-1 22-15,1-1 0,0 0 16,0 0-16,0 0 0,21 0 16,0 1-16,-21 20 0,21-21 0,0 0 15,0 0-15,0 1 0,0-1 16,21 0-16,0 0 0</inkml:trace>
  <inkml:trace contextRef="#ctx0" brushRef="#br0" timeOffset="13016.36">19410 466 0,'0'0'0,"-21"0"31,-1 0-31,1 0 15,0 0-15,21 21 16,-21 0-16,0 0 0,0 0 0,21 1 16,0-1-16,-22 0 0,1 0 15,21 0-15,0 22 0,0-22 0,0 0 16,0 21-16,0-21 16,0 1-16,0 20 0,0-21 0,21 0 15,1 0-15,-1-21 0,0 22 0,21-22 16,-21 0-16,1 0 0,20 0 15,-21 0-15,21 0 0,1 0 0,-22 0 16,21-22-16,-21 1 0,1 0 16,41-42-16,-42 41 15,0-20-15,1 21 0,-1-21 0,0 20 16,-21 1-16,0-21 0,0 21 0,0 0 16,0-1-16,0 1 0,0 0 15,0 42 16,0 0-15,0 1 0,0-1-16</inkml:trace>
  <inkml:trace contextRef="#ctx0" brushRef="#br0" timeOffset="13775.5">20172 593 0,'0'21'47,"0"0"-32,-21-21-15,21 21 0,-22 0 0,22 1 16,0-1-16,0 21 0,0-21 16,-21 0-16,21 22 0,-21-22 0,21 0 15,0 21-15,0-20 0,-21-1 16,21 0-16,0 0 0,-21-21 0,21 21 15,0-42 32,0 0-47,0 0 0,0 0 0,0-22 16,21 22-16,0-21 16,0 21-16,-21-22 0,21 22 0,1-21 15,20-1-15,-21 22 0,0 0 16,22-21-16,-22 21 0,0-1 0,21 1 15,-21 21-15,22 0 0,-22-21 16,21 21-16,-21 0 0,22 0 0,-22 21 16,0 0-16,0 1 0,0-1 15,1 0-15,-1 21 0,-21-21 0,21 1 16,-21 20-16,0-21 0,0 21 16,0-20-16,0-1 0,0 21 0,0-21 15,0 0-15,0 1 16,0-1-16,0 0 0,-21-21 15,0 0 1,21-21 15,-22 21-31,22-21 0,0-1 0,0 1 16,0 0-16,0-21 0,0 21 16,22-22-16,-1 22 0,0-21 0,21-1 15,-21 22-15,22-21 0,-1 21 16,0-22-16,1 22 0,-1 0 0,0 0 15,1 21-15,-1 0 0,-21 0 16,22 0-16,-1 0 0,-21 21 0,0-21 16,0 42-16,1-20 0,-22-1 0,21 21 15,-21-21-15,0 22 16,0-22-16,0 21 0,0 0 0,0 1 16,0-22-16,0 21 0,0-21 15,-21 22-15,21-22 0,-22 0 0,1 0 16,21 0-16,0 1 15,-21-1-15,0-21 0,0 21 16,0-21-16,-1 0 16,1 0-16,0 0 0,-21-21 15</inkml:trace>
  <inkml:trace contextRef="#ctx0" brushRef="#br0" timeOffset="15903.59">423 1524 0,'0'0'0,"-21"0"0,-85-21 31,106 0-31,-21 21 16,0 0-1,42 0 32,0 0-47,0 0 16,1 0-16,-1 0 0,21 0 0,0 0 16,1 0-16,-1 0 0,0 0 0,1 21 15,-1-21-15,0 0 16,22 0-16,-22 0 0,1 0 0,20 0 15,-21 0-15,22 0 0,-22 0 16,22 21-16,20-21 0,-20 0 0,-1 0 16,22 0-16,-21 0 0,20 0 15,1 0-15,-22 0 0,22 0 0,-21 0 16,20 0-16,-20 0 0,20 0 16,-20 0-16,21 0 0,-1 0 15,1 0-15,21 0 0,-22 0 16,1 0-16,0 0 0,-1 0 15,1 0-15,21 0 0,-21 0 0,-1 0 16,22 0-16,-21 0 0,21 0 16,-22 0-16,22 0 0,0 0 0,-21 0 15,-1 0-15,1 0 0,21 0 0,-22 0 16,1 0-16,0 21 0,21-21 16,-22 0-16,1 0 0,21 0 0,-22 0 15,1 0-15,21 21 0,-21-21 16,-1 0-16,22 0 0,-21 0 0,21 0 15,-1 22-15,1-22 0,0 0 16,-21 0-16,21 0 0,-22 0 0,22 21 16,-21-21-16,21 0 15,-1 0-15,1 0 0,0 0 0,0 0 16,0 21-16,0-21 0,-1 0 16,-20 0-16,21 0 0,0 0 0,0 0 15,21 21-15,-22-21 0,1 0 16,21 0-16,-21 0 0,0 0 0,0 0 15,0 0-15,-1 0 0,1 0 16,0 0-16,0 0 0,0 0 0,0 21 16,-1-21-16,-20 0 0,21 21 15,-21-21-15,20 0 0,1 0 0,0 22 16,0-22-16,0 0 16,0 0-16,-22 21 0,22-21 0,0 0 15,0 0-15,0 21 0,-1-21 16,1 0-16,21 0 0,-21 0 0,21 21 15,-21-21-15,0 0 0,0 0 16,-1 0-16,22 21 0,-21-21 0,21 0 16,-21 0-16,21 0 0,-21 0 0,0 0 15,0 0-15,-1 0 0,22 0 16,-21 0-16,21 0 0,0 0 0,-21 0 16,21 0-16,-21 0 0,21 0 15,-21 0-15,21 0 0,0 0 0,0 0 16,0 0-16,0 0 15,-21 0-15,21 0 0,0 0 0,-22 0 16,22 0-16,22 0 0,-22 0 16,0 0-16,0 0 0,0 0 0,-22 0 15,22 0-15,-21 0 0,21 0 16,0 0-16,0 0 0,0 0 0,-21 0 16,21 0-16,-21 0 0,0 0 15,0 0-15,21 0 0,-22 0 0,22-21 16,-21 21-16,0 0 0,0 0 15,0-21-15,0 21 0,21 0 0,-22 0 16,1 0-16,21 0 0,0 0 16,-21 0-16,21 0 0,-21 0 15,0 0-15,0 0 0,-1 0 16,1 0-16,21 0 0,-21 0 0,0-21 16,0 21-16,0 0 0,-1 0 15,1 0-15,-21 0 0,0 0 0,-1 0 16,22 0-16,-21 0 0,-22 0 15,22-21-15,0 21 0,-22 0 0,1 0 16,-1 0-16,1-22 0,-22 22 16,21 0-16,-41 0 0,20 0 0,0-21 15,-21 21-15,1-21 16,20 21-16,-21 0 0,0 0 0,0 0 16,1 0-1,-22-21 1,0 0 46</inkml:trace>
  <inkml:trace contextRef="#ctx0" brushRef="#br0" timeOffset="16028.35">21357 1588 0,'-21'0'0,"0"0"16,0 21 0,-1-21-16,1 21 0,-21 0 15,21-21-15</inkml:trace>
  <inkml:trace contextRef="#ctx0" brushRef="#br0" timeOffset="17812.34">1228 2561 0,'21'0'31,"0"0"-31,0 0 16,0-21-16,0 21 0,1-21 15,-1 0-15,0 0 0,21-1 16,-21 1-16,22 0 0,-22 0 0,0-21 16,0 20-16,0 1 0,1 0 15,-22 0-15,0 0 0,0 0 16,-22-1-16,1 1 0,-21 0 16,21 21-16,-22 0 0,-20-21 15,21 21-15,-1 0 0,-20 0 16,20 0-16,1 21 0,0 0 15,-1-21-15,1 21 0,21 1 16,-21-1-16,20 0 0,22 0 0,0 21 16,-21-20-16,21-1 0,0 21 15,0-21-15,0 0 0,21 1 0,1-1 16,-1 21-16,0-21 0,21 0 16,1 1-16,-22-1 0,42 0 15,-20 0-15,-1 0 0,0 0 0,1 1 16,-1 20-16,0-21 0,-21 0 15,1 0-15,-1 1 0,-21-1 16,0 0-16,-21 21 0,-1-21 0,1 1 16,-21-1-16,0 0 15,-22 0-15,22-21 0,-1 21 0,-20-21 16,21 0-16,-1 0 0,1 0 16,0 0-16,-1 0 0,1 0 0,21 0 15,0-21-15,-22 0 0,22 0 16,0 0-16,0-1 0,21-20 15,0 21-15,-21-21 0,21 20 0,0-20 16,0 21-16,0-21 0,0 20 16,21-20-16,0 21 0,-21 0 0,21 0 15,0-1-15,0 22 16,22-21-16,-22 0 0,0 21 16,0 0-16,0 0 0,1 0 0</inkml:trace>
  <inkml:trace contextRef="#ctx0" brushRef="#br0" timeOffset="18188.36">1693 2836 0,'106'0'31,"-85"0"-31,0-21 0,1 0 0,-1 0 15,0 0-15,0 0 16,-21-1-16,0 1 0,0 0 16,0 0-16,0 0 0,0 0 15,-21 21-15,0 0 16,0 0-16,-1 0 0,-20 21 16,21 0-16,-21 0 0,20 0 15,1 0-15,-21 1 0,21-1 0,0 21 16,-1-21-16,22 0 0,0 22 15,0-22-15,0 0 0,0 0 0,0 0 16,0 1-16,22-22 0,-1 21 16,0 0-16,0-21 0,0 21 15,0-21-15,1 0 0,20 0 16,-21 0-16,21 0 0,-20 0 0,20 0 16,-21-21-16,21 21 0</inkml:trace>
  <inkml:trace contextRef="#ctx0" brushRef="#br0" timeOffset="18688.04">2519 2561 0,'0'0'0,"21"-21"0,-21 0 15,0 0-15,0 0 0,-21 21 32,0 0-32,-1 0 0,1 0 0,0 0 15,-21 21-15,21 0 0,-22 0 16,22 21-16,0-20 0,-21 20 0,20-21 15,1 21-15,-21 1 0,21-1 16,21-21-16,0 22 0,-21-1 0,21 0 16,0-21-16,0 22 0,0-22 15,0 0-15,0 0 0,0 0 16,21-21-16,21 0 0,-21 0 16,0 0-16,22 0 0,-1 0 15,0-21-15,1 0 0,-22 0 0,21 0 16,1 0-16,-1-1 15,0-20-15,-21 21 0,1 0 0,-1-22 16,0 1-16,0 21 0,-21-21 16,0 20-16,0-20 0,0 21 0,0 0 15,21 0-15,-42 21 32,21 21-32,-21 0 15,0 0-15,21 21 0,-21-20 0,21-1 16,-22 21-16,22-21 0,-21 22 15,21-22-15,0 0 0,0 21 16,0-21-16,0 1 0,0-1 0,0 0 16,0 0-16,21-21 15,1 0-15,-1 0 0,0 0 16,0 0-16,0 0 0,22 0 0,-22-21 16,0 21-16,0-21 0</inkml:trace>
  <inkml:trace contextRef="#ctx0" brushRef="#br0" timeOffset="19072.34">2984 2731 0,'0'0'15,"0"-22"-15,0 1 0,0 0 16,0 0 0,0 0-16,22 21 15,-22-21-15,21 21 0,0 0 16,0 0-16,0 0 0,0 0 0,1 0 15,-1 0-15,0 0 0,0 21 16,21 0-16,-20 0 0,-1 0 0,0 0 16,0 1-16,0 20 0,-21-21 15,0 0-15,0 0 0,0 1 0,0 20 16,0-21-16,-21 0 0,0 0 16,0 1-16,0-1 0,21 0 15,-22-21-15,22-21 31,0 0-15,0-1-16,0 1 0,0 0 16,0 0-16,0-21 0,22 20 15,-22 1-15,21-21 0,-21 21 0,21-22 16,0 22-16,0 0 0,0-21 16,1 21-16,-1-1 0,0 1 0,21 0 15,-21 0-15</inkml:trace>
  <inkml:trace contextRef="#ctx0" brushRef="#br0" timeOffset="19831.87">3810 2413 0,'0'21'16,"-21"0"-16,0 1 16,-1-22-16,1 42 0,0-21 0,21 0 15,-21 0-15,-21 22 0,42-22 16,-22 0-16,1 21 0,0-20 0,21 20 15,0-21-15,-21 0 0,21 22 16,0-22-16,0 0 0,0 0 0,0 0 16,0 0-16,21-21 0,0 22 15,0-22-15,1 0 0,-1 0 0,21 0 16,-21 0-16,22 0 0,-1 0 16,0 0-16,1-22 0,-1 1 15,-21 0-15,21 0 0,1 0 0,-22 0 16,21-22-16,-21 22 0,1-21 15,-1-1-15,-21 1 0,0-21 0,21 20 16,-21 1-16,0-22 0,0 22 16,0 0-16,0-22 0,0 43 0,0-21 15,0-1-15,0 22 0,0 0 16,0 0-16,0 42 31,0 0-31,0 22 0,0-22 0,0 21 16,0 0-16,0 1 0,0 20 15,0-20-15,0-1 0,0 21 16,0-20-16,-21-1 0,21 0 16,0 1-16,0-22 0,0 21 0,0-21 15,0 1-15,0 20 0,0 0 32,0-63-1,0 0-31,0 0 0,0 0 15,0-1-15,0-20 0,0 21 16,0-21-16,0-1 0,21 1 0,0 21 16,0-22-16,0 1 0,1 0 15,20 21-15,-21-1 0,21 1 16,1 0-16,-22 21 0,21 0 16,-21 0-16,22 0 0,-22 0 0,21 42 15,-21-20-15,1-1 0,-1 21 0,0 0 16,-21 1-16,21-22 0,-21 21 15,0 1-15,0-1 0,-21-21 0,0 21 16,0-20-16,21 20 0,-22-21 16,1 0-16,0 0 0,21 1 31,0-44-15,0 1-1,0 0-15,0 0 16</inkml:trace>
  <inkml:trace contextRef="#ctx0" brushRef="#br0" timeOffset="20424.38">5948 2180 0,'0'0'0,"0"-21"0,21 0 0,-21 0 15,0 0-15,0-1 0,-21 22 16,0 0-16,-22 0 0,22 0 15,0 0-15,-21 0 0,-1 0 0,22 0 16,-21 22-16,-1-1 0,1 0 16,21 0-16,-21 21 0,20 1 15,-20-1-15,21 22 0,-21-22 0,20 21 16,1 1-16,0-1 0,0-20 16,0 20-16,21-20 0,-21-1 15,21 0-15,0 1 0,0-22 0,0 21 16,0-21-16,21 0 0,0-21 15,0 22-15,0-22 0,22 0 0,-1 0 16,0 0-16,1 0 0,-1 0 16,0 0-16,22 0 0,-22-22 0,22 1 15,-22 0-15,21 0 0,-20 0 0,-1-22 16,0 22-16,1-21 0</inkml:trace>
  <inkml:trace contextRef="#ctx0" brushRef="#br0" timeOffset="21164.36">6265 2540 0,'0'0'0,"21"-21"0,-21-21 15,-21 42 17,0 0-32,0 21 15,0 0-15,0 0 0,-1 0 0,22 22 16,-21-22-16,0 0 0,0 21 16,21-21-16,-21 22 0,21-22 0,0 0 15,0 0-15,0 0 0,0 1 0,0-1 16,21-21-1,0 0-15,0 0 16,0 0 0,1-21-16,-1 21 0,0-22 0,-21 1 15,0 0-15,0 0 16,0 0-16,0 0 0,0-1 0,-21 1 16,21 0-16,-21 0 0,-1 0 15,1 0-15,21-1 0,0 1 0,-21 21 16,21-21-16,0 0 0,0 0 0,0 0 15,21-1 1,0 1-16,1 21 0,-1 0 0,21-21 16,-21 21-16,22 0 0,-22 0 15,21 0-15,0 0 0,-20 21 0,20 0 16,0 1-16,-21-1 16,22 0-16,-22 0 0,0 0 0,0 22 15,-21-22-15,0 0 0,0 21 16,0-21-16,0 1 0,0-1 0,0 0 15,-21 0-15,21 0 0,-21 0 16,0-21-16,21 22 0,-21-22 16,-1 0-1,22-22 1,0 1-16,0 0 16,0 0-16,0 0 0,22-22 15,-22 22-15,21-21 0,0 21 0,0-22 16,21 22-16,-20-21 15,20 21-15,-21-22 0,21 22 0,1 0 16,-1 21-16,0-21 0,1 21 16,-22 0-16,21 0 0,1 21 0,-22 0 15,0 0-15,0 1 0,0 20 16,-21-21-16,0 21 0,0 1 0,0-22 16,0 21-16,-21 1 0,0-22 15,0 21-15,0-21 0,-1 0 0,22 1 16,-21-1-16,0 0 0,0 0 15,21-42 17,21 0-17,0 0-15,0-1 0,-21-20 16,22 21-16</inkml:trace>
  <inkml:trace contextRef="#ctx0" brushRef="#br0" timeOffset="21416.43">7556 2074 0,'0'0'16,"0"22"-1,0-1-15,0 0 0,-21 0 16,0 21-16,0 1 0,21-1 16,-21 0-16,0 1 0,-1 20 0,1-20 15,21 20-15,-21-21 0,0 1 16,0 20-16,21-42 0,0 22 0,-21 20 15,21-42-15,0 1 0,0-1 16,21-21 0,0 0-16,0 0 15,0 0-15,0-21 0,1-1 16,-1 1-16</inkml:trace>
  <inkml:trace contextRef="#ctx0" brushRef="#br0" timeOffset="21616.38">7281 2455 0,'0'0'0,"-21"0"0,42 0 47,0 0-32,1 0-15,20 0 0,-21 0 16,0 0-16,22 0 0,-22-21 0,21 0 15,-21 21-15,22-21 0,-22 21 16</inkml:trace>
  <inkml:trace contextRef="#ctx0" brushRef="#br0" timeOffset="22008.37">7662 2625 0,'0'21'0,"0"-42"0,21 42 32,1-21-32,-1 0 0,0 0 15,21-21-15,-21 21 0,1-21 16,-1-1-16,0 22 0,0-21 16,0 0-16,0 0 0,-21 0 15,0 0-15,0-1 0,0 1 16,-21 21-1,0 0-15,0 0 0,0 0 16,0 21-16,-1 1 0,1-1 16,0 0-16,0 0 0,21 0 0,0 22 15,0-22-15,-21 21 0,21-21 16,0 22-16,0-22 0,0 0 0,0 0 16,0 0-16,0 0 0,0 1 15,0-1-15,0 0 0,21-21 16,0 0-16,0 0 0,0 0 0,22 0 15,-22 0-15,21 0 16,1 0-16,-1-21 0,-21 0 0,21-1 16,-20 22-16</inkml:trace>
  <inkml:trace contextRef="#ctx0" brushRef="#br0" timeOffset="22548.08">8234 2561 0,'0'-21'0,"0"42"0,0-63 15,0 0-15,0 20 0,0 1 16,0 0-16,0 0 0,21 21 15,0 0-15,0-21 0,0 21 16,1 0-16,-1 0 0,0 0 16,0 21-16,0 0 0,0 0 0,-21 0 15,22 1-15,-22 20 0,21-21 16,-21 21-16,0-20 0,0-1 16,0 21-16,0-21 0,0 22 0,0-22 15,-21 0-15,-1 0 0,1 0 16,0 0-16,0 1 0,0-22 0,21 21 15,21-42 32,0-1-47,-21 1 0,21 0 16,0 0-16,22-21 0,-22 20 0,0-20 16,0 0-16,0-1 0,1 1 15,20 0-15,-21-1 0,0 22 0,0-21 16,1 21-16,-1 0 0,0 21 15,-21-22-15,0 44 16,-21-1 0,0 0-16,21 21 0,-22-21 15,1 22-15,0-1 0,21-21 0,-21 22 16,0-1-16,21 0 0,0-21 16,-21 22-16,21-22 0,0 0 0,0 0 15,0 0-15,0 1 0,0-1 16,0 0-16,21-21 0,0 21 15,0-21-15,21 0 16,-20 0-16,20 0 0,0 0 16,1-21-16,-1 21 0,0-21 0,1 0 0,-1-1 15,0 1-15,1 0 0,-1 0 16,0-21-16,-21-1 0,1 22 0</inkml:trace>
  <inkml:trace contextRef="#ctx0" brushRef="#br0" timeOffset="22788.33">9356 2350 0,'0'0'16,"0"-43"-16,0 1 0,0 0 0,0 20 0,0 1 15,0 0-15,0 0 0,0 42 47,0 0-47,-22 0 0,22 22 16,-21-22-16,0 21 0,21 1 16,-21-1-16,0 0 0,21 1 0,0 20 15,0-21-15,-21 1 0,21-1 0,-22 0 16,22-20-16,0 20 0,0-21 15,0 0-15,0 0 0,0 1 0,0-1 16,22-21-16,-1 0 0,-21 21 16,21-21-16,0 0 0,0 0 0,0 0 15,1 0-15,-1-21 0,0 0 0</inkml:trace>
  <inkml:trace contextRef="#ctx0" brushRef="#br0" timeOffset="22988.16">9102 2413 0,'-22'0'16,"22"21"-16,22-21 0,-1 0 0,0 0 16,0 0-16,0 0 0,0 0 15,43 0-15,-22 0 0,1 0 16,-22-21-16,21 21 0,-21-21 15,22 21-15,-22-21 0,0 21 16</inkml:trace>
  <inkml:trace contextRef="#ctx0" brushRef="#br0" timeOffset="23475.93">10604 1969 0,'-21'0'31,"21"21"-31,0 0 16,-21 0-16,21 0 0,-21 0 16,0 1-16,21-1 0,0 0 0,0 0 15,-21 0-15,21 0 0,0 1 16,-22-1-16,22 0 0,0 0 0,0 0 16,0 0-16,0 1 15,22-22 16</inkml:trace>
  <inkml:trace contextRef="#ctx0" brushRef="#br0" timeOffset="23740.05">10287 2371 0,'0'0'0,"0"21"15,0 0-15,0 0 16,21-21 0,0 0-16,0 0 15,1 0-15,20 0 0,-21 0 0,0 0 16,22 0-16,-22 0 0,0 0 16,21-21-16,-21 21 0,22-21 0,-22 21 15,0-21-15,0 21 0,-21-21 16,21-1-16,-21 1 0,0 0 15,0 0-15,0 0 16</inkml:trace>
  <inkml:trace contextRef="#ctx0" brushRef="#br0" timeOffset="23928.3">10372 1990 0,'0'0'15,"21"0"1,0 0 0,0 0-16,0 0 0,0-21 15,1 21-15,-1 0 0,0-22 16,0 22-16,0-21 0,0 21 0,1-21 16</inkml:trace>
  <inkml:trace contextRef="#ctx0" brushRef="#br0" timeOffset="24480.07">10901 1651 0,'0'0'0,"-21"0"0,-1-21 0,-41-21 16,-1 42 0,43 0-16,-21 0 0,0 0 15,-1 0-15,22 0 0,-21 21 16,21-21-16,-22 21 0,1 21 0,21-21 15,-22 22-15,1-22 0,0 21 16,-1 1-16,1-1 0,21 0 16,0 1-16,-22-1 0,22 0 0,21 1 15,0-22-15,0 21 0,0 0 16,0 22-16,0-22 0,21 1 16,1-1-16,-1-21 0,0 21 15,0-20-15,21 20 0,1-21 0,-22 0 16,21 0-16,1 1 0,-1-1 15,0-21-15,1 0 0,-1 0 0,21 0 16,-20 0-16,-1 0 0,22 0 16,-22-21-16,21-1 0,-20 1 0,20 0 15,-20 0-15,-1 0 0,0-22 16,1 1-16,-1 21 0,-21-21 16,0-1-16,0 1 0,1 0 0,-22-1 15,0 1-15,0 0 0,0-22 16,-22 22-16,22-22 0,-42 22 0,21-22 15,-21 22-15,20 0 0,-41-1 16,21 22-16,-1-21 0,-20 21 0,-1 0 16,22 21-16,-22 0 0,22 0 15,-21 0-15,20 0 0,1 0 0,0 0 16,-1 21-16,1 0 0,0 0 16,20 0-16,1 22 0,-21-22 0,42 0 15,-21 0-15,21 0 0,0 22 16,0-22-16,0 0 0,0 0 15,21 0-15</inkml:trace>
  <inkml:trace contextRef="#ctx0" brushRef="#br0" timeOffset="26923.83">868 6625 0,'0'0'0,"-21"0"16,21-21-16,0 0 15,0 0 1,0 0-16,0-1 16,0 1-16,-22 21 31,22 21-16,0 1-15,0-1 0,0 21 16,0 0-16,0 1 0,0-22 0,0 42 16,0-41-16,0 20 0,0 0 15,0 1-15,-21-1 0,21 0 16,0 1-16,0-1 0,-21-21 0,21 21 16,-21 22-1,21-43-15,0 0 0,0 0 16,0-42-1,0 0-15,0 0 16,0 0-16,0 0 0,0-1 16,21-20-16,-21 21 0,21 0 15,0-22-15,-21 22 0,22-21 0,-1 21 16,-21-22-16,21 22 0,0-21 16,-21 21-16,21 0 0,-21-1 0,21 22 15,1 0-15,-1 0 16,0 0-16,-21 22 0,21 20 15,-21-21-15,0 0 0,21 22 16,-21-22-16,21 21 0,-21 0 16,0-20-16,22 20 0,-22 0 15,21 1-15,0-1 0,-21 0 16,21-21-16,0 22 0,0-22 0,1 0 16,-1-21-16,0 21 0,0-21 15,0 0-15,22 0 0,-22 0 0,21-21 16,-21 0-16,22 0 0,-1 0 15,0-1-15,1-20 0,-22 0 16,21-1-16,-21 22 0,22-21 0,-22-22 16,0 22-16,0 0 0,-21-22 15,0 22-15,0-22 0,0 22 0,0-21 16,0-1-16,-21 22 0,0-1 16,-22-20-16,22 42 0,0-22 15,-21 22-15,21 0 0,-1 21 0,-20 0 16,21 0-16,0 0 0,0 0 15,-1 21-15,1 0 0,21 1 16,0 20-16,0 0 0,0-21 0,0 22 16,0-1-16,0 0 0,0-20 15,21 20-15,1-21 0,-1 0 0,-21 0 16,21 1-16,0-1 0</inkml:trace>
  <inkml:trace contextRef="#ctx0" brushRef="#br0" timeOffset="27328.23">1926 6964 0,'0'21'0,"0"-42"0,21 42 0,0-21 32,1 0-32,-1 0 0,0 0 15,-21-21-15,21 0 16,0 21-16,0-21 0,-21-1 0,22 22 15,-1-21-15,-21 0 0,0 0 16,0 0-16,0 0 0,0-1 0,0 1 16,0 0-16,0 0 0,-21 21 15,-1-21-15,1 21 0,0 0 16,0 0-16,0 0 16,0 21-16,21 0 0,-22 0 0,22 22 15,-21-22-15,21 0 0,0 21 16,0 1-16,0-22 0,0 21 0,0-21 15,0 22-15,0-22 0,0 21 16,0-21-16,0 0 0,0 1 0,0-1 16,0 0-16,21 0 0,1-21 15,-1 0-15,0 0 0,0 0 0,0 0 16,0 0-16,1-21 16,20 0-16,-21 0 0,21-1 0,1 1 15,-1-21-15,0 21 0</inkml:trace>
  <inkml:trace contextRef="#ctx0" brushRef="#br0" timeOffset="27823.82">2625 6435 0,'0'0'0,"0"-21"0,0-1 16,0 1-16,-22 42 16,22 1-16,0-1 15,0 0-15,0 21 0,0 1 0,0-1 16,0 0-16,0 1 0,0-1 15,0 43-15,0-43 16,0 0-16,0-21 0,-21 22 16,0-1-16,21-21 0,-21 0 0,21 1 15,0 20-15,0-21 0,0 0 16,-21-21 0,21-21-1,-21 0 1,21 0-16,0 0 0,0-1 15,0-20-15,0 21 0,0 0 0,21 0 16,0-22-16,0 22 0,0 0 16,0 0-16,22 0 0,-22-1 15,21 22-15,-21 0 0,22 0 0,-22 0 16,21 0-16,-21 0 0,22 0 16,-22 22-16,21-1 0,-21 0 0,1 0 15,-1 0-15,0 0 0,-21 1 16,0 20-16,0-21 0,0 0 0,0 0 15,-21 1-15,0 20 0,-1-21 16,-20 0-16,21 0 0,-21 1 16,-1-1-16,22 0 0,-21-21 0,-1 21 15,22-21-15,-21 0 0,21 0 0,0 0 16,-22 0-16,22 0 0,0-21 16,21 0-16,-21 21 15,21-21-15,0-1 0</inkml:trace>
  <inkml:trace contextRef="#ctx0" brushRef="#br0" timeOffset="28276.23">3471 6562 0,'0'0'0,"0"-21"0,0-1 16,-21 22-16,21-21 0,-21 21 0,0 0 15,0 0 1,21 21 0,-22 22-16,22-22 0,-21 21 0,21 1 15,0-1-15,0 0 0,0 1 16,0-1-16,-21 0 0,21 1 0,0-1 16,0-21-16,-21 21 0,21 1 15,0-1-15,0 0 0,0-20 0,0-1 16,0 0-16,0 0 0,0 0 0,0 0 15,0-42 1,0 0 0,-21 21-16,21-42 0,0 21 15,0-1-15</inkml:trace>
  <inkml:trace contextRef="#ctx0" brushRef="#br0" timeOffset="28678.32">3154 6668 0,'0'0'15,"-21"-22"-15,21-20 0,0 21 0,0 0 0,0 0 16,0-1-16,0 1 0,0 0 16,0 0-16,0 0 0,21 0 0,0-1 15,0 1-15,21 21 0,-20-21 16,20 0-16,21 21 0,-20 0 0,20 0 16,1 0-16,-1 21 0,1 21 15,-1-20-15,1 20 0,-22 0 0,22 1 16,-22-1-16,0 21 0,1-20 15,-22-1-15,21 22 0,-42-22 16,0 0-16,0 1 0,0-1 0,-21 0 16,0-21-16,-22 22 0,1-1 15,0 0-15,-1-20 0,-20-1 0,21 21 16,-22-21-16,1 0 0,20 1 16,-20-22-16,-1 21 0,-20-21 15,41 0-15,1 0 0,0 0 0,20 0 16,1 0-16,0 0 0,0 0 15,21-21-15,0-1 0,0 1 16,0 0 0,21 0-16,0 0 0,0 21 0,1-21 15,-1-1-15,0 22 16,21-21-16,1 0 0,-22 21 0,21-21 16</inkml:trace>
  <inkml:trace contextRef="#ctx0" brushRef="#br0" timeOffset="29118.34">4127 6985 0,'0'-63'32,"0"41"-17,0 1-15,0 0 16,0 0-16,0 0 0,0 0 0,22 21 15,-1-22-15,0 22 0,0 0 0,0-21 16,0 21-16,1 0 0,-1 0 16,0 21-16,21-21 0,-21 22 0,1-1 15,20 0-15,-21 21 0,0-21 16,0 1-16,-21 20 0,0-21 0,0 0 16,0 22-16,0-22 0,0 0 0,0 21 15,0-21-15,-21 1 0,21-1 16,0 0-16,-21-21 0,21 21 15,-21-21-15,21-21 16,0 0 0,0 0-16,0-1 0,0 1 15,0 0-15,0 0 0,0-21 16,21 20-16,0 1 0,-21 0 0,21 0 16,1 0-16,-1 0 0,0-1 0,0 1 15,0 0-15,22 0 0,-22 0 16,0 0-16,21-1 0,-21 22 0,1-21 15,-1 21-15,0 0 0,0 0 16</inkml:trace>
  <inkml:trace contextRef="#ctx0" brushRef="#br0" timeOffset="29287.76">4889 6752 0,'0'0'0,"0"21"0,0 1 15,0-1-15,0 0 0,0 0 16,0 21-16,0-20 0,0-1 0,0 0 16,0 0-16,0 0 0,0 0 15,-21 1-15,21-1 0,0 0 0,-21-21 16,21 21-16,0 0 15,-21-21 17,21-21-32,0 0 0,0 0 15,0 0-15,0-1 16,0 1-16</inkml:trace>
  <inkml:trace contextRef="#ctx0" brushRef="#br0" timeOffset="29468.38">4911 6583 0,'0'0'16,"-22"0"15,22 21 1,0 0-32,22-21 15,-1 0 1,0 21-16</inkml:trace>
  <inkml:trace contextRef="#ctx0" brushRef="#br0" timeOffset="29852.05">5228 6731 0,'0'0'0,"0"21"15,0 0-15,0 1 16,0-1-16,21-21 0,-21 21 0,0 0 15,21 0-15,-21 0 0,0 1 16,0-1-16,0 0 0,0 0 0,0 0 16,0 0-16,0 1 0,0-1 15,0 0-15,0 0 0,0 0 16,0 0-16,22-21 31,-1 0-31,0-21 0,0 0 16,0 0-16,-21 0 0,21 0 15,1-1-15,-22 1 0,21-21 16,0 21-16,-21 0 0,21-22 0,0 22 16,-21-21-16,21 21 0,-21-1 15,22 1-15,-1 0 0,-21 0 0,0 0 16,21 21-16,0 0 0,-21-21 16,21 21-16,0 0 15,-21 21 1,0 0-16,0 0 0,0 0 15</inkml:trace>
  <inkml:trace contextRef="#ctx0" brushRef="#br0" timeOffset="30201.33">5757 6900 0,'0'0'0,"21"0"0,85 0 31,-85 0-31,1-21 0,-1 21 16,0-21-16,21 0 0,-21 0 15,1 0-15,-1 21 0,-21-43 0,0 22 16,21 0-16,-21 0 0,0 0 16,0-1-16,0 1 0,0 0 0,-21 21 15,0 0-15,-1 0 16,1 0-16,0 0 0,0 21 0,0 0 16,0 1-16,-1-1 0,1 21 0,21-21 15,-21 0-15,0 43 16,21-22-16,0-21 0,0 1 0,0 20 15,0-21-15,0 0 0,0 0 0,0 1 16,21-22-16,0 21 16,0-21-16,1 0 0,-1 0 0,21 21 15,-21-21-15,22 0 0,-22 0 0,21 0 16,-21 0-16,0-21 0,22 21 16,-22-21-16,0-1 0,0 22 0,0-21 15,-21 0-15,22 0 0</inkml:trace>
  <inkml:trace contextRef="#ctx0" brushRef="#br0" timeOffset="30520.36">6308 6922 0,'21'-43'0,"-42"107"15,21-85-15,21-43 0,-21 43 0,0 0 0,0 0 0,0-1 16,0 1-16,0-21 0,0 21 16,0 0-16,21-1 0,0 1 15,0 21-15,0-21 16,1 21-16,-1 0 0,0 0 16,0 0-16,0 21 0,0 0 0,1 1 15,-1-1-15,0 0 0,0 0 0,0 21 16,0-20-16,-21-1 0,22 21 15,-22-21-15,0 0 0,0 1 0,0 20 16,0-21-16,0 0 16,0 0-16,-22-21 0,1 0 15,0 0-15,21-21 32,0 0-32,0 0 15,0 0-15,0 0 0,0-1 16,0 1-16,0-21 0,0 21 0,0 0 15,0-22-15,21 22 0,0 0 16,1-21-16,-1 20 0,0 1 0,21-21 16,-21 21-16,1 0 0,20-1 15</inkml:trace>
  <inkml:trace contextRef="#ctx0" brushRef="#br0" timeOffset="30876.06">7980 6117 0,'0'-21'0,"0"42"0,0-63 15,0 63 17,0 0-32,0 0 0,0 1 15,0-1-15,0 0 0,0 0 16,0 21-16,-21-20 0,21 20 0,0 0 16,-22-21-16,22 22 0,0-22 15,0 0-15,0 21 0,-21-20 0,21-1 16,0 0-16,21-21 15,1 0 1,-1 0-16,0 0 0</inkml:trace>
  <inkml:trace contextRef="#ctx0" brushRef="#br0" timeOffset="31088.3">7810 6541 0,'0'0'0,"-21"0"16,-21 0-1,63 0 17,0 0-32,0 0 0,1 0 0,20 0 15,-21 0-15,21 0 0,-20 0 16,20 0-16,0 0 0,-21-22 0,22 22 16,-22-21-16,21 21 0,-21-21 0,1 0 15,-1 21-15,-21-21 0,0 0 16,0-1-16</inkml:trace>
  <inkml:trace contextRef="#ctx0" brushRef="#br0" timeOffset="31280.37">7810 6117 0,'0'0'16,"-21"0"-16,42 0 15,1 0 1,-1 0-16,0 0 0,21 0 15,-21 0-15,1 0 0,20 0 0,0 0 16,-21 0-16,22 0 0,-22 0 0,21 0 16,-21 0-16,1-21 0,-1 21 15,0 0-15,-21-21 0</inkml:trace>
  <inkml:trace contextRef="#ctx0" brushRef="#br0" timeOffset="31769.36">8297 5863 0,'0'0'0,"0"-21"0,0 0 16,-21 0-16,0 21 0,0-21 16,0 21-16,-1 0 0,-20 0 15,21 0-15,-21 0 0,-1 0 0,1 0 16,0 0-16,-1 21 0,1 0 16,-22 0-16,22 0 0,-21 0 0,20 22 15,-41 20-15,41-42 16,1 22-16,0-1 0,20 0 15,1 1-15,0-1 0,21 0 0,0 22 16,0-22-16,0 22 0,0-22 16,21 0-16,0 1 0,64 41 15,-43-41-15,1-22 0,20 21 0,1-21 16,-1 1-16,1-22 0,20 21 16,-20-21-16,-1 0 0,1 0 0,-1 0 15,-20 0-15,20 0 0,-20-21 16,20-1-16,-21 1 0,-20 0 0,20-21 15,0 21-15,-21-22 0,22-63 16,-22 43-16,-21 21 0,0-22 16,0 1-16,0 20 0,0-20 15,-21 20-15,0-20 0,-22 21 0,22-1 16,0-20-16,-21 20 0,-1 22 16,22-21-16,-21 21 0,-1 0 0,22-1 15,-21 1-15,0 21 0,20 0 16,-20 0-16,0 0 0,-1 0 0,1 21 15,21 1-15,-21-1 0,-1 0 16,1 0-16,0 0 0,-1 0 16,1 1-16,0-1 0,-1 0 0,-20 21 0</inkml:trace>
  <inkml:trace contextRef="#ctx0" brushRef="#br0" timeOffset="32596.37">1016 7641 0,'0'0'15,"-21"0"-15,0 0 16,42 0 31,0 21-47,0-21 0,0 0 15,0 0-15,1 0 0,-1 0 16,21 0-16,0 0 0,1 0 16,20 0-16,-20 0 0,41 22 0,-20-22 15,20 0-15,1 0 0,0 0 16,21 0-16,-1 0 0,1 0 0,21 0 15,21 0-15,-21 0 0,22 0 16,-1 0-16,0 0 0,21 0 0,1 0 16,-1 0-16,0 0 0,1 0 0,20 0 15,-21 0-15,22 0 0,-1 0 16,1-22-16,-1 22 0,1-21 0,-1 21 16,1 0-16,-22-21 0,22 21 0,-22 0 15,0-21-15,1 21 0,-1 0 16,-21 0-16,0 0 0,-21 0 15,0-21-15,-42 21 0,21 0 0,-43 0 16,22 0-16,-43 0 0,1 0 16,-1 0-16,-21 0 0,0 0 0,-42 0 47,0 0-32,0 0-15,0 0 0,0-21 0,-22-1 16,1 1-16,21 0 0</inkml:trace>
  <inkml:trace contextRef="#ctx0" brushRef="#br0" timeOffset="33771.87">847 3408 0,'0'0'0,"-22"0"0,1 0 0,0 0 15,0 0-15,0 0 0,0 0 16,-1 0-16,22 21 31,22-21-15,-1 0 0,0 0-16,0 0 0,0 21 15,0-21-15,22 0 0,-22 0 16,21 0-16,1 0 0,-1 21 0,0-21 15,1 0-15,20 0 0,1 0 16,-1 0-16,1 22 0,20-22 0,1 0 16,0 0-16,20 0 0,-20 0 15,21 0-15,-21 0 0,42 0 0,0 0 16,0 0-16,0 0 0,21 0 16,-21-22-16,21 22 0,0 0 0,21 0 15,-20-21-15,20 21 0,-21 0 16,21 0-16,-20 0 0,20 0 15,21-21-15,-20 21 0,20 0 16,-20 0-16,20 0 0,1-21 0,-1 21 16,1 0-16,-1-21 0,22 21 15,-1 0-15,1 0 0,-21 0 0,20 0 16,-20 0-16,20-21 0,-20 21 0,-1 0 16,1 0-16,-1 0 0,-20 0 15,-1 0-15,22 0 0,-43 0 0,21 0 16,-21-22-16,-21 22 0,0 0 15,0 0-15,-21 0 0,0 0 0,0 0 16,-22 0-16,1 0 0,-21-21 16,-1 21-16,1 0 0,-22 0 15,-21 0-15,21 0 0,-20 0 0,-1 0 16,-21-21 0,-21 21-1,-1 0 1,1 0-16,0 0 0,0-21 15,0 21-15,0 0 16,-1 0-16,1 0 0,0 0 16,0 0-16</inkml:trace>
  <inkml:trace contextRef="#ctx0" brushRef="#br0" timeOffset="33943.74">10118 3281 0,'0'21'47,"-22"-21"-32,22 21-15,0 0 32,0 1-17</inkml:trace>
  <inkml:trace contextRef="#ctx0" brushRef="#br0" timeOffset="35324.81">14393 8213 0</inkml:trace>
  <inkml:trace contextRef="#ctx0" brushRef="#br0" timeOffset="35632.37">13864 8170 0,'-21'0'0,"42"0"0,-63 0 0,21 0 16,42 0 15,0 0-31,0 0 0,21 0 0,1 0 16,-1 0-16,22 0 0,-22 0 16,21 0-16,22 0 0,-21 0 0,-1 0 15,1 0-15,-1 0 0,1 0 16,-22 0-16,0-21 0,1 21 0,-22 0 15,21 0-15</inkml:trace>
  <inkml:trace contextRef="#ctx0" brushRef="#br0" timeOffset="36096.37">14309 8192 0,'-22'0'32,"1"0"-32,21 21 47,0 0-32,0 0 1,0 0-16,0 0 15,0 1-15,0-1 0,0 0 16,0 0-16,0 21 0,0-20 16,0 20-16,0-21 0,0 21 0,0-20 15,0 20-15,0 0 0,0 1 16,0-1-16,-21 0 0,21 1 0,-21-1 16,0 0-16,21 1 0,-21-22 0,-1 21 15,1-21-15,21 0 0,-21 1 16,0-1-16,0 0 0,0-21 0,-1 0 15,1 0-15,-21 0 0,21 0 16,0 0-16,-22 0 0,22-21 16,0 0-16,0-1 0,0 1 15,-1 0-15,1 0 0,0 0 0,0-43 16,0 43-16,21-21 0,0 21 16,0-1-16,0 1 0,21 0 15,0 0-15,0 21 0,22 0 16,-22 0-16,21 0 0,-21 0 0</inkml:trace>
  <inkml:trace contextRef="#ctx0" brushRef="#br0" timeOffset="36608.33">14774 8636 0,'0'0'0,"0"-63"31,0 41-31,-21 22 0,0-21 16,0 21-16,0 0 0,-1 0 0,1 0 16,0 0-16,0 21 0,0 1 15,-22-1-15,22 0 0,0 0 16,0 0-16,0 22 0,0-1 0,-1-21 16,1 21-16,21 1 0,-21-1 0,21-21 15,0 22-15,0-1 0,0-21 16,0 0-16,0 0 0,0 1 0,21-1 15,0-21-15,1 0 0,-1 0 16,21 0-16,-21 0 0,0 0 16,22-21-16,-22-1 0,0 1 0,21 0 15,-20 0-15,-1-21 0,21 20 16,-21-20-16,0 0 0,-21 21 0,0-22 16,22 1-16,-22 21 0,0 0 15,0-22-15,0 22 0,0 0 16,0 42-1,0 0 1,0 0-16,0 22 0,0-22 16,0 21-16,0-21 0,0 22 0,0-22 15,0 21-15,0-21 0,0 22 0,21-22 16,-21 0-16,0 0 0,0 0 16,21 1-16,0-22 0,0 0 15,0 0 1,-21-22-16,22 1 0,-1 0 15,0 0-15,-21 0 0</inkml:trace>
  <inkml:trace contextRef="#ctx0" brushRef="#br0" timeOffset="36819.37">15007 8615 0,'0'0'0,"0"-21"0,0 0 0,0 42 31,0 0-31,21 0 16,-21 0-16,0 22 0,0-22 15,21 21-15,-21-21 0,22 22 0,-22-22 16,0 0-16,0 21 0,0-21 0,0 1 16,0-1-16,0 0 0,21-21 15,-21 21-15,21-21 0,0 0 16,0 0 0,0 0-16,1-21 0,-22 0 15,21 0-15</inkml:trace>
  <inkml:trace contextRef="#ctx0" brushRef="#br0" timeOffset="37027.67">15494 8573 0,'0'-22'0,"0"44"15,0-22 1,-21 0-16,0 21 0,-1 0 16,1 0-16,0 0 0,-21 0 15,21 22-15,-22-22 0,22 0 0,-21 21 16,-1 22-16,22-43 15,-21 0-15,42 0 0,-21 43 32,42-64-32,21 0 15,-21-21-15</inkml:trace>
  <inkml:trace contextRef="#ctx0" brushRef="#br0" timeOffset="37496.56">15854 8573 0,'0'-22'0,"0"44"15,-21-44-15,-1 22 0,1 0 16,0 0-16,0 22 0,0-1 0,0-21 16,-22 21-16,22 0 0,0 21 0,0-20 15,0-1-15,-1 21 0,22-21 16,0 22-16,-21-22 0,21 21 0,0-21 15,0 0-15,0 1 0,0-1 16,0 0-16,21 0 16,1-21-16,-1 0 0,0 0 15,0-21-15,0 21 0,0-21 16,1 0-16,-1-1 0,0 1 16,0 0-16,-21 0 0,21 0 0,0-22 15,-21 22-15,22-21 0,-22 21 16,0 0-16,0-22 0,0 22 0,0 0 15,0 0-15,21 21 0,-21 21 32,0 0-32,0 0 0,0 0 15,0 22-15,0-22 0,-21 21 16,21-21-16,0 22 0,0-22 0,0 21 16,0-21-16,0 1 0,-22 20 0,22-21 15,0 0 1,0 0-16,22-21 15,-1 0-15,0 0 0,0 0 16,0-21-16,0 0 0</inkml:trace>
  <inkml:trace contextRef="#ctx0" brushRef="#br0" timeOffset="37926.36">16658 8446 0,'0'0'0,"21"-43"0,0 22 16,-21 0-16,0 0 15,0 0-15,-21-1 16,0 22-16,-21 0 0,21 0 0,-1 0 16,-20 22-16,21-22 0,0 21 15,-22 0-15,22 0 0,0 0 16,0 0-16,0 1 0,0 20 0,21-21 16,-22 0-16,22 0 0,0 1 15,0-1-15,0 0 0,0 0 0,22 0 16,-1-21-16,0 21 0,21 1 15,-21-1-15,1 0 0,-1 0 0,21 0 16,-21 0-16,22 22 0,-43-22 16,21 0-16,-21 0 0,0 0 15,0 1-15,0-1 0,-21 0 16,-1-21-16,1 21 0,0-21 16,-21 0-16,-1 0 0,1 21 15,0-21-15,-1 0 0,1 0 0,0 0 16,-1 0-16,1 0 0,21-21 0,-21 0 15,20 21-15,1-21 0,0 21 16,0-21-16,21-1 0,0 1 16,0 0-1,21 21-15,0 0 0,0-21 0,22 21 16,-22 0-16,21-21 0,1 21 0</inkml:trace>
  <inkml:trace contextRef="#ctx0" brushRef="#br0" timeOffset="38192.36">16976 8551 0,'0'-21'15,"0"0"-15,-22 21 32,1 0-32,0 0 0,0 21 15,0 0-15,0 1 0,-1-1 0,1 0 16,0 21-16,0-21 0,0 22 15,0-22-15,-1 21 0,1-21 0,21 22 16,0-22-16,-21 21 0,21-21 0,0 1 16,0-1-16,0 0 0,21 0 15,0-21-15,1 0 16,-1 0-16,21 0 0,-21 0 16,22 0-16,-1-21 0,-21 21 0,21-21 15</inkml:trace>
  <inkml:trace contextRef="#ctx0" brushRef="#br0" timeOffset="38581.12">17124 8657 0,'-21'0'0,"21"-21"16,0 0 0,21 21-16,0 0 0,0 0 15,0 0-15,0 0 0,1 0 0,-1 0 16,0 0-16,21 0 0,-21 0 15,1 21-15,20-21 0,-21 21 0,0 0 16,0 1-16,-21-1 0,0 0 0,0 0 16,0 0-16,0 22 0,0-22 15,0 0-15,-21 0 0,0 0 0,0 0 16,-21 1-16,20-22 0,1 21 16,0-21-16,0 0 15,0 0-15,21-21 16,0-1-1,0 1-15,0 0 0,0 0 16,21 0-16,-21 0 0,21-22 0,0 22 16,0 0-16,-21 0 0,22 0 15,-1-1-15,0 1 0,0 0 16,0 21-16,0-21 0,22 0 0,-22 0 16,0 21-16,0 0 0,0-22 0,1 22 15,-1 0-15,0 0 0,0 0 0</inkml:trace>
  <inkml:trace contextRef="#ctx0" brushRef="#br0" timeOffset="38800.54">17780 8551 0,'0'22'31,"0"-1"-31,0 0 0,0 0 16,0 0-16,0 0 0,-21 1 0,21-1 15,0 0-15,0 0 0,-21 21 16,21-20-16,0-1 0,0 0 0,0 0 15,0 0-15,0 0 16,0-42 15,0 0-15,0 0-16,21 0 0,-21 0 16</inkml:trace>
  <inkml:trace contextRef="#ctx0" brushRef="#br0" timeOffset="38965.4">17801 8446 0,'0'0'0,"0"-22"0,-21 22 0,21 22 63,21-1-48,0-21 1</inkml:trace>
  <inkml:trace contextRef="#ctx0" brushRef="#br0" timeOffset="39352.97">18119 8530 0,'-22'0'16,"22"21"-1,0 1 1,0-1-16,0 0 0,0 0 16,0 0-16,-21 22 15,21-22-15,0 21 0,0 0 0,-21 1 16,21-1-16,0 0 0,0 1 0,0 20 16,0 43-16,0-64 15,0 22-15,-21-22 0,21 1 0,0 20 16,0 1-16,0-22 0,0 21 0,-21 1 15,21-22-15,-21 22 0,21-22 0,0 0 16,0 22-16,-22-22 0,22 1 16,-21-22-16,21 21 0,0-21 0,0 0 15,-21 22-15,0-22 0,21 0 16,-21-21 0,21-21-1,0 0-15,0 0 16,21-1-16,0-20 0,0 21 0,0-21 15</inkml:trace>
  <inkml:trace contextRef="#ctx0" brushRef="#br0" timeOffset="39676.75">18076 8700 0,'0'0'0,"0"-22"0,0 1 16,0 0-16,0 0 15,0 0-15,21 0 0,1 21 16,20 0-16,-21 0 0,0 0 16,0 0-16,1 0 0,20 0 15,-21 0-15,0 21 0,0 0 0,1 0 16,-1 0-16,0 0 0,-21 1 16,0-1-16,0 21 0,0-21 0,-21 0 15,0 1-15,-1-1 0,1 0 0,-21 0 16,21 0-16,-22 0 0,22-21 15,-21 0-15,21 0 0,-22 0 0,22 0 16,0 0-16,0 0 16,21-21-1,0 0-15,21 0 16,0 0-16,0 0 0,1-22 0,20 22 16</inkml:trace>
  <inkml:trace contextRef="#ctx0" brushRef="#br0" timeOffset="39943.85">18817 8213 0,'0'0'0,"0"-21"0,0-1 0,-21 22 16,0 0 0,0 22-16,-1-1 0,1 0 0,21 0 15,-21 0-15,0 22 0,0-1 16,0 0-16,21-21 0,0 22 15,-22-1-15,1 0 0,21-20 0,-21 20 16,21 0-16,0-21 0,0 1 0,0 20 16,0-21-16,0 0 0,0 0 15,21-21-15,0 22 0,1-22 0,-1 0 16,0 0-16,0 0 0,0-22 16,0 1-16,1 21 0,-1-21 15</inkml:trace>
  <inkml:trace contextRef="#ctx0" brushRef="#br0" timeOffset="40120.36">18500 8488 0,'0'0'0,"-22"0"32,44 0-17,-1 0-15,0 0 0,21 0 0,1 0 16,-22 0-16,21 0 0,0 0 15,-20 0-15,20-21 0,0 21 0,-21 0 16,22-21-16</inkml:trace>
  <inkml:trace contextRef="#ctx0" brushRef="#br0" timeOffset="40907.65">19283 8361 0,'0'0'0,"-21"0"0,-1 0 16,22 21-16,22-21 47,20 0-32,-21 0-15,21 0 0,1-21 0,-1 21 16,0-21-16,43 0 0,-43-1 16,1 22-16,-1-42 15,-21 21-15,-21 0 0,0 0 16,0-1-16,-21 1 0,0 21 16,-21-21-16,-1 21 0,-20 0 0,20 0 15,-20 0-15,21 0 0,-1 0 0,1 0 16,0 21-16,-1 0 0,22 1 15,-21-1-15,21 0 0,-1 0 16,1 0-16,21 22 0,0-22 16,0 0-16,0 21 0,0-21 0,0 1 15,21 20-15,1-21 0,20 0 16,-21-21-16,0 21 0,22 1 16,-1-22-16,-21 0 0,21 21 0,-20-21 15,-1 0-15,0 0 0,0 0 0,-63 0 31,21 0-31,-22 0 16,1 0-16,0 0 0,-1 0 0,1 21 16,0-21-16,20 21 0,-20-21 15,0 21-15,21 0 0,-1-21 16,1 22-16,0 20 0,0-21 0,21 0 16,0 0-16,0 1 0,0-1 15,0 0-15,0 0 0,21 0 0,0 0 16,0-21-16,1 22 0,-1-22 15,21 0-15,-21 0 0,22 0 0,-1 0 16,-21 0-16,21 0 0,1 0 0,-1-22 16,0 1-16,-20 0 0,20 0 15,-21 0-15,0 0 0,0-1 0</inkml:trace>
  <inkml:trace contextRef="#ctx0" brushRef="#br0" timeOffset="41380.62">19537 8594 0,'0'0'0,"21"0"0,-21-21 0,21 21 15,0 0-15,0 0 0,1 0 16,-1 0-16,0 0 0,0 0 0,0 0 16,22 0-16,-22 21 0,0-21 15,0 21-15,21 0 0,-20 0 0,-22 0 16,21 1-16,-21-1 0,0 0 0,0 0 16,0 0-16,0 22 0,0-22 15,0 0-15,-21 0 0,-1 0 0,1 0 16,0 1-16,0-1 0,0-21 15,21 21-15,-21-21 0,21-21 47,21 0-47,-21-1 0,21 1 16,0 0-16,0 0 0,0-21 0,22 20 16,-22-20-16,0 21 0,0 0 15,22-22-15,-22 22 0,0 0 0,0 21 16,0-21-16,0 0 0,-42 42 47,0 0-47,0 0 0,0 0 15,0 1-15,-1 20 0,22-21 16,-21 21-16,0-20 0,0-1 16,21 21-16,0-21 0,0 0 0,0 1 15,0-1-15,0 0 0,0 0 16,21-21-16,0 0 15,0 0-15,1 0 0,-1 0 16,0-21-16,0 0 0,0 21 0,22-21 16</inkml:trace>
  <inkml:trace contextRef="#ctx0" brushRef="#br0" timeOffset="41780.39">20299 8615 0,'0'0'15,"-43"21"1,22-21-16,21 21 0,0 0 16,21-21-1,1 0-15,-1 0 16,0 0-16,0 0 0,0 0 0,0 0 16,22 0-16,-22-21 0,21 21 15,-21-21-15,1 21 0,-1-21 0,0 21 16,0-21-16,-21 0 0,0-1 15,-42 22 1,21 0-16,-1 0 0,1 0 0,-21 0 16,21 0-16,-22 0 0,22 22 0,-21-22 15,21 21-15,0 0 16,-1 0-16,1 21 0,0-20 0,21-1 16,-21 42-16,21-42 0,0 1 15,0-1-15,0 0 0,0 0 16,0 0-16,0 0 0,21-21 15,0 0-15,0 0 0,1 0 0,20 0 16,-21 0-16,21 0 0,1 0 16,-1 0-16,0-21 0,22 0 15,-22 0-15,1 0 0,-1 0 0</inkml:trace>
  <inkml:trace contextRef="#ctx0" brushRef="#br0" timeOffset="42272.39">20955 8573 0,'0'0'0,"-21"0"31,0 0-31,-1 21 0,1-21 16,0 21-16,0 0 0,0 0 0,0 0 15,21 1-15,-22-1 0,1 21 0,21-21 16,-21 0-16,21 1 0,0-1 16,0 0-16,0 0 0,0 0 0,0 0 15,21 1-15,0-22 16,1 0-16,-1 0 0,21 0 15,-21 0-15,22 0 0,-22 0 0,21 0 16,-21 0-16,0-22 0,22 1 16,-22 0-16,0 21 0,0-21 0,0-21 15,1 20-15,-22 1 0,21 0 0,-21 0 16,21-21-16,-21 20 0,0 1 16,0 0-16,0 0 0,0 42 46,0 0-46,0 0 0,0 1 16,-21-1-16,21 0 0,0 0 0,0 0 16,0 0-16,0 1 15,0-1-15,0 0 0,0 0 0,0 0 16,0 0-16,21-21 16,0 0-16,0 0 15,0 0-15,1 0 0,-1 0 0,0 0 16,0 0-16,0 0 0,0 0 15,-21-21-15,22 0 16,-22 0-16,21 0 0,-21 0 16,0-1-16,0 1 0,0 0 15</inkml:trace>
  <inkml:trace contextRef="#ctx0" brushRef="#br0" timeOffset="42807.93">21548 8276 0,'0'0'0,"0"-21"0,0 0 0,21 21 16,-21-21-16,0 0 15,0 42 17,0 0-32,-21 0 15,21 0-15,-22 0 0,22 22 0,0-22 16,-21 21-16,0 1 0,21-1 16,-21 0-16,21 1 0,0-22 0,-21 21 15,21 0-15,-21 1 0,21-1 0,-22 0 16,22 1-16,0-22 0,0 21 15,0-21-15,0 1 0,0-1 0,22-21 16,-1 21-16,0-21 0,0 0 16,0 0-16,0 0 0,1 0 0,20 0 15,-21 0-15,0 0 0,22-21 16,-22 0-16,21-1 0,-21 1 16,22-21-16,-22 21 0</inkml:trace>
  <inkml:trace contextRef="#ctx0" brushRef="#br0" timeOffset="43192.07">21992 8615 0,'0'0'15,"0"-42"1,-21 63 15,0 0-31,0 0 0,21 0 16,0 22-16,-22-22 0,1 0 16,21 21-16,0-21 0,0 1 0,0-1 15,0 0-15,0 0 0,0 0 0,0 0 16,21 1-1,1-22-15,-1 0 0,0 0 16,0 0-16,21 0 0,-20 0 0,-1 0 16,0-22-16,0 22 0,0-21 15,0 0-15,1 0 0,-1 0 0,-21-22 16,0 22-16,21-21 0,-21 21 0,0 0 16,0-22-16,0 22 0,0 0 15,-21 0-15,0 0 0,-22-1 16,22 22-16,0 0 0,-21 0 15,20 0-15,1 0 0,0 0 0,-21 22 16,21-22-16,21 21 0,-22 0 0,22 0 16,-21 0-16,21 0 15,0 1-15,0-1 0,21 0 16,1-21-16,-1 21 0,0-21 0,0 0 16,0 0-16,0 0 0,22 0 15</inkml:trace>
  <inkml:trace contextRef="#ctx0" brushRef="#br0" timeOffset="43560.25">22437 8615 0,'0'0'0,"0"-21"0,0-22 31,21 43 0,0 0-15,0 0-16,0 0 0,0 0 0,1 22 15,-1-1-15,0 0 0,0 0 0,0 0 16,-21 0-16,21 22 0,-21-22 16,0 21-16,0-21 0,0 1 0,0 20 15,0-21-15,0 0 0,0 0 0,0 1 16,0-1-16,0 0 16,-21-21-16,0 0 15,0 0-15,21-21 16,0 0-1,0-1-15,0 1 0,0 0 16,0 0-16,0 0 0,0-22 16,21 22-16,0 0 0,0 0 0,-21-21 15,22 20-15,-1 1 0,0 0 0,-21 0 16,21 0-16,-21 0 16,0-1-16</inkml:trace>
  <inkml:trace contextRef="#ctx0" brushRef="#br0" timeOffset="43760.02">21378 8319 0,'0'0'0,"-21"0"0,0 0 15,42 0 1,0 0-16,0 0 0,22 0 15,-22 0-15,21 0 0,1-22 16,-1 22-16,21-21 0,-20 21 0,20-21 16,-20 21-16</inkml:trace>
  <inkml:trace contextRef="#ctx0" brushRef="#br0" timeOffset="44080.43">23431 7895 0,'0'0'0,"0"-21"15,-21 42 16,21 0-31,0 1 16,0-1-16,0 0 0,0 0 0,-21 21 16,21-20-16,0-1 0,0 0 15,0 0-15,0 0 0,0 0 0,0 1 16,0-1-16,0 0 0,21-21 31</inkml:trace>
  <inkml:trace contextRef="#ctx0" brushRef="#br0" timeOffset="44296.28">23156 8297 0,'0'0'0,"0"22"0,-21-22 0,21 21 15,21-21 1,0 0-16,1 0 15,-1 0-15,0 0 0,0 0 0,21 0 16,-20 0-16,-1 0 0,21 0 16,-21 0-16,0 0 0,22 0 15,-22 0-15,21 0 0,-21-21 16,1 21-16,-1-22 0,0 1 0</inkml:trace>
  <inkml:trace contextRef="#ctx0" brushRef="#br0" timeOffset="44508.29">23262 7916 0,'0'0'0,"-21"0"16,42 0 15,0 0-31,0 0 16,1 0-16,-1 0 15,21 0-15,-21 0 0,0 0 0,22 0 16,-22 0-16,21 0 0,1-21 16,-1 21-16</inkml:trace>
  <inkml:trace contextRef="#ctx0" brushRef="#br0" timeOffset="45051.37">23770 7578 0,'0'0'0,"-42"-21"15,21 21-15,-22 0 0,22 0 0,-21 0 16,21 0-16,-22 0 0,22 0 0,-21 0 16,-1 0-16,22 0 0,-21 21 15,21 0-15,-22-21 0,22 42 0,-21-21 16,21 1-16,-22-1 0,22 21 15,0 0-15,0-20 0,0 20 0,0 0 16,-1 1-16,1-1 0,21 0 0,0 22 16,0-22-16,0 0 0,0 1 15,0-1-15,0 0 0,21-20 0,1 20 16,-1-21-16,0 21 16,21-20-16,-21-1 0,22 0 0,-22 0 15,21 0-15,-21-21 0,22 21 0,-1-21 16,0 0-16,1 0 0,-1 0 15,0 0-15,1 0 0,-1 0 0,0 0 16,1-21-16,-1 0 0,0 0 0,1 0 16,-22 0-16,21-1 0,1-20 15,-22 0-15,0-1 0,0 1 0,0 0 16,0-1-16,-21-20 0,0 21 16,0-22-16,0 22 0,0-1 0,-21 1 15,0 0-15,0 21 0,0-22 16,-64 1-16,43 21 0,21 0 15,-22-1-15,1 1 0,0 21 16,-1 0-16,22 0 0,0 0 16,-21 0-16,-1 0 0,22 0 15,0 0-15,0 21 0,-22 1 16,22-1-16,-21 0 0,0 0 0,-1 0 16</inkml:trace>
  <inkml:trace contextRef="#ctx0" brushRef="#br0" timeOffset="45987.85">14012 9313 0,'0'0'0,"-21"0"0,0 0 0,0 0 16,42 0 15,0 0-15,0 0-16,22 0 0,-1 0 0,0 0 15,1 0-15,-1 0 0,21 0 16,1 0-16,-1 0 0,1 0 0,-1 22 16,1-22-16,-1 0 0,1 0 15,21 0-15,-1 0 0,1 0 16,21 0-16,0 0 0,21 0 0,0 0 16,0 0-16,0 0 0,21 0 15,0 0-15,21 0 0,-21 21 0,22-21 16,-22 0-16,21 0 0,1 21 0,-1-21 15,21 0-15,-20 0 0,-1 21 16,22-21-16,-1 0 0,1 0 0,20 0 16,-20 21-16,-1-21 0,22 0 15,0 0-15,-22 0 0,22 0 0,-22 21 16,22-21-16,0 0 0,-22 0 16,1 0-16,-1 22 0,-21-22 15,1 0-15,-1 0 0,0 21 0,-20-21 16,-1 0-16,-21 0 0,0 0 0,-21 21 15,-1-21-15,1 0 0,-21 0 16,0 0-16,-1 0 0,1 21 0,-22-21 16,1 0-16,-1 0 0,-20 0 15,-22 0-15,21 0 0,-21 0 0,-21 21 16,-21-21 15,0 0-15,0 0-16,0-21 0,0 21 0,-1 0 15,1-21-15,0 21 0,0 0 16</inkml:trace>
  <inkml:trace contextRef="#ctx0" brushRef="#br0" timeOffset="46131.77">22796 9483 0,'0'21'47,"0"0"-32,0 0 1,-21 0 0</inkml:trace>
  <inkml:trace contextRef="#ctx0" brushRef="#br0" timeOffset="47112.33">14203 13547 0,'0'0'0,"-21"0"0,-1 0 15,1 0-15,21 21 31,21-21-15,1 0 0,20 0-16,0 0 0,1 0 0,-1 0 15,0 0-15,22 0 0,-1 0 0,1-21 16,-1 21-16,1-21 0,-1 21 16,1-22-16,-1 22 0,-20-21 0,20 21 15,-42 0-15,22 0 0,-22 0 16,0 0-16,-42 0 15,0 0-15,-1 0 0</inkml:trace>
  <inkml:trace contextRef="#ctx0" brushRef="#br0" timeOffset="47381.17">14668 13610 0,'0'0'0,"0"21"0,0 1 16,0-1-16,0 0 15,0 0-15,0 0 0,0 0 0,0 1 16,0 20-16,0-21 0,0 21 0,0 1 16,0-1-16,-21 0 0,21 1 15,0-1-15,0 0 0,-21 22 16,21-22-16,0 22 0,0-22 0,0 22 16,0-22-16,-21 21 0,21-20 15,0-1-15,0 0 0,-21 1 0,21-1 16,0-21-16,0 0 0,0 1 15,21-22 1,0 0-16,0-22 0,0 1 0,1 0 16</inkml:trace>
  <inkml:trace contextRef="#ctx0" brushRef="#br0" timeOffset="48111.76">15473 14203 0,'-21'-42'16,"21"20"0,21 22-16,-21-21 0,21 21 15,-21-21-15,21 0 0,-21 0 16,0 0-16,0-1 0,-21 22 15,0-21-15,0 0 0,-1 0 0,-20 21 16,0-21-16,-1 21 0,1 0 16,0 0-16,-22 0 0,22 0 0,0 21 15,-22 0-15,22 0 0,-1 0 16,1 1-16,21 20 0,-21-21 16,20 21-16,1 1 0,0-1 0,21 0 15,0 1-15,0 20 0,0-20 16,0-22-16,21 21 0,0-21 0,1 22 15,-1-22-15,21-21 0,-21 21 0,22-21 16,-1 0-16,0 0 0,1 0 16,-1-21-16,0 0 0,1-1 0,-22 1 15,21 0-15,0 0 0,-20-21 16,-1 20-16,0-20 0,0 21 0,0-64 16,-21 64-16,0-21 0,0 21 15,0-22-15,0 22 16,0-21-16,0 21 0,0-1 0,0 1 15,-21 21-15,21 21 16,-21-21-16,21 43 16,0-22-16,0 0 0,0 21 0,0 1 15,0-1-15,0-21 0,0 22 16,0-1-16,0 0 0,21 1 0,0-22 16,-21 0-16,21 21 0,1-42 15,-1 21-15,0 1 0,0-22 0,0 0 16,0 0-16,1 0 0,-1-22 0,21 1 15,-21 0-15,0 0 0</inkml:trace>
  <inkml:trace contextRef="#ctx0" brushRef="#br0" timeOffset="48676.43">15854 13928 0,'0'-43'16,"0"86"-16,0-128 0,0 64 0,0-21 15,0 20-15,0 1 0,0 0 0,0 42 16,0 0-1,0 1-15,0 20 0,0 0 16,0 1-16,0-22 0,0 21 0,0 0 16,0 22-16,0-22 0,0 1 15,0-22-15,0 21 0,0 0 0,0 1 16,0-1-16,0-21 0,-21 0 16,21 1-16,0-1 0,0 0 15,0-42 1,0 0-1,0-1-15,0 1 0,0 0 0,0-21 16,0 21-16,0-22 0,0 22 0,21 0 16,-21-21-16,21 20 0,0 1 15,0 0-15,22 0 0,-22 0 0,0 21 16,21 0-16,1 0 0,-22 0 16,21 0-16,-21 0 0,0 0 0,1 0 15,-1 21-15,-21 0 0,0 0 16,0 0-1,-21-21-15,-1 22 0,1-22 0,0 0 16,0 21-16,-21-21 0,20 0 0,-20 21 16,21-21-16,0 0 0,0 0 15,-1 0-15,1 0 0,0 0 0,21 21 16,0 0 0,0 0-16,0 1 0,0-1 15,0 0-15,21 0 0,-21 0 16,21 22-16,-21-22 0,22 0 15,-1 0-15,-21 0 0,21-21 0,-21 21 16,21 1-16,0-1 0,0-21 16,-21 21-16,22-21 15,-1 0-15,0 0 0,0 0 16,0-21-16,0 0 0,1 21 16</inkml:trace>
  <inkml:trace contextRef="#ctx0" brushRef="#br0" timeOffset="49333.06">16552 14245 0,'21'0'15,"1"0"-15,-1 0 16,-21-21-16,21 21 16,0 0-16,0-21 0,0 21 15,1-21-15,-1 21 0,0-21 16,0-1-16,-21 1 15,-21 21 1,0 0 0,0 0-16,-1 0 0,-20 21 0,21 1 15,0-1-15,0 0 0,-1 0 16,1 0-16,0 0 0,0 22 0,0-22 16,0 21-16,21-21 0,0 1 0,0-1 15,0 21-15,0-21 16,0 0-16,21-21 15,0 0-15,0 0 0,21 0 16,-20 0-16,-1 0 0,21 0 0,0 0 16,-20-21-16,20 0 0,0 0 0,1 0 15,-1 0-15,0-1 0,1 1 16,-1-21-16,0 21 0,22-22 16,-22 1-16,-21 21 0,0 0 15,1 0-15,-22-1 0,0 1 0,0 0 16,-22 21-1,1 0 1,0 0-16,0 21 0,0-21 16,0 21-16,21 1 0,0-1 15,0 0-15,0 64 32,21-85-32,0 21 0,-21 0 0,21 0 15,0 0-15,22-21 0,-22 21 16,0 1-16,0-1 0,0 0 15,0-21-15,-21 21 16,0 0-16,-21-21 16,0 0-16,0 0 0,-21 0 0,20 0 15,1 0-15,-21 0 0,0 0 16,20 0-16,-20 0 0,21 0 16,-21-21-16,20 0 0,22 0 15,0 0-15,0-1 0,0 1 16</inkml:trace>
  <inkml:trace contextRef="#ctx0" brushRef="#br0" timeOffset="49988.35">18076 14034 0,'0'0'0,"21"0"15,1-22-15,-1 22 0,0-21 0,0 21 16,0-21-16,0 0 0,1 21 16,-1-21-16,0 0 0,0-1 15,0 1-15,0 0 0,-21 0 0,0 0 16,0 0-16,0-1 0,0 1 16,-21 0-16,-21 21 0,21-21 0,0 21 15,-22 0-15,1 0 0,21 0 16,-22 0-16,22 0 0,-21 21 0,21 0 15,0-21-15,-22 21 0,22 1 0,0-1 16,21 21-16,0-21 0,0 22 16,0-22-16,0 21 0,0-21 15,0 22-15,21-1 0,21-21 0,-20 21 16,20 1-16,-21-1 0,21-21 16,1 22-16,-1-22 0,-21 21 0,0-21 15,22 0-15,-43 1 0,0-1 16,0 0-16,0 0 0,0 0 0,-21-21 15,-1 0-15,1 21 0,-21-21 16,0 0-16,-1 0 0,1 0 0,0 0 16,-1 0-16,-20-21 0,42 21 0,-22-21 15,1 21-15,21-21 0,-22 0 16,43 0-16,0-1 0,0 1 16,22 21-1,-1 0-15,21 0 0,-21 0 16,0 0-16,22 0 0,-1-21 15,-21 21-15,22 0 0,-1 0 16</inkml:trace>
  <inkml:trace contextRef="#ctx0" brushRef="#br0" timeOffset="50273.12">18754 14118 0,'0'0'0,"21"-21"0,-21 0 16,-21 21-1,-1 0-15,-20 0 16,21 0-16,0 21 0,0 0 16,-22 0-16,22 1 0,0-1 15,0 21-15,0-21 0,-1 22 16,1-22-16,0 21 0,21-21 0,0 22 16,0-22-16,0 21 0,0-21 0,0 0 15,21 1-15,0-1 0,1 0 16,-1-21-16,21 0 0,0 21 0,-20-21 15,20 0-15,0 0 0,1 0 16,-1-21-16,0 0 0,1 21 0,-1-21 16,0-1-16,1-20 0,-22 21 15,21 0-15</inkml:trace>
  <inkml:trace contextRef="#ctx0" brushRef="#br0" timeOffset="50639.38">19113 14245 0,'0'-21'0,"0"42"0,0-63 0,-21 21 15,21 0-15,-21 21 16,21-22-16,0 1 15,21 21 1,0 0 0,1 0-16,-1 0 0,0 0 0,21 21 15,-21 1-15,1-1 0,-1 0 16,0 0-16,21 0 0,-21 0 0,1 22 16,-1-22-16,-21 0 0,21 21 0,-21-20 15,0 20-15,0-21 0,0 0 16,0 0-16,0 1 0,-21-1 15,0-21-15,-1 21 0,1-21 0,21 21 16,-21-21-16,0 0 16,21-21-16,0 0 15,0 0-15,0-1 0,0 1 16,0 0-16,0 0 0,0 0 0,0-22 16,0 22-16,21-21 0,0 21 0,-21 0 15,21-1-15,1 1 0,-1 0 16,0 0-16,0 0 0,21 21 0,-20-21 15,-1 21-15,21-22 0,-21 22 0,0 0 16,22 0-16,-22 0 16,0 0-16</inkml:trace>
  <inkml:trace contextRef="#ctx0" brushRef="#br0" timeOffset="51644.37">19727 14309 0,'0'0'0,"0"21"0,21-21 31,1 0-31,-1 0 16,0-21-16,0 21 0,0-21 15,22-1-15,-22 22 0,0-21 16,0 0-16,0 0 0,-21 0 16,21 21-16,-21-21 0,0-1 15,-21 22 1,0 0-1,0 0-15,0 22 0,-22-22 0,22 21 16,0-21-16,-21 21 0,21 0 16,-1 0-16,1 0 0,0 22 0,21-22 15,0 0-15,0 21 0,0-20 16,0-1-16,0 0 0,0 21 0,0-21 16,21-21-16,0 22 0,1-1 0,20-21 15,-21 0-15,21 21 0,-20-21 16,20 0-16,0 0 0,1 0 15,-1-21-15,0 21 0,1-21 0,-1-1 16,0 1-16,1 0 0,-22 0 16,21 0-16,0-43 0,-20 43 15,-1 0-15,-21-21 0,0 20 16,0 1-16,0 0 0,0 0 0,0 0 16,0 0-16,-21 21 0,-1 0 0,1-22 15,0 22 1,0 0-16,0 22 0,21-1 0,-21 0 15,21 0-15,-22 0 0,22 22 0,0-22 16,-21 21-16,21-21 16,0 22-16,0-22 0,0 0 0,0 0 15,21 0-15,1 0 0,-1 1 0,0-22 16,21 0-16,-21 0 0,22 0 16,-1 0-16,0 0 0,1 0 0,-22 0 15,21-22-15,1 1 0,-22 0 16,21 21-16,-21-21 0,0 0 0,1-22 15,-1 22-15,0 0 0,0 0 0,-21 0 16,0 0-16,0-22 0,0 22 16,0 0-16,0 42 31,0 0-15,0 0-16,-21 1 0,21-1 0,-21 0 15,21 0-15,0 21 0,0-20 16,0-1-16,0 0 0,-21 0 0,21 0 15,0 0-15,-22 1 0,1-22 47,21-22-31,0 1-16,0 0 0,0 0 16,0-21-16,21 20 0,1 1 0,-1-21 15,0 21-15,0-22 16,0 22-16,43-42 0,-22 20 15,0 22-15,1 0 0,-22 21 0,21-21 16,1 21-16,-22 0 0,21 0 16,-21 0-16,0 21 0,1 0 0,-1 0 15,0 1-15,-21-1 0,0 0 16,0 21-16,0-21 0,0 22 16,0-22-16,0 0 0,-21 21 0,0-20 15,21-1-15,-22 0 0,1 0 16,0 0-16,21 0 0,21-21 47,0-21-47,1 0 0,-1 21 15</inkml:trace>
  <inkml:trace contextRef="#ctx0" brushRef="#br0" timeOffset="52012.39">21780 14182 0,'22'0'16,"-44"0"-16,44-21 0,-22-1 15,0 1-15,-22 21 16,1 0-16,-21 0 16,21 0-16,-22 0 0,1 0 0,21 0 15,-21 0-15,20 21 0,1 1 0,0-22 16,0 21-16,21 0 16,0 0-16,0 0 0,21 0 15,0 1-15,0-1 0,1-21 16,-1 21-16,21-21 0,-21 21 15,0-21-15,1 21 0,-1 0 0,0 1 16,0-1 0,-21 0-16,0 0 15,-21-21-15,0 21 0,0-21 16,-1 0-16,1 0 0,-21 0 16,21 0-16,-22 0 0,22 0 0,-21 0 15,0 0-15,20 0 0,1 0 16,0 0-16,0 0 0,42-21 31,0 0-15,22 0-16,-22 0 0</inkml:trace>
  <inkml:trace contextRef="#ctx0" brushRef="#br0" timeOffset="52532.38">22119 13822 0,'0'0'0,"0"-42"0,0 20 16,0 1-16,0 0 0,0 0 0,0 42 31,0 0-31,-21 0 16,21 1-16,0 20 0,-21 0 0,21 1 16,0-1-16,0 0 0,0 1 15,-21-1-15,21 0 0,-22 1 0,22-1 16,-21 0-16,21 1 0,0-1 15,0 0-15,0 1 0,0-1 0,0-21 16,0 21-16,0-20 0,0-1 0,0 0 16,0 0-16,0-42 31,0 0-15,0 0-16,0-1 0,0 1 15,21-21-15,1 21 0,-1-22 0,0 22 16,0-21-16,0 0 0,22 20 15,-1 1-15,-21-21 0,21 21 0,-20 0 16,20 21-16,0-22 0,-21 22 0,1 0 16,20 0-16,-21 0 0,0 0 15,0 22-15,-21-1 0,0 0 0,0 0 16,0 0-16,0 22 0,0-22 16,0 0-16,0 21 0,0-21 0,0 22 15,-21-22-15,0 0 0,0 0 0,0 0 16,0 1-16,-1-1 15,1 0-15,0-21 16,21 21-16,21-42 31,0 21-31,1-21 0</inkml:trace>
  <inkml:trace contextRef="#ctx0" brushRef="#br0" timeOffset="52916.38">22923 14224 0,'0'0'0,"22"-63"31,-22 41-31,0 1 0,-22 21 16,1 0-1,0 0-15,0 21 0,0 1 0,-22-1 16,22 0-16,0 0 0,-21 0 0,21 22 16,-1-1-16,1-21 0,21 21 15,0 1-15,0-22 0,0 0 0,0 21 16,0-20-16,0-1 0,43 0 15,-22-21-15,21 21 0,0-21 0,-20 0 16,20 0-16,0 0 0,1 0 0,-1 0 16,-21 0-16,21 0 0,-20-21 15,20 0-15,-21 0 0,0-1 0,-21 1 16,21-21-16,-21 21 16,0-22-16,0 1 0,0 0 0,0-1 15,0 22-15,0-21 0,-21 21 0,0-22 16,0 22-16,0 0 0,0 21 15,-1 0-15,1 0 0,0 0 0,0 0 16,0 0-16,0 0 0,-1 0 16,22 21-16,22-21 31</inkml:trace>
  <inkml:trace contextRef="#ctx0" brushRef="#br0" timeOffset="53232.38">23664 13653 0,'0'0'16,"-21"0"-16,21 21 0,-21 0 0,0 0 15,0 21-15,21-20 0,-22 20 16,1 0-16,21-21 0,-21 22 0,0-1 15,0 0-15,0 1 0,-1 20 16,1-20-16,21-22 16,-21 21-16,21 0 0,0-20 0,0 20 15,0-21-15,0 0 0,0 22 0,0-22 16,0 0-16,0 0 16,21-21-16,0 21 0,1-21 15,-1 0-15,0 0 16,21 0-16,-21-21 0,1 21 0,-1-21 15,0 0-15,0 0 0</inkml:trace>
  <inkml:trace contextRef="#ctx0" brushRef="#br0" timeOffset="53420.03">23368 14055 0,'0'0'0,"-42"-21"0,-1 21 31,64 0 0,1 0-31,-1 0 0,0 0 0,0 0 16,21 0-16,-20 0 0,20-22 15,-21 1-15,21 21 0,-20-21 0,20 21 16,-21-21-16,21 0 0</inkml:trace>
  <inkml:trace contextRef="#ctx0" brushRef="#br0" timeOffset="53724.04">24130 13229 0,'0'0'0,"-21"0"31,0 21-15,21 1-16,0-1 16,-22 0-16,22 0 0,0 0 15,-21 0-15,21 1 0,0-1 0,0 0 16,0 0-16,0 0 16,0 0-16,0 1 0,0-1 15</inkml:trace>
  <inkml:trace contextRef="#ctx0" brushRef="#br0" timeOffset="53939.95">23876 13568 0,'0'21'31,"0"0"-31,21-21 0,0 0 0,0 0 16,1 21-16,-1-21 0,0 0 16,0 0-16,0 0 0,22 0 0,-22 0 15,0 0-15,0 0 0,21 0 16,-20 0-16,-1-21 0,0 21 0,0-21 16,0 21-16,-21-21 0</inkml:trace>
  <inkml:trace contextRef="#ctx0" brushRef="#br0" timeOffset="54151.57">23812 13272 0,'0'0'16,"22"-22"15,-1 22-31,0 0 0,0 0 0,0 0 15,0 0-15,22 0 0,-22 0 0,0 0 16,0 0-16,22-21 0,-22 21 16,0 0-16,21 0 0,-21-21 15,1 0-15,-1 21 0</inkml:trace>
  <inkml:trace contextRef="#ctx0" brushRef="#br0" timeOffset="54644.37">24320 12933 0,'0'0'0,"-84"-64"32,63 64-32,-1 0 15,1 0-15,0 0 0,-21 0 0,21 0 16,-22 22-16,1-1 0,0 0 0,-1 0 15,1 0-15,0 22 0,-1-22 16,1 21-16,0 0 0,-1 1 0,1-1 16,21 0-16,0 1 0,21-1 15,0 0-15,0 1 0,0-1 0,42 43 16,-21-43-16,21 0 16,1 1-16,20-22 0,-20 0 0,20 21 15,1-42-15,-22 22 0,21-22 16,1 21-16,-22-21 0,1 0 15,-1 0-15,0-21 0,1-1 0,-1 1 16,-21 0-16,21-21 0,-20 21 16,-1-22-16,0 1 0,0-22 0,0 22 15,0 0-15,1-1 0,-22-20 0,21 21 16,-21-22-16,0 1 0,0 20 16,-21 1-16,-1-22 0,1 22 0,-21 21 15,21-21-15,0 20 0,-22 1 16,1 0-16,21 21 0,-22 0 0,1 0 15,0 0-15,-1 21 0,1 0 16,0 1-16,-1 20 0,1-21 0,0 0 16,-1 22-16,1-22 0,0 21 15</inkml:trace>
  <inkml:trace contextRef="#ctx0" brushRef="#br0" timeOffset="55583.36">14965 14817 0,'-21'0'0,"42"0"0,-64 0 16,22 0-16,0 0 0,0 0 15,0 0-15,21-21 0,-21 21 32,42 0-1,0 0-31,0 0 0,0 0 15,22 0-15,-22 0 0,21 0 0,0 0 16,1 0-16,20 0 0,-20 0 16,20 0-16,22 21 0,-1-21 0,1 0 15,0 0-15,21 0 0,-1 0 0,22 0 16,22 0-16,-1 0 16,0 0-16,0 0 0,21 0 0,1 0 15,20 0-15,1 0 0,-1 0 16,1 0-16,-1 0 0,1 0 0,20 0 15,1 0-15,-21 0 0,20 0 0,22 0 16,-21 0-16,-1 0 0,1 0 16,21 0-16,-21 0 0,-1 0 0,1 0 15,0 0-15,-1 0 0,-20 0 16,-1 0-16,1 0 0,-22 0 0,-21-21 16,0 21-16,-21 0 0,0 0 0,-21 0 15,0-22-15,0 22 0,-21 0 16,-22 0-16,22 0 0,-43 0 15,22 0-15,-22-21 0,-21 21 16,21 0-16,-20 0 0,-1 0 16,-21-21-1,-21 0 17,-1 21-17,22-21-15,-21 0 0,0 21 0,0-22 16</inkml:trace>
  <inkml:trace contextRef="#ctx0" brushRef="#br1" timeOffset="61605.48">1482 3747 0,'0'0'0,"0"-22"16,0 1 0,0 0-16,-22 21 47,22 21-47,-21 0 15,21 1-15,0-1 0,0 0 0,0 21 16,0-21-16,0 22 15,0-22-15,0 21 0,0 1 0,0-1 16,0 0-16,0 1 0,-21-1 16,21-21-16,0 21 0,0-20 15,0-1-15,-21 0 0,21 0 0,0 0 16,0 0 0,0-42 15,0 0-31,0 0 0,0 0 15</inkml:trace>
  <inkml:trace contextRef="#ctx0" brushRef="#br1" timeOffset="61939.29">1820 4022 0,'0'0'0,"0"84"32,0-62-32,21-22 31,1 0-15,-1 0-1,-21-22-15,0 1 16,0 0-16,0 0 15,-21 0-15,-1 21 16,1 0 0,0 0-16,21 21 15,0 0-15,0 0 16,0 0-16</inkml:trace>
  <inkml:trace contextRef="#ctx0" brushRef="#br1" timeOffset="63184.12">2815 4106 0,'0'22'15,"21"-22"32,0 0-47,1 0 0,-1-22 0,0 1 16,0 0-16,0 21 0,0-21 15,1 0-15,-1 0 0,0-1 0,0 1 16,0 0-16,0 0 0,-21 0 16,22 0-16,-22-1 15,21 1-15,-21 0 0,0 0 0,0 0 16,0 0-16,0-1 0,0 1 15,0 0-15,0 0 16,-21 21 15,21 21-31,-22 0 16,22 0-16,0 22 0,0-22 0,0 21 16,-21-21-16,21 43 0,0-22 15,-21 1-15,21 20 0,0 1 0,0-1 16,-21 1-16,21-1 0,-21 1 15,21-1-15,-21-21 0,21 22 16,0-1-16,-22 1 0,22-1 16,-21 1-16,0-1 0,21 1 0,0-1 15,-21 1-15,21-22 0,-21 1 16,21-1-16,0 0 0,0 1 0,0-22 16,0 0-16,0 0 0,0 0 0,21-21 15,0 0-15,0 0 0,0 0 16,1 0-16,-1-21 0,0 0 0,0 0 15,21 0-15,-20-1 0,-1-20 16,0 0-16,21-1 0,-21 1 0,1 0 16,-1-1-16,0 1 0,-21 0 15,0-64-15,0 64 16,0-1-16,0 1 0,-42 21 0,20-22 16,1 1-16,0 21 0,-21 0 15,21 0-15,-22-1 0,22 1 0,-21 21 16,21 0-16,-1-21 0,1 21 15,-21 0-15,21 0 0,0 0 16,42 0 15,0-21-31,0 21 16,0 0-16,0-21 0,22 21 0,-22-21 16,21-1-16,-21 1 0,22 0 15,-1 0-15,-21 0 0,22-22 0,-22 22 16,21 0-16,-21 0 15,0-21-15,22-1 0,-43 22 16,0-21-16,0 21 16,0 42 15,-21 0-31,21 0 16,-22 0-16,22 22 0,0-22 15,0 0-15,0 0 0,0 0 0,0 0 16,0 22-16,0-22 0,0 0 15,0 0-15,0 0 16,0 1-16,0-44 47,0 1-47,0 0 16,0 0-16,0 0 0</inkml:trace>
  <inkml:trace contextRef="#ctx0" brushRef="#br1" timeOffset="63385.13">3365 3874 0,'0'0'0,"-21"0"47,0 0-16,21 21-16,21-21 1,0 0-16,1 0 16,-1 0-16</inkml:trace>
  <inkml:trace contextRef="#ctx0" brushRef="#br1" timeOffset="63868.39">3641 3979 0,'0'0'0,"0"22"0,0-1 16,0 0-16,0 0 0,0 0 16,0 0-16,0 1 0,0-1 0,0 0 15,0 0-15,0 0 0,0 22 16,0-22-16,0 0 0,0 0 16,0 0-16,0 0 0,0 1 0,0-1 15,0 0 1,0-42 31,0 0-47,0-1 15,0 1-15,0 0 0,0 0 16,0-21-16,21 20 0,0-20 0,0 21 16,0-21-16,0 20 0,1-20 15,-1 21-15,21 0 0,-21 0 0,22 21 16,-22 0-16,21-22 0,-21 22 15,0 0-15,22 22 0,20 41 16,-63-21 0,21-20-16,-21-1 0,0 21 0,0-21 15,0 0-15,0 22 0,0-22 16,0 0-16,-21 0 0,21 0 16,-21 1-16,21-1 0,21-42 46,-21-1-30,21 22-16</inkml:trace>
  <inkml:trace contextRef="#ctx0" brushRef="#br1" timeOffset="64420.39">4720 4022 0,'0'-21'0,"0"42"0,-21-64 16,21 22-16,-21 21 0,0-21 0,-1 21 16,1 0-16,0-21 0,0 21 0,0 0 15,0 0-15,-1 0 0,1 0 16,0 0-16,0 0 0,0 21 0,0 0 16,-1 0-16,1 1 0,0-1 15,0 21-15,0 0 0,21-20 0,0 20 16,-21 0-16,21-21 0,-22 22 15,22-22-15,0 21 0,0-21 16,0 1-16,0-1 0,0 0 0,22 0 16,-1-21-16,0 0 15,0 0-15,0 0 0,0 0 0,1 0 16,20 0-16,-21-21 0,21 0 16,-20 0-16,20-1 0,-21 1 0,21-21 15,-20 21-15,20-22 0,-21 1 16,21 0-16,-20-1 0,-1-20 0,0 21 15,0-1-15,0 1 0,-21 0 0,0-1 16,0 22-16,0-21 0,0 21 16,0-1-16,0-20 0,0 21 15,-21 21 1,0 21 0,21 0-16,-21 0 0,21 1 15,0 20-15,0-21 0,0 21 0,0 1 16,0-1-16,0 22 0,0-22 0,0 0 15,0 1-15,0-1 0,0-21 16,0 21-16,0-20 0,21-1 0,0 0 16,-21 0-16,21 0 0,0-21 15,1 0-15,-1 0 0,0 0 16,21 0-16,-21 0 0</inkml:trace>
  <inkml:trace contextRef="#ctx0" brushRef="#br1" timeOffset="65208.4">5292 3937 0,'0'0'0,"-22"0"0,1 0 15,42 0 32,1 0-47,20 0 16,-21 0-16,0-21 0,22 21 16,-22-21-16,0 21 0,21-21 0,-21 21 15,1-22-15,20 22 0,-21-21 16,-21 0-1,-21 21-15,0 0 16,0 0-16,-1 0 0,1 0 0,-21 0 16,21 0-16,0 0 0,-22 0 15,22 21-15,0-21 0,0 21 0,0-21 16,-1 22-16,22-1 0,-21-21 16,21 21-16,0 0 15,21-21-15,1 21 16,-1-21-16,0 0 0,0 0 15,0 0-15,0 0 0,1 0 16,-1 0-16,0 0 0,0 0 0,0 21 16,-21 1-1,-21-1 1,0-21-16,0 21 0,0-21 16,-1 21-16,1 0 0,-21 0 0,21-21 15,0 22-15,-1 20 0,1-21 16,0 0-16,21 0 0,0 1 0,0-1 15,0 0-15,0 0 0,0 0 16,0 0-16,0 1 0,0-1 16,21-21-16,-21 21 0,21-21 15,1 0-15,-1 0 0,0 0 0,0 0 16,0 0-16,0 0 0,22-21 16,-22 0-16,0-1 0,0 1 0,0 0 15,22 0-15,-22 0 0,0-22 16</inkml:trace>
  <inkml:trace contextRef="#ctx0" brushRef="#br1" timeOffset="65468.32">5969 3620 0,'0'0'0,"-21"21"31,0 0-31,21 0 16,-22 0-16,22 0 0,0 22 0,-21-1 15,21-21-15,-21 22 0,0-1 16,21 0-16,-21 22 0,0-22 0,-1 0 16,22-20-16,0 20 0,-21 0 15,0-21-15,21 1 0,0-1 0,0 0 16,0 0-16,0 0 0,21-21 31,0 0-31,1 0 0,-1 0 16,0-21-16,0 0 0</inkml:trace>
  <inkml:trace contextRef="#ctx0" brushRef="#br1" timeOffset="65859.92">6054 4085 0,'0'0'15,"-22"21"-15,22 1 0,-21-22 16,21 21-16,21-21 31,1 0-31,-1 0 0,0 0 16,0 0-16,0-21 0,0 21 15,1-22-15,-1 1 0,0 21 16,0-21-16,0 0 0,0 0 0,-21 0 16,22-1-16,-22 1 15,-22 21 1,1 0-1,0 0-15,0 0 0,-21 21 16,20 1-16,1 20 0,0-21 0,0 0 16,-21 0-16,20 22 0,22-22 15,-21 0-15,21 21 0,0-20 0,0-1 16,0 0-16,0 0 16,21-21-16,1 21 15,-1-21-15,0 0 0,0 0 0,0 0 16,0 0-16,1 0 0,20 0 0,-21-21 15,0 21-15,0-21 0</inkml:trace>
  <inkml:trace contextRef="#ctx0" brushRef="#br1" timeOffset="66580.39">6646 3916 0,'-21'0'16,"-21"21"-1,21 0-15,21 0 16,-22 1-16,22 20 0,0-21 0,0 0 16,0 0-16,0 22 0,0-22 0,-21 0 15,21 0-15,0 0 0,0 1 16,0-1-16,0 0 0,0 0 0,0 0 16,0-42 30,0 0-46,0 0 16,0 0-16,0-22 16,0 22-16,0 0 0,21-21 0,1 20 15,-22-20-15,21 21 0,0-21 16,0 20-16,0 1 0,0 0 0,1 21 16,-1-21-16,21 21 0,-21-21 15,0 21-15,22 0 0,-22 0 0,0 0 16,21 21-16,-20 0 0,-1-21 0,0 21 15,21 22-15,-42-22 0,21 0 16,-21 21-16,22-21 0,-22 1 0,0 20 16,0-21-16,0 21 0,0-20 15,0-1-15,0 0 0,-22 0 0,1 0 16,21 0-16,-21-21 16,0 0-1,0 0-15,21-21 16,0 0-16,21 0 15,0 0-15,0 0 16,-21-1-16,21-20 0,1 21 0,-1-21 16,0 20-16,0-20 0,0 21 15,0-21-15,22 20 0,-22 1 0,0 0 16,0 0-16,0 0 0,1 21 0,-1 0 16,21 0-16,-21 0 15,0 21-15,1 0 0,-1 0 0,-21 0 16,0 1-16,0-1 15,0 21-15,0-21 0,0 22 0,0-22 16,0 0-16,0 21 0,-21-21 0,21 1 16,-22-1-16,22 0 0,-21-21 15,21 21-15,0 0 16,21-42 0,1 0-1,-1 0-15,0 0 0</inkml:trace>
  <inkml:trace contextRef="#ctx0" brushRef="#br1" timeOffset="66964.75">7747 4022 0,'-21'0'16,"0"0"-16,21 21 15,21-21 16,0 0-31,0 0 0,0-21 16,0 21-16,1-21 0,-1 21 0,0-22 16,0 22-16,0-21 0,0 0 15,-21 0-15,22 21 0,-22-21 0,21 0 16,-21-1-16,-21 22 31,-1 0-31,1 0 0,0 0 0,0 0 16,0 22-16,0-1 0,-1 0 15,-20 0-15,21 0 0,21 22 0,-21-22 16,21 21-16,-21-21 0,21 22 0,0-22 16,0 0-16,0 21 0,0-21 15,0 1-15,0-1 0,21-21 0,0 21 16,0-21-16,0 0 0,0 0 0,1 0 16,20 0-16,-21 0 0,21 0 15,1 0-15,-22 0 0,21-21 0,1 0 16,-22-1-16</inkml:trace>
  <inkml:trace contextRef="#ctx0" brushRef="#br1" timeOffset="67449.13">8276 3916 0,'0'-21'0,"0"42"0,0-63 0,0 20 16,0 44 15,0-1-31,0 0 0,0 21 16,0-21-16,0 1 0,0 20 15,0-21-15,0 0 0,-21 22 0,21-22 16,0 0-16,-21 21 0,21-21 0,0 1 16,0-1-16,0 0 15,0 0-15,-21-21 0,21 21 16,0-42 15,0 0-31,0 0 16,0 0-16,0-1 0,21 1 15,-21 0-15,21 0 0,0-21 0,0 20 16,0-20-16,-21 0 0,22 21 16,-1-22-16,0 1 0,21 21 0,-21 0 15,1-1-15,20 1 0,-21 0 0,21 21 16,-20 0-16,-1 0 16,21 0-16,-21 0 0,0 21 0,1 0 15,-1 1-15,-21 20 0,0-21 0,0 21 16,0-20-16,0 20 0,0-21 15,0 21-15,0-20 0,-21-1 0,21 0 16,0 0-16,-22 0 0,1 0 0,21 1 16,-21-1-16,42-21 47,0 0-47,1-21 0,-1 21 15,-21-22-15</inkml:trace>
  <inkml:trace contextRef="#ctx0" brushRef="#br1" timeOffset="67732.49">9123 3725 0,'0'-21'0,"0"42"0,0-63 0,0 63 31,0 0-15,0 1-16,0-1 0,0 0 15,-21 0-15,21 21 0,0-20 0,0 20 16,-22-21-16,22 21 0,-21-20 16,21 20-16,0-21 0,-21 0 0,21 22 15,-21-22-15,21 0 0,0 0 16,0 0-16,0 0 0,0 1 0,0-1 16,21-21-1,0 0 1,0 0-16,1 0 0,-22-21 0,21 21 15,0-22-15,0 1 0</inkml:trace>
  <inkml:trace contextRef="#ctx0" brushRef="#br1" timeOffset="67939.63">9017 3852 0,'0'0'16,"-21"0"-16,21 22 0,21-22 31,0 0-31,0 0 0,0 0 0,1 0 16,-1 0-16,21 0 0,-21 0 15,0 0-15,1 0 0,-1-22 0,0 22 16,0 0-16,0-21 0,0 21 0,1-21 16,-1 21-16</inkml:trace>
  <inkml:trace contextRef="#ctx0" brushRef="#br1" timeOffset="68304.32">9948 3704 0,'0'0'0,"0"-21"31,-21 21-31,0 0 16,0 21-16,21 0 0,-21 1 16,-1-1-16,1 0 0,21 0 15,-21 0-15,0 22 0,0-22 0,0 21 16,21-21-16,-22 22 0,1-1 0,21-21 15,0 21-15,0-20 0,-21 20 16,21-21-16,0 0 0,0 0 0,0 1 16,0-1-16,21 0 0,0-21 15,1 0-15,-1 0 0,0 0 16,42 0-16,-41-21 16,20 21-16</inkml:trace>
  <inkml:trace contextRef="#ctx0" brushRef="#br1" timeOffset="68632.39">10499 3641 0,'0'0'0,"21"0"0,0 0 31,0 0-16,-21 21-15,21 0 0,0-21 0,-21 21 16,22 0-16,-1 1 0,0-1 0,-21 0 16,0 0-16,21 0 0,-21 22 15,0-22-15,0 0 0,0 21 0,0-21 16,0 22-16,0-22 0,0 0 0,0 0 16,-21 22-16,21-22 0,-21 0 15,0 0-15,-1 0 0,22 0 0,-21-21 16,0 22-16,0-1 0,0 0 15,0-21-15,-1 0 16,1 0 0</inkml:trace>
  <inkml:trace contextRef="#ctx0" brushRef="#br1" timeOffset="69780.03">995 5186 0,'0'0'0,"-21"0"47,21-21-47,-22 21 16,1 0-16,21-21 0,0-1 15,0 1 1,0 0-16,21 0 0,1 21 16,-1-21-16,0 0 0,0 21 15,0 0-15,0 0 0,1 0 16,-1 0-16,0 0 0,0 21 16,0 0-16,0 0 0,-21 21 0,0-20 15,22 20-15,-22 0 0,0 1 16,0-1-16,0 0 0,-22 1 15,1-1-15,0 0 0,0 1 16,-21-1-16,20 0 0,-20 1 16,21-22-16,-21 21 0,-1-21 0,22 0 15,-21 1-15,-1-1 0,22-21 16,-21 0-16,0 0 0,20 0 16,1 0-16,0-21 0,21-1 15,0 1-15,0 0 0,0-21 16,0 21-16,0-22 0,0 1 15,21 21-15,0-22 0,1 22 16,-1-21-16,0 21 0,0 0 0,0 21 16,22-22-16,-22 22 0,0 0 15,0 0-15,0 0 0,0 22 0,1-22 16,-1 21-16,0 21 0,-21 0 16,21 1-16,-21-1 0,21-21 15,-21 0-15,0 22 0,0-22 16,0 0-16,0 0 0,0 0 15,21 1-15,1-22 0,-1 0 16,0 0 0,0 0-16,-21-22 0,21 1 15,0 0-15</inkml:trace>
  <inkml:trace contextRef="#ctx0" brushRef="#br1" timeOffset="69968.45">1566 5398 0,'0'21'31,"0"0"1,21-21-32,1 0 15,-1 0 1</inkml:trace>
  <inkml:trace contextRef="#ctx0" brushRef="#br1" timeOffset="71088.39">3387 5567 0,'0'0'0,"-22"0"0,22 21 32,22-21-17,-1 0-15,0 0 16,0 0-16,21 0 0,-20 0 0,20-21 15,0 0-15,1 21 0,41-43 16,-63 22-16,22 0 0,-1 0 16,-21 0-16,0 0 0,22-1 0,-22 1 15,-21 0-15,21-21 0,-21 21 16,21-1-16,-21 1 0,0-21 0,0 21 16,0 0-16,0-22 0,0 22 15,0 0-15,0 0 0,0 0 16,-21 21-16,0 0 15,21 21-15,0 0 16,0 0-16,-21 0 0,21 0 0,-21 22 16,21-1-16,-22 0 0,22 1 15,0-1-15,-21 0 0,21 1 0,-21 20 16,0 1-16,21-22 0,0 22 0,-21-1 16,21 1-16,-21-1 0,-1-21 15,22 22-15,0-1 0,0-20 16,-21 20-16,21-20 0,0-1 15,0 21-15,0-20 0,0-1 0,0 0 16,0-20-16,0 20 0,21-21 0,1-21 16,-1 21-16,0-21 0,0 0 15,0 0-15,22-21 0,-22 0 0,0 0 16,21 0-16,-21-22 0,1 22 0,-1-21 16,0 21-16,0-22 0,-21 1 15,21 21-15,-21-22 0,0 1 0,0 0 16,0-1-16,0 1 0,-42 21 15,21-21-15,0-1 0,-22 1 0,22 0 16,-21 20-16,-1 1 0,-20 0 0,21 0 16,-1 21-16,1 0 0,0 0 15,20 0-15,1 0 0,0 0 0,0 0 16,42-21 15,0 21-31,22-21 0,-22 21 16,21-22-16,0 22 0,1-21 0,20 0 15,-20 0-15,-1 0 0,21 0 16,-20-1-16,-1 1 0,0 0 0,1-21 16,-1 21-16,-21-1 0,0 1 0,1 21 15,-1-21-15,-21 0 0,21 0 16,-21 0-16,-21 21 31,0 0-15,21 21-16,0 0 0,0 0 15,0 0-15,0 0 0,-22 1 16,22-1-16,0 0 0,0 0 16,-21 0-16,21 0 0,0 1 15,0-1-15,0 0 0,0 0 16,0-42 15,0 0-31,0 0 16</inkml:trace>
  <inkml:trace contextRef="#ctx0" brushRef="#br1" timeOffset="71276.64">4276 5101 0,'0'0'0,"0"-21"0,0 42 62,0 0-62,0 1 16,0-1-16,21-21 16,0 0-16,-21 21 0,21-21 0,0 21 15,0-21-15</inkml:trace>
  <inkml:trace contextRef="#ctx0" brushRef="#br1" timeOffset="71716.36">4593 5334 0,'0'21'0,"0"-42"0,0 63 0,0-20 16,0-1-16,0 0 0,0 0 15,0 0-15,0 0 0,0 1 0,0-1 16,0 0-16,0 0 0,0 0 16,0 0-16,0 1 0,0-44 62,0 1-46,0 0-16,0 0 0,0 0 0,21 0 15,-21-22-15,21 22 0,1 0 0,-1 0 16,0-22-16,0 22 0,21 0 16,-20 0-16,62-21 15,-41 42-15,-1 0 0,-21 0 0,21 0 16,-20 0-16,20 21 0,-21 0 0,0 0 15,0 0-15,-21 0 0,0 22 16,0-22-16,0 0 16,0 21-16,0-20 0,-21-1 0,21 0 15,-21 0-15,0 0 0,21 0 16,-21 1-16,0-22 16,42-22 15,0 22-31,0-21 0</inkml:trace>
  <inkml:trace contextRef="#ctx0" brushRef="#br1" timeOffset="72228.39">5673 5292 0,'0'0'0,"0"-21"15,0-1-15,-22 22 0,1-21 16,0 0-16,0 21 0,-21 0 15,20 0-15,1 0 0,0 0 0,0 0 16,0 0-16,0 21 0,-1 0 0,1 1 16,0-1-16,0 0 0,0 21 15,0-21-15,-1 1 0,22 20 0,-21-21 16,21 21-16,0-20 0,0 20 16,0-21-16,0 0 0,0 0 0,0 1 15,0-1-15,21-21 0,1 0 16,-1 0-16,0 0 15,0 0-15,21 0 0,-20-21 0,-1-1 16,0 22-16,21-21 0,-21 0 16,1-21-16,20 21 0,-21-1 0,0-20 15,0 21-15,1-21 0,20-1 0,-42 1 16,21 0-16,0-1 0,-21 1 16,21 0-16,-21-1 0,0 1 0,0 0 15,0-1-15,0 1 0,0 21 16,-21 0-16,0 21 0,0 0 15,0 0-15,0 21 0,21 0 16,0 0-16,0 21 0,0 1 0,-22-1 16,22 0-16,0 22 0,0-22 15,0 1-15,0-1 0,0 0 0,0 1 16,0-22-16,22 21 0,-1-21 16,-21 22-16,21-22 0,0 0 0,0 0 15,0 0-15,1-21 0,-1 0 16,0 0-16,0 0 0,21 0 0,-20 0 15,-1-21-15</inkml:trace>
  <inkml:trace contextRef="#ctx0" brushRef="#br1" timeOffset="73034.35">6138 5101 0,'0'21'0,"21"-21"15,1 0-15,-1 0 16,0 0-16,0 0 0,0 0 15,22 0-15,-22 0 0,21 0 0,0-21 16,-20 21-16,20-21 0,-21 0 16,21 21-16,-20-21 0,-1 21 15,0-21-15,-21-1 0,0 1 16,0 0-16,-42 21 16,20 0-16,1 0 0,-21 0 15,21 0-15,-22 0 0,1 21 16,21-21-16,-21 21 0,20 1 0,1-1 15,0-21-15,0 21 0,0 0 0,21 0 16,-21 0-16,21 1 0,0-1 16,0 0-16,21-21 0,0 0 15,0 21-15,0-21 16,0 0-16,1 0 0,-1 0 0,0 0 16,0 0-16,0 0 0,0 0 0,1 0 15,-1 0-15,0 0 16,-42 0-1,0 0 1,-1 21-16,-20 0 0,21-21 0,0 22 16,-22-1-16,22-21 0,0 21 0,0 0 15,0 0-15,0 0 0,-1 1 16,1 20-16,0-21 0,21 0 0,0 0 16,0 1-16,0-1 0,0 0 15,0 0-15,0 0 0,21-21 16,0 21-16,1-21 15,-1 0-15,0 0 0,0 0 16,0 0-16,0 0 0,22-21 0,-22 21 16,0-21-16,21 0 0,1 0 0,-22 0 15,21-22-15,1 22 0</inkml:trace>
  <inkml:trace contextRef="#ctx0" brushRef="#br1" timeOffset="73283.89">7006 4805 0,'0'0'0,"0"-21"0,-21 21 31,0 21-31,21 0 0,-21 21 0,21-20 16,0 20-16,-22 0 0,1 1 0,21-1 16,-21 21-16,21-20 0,0-1 15,-21 0-15,0 1 0,21-1 0,-21 0 16,21 1-16,0-1 0,0-21 15,0 0-15,0 22 0,0-22 0,0 0 16,0 0-16,21-21 16,0 0-16,0 0 15,0-21-15,0 0 16</inkml:trace>
  <inkml:trace contextRef="#ctx0" brushRef="#br1" timeOffset="73648.41">7091 5376 0,'21'0'31,"0"0"-15,0 0-16,0 0 0,1-21 0,-1 21 15,0-21-15,0 0 0,0 21 0,0-21 16,1 21-16,-22-21 15,21-1-15,-21 1 16,-21 21 0,-1 0-16,1 0 15,0 21-15,-21 1 0,21-1 0,-1 0 16,1 0-16,0 0 0,0 0 16,21 1-16,0-1 0,0 0 0,0 0 15,0 0-15,0 0 0,0 1 0,0-1 16,21-21-1,0 0-15,0 0 0,1 0 0,-1 0 16,0 0-16,0 0 0,0 0 16,22 0-16,-22-21 0,21-1 15,-21 1-15</inkml:trace>
  <inkml:trace contextRef="#ctx0" brushRef="#br1" timeOffset="74300.98">7705 5186 0,'-43'0'31,"22"21"-31,0 0 16,21 22-16,0-22 15,-21 0-15,21 0 0,0 0 16,-21 0-16,21 1 0,0-1 0,0 0 16,0 0-16,-22 0 0,22 0 0,0 1 15,0-1-15,-21-21 16,21-21 15,21 21-31,-21-22 16,22 1-16,-22 0 0,21 0 0,-21 0 15,0 0-15,21-1 0,-21 1 16,21-21-16,0 21 0,0 0 0,-21-1 16,22-20-16,-1 21 0,0 0 0,0 21 15,0-21-15,0 21 0,1 0 16,-1 0-16,0 0 0,0 0 15,-21 21-15,21-21 0,0 21 0,-21 0 16,22 0-16,-22 0 0,0 1 16,0 20-16,0-21 0,0 21 15,21-20-15,-21-1 16,0 0-16,0 0 0,0 0 16,0-42 15,21 0-16,-21 0-15,21 0 16,-21-1-16,21 1 16,0-21-16,-21 21 0,22-22 0,-1 22 15,21-21-15,-21 21 0,0 0 0,22-22 16,-22 22-16,21 21 0,-21 0 16,1 0-16,-1 0 0,0 0 0,0 0 15,0 21-15,-21 22 0,21-22 16,-21 0-16,0 21 0,0-21 0,0 1 15,0 20-15,0-21 0,0 21 0,-21-20 16,0-1-16,21 0 0,-21 0 16,21 0-16,0 0 0,0-42 47</inkml:trace>
  <inkml:trace contextRef="#ctx0" brushRef="#br1" timeOffset="74856.06">8615 5419 0,'0'0'0,"0"-21"31,21 21-31,0 0 16,0 0-16,0-22 0,1 22 16,20-21-16,-21 0 0,21 21 15,-20-21-15,20 21 0,0-21 0,-21 0 16,1 21-16,-1-22 0,0 1 16,0 21-16,-21-21 0,21 0 0,-21 0 15,-21 0 1,0 21-16,0 0 0,0 0 15,-22 0-15,22 0 0,0 21 0,0-21 16,-22 21-16,22 0 0,0 0 16,0 0-16,0 1 0,0-1 0,21 0 15,0 0-15,0 0 0,0 0 16,0 1-16,0-1 0,21-21 16,0 21-16,21-21 0,-21 0 15,22 0-15,-22 0 0,21 0 0,1 0 16,-1 0-16,0 0 0,1 0 15,-22-21-15,21 0 0</inkml:trace>
  <inkml:trace contextRef="#ctx0" brushRef="#br1" timeOffset="75340.38">9398 5059 0,'0'0'16,"0"-21"-16,0 42 31,0 0-31,0 0 0,0 0 15,0 1-15,0-1 0,0 21 16,0-21-16,0 0 0,0 1 0,0 20 16,0-21-16,0 0 0,0 0 15,-21 1-15,21-1 0,0 0 0,0 0 16,-21 0-16,21-42 47,0 0-47,0 0 15,0 0-15,0-1 16,21-20-16,0 21 0,0-21 0,0 20 16,-21-20-16,21 0 0,1-1 15,20 22-15,-21-21 0,0 0 0,0 20 16,22 1-16,-22 0 0,21 0 0,-21 21 16,22 0-16,-22 21 0,0 0 15,0 0-15,0 1 0,1 20 0,-22 0 16,0-21-16,0 22 0,0-1 15,0 0-15,0-20 0,0 20 0,0-21 16,0 0-16,0 0 0,-22 1 0,22-1 16,-21 0-16,21 0 0,0 0 15,0-42 17,21 0-32,1 0 15,-1 21-15,0-21 0,0-22 16,0 22-16,0 0 0</inkml:trace>
  <inkml:trace contextRef="#ctx0" brushRef="#br1" timeOffset="75587.78">10350 4784 0,'0'0'16,"22"0"-16,-22-21 0,21-1 0,-21 44 31,0 20-31,0-21 0,0 0 16,0 22-16,-21-1 0,21 0 15,-22 1-15,22-1 0,-21 0 16,21 1-16,0-22 0,0 21 0,-21 0 16,21-20-16,-21 20 0,0-21 0,21 0 15,0 0-15,0 1 0,-21-1 16,21 0-16,0 0 16,21-21-1,0-21 1,0 21-16</inkml:trace>
  <inkml:trace contextRef="#ctx0" brushRef="#br1" timeOffset="75988.1">10795 5101 0,'21'-42'31,"-42"42"-15,0 0-16,0 0 15,-1 0-15,1 0 0,0 21 0,0-21 16,21 21-16,0 0 0,-21 1 0,21-1 16,0 0-16,0 0 15,0 0-15,0 0 16,21-21-16,0 22 0,0-1 16,0-21-16,1 21 15,-1-21-15,0 21 0,0-21 0,0 21 16,0-21-16,1 21 0,-22 1 15,21-22-15,-21 21 0,0 0 16,-21 0 0,-1-21-16,1 0 0,0 0 15,0 21-15,0-21 0,0 0 0,-22 0 16,22 0-16,0 0 0,0 0 0,0 0 16,-1 0-16,1 0 0,0 0 15,21-21 1,0 0-16,0 0 0,0 0 15,21-1-15,0 1 16</inkml:trace>
  <inkml:trace contextRef="#ctx0" brushRef="#br1" timeOffset="76268.3">10372 4890 0,'-22'-22'16,"44"22"0,-1 0-16,0 0 0,0-21 15,21 21-15,-20 0 0,20 0 0,-21-21 16,21 21-16,-20 0 0,20 0 0,-21 0 16,21-21-16,-20 21 0,20 0 15,-21 0-15,0 0 0,0 0 16,-21 21 31</inkml:trace>
  <inkml:trace contextRef="#ctx0" brushRef="#br1" timeOffset="76593.66">11493 4890 0,'0'0'0,"0"-22"16,-21 22 0,0 0-16,0 22 15,0-1-15,0 0 16,21 0-16,-22 21 0,1-20 15,0 20-15,21 0 0,-21-21 0,0 22 16,0-1-16,-1 0 0,22 1 16,-21-22-16,21 21 0,-21-21 0,21 1 15,0 20-15,0-21 0,0 0 0,21 0 16,0-21-16,1 0 16,-1 0-16,0 0 0,21 0 0,-21 0 15,22 0-15,-1 0 0,-21 0 16,22-21-16,-22 0 0</inkml:trace>
  <inkml:trace contextRef="#ctx0" brushRef="#br1" timeOffset="76883.5">11832 4911 0,'0'0'0,"64"0"16,-43 0-1,0 21-15,0 0 16,0-21-16,0 21 0,1 22 0,-22-22 16,21 42-16,-21-42 0,0 22 15,0-1-15,0-21 16,0 22-16,0-22 0,0 0 0,0 21 0,0-21 16,0 1-16,-21-1 0,-1 0 15,22 0-15,-21 0 0,0-21 16,0 21-16,0 1 15,0-22-15,-1 0 32</inkml:trace>
  <inkml:trace contextRef="#ctx0" brushRef="#br1" timeOffset="78239.42">1291 8297 0,'0'0'0,"0"-21"16,0 0-1,0 42 32,0 0-47,0 1 0,0-1 16,0 0-16,0 21 0,0-21 0,0 22 15,0-1-15,0-21 0,0 22 16,0-1-16,-21 0 0,21 1 16,0-22-16,0 21 0,0 0 15,0-20-15,0-1 0,0 0 0,0 0 16,0 0-16,0 0 0,0 1 16,0-44 15,0 1-16,21 0-15,-21 0 0,21 0 0</inkml:trace>
  <inkml:trace contextRef="#ctx0" brushRef="#br1" timeOffset="78567.39">1799 8594 0,'21'21'31,"0"-21"-31,1 0 16,-22-21 0,21 21-16,0-21 0,-21-1 15,0 1-15,-21 21 31,0 0-31,-1 0 16,22 21 0,-21 1-16,0-22 15,21 21-15,0 0 0,21-21 32,0 0-32,1 0 15</inkml:trace>
  <inkml:trace contextRef="#ctx0" brushRef="#br1" timeOffset="79100.49">3006 8276 0,'0'0'0,"0"-21"15,0 0-15,-22 21 32,1 0-32,0 0 0,0 0 0,-21 21 15,20 0-15,1 0 0,0 1 16,-21 20-16,21-21 0,-1 21 15,-20 22-15,21-22 16,0 1-16,0-1 0,-1 0 0,22 1 16,0-1-16,0 0 0,0-21 15,0 22-15,0-22 0,22 0 0,-1 0 16,0 0-16,0 1 0,21-22 0,-20 0 16,20 0-16,-21 0 0,21 0 15,-20-22-15,20 1 0,0 0 0,-21 0 16,1 0-16,20 0 0,-21-22 15</inkml:trace>
  <inkml:trace contextRef="#ctx0" brushRef="#br1" timeOffset="79381.42">3408 8213 0,'0'0'0,"0"-43"16,0 22-16,0 0 0,0 0 0,0 0 15,0 0-15,-21 21 16,-1 0-16,1 0 15,21 21-15,0 0 0,-21 21 0,21 1 16,-21-22-16,0 21 0,21 22 16,0-22-16,0 0 0,-21 1 0,-1-1 15,1 0-15,21 1 0,0-1 16,-21 0-16,0 1 0,21-22 16,0 21-16,0-21 0,0 22 0,0-22 15,0 0-15,0 0 16,21-21-1,0-21-15,0 21 0,1-21 16,-1 0-16,0-1 0,0 1 0,0-21 16</inkml:trace>
  <inkml:trace contextRef="#ctx0" brushRef="#br1" timeOffset="79835.73">3725 8382 0,'21'-21'16,"-42"21"15,0 21-15,0 0-16,21 0 0,-21 1 0,0-1 15,-1 0-15,1 21 0,21-21 16,-21 1-16,21 20 0,-21-21 0,21 21 16,0-20-16,0 20 0,0-21 15,0 0-15,0 22 0,0-22 0,0 0 16,21 0-16,0-21 15,0 0-15,1 21 0,-1-21 0,0 0 16,0 0-16,0 0 0,0 0 0,1-21 16,-1 21-16,0-21 15,0 0-15,0 0 0,22-1 0,-22 1 16,0 0-16,0 0 0,0-21 0,-21 20 16,21 1-16,-21-21 0,0 21 15,0-22-15,0 22 0,0-21 0,0 21 16,0 0-16,-21-22 0,0 22 15,0 21-15,0-21 0,0 0 0,-22 21 16,22 0-16,0 0 0,-21 0 0,20 0 16,1 0-16,0 21 0,0 0 15,0-21-15,0 21 0,-1-21 0,22 21 16,0 1-16,0-1 16,0 0-16,0 0 15,22-21-15,-1 0 0,0 21 0,0-21 16,21 0-16</inkml:trace>
  <inkml:trace contextRef="#ctx0" brushRef="#br1" timeOffset="80331.92">4614 8340 0,'0'-21'15,"-21"21"1,0 0-1,0 0-15,0 0 0,-1 0 0,1 0 16,0 0-16,0 0 0,0 21 16,0 0-16,-1 0 15,1 0-15,21 0 0,0 1 0,0-1 16,-21 0-16,21 0 0,0 0 16,0 0-16,0 1 0,0-1 15,21 0-15,0-21 0,1 0 16,-1 21-16,0-21 0,0 0 15,0 21-15,0-21 0,1 21 0,-1-21 16,0 0-16,0 22 0,0-22 16,0 21-16,1-21 0,-1 0 15,0 21-15,-21 0 0,0 0 16,0 0 0,-21 1-16,0-22 0,-1 0 15,1 21-15,-21-21 0,21 0 0,-22 0 16,1 0-16,21 21 0,-21-21 15,-1 0-15,22 0 0,-21 0 0,21 0 16,-1 0-16,1 0 0,0 0 0,21-21 31,-21 21-31,21-21 16,0-1-16,21 22 16,-21-21-16,21 21 15,0-21-15,1 21 0,-1-21 0,0 0 16</inkml:trace>
  <inkml:trace contextRef="#ctx0" brushRef="#br1" timeOffset="80752.24">4953 8615 0,'21'0'31,"0"0"-16,0 0-15,1-21 0,-1 21 16,-21-21-16,21 21 0,0-22 0,0 22 16,22-42-16,-43 21 15,21 21-15,-21-21 0,21 0 0,-21-1 16,0 1-16,0 0 0,0 0 16,0 0-16,-21 21 15,0 0-15,-1 0 0,1 0 16,0 0-16,0 21 0,-21 0 0,20 0 15,-20 0-15,21 22 16,0-22-16,0 0 0,-1 21 0,1-20 16,21 20-16,0-21 0,0 21 0,0-20 15,0 20-15,0-21 0,0 0 16,0 0-16,0 1 0,0-1 0,0 0 16,0 0-16,21-21 0,1 0 15,-1 21-15,0-21 0,0 0 0,0 0 16,0 0-16,1 0 0,-1-21 0,21 21 15,-21-21-15,22 0 0,-22 0 16,0-1-16,21 1 0,-21 0 0</inkml:trace>
  <inkml:trace contextRef="#ctx0" brushRef="#br1" timeOffset="81056.06">5990 8234 0,'0'0'0,"-42"-21"31,21 21-31,-1 0 16,22 21-16,-21-21 0,0 21 0,0 0 16,21 0-16,0 22 0,-21-22 0,0 21 15,21-21-15,0 1 0,-22 20 16,1-21-16,0 21 0,21-20 15,0-1-15,0 21 0,-21-21 0,21 0 16,0 1-16,0-1 0,0 0 16,0 0-16,0 0 0,21-21 15,0 0-15,0 0 0,1 0 0,-1 0 16,21 0-16,-21-21 0,22 21 16,-1-21-16</inkml:trace>
  <inkml:trace contextRef="#ctx0" brushRef="#br1" timeOffset="81392.6">6413 8234 0,'0'0'16,"0"-21"-16,22 21 15,-1 0 1,0 0-16,0 0 15,0 0-15,0 0 0,1 0 16,-1 21-16,0 0 0,-21 0 16,21 0-16,-21 1 0,21 20 0,-21-21 15,0 0-15,0 22 0,0-22 0,0 0 16,0 0-16,0 0 0,0 22 0,-21-22 16,0 0-16,0 0 15,0-21-15,-1 21 0,1 0 0,-21 1 16,21-1-16,0-21 0,21 21 15,-22-21-15,1 21 0,0-21 16</inkml:trace>
  <inkml:trace contextRef="#ctx0" brushRef="#br1" timeOffset="82440.44">1312 9970 0,'0'0'15,"-21"0"17,0 0-17,21-22-15,-21 22 16,0-21-1,21 0-15,0 0 16,0 0-16,0 0 16,21-1-16,0 22 15,0 0-15,0-21 0,0 21 16,1 0-16,-1 0 0,0-21 16,0 21-16,0 0 0,22 0 0,-22 21 15,0-21-15,0 21 0,-21 1 16,21 20-16,-21-21 0,0 21 15,0-20-15,0 20 0,0 0 16,0-21-16,-21 22 0,0-1 0,0 0 16,0 1-16,-22-1 0,1 0 0,21 1 15,-22-22-15,1 21 0,-43 22 16,43-43-16,0 0 0,-1 0 16,22 0-16,-21-21 0,-22 0 15,43 0-15,0 0 0,0 0 16,21-21-16,0 0 0,-21-21 15,21 21-15,0-22 0,0 1 16,0 0-16,0 20 0,0-20 0,21 0 16,0 21-16,0-1 0,0 1 15,1 0-15,-1 0 0,0 21 0,0 0 16,21 0-16,-20 0 16,-1 0-16,0 21 0,-21 0 15,21 0-15,0 1 0,-21-1 16,0 0-16,21 0 0,1 21 0,-22-20 15,21-1-15,-21 0 0,0 0 16,21 0-16,-21 0 0,21 1 0,-21-1 16,21 0-1,0-21-15,1 0 0,-1 0 16,0-21 0,0 21-16,0-21 0,-21-1 0</inkml:trace>
  <inkml:trace contextRef="#ctx0" brushRef="#br1" timeOffset="82640.2">1947 10160 0,'0'0'0,"21"0"94,1 0-94,-22-21 0</inkml:trace>
  <inkml:trace contextRef="#ctx0" brushRef="#br1" timeOffset="83456.39">3281 10054 0,'0'0'0,"21"-21"15,-21 0 1,21 21-16,-21-21 0,0 0 0,21-1 16,-21 1-16,21 21 0,-21-42 0,0 21 15,0 0-15,0-1 0,0 1 16,0 0-16,0 0 0,-21 21 0,0-21 16,0 21-16,0 0 0,-22 0 15,22 0-15,-21 0 0,21 0 16,-22 21-16,1 0 0,0 0 0,21 0 15,-22 1-15,1 20 0,0-21 16,20 21-16,-20-20 0,42-1 0,-21 21 16,21-21-16,0 0 0,0 1 15,0-1-15,0 0 0,0 0 0,21-21 16,0 0-16,0 21 0,22-21 0,-22 0 16,21 0-16,1 0 0,-22-21 15,21 21-15,0-21 0,1 0 0,-1 0 16,-21-1-16,22 22 0,-22-21 15,21 0-15,-21-21 0,0 21 16,-21-1-16,0 1 0,22 0 0,-22 0 16,0 0-16,0 0 15,-22 21 1,1 0 0,21 21-16,0 0 0,0 0 15,0 21-15,-21-20 0,21-1 0,0 21 16,-21-21-16,21 22 0,0-1 15,0 0-15,0 1 0,0-1 0,0 0 16,0 22-16,0-22 0,0 22 0,0-22 16,0 21-16,0-20 0,0-1 15,0 0-15,0 1 0,0-1 0,0-21 16,0 22-16,0-22 0,0 0 16,0 0-16,0 0 0,0 0 15,-21 1-15,0-22 0,-1 0 16,1 0-16,-21 0 0,21 0 15,0 0-15,-22 0 0,1 0 0,0 0 16,20 0-16,-20-22 0,21 1 0,-21 21 16,20-21-16,1 0 0,0 21 15,0-21-15,21 0 0,-21 21 0,21-22 16,0 1-16,0 0 0,0 0 16,0 0-16,0 0 0,21-1 15,0 1-15,0 0 0,0-21 16</inkml:trace>
  <inkml:trace contextRef="#ctx0" brushRef="#br1" timeOffset="84119.85">3789 10033 0,'21'-21'31,"0"0"-15,0 21-16,-21-21 0,21 21 16,1-22-16,-1 1 0,0 0 0,-21 0 15,21 0-15,-21 0 0,21-1 0,-21 1 16,0 0-16,0 0 0,0 0 16,0 0-16,0-1 15,-21 22-15,0 0 0,0 0 16,0 0-16,-1 22 0,1-1 0,0 0 15,0 0-15,21 21 0,-21-20 16,21-1-16,-21 21 0,21-21 0,0 22 16,0-22-16,0 21 0,0-21 0,0 22 15,0-22-15,0 0 0,21 0 16,0 0-16,0 0 0,0 1 16,0-22-16,1 0 0,-1 0 15,21 0-15,-21 0 0,0 0 16,1 0-16,20-22 0,-21 22 0,0-21 15,0 0-15,22 0 0,-22 0 0,0 0 16,0-1-16,0-20 0,1 0 16,-1 21-16,0-22 0,-21 1 0,0 0 15,21-1-15,0-20 0,-21 20 0,0 1 16,0 0-16,21-1 0,-21 22 16,0-21-16,22 21 0,-22 0 0,0-1 15,0 44 16,0 20-31,0-21 0,0 0 16,-22 22-16,22-1 0,-21 0 16,21 1-16,0-1 0,0 21 0,0-20 15,0-1-15,-21-21 0,21 22 0,0-1 16,0-21-16,0 21 0,0-20 16,0-1-16,0 0 0,0 0 15,21-21 1,0 0-1,1-21-15,-1 0 0,-21 0 16,21-1-16</inkml:trace>
  <inkml:trace contextRef="#ctx0" brushRef="#br1" timeOffset="84348.91">4339 9694 0,'-21'0'0,"21"22"31,21-22-31,0 0 0,0 0 0,1 0 16,-1 0-16,0 0 16,0 0-16,21-22 0,-20 22 0,20-21 15,-21 21-15,0-21 0,22 21 0,-22-21 16,0 21-16,21-21 0,-21 21 15</inkml:trace>
  <inkml:trace contextRef="#ctx0" brushRef="#br1" timeOffset="84820.2">5715 9525 0,'0'0'16,"21"0"-16,-21-21 0,21 0 0,-21 0 31,-21 21-15,0 0-16,0 0 0,0 0 15,-1 21-15,22 0 16,-21 0-16,0 0 0,0 0 0,21 22 16,-21-22-16,0 21 0,-1-21 0,22 22 15,-21-1-15,0 0 0,21-20 16,0 20-16,-21 0 0,21-21 0,-21 22 15,21-22-15,0 0 0,0 0 0,0 22 16,0-22-16,21 0 16,0-21-16,-21 21 0,21-21 0,0 0 15,1 21-15,-1-21 0,21 0 16,-21 0-16,0 0 0,1 0 16,20 0-16,-21 0 0,21-21 0,-20 21 15,20-21-15</inkml:trace>
  <inkml:trace contextRef="#ctx0" brushRef="#br1" timeOffset="85188.32">6350 9419 0,'0'-21'0,"0"42"0,0-63 16,0 21-1,21 21-15,0 0 0,0 0 16,1 0-16,-1 0 16,0 0-16,0 21 0,0-21 15,0 21-15,1 0 0,-1 0 0,0 22 16,-21-22-16,0 21 0,21 1 0,-21-1 16,0-21-16,0 21 0,0 1 15,0-1-15,0-21 0,0 22 0,-21-22 16,0 21-16,0-21 0,-1 0 0,22 1 15,-21-1-15,0 0 0,0 0 16,21 0-16,-21 0 0,0-21 16</inkml:trace>
  <inkml:trace contextRef="#ctx0" brushRef="#br1" timeOffset="86471.39">974 11515 0,'0'-21'32,"0"-1"-1,0 1-31,21 0 15,0 21-15,0 0 16,0-21-16,0 21 0,1 0 16,-1 0-16,0 0 0,0 0 0,0 0 15,0 0-15,1 21 0,-1-21 16,-21 21-16,0 0 0,0 1 0,0-1 16,0 0-16,0 0 0,-21 21 15,-1-20-15,1-1 0,-21 0 0,21 0 16,-22 0-16,22 0 0,0 1 15,-21-1-15,21 0 0,-1-21 16,1 0-16,21-21 47,21 0-47,1 21 16,-1-22-16,0 22 0,0 0 15,0-21-15,0 21 0,1 0 0,-1 0 16,21 0-16,-21 0 0,0 0 15,22 0-15,-22 21 0,0-21 0,0 22 16,0-1-16,1 0 0,-1 0 16,-21 0-16,0 0 0,0 1 0,0 20 15,0-21-15,-21 0 0,-1 22 16,1-22-16,0 0 0,-21 21 0,21-21 16,-22 1-16,22-1 0,0-21 15,-21 21-15,20-21 0,-20 0 16,21 0-16,0 0 0,-22 0 15,22 0-15,0 0 0,0 0 0,0 0 16,0-21-16,-1 0 0,1-1 16,0 22-16,0-21 0,0 0 0,21 0 15,-21 0-15,-1 21 16,22-21-16,0-1 16,22 22-1,-1-21-15,0 21 16,0 0-16,0-21 0,0 0 15</inkml:trace>
  <inkml:trace contextRef="#ctx0" brushRef="#br1" timeOffset="86704">1841 11705 0,'0'0'0,"22"0"0,-1 0 94,0 0-79</inkml:trace>
  <inkml:trace contextRef="#ctx0" brushRef="#br1" timeOffset="87580.26">3006 11811 0,'0'-21'16,"0"0"-16,0 0 16,0-1-16,0 1 15,0 0-15,0 0 0,0 0 16,0 0-16,0-1 0,0 1 15,0 0-15,-22 0 16,1 0-16,0 21 16,0 0-16,-21 0 0,20 0 0,1 0 15,-21 21-15,0-21 0,-1 21 16,22 0-16,-21 0 0,-1 1 0,22 20 16,0-21-16,0 0 0,0 22 15,21-22-15,-21 0 0,21 0 0,0 0 16,0 0-16,21 22 0,0-43 15,0 0-15,0 0 0,22 0 16,-22 0-16,21 0 0,0 0 16,1 0-16,-22-21 0,21 21 0,1-22 15,-1 1-15,-21 0 0,21 0 16,-20 0-16,-1 21 0,0-21 0,0-1 16,-21 1-16,0 0 0,0 0 15,21 21-15,-21-21 0,0 0 16,-21 42 15,21 0-31,0 21 16,0-21-16,-21 1 0,21 20 15,0 0-15,0 1 0,0-1 0,0 0 16,0 22-16,0-22 0,0 22 16,0-22-16,0 21 0,0-20 15,0 20-15,0-20 0,0 20 0,0-21 16,21 22-16,-21-22 0,0 22 15,0-22-15,0 22 0,0-1 0,0-21 16,0 1-16,0 20 0,0-20 16,0-1-16,0-21 0,-21 21 0,0-20 15,0-1-15,21 0 0,-22 0 0,1-21 16,0 0-16,0 0 0,0 0 0,0 0 16,-1 0-16,-20-21 0,21-21 15,-21 20-15,-1-20 0,1 0 0,0-1 16,20 1-16,-20-21 0,21 20 15,0-20-15,0-1 0,21 22 16,0-22-16,0 22 0,0-21 0,0 20 16,0-20-16,21 20 0,0 1 15,0 0-15,21-1 0,-20 1 0,20 0 16,-21-1-16,21 1 0,1 21 16,-22-21-16,0 20 0,21-20 0,-20 21 15,-1-21-15,0 20 0,0 1 0</inkml:trace>
  <inkml:trace contextRef="#ctx0" brushRef="#br1" timeOffset="88204.41">3365 11684 0,'0'-21'31,"22"21"-31,-22-21 0,21 21 16,0 0-16,-21-21 0,21 21 0,0-22 15,0 22-15,1-21 0,20 0 0,-21 0 16,0 21-16,-21-21 0,21 0 16,-21-1-16,22 1 0,-22 0 0,0 0 15,0 0-15,-22 21 16,1 0-16,0 0 0,0 0 16,0 0-16,0 21 0,-22 0 15,22 0-15,0 0 0,0 1 16,0 20-16,-1-21 0,1 21 0,21-20 15,0 20-15,0 0 0,0-21 16,0 22-16,0-22 0,0 0 0,0 0 16,21 0-16,1 1 0,20-22 0,-21 21 15,0-21-15,0 0 0,22 0 16,-22 0-16,21 0 0,-21 0 0,22-21 16,-1 21-16,-21-22 0,22 1 0,-1 0 15,0 0-15,-21 0 0,22 0 16,-22-22-16,21 22 0,-21-21 15,1-1-15,-1 1 0,0 0 0,-21-1 16,0 1-16,0 0 0,21-1 16,-21 1-16,0 0 0,0-1 0,0 1 15,0 21-15,0 0 0,0 0 16,0-1-16,0 44 31,0-1-31,0 21 0,-21 0 16,21 1-16,0-1 0,0 0 0,0 22 15,0-22-15,0 1 0,0 20 0,0-21 16,0 1-16,0-22 0,0 21 16,0 1-16,0-22 0,0 0 15,0 0-15,0 0 0,21 0 16,0-21-16,0 0 16,1 0-16,-1-21 0,-21 0 15,21 0-15,-21 0 0,0 0 0</inkml:trace>
  <inkml:trace contextRef="#ctx0" brushRef="#br1" timeOffset="88408.34">3937 11367 0,'0'0'0,"0"21"15,21-21 1,0 0-1,0 0-15,1 0 0,-1 0 16,0 0-16,0 0 0,21 0 0,-20-21 16,20-1-16,-21 22 0,21-21 15,-20 0-15,20 0 0,-21 21 0</inkml:trace>
  <inkml:trace contextRef="#ctx0" brushRef="#br1" timeOffset="89440.33">5059 11070 0,'0'0'0,"0"-21"0,0 0 0,0 0 16,0 0-16,0-1 0,0 1 16,0 0-1,-21 21-15,-1 0 16,1 0-16,0 0 0,0 0 16,0 0-16,0 0 0,-1 0 15,1 21-15,0 0 0,0 1 0,0 20 16,0-21-16,-22 21 0,22 1 15,0-1-15,0 64 0,0-43 16,21-20-16,0 20 0,0-20 0,0-1 16,0 0-16,0 1 0,0-1 15,0 0-15,0 1 0,21-22 0,0 0 16,0 0-16,0 0 0,0 0 16,1-21-16,-1 0 0,21 0 0,-21 0 15,0 0-15,22 0 0,-22-21 16,21 21-16,-21-21 0,22 0 0,-22 0 15,21 0-15,-21-1 0,1 1 16,20 0-16,-21 0 0,0 0 0,0-22 16,1 22-16,-22-21 0,21 21 0,-21-22 15,21 1-15,-21 21 0,0-21 16,0 20-16,0 1 0,0 0 0,0 0 16,0 0-16,-21 42 31,21 0-31,-21 0 0,21 22 15,0-22-15,0 21 0,0-21 16,0 22-16,0-22 0,0 21 16,0-21-16,0 22 0,0-22 0,0 0 15,0 0-15,0 0 0,0 0 16,0 1-16,21-22 16,0 0-16,0 0 0,0 0 0,0 0 15,1 0-15,-1-22 0,0 1 16,0 21-16,0-21 0,0 0 0,1 0 15,20-22-15,-21 22 0,0 0 0,-21-21 16,21 21-16,1-22 0,-22-20 16,0 42-16,21-1 0,-21 1 15,0 0-15,0 0 16,0 42 0,-21 0-16,21 0 15,0 1-15,0-1 0,0 21 0,-22-21 16,22 0-16,0 22 0,0-22 15,-21 21-15,21-21 0,0 1 0,0 20 16,0-21-16,0 0 0,0 0 16,0 1-16,0-1 0,21 0 15,1-21-15,-1 0 0,0 0 0,0 0 16,0 0-16,0 0 0,1 0 0,-1 0 16,21-21-16,-21 0 0</inkml:trace>
  <inkml:trace contextRef="#ctx0" brushRef="#br1" timeOffset="89856.06">6011 11430 0,'0'0'0,"0"-63"32,0 41-32,0 1 0,21 21 15,1 0-15,-1-21 0,0 21 16,0 0-16,0 0 15,0 21-15,1-21 0,-1 21 16,0 1-16,0-1 0,21 21 16,-42-21-16,22 22 0,-1-22 15,0 0-15,-21 21 0,0-21 0,0 1 16,0-1-16,0 0 0,0 0 0,0 0 16,-21 0-16,0 1 0,-1-22 15,22 21-15,-21-21 16,0 0-1,21-21-15,0-1 16,0 1-16,0 0 0,0 0 16,0-21-16,21 20 0,0 1 0,-21 0 15,22 0-15,-22-21 0,21 20 16,0 1-16,0 0 0,-21 0 16,21 0-16,0 21 0,1-21 0,-1-1 15,0 22-15,0 0 0,0-21 16,22 21-16,-22 0 0,0 0 0,0 0 15,0-21-15,0 21 0</inkml:trace>
  <inkml:trace contextRef="#ctx0" brushRef="#br1" timeOffset="90300.41">6710 11345 0,'0'0'0,"-21"0"16,21-21-1,0 0-15,0 0 16,0 0-16,0 0 16,21 21-1,0-22-15,0 22 0,0 0 0,0 0 16,1 0-16,-1 22 0,0-22 16,0 21-16,0 0 0,0 21 0,1-21 15,-22 1-15,21 20 0,0-21 16,0 0-16,-21 22 0,0-22 0,0 21 15,0-21-15,0 0 0,0 22 0,0-22 16,0 0-16,0 0 0,0 0 16,-21 1-16,0-22 15,21-22 17,0 1-32,0 0 15,21 0-15,-21 0 0,21 0 0,0-1 16,-21 1-16,0-21 0,21 21 0,1-22 15,-22 22-15,0-21 0,21 21 16,0 0-16,0-22 0,-21 22 0,21 0 16,0 21-16,1-21 0,-1 0 0,0 21 15,0-22-15,0 22 16,0 0-16,1 0 0,-1 0 16</inkml:trace>
  <inkml:trace contextRef="#ctx0" brushRef="#br1" timeOffset="91145">7451 11430 0,'0'0'0,"21"0"31,0 0-31,0 0 0,0-21 16,0 21-16,-21-21 15,22 0-15,-1 21 0,-21-22 16,21 1-16,-21 0 0,21 0 0,-21 0 0,0 0 15,0-1 1,0 1-16,0 0 0,-21 21 16,0 0-16,0 0 0,-1 0 15,1 21-15,0-21 0,0 21 16,0 1-16,21 20 0,-21-21 0,21 0 16,-22 22-16,22-1 0,0-21 0,0 21 15,0-20-15,0 20 0,0-21 16,0 0-16,0 0 0,0 1 0,0-1 15,22 0-15,20 0 16,-21-21-16,0 0 0,0 0 0,1 0 16,-1 0-16,0 0 0,21 0 15,-21 0-15,1 0 0,-1-21 0,0 0 16,21 21-16,-21-21 0,1-1 16,-1 1-16,0 0 0,-21 0 0,21 0 15,0 0-15,0-22 0,1 22 0,-22-42 16,0 20-16,21 22 15,-21 0-15,21 0 0,-21 0 0,0-1 16,0 44 15,0-1-31,0 0 0,0 0 16,0 0-16,0 22 0,0-22 16,0 0-16,0 21 0,-21-21 15,21 1-15,-21 20 0,21-21 0,0 0 16,0 0-16,0 1 0,0-1 0,0 0 15,0 0-15,0-42 47,0 0-31,0 0-16,0-1 16,0 1-16,21 0 0,-21-21 0,21 21 15,0-22-15,0 22 0,0-21 16,22-1-16,-22 22 0,21-21 15,22-22-15,-43 43 0,21 0 16,-21 0-16,22 21 0,-22 0 16,0 0-16,0 21 0,0 0 0,1 0 15,-1 1-15,-21-1 0,0 21 0,0-21 16,0 22-16,0-1 0,0-21 16,0 21-16,0-20 0,-21-1 0,21 21 15,-22-21-15,1 0 0,21 1 16,0-1-16,-21-21 0,21 21 15,21-21 1,-21-21 0,21 0-16,1 21 0,-22-22 15</inkml:trace>
  <inkml:trace contextRef="#ctx0" brushRef="#br1" timeOffset="91433.08">8911 10922 0,'-42'21'15,"42"0"1,-21 1-16,-1-1 0,22 0 0,0 21 0,0-21 16,-21 22-16,0-1 15,21-21-15,-21 64 0,21-64 16,0 21-16,-21-20 0,21 20 0,-21-21 15,21 21-15,0-20 0,0-1 16,0 0-16,0 0 0,0 0 16,0 0-16,21-21 31,0 0-31,0 0 0,0-21 16,0 0-16</inkml:trace>
  <inkml:trace contextRef="#ctx0" brushRef="#br1" timeOffset="91629.39">8742 11218 0,'0'0'0,"-21"0"16,42 0 15,0 0-31,0 0 0,0 0 0,0-21 16,1 21-16,-1 0 0,0 0 15,21-21-15,-21 21 0,1 0 16,-1-21-16,0 21 0,42-21 0</inkml:trace>
  <inkml:trace contextRef="#ctx0" brushRef="#br1" timeOffset="92328.42">9356 11049 0,'0'-21'16,"0"42"31,0 0-31,0 0-16,0 1 0,-22 20 0,22-21 15,-21 21-15,21 1 0,0-1 0,0-21 16,0 22-16,0-1 0,-21-21 15,21 21-15,0-20 0,0 20 16,0-21-16,0 0 0,0 0 16,21 1-16,0-22 0,1 0 15,-1 0-15,0 0 0,0 0 16,0 0-16,0-22 0,1 22 0,20-21 16,-21 0-16,0 0 0,22 0 15,-22-22-15,21 22 0,-21-21 0,22 21 16,-22-22-16,0 1 0,-21 0 15,0-1-15,21 1 0,-21 21 0,0-21 16,0 20-16,0 1 0,0 0 0,0 0 16,0 0-16,21 21 47,-21 21-32,21-21-15</inkml:trace>
  <inkml:trace contextRef="#ctx0" brushRef="#br1" timeOffset="92992.76">10202 10986 0,'0'0'0,"-63"0"15,42 21 1,-1-21-16,22 21 0,-21 0 15,21 0-15,-21 22 0,21-22 0,0 21 16,-21-21-16,21 22 0,-21-1 16,21-21-16,-21 21 0,21-20 0,0 20 15,0-21-15,-22 0 0,22 0 0,0 1 16,0-1-16,0 0 16,22-21-1,-1 0-15,0 0 16,-21-21-16,0 0 15,0-1-15,0 1 0,0-21 16,0 21-16,0 0 0,0-22 16,0 22-16,0-21 0,0-1 15,0 22-15,21-21 0,-21 21 0,21 0 16,0-22-16,1 22 0,-1 0 0,0 0 16,0 21-16,0-21 0,0 21 15,22 0-15,-22 0 0,0 0 0,0 0 16,0 0-16,1 0 0,-1 21 0,0 0 15,-21 0-15,21 0 0,-21 0 16,0 1-16,0-1 0,0 0 0,0 0 16,-21 0-16,0 0 0,-22 1 0,22-22 15,0 21-15,-21 0 0,-1-21 16,22 0-16,-21 21 0,0-21 16,-1 0-16,22 0 0,-21 0 0,21 0 15,-1 0-15,1 0 0,42 0 31,1 21-31,-1-21 16,0 21-16,0 1 0,21-22 16,-20 21-16,-1 0 0,21 0 15,-21 0-15,0-21 0,1 21 0,-1 1 16,0-1-16,0 0 16,-21 0-1,21-21 1,0 0-1,-21-21-15,22 0 16,-1 0-16</inkml:trace>
  <inkml:trace contextRef="#ctx0" brushRef="#br1" timeOffset="93364.43">10858 11028 0,'0'0'0,"0"-21"15,0 42 17,0 0-32,0 0 15,0 0-15,-21 1 0,21 20 0,0-21 16,-21 21-16,0-20 0,0-1 0,21 21 16,-21-21-16,-1 22 0,1-22 15,0 0-15,0 0 0,0 0 0,21 0 16,0 1-16,-21-1 0,21 0 0,0 0 15,21 0 1,0-21 0,0 0-16,0 0 0,0 0 15,1 0-15,-1 0 16,0 0-16,0 0 0,0 0 16,22 0-16,-22 0 0,0-21 15,0 21-15,0 0 0,-21-21 16,21 21-16,1-21 0,-22 0 15,21-1-15</inkml:trace>
  <inkml:trace contextRef="#ctx0" brushRef="#br1" timeOffset="93676.43">11599 10943 0,'0'-21'31,"-21"21"-31,0 21 16,0 0-16,0 1 0,21-1 16,-22 21-16,22-21 0,-21 22 0,0-22 15,21 21-15,0 0 0,-21-20 16,0 20-16,21-21 0,0 21 0,0-20 15,0-1-15,0 0 0,-21 0 16,21 0-16,0 0 0,0 1 16,0-1-16,21-21 15,0 0-15,0 0 0,0 0 0,0 0 16,1 0-16,-1 0 0,0-21 16</inkml:trace>
  <inkml:trace contextRef="#ctx0" brushRef="#br1" timeOffset="93968.58">11980 10922 0,'43'-21'32,"-22"21"-32,0 0 0,0 21 15,0 0-15,0-21 0,1 21 16,-22 1-16,21-1 0,-21 21 0,21-21 15,-21 0-15,0 22 0,0-22 16,0 21-16,0-21 0,0 22 0,0-1 16,0-21-16,-21 22 0,0-22 0,-22 21 15,22-21-15,0 0 0,-21 1 16,20-1-16,1 0 0,-42 21 16,42-42-16,-1 21 0,1-21 0,0 22 15,0-22 1,0 0-16</inkml:trace>
  <inkml:trace contextRef="#ctx0" brushRef="#br1" timeOffset="95144.32">847 12996 0,'0'0'0,"0"-21"16,0 0-16,0 0 15,-22 21-15,22-21 0,0 0 16,0 42 0,0 0-1,0 0-15,0 0 0,-21 22 16,21-1-16,0-21 0,-21 21 15,21 1-15,-21-1 0,0 0 0,0-20 16,-1 20-16,1-21 0,0 21 16,21-20-16,-21-1 0,0-21 0,21 21 15,-21-21-15,21-21 32,0 0-17,0-1-15,0 1 0,21 21 16,0-21-16,0 0 0,0 21 0,0 0 15,1-21-15,-1 21 0,0 0 16,21 0-16,-21 0 0,1 0 0,20 0 16,-21 0-16,0-21 0,0 21 15,1 0-15,-1 0 0,0 0 0,0 0 16,0 0-16,-21-22 0,21 1 16,-21 0-1,0 0-15,0 0 16,0 0-1,0-1-15,0 1 16,-21 21 0,21 21-1,0 1-15,0-1 0,0 0 16,-21 0-16,21 21 0,-21-20 16,21-1-16,0 0 0,0 0 0,0 21 15,0-20-15,0-1 0,0 0 16,0 0-16,0 0 0,0 0 15,21-42 17,0 21-32,0-21 15</inkml:trace>
  <inkml:trace contextRef="#ctx0" brushRef="#br1" timeOffset="95364.4">1524 13145 0,'21'0'94,"0"0"-94,0 0 15,1 0-15,-1 0 16</inkml:trace>
  <inkml:trace contextRef="#ctx0" brushRef="#br1" timeOffset="96232.42">3873 13208 0,'-21'0'31,"21"-21"-31,0 0 16,0 0-16,0-1 15,0 1-15,0 0 0,0 0 16,0 0-16,0 0 0,21 21 0,-21-22 16,0 1-16,0 0 0,0 0 15,0 0-15,0 0 0,-21-1 0,0 22 16,0-21-16,-21 21 0,20 0 15,-20 0-15,21 0 0,-21 21 0,-1-21 16,1 22-16,0-1 0,20 21 0,-20-21 16,21 0-16,-21 22 15,20-22-15,22 21 0,-21-21 0,21 22 0,0-22 16,0 0-16,0 0 16,0 0-16,0 22 0,21-43 15,1 0-15,41 0 0,-42 0 16,0 0-16,22 0 0,-1-21 15,-21-1-15,22 22 0,-1-21 0,-21 0 16,21 0-16,-20 0 0,20 0 16,-21-1-16,0-20 0,-21 21 0,0 0 15,0 0-15,0-1 16,0 1-16,0 0 0,-21 21 31,21 21-15,0 0-16,-21 1 0,21-1 0,0 21 15,0-21-15,0 22 0,0-1 16,0 0-16,0 1 0,0-1 0,0 0 16,0 1-16,0-1 0,0 21 0,0-20 15,0 20-15,0-20 0,0-1 16,0 21-16,0-20 0,0-1 0,0 0 16,0 1-16,-21-1 0,0 0 15,21 1-15,-22-22 0,1 0 0,-21 0 16,0 22-16,-1-22 0,22-21 15,-21 0-15,-1 0 16,1 0-16,0 0 0,-43-43 16,43 43-16,-1-21 0,1 0 15,21-21-15,-21 21 0,20-1 0,1 1 16,0-21-16,21 21 0,0 0 0,0-1 16,0-20-16,0 21 0,0 0 15,0 0-15,0-22 0,21 22 0,0 0 16,1-21-16,20 20 0,-21-20 15,21 21-15,-20-21 0</inkml:trace>
  <inkml:trace contextRef="#ctx0" brushRef="#br1" timeOffset="96864.42">4085 13166 0,'21'0'15,"0"0"-15,-21-21 0,0-1 16,22 22-16,-1-21 16,-21 0-16,21 0 0,0 0 15,-21 0-15,0-1 16,0 1-16,0 0 0,0 0 16,0 0-16,-21 21 15,0 0 1,0 0-16,-1 21 15,1 0-15,21 0 0,0 0 16,-21 22-16,21-22 0,-21 21 0,21-21 16,0 22-16,0-22 0,0 21 0,0-21 15,0 22-15,0-22 0,0 0 16,42 0-16,-42 0 0,21-21 16,1 0-16,-1 0 0,0 0 15,0 0-15,21 0 0,-20 0 0,-1 0 16,21 0-16,0-21 0,-20 0 0,20 0 15,-21 0-15,21 0 0,1-1 16,-22-20-16,21 0 0,-21 21 0,22-22 16,-22-20-16,0 20 0,0 1 15,0 0-15,1-22 0,-22 22 16,21 0-16,-21-1 0,21 22 0,-21-21 16,0 21-16,0-1 0,0 44 31,0-1-31,0 0 15,0 21-15,0 1 0,0-1 16,-21 0-16,21 1 0,-21-1 0,-1 0 16,22 1-16,0-1 0,-21 0 15,0 1-15,21-1 0,-21 0 16,21-21-16,0 1 0,0 20 0,0-21 16,0 0-16,21-21 15,0 0-15,0 0 16,1 0-16,-1 0 0,0-21 15,0 0-15,-21 0 0,21 0 16</inkml:trace>
  <inkml:trace contextRef="#ctx0" brushRef="#br1" timeOffset="97064.37">4635 12996 0,'0'0'0,"22"0"47,-1 0-47,0 0 0,0 0 16,0 0-16,0 0 0,1 0 15,20 0-15,-21-21 0,0 21 0,22 0 16,-1-42-16,0 42 16,-21-21-16,1 21 0,-1-21 0</inkml:trace>
  <inkml:trace contextRef="#ctx0" brushRef="#br1" timeOffset="97580.32">5588 12637 0,'0'0'0,"-21"-43"15,21 64 17,-21-21-32,21 43 15,0-22-15,0 21 0,0 1 0,0-1 16,0 0-16,-22 22 15,22-22-15,0 22 0,0-22 0,-21 0 16,21 1-16,0-1 0,0-21 0,0 21 16,-21-20-16,21 20 0,-21-21 15,21 0-15,0 0 0,0-42 32,0 0-17,0 0-15,0 0 0</inkml:trace>
  <inkml:trace contextRef="#ctx0" brushRef="#br1" timeOffset="97903.67">5397 12806 0,'0'-42'0,"0"84"0,0-106 0,0 22 16,0 21-16,0 0 0,0-22 0,0 22 16,0 0-16,0 0 0,22 0 15,-1 0-15,0 21 0,0-22 0,21 1 16,1 21-16,-1 0 0,0-21 0,1 21 15,-1 0-15,22 0 0,-22 0 16,0 21-16,22 0 0,-43 1 0,21 20 16,-21-21-16,1 0 0,-1 22 15,-21-1-15,0 0 0,-21-21 16,-1 22-16,1-1 0,-21-21 0,0 22 16,-1-22-16,-20 0 0,20 0 15,1 0-15,0 0 0,-1 1 0,1-1 16,21-21-16,-21 0 0,20 0 15,44 0 17,-1 0-32,0 0 0,21-21 15,-21 21-15</inkml:trace>
  <inkml:trace contextRef="#ctx0" brushRef="#br1" timeOffset="98488.73">6286 13018 0,'0'0'0,"22"21"0,-1-21 16,0 0-1,0-21 1,-21-1 0,0 1-16,0 0 15,0 0-15,0 0 0,-21 0 16,21-1-16,-21 22 0,0-21 15,-1 0-15,1 21 0,0 0 16,0 0-16,0 0 0,-22 21 16,22-21-16,-21 43 0,21-22 15,-22 0-15,22 21 0,0-21 0,-21 22 16,21-22-16,-1 21 0,1 1 16,0-22-16,0 0 0,21 21 0,0-21 15,0 1-15,0-1 0,0 0 0,0 0 16,21-21-16,0 0 15,22 0-15,-22 0 0,0 0 16,0-21-16,21 21 0,-20-21 0,20 0 16,-21 21-16,0-22 0,22 1 15,-22-21-15,0 21 0,0 0 0,0-1 16,0-20-16,-21 21 0,0-21 16,22 20-16,-22 1 0,21 0 15,-21 0-15,0 0 0,0 0 0,0 42 31,0 0-15,0 0-16,0 0 0,0 0 0,0 22 16,0-22-16,0 0 0,0 21 15,0-20-15,0-1 0,0 0 0,0 21 16,0-21-16,0 1 0,0-1 16,21-21-16,0 21 15,0-21-15,0 0 0,1 0 0,20 0 16,-21 0-16,21 0 0,-20-21 15,20 21-15,0-21 0,-21-1 16</inkml:trace>
  <inkml:trace contextRef="#ctx0" brushRef="#br1" timeOffset="99076.43">7048 12933 0,'0'0'0,"0"-21"0,0-64 31,-21 85-31,0 0 0,0 0 16,0 0-16,0 0 0,-22 0 0,22 21 15,-21 0-15,-1-21 0,22 22 16,-21-1-16,0 21 0,20-21 16,1 0-16,0 1 0,0 20 0,21-21 15,-21 0-15,21 0 0,0 22 0,0-22 16,0 0-16,21 0 16,0-21-16,0 0 0,0 0 0,1 0 15,-1 0-15,21 0 0,-21 0 16,0 0-16,22 0 0,-1-21 0,-21 0 15,22 21-15,-22-21 0,0 0 0,0-1 16,21 1-16,-42 0 0,22 0 16,-1 0-16,-21-22 0,0 22 0,0 0 15,0 0-15,0 0 0,-21 42 47,21 0-47,0 0 16,0 22-16,-22-22 0,22 0 15,0 21-15,0 1 0,0-22 0,0 21 16,0 0-16,0 1 0,0-1 16,0 0-16,0 22 0,0-22 0,0 22 15,0-1-15,0 1 0,0-22 0,-21 22 16,21-1-16,-21 1 0,21-22 0,-21 21 16,21-20-16,-21 20 0,0-20 15,-1-1-15,1 0 0,0 1 0,0-1 16,0-21-16,0 21 0,-1-20 15,1-1-15,0-21 0,0 0 0,0 21 16,0-21-16,-1 0 0,1 0 16,0-21-16,0 21 0,-21-21 0,20-1 15,1 1-15,21-21 0,-21 21 0,21 0 16,-21-22-16,21 22 0,0-21 16,0-1-16,0 1 0,21-21 0,0 20 15,0-20-15,22 20 0</inkml:trace>
  <inkml:trace contextRef="#ctx0" brushRef="#br1" timeOffset="99431.96">7239 13039 0,'0'0'16,"21"0"15,0 0-31,0-21 0,1-1 15,-1 22-15,0-21 16,0 0-16,0 21 0,0-21 0,1 0 16,-1 0-16,0-1 0,0 1 15,0 0-15,0 21 0,-21-21 0,0 0 16,-21 21 15,0 0-31,0 21 0,0 0 0,0 0 16,-22 0-16,22 1 0,0-1 0,0 21 15,0-21-15,21 22 0,0-22 16,-22 0-16,22 21 0,0-21 0,0 1 16,0-1-16,0 0 0,0 0 0,22-21 15,-1 21-15,0-21 0,0 0 16,0 0-16,0 0 0,1 0 0,-1 0 16,0-21-16</inkml:trace>
  <inkml:trace contextRef="#ctx0" brushRef="#br1" timeOffset="100116.1">8424 12742 0,'0'-21'15,"21"0"1,1 0-1,-1 0-15,0 0 16,0-1-16,0 22 0,-21-21 0,0 0 16,0 0-16,-21 0 15,0 21 1,0 0-16,0 0 0,-22 0 0,22 0 16,-21 0-16,21 21 0,-22-21 15,1 21-15,21 0 0,-22 0 16,22 1-16,0-1 0,0 0 0,21 0 15,0 0-15,0 0 0,0 1 0,21-1 16,0 21-16,0-21 0,22 0 16,-22 1-16,42 20 15,-41-21-15,20 0 0,-21 0 0,0 1 16,22-1-16,-22 0 0,21 21 16,-42-21-16,0 1 0,0-1 0,0 0 15,0 0-15,-21 0 0,0-21 16,0 21-16,-22 1 0,22-22 15,-21 0-15,-1 21 0,1-21 0,0 0 16,-1 0-16,1 0 0,0 0 16,-1 0-16,1 0 0,21-21 0,-21-1 15,20 22-15,1-21 0,21 0 0,0 0 16,0 0-16,0 0 0,0-1 16,0 1-16,0-21 0,21 21 0,1 0 15,-1-1-15,0 1 0,0 21 0,21-21 16,-20 21-16,20 0 0,-21-21 15,21 21-15,-20 0 0,-1 0 16,21 0-16</inkml:trace>
  <inkml:trace contextRef="#ctx0" brushRef="#br1" timeOffset="100600.19">8869 12764 0,'0'0'0,"-21"0"16,-1 0-16,1 0 16,0 0-16,0 0 0,0 21 15,21 0-15,-21 21 0,-1-21 0,1 22 16,21-22-16,-21 21 0,0-21 0,21 22 16,0-22-16,-21 21 15,21-21-15,-21 22 0,21-22 0,0 0 16,0 0-16,0 0 0,0 1 0,0-1 15,21-21-15,0 0 0,0 0 16,0 0-16,22 0 0,-22 0 0,21 0 16,-21 0-16,22 0 0,-1-21 0,-21-1 15,21 1-15,-20 0 0,20 0 16,-21 0-16,0 0 0,22-43 16,-43 22-16,0 21 0,0-64 15,-22 64-15,1-22 16,0 22-16,-21 0 0,21 0 0,-1 0 15,-20 0-15,21 21 0,-21 0 0,-1 0 16,22 0-16,0 0 0,-21 21 16,20 0-16,1 0 0,0 0 0,0 0 15,0 1-15,21-1 0,0 0 16,0 21-16,0-21 0,0 1 0,0-1 16,0 0-16,21 0 0,0 0 0,21-21 15,-20 21-15,20-21 0,-21 0 16,21 0-16,1 0 0,-1 0 0,-21 0 15</inkml:trace>
  <inkml:trace contextRef="#ctx0" brushRef="#br1" timeOffset="101492.37">9313 12806 0,'0'0'16,"0"-42"-16,0 20 0,0 1 0,0 0 15,0 0 1,0 42-1,0 0-15,-21 0 16,21 1-16,0 20 0,0-21 16,0 21-16,0-20 0,0 20 0,0-21 15,0 0-15,0 22 0,0-22 0,0 0 16,0 0-16,0 0 16,0 0-16,0 1 0,21-1 15,0-21-15,1 0 16,-1 0-16,0 0 0,0-21 15,0-1-15,0 1 0,1 21 16,-1-21-16,-21 0 0,21 0 16,0 0-16,0-22 0,-21 22 0,0 0 15,0-21-15,21 20 0,-21-20 0,22 21 16,-22 0-16,0 0 0,0-1 16,0 1-16,21 21 0,-21-21 15,0 42 1,0 0-1,0 1-15,0-1 0,-21 0 0,21 0 16,0 21-16,0-20 0,0-1 0,0 21 16,-22-21-16,22 0 0,0 22 15,0-22-15,0 0 0,0 0 0,0 0 16,0 1-16,22-1 0,-22 0 16,21-21-16,0 0 0,0 0 15,0 0-15,0 0 0,1 0 0,-1 0 16,0 0-16,0-21 0,0 21 15,22-21-15,-22-1 0,0 1 0,0 0 16,0 0-16,0 0 0,1 0 0,-22-22 16,0 22-16,0 0 15,0-21-15,0 20 0,0 1 0,0 0 16,0 0-16,0 0 0,-22 21 16,1 0-1,21 21 1,0 0-16,0 0 15,21-21 1,1 0-16,-1 0 0,0 0 16,0 0-16,0 0 0,0-21 15,22 21-15,-22-21 0,0 21 0,21-21 16,-20 0-16,20 21 0,-21-22 16,0 1-16,0 21 0,1 0 15,-22 21 1,0 1-1,0-1-15,-22 0 0,22 0 16,-21 0-16,0 22 0,21-22 0,-21 0 16,21 21-16,-21-21 0,0 1 15,21-1-15,0 21 0,0-21 0,0 0 16,0 1-16,0-1 0,0 0 16,0 0-16,21-21 15,0 0-15,0 0 0,0 0 16,0 0-16,1 0 0,-1 0 15,0 0-15,0-21 0,21 0 0,-20 21 16</inkml:trace>
  <inkml:trace contextRef="#ctx0" brushRef="#br1" timeOffset="101768.36">10837 12764 0,'0'0'0,"-21"-22"31,0 22-31,0 0 0,21 22 0,-21-22 16,-1 21-16,1 0 0,0 0 0,21 21 16,-21-20-16,0-1 15,21 21-15,0-21 0,0 0 0,-21 22 16,21-22-16,0 0 0,-22 21 16,22-20-16,0-1 0,0 0 15,22 0 1,-1-21-16,0 0 0,0 0 15,0 0-15,0 0 16,1-21-16,-1 21 0,0-21 0,21 21 16,-21-21-16,1-1 0,-1 1 0</inkml:trace>
  <inkml:trace contextRef="#ctx0" brushRef="#br1" timeOffset="102151.86">11028 12954 0,'21'0'32,"0"0"-17,0 0-15,0 0 0,1-21 16,-1 21-16,0-21 0,0 0 0,0-1 16,22 22-16,-22-21 0,0 0 15,0 0-15,0 0 0,-21 0 0,0-1 16,0 1-16,0 0 15,-21 21-15,0 0 16,0 0-16,0 0 0,-22 21 16,22 0-16,0-21 0,0 43 15,0-22-15,-1 0 0,1 0 0,0 22 16,21-22-16,0 21 0,0-21 0,-21 22 16,21-22-16,0 0 0,0 0 15,0 0-15,0 22 0,0-22 16,0 0-16,0 0 0,21-21 0,0 0 15,0 0-15,1 0 0,-1 0 16,0 0-16,21 0 0,-21 0 0,1 0 16,20-21-16,-21 21 0,0-21 15,22 21-15</inkml:trace>
  <inkml:trace contextRef="#ctx0" brushRef="#br1" timeOffset="102412.42">11917 12637 0,'-21'-22'16,"-1"22"-16,1 0 15,0 0-15,0 22 0,0-1 0,21 0 16,-21 0-16,-1 0 0,1 0 16,21 22-16,0-22 0,-21 21 0,0-21 15,21 22-15,0-22 0,0 0 16,-21 21-16,21-20 0,0-1 0,0 0 15,0 0-15,0 0 16,0 0-16,21-21 0,0 0 16,0 0-16,0 0 0,1 0 15,-1 0-15,0 0 0,0-21 16</inkml:trace>
  <inkml:trace contextRef="#ctx0" brushRef="#br1" timeOffset="102712.42">12171 12573 0,'21'-21'15,"-42"42"-15,42-63 0,0 42 16,0 0-16,0 0 16,1 0-16,-1 21 0,0 0 15,0 0-15,-21 0 16,0 1-16,21-1 0,-21 0 0,21 21 15,-21-21-15,0 22 0,0-22 0,0 21 16,0-21-16,0 22 0,0-22 16,0 21-16,0-21 0,0 1 15,-21 20-15,0-21 0,0 21 16,0-20-16,0-1 0,-1-21 16,-20 21-16,21 0 0,0-21 0,0 21 15,-1-21-15,1 0 0,0 0 0,0 21 16,0-21-16</inkml:trace>
  <inkml:trace contextRef="#ctx0" brushRef="#br1" timeOffset="103460.13">847 14584 0,'0'0'0,"21"-21"47,0 21-47,21 0 16,-21 0-16,22-21 0,-1 21 15,0-22-15,1 22 0,-1 0 16,-21 0-16,22 0 0,-1 0 0,-21 0 16,0 0-16</inkml:trace>
  <inkml:trace contextRef="#ctx0" brushRef="#br1" timeOffset="103975.48">974 14478 0,'0'0'0,"-22"0"0,1 0 15,0 0-15,0 21 0,21 0 16,-21-21-16,21 22 0,-21-1 0,21 0 15,-22 0-15,22 0 0,0 0 16,0 1-16,0-1 0,0 21 0,-21-21 16,21 0-1,0 1-15,0-1 0,-21-21 16,21 21-16,21-42 47,0 21-47,-21-21 0,22 21 15,-1-22-15,0 22 0,-21-21 0,21 21 16,0 0-16,0 0 0,22 0 16,-22 0-16,0 0 0,21 0 0,1 0 15,-1 0-15,-21 21 0,22 1 16,-22-1-16,0-21 0,0 21 16,-21 0-16,0 0 0,0 0 15,0 1-15,-21 20 0,0-21 16,0 0-16,-1 0 0,-20 1 0,21-1 15,-21-21-15,20 21 0,1 0 16,-21-21-16,0 21 0,20-21 16,1 0-16,0 0 0,0 0 15,0 0-15,0-21 16,21 0-16,0 0 16,0 0-1,0-1-15,21 1 31</inkml:trace>
  <inkml:trace contextRef="#ctx0" brushRef="#br1" timeOffset="104196.47">1693 14901 0,'0'0'16,"21"0"-16,1 0 0,-1-21 78,0 21-62,0-21-16,0 21 15,-21-21-15</inkml:trace>
  <inkml:trace contextRef="#ctx0" brushRef="#br1" timeOffset="105004.41">3196 14859 0,'0'0'0,"0"-21"31,21 0-31,-21 0 0,0-1 16,0 1-16,0 0 0,0 0 15,0 0-15,0 0 0,0-1 16,-21 1-16,21 0 0,-21 0 0,0 0 15,0 21-15,-1 0 16,1-21-16,0 21 0,-21 0 0,21 0 16,-1 21-16,-20-21 0,0 21 15,21 0-15,-22 0 0,22 0 0,-21 22 16,21-22-16,-1 0 0,22 21 16,0-20-16,0-1 0,0 0 0,0 21 15,0-21-15,0 1 16,22-1-16,-1-21 0,21 0 0,-21 0 15,0 0-15,1 0 0,20 0 16,-21 0-16,21 0 0,-20-21 16,-1 21-16,21-22 0,-21 1 0,0 0 15,1 21-15,-1-42 16,0 21-16,-21-1 0,0 1 16,0 0-1,-21 21 16,21 21-31,0 0 16,0 1-16,0-1 0,0 0 16,0 21-16,0 1 0,0-22 0,0 21 15,0 22-15,0-22 0,0 0 16,0 22-16,0-1 0,0-20 0,0 20 16,0-21-16,0 22 0,0-22 15,0 22-15,0-22 0,0 0 16,0 1-16,0-1 0,0 0 0,0-20 15,0 20-15,0-21 0,0 0 16,0 0-16,-21 1 0,-1-22 16,1 0-16,0 0 0,-21 0 15,21 0-15,-22-22 0,1 1 0,0 21 16,-1-21-16,1 0 0,0 0 0,-1 0 16,1-1-16,21 1 0,0 0 15,-1 0-15,1 0 0,21-22 16,0 22-16,0 0 15,0 0-15,0 0 0,21 0 0,1-22 16,-1 22-16,21-21 0,-21 21 16</inkml:trace>
  <inkml:trace contextRef="#ctx0" brushRef="#br1" timeOffset="105620.12">3641 14944 0,'21'-21'0,"42"-1"32,-63 1-32,21 0 0,1 21 0,-22-21 15,21 0-15,0 0 0,-21-1 16,0 1-16,0 0 0,21 0 0,-21-21 16,0 20-16,0 1 0,0 0 15,0 0-15,0 0 0,-21 21 16,0-21-16,0 21 0,-1 0 15,1 0-15,0 21 0,0 0 16,0 0-16,0 0 0,21 0 16,0 22-16,0-1 0,-22-21 0,22 22 15,0-22-15,0 21 0,0-21 0,0 22 16,0-22-16,0 0 0,22 0 16,-1 0-16,0 0 0,0 1 15,0-22-15,22 0 0,-22 0 16,21 0-16,-21 0 0,22 0 0,-22 0 15,21 0-15,0-22 0,1 1 0,-22 0 16,21 0-16,1-21 0,-22 20 16,21-20-16,0 21 0,-20-21 15,20-1-15,-21 1 0,0-22 0,0 22 16,-21 0-16,0-22 0,22 22 16,-22-22-16,0 22 0,0 21 0,0-21 15,0 20-15,0 1 0,0 0 16,0 42-1,0 0-15,0 1 0,0-1 16,0 21-16,-22 0 0,22 1 0,0-1 16,-21 22-16,21-22 0,0 0 15,0 1-15,0-1 0,0 0 0,0 1 16,0-1-16,0-21 0,0 0 0,0 22 16,0-22-16,21 0 0,1 0 15,-1-21-15,0 0 0,0 0 16,0 0-16,0 0 0,1-21 15,-1 21-15,0-21 0,0 0 16,0-1-16</inkml:trace>
  <inkml:trace contextRef="#ctx0" brushRef="#br1" timeOffset="105810.01">4212 14542 0,'0'0'0,"0"21"15,0 0 1,21-21 0,0 0-16,1 0 0,20 0 15,-21 0-15,0 0 0,22 0 0,-22 0 16,21 0-16,-21-21 0,22 0 16,-1-1-16</inkml:trace>
  <inkml:trace contextRef="#ctx0" brushRef="#br1" timeOffset="106183.8">5080 14182 0,'-42'0'16,"63"0"15,0 0-15,0-21-16,0 21 0,22 0 0,-1 0 15,0 0-15,1 0 0,20-22 0,-21 22 16,22 0-16,-1 0 16,-20 0-16,20 0 0,-20-21 0,20 21 15,-21 0-15,-20 0 0,-1 0 0,0 0 16,-42 0 0,0 0-16</inkml:trace>
  <inkml:trace contextRef="#ctx0" brushRef="#br1" timeOffset="106448.65">5461 14161 0,'-21'0'31,"0"0"-31,21 21 16,-22 0-16,1 0 15,21 21-15,0-20 0,0 20 16,0 0-16,0 1 0,0-1 0,0 0 15,0 22-15,0-22 0,0 0 0,0 1 16,0-1-16,0-21 0,0 22 16,-21-22-16,21 0 0,0 0 0,0 0 15,0 0-15,0 1 16,21-22 0,0-22-16,1 1 15</inkml:trace>
  <inkml:trace contextRef="#ctx0" brushRef="#br1" timeOffset="106704.5">5863 14605 0,'21'0'0,"-21"42"16,0-20-1,-21-1-15,0 0 16,21 0-16,-21 0 0,21 0 0,-21 1 15,21-1-15,-22 0 16,22 0-16,-21-21 0,21 21 16,0-42 31,0 0-47,0 0 0,0 0 15,0-1-15,21 1 0</inkml:trace>
  <inkml:trace contextRef="#ctx0" brushRef="#br1" timeOffset="106880.4">5884 14372 0,'0'0'0,"0"-21"0,0 0 0,0 0 15,0 42 48,21-21-48,1 0 1,-1 0-16,0 0 0,0 0 16</inkml:trace>
  <inkml:trace contextRef="#ctx0" brushRef="#br1" timeOffset="107148.25">6498 14118 0,'0'21'31,"-21"1"-31,0-1 0,0 21 16,-1-21-16,22 0 15,-21 22-15,0-1 0,0 0 0,21 1 16,-21-1-16,0-21 0,-1 22 16,22-1-16,0 0 0,-21-21 0,21 22 15,-21-22-15,21 0 0,0 0 0,0 0 16,0 1-16,0-1 0,21-21 15,0 0-15,1 0 16,-1 0-16,0 0 0,0 0 0,0-21 16,0-1-16,-21 1 15,22 21-15</inkml:trace>
  <inkml:trace contextRef="#ctx0" brushRef="#br1" timeOffset="107599.99">6286 14478 0,'-21'0'15,"42"0"-15,-63 0 0,21 0 0,42 0 47,0 0-47,0 0 0,22 0 16,-22 0-16,21 0 0,1 0 0,-1 0 16,0-21-16,1 0 15,20 21-15,1-21 0,-22-1 0,21 1 16,1-21-16,-22 21 0,22 0 0,-22-1 15,0-20-15,1 21 0,-22 0 16,21-22-16,-21 22 0,-21 0 16,0 0-16,0 0 0,0-22 0,0 22 15,-21 21 1,0 21 0,21 1-16,-21-1 0,21 0 15,0 21-15,-21-21 0,21 22 16,-21-1-16,21 0 0,-22 1 0,22-1 15,-21 0-15,0 1 0,21-1 16,-21 0-16,0 1 0,0-1 0,21-21 16,0 22-16,-22-22 0,22 0 0,0 0 15,-21 0-15,21 0 0,0 1 16,21-22 0,1 0-16,-1 0 0,0 0 0,0 0 15,0-22-15,0 1 0,1 0 16,20 0-16,-21 0 0,0 0 0,0-1 15</inkml:trace>
  <inkml:trace contextRef="#ctx0" brushRef="#br1" timeOffset="107979.77">7345 14415 0,'0'42'15,"0"-21"16,21-21-31,0 0 0,0 0 16,0 0-16,1-21 0,-1 21 0,-21-21 16,21 21-16,0-21 0,0-1 15,0 1-15,1 21 0,-22-21 16,0 0-16,0 0 0,0 0 0,0-1 16,0 1-16,-22 0 15,1 21-15,0 0 16,0 0-16,0 0 0,-22 21 15,22 0-15,0 1 0,0-1 16,0 0-16,0 21 0,-1 1 0,1-22 16,21 21-16,0 0 0,0 1 15,0-1-15,0-21 0,0 22 0,0-22 16,0 0-16,0 0 0,21 0 16,1-21-16,-1 21 0,0-21 0,0 0 15,21 0-15,-20 0 0,-1 0 16,21 0-16,-21-21 0,22 0 0,-22 21 15,21-21-15,-21 0 0</inkml:trace>
  <inkml:trace contextRef="#ctx0" brushRef="#br1" timeOffset="108388.54">8572 14034 0,'0'0'0,"-42"0"31,21 0-31,0 0 0,0 21 16,-1-21-16,1 21 0,0 0 15,0 21-15,0-20 0,21 20 16,-21 0-16,21-21 0,-22 22 16,22-1-16,0 0 0,-21 1 0,21-1 15,0-21-15,0 22 0,0-22 16,0 0-16,0 21 0,21-21 15,1 1-15,-1-22 0,0 0 16,21 0-16,-21 0 0,22 0 0,-1 0 16,-21 0-16,22-22 0</inkml:trace>
  <inkml:trace contextRef="#ctx0" brushRef="#br1" timeOffset="108692.36">9102 14012 0,'0'0'0,"0"-21"0,0 0 16,21 21-16,0 0 15,0 0-15,0 0 16,0 0-16,1 21 0,20 0 16,-21 1-16,0-1 0,0 0 0,1 0 15,-1 0-15,0 22 0,0-22 16,-21 21-16,0 0 0,0 1 15,0-22-15,0 21 0,0 1 0,0-22 0,-21 21 16,0-21-16,0 22 0,-1-22 16,-20 0-16,21 0 0,0 0 15,-22 0-15,22-21 0,0 22 0,0-22 16,0 21-16,0-21 0,-1 0 16,1 0-16,-21 0 0,21 21 0,0-21 15</inkml:trace>
  <inkml:trace contextRef="#ctx0" brushRef="#br1" timeOffset="109688.8">1016 15896 0,'0'0'0,"0"-21"0,21 21 0,-21-21 15,0 0 1,-21 21-1,0 0-15,0 0 16,-1 21-16,1 0 16,0 0-16,-21 0 0,21 22 15,-1-1-15,1 0 0,-21 1 0,21-1 16,21 0-16,0 1 0,-21 20 16,21-20-16,0-22 0,0 21 0,0 0 15,21-20-15,0-1 16,0 0-16,0 0 0,22 0 0,-22-21 15,21 0-15,-21 0 0,22 0 16,-1 0-16,-21 0 0,21-21 16,1 0-16,-22 21 0,21-21 0,-21 0 15,1-1-15,-1 1 0,-21 0 16,0 0-16,0 0 0,0 0 0,0-1 16,-43 1-16,22 0 0,0 0 15,0 0-15,-21 0 0,20 21 0,-20 0 16,21 0-16,-21 0 0,20 0 15,1 0-15,0 0 0,0 0 16,21 21-16,0 0 0,-21 0 16,21 0-16,0 0 15,0 1-15,0-1 0,21-21 16,0 0 0,0 0-16,22 0 0</inkml:trace>
  <inkml:trace contextRef="#ctx0" brushRef="#br1" timeOffset="109883.68">1651 16108 0,'0'0'0,"21"-21"32,0 21 30</inkml:trace>
  <inkml:trace contextRef="#ctx0" brushRef="#br1" timeOffset="110667.8">2900 16256 0,'0'-21'31,"21"21"-31,0-21 0,0 0 0,0-1 16,1 1-16,-1 0 0,-21 0 15,0 0-15,0 0 0,0-1 16,0 1-16,0 0 0,-21 0 16,-1 0-16,1 21 0,-21-21 0,21 21 15,-22 0-15,1 0 0,0 0 0,-1 21 16,1 0-16,0 0 0,-22 0 15,22 0-15,0 1 0,-1 20 0,22-21 16,-21 21-16,21-20 0,-1 20 16,1-21-16,21 21 0,0-20 15,0-1-15,0 0 0,21 0 16,1-21-16,-1 0 0,21 0 16,0 0-16,1 0 0,-1 0 15,0-21-15,1 0 0,20 0 0,-20-1 16,20-20-16,-21 21 0,1 0 15,-22 0-15,21-1 0,-21-20 0,1 21 16,-22 0-16,0 0 16,-22 21-1,1 0-15,21 21 16,-21-21-16,0 21 0,0 21 0,21-21 16,0 1-16,-21 20 0,21 0 15,0 1-15,0-1 0,0 0 16,0 1-16,0-1 0,0 0 15,0 22-15,21-22 0,-21 0 0,21 22 16,-21-22-16,0 1 0,0-1 16,0 21-16,0-41 0,0 20 0,0 0 15,0-21-15,0 22 0,-21-22 0,0-21 16,-1 21-16,1-21 0,0 0 16,0 0-16,-21 0 0,20 0 0,-20-21 15,0 21-15,-1-21 0,1-22 16,0 22-16,-1 0 0,1-21 0,21 21 15,-21-22-15,20 1 16,22 21-16,0-22 0,0 22 0,0 0 16,0-21-16,0 21 0,22-1 15,-1-20-15,21 21 0,-21 0 16,22-22-16,-1 22 0</inkml:trace>
  <inkml:trace contextRef="#ctx0" brushRef="#br1" timeOffset="111232.81">3365 16066 0,'43'-22'15,"-43"1"1,21 21 0,-21-21-16,0 0 0,0 0 0,21 21 15,-21-21-15,0-1 0,21 1 16,-21 0-16,0 0 0,-21 21 31,0 0-31,0 0 0,0 0 16,-1 21-16,1-21 0,0 42 0,0-20 15,21 20-15,0-21 0,-21 21 16,21 1-16,0-1 0,0 0 16,0 1-16,0-22 0,0 21 0,0-21 15,21 1-15,0-1 0,0-21 16,22 21-16,-22-21 0,21 0 15,0 0-15,-20 0 0,20 0 0,21-21 16,-20 0-16,-1-1 16,0 1-16,1 0 0,-22-21 0,21 21 15,-21-22-15,22 22 0,-22-21 0,0-1 16,0 1-16,-21 0 0,0-1 16,0 1-16,0 0 0,0-1 0,21 22 15,-21-21-15,0 21 0,0 0 16,0-1-16,0 44 31,-21-1-31,21 21 0,0-21 16,0 22-16,0-1 0,0 0 15,0 1-15,0-1 0,0 0 16,0 1-16,0-1 0,0-21 0,0 21 16,0-20-16,0-1 0,21 0 15,-21 0-15,22-21 0,-1 0 16,0 0-1,-21-21-15</inkml:trace>
  <inkml:trace contextRef="#ctx0" brushRef="#br1" timeOffset="111415.73">3831 15896 0,'0'-21'16,"21"21"-1,0 0-15,1 0 0,-1 0 16,0 0-16,0 0 0,21 0 16,-20-21-16,20 21 0,-21 0 0,21-21 15,-20 21-15,20-21 0,0 21 16,1 0-16</inkml:trace>
  <inkml:trace contextRef="#ctx0" brushRef="#br1" timeOffset="112220.25">4593 15706 0,'0'0'0,"0"-21"0,21-1 16,-21 1-16,21 21 0,-21-21 16,0 0-16,0 0 15,0 42 1,0 0-16,0 21 15,0-20-15,-21 20 0,0-21 0,21 21 16,-21 1-16,21-1 0,-21 0 16,0 1-16,21-1 0,-22 0 0,1 1 15,21-22-15,-21 21 16,21-21-16,0 1 0,0-1 0,0-42 31,21 21-15,0-22-16,1 1 0,-22 0 0,21-21 15,0 21-15,0-22 0,0 22 16,0-21-16,1-1 0,-1 22 0,0-21 16,-21 21-16,21 0 0,0-1 15,-21 1-15,21 21 0,1 0 16,-22 21 0,0 1-16,0-1 0,0 0 15,0 0-15,0 21 0,0-20 0,0 20 0,0 0 16,0-21-16,21 22 15,0-22-15,0 0 0,-21 0 0,21 0 16,0 1-16,1-1 0,20 0 16,-21-21-16,0 0 0,22 0 0,-22 0 15,21 0-15,-21 0 0,22-21 0,-22 21 16,21-21-16,-21-22 0,22 22 16,-22 0-16,0-21 0,0-1 0,0 22 15,0-21-15,-21-1 0,0 1 16,0 0-16,0-1 0,0 1 0,-21 21 15,0-21-15,0-1 0,0 22 0,0 0 16,-1 0-16,1 0 0,0 21 16,0 0-16,-21 0 0,20 0 15,1 0-15,0 0 0,21 21 16,-21 0-16,21 0 0,0 0 16,0 0-16,0 1 0,21 20 0,0-21 15,0 0-15,1 0 0,-1 1 16,0-1-16,21 0 0,1-21 0</inkml:trace>
  <inkml:trace contextRef="#ctx0" brushRef="#br1" timeOffset="112464.12">5800 15790 0,'-22'0'15,"1"22"1,0-1-16,21 0 15,-21 0-15,21 0 0,0 0 0,-21 1 16,21 20-16,-21-21 0,-1 0 16,22 0-16,0 22 0,0-22 0,-21 0 15,21 0-15,0 0 0,-21 1 0,21-1 16,0-42 15,21-1-31,0 1 0,-21 0 16,0 0-16</inkml:trace>
  <inkml:trace contextRef="#ctx0" brushRef="#br1" timeOffset="112628.42">5715 15706 0,'0'-21'0,"0"42"0,0-64 0,-21 22 0,21 0 16,-21 21-16,21-21 16,0 42 15,0 0-16,21-21-15,0 21 0,0-21 16,0 22-16,0-22 0</inkml:trace>
  <inkml:trace contextRef="#ctx0" brushRef="#br1" timeOffset="113072.3">6159 15812 0,'0'0'15,"0"21"-15,0 0 0,0 0 16,0 0-16,0 22 0,-21-22 0,21 0 16,0 0-16,0 0 0,-21 0 15,21 1-15,0-1 0,-21 0 0,21 0 16,0 0-16,-21-21 31,0 0-31,-1 0 16,22-21-1,0 0-15,0 0 0,0 0 0,0-1 16,0-20-16,22 21 0,-1 0 0,0-22 16,0 22-16,0-21 0,0 21 15,1-22-15,-1 22 0,21 0 16,-21 0-16,22 0 0,-1 21 0,-21 0 16,21 0-16,1 0 0,-1 0 15,-21 21-15,22-21 0,-22 21 0,21 0 0,-21 0 16,-21 22-16,0-22 15,0 21-15,0-21 0,0 22 0,0-22 16,0 0-16,0 21 0,0-20 0,-21-1 16,0 0-16,0 0 0,0-21 15,-1 21-15,44-21 32,-1-21-17,0 0-15</inkml:trace>
  <inkml:trace contextRef="#ctx0" brushRef="#br1" timeOffset="113563.79">7133 15769 0,'0'0'0,"0"-21"16,-21 21 0,0-21-16,0 21 15,-1 0-15,1 0 0,0 0 0,0 0 16,0 0-16,0 21 0,-22-21 0,22 21 15,0 0-15,21 1 0,-21-1 16,0 0-16,-1 21 0,22-21 0,0 1 16,0 20-16,0-21 0,0 0 15,0 22-15,0-22 0,0 0 16,0 0-16,22-21 0,-1 0 0,0 0 16,0 0-16,0 0 15,0 0-15,22 0 0,-22-21 0,0 0 16,0 0-16,22-1 0,-22 1 0,0-21 15,0 21-15,0-22 0,0 22 16,1-21-16,-1 0 0,-21 20 0,0-20 16,21 0-16,-21-1 0,0 1 15,0 0-15,0 21 0,21-22 16,-21 22-16,0 0 0,0 0 16,0 42-1,0 0-15,0 0 0,0 22 16,0-1-16,-21-21 0,21 21 0,-21 1 15,21-1-15,0 0 0,0 1 16,-21-22-16,21 21 0,-22 1 0,22-22 16,0 21-16,0-21 0,0 0 15,0 1-15,0-1 0,22-21 16,-1 0-16,0 0 0,0 0 16,21-21-16,-20-1 0</inkml:trace>
  <inkml:trace contextRef="#ctx0" brushRef="#br1" timeOffset="113951.98">7683 15706 0,'0'-21'0,"0"42"0,-21-42 31,0 21-31,0 21 0,0 0 16,0 0-16,-1 0 0,1 0 15,0 1-15,21-1 0,-21 21 0,21-21 16,-21 22-16,21-22 0,0 0 0,0 0 15,0 21-15,0-20 0,0-1 16,0 0-16,21 0 0,0-21 16,0 0-16,0 0 0,1 0 15,-1 0-15,21 0 0,-21-21 16,0 0-16,22 21 0,-22-21 0,0-1 16,0 1-16,0 0 0,-21 0 15,0-21-15,22 20 0,-22 1 0,0-21 16,0 21-16,0-22 0,0 22 0,-22 0 15,22 0-15,-21 0 0,0 0 16,0 21-16,0 0 0,0 0 0,-1 0 16,1 0-16,0 0 15,0 21-15,21 0 0,0 0 16,0 0-16,0 0 0,0 1 0,0-1 16,0 0-1,0 0-15,21-21 0,0 0 0</inkml:trace>
  <inkml:trace contextRef="#ctx0" brushRef="#br1" timeOffset="114512.61">8128 15685 0,'0'0'16,"0"21"-1,0 0 1,0 0-16,0 0 0,-21 0 15,0 1-15,21 20 0,-22-21 0,22 0 16,0 22-16,-21-22 0,21 0 16,-21 0-16,21 0 0,0 0 15,0 1-15,0-1 16,21-21 0,0 0-16,1-21 0,-1-1 15,0 1-15,0 0 0,0 0 16,0 0-16,-21-22 0,22 22 15,-1 0-15,0 0 0,-21 0 0,21 0 16,0 21-16,-21 21 31,0 0-31,0 0 0,0 0 16,0 0-16,0 1 16,-21-1-16,21 0 0,0 0 0,0 0 15,0 0-15,0 1 0,0-1 0,21-21 16,0 21-16,1-21 0,-1 0 15,21 0-15,0 0 0,-20 0 0,20 0 16,-21 0-16,21 0 0,1 0 0,-22-21 16,0 0-16,0-1 0,0 1 15,1 0-15,-22 0 0,21-21 0,-21 20 16,0-20-16,0 21 0,0-21 0,-21 20 16,-1 1-16,1-21 15,0 21-15,0 0 0,0 21 0,21-22 0,-21 22 16,-1 0-16,1 0 15,0 0-15,0 22 16,21-1 0</inkml:trace>
  <inkml:trace contextRef="#ctx0" brushRef="#br1" timeOffset="115020.12">9313 15473 0,'0'-21'16,"0"42"-16,0-63 0,-21 42 31,21 21-31,-21 0 16,21 0-16,-21 21 0,21-20 0,0 20 15,-21 0-15,21-21 0,0 22 16,0-1-16,0 0 0,0 1 0,-22-1 16,22 0-16,-21 1 15,21-22-15,-21 21 0,21-21 0,0 22 16,0-22-16,21-21 31,0-21-31,1 0 0,-1-1 16,0 1-16,0-21 0,0 21 15</inkml:trace>
  <inkml:trace contextRef="#ctx0" brushRef="#br1" timeOffset="115243.86">9694 15388 0,'0'0'0,"0"21"31,0 1-31,0-1 0,0 0 16,-21 21-16,21-21 0,0 22 15,0-1-15,-21 0 0,0-20 0,21 20 16,-21 0-16,21 1 0,0-22 0,0 21 16,-22 0-16,22-20 0,-21-1 15,21 0-15,0 0 0,0 0 0,21-21 31,-21-21-15,0 0-16</inkml:trace>
  <inkml:trace contextRef="#ctx0" brushRef="#br1" timeOffset="115423.99">9186 15812 0,'-21'0'0,"42"0"0,-21 0 16,21 0-1,1 0-15,-1 0 0,21 0 16,-21 0-16,22 0 0,-22 0 0,21 0 16,0 0-16,1 0 0,-1 0 0,0 0 15,1-22-15,-1 1 0,0 21 16,1-21-16,-1 21 0,0 0 0</inkml:trace>
  <inkml:trace contextRef="#ctx0" brushRef="#br1" timeOffset="116348.18">10202 15642 0,'0'0'0,"0"-63"31,-21 42-31,0 21 16,0 0-16,0 0 0,-1 0 0,1 0 16,-21 0-16,21 21 0,-22 0 0,22 0 15,0 0-15,-21 0 0,21 1 16,-1 20-16,1-21 0,-21 0 0,21 22 15,0-22-15,21 21 0,-22-21 16,22 22-16,-21-22 0,21 0 0,0 0 16,0 0-16,0 0 0,21-21 15,1 0-15,-1 0 16,0 0-16,0 0 0,21-21 0,-20 21 16,20-21-16,-21 0 0,0 0 15,22 0-15,-22-1 0,21-20 0,-21 21 16,0 0-16,1 0 0,-22-22 0,0 22 15,0 0-15,0 0 0,0 0 16,0-1-16,0 1 0,0 42 31,0 1-15,0-1-16,0 0 0,0 0 0,0 0 16,0 22-16,0-22 15,0 0-15,0 21 0,0-21 0,0 1 16,0-1-16,0 0 0,0 0 0,21 0 15,0-21 1,21 0-16,-21 0 0,1 0 0,-1-21 16,0 21-16,0-21 0,21 0 15,-20 0-15,-1-1 0,0 1 0,0 0 16,0 0-16,-21-21 0,0 20 0,21 1 16,-21 0-16,0 0 0,0 0 15,0 0-15,0-1 0,0 1 0,-21 21 47,21 21-47,0 1 0,0-1 16,-21 0-16,21 0 0,0 0 15,-21 0-15,21 1 0,0 20 0,0-21 16,0 0-16,0 0 0,-21 22 0,21-22 16,0 0-16,-21 0 0,21 0 15,0-42 32,0 0-47,0 0 0,0 0 16,0 0-16,21-22 15,0 22-15,-21 0 0,21 0 0,0-22 16,0 22-16,-21 0 0,43-21 0,-22 21 16,0-1-16,0 22 0,22-21 15,-1 21-15,-21 0 0,21 0 0,-20 0 16,20 0-16,-21 21 0,0-21 15,22 22-15,-22-1 0,-21 0 0,0 21 16,0-21-16,0 1 0,0-1 0,0 0 16,0 21-16,0-21 0,-43 22 15,22-43-15,21 21 0,-21 0 16,0-21-16,21 21 16,0-42 15,21 21-31,0-21 0,22 0 15</inkml:trace>
  <inkml:trace contextRef="#ctx0" brushRef="#br1" timeOffset="116866.43">11324 15727 0,'0'0'0,"0"-21"0,0 0 15,-21-1-15,21 1 16,-21 21-16,0 0 0,-1 0 15,1 0-15,0 0 16,0 0-16,0 21 0,0 1 0,-1-1 16,22 0-16,-21 21 0,0-21 0,0 22 15,0-22-15,0 21 0,21-21 16,0 22-16,-22-22 0,22 0 0,0 21 16,0-20-16,0-1 15,22-21-15,-1 0 0,0 0 16,0 0-16,0 0 0,22 0 0,-22 0 15,21-21-15,-21-1 0,22 1 16,-22 0-16,0 0 0,0 0 0,21 0 16,-20-22-16,-1 22 0,-21-21 15,21 21-15,0-22 0,0 1 16,-21 0-16,0-1 0,21-41 16,-21 41-16,0 1 0,22 0 15,-22 20-15,0-20 0,0 21 0,0 42 31,0 0-31,0 0 16,0 22-16,-22-1 0,22 0 0,-21-20 16,21 20-16,0 0 0,0 1 15,-21-22-15,21 21 0,-21-21 0,21 22 16,0-22-16,0 21 0,0-21 16,0 0-16,0 1 0,0-1 15,0 0-15,21-21 16,0-21-1,0 21-15,1-21 0,-1-1 16</inkml:trace>
  <inkml:trace contextRef="#ctx0" brushRef="#br1" timeOffset="117136.26">11917 15367 0,'0'0'0,"0"-21"0,0 0 0,0 0 16,-21 21-1,-1 21 1,22 0-16,-21 0 0,21 21 16,-21-20-16,0 20 0,21-21 0,0 21 15,0 1-15,-21-1 0,21-21 16,-21 22-16,21-1 0,-22-21 0,22 21 16,0-20-16,-21 20 0,0 0 0,21-21 15,-21 1-15,21-1 0,0 21 16,0-21-16,0 0 0,21-21 31,0-21-31,0 0 16,1 0-16</inkml:trace>
  <inkml:trace contextRef="#ctx0" brushRef="#br1" timeOffset="117508.54">11959 15790 0,'21'0'16,"0"0"0,1 0-16,-1 0 0,0 0 15,0 0-15,0-21 0,0 21 0,1-21 16,-1 21-16,0-21 16,0 21-16,0-21 0,0 0 0,1 21 15,-1-22-15,-21 1 0,0 0 16,-21 21-1,-1 0-15,1 0 16,0 0-16,0 21 0,0-21 16,-22 21-16,22 1 0,0-1 0,0 0 15,0 21-15,21-21 0,-21 1 0,-1-1 16,22 0-16,-21 21 0,21-21 16,0 1-16,0-1 0,0 0 15,0 0-15,0 0 0,0 0 0,0 1 16,21-22-16,22 0 15,-22 0-15,0 0 0,0 0 16,22 0-16,-22-22 0,21 22 0,-21-21 16</inkml:trace>
  <inkml:trace contextRef="#ctx0" brushRef="#br1" timeOffset="117784.42">12806 15473 0,'0'0'0,"-21"0"16,-1 0-16,1 0 0,0 21 15,0 0-15,21 0 16,0 1-16,-21-1 0,0 0 0,21 0 16,-22 0-16,22 0 0,-21 22 15,21-22-15,0 0 0,0 0 0,-21 22 16,21-22-16,0 0 0,-21 0 0,21 0 15,0 0-15,0 1 0,0-1 16,0 0-16,21-21 16,0 0-16,0 0 0,1 0 15,-1 0-15,0-21 0</inkml:trace>
  <inkml:trace contextRef="#ctx0" brushRef="#br1" timeOffset="118100.11">13229 15431 0,'0'0'16,"21"0"-16,0 0 15,1 21 1,-1 0-16,0 0 0,0 0 15,-21 0-15,21 1 0,0-1 16,-21 0-16,0 0 0,0 0 0,0 0 16,0 1-16,0 20 0,0-21 0,0 0 15,-21 0-15,0 1 0,0 20 16,0-21-16,0 0 0,-1 0 0,-20 1 16,21-22-16,-21 21 0,20-21 0,1 21 15,-21-21-15,21 0 0,0 0 16,-22 0-16,22 0 0,0 0 15</inkml:trace>
  <inkml:trace contextRef="#ctx0" brushRef="#br1" timeOffset="118996.4">698 17399 0,'0'0'0,"-21"0"0,0 0 15,21-21-15,21 21 31,0 0-31,1 0 16,-1 0-16,0-21 0,21 21 0,-21 0 16,22-21-16,-1 21 0,-21-22 15,22 22-15,-1-21 0,-21 21 16,0-21-16,22 21 0,-22-21 16,0 21-16,-21-21 15,21 21-15,-42 0 31,21 21-15,-21 0-16,21 0 0,0 0 16,-21 22-16,21-1 0,0 0 0,0 1 15,0-1-15,0 0 0,0 1 16,0-1-16,0 0 0,0 1 16,0-22-16,0 0 0,0 21 0,0-20 15,0-1-15,0 0 16,0-42 15,0 0-31</inkml:trace>
  <inkml:trace contextRef="#ctx0" brushRef="#br1" timeOffset="119207.42">783 17653 0,'21'0'31,"0"0"-31,1 0 0,-1 0 16,0 0-16,0 0 0,0 0 15,22 0-15,-22-21 0,21 0 16,-21 21-16,0-21 0,1 21 16,20-22-16,-21 22 0,-21-21 15,21 21-15,-21-21 0</inkml:trace>
  <inkml:trace contextRef="#ctx0" brushRef="#br1" timeOffset="119400.38">1397 17526 0,'0'0'0,"21"0"0,0 0 15,0 0 32,1 0-31,-1 0-16,0 0 15,21-21-15</inkml:trace>
  <inkml:trace contextRef="#ctx0" brushRef="#br1" timeOffset="120196.41">3323 17441 0,'0'0'15,"-21"0"-15,21-21 0,0 0 16,0 0-16,0 0 16,0 0-16,0-1 15,0 1-15,0 0 0,-21 0 16,21 0-16,-21 0 0,-1-1 16,1 1-16,0 21 0,0 0 15,0-21-15,-22 21 0,1 0 0,21 0 16,-21 21-16,-1 0 0,1-21 15,0 22-15,-1-1 0,1 21 0,0-21 16,20 0-16,1 22 0,0-22 16,21 21-16,0-21 0,0 1 0,0 20 15,0-21-15,21 0 0,0-21 16,1 21-16,-1-21 0,21 0 16,-21 0-16,22 0 0,-1 0 15,-21-21-15,21 0 0,-20 0 16,20 0-16,-21 0 0,21-1 0,-20 1 15,-1 0-15,0 0 0,0 0 16,-21 0-16,21 21 0,-21-22 0,0 1 16,-21 21-1,0 0 1,21 21-16,0 1 16,0-1-16,-21 0 0,21 21 0,0 1 15,0-1-15,0 0 16,0 22-16,0-22 0,0 22 0,21-22 15,-21 21-15,21-20 0,-21 20 16,21-20-16,-21-1 0,21 21 16,-21-20-16,0-1 0,0 0 0,0 22 15,0-22-15,0 1 0,0-22 16,-21 21-16,0-21 0,0 0 16,0 1-16,-22-1 0,22-21 0,-21 0 15,21 0-15,-22 0 0,-20-21 16,21-1-16,-1 1 0,-20 0 0,20-21 15,1-1-15,0 22 0,21-21 16,-1 21-16,1-22 0,21 22 16,0-21-16,0 21 0,0 0 15,0-22-15,21 22 0,1-21 16,-1 21-16,21-22 0,0 22 0,1-21 16,-1-1-16,0 1 0,1 0 15,-1-1-15</inkml:trace>
  <inkml:trace contextRef="#ctx0" brushRef="#br1" timeOffset="120776.41">3556 17420 0,'42'0'16,"-84"0"-16,84-21 0,-21 21 0,1 0 16,-1 0-16,0-21 15,0 0-15,0 21 0,-21-21 16,21-1-16,-21 1 15,22 0-15,-22 0 0,0 0 16,0 0-16,-22-1 16,1 22-16,0 0 0,0 0 0,0 0 15,0 0-15,-1 0 0,1 0 16,0 0-16,0 22 0,0-1 0,21 0 16,0 0-16,0 21 15,0-20-15,0 20 0,0-21 0,0 21 16,0-20-16,21 20 0,21 0 15,1-21-15,-22 1 0,0-1 16,0-21-16,21 0 0,-20 0 16,20 0-16,0 0 0,1 0 0,-22-21 15,21-1-15,0 1 0,22-42 16,-22 42-16,-21-1 0,22-20 16,-22 0-16,0 21 0,0-22 15,0 1-15,-21 0 0,0-1 0,0 1 16,0 21-16,0-22 0,0 1 15,0 0-15,0 21 0,0-1 16,0 1-16,0 0 0,0 42 16,0 0-16,0 1 15,0 20-15,0 0 16,0 1-16,0-1 0,0 0 0,0 22 16,0-22-16,0 0 0,0 22 15,0-22-15,0 1 0,0-1 0,0-21 16,0 21-16,0-20 0,0-1 15,0 0-15,22-21 0,-1 0 16,0 0-16,0-21 16,0 0-16,-21-1 0,0 1 15,21 0-15</inkml:trace>
  <inkml:trace contextRef="#ctx0" brushRef="#br1" timeOffset="120951.71">4106 17230 0,'0'0'16,"-21"0"-16,21 21 16,21-21-1,0 0 1,1 0-16,-1 0 0,0-21 0,21 21 16,1-21-16,-1-1 0,0 1 15,22 0-15,-1 0 0</inkml:trace>
  <inkml:trace contextRef="#ctx0" brushRef="#br1" timeOffset="121712.09">5143 17060 0,'0'0'0,"-21"-21"0,-21-42 32,42 42-32,-21 21 15,21 21 1,0 0-16,-21 0 0,21 0 15,0 22-15,0-1 0,-22-21 16,22 21-16,0 1 0,0-1 0,0 0 16,0-20-16,-21 20 0,21 0 15,0-21-15,-21 1 0,21-1 0,0 0 16,0 0-16,0-42 31,21 0-31,0 21 0,-21-21 16,22-1-16,-1 1 0,-21 0 0,21-21 15,0 21-15,0-1 0,-21 1 16,21-21-16,1 21 0,-22 0 0,21-1 16,0 1-16,-21 0 0,21 21 15,0 0 1,-21 21-16,21 0 0,-21 1 16,0-1-16,0 0 0,22 21 0,-22-21 15,21 1-15,-21 20 0,21-21 16,-21 21-16,21-20 0,0-1 15,0 0-15,1 0 0,-1 0 16,21-21-16,-21 0 0,22 0 0,-1 0 16,0 0-16,1 0 0,-1 0 15,0-21-15,1 0 0,-1 0 0,0 0 16,1-22-16,-22 22 0,21-21 16,-21 21-16,0-22 0,-21 1 15,0 0-15,0-43 0,0 43 16,0-1-16,-21 1 0,0 0 0,0-1 15,-21 1-15,20 21 0,-20 0 0,0 21 16,21 0-16,-22 0 0,1 0 16,21 21-16,0 0 0,-22 0 15,22 0-15,21 22 0,0-22 16,0 21-16,0 0 0,0-20 0,0 20 16,0-21-16,21 0 0,0 0 15,1 1-15,-1-1 0,21 0 0,0 0 16,1-21-16</inkml:trace>
  <inkml:trace contextRef="#ctx0" brushRef="#br1" timeOffset="121956.97">6286 17209 0,'-42'21'31,"42"0"-31,0 0 0,-21 0 15,21 0-15,0 1 0,-21-1 16,21 0-16,0 0 0,0 0 16,0 0-16,0 1 0,0-1 0,-21-21 15,21 21-15,0-42 32,0 0-17,21 21-15,-21-22 0,0 1 16</inkml:trace>
  <inkml:trace contextRef="#ctx0" brushRef="#br1" timeOffset="122127.99">6244 16997 0,'0'0'0,"0"-21"15,0 0-15,-21-22 32,0 43-32,21 21 15,0 1 1,0-1-16,21 0 15,0 0-15,-21 0 0,21 0 0,0-21 16,1 22-16,-1-1 0,0-21 16</inkml:trace>
  <inkml:trace contextRef="#ctx0" brushRef="#br1" timeOffset="122583.43">6625 17145 0,'0'64'31,"0"-43"-31,0 0 0,0 0 16,-21 0-16,21 0 0,0 1 15,0-1-15,-21 0 0,21 0 16,0 0-16,-21 0 0,-1-21 16,22 22-16,-21-22 15,21-22 16,0 1-31,0 0 16,0 0-16,21 0 0,1 0 16,-22-1-16,42-20 0,-21 21 0,0-21 15,0 20-15,22-20 0,-1 21 16,0 0-16,1 0 0,-1-1 0,0 22 16,1 0-16,-1 0 0,0 0 15,1 22-15,-22-1 0,21 0 0,-21 0 16,22 0-16,-43 22 0,21-22 15,-21 0-15,0 0 0,0 21 16,0-20-16,0-1 0,0 0 0,-21 0 16,0-21-16,21 21 0,0 0 15,-22-21-15,44 0 32,-22-21-17,21 0-15,0 21 0,0-21 16</inkml:trace>
  <inkml:trace contextRef="#ctx0" brushRef="#br1" timeOffset="123083.38">7705 17145 0,'0'0'0,"0"-21"0,-22 21 0,-20-21 15,21 21-15,0 0 16,0 0-16,-1 0 0,-20 0 0,21 21 15,0-21-15,0 21 0,-1 0 16,1 22-16,0-22 0,-21 42 16,42-42-16,0 22 0,-21-22 15,21 0-15,0 21 0,0-20 0,0-1 16,0 0-16,0 0 0,21 0 16,0-21-1,0 0-15,0 0 0,0 0 0,22-21 16,-22 21-16,0-21 0,21 0 15,-20 0-15,-1-1 0,0 1 0,21 0 16,-21-21-16,1 21 0,-22-22 16,21 1-16,0 0 0,-21-1 0,21 1 15,-21-22-15,0 22 0,0 0 16,0-22-16,21 22 0,-21 0 0,0 20 16,0 1-16,0 0 0,0 42 15,0 0 1,0 22-16,-21-1 0,21 0 15,-21 1-15,21-1 0,0 0 16,0 1-16,-21-1 0,21 0 0,-21 1 16,21-22-16,-22 21 0,22-21 15,0 22-15,0-22 0,0 0 0,0 0 16,0 0-16,0 1 0,0-1 16,22-21-1,-1 0-15,0 0 0,21 0 16</inkml:trace>
  <inkml:trace contextRef="#ctx0" brushRef="#br1" timeOffset="123468.39">8170 17187 0,'0'0'0,"21"0"16,-21 22 0,-21-22-1,0 21-15,0 0 0,0 0 0,0 0 16,-1 0-16,1 1 0,0-1 0,21 0 15,-21 0-15,21 0 0,-21 0 16,21 1-16,0-1 0,0 0 0,0 0 16,21-21-16,0 0 15,0 0-15,0 0 0,1 0 0,-1 0 16,21-21-16,-21 21 16,0-21-16,1 0 0,20-1 0,-21 1 15,0 0-15,0 0 0,1 0 16,-22 0-16,0-22 0,21 22 0,-21-21 15,0 21-15,0-22 0,0 22 16,0-21-16,0 21 0,-21-1 0,-1 1 16,1 21-16,0 0 0,0 0 15,0 0-15,0 0 0,-1 21 0,1 1 16,21-1-16,-21 0 0,0 0 0,21 21 16,-21-20-16,21-1 0,0 0 15,0 0-15,0 0 16,21-21-16,21 0 0</inkml:trace>
  <inkml:trace contextRef="#ctx0" brushRef="#br1" timeOffset="124012.43">8657 17145 0,'0'0'0,"0"-21"31,0 42-16,-21 0-15,0 0 16,21 1-16,0-1 0,0 0 16,-21 0-16,21 0 0,-22 0 15,22 1-15,-21-22 0,21 21 0,0 0 16,21-21 15,1 0-31,-1 0 16,-21-21-16,21 0 0,0 21 0,0-22 15,0 1-15,1 0 16,-1 0-16,0 21 16,-21 21-1,0 0-15,0 0 16,0 1-16,0-1 0,0 0 16,0 0-1,0 0-15,21-21 0,0 0 16,0 21-16,1-21 0,-1 0 15,0 0-15,0 0 0,0 0 0,22 0 16,-22 0-16,0-21 0,0 21 0,21-21 16,-20 0-16,-22 0 0,21 21 15,0-21-15,-21-1 0,0 1 0,0-21 16,0 21-16,0 0 0,0-22 16,-21 22-16,0-21 0,-1 21 15,1-1-15,0 1 0,0 21 0,0 0 16,21-21-16,-21 21 0,-1 0 15,1 0-15,21 21 0,0 0 32</inkml:trace>
  <inkml:trace contextRef="#ctx0" brushRef="#br1" timeOffset="124415.86">9546 16743 0,'0'-21'0,"0"42"0,21-42 16,-21 42 15,0 0-31,0 0 0,0 22 16,-21-1-16,21-21 0,-21 21 16,21 22-16,0-22 0,-21 1 15,21-1-15,-21 0 0,21-21 0,-22 22 16,22-1-16,0-21 0,0 22 15,0-22-15,0 0 0,0 0 16,22-21 0,-1-21-1,0 21-15,0-21 0,-21 0 0,21-1 16</inkml:trace>
  <inkml:trace contextRef="#ctx0" brushRef="#br1" timeOffset="124644.35">9864 16828 0,'0'0'0,"21"-43"0,0 22 0,-21 0 16,21 0-16,-21 0 0,0 42 16,0 0-1,0 0-15,0 21 0,0 1 0,0-1 16,0 0-16,0 1 0,0-1 16,0 0-16,0 1 0,0-1 0,0 0 15,-21 1-15,21-22 0,-21 21 0,0-21 16,21 1-16,0-1 0,-22 0 15,22-42 32</inkml:trace>
  <inkml:trace contextRef="#ctx0" brushRef="#br1" timeOffset="124820.17">9440 17145 0,'0'0'15,"21"0"1,1 0 0,-1 21-16,0-21 0,0 0 15,21 0-15,-20 0 0,20 0 0,0 0 16,1 0-16,-1-21 0,21 21 0,-20-21 16,-1 21-16,22 0 15,-22 0-15</inkml:trace>
  <inkml:trace contextRef="#ctx0" brushRef="#br1" timeOffset="125728.7">10393 17103 0,'-85'0'0,"170"0"0,-85-21 0,21 21 15,-21-22-15,0 1 16,0 0-16,0 0 16,-21 21-16,0 0 0,-1 0 15,1 0-15,0 0 0,0 0 16,0 0-16,-22 21 0,22 0 0,0 0 15,-21 1-15,21-1 0,-1 21 16,-20-21-16,21 22 0,0-22 0,0 21 16,21-21-16,0 0 0,-22 1 15,22-1-15,0 0 0,0 0 0,0 0 16,22 0-16,-1-21 16,21 0-16,-21 0 0,0 0 0,1 0 15,20 0-15,-21-21 0,0 21 16,22-21-16,-22 0 0,0 0 0,0 0 15,0-1-15,0 1 0,-21-21 16,22 21-16,-22 0 0,21-22 0,-21 22 16,0 0-16,0 0 15,0 0-15,-21 21 16,21 21 0,-22 0-16,1 0 0,21 0 0,0 0 15,0 1-15,0-1 0,0 0 16,0 0-16,0 0 0,0 0 0,0 1 15,0-1-15,0 0 0,21-21 16,1 0-16,-1 21 0,0-21 0,0 0 16,21 0-16,-20 0 0,-1 0 15,21 0-15,-21-21 0,0 0 0,1 21 16,-1-21-16,0-1 0,0 1 16,-21 0-16,21 0 0,-21-21 15,0 20-15,0 1 0,0-21 0,0 21 16,0 0-16,0-1 0,0 1 15,0 0-15,0 42 16,0 0 0,0 1-16,0 20 0,0-21 0,0 0 15,0 0-15,0 22 0,0-22 16,0 0-16,0 21 0,0-20 0,0-1 16,0 0-16,0 0 0,0 0 15,-21-21-15,21 21 0,-21-21 31,21-21-15,0 0 0,21 0-16,0 0 0,0-22 15,1 22-15,-1 0 0,0-21 16,0 21-16,0-22 0,22 22 0,-22 0 16,21-21-16,-21 42 0,22-22 0,-22 1 15,21 21-15,-21 0 0,0 0 16,1 21-16,-1 1 0,0-1 0,0 0 15,-21 0-15,0 0 0,21 22 16,-21-22-16,0 21 0,0-21 16,0 0-16,0 22 0,0-22 15,0 0-15,0 0 0,-21 0 0,21 1 16,-21-1-16,0-21 16,21-21 15,21 21-31,0-22 0,0 1 15,0 0-15</inkml:trace>
  <inkml:trace contextRef="#ctx0" brushRef="#br1" timeOffset="126236.45">11663 17187 0,'0'0'0,"0"-105"16,0 83-1,-21 22 1,-1 0-16,1 0 0,0 0 16,21 22-16,-21-1 0,-21 0 0,20 0 15,1 0-15,0 22 0,0-22 16,0 0-16,0 21 0,-1-21 16,1 1-16,21-1 0,0 0 0,0 0 15,0 0-15,0 0 0,0 1 16,0-1-16,21-21 15,1 0-15,-1 0 0,0 0 0,0 0 16,0 0-16,0-21 0,1-1 16,-1 22-16,0-21 0,0 0 0,0-21 15,0 21-15,1-1 0,-22-20 16,21 0-16,0 21 0,0-43 0,0 22 16,0-1-16,-21 1 0,22 0 15,-22-1-15,21 1 0,-21 21 0,0 0 16,0 0-16,0-1 0,0 44 15,-21-1-15,-1 0 16,22 21-16,-21-21 0,21 22 0,-21-1 16,0 0-16,21 1 15,0-1-15,0-21 0,-21 22 0,21-1 16,0-21-16,0 0 0,-21 22 16,21-22-16,0 0 0,0 0 0,0 0 15,21-21 1,0 0-16,0 0 0,0 0 15,0-21-15,1 21 0</inkml:trace>
  <inkml:trace contextRef="#ctx0" brushRef="#br1" timeOffset="126508.46">12044 16722 0,'0'0'0,"0"-21"0,-21 42 31,21 21-31,0-21 16,-22 22-16,22-1 0,-21 0 0,21 1 15,-21-1-15,21 0 0,0 1 16,0-1-16,-21-21 0,21 21 16,-21 1-16,21-22 0,-21 0 0,21 21 15,0-20-15,0-1 0,-22 0 0,22 0 16,22-21 15,-1-21-15</inkml:trace>
  <inkml:trace contextRef="#ctx0" brushRef="#br1" timeOffset="126868.44">12128 17272 0,'22'0'15,"-1"0"1,0 0-16,0-21 0,0 21 0,0-21 16,1 21-16,-1-21 15,0 21-15,0-22 0,0 1 0,0 21 16,1-21-16,-1 21 0,0-21 16,-21 0-16,0 0 0,0-1 15,-21 22 1,0 0-16,-1 0 15,1 0-15,0 22 0,0-22 0,0 21 16,0 0-16,-1 0 0,1 0 16,0 0-16,0 1 0,21-1 0,0 0 15,-21 0-15,21 0 0,-21 0 16,21 1-16,0-1 16,0 0-16,0 0 15,0 0-15,21-21 16,0 0-16,0 0 0,0 0 15,0 0-15,1 0 0,-1 0 0,0-21 16,21 21-16</inkml:trace>
  <inkml:trace contextRef="#ctx0" brushRef="#br1" timeOffset="127280.55">12996 17018 0,'-63'0'16,"42"0"0,-1 0-16,1 0 0,0 0 0,0 21 15,0 0-15,-22-21 0,22 22 0,21-1 16,-21 0-16,0 0 0,21 0 16,-21-21-16,21 21 0,0 1 0,0-1 15,0 0-15,0 0 16,21 0-16,0-21 0,0 21 15,0-21-15,1 22 16,-1-22-16,0 21 16,-21 0-1,21-21-15,-42 21 32,0-21-32,0 0 15,-1 0-15,1 0 0,-21 0 16,0 0-16,-1 0 15,22 0-15,0 0 0,0 21 0,0-21 16,42 0 15,0 0-31,0-21 0</inkml:trace>
  <inkml:trace contextRef="#ctx0" brushRef="#br1" timeOffset="127632.48">13462 16891 0,'0'-21'0,"0"42"0,0-63 16,0 21-1,-21 21 1,0 21 0,-1-21-16,22 42 0,-21-21 0,0 0 15,0 22-15,21-22 0,-21 21 16,21 1-16,-21-22 0,-1 21 0,22-21 16,0 22-16,0-22 0,-21 0 15,21 21-15,0-21 0,-21 1 0,21-1 16,0 0-16,0 0 15,21-21-15,0 0 16,1 0-16,-1 0 0,0 0 16</inkml:trace>
  <inkml:trace contextRef="#ctx0" brushRef="#br1" timeOffset="127948.45">13885 16785 0,'0'-21'0,"0"42"0,0-63 15,21 42-15,1 0 16,-1 0 0,-21 21-16,21 0 15,-21 22-15,0-22 0,0 21 16,0 0-16,0-20 0,0 20 0,0 0 15,0 1-15,0-1 0,0-21 0,-21 21 16,0 1-16,-1-22 0,1 0 16,0 21-16,0-20 0,0-1 0,-22 0 15,22 0-15,0 0 0,-21-21 16,21 21-16,-1-21 0,1 0 0,0 0 16,0 0-16,0 0 15</inkml:trace>
  <inkml:trace contextRef="#ctx0" brushRef="#br1" timeOffset="129835.81">14711 2985 0,'-21'0'32,"-1"0"-17,22-22-15,-21 22 16,0 0-16,0 0 16,21-21-16,-21 21 0,0 0 15,21-21-15,-22 21 0,22-21 16,0 0-16,0 0 15,-21 21-15,21-22 0,0 1 0,0 0 16,0 0-16,0 0 16,21 0-16,1-1 0,-1 1 15,0 0-15,-21 0 0,21 21 16,0-21-16,0 0 0,1 21 16,-1-22-16,0 22 0,0 0 0,0 0 15,0 0-15,1 0 16,-22 22-1,0-1-15,0 0 16,-22 0-16,1 21 0,0-20 0,0-1 16,0 0-16,0 0 0,-1 0 15,1 22-15,0-22 0,-21 0 0,-1 42 16,22-41-16,0-1 16,0 21-16,0-21 0,21 0 0,0 1 15,0 20-15,0-21 0,0 0 0,0 0 16,0 1-16,0-1 15,21 0-15,0-21 0,0 0 0,0 0 16,1 0-16,20 0 16,-21 0-16,43 0 0,-43 0 15,0-21-15,0 0 0,21 21 0,-20-22 16,-1 1-16,0 0 0,0 0 16,0 21-16,0-21 0,-21 0 0,0-1 15,0 1-15,0 0 0,0 0 16,0 0-16,-21 0 0,0-1 15,0 22-15,0 0 0,-22-21 0,22 21 16,0 0-16,0 0 0,0 0 16,0 0-16,-1 0 0,1 21 0,0-21 15,0 22-15,0-22 0,0 21 16,21 0-16,-22 0 16,22 0-16,22-21 15,-1 0 1,0 0-16</inkml:trace>
  <inkml:trace contextRef="#ctx0" brushRef="#br1" timeOffset="130056.58">15388 2963 0,'0'0'0,"21"0"0,-21-21 31,0 42 47</inkml:trace>
  <inkml:trace contextRef="#ctx0" brushRef="#br1" timeOffset="131040.73">16256 2688 0,'-21'-21'16,"42"42"-16,-42-63 0,0 21 0,-1 0 15,1-1 1,21 44 15,0-1-31,0 21 0,0-21 16,0 0-16,0 22 15,0-22-15,0 21 0,-21-21 0,21 1 16,0 20-16,0-21 0,-21 0 0,21 0 16,0 1-16,0-1 0,-21-21 15,21 21-15,-21 0 0,-1-21 16,22-21 15,0 0-31,0 0 0,0-1 16,0 1-16,0 0 0,0 0 15,0-21-15,22 20 0,-1-20 0,0 21 16,-21-21-16,21-1 16,0 22-16,22-21 0,-22 21 0,21-22 15,-21 22-15,22 0 0,-1 21 16,0 0-16,1 0 0,-1 0 0,0 0 16,-21 21-16,22 0 0,-22 22 15,0-22-15,0 21 0,-21 0 0,0 1 16,21-22-16,-21 21 0,0 1 0,0-22 15,0 21-15,0-21 0,0 0 16,0 1-16,0-1 0,0 0 16,-21-21-1,0 0 1,21-21-16,0 0 16,0-1-1,0 1-15,0 0 0,0 0 0,0-21 16,0 20-16,21 1 0,0-21 15,1 21-15,-1-22 0,0 22 0,0-21 16,0 21-16,0 0 0,1-1 16,20 1-16,-21 0 0,21 21 0,-20 0 15,20 0-15,0 21 0,1 0 0,-22 1 16,21-1-16,-21 21 0,0-21 16,1 22-16,-22-1 0,0-21 0,0 21 15,0-20-15,0 20 16,0-21-16,-22 0 0,1 0 0,0 1 15,0-1-15,0-21 0,21 21 0,-21-21 16,-1 0-16,44-21 47</inkml:trace>
  <inkml:trace contextRef="#ctx0" brushRef="#br1" timeOffset="132021.41">17928 2667 0,'0'0'0,"0"-21"15,0-21 1,0 20-16,0 1 16,-21 21-16,0-21 0,0 21 0,-1 0 15,1-21-15,0 21 0,0 0 16,-21 0-16,20 0 0,-20 0 15,21 21-15,0 0 0,-22 0 0,1 1 16,21-1-16,0 0 0,-22 21 0,22-21 16,0 22-16,0-22 0,0 0 15,0 21-15,21-20 0,0-1 16,0 0-16,0 0 0,0 0 0,21-21 16,0 21-16,0-21 0,21 0 15,-20 0-15,20 0 0,0 0 0,1 0 16,-1 0-16,0 0 0,1-21 0,-22 0 15,21 21-15,-21-21 0,22 0 16,-22 0-16,0-1 0,0 1 0,0 0 16,-21-21-16,0 21 0,21-1 15,-21-20-15,0 21 0,0 0 0,0 0 16,0-1-16,-21 44 31,21-1-15,-21 0-16,0 21 0,21-21 0,-21 22 15,21-22-15,0 0 0,0 21 16,0-20-16,0-1 0,0 0 0,0 21 16,0-21-16,0 1 0,21-22 15,0 21-15,21-21 16,-20 0-16,-1 0 0,0 0 16,21 0-16,-21-21 0,1-1 15,20 22-15,0-21 0,-21 0 0,1 0 16,-1 0-16,0-22 0,0 22 0,0 0 15,-21-21-15,21 21 16,-21-22-16,0 22 0,0 0 0,0 0 0,0 0 16,0-1-16,0 44 31,0-1-31,-21 0 16,21 0-16,0 21 0,0-20 15,0 20-15,0-21 0,0 21 0,0-20 16,-21-1-16,21 21 0,-21 0 15,21-20-15,0-1 0,0 0 16,0 0 0,-21-21-16,21-21 31,0 0-31,0 0 16,0-1-16,0 1 0,0 0 15,0-21-15,0 21 0,21-1 16,0-20-16,0 21 0,0-21 0,1 20 15,-1 1-15,21-21 0,-21 21 16,22 0-16,-1 21 0,0 0 0,22 0 16,-22 0-16,0 0 0,1 21 15,-22 0-15,21 21 0,-21-21 0,1 22 16,-1-1-16,-21-21 0,0 22 16,0-22-16,0 0 0,0 0 0,0 0 15,0 0-15,-21 1 0,-1-1 0,1 0 16,0-21-16,0 21 15,0-21-15,0 0 16,42-21 0,0 0-1</inkml:trace>
  <inkml:trace contextRef="#ctx0" brushRef="#br1" timeOffset="132548.07">19494 2667 0,'0'0'0,"0"-42"32,0 21-32,-21-1 0,0 22 15,0-21-15,0 0 0,0 21 0,-1 0 16,1-21-16,0 21 0,0 0 16,0 0-16,0 0 0,-22 21 0,22 0 15,0 0-15,0 1 0,0-1 16,-1 21-16,1-21 0,-21 22 0,21-22 15,21 21-15,-21 0 0,-1-20 16,22-1-16,0 21 0,0-21 0,0 0 16,0 1-16,22-1 0,-1 0 15,0-21-15,0 0 0,0 0 16,22 0-16,-22 0 0,21 0 16,-21 0-16,22-21 0,-22 0 0,21 21 15,-21-22-15,22 1 0,-22 0 16,0 0-16,0 0 0,0 0 0,0-22 15,1 22-15,-22-21 0,21 21 16,-21-22-16,0 22 0,0-21 0,0 21 16,0-1-16,0 44 31,0-1-31,0 21 16,-21-21-16,21 22 0,-22-22 15,22 21-15,0-21 0,0 0 0,0 22 16,0-22-16,0 0 0,0 0 15,0 0-15,22 1 0,-1-1 16,21-21-16,0 0 0,1 0 16,-1 0-16,22 0 0,-22 0 0,21 0 15,-20 0-15,20 0 0,1 0 16,-22-21-16,22 21 0,-22-22 0</inkml:trace>
  <inkml:trace contextRef="#ctx0" brushRef="#br1" timeOffset="133160.18">20510 2688 0,'0'0'0,"0"-21"0,0-21 15,0 21-15,0-1 16,0 1-16,-21 0 0,0 0 0,0 21 0,-21 0 16,20 0-16,-20 0 0,21 0 15,-21 21-15,-1 0 0,1 0 16,0 1-16,20-1 0,-20 21 16,21-21-16,-21 22 0,20-22 0,1 0 15,21 21-15,0-21 0,0 1 0,0-1 16,0 0-16,0 0 0,21 0 15,22 0-15,-22-21 0,0 0 16,21 0-16,-20 0 0,20 0 16,-21 0-16,21 0 0,-20 0 0,20-21 15,-21 0-15,0 21 0,22-21 16,-43 0-16,21 0 0,0-1 16,0 1-16,-21 0 0,0 0 0,0 0 15,21 0-15,-21-1 0,0 1 16,0 0-16,21 21 15,-21 21 1,0 0 0,0 1-16,-21-1 0,21 21 15,-21-21-15,0 22 0,21-1 0,-21-21 16,21 21-16,-21 1 0,-1-1 0,22 0 16,0 1-16,0-1 0,-21 0 15,21 1-15,0-1 0,0 22 16,0-22-16,0 0 0,0 22 0,0-22 15,0 0-15,0 1 0,21 20 16,-21-20-16,0-22 0,22 21 0,-22 0 16,0-20-16,0 20 0,0-21 0,0 0 15,-22 0-15,1-21 0,0 0 16,0 0-16,0 0 0,0 0 0,-1 0 16,1 0-16,0 0 0,0 0 15,-21-21-15,-1 0 0,1 0 0,0 21 16,20-21-16,-20 0 0,21 21 0,-21-22 15,42 1-15,-22 21 0,22-21 16,0 0-16,0 0 16,0 0-16,22-1 0,-1 1 15,0 0-15,0 0 0,21-21 16</inkml:trace>
  <inkml:trace contextRef="#ctx0" brushRef="#br1" timeOffset="133600.24">20701 2752 0,'0'0'0,"21"0"47,21 0-32,-20 0-15,-1 0 0,21 0 16,-21-21-16,22 21 0,-22-22 0,21 22 16,-21-21-16,0 21 0,22-21 15,-43 0-15,21 21 0,-21-21 0,0 0 16,0-1-16,0 1 16,0 0-16,-21 21 0,0 0 15,-1 0-15,1 0 16,0 0-16,-21 21 0,21 0 0,-22 1 15,22 20-15,0-21 0,-21 21 16,20-20-16,1 20 0,21-21 0,0 21 16,-21-20-16,21 20 0,0-21 0,0 0 15,0 0-15,0 1 0,0-1 16,21-21-16,0 21 0,1 0 0,-1-21 16,0 0-16,21 0 0,-21 0 15,22 0-15,-1 0 0,0 0 0,1 0 16,-1-21-16,0 21 0,1-21 15</inkml:trace>
  <inkml:trace contextRef="#ctx0" brushRef="#br1" timeOffset="133875.97">21929 2371 0,'0'0'0,"0"-21"0,-22 21 15,1 0-15,0 0 16,0 21-16,0 0 0,21 0 16,-21 21-16,-1-20 0,1 20 15,0 0-15,0 1 0,0-1 0,21 0 16,-21 1-16,-1-22 0,22 21 0,-21 0 16,21-20-16,0-1 15,0 0-15,0 0 0,0 0 0,0 0 16,0 1-16,21-22 15,1 0-15,-1 0 0,0 0 16,21 0-16,-21 0 0,22 0 0</inkml:trace>
  <inkml:trace contextRef="#ctx0" brushRef="#br1" timeOffset="134199.75">22394 2307 0,'0'0'0,"21"0"31,1 0-31,-1 0 16,0 21-16,0 1 0,0-1 16,-21 0-16,21 0 0,1 0 0,-22 22 15,0-22-15,21 21 0,-21 0 16,0 1-16,0-1 0,0-21 0,0 22 15,0-1-15,0 0 16,-21-21-16,21 22 0,-43-22 0,22 0 16,0 21-16,0-20 0,0-1 0,-1-21 15,-20 42-15,21-21 16,0-21-16,0 0 16,-1 0-1,1 0-15</inkml:trace>
  <inkml:trace contextRef="#ctx0" brushRef="#br1" timeOffset="135156.35">14795 4064 0,'22'-21'32,"-1"21"-32,0-21 15,-21 0-15,21 21 0,0-22 16,0 1-16,-21 0 0,22 21 15,-22-21-15,0 0 0,0 0 16,0-1-16,0 1 0,0 0 16,0 0-16,-22 0 0,1 21 15,0 0-15,0-21 0,-21 21 16,20 0-16,-20 0 0,21 0 0,-21 21 16,20-21-16,-20 21 0,21 0 15,0 0-15,0 0 0,-1 1 16,22 20-16,-21-21 0,21 0 0,0 0 15,0 22-15,21-43 0,1 21 16,-1-21-16,0 0 0,0 0 16,21 0-16,-20 0 0,-1 0 0,21-21 15,-21 21-15,22-21 0,-22-1 16,0 22-16,0-21 0,21 0 0,-20 0 16,-1 0-16,0 0 15,-21 42 32,0 0-47,-21 0 0,21 0 16,-21 22-16,21-1 0,-22 0 0,22 1 15,0-22-15,0 21 0,-21 0 16,21 1-16,-21-1 0,0-21 0,21 22 16,0-22-16,0 21 0,-21-21 0,21 0 15,-21-21-15,21 22 0,-22-1 16,1-21-1,21-21 17,0-1-32,0 1 15,0 0-15,0 0 0</inkml:trace>
  <inkml:trace contextRef="#ctx0" brushRef="#br1" timeOffset="135323.94">15176 4191 0,'0'0'0,"22"0"0,-1 0 16,-21 21 31,21-21-16,-21-21-31</inkml:trace>
  <inkml:trace contextRef="#ctx0" brushRef="#br1" timeOffset="135992.43">15960 3874 0,'0'21'31,"0"0"-31,0 0 16,-22 0-16,22 22 0,-21-22 15,21 21-15,0-21 0,0 22 16,0-1-16,-21-21 0,21 21 0,0-20 16,-21-1-16,21 21 0,0-21 15,0 0-15,0 1 0,0-1 16,0 0-16,0-42 31,0 0-31,0-1 16,0 1-16,0 0 0,0 0 15,0 0-15,0-22 0,0 22 16,0-21-16,0 0 0,21-1 0,0 1 16,0 21-16,1-22 0,-1 22 15,21-21-15,-21 21 0,22 0 0,-1 21 16,-21-22-16,21 22 0,1 0 15,20 0-15,-20 0 0,-1 22 0,0-1 16,-21 0-16,22 0 0,-22 21 0,0-20 16,0 20-16,-21 0 0,0 1 15,0-22-15,0 21 0,0 0 16,-21-20-16,0-1 0,0 0 0,21 0 16,-21 0-16,-1 0 0,1 1 15,21-1-15,21-42 31,1-1-31,-1 22 16,21-21-16</inkml:trace>
  <inkml:trace contextRef="#ctx0" brushRef="#br1" timeOffset="136488.44">17103 3937 0,'0'0'0,"0"-21"0,0 0 16,-22 0-1,1 21 1,0 0-16,0 0 0,0 0 0,0 0 0,-22 0 16,22 0-16,0 21 15,0 0-15,-22 0 0,22 0 0,0 22 16,-21-22-16,21 21 0,-1 0 0,1 1 16,0-1-16,21 0 0,0-20 15,-21 20-15,21-21 0,0 0 16,0 0-16,0 1 0,0-1 0,21-21 15,21 0-15,-20 0 16,-1 0-16,0 0 0,0-21 0,21 21 16,-20-22-16,-1 1 0,0 0 15,21 0-15,-21 0 0,1-22 0,-1 22 16,0-21-16,-21 21 0,21-22 16,0 1-16,-21 21 0,21-21 15,-21 20-15,0 1 0,0 0 0,0 42 31,0 0-15,0 22-16,22-1 0,-22-21 0,0 22 16,0-1-16,21-21 0,-21 21 15,0 1-15,0-22 0,0 0 0,0 21 16,21-20-16,-21-1 0,21-21 16,-21 21-16,21-21 0,0 0 15,1 0-15,-1 0 0,0 0 16,0 0-16,21-21 15,-20 21-15,-1-21 0,0-1 0,21 1 16</inkml:trace>
  <inkml:trace contextRef="#ctx0" brushRef="#br1" timeOffset="136721.51">17653 4001 0,'0'0'0,"0"-43"0,21 22 16,-21 0-16,21 21 0,0 21 46,-21 0-46,0 0 0,22 1 0,-22 20 0,0-21 16,0 21-16,0-20 16,0 20-16,0-21 0,0 21 0,0-20 15,0-1-15,0 21 0,0-21 16,0 0-16,0 1 16,21-22-16,0 0 15,0 0-15,0-22 16,0 1-16,-21 0 0,22 0 0</inkml:trace>
  <inkml:trace contextRef="#ctx0" brushRef="#br1" timeOffset="136956.44">18119 3874 0,'0'0'16,"0"-22"-16,-22 44 31,1-1-31,0 0 16,0 0-16,21 21 0,-21-20 0,0 20 15,-1 0-15,1 1 0,0-22 16,-21 21-16,21 0 0,-1-20 0,1-1 16,0 21-16,0-21 0,21 0 15,-21 1-15,42-22 32,0 0-32,0 0 0,0-22 15,22 1-15,-22 0 0,0 0 0</inkml:trace>
  <inkml:trace contextRef="#ctx0" brushRef="#br1" timeOffset="137176.45">18394 3979 0,'0'43'16,"0"-22"-16,-21 0 15,-1 0-15,22 0 0,-21 1 16,21-1-16,0 21 0,-21-21 0,21 0 15,-21 1-15,21-1 0,-21 0 16,21 0-16,0 0 0,0-42 47,21 21-47,0-21 16</inkml:trace>
  <inkml:trace contextRef="#ctx0" brushRef="#br1" timeOffset="137348.43">18457 3895 0,'0'0'0,"0"-21"0,0-1 0,-21 1 16,0 21-16,0 0 15,0 0 1,21 21 15,21-21-15,0 22-16,0-22 0,0 21 15</inkml:trace>
  <inkml:trace contextRef="#ctx0" brushRef="#br1" timeOffset="138036.66">19283 4064 0,'0'0'0,"21"-21"16,-21 0-16,0 0 0,0-1 15,0 1-15,0 0 16,-21 0-16,0 21 0,-1 0 16,22-21-16,-21 21 0,0 0 0,0 0 15,0 0-15,0 0 0,-1 21 16,-20 0-16,21-21 0,-21 42 0,20-20 16,-20-1-16,21 21 0,0-21 15,0 22-15,-1-22 0,22 0 0,-21 21 16,21-21-16,0 1 0,0-1 0,21-21 15,1 21-15,-1-21 0,0 21 16,0-21-16,0 0 0,0 0 16,22 0-16,-22 0 0,21-21 15,-21 0-15,1 21 0,20-21 0,-21-1 16,0 1-16,22 0 0,-22 0 0,-21 0 16,21 0-16,0-1 0,-21 1 15,0 0-15,0 0 0,0 0 0,0 0 16,0 42 15,0 0-31,-21 0 16,21 21-16,-21-20 0,21-1 0,0 21 15,0 0-15,-21 1 0,21-22 0,-22 21 16,1 1-16,21-1 16,-21 0-16,21-21 0,0 22 0,0-1 15,-21 0-15,21 1 0,0-1 0,0 0 16,0 22-16,21-22 0,0 22 15,0-22-15,-21 0 0,22 1 0,-22-1 16,21 0-16,-21 1 0,0-1 0,0-21 16,0 43-16,-21-43 0,-1 0 15,1-21-15,-21 21 0,0-21 16,20 0-16,-62 0 0,41 0 16,-20-21-16,-1 21 0,22-21 0,-21 0 15,-1 0-15,22-22 16,-22 22-16,43 0 0,-21 0 0,21 0 15,-1-1-15,1 1 0,21 0 0,0 0 16,0 0-16,0 0 16,0-1-16,21 1 0,1 0 0,20 0 15,0 0-15,1 0 0,-1-1 0,21-20 16</inkml:trace>
  <inkml:trace contextRef="#ctx0" brushRef="#br1" timeOffset="138815.87">20002 4255 0,'0'0'0,"0"-22"0,22 1 15,-22 0-15,0 0 0,0 0 0,0 0 16,0-1-16,0 1 0,-22 0 16,1 0-16,21 0 0,-21 21 0,0 0 15,0 0-15,-22 0 0,22 0 16,0 0-16,-21 0 0,21 21 0,-22 21 15,22-21-15,-21 1 0,-1 20 0,22 0 16,0-21-16,0 22 0,0-1 16,0-21-16,21 22 0,0-22 0,0 0 15,0 0-15,0 0 0,0 0 16,0 1-16,21-22 0,0 0 16,0 0-16,21 21 0,-20-21 0,-1 0 15,21 0-15,0 0 0,-20-21 16,20-1-16,-21 22 0,21-21 0,-20 0 15,20 0-15,-21 0 0,0-22 0,0 22 16,1-21-16,-1 21 0,0-22 16,0 1-16,-21 21 0,0 0 0,21 0 15,-21-1-15,0 1 0,0 0 16,0 42 0,0 0-16,0 1 15,0-1-15,0 0 0,0 0 0,-21 21 16,21-20-16,0 20 0,0-21 15,0 0-15,0 22 0,0-22 16,0 0-16,0 0 0,0 0 0,0 0 16,21-21-16,0 22 0,1-22 15,-1 0-15,0 0 0,0 0 16,0 0-16,22 0 0,-22-22 16,0 22-16,0-21 0,0 0 15,22 0-15,-22 0 0,0-22 0,0 22 16,0-21-16,22 0 0,-22-1 15,0 1-15,0-22 0,0 22 0,0 0 16,1-1-16,-22 22 0,0-21 16,21 21-16,-21 0 0,0-1 15,0 44 1,-21-1-16,-1 0 0,1 0 16,21 21-16,-21-20 0,0 20 15,21 0-15,-21 1 0,21-1 0,0 0 16,-21 1-16,21-1 0,-22-21 15,22 21-15,0-20 0,0-1 0,0 0 16,0 0-16,0 0 0,0 0 0,0 1 16,22-22-1,-1 0 1,0 0-16,0-22 16,0 1-16,22 0 0,-22 21 15</inkml:trace>
  <inkml:trace contextRef="#ctx0" brushRef="#br1" timeOffset="139216.09">20997 4212 0,'-21'0'15,"21"21"1,0 1-16,21-22 31,0 0-15,1 0-16,-1 0 0,0 0 0,0-22 15,-21 1-15,21 21 0,0-21 16,1 0-16,-22 0 0,21 0 16,-21-1-16,0 1 0,0 0 15,0 0-15,0 0 0,-21 21 16,-1 0 0,1 0-16,0 0 0,0 0 0,0 42 15,0-21-15,-1 0 0,1 1 0,0 20 16,0-21-16,0 21 0,0 22 15,21-43-15,0 0 0,0 22 16,0-22-16,0 0 0,0 0 16,0 0-16,21 0 15,0 1-15,0-22 0,0 0 0,0 0 16,1 0-16,-1 0 0,0 0 16,0 0-16,0 0 0,0 0 0,1-22 15,-1 22-15,0-21 0,-21 0 0,21 0 16,0 0-16</inkml:trace>
  <inkml:trace contextRef="#ctx0" brushRef="#br1" timeOffset="139460.47">20510 3916 0,'0'0'15,"-21"0"-15,0 0 0,0 0 0,42 0 32,21 0-32,-20 0 0,20 0 15,0 0-15,1 0 0,20 0 16,-21 0-16,1 0 0,-1 0 0,0 0 16,-20 0-16,20 0 0,-21 0 0,0 0 15,0 0-15,1 0 0</inkml:trace>
  <inkml:trace contextRef="#ctx0" brushRef="#br1" timeOffset="139773.29">21886 3810 0,'0'-21'16,"0"42"15,-21-21-31,0 21 0,21 0 0,-21 22 16,0-22-16,-1 21 0,1 1 16,0-1-16,21 0 0,-21 1 0,0-1 15,0-21-15,21 21 0,0 1 16,0-22-16,0 21 0,0-21 0,0 1 15,0-1-15,21 0 0,0-21 16,0 0-16,0 0 0,0 0 16,22 0-16,-22 0 0,64 0 15</inkml:trace>
  <inkml:trace contextRef="#ctx0" brushRef="#br1" timeOffset="140057.29">22585 3810 0,'0'0'16,"21"0"-1,0 21 1,-21 0 0,21-21-16,-21 22 0,0 20 0,21-21 15,-21 21-15,22 1 0,-22-22 16,21 21-16,-21 1 0,0-1 15,0 0-15,0 1 0,0-22 0,0 21 16,0-21-16,0 0 0,-21 1 16,-1-1-16,1 0 0,0 0 0,0 0 15,0-21-15,-22 0 0,22 21 0,0-21 16,-21 0-16,21 0 0,-22 0 16,1 0-16</inkml:trace>
  <inkml:trace contextRef="#ctx0" brushRef="#br1" timeOffset="140709.46">14118 5419 0,'0'0'0,"21"-21"0,0 21 0,-21-22 16,0 1-16,22 21 16,-22 21-1,0 1 1,0-1-16,0 0 0,-22 21 15,22-21-15,-21 22 0,21-1 0,0 0 16,0-20-16,-21 20 0,21 0 0,-21-21 16,21 22-16,0-22 15,-21 0-15,21 0 0,-21 0 0,21 1 16,0-1-16,21-21 16,0 0-1,0-21-15,0 21 0,0-22 16,1 1-16</inkml:trace>
  <inkml:trace contextRef="#ctx0" brushRef="#br1" timeOffset="141117.43">14690 5376 0,'0'22'15,"0"-1"1,-22 0-16,1 0 0,21 21 0,-21-20 15,0 20-15,21 0 0,0-21 0,-21 22 16,21-22-16,-21 21 0,21-21 16,0 22-16,0-22 0,0 0 0,0 0 15,0 22-15,21-22 0,0-21 16,0 0-16,0 0 0,0 0 16,1 0-16,20 0 0,-21 0 0,0 0 15,0-21-15,1 21 0,20-22 16,-21 1-16,0 0 0,0 0 15,-21 0-15,22 0 0,-22-22 0,0 22 16,0-21-16,0-1 0,0 22 16,0-21-16,0 21 0,-22-22 0,1 22 15,21 0-15,-21 0 0,0 0 0,0 0 16,0 21-16,-1 0 0,1 0 16,0 0-16,0 0 0,0 21 0,0 0 15,-1 0-15,22 0 0,-21 0 16,21 1-16,0 20 0,0-21 15,0 0-15,21 0 0,1-21 16</inkml:trace>
  <inkml:trace contextRef="#ctx0" brushRef="#br1" timeOffset="141295.51">15494 5652 0,'0'0'0</inkml:trace>
  <inkml:trace contextRef="#ctx0" brushRef="#br1" timeOffset="143129.47">16954 5736 0,'22'-21'47,"-1"0"-47,-21 0 15,0 0-15,21-1 16,-21 1-16,0 0 16,0 0-16,0 0 0,0 0 0,0-1 15,0 1-15,-21 21 0,0-21 16,21 0-16,-22 21 0,1 0 0,0 0 16,0 0-16,-21 0 0,20 0 0,1 0 15,-21 21-15,21 0 0,-22 0 16,22 1-16,0 20 0,-21 0 0,21-21 15,-22 22-15,22-1 0,0 0 16,0 1-16,21-22 0,0 21 0,0-21 16,0 1-16,0-1 0,21 21 15,0-21-15,0-21 0,0 0 16,1 0-16,-1 0 0,0 0 16,0 0-16,21 0 0,-20 0 0,-1-21 15,0 21-15,21-21 0,-21 0 16,1 0-16,20-1 0,-21 1 0,21-21 15,1-22-15,-22 43 16,0 0-16,0-21 0,-21 21 0,0-1 16,21-20-16,-21 21 0,0 0 15,0 0-15,0 42 32,0 0-32,0 0 0,0 0 0,0 22 15,-21-1-15,21-21 0,0 21 16,0 1-16,-21-1 0,21 0 15,-21 1-15,0-1 0,21 0 0,0 1 16,-21-1-16,-1 22 0,1-22 16,21 0-16,-21 1 0,0 20 0,21-21 15,-21 1-15,21-1 0,0 0 0,0 1 16,0-22-16,0 21 0,0-21 16,0 1-16,21-22 15,0-22 1,0 1-16,0-21 15,1 21-15,-1-22 0,0 1 0,0 0 16,0-1-16,0 1 0,1 0 16,20-1-16,-21 1 0,0-21 15,0-1-15,1 22 0,20-22 0,-21 1 16,0-1-16,43-63 0,-43 85 16,0-22-16,0 22 0,0 21 15,1-21-15,-1 20 0,-21 1 0,0 0 16,21 0-16,-21 42 31,0 0-15,0 22-16,-21-22 0,21 0 15,-21 21-15,21-21 0,0 22 0,0-1 16,0-21-16,0 22 0,0-22 16,0 0-16,0 0 0,0 0 15,0 0-15,0 1 0,21-22 0,0 0 16,0 21-16,0-21 0,0 0 15,1 0-15,-1 0 0,0 0 0,0 0 16,21-21-16,-20-1 0,-1 22 0,0-21 16,0 0-16,0-21 0,0 21 15,-21-1-15,22-20 0,-1 21 0,-21 0 16,0-22-16,21 22 0,-21 0 16,0 0-16,21 0 0,-21 0 15,0 42 16,0 0-31,-21-21 0,21 21 0,-21 21 16,21-20-16,-21-1 0,21 0 0,0 21 16,0-21-16,0 1 0,0-1 15,0 0-15,0 0 0,0 0 0,0 0 16,21 1-16,0-22 0,0 21 16,0-21-16,0 0 0,1 0 15,-1 0-15,0 0 0,0 0 0,21-21 16,-20 21-16,20-22 15,-21 1-15,0 0 0,0 0 0,1 0 16,-1 0-16,0-22 0,0 22 16,0-21-16,0 21 0,-21-1 15,0 1-15,22 0 0,-22 0 0,0 0 16,0 42 15,0 0-31,-22 0 0,22 0 16,0 1-16,0-1 0,-21 21 15,21-21-15,0 0 0,0 22 0,0-22 16,0 0-16,0 0 0,0 0 0,0 1 16,21-1-16,22-21 15,-22 0-15,21 0 0,-21 0 16,22 0-16,-1 0 0,0 0 16,-20-21-16,20 21 0,0-22 15,1 1-15,-22 0 0,21 0 0,0-21 16,-20 20-16,-1-20 0,0 0 15,0-1-15,0 1 0,0 0 0,-21-1 16,0 1-16,22 0 0,-22-22 0,21 22 16,-21 0-16,0 20 0,0-20 15,21 21-15,-21-21 0,0 20 16,0 44 0,0 20-1,-21-21-15,21 21 0,0-20 0,-21 20 16,-1 0-16,1 1 15,21-1-15,0 0 0,-21 64 16,21-64-16,0 1 0,0-22 16,0 21-16,0 1 0,0-22 0,0 0 15,21 0-15,0 0 0,1 0 0,-22 1 16,21-22-16,0 0 0,0 0 16,0 0-16,22 0 0,-22 0 0,0 0 15,0 0-15,0 0 0,22-22 0,20 1 16,-42 0-16,0 0 15,22 0-15,-22 0 0,0-22 16,0 22-16,0 0 0,-21-21 0,22 20 16</inkml:trace>
  <inkml:trace contextRef="#ctx0" brushRef="#br1" timeOffset="143368.26">18986 5419 0,'0'0'0,"0"21"0,22-21 16,-1 0-1,0 0-15,0 0 0,0 0 0,0 0 16,1 0-16,-1 0 0,21 0 0,-21-21 16,0 21-16,22-21 15,-22 21-15,0 0 0,0-22 0,0 22 16,1-21-16,-22 0 15,0 0-15,-22 21 16,1 0-16</inkml:trace>
  <inkml:trace contextRef="#ctx0" brushRef="#br1" timeOffset="143584.43">18521 5186 0,'0'0'0,"-21"0"15,-43 21 1,43-21 0,21 21 15,0 0-15,21-21-1,0 0-15,0 0 0,1 0 0,20 0 16</inkml:trace>
  <inkml:trace contextRef="#ctx0" brushRef="#br1" timeOffset="143928.47">20405 5207 0,'0'0'0,"-22"0"0,1 0 0,0 0 15,0 0-15,0 0 16,0 21-16,-1-21 0,1 21 0,21 22 16,-21-22-16,0 0 0,0 21 15,0 1-15,21-22 0,-22 21 0,22 1 16,-21-1-16,21 0 0,0 1 0,0-22 15,0 21-15,0-21 0,0 0 16,0 1-16,0-1 0,0 0 0,21 0 16,1-21-16,-1 0 0,0 21 15,21-21-15,-21 0 0,1 0 0,20 0 16,-21-21-16,21 0 0,1 21 0,-22-21 16</inkml:trace>
  <inkml:trace contextRef="#ctx0" brushRef="#br1" timeOffset="144220.5">20934 5228 0,'0'0'0,"0"-21"0,21 21 16,-21-21-16,21 21 0,0 0 16,0 0-16,1 21 15,-22 0-15,21-21 0,0 21 0,0 1 16,-21-1-16,0 21 0,21-21 15,-21 0-15,0 22 0,0-22 16,0 21-16,0-21 0,0 22 0,-21-22 16,0 21-16,21-21 0,-21 1 15,0-1-15,-22 21 0,22-21 0,0-21 16,0 21-16,-22 1 0,22-1 16,0-21-16,0 21 0,0-21 0,0 0 15,-1 0-15,22 21 16,-21-21-16</inkml:trace>
  <inkml:trace contextRef="#ctx0" brushRef="#br1" timeOffset="144840.46">13758 6773 0,'0'0'0,"21"-21"32,1 21-32,-22 21 31,0 1-31,0 20 0,0-21 15,21 21-15,-21-20 0,0 20 0,0 0 16,0 1-16,0-1 0,0 0 0,0 1 16,0-22-16,0 21 0,0 0 15,0-20-15,-21 20 0,21-21 0,0 0 0,0 0 16,0 1-16,0-1 16,21-42-1,0-1 1,0 1-16,0 0 0</inkml:trace>
  <inkml:trace contextRef="#ctx0" brushRef="#br1" timeOffset="145079.46">14309 6858 0,'0'0'0,"0"-21"0,21 0 0,-21 0 0,0 42 31,0 0-15,0 0-16,0 0 0,0 0 15,0 22-15,0-22 0,0 21 0,0 1 16,0-22-16,0 21 0,-21 0 16,21-20-16,0-1 0,-22 21 0,1-21 15,21 0-15,-21 1 0,21-1 0,-21 0 16,21 0-16,0-42 31,21 21-31,0-21 0</inkml:trace>
  <inkml:trace contextRef="#ctx0" brushRef="#br1" timeOffset="145272.48">14774 7049 0,'0'0'0,"21"0"0,1 0 15,-22-22 48</inkml:trace>
  <inkml:trace contextRef="#ctx0" brushRef="#br1" timeOffset="147040.46">15642 6900 0,'0'-21'16,"0"0"-16,21 0 16,0 21-16,1-21 15,-1 0-15,0-1 0,0 22 0,0-21 16,22 0-16,-22 0 0,0 0 16,0 0-16,0-1 0,-21 1 0,0 0 15,0 0-15,0 0 0,-21 21 16,0 0-16,0 0 15,0 0-15,-22 0 0,22 0 0,-21 21 16,-1 0-16,22 0 0,-21 0 16,21 1-16,0-1 0,-1 0 0,22 0 15,0 0-15,0 0 0,0 1 0,0-1 16,22 0-16,-1 0 16,21 21-16,-21-20 0,22-1 0,-22 0 15,21 0-15,0 0 0,-20 0 0,20 22 16,-21-22-16,0 0 0,22 0 15,-43 0-15,0 22 0,0-22 0,0 0 16,0 0-16,0 0 0,-22 1 0,1-1 16,-21-21-16,21 21 0,0 0 15,-22-21-15,22 0 0,-21 0 0,21 0 16,-22 0-16,22 0 0,0-21 0,0 21 16,0-21-16,-1 0 0,22-1 15,0 1-15,-21 0 0,21 0 0,0-21 16,0 20-16,0 1 0,0-21 15,0 21-15,0 0 0,0-1 16,0-20-16,0 21 0,0 0 16,0 0-16,21 42 15,-21 0 1,0 0-16,22 0 0,-1 0 0,-21 1 16,21 20-16,-21-21 0,0 21 0,21-20 15,0 20-15,-21-21 0,21 21 16,-21-20-16,22-1 0,-1 0 0,-21 0 15,21 0-15,0-21 0,-21 21 16,21-21-16,0 0 0,1 0 16,-1 0-16,0 0 0,21 0 0,-21-21 15,43 0-15,-22 0 16,1 0-16,-22 0 0,21-22 0,0 22 16,1-21-16,-22 21 0,0-1 0,21-20 15,-20 21-15,-22 0 0,21-22 16,-21 22-16,21 0 0,-21 0 0,21 0 15,-21 0-15,0 42 32,0 0-32,0 0 15,0 21-15,-21-20 0,0-1 0,21 21 16,-21-21-16,21 22 16,0-22-16,0 21 0,0-21 0,0 22 0,0-22 15,0 0-15,0 0 0,0 0 16,21-21-16,0 0 0,-21 21 15,42-21-15,-21 0 0,1 0 0,-1 0 16,0-21-16,21 21 0,-21-21 0,1 0 16,-1 0-16,0 0 0,21-1 15,-21 1-15,1-21 0,-1 21 0,-21 0 16,21-22-16,0 22 0,-21 0 0,0 0 16,21-22-16,-21 22 15,21 21-15,-21 21 47,0 1-47,-21-1 0,21 0 0,-21 0 16,21 0-16,0 22 0,0-22 0,0 0 15,0 21-15,0-21 0,0 1 16,0-1-16,0 0 0,0 0 0,0 0 16,21 0-16,0-21 15,1 0-15,-1 0 16,0 0-16,0-21 0,0 0 0,22 0 15,-22 21-15,0-21 0,0 0 0,21-22 16,-20 22-16,-1 0 16,0-21-16,0 20 0,0 1 0,0 0 15,1-21-15,-1-1 0,-21 22 16,0 0-16,0 42 31,0 0-31,-21-21 16,21 22-16,0-1 0,-22 0 15,22 0-15,-21 0 0,21 22 0,0-22 16,0 0-16,0 21 0,0-21 16,0 1-16,0-1 0,0 0 0,0 0 15,0 0-15,21-21 16,1 0-16,-1 0 0,0 0 16,0 0-16,21 0 0,-20 0 15,20 0-15,-21-21 0,0 0 0,22 21 16,-1-42-16,-21 20 0,0-20 15,0 21-15,1 0 0,-1 0 16,-21-1-16,0-20 0,0 21 0,0 0 16,0 0-16,0-1 0,0 1 0,0 42 31,0 1-15,0-1-16,-21 0 0,21 0 0,0 0 15,-22 22-15,22-22 0,-21 0 16,21 0-16,-21 0 0,21 0 15,0 1-15,0-1 0,0 0 16,0-42 15,0 0-31,21-1 0,-21 1 16</inkml:trace>
  <inkml:trace contextRef="#ctx0" brushRef="#br1" timeOffset="147211.63">17674 6731 0,'0'-21'16,"0"42"-16,-21-42 0,21 42 47,0 0-32,21-21 1</inkml:trace>
  <inkml:trace contextRef="#ctx0" brushRef="#br1" timeOffset="147528.1">18203 6668 0,'0'-22'15,"-21"22"32,21 22-47,-21-1 0,21 0 0,0 0 16,-21 0-16,0 22 0,21-22 0,0 21 15,-22-21-15,1 22 0,21-1 16,0-21-16,-21 21 0,0 1 0,0-22 16,0 64-16,21-64 0,0 0 15,0 21-15,0-21 0,0 1 16,0-1-16,21-21 31,0 0-15,-21-21-16,21 21 15,0-22-15,-21 1 0</inkml:trace>
  <inkml:trace contextRef="#ctx0" brushRef="#br1" timeOffset="147736.45">17886 7006 0,'0'0'0,"-21"0"16,42 0 15,0 0-31,0 0 16,0 0-16,22 0 0,-22 0 15,21 0-15,-21 0 0,22-21 0,-1 21 16,0-21-16,1 21 0,-1-21 15,0 21-15,-21 0 0,22-21 0</inkml:trace>
  <inkml:trace contextRef="#ctx0" brushRef="#br1" timeOffset="148011.64">18690 6816 0,'-21'0'31,"0"0"-31,0 0 0,-1 21 15,1 0-15,0-21 0,21 21 16,-21 0-16,0 1 0,0-1 0,21 0 16,0 0-16,-22 21 0,22-20 0,-21-1 15,21 0-15,0 0 0,0 0 16,0 0-16,0 1 0,0-1 0,0 0 16,21-21-16,1 21 0,-1 0 0,0-21 15,21 0-15,-21 0 0,22 0 16,-22 0-16,21 0 0,1 0 15,-22 0-15,21 0 0,-21-21 0,22 0 16,-22 0-16,0 0 0,0-1 16,0 1-16,0 0 0</inkml:trace>
  <inkml:trace contextRef="#ctx0" brushRef="#br1" timeOffset="148480.4">19071 6837 0,'0'-42'16,"21"-85"-1,-42 296-15,42-360 0,-21 170 0,0 42 31,0 1-15,0 20-16,0-21 16,0 21-16,0-20 0,0 20 0,0-21 15,0 21-15,0 1 0,0-22 0,0 21 16,0-21-16,0 22 0,-21-22 16,21 0-16,0 21 0,-21-20 0,21-1 15,0 0-15,-21 0 16,0 0-16,21-42 31,0 0-15,0 0-16,0 0 15,0-1-15,21 1 0,0 0 0,0 0 16,0-21-16,0 20 0,1 1 16,20 0-16,-21 0 0,21 0 0,-20 0 15,20-1-15,0 22 0,1 0 16,-22 0-16,21 0 0,0 0 0,-20 0 15,20 22-15,-21-1 0,0 0 0,0 0 16,-21 0-16,0 22 0,0-22 16,0 0-16,0 0 0,0 0 0,0 0 15,-21 1-15,0-1 0,21 0 0,-21 0 16,0-21-16,0 21 0,-1-21 16,1 0-16,21 21 15,0-42 1,21 0-1,1 21-15</inkml:trace>
  <inkml:trace contextRef="#ctx0" brushRef="#br1" timeOffset="148795.67">19939 6668 0,'-21'0'0,"42"0"16,-42-22-16,63 22 31,-21-21-31,0 21 16,22 0-16,-22 0 0,21-21 15,1 21-15,-1 0 0,0 0 0,-21 0 16,22-21-16,-1 21 0,0 0 15,-20-21-15,20 21 0,-21 0 16,0 0-16,0 0 0,-42 0 31,0 0-31,0 0 0,0 0 16,0 0-16,-1 0 0</inkml:trace>
  <inkml:trace contextRef="#ctx0" brushRef="#br1" timeOffset="149048.22">20235 6646 0,'0'0'0,"0"22"0,0-1 0,0 0 15,0 0-15,0 0 0,0 0 16,0 1-16,0-1 0,-21 0 0,0 21 16,21-21-16,-21 1 0,21 20 0,0-21 15,-21 0-15,-1 22 0,22-22 16,-21 0-16,21 0 0,0 0 15,0 22-15,0-22 0,-21-21 0,21 21 16,0 0-16,0 0 16,21-21-1,0 0-15,1-21 16,-1 21-16,0-21 0,0 0 0</inkml:trace>
  <inkml:trace contextRef="#ctx0" brushRef="#br1" timeOffset="149447.44">20701 6858 0,'0'0'0,"0"-21"0,-21 21 15,0 0 1,-1 0-16,22 21 0,-21-21 16,0 21-16,0 0 0,0 1 0,0-1 15,-1 0-15,22 0 0,-21 0 0,0 0 16,21 1-16,-21-1 0,21 0 15,0 0-15,0 0 0,0 0 16,0 1-16,0-1 0,21-21 16,0 0-16,22 0 0,-22 0 15,0 0-15,21 0 0,-21 0 0,22-21 16,-22 21-16,0-22 0,21 1 16,-20 21-16,-1-21 0,21 0 15,-21 0-15,0 21 0,-21-21 0,22-1 16,-1 1-16,-21 0 0,21-21 15,-21 21-15,0-1 0,0 1 0,0 0 16,0 0-16,-21 21 16,0 0-16,-1 0 15,1 0-15,0 0 0,0 0 0,0 21 16,21 0-16,-21-21 0,-1 21 16</inkml:trace>
  <inkml:trace contextRef="#ctx0" brushRef="#br1" timeOffset="149787.91">21442 6519 0,'0'0'0,"0"-21"0,-21 21 0,-1 0 31,22 21-15,-21 1-16,21-1 0,-21 0 0,0 21 15,21 1-15,0-22 0,-21 21 16,21 0-16,-21 1 0,21-1 0,-22 0 16,22 1-16,0-1 0,0-21 0,0 22 15,0-22-15,0 21 0,0-21 16,0 0-16,0 1 0,0-1 0,0 0 15,22-21 1,-1 0 0,0 0-16,0 0 0,0-21 15,0 0-15,1-1 0,20 1 16</inkml:trace>
  <inkml:trace contextRef="#ctx0" brushRef="#br1" timeOffset="150095.44">21844 6583 0,'21'-21'0,"-42"42"0,63-42 15,-21 21 1,1 0-16,-1 0 0,21 0 16,-21 0-16,0 0 0,22 0 0,-22 0 15,21 0-15,-21 21 0,1-21 16,20 21-16,-21 0 0,0 22 15,0-22-15,-21 21 0,0-21 16,0 22-16,0-1 0,0 0 0,0 1 16,-21-22-16,0 21 0,-21 0 0,21-20 15,-22 20-15,22-21 0,-21 21 16,21-20-16,-22-1 0,22 0 0,0 0 16,0 0-16,0 0 0,21 1 0,-22-22 15,22 21-15</inkml:trace>
  <inkml:trace contextRef="#ctx0" brushRef="#br1" timeOffset="151272.48">13716 10033 0,'0'-21'16,"-21"21"15,0 21-15,21 21-1,0-20-15,0-1 0,0 21 16,0 0-16,0 1 0,0-1 0,0 0 16,0 22-16,0 21 0,0-22 15,0-21-15,0 1 0,0-22 16,0 21-16,0 1 15,0-22-15,0 0 0,21-21 32,-21-21-32,21 0 15</inkml:trace>
  <inkml:trace contextRef="#ctx0" brushRef="#br1" timeOffset="151579.93">14033 10308 0,'0'0'16,"0"43"-1,0-22-15,0 0 0,22-21 16,-22 21-16,21-21 16,0 0-16,0 0 15,0 0-15,0 0 0,1-21 16,-1 0-16,0 0 15,-21-1-15,0 1 16,-21 21 0,0-21-16,-1 21 0,1 0 15,0 0-15,0 0 16,0 0-16,0 0 16,21 21-16</inkml:trace>
  <inkml:trace contextRef="#ctx0" brushRef="#br1" timeOffset="154268.4">14626 10626 0,'0'0'0,"0"21"0,21-21 31,0 0-15,1-21-16,-1 0 0,21-1 16,-21 1-16,0 0 0,1 0 15,20 0-15,0-43 0,-21 43 16,1 0-16,-1-21 0,0 20 15,-21-20-15,0 21 0,0 0 0,0-22 16,0 22-16,0 0 0,0 0 0,-21 0 16,0 21-16,-1 0 15,1 0-15,0 0 0,0 21 16,0 0-16,0 0 0,-1 0 16,22 22-16,-21-1 0,21-21 0,-21 43 15,21-22-15,0 0 0,0 1 16,0-1-16,0 0 0,21 1 0,0-22 15,1 0-15,-1 21 0,21-20 16,-21-22-16,0 21 0,22 0 0,-22-21 16,21 0-16,-21 0 0,22 0 0,-22 0 15,0 0-15,0-21 0,0 0 16,1 21-16,-1-22 0,0 1 0,-21 0 16,0 0-16,21 0 0,-21-22 0,21 1 15,-21 0-15,21 21 0,1-22 16,-1 1-16,0 0 0,0-1 15,0 22-15,0-21 0,22 21 0,-22-1 16,21 22-16,-21-21 0,22 21 16,-22 0-16,0 0 0,0 0 0,0 0 15,22 21-15,-43 1 0,21-1 0,-21 0 16,0 0-16,0 0 0,0 22 16,0-22-16,0 21 0,0 0 0,0-20 15,-21 20-15,21-21 0,-21 21 0,-1-20 16,1-1-16,21 0 0,-21 0 15,21 0-15,-21 0 0,0-21 16,42-21 15,0 0-31,0 0 16,0 0-16,-21 0 0,22-22 0,-1 22 16,0-21-16,0-1 0,-21 22 15,21-21-15,0 0 0,1 20 0,-22 1 16,0-21-16,21 21 0,-21 0 15,21-1-15,-42 22 32,0 0-32,21 22 15,-22-1-15,1 0 16,21 21-16,-21-21 0,21 22 16,0-22-16,-21 21 0,21 1 0,-21 20 15,21-21-15,0-20 16,0-1-16,0 0 0,0 21 0,0-21 15,21-21-15,0 22 0,0-1 0,22-21 16,-22 0-16,21 0 0,-21 0 16,22 0-16,-1 0 0,0 0 0,22 0 15,-22-21-15,0-1 0,1 22 0,-1-21 16,22-21-16,-43 21 16,0 0-16,0-22 0,-21 22 0,0-21 15,0 21-15,0-22 0,0 22 0,0-21 16,0 21-16,0-1 15,-21 1-15,21 0 0,-21 21 0,0 0 16,-1 0-16,1 0 0,0 0 16,21 21-16,-21 22 15,21-22-15,-21 0 0,21 0 0,0 21 16,0-20-16,0 20 0,0-21 0,0 21 16,0-20-16,0-1 0,0 0 15,0 0-15,21 0 0,0-21 0,0 21 16,0 1-16,1-22 0,-1 0 0,0 0 15,21 0-15,-21 0 0,22 0 16,-22 0-16,0-22 0,0 22 16,0-21-16,1 21 0,-1-21 15,0 0-15,-21 0 0,21 0 16,0-1-16,-21-20 0,21 21 0,1-21 16,-22 20-16,21-20 0,0 21 0,0 0 15,-21 0-15,21-1 0,0 1 16,1 21-16,-1 0 0,0 0 0,0 0 15,0 0-15,0 0 0,-21 21 16,0 1-16,0-1 16,0 0-16,0 0 15,0 0-15,22-42 47,-22 0-31,0 0-16,0 0 15,0-1-15,0 1 16,0 0-16,-22 21 16,1 0-16,0 0 15,0 0-15,0 0 16,21 21-16,-21-21 0,-1 43 0,1-22 16,21 0-16,-21 0 15,0 21-15,0-20 0,0 20 0,-1-21 0,22 21 16,-21-20-16,21 20 0,-21-21 15,21 0-15,0 0 0,0 22 16,0-22-16,21 0 0,0-21 16,1 0-16,-1 21 0,21-21 0,-21 0 15,0 0-15,22 0 0,-22 0 16,21 0-16,-21 0 0,22-21 0,-1 21 16,-21-21-16,22 0 0,-22 0 0,0 21 15,21-43-15,-21 22 0,1 0 16,-1-21-16,0 20 0,0-20 15,-21 21-15,21-21 0,0 20 0,-21 1 0,0 0 16,0 0-16,0 0 16,0 42-1,0 0 1,0 0-16,-21 0 0,21 1 16,-21 20-16,21-21 0,-21 0 0,21 0 15,0 22-15,0-22 0,0 0 0,0 0 16,0 0-16,0 1 0,0-1 15,21 0-15,0-21 16,0 0-16,1 0 0,20 0 16,-21 0-16,21 0 0,-20 0 0,20 0 15,-21 0-15,0 0 0,22-21 16,-22 0-16,0-1 0,0 22 0,0-42 16,0 21-16,1 0 0,-1 0 0,-21-22 15,21 22-15,-21-21 0,21-1 16,-21 22-16,0 0 0,0-21 0,0 21 15,0-1-15,0 44 32,0-1-32,0 0 0,0 0 0,0 0 15,-21 22-15,21-22 0,-21 0 16,21 21-16,0-21 0,0 1 0,0-1 16,0 0-16,0 0 0,0 0 0,0 0 15,0 1-15,21-22 16,0 0-16,0 0 15,0 0-15,1 0 0,-1 0 0,0 0 16,0-22-16,0 22 0,0-21 16,1 0-16,-1 0 0,-21 0 15,21 0-15,0-1 0,0-20 0,-21 21 16,21-21-16,1-1 0,-1 1 0,0 0 16,-21-1-16,21 1 0,-21 0 15,21-1-15,-21 22 0,0-21 0,0-1 16,0 22-16,-21 21 31,21 21-31,-21 1 16,0-1-16,21 0 0,0 21 0,0-21 15,0 22-15,0-1 0,0-21 16,-21 22-16,21-1 0,0-21 0,0 21 16,0-20-16,0 41 0,0-42 15,0 22-15,0-22 0,0 0 16,0 0-16,21 0 0,0 0 15,0-21-15,0 0 0,0 0 16,1 0-16,-1 0 0,0 0 16,0 0-16,0 0 0,22-21 0</inkml:trace>
  <inkml:trace contextRef="#ctx0" brushRef="#br1" timeOffset="154684.47">18648 10308 0,'0'0'0,"0"21"0,0 1 15,0-1 1,21-21-16,0 0 0,0 0 16,0 0-16,1 0 0,-1 0 15,0 0-15,0 0 0,0 0 0,0-21 16,1-1-16,-1 22 0,-21-21 15,21 0-15,-21 0 16,0 0-16,0 0 16,-21 21-1,0 0-15,-1 0 0,1 0 16,0 0-16,-21 0 0,21 21 0,-1 0 16,1 0-16,0 21 0,0-20 0,0 20 15,0-21-15,21 21 0,0 1 16,-22-22-16,22 21 0,0-21 0,0 22 15,0-22-15,0 0 0,0 0 16,22-21-16,-1 21 16,0-21-16,21 0 0,-21 0 15,1 0-15,-1 0 0,0 0 0,21 0 16,-21-21-16,1 21 0,-1-21 16,0 0-16,0 21 0</inkml:trace>
  <inkml:trace contextRef="#ctx0" brushRef="#br1" timeOffset="154978.76">18076 10118 0,'0'0'0,"-21"21"0,0-21 0,0 21 16,21 0 0,21-21-1,0 0-15,0 0 0,22 0 0,-22 0 16,21 0-16,0 0 0,1 0 16,-1 0-16,0 0 0,1 0 0,-1 0 15,0 0-15,1 0 0,-22 0 0,21 0 16,-21-21-16,1 21 0,-1-21 15</inkml:trace>
  <inkml:trace contextRef="#ctx0" brushRef="#br1" timeOffset="155824.47">19664 10118 0,'63'0'31,"-42"0"-31,1 0 0,-1 0 0,0 0 16,0 0-16,21-21 0,-20 21 0,-22-22 16,21 22-16,-21-21 0,21 21 0,-21-21 15,0 0-15,-21 0 16,0 21-16,-1 0 15,1-21-15,0 21 0,0 0 0,0 0 16,-22 0-16,22 0 0,0 0 16,0 0-16,0 21 0,-22-21 0,43 21 15,-21 0-15,0 0 0,21 0 16,0 1-16,0-1 0,0 0 0,0 0 16,0 0-16,0 0 0,21 1 0,0-1 15,1 0-15,-1 0 0,0 0 16,0 0-16,0 1 0,0 20 0,1-21 15,-1 0-15,0 0 0,0 1 0,-21-1 16,0 0-16,0 0 0,0 0 16,0 0-16,0 1 0,0-1 15,-21 0-15,0-21 0,0 21 0,-1 0 16,-20-21-16,21 0 0,-21 21 16,20-21-16,-20 0 0,0 0 0,-1 0 15,22 0-15,-21 0 0,21 0 0,-22-21 16,22 0-16,0 21 0,0-21 15,21 0-15,0 0 0,-21-1 0,21 1 16,0 0-16,0 0 0,0 0 16,21 21-1,0 0 1,0 0-16,0 0 16,1 0-16,-1 0 15,0 0-15,0 0 0</inkml:trace>
  <inkml:trace contextRef="#ctx0" brushRef="#br1" timeOffset="156128.03">20193 10181 0,'0'0'0,"0"-42"31,-21 42-31,0 0 15,-1 21-15,1-21 16,21 21-16,-21 0 0,21 22 0,0-22 16,-21 0-16,0 21 0,21 1 15,-21-22-15,21 21 0,0-21 0,0 22 16,-22-22-16,22 0 0,0 21 16,0-20-16,0-1 0,0 0 15,0 0-15,22-21 0,-1 0 16,0 0-16,0 0 15,0 0-15,0 0 0,1 0 0,-1-21 16,0 0-16,0 21 0</inkml:trace>
  <inkml:trace contextRef="#ctx0" brushRef="#br1" timeOffset="156532.88">20426 10329 0,'0'0'0,"0"-42"31,0 21-31,0 0 16,21 21-1,21 0 1,-21 0-16,1 0 0,-1 0 0,0 0 16,21 0-16,-21 21 0,1 0 15,-1 0-15,0 0 0,0 1 0,0-1 16,-21 0-16,0 21 0,0-21 0,0 1 15,0 20-15,0-21 0,-63 43 16,42-64-16,-1 21 16,-20-21-16,21 0 0,0 0 15,0 0-15,21-21 32,0-1-32,0 1 0,0 0 0,0 0 15,0 0-15,21 0 16,0-1-16,0 1 0,-21-21 0,21 21 0,0 0 15,1-1-15,-1 1 0,0 21 16,0-21-16,0 0 0,0 21 16,1 0-16,-1-21 0,0 21 0,0 0 15,21 0-15,-20 0 0</inkml:trace>
  <inkml:trace contextRef="#ctx0" brushRef="#br1" timeOffset="156777.6">21188 10245 0,'0'21'0,"0"0"16,0 0-16,0 0 15,0 1-15,0-1 0,0 0 16,-21 0-16,21 0 0,0 0 0,0 1 16,-22-1-16,22 0 0,-21 0 0,21 0 15,-21 0-15,21 1 0,-21-22 16,21 21-16,0 0 0,0 0 15,0-42 17,0 0-32,21 0 15</inkml:trace>
  <inkml:trace contextRef="#ctx0" brushRef="#br1" timeOffset="157117.42">21272 10054 0,'0'0'0,"0"-21"0,-21 21 0,0 0 16,0 0-16,0 0 15,21 21 1,0 0 0,21-21-1,0 0 1,0 0-16,0 0 15,1 0-15,-22-21 16,21 21-16,-21-21 0,0 0 16,0 0-1,-21 21-15,-1 0 16,1 0-16,0 0 16,0 0-16,0 0 0,21 21 15,0 0 1,0 0-16,0 0 15,0 1-15,0-1 0</inkml:trace>
  <inkml:trace contextRef="#ctx0" brushRef="#br1" timeOffset="157496.41">21505 10160 0,'0'-21'0,"0"42"32,0 0-17,0 22-15,0-22 0,0 0 16,0 21-16,0 1 16,0-1-16,0 0 0,0 1 0,21-1 15,-21 0-15,0 22 0,0-22 0,0 0 16,0 22-16,0-22 0,0 1 15,0-1-15,-21 0 0,21 22 0,-21-22 16,21 0-16,-21 1 0,0-1 0,0 22 16,21-22-16,-22 0 0,1-21 0,0 22 15,0-1-15,21-21 0,-21 0 16,0 1-16,21-1 0,0 0 16,-22-21-16,22 21 0,-21-21 15,21-21 1,0 0-16,0 0 15,0-1-15,21-20 0,1 21 0,-22-21 16,21-1-16,0 1 0</inkml:trace>
  <inkml:trace contextRef="#ctx0" brushRef="#br1" timeOffset="157832.28">21590 10308 0,'0'0'0,"0"-42"0,0 21 15,0 0-15,0-1 0,21 1 16,0 0-16,0 21 0,1-21 0,20 0 16,-21 21-16,21 0 15,-20 0-15,20 0 0,-21 0 0,21 0 16,1 0-16,-22 0 0,0 21 0,21 0 16,-20 0-16,-22 0 0,0 1 15,0-1-15,0 0 0,0 21 0,0-21 16,-22 1-16,1-1 0,0 0 15,0 21-15,-43-21 0,22 1 16,0-1-16,-1 0 0,1-21 16,21 0-16,0 21 0,-22-21 0,22 0 15,0 0-15,42 0 32,0-21-32,1 21 15,-1-21-15,0 0 0,0 21 16</inkml:trace>
  <inkml:trace contextRef="#ctx0" brushRef="#br1" timeOffset="158144.45">22437 9970 0,'0'0'0,"0"-22"15,0 1 1,0 42-1,-22 1 1,22-1-16,-21 0 0,0 0 16,21 21-16,0-20 0,-21 20 0,0 0 15,0-21-15,21 22 0,-22-1 0,22 0 16,-21 1-16,21-22 0,-21 21 16,21-21-16,0 1 0,0 20 0,0-21 15,0 0-15,0 0 0,21-21 31,0 0-31,1 0 0,-1 0 16,0 0-16,0-21 0,0 0 16,0 21-16,1-21 0,-1 0 15</inkml:trace>
  <inkml:trace contextRef="#ctx0" brushRef="#br1" timeOffset="158349.38">22246 10139 0,'0'0'0,"21"0"47,0 0-47,1 0 0,-1 0 16,21 0-16,-21 0 0,22 0 15,-22 0-15,21 0 0,0 0 0,1 0 16,20 0-16,-20 0 0,-1-21 0,21 21 15</inkml:trace>
  <inkml:trace contextRef="#ctx0" brushRef="#br1" timeOffset="158640.35">23368 9970 0,'0'0'0,"-64"0"15,43 0-15,0 0 0,0 0 16,0 0-16,0 21 16,-1 0-16,22 0 0,0 0 15,-21 0-15,0 22 0,21-22 0,-21 21 16,21 1-16,0-22 0,-21 21 16,21 0-16,0 1 0,0 20 15,0-42-15,0 1 0,0 20 0,0-21 16,0 0-16,21 0 15,0 1-15,0-22 0,0 0 16,1 0-16,-1 0 0,0 0 16,0 0-16,0-22 0</inkml:trace>
  <inkml:trace contextRef="#ctx0" brushRef="#br1" timeOffset="158936.47">23707 9948 0,'0'0'0,"0"-21"0,21 21 16,0 0-16,0 0 0,0-21 15,0 21 1,1 0-16,-1 0 0,0 21 0,0 0 16,0-21-16,0 22 0,1 20 0,-1-21 15,-21 0-15,21 22 0,-21-22 16,21 21-16,-21 0 0,0 1 0,0-22 15,0 21-15,0 1 0,0-1 16,-21-21-16,0 21 0,21-20 0,-21 20 16,-1-21-16,1 0 0,0 0 0,0-21 15,0 22-15,0-1 0,-1-21 16,1 0-16,0 21 0,0-21 0,0 0 16,0 0-16</inkml:trace>
  <inkml:trace contextRef="#ctx0" brushRef="#br1" timeOffset="160135.48">13589 11599 0,'-21'0'0,"0"0"15,-1 0-15,1 0 16,0 0-16,0 0 0,0 0 16,0 0-1,21-21 1,21 0-1,0 21-15,0 0 0,0-21 16,0 21-16,1 0 0,-1 0 16,0 0-16,0 0 0,0 21 15,0 0-15,-21 0 16,0 1-16,22-1 0,-22 21 0,21-21 16,-21 22-16,0-22 0,0 21 0,0 22 15,-21-22-15,-1 0 16,1 1-16,0-1 0,0 0 0,-43 22 15,22-43-15,21 21 0,-21-21 16,-1 1-16,22-1 0,-21-21 16,21 21-16,-1-21 0,1 0 0,0 0 15,0 0-15,0 0 0,21-21 16,-21 0-16,21-1 16,-22 1-16,22 0 0,0 0 0,0-21 15,0 20-15,0 1 0,0 0 0,0 0 16,0-21-16,0 20 0,0 1 15,0 0-15,22 21 16,-1 0-16,0 0 0,0 0 0,0 0 16,0 0-16,1 0 0,-1 21 15,0 0-15,21 1 0,-21-1 0,1 0 16,-1 0-16,0 0 0,0 0 0,-21 1 16,21-1-16,0 0 0,-21 0 15,0 0-15,22 0 0,-22 1 16,21-22-16,-21-22 47</inkml:trace>
  <inkml:trace contextRef="#ctx0" brushRef="#br1" timeOffset="160336.62">13928 11959 0,'0'0'0,"21"0"79,-21 21-79,21-21 0,0 0 15,0 0-15,0 0 0,1 0 16</inkml:trace>
  <inkml:trace contextRef="#ctx0" brushRef="#br1" timeOffset="162680.16">14457 12192 0,'0'0'0,"0"-21"47,21 21-31,0-21-16,0 0 0,0-1 0,-21 1 15,43 0-15,-22 0 0,0 0 0,0 0 16,0-1-16,-21 1 0,22 0 15,-22-21-15,21 21 0,-21-1 16,0 1-16,0 0 0,0 0 0,0 0 16,0 0-16,-21 21 15,-1 0-15,1 0 16,0 21-16,0-21 0,21 21 16,-21 0-16,21 0 0,0 22 15,0-22-15,0 21 0,0 0 0,0-20 16,0 20-16,0 0 0,0-21 15,0 22-15,0-22 0,0 0 0,0 0 16,0 0-16,21-21 0,0 22 16,0-22-16,0 0 15,1 0-15,-22-22 0,0 1 16,21 0-16,-21 0 0,21 0 16,-21 0-16,21-1 0,-21-20 15,0 21-15,21-21 0,0 20 16,1-20-16,-1 21 0,0 0 0,0 0 15,0-1-15,0 1 0,1 0 16,20 21-16,0 0 0,-21 0 0,22 0 16,-22 0-16,21 0 0,-21 0 0,22 21 15,-22 0-15,-21 1 0,0 20 16,0-21-16,0 21 0,0-20 0,0 20 16,0-21-16,-21 21 0,0-20 0,21 20 15,-22-21-15,1 0 0,0 0 16,0 1-16,0-1 0,21 0 0,-21-21 15,21-21 1,0 0 0,21-1-16,-21 1 15,21 0-15,0-21 0,0 21 0,22-22 16,-22 22-16,0-21 0,21-1 16,-21 22-16,1-21 0,-1 21 0,21-22 15,-21 22-15,-21 0 0,21 0 0,-21 0 16,0 0-1,-21 21 1,21 21-16,-21 0 0,0 0 16,0 0-16,0 0 0,21 1 15,-22-1-15,1 63 16,0-62-16,21 20 0,0 0 0,0-21 16,0 22-16,0-22 0,0 21 15,0-21-15,0 1 0,0-1 0,21-21 16,0 21-16,22-21 0,-22 0 0,21 0 15,-21 0-15,22 0 0,-1 0 16,0-21-16,1 0 0,-1 21 0,0-22 16,1 1-16,-1 0 0,-21-21 0,22 21 15,-22-1-15,0 1 0,0-21 16,0 21-16,-21-22 0,0 22 0,0 0 16,0 0-16,0 0 0,0 0 0,-21 21 15,21-22 1,-21 22-16,0 0 0,0 0 0,-1 0 15,22 22-15,-21-22 0,21 21 0,-21 0 16,21 0-16,0 21 0,0-20 16,0-1-16,0 21 0,0-21 0,0 22 15,0-22-15,0 0 0,0 21 0,0-21 16,0 1-16,21-22 0,-21 21 16,21 0-16,1-21 0,-1 0 0,0 0 15,0 0-15,0 0 0,0 0 0,1 0 16,-1 0-16,0-21 0,21 0 15,-21 21-15,1-22 0,-1 1 0,0 0 16,0 0-16,0-21 0,0 20 16,1-20-16,-1 21 0,0-21 15,-21 20-15,21-20 0,0 21 0,0 0 16,-21 0-16,22-1 0,-1 1 0,0 21 16,0 0-16,0 0 0,0 0 15,1 0-15,-1 0 0,0 21 16,-21 1-16,0-1 15,0 0-15,0 0 16,0-42 31,0 0-31,0 0-16,0-1 0,-21 22 15,21-21-15,0 0 16,-21 0-16,-1 21 0,1 0 0,0-21 15,0 21-15,0 0 16,0 0-16,-1 0 0,1 21 16,21 0-16,-21 0 0,0 0 0,0 1 15,21-1-15,-21 21 0,21-21 0,-22 64 16,22-64-16,-21 21 16,21 1-16,0-22 0,0 21 0,0-21 15,0 22-15,0-22 0,21 0 16,1 0-16,-1-21 0,0 21 15,21 1-15,-21-22 0,22 0 0,-1 0 16,0 0-16,1 0 0,-1 0 0,0 0 16,1-22-16,-1 1 0,0 0 15,1 0-15,-22 0 0,0 0 0,21-1 16,-20 1-16,-1-21 0,0-22 16,-21 22-16,21 21 0,-21-21 15,0-1-15,0 22 0,0 0 0,0 0 16,0 0-16,0 42 31,0 0-31,0 0 16,0 21-16,0-20 0,-21 20 0,21-21 15,0 21-15,0-20 0,0 20 16,0-21-16,0 0 0,0 0 0,0 22 16,0-22-16,21 0 0,0-21 15,0 0-15,1 0 16,-1 0-16,0 0 0,0 0 0,0 0 15,0 0-15,22-42 0,-1 42 16,-21-21-16,0-1 0,-21-20 16,22 21-16,-1 0 0,0-43 15,-21 22-15,0 0 0,0 20 16,0-20-16,0 21 0,0 0 0,0 0 16,0 42-1,-21 0 1,21 0-16,0 21 0,0-20 15,-21 20-15,21-21 0,-22 21 0,22-20 16,0 20-16,0-21 0,0 0 0,0 0 16,0 1-16,0-1 0,0 0 15,0 0-15,22-21 0,-1 0 16,0 0-16,0 0 0,0 0 0,22 0 16,-22 0-16,0 0 0,0-21 15,0 0-15,22 0 0,-22-1 16,0 1-16,0 0 0,0-21 0,0-1 15,1 1-15,-1 0 0,-21-1 0,21 1 16,-21 0-16,21-43 16,-21 43-16,0 21 0,0-22 15,0 22-15,0 0 0,0 0 0,0 0 16,0 42 0,0 0-16,0 0 0,0 0 0,0 22 15,-21-22-15,0 21 0,0 0 16,21 22-16,-22-22 0,22 1 15,0-1-15,0 0 0,-21-21 0,21 22 0,0-1 16,0-21-16,0 0 0,0 1 16,0-1-16,0 0 0,21 0 15,1-21 1,-1 0-16,0 0 0,0 0 0,-21-21 16</inkml:trace>
  <inkml:trace contextRef="#ctx0" brushRef="#br1" timeOffset="163103.88">17970 12065 0,'-42'42'16,"63"-42"15,0 0-31,1 0 0,-1 0 0,0 0 15,0 0-15,0-21 0,0 0 0,1 21 16,-1-21-16,21 0 0,-21 0 16,0 21-16,-21-22 0,22 1 0,-22 0 15,0 0-15,0 0 0,0 0 0,0-1 16,-22 22 0,1 0-16,0 0 0,0 0 0,0 0 15,0 0-15,-1 22 0,1-1 0,0 0 16,0 21-16,0-21 0,0 22 15,-1-22-15,22 21 0,0-21 16,0 22-16,0-22 0,0 42 16,0-41-16,0-1 0,0 0 15,0 0-15,22-21 16,-1 0-16,0 0 0,21 0 0,-21 0 16,1 0-16,-1 0 0,21-21 0,-21 21 15,22-21-15,-1 0 0,-21-1 16,21 1-16,-20 0 0,20 0 0,-21-21 15</inkml:trace>
  <inkml:trace contextRef="#ctx0" brushRef="#br1" timeOffset="163377.38">17357 11726 0,'0'0'16,"0"22"-16,21-22 15,0 0-15,0 0 0,21 0 16,1 0-16,-1 0 0,0 0 0,22-22 16,-22 22-16,1 0 0,-1 0 15,0-21-15,1 21 0,-1 0 0,0 0 16,-21 0-16,1 0 0,-1 0 0,0 0 15,-21-21 1</inkml:trace>
  <inkml:trace contextRef="#ctx0" brushRef="#br1" timeOffset="164251.39">19135 11578 0,'0'0'0,"-22"0"31,1 0-31,0 0 15,0 21 1,21 1-16,-21-1 0,21 0 0,0 0 16,-21 0-16,21 22 0,-22-22 15,22 0-15,0 21 0,-21 1 0,0-22 16,0 21-16,21-21 0,-21 22 0,0-22 16,21 21-16,0-21 0,-22 0 15,1 1-15,21-1 0,0 0 0,0-42 47,0 0-47,0-1 0,0 1 16,21 0-16,-21 0 0,22-21 15,-1 20-15,0-20 0,0 0 0,-21 21 16,21-22-16,0 1 0,1 0 0,-1-1 16,-21 22-16,21-21 0,0-1 15,-21 22-15,21-21 0,-21 21 0,0 0 16,0-1-16,21 22 15,-21 22 1,0-1-16,22 21 0,-22-21 16,21 22-16,0-22 0,-21 21 15,0-21-15,0 22 0,21-1 16,-21-21-16,0 21 0,0 1 0,21-1 16,-21-21-16,0 22 0,0-22 0,0 0 15,0 0-15,0 0 0,0 0 16,0 1-16,0-44 31</inkml:trace>
  <inkml:trace contextRef="#ctx0" brushRef="#br1" timeOffset="164471.46">18902 11853 0,'0'0'15,"21"0"1,0 0 0,0 0-16,22 0 15,-22 0-15,0 0 0,21 0 0,1 0 16,-22 0-16,21 0 0,0 0 0,-20 0 16,20-21-16,-21 21 0,21 0 15,-20 0-15,-1-21 0,0 21 0,0 0 16,0 0-16,0-21 0,1 21 15</inkml:trace>
  <inkml:trace contextRef="#ctx0" brushRef="#br1" timeOffset="164896.51">19854 11684 0,'21'0'0,"-42"0"0,64-21 0,-22 21 16,0 0-16,-21-21 0,21 21 15,-42 0 1,0 0-16,0 0 15,-22 0-15,22 0 0,0 0 0,-21 0 16,20 21-16,-20-21 16,21 21-16,0 0 0,0-21 0,-1 21 15,1 1-15,21-1 0,0 0 16,0 0-16,0 0 16,21-21-16,1 21 0,-1-21 0,0 22 15,21-22-15,-21 21 0,1-21 16,20 21-16,-21-21 0,0 21 0,22 0 15,-22-21-15,0 21 0,-21 1 16,21-22-16,-21 21 0,0 0 16,0 0-16,-21-21 15,0 0-15,-22 21 0,22-21 0,-21 0 16,0 0-16,-1 0 0,22 0 16,-21 0-16,-1 0 0,1 0 0,21 0 15,0 0-15,0 0 0,-1 0 0,1 0 16,21-21-1,0 0-15,21 21 0,1 0 16,-1 0-16,0-21 0,21 21 0,-21 0 16,22-21-16,-22 21 0,21-22 15</inkml:trace>
  <inkml:trace contextRef="#ctx0" brushRef="#br1" timeOffset="165544.16">20235 11726 0,'0'-21'32,"0"42"-17,-21-21-15,0 22 0,21-1 0,0 0 16,0 0-16,-21 0 0,21 0 16,-21 1-16,21-1 0,0 0 0,0 0 15,0 21-15,0-20 0,0-1 0,0 0 16,0 0-16,0 0 15,21 0-15,0-21 0,0 0 0,0 0 16,0 0-16,22 0 0,-22 0 0,21 0 16,1 0-16,-22-21 15,21 0-15,0 0 0,-20 21 0,20-21 16,-21 0-16,0-22 0,0 22 0,1 0 16,-1 0-16,0 0 0,-21-1 15,0 1-15,0 0 0,0 0 0,0 0 16,0 42 31,-21 0-47,21 0 0,0 22 15,-21-22-15,21 0 16,0 21-16,0 1 0,-22-1 0,22 0 16,-21 1-16,0-22 0,21 42 0,-21-20 15,21-1-15,0 0 0,0 1 16,0-1-16,0 0 0,0 22 0,0-22 15,0 0-15,-21 1 0,21 20 0,-21-20 16,21-1-16,0 0 0,-22 1 16,1-1-16,21 0 0,-21-21 0,0 22 15,0-22-15,0 0 0,-1 0 0,1 0 16,-21-21-16,21 0 0,0 22 0,-22-22 16,22 0-16,-21 0 0,21 0 15,-22-22-15,1 1 0,0 21 0,20-21 16,-41-21-16,42 21 15,-22-1-15,43 1 0,0 0 16,0 0-16,0 0 0,0-22 0,0 22 16,0 0-16,0-21 0,22 21 15,20-1-15,-21-20 0,0 21 0,22-21 16,-1-1-16,0 1 0</inkml:trace>
  <inkml:trace contextRef="#ctx0" brushRef="#br1" timeOffset="166059.87">20913 11748 0,'0'-22'0,"0"44"47,0-1-47,0 0 0,0 0 16,0 0-16,0 22 0,0-22 15,0 0-15,0 21 0,0-21 0,0 1 16,0-1-16,0 0 0,0 0 16,0 0-16,-22 0 0,22 1 15,-21-22 1,21-22 0,0 1-1,0 0-15,0 0 0,0 0 0,0 0 16,0-1-16,0 1 0,0-21 15,21 21-15,1 0 0,-1-1 0,-21 1 16,21 0-16,21 0 0,-21 0 0,1 0 16,-1 21-16,21-22 0,-21 22 15,22-21-15,-22 21 0,21 0 0,-21 0 16,22 0-16,-22 21 0,0 1 0,0-1 16,0-21-16,0 21 0,-21 0 15,0 21-15,0-20 0,0-1 16,0 0-16,-21 0 0,0 0 0,0 0 0,0 1 15,0-1-15,21 0 16,-22 0-16,1-21 0,0 21 0,42-42 47,0 0-31,1 21-16,-22-21 0</inkml:trace>
  <inkml:trace contextRef="#ctx0" brushRef="#br1" timeOffset="166343.7">21802 11726 0,'0'0'0,"0"-21"16,-22 21 0,1 0-16,0 0 15,0 0-15,0 0 0,-22 21 0,22-21 16,0 22-16,0-1 0,0 0 0,0 0 15,-1 0-15,1 0 0,21 1 16,-21 20-16,21-21 0,0 0 0,0 22 16,0-22-16,0 0 0,0 0 15,21 0-15,0-21 0,1 21 16,-1 1-16,21-22 0,-21 0 16,0 0-16,1 0 0,-1 0 0,0 0 15,0-22-15,0 22 0,0-21 16,1 0-16,-1 0 0,0 21 0</inkml:trace>
  <inkml:trace contextRef="#ctx0" brushRef="#br1" timeOffset="167052.29">22310 11684 0,'42'-21'31,"-21"21"-31,0-21 0,0 0 16,1 21-16,-22-22 15,21 22-15,-21-21 0,21 0 0,-21 0 16,0 0-16,0 0 15,0-1-15,0 1 16,0 0-16,-21 21 0,0-21 16,-1 21-16,1 0 0,0 0 15,0 0-15,0 0 0,0 21 16,-1 0-16,1-21 0,0 21 16,0 1-16,0-1 0,0 0 0,21 0 15,0 0-15,0 22 0,0-22 16,0 0-16,0 0 0,0 0 0,0 0 15,21 1-15,-21-1 0,21 0 0,0 0 16,0 0-16,-21 0 0,21 1 16,1-1-16,-22 0 0,21 0 0,-21 0 15,0 0-15,0 1 0,0-1 0,0 0 16,-21-21-16,-1 21 0,1-21 16,-21 0-16,21 21 0,0-21 0,-1 0 15,-41 0-15,42 0 16,0 0-16,-22 0 0,22 0 15,21-21-15,-21 21 0,21-21 0,-21 0 16,21 0-16,0-1 16,21 1-1,0 21-15,0 0 16,0-21-16,1 21 16</inkml:trace>
  <inkml:trace contextRef="#ctx0" brushRef="#br1" timeOffset="167779.89">22839 11663 0,'0'0'0,"0"-21"0,-21 21 15,-1 0-15,1 0 16,0 0-16,0 0 0,0 21 15,0-21-15,21 21 0,-22 0 16,1 0-16,21 1 0,0-1 0,-21 0 16,21 0-16,-21 21 0,21-20 15,0-1-15,0 21 0,0-21 16,0 0-16,0 22 0,0-22 0,0 0 16,21 0-16,0 0 0,0-21 15,1 0-15,-1 0 0,21 0 16,-21 0-16,22 0 0,-22 0 0,21 0 15,-21 0-15,22-21 0,-22 0 0,21 0 16,-21 0-16,0 0 0,1-1 16,-1 1-16,0-21 0,0 21 0,-21 0 15,0-22-15,0 22 0,0 0 0,0 0 16,0 0-16,-21-1 16,0 22-16,0 0 15,-1 22-15,22-1 16,-21 0-16,21 0 0,0 0 15,0 0-15,0 22 0,0-22 16,0 0-16,0 0 0,21 0 0,-21 1 16,22-1-16,-1 0 0,0 0 15,0-21-15,0 21 0,0-21 0,1 0 16,-1 0-16,0 0 0,0 0 16,0 0-16,0 0 0,1 0 0,-1-21 15,0 0-15,0 21 0,0-21 0,0 0 16,1-1-16,-1 1 0,0-21 15,0 21-15,0 0 0,0-1 16,-21 1-16,0 0 0,22 0 0,-22 0 16,21 21-16,-42 21 31,-1-21-31,22 21 16,0 0-16,0 0 0,-21 1 0,21 20 15,-21-21-15,21 0 0,0 0 16,0 1-16,-21-1 0,21 0 15,21-21 17,0 0-32,-21-21 0,21 0 15,-21-1-15</inkml:trace>
  <inkml:trace contextRef="#ctx0" brushRef="#br1" timeOffset="167964.78">23622 11578 0,'-21'-21'16,"42"190"-16,-21-317 0,-42 127 16,20 21-1,22 21 17,22-21-17,-1 0-15,0 0 16,0 21-16,0-21 0</inkml:trace>
  <inkml:trace contextRef="#ctx0" brushRef="#br1" timeOffset="168300.59">23918 11684 0,'0'21'16,"0"0"-1,0 1-15,0-1 0,0 0 16,-21 0-16,21 0 0,0 0 0,0 22 15,0-22-15,-21 21 0,21 1 16,-21-22-16,21 21 0,0 0 16,0 1-16,-21-1 0,21 0 0,-22 1 15,1-1-15,0 0 0,21 1 16,0-1-16,-21 0 0,0 1 0,0-1 16,21 0-16,0-20 0,-22 20 0,1 0 15,21-21-15,-21 1 0,21-1 16,0 0-16,-21 0 0,21 0 0,0-42 47,0 0-47,0 0 0,0 0 15,0-1-15,21 1 0,0 0 16,-21-21-16,21-1 0,1 22 0,-22-21 16</inkml:trace>
  <inkml:trace contextRef="#ctx0" brushRef="#br1" timeOffset="168592.42">23812 11917 0,'0'-148'32,"0"381"-32,0-318 0,22-84 0,-22 147 0,21 1 15,0 21-15,0-21 16,0 21-16,0 0 0,22 0 0,-22 0 16,21 0-16,1 0 0,-22 0 0,21 21 15,-21-21-15,0 21 0,1 1 16,-22-1-16,0 0 0,0 0 15,0 0-15,0 0 0,0 22 0,-22-22 16,1 0-16,0 0 0,0-21 16,-21 21-16,20 1 0,-20-1 0,21-21 15,-21 0-15,20 21 0,-20-21 0,21 0 16,0 0-16,21-21 31,0 0-31,21 21 0,0-22 16,0 1-16</inkml:trace>
  <inkml:trace contextRef="#ctx0" brushRef="#br1" timeOffset="168880.26">24405 11451 0,'21'0'15,"-42"0"-15,42-21 0,-21 42 31,0 0-31,-21 1 16,21 20-16,-21-21 16,21 0-16,-21 22 0,21-22 0,-21 21 15,-1-21-15,22 22 0,-21-22 16,21 0-16,-21 21 0,21-21 0,-21 1 16,21 20-16,0-21 0,0 0 15,0 0-15,0 1 0,21-22 31,0 0-31,0 0 0,1 0 16,-22-22-16,21 1 0,-21 0 16</inkml:trace>
  <inkml:trace contextRef="#ctx0" brushRef="#br1" timeOffset="169092.13">24278 11705 0,'-21'0'0,"42"0"47,0 0-47,0 0 0,1 0 16,-1 0-16,0 0 0,0 0 0,0 0 16,0-21-16,1 21 0,20 0 15,-21 0-15,0 0 0,0-21 0,1 21 16,-1-21-16</inkml:trace>
  <inkml:trace contextRef="#ctx0" brushRef="#br1" timeOffset="169367.98">24786 11536 0,'-21'0'16,"0"0"-1,0 21-15,21 0 16,-22 0-16,22 1 0,-21-1 16,21 0-16,-21 0 0,21 0 15,0 0-15,0 1 0,0-1 16,0 0-16,0 0 0,0 0 16,0 0-16,0 1 0,0-1 15,0 0-15,0 0 0,21-21 16,0 0-16,1 0 15,-1 0-15,0 0 16,0 0-16</inkml:trace>
  <inkml:trace contextRef="#ctx0" brushRef="#br1" timeOffset="169675.8">25104 11451 0,'0'0'0,"0"-21"16,21 21 0,0 0-1,0 21-15,-21 0 16,21 1-16,-21-1 0,0 0 16,21 0-16,-21 21 0,0-20 0,0-1 15,22 21-15,-22-21 0,0 22 0,0-22 16,0 21-16,0-21 0,-22 0 15,1 1-15,21 20 0,-21-21 16,0 0-16,0 0 0,0-21 0,-1 22 16,1-1-16,21 0 15,-21-21-15,0 0 0,21 21 16,-21-21-16</inkml:trace>
  <inkml:trace contextRef="#ctx0" brushRef="#br1" timeOffset="170728.2">14922 15685 0,'0'0'0,"0"-22"0,0 1 16,0 0 0,-21 21 15,21 21-16,0 0-15,0 1 0,0-1 0,0 0 16,0 0-16,0 21 0,0 1 16,0-22-16,0 21 0,0 1 15,0-1-15,0-21 0,0 21 0,0-20 16,-21 20-16,21-21 0,0 0 16,0 0-16,0 1 0,-21-22 0,21 21 15,21-21 16,0-21-31</inkml:trace>
  <inkml:trace contextRef="#ctx0" brushRef="#br1" timeOffset="171016.51">15367 15854 0,'0'21'31,"21"-21"1,0 0-32,0 0 15,1 0-15,-1 0 16,-21-21-16,0 0 16,-21 21 15,-1 0-31,44 0 47,-1 0-47</inkml:trace>
  <inkml:trace contextRef="#ctx0" brushRef="#br1" timeOffset="171880.48">16700 15812 0,'0'0'0,"0"-22"0,0 1 15,22 21-15,-1-21 16,-21 0-16,21 0 16,-21 0-16,0-1 15,0 1-15,-21 21 0,0-21 16,-1 21-16,1 0 0,0 0 0,-21 0 15,21 0-15,-22 0 0,22 0 16,-21 21-16,-1 0 0,22-21 0,-21 22 16,21-1-16,-22 0 0,22 0 0,0 0 15,21 22-15,0-22 0,0 0 16,0 0-16,0 0 0,0 0 0,21 1 16,22-1-16,-22-21 15,0 0-15,0 0 0,21 0 0,1 0 16,-22 0-16,21 0 0,-21-21 15,22 21-15,-1-22 0,-21 1 16,0 0-16,1 21 0,-1-21 0,0 0 16,0 0-16,0-1 15,-21 1-15,0 0 0,0 0 16,0 0-16,0 42 31,0 0-31,0 0 16,0 0-16,0 1 0,0 20 0,0 0 15,0 1-15,0-1 0,0 21 16,0-20-16,0 20 0,0 1 0,0-22 16,0 22-16,0-1 0,0 1 15,0-1-15,0-21 0,0 22 16,0 21-16,0-22 0,0 1 0,0-1 16,0-21-16,0 22 0,0-1 15,-21-20-15,21 20 0,-21-20 0,0-1 16,0 0-16,-1 1 0,1-22 0,0 21 15,-21-21-15,-1 0 0,22 1 16,-21-22-16,21 0 0,-22 0 0,1 0 16,0 0-16,-1 0 0,1-22 15,0 1-15,-1 0 0,1 0 0,0-21 16,-1 20-16,22-20 0,-21 0 16,21-1-16,21 1 0,0 0 15,0-22-15,0 22 0,0-22 0,0 22 16,0 0-16,0-22 0,21 22 15,0 0-15,0-1 0,22 1 0,-22 0 16,21-1-16,0 1 0,1 0 0,20-1 16</inkml:trace>
  <inkml:trace contextRef="#ctx0" brushRef="#br1" timeOffset="172508.45">17103 15875 0,'0'-21'32,"0"0"-17,0 0 1,21-1 0,0 22-16,-21-21 0,0 0 15,21 21-15,-21-21 0,-21 21 31,0 0-15,0 0-16,-1 0 16,1 21-16,21 0 0,-21 0 0,0 1 15,0 20-15,0-21 0,-1 21 0,22 1 16,0-1-16,0-21 0,0 22 16,0-1-16,0-21 0,0 0 0,0 0 15,0 1-15,22-1 0,-1 0 16,0-21-16,0 0 0,0 0 0,0 0 15,22 0-15,-22 0 0,21 0 0,1 0 16,-1-21-16,0 0 0,1-1 16,-22 1-16,21 0 0,0-21 15,-20-1-15,-1 22 0,21-21 0,-21 0 16,0-1-16,1 1 0,-22 0 16,0-1-16,21 1 0,-21 21 0,0-22 15,21 22-15,-21-21 0,0 21 16,0 0-16,0-1 0,0 44 31,0-1-31,0 0 0,0 0 16,0 21-16,0-20 0,0 20 0,0 0 15,0 1-15,0-1 0,-21 21 16,21-20-16,-21-1 0,21 0 0,0 1 16,0-1-16,-22 0 0,22-20 0,0 20 15,0-21-15,0 0 0,0 0 16,0 1-1,22-22-15,-1-22 16,0 1-16,0 0 16,0 0-16</inkml:trace>
  <inkml:trace contextRef="#ctx0" brushRef="#br1" timeOffset="172708.42">17547 15875 0,'-21'0'0,"42"0"0,-21 0 31,21 0-31,0 0 16,22 0-16,-22-21 0,0 21 16,21 0-16,-20-21 0,20 21 0,-21-21 15,43-1-15,-22 1 0,0 0 16</inkml:trace>
  <inkml:trace contextRef="#ctx0" brushRef="#br1" timeOffset="173440.48">18584 15748 0,'21'0'0,"-42"0"0,42-21 0,1 21 16,-1-21-16,-21 0 0,0-1 16,21 1-16,-21 0 15,0 0-15,-21 0 0,0 21 16,-1 0-16,-20 0 15,21 0-15,0 0 0,-22 0 0,22 0 16,-21 0-16,21 0 0,-22 0 16,22 21-16,0-21 0,0 21 15,0-21-15,0 21 0,21 0 0,-22-21 16,22 43-16,0-22 16,0 0-16,22 0 0,-1 0 15,0 1-15,0-1 0,0 0 0,22 0 16,-22 0-16,0 0 0,21 22 15,-21-22-15,1 0 0,-1 21 0,0-20 16,0-1-16,-21 0 0,21 0 16,-21 0-16,0 0 0,0 1 0,-21-1 15,0 0-15,0-21 0,-22 21 16,22-21-16,-21 21 0,0-21 16,-1 0-16,1 0 0,0 0 0,-1 0 15,1 0-15,21 0 0,-22 0 0,22 0 16,0-21-16,0 0 0,0 0 15,21 0-15,-21-1 0,21 1 0,0 0 16,0 0-16,0 0 0,0 0 16,0-1-16,21 1 15,0 21-15,0 0 16,0 0-16,0 0 16,1 0-16,-1 0 0,0 0 0</inkml:trace>
  <inkml:trace contextRef="#ctx0" brushRef="#br1" timeOffset="173756.07">18923 15833 0,'0'0'0,"0"-21"0,0-1 16,0 1-1,-21 21-15,0 0 16,-1 0-16,1 0 0,0 0 15,0 21-15,0 1 16,0-1-16,21 0 0,0 0 16,-22 21-16,1-20 0,21 20 15,-21 0-15,21-21 0,0 22 0,0-22 16,0 21-16,0-21 0,0 1 0,0-1 16,0 0-16,0 0 0,0 0 15,21-21-15,0 21 0,1-21 16,-1 0-16,0 0 15,0 0-15,21-21 0,-20 0 0,-1 0 16,0 21-16,0-21 0,0 0 16,0-22-16</inkml:trace>
  <inkml:trace contextRef="#ctx0" brushRef="#br1" timeOffset="174148.47">19092 15981 0,'0'-21'16,"0"0"-16,0-1 15,0 1 1,0 0-16,21 21 16,-21-21-16,22 21 0,-1-21 15,0 21-15,0 0 0,0 0 16,22 0-16,-22 0 0,0 0 0,0 21 16,0 0-16,22 0 0,-43 0 15,21 1-15,-21-1 0,21 21 0,-21-21 16,0 22-16,0-22 15,0 0-15,-21 21 0,0-21 0,-1 1 16,1-1-16,0 0 0,0 0 0,0-21 16,0 21-16,-1-21 15,22-21 1,0 0-16,0 0 16,0 0-16,22-1 15,-1 1-15,-21 0 0,21 0 0,0 0 16,0 0-16,-21-1 0,21 1 15,1 0-15,-1 0 0,0 0 0,0 21 16,0-21-16,22 21 0,-22-22 16,0 1-16,0 21 0,0 0 15,0 0-15</inkml:trace>
  <inkml:trace contextRef="#ctx0" brushRef="#br1" timeOffset="174548.49">19706 16044 0,'21'43'32,"-21"-22"-32,21-21 15,1 0-15,-1 0 0,0 0 0,0 0 16,0-21-16,0 21 0,1-21 16,-1-1-16,0 22 0,0-21 15,0 0-15,0 0 0,1 0 0,-1 0 16,-21-1-16,0 1 15,0 0-15,0 0 0,0 0 16,-21 21 0,-1 0-16,1 0 15,21 21-15,-21 0 0,0 0 0,21 0 16,0 1-16,-21 20 0,21-21 16,-21 0-16,21 22 0,-22-22 0,22 21 15,0-21-15,0 0 0,0 1 16,0-1-16,0 0 0,0 0 15,0 0-15,22-21 0,-1 0 16,0 0-16,0 0 16,0 0-16,0 0 0,1 0 0,20-21 15,-21 0-15,0 21 0,0-21 16,1 0-16,20-1 0,-21 1 0</inkml:trace>
  <inkml:trace contextRef="#ctx0" brushRef="#br1" timeOffset="175372.14">20299 15939 0,'-21'0'16,"42"0"15,0 0-15,0 0-16,0-22 15,-21 1-15,21 21 0,1-21 16,-22 0-16,0 0 15,0 0 1,-22 21 0,1 0-16,0 0 0,0 0 15,21 21-15,-21 0 0,0 0 16,-1 0-16,22 0 0,0 1 0,-21 20 16,21-21-16,-21 0 0,21 22 15,0-22-15,0 0 0,0 0 0,0 21 16,0-20-16,21-22 0,0 21 0,1 0 15,-1 0-15,0-21 0,21 21 16,-21-21-16,22 0 0,-1 0 0,43 0 16,-43 0-16,0 0 15,1-21-15,-22 0 0,21 21 0,-21-21 16,1 0-16,-1-1 0,0-20 0,0 21 16,0 0-16,-21-22 0,0 22 15,0-42-15,0 42 0,0-22 16,0 22-16,0 0 15,0 42 1,0 0 0,0 0-16,0 22 15,0-22-15,0 0 0,0 21 0,0-20 16,0 20-16,0-21 0,0 21 16,0-20-16,0-1 0,0 0 15,0 0-15,0 0 0,0 0 16,0-42 31,0 0-47,0 0 0,0 0 15,0 0-15,0-1 0,0 1 0,0 0 16,21-21-16,1-1 0,-1 22 16,0-21-16,0 21 0,0-22 0,0 22 15,1 0-15,-1 0 0,0 0 0,0 0 16,21 21-16,-20 0 0,-1 0 15,21 0-15,-21 0 0,0 0 0,22 0 16,-22 21-16,0 21 0,0-21 0,-21 22 16,0 20-1,0-42-15,0 22 0,0-22 0,0 21 16,0-21-16,-21 0 0,0 1 16,21-1-16,-21-21 0,0 21 0,21 0 15,-22-21 1,44-21-1,-1 21 1,0-21-16,0 21 0</inkml:trace>
  <inkml:trace contextRef="#ctx0" brushRef="#br1" timeOffset="175764.43">21907 15833 0,'0'0'0,"22"0"0,-1-21 0,-21-1 31,-21 22-31,-1 0 16,-20 0-16,21 0 0,0 0 0,-22 0 16,1 0-16,21 0 0,0 22 15,-22-1-15,22-21 0,0 21 0,0 0 16,21 0-16,0 0 0,0 1 16,0-1-16,0 0 0,21 0 0,0 0 15,0 0-15,1-21 0,41 43 16,-42-43-16,0 0 0,22 21 15,-22-21-15,0 0 0,21 0 0,-20 21 16,-1-21-16,0 0 0,0 0 16,-21 21-16,0 0 15,-21-21-15,0 22 16,-22-22-16,22 0 0,-21 0 16,21 0-16,-22 21 0,1-21 0,-21 0 15,20 0-15,1 0 0,0 0 0,-1 0 16,22 0-16,0 21 0,42-21 31,0 0-15,0 0-16,1 0 0</inkml:trace>
  <inkml:trace contextRef="#ctx0" brushRef="#br1" timeOffset="176316.51">22183 15600 0,'0'-64'16,"0"128"-16,0-149 0,0 106 31,0 1-31,0-1 16,0 0-16,0 21 0,0-21 0,0 22 15,0-1-15,-22-21 0,22 22 16,0 20-16,-21-21 0,21 1 15,0-1-15,0-21 0,0 22 0,0-1 16,0-21-16,-21 21 0,21-20 16,0-1-16,-21 0 0,21 0 0,0 0 15,0-42 17,0 0-17,0 0-15,0 0 0,21-1 16,-21 1-16,21 0 0,0 0 0,1-21 15,-1 20-15,0-20 0,0 0 16,0 21-16,0-1 0,1-20 16,-1 42-16,21-21 0,-21 0 0,0 21 15,1 0-15,-1 0 16,0 21-16,-21 0 0,0 0 16,0 0-16,0 22 0,0-22 15,0 21-15,0 1 0,0-22 0,0 21 16,-21-21-16,0 0 0,-1 1 0,22-1 15,-21 0-15,21 0 0,0 0 16,-21-21-16,21 21 0,-21-21 16,42-21 15,0 21-15,0-21-16,1 0 0,-1 0 15</inkml:trace>
  <inkml:trace contextRef="#ctx0" brushRef="#br1" timeOffset="176700.07">22839 15917 0,'0'0'15,"0"-21"-15,0 0 0,0 0 16,-21 21 0,-1 0-16,1 0 0,0 21 15,0 0-15,0-21 0,21 43 16,-21-22-16,-1 0 0,22 21 15,-21-21-15,21 1 0,-21 20 0,21-21 16,-21 0-16,21 22 0,0-22 16,0 0-16,0 0 0,0 0 0,0 0 15,21-21-15,0 0 16,0 0-16,1 0 0,-1 0 0,0 0 16,0 0-16,0 0 0,0-21 0,1 0 15,-1 21-15,0-21 0,-21 0 16,21 0-16,-21-1 0,21-20 0,-21 21 15,21-21-15,-21 20 0,0-20 16,0 0-16,0 21 0,0-22 0,0 22 16,0 0-16,0 0 15,-21 21 1,21 21 0</inkml:trace>
  <inkml:trace contextRef="#ctx0" brushRef="#br1" timeOffset="176988.39">23304 15642 0,'0'-21'0,"0"42"0,0-63 0,0 21 16,0 0-16,0 42 31,0 0-16,0 0-15,0 0 0,0 0 16,-21 22-16,0-1 0,0-21 0,21 22 16,0-1-16,-21 0 0,21 1 15,-21-1-15,-1 0 0,22-21 0,0 22 16,0-22-16,0 21 0,0-21 0,0 1 16,0-1-16,0 0 15,22-21-15,-1 0 16,0 0-1,0 0-15,0-21 0</inkml:trace>
  <inkml:trace contextRef="#ctx0" brushRef="#br1" timeOffset="177210.15">23177 15833 0,'-21'0'16,"0"0"-1,0 0 1,42 0 15,0 0-31,0 0 0,1 0 16,-1 0-16,0 0 0,0 0 0,0 0 16,0 0-16,1 0 0,-1 0 15,0 0-15,0 0 16</inkml:trace>
  <inkml:trace contextRef="#ctx0" brushRef="#br1" timeOffset="177783.51">23664 15579 0,'0'0'0,"0"21"46,0 0-46,0 0 16,0 0-16,0 1 0,0 20 16,0-21-16,0 21 0,-21-20 0,21 20 15,-21 0-15,21 1 0,0-22 16,-21 21-16,0 0 0,21-20 0,-22-1 16,22 21-16,-21-21 0,21 0 0,0 1 15,21-44 32,-21 1-47,22 0 0,-1 0 0,-21 0 16,21 0-16,-21-22 0,21 1 15,0 0-15,0 20 0</inkml:trace>
  <inkml:trace contextRef="#ctx0" brushRef="#br1" timeOffset="178003.75">23855 15642 0,'63'-84'16,"-147"189"-16,105-126 0,42-85 0,-42 106 15,1 0 1,-22 22-16,0-1 0,0 21 0,0-21 16,0 22-16,0-22 0,0 21 15,0 0-15,0 1 0,0-1 0,0 0 16,0 1-16,0-1 0,0-21 0,0 22 16,0-22-16,0 0 0,0 0 15,0 0-15,21-21 0,-21 21 0,21-21 31,-21-21-15,0 0-16,0 0 0,0 0 16</inkml:trace>
  <inkml:trace contextRef="#ctx0" brushRef="#br1" timeOffset="178228.66">23707 15875 0,'0'0'15,"-22"21"1,44-21 0,-1 0-1,0 0-15,0 0 0,21 0 16,1 0-16,-22 0 0,21 0 0,1 0 16,-22 0-16,21 0 0,0-21 15,-20 21-15,20 0 0,-21-21 0,0 0 16,0 21-16,22-21 0,-22 21 15,0-22-15</inkml:trace>
  <inkml:trace contextRef="#ctx0" brushRef="#br1" timeOffset="178600.51">24384 15727 0,'-21'21'0,"42"-42"0,-42 21 63,0 0-63,-1 0 15,1 0-15,21 21 0,-21-21 0,0 21 16,0-21-16,0 21 0,-1 1 0,22-1 16,0 0-16,0 0 15,0 0-15,0 0 16,0 1-16,22-22 0,-1 21 16,0 0-16,0-21 0,0 21 0,0 0 15,1-21-15,-1 21 16,-21 1-16,21-1 15,0-21-15,-21 21 0,0 0 16,-21-21 0,0 0-16,0 0 15,-1 0-15,-20 0 0,21 0 16,0 0-16,0 0 0,-1 0 0,1 0 16,0 0-16,42 0 31,0 0-31,1 0 15</inkml:trace>
  <inkml:trace contextRef="#ctx0" brushRef="#br1" timeOffset="178907.59">24828 15727 0,'0'0'0,"0"-21"0,-21 21 32,0 0-17,21 21-15,-21 0 0,0 0 16,0-21-16,21 21 0,0 1 16,0-1-16,-22 21 0,22-21 15,-21 0-15,21 22 0,-21-22 0,21 0 16,0 0-16,0 0 0,0 1 0,0-1 15,0 0-15,0 0 0,21 0 16,0-21-16,1 0 0,-1 0 16,0 0-16,0 0 0,0 0 15,0 0-15,1 0 0,-1 0 0</inkml:trace>
  <inkml:trace contextRef="#ctx0" brushRef="#br1" timeOffset="179200.15">25209 15663 0,'22'-21'31,"-1"21"-15,0 0-16,-21 21 15,21 1-15,-21-1 0,21 0 16,-21 0-16,0 0 0,0 22 15,0-22-15,0 21 0,0-21 16,0 22-16,0-22 0,0 0 0,-21 21 16,0-21-16,0 1 0,21 20 15,-21-21-15,-1 0 0,1-21 16,0 21-16,0 1 0,0-22 0,0 0 16,-1 0-1</inkml:trace>
  <inkml:trace contextRef="#ctx0" brushRef="#br1" timeOffset="179724">23707 15621 0,'21'0'31,"0"0"-15,-21-21-16,21 21 0,0 0 16,0-21-16,1 21 0,-1 0 15,0 0-15,0 0 0,21 0 0,-20-21 16,20 21-16,0 0 0,1 0 0,-1-22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15:21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 9885 0,'-22'0'15,"1"0"-15,21-21 16,0 42 31,0 0-47,0 0 16,0 0-16,0 1 0,0-1 15,0 0-15,21 0 16,-21 0-16,0 0 0,22 22 0,-22-22 15,0 0-15,0 0 0,0 0 16,0 1-16,0-1 0,21 0 0,-21 0 16,21 0-16,0-21 15,0 0-15,0 0 16,22 0-16,-22 0 16,0-21-16,21 0 0,1 0 15,-1 0-15,22-22 0,-22 22 16,21-21-16,22-1 0,0 1 0,-1 0 15,22-1-15,-21-20 0,21-1 16,0 22-16,-22 0 0,1-22 0,-22 22 16,22 21-16,-43-22 0,1 22 0,-1 0 15,0 0-15,-20 21 0,-1-21 16,0 21-16,0 0 47,-21 21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04:41.0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868 720 0,'0'-21'31,"0"42"0,0 0-31,0 0 0,-21 0 16,21 0-16,0 22 0,0-22 0,-22 21 15,22 1-15,0-1 0,0 0 16,-21-21-16,21 22 0,-21-1 16,0-21-16,21 22 0,0-22 0,0 0 15,0 0-15,0 0 0,-21-21 16,21 21-16,0-42 31,21 0-31,-21 0 16,21 0-16,-21 0 0,21-1 15,-21-20-15,21 21 0,-21 0 0,0-22 16,22 22-16,-22-21 0,21 21 16,0-22-16,-21 22 0,21 0 15,0 21-15,0 0 16,1 21-1,-22 0-15,21 1 0,-21-1 16,0 0-16,21 0 0,-21 21 0,21-20 16,-21-1-16,0 21 0,0-21 15,21 0-15,-21 1 0,21-1 16,1 0-16,-22 0 0,21 0 0,0-21 16,0 0-16,21 0 15,-20 0-15,-1 0 0,21 0 16,-21 0-16,22-21 0,-22 0 15,0 0-15,21 0 0,-21-1 16,1-20-16,-1 0 0,0 21 0,-21-22 16,0 1-16,0 0 0,0-1 15,0 1-15,-21 0 0,0 20 0,-1 1 16,1 0-16,0 0 0,0 0 16,0 21-16,0 0 15,-1 0-15,22 21 31,0 0-31,0 0 0,0 0 16,22-21 0,-1 0-16,0 0 0</inkml:trace>
  <inkml:trace contextRef="#ctx0" brushRef="#br0" timeOffset="603.57">1884 550 0,'0'0'0,"-21"0"0,21 22 15,0-1-15,0 0 16,0 0-16,0 0 0,0 22 15,0-22-15,0 0 0,0 21 0,0 1 16,0-1-16,-22-21 0,22 21 16,0 1-16,-21-1 0,21-21 15,0 22-15,0-1 0,0-21 0,-21 0 16,21 0-16,0 1 0,-21-1 16,21 0-16,0 0 15,0-42 16,0 0-15,0 0-16,0-1 0,0 1 0,0 0 16,0 0-16,0-21 0,0 20 15,0-20-15,0 0 0,21 21 16,0-22-16,0 22 0,1-21 0,20 21 16,-21-1-16,0 1 0,22 21 15,-22 0-15,21 0 0,-21 0 16,0 0-16,22 0 0,-22 0 15,0 21-15,0 1 0,0 20 16,1-21-16,-22 21 0,0-20 0,0 20 16,0-21-16,0 21 0,0-20 15,-22 20-15,22-21 0,-21 0 0,0 0 16,0 1-16,21-1 0,0 0 16,-21-21-16,21 21 0,-21-21 15,21-21 16,0 0-31,0 0 16,0-1-16</inkml:trace>
  <inkml:trace contextRef="#ctx0" brushRef="#br0" timeOffset="2163.11">2625 1058 0,'21'0'16,"0"0"-1,0 0-15,0 0 16,-21-21-16,21 21 0,1-21 15,-1 0-15,-21 0 0,21 0 16,-21-1-16,0 1 16,0 0-16,0 0 0,0 0 0,-21 0 15,0-1-15,-1 22 0,1-21 16,0 21-16,0 0 0,0 0 16,0 0-16,-85 43 15,63-22 1,22 0-16,-21 0 0,21 21 0,0 1 15,-1-1-15,1-21 0,0 22 16,21-1-16,-21-21 0,21 0 0,0 0 16,0 1-16,0-1 0,0 0 15,21-21-15,0 21 0,0-21 16,1 0-16,-1 0 0,0 0 16,21 0-16,-21-21 0,1 0 15,20 21-15,-21-21 0,21-1 0,-20-20 16,-1 21-16,0 0 0,0-22 15,0 22-15,0-21 0,1 21 0,-22-22 16,0 22-16,0-21 16,0 21-16,0 0 0,0-1 0,0 44 47,0 20-47,0-21 0,0 21 15,0-20-15,0 20 0,0-21 16,0 21-16,0-20 0,0 20 0,0-21 15,0 0-15,0 0 0,0 1 16,0-1-16,21-21 0,0 0 0,0 21 16,0-21-16,0 0 0,1 0 15,-1 0-15,0-21 0,0 0 16,0-1-16,0 1 0,1 0 16,-1 0-16</inkml:trace>
  <inkml:trace contextRef="#ctx0" brushRef="#br0" timeOffset="2419.96">3281 550 0,'0'-21'0,"0"42"0,0-63 0,0 21 16,-21 21-1,21 21 1,-22 0-16,22 0 0,-21 22 16,21-1-16,0-21 0,-21 22 15,0-1-15,21 21 0,-21-20 16,21-1-16,0 0 0,-21 1 15,-1-1-15,22 0 0,-21-20 0,21 20 16,0-21-16,0 0 0,0 0 16,0 1-16,21-22 15,1-22 1,-1 1-16,0 0 0,0 0 16,0 0-16</inkml:trace>
  <inkml:trace contextRef="#ctx0" brushRef="#br0" timeOffset="2591.94">3027 804 0,'0'0'0,"-21"0"15,21 22 17,21-22-17,21 0-15,-21 0 0,0 0 0,22 0 16,-22 0-16,21-22 0,-21 22 15,22-21-15,-1 21 0</inkml:trace>
  <inkml:trace contextRef="#ctx0" brushRef="#br0" timeOffset="3056.09">4360 783 0,'0'0'0,"0"-21"0,21 21 16,-21-21-16,22 21 0,-22-21 15,21 21 1,0 0 0,-21 21-16,0 0 15,0 0-15,0 0 0,0 1 0,0-1 16,0 0-16,0 21 0,0-21 0,-21 1 15,0 20-15,21-21 16,-22 0-16,22 0 0,0 1 0,0-1 16,-21 0-16,21 0 0,0 0 15,21-21 17,1-21-32,-1 0 0,0 0 0,0 0 15</inkml:trace>
  <inkml:trace contextRef="#ctx0" brushRef="#br0" timeOffset="3475.97">5101 741 0,'0'0'0,"0"-21"0,21 21 0,-42 0 47,0 0-47,0 0 16,0 21-16,-1-21 0,1 21 0,0-21 15,0 21-15,0 0 0,0-21 16,-1 22-16,22-1 0,-21-21 16,21 21-16,43-21 15,-22 21-15,0-21 16,0 0-16,21 21 0,-20-21 16,-1 21-16,21-21 0,-21 22 0,0-1 15,1-21-15,-1 21 16,0-21-16,-21 21 0,0 0 0,0 0 15,0 1-15,0-1 16,0 0-16,-21-21 0,0 21 16,-1 0-16,1-21 0,-21 0 15,21 0-15,-22 21 0,22-21 0,-21 0 16,21 0-16,0 0 0,-1 0 16,1 0-16,0 0 0,0 0 0,21-21 15,0 0-15,-21 21 0,21-21 16,-21 0-16,21 0 0,-22-22 15,22 22-15,0 0 0,0 0 16</inkml:trace>
  <inkml:trace contextRef="#ctx0" brushRef="#br0" timeOffset="3675.99">4593 550 0,'-21'0'0,"0"0"31,42 0 16,0 22-47,0-22 16,0 0-16,1 0 0,-1 0 15</inkml:trace>
  <inkml:trace contextRef="#ctx0" brushRef="#br0" timeOffset="4360">6583 593 0,'0'0'0,"0"-21"0,0-1 16,-21 22 15,21 22-31,0-1 0,-22-21 16,22 21-16,-21 21 0,21-21 0,-21 1 15,21 20-15,0 0 0,0 1 16,0-1-16,-21 0 0,21 1 0,0-1 15,0-21-15,0 21 0,0 1 16,0-22-16,0 21 0,0-21 0,0 1 16,21-1-16,0 0 0,0 0 15,1-21-15,-1 0 0,21 0 0,0 0 16,-20 0-16,20 0 0,0-21 16,1 21-16,-1-21 0,0 0 15,1-1-15,-1-20 0,0 21 16,-21-21-16,22-1 0,-22 1 15,0 0-15,0-1 0,-21 1 0,0 0 16,0-1-16,0 1 0,0 21 0,0-22 16,0 22-16,0 0 0,-21 0 15,21 0-15,-21 21 0,21-21 16,-21 21 0,21 21-1,0 0-15,0 0 16,0 0-16,0 0 15,0 1-15,0-1 0,21-21 0,-21 21 16,21 0-16,0-21 0</inkml:trace>
  <inkml:trace contextRef="#ctx0" brushRef="#br0" timeOffset="4763.52">7366 804 0,'0'0'0,"0"-21"16,-21 42 15,21 1-31,0-1 0,0 0 0,0 0 16,0 0-16,0 22 0,0-22 16,0 21-16,0 0 0,0-20 0,0 20 15,0 0-15,0 1 0,0-1 16,0 21-16,0-20 0,-21-1 0,21 22 15,0-1-15,-22 1 0,1-1 16,21 22-16,-21-22 0,0 22 0,0-22 16,0 22-16,-1-21 0,1-1 0,0 1 15,0-1-15,21 1 0,-21-1 16,0-21-16,-1 22 0,22-22 16,0 1-16,0-22 0,-21 21 0,21-21 15,0 0-15,0 1 0,0-44 47,0 1-47,0-21 0,0 21 0,21-22 16,1 1-16,-1-21 0,0-1 0,0 22 15,0-22-15</inkml:trace>
  <inkml:trace contextRef="#ctx0" brushRef="#br0" timeOffset="5111.59">7366 1058 0,'0'0'0,"0"-21"0,0 0 0,0 0 16,0 0-16,0 0 0,0-1 0,0 1 15,0 0-15,0 0 16,0 0-16,21 0 16,21 21-16,-20 0 0,-1 0 15,21 0-15,-21 0 0,22 0 16,-22 0-16,21 21 0,0 0 15,1 0-15,-22 0 0,0 0 0,0 22 16,0-22-16,-21 0 0,0 21 16,0-20-16,0-1 0,0 21 0,-21-21 15,-21 0-15,21 1 0,-22-1 16,1-21-16,0 21 0,21-21 0,-22 0 16,1 21-16,0-21 0,20 0 15,1 0-15,0 0 0,0 0 0,0 0 16,21-21-1,0 0 1,21 0-16</inkml:trace>
  <inkml:trace contextRef="#ctx0" brushRef="#br0" timeOffset="5636.87">8213 741 0,'0'0'16,"21"-21"-16,0 21 0,0-21 0,-21-1 15,0 1-15,0 0 16,-21 21-1,0 0-15,0 0 16,-22 0-16,22 0 0,-21 21 16,-1-21-16,22 21 0,-21 22 15,0-22-15,20 0 0,-20 21 0,21 1 16,0-1-16,0 0 0,21 1 16,0-22-16,0 21 0,0 1 0,0-22 15,0 0-15,21 21 0,0-21 16,0-21-16,0 22 0,22-1 0,-22-21 15,21 0-15,0 0 0,1 0 16,-1 0-16,0 0 0,1 0 0,-1 0 16,0-21-16,1-1 0,-1 1 0,22 0 15</inkml:trace>
  <inkml:trace contextRef="#ctx0" brushRef="#br0" timeOffset="6095.43">8869 762 0,'0'0'0,"0"-21"0,0 0 0,0 0 15,0-1-15,-21 22 0,-1 0 16,1 0-16,0 0 16,-21 0-16,21 0 0,-1 22 0,1-1 15,-21 0-15,21 0 0,-22 21 16,22-20-16,-21 20 0,21 0 0,0 1 16,-1-1-16,22-21 0,0 21 15,-21-20-15,21 20 0,0-21 0,0 0 16,0 0-16,0 1 15,21-22-15,1 0 0,-1 0 16,0 0-16,0 0 0,0 0 0,22-22 16,-22 1-16,21 0 0,-21 0 15,22 0-15,-22 0 0,21-1 0,-21-20 16,0 21-16,1-21 0,-1-1 16,0 22-16,0-21 0,-21 21 15,0-22-15,0 22 0,0 0 0,0 0 16,0 42 15,0 0-31,0 0 0,-21 0 16,21 1-16,-21 20 0,21 0 0,-21-21 15,21 22-15,0-22 0,-22 21 16,22-21-16,-21 1 0,21 20 0,0-21 16,0 0-16,0 0 15,21-21 1,1 0-16,-1 0 0,0 0 15,21 0-15,-21-21 0,22 0 0</inkml:trace>
  <inkml:trace contextRef="#ctx0" brushRef="#br0" timeOffset="7015.93">9504 741 0,'0'-21'31,"-21"21"-31,-1 0 0,1 0 0,0 0 15,0 21-15,-21 0 0,20-21 16,1 21-16,-21 0 0,21 1 0,21-1 16,0 0-16,0 0 15,0 0-15,0 0 0,21 1 16,0-1-16,0 0 16,0-21-16,22 21 0,-22 0 15,0-21-15,0 21 0,0 1 0,1-1 16,-22 0-16,21-21 15,-21 21-15,0 0 0,-21 0 32,-1-21-32,1 0 0,0 0 0,0 0 15,0 0-15,0 0 0,-1 0 16,-20-21-16,21 0 0,0 21 0,0-21 16,-1 0-16,22 0 0,-21-1 15,0 1-15,0 21 16,21 21 15,0 1-31,0-1 16,0 0-16,21 0 0,0 0 15,0 0-15,1 1 0,-1-1 16,0-21-16,0 0 0,0 0 16,22 21-16,-22-21 0,21 0 0,0 0 15,-20 0-15,20 0 0,0-21 16,1 21-16,20-21 0,-21-1 0,1 1 15,-22 0-15,21 0 0,1-21 16,-1-1-16,0 1 0,-21 0 0,1-1 16,-1 1-16,0 0 0,0-1 15,0 1-15,-21 0 0,0-1 0,0 22 16,0-21-16,0 21 0,0-1 16,0 1-16,0 42 31,-21 1-31,0-1 15,21 21-15,-21-21 0,0 22 0,-1-1 16,1 0-16,0 1 0,21-1 16,-21 0-16,0 1 0,21-1 0,-21-21 15,21 21-15,0-20 0,0-1 16,0 0-16,0 0 0,0 0 0,0 0 16,21-21-16,0 0 0,0 0 15,0 0-15,0 0 0,22 0 16,-22 0-16,21 0 0,-21 0 0,1-21 15,20 0-15,-21 0 0,0 0 16,0 0-16,1-1 0,-1 1 0,0 0 16,0 0-16,-21 0 0,0 0 15,0 42 1,0 0 0,0 0-16,0 0 0,0 0 15,0 1-15,0-1 0,0 0 16,0 0-16,0 0 0,0 0 15,0 1-15,21-22 32,0 0-32,-21-22 0,22 1 15,-1 0-15,-21 0 0</inkml:trace>
  <inkml:trace contextRef="#ctx0" brushRef="#br0" timeOffset="7199.36">10562 614 0,'-42'0'16,"21"0"-1,21 21 1,-22-21 0,1 0 15</inkml:trace>
  <inkml:trace contextRef="#ctx0" brushRef="#br0" timeOffset="7387.99">9758 847 0,'-21'21'0,"42"-42"0,-64 42 0,43 0 15,22-21 16,-1 0-31,21 0 16,0 0-16,1 0 0,-1 0 16,0 0-16,22-21 0,-22 21 0,22 0 15,-22-21-15</inkml:trace>
  <inkml:trace contextRef="#ctx0" brushRef="#br0" timeOffset="7859.2">10731 847 0,'0'21'0,"0"0"16,-21 0-16,21 0 15,-21-21-15,21 22 0,0-1 16,0 0-16,0 0 0,0 0 0,0 0 16,0 1-16,0-1 0,0 0 15,0 0-15,-21 0 0,21 0 0,0 1 16,0-1-16,-21-21 15,21 21-15,0-42 32,0 0-17,0-1-15,0 1 16,0 0-16,0-21 0,0 21 16,21-1-16,0-20 0,0 0 0,0 21 15,22-22-15,-22 22 0,21 0 16,1-21-16,-1 42 0,0-22 15,1 22-15,20 0 0,-21 0 0,1 0 16,-1 0-16,0 22 0,1-1 0,-22 0 16,0 0-16,0 21 0,0-20 15,-21 20-15,0-21 0,0 0 0,0 22 16,0-22-16,-21 0 0,0 0 0,0 0 16,0 0-16,0 1 15,-1-22-15,1 21 0,0-21 0,0 0 16,0 0-16,42 0 31,0 0-31,0-21 0,22-1 0</inkml:trace>
  <inkml:trace contextRef="#ctx0" brushRef="#br0" timeOffset="8515.46">11874 931 0,'0'-42'15,"0"84"-15,0-105 0,0 42 0,-21 0 16,0-1-16,0 1 0,0 21 16,0 0-16,-1 0 0,1 0 15,0 0-15,0 0 0,0 0 0,0 21 16,-1 1-16,-20-1 0,21 21 16,0-21-16,-22 22 0,22-22 0,0 21 15,0-21-15,0 22 0,0-22 16,21 0-16,0 0 0,0 21 0,0-20 15,0-1-15,21-21 0,0 0 16,21 0-16,-21 0 0,22 0 16,-22 0-16,21 0 0,-21 0 0,22-21 15,-1-1-15,0 1 0,-20 0 16,20 0-16,-21 0 0,0-22 0,22 22 16,-43 0-16,21-21 15,0 21-15,-21-1 0,21 1 0,-21 0 16,0 0-16,0 0 0,0 42 31,0 0-31,-21 0 16,0 22-16,21-22 0,-21 21 15,-1 0-15,22 1 0,-21-1 0,0 0 16,21 1-16,0-1 0,0 0 16,-21 22-16,21-22 0,0 22 0,0-1 15,0 1-15,0-1 0,21 1 16,-21-1-16,21 22 0,0-22 15,1 1-15,-1-1 0,0 1 0,0-1 16,0 1-16,-21-22 0,21 22 0,1-1 16,-22 1-16,0-22 0,0 0 15,0 1-15,0-1 0,-22 0 0,1-20 16,-21-1-16,0 0 0,-1 0 0,-20-21 16,-1 0-16,1 0 0,-1 0 15,1 0-15,-1 0 0,22 0 0,-22 0 16,22-21-16,0 21 0,-1-21 15,22 21-15,-21-21 0,21-1 16,-22 1-16,22 0 0,0-21 0,0 21 16,21-22-16,0 1 0,0 0 0,21-1 15,0-20-15,22 20 0</inkml:trace>
  <inkml:trace contextRef="#ctx0" brushRef="#br0" timeOffset="8994.93">12890 783 0,'0'-21'0,"-21"0"0,21 0 15,-21 21-15,0-21 0,21-1 16,0 1-16,-21 0 0,21 0 16,0 0-1,0 0-15,0-1 0,0 1 0,0 0 16,0 0-16,0 0 0,21 0 15,0 21-15,0-22 0,22 1 0,-22 21 16,21 0-16,0 0 0,-20 0 16,20 0-16,0 0 0,-21 0 0,22 21 15,-22 1-15,0 20 0,-21-21 16,0 21-16,0-20 0,0 20 0,-21 0 16,-21 1-16,20-1 0,-20 0 0,21 1 15,-21-1-15,-1-21 0,1 21 16,0 1-16,20-22 0,1 21 15,0-21-15,0 1 0,0-1 0,21 0 16,0 0-16,0 0 16</inkml:trace>
  <inkml:trace contextRef="#ctx0" brushRef="#br0" timeOffset="9243.08">12848 1418 0,'0'0'0,"0"21"32,21-21-32,0 0 0,1 0 0,-1 0 0,0 0 15,0-21-15,0 0 16,0 0-16,-21 0 16,0 0-1,-21 21-15,0 0 16,0 0-16,0 0 0,0 0 0,-1 0 15,1 0-15</inkml:trace>
  <inkml:trace contextRef="#ctx0" brushRef="#br0" timeOffset="10072.98">14859 826 0,'0'0'0,"0"-22"0,0 1 0,0 0 16,21 0-16,-21 0 0,21 21 0,-21-21 16,0-1-16,0 1 15,0 42 1,0 1-1,0 20-15,0-21 0,0 21 16,0 1-16,-21-1 0,21 0 16,0 1-16,-21-22 0,0 21 0,21 1 15,0-1-15,0-21 0,-21 0 16,21 22-16,0-22 16,0 0-16,21-21 31,21-21-31,-21 0 15,0-1-15,1-20 0,20 21 16,0-21-16,-21 20 0,22-20 0,-22 0 16,21-1-16,-21 22 0,22-21 15,-22 21-15,-21 0 0,21 21 0,-21-22 16,0 44 0,0-1-1,0 0-15,0 21 0,0-21 16,-21 22-16,21-22 0,0 0 15,0 21-15,0-20 0,0 20 0,0-21 16,21 0-16,0 0 0,0 1 16,1-22-16,-1 21 0,0-21 0,21 0 15,1 0-15,-22 0 0,21 0 16,0 0-16,1-21 0,-1-1 0,-21 22 16,22-42-16,-22 21 0,0 0 15,0-22-15,0 1 0,0 0 0,-21-1 16,0 1-16,0-21 15,0 20-15,-21 1 0,0 21 0,0 0 16,-21-1-16,20 1 0,1 0 16,-21 21-16,21 0 0,0 0 15,-22 0-15,22 0 0,0 0 0,0 21 16,21 0-16,0 1 0,0-1 16,0 0-16,0 0 0,0 0 0,0 0 15,42 1-15,-21-22 0,0 21 16,22-21-16</inkml:trace>
  <inkml:trace contextRef="#ctx0" brushRef="#br0" timeOffset="10581">16214 487 0,'0'0'0,"0"-21"0,-22 0 15,22-1-15,-21 22 0,0-21 0,0 21 16,0 0-1,21 21-15,-21 1 0,21 20 16,0-21-16,-22 21 0,22-20 16,-21 20-16,21 21 0,0-20 0,0-1 15,-21 22-15,21-22 0,-21 0 0,21 1 16,0-1-16,0 0 0,-21 1 16,21-22-16,0 0 0,-21 0 0,21 0 15,-22-21-15,22-21 47,0 0-47,0 0 0,0 0 0,0-22 16,0 22-16,22-21 0,-1-1 0,0 22 15,0-21-15,0 0 0,0 20 16,22-20-16,-22 21 0,21 0 0,1 0 16,-1 21-16,0 0 0,1 0 15,-1 0-15,0 0 0,-21 21 0,22 0 16,-22 0-16,0 21 0,0 1 15,-21-22-15,0 21 0,0 1 0,0-22 16,0 21-16,-21-21 16,0 0-16,0 22 0,0-22 0,-1 0 15,1 0-15,0-21 0,0 21 16,0-21-16,42 0 31,0-21-31,0 0 0,0 21 16,22-42-16,-22 21 0,21-1 0</inkml:trace>
  <inkml:trace contextRef="#ctx0" brushRef="#br0" timeOffset="11136.01">16933 741 0,'-21'21'15,"21"0"-15,-21 0 16,0 1-16,21-1 0,-21 0 0,21 0 15,-22 21-15,22-20 0,0-1 16,-21 0-16,21 0 0,0 0 0,0 0 16,0 1-16,0-1 0,0 0 15,21-21-15,1 0 0,-1 0 16,0 0-16,0 0 0,21 0 16,-20-21-16,20 0 0,0-1 0,-21 1 15,22 0-15,-22-21 0,0 21 16,0-1-16,0-20 0,1 21 15,-22-21-15,0 20 0,0 1 0,0 0 16,0 42 31,-22 0-47,22 1 0,0 20 0,-21 0 16,21 1-16,-21-1 0,21 0 15,-21 1-15,21 20 0,0-21 16,0 1-16,0 20 0,-21-20 0,21-1 15,0 21-15,-21 43 16,21-63-16,0 20 0,0-21 0,0 22 16,0-1-16,0-20 0,0 20 15,-22-20-15,1-1 0,0 0 0,-21 22 16,21-22-16,-22-21 0,1 0 16,0-21-16,-1 0 0,1 0 15,-22 0-15,22 0 0,0-21 0,-1 0 16,1 0-16,0 0 0,-1 0 0,1-22 15,21 22-15,0-21 0,-22 21 16,22-22-16,21 1 0,0 21 0,0-22 16,0 22-16,0-21 0,0 0 0,0 20 15</inkml:trace>
  <inkml:trace contextRef="#ctx0" brushRef="#br0" timeOffset="11927.54">18457 847 0,'0'0'0,"0"-21"15,0-1-15,0 1 0,0 0 16,0 0-16,21 0 0,-21 0 0,22-22 31,-22 64-15,0 1-1,-22-1-15,1 21 0,21 0 0,-21 1 16,0-1-16,0 0 16,21 1-16,-21-22 0,21 21 0,-22-21 15,22 22-15,-21-22 0,21 0 16,0 0-16,21-21 31,1 0-31,-1-21 0,21 0 16,-21 0-16,22 0 0,-22-22 15,0 22-15,21 0 0,-21-21 0,1 20 16,-1-20-16,0 21 0,0 0 16,0 0-16,0 21 0,1 0 31,-22 21-31,0 21 0,21-21 16,-21 0-16,0 22 0,0-22 15,0 0-15,21 21 0,-21-20 16,21-1-16,-21 0 0,21 0 0,-21 0 15,21-21-15,1 21 0,-1-21 16,0 0-16,0 0 0,0 0 0,0 0 16,22 0-16,-22 0 0,21-21 0,1 0 15,-1 0-15,-21-21 0,21 20 0,-20-20 16,20 0-16,-21-1 0,0 1 16,-21 0-16,0-1 0,0 1 0,0 21 15,0-21-15,-21 20 16,0-20-16,0 21 0,0 0 0,-1 0 15,1 21-15,0 0 0,0 0 16,0 0-16,0 0 0,-1 0 16,1 21-16,0 0 15,21 0-15,0 0 0,0 22 16,0-22-16,0 0 0,0 0 16,21 0-16,0 0 0,22 1 0,-22-22 15</inkml:trace>
  <inkml:trace contextRef="#ctx0" brushRef="#br0" timeOffset="12259.82">19600 910 0,'21'0'16,"1"0"-16,-1 0 16,0 0-16,0-21 15,0 0-15,22 0 0,-22 21 0,0-21 16,21-1-16,-21 1 0,1 0 15,-1 21-15,0-21 0,0 0 0,-21 0 16,-21 21 0,0 0-1,0 0-15,-1 0 0,1 21 0,-21 0 16,21 0-16,-22 21 16,22-20-16,-21-1 0,21 21 0,0-21 15,-1 22-15,22-22 0,0 0 16,0 0-16,0 0 0,0 0 0,0 1 15,22-1-15,-1 0 0,0-21 16,21 0-16,-21 0 0,22 0 0,-1 0 16,0 0-16,1 0 0,20 0 15,-20-21-15</inkml:trace>
  <inkml:trace contextRef="#ctx0" brushRef="#br0" timeOffset="12652.23">21082 656 0,'0'0'0,"0"-63"32,-21 63-17,0 0 1,-22 0-16,22 0 0,-21 0 0,-1 21 16,1-21-16,0 21 0,21 0 15,-22 0-15,22-21 0,0 22 0,0-1 16,21 0-16,0 0 0,0 0 15,0 0-15,0 1 0,21-1 16,0 0-16,21 0 0,1 0 16,-22 0-16,21 1 0,1-1 0,-22 0 15,21 0-15,-21 0 0,0 0 16,1-21-16,-22 22 0,0-1 0,0 0 16,0 0-16,-22-21 15,-20 0-15,21 0 0,-21 0 16,-22 0-16,22 0 0,-1 0 15,1 0-15,21 0 0,-21 0 0,20 0 16,1 0-16,0-21 0,0 0 16,21 0-16,0-1 15,0 1-15,21 0 0,21 0 0,-20-21 16,20 20-16</inkml:trace>
  <inkml:trace contextRef="#ctx0" brushRef="#br0" timeOffset="13143.79">21421 445 0,'0'0'16,"0"-22"-16,0 1 0,-22 21 31,22 21-31,-21 1 0,0-1 0,21 0 16,0 0-16,-21 21 0,0 1 15,21-22-15,-21 21 0,21 1 0,-22 20 16,22-21-16,0 1 0,-21-1 15,21 0-15,-21 1 0,21-22 16,0 21-16,0-21 0,0 1 0,0-1 16,-21 0-16,21 0 0,-21-21 31,21-21-15,0 0-16,0 0 15,0-22-15,0 22 0,21 0 16,0-21-16,0-1 0,0 22 15,1-21-15,-1 21 0,0-22 16,0 22-16,21 0 0,-20 0 0,20 21 16,-21 0-16,0 0 0,22 0 0,-22 0 15,0 0-15,0 0 0,0 21 16,-21 21-16,0-21 0,0 1 0,0 20 16,0-21-16,0 21 0,-21 1 15,0-22-15,0 0 0,0 0 0,-1 0 16,22 1-16,-21-1 0,21 0 15,-21-21-15,21 21 0,-21-21 16,63 0 0,-21-21-16,1 0 15,-1 21-15,21-21 0</inkml:trace>
  <inkml:trace contextRef="#ctx0" brushRef="#br0" timeOffset="13528.03">22013 720 0,'0'0'16,"0"-21"-16,-21 21 0,0 0 16,0 21-16,0-21 15,-1 21-15,-20 0 0,21 21 0,0-20 16,0 20-16,-1-21 0,1 21 16,21-20-16,-21 20 0,21-21 15,-21 0-15,21 0 0,0 1 0,0-1 16,0 0-16,0 0 0,21-21 15,0 21-15,0-21 0,1 0 0,-1 0 16,0 0-16,21 0 0,-21 0 16,1-21-16,20 21 0,-21-21 0,0 0 15,22 0-15,-22-1 0,-21 1 16,21 0-16,0-21 0,-21 21 0,21-22 16,-21 22-16,0-21 0,0 21 15,0-1-15,0 1 0,0 0 16,-21 0-16,0 21 0,0 0 0,0 0 15,-1 0-15,-20 0 0,21 0 16,0 0-16,0 21 0,-1-21 16,1 21-16,21 0 0,0 1 0,0-1 15,0 0-15,0 0 0,21 0 16,1-21-16</inkml:trace>
  <inkml:trace contextRef="#ctx0" brushRef="#br0" timeOffset="13963.99">22352 783 0,'0'0'0,"0"-21"0,0 0 16,-21 42 15,21 0-31,-21 0 16,21 22-16,-22-22 0,22 0 15,-21 21-15,21-20 0,-21-1 0,21 21 16,0-21-16,0 0 0,0 1 15,0-1-15,0 0 0,0 0 16,21-21-16,0 0 0,1 0 16,-1 0-16,0 0 0,0 0 0,0 0 15,22-21-15,-22 21 0,0-21 16,21 0-16,-21-1 0,1-20 0,-1 21 16,-21 0-16,21-22 0,0 1 15,-21 21-15,21-21 0,-21 20 16,0 1-16,0 0 0,0 42 31,0 0-31,-21 1 0,0-1 0,21 0 16,0 21-16,-21-21 0,21 22 15,-21-22-15,21 0 0,0 0 0,0 0 16,0 1-16,0-1 0,0 0 16,21 0-16,0-21 15,0 0-15,21 0 16,-20 0-16,-1-21 0,21 0 15,-21 0-15,22-1 0</inkml:trace>
  <inkml:trace contextRef="#ctx0" brushRef="#br0" timeOffset="14195.98">23114 572 0,'0'0'0,"0"-22"0,0 1 0,0 0 16,-21 21-1,0 0 1,-1 21-16,1 0 0,0 1 15,21-1-15,-21 21 0,0 0 0,0-20 16,21 20-16,-22 0 0,22 1 16,-21-1-16,0 0 0,21 1 0,0-1 15,0-21-15,0 0 16,0 22-16,0-22 0,0 0 16,0 0-16,21-21 15,0 0-15,22 0 0,-22 0 0,21 0 16,1 0-16</inkml:trace>
  <inkml:trace contextRef="#ctx0" brushRef="#br0" timeOffset="14691.56">23707 826 0,'0'0'0,"0"-22"0,-22 1 16,1 0-16,0 0 15,-21 21-15,21 0 0,-1 0 16,1 0-16,-21 0 0,21 0 15,0 0-15,-22 21 0,22 0 0,0 0 16,-21 22-16,20-22 0,1 21 16,0-21-16,0 1 0,21 20 0,0-21 15,0 0-15,0 0 0,0 22 16,0-22-16,21 0 0,0-21 16,0 0-16,1 0 0,-1 0 15,0 0-15,21 0 0,-21 0 0,1 0 16,20 0-16,-21-21 15,0 0-15,22-22 0,-22 22 0,0-21 16,0 0-16,21-1 0,-20 1 16,-1 0-16,0-22 0,-21 22 0,42-64 15,-42 42-15,21 22 16,-21 0-16,0-1 0,0 22 0,0 0 16,0 0-16,-21 21 15,0 21-15,0 21 16,0-20-16,21 20 0,-21 0 15,-1 1-15,1 20 0,21-21 0,0 22 16,0-1-16,0-20 0,0 20 16,0-20-16,0-1 0,0 0 0,0-21 15,21 22-15,1-22 0,-1 0 16,21 0-16,-21 0 0,0-21 16,1 0-16,20 0 0,-21 0 0,21 0 15,-20 0-15,20 0 0,-21-21 16</inkml:trace>
  <inkml:trace contextRef="#ctx0" brushRef="#br0" timeOffset="15819.96">1291 2773 0,'0'0'0,"21"0"16,0 0-16,-21-21 0,0 0 16,0-1-1,0 1-15,0 0 16,0 0-16,-21 0 16,0 0-16,0-1 15,0 1-15,-22 0 0,22 0 0,-21 0 16,21 21-16,0 0 0,-22 0 15,22 0-15,-21 0 0,-1 21 16,22 0-16,-21 0 0,21 22 16,-22-1-16,22 0 0,0 1 0,-21-1 15,21 0-15,21 1 0,0-22 16,0 21-16,0-21 0,0 22 16,0-22-16,21 0 0,0-21 15,0 0-15,0 0 0,0 0 16,22 0-16,-22 0 0,21 0 0,1-21 15,-22 0-15,21-1 0,0 1 16,-20 0-16,20-21 0,0 21 16,-21-22-16,1 1 0,20 0 0,-21-22 15,0 22-15,0-22 16,-21 22-16,22-64 0,-22 64 16,0-1-16,0 22 0,0-21 15,0 21-15,0 0 0,-22 21 16,22 21-1,0 0-15,0 21 0,-21-21 16,21 22-16,0 20 0,-21-20 0,21 20 16,0-21-16,0 22 0,-21-22 15,21 22-15,0-22 0,0 0 0,0-20 16,0 20-16,0-21 0,0 0 16,0 0-16,21 1 0,0-22 15,22 0-15,-22 0 0,21 0 16,-21 0-16</inkml:trace>
  <inkml:trace contextRef="#ctx0" brushRef="#br0" timeOffset="16188.34">1968 2625 0,'0'0'0,"-21"21"31,0 0-31,0 0 0,21 0 16,-21 1-16,0-1 0,-1 0 15,22 0-15,0 21 0,0-20 16,0-1-16,0 0 0,0 0 16,0 0-16,22 0 0,-1-21 0,0 22 15,0-22-15,0 0 0,0 0 16,22 0-16,-22 0 0,21 0 0,1 0 16,-1-22-16,0 1 0,1 21 15,-1-21-15,-21 0 0,21-21 0,-20 20 16,-1 1-16,0-21 0,-21 21 15,0-22-15,0 22 0,0-21 0,-21 21 16,0 0-16,-1-1 0,-20 1 16,21 0-16,-21 21 0,20 0 0,-20 0 15,21 0-15,0 0 0,-22 21 16,22 0-16,0 1 0,0-1 16,21 0-16,0 0 0,0 0 15,0 0-15</inkml:trace>
  <inkml:trace contextRef="#ctx0" brushRef="#br0" timeOffset="16788.32">3937 2434 0,'0'0'0,"0"-21"0,0 0 15,0 0-15,0 0 16,0-1-16,0 1 16,-21 21-16,21 21 15,-21-21-15,21 22 16,-22 20-16,22-21 0,0 64 16,0-43-16,0 0 0,0 1 15,0-1-15,0 0 0,0 1 16,0-1-16,0-21 0,0 22 0,22-22 15,-22 0-15,21 0 0,0 0 16,0 0-16,0-21 0,0 0 0,1 0 16,-1 0-16,0 0 0,0-21 15,21 0-15,-20 0 0,-1 0 16,21 0-16,-21-1 0,22-20 0,-22 21 0,0-21 16,0-1-16,0 22 15,-21-21-15,0-1 0,0 1 0,0 21 16,0-21-16,0 20 0,0 1 15,0 0-15,0 0 0,-21 21 16,42 21 15,0-21-15,1 0-16,20 0 0,-21 0 16</inkml:trace>
  <inkml:trace contextRef="#ctx0" brushRef="#br0" timeOffset="17096.02">4741 2328 0,'0'0'0,"0"22"16,0-1-16,0 0 15,0 21-15,-21-21 0,21 22 16,-21-22-16,21 21 0,-21 22 16,21-22-16,0 22 0,0-22 0,-21 21 15,21 1-15,-22 21 0,22-22 16,0 22-16,0 21 0,-21-22 0,21 22 15,-21 0-15,21 0 0,0 0 16,-21-1-16,0 1 0,21 0 16,-21 0-16,-1 0 0,1-22 0,0 1 15,0 0-15,21-1 0,-21-20 0,21-1 16,-21 1-16,21-22 0,-22-21 16,22 22-16,0-86 15,0 22 1,22-21-16,-1-22 0,-21 1 15,21-1-15,0-20 0,0-1 0</inkml:trace>
  <inkml:trace contextRef="#ctx0" brushRef="#br0" timeOffset="17414.97">4635 2625 0,'0'0'0,"0"-43"0,0-105 31,22 106-31,-1 21 0,21 0 16,-21-1-16,22 1 0,-1 0 16,21 21-16,-20-21 0,-1 21 15,0 0-15,22 0 0,-43 0 0,21 21 16,-20 0-16,-1 0 0,0 22 0,-21-1 16,0-21-16,0 22 0,-21-1 15,-22 0-15,22 1 0,-21-1 0,0 0 16,-1-21-16,1 22 15,0-22-15,-22 0 0,43 0 0,-21 0 16,-1 1-16,22-22 0,0 0 0,63-22 47,-21 1-47,1 0 0,20 0 16,0 21-16</inkml:trace>
  <inkml:trace contextRef="#ctx0" brushRef="#br0" timeOffset="17691.99">5800 2307 0,'0'0'0,"0"-63"32,-22 63-32,1 0 0,0 0 15,0 0-15,0 0 0,0 21 0,-1 0 16,-20 0-16,21 22 0,0-22 15,-22 21-15,22 0 0,0 1 0,0-1 16,0 22-16,0-22 0,21-21 16,0 21-16,-22 1 0,22-22 0,0 21 15,0-21-15,0 1 0,22-1 16,-1-21-16,0 0 16,191 0-1,-170-21-15,0-1 16</inkml:trace>
  <inkml:trace contextRef="#ctx0" brushRef="#br0" timeOffset="18151.98">6371 2392 0,'0'0'0,"-63"-21"32,41 21-32,1 0 0,0 0 15,-21 0-15,21 0 16,-22 21-16,22 21 0,-21-21 0,-1 22 15,22-22-15,-21 21 0,21 1 16,-22-1-16,22 0 0,0-21 0,0 22 16,21-1-16,0-21 0,0 22 15,0-22-15,0 0 0,21 0 16,0-21-16,22 21 0,-22-21 0,0 0 16,21 0-16,-21 0 0,22-21 15,-22 0-15,21 21 0,-21-21 0,22 0 16,-22-1-16,0-20 0,0 21 15,0-21-15,1 20 0,-1-20 16,-21 0-16,0-1 0,0 22 0,0-21 16,0 21-16,0 0 0,0-1 15,0 1-15,0 42 16,0 1 0,0-1-16,0 21 0,0-21 0,-21 22 15,21-1-15,-22 0 0,22-21 16,-21 22-16,21-1 0,0-21 0,0 22 15,0-22-15,0 0 0,0 0 0,0 0 16,0 0-16,21 1 16,1-22-16,-1 0 0,0 0 15,0 0-15,21-22 16,1 1-16,-1 21 0</inkml:trace>
  <inkml:trace contextRef="#ctx0" brushRef="#br0" timeOffset="19021.88">7175 2498 0,'0'0'0,"0"-21"16,-21 21-1,0 0-15,-21 21 0,21-21 16,-22 21-16,1 0 0,0 0 0,20 22 16,-20-22-16,21 0 0,0 0 15,0 0-15,21 0 0,0 1 16,0-1-16,0 0 0,21-21 0,0 21 15,21-21-15,1 0 0,-22 21 16,21 0-16,0-21 0,1 0 0,-22 22 16,21-22-16,-21 0 0,1 21 15,-1-21-15,0 0 0,-21 21 16,-21-21 0,-22 0-16,22 0 15,0 0-15,-21 0 0,21 0 0,-22 0 16,22 0-16,-21 0 0,-1 0 15,22 0-15,0 0 0,0 0 16,0 0-16,0 0 0,-1 0 16,22 21-1,0 0-15,22 0 16,-1-21-16,0 22 0,0-22 16,21 0-16,-20 0 0,-1 21 0,21-21 15,-21 0-15,22 0 0,-1 0 0,0 0 16,1 0-16,-22-21 0,21-1 15,0 22-15,1-21 0,-22 0 0,21 0 16,-21 0-16,22 0 0,-22-22 16,0 22-16,21-21 0,-20-1 0,-1 1 15,0 0-15,0-22 0,-21 22 16,21 0-16,-21-1 0,21 1 16,-21 0-16,0 20 0,0 1 0,0 0 15,0 0-15,-21 42 31,0 0-31,21 0 0,-21 22 0,0-22 16,21 21-16,-21 1 0,-1-1 16,1 0-16,21 1 0,0-1 0,-21 0 15,21 1-15,-21-1 0,21-21 16,0 21-16,0-20 0,0-1 0,0 0 16,21 0-16,0 0 0,0-21 0,1 0 15,20 0-15,-21 0 16,21 0-16,-20 0 0,20 0 0,-21 0 15,21-21-15,-20 21 0,20-21 0,-21 0 16,21 0-16,-20-1 0,-1 1 16,0 0-16,-21-21 0,0 21 0,21-1 15,-21 1-15,0 0 0,-21 42 32,21 0-32,0 1 0,0-1 15,0 0-15,-21 0 0,21 0 16,0 0-16,0 1 0,0-1 15,0 0-15,21 0 16,0-21-16,0 0 16,0 0-16,1 0 0,-1-21 0,0 0 15,0 0-15,0-1 0,0 1 16</inkml:trace>
  <inkml:trace contextRef="#ctx0" brushRef="#br0" timeOffset="19202.99">8234 2244 0,'0'0'16,"-21"0"-16,-1 0 0,1 0 16,0 0-16,0 0 0,0 0 0,21 21 15,-21 0 1,21 0 0,21-21-1</inkml:trace>
  <inkml:trace contextRef="#ctx0" brushRef="#br0" timeOffset="19384">7387 2582 0,'0'0'0,"-42"22"0,42 20 31,21-42-16,21 0-15,-21 0 0,22 0 16,-1 0-16,0-21 0,1 0 0,-1 21 16,64-43-16,-64 22 0,1 21 15</inkml:trace>
  <inkml:trace contextRef="#ctx0" brushRef="#br0" timeOffset="19863.88">8467 2498 0,'0'21'15,"-22"0"-15,1 0 16,21 0-16,0 1 0,0-1 16,0 0-16,0 0 0,0 0 0,-21 0 15,21 1-15,0 20 0,0-21 0,0 0 16,0 0-16,0 1 0,-21-1 15,21 0-15,0 0 0,0 0 16,-21-21 0,21-21 15,0 0-15,0 0-16,0 0 0,0-22 0,21 22 15,0 0-15,0-21 0,0-1 16,1 22-16,20-21 0,-21-1 0,21 22 15,1 0-15,-1 0 0,0 0 0,1 0 16,-1 21-16,-21 0 0,22 0 16,-1 0-16,0 21 0,-21-21 0,22 21 15,-22 0-15,0 21 0,0-20 16,0-1-16,1 0 0,-22 21 0,0-21 16,0 1-16,0-1 0,0 0 0,0 0 15,-22 0-15,1 0 16,0 1-16,0-22 0,0 21 0,0-21 15,-1 0-15</inkml:trace>
  <inkml:trace contextRef="#ctx0" brushRef="#br0" timeOffset="20508.58">9758 2540 0,'0'0'16,"-21"-21"-16,-1 21 0,1-21 0,0 21 16,0 0-16,0 0 0,0 0 15,-1 0-15,1 0 0,-21 0 16,21 21-16,0 0 0,-1 0 0,-20 0 16,21 22-16,0-22 0,0 21 0,-1-21 15,1 22-15,21-22 0,0 21 16,0-21-16,0 1 0,0-1 0,0 0 15,0 0-15,21-21 0,1 21 0,-1-21 16,0 0-16,21 0 0,-21 0 16,22 0-16,-22 0 0,21 0 0,-21-21 15,1 21-15,20-21 16,-21 0-16,21-22 0,-42 22 16,0 0-16,22 0 0,-22 0 0,0 0 15,21-22-15,-21 22 0,0 0 16,0 0-16,0 42 31,-21 0-31,21 0 16,-22 0-16,22 1 0,0 20 0,-21-21 15,0 21-15,0 1 0,0-22 16,21 21-16,-21 1 0,21-1 0,-22 21 16,22-20-16,0 20 0,0 1 0,0-22 15,0 22-15,0-1 0,0 1 16,0-1-16,0 1 0,0-1 15,0 22-15,0-22 0,0 1 0,0-1 16,0 22-16,0-22 0,0 1 0,0-1 16,0 1-16,0-1 0,0-20 15,0 20-15,-21-20 0,0-1 0,0 0 16,-21-21-16,20 1 0,1-1 0,-21 0 16,0 0-16,20-21 0,-20 0 15,0 0-15,21 0 0,-22 0 0,22 0 16,-21 0-16,21 0 0,-22-21 15,22 0-15,0 21 0,0-21 0,0-1 16,-1 1-16,1-21 0,0 21 16,21-22-16,0 1 0,0 0 0,0-1 15,0-20-15</inkml:trace>
  <inkml:trace contextRef="#ctx0" brushRef="#br0" timeOffset="21036.31">12721 2455 0,'0'0'0,"-21"0"16,21 22-16,-21-1 0,0 0 16,21 0-16,-22 0 0,22 22 15,-21-22-15,0 21 0,21 0 16,0-20-16,0 20 0,-21 0 0,21-21 15,0 1-15,0-1 0,0 0 16,0 0-16,21-42 47,-21 0-47,21-22 0,0 22 16</inkml:trace>
  <inkml:trace contextRef="#ctx0" brushRef="#br0" timeOffset="21227.5">12742 2201 0,'0'0'0,"-21"0"0,0-21 31,0 21-31,21 21 31,0 1-15,0-1-1,21-21-15,0 21 16</inkml:trace>
  <inkml:trace contextRef="#ctx0" brushRef="#br0" timeOffset="21672.01">13123 2265 0,'0'21'16,"0"0"-1,0 0-15,0 1 0,0-1 0,-21 0 16,21 0-16,-21 21 0,21-20 0,-21-1 16,21 21-16,-21-21 0,21 22 15,0-22-15,0 0 0,-22 0 0,22 21 16,-21-20-16,21-1 0,0 0 16,0 0-1,-21-21-15,21-21 31,0 0-31,0 0 16,0-1-16,0 1 0,0-21 0,21 0 16,0-1-16,1 1 0,-1 0 15,21-1-15,-21 22 0,22-21 0,-1-1 16,0 22-16,1 0 0,-1 21 16,0-21-16,1 21 0,-22 0 0,21 0 15,-21 21-15,0-21 0,22 42 0,-22-20 16,-21-1-16,0 21 0,21 0 15,-21 1-15,0-1 0,0-21 0,0 22 16,-21-1-16,0 0 0,0-21 16,-1 22-16,1-22 0,0 0 0,0 0 15,21 0-15,-21 1 0,21-44 32</inkml:trace>
  <inkml:trace contextRef="#ctx0" brushRef="#br0" timeOffset="22300.95">14901 2223 0,'0'0'16,"-21"0"-16,0 0 16,21-22 15,21 22-31,0 0 0,0-21 15,1 0-15,-1 0 16,0 21-16,0-21 0,-42 21 31,-21 0-15,20 0-16,1 0 0,-21 21 16,21-21-16,-22 21 0,22 0 0,0 0 15,-21 1-15,42-1 0,0 0 0,-21 0 16,21 0-16,0 0 0,0 1 15,0-1-15,21 0 0,-21 0 0,21 0 16,0 22-16,0-22 0,22 0 16,-22 21-16,0-21 0,0 1 0,0-1 15,0 21-15,1-21 0,-22 0 16,0 1-16,0-1 0,0 0 16,0 0-16,-22 0 0,1-21 0,0 21 15,-21 1-15,-1-22 0,1 0 0,0 0 16,-1 0-16,1 0 0,0 0 15,-1 0-15,1 0 0,0-22 16,21 1-16,-1 0 0,22 0 16,0 0-16,0 0 0,0-1 0,0 1 15,0-21-15,22 21 0,-1 0 0,0-22 16,21 22-16,-21 0 0,22 0 16,-22 0-16,21-1 0,-21 1 0</inkml:trace>
  <inkml:trace contextRef="#ctx0" brushRef="#br0" timeOffset="22668.32">15134 2582 0,'0'0'16,"21"22"0,0-22-16,1 0 0,-1 0 15,0 0-15,21-22 16,-21 1-16,22 21 0,-1-21 0,-21 0 15,22 0-15,-22 0 0,0-1 16,0 1-16,0 0 0,-21 0 16,0 0-16,0 0 0,0-1 15,-21 22-15,0 0 16,-21 0-16,20 0 0,-20 22 0,0-1 16,-1 0-16,22 0 0,-21 0 0,0 22 15,-1-22-15,22 21 0,0-21 16,0 22-16,0-22 0,-1 0 0,22 21 15,0-21-15,0 1 0,0-1 16,0 0-16,22-21 0,-1 0 16,0 0-16,21 0 0,1 0 15,-22 0-15,21 0 0,0 0 16,22-21-16,-22 0 0,1-1 0,20-20 16,-21 21-16,1 0 0</inkml:trace>
  <inkml:trace contextRef="#ctx0" brushRef="#br0" timeOffset="22912">15938 2117 0,'0'-21'0,"0"42"0,0-85 0,0 43 16,-21 21-1,0 0-15,21 21 16,-21 0-16,21 1 0,-21 20 16,0-21-16,21 21 0,-22 1 0,22-1 15,-21 0-15,0 1 0,0-1 16,21 0-16,-21 1 0,0-1 15,-1 0-15,22-20 0,-21 20 0,21-21 16,0 0-16,-21 0 0,21 1 16,21-22-1,0 0-15,1 0 0,-1 0 0,0 0 16,0-22-16,0 1 0,0 0 16</inkml:trace>
  <inkml:trace contextRef="#ctx0" brushRef="#br0" timeOffset="23272">15981 2519 0,'21'0'16,"0"0"-16,0 0 0,0 0 15,1 0-15,-1 0 0,0-21 16,0 21-16,0-21 0,0 21 0,1-22 15,-1 1-15,0 21 0,0-21 0,-21 0 16,0 0-16,0 0 16,-21 21-1,-21 0-15,20 0 0,1 21 16,0-21-16,-21 21 0,21 0 16,-22 0-16,22 22 0,0-22 0,0 0 15,0 21-15,21-21 0,-22 1 16,22-1-16,0 0 0,0 0 0,0 0 15,0 0-15,22-21 0,-1 22 16,0-22-16,21 0 0,-21 0 0,22 21 16,-1-21-16,0 0 0,22 0 15,-22 0-15,22-21 0,-22 21 0,0-22 16</inkml:trace>
  <inkml:trace contextRef="#ctx0" brushRef="#br0" timeOffset="23747.39">16849 2371 0,'0'0'0,"0"-43"32,-22 65-17,1-1-15,21 0 0,-21 0 16,21 0-16,-21 0 0,21 22 0,0-22 16,0 21-16,-21-21 0,21 22 15,-21-22-15,21 21 0,0-21 16,-22 1-16,22-1 0,0 0 15,-21 0-15,21 0 16,0-42 15,0 0-15,0 0-16,0 0 0,0-1 0,21 1 16,1-21-16,-1 21 0,0-22 15,0 1-15,21 0 0,-20 21 0,-1-22 16,21 22-16,-21 0 0,22 0 15,-22 0-15,21 21 0,0 0 0,-20 0 16,20 0-16,-21 21 0,21 0 16,-20 0-16,-22 0 0,0 22 0,0-22 15,0 21-15,0 0 0,0-20 16,0 20-16,0-21 0,0 0 16,-22 0-16,1 1 0,21-1 0,-21 0 15,0-21-15,21 21 0,-21-21 16,21-21 15,21 0-15,0 0-16</inkml:trace>
  <inkml:trace contextRef="#ctx0" brushRef="#br0" timeOffset="23991.2">17738 2328 0,'0'22'32,"0"-1"-32,0 0 0,-22 0 15,1 21-15,21-20 0,-21-1 16,0 0-16,21 21 0,-21-21 0,0 1 16,-1-1-16,22 0 0,0 0 15,0 0-15,-21 0 0,21 1 16,-21-22-16,21 21 0,21-21 31,0 0-31,1-21 16,-1-1-16</inkml:trace>
  <inkml:trace contextRef="#ctx0" brushRef="#br0" timeOffset="24359.02">17822 2117 0,'-21'-21'15,"42"42"-15,-63-64 16,21 43-16,0 0 0,-1 22 16,1-22-16,21 21 0,-21 0 15,21 0-15,0 0 16,0 0-16,0 1 16,21-22-16,0 0 0,1 21 15,-1-21-15,0 0 0,0 0 16,0 0-16,0 0 0,1 0 0,-1 0 15,0 0-15,0-21 0,-21-1 16,0 1-16,0 0 0,0 0 16,0 0-16,0 0 15,0-1-15,0 1 0,-21 21 16,0 0-16,0 0 16,-1 0-16,1 0 0,0 21 15,0 1-15,0-1 0,21 0 16,-21 0-16,21 0 0,0 0 15,0 1-15,0-1 0,0 0 16,21 0-16,0-21 0</inkml:trace>
  <inkml:trace contextRef="#ctx0" brushRef="#br0" timeOffset="24787.03">18436 2244 0,'-85'0'31,"64"21"-31,21 0 0,-21 0 16,0 0-16,21 22 0,-21-22 16,21 21-16,0-21 0,-21 22 0,21-1 15,-22 0-15,22-20 0,0 20 16,0 0-16,0-21 0,0 1 0,0 20 15,22-42-15,-1 21 0,0 0 16,0 0-16,21-21 0,-20 0 0,-1 0 16,21 0-16,-21 0 0,22 0 15,-1-21-15,-21 0 0,21 0 16,-20 0-16,20 0 0,-21-1 0,0 1 16,0-21-16,1 21 0,-1-22 15,0 1-15,-21 0 0,21 21 0,-21-22 16,0 22-16,0 0 0,0 0 15,0 0-15,-21 21 16,0 0-16,0 0 16,21 21-16,0 0 15,0 0-15,0 0 16,0 0-16</inkml:trace>
  <inkml:trace contextRef="#ctx0" brushRef="#br0" timeOffset="25528.16">19135 2413 0,'0'0'0,"0"-21"0,0 0 15,0 42 17,0 0-32,-22 0 15,22 0-15,0 1 0,-21 20 16,21-21-16,0 0 0,0 22 15,0-22-15,0 21 0,0-21 0,0 0 16,0 1-16,0 20 16,0-21-16,0 0 0,0 0 15,-21-21 1,21-21 15,0 0-31,0 0 0,0-21 0,0 20 16,0 1-16,0-21 0,0 0 15,0 20-15,21-20 0,-21 0 0,21-1 16,1 22-16,-1-21 0,0 21 0,0 0 16,0-1-16,22 1 0,-22 0 15,21 21-15,0 0 0,1 0 16,-22 0-16,21 0 0,1 0 16,-22 21-16,21 0 0,-21 1 0,0 20 15,1-21-15,-22 21 0,0-20 16,0 20-16,0-21 0,0 21 0,0-20 15,0-1-15,0 21 16,0-21-16,-22 0 0,1 1 0,0-1 16,0 0-16,0-21 0,0 0 31,21-21-15,0 0-1,0-1-15,21 1 0,-21-21 16,21 21-16,21-22 0,-21 1 15,22 0-15,-1 21 0,-21-22 0,22 1 16,20 21-16,-21-22 0,1 22 0,-1 0 16,0 0-16,22 0 0,-22 0 15,-21 21-15,22 0 0,-1 0 0,-21 21 16,0 0-16,-21 0 0,0 21 16,0-20-16,0 20 0,0 0 0,0 1 15,0-1-15,-21 0 0,0-21 16,0 22-16,21-22 0,-21 21 15,0-21-15,-1 1 0,1-22 0,21 21 16,0 0-16,-21-21 0,21-21 47,21 21-47,0-21 0</inkml:trace>
  <inkml:trace contextRef="#ctx0" brushRef="#br0" timeOffset="25956.01">21399 2561 0,'-21'-21'16,"42"42"-16,-63-63 0,21 42 0,21-21 0,-21 0 15,0-1-15,-1 1 0,22 0 16,-21-21-16,21 21 0,-21-22 15,21 22-15,0-21 16,0 21-16,0-1 0,21 1 0,0 0 16,1 0-16,-1 0 0,21 21 0,0-21 15,1 21-15,-1 0 0,22 0 16,-22 0-16,0 0 0,1 0 0,-1 21 16,-21 0-16,-21 0 15,0 21-15,0-20 0,0-1 0,0 21 16,0 0-16,-21 1 0,-21-1 15,20 0-15,-20 1 0,21-1 0,-21 0 16,-1 1-16,1-22 0,21 21 0,-22 1 16,22-22-16,-21 0 0,21 0 15,-22 0-15,22 0 0,0 1 0,0-1 16,0 0-16,21 0 16,0 0-16,0 0 0,0 1 15,0-1-15,21-21 16,-21 21-16,21 0 0,0-21 0</inkml:trace>
  <inkml:trace contextRef="#ctx0" brushRef="#br0" timeOffset="26387.02">21251 3344 0,'0'0'0,"-21"0"0,21 22 0,-21-1 15,21 0-15,0 0 16,0 0-16,0 0 15,21-21-15,0 0 16,0 22-16,1-22 0,-1 0 16,0 0-16,0 0 15,-21-22-15,21 1 0,0 0 16,-21 0-16,22 0 0,-22 0 16,0-1-16,0 1 15,-22 21-15,1 0 16,0 0-16,0 0 15,0 0-15,0 21 0,21 1 16,-22-22-16,22 21 0,0 0 16,0 0-16,0 0 15,22-21-15,-1 0 0,0 0 16,0 0-16,0 0 0,0 0 16,1 0-16,-1 0 15,-21-21 1,-21 21 31,-1 0-47,1 0 0,0 0 15</inkml:trace>
  <inkml:trace contextRef="#ctx0" brushRef="#br1" timeOffset="45307.88">1355 5355 0,'0'-21'16,"0"0"-16,-22 0 16,1 0-16,21-1 15,-21 22-15,0 0 16,0-21-16,0 21 0,-1 0 16,1 0-16,0 0 0,0 0 15,-21 0-15,20 0 0,1 0 0,-21 21 16,21 1-16,0-1 0,-22 0 15,22 0-15,-21 0 0,21 22 16,-1-22-16,-20 21 0,21 0 0,0 1 16,21-1-16,0 22 0,-21-22 15,21 0-15,0 22 0,0-22 16,0 0-16,0 1 0,0-22 0,0 21 16,21-21-16,0 22 0,0-22 15,0 0-15,0-21 0,1 21 16,-1-21-16,0 0 0,0 0 15,21 0-15,-20 0 0,20 0 0,0 0 16,1-21-16,-1 0 0,0 0 16,1 0-16,-1-1 0,0 1 0,1-21 15,-22 21-15,21-22 0,-21 22 16,22-21-16,-22 21 0,-21-22 0,21 1 16,-21 21-16,21 0 0,-21-22 15,0 22-15,0 0 0,0 0 0,0 0 16,0 42 15,-21-21-31,21 21 16,-21 0-16,21 22 0,0-22 15,0 0-15,0 21 0,0 1 0,0-22 16,0 21-16,0-21 0,0 22 16,0-22-16,0 21 0,21-21 0,0 0 15,-21 1-15,21-1 0,22-21 16,-22 0-16,0 0 0,0 0 0,21 0 15,-20 0-15,-1 0 0,21 0 16,-21-21-16,22-1 0,-22 1 0,0 0 16,0 0-16,0 0 0,0-22 15,1 22-15,-22 0 0,0-21 16,0-1-16,0 22 0,0-21 16,0 0-16,-22 20 0,1-20 0,-21 21 15,21 0-15,0 0 0,-22-1 16,22 22-16,0 0 0,-21 0 0,20 0 15,-20 22-15,21-22 0,-21 21 16,20 21-16,1-21 0,0 0 0,0 1 16,0 20-16,0-21 0,21 21 15,0-20-15,0-1 0,0 0 16,0 0-16,0 0 0,0 0 0,21-21 16,0 0-16,0 0 0,0 0 15,0 0-15</inkml:trace>
  <inkml:trace contextRef="#ctx0" brushRef="#br1" timeOffset="45863.5">2159 5567 0,'0'0'0,"-21"0"0,21 21 16,0 0 0,0 0-16,0 1 0,0-1 15,0 0-15,0 21 0,0-21 0,0 1 16,0-1-16,0 0 0,0 21 16,0-21-16,0 1 0,0-1 0,0 0 15,0 0-15,0 0 16,0 0-16,0-42 31,0 0-15,0 0-16,0 0 15,0 0-15,0-1 0,0-20 0,0 21 16,0-21-16,0 20 16,0-20-16,0 0 0,0 21 0,21-1 15,0 1-15,21 0 0,-20 0 16,-1 21-16,21 0 0,-21 0 0,22 0 15,-1 0-15,0 0 0,1 21 16,-22 0-16,21 0 0,-21 1 0,22-1 16,-22 0-16,0 21 0,-21-21 15,0 1-15,0 20 0,0-21 0,0 0 16,0 0-16,0 1 0,0-1 16,0 0-16,0 0 15,0-42 32,0 0-47,21 0 16</inkml:trace>
  <inkml:trace contextRef="#ctx0" brushRef="#br1" timeOffset="46268.03">2815 5567 0,'0'0'16,"0"21"31,21 0-47,0-21 0,1 21 15,-22 1-15,21-1 0,0 0 0,0 21 16,-21-21-16,21 1 0,-21-1 16,0 21-16,21-21 0,-21 0 0,22 1 15,-22-1-15,0 0 0,0 0 0,0 0 16,0 0-16,21-21 31,-21-21-15,0 0-16,21 0 0,-21 0 0,0 0 15,0-1-15,21 1 0,-21-21 16,21 0-16,-21-1 0,21 22 16,-21-21-16,0-1 0,22 22 0,-22-21 15,0 21-15,21 0 0,0-1 16,0 22-1,0 22 1,-21-1 0,21-21-16,-21 21 15,0 0-15</inkml:trace>
  <inkml:trace contextRef="#ctx0" brushRef="#br1" timeOffset="46656.7">3302 5800 0,'0'0'15,"21"0"1,0 0 0,0 0-16,1-21 0,-1-1 0,0 22 15,0-21-15,0 0 0,0 0 0,1 21 16,-1-21-16,-21 0 0,0-1 15,21 22-15,-21-21 0,0 0 0,0 0 16,-21 21 0,0 0-16,-1 0 0,1 0 15,0 0-15,0 21 0,0-21 0,0 21 16,-1 0-16,1 1 0,21-1 16,0 0-16,-21 21 0,21-21 0,0 1 15,0 20-15,0-21 0,0 0 16,0 0-16,0 1 0,0-1 0,0 0 15,21 0-15,0 0 16,1-21-16,-1 0 0,0 0 0,0 0 16,0 0-16,0 0 0,1 0 0,-1 0 15,0-21-15,21 21 16,-21-21-16,1 21 0,-1-21 0</inkml:trace>
  <inkml:trace contextRef="#ctx0" brushRef="#br1" timeOffset="47028.03">3768 5673 0,'0'-21'0,"0"42"0,0-64 16,0 22-16,0 0 0,0 0 16,0 0-16,21 0 15,0-1-15,0 22 0,0-21 0,0 21 16,1 0-16,-1-21 0,0 21 0,0 0 16,0 0-16,0 0 15,1 0-15,-1 21 0,0-21 0,0 21 16,0 1-16,0-1 0,1 0 15,-1 0-15,-21 21 0,0-20 0,0-1 16,0 21-16,0-21 0,0 22 0,0-22 16,-21 21-16,21-21 0,-22 0 15,1 1-15,0-1 0,0 0 0,0 0 16,0-21-16,-1 0 0,1 0 16,21-21-1,0 0 1,0-22-16,21 22 0,-21-21 15,22 21-15,-1-22 0,0 1 16,0 0-16,-21-1 0,21 22 0,0-21 16,1 21-16,-1-22 0,0 22 15,-21 0-15,21 0 0,0 0 0,0 0 16,1-1-16</inkml:trace>
  <inkml:trace contextRef="#ctx0" brushRef="#br1" timeOffset="47739.48">4572 5292 0,'0'0'0,"0"-21"16,0 42 15,0 0-31,-21 0 16,0 0-16,21 0 0,0 22 16,-22-22-16,22 21 0,-21-21 0,21 22 15,-21 41-15,21-41 0,0-1 16,0-21-16,0 22 0,0-1 15,0-21-15,0 0 0,0 0 16,0 1-16,21-1 0,0-21 16,1 0-16,-1 0 0,0 0 0,21 0 15,-21 0-15,22 0 0,20-21 16,-42-1-16,1 1 0,20 0 16,-21 0-16,0 0 0,0-22 0,1 22 15,-1-21-15,-21 21 0,0 0 16,0-22-16,0 22 0,0 0 0,0 0 15,0 42 17,-21-21-32,21 21 0,-22 0 0,22 22 15,0-22-15,0 0 0,0 0 16,0 0-16,0 0 0,0 1 16,0-1-16,0 0 0,0 0 0,22-21 31,-1 0-31,0 0 0,0 0 15,0-21-15,-21 0 0,0 0 16,21-1-16,1 1 0,-22-21 16</inkml:trace>
  <inkml:trace contextRef="#ctx0" brushRef="#br1" timeOffset="47915.85">5038 5271 0,'0'0'0,"0"-22"0,-22 22 31,22 22 1,0-1-17,0 0 1,-21-21-16,0 0 16</inkml:trace>
  <inkml:trace contextRef="#ctx0" brushRef="#br1" timeOffset="48111">4297 5630 0,'0'0'16,"0"22"-16,21-22 16,21 0-1,-21 0-15,22 0 0,-22 0 16,21-22-16,1 1 0,-1 21 15,21-21-15,-20 21 0,-1-21 0,22 21 16,-22 0-16,0-21 0,22 21 0</inkml:trace>
  <inkml:trace contextRef="#ctx0" brushRef="#br1" timeOffset="48635.31">5397 5525 0,'0'0'0,"-21"0"0,0 0 16,21 21-1,0 0-15,0 0 16,0 0-16,0 0 16,0 1-16,0 20 0,0-21 15,0 0-15,0 0 0,0 1 0,0-1 16,0 0-16,0 0 0,0 0 0,0 0 15,0 1-15,0-1 16,0-42 15,0-1-15,0 1-16,0 0 0,0 0 16,0 0-16,0 0 0,0-22 0,0 22 15,21-21-15,-21 21 0,21-22 0,1 1 16,-1 21-16,0-22 0,21 22 15,1 0-15,-22 0 0,21 0 16,0 0-16,1 21 0,-22 0 0,21 0 16,1 0-16,-22 0 0,42 21 15,-42 0-15,1 0 0,-1 0 0,0 22 16,0-22-16,-21 21 0,0-21 16,0 22-16,0-22 0,0 0 0,0 21 15,-21-21-15,0 1 0,21-1 0,-21 0 16,-1 0-16,22 0 0,-21 0 15,42-21 17,1-21-17,-1 0-15,0 0 0</inkml:trace>
  <inkml:trace contextRef="#ctx0" brushRef="#br1" timeOffset="49419.67">6646 5440 0,'0'0'0,"0"-21"16,-21 0-16,0 21 0,0-22 15,0 22-15,-1 0 0,1-21 16,0 21-16,0 0 0,0 0 0,0 0 16,-1 0-16,1 0 0,0 21 15,0-21-15,0 22 0,-22-1 0,22 0 16,0 0-16,0 0 0,0 0 0,-22 43 15,22-22-15,21-21 0,0 1 16,0 20-16,-21-21 0,21 0 16,0 0-16,0 1 0,21-1 15,0-21-15,1 0 0,-1 0 16,21 0-16,-21 0 0,0 0 0,1-21 16,-1 21-16,21-22 0,-21 1 15,0 0-15,1 0 0,-1-21 0,0 20 16,0 1-16,0-21 0,-21 21 0,21 0 15,-21-1-15,0-20 16,0 21-16,22 0 0,-22 0 16,0 42 15,0 0-31,0 0 16,0 0-16,0 0 0,-22 22 15,22-22-15,0 21 0,0 1 0,0-1 16,0 0-16,0 1 0,0-1 0,0 0 15,0 22-15,0-22 0,0 0 16,0 22-16,0-22 0,0 1 0,0 20 16,0 1-16,0-1 0,0-21 15,0 22-15,0-1 0,0 1 0,0-1 16,22-20-16,-22 20 0,0-20 0,21 20 16,-21-21-16,0 1 0,0 20 0,0-20 15,0-1-15,-21-21 0,-1 21 16,1 1-16,0-22 0,0 21 0,0-21 15,0 1-15,-1-1 0,1-21 0,0 21 16,-21-21-16,21 0 0,-1 0 0,-20 0 16,21 0-16,-21-21 0,-1 0 0,22-1 15,-21-20-15,21 21 0,-22-21 16,22-1-16,0 1 0,21 0 0,-21-22 16,21 1-16,0-1 0,0 1 15,0-22-15,0 0 0,21 1 0,-21 20 16,21-21-16,21 22 0,-20-22 0,41-21 15,-21 43-15,-20 21 16,20-1-16,-21 1 0,21 0 0,-20 20 16,-1-20-16,21 21 0,-21 0 0,-21 0 15,21-1-15,1 1 0,-1 0 16,-21 0-16,0 0 16,21 21-16</inkml:trace>
  <inkml:trace contextRef="#ctx0" brushRef="#br1" timeOffset="50752.82">8403 5313 0,'21'0'0,"22"0"16,-22 0-1,-21-21-15,21 0 0,0 21 0,0-22 16,-21 1-16,21 0 0,1-21 15,-22 21-15,0-1 0,0 1 16,0 0-16,-22 0 0,1 0 16,0 21-16,0 0 0,-21-21 15,20 21-15,-20 0 0,0 0 0,-1 0 16,22 0-16,-21 21 0,0 0 0,20-21 16,-20 21-16,21 0 0,0 0 15,0 1-15,-1-1 0,22 0 0,0 21 16,0-21-16,0 1 15,0-1-15,22 0 0,20 0 0,-21-21 0,21 21 16,22 22-16,-22-22 16,1 0-16,-1 0 0,-21 0 15,21 0-15,-20 22 0,20-1 16,-42-21-16,0 0 0,0 43 16,-21-43-16,0 0 0,-22-21 15,22 21-15,-21 1 0,-1-22 0,1 0 16,0 21-16,-22-21 0,22 0 0,0 0 15,-1 0-15,1-21 0,0-1 16,20 1-16,1 0 0,-21 0 0,21 0 16,21 0-16,-21-22 0,21 22 0,-22-21 15,22 21-15,-21-22 16,21 1-16,0 21 0,0 0 16,0-1-16,21 44 31,1-1-31,-1 0 0,0 0 0,0 0 15,0 0-15,0 1 0,1 20 0,20-21 16,-21 21-16,0-20 0,0-1 16,1 0-16,41 21 0,-42-21 15,0-21-15,22 0 0,-22 0 16,0 0-16,21 0 0,-20 0 0,20 0 16,-21 0-16,21-21 0,-20 0 15,20 21-15,0-42 0,-21 21 16,22-1-16,-22 1 0,0-21 0,43 0 15,-43-1-15,-21 22 0,21-21 16,-21 21-16,21-1 0,-21 1 16,0 0-16,0 0 0,-21 21 31,0 0-31,21 21 0,0 0 16,-21 0-16,-1 1 0,22 20 0,-21-21 15,21 0-15,0 22 0,0-22 0,0 0 16,0 21-16,0-21 0,0 1 15,0-1-15,0 0 0,21-21 16,1 21-16,-1-21 0,0 0 0,0 0 16,0 0-16,0 0 0,1 0 15,-1 0-15,21-21 0,-21 0 0,0 21 16,22-21-16,-22-22 0,21 22 0,-21 0 16,1 0-16,20-22 0,-42 22 15,21 0-15,-21 0 0,21-21 0,-21 20 16,0 1-16,0 0 0,0 0 0,0 0 15,-21 21 1,0 0-16,21 21 16,-21 0-16,21 0 0,-21 0 0,21 1 15,0 20-15,0-21 16,0 21-16,0-20 0,0 20 0,0-21 16,0 21-16,0-20 0,0-1 0,0 0 15,0 0-15,0 0 0,21-21 16,0 21-16,0-21 0,0 0 15,22-21-15,-22 21 16,0-21-16,0 0 0,21 0 16,-20-22-16,-1 22 0,21 0 0</inkml:trace>
  <inkml:trace contextRef="#ctx0" brushRef="#br1" timeOffset="51233.02">9525 5038 0,'-21'-21'0,"42"42"0,-63-42 15,42 42 1,0 0-16,0 0 0,0 0 16,0 22-16,0-1 0,0-21 0,0 21 15,0 1-15,0-1 0,0 0 0,0-20 16,0 20-16,-22 0 0,22 1 16,0 20-16,-21-21 0,21-20 15,0-1-15,-21 0 0,21 0 0,0 0 16,0 0-16,0-42 31,0 0-15,0 0-16,0 0 0,0 0 15,0-1-15,0 1 0,0-21 0,0 21 16,0 0-16,21-22 0,0 1 16,22 21-16,-22 0 0,0-1 15,21 1-15,1 21 0,-1 0 0,0 0 16,1 0-16,-1 0 0,0 0 0,1 0 15,-1 21-15,0 1 0,-20-1 16,20 0-16,-21 0 0,0 0 0,-21 0 16,0 22-16,0-22 0,0 0 0,-21 0 15,0 0-15,0 1 0,0-1 16,-22 0-16,1 0 0,21 0 16,-22-21-16,1 21 0,0-21 0,-1 22 15,1-22-15,21 0 0,-21 0 16,20 0-16,1 0 0,0 0 0,0 0 15,0-22-15,21 1 0,0 0 16,0 0-16</inkml:trace>
  <inkml:trace contextRef="#ctx0" brushRef="#br1" timeOffset="51771.51">11112 5165 0,'0'0'0,"22"0"0,-22-21 16,0-1 0,-22 22-16,1 0 15,0 0-15,0 0 0,-21 0 0,20 0 16,-20 0-16,21 0 0,-21 22 15,-1-1-15,22 0 0,-21 0 0,21 0 16,-1 0-16,-20 22 0,21-1 16,21-21-16,-21 22 0,21-1 0,0 0 15,0-21-15,0 22 0,0-1 0,0-21 16,0 22-16,21-22 0,-21 0 16,21 0-16,21 0 0,-20 0 15,-1-21-15,21 0 0,0 0 0,1 0 16,-1 0-16,0-21 0,1 0 0,-1 0 15,22 0-15,-22 0 0,0-1 16,1-20-16,-1 21 0,-21-21 0,21 20 16,-20-20-16,41-21 0,-42 20 15,-21 1-15,21 0 0,-21-1 16</inkml:trace>
  <inkml:trace contextRef="#ctx0" brushRef="#br1" timeOffset="51996.02">11515 5017 0,'0'-43'0,"0"170"0,0-211 15,0-1-15,0 64 0,0 0 0,0-22 16,0 22-16,-22 42 15,22 0 1,0 1-16,0 20 0,0-21 0,0 21 16,0 22-16,0-22 0,-21 1 0,21 20 15,0-21-15,-21 1 0,21-1 16,-21 0-16,21 1 0,-21 20 0,21-42 16,0 22-16,-21-1 0,21-21 0,-22 22 15,22-22-15,0 0 0,0 0 16,22-21-1,-1 0 1,0 0-16,0-21 0,0 0 16,0 0-16,1-1 0</inkml:trace>
  <inkml:trace contextRef="#ctx0" brushRef="#br1" timeOffset="52511.25">12065 5271 0,'0'0'0,"0"-22"0,0 1 16,0 0-16,-21 0 16,0 0-16,-1 21 15,1-21-15,-21 21 16,21 0-16,0 0 0,-1 0 0,-20 0 16,21 21-16,0 0 0,0 0 15,-1 21-15,1-20 0,0-1 0,0 21 16,0-21-16,21 22 0,0-1 0,0-21 15,0 21-15,0 1 0,0-22 16,0 0-16,0 21 0,0-20 0,21-22 16,0 21-16,-21 0 0,21-21 15,0 0-15,1 0 0,-1 0 0,0 0 16,0 0-16,0-21 0,0 0 0,22-1 16,-22 1-16,0 0 0,0 0 15,0 0-15,1 0 0,-1-22 16,-21 22-16,0 0 0,21 0 0,-21-22 15,0 22-15,0 0 0,0 0 16,0 0-16,0 0 0,-21 21 31,21 21-31,0 0 0,0 0 16,0 0-16,0 0 0,0 1 0,0-1 16,0 21-16,0-21 0,0 22 0,0-22 15,0 0-15,0 0 0,0 21 16,0-20-16,0-1 0,0 0 15,21-21-15,0 0 16,0 0-16,0 0 16,1 0-16,-1 0 0,21 0 0,-21-21 15,0 0-15,22-1 0</inkml:trace>
  <inkml:trace contextRef="#ctx0" brushRef="#br1" timeOffset="52908.03">12742 5271 0,'0'0'15,"0"-22"-15,0 1 0,0 0 16,-21 21 0,0 0-16,0 0 0,0 0 15,-1 21-15,1-21 0,-21 21 16,21 1-16,0-22 0,21 21 0,-22 0 16,22 0-16,-21 0 0,21 0 0,0 1 15,0-1-15,0 0 16,0 0-16,21-21 0,1 0 15,-1 21-15,0-21 0,0 0 0,0 21 16,0-21-16,-21 22 0,22-22 16,-1 21-16,0-21 0,0 21 0,-21 0 15,21-21-15,-21 21 16,0 0-16,0 1 0,0-1 16,-21-21-16,0 0 15,0 21-15,0-21 0,-1 0 0,-20 0 16,21 0-16,-21 0 0,20 0 15,-20 0-15,21 0 0,0 0 0,0 0 16,-1 0-16,1-21 0,21 0 0,0-1 16,0 1-1,0 0-15,0 0 0,21 0 16,1 0-16,-1 21 0</inkml:trace>
  <inkml:trace contextRef="#ctx0" brushRef="#br1" timeOffset="53364.39">13314 5313 0,'0'0'0,"21"0"0,0-21 16,-21 0-1,0-1-15,-21 22 16,0 0-16,0-21 0,-1 21 0,1 0 15,0 0-15,0 0 0,-21 0 16,20 0-16,1 21 0,-21-21 0,21 22 16,0-1-16,-1-21 0,1 21 15,21 0-15,0 0 0,0 0 16,0 1-16,0-1 0,21 0 16,1-21-16,-1 0 0,21 21 15,-21 0-15,22-21 0,-1 0 16,-21 21-16,0-21 0,22 22 0,-22-22 15,0 21-15,0-21 0,0 21 0,0-21 16,-21 21-16,0 0 16,-21 0-16,0-21 0,0 22 15,0-22-15,-22 0 0,1 21 16,0-21-16,21 0 0,-22 0 0,1 0 16,0 0-16,20 0 0,1 0 15,-21 0-15,21 0 0,0 0 16,-1 0-16,22-21 15,0-1-15,0 1 16,0 0-16,0 0 16</inkml:trace>
  <inkml:trace contextRef="#ctx0" brushRef="#br1" timeOffset="54540.89">15007 5122 0,'0'0'0,"0"-21"0,0 0 15,0 0-15,0 0 16,0 0-16,-21 21 0,0 0 16,0 0-16,-1 0 0,1 0 15,0 0-15,-21 0 0,21 21 0,-1 0 16,1 0-16,0 0 0,0 22 15,0-22-15,0 21 0,-1 0 0,1 1 16,0-1-16,0 0 0,21 1 0,0-1 16,0-21-16,0 22 0,0-1 15,0-21-15,0 21 0,0-20 0,0-1 16,21 0-16,0 0 0,0 0 16,1-21-16,-1 0 0,21 0 15,0 0-15,-20 0 0,20 0 0,0-21 16,22 0-16,-22 0 0,22 0 0,-22-1 15,0-20-15,22 21 0,-22 0 16,-21-22-16,22 22 0,-22-21 0,0 21 16,-21-22-16,0 22 0,0-21 0,-21 0 15,0-1-15,-22 22 0,1-21 16,21-1-16,-43 22 0,22 0 0,0 0 16,-1 0-16,1 0 0,0 21 15,-1 0-15,22 0 0,-21 21 0,21 0 16,-1 0-16,1 0 0,0 0 0,0 22 15,0-1-15,21-21 16,0 22-16,0-1 0,0-21 0,0 21 16,0-20-16,0-1 0,0 21 0,0-21 15,21 0-15,0-21 0,0 22 16,0-22-16,22 0 0,-22 0 0,21 0 16,1 0-16</inkml:trace>
  <inkml:trace contextRef="#ctx0" brushRef="#br1" timeOffset="55455.84">15769 4890 0,'0'-43'0,"0"86"0,0-107 0,-21 43 0,0 0 16,21 0-16,-21 21 0,-1 0 16,1 0-16,0 21 15,21 21-15,-21 0 0,21 1 0,0-1 16,0 0-16,0 22 0,-21-22 15,21 22-15,0-22 0,0 22 0,0-22 16,0 0-16,-21 1 0,21-1 16,0 0-16,0 1 0,0-1 0,0-21 15,-22 0-15,22 0 0,0 1 0,0-44 47,0 1-47,0 0 16,0 0-16,0 0 0,0 0 15,0-22-15,0 22 0,22 0 0,-22 0 16,21-22-16,0 22 0,0 0 0,0 0 16,0 0-16,1 0 0,-1-1 15,21 22-15,-21 0 0,0 0 0,22 0 16,-22 0-16,21 22 0,-21-1 16,1 0-16,20 0 0,-42 0 0,21 0 15,-21 22-15,0-22 0,0 0 0,0 21 16,0-20-16,-21-1 0,0 0 15,0 0-15,-22 0 0,22 0 16,-21 1-16,-1-1 0,1 0 0,21 0 16,-21-21-16,20 0 0,-20 0 15,21 0-15,0 0 0,0 0 16,42 0 15,0 0-31,0 0 0,0 0 16,0 0-16,22 0 0,-22 0 0,0 0 15,21 0-15,1-21 0,-1 21 16,0-21-16,1 0 0,20 21 0,-20-22 16,20 1-16,1 0 0,-22 0 15,0 0-15,1-22 0,-1 22 16,-21 0-16,21 0 0,-20 0 0,-22 0 16,21-1-16,-21 1 0,0 0 15,0 0-15,0 0 0,0 0 16,0 42 15,-21 0-31,21 0 0,0 21 16,0-20-16,0-1 0,0 21 0,0 0 15,-22 1-15,22-1 16,0 0-16,0 1 0,-21 20 0,21-20 16,0 20-16,0-21 0,0 22 0,0-22 15,-21 22-15,21-1 0,-21 1 16,0-1-16,21 1 0,-21-1 0,-1 22 15,1-22-15,21 1 0,-21-1 0,0 1 16,0-22-16,0 1 0,21-1 0,-22 0 16,1-21-16,0 1 0,0-1 15,21 0-15,0 0 0,-21-21 16,0 0-16,21-21 0,-22 0 16,22 0-16,0-1 0,0-20 0,0 0 15,0-1-15,0 1 0,0-21 16,0-1-16,0 1 0,0-1 0</inkml:trace>
  <inkml:trace contextRef="#ctx0" brushRef="#br1" timeOffset="55675.35">16446 5017 0,'0'0'0,"0"-22"0,-42 22 31,21 22-15,21-1-16,0 0 16,0 0-1,0 0-15,21 0 0,0-21 16,-21 22-16,21-22 0,1 21 0,-1-21 16,0 0-16,0 21 0,0-21 15</inkml:trace>
  <inkml:trace contextRef="#ctx0" brushRef="#br1" timeOffset="56011.98">16764 5355 0,'42'0'16,"-21"0"-16,1 0 16,-22-21-16,21 21 0,0-21 0,0 21 15,-21-21-15,21 0 0,0-1 16,1 22-16,-1-21 0,-21 0 15,0 0-15,-21 21 32,-1 21-32,1 0 15,0-21-15,0 21 0,0 1 0,-22 20 16,22-21-16,0 0 0,0 0 0,0 22 16,21-22-16,0 0 0,0 0 15,0 22-15,0-22 0,0 0 0,0 0 16,0 0-16,21 0 0,0-21 15,0 0-15,22 0 0,-22 0 16,0 0-16,21 0 0,1 0 16,-22-21-16,21 21 0,0-21 0,1 0 15,-1 0-15</inkml:trace>
  <inkml:trace contextRef="#ctx0" brushRef="#br1" timeOffset="56495.81">17484 5292 0,'0'0'0,"0"-21"0,0-1 16,0 1-16,0 0 0,-22 21 15,1 0 1,0 0-16,0 0 0,0 21 0,21 0 16,-21 1-16,-1-1 0,1 0 0,0 0 15,0 21-15,21-20 0,0-1 16,-21 21-16,21-21 0,0 22 16,0-22-16,0 0 0,0 21 0,0-21 15,0 1-15,21-22 0,0 21 16,0 0-16,0-21 0,22 0 0,-22 0 15,21 0-15,-21 0 0,22 0 16,-1-21-16,-21 0 0,22-1 0,-1 1 16,-21 0-16,21 0 0,-20 0 0,-1-22 15,0 22-15,0-21 0,0 21 16,0-22-16,1 1 0,-1 0 16,0-1-16,0 1 0,-21 0 0,21-1 15,0 1-15,-21 0 0,0-1 16,0 22-16,22 0 0,-22 0 0,0 42 31,-22 0-31,1 22 0,21-22 16,-21 21-16,0 0 0,21 1 0,-21-1 15,21 0-15,0 1 0,-21 20 16,21-20-16,-22-22 0,22 21 0,0 0 16,0 1-16,0-22 0,0 0 0,0 21 15,0-20-15,0-1 16,0 0-16,22-21 0,-1 0 15,0 0-15,0 0 16,0-21-16,0 0 16,-21-1-16,22 1 0</inkml:trace>
  <inkml:trace contextRef="#ctx0" brushRef="#br1" timeOffset="56672.04">17822 5313 0,'0'0'0,"-21"0"0,21 21 0,21-21 47,0 0-47,22 0 16,-22 0-16,0 0 0,0 0 0,22-21 16,-22 21-16,21-21 0</inkml:trace>
  <inkml:trace contextRef="#ctx0" brushRef="#br1" timeOffset="56988.33">19262 4974 0,'-22'-21'0,"44"42"0,-44-63 0,1 21 15,21 0-15,0-1 0,0 1 16,-21 21-16,0 0 15,21 21-15,0 22 16,-21-22-16,0 21 0,-1 1 16,22-1-16,-21 0 0,0 1 0,21-1 15,-21 21-15,0-20 0,0-1 0,-1 0 16,22 1-16,-21-1 0,0 0 16,0-20-16,0 20 0,21-21 0,0 0 15,0 22-15,0-22 16,21-21-16,0 0 15,0 0-15,0 0 0,1-21 16,20 21-16,-21-22 0,21 1 0,-20 0 16</inkml:trace>
  <inkml:trace contextRef="#ctx0" brushRef="#br1" timeOffset="57339">19516 5271 0,'0'-22'15,"-43"22"1,22 22-16,0-22 15,0 21-15,0 0 0,-1 0 0,1 0 16,0 0-16,0 22 0,0-22 16,21 0-16,0 21 0,0-20 0,0-1 15,0 0-15,0 21 0,0-21 16,21 1-16,-21-1 0,21-21 16,0 0-16,0 0 0,22 0 15,-22 0-15,0 0 0,21 0 0,-20-21 16,20-1-16,-21 1 0,0 0 0,22 0 15,-22 0-15,0 0 0,0-1 16,-21 1-16,0-21 0,21 21 0,-21 0 16,0-1-16,0-20 0,0 21 0,-21 0 15,0 0-15,0 21 16,0 0-16,-1 0 0,1 0 16,0 0-16,0 0 0,0 0 0,0 0 15,-1 0 1,1 0-1</inkml:trace>
  <inkml:trace contextRef="#ctx0" brushRef="#br1" timeOffset="57535.95">18944 5080 0,'0'0'0,"21"21"16,0-21-16,22 0 15,-22 0 1,0 0-16,21 0 0,1 0 0,-22 0 16,21 0-16,1 0 0,-1 0 0,0 0 15,-21 0-15,22 0 0,-22 0 16,21 0-16,-21 0 0,1 0 0,-1-21 16</inkml:trace>
  <inkml:trace contextRef="#ctx0" brushRef="#br1" timeOffset="58527.04">21230 5186 0,'0'0'0,"21"0"16,0 0-16,1 0 0,-1 0 0,0-21 16,21 21-16,-21-21 0,22-1 0,-22 1 15,21 0-15,1 0 0,-22 21 16,0-21-16,0 0 0,0-1 0,-21-20 16,0 21-16,0 0 0,-21 0 15,-21-1-15,21 1 0,-22 21 16,1 0-16,0 0 0,-1 0 0,1 0 15,-22 0-15,22 0 0,0 0 16,21 21-16,-22 1 0,1-1 16,21 0-16,0 0 0,-1 21 0,22-20 15,0-1-15,0 21 0,0-21 16,0 22-16,22-22 0,-1 21 0,0-21 16,0 22-16,21-22 0,-20 21 15,20-21-15,-21 22 0,21-22 0,-20 21 0,20-21 16,-21 0-16,-21 22 0,0-22 15,0 0-15,0 21 0,0-20 0,-21-1 16,-21 0-16,20-21 0,-83 42 16,62-42-16,1 0 0,-22 0 0,22 0 15,-21 0-15,20 0 0,-41-21 16,41 0-16,1 0 16,21 0-16,0-22 0,-1 22 0,22 0 15,0-21-15,0-1 0,0 22 16,0-21-16,0-1 0,22 1 0,-22 21 15,21-21-15,0 20 0,0-20 0,0 21 16,0 21-16,1 0 0,-1 0 16,0 0-16,-21 21 0,0 0 15,21 0-15,0 1 0,-21-1 0,21 21 16,-21 0-16,0-20 0,0 20 16,22 0-16,-22-21 0,21 22 15,-21-22-15,0 21 0,21-21 0,-21 1 16,21-1-16,0 0 0,-21 0 0,21 0 15,1-21-15,-1 0 0,0 0 0,0 0 16,0 0-16,0 0 0,22 0 0,-22 0 16,0-21-16,21 21 0,-20-21 0,20 0 15,0 0-15,-21-1 0,1 1 16,20 0-16,-21 0 0,0-21 0,0 42 16,1-22-16,-22 1 0,0 0 0,21 0 0,-21 0 15,-21 42 16,-1 0-31,22 0 16,0 0-16,-21 1 16,21-1-16,0 0 0,0 21 0,0-21 15,0 1-15,0-1 0,0 0 0,0 0 16</inkml:trace>
  <inkml:trace contextRef="#ctx0" brushRef="#br1" timeOffset="59087.55">21611 5779 0,'0'0'15,"21"0"-15,0 0 0,1-22 0,-1 1 16,21 21-16,-21-21 0,0 0 0,1 0 15,-1 0-15,0-1 0,0 1 16,0 0-16,-21 0 0,0 0 16,21 0-16,-21-1 0,0 44 47,0-1-32,0 0-15,0 0 16,0 0-16,0 0 0,0 1 0,0-1 15,0 0-15,0 0 16,22-21-16,-1 0 0,0 0 16,0 0-16,0 0 0,0 0 0,1 0 15,-1-21-15,0 0 0,0 0 16,21-1-16,-20 1 0,-1 0 0,0 0 16,-21 0-16,21 0 0,0-22 15,-21 22-15,0 0 0,0 0 16,0 0-16,0-1 0,0 1 0,0 42 47,0 1-47,-21 20 0,21-21 15,0 0-15,-21 22 0,21-1 16,0 0-16,0 1 0,0 20 0,-21-21 16,21 22-16,-21-1 0,21-20 0,0 20 15,0 1-15,0-22 0,-22 22 16,22-1-16,-21 1 0,0-1 15,21 1-15,-21 20 0,0-20 0,0-1 0,-1 1 16,1-1-16,0-20 16,0-1-16,21 0 0,-21 1 0,0-1 15,-1-21-15,22 21 0,0-20 16,0-44 0,0 1-16,0 0 15,0 0-15,22-21 0,-1 20 0,0-20 16,0 0-16,0-1 0,22-84 15,-22 64-15</inkml:trace>
  <inkml:trace contextRef="#ctx0" brushRef="#br1" timeOffset="59427.03">22310 5419 0,'0'0'15,"-22"-21"-15,22-1 0,0 1 0,0 0 16,-21 0-16,21 0 0,0 0 15,0-1-15,21 22 16,1 0-16,20 0 16,-21 0-16,0 0 0,22 0 0,-1 0 15,-21 0-15,21 22 0,-20-1 16,-1 0-16,0 21 0,0-21 16,-21 1-16,0-1 0,0 0 0,0 21 15,-21-21-15,0 1 0,-22-1 16,1 0-16,21-21 0,-21 21 0,-1 0 15,1-21-15,21 0 0,-22 21 16,22-21-16,0 0 0,42 0 47,0 0-47,22-21 0,-22 0 0,0 21 16,0-21-16,22 21 0,-22-21 15</inkml:trace>
  <inkml:trace contextRef="#ctx0" brushRef="#br1" timeOffset="60127.79">22775 5440 0,'21'0'15,"1"0"1,-1 0-16,0 0 16,0 0-16,0 0 0,0-21 15,1 21-15,-1-21 0,21 21 16,-21-22-16,0 22 0,1-21 0,-1 0 15,0 21-15,0-21 0,-21 0 16,-21 21 0,0 0-16,0 0 15,-1 0-15,-20 0 0,21 21 16,-21 0-16,20-21 0,1 21 16,-21 0-16,21 1 0,0-1 0,-1 0 15,22 0-15,0 0 0,0 0 16,0 1-16,0-1 0,0 0 0,0 0 15,22 0-15,-1-21 0,0 21 0,0-21 16,21 0-16,-20 0 0,20 0 16,-21 0-16,21 0 0,-20 0 15,20 0-15,-21-21 0,0 21 16,22-21-16,-22 0 0,0 0 16,-21 0-16,21-1 0,-21 1 0,0 0 0,0 0 15,0 0-15,0 0 16,0-1-16,0 1 0,0 0 15,0 0-15,0 0 0,21 21 16,0 0-16,-21-21 16,22 21-16,-1 0 0,0 0 0,0 0 15,0 0-15,0 0 0,22 21 16,-22-21-16,0 21 0,0 0 0,0 0 16,22 0-16,-22 1 0,-21-1 0,21 0 15,-21 21-15,0-21 0,0 1 16,0-1-16,0 0 0,-21 0 0,21 0 15,-21-21-15,0 21 0,-1-21 0,1 0 16,0 0-16,0 0 16,0 0-16,0 0 0,-1-21 15,22 0-15,0 0 16,0 0-16,0 0 0,22-1 16,-1 1-16,0 0 0,0-21 0,0 21 15,22-1-15,-22-20 0,0 21 16,21 0-16,-21 0 0,1 21 0,-1-22 15,0 1-15,0 21 0,0 0 0,0 0 16,-21 21 0</inkml:trace>
  <inkml:trace contextRef="#ctx0" brushRef="#br1" timeOffset="61149.04">1249 6985 0,'0'0'0,"21"0"0,0-21 0,0 0 16,-21 0-16,21 21 0,-21-22 0,22 22 16,-22-21-16,-22 21 31,1 0-31,0 21 15,0 1-15,21-1 0,0 21 16,-21-21-16,21 22 0,-21-1 16,21 0-16,0 22 0,0-22 0,0 22 15,0-22-15,-22 0 0,22 22 16,0-22-16,-21 0 0,21 1 16,0-22-16,0 21 0,0-21 0,0 1 15,0-1-15,0 0 0,0 0 16,21-21-16,1 0 15,-1 0-15,0 0 16,0 0-16,-21-21 16,0 0-16,0 0 15,0-1-15,0 1 16,0 0-16</inkml:trace>
  <inkml:trace contextRef="#ctx0" brushRef="#br1" timeOffset="62203.91">1016 7408 0,'0'0'0,"-21"0"0,0 0 16,42 0 47,0 0-63,0 0 0,0 0 15,22 0-15,-1 0 0,-21-21 0,21 0 16,22 21-16,-22-21 0,1 0 15,-1 0-15,0 21 0,1-22 16,-22 1-16,21 21 0,-21-21 0,0 21 16,1 0-16,-22 21 47,0 0-47,0 1 0,0 20 15,0-21-15,0 0 0,0 0 16,0 1-16,0-1 0,0 21 15,0-21-15,0 0 0,0 1 0,0-1 16,21 0-16,0-21 0,-21 21 0,21-21 16,0 0-16,0 0 15,1 0-15,-1 0 0,0 0 0,0 0 16,0 0-16,0 0 0,1-21 16,20 0-16,-21 0 0,0-1 0,0 1 15,1 0-15,-22 0 0,21 0 16,0 0-16,-21-22 0,0 22 0,0 0 15,0 0-15,0 0 0,0-1 16,0 1-16,0 0 0,0 0 31,0 42 47,0-42 16,0 42-31,0 0-63,0 0 15,0 1-15,0 20 0,0-21 16,0 21-16,0-20 0,0 20 0,0 0 16,0 1-16,0-1 0,0 21 15,0-20-15,0-1 0,0 22 0,0-22 16,0 21-16,0-20 0,0 20 15,0 1-15,0-1 0,0 1 16,0-1-16,0-20 0,0 20 0,0-21 16,0 22-16,0-22 0,0 1 15,0-1-15,0 0 0,-21 1 0,21-1 16,-21 0-16,-1-21 0,22 22 16,-21-22-16,0 0 0,0-21 15,0 0-15,0 0 0,-1 0 16,-20-21-16,21 21 0,-21-21 0,-1-22 15,1 22-15,-22 0 0,22-21 16,0 21-16,-22-22 0,22 22 0,0-21 16,20 21-16,-20-22 0,21 22 15,0-21-15,21 21 0,0-1 16,0-20-16,0 21 0,0-21 16,0 20-16,21-20 0,0 0 0,0 21 15,0-22-15,22 1 0,-22 0 16,21-1-16,1 1 0,-1 0 0</inkml:trace>
  <inkml:trace contextRef="#ctx0" brushRef="#br1" timeOffset="62547.62">2328 7281 0,'0'-63'31,"0"126"-31,0-105 16,0 63 0,0 0-16,0 22 0,0-1 15,0 0-15,0 1 0,0-1 0,0 22 16,0-22-16,0 0 0,0 22 16,0-1-16,0 1 0,0-1 0,0 1 15,0-1-15,0 1 0,0-1 0,0 1 16,0-1-16,0 1 0,0-22 15,0 22-15,0-22 0,0 0 16,0 1-16,0-1 0,0-21 16,0 21-16,0-20 0,0-1 0,0 0 15,0-42 1,0 0 0,0-22-16,0 22 0,0-21 0</inkml:trace>
  <inkml:trace contextRef="#ctx0" brushRef="#br1" timeOffset="62883.19">2371 7557 0,'0'0'0,"0"-22"0,0-105 32,0 106-32,0 0 0,21 0 0,0 0 15,0 0-15,0-1 0,0 1 16,22 0-16,-1 0 0,-21 21 0,22 0 15,-1 0-15,-21 0 0,21 0 16,-20 0-16,20 21 0,-21 0 0,0 0 16,-21 1-16,0-1 0,0 21 15,0-21-15,0 22 0,0-22 0,-21 21 16,-21-21-16,21 0 0,-1 1 0,-20 20 16,21-42-16,-21 21 15,20 0-15,1 0 0,0-21 0,0 0 16,21-21 15,0 0-15,21 21-16,0-21 0,0 0 0,1 0 15,-1-1-15</inkml:trace>
  <inkml:trace contextRef="#ctx0" brushRef="#br1" timeOffset="63327.61">3111 7408 0,'0'0'0,"22"0"15,-1 0 1,0 0 0,-21-21-16,21 21 15,0-21-15,0 21 0,43-85 16,-43 85-16,0-21 15,0 0-15,-21 0 0,0 0 16,22 21-16,-22-21 0,0-1 0,0 1 16,-22 21-1,1 0 1,0 21-16,0 1 0,0-1 16,21 0-16,-21 0 0,21 21 15,-22-20-15,22 20 0,-21-21 0,21 21 16,0-20-16,0 20 0,0-21 15,0 0-15,0 22 0,0-22 0,0 0 16,21 0-16,1 0 0,-1-21 16,0 0-16,0 21 0,0-21 15,0 0-15,1 0 0,-1 0 0,0 0 16,0 0-16,0-21 16,0 21-16,-21-21 0,22 0 15,-1 0-15,-21 0 16,0-1-16,21 1 0</inkml:trace>
  <inkml:trace contextRef="#ctx0" brushRef="#br1" timeOffset="64092.04">4508 7324 0,'22'0'16,"-22"-21"-16,21-1 0,-21 1 16,0 0-16,21 0 0,-21 0 15,0 0-15,0-1 0,0 1 0,0 0 16,21 0-16,-21-21 0,0 20 16,0 1-16,0 0 0,21 21 15,-21-21-15,0 42 31,0 0-31,0 0 16,0 1-16,0 20 0,0-21 16,0 21-16,0 1 0,0-22 0,0 21 15,-21 1-15,21-22 0,0 0 16,-21 21-16,21-21 0,0 1 0,0-1 16,0 0-16,21-21 15,0 0 1,0 0-16,1-21 0,-1 0 0,0-1 15,0 1-15,21 0 0</inkml:trace>
  <inkml:trace contextRef="#ctx0" brushRef="#br1" timeOffset="64479.97">5228 6964 0,'0'0'0,"21"0"0,-21-21 15,-21 21 1,0 0-1,0 21-15,0-21 0,-1 21 0,1-21 16,21 21-16,-21 0 0,0 1 16,0-1-16,21 0 0,0 0 15,0 0-15,0 0 0,0 1 0,0-1 16,0 0-16,0 0 16,0 0-16,21 0 15,0-21-15,0 0 0,0 22 0,1-22 16,-1 21-16,0-21 0,0 0 15,0 21-15,0-21 0,1 21 0,-1-21 16,-21 21-16,0 0 16,0 1-16,-21-1 15,-1-21-15,1 0 16,0 21-16,-21-21 0,21 0 16,-1 0-16,1 0 0,-21 0 0,21 0 15,0 0-15,-1 0 0,1 0 0,0-21 16,21 0-16,-21 21 15,21-22-15,-21 1 0,21-21 0,0 21 16,0 0-16</inkml:trace>
  <inkml:trace contextRef="#ctx0" brushRef="#br1" timeOffset="64684.03">4508 6795 0,'0'-22'32,"22"22"-1,-1 0-15,0 0-16,21 0 0,-21 0 15,1 0-15,20 0 0</inkml:trace>
  <inkml:trace contextRef="#ctx0" brushRef="#br1" timeOffset="65155.23">6329 6773 0,'0'0'0,"21"-21"0,-21 0 16,21 21-16,0-21 0,0 0 0,-21 0 15,0-1-15,0 1 0,22 21 0,-22-21 16,-22 42 0,1-21-1,0 21-15,-21 1 0,21 20 0,-1-21 16,1 0-16,-21 22 0,21-1 16,0 0-16,-1-21 0,22 22 15,-21-1-15,21 0 0,-21 22 0,21 21 16,0-43-16,0 0 0,0 1 15,0-22-15,0 21 0,21-21 0,0 0 16,1 1-16,-1-1 0,0-21 0,21 0 16,-21 0-16,22 0 15,-1 0-15,0 0 0,22-21 0,-22-1 16,22 1-16,-1-21 0,1 21 0</inkml:trace>
  <inkml:trace contextRef="#ctx0" brushRef="#br1" timeOffset="66857.94">7218 6900 0,'0'-21'16,"0"42"-16,-21-42 0,21 0 0,-22 0 0,1 21 16,0 0-16,-21 0 0,21 0 0,-1 0 15,1 0-15,-21 0 0,21 21 16,0-21-16,-1 21 0,1 22 0,0-22 16,0 0-16,0 21 0,0-21 15,-1 22-15,1-1 0,21 0 16,-21 1-16,21-1 0,-21-21 0,21 22 15,0-1-15,0-21 0,0 0 0,0 0 16,0 1-16,0-1 0,21-21 16,43 0-16,-43 0 0,21 0 15,-21 0-15,22-21 0,-1-1 16,-21 1-16,21 0 0,1 0 0,-22 0 16,21-22-16,-21 22 0,1-21 0,20-22 15,-42 22-15,0 21 16,0-21-16,0 20 0,0-20 0,0 21 15,0 0-15,0 0 0,0-1 16,0 44 15,-21-1-31,21 0 0,0 0 16,-21 21-16,21-20 0,0 20 16,0-21-16,0 21 0,0-20 0,0 20 15,0 0-15,0-21 0,0 1 0,0 20 16,0-21-16,0 0 0,21 0 15,0-21-15,0 22 0,0-22 0,0 0 16,1 0-16,-1 0 0,0 0 16,0 0-16,0-22 0,22 1 0,-22 0 15,21 0-15,-21 0 0,0-22 16,22 22-16,-22-21 0,0 21 0,21-22 16,-20 1-16,-22 21 0,21-21 15,-21 20-15,21-20 0,-21 21 0,0-21 16,0 20-16,0 1 0,0 0 15,-21 21 1,0 0-16,21 21 0,0 0 16,-22 1-16,22-1 0,0 0 0,-21 21 15,21-21-15,0 22 0,0-22 16,0 21-16,0-21 0,0 22 0,0-1 16,0-21-16,0 0 0,0 22 15,21-22-15,1 0 0,-1 0 16,0-21-16,0 21 0,0-21 0,22 0 15,-22 0-15,0 0 0,21 0 0,-21 0 16,22-21-16,-1 0 0,-21 21 16,22-21-16,-22-21 0,0 20 0,21-20 15,-21 21-15,1-21 0,-1-1 0,-21 22 16,21-21-16,-21 21 0,21-43 16,-21 22-16,0 21 0,0-1 15,0 1-15,0 0 0,0 0 16,0 42 15,-21 0-31,21 0 0,-21 1 16,21-1-16,0 21 0,-21-21 15,21 22-15,0-22 0,0 21 0,0-21 16,0 22-16,0-1 0,0 0 0,0-21 16,0 22-16,0-22 0,0 21 15,0-21-15,0 1 0,21-1 0,0 0 16,0 0-16,0-21 0,22 0 15,-22 0-15,0 0 0,21 0 0,1 0 16,-22 0-16,21 0 0,43-42 16,-64 21-16,21-1 0,-21 1 0,22 0 15,-22-21-15,0 21 0,0-22 16,-21 22-16,0-21 0,0 21 16,0-22-16,0 22 0,0 0 0,0 0 15,0 0-15,0-1 16,-21 22-16,0 0 0,0 0 0,0 0 15,21 22-15,-22-22 0,22 21 16,0 0-16,0 0 0,-21 0 16,21 22-16,0-22 0,0 21 0,0-21 15,0 0-15,0 22 0,0-22 0,21 0 16,1 0-16,-1 0 0,0 1 16,0-1-16,0-21 0,22 21 15,-1-21-15,0 0 0,64 0 16,-64 0-16,22 0 0,-1 0 15,-20 0-15,20-21 0,1 0 0,-22 21 16,22-22-16,-22 1 0,0-21 0,1 21 16,-1 0-16,-21-22 0,21 22 15,-20-21-15,-22 21 0,21-1 0,-21-20 16,0 21-16,0 0 0,0 0 0,0-1 16,-21 1-16,-1 21 0,1 0 15,0-21-15,0 21 0,0 0 0,-22 0 16,22 0-16,0 21 0,-21-21 0,21 21 15,-22 1-15,22-1 0,0 0 16,0 21-16,-22-21 0,22 22 16,21-22-16,-21 21 0,21-21 0,-21 22 15,21-22-15,0 21 0,0-21 0,0 1 16,0-1-16,21-21 0,0 21 16,0 0-16,1-21 0,-1 0 0,0 0 15,0 0-15,0 0 0,0 0 0,1-21 16,-1 0-16,0 21 0,21-21 15,-21-1-15,1-20 0,-1 21 0,0-21 16,21 20-16,-21-20 0,22-43 16,-22 43-16,-21 0 0,21-1 15,0 1-15,0 0 0,-21-1 16,0 1-16,22 0 0,-22 21 0,21-22 16,-21 22-16,0-21 0,0 21 0,0-1 15,0 44 1,0-1-16,0 0 15,-21 0-15,21 21 0,-22 1 0,22-22 16,0 21-16,-21 1 0,21-1 16,0 0-16,-21 1 0,21-1 0,0 0 15,0 1-15,0-22 0,0 21 0,0 0 16,21-20-16,-21-1 0,21 0 16,1 0-16,-22 0 0,21-21 0,0 0 15,0 0-15,21 0 16,-20 0-16,-1 0 0,0 0 15,0-21-15,0 0 0,0 0 0,1 0 16,-1-1-16,0 1 0</inkml:trace>
  <inkml:trace contextRef="#ctx0" brushRef="#br1" timeOffset="67882.98">12277 6731 0,'0'0'0,"0"-21"15,0 0 1,21 21 187,-21-21-187,0-1-1,0 1 1,0 0 0,0 42 30,0 0-46,0 1 16,0 20-16,0-21 0,-21 21 0,21 1 16,0-1-16,0 0 0,-22-20 0,22 20 15,0 0-15,0 1 16,0-22-16,0 21 0,0-21 0,0 0 16,0 1-16,22-1 0,-1 0 0,-21 0 15,21-21-15,0 0 0,0 0 16,0 0-16,1 0 0,20-21 0,-21 0 15,0 21-15,0-21 0,22-1 0,-22-20 16,0 21-16,0 0 0,0 0 16,1-22-16,-1 22 0,0-21 0,0 21 15,-21-22-15,0 1 0,0 21 0,0-22 16,0 22-16,0 0 0,0 0 16,0 0-16,0 0 0,-21 21 31,0 0-31,21 21 15,0 0-15,0 0 0,0 0 0,0 0 16,0 1-16,0-1 0,0 0 16,0 0-16,21 0 0,0-21 0,0 21 15</inkml:trace>
  <inkml:trace contextRef="#ctx0" brushRef="#br1" timeOffset="68266.86">13144 6879 0,'0'0'0,"0"-21"16,0-21 0,-42 42-16,21 0 15,0 21 1,21 0-16,0 0 0,0 0 16,0 1-16,0 20 0,0-21 0,0 21 15,0 1-15,0-1 0,0 0 0,0 1 16,0 20-16,0 1 0,0-22 15,0 22-15,0-1 0,0 1 0,0-1 16,-21 1-16,21 20 0,-22-20 0,1-1 16,21 22-16,-21 0 0,0-22 15,0 1-15,0 20 0,-1-20 16,1-1-16,0 1 0,0-22 0,21 22 16,-21-22-16,21 0 0,-21-21 0,21 22 15,0-22-15,-22-21 0,22 21 16,0-42-1,0 0-15,0 0 16,0-22-16,22 22 0,-1-21 0,0 21 16,-21-22-16,21-20 0,0 20 15,0-20-15,-21-1 0</inkml:trace>
  <inkml:trace contextRef="#ctx0" brushRef="#br1" timeOffset="68596.06">13060 7154 0,'0'0'0,"0"-42"0,0 0 0,0 21 0,0-22 16,-21 22-16,21 0 0,0 0 0,0-22 16,0 22-16,0 0 0,0 0 15,21 0-15,0 0 0,21 21 16,1-22-16,-22 22 0,21 0 16,0 0-16,1 0 0,-1 0 0,0 0 15,1 22-15,-1-1 0,-21 0 0,0 21 16,1-21-16,-22 1 0,0 20 15,0-21-15,0 21 0,-22-20 0,1-1 16,-21 21-16,21-21 0,-22 0 16,1 1-16,0-1 0,-1 0 15,1 0-15,0-21 0,-1 21 0,22-21 16,0 0-16,0 0 0,0 0 16,42-21-1,0 21 1,21-21-16,-20 0 0,20 0 0,-21 21 15,21-22-15,1 1 0</inkml:trace>
  <inkml:trace contextRef="#ctx0" brushRef="#br1" timeOffset="68872.09">13949 6752 0,'-21'-21'31,"-1"21"-31,1 0 15,0 0-15,0 21 0,0 0 0,0-21 16,-1 22-16,1-1 0,0 21 16,0-21-16,0 22 0,21-22 0,0 21 15,-21 0-15,21 1 0,-22-1 0,22-21 16,0 22-16,0-1 0,0 0 16,0 1-16,0-22 0,0 0 15,22 0-15,-1 0 0,0 0 0,0 1 16,21-22-16,1 0 0,-1 0 15,0 0-15,1 0 0,-1 0 0,22 0 16,-22-22-16,21 1 0,1 0 0,-1-21 16,-20 21-16</inkml:trace>
  <inkml:trace contextRef="#ctx0" brushRef="#br1" timeOffset="69355.98">14774 6964 0,'0'0'0,"0"-42"0,0 20 15,0 1-15,0 0 0,0 0 0,-21 21 16,0 0-16,0-21 0,0 21 15,-1 0-15,1 0 0,0 0 16,0 21-16,0-21 0,-22 21 0,22 0 16,-21 0-16,21 1 0,0 20 0,-22-21 15,22 21-15,-21 1 0,21-22 16,-1 21-16,1 1 0,0-1 0,0-21 16,21 21-16,0 1 0,0-22 0,0 0 15,0 0-15,0 0 0,0 1 16,21-22-16,0 0 0,0 0 0,22 0 15,-22 0-15,0 0 0,21 0 16,1-22-16,-22 1 0,21 0 0,-21 0 16,1 0-16,20 0 0,0-43 15,-21 22-15,1 21 0,-22-22 16,0 1-16,21 21 0,-21 0 16,0-22-16,0 22 0,0 0 0,0 42 46,0 0-46,0 0 0,0 1 0,-21-1 16,21 21-16,-22 22 0,22-43 16,0 21-16,0 0 0,0-20 15,0 20-15,0-21 0,0 0 0,0 0 16,0 1-16,0-1 0,0 0 16,22-21-16,-1 0 0,0 0 0,0 0 15,0 0-15,0 0 0,22 0 16,-22-21-16,21 0 0,-21-1 0,22 1 15,-1 0-15,0 0 0,1-21 16,-1 20-16,0-20 0</inkml:trace>
  <inkml:trace contextRef="#ctx0" brushRef="#br1" timeOffset="70675.64">15536 6943 0,'0'0'0,"21"-21"0,-42 21 16,0 0-16,0 0 0,0 0 15,-22 0-15,22 21 0,-21 0 16,0-21-16,-1 21 0,22 0 0,-21 0 15,21 1-15,-1-1 0,1 0 16,21 0-16,0 0 0,0 0 0,0 1 16,21-22-16,1 21 0,20 0 15,-21-21-15,21 21 0,-20-21 0,20 21 16,-21-21-16,21 21 0,1-21 0,-22 22 16,21-22-16,-21 21 0,1-21 15,-1 21-15,0-21 0,-21 21 16,-21 0-1,0-21-15,-1 0 16,1 0-16,0 0 0,-21 0 0,-1 0 16,22 0-16,-21-21 0,0 0 15,20 21-15,-20-21 0,21 0 0,0 21 16,0-22-16,-1 22 0,44 22 47,-1-22-47,0 21 15,0-21-15,-21 21 0,21-21 0,0 0 16,22 21-16,-22-21 0,0 21 0,0-21 16,22 0-16,-22 0 0,21 0 0,-21 0 15,22 0-15,-1 0 0,-21-21 16,21 0-16,-20 21 0,20-21 16,0 0-16,-21-1 0,22 1 0,-22 0 15,21 0-15,-21-21 0,1 20 0,-1-20 16,0 21-16,0-21 0,0-1 15,-21 1-15,0 0 0,0 20 0,21-20 16,-21 0-16,22-1 0,-22 22 0,0-21 16,0 21-16,0 0 15,-22 21-15,1 0 16,0 21-16,0 0 0,21 0 16,-21 21-16,0-20 0,21 20 15,-22-21-15,22 21 0,0-20 0,-21 20 16,21 0-16,0-21 0,-21 22 0,21-1 15,0-21-15,0 22 0,0-22 16,0 21-16,21-21 0,0 0 16,-21 1-16,22-1 0,-1 0 0,21 0 15,-21-21-15,22 0 0,-22 0 0,21 0 16,0 0-16,1 0 0,-1 0 0,0 0 16,1-21-16,-22 0 0,21 0 15,-21-1-15,1 1 0,-1 0 0,0-21 16,0 21-16,0-1 0,-21 1 15,21 0-15,-21 0 0,0 0 0,0 0 0,0 42 47,-21 0-47,21 0 16,-21 0-16,21 0 0,0 1 0,0-1 16,0 0-16,0 0 0,0 0 15,0 0-15,0 1 0,21-22 16,0 21-16,1-21 0,20 0 15,-21 0-15,21 0 0,-20 0 0,20 0 16,0 0-16,-21 0 0,22-21 16,-1 21-16,-21-22 0,0 1 0,1 0 15,-1 0-15,0 0 0,-21 0 0,0-22 16,0 22-16,0 0 0,0 0 0,0 0 16,0-1-16,0 1 15,0 42 1,-21 1-1,21-1-15,-21 0 0,21 0 0,0 0 16,-22 22-16,22-22 0,-21 0 0,21 21 16,0-21-16,-21 1 0,21-1 0,-21 0 15,21 0-15,0 0 0,0 0 16,-21-21-16,21 22 16,0-44-1,0 1-15,0 0 16,0 0-16,21 0 0,-21-22 15,21 22-15,0-21 0,-21 21 16,21-22-16,1 22 0,-1 0 0,0-21 16,0 21-16,43-43 0,-43 43 15,21 0-15,-21 21 0,22-21 0,-1 21 16,-21 0-16,21 0 0,-20 0 0,-1 0 16,0 0-16,0 21 0,0 0 0,-21 0 15,0 0-15,21 22 0,-21-1 16,0-21-16,0 0 0,0 0 15,0 22-15,0-22 0,0 0 0,-21 0 16,21 0-16,0 1 0,0-1 0,-21 0 16,0 0-1,21-42 17,21 21-32,0-21 0,22 21 15</inkml:trace>
  <inkml:trace contextRef="#ctx0" brushRef="#br1" timeOffset="71319.5">18330 7027 0,'0'0'15,"21"-21"-15,1 21 0,-1-21 0,-21 0 16,0 0-16,0 0 16,-21-1-16,-1 22 0,1-21 0,0 21 15,0-21-15,-21 21 0,20-21 0,-20 21 16,21 0-16,-21 0 0,-1 0 15,1 21-15,21 0 0,-22 0 0,1 1 16,21-1-16,-21 0 0,20 21 0,1-21 16,0 1-16,0 20 0,21-21 15,0 0-15,0 22 0,0-22 0,0 0 16,0 0-16,21 0 0,0 0 0,0-21 16,22 22-16,-22-22 0,21 0 0,-21 0 15,22 0-15,-1 0 0,-21 0 16,22-22-16,-22 22 0,21-21 15,-21 0-15,22 0 0,-22 0 0,0 0 16,0-22-16,0 22 0,0 0 0,1-21 16,-22 20-16,0 1 0,0 0 0,0 0 15,0 0-15,0 0 0,0-1 16,0 44 15,-22-22-31,22 21 0,-21 0 16,0 0-16,0 21 0,21-20 0,0 20 15,-21-21-15,0 21 0,21 1 0,-22 20 16,22-20-16,0 20 0,0 1 0,0-22 16,0 21-16,0 1 0,0-1 0,0 1 15,0 21-15,0-22 16,0 1-16,0-1 0,0 22 0,22-22 16,-22 1-16,0-1 0,0 22 0,0-22 15,0-20-15,0 20 0,0 1 0,0-22 16,0 85-16,0-85 0,0 1 15,-22 41-15,1-41 0,0-22 16,-21 0-16,21 0 0,-1 0 16,1 1-16,0-1 0,0-21 0,0 0 15,0 0-15,-1 0 0,1 0 0,21-21 16,0-1-16,0 1 16,0-21-16,0 21 0,0-22 15,0-20-15,0 21 0,0-22 16,0 1-16</inkml:trace>
  <inkml:trace contextRef="#ctx0" brushRef="#br1" timeOffset="71583.89">17060 6816 0,'0'0'0,"-21"-21"0,0 21 0,0 0 0,21-22 16,-21 22 15,-1 0 0,1 0-15,0 0-16,0 0 0,0 0 15</inkml:trace>
  <inkml:trace contextRef="#ctx0" brushRef="#br1" timeOffset="71787.05">15409 7091 0,'0'0'0,"-21"0"0,21 21 0,21-21 31,0 0-31,1 0 0,20 0 0,-21 0 16,21 0-16,1 0 0,-1 0 0,0 0 15,1 0-15,-1 0 0,22 0 16,-1 0-16,64 0 0,-63 0 16</inkml:trace>
  <inkml:trace contextRef="#ctx0" brushRef="#br1" timeOffset="72023.98">19113 7472 0,'0'0'0,"0"21"31,0 0-15,-21-21 31</inkml:trace>
  <inkml:trace contextRef="#ctx0" brushRef="#br1" timeOffset="73135.6">190 9758 0,'0'0'0,"-21"0"16,0 0-16,0 0 0,0 0 0,0 0 15,21 21 17,21-21-32,21 0 0,-21 0 15,43 0-15,-22 0 0,22 0 0,20 21 16,-20-21-16,-1 0 0,22 0 16,-22 0-16,22 0 0,-21 0 0,-1 0 15,1 0-15,-1 0 16,-21 0-16,22 0 0,-22 0 0,1 0 15,-1 0-15,-21 0 0,0 0 16,0 0-16,1 0 0,-22-21 0,0 0 16,-22 0-1,1 21-15,0 0 0,-21-21 16,21 21-16,-1 0 0,-20-22 16,21 22-16,0-21 0,0 21 0,-1 0 15,1 0-15,21-21 16,43 21 15,-22 0-31,21 0 0,-21 0 16,22 0-16,-1 21 0,-21-21 15,21 21-15,-20 1 0,-1-1 0,-21 0 16,0 0-16,0 0 0,0 0 16,0 1-16,-21-1 0,-1 0 0,1 0 15,-21 0-15,21-21 0,0 21 16,-22 1-16,22-22 0,0 21 0,0-21 15,0 0-15,21-21 32,21-1-32,0 1 0,21 0 15,-21 0-15</inkml:trace>
  <inkml:trace contextRef="#ctx0" brushRef="#br1" timeOffset="74139.46">2011 9483 0,'0'0'0,"21"-21"31,0-1-31,0 1 16,0 21-16,-21-21 0,22 0 15,-1 21-15,-21-21 0,21 0 16,0-1-16,-21 1 0,21 0 0,-21 0 15,0 0-15,0 0 0,0-1 16,0 1-16,-21 21 16,0 0-1,21 21-15,-21 1 0,21-1 0,0 0 16,0 21-16,-21 1 0,21-22 16,0 21-16,0 0 0,0 1 0,0 20 15,0-20-15,0-1 0,0 43 16,21-43-16,-21 0 15,21 1-15,-21-1 0,0-21 0,0 21 16,0-20-16,21-1 0,-21 0 16,0 0-16,0 0 0,-21-21 15,0 0 1,0 0-16,-1 0 0,1 0 16,0-21-16,-21 0 0,21 21 15,-1-21-15,-20 0 0,21-22 0,-21 22 16,20 0-16,-20 0 0,21 0 15,0-1-15,0 22 0,-1-21 0,1 21 16,0 0 0,21 21-16,0 1 15,0-1-15,0 0 0,21 21 16,0-21-16,1 1 0,-1-1 0,0 0 16,21 0-16,-21-21 0,22 21 0,-22 0 15,21-21-15,1 0 0,-22 0 16,21 0-16,0 0 0,1 0 0,-1 0 15,0 0-15,1-21 0,-1 0 16,0 0-16,22 21 0,-43-42 0,21 20 16,1 1-16,-22 0 0,0-21 15,0 21-15,0-22 0,1 1 0,-22 21 16,0-22-16,0 1 0,0 21 16,0 0-16,0 0 0,0-1 0,0 44 46,0 20-46,0-21 0,0 0 0,0 22 16,0-22-16,0 21 0,0-21 16,0 0-16,0 1 0,0 20 0,0-21 15,0 0-15,0 0 16,0 1-16,0-44 31,0 1-15,0-21-16,0 21 0,0 0 15,0-22-15,21 22 0,0-21 16,0-1-16,0 1 0,0 0 16,22 21-16,-22-22 0,21 22 0,1 0 15,-22 21-15,21 0 0,0 0 16,-20 0-16,20 0 0,-21 21 0,21 0 16,-20 22-16,-1-22 0,-21 21 15,0-21-15,21 22 0,-21-1 0,0-21 16,0 21-16,0-20 0,0-1 0,-21 21 15,21-21-15,0 0 16,-21 1-16,21-1 16,0-42-1</inkml:trace>
  <inkml:trace contextRef="#ctx0" brushRef="#br1" timeOffset="76372.03">5080 9335 0,'0'0'0,"21"0"0,0 0 0,-21-22 0,21 1 15,1 21-15,-1-21 0,0 0 16,0 0-16,0 0 0,0-1 16,1 1-16,41-21 0,-42 21 15,0-22-15,1 22 0,-22 0 16,0 0-16,0 0 0,0 0 0,-22-1 16,1 22-16,0 0 0,-21 0 0,21 0 15,-22 0-15,22 0 0,-21 0 16,-1 22-16,22-1 0,-21 0 0,21 0 15,0 0-15,-1 0 0,1 1 16,21-1-16,0 0 0,0 0 0,0 21 16,0-20-16,21-1 0,22 21 15,-22-21-15,0 0 0,21 1 16,-20-1-16,-1 0 0,0 0 16,21 0-16,-21 0 0,1 22 0,-1-22 15,-21 0-15,0 0 0,0 0 16,0 1-16,0-1 0,0 0 0,0 0 15,0 0-15,-21 0 0,-1-21 0,1 0 16,0 22-16,-21-22 0,21 0 16,-1 0-16,-20 0 0,21 0 0,-21 0 15,-1-22-15,22 1 0,-21 0 0,-1 21 16,22-42-16,-21 21 0,21-1 16,0 1-16,21 0 0,0-21 0,-22 21 15,22-22-15,0 22 0,0 0 16,0 0-16,0 0 0,0-1 15,22 1-15,-22 0 0,21 21 0,0 0 16,0 0-16,0 0 0,0 0 16,1 21-16,-1 0 0,0 1 0,0-22 15,0 42-15,-21-21 0,21 0 0,1 0 16,-22 22-16,21-22 0,0 0 16,-21 21-16,21-20 0,0-1 0,0 21 15,1-21-15,-1 0 16,0-21-16,0 0 0,0 22 0,0-22 15,22 0-15,-22 0 0,0 0 16,21-22-16,-20 22 0,20-21 16,0 0-16,1 0 0,-22 0 0,21 0 15,0-22-15,22 1 0,-22 0 16,-21 20-16,1 1 0,-1-21 16,0 21-16,-21 0 0,0-1 0,0 1 15,0 0-15,0 0 16,-21 21-16,0 0 15,-1 21-15,22 0 0,-21 0 16,0 1-16,21-1 0,-21 0 16,21 21-16,0-21 0,0 1 15,0-1-15,0 21 0,0-21 16,0 0-16,0 1 0,21-1 0,0 0 16,0-21-16,1 21 0,-1-21 15,0 0-15,0 0 0,21 0 0,-20 0 16,20 0-16,-21-21 0,21 0 15,-20 0-15,20-1 0,-21 1 0,21 0 16,-20 0-16,20 0 0,-21-22 0,0 22 16,22-21-16,-22 0 0,0-1 15,0 1-15,0 21 0,0-43 16,-21 22-16,22 0 0,-22-43 0,0 43 16,0-1-16,0 1 0,0 21 15,0-22-15,0 22 0,0 0 16,-22 42-1,22 22 1,0-22-16,-21 21 0,21 0 0,0 1 16,0-1-16,0 0 0,0 1 15,0-1-15,0 0 0,0 1 0,0-1 16,0 0-16,0 1 0,0-22 0,0 21 16,0 1-16,0-22 0,0 0 15,21 0-15,1 21 0,20-20 16,-21-1-16,0-21 0,0 0 0,22 0 15,-22 0-15,21 0 16,1 0-16,-1-21 0,0-1 0,-21 22 16,22-21-16,-1 0 0,0 0 0,-20 0 15,-1 0-15,21-1 0,-42 1 16,21 0-16,-21-21 0,0 21 0,0-1 16,0 1-16,0-21 0,0 21 15,-21 0-15,21-1 0,-21 22 16,0 0-16,0 0 0,-1 0 15,1 22-15,21-1 0,0 0 16,-21 21-16,21-21 0,0 1 16,0-1-16,0 21 0,0-21 0,0 0 15,0 1-15,0-1 0,21 0 16,0 0-16,-21 0 0,43 0 16,-1-21-16,-21 0 0,0 0 15,1 0-15,20 0 0,-21 0 0,0 0 16,22-21-16,-22 0 0,0 0 15,21 0-15,-21 0 0,1-1 0,-1 1 16,-21 0-16,21 0 0,-21 0 0,0-22 16,21 22-16,-21 0 0,0-21 15,0 21-15,0-1 0,0 1 0,0 0 16,0 0-16,0 42 16,0 0-1,0 0-15,0 1 0,0-1 16,0 0-16,0 0 0,0 21 0,0-20 15,0-1-15,0 0 0,0 0 16,0 0-16,0 0 0,-21 1 0,21-1 16,-21 0-16,21 0 0,0 0 15,0 0-15,-21-21 16,21-21 0,0 0-16,0 0 15,0 0-15,0 0 0,0-1 16,0 1-16,21-21 0,-21 21 0,21 0 15,0-22-15,0 22 0,0 0 16,1-21-16,-1 20 0,0 1 16,21 0-16,-21 21 0,1-21 0,-1 21 15,21 0-15,-21 0 0,0 0 0,1 21 16,-1-21-16,0 21 0,0 0 16,-21 1-16,0 20 0,21-21 15,-21 0-15,0 0 0,0 1 0,0 20 16,0-21-16,0 0 0,0 22 15,0-22-15,0 0 0,21 0 16,1-21-16,-1 0 16,0 0-16,21 0 0,-21 0 15,1 0-15,20 0 0,-21-21 0,43 0 16,-22 0-16,-21-1 0,0 1 16,22 0-16,-22 0 0,0 0 15,0 0-15,0-1 0,0-20 0,-21 21 16,0 0-16,22 0 0,-22-1 15,0 44 1,0-1-16,-22 0 16,22 0-16,-21 0 0,21 0 0,0 1 15,0-1-15,0 0 0,0 0 16,0 0-16,0 0 0,0 1 0,0-1 16,0 0-16,21-21 31,1 0-16,-1-21-15,-21 0 16,21-1-16,0 1 0,-21 0 16,0 0-16,0 0 0</inkml:trace>
  <inkml:trace contextRef="#ctx0" brushRef="#br1" timeOffset="76544.05">8382 8932 0,'0'0'16,"-21"0"-16,0 0 15,21 22 1,0-1 0,0 0-16,0 0 15,21-21 1,0 0 0,-21 21-16</inkml:trace>
  <inkml:trace contextRef="#ctx0" brushRef="#br1" timeOffset="76896">8678 9123 0,'0'0'15,"21"0"-15,-21 21 32,0 0-32,0 0 15,0 1-15,0-1 0,0 0 16,0 0-16,0 0 0,0 0 15,0 1-15,0-1 0,0 0 0,0 21 16,0-21-16,0 1 0,0-1 0,0 0 16,22 0-16,-22 0 15,21-21-15,0 0 0,0 21 0,0-21 16,0 0-16,1 0 0,20 0 0,-21-21 16,0 0-16,22 21 0,-1-21 15,-21 0-15,21 0 0,-20-1 16,20-20-16,-21 21 0,0 0 0,-21-22 15,0 22-15,21-21 0,-21 21 0,0-22 16,0 22-16,0 0 0,0 0 16,0 0-16,-21 21 15,0 0-15,0-21 0</inkml:trace>
  <inkml:trace contextRef="#ctx0" brushRef="#br1" timeOffset="77024.66">9419 9123 0,'0'-21'16</inkml:trace>
  <inkml:trace contextRef="#ctx0" brushRef="#br1" timeOffset="77403.92">9398 9292 0,'0'85'16,"0"-64"0,-21 0-16,21 0 0,0 1 0,0-1 15,0 0 1,-21-21 0,21-21-1,0 0-15,0-1 16,0 1-16,0 0 0,21 0 15,-21 0-15,0-22 0,21 22 0,0-21 16,0 21-16,0-22 0,1 1 0,-1 21 16,0 0-16,0-22 0,0 22 0,0 21 15,1 0-15,20 0 0,-21 0 16,0 0-16,0 0 0,1 21 0,-1 1 16,0-1-16,0 0 0,-21 21 0,21-21 15,-21 1-15,0 20 0,0-21 16,0 0-16,0 0 0,0 1 15,0-1-15,0 0 0,0 0 0,0 0 16,-21-21-16,21 21 0,-21-21 16,0 0-16,-22 0 15,22-21-15</inkml:trace>
  <inkml:trace contextRef="#ctx0" brushRef="#br1" timeOffset="77591.03">9885 9250 0,'21'-42'15,"-42"84"-15,84-106 0,-42 43 0,1 0 0,20-21 16,0 21-16,1-22 0,-22 22 15,63 0-15,-62 21 0,20 0 16,-21 0-16,0 0 0,0 21 16,-21 0-16,0 22 0,0-22 0,0 0 15,0 21-15,0-21 0,0 22 0,0-22 16,0 0-16,0 21 0,0-20 16,-21-1-16,21 0 0,-21 0 0,0 0 15,21 0-15</inkml:trace>
  <inkml:trace contextRef="#ctx0" brushRef="#br1" timeOffset="78782.3">12023 8848 0,'0'0'0,"0"-43"31,-22 65-15,22-1 0,-21 0-16,21 21 0,0-21 0,-21 22 15,21-1-15,-21-21 0,21 22 16,-21-1-16,21 0 0,-21-21 0,21 22 16,0-22-16,0 21 0,0-21 0,0 1 15,0-1-15,0 0 0,0 0 16,21-21-1,0 0-15,0 0 0,0 0 16,0-21-16,1 0 0,-1 21 0,0-21 16,-21-1-16,21 1 0,0 0 15,0 0-15,1 0 0,-1-22 16,0 22-16,-21 0 0,21 0 0,0 0 16,0 0-16,-21-1 0,22 1 0,-1 21 15,0 0 1,-21 21-16,21 1 15,-21-1-15,0 0 0,0 21 0,0-21 16,0 1-16,21-1 0,-21 0 0,0 0 16,0 0-16,21 0 0,-21 1 15,0-1-15,22 0 0,-1-21 16,0 0-16,0 0 0,0 0 16,0 0-16,1 0 0,-1 0 15,0 0-15,0-21 16,21 0-16,-20-1 0,-1 1 0,0 0 15,0 0-15,0-21 0,0 20 0,1-20 16,-1 0-16,0-1 0,0 1 16,0 0-16,-21-1 0,0 1 0,21 0 15,-21 21-15,0-22 0,0 22 0,0-21 16,0 21-16,0 42 31,0 0-31,-21 0 0,21 21 0,0 1 16,0-1-16,0-21 0,-21 43 0,21-22 15,0-21-15,0 22 16,0-1-16,0 0 0,0-21 0,0 22 16,0-22-16,0 0 0,21 0 0,0 0 15,-21 1-15,22-1 0,-1-21 0,0 0 16,0 0-16,21 0 0,-20 0 16,20 0-16,-21 0 0,21 0 0,1 0 15,-1-21-15,-21-1 0,22 22 0,-1-21 16,0 0-16,-21 0 0,22 0 0,-22 0 15,0-1-15,0 1 0,0 0 16,-21 0-16,0 0 0,0-22 16,0 22-16,-21 21 0,0 0 0,0 0 15,0 0-15,0 21 16,-1 1-16,-20-1 0,21 0 0,0 0 16,21 0-16,0 0 0,-21 22 0,21-22 15,0 0-15,0 0 0,0 0 0,21 1 16,0-1-16,0 0 0,0-21 15,22 21-15,-1-21 0,-21 0 16,21 0-16,-20 0 0,20 0 0,-21 0 16,43 0-16,-22 0 0,-21-21 15,0 0-15,22 0 0,-22 21 16,0-22-16,0 1 0</inkml:trace>
  <inkml:trace contextRef="#ctx0" brushRef="#br1" timeOffset="80255.64">15240 9313 0,'0'-21'31,"21"21"-31,0-21 0,-21 0 16,21 21-16,1-21 0,-1 0 15,-21-1-15,21 1 0,0 0 0,0 0 16,0-21-16,-21 20 0,22-20 16,-1 21-16,0-21 0,0-1 0,-21 1 15,0 0-15,21-1 0,-21 22 16,0-21-16,0 21 0,0-1 0,0 1 15,0 0-15,0 0 0,-21 21 16,0 0 0,0 0-16,0 21 0,21 0 0,-22 22 15,22-1-15,-21 0 0,21 1 0,-21-1 16,21 21-16,0-20 0,0 20 16,0-20-16,0-1 0,0 0 0,0 1 15,0-22-15,0 21 0,21-21 16,0 0-16,-21 1 0,22-1 15,-1 0-15,0-21 0,0 0 0,21 0 16,-20 0-16,-1 0 0,21 0 0,-21-21 16,0 21-16,22-21 0,-22-1 15,21 1-15,-21 0 0,22 0 0,-22 0 16,0-22-16,21 22 0,-20-21 0,-22 0 16,21-1-16,-21 1 0,21 0 15,-21-1-15,0 1 0,0 0 0,0-1 16,0 22-16,0-21 0,0 21 0,0-1 15,0 1-15,0 0 16,0 42 0,0 0-16,0 1 15,0 20-15,0 0 0,0 1 16,0 20-16,0-21 0,0 1 0,-21-1 16,21 22-16,0-43 0,0 21 0,0 0 15,0-20-15,0 20 0,0-21 16,0 0-16,0 0 0,0 1 15,21-22-15,0 0 0,0 0 0,0 0 16,1 0-16,20 0 16,-21 0-16,0 0 0,22-22 0,-1 1 0,-21 0 15,21 21-15,1-21 0,20-43 16,-20 43-16,-22-21 16,0 21-16,0-22 0,0 22 0,0-42 15,-21 42-15,0-1 0,-21 22 31,0 0-31,0 0 0,0 22 16,0-1-16,21 0 0,0 21 0,0-21 16,0 1-16,0 20 0,0-21 15,0 0-15,0 22 0,21-22 0,-21 0 16,42 21-16,-42-21 16,21 1-16,0-22 15,-21 21-15,-21-21 31,0 0-15,0-21-16,0-1 0,0 1 16,-1 0-16,22 0 0,-21 21 15,0 0-15,0 0 16,21 21 0,0 0-16,0 0 15,0 1-15,0-1 16,0 0-16,21-21 0,0 21 15,0-21-15,1 0 0,-1 0 0,21 21 16,-21-21-16,22 0 0,-22 0 16,21 0-16,0 0 0,-20 0 15,20 0-15,0-21 0,-21 0 0,22 21 16,-22-21-16,21 0 0,-21-1 0,22 1 16,-22 0-16,0 0 15,0-21-15,-21 20 0,21-20 0,-21 21 0,0-21 16,0 20-16,0-20 0,0 21 0,0 0 15,0 0-15,-21 21 16,0 0-16,0 0 16,0 21-16,0 0 0,-1 21 0,1-21 15,21 22-15,0-22 0,0 21 16,0-21-16,0 22 0,0-22 16,0 0-16,0 21 0,0-20 0,0-1 15,21-21-15,1 21 0,-22 0 16,21-21-16,0 0 0,0 0 0,0 0 15,22 0-15,-22 0 0,0 0 0,21 0 16,-21 0-16,1 0 0,20-21 16,-21 21-16,0-21 0,0 0 0,1-1 15</inkml:trace>
  <inkml:trace contextRef="#ctx0" brushRef="#br1" timeOffset="80859.5">18711 8848 0,'0'-21'0,"0"-43"16,0 43-1,0 0-15,21 0 0,-21-1 16,0 1-16,0 0 16,0 42-1,0 0 1,0 1-16,0-1 0,0 21 15,0 0-15,0 1 0,0-1 0,-21 0 16,21 1-16,0-1 0,0 0 0,0 1 16,0-1-16,0 0 0,0 1 15,0-22-15,0 0 0,0 0 16,21 0-16,-21 1 0,22-1 0,-1-21 16,0 0-16,0 0 0,0 0 15,0 0-15,22 0 0,-22 0 0,21 0 16,-21-21-16,22-1 0,-22 1 0,21 0 15,1 0-15,-22 0 0,21-22 16,-21 22-16,0-21 0,1 0 0,-1-1 16,-21 22-16,0-21 0,0-1 0,0 1 15,0 0-15,0 21 0,0-1 16,0 1-16,0 0 0,0 0 0,-21 21 16,21 21-1,0 0 1,0 0-16,0 1 15,0-1-15,0 0 0,21 0 16,0-21-16</inkml:trace>
  <inkml:trace contextRef="#ctx0" brushRef="#br1" timeOffset="81215.53">19621 8890 0,'0'0'0,"0"-21"16,0 42 15,0 0-31,-21 0 0,21 1 16,0-1-16,0 21 0,-21 0 15,21-20-15,0 20 0,0 0 0,0 1 16,0-1-16,0 21 0,0-20 0,0 20 16,0 1-16,0-1 0,0 1 15,0-1-15,0 1 0,0 20 0,0-20 16,-21-1-16,21 22 0,-21-21 0,0-1 15,-1 22-15,1-22 0,0 1 16,0-1-16,0 1 0,0-1 0,-1-20 16,1-1-16,0 0 0,0 22 15,21-43-15,0 0 0,0-42 32,0 0-32,0 0 15,21-1-15,0-20 0,0 0 0,1-1 16,-1 1-16,0 0 0,0-22 0,0 22 15,0-22-15,1 1 0</inkml:trace>
  <inkml:trace contextRef="#ctx0" brushRef="#br1" timeOffset="81544.06">19643 9271 0,'0'0'0,"0"-42"0,0-1 0,0 22 15,0-21-15,0 21 0,0 0 0,0-1 16,0 1-16,0 0 0,21 0 0,-21 0 15,21 21-15,0-21 0,0-1 16,0 22-16,22 0 0,-22 0 0,21 0 16,-21 0-16,22 0 0,-22 0 0,0 22 15,0-1-15,0 0 0,1 0 16,-22 0-16,0 0 0,0 1 0,0 20 16,0-21-16,-22 0 0,1 0 0,0 1 15,0-1-15,-21-21 0,-1 21 16,22 0-16,-21-21 0,-1 21 0,22-21 15,0 0-15,-21 0 0,21 0 16,-1 21-16,44-21 31,-1 0-15,0-21-16,0 0 0,0 21 16,22 0-16,-22-21 0</inkml:trace>
  <inkml:trace contextRef="#ctx0" brushRef="#br1" timeOffset="81855.05">20764 8805 0,'0'0'0,"-21"-21"31,0 21-31,0 0 16,0 0-16,0 21 0,-22-21 0,1 22 15,21-1-15,-22 0 0,1 21 0,21-21 16,-21 22-16,20-22 0,1 21 16,0-21-16,0 22 0,0-22 0,21 21 15,-21 1-15,21-22 0,0 0 16,0 0-16,0 0 0,21 0 16,0-21-16,0 0 0,0 22 15,22-22-15,-1 0 0,21 0 16,-20 0-16,-1 0 0,43 0 15,-43-22-15,0 1 0,1 21 16,-1-21-16,0 0 0</inkml:trace>
  <inkml:trace contextRef="#ctx0" brushRef="#br1" timeOffset="82328.06">21272 8911 0,'0'0'0,"0"-21"0,0 0 0,-42-21 31,21 42-31,0 0 0,0 0 0,-22 42 15,22-21-15,0 0 16,0 0-16,21 22 0,-21-22 16,-1 21-16,1-21 0,0 1 0,0 20 15,21-21-15,0 0 0,-21 0 0,21 1 16,0-1-16,-21 0 0,21 0 16,0 0-16,0 0 15,21-21-15,0 0 0,0 0 16,0 0-16,0 0 0,1-21 15,-1 0-15,0 21 0,-21-21 0,21 0 16,0 0-16,0-1 0,1 1 0,-22 0 16,0 0-16,21-21 0,0 20 15,-21-20-15,0 21 0,0-21 16,0 20-16,0 1 0,0 0 0,0 0 16,0 42-1,0 0 1,0 22-16,0-22 0,0 0 15,0 21-15,0-21 0,-21 22 16,21-22-16,-21 0 0,21 0 0,0 22 16,0-22-16,0 0 0,0 0 15,0 0-15,21-21 32,0 0-32,0 0 0,0 0 15,0-21-15,1 0 0,-1 21 16,0-21-16,0 0 0</inkml:trace>
  <inkml:trace contextRef="#ctx0" brushRef="#br1" timeOffset="83643.98">21823 8890 0,'0'0'0,"-21"0"32,-1 0-32,-20 0 0,21 0 0,0 0 15,0 21-15,-22 0 0,22 1 0,0-22 16,0 21-16,0 0 0,-1 0 15,1 0-15,21 0 0,0 1 0,0-1 16,0 0-16,21 0 16,1-21-16,-1 0 0,0 21 15,0-21-15,0 0 0,0 21 0,1-21 16,-1 0-16,0 22 0,0-22 0,0 0 16,-21 21-16,21-21 15,-21 21-15,0 0 16,-21-21-16,0 0 15,0 0-15,0 0 16,0 0-16,-22 0 0,22 0 0,0 0 0,0 0 16,0 0-16,21-21 0,-22 21 15,1 0 1,21 21 0,21 0-1,1-21-15,-1 0 0,0 21 16,0-21-16,0 0 0,0 0 15,22 0-15,-22 0 0,0 0 0,0 0 16,0 0-16,22 0 0,-22 0 0,42 0 16,1 0-16,-43 0 0,21-21 15,1 0-15,-1 0 0,-21 21 0,0-21 16,1 0-16,-22-1 0,21 1 0,0 0 16,0 0-16,-21-21 0,21-1 15,-21 1-15,0 21 0,0-22 0,0 22 16,0-42-16,0 42 0,0-1 0,0 1 15,0 0-15,0 0 0,0 0 16,0 42 0,0 21-16,0-21 15,0 1-15,0-1 0,0 21 0,-21 22 16,0-43-16,21 21 0,0-21 0,0 22 16,-21-1-16,21 0 0,0-21 0,-21 1 15,21-1-15,-22 21 0,22-21 0,0 0 16,0 1-16,0-1 0,0 0 15,22-21 1,-1 0-16,0 0 0,0 0 16,21 0-16,-20 0 0,-1 0 15,0 0-15,0 0 0,0-21 0,0 21 16,1-21-16,-1-1 0,0 22 0,-21-21 16,21 0-16,0 0 0,0 0 0,-21 0 15,22-1-15,-1 1 0,-21 0 0,0 0 16,21 21-16,-21 21 31,0 0-31,0 0 16,-21 1-16,21-1 0,0 0 15,0 0-15,0 0 16,0 0-16,0 1 0,21-1 16,0-21-1,0 0-15,0 0 0,22 0 16,-1 0-16,-21 0 0,0 0 0,1-21 15,20-1-15,-21 1 0,0 21 0,0-21 16,-21 0-16,22 0 0,-1 0 0,-21-1 16,0 1-16,0 0 0,21-21 0,-21 21 15,0-1-15,0 1 0,0 42 32,0 1-32,0-1 15,-21-21-15,21 42 0,-21-21 0,-1 0 16,22 1-16,-21-1 0,21 0 15,-21 0-15,0 0 0,0 0 16,21 1-16,-21-1 16,-1-21 15,22-21-15,0-1-16,0 1 0,0 0 15,22 0-15,-1 21 0,0-21 0,0 0 16,21-22-16,-20 22 0,-1 0 0,0 0 15,0 0-15,21-22 0,1 22 16,-22 0-16,0 0 0,21 0 0,-20 21 16,-1 0-16,0 0 0,0 0 15,0 21-15,-21 0 0,21 0 0,-21 21 16,0-20-16,0-1 0,0 0 16,0 0-16,0 0 0,0 0 0,-21 22 15,21-22-15,-21-21 0,21 21 0,-21 0 16,21 0-16,0 1 15,21-44 32,0 22-47,0-21 16</inkml:trace>
  <inkml:trace contextRef="#ctx0" brushRef="#br1" timeOffset="84252.01">23855 9081 0,'0'-22'16,"0"44"-16,0-65 0,0 22 0,0 0 16,0 0-16,0 0 15,-21 21-15,-1 0 16,1 0-16,0 0 0,0 0 0,-21 42 16,20-21-16,1 0 0,0 0 0,0 1 15,0-1-15,0 0 16,-1 0-16,-20 0 0,21 0 0,0 1 15,21-1-15,-21 0 0,21 0 0,0 0 16,0 0-16,0 1 16,21-22-16,0 0 15,0 0-15,0 0 0,22 0 0,-22 0 16,0 0-16,0 0 0,0 0 0,43-22 16,-22 22-16,-21-21 0,22 21 0,20-21 15,-42 0-15,0 0 0,1 0 0,-1 21 16,0-43-16,0 22 0,-21 0 15,0 0-15,0 0 0,21 21 16,-42 0 0,0 21-1,0 0-15,0 0 0,-1-21 0,22 21 16,-42 43-16,21-43 0,21 21 0,0-21 16,-21 22-16,0 41 0,21-41 0,0-1 15,0 22-15,-22 20 0,22-20 16,0-22-16,0 0 0,0 22 0,0 21 0,0-43 15,0 21-15,0-20 0,-21 105 16,21-106-16,0 22 0,0-22 0,0 22 16,-21 20-16,0-41 0,21 20 0,-21-21 15,21 1-15,0-1 0,-21 0 0,-1-20 16,1 41-16,0-42 0,21 0 16,-21 1-16,0-1 0,0 21 0,-1-42 15,1 0-15,0 0 0,21 21 0,-21-21 16,0 0-16,0 0 15,21-21-15,0 0 0,0 0 0,0 0 16,0-1-16,0 1 0,0 0 0,0 0 16,0-21-16,0-1 0,0 22 0</inkml:trace>
  <inkml:trace contextRef="#ctx0" brushRef="#br1" timeOffset="84516.51">23283 8742 0,'-42'-42'15</inkml:trace>
  <inkml:trace contextRef="#ctx0" brushRef="#br1" timeOffset="84747.39">22183 9017 0,'0'0'0,"0"21"16,21-21 0,0 0-16,0 0 0,21 0 15,-20 0-15,20 0 0,0 0 16,1 0-16,-1 0 0,0 0 0,1 0 15,-1-21-15,0 21 0,-21 0 0,1 0 16,-1 0-16,-21-21 16</inkml:trace>
  <inkml:trace contextRef="#ctx0" brushRef="#br1" timeOffset="86448.34">1609 11303 0,'0'0'0,"-22"0"0,22-21 31,22 21-31,-22-21 0,21 0 15,0-1-15,0-20 16,0 21-16,0 0 0,1 0 0,20-22 16,-21 22-16,0 0 0,-21-21 0,21 20 15,1 1-15,-22 0 0,0 0 16,0-21-16,0 20 0,0 1 16,-22 0-16,1 0 0,0 21 15,-21 0-15,21 0 0,-22 0 0,1 0 16,21 0-16,-22 0 0,1 21 15,0-21-15,21 21 0,-1 0 0,-20 1 16,42-1-16,0 0 0,0 0 16,0 0-16,0 0 0,0 22 0,21-22 15,0 21-15,1-21 16,20 22-16,-21-22 0,21 0 0,1 21 16,-22-20-16,21 20 0,1-21 15,-22 0-15,21 0 0,-21 22 0,0-22 16,-21 0-16,0 0 0,0 0 15,0 1-15,0 20 0,-21-21 0,0 0 16,-21 0-16,-1-21 0,1 22 16,0-1-16,-1 0 0,-20-21 0,21 0 15,-1 0-15,22 0 0,-21 0 16,-1 0-16,22-21 0,0 0 0,0-1 16,0 1-16,0 0 15,-1 0-15,1-21 0,0 20 0,21-20 16,0 0-16,-21-1 0,21 1 15,-21 21-15,21-21 0,0 20 0,0 1 16,0 0-16,0 0 0,21 21 31,0 21-31,0 0 0,22 0 0,-22 22 16,0-1-16,0 0 0,21-20 16,-20 20-16,-1 0 0,0 1 0,0-22 15,-21 21-15,21-21 0,0 22 16,1-22-16,-22 0 0,21-21 15,0 21-15,0 0 0,0-21 0,0 0 16,1 0-16,-1 0 0,0 0 16,0 0-16,21 0 0,-20-21 0,-1 0 15,21 21-15,-21-21 0,0 0 16,1-22-16,20 22 0,-21 0 0,0-21 16,0 20-16,1 1 0,-1-21 15,-21 21-15,0 0 0,21-1 0,-21 1 16,21 0-16,-21 42 31,0 0-15,0 22-16,0-22 0,0 0 15,0 0-15,21 0 0,-21 22 0,21-22 16,-21 0-16,0 0 0,22 0 16,-1 1-16,0-1 0,0 0 0,0 0 15,0-21-15,1 0 16,-1 0-16,0 0 0,0 0 0,0 0 15,22 0-15,-22 0 0,0-21 16,21 21-16,-21-21 0,1 0 0,20-1 16,-21-20-16,21 21 0,-20 0 0,-1-22 15,0 1-15,0 21 16,-21-21-16,0-1 0,0 1 0,0 21 16,0-22-16,-21 1 0,0 21 0,0-21 15,-22 20-15,22 1 0,0 0 16,-21 21-16,-22 0 15,43 0-15,0 0 0,0 0 0,-22 0 16,43 21-16,-21 0 0,0 1 16,21-1-16,-21 21 0,21-21 0,0 22 15,0-22-15,0 21 0,0-21 0,0 0 16,0 22-16,0-22 0,21 0 16,0 0-16,0-21 0,0 0 15,22 0-15,-1 0 0,43-21 16</inkml:trace>
  <inkml:trace contextRef="#ctx0" brushRef="#br1" timeOffset="86743.05">3683 10880 0,'0'0'0,"0"-21"0,0 42 31,0 0-15,0 0-16,0 0 0,0 0 0,0 1 16,0-1-16,0 0 0,-21 21 15,21-21-15,-21 22 0,21-1 16,0-21-16,-22 22 0,1-1 0,0 21 16,21-41-16,0 20 15,0-21-15,-21 0 0,21 0 0,0 1 16,0-1-16,0-42 31,0-1-15</inkml:trace>
  <inkml:trace contextRef="#ctx0" brushRef="#br1" timeOffset="87399.03">3217 11261 0,'0'0'0,"-21"0"15,42 0 1,0 0-16,1 0 16,-1 0-16,0 0 0,21 0 0,1 0 15,-1-21-15,0 21 0,1-22 16,-1 1-16,0 21 0,22-21 0,-22 0 16,0 0-16,1 0 0,-1-1 15,0 1-15,1-21 0,-1 21 0,-21 0 16,0-1-16,1 1 0,-22 0 0,0 0 15,0 0-15,0 0 16,0-1-16,-22 1 16,1 21-1,0 0-15,21 21 16,0 1-16,0-1 0,0 0 0,0 0 16,0 0-16,0 0 0,0 22 0,0-22 15,0 21-15,0-21 0,0 22 16,0-1-16,0 0 0,0 1 0,0-22 15,0 21-15,0-21 0,0 22 16,0-22-16,0 0 0,0 0 0,0 0 16,0 1-16,-21-22 0,21 21 15,-21-21-15,0 0 32,21-21-32,0-1 15,0 1-15,0 0 0,0-21 16,0 21-16,21-22 0,0 22 0,0-21 15,0-1-15,0 1 0,22 0 0,-22 21 16,21-22-16,-21 22 0,22 0 16,-22 0-16,21 0 0,1 21 0,-22 0 15,42 0-15,-42 0 16,1 0-16,-1 21 0,0 0 16,-21 21-16,0-21 0,21 22 0,-21-22 15,0 21-15,0-21 0,0 22 16,0-22-16,0 21 0,0-21 0,0 1 15,0-1-15,-21 0 0,21 0 0,0 0 16,21-42 15,0 21-31,0-21 0,22 0 16,-22 0-16</inkml:trace>
  <inkml:trace contextRef="#ctx0" brushRef="#br1" timeOffset="88171.92">5122 11070 0,'0'0'0,"21"0"0,-21-21 16,0 0-16,22 0 0,-22 0 15,0-1-15,0 1 16,0 0-16,-22 0 16,1 21-16,0 0 0,0 0 0,0 0 15,-22 21-15,22-21 0,-21 21 16,0 0-16,20 1 0,-20-1 0,21 21 15,-21-21-15,20 22 0,1-1 16,0 0-16,21 1 0,0-1 0,0-21 16,0 21-16,0-20 0,0 20 15,0-21-15,0 0 0,0 0 0,21-21 16,0 22-16,1-22 0,-1 0 16,0 0-16,0 0 0,0 0 0,0-22 15,1 22-15,-1-21 0,21 0 0,-21 0 16,0 0-16,1-22 0,-1 22 15,0-21-15,0 21 0,-21-22 0,0 1 16,21 21-16,-21-21 0,21-1 0,-21 22 16,0 0-16,0 0 0,0 0 15,0-1-15,0 44 16,0-1 0,0 0-16,0 0 15,0 0-15,0 22 0,0-22 0,0 0 16,0 21-16,0-21 0,0 1 15,0-1-15,22 0 0,-22 0 16,0 0-16,21 0 0,0-21 0,0 22 16,0-22-16,0 0 0,1 0 15,-1-22-15,0 1 16,0 21-16,0-21 0,0 0 0,1-21 16,-1 20-16,0 1 0,0-21 0,0 0 15,0 20-15,1-20 0,-1 0 16,21-1-16,-21 1 0,0 0 0,1-1 15,-1 1-15,0 0 0,-21-1 16,21 1-16,0 21 0,-21-21 16,0 20-16,0 44 15,0 20 1,0-21-16,-21 21 0,21 1 16,-21-22-16,0 21 0,21 1 0,-21-1 15,21 21-15,-22-20 0,22-1 16,0 0-16,-21-20 0,21 20 0,0 0 15,0-21-15,0 43 16,0-43-16,0 0 0,0 0 16,21-21-16,1 0 0,-1 0 15,0 0-15,0 0 16,0-21-16,0 0 0,1 21 0,-1-21 16,0 0-16,-21 0 0</inkml:trace>
  <inkml:trace contextRef="#ctx0" brushRef="#br1" timeOffset="88364.81">5482 10922 0,'0'0'0,"0"21"16,21-21 0,22 0-16,-22 0 0,21 0 0,-21 0 15,22 0-15,-1 0 16,0 0-16,-21 0 0,22 0 0,-1 0 15,-21-21-15,0 21 0,22-21 0,-22 21 16,0-21-16,0 21 0,0-21 16</inkml:trace>
  <inkml:trace contextRef="#ctx0" brushRef="#br1" timeOffset="89504">7239 10816 0,'0'0'0,"21"-21"0,-21 0 15,0 0 1,0 42 15,0 0-31,0 0 16,0 0-16,-21 1 0,21 20 15,-21-21-15,21 0 0,0 22 0,0-22 16,-21 0-16,21 21 0,0-21 0,-22 1 16,22-1-16,0 0 0,0 0 15,0 0-15,0-42 31,0 0-31,22 0 16,-1 0-16,0-1 0,0 1 16,-21-21-16,21 21 0,0 0 0,1-1 15,-1-20-15,0 21 0,0 0 0,0 0 16,-21-1-16,0 1 0,21 21 16,-21 21-1,0 1 1,22-1-16,-22 0 0,0 0 0,0 0 0,0 22 15,0-22-15,0 0 0,0 0 16,0 0-16,21 22 0,-21-22 16,21-21-16,-21 21 0,0 0 0,21 0 15,0-21-15,0 0 0,1 0 16,-1 0-16,0 0 0,0-21 16,21 21-16,-20-21 0,-1 0 0,21 0 15,-21-1-15,43-20 16,-43 21-16,21-21 0,-21 20 0,1 1 15,-1 0-15,0-21 0,-21 21 16,0-22-16,0 22 0,21 0 0,-21 0 16,0 0-16,-21 21 31,0 0-31,21 21 0,-21 0 16,21 0-16,-22 0 0,1 22 15,21-22-15,0 0 0,-21 0 0,21 43 16,-21-43-16,21 21 0,0-21 15,0 0-15,0 1 0,21-1 0,0 0 16,0 0-16,1 0 0,20-21 16,0 0-16,-21 0 0,22 0 0,20 0 15,22-21-15,-43 0 16,1 0-16,-1 0 0,-21-1 0,21 1 16,1 0-16,-22 0 0,0 0 0,21-22 15,-20 22-15,-22 0 0,0 0 16,21-21-16,-21 20 0,0 1 0,0 0 15,0 0-15,0 0 0,-21 0 16,-1 21-16,1 0 0,0 0 16,0 0-16,0 21 0,21 0 15,-21 21-15,21-21 0,0 1 16,0-1-16,0 21 0,0-21 0,0 0 16,0 1-16,0 20 0,21-21 0,0 0 15,-21 0-15,21-21 0,0 22 16,0-1-16,22-21 0,-22 0 0,0 21 15,21-21-15,1 0 0,-22 0 0,21 0 16,1 0-16,-22-21 0,0 0 16,21 21-16,-21-22 0,-21 1 15</inkml:trace>
  <inkml:trace contextRef="#ctx0" brushRef="#br1" timeOffset="89903.97">10520 10562 0,'21'0'16,"-42"0"-16,63-21 0,-21 0 0,0 0 15,-21 0-15,0-1 0,22 1 16,-22-21-16,0 21 0,0 0 15,-22-1-15,1 1 0,0 21 16,0 0-16,0-21 0,0 21 16,-1 0-16,1 0 0,-21 0 0,21 0 0,0 21 15,-1 22-15,1-22 0,0 21 0,0 0 16,0 1-16</inkml:trace>
  <inkml:trace contextRef="#ctx0" brushRef="#br1" timeOffset="89931.95">10139 10859 0,'0'21'15</inkml:trace>
  <inkml:trace contextRef="#ctx0" brushRef="#br1" timeOffset="90072.75">11430 10880 0,'21'-21'16</inkml:trace>
  <inkml:trace contextRef="#ctx0" brushRef="#br1" timeOffset="91191.7">11472 10710 0,'-21'-21'0,"42"42"0,-42-63 16,0 21-16,0 21 0,0-21 0,-22 21 15,22 0-15,0 0 0,-21 0 16,-1 0-16,22 0 0,-21 21 0,-1-21 16,1 21-16,21 0 0,-21 0 0,-1 43 15,1-43-15,21 21 16,21-20-16,-21-1 0,21 21 0,0-21 15,0 0-15,0 1 0,0-1 0,0 21 16,21-21-16,0 0 16,0 1-16,0-22 0,0 0 0,1 0 15,20 0-15,-21 0 0,21 0 0,-20 0 16,20-22-16,-21 1 0,21 21 16,1-21-16,-22 0 0,21 0 15,-21 0-15,22-1 0,-22 1 0,0 0 16,-21 0-16,0-21 0,21 20 0,-21 1 15,0 0-15,0 0 0,0 0 16,0 0-16,0-1 0,-21 22 16,0 0-1,0 0 1,21 22-16,-21-22 0,21 21 0,0 0 16,0 0-16,0 0 15,0 0 1,21-21-1,0 0 1,0 0 0,-21-21-16,0 0 15,21 21-15,-21-21 0,21 21 16,-21-21-16,0 0 0,0-1 16,0 1-16,0 0 15,0 0 1,0 42 15,0 0-31,0 0 16,0 1-16,0-1 0,0 0 0,0 0 0,0 0 15,0 0-15,0 1 0,0-1 16,0 0-16,0 0 0,0 0 0,0 0 16,0 1-16,0-1 0,22 0 15,-1-21-15,-21 21 16,21-21-16,0 0 0,0 0 0,0 0 15,22 0-15,-22 0 0,21-21 16,-21 21-16,22-21 0,-1 0 0,0 21 16,-20-22-16,20 1 0,0 0 0,-21 0 15,22-21-15,-22 20 0,0-20 16,-21 21-16,0 0 16,0 0-16,0-22 0,0 22 0,0 0 15,-21 21 1,0 21-1,21 0-15,0 0 0,0 1 16,0 20-16,0-21 0,0 0 0,-21 0 16,21 1-16,0-1 0,0 0 0,-22 0 15,22 0-15,0 0 0,0 1 16,0-1-16,-21-21 16,21 21-16,-21-21 15,0-21 16,21 0-31,0-1 0,0 1 16,0 0-16,0 0 0,0 0 16,0-22-16,0 22 0,21-21 15,0 21-15,0-22 0,22 1 0,-22 0 16,21 21-16,22-22 0,-22 22 0,0 0 16,1 0-16,20 21 0,-20 0 15,-1 0-15,0 0 0,-21 21 0,22 21 16,-22-21-16,0 1 0,0 20 15,0-21-15,1 21 0,-22 1 0,0-22 16,0 21-16,0-21 0,0 1 16,0 20-16,-22-21 0,1 0 0,-21 22 15,21-43-15,0 21 0,21 0 16,-22-21-16,1 0 0,0 0 16,0 0-16,0 0 15,0 0-15,-1-21 0,1 0 16</inkml:trace>
  <inkml:trace contextRef="#ctx0" brushRef="#br1" timeOffset="91823.39">10393 10499 0,'0'0'0,"21"-21"15,0 21-15,-21-22 16,0 1 0,-21 0-1,0 21 1,0 0-16,-1 0 0,1 0 0,-21 21 16,21-21-16,-22 21 15,22 1-15,-21 20 0,21-21 0,-22 21 16,22 1-16,-21-1 0,21 0 0,0 1 15,21-1-15,0 0 0,0-20 16,0 62-16,0-63 0,0 22 16,21-22-16,0 0 0,0 0 0,21 0 15,1 1-15,-22-1 0,21-21 16,1 0-16,-1 0 0,21 0 0,-20 0 16,41-21-16,-41-1 15,-1 1-15,0 21 0,22-21 0,-22 0 16,1 0-16,-1 0 0</inkml:trace>
  <inkml:trace contextRef="#ctx0" brushRef="#br1" timeOffset="94375.61">14541 10880 0,'22'-21'0,"-44"42"0,65-42 15,-22-1-15,0 1 0,0 21 16,-21-21-16,0 0 16,0 0-16,0 0 0,0-1 15,0 1-15,0 0 0,-21 0 0,0 21 16,0-21-16,0 0 0,-1-1 16,-20 1-16,21 0 0,-21 21 0,-1-21 15,1 21-15,0 0 0,-1 0 16,22 0-16,-21 0 0,-1 21 0,1-21 15,0 21-15,21 0 0,-43 43 16,43-43-16,-21 21 0,42-20 0,-22 20 16,22-21-16,0 21 0,0-20 15,0-1-15,0 0 0,0 0 0,0 0 16,0 0-16,22 1 0,-1-22 0,0 0 16,0 0-16,0 0 0,43 0 15,-43 0-15,21 0 0,-21-22 16,22 1-16,-1 0 0,-21 0 0,22 0 15,-1 0-15,-21-1 0,0 1 16,22 0-16,-22-21 0,-21 21 16,21-43-16,0 43 0,-21 0 15,0 0-15,0-1 0,0 44 32,0-1-32,0 0 0,0 0 0,0 0 15,0 22-15,0-1 0,0 0 16,0-21-16,0 22 0,0-22 0,21 0 15,-21 0-15,21 0 0,1 1 16,-1-1-16,0-21 0,0 0 16,0 21-16,0-21 0,1 0 0,-1 0 0,0 0 15,0 0-15,0-21 0,0 21 16,1-21-16,-1 21 0,0-22 0,-21 1 16,21 0-16,0 0 0,-21 0 15,21-22-15,-21 22 0,0-21 0,22 21 16,-1-22-16,-21 1 0,21 21 0,-21-21 15,21 20-15,-21 1 0,21 0 16,0 0-16,1 21 0,-1 0 16,0 0-16,-21 21 0,0 0 15,21-21-15,-21 21 0,21 1 16,-21-1-16,0 0 0,0 0 0,0 0 16,0 0-16,0 1 0,21-22 0,-21 21 15,22-21 1,-22-21-1,0-1 1,0 1-16,0 0 16,0 0-16,0 0 0,0 0 0,-22-1 15,1 1-15,21 0 0,-21 0 0,0 0 16,21 0-16,-21 21 16,0 0-16,-1 0 0,1 21 15,0-21-15,0 21 0,21 0 0,0 21 16,-21-20-16,0-1 0,-1 63 15,22-62-15,0 20 16,0-21-16,0 21 0,0-20 0,0-1 16,0 21-16,0-21 0,0 0 15,22 1-15,-1-1 0,21-21 0,-21 21 16,0-21-16,22 0 0,-22 0 0,21 0 16,1 0-16,-1 0 0,-21 0 15,21 0-15,1 0 0,-22-21 0,21 0 16,1-1-16,-22 1 0,21 0 0,-21 0 15,0 0-15,22 0 0,-22-22 16,0 22-16,21-42 16,-20 20-16,-1 1 0,-21 21 0,21 0 15,-21-1-15,21 1 0,-21 0 16,21 21-16,0 0 16,-21 21-16,0 0 15,0 1-15,0-1 0,0 0 16,22 0-16,-22 0 0,21 0 15,0-21 1,0 0 0,-21-21-1,0 0-15,0 0 16,0 0-16,0 0 16,0-1-16,0 1 0,0 0 15,-21 0-15,0 0 0,0 21 16,-1 0-16,1 0 15,0 0-15,0 0 16,0 21-16,0 0 0,21 0 16,0 0-16,-22 22 0,1-22 15,21 0-15,0 21 0,0-20 0,-21 20 16,21-21-16,0 0 0,-21 22 0,21-22 16,0 0-16,0 0 0,0 0 15,0 0-15,21 1 0,0-1 0,-21 0 16,21 0-16,1-21 0,-1 21 15,21-21-15,-21 0 0,22 0 16,-22 0-16,21 0 0,0 0 0,22 0 16,-22 0-16,1 0 0,20-21 0,-21 0 15,22 0-15,-22 0 0,1 21 16,20-22-16,-42-20 0,22 21 0,-22 0 16,0 0-16,0-43 0,-21 22 15,0 21-15,0-1 0,0 1 16,0-21-16,0 21 0,0 0 15,-21 21-15,0 0 0,0 21 32,21 0-32,-22-21 0,22 21 0,0 0 0,-21 22 15,21-22-15,0 0 0,0 0 16,0 0-16,0 0 0,0 1 16,0-1-16,0 0 0,0 0 0,21 0 15,1 0-15,-1 1 0,0-1 16,0-21-16,21 0 0,-20 0 0,-1 0 15,0 0-15,0 0 0,0 0 16,22 0-16,-22 0 0,0 0 0,0-21 16,21-1-16,-20 22 0,-1-21 0,0 0 15,0 0-15,21 0 0,-20 0 16,-22-1-16,21-20 0,0 21 0,-21 0 16,0 0-16,0-1 0,0 1 0,0 0 15,-21 42 16,21 0-31,-21 1 0,21-1 0,0 0 16,-22 0-16,22 0 0,0 0 16,0 1-16,0-1 0,0 0 0,0 0 15,0 0-15,0 0 0,0 1 16,22-1-16,-1 0 16,0-21-16,-21-21 46,0 0-30,0-1-16,0 1 0,-21 21 16,21-21-16,-21 21 0,-1 0 0,1 0 15,0 0 1,0 0-16,21 21 16,0 0-16,0 1 15,0-1-15,0 0 16,21-21-16,0 21 0,0-21 15,1 0-15,20 0 0,-21 0 16,0 0-16,0 0 16,22 0-16,-22 0 0,21-21 0,-21 0 0,22 21 15,-1-21-15,-21-1 0,22 22 16,-1-21-16,-21 0 0,21-21 16,1 21-16,-22-1 0,0 1 0,21-42 15,-20 42-15,-22-1 0,0 1 16,0 0-16,0 0 15,-22 21-15,1 0 16,0 21-16,21 0 0,-21 0 0,21 1 16,0-1-16,0 0 0,0 0 15,0 0-15,0 0 0,0 1 0,0-1 16,21 0-16,0 0 0,-21 0 16,0 0-16,0 1 0,0-1 15,0 0 1,-21-21-16,0 21 0,0-21 15,0 0-15,-1 0 0,1 0 0,0 0 16,0 0-16,0 0 16,21-21-16,0 0 0</inkml:trace>
  <inkml:trace contextRef="#ctx0" brushRef="#br1" timeOffset="94851.94">18690 10456 0,'21'-21'0,"-42"42"0,42-63 0,0 21 16,1 0-16,-22 0 16,0 63 15,-22-21-31,1 21 15,21-20-15,-21 20 0,0 0 0,0 1 16,21-1-16,-21 0 0,-1 1 0,1-1 16,0-21-16,0 21 0,0-20 15,21-1-15,-21 21 0,21-21 0,-22-21 16,22 43-16,22-43 31,-1 0-31,21 0 16,-21 0-16,0-22 0,22 1 0,-1 0 15,-21 0-15,22 0 0,-1 0 0,-21-22 16,21 22-16</inkml:trace>
  <inkml:trace contextRef="#ctx0" brushRef="#br1" timeOffset="95539.17">19050 10456 0,'0'0'0,"0"-42"0,0 0 16,0 21-16,0-22 0,0 22 16,0 0-16,0 42 15,-21 0-15,21 0 16,0 22-16,0-1 0,-21 0 15,21 22-15,-22-22 0,22 1 0,-21-1 16,21 21-16,-21-20 0,21-1 16,0-21-16,-21 22 0,21-22 15,-21 21-15,21-21 0,0 0 0,0 1 16,0-1-16,21-42 47,0 21-47,-21-22 0,21 1 0,0 0 15,-21 0-15,22 0 0,-1-22 16,0 22-16,-21 0 0,21-21 0,0 21 16,0-1-16,1 1 0,-22 0 15,21 21-15,0 0 16,-21 21-16,0 0 16,0 1-16,0-1 0,0 0 15,0 0-15,0 0 0,0 0 16,0 1-16,21-1 0,-21 0 0,21 0 15,0 0-15,1 0 0,-1 1 16,0-22-16,21 0 0,-21 21 0,1-21 16,20 0-16,0 0 0,-21 0 15,22 0-15,-1 0 0,0-21 0,1 21 16,-1-22-16,0 1 0,-20 0 0,20 0 16,0 0-16,1 0 0,-22-22 15,0 22-15,21-21 0,-21-1 0,-21 1 16,0 0-16,0 21 0,0-22 15,0 22-15,0-21 0,0 21 16,-21 21-16,0 0 0,0 0 16,0 21-16,-22 0 0,22 0 0,0 0 15,0 22-15,0-22 0,0 21 16,21 0-16,0 1 0,0-22 0,0 21 16,0-21-16,21 1 0,0 20 0,0-21 15,0 0-15,22-21 16,-22 21-16,21 1 0,-21-22 0,22 0 0,-1 0 15,-21 0-15,21 0 0,1 0 0,-22 0 16,21 0-16,1 0 16,-22 0-16,0-22 0,21 1 0,-21 0 15,1 0-15,-1 0 0,0 0 0,0-1 16,0-20-16,-21 21 0,0-21 16,0 20-16</inkml:trace>
  <inkml:trace contextRef="#ctx0" brushRef="#br1" timeOffset="95837.88">18563 10583 0,'-21'22'0,"42"-44"0,-63 44 0,21-22 0,-1 0 16,22 21-16,22-21 15,-1 0-15,21 0 0,0 0 16,1-21-16,20 21 0,1-22 0,-22 22 16,22-21-16,-1 0 0,-21 21 15,22-21-15,-1 21 0,-20 0 0,-1-21 16,0 21-16,1 0 0,-22 0 16,0 0-16,0 0 0,-42 0 15,0 0 1,0 21-16,-22-21 0,1 21 0,-21 0 15</inkml:trace>
  <inkml:trace contextRef="#ctx0" brushRef="#br1" timeOffset="97055.94">2561 12869 0,'0'0'16,"-21"-21"-16,21 0 0,-21 21 0,21-21 15,0 0-15,0 0 0,0-1 16,0 1-16,0 0 0,0 0 15,21 21 1,0 0-16,0 21 16,0 0-16,22 0 0,-22 22 15,0-22-15,0 21 0,22 1 0,-22-1 16,0 0-16,0-21 0,-21 22 16,0-1-16,21-21 0,-21 0 0,0 1 15,0-1-15,0 0 0,0 0 16,0-42 15,0 0-15,0 0-16,0-1 0,0-20 0,0 21 15,0-21-15,0-1 16,0 1-16,0 0 0,21-1 0,1 1 16,-1 0-16,-21 20 0,21-20 15,21 21-15,-21-21 0,1 20 0,-1 22 16,0-21-16,21 21 0,-21 0 15,1 0-15,-1 21 0,0 1 0,0-1 16,0 0-16,0 21 0,1-21 0,-22 22 16,21-1-16,-21-21 0,21 22 15,-21 20-15,0-42 0,0 0 16,0 1-16,0-1 0,0 0 16,0 0-16,0-42 31,0 0-16,0 0-15,0-1 0,0-20 16,0 21-16,0-21 0,0-1 0,21 22 16,0-21-16,0-1 0,1 22 0,-1-21 15,0 21-15,0 0 0,0-1 16,0 1-16,22 0 0,-22 21 0,21 0 16,-21 0-16,22 21 0,-22-21 15,0 21-15,0 22 0,0-22 0,1 21 16,-22 1-16,0-22 0,0 21 15,0 0-15,0 1 0,0-22 16,0 0-16,0 21 0,0-20 0,0-1 16,0 0-16,0 0 0,0 0 15,21-21 17,0 0-32,0 0 0,-21-21 0,21 0 15,0 0-15</inkml:trace>
  <inkml:trace contextRef="#ctx0" brushRef="#br1" timeOffset="97412.06">3979 12827 0,'21'0'0,"1"0"0,-1 0 16,0 0-16,0 0 16,0 0-16,0 0 0,1-21 15,-1 21-15,0-21 0,0 0 0,21-1 16,-20 1-16,-1 0 0,0 21 15,0-21-15,0 0 0,-21 0 0,0-1 16,0 1-16,0 0 0,-21 21 16,0 0-16,0 0 15,-22 0-15,22 0 0,0 0 0,0 21 16,0 0-16,0 22 0,-1-22 16,1 21-16,0 1 0,0-1 0,21 0 15,0 1-15,0-1 0,0-21 16,0 21-16,0-20 0,0-1 15,0 0-15,21 0 0,0 0 0,0-21 16,1 0-16,-1 0 0,0 0 16,0 0-16,21 0 0,-20 0 0,20-21 15,-21 0-15,21 0 0,1 0 16,-1-22-16,0 22 0,1-21 0,-1-1 16</inkml:trace>
  <inkml:trace contextRef="#ctx0" brushRef="#br1" timeOffset="97712.11">4889 12361 0,'0'-21'0,"0"0"0,0 0 0,-21 21 16,0 0-1,0 21-15,21 0 0,0 0 16,0 22-16,0-22 0,0 21 16,0 1-16,0-1 0,0 0 0,-21 1 15,21-1-15,0 0 0,0 1 16,-21-1-16,21 0 0,0 1 0,-22-22 15,22 0-15,0 21 0,0-21 0,0 1 16,22-22 15,-1-22-31,0 22 0,21-21 0,-21-21 16,1 21-16,-1-22 0,339-634 62</inkml:trace>
  <inkml:trace contextRef="#ctx0" brushRef="#br1" timeOffset="98111.84">5292 12192 0,'0'21'16,"0"0"-16,0 1 15,0-1-15,-22 21 0,22 0 16,-21-20-16,21 20 0,-21 0 0,21 1 16,0-1-16,0 0 0,-21 1 0,21 20 15,-21-21-15,21-20 16,0 20-16,0 0 0,0-21 0,0 1 15,0-1-15,0 0 0,0 0 16,0-42 0,0 0-1,0 0-15,0-1 16,0 1-16,0-21 0,0 21 0,0 0 16,21-22-16,0 22 0,-21-21 15,21 21-15,0-1 0,1 1 0,-1 0 16,0 0-16,21 0 0,-21 21 0,1 0 15,-1 0-15,21 0 16,-21 0-16,0 21 0,1 0 0,-1 0 16,0 0-16,0 1 0,-21 20 0,0-21 15,0 21-15,0 1 0,0-22 16,0 21-16,-21-21 0,0 1 0,21-1 16,-21 0-16,-1 0 0,22 0 0,0 0 15,-21-21-15,0 0 16,0 0-16,21-21 15,0 0-15,-21 0 0,0 0 0,21 0 16,-22-1-16,22 1 0</inkml:trace>
  <inkml:trace contextRef="#ctx0" brushRef="#br1" timeOffset="98283.6">4657 12573 0,'-22'0'0,"44"0"0,-86 0 16,43 0-16,0 0 0,42 0 15,21 0 1,-21 0-16,22 0 0,-22 0 16,42 0-16,-20 0 0,-1 0 0,0 0 15,1 0-15,-1-21 0,22 0 16,-22 21-16,-21 0 0,21-21 16</inkml:trace>
  <inkml:trace contextRef="#ctx0" brushRef="#br1" timeOffset="98731.88">6054 12404 0,'0'0'0,"-22"0"32,1 0-32,0 21 0,0-21 0,0 21 15,0-21-15,-1 21 0,1 0 16,0 1-16,0 20 0,21-21 0,-21 0 15,21 0-15,-21 22 0,21-1 16,0-21-16,0 22 0,0-22 16,0 42-16,0-42 0,21 1 15,0-22-15,0 21 0,0 0 16,0-21-16,1 0 0,-1 0 0,21 0 16,-21 0-16,0 0 0,22-21 0,-22 0 15,0-1-15,0 1 0,22 0 16,-22-21-16,0 21 0,-21-1 0,21-20 15,-21 21-15,0-21 0,0 20 0,0-20 16,0 21-16,-21-21 16,0 20-16,0 1 0,-1 0 15,1 21-15,-21 0 0,21 0 0,0 0 16,-22 0-16,22 0 0,0 0 16,-21 0-16,20 21 0,1-21 0,0 21 15,21 1-15,0-1 0,0 0 16,0 0-16,21 0 15,0-21-15,1 0 0,-1 0 16,21 0-16,-21 0 0</inkml:trace>
  <inkml:trace contextRef="#ctx0" brushRef="#br1" timeOffset="99249.59">6985 12531 0,'-85'-64'31,"64"64"-31,0-21 16,0 21-16,0 0 0,-1 0 0,1 0 15,-21 0-15,21 0 0,0 0 0,-1 0 16,1 21-16,0 0 0,0 1 16,0-1-16,0 0 0,-1 21 0,22-21 15,-21 22-15,21-22 0,-21 21 16,21-21-16,0 1 0,0 20 0,0-21 15,0 0-15,0 0 0,21 1 16,0-22-16,-21 21 0,43-21 16,-22 0-16,0 0 0,0 0 0,22-21 15,-22-1-15,21 1 0,-21 0 16,22 0-16,-22 0 0,21-22 0,-21 22 16,22-21-16,-22 21 0,0-22 0,0 1 15,0 0-15,0-1 0,1 1 16,-1 0-16,-21-1 0,0 1 0,0 0 15,0 21-15,0-22 0,0 22 0,0 0 16,-21 0-16,-1 21 16,1 0-16,0 21 15,0 0-15,21 21 0,-21-20 0,21 20 0,0 0 16,-21 1-16,21-1 16,-22 0-16,22 22 0,0-22 0,0 0 15,0 1-15,0-1 0,0 0 0,0 1 16,0-22-16,0 21 0,0-21 15,0 1-15,0-1 0,22-21 0,-1 0 16,0 0-16,0 0 0,0 0 0,22 0 16,-22-21-16,0-1 0</inkml:trace>
  <inkml:trace contextRef="#ctx0" brushRef="#br1" timeOffset="99552.42">7810 12467 0,'0'0'15,"0"-21"-15,-21 21 32,0 0-32,0 0 0,0 0 0,0 21 15,-22-21-15,22 21 0,-21 1 0,21-22 16,-1 21-16,1 0 0,0 0 16,21 0-16,-21-21 0,21 21 0,0 1 15,0-1-15,21-21 16,0 21-16,0-21 0,1 0 15,-1 0-15,0 21 0,21-21 0,-21 0 16,1 0-16,-1 21 0,0-21 16,0 0-16,-21 21 0,21 1 15,-21-1-15,-21 0 16,0-21-16,0 0 16,0 21-16,-1 0 0,-20-21 0</inkml:trace>
  <inkml:trace contextRef="#ctx0" brushRef="#br1" timeOffset="99604.39">7451 12891 0,'-43'0'15,"86"0"-15,-86-22 0,22 22 16,21-21-16</inkml:trace>
  <inkml:trace contextRef="#ctx0" brushRef="#br1" timeOffset="100667.78">9292 12213 0,'0'-84'31,"0"62"-31,0 1 0,0 0 16,-21 21-1,0 21 1,0 0-16,21 1 0,0-1 0,-22 21 15,1-21-15,21 22 0,-21-22 16,21 21-16,0 0 0,0-20 16,0 20-16,0-21 0,0 0 0,0 22 15,0-22-15,0 0 0,0 0 16,0 0-16,21-21 16,0 0-16,1 0 0,-1 0 0,0 0 15,0 0-15,0 0 0,0-21 0,22 0 16,-22 0-16,0 0 0,0-1 15,0 1-15,1 0 0,-1 0 16,0-21-16,-21 20 0,0 1 0,0-21 16,0 21-16,0-22 0,-21 22 0,0-21 15,-1 21-15,1 0 0,0-1 16,-21 22-16,21 0 0,-1 0 16,-20 0-16,21 0 0,0 0 0,0 0 15,-1 0-15,22 22 0,0-1 16,22 0-16,-1-21 15,0 0-15,0 0 0,21 0 0,-20 0 16,20 0-16,0 0 0,1 0 16,-1 0-16,21-21 0,-20 0 0,-1-1 15,22 1-15,-22 0 0,0 0 0,1 0 16,-1 0-16,-21-1 0,0 1 16,0 21-16,-21-21 0,22 0 15,-22 0-15,-22 21 16,1 0-16,0 0 15,0 0-15,0 0 0,0 21 0,-1 0 16,22 0-16,0 22 0,-21-22 16,21 21-16,0 0 0,0 1 0,0 20 15,0-20-15,0-1 0,0 21 0,0-20 16,0-1-16,0 22 0,0-22 16,0 21-16,0 1 0,0 63 15,0-64-15,21 1 0,-21-1 0,0 1 16,22-1-16,-1-20 0,0 20 15,-21-20-15,0 20 0,0-21 0,21 22 16,-21-22-16,0 1 0,0 20 16,0-21-16,0 1 0,0-22 15,0 21-15,0-21 0,-21 1 0,21-1 16,-21 0-16,0-21 0,-1 0 0,1 0 16,0 0-16,0-21 0,-21 0 0,20-1 15,-20 1-15,21-21 0,-21 21 16,-1-22-16,22 1 0,0-21 0,0 20 15,0 1-15,-1 0 0,1-22 0,21 22 16,-21-22-16,21 1 16,0 20-16,0 1 0,0-21 0,0 20 15,21 1-15,0 0 0,22-1 0,-22 1 16,21 21-16,-21-22 0,22 22 16,-1-21-16,0 21 0</inkml:trace>
  <inkml:trace contextRef="#ctx0" brushRef="#br1" timeOffset="101743.16">11345 12256 0,'0'21'16,"0"0"-16,0 0 0,-21 21 16,21-20-16,-21-1 0,21 0 15,-21 0-15,21 0 0,0 0 16,0 1-16,0-44 47,0 1-47,21 0 0,-21 0 0,21 0 15,0 0-15,0-1 0,-21 1 0,22-21 16,-1 21-16,-21-22 0,0 22 16,21 0-16,0 0 0,0 21 15,0 0 1,-21 21-16,0 0 0,0 0 15,22 1-15,-22-1 0,21 21 16,-21-21-16,21 0 0,-21 1 16,21 20-16,-21-21 0,0 0 0,21-21 15,0 21-15,-21 1 0,22-22 0,-1 0 16,0 0-16,0 0 16,21 0-16,-20 0 0,-1 0 0,21 0 15,-21-22-15,22 1 0,-1 0 0,-21 0 16,0 0-16,22 0 0,-22-22 15,0 22-15,0-64 0,-21 64 16,0-21-16,0 0 0,0-1 0,-21 1 16,0 0-16,0-1 0,-1 22 15,1 0-15,0 0 0,21 0 16,0-1-16,-21 22 0,0 0 16,21 22-1,0-1 1,0 0-16,0 0 15,0 0-15,0 0 0,-21 1 16,-1-22 0,1 0-16</inkml:trace>
  <inkml:trace contextRef="#ctx0" brushRef="#br1" timeOffset="102115.95">11218 11853 0,'0'0'16,"0"-21"-16,-21 42 47,21 22-47,0-22 0,0 21 15,0 1-15,0-1 0,0 0 16,0 1-16,0-1 0,0 0 0,0-21 16,0 22-16,0-1 0,0-21 0,0 22 15,0-22-15,0 0 0,0 0 16,0 0-16,21-21 0,-21 21 0,21-21 15,1 0-15,-1 0 16,0 0-16,0-21 16</inkml:trace>
  <inkml:trace contextRef="#ctx0" brushRef="#br1" timeOffset="102583.68">12404 12319 0,'0'21'0,"21"-21"15,0 0 1,0 0-16,0-21 15,0 21-15,1-21 0,-1 0 16,0 0-16,0 21 0,0-22 16,0 1-16,1 0 0,-1 0 0,0 0 15,-21-22-15,0 22 0,0 0 16,0 0-16,0 0 0,0 0 0,0-1 16,-21 22-16,0 0 0,-1 0 15,1 0-15,0 22 0,0-1 16,0 0-16,0 0 0,-1 21 0,1-20 15,0 20-15,0 0 0,21 1 0,0-22 16,0 21-16,0 0 16,0-20-16,0-1 0,0 21 0,0-21 15,0 0-15,21 1 0,0-1 16,0-21-16,22 0 16,-22 0-16,0 0 0,0 0 0,22 0 15,-22 0-15,21-21 0,0-1 0,1 1 16,-1 0-16,-21 0 0,22 0 15</inkml:trace>
  <inkml:trace contextRef="#ctx0" brushRef="#br1" timeOffset="103063.41">13123 11853 0,'0'-21'0,"0"42"0,0-63 16,0 21-16,-21 21 15,21 21 1,-21 0-16,21 0 0,0 1 0,0 20 15,0 0-15,0 1 0,0-1 0,0 0 16,0 1-16,0-1 0,0-21 16,0 21-16,0 1 0,-21-22 0,21 0 15,0 0-15,-21 0 0,21 1 16,-22-1-16,22 0 16,0-42-1,0 0 1,0-1-16,0 1 15,0 0-15,0 0 0,22 0 0,-22 0 16,21-1-16,0 1 0,-21 0 0,21 0 16,0 0-16,0 0 0,1 21 15,-1 0-15,21 0 0,-21 0 0,22 0 16,-22 0-16,0 0 0,21 21 0,-21 0 16,1 0-16,-1 0 0,21 0 0,-42 1 15,21-1-15,0 0 0,1 0 0,-22 0 16,0 0-16,0 1 0,0-1 15,-22 0-15,1 0 0,0-21 16,-21 21-16,21 0 0,-22-21 16,1 22-16,0-22 0,-1 0 15,1 0-15,0 21 0,-1-21 0,22 0 16,0 0-16,0 0 0,0 0 0,-1 0 16,1 0-16,21-21 15,0-1-15</inkml:trace>
  <inkml:trace contextRef="#ctx0" brushRef="#br1" timeOffset="103629.09">13970 11875 0,'0'0'0,"-85"-22"31,64 44-15,21-1-16,0 0 0,-21 0 0,21 21 16,0 1-16,0-1 0,0 0 0,0 1 15,0-22-15,0 21 0,0 1 16,0-22-16,0 21 0,0-21 0,0 0 16,0 1-16,0-1 0,0 0 15,0 0-15,0 0 0,21-21 16,-21-21 15,0 0-31,0 0 16,0 0-16,0-1 0,0 1 15</inkml:trace>
  <inkml:trace contextRef="#ctx0" brushRef="#br1" timeOffset="103967.89">13695 11875 0,'0'-22'0,"0"44"0,0-65 0,0 22 0,0 0 15,21 0-15,0 21 16,0 0-16,0-21 0,22 21 0,-1 0 16,0 0-16,1 0 0,-1 0 0,22 0 15,-1 21-15,1 0 0,-1 0 16,1 0-16,-1 22 0,1-1 0,-22 0 16,0 1-16,-21-1 0,1 21 0,-1-20 15,-21-1-15,0 0 16,0 1-16,-21-1 0,-22-21 0,1 22 15,0-1-15,-1-21 0,-20 0 0,20 0 16,-20 1-16,21-1 16,-22-21-16,22 0 0,-1 21 0,1-21 0,21 0 15,-21 0-15,20 0 0,1 0 0,0 0 16,21-21 0,0 0-16,0-1 15,21 1-15,0 0 16,1 21-16,20-21 0,-21 0 15,0 21-15,22-21 0</inkml:trace>
  <inkml:trace contextRef="#ctx0" brushRef="#br1" timeOffset="104407.94">14711 12234 0,'0'0'0,"0"-21"0,0 0 0,0 0 16,0 0-16,0 0 0,0-1 0,0 1 15,0 0-15,0 0 16,0 0-16,0 0 0,21 21 16,0 0-16,0 0 0,0 0 0,1 0 15,-1 0-15,0 0 0,0 21 0,21 0 16,-20 21-16,-1-21 0,0 22 15,0-22-15,0 21 0,-21-21 0,21 22 16,-21-22-16,0 21 0,0-21 16,0 1-16,-21-1 0,0 0 0,0 0 15,0 0-15,21 0 0,-21-21 0,-1 0 16,1 0 0,21-21-1,0 0-15,0 0 16,0 0-16,0 0 0,0-1 15,0 1-15,0 0 0,21-21 0,1 21 16,-1-1-16,-21 1 0,21 0 0,0 21 16,0-21-16,0 0 0,1 21 15,-1-21-15,0 21 0,0-22 0,21 1 16,-20 21-16,-1-21 0,21 21 0</inkml:trace>
  <inkml:trace contextRef="#ctx0" brushRef="#br1" timeOffset="104608.44">15536 12129 0,'0'21'16,"0"-42"-16,0 63 0,0 0 0,0-21 0,0 1 16,0 20-16,0-21 0,-21 0 15,21 0-15,-21 1 0,21-1 16,0 0-16,0 0 0,0 0 16,-21-21-16,21 21 0,0-42 46,0 0-30,0 0-16,0 0 0</inkml:trace>
  <inkml:trace contextRef="#ctx0" brushRef="#br1" timeOffset="104784.07">15452 12044 0,'0'0'0,"0"-21"0,-22 0 0,22-1 15,0 1-15,0 0 0,-21 21 0,0 0 16,0 0-1,42 21 17,0-21-32,0 21 0,1-21 15,-1 0-15,0 22 0,0-22 0,-21 21 16,21-21-16,0 21 0</inkml:trace>
  <inkml:trace contextRef="#ctx0" brushRef="#br1" timeOffset="105123.58">15769 12150 0,'0'0'0,"0"21"0,0 0 0,0 0 15,0 0-15,0 1 0,0-1 16,0 0-16,0 0 0,0 0 16,21 0-16,0 1 0,-21-1 15,22 0-15,-22 0 16,0 0-16,21 0 15,-21-42 17,21 0-17,-21 0-15,21 0 0,-21 0 0,21-1 16,-21 1-16,21 0 0,-21 0 16,22-21-16,-22 20 0,21 1 0,-21-21 15,21 21-15,-21 0 0,0-1 16,21 1-16,0 21 0,0-21 0,1 21 15,-1 0-15,0 0 16,0 0-16,0 0 16,0 0-16</inkml:trace>
  <inkml:trace contextRef="#ctx0" brushRef="#br1" timeOffset="105497.37">16319 12277 0,'43'42'31,"-22"-42"-15,0 0-16,0-21 0,0 0 15,22 0-15,-22 21 0,0-22 16,0 1-16,0 0 0,1 0 0,-22 0 16,21 0-16,-21-1 15,0 1-15,0 0 16,-21 21-1,-1 0-15,1 0 0,0 21 16,0 0-16,0 1 0,0-1 0,-1 0 16,1 0-16,0 21 0,21-20 0,0-1 15,0 0-15,0 0 0,0 0 16,0 0-16,0 1 0,21 20 16,0-42-16,-21 21 0,22-21 0,-1 0 15,-21 21-15,21-21 0,0 0 16,0 0-16,0 0 0,1 0 15,-1 0-15,21 0 0,-21 0 0,0 0 16,1-21-16,-1 21 0,-21-21 16,21 0-16,-21 0 0</inkml:trace>
  <inkml:trace contextRef="#ctx0" brushRef="#br1" timeOffset="105861.07">16785 12234 0,'0'0'0,"0"-21"0,0 0 0,0 0 15,0 0-15,21 0 16,0 21-16,1-22 0,-1 22 15,0-21-15,0 21 0,0 0 16,0 0-16,1 0 0,-1 0 16,0 0-16,21 0 0,-21 21 0,1 1 15,-22-1-15,21 0 0,0 0 0,-21 0 16,0 0-16,21 1 0,-21-1 16,21 21-16,-21-21 0,0 0 15,0 1-15,0-1 0,0 0 16,0 0-16,0 0 15,-21-21 1,21-21 0,0 0-16,0 0 15,0 0-15,0-1 0,0 1 16,0 0-16,0 0 0,0-21 16,0 20-16,0 1 0,0 0 0,21 21 15,0-21-15,-21 0 16,22 0-16,-1 21 0,0 0 0,0-22 15,0 22-15,22 0 0,-22 0 0,21-21 16,-21 21-16,22 0 0</inkml:trace>
  <inkml:trace contextRef="#ctx0" brushRef="#br1" timeOffset="106163.96">18351 11832 0,'0'0'0,"-21"0"47,0 21-47,21 1 0,0-1 15,0 0-15,-21 0 16,21 21-16,0-20 0,-21-1 0,21 0 15,0 0-15,-21 0 0,21 0 0,0 1 16,0-1-16,0 0 16,0 0-1</inkml:trace>
  <inkml:trace contextRef="#ctx0" brushRef="#br1" timeOffset="106407.65">18055 12213 0,'0'0'15,"-21"0"-15,21 21 0,21-21 32,0 0-32,0 0 15,1 0-15,-1 0 16,0 0-16,0 0 0,0 0 15,0 0-15,1 0 0,-1 0 0,0 0 16,0 0-16,0 0 0,0-21 16,1 21-16,-22-21 15,0 0-15,21 0 16,-21 0-16,0-1 0</inkml:trace>
  <inkml:trace contextRef="#ctx0" brushRef="#br1" timeOffset="106629.05">18076 11790 0,'0'0'0,"-42"-21"31,63 21 0,0 0-31,0 0 16,1 0-16,-1 0 0,0 0 0,0 0 15,0 0-15,0 0 0,1 0 16,-1 0-16,0 0 0,0 0 0,0 0 16,0 0-16,1 0 0,-1 0 0</inkml:trace>
  <inkml:trace contextRef="#ctx0" brushRef="#br1" timeOffset="107223.52">18605 11621 0,'0'0'0,"0"-22"0,-105-41 32,83 63-32,1 0 0,0-21 0,0 21 15,0 0-15,0 0 0,-1 0 0,1 0 16,-21 0-16,21 0 0,0 0 0,-22 0 16,1 0-16,21 21 0,-22 0 15,1 0-15,0 0 0,-1 1 16,22-1-16,-21 0 0,0 21 0,20-21 15,-20 22-15,21-1 0,0-21 16,0 22-16,-1-1 0,22 0 0,0 1 16,-21-1-16,21 0 0,0 1 0,0-22 15,0 21-15,0 0 0,21-20 16,1 20-16,-1-21 0,-21 0 0,42 0 16,-21 1-16,0-1 0,1 0 0,-1 0 15,21 0-15,-21-21 0,0 0 16,1 21-16,20-21 0,-21 0 0,21 0 15,1 0-15,-22 0 0,21 0 0,1 0 16,-1 0-16,0-21 16,1 0-16,-1 0 0,0 0 0,1 0 15,-1-1-15,-21 1 0,21-21 0,-20 21 16,-1-22-16,0 1 0,0-21 16,-21-22-16,0 21 0,0 22 15,0 0-15,0-1 0,0 1 0,-21 0 16,0-1-16,0 22 0,-1-21 15,1 21-15,-21-22 0,21 22 16,0 0-16,-43 0 0,43 21 16,0 0-16,-22 0 15,22 0-15,-21 0 0,21 0 0,0 0 16,-22 0-16,22 0 0,0 21 0,0-21 16,0 21-16,21 0 0,-22-21 15,22 22-15,-21-1 0,21 0 16,0 0-16,0 0 0,0 0 15,21 1-15,1-1 16</inkml:trace>
  <inkml:trace contextRef="#ctx0" brushRef="#br1" timeOffset="109391.79">635 14626 0,'0'0'0,"-42"0"15,-1 0-15,1 0 0,0 0 16,20 0-16,-20 0 0,0 0 0,21 0 16,-1 0-16,1 0 15,0 0-15,42 0 47,22 21-31,-22-21-16,21 0 0,0 0 15,22 22-15,-22-22 0,22 0 0,-1 0 16,1 0-16,-22 0 0,22 0 16,-1 0-16,1 0 0,-1 0 0,-21 0 15,22 0-15,-1 0 0,-20 0 16,-1 0-16,22 0 0,-22 0 15,0-22-15,-21 22 0,22 0 0,-22-21 16,0 0-16,0 21 0,-21-21 16,0 0-16,-21 0 15,0 21-15,0-22 16,-22 22-16,1-21 0,0 21 0,-1 0 16,-20-21-16,21 21 0,-1 0 15,1-21-15,21 0 0,-22 21 0,22 0 16,0 0-16,0 0 0,21-21 15,42 21 32,-21 0-47,1 0 0,20 0 16,0 0-16,1 0 0,-1 0 0,0 0 16,1 21-16,-1-21 0,0 0 15,1 0-15,-1 0 0,0 0 16,1 0-16,-22 21 0,21-21 0,-21 0 15,0 21-15,1-21 0,-22 21 16,0 0-16,0 1 0,0-1 16,0 0-16,-22 0 0,-20 0 15,21 0-15,-21 1 0,-1-1 0,22 0 16,-21 21-16,-1-21 0,1 1 16,21-1-16,-21 0 0,20 0 15,1 0-15,-21 0 0,21 1 16,0-1-16,-1-21 0,22 21 0,-21 0 15,0-21-15,21 21 16,0-42 15,21 0-31</inkml:trace>
  <inkml:trace contextRef="#ctx0" brushRef="#br1" timeOffset="110952.04">1905 14288 0,'0'-22'109,"0"1"-78,0 42 0,0 1-15,0 20-16,0-21 0,0 0 16,0 22-16,0-22 0,0 21 15,0 0-15,0-20 0,0 20 16,0-21-16,0 21 0,0-20 0,0-1 16,0 21-16,0-21 0,0 0 15,0 1-15,0-1 0,21-42 47,0-1-47,-21 1 16,0 0-16,21 0 0,-21 0 0,22 0 15,-1-22-15,-21 22 0,0-21 16,21 21-16,-21-22 0,21 1 0,-21 21 16,0 0-16,21-22 15,-21 22-15,21 21 0,1-21 0,-1 21 31,-21 21-31,21-21 0,-21 21 16,0 22-16,21-22 0,0 0 0,-21 0 16,0 21-16,21-20 0,-21 20 0,22-21 15,-1 0-15,-21 0 0,0 1 16,21 20-16,0-21 0,0-21 0,-21 21 16,21 0-16,1-21 0,-22 22 15,21-22-15,0 0 0,0 0 16,0 0-16,0 0 15,1-22-15,-1 1 0,0 0 16,0 0-16,0 0 16,0 0-16,1-22 0,-22 22 0,21-21 15,0-1-15,0 1 0,-21 21 16,0-21-16,21-1 0,0 22 0,-21 0 16,0-21-16,22 20 15,-22 44 16,0-1-31,0 0 0,0 0 16,0 21-16,0-20 0,0 20 16,0-21-16,0 21 0,0-20 0,0 20 15,0-21-15,0 21 0,21-20 16,-21-1-16,21 0 0,0 0 16,0 0-16,0 0 0,1-21 15,-1 0-15,0 0 0,21 0 0,-21 0 16,1 0-16,20 0 0,-21-21 15,21 21-15,-20-21 0,20 0 0,-21 0 16,21 0-16,-20-1 0,20-20 0,-21 21 16,0-21-16,0 20 0,1-20 15,-22 0-15,0 21 0,0-22 0,0 22 16,0-21-16,0 21 16,-22 21-16,1-22 0,0 22 0,0 0 0,0 0 15,0 22-15,-1-22 0,1 42 16,0-21-16,0 0 0,0 22 15,21-1-15,0-21 0,0 21 0,0-20 16,0 20-16,21-21 0,-21 21 16,21-20-16,0-1 0,-21 0 0,21-21 15,1 21-15,-1 0 0,0-21 0,21 0 16,-21 0-16,22 0 0,-22 0 16,21 0-16,1 0 0,-22 0 0,21-21 15,0 0-15,1 0 0,-22 0 16,21 21-16,1-22 0</inkml:trace>
  <inkml:trace contextRef="#ctx0" brushRef="#br1" timeOffset="111516">4762 14224 0,'0'0'0,"43"0"0,-22-21 0,0 0 0,0 21 0,-21-21 16,21 21-16,-21-22 15,0 1-15,-21 21 16,0 0-16,-21-21 15,21 21-15,-1 0 0,-20 0 16,0 0-16,21 21 0,-22-21 16,22 21-16,-21 1 0,21-1 0,-1 0 0,1 0 15,0 21-15,21-20 16,-21 20-16,21 0 0,0-21 0,-21 43 0,21-22 16,0 1-16,21-22 0,0 21 15,0-21-15,0 0 0,1 1 0,-1-1 16,21 0-16,-21 0 0,22 0 0,-1-21 15,0 0-15,1 0 16,-1 0-16,0 0 0,22 0 0,-22 0 16,0-21-16,1 0 0,20 0 0,-20 0 15,-1-1-15,21-20 0</inkml:trace>
  <inkml:trace contextRef="#ctx0" brushRef="#br1" timeOffset="112391.19">5757 14182 0,'0'0'15,"-21"0"-15,0 0 0,-21 0 0,20 0 16,-20 0-16,-21 0 0,41 0 16,-20 0-16,21 0 0,-21 0 15,20 21-15,1 0 0,-21 0 16,21 0-16,0 22 0,21-22 16,-22 21-16,22-21 0,-21 22 0,21-22 15,-21 21-15,21-21 0,0 1 0,0 20 16,0-21-16,0 0 0,0 0 15,21-21 1,0 0-16,1 0 0,-1 0 16,0 0-16,21-21 0,-21 21 0,1-21 15,20 0-15,-21 0 0,21 0 0,-20-22 16,-1 22-16,0-21 16,0 21-16,0-22 0,0 22 0,-21-21 15,0 21-15,0-1 0,22 1 0,-22 0 16,-22 42 15,22 0-31,-21 1 0,21-1 16,0 0-16,0 21 0,0-21 15,0 22-15,0-22 0,0 0 0,0 21 16,21-20-16,1-1 0,-22 0 0,21 0 16,21 0-16,-21 0 0,0-21 0,22 0 15,-1 0-15,-21 0 0,22 0 16,-1 0-16,-21 0 0,21 0 15,1-21-15,-22 0 0,0 0 0,21 0 16,-20 0-16,-1-22 0,0 22 16,0-21-16,-21 21 0,0-22 0,0 22 15,0-21-15,0 21 0,0-22 16,0 22-16,0 0 0,0 42 31,0 0-31,-21 0 16,21 1-16,0-1 0,0 21 0,0-21 15,0 22-15,-21-22 0,21 21 0,0-21 16,0 0-16,0 1 0,0-1 16,0 0-16,0 0 0,0 0 15,0 0-15,-21-21 16,-1 0 0,22-21-1,0 0-15,0 0 16,0 0-16,0 0 0,0-22 0,0 22 15,0-21-15,22 21 0,-1-22 0,0 1 16,0 21-16,0-22 0,22 22 16,-22 0-16,21 0 0,0 0 0,1 0 15,-22 21-15,21 0 0,1 0 0,-1 0 16,-21 0-16,21 21 0,-20 0 16,-1 0-16,0 0 0,0 0 0,-21 22 15,0 20-15,0-42 16,0 22-16,0-1 0,-21-21 15,21 22-15,-21-22 0,0 0 0,21 0 16,0 0-16,-22 0 0,22 1 0</inkml:trace>
  <inkml:trace contextRef="#ctx0" brushRef="#br1" timeOffset="115039.95">7429 14605 0,'0'21'31,"0"-42"-31,22 42 0,-1-21 0,0-21 16,0 21-16,0-21 16,22 0-16,-22 0 0,21-1 0,-21-20 15,22 21-15,-22-21 0,21 20 0,-21-20 16,0 21-16,1-21 0,-1 20 16,0-20-16,-21 21 0,0-21 15,0 20-15,0 1 0,0 0 0,0 0 16,-21 0-16,21 0 0,-21-1 15,-1 22-15,1 0 0,0 0 0,0 0 16,0 0-16,0 22 0,21-1 16,-22 0-16,22 0 0,-21 0 0,21 22 15,0-22-15,0 21 0,0 0 0,0 1 16,0-1-16,21-21 0,1 22 16,-1-1-16,0-21 0,0 21 15,0-20-15,0-1 0,22 0 0,-22 0 16,0-21-16,21 0 0,-20 0 0,-1 0 15,0 0-15,0 0 0,0 0 16,0-21-16,1 21 0,-22-21 0,21 0 16,0-1-16,-21 1 0,0 0 15,21-21-15,0 21 0,0-22 0,-21 22 16,22-21-16,-1 21 0,0-22 16,0 22-16,-21 0 0,42 0 0,-20 0 15,-1-1-15,0 1 0,0 21 16,21 0-16,-20 0 0,20 0 0,-21 0 15,21 0-15,-42 21 0,0 1 16,0-1-16,0 0 0,0 0 0,0 0 16,0 0-16,0 22 0,0-22 15,-21 21-15,0-21 0,21 22 16,-21-22-16,0 0 0,21 0 0,0 0 16,0 1-16,-21-1 0,21 0 15,0-42 16,0 0-31,0-1 0,21 1 16,-21 0-16,21 0 0,0 0 0,0-22 16,-21 22-16,21-21 0,1 21 0,-1-22 15,0 22-15,0-21 0,0 21 16,0 0-16,1-1 0,-1 1 0,-42 42 47,-1 1-32,1-1-15,21 21 0,-21-21 0,0 0 16,0 22-16,21-22 0,0 21 16,-21 1-16,21-22 0,0 21 0,0-21 15,0 22-15,21-22 0,0 0 0,-21 0 16,21 0-16,0 0 0,0-21 16,22 0-16,-22 22 0,21-22 0,-21 0 15,22 0-15,-1 0 0,0 0 16,1-22-16,-1 1 0,0 0 0,1 0 15,-1 0-15,0 0 0,1-1 16,-1-20-16,-21 21 0,0-21 16,22 20-16,-43-20 0,21 21 0,-21-21 15,0 20-15,0 1 0,0 0 0,0 0 16,0 0-16,-21 21 0,0 0 16,-1 0-16,-20 0 0,21 0 15,0 0-15,0 0 0,-1 21 0,1 0 16,0 0-16,0 22 0,21-22 15,0 0-15,0 21 0,0 1 0,0-22 16,0 21-16,0-21 0,21 0 16,0 1-16,0-1 0,1 0 0,-1 0 15,0 0-15,21-21 0,-21 21 16,1-21-16,20 0 0,-21 0 16,21 0-16,-20 0 0,20 0 0,-21 0 15,21-21-15,-20 0 0,-1 21 0,21-21 16,-21 0-16,0 0 0,22-22 15,-22 22-15,0-21 0,21 21 0,-20-22 16,-1 1-16,0 21 0,0 0 16,0-22-16,0 22 0,1 0 0,-1 21 15,-21-21-15,0 42 32,0 0-17,0 0-15,0 0 16,0 1-1,21-22-15,-21-22 32,0 1-17,0 0-15,0 0 16,-21 21-16,21-21 16,-21 21-16,-1 0 0,22-21 15,-21 21-15,0 0 16,0 0-16,0 0 0,21 21 15,0 0-15,-21-21 0,21 21 0,-22 0 16,22 22-16,0-22 0,0 0 16,0 21-16,0-21 0,0 22 15,0-22-15,0 0 0,0 21 0,0-20 16,22-1-16,-1 0 0,0 21 16,0-21-16,0-21 0,0 22 0,1-1 15,-1 0-15,0-21 0,21 0 0,-21 0 16,22 0-16,-22 0 0,21 0 15,-21 0-15,22-21 0,-22 0 0,0 21 16,21-22-16,-20 1 0,-1-21 16,0 21-16,0 0 0,0-22 15,0 22-15,1-21 0,-22-1 0,21 1 16,-21 21-16,21-21 0,-21 20 0,0 1 16,21 0-16,-21 0 0,0 0 15,21 21-15,-21 21 16,0 0-1,0 0-15,0 0 0,0 22 0,0-22 16,0 21-16,0-21 0,0 22 0,0-1 16,0 0-16,0-20 15,0-1-15,0 0 0,0 0 16,21 0-16,1-21 0,-1 0 0,0 0 16,0 0-1,0 0-15,-21-21 0,21 21 0,1-21 16,20-21-16,-42 20 15,21 1-15,0-21 0,0 21 16,1-22-16,-1 1 0,-21 21 0,21-21 16,0 20-16,0-20 0,0 21 0,-21 0 15,0 0-15,22 21 0,-22 21 32,0 21-17,0-21-15,0 0 0,0 1 0,-22 20 16,22-21-16,0 0 0,0 22 0,0-22 15,0 0-15,0 0 0,0 0 16,0 0-16,0 1 0,22-22 16,-22 21-16,21-21 0,0 0 0,0 0 15,0 0-15,22 0 0,-22 0 16,0 0-16,21 0 0,-21-21 0,22-1 16,20-20-16,-42 21 15,22 0-15,-22-22 0,21 22 0,-21-21 16,1 0-16,-1 20 0,-21-20 15,0 0-15,21-1 0,-21 1 0,0 0 16,0-1-16,0 1 0,0 0 0,0 21 16,0-1-16,0 1 0,0 0 0,-21 21 31,0 0-31,-1 21 16,1 0-16,21 1 0,0 20 15,-21-21-15,0 0 0,21 22 0,-21-22 16,21 21-16,0-21 0,0 22 0,0-1 15,0-21-15,0 21 0,0 1 16,0-22-16,0 21 0,0-21 0,0 22 16,0-22-16,21 0 0,0 0 0,0 0 15,0-21-15,1 0 0,-1 22 16,0-22-16,0 0 0,0 0 0,22 0 16,-22-22-16,21 22 0,-21-21 15,22 0-15,-22 0 0,21 0 16,-21 0-16,0-1 0,1 1 0,-1-21 15,0 21-15,-21 0 0,21-1 16,-21 1-16,0 0 0,0 0 16,-21 21-1,0 0-15,0 21 16,21 0-16,0 0 0,-22 1 0,22-1 16,-21 21-16,21-21 0,0 0 0,0 1 15,0-1-15,0 0 16,0 0-16,0 0 0,0 0 0,21-21 15,1 22-15,-1-22 0,21 0 16,-21 0-16,0 0 16,1-22-16,-1 22 0,0-21 0,0 0 15,0 21-15,0-21 0,1 0 0,-1 0 16,-21-1-16,0-20 0,21 21 16,-21 0-16</inkml:trace>
  <inkml:trace contextRef="#ctx0" brushRef="#br1" timeOffset="115299.14">11070 14055 0,'0'0'0,"0"21"0,21-21 16,0 0-1,22 0-15,-22 0 0,21 0 0,1 0 16,20 0-16,-21-21 0,1 21 0,-1 0 16,0-21-16,22 21 0,-43 0 15,21 0-15,1 0 0,-22-22 0,0 22 16,0 0-16,0 0 0,1 0 0,-22-21 16</inkml:trace>
  <inkml:trace contextRef="#ctx0" brushRef="#br1" timeOffset="116064.02">13610 14012 0,'0'0'0,"21"0"0,0-21 15,1 0-15,-1 21 16,0-21-16,0 0 0,21 21 0,-20-21 16,-1-1-16,0 1 0,21 0 15,-21-21-15,1 21 0,-1-22 0,-21 22 16,0 0-16,0-21 0,0 20 0,0-20 15,-21 21-15,-1 0 0,1 21 16,-21 0-16,21-21 0,-22 21 0,1 0 16,21 21-16,-21-21 0,-1 21 15,22 21-15,-21-21 0,21 22 0,-1-22 16,22 21-16,0 1 0,0-1 0,0 0 16,0 1-16,0-22 0,22 21 0,-1-21 15,0 0-15,0 22 0,0-22 16,0 0-16,1 0 0,-1 0 0,0 1 15,0-1-15,21 0 0,-20 0 0,-1 0 16,0 0-16,-21 1 0,0-1 16,0 0-16,0 0 0,0 0 0,0 0 15,-21 1-15,0-1 0,-1-21 16,-20 21-16,21-21 0,-21 0 0,-1 21 0,1-21 16,0 0-16,-22 0 0,22 0 15,-1 0-15,1-21 0,0 21 0,-1-21 16,1 0-16,0-1 0,21 1 15,-1 0-15,1 0 0,0 0 0,0 0 16,0-1-16,21 1 0,-21 21 16,21-21-16,0 0 0,0 0 0,0 0 15,21 21-15,0-22 0,0 22 16,0 0-16,22 0 0,-22 0 0,21 0 16,-21 0-16,22 0 0,-1 0 15,0 0-15,-21 0 0,22 0 0</inkml:trace>
  <inkml:trace contextRef="#ctx0" brushRef="#br1" timeOffset="117288.08">14520 14161 0,'0'0'0,"21"0"15,-21-22 1,22 22-16,-22-21 15,0 0-15,-22 0 16,22 0-16,0 0 16,-21 21-16,0 0 0,0 0 0,0 0 15,0 0-15,-1 0 0,1 0 0,0 0 16,0 0-16,0 0 0,-22 0 0,22 21 16,0 0-16,0 0 0,0-21 15,0 21-15,21 0 0,-22 1 0,1-1 16,0 0-16,21 21 0,0-21 15,0 22-15,0-22 0,0 0 0,0 0 16,0 0-16,0 1 0,21-22 16,-21 21-16,21-21 0,1 0 0,20 0 15,-21 0-15,0 0 0,22 0 16,-22 0-16,0 0 0,21 0 0,-21-21 16,1-1-16,-1 1 0,21 0 0,-21 0 15,0 0-15,1 0 16,-22-1-16,0 1 0,21-21 0,-21 21 0,0 0 15,0-1-15,0 1 0,0 0 0,0 0 16,0 0 0,0 42-1,0 0 1,0 0-16,0 0 0,0 1 16,21-1-16,-21 0 0,21 0 15,0 0-15,0 0 0,1-21 0,-1 22 16,0-1-16,21-21 0,-21 0 15,22 0-15,-1 0 0,0 0 0,-20 0 16,20 0-16,0 0 0,-21-21 0,22 21 16,-22-22-16,21 1 0,-21 21 15,1-21-15,-1 0 0,0 0 16,-21 0-16,0-1 0,0 1 0,0 0 16,0 0-16,0 0 0,0 0 15,0-1-15,0 1 0,-21 21 16,0 0-1,21 21-15,0 1 16,0-1-16,0 0 0,0 0 0,0 0 16,-22 0-16,22 1 0,0-1 15,0 0-15,0 0 0,0 0 0,0 0 16,0 1-16,0-1 0,0 0 16,0 0-16,0-42 31,0 0-16,0 0-15,0-1 0,22 1 16,-22 0-16,0 0 0,21 0 16,0-22-16,-21 22 0,21 0 15,0 0-15,-21 0 0,21 0 0,1-1 16,-1 1-16,0 21 0,0 0 16,0 0-16,0 0 0,1 0 15,-1 21-15,-21 1 0,21-1 0,-21 0 16,21 0-16,-21 0 0,21 0 0,-21 1 15,0-1-15,0 0 0,0 0 16,0 43-16,0-43 0,0 0 16,0 0-16,0 0 15,0-42 17,0 0-32,0 0 15,0 0-15,0-1 0,21 1 0,1 0 16,-1 0-16,-21 0 0,21-22 15,0 22-15,0 0 0,0-21 0,1 21 16,-1-22-16,0 22 0,0 0 0,0 0 16,0 0-16,1 21 0,-22-22 0,21 44 15,-21-1-15,0 0 16,21 0-16,-21 0 0,42 0 16,-42 1-16,0 20 0,0-21 0,0 0 15,0 0-15,0 1 0,0 20 16,0-21-16,-21 0 0,21 0 0,0 22 15,-21-22-15,21 0 0,0 0 16,0 0 0,21-21-1,0-21 1,-21 0-16,21 21 0,1-21 0,-1 0 16</inkml:trace>
  <inkml:trace contextRef="#ctx0" brushRef="#br1" timeOffset="117711.8">16256 14097 0,'0'0'0,"0"42"0,-42-20 0,20-1 15,1 0-15,42-21 47,1 0-47,20 0 0,-21 0 16,0 0-16,0-21 0,1 21 15,20-21-15,-21 21 0,0-22 0,0 22 16,1-21-16,-1 0 0,0 0 16,0 21-16,0-21 0,-21 0 15,21-22-15,-21 22 0,0 0 16,0 0-16,0 0 0,-42 21 16,21 0-16,0 0 0,0 0 15,-22 0-15,22 21 0,-21 0 0,21 0 16,-22 0-16,22 22 0,0-22 15,0 21-15,0-21 0,21 22 0,0-22 16,0 0-16,0 21 0,0-21 0,0 1 16,0 20-16,0-21 0,0 0 15,21-21-15,0 21 0,0 1 16,0-22-16,0 0 0,22 0 0,-22 0 16,0 0-16,21 0 0,-20-22 15,-1 1-15,21 21 0,-21-21 0,0 0 16,1 0-16,-1 0 0,0-1 15,0 1-15</inkml:trace>
  <inkml:trace contextRef="#ctx0" brushRef="#br1" timeOffset="118713.64">17886 13907 0,'0'-43'31,"0"64"-15,0 1 0,0-1-16,0 0 0,0 0 15,0 0-15,0 0 0,0 1 16,-21-1-16,21 0 0,0 0 16,0 0-16,-22 0 0,22 1 0,0-1 15,0 0-15,0 0 0,0 0 16,-21-21-16,21 21 15,0-42 17,0 0-32,0 0 15,21 0-15,-21 0 0,0-1 0,0 1 16,22 0-16,-1 0 0,-21 0 16,21 0-16,0-22 0,-21 22 15,21 0-15,0 0 0,1-22 0,-1 22 16,0 21-16,0-21 0,0 21 15,0 0-15,1 0 0,-1 0 0,0 0 16,0 21-16,0 0 0,0 1 16,1-1-16,-1 21 0,-21-21 0,21 0 15,-21 1-15,0 20 0,0-21 0,0 0 16,0 0-16,0 1 0,0-1 16,0 0-16,0 0 0,-21-21 15,21-21 16,0 0-15,0 0-16,21-1 16,-21 1-16,21 0 0,0 0 15,0-21-15,1 20 0,20 1 0,-21-21 16,43 0-16,-43-1 0,21 22 16,-21 0-16,0 21 0,22 0 15,-22 0-15,0 0 0,0 0 0,0 0 16,-21 42-16,22 1 15,-22-22-15,0 0 0,0 21 0,0-21 16,0 22-16,-22-22 0,22 21 0,-21-21 16,21 1-16,-21-1 15,0 0-15,21 0 0,0 0 0,0 0 16,0 1-16,0-1 16,21-21-1,0-21 1,-21-1-16,21 22 0,1-21 0,-1 0 15,21 0-15</inkml:trace>
  <inkml:trace contextRef="#ctx0" brushRef="#br1" timeOffset="119119.89">19156 14034 0,'-21'0'0,"42"0"0,-64 63 0,1 1 0,42-86 16,0 1-1,0 0-15,21 21 16,0 0-16,1 0 0,-1-21 16,0 21-16,0 0 0,0-21 0,0 21 15,1-21-15,20 21 0,-21-22 0,0 1 16,0 21-16,1-21 0,-22 0 16,42 0-16,-42 0 0,0-1 15,-21 1-15,0 21 16,-1 0-16,1 0 0,0 0 15,0 0-15,0 0 0,0 21 16,-1-21-16,1 22 0,21-1 0,-21 21 16,21-21-16,-21 0 0,21 22 0,-21-22 15,21 0-15,0 21 0,0-20 16,-21-1-16,21 21 0,0 0 0,0-20 16,21-1-16,0 0 15,-21 0-15,21-21 0,0 0 0,22 0 16,-22 0-16,0 0 0,21 0 0,1 0 15,-22 0-15,21 0 0,0-21 0,1 0 16,-1 0-16,-21-1 0,22 1 16,-1 0-16</inkml:trace>
  <inkml:trace contextRef="#ctx0" brushRef="#br1" timeOffset="119295.9">20045 13653 0,'0'0'16,"0"-22"-16,0 1 0,0 0 0,0 0 15,0 0-15,-21 21 16,-1 21-16,22 21 0,-21-21 16,21 22-16,-21-1 0,21 0 15,-21 1-15,21-1 0,-21 0 0,21 1 16,0-1-16,0 0 0,0-20 0,0 20 16,-43-21-16</inkml:trace>
  <inkml:trace contextRef="#ctx0" brushRef="#br1" timeOffset="119408.08">20214 14034 0,'0'-22'16,"0"1"-16,21 0 0</inkml:trace>
  <inkml:trace contextRef="#ctx0" brushRef="#br1" timeOffset="119880">20235 13653 0,'0'-22'0,"0"44"0,0-65 0,0 22 15,0 0-15,-21 21 16,21 21 0,-21 0-16,21 0 0,0 22 0,0-1 15,0 0-15,-21 1 0,21-22 16,0 21-16,0 1 0,0-1 0,-21 0 16,21-21-16,0 22 0,0-22 0,0 0 15,0 0-15,0 0 0,-22 1 16,22-1-16,0 0 0,-21-21 15,21-21 17,0 0-17,0-1-15,0 1 0,21 0 16,1 0-16,-1 0 0,0 0 16,0-22-16,0 22 0,0 0 0,1 0 15,20 0-15,-21-1 0,0 22 16,22 0-16,-22 0 0,0 0 0,0 0 15,0 22-15,0-1 0,-21 0 0,0 0 16,22 0-16,-22 22 0,0-22 16,0 0-16,0 21 0,0-21 0,0 1 15,0-1-15,0 0 0,-22 0 16,22 0-16,0 0 0,0 1 16,-21-22-16,21-22 46,0 1-30,-21 0-16,21 0 16,0 0-16,0 0 0,-21 21 15</inkml:trace>
  <inkml:trace contextRef="#ctx0" brushRef="#br1" timeOffset="120119.85">19727 13907 0,'0'0'0,"0"21"15,21-21 1,1 0 0,-1 0-16,0 0 0,0 0 15,21 0-15,-20 0 0,-1 0 0,0 0 16,0 0-16,0 0 0,0 0 0,1 0 15,-1 0-15</inkml:trace>
  <inkml:trace contextRef="#ctx0" brushRef="#br1" timeOffset="120419.59">20024 13949 0,'-22'0'16,"1"21"-16,0 0 16,21 0-16,0 1 15,0-1-15,-21 0 0,21 0 0,0 0 16,0 0-16,0 1 0,0-1 15,0 21-15,-21-21 0,21 0 0,-21 1 16,21-1-16,0 0 0,0 0 0,0 0 16,0 0-16,21-21 31,0 0-31,21-21 16,-21 0-16,1 0 0</inkml:trace>
  <inkml:trace contextRef="#ctx0" brushRef="#br1" timeOffset="120907.67">20849 13928 0,'0'-21'16,"0"42"-16,-21-42 15,0 21 1,0 0-16,-1 0 0,1 0 16,0 21-16,0 0 0,0 0 15,0 0-15,-1-21 0,1 43 16,0-22-16,21 0 0,0 0 16,-21 0-16,21 0 0,0 22 15,0-22-15,21 0 0,0-21 16,0 21-16,1-21 0,-1 0 15,21 0-15,-21 0 0,0 0 0,22 0 16,-22 0-16,0 0 0,21 0 0,-20-21 16,-1 21-16,0-21 0,21 0 15,-21 0-15,-21-1 0,0 1 16,0 0-16,0 0 0,0 0 16,0-22-16,0 22 0,-21 0 15,21 0-15,-21 21 0,0-21 0,0 0 16,0 21-16,-1 0 0,1 0 15,0 0-15,0 0 0,0 21 16,21 0-16,-21-21 0,21 21 16,0 0-16,0 0 0,0 1 15,21-22-15,0 0 0,0 0 16,0 21-16</inkml:trace>
  <inkml:trace contextRef="#ctx0" brushRef="#br1" timeOffset="121444.55">21421 13949 0,'0'0'15,"0"-21"-15,0 0 0,0-1 16,-22 1-16,1 21 16,0 0-16,0 0 15,0 0-15,0 21 0,-1 1 16,1-1-16,0 0 15,0 21-15,0-21 0,0 1 0,-1-1 16,1 0-16,0 21 0,21-21 16,0 1-16,0-1 0,0 0 15,0 0-15,0 0 16,21-21 0,0 0-16,1 0 0,-1 0 15,0-21-15,0 0 0,0 0 16,0 21-16,1-21 0,-1-1 15,-21-20-15,21 21 0,-21 0 0,0-22 16,21 22-16,0-21 0,-21 0 0,21-1 16,1 1-16,-22 0 0,0-1 15,0 1-15,21 0 0,-21 20 0,0-20 16,0 21-16,0 0 0,0 0 16,0-1-16,0 44 15,0-1-15,-21 0 16,-1 21-16,22-21 0,0 22 15,-21-1-15,0 0 0,21 1 0,-21-1 16,0 0-16,21 1 0,0-22 0,0 21 16,0-21-16,0 1 0,0 20 15,0-21-15,0 0 0,0 0 16,21-21-16,0 0 0,0 22 16,22-22-16,-22 0 15,0 0-15,0-22 0,0 22 0,0-21 16</inkml:trace>
  <inkml:trace contextRef="#ctx0" brushRef="#br1" timeOffset="121771.97">21886 13885 0,'0'0'0,"-21"-21"16,0 21 0,0 0-16,0 0 0,-1 0 0,1 21 15,0-21-15,0 22 0,0-22 0,0 21 16,-1 0-16,22 0 0,-21-21 15,21 21-15,0 0 0,0 1 16,21-1-16,1-21 16,-1 21-16,0-21 0,0 0 0,0 21 15,0-21-15,1 0 0,-1 21 16,0-21-16,0 0 0,0 0 16,-21 21-16,0 1 0,0-1 15,-21-21 1,0 0-16,0 0 0,0 0 15,-1 0-15,1 21 0,0-21 0,0 0 16,0 0-16,0 0 0,-1 0 16,1 0-16,0 0 15,21-21 1</inkml:trace>
  <inkml:trace contextRef="#ctx0" brushRef="#br1" timeOffset="122428.86">22754 13653 0,'0'0'0,"0"-22"0,21 22 0,-21-21 15,-21 21 1,0 0 0,0 21-16,0-21 0,-1 22 15,1-1-15,0 0 0,-21 21 16,21-21-16,-1 1 0,1-1 16,21 21-16,-21-21 0,0 22 15,21-22-15,0 0 0,0 0 0,0 0 16,0 0-16,21-21 0,0 22 15,22-22-15,-22 0 0,21 0 0,43 0 16,-43 0-16,0 0 0,-20 0 16,20-22-16,0 22 0,-21-21 15,1 0-15,-1 0 0,0 0 0,-21-22 16,0 22-16,0 0 16,0-21-16,0 21 0,-21-1 15,0 1-15,-1 0 0,1 0 0,0 0 16,0 0-16,-21 21 0,20 0 15,1 0-15,0 0 0,0 0 16,21 21-16,-21-21 0,21 21 16,0 0-16,0 0 0,0 0 0,0 1 15,0-1-15,0 0 0,21 0 16,0 0-16,0-21 0,22 21 0,-22-21 16,21 0-16,-21 0 0,22 0 0,-22 0 15</inkml:trace>
  <inkml:trace contextRef="#ctx0" brushRef="#br1" timeOffset="122783.41">23135 13864 0,'0'0'16,"0"-21"-16,0 0 0,0 0 15,0 0-15,0-1 0,0 1 16,0 0-16,21 21 0,0-21 16,-21 0-16,22 21 0,-1 0 0,0 0 15,0 0-15,0 0 16,0 0-16,1 21 0,-22 0 0,21 0 15,0 0-15,-21 1 0,0-1 0,21 21 16,-21-21-16,21 0 0,-21 22 16,21-22-16,-21 0 0,0 0 0,0 0 15,0 1-15,0-1 16,-21-21 0,0 0-16,0 0 15,21-21-15,-21 21 0,21-22 16,-21 22-16,21-21 0,0 0 15,0 0-15,0 0 0,0 0 16,0-1-16,0 1 0,0 0 16,21 0-16,0 0 0,-21-22 0,21 22 15,0 0-15,0 0 0,1 0 0,20 21 16,-21-21-16,0-1 0</inkml:trace>
  <inkml:trace contextRef="#ctx0" brushRef="#br1" timeOffset="123331.93">23537 13314 0,'0'0'0,"-42"0"0,0-21 16,-1 0-16,1-1 0,0 22 16,-1-21-16,1 21 0,-22 0 0,22 0 15,0 0-15,-22 0 0,22 0 16,0 0-16,-22 0 0,1 21 0,20 1 15,-20-1-15,-1 0 0,22 21 16,-22-21-16,22 22 0,0-1 0,-1 0 16,22 22-16,-21-22 0,21 1 15,0 20-15,21-21 0,0 1 0,0-1 16,0 0-16,0 1 0,0-1 0,0 0 16,0 1-16,21-22 0,0 21 15,0 1-15,0-22 0,22 21 0,-1-21 16,0 22-16,1-22 0,20 0 15,1 0-15,-1 0 0,1 0 0,-1 1 16,22-22-16,-22 0 0,22 0 0,-22 0 16,1 0-16,-1 0 0,1 0 15,-1-22-15,1 1 0,-1 0 0,1 0 16,-22 0-16,22 0 16,-22-22-16,0 22 0,1-21 0,-22-1 15,0 1-15,0 0 0,-21-1 0,0 1 16,0 0-16,0-22 0,0 1 15,-21 20-15,0-20 0,0-1 0,-22 22 16,22 0-16,-21-22 0,21 43 16,0-21-16,-22 21 0,22-22 0,0 22 15,0 21-15,0-21 0,-1 21 16,1 0-16,0 0 0,0 0 16,0 0-16,-22 0 0,22 21 0,0 0 15,-21 0-15,-1 1 0,1-22 16,0 21-16,-22 0 0,1 0 15</inkml:trace>
  <inkml:trace contextRef="#ctx0" brushRef="#br1" timeOffset="124658.52">2646 15642 0,'21'0'31,"0"-21"-15,-21 0-16,21 0 15,0 0-15,-21-1 0,0 1 16,0 0-16,0 0 16,-21 21-1,0 0 1,0 0-16,0 0 0,0 21 0,-22 0 15,22 0-15,-21 1 0,21-1 16,-1 0-16,1 0 0,0 0 0,0 0 16,21 22-16,0-22 0,0 0 15,0 0-15,0 0 0,0 1 0,21-1 16,0 0-16,0 0 0,1 0 16,-1 0-16,0 1 0,21-1 0,-21 0 15,1-21-15,-1 21 0,0 0 16,0 0-16,0 1 0,0-22 15,-21 21-15,0 0 0,0 0 16,0 0-16,0 0 0,-21 1 16,0-1-16,-21-21 0,21 21 15,-22-21-15,1 0 0,0 0 0,-1 0 16,1 0-16,-22 0 0,22 0 16,0 0-16,-22-21 0,22 0 0,21-1 15,-22 1-15,22 0 0,-21-21 16,21 21-16,21-22 0,-21 1 0,21 21 15,0 0-15,0-1 0,0 1 16,0 0-16,0 0 0,21 21 16,0-21-16,0 21 15,21 0-15,-20 0 0,-1 0 0,21 0 16,0 0-16,1 0 0</inkml:trace>
  <inkml:trace contextRef="#ctx0" brushRef="#br1" timeOffset="126032.07">3323 15854 0,'0'0'0,"21"-64"32,-21 43-32,0 0 15,-21 21-15,21-21 0,-21 0 16,-21 21-16,20 0 0,1-21 0,0 21 15,-21 0-15,21 0 0,-1 0 16,1 0-16,0 0 0,0 21 0,0 0 16,0 0-16,-1 0 0,22 0 15,-21 1-15,21 20 0,-21-21 0,21 21 16,0 1-16,0-22 0,0 21 16,0 1-16,0-22 0,0 21 15,0-21-15,21 0 0,0 1 16,1-22-16,-1 0 0,0 0 0,0 0 15,0 0-15,22-22 16,-22 1-16,21 0 0,-21 0 0,22 0 16,-22 0-16,0-22 0,21 22 15,-21 0-15,1-21 0,-22 20 0,0 1 16,0 0-16,0 0 0,0 0 16,0 0-16,0-1 0,-22 1 0,1 21 15,0 0-15,0 0 16,21 21-16,0 1 15,0-1-15,0 0 0,0 0 16,0 21-16,0-20 0,0-1 0,0 0 16,21 0-16,0 21 0,0-42 15,1 22-15,-1-1 0,0-21 16,0 0-16,21 0 0,-20 0 16,20 0-16,-21 0 0,21 0 0,-20-21 15,20-1-15,-21 1 0,21 0 0,-20 0 16,-1 0-16,0 0 0,0-1 15,-21 1-15,0-21 0,0 21 0,0 0 16,0-1-16,0 1 0,0 0 16,-21 21-16,21-21 0,-21 21 15,0 0-15,21 21 16,0 0-16,0 0 16,0 1-16,0 20 0,0-21 15,0 0-15,0 22 0,0-22 16,0 0-16,0 21 0,0 1 15,0-22-15,0 0 0,0 0 16,0-42 15,0 0-15,0 0-16,0-1 0,21 1 16,-21 0-16,21-21 0,-21 21 15,0-22-15,21 22 0,-21 0 0,21-21 16,0 20-16,1 1 0,-22 0 0,21 21 15,0-21-15,0 21 16,0 0-16,0 0 0,1 21 16,-22 0-16,0 0 0,21 1 15,-21 20-15,0-21 0,21 21 16,-21-20-16,0-1 0,0 21 0,0-21 16,0 0-16,0 1 0,21-1 15,-21 0-15,21-21 0,0 0 31,1 0-31,-22-21 0,21 0 16,-21-1-16,21 1 0,0 0 16,0 0-16,0-21 0,-21 20 0,22-20 15,-1 21-15,0-21 0,0 20 16,-21-20-16,21 21 0,0 0 16,-21 0-16,22 21 0,-22-22 15,21 22-15,-21 22 16,0-1-16,0 0 0,0 0 15,0 0-15,0 0 0,0 1 16,21 20-16,-21-21 0,0 0 0,0 22 16,0-22-16,21 0 0,0 0 0,0 0 15,-21 0-15,22 1 0,20-1 16,-21-21-16,0 21 0,0-21 16,22 0-16,-22 0 0,21 0 0,-21 0 15,22 0-15,-22-21 0,21 21 16,-21-21-16,22-1 0,-22 1 0,0 0 15,0-21-15,0 21 0,-21-1 16,0-20-16,22 21 0,-22 0 0,0 0 16,0-1-16,0 1 0,0 0 15,0 0-15,-22 21 0,1 0 0,0 0 16,0 21-16,0 0 16,0-21-16,21 21 0,-22 22 15,1-22-15,0 21 0,0-21 0,21 1 16,0 20-16,0-21 0,0 21 15,0-20-15,0-1 0,0 0 0,0 0 0,21-21 16,0 21-16,0-21 16,1 0-16,20 0 0,-21 0 0,21 0 15,-20 0-15,20 0 0,-21-21 0,21 0 16,-20 0-16,-1 0 0</inkml:trace>
  <inkml:trace contextRef="#ctx0" brushRef="#br1" timeOffset="126743.72">6011 15579 0,'0'0'0,"21"0"0,1 0 15,-1 0-15,0 0 0,0-21 0,64-22 32,-64 22-32,0 0 0,-21 0 0,21 0 15,0-1-15,-21 1 0,0 0 16,0 0-16,0 0 0,0 0 0,0-1 16,-21 22-16,0 0 0,-21 0 0,21 0 15,-22 0-15,1 0 0,0 22 16,-22-1-16,22 0 0,-1 0 0,1 0 15,0 22-15,-1-22 16,22 21-16,21-21 0,0 22 0,0-22 16,0 0-16,21 21 0,22-21 0,-22 1 15,21-1-15,1 0 0,-1 21 16,0-21-16,1 1 0,-1-1 0,-21 0 16,21 0-16,1 0 0,-22 0 15,21 22-15,-21-22 0,-21 0 16,0 0-16,0 0 0,0 1 15,-21-1-15,0-21 0,0 21 0,-21-21 16,20 0-16,-20 21 0,0-21 16,-1 0-16,1 0 0,-21 0 0,20 0 15,1-21-15,0 0 0,-1 21 16,22-43-16,-21 22 0,21 0 16,-1 0-16,1 0 0,0 0 0,21-1 15,0 1-15,0 0 0,0 0 0,21 21 16,0-21-16,1 21 0,20 0 15,-21 0-15,21-21 0,1 21 0,-1 0 16,0-22-16,22 22 0,-22-21 16,1 21-16</inkml:trace>
  <inkml:trace contextRef="#ctx0" brushRef="#br1" timeOffset="127440.08">6689 15600 0,'-22'0'31,"1"0"-31,0 0 16,0 0-16,0 0 0,21 21 0,-21-21 15,-1 21-15,22 0 0,0 1 16,-21-1-16,0 21 0,0-21 0,21 0 16,-21 1-16,21 20 0,0-21 0,0 0 15,0 22-15,0-22 0,0 0 16,21-21-16,0 21 0,0 0 0,22-21 15,-22 0-15,21 0 16,-21 0-16,22 0 0,-1-21 0,0 0 16,1 21-16,20-21 0,-21 0 0,-20-1 15,20-20-15,0 21 0,1 0 16,-22 0-16,0-22 0,0 22 0,0 0 16,-21 0-16,0 0 0,0-1 15,0 1-15,0 0 0,-21 21 16,0 0-16,0 0 0,0 0 15,-1 0-15,1 0 0,0 21 16,21 0-16,0 1 0,0-1 0,0 0 16,0 0-16,0 0 15,0 0-15,21 1 0,0-1 16,1 21-16,-22-21 0,21 0 0,0 1 16,0-1-16,0-21 0,-21 21 15,21 0-15,1-21 0,-1 21 16,0-21-16,0 0 0,0 0 15,0 0-15,1 0 0,-1 0 16,0-21-16,0 0 0,21 21 16,-20-21-16,-1 0 0,0-1 0,0 1 15,0 0-15,0 0 0,-21 0 16,22 0-16,-22-1 0,0 1 0,21 0 16,-21 0-16,0 0 15,-21 21 1,21 21-1,0 0-15,-22-21 0,22 42 16,0-20-16,0-1 0,0 0 0,0 0 16,0 0-16,0 0 0,0 1 0,0-1 15,0 0-15,0 0 0,0 0 16,0-42 15,22 0-31,-22 0 16</inkml:trace>
  <inkml:trace contextRef="#ctx0" brushRef="#br1" timeOffset="127620.1">7620 15536 0,'0'0'0,"0"-21"0,-21 21 0,0 0 16,-1 0-1,1 0-15,21 21 16,0 1-1,21-1-15,1-21 0,-1 21 16,0-21-16,0 0 0,0 21 16,0-21-16,1 0 0</inkml:trace>
  <inkml:trace contextRef="#ctx0" brushRef="#br1" timeOffset="127967.4">8128 15621 0,'0'21'31,"0"0"-31,0 1 16,0-1-16,-21 0 0,21 21 15,0-21-15,0 22 0,0-1 0,0 0 16,0 1-16,0 20 0,0-20 0,0 20 16,0-21-16,0 22 15,0-1-15,0-20 0,0 20 0,0-20 16,0-1-16,-21 21 0,21-20 0,0 20 15,0-20-15,-22 20 0,22-21 16,-21 1-16,0 41 0,21-41 16,0-1-16,-21-21 0,0 22 15,21-22-15,-21 0 0,-1 0 16,1-21-16,21-21 16,0 0-16,0 0 15,0-22-15,21-41 16,1 20-16,-1 1 0,0-1 0,0 1 15,0-22-15,0 21 0</inkml:trace>
  <inkml:trace contextRef="#ctx0" brushRef="#br1" timeOffset="128257.57">8149 15960 0,'0'-106'15,"0"339"-15,0-360 0,0-21 0,0 126 16,0-20-16,0 21 0,0 0 0,0 0 16,0-1-16,0 1 0,0 0 15,0 0-15,0 0 0,21 0 16,0 21-16,1-22 0,-1 22 0,0 0 15,21 0-15,-21 0 0,22 0 16,-22 22-16,21-1 0,-21-21 0,1 21 16,20 0-1,-42 21-15,0-20 0,0-1 0,0 0 0,0 21 16,0-21-16,0 1 0,-42 20 16,20-21-16,-20 0 0,21 0 15,0 1-15,0-1 0,-1-21 0,1 0 16,21-21-1,0-1 1,0 1-16,0 0 0,21 0 16,1 0-16,-1-22 0,-21 22 15</inkml:trace>
  <inkml:trace contextRef="#ctx0" brushRef="#br1" timeOffset="128524.78">8826 15240 0,'0'-21'16,"0"42"-16,-21-42 31,21 42-31,-21 21 0,21-20 16,0-1-16,0 21 0,0 0 0,0-20 16,0 20-16,0 0 0,0 1 15,0-22-15,0 21 0,0 0 0,0-20 16,0-1-16,0 21 0,0-21 15,0 0-15,0 1 16,0-1-16,21-21 0,0 0 16,1 0-16,-1 0 0,0 0 15,0 0-15,0-21 0,22-1 0,-22 22 16,0-21-16</inkml:trace>
  <inkml:trace contextRef="#ctx0" brushRef="#br1" timeOffset="128771.64">8615 15515 0,'-21'0'0,"42"0"0,-21 0 47,21 0-47,0 0 0,0 0 16,22 0-16,-22 0 0,21 0 0,-21 0 15,22 0-15,-22-21 0,21 21 16,-21 0-16,22-21 0,-22 21 0,0 0 16,0 0-16,0-21 0,0 21 0,1 0 15,-22-21-15,21 21 16</inkml:trace>
  <inkml:trace contextRef="#ctx0" brushRef="#br1" timeOffset="129228.53">9419 15536 0,'42'0'32,"-20"-21"-32,-1 0 15,0 0 1,-21 0-1,21 21-15,-21-21 16,-21 21 0,0 0-16,0 0 0,-1 0 0,1 0 15,0 21-15,0-21 0,0 21 0,0 0 16,-1-21-16,1 21 0,0 0 16,21 1-16,0-1 0,0 0 0,0 0 15,0 0-15,21 0 16,0 1-16,1-22 0,-1 0 15,0 21-15,0-21 0,0 0 0,0 21 16,1-21-16,-1 0 0,0 21 16,0-21-16,-21 21 15,21-21-15,-21 21 0,-21-21 32,0 22-32,0-22 0,-22 0 0,22 0 15,0 0-15,-21 0 0,21 0 0,-1 0 16,1 0-16,0 0 0,0 0 15,0 0-15,0 0 0,21-22 16</inkml:trace>
  <inkml:trace contextRef="#ctx0" brushRef="#br1" timeOffset="130347.58">11303 15367 0,'0'0'0,"0"-63"31,-21 63-16,0 0-15,-1 0 0,1 21 16,0 0-16,0 0 0,0 21 0,0-20 16,-1 20-16,1-21 15,0 21-15,21 1 0,-21-22 0,21 21 16,-21 1-16,21-22 0,0 0 0,0 21 16,0-21-16,0 22 0,0-22 15,21 0-15,0 0 0,21-21 0,-20 21 16,20 1-16,0-22 0,-21 0 15,22 0-15,-1 0 0,0 0 0,22 0 16,-22 0-16,1-22 0,-1 1 0,0 0 16,22 0-16,-22 0 0,22-43 15,-22 43-15,-21 0 0,0-21 16,-21-1-16,0 22 0,0-21 16,0-1-16,-21 1 0,0 0 0,0-1 15,-22 22-15,22-21 0,-21 0 16,0 20-16,20 1 0,-20 0 15,21 21-15,-21 0 0,20 0 0,-20 0 16,21 21-16,-21 43 0,20-43 16,22 21-16,0 1 0,-21-1 15,21 0-15,0 1 0,0-22 0,0 21 16,0 0-16,0-20 0,21-1 16,1 21-16,-1-21 0,0 0 15,0-21-15,21 22 0,-20-22 0,20 0 16,-21 0-16,21 0 0,1 0 15,-1 0-15,0 0 0,1 0 0,-1-22 16,-21 1-16,22 21 0,-1-21 0,-21 0 16,0 0-16,0 21 0,-21-21 15,0-1-15,22 1 0,-22 0 16,0 42 15,0 0-31,0 1 16,0-1-16,0 0 15,0 0-15,0 0 0,-22 0 16,1-21-16,21 22 0,-21-22 16,0 0 15,21-22-15,0 1-16,0 0 15,0 0-15,0 0 0,21-22 0,0 22 16,22 0-16,-22-21 0,21 21 15,-21-22-15,22 22 0,-1 0 0,0 0 16,1 21-16,-1 0 0,-21 0 0,21 0 16,-20 0-16,20 0 0,-21 21 15,0 0-15,-21 21 0,0-20 0,21-1 16,-21 0-16,0 21 0,0-21 16,0 1-16,-21-1 0,0 0 0,21 0 15,-21 0-15,0 0 0,21 1 16,0-1-16,0 0 0,-21-21 15,21 21-15</inkml:trace>
  <inkml:trace contextRef="#ctx0" brushRef="#br1" timeOffset="132043.28">13758 15769 0,'0'0'0,"0"-21"0,21 21 15,1-21-15,-22 0 0,21 0 16,0 21-16,0-22 0,-21 1 0,0 0 16,21 0-16,-21 0 0,0-22 15,0 22-15,0 0 0,-42-21 16,21 21-16,0 21 0,-22-22 0,22 22 15,-21 0-15,21 0 0,-22 0 16,22 22-16,-21-22 0,-1 21 0,22 21 16,-21-21-16,21 0 0,0 22 15,-1-1-15,1-21 0,21 22 0,-21-22 16,21 0-16,0 21 0,0-21 16,0 1-16,0-1 0,0 0 15,21 0-15,0-21 0,1 0 0,-1 0 16,0 0-16,21 0 0,-21 0 15,1 0-15,20-21 0,-21 0 0,21 0 16,-20-1-16,-1 1 0,21 0 0,-21 0 16,0 0-16,22 0 0,-22-22 15,-21 22-15,21 0 0,-21 0 0,0 0 16,0-1-16,0 1 0,-21 21 16,0 0-1,21 21-15,-21 1 0,21-1 16,-22 0-16,22 21 15,0-21-15,0 1 0,0 20 0,0 0 16,0-21-16,0 1 16,22-1-16,-1 0 0,0 0 0,0-21 15,0 0-15,0 0 0,22 0 0,-22 0 16,21 0-16,-21 0 0,22-21 16,-1 0-16,-21 0 0,22 21 0,-1-22 15,-21 1-15,0 0 0,0 0 16,1 0-16,-22 0 0,0-1 0,0 1 15,0 0-15,0 0 0,0 0 0,0 0 16,0-1-16,-22 22 16,22 22-16,-21-1 15,21 0-15,0 0 0,0 0 16,0 0-16,-21 22 0,21-22 16,-21 0-16,21 0 0,0 22 0,-21-22 15,21 0-15,-21 0 0,-1-21 16,22 21-16,0 0 0,0-42 31,0 0-31,0 0 16,0 0-16,22 0 0,-1-1 0,0 1 15,0 0-15,0 0 0,0 0 16,1-22-16,-1 22 0,-21 0 16,21 0-16,0 21 0,0-21 0,0 21 15,1 0-15,-1 0 16,-21 21-16,0 0 15,0 0-15,21 0 0,-21 1 16,0-1-16,0 21 0,0-21 0,21 0 16,-21 1-16,0-1 0,0 0 0,0 0 15,21 0-15,0 0 0,1-21 16,-1 22-16,0-22 0,0 0 16,0 0-16,0 0 0,1-22 15,-1 1-15,0 0 0,0 0 0,0 21 16,0-21-16,22-22 0,-22 22 15,0 0-15,0 0 0,0 0 16,1-22-16,-22 22 0,0 0 0,21 0 16,-21 0-16,0 42 31,-21 0-31,21 0 16,-22 0-16,22 1 0,0-1 15,0 0-15,0 0 0,0 0 0,0 0 16,0 1-16,22-1 0,-1 0 0,0-21 15,21 21-15,-21-21 0,22 0 16,-1 0-16,22 0 0,-22 0 0,0 0 16,22-21-16,-22 0 0,0 21 0,-20-21 15,20-1-15,-21 1 16,21 0-16,-20 0 0,-1 0 0,-21 0 16,0-1-16,21 1 0,-21 0 15,0 0-15,0 0 0,0 0 16,0-1-16,-21 22 15,21 22-15,0-1 16,-21 21-16,21-21 0,-22 0 16,22 22-16,0-1 0,0-21 0,0 43 15,0-22-15,0 22 0,-21-22 16,21 21-16,0 1 0,0-1 0,0 1 16,0-1-16,0 1 0,0-1 15,0 1-15,0-1 0,0 22 16,0-21-16,0 20 0,21 1 0,-21-22 15,22 22-15,-1-21 0,-21 20 16,21-20-16,-21-1 0,0 22 0,0-22 16,0 1-16,0 63 0,0-64 15,0 1-15,-21-22 0,0 1 16,-22-1-16,22-21 0,-21 0 16,-1 0-16,1 1 0,-21-22 15,-1 0-15,1 0 0,-1-22 0,-21 1 16,22-21-16,-1 21 0,-20-22 15,20 22-15,1-21 0,20 0 0,-41-43 16,41 43-16,22-1 16,0 22-16,0-21 0,0-1 0,0 1 15,21 0-15,-22-1 0,22 1 0,0 0 16,0-1-16,0-20 0,0 21 16,22-22-16,-1 22 0</inkml:trace>
  <inkml:trace contextRef="#ctx0" brushRef="#br1" timeOffset="132788.07">16658 15304 0,'0'0'0,"0"-22"0,21 1 0,-21 0 0,0 0 15,21 0-15,-21 0 0,0-1 0,0 44 47,0-1-47,0 0 16,-21 21-16,21 1 0,-21-1 0,21 0 16,-21 1-16,21-1 0,0 0 15,0 1-15,0-1 0,0 0 16,0 1-16,-21-1 0,21-21 0,0 0 15,-21 0-15,21 1 0,0-1 16,0 0-16,-22-21 0,1 0 16,21-21-1,0 0 1,0-1-16,0 1 0,0 0 0,0 0 16,0 0-16,21 0 0,1-22 15,-1 22-15,0-21 0,0 21 0,21-22 16,-20 22-16,-1 0 0,21 0 15,0 0-15,-20 21 0,20 0 0,-21 0 16,21 0-16,1 21 0,-1 0 0,-21 0 16,22 0-16,-22 22 0,0-22 15,-21 21-15,0-21 0,0 22 16,0-22-16,0 21 0,-21 0 16,0-20-16,-22 20 0,-20 21 15,20-41-15,22-1 0,-21 0 0,21 0 16,-22 0-16,22-21 0,0 0 15,0 0-15,21-21 16,0 0 0,0 0-16,0 0 0,0-1 0,0 1 15,21 0-15,0 0 0,0 0 0,-21 0 16,43-1-16,-22 22 0,0-21 16</inkml:trace>
  <inkml:trace contextRef="#ctx0" brushRef="#br1" timeOffset="133167.22">17145 15642 0,'0'0'16,"0"-21"-16,21 0 0,0 0 15,-21 0 1,21 21-16,1 0 0,-22-22 0,21 22 16,0 0-16,0 0 0,0 0 0,22 0 15,-22 0-15,0 0 0,21 0 16,-21 0-16,1 22 0,20-1 15,-21 0-15,0 0 0,0 0 0,1 0 16,-22 1-16,0-1 0,0 21 16,0-21-16,0 0 0,0 1 0,0-1 15,0 0-15,-22 0 0,1-21 16,0 21-16,0-21 0,0 0 0,0 0 16,-1 0-16,1 0 0,21-21 31,0 0-31,0 0 0,0 0 0,21-1 15,1 1-15,-1 0 0,-21 0 16,21-21-16,0 20 0,0 1 0,0 0 16,1 0-16,-1-21 0,0 42 15,0-22-15,21 1 0,-20 0 16,-1 21-16,0-21 0,0 21 0,0 0 16,22-21-16,-22 21 0</inkml:trace>
  <inkml:trace contextRef="#ctx0" brushRef="#br1" timeOffset="133560.1">18013 15431 0,'0'21'0,"-21"-21"16,-1 21-16,1 0 15,0 0-15,21 0 0,0 1 0,-21-1 16,0 0-16,21 21 0,-21-21 0,21 1 16,0-1-16,0 0 0,-22 0 15,22 0-15,0 0 0,0 1 16,0 20-16,0-21 0,22 0 15,-1-21-15,0 0 0,0 21 16,0-21-16,0 0 0,1 0 0,-1 0 16,21 0-16,-21-21 0,0 21 15,1-21-15,20 0 0,-21 0 0,0 21 16,0-21-16,1-1 0,-22-20 0,0 21 16,21 0-16,-21-22 0,0 22 15,0-21-15,0 21 0,-21-22 16,21 22-16,-22 0 0,1 0 0,0 0 15,-21 0-15,21-1 0,-43 22 16,43 0-16,0 0 0,-22 22 16,22-1-16,0-21 0,0 21 15,21 0-15,0 0 0,0 0 0,0 1 16,0-1-16,0 0 0,0 0 16,0 0-16,21 0 0,0-21 15,22 0-15,-22 0 0</inkml:trace>
  <inkml:trace contextRef="#ctx0" brushRef="#br1" timeOffset="134157.07">18605 15473 0,'0'0'0,"22"0"16,-22-21-16,0 0 0,-22 21 31,22 21-31,-21 0 16,0 0-16,21 21 0,0-20 15,-21 20-15,0-21 0,21 21 0,-21-20 16,21 20-16,0-21 0,-22 21 16,22-20-16,-21-1 0,21 0 0,0 0 15,0 0-15,0 0 0,21-21 16,1 0 0,-1 0-16,0-21 15,0 0-15,0 0 0,0 21 16,1-21-16,-1 0 0,-21-22 0,21 22 15,0 0-15,0 0 0,0-22 0,1 22 16,-22 0-16,21 0 0,-21 0 16,21 0-16,0 21 0,-21 21 15,0 0-15,0 0 16,0 0-16,0 0 0,0 1 16,0-1-16,0 0 0,0 0 0,0 0 15,0 0-15,0 1 0,0-1 16,0 0-16,21 0 0,0-21 0,1 0 15,-1 21-15,0-21 0,0 0 16,21 0-16,-20 0 0,-1 0 16,0-21-16,21 0 0,-21 21 0,1-21 15,-1 0-15,0-1 0,-21 1 16,0 0-16,21-21 0,-21 21 0,0-1 16,0-20-16,0 21 0,-21-21 0,0 20 15,21-20-15,-21 21 0,-1 0 16,22 0-16,-21-1 0,21 1 0,-21 21 15,0 0-15,21 21 16,0 1 0,0-1-16,0 0 0,0 0 0,0 0 15,21 0-15,0 1 16,0-22-16,1 0 0</inkml:trace>
  <inkml:trace contextRef="#ctx0" brushRef="#br1" timeOffset="134527.65">19664 15515 0,'0'0'0,"21"-21"0,-21 0 0,0 0 16,0 0-16,-21 21 15,21-22-15,-43 22 0,22 0 16,0 0-16,0 0 0,-21 0 0,20 22 16,1-22-16,0 21 15,0 0-15,21 0 0,0 0 0,0 0 16,0 1-16,0-1 0,0 0 15,21 0-15,0-21 0,22 21 16,-22 0-16,0-21 0,0 22 0,0-22 16,0 21-16,1 0 15,-1 0-15,-21 0 16,0 0-16,0 1 16,-21-22-16,-1 0 15,1 0-15,-21 21 0,21-21 0,-22 0 16,22 0-16,-21 0 0,0 0 15,20 0-15,-20 0 0,21 0 16,0 0-16,0 0 0,21-21 16,0-1-1,21 1-15,0 21 0,21-21 16,-21 21-16,1-21 0</inkml:trace>
  <inkml:trace contextRef="#ctx0" brushRef="#br1" timeOffset="134892.57">19748 15663 0,'106'0'31,"-212"0"-31,233 0 0,-105 0 0,-1 0 16,0 0-16,0 0 0,0 0 16,0 0-16,1 0 0,-1-21 15,-21 0-15,21 0 0,-21 0 16,0 0-16,0-1 0,0 1 0,0 0 15,0 0-15,0 0 16,-21 21-16,0 0 0,-1 0 16,1 21-16,0 0 15,0 21-15,0-20 0,21-1 16,-21 0-16,21 0 0,-22 0 0,22 0 16,0 1-16,0-1 0,0 0 15,0 0-15,0 0 0,22 0 16,-1-21-16,0 0 15,0 0-15,0 0 0,0 0 16,1 0-16,20 0 0,-21 0 0,0 0 16,0 0-16,1-21 0,20 21 15,-21-21-15,0 0 0,0 21 0</inkml:trace>
  <inkml:trace contextRef="#ctx0" brushRef="#br1" timeOffset="135279.38">20320 15600 0,'0'-21'15,"0"63"-15,0-63 0,0-21 0,0 20 0,-21 1 16,0 0-16,21 0 15,0 0-15,21 0 32,0 21-32,0 0 0,0 0 0,22 0 15,-22 0-15,21 0 0,0 0 0,1 0 16,-1 0-16,-21 0 0,43 42 16,-43-21-16,0 0 0,-21 0 15,0 1-15,0 20 0,0-21 16,0 0-16,0 0 0,-21 1 0,0-1 15,0 0-15,-1 0 0,22 0 0,-21 0 16,0-21-16,21 22 0,0-44 63,0 1-63,21 0 0,0 0 0,1 0 15,-1 0-15,0-1 0,0 1 0,21-21 16,-20 21-16,-1 0 0,0-1 15,0 1-15,21 0 0,-20 0 0,-1 21 16,0 0-16,0 0 16,0 0-16,-21 21 15,0 0-15,0 0 16</inkml:trace>
  <inkml:trace contextRef="#ctx0" brushRef="#br1" timeOffset="135508.2">21294 15748 0,'0'-21'16,"0"0"30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07:29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910 423 0,'21'0'16,"-21"-21"-16,0 0 31,0 0-15,0 0-1,0 0 16,-21 21 16,21-22-47,-21 22 16,0 0 0,0 0-16,-1 0 15,1 0-15,0 0 16,0 22-16,0-1 0,0 0 0,-1 0 15,1 0-15,0 0 0,0 22 16,-21-1-16,20-21 0,1 22 16,0-1-16,0 0 0,0 22 0,21-22 15,0 22-15,-21-22 16,21 21-16,0-20 0,0-1 0,0 0 16,0 1-16,0-1 0,21-21 15,0 22-15,21-1 0,-21-42 16,22 21-16,-22 0 0,21-21 15,-21 0-15,22 0 0,-1 0 16,0 0-16,-20-21 0,20 0 0,-21 21 16,21-21-16,-20 0 0,20-22 15,-21 22-15,0 0 0,0-21 0,-21 20 16,0-20-16,0 21 0,0 0 16,0-22-16,0 22 0,0 0 15,-21 0-15,0 0 0,0 0 16,0 21-16,0 0 0,-22 0 15,22 0-15,0 0 0,-21 0 0,20 0 16,1 21-16,0 0 0,0-21 16,0 21-16,21 0 0,0 0 15,-21-21-15,21 22 0,21-22 32,0 0-32,0 0 15,0 0-15,0-22 0,1 22 16,-1-21-16,0 0 0,0 0 15,0 21-15,0-21 16,-21 0-16,22 21 16,-1 0-1,-21 21-15,21 0 0,-21 0 16,0 0-16,0 0 0,0 1 16,0-1-16,0 21 0,0-21 15,0 22-15,0-1 0,0 0 0,0-21 16,0 22-16,0-1 0,0 0 15,0 1-15,0-1 0,-21-21 0,21 22 16,0-1-16,0 0 0,-21-21 16,21 22-16,-22-22 0,22 0 0,0 21 15,-21-20-15,21-1 16,0-42 15,0-1-15,0 1-16,0-21 0,0 21 15,0 0-15,0-1 0</inkml:trace>
  <inkml:trace contextRef="#ctx0" brushRef="#br0" timeOffset="268.99">1270 847 0,'0'0'0,"0"21"31,0 0-31,0 0 16,0 0-16,0 1 0,0-1 0,0 0 15,0 0-15,0 0 0,0 0 16,0 1-16,-21-1 0,21 0 16,0 0-16,-21 0 0,21-42 46,0 0-30,21 0-16,-21 0 0,21-22 0</inkml:trace>
  <inkml:trace contextRef="#ctx0" brushRef="#br0" timeOffset="587.91">1355 635 0,'0'0'0,"-22"0"15,1 0 1,0 0-16,21 21 16,0 0-1,21-21 17,0 0-32,1 0 15,-1 0-15,-21-21 16,0 0-1,-21 21 1,-1 0 0,22 21-1,0 0 1,0 1-16,22-1 31</inkml:trace>
  <inkml:trace contextRef="#ctx0" brushRef="#br0" timeOffset="1023.78">1566 741 0,'0'21'15,"0"0"1,21 0-1,-21 1-15,22-1 0,-22 0 0,0 0 16,0 0-16,21 22 16,-21-22-16,21 0 0,-21 0 0,0 0 15,0 0-15,0 1 0,0-1 16,0 0-16,0 0 0,0 0 0,0 0 16,21-21 15,-21-21-31,21 0 15,-21 0-15,0 0 16,21-22-16,1 22 0,-22 0 0,21-21 16,-21-1-16,21 22 0,0-21 15,-21 21-15,21 0 0,-21-1 16,0 1-16,21 0 0,1 0 16,-1 21-16,0 0 15,0 0 1,0 21-1,-21 0-15,21 0 16,-21 1-16,22-22 16</inkml:trace>
  <inkml:trace contextRef="#ctx0" brushRef="#br0" timeOffset="1395.97">2074 974 0,'21'0'0,"1"0"16,-1 0 0,0 0-16,0-21 0,0-1 15,0 1-15,1 0 16,-1 21-16,-21-21 0,21 0 16,0 0-16,-21-1 0,0 1 0,0 0 15,0 0-15,-21 21 31,0 0-31,0 0 16,-1 0-16,1 21 0,21 0 0,-21 0 16,0 1-16,21 20 0,-21-21 15,21 21-15,0-20 0,0 41 16,0-42-16,0 0 0,0 1 16,0-1-16,0 0 0,21 0 0,0-21 15,21 0-15,-20 0 16,-1 0-16,0 0 0,21 0 0,1 0 15,-22-21-15,21 21 0,0-21 16,-20 0-16,20-1 0,-21 1 0</inkml:trace>
  <inkml:trace contextRef="#ctx0" brushRef="#br0" timeOffset="1843.75">2709 720 0,'0'21'31,"0"0"-31,0 0 0,0 22 16,0-22-16,0 0 0,0 0 0,0 0 16,0 0-16,0 22 0,0-22 15,0 0-15,0 0 0,0 0 16,0 1-16,0-1 0,0 0 16,-21-21 15,21-21-16,0 0-15,0-1 16,0 1-16,0 0 0,0 0 0,0-21 16,0 20-16,0-20 0,21 0 15,0 21-15,1-22 0,20 22 16,-21-21-16,21 21 0,1-1 0,-1 1 16,0 0-16,1 21 0,20 0 15,-20 0-15,-1 0 0,0 0 16,1 21-16,-1-21 0,-21 21 0,21 22 15,-20-22-15,-1 0 0,-21 21 16,0-20-16,0 20 0,0-21 16,0 21-16,-21-20 0,-1 20 0,1-21 15,0 0-15,0 0 0,0 1 0,0-1 16,-1-21-16,22 21 16,0-42-1</inkml:trace>
  <inkml:trace contextRef="#ctx0" brushRef="#br0" timeOffset="2663.99">4699 931 0,'21'0'15,"-42"0"-15,63-21 0,-21 21 0,1-21 0,-1 0 16,0 21-16,-21-21 16,21 0-16,-21-1 0,21 22 0,-21-21 15,0 0-15,0 0 0,0 0 16,0 0-16,0-1 0,0 1 0,-21 0 15,0 0-15,0 0 16,-22 0-16,22 21 0,-21-22 0,0 22 16,20 0-16,-20 0 0,0 0 0,-1 0 15,1 0-15,0 22 0,-1-1 16,1 0-16,0 0 0,21 21 0,-1 1 16,1-1-16,0 0 0,0 1 15,21-1-15,-21 0 0,21 1 0,0-1 16,0-21-16,0 22 0,0-22 15,0 0-15,0 0 0,21 0 0,0-21 16,0 0-16,0 21 16,1-21-16,-1 0 0,21 0 0,-21 0 15,22-21-15,-1 0 0,0 0 16,-21 0-16,22 0 0,-1-22 0,0 22 16,-20-21-16,20 21 0,-21-22 15,0 1-15,0-22 0,-21 22 16,22 21-16,-22 0 0,0 0 15,0-1-15,0 1 0,0 42 32,0 22-17,0-22-15,0 0 0,0 21 0,0-20 16,0 20-16,0-21 0,0 21 16,0-20-16,0-1 0,0 0 15,21 0-15,0 0 0,-21 0 16,21 1-16,0-22 0,0 0 0,1 0 15,-1 0-15,0 0 0,0 0 16,0 0-16,22-22 0,-22 1 0,0 0 16,0 0-16,0 0 0,0-22 15</inkml:trace>
  <inkml:trace contextRef="#ctx0" brushRef="#br0" timeOffset="3095.96">5207 677 0,'0'0'15,"0"22"16,0-1-31,0 21 0,0-21 16,0 0-16,0 1 16,0 20-16,0-21 0,0 0 0,0 0 15,0 1-15,0-1 0,0 0 16,0 0-16,0 0 0,0 0 0,0 1 16,0-44 30,0 1-46,0 0 0,0 0 16,0 0-16,0-22 0,0 22 16,0-21-16,0 21 0,0-22 15,21 1-15,0 21 0,0 0 0,1-22 16,-1 22-16,21 0 0,0 0 16,1 21-16,-1 0 0,0 0 0,1 0 15,20 0-15,-20 0 0,-1 21 16,0 0-16,-21 0 0,22 1 0,-22-1 15,-21 21-15,0-21 0,0 22 16,0-22-16,0 21 0,0-21 16,0 0-16,-21 22 0,0-22 0,-1 0 15,1 0-15,21 0 0,-21-21 16,21 22-16,-21-22 0,21 21 0,0-42 31,0-1-31</inkml:trace>
  <inkml:trace contextRef="#ctx0" brushRef="#br0" timeOffset="3968.53">6900 402 0,'21'0'0,"-42"0"0,85 0 0,-43 0 16,0-21-16,0 0 0,0 21 16,22-21-16,-22 0 0,0-1 0,0 1 15,0 0-15,1 0 0,-1 0 16,-21 0-16,0-1 0,0 1 16,0 0-16,0 0 0,-21 0 15,-22 21-15,22 0 0,-21 0 0,-1 0 16,1 0-16,0 0 0,-1 0 15,22 21-15,-21 0 0,0 0 16,-1 0-16,22 22 0,0-22 0,-21 21 16,42-21-16,0 22 0,0-22 15,0 21-15,0-21 0,0 1 0,0-1 16,0 0-16,21 0 0,0-21 16,0 21-16,0-21 0,22 0 0,-22 0 15,0 0-15,21 0 0,-21 0 0,22 0 16,-22 0-16,21 0 0,-21 0 15,1 0-15,-44 0 32,-20 0-17,21 0-15,-21 0 0,-1 21 16,1-21-16,0 22 0,-1-1 0,1 0 16,21 0-16,-22 0 0,22 0 15,-21 22-15,21-22 0,21 0 0,-21 21 16,-1-20-16,22 20 0,0-21 0,0 21 15,0-20-15,0-1 0,0 0 16,0 0-16,0 0 0,22-21 0,-1 21 16,0-21-16,21 0 0,-21 0 15,22 0-15,-22 0 0,21 0 0,1-21 16,20 0-16,-21 0 16,1 0-16,-1 0 0,0-1 0,1 1 15,-22 0-15,21-21 0</inkml:trace>
  <inkml:trace contextRef="#ctx0" brushRef="#br0" timeOffset="4192">7324 550 0,'0'0'0,"0"22"16,21-1-16,-21 0 0,0 0 16,21 0-16,0 0 15,-21 1-15,0-1 0,21 21 0,0-21 16,-21 0-16,22 1 0,-22-1 15,0 0-15,0 0 0,0 0 0,21-21 16,-21 21-16,21-21 16,0 0-1,0-21 1,-21 0-16,21 0 0</inkml:trace>
  <inkml:trace contextRef="#ctx0" brushRef="#br0" timeOffset="4419.39">7662 572 0,'0'-22'0,"0"44"0,-21-22 32,0 21-17,0-21-15,0 21 0,-1 0 16,-20 0-16,21 22 0,0-22 0,0 0 16,-1 21-16,1-21 0,0 1 15,0 20-15,0-21 0,0 0 0,21 0 16,-22 1-16,22-1 0,0 0 15,22-21 17,-1-21-32,0 0 0,21-1 0,-21 1 15,22 0-15</inkml:trace>
  <inkml:trace contextRef="#ctx0" brushRef="#br0" timeOffset="5411.24">8107 699 0,'0'0'0,"21"0"0,0 0 15,-21-22 1,21 22-16,-21-21 16,0 0-16,0 0 15,0 0-15,0 0 16,-21-1-16,0 22 15,0 0-15,0-21 16,-1 21-16,1 0 0,0 0 0,0 0 16,0 0-16,0 0 0,-1 21 15,1-21-15,-21 22 0,21-1 0,0 0 16,-1 0-16,1 0 0,0 0 16,0 1-16,0-1 0,21 21 0,0-21 15,-21 0-15,21 1 0,0-1 16,0 21-16,0-21 15,0 0-15,0 1 0,0-1 16,21-21-16,0 0 16,0 0-16,0 0 0,22 0 0,-22-21 15,0 21-15,21-22 0,-21 1 16,22 0-16,-1 0 0,-21-21 0,22 20 16,-22 1-16,21-21 0,-21 21 0,0 0 15,1-22-15,-22 22 0,0 0 16,21 0-16,-21 0 0,0-1 15,0 44 17,0-1-32,0 0 15,0 0-15,0 0 0,0 0 0,0 1 16,-21-1-16,21 21 0,0-21 0,0 0 16,0 1-16,0-1 0,0 0 15,0 0-15,0 0 0,0 0 16,21-21-16,0 0 0,0 0 15,0 0-15,0 0 0,1 0 0,-1 0 16,21-21-16,-21 0 0,0 0 16,1 0-16,-1 0 0,21-1 15</inkml:trace>
  <inkml:trace contextRef="#ctx0" brushRef="#br0" timeOffset="6091.98">8594 550 0,'-43'0'31,"22"22"-31,21-1 16,0 0-16,0 0 0,-21 0 16,21 0-16,0 1 0,0-1 15,0 0-15,0 0 0,0 0 16,0 0-16,0 1 0,0-1 16,0 0-16,0 0 0,0 0 15,0-42 32,0 0-47,0 0 16,0 0-16,0-1 0,0-20 15,21 21-15,-21 0 0,21 0 0,-21-1 16,21 1-16,1 0 0,-1 0 16,-21 0-16,21 21 0,0-21 0,21 21 15,-20-22-15,-1 22 0,0 0 16,0 0-16,21 0 0,-20 22 0,-1-1 15,21-21-15,-21 21 0,0 0 16,1 0-16,-1 0 0,0 1 16,-21-1-16,0 0 0,0 0 15,0 0-15,0 0 0,0 1 16,-21-1-16,0 0 0,-1-21 0,22 21 16,-21-21-1,21-21 1,0 0-16,0 0 0,0-1 15,0 1-15,21 0 0,-21 0 0,22 0 16,-1 0-16,0-22 0,0 22 0,0 0 16,0 0-16,1 0 15,20-22-15,-21 22 0,0 21 16,22 0-16,-22 0 0,0 0 16,0 0-16,21 21 0,-20 0 0,-1-21 15,0 22-15,0-1 0,0 0 0,-21 0 16,0 0-16,21 0 0,-21 22 15,0-22-15,0 0 0,0 0 0,0 0 16,0 1-16,-21-1 0,21 0 16,0 0-16,0 0 0,-21-21 15,42 0 17,0-21-32,1 0 15,-1 0-15</inkml:trace>
  <inkml:trace contextRef="#ctx0" brushRef="#br0" timeOffset="6447.8">9758 572 0,'0'0'0,"0"-22"31,-21 44-15,21-1-1,0 0-15,0 0 0,0 0 16,-22 22-16,22-22 0,-21 21 0,21 0 15,0 1-15,0-1 16,-21 22-16,0-22 0,21 21 0,-21 1 16,21-22-16,0 22 0,0-1 15,-21 1-15,21-1 0,-22 1 0,22-1 16,-21 1-16,21-1 0,0 1 0,-21-1 16,0 1-16,21-22 0,-21 0 15,21 1-15,0-1 0,0 0 0,-21-20 16,21-1-16,-22 0 0,22 0 0,0 0 15,0-42 1,0 0-16,0 0 16,0 0-16,0-1 0,0-20 15,0 0-15,22-1 0,-1 1 0,0 0 16,-21-22-16,21 1 0,0 20 16,0-20-16</inkml:trace>
  <inkml:trace contextRef="#ctx0" brushRef="#br0" timeOffset="6767.5">9694 783 0,'0'0'0,"0"-127"31,0 106-31,0 0 0,0 0 0,0 0 16,21 21-16,1-22 0,-1 1 0,0 0 16,0 21-16,0-21 0,22 21 15,-22 0-15,21 0 0,0 0 16,-20 0-16,20 0 0,0 0 0,22 42 15,-43-21-15,0 1 0,0-1 16,0 0-16,-21 21 0,0-21 16,0 22-16,0-22 0,-21 0 0,-21 21 15,21-20-15,-22-1 0,22 0 16,-21 0-16,0 0 0,-1 0 0,22-21 16,-21 0-16,21 22 0,-1-22 15,1 0-15,0 0 0,0 0 16,21-22-16,0 1 0,0 0 15,0 0 1,0 0-16,21 0 0,0-1 0</inkml:trace>
  <inkml:trace contextRef="#ctx0" brushRef="#br0" timeOffset="7047.67">10647 254 0,'0'42'31,"0"-20"-31,-21 20 0,21-21 16,0 0-16,0 22 0,-22-22 16,22 21-16,-21 0 0,21-20 0,-21 20 15,21 0-15,0 1 0,0-22 0,-21 21 16,21-21-16,0 22 0,0-22 15,0 0-15,0 0 0,0 0 0,0 0 16,21-21 0,0 0-16,0 0 15,1-21-15,-1 21 0</inkml:trace>
  <inkml:trace contextRef="#ctx0" brushRef="#br0" timeOffset="7394.99">10816 720 0,'21'0'16,"0"0"-1,1 0-15,-1 0 16,0 0-16,0-21 0,21 21 16,-20-22-16,-1 1 0,0 21 0,0-21 15,0 21-15,-21-21 0,0 0 16,21 21-16,-21-21 0,0-1 15,-21 22 1,0 0 0,0 0-16,0 22 0,-22-1 15,22 0-15,0 0 0,0 0 0,0 0 16,0 1-16,-1-1 0,1 0 16,21 0-16,0 21 0,0-20 0,0-1 15,0 0-15,0 0 16,21 0-16,1-21 15,-1 0-15,0 0 0,0 0 16,0-21-16,22 21 0,-22-21 0</inkml:trace>
  <inkml:trace contextRef="#ctx0" brushRef="#br0" timeOffset="8303.39">11790 656 0,'0'0'0,"0"21"0,21-21 32,0 0-32,0 0 0,22 0 0,-1-21 15,0 21-15,1-21 0,-22 0 0,21 0 16,22 0-16,-22-1 0,-21 1 15,21 0-15,1-21 0,-1 21 16,-21-22-16,0 22 0,1-21 16,-1-1-16,-21 1 0,0 21 0,0-21 15,0-1-15,0 22 0,0 0 0,0 0 16,0 0-16,-21 21 16,-1 0-16,1 0 15,0 0-15,0 21 0,0 0 16,21 21-16,-21-21 0,-1 22 0,1-1 15,0 0-15,21 1 0,-21 20 16,0-20-16,21 20 0,-21-21 0,-1 22 16,1-1-16,21 1 0,-21 21 0,0-22 15,0 22-15,21-22 0,-21 1 16,21 20-16,-22-20 0,1 21 16,0 63-16,0-85 0,0 22 15,21 0-15,-21-22 0,-1 22 16,1-22-16,0 1 0,21-1 0,-21 1 15,21-22-15,-21 0 0,21 1 0,0-1 16,0-21-16,0 0 0,0 1 16,21-22-16,0 0 0,0 0 0,0 0 15,22 0-15,-22-22 0,21 1 0,1 0 16,-22 0-16,21-21 0,0 20 16,22-20-16,-22 0 0,1-1 15,-1 1-15,21 0 0,-20-22 0,-22 22 16,21-22-16,-21 1 0,1-1 0,-22 22 15,0-21-15,0 20 0,0-20 16,0-1-16,-22 22 0,-20-22 0,0 22 16,-1-21-16,1 20 0,-21 1 15,20 0-15,-20 20 0,-1-20 0,22 21 16,0 0-16,-1 21 0,22-21 16,0 21-16,0 0 0,0 0 0,63 0 46,-21 0-46,0 0 0,22 0 0,-1-22 16,0 1-16,1 21 0,-1-21 16,0 21-16,1-21 0,-1 0 15,-21 0-15,21-1 0,-20 1 16</inkml:trace>
  <inkml:trace contextRef="#ctx0" brushRef="#br0" timeOffset="8644.62">12467 656 0,'0'0'0,"0"-42"16,-21 42 15,0 0-31,21 21 31,0 0-31,-21-21 0,21 21 16,0 1-16,0-1 0,-22 0 0,22 0 16,0 0-16,0 0 15,0 1-15,0-1 0,0 0 31,22-21-31,-1 0 0,0 0 16,0 0-16,-21-21 31,0 0 47,0-1-62</inkml:trace>
  <inkml:trace contextRef="#ctx0" brushRef="#br0" timeOffset="9091.95">12531 720 0,'0'-43'31,"-22"43"0,1 22-15,21-1-1,-21-21-15,21 21 0,0 21 0,0-21 16,0 1-16,-21-1 0,21 21 16,0-21-16,0 0 0,0 22 15,0-22-15,0 0 0,21 0 16,0-21-1,0 0-15,1 0 16,-1-21-16,0 21 0,0-21 16,0 0-16,0 0 0,1-1 0,-1 1 15,0 0-15,0-21 0,-21 21 0,0-1 16,21-20-16,-21 21 16,0 0-16,0 0 0,0-1 0,0 1 15,0 0-15,-21 0 0,0 21 16,0-21-16,0 21 0,-1 0 15,1 0-15,0 0 0,0 21 16,0-21-16,0 21 0,-1 0 0,1 0 16,21 1-16,0-1 0,0 0 0,0 0 15,0 0-15,0 0 0,0 1 16,0-1-16,21-21 0,1 21 16,-1-21-16,0 0 0,0 0 15,21 0-15,-20 0 0</inkml:trace>
  <inkml:trace contextRef="#ctx0" brushRef="#br0" timeOffset="9451.56">12954 741 0,'0'0'0,"0"-21"0,0 0 16,0-1-16,0 1 16,0 0-16,0 0 0,0 0 15,21 21 1,0 0-16,0 0 0,1 0 15,-1 0-15,0 0 0,0 21 16,21 0-16,-20-21 0,-1 21 16,-21 0-16,21 1 0,0-1 0,-21 21 15,0-21-15,0 0 0,0 1 16,0-1-16,0 0 0,0 0 0,0 0 16,-21 0-16,0-21 0,21 22 15,-21-22-15,-1 0 0,1 0 16,21-22-16,0 1 15,0 0-15,0 0 0,0 0 16,0 0-16,0-1 0,0-20 0,21 0 16,1 21-16,-1-1 15,21 1-15,-21-21 0,0 21 16,22 0-16,-22-1 0,0 22 0,0-21 16,22 0-16</inkml:trace>
  <inkml:trace contextRef="#ctx0" brushRef="#br0" timeOffset="10084.54">14287 296 0,'0'0'0,"0"-21"0,0 0 0,22 21 15,-22-21-15,0 42 47,-22 0-47,22 22 0,-21-22 16,0 0-16,21 21 0,-21 1 0,21-22 16,0 21-16,-21 0 0,21 1 15,-21-22-15,21 21 0,0 1 0,0-22 16,0 21-16,0-21 0,0 22 15,21-22-15,0 0 0,0 0 0,21 0 16,-20-21-16,20 0 0,-21 0 0,21 0 16,1 0-16,-1 0 0,-21-21 15,22 0-15,-1 0 0,0 0 16,1-1-16,-22-20 0,21 21 16,-21-21-16,0-1 0,1 22 0,-1-21 15,-21-1-15,21 1 0,-21 21 0,0-21 16,0-1-16,0 22 0,0-21 15,0 21-15,0-1 0,-21 1 0,21 0 16,-21 21-16,-1 0 31,22 21-31,-21 0 16,21 1-16,0-1 0,0 21 0,0-21 16,0 0-16,0 1 0,0-1 15</inkml:trace>
  <inkml:trace contextRef="#ctx0" brushRef="#br0" timeOffset="10454.98">15092 593 0,'0'0'0,"-21"0"16,-1 0-1,22 21-15,0 0 16,0 0-16,-21 0 0,21 1 15,0-1-15,-21 21 0,21-21 16,0 22-16,0-1 0,-21 0 0,21 1 16,-21 20-16,21-21 0,0 22 15,0-1-15,-21 1 0,21-22 0,-22 22 16,22 20-16,-21-20 0,21-1 0,0 1 16,0 21-16,-21-22 0,0 1 15,21-1-15,-21 1 0,21-1 0,-21-21 16,-1 22-16,22-22 0,-21 1 15,0-1-15,21-21 0,-21 0 16,21 0-16,0 1 0,0-1 0,0-42 16,0-1-1,0 1-15,0 0 16,21-21-16,-21-1 0,21 1 0,0-21 16,1-1-16,-1 1 0,0-22 0</inkml:trace>
  <inkml:trace contextRef="#ctx0" brushRef="#br0" timeOffset="10763.83">14986 762 0,'0'0'16,"0"-42"-16,0 21 0,0-22 0,0 22 15,0 0-15,0 0 0,0 0 16,0-1-16,21 22 0,0-21 16,0 0-16,1 21 0,-1-21 0,42 21 15,-42 0-15,22 0 0,-22 0 16,21 0-16,1 0 0,-22 21 15,21 0-15,-21 0 0,0 1 0,1-1 16,-22 0-16,0 0 0,0 0 16,0 0-16,0 22 0,-22-22 0,1 0 15,-21 0-15,21 0 0,-22 1 16,1-22-16,0 21 0,21 0 0,-22-21 16,1 0-16,21 21 0,0-21 0,-1 0 15,22-21 16,22 21-31,20-21 16,-21 0-16</inkml:trace>
  <inkml:trace contextRef="#ctx0" brushRef="#br0" timeOffset="11200.01">16044 445 0,'21'-22'15,"-21"1"-15,0 0 16,0 0-16,-21 21 16,0 0-16,0 0 15,0 0-15,-22 0 0,22 0 16,0 21-16,-21 0 0,-22 22 16,43-22-16,-21 0 0,21 21 0,-1-21 15,1 1-15,0 20 0,0-21 16,0 21-16,21-20 0,-21 20 0,21-21 15,0 0-15,0 22 0,0-22 16,0 0-16,42 0 0,-21 0 0,0-21 16,22 21-16,-22-21 0,21 0 15,0 0-15,1 0 0,-1 0 0,0 0 16,22 0-16,-22-21 0,22 21 16,-1-21-16</inkml:trace>
  <inkml:trace contextRef="#ctx0" brushRef="#br0" timeOffset="11651.63">16700 508 0,'0'0'0,"0"-21"16,0 0-16,0 0 0,-21-1 15,0 22-15,0 0 0,0 0 16,-22 0-16,22 0 0,0 0 16,-21 22-16,21-1 0,-1 0 0,-20 0 15,21 21-15,-21-20 0,20-1 16,-20 21-16,21-21 0,0 22 0,0-22 15,-1 0-15,22 21 0,0-21 0,0 1 16,0-1-16,0 0 0,0 0 16,0 0-16,22-21 0,-1 0 15,0 0-15,0 0 0,21 0 16,-20 0-16,20-21 0,0 0 16,-21 21-16,22-42 0,-1 20 15,-21 1-15,22 0 0,-22 0 0,0 0 16,0-22-16,0 22 0,0 0 0,-21 0 15,0-21-15,0 20 16,0 1-16,0 42 31,-21 1-31,21-1 16,-21 0-16,0 0 0,21 21 16,-21-20-16,21-1 0,0 21 15,-21-21-15,21 0 0,0 1 0,-22 20 16,22-21-16,0 0 15,0 0-15,22-21 0,-1 0 16,0 0-16,21 0 0,-21 0 16,22 0-16</inkml:trace>
  <inkml:trace contextRef="#ctx0" brushRef="#br0" timeOffset="12060">17335 572 0,'0'0'0,"22"-22"0,-22 1 16,0 0-16,-22 21 15,1 0 1,-21 0-16,21 0 16,0 0-16,-1 0 0,-20 21 0,21-21 15,0 21-15,0 1 0,-22-1 16,43 0-16,-21 0 0,21 0 16,0 0-16,0 1 15,21-1-15,0 0 0,1-21 0,-1 21 16,0-21-16,0 21 0,21-21 15,-20 21-15,-1-21 0,0 22 0,0-22 16,-21 21-16,21-21 16,-21 21-16,-21 0 15,0-21-15,0 0 16,-22 0-16,22 0 16,0 0-16,-21 0 0,21 0 0,-22 0 15,22 0-15,-21 0 0,21 0 16,-1 0-16,1 0 15,42 0 17,1 0-32,-1 0 0,21 0 15,-21 0-15,22 0 0,-22 0 0,21 0 16,0-21-16</inkml:trace>
  <inkml:trace contextRef="#ctx0" brushRef="#br0" timeOffset="12515.7">17568 741 0,'0'0'0,"64"-42"16,-43 20-16,21 1 0,1-21 15,-22 21-15,0 0 0,-21-22 0,0 22 16,21-21-16,-21 21 0,0-1 16,0 1-16,0 0 0,0 0 0,0 0 15,-21 21 1,0 0-16,21 21 16,-21 0-16,-1 0 0,22 0 0,0 1 15,-21 20-15,21-21 0,-21 0 16,21 22-16,0-22 0,0 21 0,0-21 15,0 22-15,0-22 16,0 0-16,0 21 0,0-21 0,0 1 16,0 20-16,0-21 0,21 0 15,0 0-15,1-21 16,-1 0-16,21 0 0,-21 0 0,0 0 16,22 0-16,-22 0 0,0-21 15,0 0-15,0 0 0,22 0 0,-22-22 16,0 22-16,-21 0 0,21 0 15,0-21-15,-21 20 0,22 1 0,-22 0 16,0 42 15,0 0-31,-22-21 16,22 22-16,-21-1 0,21 0 16,0 0-16,0 0 0,0 0 15,0 1-15,0-44 31,0 1-15</inkml:trace>
  <inkml:trace contextRef="#ctx0" brushRef="#br0" timeOffset="12684.51">18161 423 0,'0'0'0,"0"-21"0,0-21 31,-21 42 0,21 21-15,-21 0-1,21 0-15,-22-21 16</inkml:trace>
  <inkml:trace contextRef="#ctx0" brushRef="#br0" timeOffset="12863.75">17526 593 0,'0'0'0,"-21"21"0,42-21 47,0 0-47,21 0 0,-20 0 16,20 0-16,0 0 0,1 0 0,20 0 15,-21 0-15,1 0 0,-1 0 0,0 0 16,1 0-16,-1 0 0</inkml:trace>
  <inkml:trace contextRef="#ctx0" brushRef="#br0" timeOffset="13303.67">18394 593 0,'0'0'0,"0"21"16,0 0-1,0 0-15,0 0 16,0 1-16,0-1 0,0 0 15,0 0-15,-21 0 0,21 0 0,0 1 16,0-1-16,0 0 16,-22 0-16,1-21 15,0 0 1,0 0 0,21-21-1,0 0-15,0 0 0,0-1 16,0 1-16,0 0 0,21 0 0,0 0 15,0-22-15,22 22 0,-22 0 16,21 0-16,-21 0 0,22 0 0,-1 21 16,0-22-16,1 22 0,-1 0 15,0 0-15,1 0 0,-1 0 0,-21 22 16,22-22-16,-22 21 0,0 0 16,0 0-16,0 0 0,-21 0 0,0 1 15,0-1-15,0 0 0,0 0 0,0 0 16,-21 0-16,0 1 0,0-1 15,0-21-15,21 21 0,-22 0 16,1-21-16,42 0 31,1 0-15</inkml:trace>
  <inkml:trace contextRef="#ctx0" brushRef="#br0" timeOffset="13916.64">19643 593 0,'0'0'0,"-22"-64"31,1 64-31,0-21 0,-21 21 16,21 0-16,-22 0 0,1 0 0,0 21 16,-1 0-16,22-21 0,-21 22 0,-1-1 15,22 0-15,-21 0 0,21 0 16,0 0-16,-1 1 0,22-1 0,-21 0 15,21 0-15,0 0 0,0 0 16,0 1-16,21-1 0,1-21 0,20 21 16,-21-21-16,0 0 0,22 0 15,-22 0-15,21 0 0,0 0 0,1 0 16,-22-21-16,21 0 0,-21-1 16,22 22-16,-22-21 0,0 0 15,0 0-15,0 0 0,-21 0 0,0-1 16,22 1-16,-22 0 0,21 21 15,-21-21-15,0 42 32,-21 0-32,-1-21 15,22 21-15,-21 1 0,0 20 0,0-21 16,0 21-16,0-20 0,-1 20 16,1 0-16,21 22 0,-21-22 0,0 0 15,0 22-15,21-22 0,0 22 16,0-22-16,0 22 0,0-1 0,0 1 15,0-1-15,0 1 0,0-22 16,0 21-16,0 1 0,0-1 16,0 1-16,0-22 0,0 22 0,-21-22 15,-1 0-15,1 1 0,0-22 0,0 0 16,0 21-16,0-20 0,-22-1 16,1-21-16,0 21 0,20-21 0,-20 0 15,0 0-15,-1 0 0,1 0 0,21 0 16,-21-21-16,20 0 0,-20-1 15,21 22-15,-21-42 0,20 21 0,1 0 16,0-22-16,0 22 0,21-21 0,0 0 16,0-1-16,-21-20 0,21 20 15</inkml:trace>
  <inkml:trace contextRef="#ctx0" brushRef="#br0" timeOffset="15139.66">20870 635 0,'0'0'0,"21"0"0,1 0 0,-1 0 15,0 0 1,-21-21 0,0 0-16,0 0 15,0-1-15,0 1 0,0 0 16,0 0-16,-21 0 0,0 0 16,-1-1-16,-20 1 0,21 21 15,0 0-15,-22 0 0,22 0 0,-21 0 16,21 0-16,-22 21 0,1 1 15,21-1-15,-21 0 0,-1 0 0,22 21 16,0-20-16,0 20 0,0-21 16,-1 21-16,22-20 0,-21 20 0,21-21 15,0 0-15,0 0 0,0 22 16,21-22-16,1 0 16,20-21-16,-21 0 0,0 0 15,22 0-15,-22 0 0,21-21 16,0 21-16,1-21 0,-1 0 0,0-1 15,1 1-15,-1 0 0,-21 0 16,22-21-16,-22 20 0,0 1 0,-21 0 16,0 0-16,21 0 15,-21 0-15,0-1 0,0 1 0,0 0 16,0 42 0,0 0-1,0 1-15,0-1 0,0 0 16,0 0-16,0 21 0,0-20 15,0-1-15,0 0 0,0 0 0,0 0 16,0 0-16,0 1 0,21-22 16,0 21-16,1-21 0,-1 0 0,0 0 15,0 0-15,0 0 0,22 0 16,-22 0-16,0 0 0,21-21 0,-21-1 16,1 1-16,-1 0 0,0 21 0,-21-21 15,0 0-15,0 0 0,0-1 16,0 1-16,0 0 0,0 0 0,0 0 15,0 0-15,0 42 32,-21 0-17,21 0-15,0 0 0,0 0 16,0 1-16,0-1 0,0 0 0,0 0 16,0 0-16,0 0 0,0 1 15,0-1-15,0 0 16,0-42 31,0 0-47,0-1 0,0 1 15,21 0-15,-21-21 0,21 21 0,0-1 16,0 1-16,1 0 16,-1 0-16,0 0 0,0 0 0,21-1 15,-20 1-15,20 21 0,-21 0 16,0 0-16,22 0 0,-22 0 0,21 0 15,-21 21-15,0 1 0,1-1 0,-1 0 16,-21 0-16,0 0 0,21 22 16,-21-22-16,0 0 0,0 0 0,0 21 15,0-20-15,0-1 0,-21 0 16,21 0-16,-21-21 16,21 21-16,-22-21 0,1 0 15,42-21 16,1 21-15,-1-21-16,0 0 0</inkml:trace>
  <inkml:trace contextRef="#ctx0" brushRef="#br0" timeOffset="15685.98">22415 635 0,'43'-21'16,"-22"0"-16,-21 0 0,0-1 15,0 1-15,0 0 16,0 0-16,-21 21 16,21-21-16,-21 21 0,-1 0 15,1 0-15,-21 0 0,21 0 0,0 0 16,-1 21-16,-20 0 0,21 0 16,0 0-16,-22 1 0,22-1 0,0 0 15,0 21-15,0-21 0,21 1 16,0-1-16,-21 21 0,21-21 0,0 0 15,0 1-15,0-1 0,21 0 16,0 0-16,0 0 0,0-21 0,0 0 16,1 0-16,20 0 0,-21 0 15,21 0-15,-20-21 0,20 21 16,0-21-16,1-21 0,-1 20 0,0 1 16,-21-21-16,22 21 0,-1-22 15,-21 22-15,22-21 0,-22 0 0,0-1 16,21 1-16,-21 0 0,-21-1 15,22 1-15,-22 0 0,21-1 0,-21 22 16,0 0-16,0 0 0,0 0 16,-21 21-1,-1 21-15,1 0 0,0 21 16,0 1-16,0-1 0,0 0 0,-1 1 16,22-1-16,0 0 0,-21 1 15,21-1-15,0 0 0,0-21 16,0 22-16,0-22 0,21 21 0,-21-21 15,43 1-15,-22-1 0,0 0 16,21-21-16,1 21 0,-1-21 0,0 0 16,1 0-16,-1 0 0,43 0 15,-43-21-15,-21 0 0,22 21 16,-22-21-16</inkml:trace>
  <inkml:trace contextRef="#ctx0" brushRef="#br0" timeOffset="16955.99">593 2032 0,'0'0'0,"0"21"31,42-21 0,-21 0-31,0 0 0,0-21 16,22 0-16,-22 21 0,0-21 15,21 0-15,-20-1 0,-1 22 16,-21-21-16,0 0 0,21 0 0,-21 0 16,0 0-1,-21 21-15,0-22 16,-1 22-16,1 0 0,-21 0 15,0 0-15,20 22 0,-20-22 0,0 21 16,21 0-16,-1 21 0,-20-21 16,42 1-16,0 20 0,-21-21 0,21 0 15,0 22-15,0-22 0,0 0 16,21 0-16,-21 0 0,21 0 16,0-21-16,1 22 0,20-1 0,-21-21 15,0 0-15,0 0 0,22 0 16,-22 0-16,0 0 0,0 0 0,0 0 15,1 0-15,-22-21 32,-43 21-32,22 0 15,-21 0-15,21 0 0,-22 0 0,1 0 16,-22 21-16,22-21 0,0 21 16,-1 0-16,1 0 0,21 0 0,-21 22 15,20-22-15,1 21 0,0-21 16,0 22-16,21-1 0,-21-21 15,21 22-15,0-22 0,0 0 0,21 0 16,0 0-16,0 0 0,0-21 16,22 0-16,-1 0 0,-21 0 0,22 0 15,-1 0-15,0 0 16,1 0-16,20-21 0,-42 0 0,22 0 16,-1 0-16,0 21 0</inkml:trace>
  <inkml:trace contextRef="#ctx0" brushRef="#br0" timeOffset="17187.48">1058 2265 0,'0'0'0,"0"-21"0,0 42 47,0 0-47,0 0 15,21 0-15,1 1 0,-1-1 0,-21 21 16,21-21-16,-21 0 0,21 22 15,-21-22-15,0 0 0,21 0 0,-21 0 16,21 1-16,-21-1 0,22-21 16,-22 21-16,21-21 15,0 0-15,0-21 16,0 21-16</inkml:trace>
  <inkml:trace contextRef="#ctx0" brushRef="#br0" timeOffset="17419.16">1439 2244 0,'-21'0'15,"0"21"-15,0 0 16,0 0-16,-22 0 0,22 1 16,0 20-16,-21-21 0,20 21 15,-20 1-15,21-22 0,0 21 0,0-21 16,-1 22-16,22-22 0,-21 0 15,21 0-15,21-21 16,1 0-16,-1 0 16,0 0-16,21-21 0,-21 0 15,22 0-15</inkml:trace>
  <inkml:trace contextRef="#ctx0" brushRef="#br0" timeOffset="17735.99">1799 2223 0,'0'0'0,"0"-22"16,0 44 15,-21-1-31,21 0 16,0 0-16,0 21 0,0-20 0,0 20 16,-21 0-16,21 1 15,-21-1-15,21 21 0,0-20 0,0 20 16,-22-20-16,22 20 0,-21 1 15,21-22-15,0 21 0,0 1 0,0-1 16,-21-20-16,21 20 0,-21 1 16,21-1-16,-21-20 0,21 20 0,0-21 15,-21 1-15,21-1 0,-22 0 16,1-20-16,21 20 0,0-21 16,-21-21-16,21-21 15,0 0-15,0-22 16,0 1-16,0 0 0</inkml:trace>
  <inkml:trace contextRef="#ctx0" brushRef="#br0" timeOffset="18071.56">1651 2477 0,'0'-43'0,"0"86"0,0-107 0,0 22 15,0 21-15,0-1 0,0 1 16,21 0-16,-21 0 0,21 0 0,0 0 15,-21-1-15,22 1 0,20 0 16,-21 21-16,0-21 0,22 21 0,-22 0 16,21 0-16,-21 0 0,22 0 15,-22 0-15,0 21 0,0 0 16,0 0-16,-21 1 0,0 20 16,0-21-16,0 0 0,0 22 0,-21-22 15,0 21-15,-21-21 0,20 0 16,-20 22-16,21-22 0,-21 0 0,20-21 15,-20 21-15,21 0 0,0-21 16,0 0-16,21-21 31,0 0-31,21 0 16,0 0-16,0 0 16,0-1-16</inkml:trace>
  <inkml:trace contextRef="#ctx0" brushRef="#br0" timeOffset="18351.93">2540 1863 0,'0'0'0,"0"-21"0,-21 21 32,0 0-32,-1 21 15,1 21-15,21-21 0,0 22 16,-21-22-16,0 21 0,21 0 0,0 1 15,-21-22-15,0 21 16,21 1-16,-22-1 0,22-21 0,0 21 16,-21-20-16,21 20 0,-21-21 15,21 0-15,0 0 0,0 1 0,0-1 16,21-21 0,0 0-16,1 0 0,-1 0 15,21-21-15,0 21 0,-20-22 16</inkml:trace>
  <inkml:trace contextRef="#ctx0" brushRef="#br0" timeOffset="19087">3238 2180 0,'0'0'0,"0"-21"0,0 0 0,0 0 15,0 0-15,-21 21 16,0 0-16,0-22 0,0 22 0,0 0 15,-1 0-15,1 0 0,0 0 16,0 0-16,0 22 0,0-1 0,-1 0 16,1 0-16,0 0 0,0 0 15,-21 1-15,42 20 0,-22-21 0,1 21 16,21-20-16,-21-1 0,21 21 16,0-21-16,0 0 0,0 1 15,0-1-15,21-21 16,0 0-16,1 0 15,-1 0-15,0 0 0,0 0 0,0 0 16,22-21-16,-22-1 0,0 1 16,0 0-16,0 0 0,0 0 0,1 0 15,-1-1-15,0-20 0,0 21 16,0-64 0,-21 43-16,0 21 0,0 42 46,0 0-30,0 0-16,0 0 0,0 1 0,0-1 16,0 21-16,0-21 0,0 0 15,0 1-15,0-1 0,0 0 16,0 0-16,0 0 0,21 0 0,1-21 16,-22 22-16,21-22 0,0 0 15,0 0-15,0 0 0,0 0 16,1 0-16,-1-22 0,0 1 15,0 0-15,0 0 0,0 0 0,1 0 16,-1-1-16,0 1 0,-21 0 16,0 0-16,0-21 0,0 20 0,0 1 15,0 0-15,0 42 32,0 0-17,0 1-15,0-1 0,-21 0 16,21 0-16,0 0 0,0 0 0,0 1 15,0-1-15,0 0 0,0 0 16,-21 0-16,21 0 0,21-42 47,-21 0-31,0 0-16,0 0 15,0 0-15</inkml:trace>
  <inkml:trace contextRef="#ctx0" brushRef="#br0" timeOffset="19264.02">3556 2011 0,'0'0'0,"-42"0"31,42 21-15,0 0-1,0 0-15,0 1 16,21-22-1,0 21-15,0-21 16,0 0-16,22 21 0</inkml:trace>
  <inkml:trace contextRef="#ctx0" brushRef="#br0" timeOffset="19723.38">3958 2138 0,'0'21'31,"0"0"-31,0 0 16,0 1-16,-21-1 16,21 0-16,0 0 15,0 0-15,0 0 0,0 1 0,-21-1 16,21 0-16,0 0 0,-21 0 16,21 0-16,0 1 0,0-1 15,-22-21 1,22-21 15,0-1-31,0 1 0,0 0 16,0-21-16,0 21 0,0-1 0,0 1 15,22 0-15,-22-21 0,21 21 16,0-1-16,0 1 0,0-21 0,22 42 16,-22-21-16,0 0 15,21 21-15,-21 0 0,1 0 0,20 0 16,-21 0-16,0 0 0,0 21 0,1 0 15,-1 0-15,0 0 0,-21 0 16,21 1-16,-21-1 0,0 21 0,0 0 16,0-20-16,0-1 15,-21 0-15,0 0 0,0 0 0,-1-21 16,22 21-16,0 1 0,-21-22 16,0 0-16</inkml:trace>
  <inkml:trace contextRef="#ctx0" brushRef="#br0" timeOffset="20251.82">5948 1884 0,'0'0'15,"0"-21"-15,0 0 0,0-1 16,-21 22-16,21-21 0,-22 21 16,22 21 15,-21-21-31,21 43 0,0-22 15,-21 0-15,21 21 0,0 1 16,-21-1-16,21 0 0,0 1 0,-21-22 16,21 21-16,-21 1 0,-1-1 15,22 0-15,0-21 0,-21 22 0,0-22 16,21 0-16,-21 21 0,21-20 0,0-1 16,0-42 30,0-1-46,0 1 0</inkml:trace>
  <inkml:trace contextRef="#ctx0" brushRef="#br0" timeOffset="20959.71">5588 2138 0,'0'0'0,"-21"0"0,0 0 0,-1 0 16,22 21-1,22-21 17,-1 0-32,0 0 15,21 0-15,-21 0 0,22 0 16,-1 0-16,22 0 0,-22-21 0,0 21 16,22-21-16,-22 0 0,22-1 15,-22 22-15,0-21 0,1 0 0,-1 0 16,0 0-16,-21-22 0,1 22 15,-1 0-15,0 0 0,0 0 16,-21 0-16,0-1 0,0 1 0,-21 21 16,0 0-1,0 0-15,-1 0 0,1 0 16,0 21-16,21 1 0,0-1 16,-21 0-16,21 0 0,0 21 0,-21 1 15,21-22-15,0 21 0,0 1 16,0-22-16,0 21 0,0-21 15,0 22-15,0-22 0,0 0 0,0 42 16,-21-41-16,21-1 16,0 0-16,0 0 0,0-42 47,0 0-47,0 0 15,0-1-15,0 1 16,0 0-16,21 0 0,-21-21 15,21 20-15,-21 1 0,21 0 0,0 0 16,0 0-16,1 0 0,-1-1 16,21 1-16,-21 21 0,22 0 0,-22 0 15,21 0-15,-21 0 0,22 0 16,-22 21-16,21-21 0,-21 22 0,0-1 16,1 0-16,-22 0 0,0 21 15,0-20-15,0-1 0,0 0 16,0 0-16,0 0 0,-22 0 0,1 1 15,0-1-15,21 0 16,-21-21-16,21-21 47,0 0-31,0-1-16,21 1 0,0 0 15</inkml:trace>
  <inkml:trace contextRef="#ctx0" brushRef="#br0" timeOffset="21659.93">6985 2180 0,'-21'0'31,"42"0"1,0 0-32,0 0 15,0 0-15,1-21 16,-1 21-16,0-21 0,0 0 16,0 21-16,0-21 0,-21-1 15,0 1-15,0 0 0,0 0 16,0 0-16,0 0 0,0-1 15,-21 22-15,0 0 16,0 0-16,-21 0 0,20 0 16,1 22-16,0-1 0,0 0 15,0 0-15,0 21 0,-1-20 0,1-1 16,21 21-16,0-21 0,0 22 16,0-22-16,0 0 0,0 0 15,0 0-15,0 0 0,21 1 0,1-1 16,-1-21-16,0 0 0,21 21 15,-21-21-15,1 0 0,20 0 0,-21 0 16,21-21-16,-20 21 0,-1-21 0,21-1 16,-21 1-16,0 0 0</inkml:trace>
  <inkml:trace contextRef="#ctx0" brushRef="#br0" timeOffset="22367.82">8742 2053 0,'106'-63'16,"-64"42"-16,-21-1 15,0 1-15,0 21 0,1-21 0,-22 0 16,0 0-16,0 0 0,0-1 16,0 1-16,0 0 0,0 0 15,-22 21-15,1 0 0,0-21 16,-21 21-16,21 0 0,-22 0 16,1 0-16,0 21 0,-1-21 0,1 21 15,0 0-15,-1 0 0,22 1 16,0-1-16,0 21 0,0-21 0,21 0 15,0 1-15,0-1 0,0 21 16,0-21-16,21 0 0,0 1 0,0-1 16,0 0-16,0 0 0,22 0 0,-22 0 15,21 1-15,-21-1 0,22 0 16,-22-21-16,0 21 0,0 0 0,-21 0 16,0 1-16,0-1 0,0 0 15,-21 0-15,0-21 0,0 21 0,-22 0 16,1 1-16,0-22 0,-1 0 0,1 21 15,0-21-15,-1 0 16,1 0-16,0 0 0,-1 0 0,22 0 16,-21-21-16,0-22 0,20 43 15,22-21-15,0 0 0,-21 0 16,21 0-16,0-1 0,0 1 0,0 0 16,0 0-16,21 0 0,1 21 15,-1-21-15,0-1 0,21 22 0,-21-21 16,22 0-16,-1 21 0,0-21 0,1 21 15</inkml:trace>
  <inkml:trace contextRef="#ctx0" brushRef="#br0" timeOffset="22619.96">9313 1799 0,'0'21'16,"-21"22"-1,21-22-15,-21 0 0,0 21 0,21-20 16,-21 20-16,-1-21 0,1 21 16,0-20-16,0 20 0,0-21 0,21 21 15,-21-20-15,-1 20 0,1-21 16,0 0-16,21 0 0,0 1 16,0-1-16,-21 0 0,21 0 15,21-21 1,0-21-16,0 0 15,1 21-15</inkml:trace>
  <inkml:trace contextRef="#ctx0" brushRef="#br0" timeOffset="22816.63">9017 2201 0,'21'0'46,"0"0"-46,0 0 16,1 0-16,20 0 0,-21 0 16,0 0-16,22 0 0,-22-21 15,21 21-15,-21 0 0,22 0 0,-22 0 16,21 0-16,-21-21 0,0 21 0</inkml:trace>
  <inkml:trace contextRef="#ctx0" brushRef="#br0" timeOffset="23397.4">9800 2328 0,'21'0'0,"-21"-21"16,0 0 0,21 0-16,1 0 15,-22 0-15,0-1 16,0 1-16,0 0 0,0 0 15,0 0-15,-22 0 16,1-1-16,0 22 0,0 0 0,0-21 16,0 21-16,-1 0 0,-20 0 15,21 0-15,-21 21 0,-1 1 16,22-1-16,0 0 0,0 0 16,0 0-16,-1 0 0,1 1 15,0-1-15,21 0 0,0 0 0,-21 21 16,21-20-16,0-1 0,0 0 15,0 0-15,21-21 16,0 0-16,0 0 16,1 0-16,20 0 0,-21-21 15,0 0-15,22 0 0,-22 21 0,21-22 16,-21 1-16,22 0 0,-22 0 0,0 0 16,21 0-16,-21-1 0,1-20 15,-1 21-15,-21 0 0,0 0 0,21-1 16,-21 1-16,0 0 0,0 0 15,0 42 17,-21 0-32,21 0 0,-21 1 15,21-1-15,0 0 0,0 21 0,0-21 16,0 1-16,0 20 0,0-21 0,0 0 16,0 0-16,0 1 0,0-1 15,0 0-15,21 0 0,0-21 16,0 0-16,0 0 15,22 0-15,-22-21 0,21 0 0,-21 21 16,22-21-16,-1-1 0,0 1 0</inkml:trace>
  <inkml:trace contextRef="#ctx0" brushRef="#br0" timeOffset="23651.64">10541 1820 0,'0'0'0,"0"-42"0,0 0 0,0 21 0,0-1 16,0 1-16,0 0 0,0 0 15,-21 21 1,21 21-16,0 0 0,-21 0 16,-1 22-16,1-1 0,21 0 0,-21 1 15,21-1-15,0 0 0,-21 1 0,0-1 16,21 0-16,-21 1 0,-1-1 16,22 0-16,0-20 0,0-1 15,-21 21-15,21-21 0,0 0 0,0 1 16,21-22 15,1 0-31,-22-22 0,21 1 0,0 21 16</inkml:trace>
  <inkml:trace contextRef="#ctx0" brushRef="#br0" timeOffset="23852.01">10202 2053 0,'0'0'0,"-21"0"0,21 21 32,21-21-32,0 0 15,1 0-15,-1 0 0,0 0 0,0 0 16,21 0-16,-20 0 0,20 0 16,0 0-16,-21 0 0,22 0 0,-1 0 15,-21 0-15,22 0 0,-22 0 16</inkml:trace>
  <inkml:trace contextRef="#ctx0" brushRef="#br0" timeOffset="25579.52">10626 2138 0,'0'0'0,"0"21"0,21-21 31,0 0-31,0 0 15,0 0-15,22-21 16,-22 0-16,0 21 0,0-21 0,0 21 16,0-22-16,1 1 0,-1 21 15,0-21-15,-21 0 0,0 0 16,0 0-16,-21 21 31,0 0-31,-1 0 0,1 0 0,0 21 16,0-21-16,0 21 0,-22 0 0,22 0 15,21 0-15,-21 22 0,0-22 16,21 0-16,-21 0 0,21 0 0,0 1 16,0-1-16,0 0 0,0 0 15,21 0-15,0 0 0,0-21 16,0 0-16,1 0 0,-1 0 0,21 0 16,-21 0-16,22 0 0,-1 0 15,0 0-15,1-21 0,-1 21 0,-21-21 16,21 0-16,1 21 0,-22-21 0,0 0 15,0-1-15,0 1 16,1 0-16,-22 0 0,0 0 0,0 0 16,0-1-16,0 1 0,0 0 0,0 0 15,-22 21 1,1 0-16,21 21 16,0 0-16,0 0 15,-21 1-15,21-1 0,0 0 0,-21 0 16,21 0-16,0 0 0,0 1 0,0-1 15,0 0-15,-21-21 0,21 21 16,0 0-16,-21-21 0,21 21 0,0-42 63,0 0-63,21 21 0,0-21 15,-21 0-15,21 0 0,0-1 16,-21 1-16,21 0 0,1 0 0,-1 0 15,0 0-15,0-1 0,-21 1 16,21 0-16,0 21 0,1 0 0,-1 0 16,0 0-16,0 0 15,-21 21-15,0 0 0,21 1 16,-21-1-16,0 0 0,21 0 0,-21 0 16,0 0-16,0 1 0,0-1 0,0 0 15,0 0 1,0 0-16,0 0 0,22-21 47,-22-21-32,0 0-15,21 0 0,-21 0 16,0 0-16,21 21 0,0-22 16,0-20-16,-21 21 0,21 0 0,1 0 15,-1-1-15,0 1 0,0 0 16,0 21-16,-21-21 0,21 21 15,1 0-15,-1 0 0,0 0 16,0 0-16,0 0 16,-21 21-16,21 0 0,-21 0 0,0 1 15,0-1-15,0 0 0,0 0 0,0 0 16,0 0-16,0 1 0,0-1 16,0 0-16,0 0 0,-21 0 0,21 0 15,0 1-15,0-1 16,21-21-1,1 0-15,-1 0 0,0 0 0,21 0 16,-21 0-16,1 0 0,20 0 0,0-21 16,1-1-16,-22 22 15,21-21-15,0 0 0,-20 0 0,20 0 16,0-22-16,-21 22 0,1 0 16,-1 0-16,0-21 0,-21 20 15,0 1-15,0 0 0,0 0 16,0 0-16,-21 21 15,0 0-15,-1 21 0,1 0 16,0-21-16,0 21 0,0 0 0,0 22 16,21-22-16,0 0 0,-22 0 15,22 0-15,0 1 0,0-1 0,0 0 16,0 0-16,0 0 0,0 0 16,22 1-16,-1-22 15,0 0-15,0 0 0,0 0 0,22 0 16,-22 0-16,0 0 0,21 0 15,-21 0-15,22 0 0,-22-22 0,21 1 16,-21 21-16,1-21 0,20 0 0,-21 0 16,0 0-16,-21-1 0,21-20 15,1 21-15,-22 0 0,0 0 0,0-1 16,0 1-16,21 0 0,-21 42 47,0 0-47,-21 1 0,21-1 15,-22 0-15,22 0 16,0 21-16,-21-42 0,21 22 0,-21-1 16,21 0-16,0 0 0,0 0 15,-21-21-15,21 21 16,0-42 15,0 0-15,0 0-16,21 0 0,-21 0 15,21-1-15,0 1 0,1 0 16,-1 0-16,0 0 0,21-22 16,-21 22-16,22 0 0,-22 0 0,21 0 15,1 0-15,-22 21 0,21 0 0,-21 0 16,22 0-16,-22 0 0,0 0 16,0 21-16,0 0 0,0 0 0,-21 0 15,22 0-15,-22 22 0,21-22 16,-21 0-16,0 0 0,0 0 0,0 22 15,0-22-15,-21-21 0,-1 21 0,22 0 16,-21 0-16,21 1 16,21-22 15,-21-22-15,22 22-16,-1-21 0,0 0 0</inkml:trace>
  <inkml:trace contextRef="#ctx0" brushRef="#br0" timeOffset="25852.22">13631 1693 0,'0'0'0,"-21"-21"32,21 42-32,-21-21 0,0 43 0,21-22 15,-21 0-15,-1 21 0,1-20 0,0 20 16,0 0-16,0 1 0,21-1 15,-21-21-15,-1 21 0,1-20 0,0 20 16,0-21-16,21 0 0,0 22 16,0-22-16,0 0 0,0 0 15,0 0-15,21-21 16,21 0-16,-20 0 16,-1 0-16,0 0 0,0-21 15,0 21-15,22-21 0,-22 0 0,0 0 16</inkml:trace>
  <inkml:trace contextRef="#ctx0" brushRef="#br0" timeOffset="26019.83">13398 1926 0,'0'0'0,"-21"64"31,42-64-31,1 0 15,-1 0-15,0 0 0,0 0 0,0 0 16,22 0-16,-22 0 0,21 0 0</inkml:trace>
  <inkml:trace contextRef="#ctx0" brushRef="#br0" timeOffset="26503.99">15600 1969 0,'0'0'0,"21"-22"31,-21 44-15,0-1-16,0 0 0,0 0 16,-21 0-16,0 0 0,21 1 15,0 20-15,-22-21 0,22 0 16,-21 0-16,0 1 0,21-1 16,0 0-16,-21-21 15,21 21-15,0-42 31</inkml:trace>
  <inkml:trace contextRef="#ctx0" brushRef="#br0" timeOffset="26679.92">15557 1884 0,'0'0'0,"0"-85"31,0 64-31,0 42 62,22-21-62,-1 21 0,0 1 0,0-22 16</inkml:trace>
  <inkml:trace contextRef="#ctx0" brushRef="#br0" timeOffset="27143.74">16023 1947 0,'0'64'31,"0"-43"-31,0 0 0,-21 0 0,21 1 16,-21-1-16,21 0 0,0 0 0,0 0 15,0 0-15,0 1 16,0-1-1,-21-21-15,-1 0 32,22-21-17,0-1 1,0 1-16,0 0 0,0 0 16,0 0-16,0 0 0,22-22 15,-1 22-15,0 0 0,0 0 0,0 0 16,0-1-16,1 1 0,-1 0 0,21 0 15,-21 0-15,22 21 0,-1 0 16,0 0-16,1 0 0,-1 21 0,0 0 16,1 0-16,-1 22 0,-21-22 15,0 0-15,0 21 0,-21-21 16,0 1-16,0-1 0,0 21 0,-21-21 16,0 0-16,21 1 0,-21-22 15,0 21-15,0 0 0,-1-21 16,22-21 15</inkml:trace>
  <inkml:trace contextRef="#ctx0" brushRef="#br0" timeOffset="27882.98">18076 2159 0,'21'0'16,"1"0"-1,-1-21-15,0 0 16,0 21-16,0-21 0,0-1 16,-21 1-16,22 21 0,-22-21 15,0 0-15,0 0 0,0 0 16,0-1-16,0 1 0,-22 0 0,1 0 15,0 21-15,0-21 0,0 0 16,0 21-16,-22 0 0,22 0 0,-21 0 16,-1 21-16,1 0 0,0 0 15,21 21-15,-22-20 0,1 20 0,21-21 16,-22 21-16,22 1 0,21-22 16,-21 21-16,21-21 0,0 1 15,0 20-15,0-21 0,0 0 16,21 0-16,0-21 0,1 0 15,-1 0-15,0 0 0,21 0 0,-21 0 16,1 0-16,20 0 0,0-21 0,-21 0 16,22 21-16,-1-21 0,0 0 15,-20-22-15,20 22 0,0 0 0,-21-21 16,1-1-16,-1 22 0,0-21 16,21 0-16,-42-22 0,21 22 0,1-1 15,-22 1-15,0 0 0,0-1 16,0 1-16,0 21 0,0-21 0,0 20 15,0 1-15,0 42 32,0 22-32,0-22 0,-22 21 0,22 1 15,-21-1-15,21 0 0,-21 22 16,21-22-16,0 0 0,-21 1 0,21-1 16,-21-21-16,21 22 0,0-22 15,0 0-15,0 0 0,0 0 0,0 0 16,0 1-16,21-22 0,0 0 15,0 0-15,0 0 0,1 0 16</inkml:trace>
  <inkml:trace contextRef="#ctx0" brushRef="#br0" timeOffset="28488.01">18648 2117 0,'0'0'15,"21"0"1,0 0-16,0-21 15,0 21-15,-21-22 16,22 22-16,-1 0 0,0-21 0,0 21 16,0-21-16,0 21 0,-21-21 0,22 0 15,-1 21-15,-21-21 0,21 21 16,-21-22-16,0 1 16,0 0-1,-21 21-15,0 0 0,-1 0 0,1 0 16,0 21-16,-21 0 0,21 1 0,-1-1 15,-20 0-15,21 0 0,0 0 16,0 0-16,-1 1 0,22-1 0,0 0 16,-21 0-16,21 0 0,0 0 15,0 1-15,0-1 0,21 0 16,1-21-16,-1 21 0,21-21 16,-21 0-16,0 0 0,22 0 15,-22 0-15,21 0 0,1 0 0,-22-21 16,21 0-16,0 21 0,-20-21 15,20-1-15,0 1 0,-21 0 16,22 0-16,-22-21 0,21 20 0,-21-20 16,1 21-16,-1-21 0,0-1 15,-21 1-15,21-43 0,0 64 16,-21-21-16,0 21 0,0-1 16,0 1-16,0 0 0,0 42 31,0 22-31,0-22 0,-21 21 0,21 0 15,-21-20-15,0 20 0,21 0 0,-21 1 16,21-1-16,0-21 0,0 21 16,-22-20-16,22 20 0,-21-21 0,21 0 15,0 0-15,0 1 0,0-1 16,0 0-16,21-21 31,1 0-31,-1 0 16,-21-21-16,21 21 0</inkml:trace>
  <inkml:trace contextRef="#ctx0" brushRef="#br0" timeOffset="28672">19071 2032 0,'0'0'0,"-21"0"0,42 0 46,0 0-46,0 0 0,22 0 16,-22 0-16,21 0 0,1 0 0,-1 0 16,0-21-16,1 21 0,20 0 15,-21 0-15,1 0 0</inkml:trace>
  <inkml:trace contextRef="#ctx0" brushRef="#br0" timeOffset="29407">20066 2053 0,'0'-21'16,"0"0"-1,0 0-15,0 0 0,0-1 16,0 1-16,-21 0 0,0 21 0,-1-21 16,22 0-16,-21 21 0,0 0 15,0-21-15,0 21 0,-22 0 16,22 0-16,0 0 0,-21 21 0,-1 0 15,22 0-15,-21 0 0,21 0 0,-22 1 16,22 20-16,0-21 0,-21 0 16,21 22-16,-1-22 0,22 0 15,0 0-15,-21 0 0,21 0 0,0 1 16,0-1-16,0 0 16,21-21-16,1 0 0,-1 0 0,0 0 15,21 0-15,1 0 0,-22 0 16,21 0-16,0 0 0,1-21 0,-1 21 15,0-21-15,1-1 0,-1 1 0,-21 0 16,0 0-16,22 0 0,-22 0 16,0-22-16,0 22 0,-21 0 0,21 0 15,-21 0-15,22-1 0,-22 1 16,0 0-16,0 42 31,0 0-15,-22 1-16,1 20 0,21-21 0,-21 0 15,21 0-15,0 1 0,0-1 16,0 0-16,0 0 0,0 0 0,0 0 16,0 1-16,0-1 15,21-21-15,0 21 16,1-21-16,20 0 0,-21 0 0,0 0 16,22 0-16,-1-21 0,-21 21 15,21-21-15,-20-1 0,20 22 0,-21-21 16,0 0-16,22 0 0,-22 0 15,0 0-15,0-1 0,0 1 0,-21 0 16,21 21-16,-21-21 16,0 42-1,0 0 1,-21 0-16,0-21 0,21 22 16,0-1-16,-21 0 0,0 0 0,21 0 15,0 0-15,-21 1 16,21-1-1,21-21 1,0 0 0,0 0-16,0-21 0</inkml:trace>
  <inkml:trace contextRef="#ctx0" brushRef="#br0" timeOffset="29819.3">20849 1715 0,'0'0'0,"-21"-22"0,21 1 0,-21 21 16,-22-21-16,22 21 0,0 0 16,0 0-16,-21 0 0,20 21 0,-20-21 15,21 21-15,0 1 0,0-1 16,-1 21-16,1-21 0,21 0 16,0 1-16,0-1 0,0 0 0,0 0 15,0 0-15,21 0 16,1-21-16,-1 0 0,21 22 0,-21-22 15,0 0-15,22 0 0,-22 0 16,21 0-16,-21 0 0,22-22 0,-22 22 16,0-21-16,0 0 0,0 0 15,1 0-15,-22 0 0,0-22 0,0 22 16,0 0-16,0-21 0,0 20 16,0 1-16,0 0 0,-22 0 0,1 0 15,0 0-15,-21 21 16,21 0-16,-1 0 0,1 0 0,-21 0 15,21 21-15,-22 0 0,22 0 16,0 0-16,0 0 0,0 22 16,21-22-16,-21 0 0,21 0 0,0 0 15,0 22-15,21-22 0,0-21 16,0 21-16,21-21 0,-20 0 0,20 21 16</inkml:trace>
  <inkml:trace contextRef="#ctx0" brushRef="#br0" timeOffset="30135.77">21484 1588 0,'0'0'16,"0"-22"-16,-21 22 0,0 0 16,0 0-16,-1 0 15,1 22-15,0-1 0,0 21 16,0-21-16,0 22 0,21-22 0,-22 21 15,1 0-15,0 1 0,0-1 16,21 0-16,-21 1 0,21-22 0,-21 21 16,21-21-16,0 22 0,0-22 15,0 21-15,0-21 0,0 1 0,0-1 16,0 0-16,21 0 0,0 0 16,0-21-16,0 0 15,0 0-15,1 0 0,-1 0 16,0 0-16,0 0 0,0 0 0,22-21 15,-22 0-15,0 0 0,0 0 16,21 21-16</inkml:trace>
  <inkml:trace contextRef="#ctx0" brushRef="#br0" timeOffset="30567.24">22669 1842 0,'0'0'0,"-21"-22"15,0 1-15,0 0 0,0 0 16,0 21-16,-1-21 0,22 0 0,-21-1 16,0 1-16,21 0 0,-21 0 15,21 0-15,0 0 0,0-1 0,0 1 16,21 0-16,0 0 15,22 0-15,-22 21 0,21-21 0,0 21 16,1 0-16,-1 0 0,0 0 16,1 0-16,-1 0 0,0 0 0,-20 0 15,-1 0-15,0 21 16,0 0-16,-21 0 0,0 21 0,0-20 16,0 20-16,-21-21 0,0 21 15,0-20-15,-22 20 0,22-21 0,-21 21 16,-1-20-16,1 20 0,0-21 0,21 0 15,-22 0-15,1 1 0,21-1 16,0 0-16,-1 0 0,1 0 0,0 0 16,0 1-16,21-1 0,-21 0 15,21 0-15,0 0 0,0 0 16,21 1-16</inkml:trace>
  <inkml:trace contextRef="#ctx0" brushRef="#br0" timeOffset="31304.03">22415 2646 0,'0'0'0,"-21"21"0,0 0 0,21 0 16,-21-21-16,21 22 0,0-1 0,0 0 16,21-21-1,0 21-15,0-21 0,1 0 16,-1 0-16,0 0 0,0 0 0,21 0 15,-20-21-15,-1 21 16,0-21-16,0 0 0,-21-1 0,21 22 16,-21-21-16,0 0 0,0 0 15,0 0-15,0 0 0,0-1 0,-21 22 16,0 0-16,0 0 16,0 0-16,-1 0 0,1 22 15,0-1-15,0 0 0,21 0 0,-21-21 16,21 21-16,-21 0 0,21 1 15,0-1 1,21-21 0,0 0-16,0 0 0,0 0 15,0 0-15,1-21 16,-1 21-16,-21-22 0,0 1 16,0 0-16,0 0 0,0 0 15,-21 21 1,-1 0-1,1 0-15,0 0 0,21 21 16,-21 0-16,21 0 16,-21-21-16,21 21 0,0 1 15,0-44 63,0 1-46,0 0 124</inkml:trace>
  <inkml:trace contextRef="#ctx0" brushRef="#br0" timeOffset="37527.69">381 4001 0,'0'0'0,"0"-22"0,-21 1 16,21 0-16,0 0 0,0 0 15,0 0-15,0-1 0,0 1 16,-21 0-16,21 0 0,-22 0 16,22 0-16,-21 21 31,0 0-31,21 21 15,0 0-15,0 0 16,0 21-16,0-20 0,0 20 16,0 21-16,0-20 0,0 20 0,0-20 15,0 20-15,0-21 0,0 22 16,0-22-16,0 1 0,0-1 16,0 0-16,0 1 0,0-22 15,0 0-15,0 0 0,0 0 0,21-21 47,0-21-47,-21 0 0,22 0 16,-1 0-16</inkml:trace>
  <inkml:trace contextRef="#ctx0" brushRef="#br0" timeOffset="37811.69">783 3979 0,'0'0'0,"21"0"0,-21 22 16,-21-1 0,21 0-16,-21 0 0,0 21 15,0 1-15,-22-22 0,22 21 0,0 1 16,-21-1-16,20 0 0,1-21 16,-21 22-16,21-1 0,0-21 0,-1 0 15,1 22-15,0-22 0,0 0 16,0 0-16,21-42 47,21 0-47,0 0 15,0 0-15,0-1 0,1 1 16,-22-21-16,21 21 0</inkml:trace>
  <inkml:trace contextRef="#ctx0" brushRef="#br0" timeOffset="38048.85">698 3979 0,'0'0'0,"22"-21"16,-1 21-16,0 21 16,-21 1-16,21-1 0,-21 21 15,21-21-15,-21 22 0,21-22 0,-21 21 16,0 0-16,22 1 16,-22-1-16,21-21 0,-21 22 0,0-1 15,0-21-15,21 21 0,-21-20 16,21-1-16,-21 0 0,0 0 0,0 0 15,21-21 1,0 0-16,-21-21 16,0 0-16,22 0 15,-22 0-15,21-1 0</inkml:trace>
  <inkml:trace contextRef="#ctx0" brushRef="#br0" timeOffset="38307.85">1037 3810 0,'0'0'0,"0"-21"16,0 42 0,0 0-1,0 22-15,0-22 0,0 21 16,0 22-16,0-22 0,0 0 0,0 22 16,0-22-16,0 22 0,0-22 15,0 0-15,-21 22 0,0-43 0,21 21 16,0 1-16,0-22 0,-21 0 15,21 21-15,0-21 0,21-21 47,-21-21-47,21 0 0,-21 0 16,21 21-16</inkml:trace>
  <inkml:trace contextRef="#ctx0" brushRef="#br0" timeOffset="38680.43">1164 4403 0,'21'0'15,"0"0"-15,1 0 16,-1 0-16,0-21 16,0 21-16,0-22 0,22 22 15,-22-21-15,0 0 0,0 0 16,0 0-16,-21 0 0,0-1 0,0 1 15,0 0-15,-21 21 32,0 0-32,0 0 0,0 21 15,-22 0-15,22 1 0,0-1 0,0 21 16,0-21-16,21 22 0,0-22 16,-22 21-16,22-21 0,0 22 15,0-22-15,0 0 0,0 0 16,0 0-16,0 0 0,0 1 0,22-22 15,-1 0-15,0 0 0,0 0 16,0 0-16,22 0 0,-1 0 0,0-22 16,-21 22-16,43-21 0,-22 0 15,1-21-15,-22 21 0,21-1 0,0-20 16</inkml:trace>
  <inkml:trace contextRef="#ctx0" brushRef="#br0" timeOffset="39200.12">1884 3810 0,'0'-21'0,"0"42"0,-21-42 16,21 42-1,0 0-15,-22 0 16,22 22-16,0-22 0,0 21 16,0 22-16,0-22 0,0 0 0,0 1 15,0 20-15,0-20 0,0-1 16,0 0-16,0 1 0,0-22 0,0 21 15,0-21-15,0 0 0,-21 22 16,21-22-16,0 0 0,0-42 47,0 0-31,0 0-16,0-22 0,0 22 15,0 0-15,0-21 0,0 20 0,21-20 16,1 0-16,-22 21 0,21-22 15,0 22-15,0-21 0,0 21 16,0-1-16,1 22 0,-1-21 0,21 21 16,-21 0-16,0 0 0,1 0 15,20 21-15,-21 1 0,0-1 0,22 0 16,-22 0-16,0 0 0,0 0 16,-21 22-16,0-22 0,0 21 0,0-21 15,-21 22-15,-43-1 16,22 0-16,0-20 0,-1-1 15,1 0-15,0 0 0,-22 0 0,22-21 16,0 0-16,-1 21 0,1-21 16,21 0-16,0 0 0,-1 0 0,1 0 15,0 0-15,21-21 16,0 0-16,0 0 0,0 0 16</inkml:trace>
  <inkml:trace contextRef="#ctx0" brushRef="#br0" timeOffset="39739.44">2836 3768 0,'0'0'16,"0"-21"0,0 42 15,-21 0-31,21 0 0,0 0 0,-21 22 15,21-1-15,0 0 0,0 1 16,0 20-16,0-21 0,0 22 0,0-22 16,0 1-16,0-1 0,0 0 0,0 1 15,0-22-15,0 21 0,0-21 16,0 0-16,0 1 0,0-44 31,0 1-15,0 0-16,21 0 15</inkml:trace>
  <inkml:trace contextRef="#ctx0" brushRef="#br0" timeOffset="40148.22">2455 3810 0,'0'0'15,"-42"0"-15,21-21 0,-85-21 31,106 20-31,21 22 16,0-21-16,0 21 16,22 0-16,-1 0 0,0 0 15,22-21-15,21 21 0,-22 0 16,1 0-16,20 0 0,-20 21 0,-1-21 16,1 21-16,-22 1 0,22-1 15,-22 21-15,-21-21 0,21 22 0,-20-1 16,-22 0-16,0 1 0,0-1 0,0 0 15,-43 1-15,22-1 0,-21-21 16,-1 21-16,1 1 0,0-1 0,-22-21 16,1 22-16,20-22 0,-20 0 15,-1-21-15,22 21 0,0 0 0,-1-21 16,1 21-16,21-21 16,-21 0-16,20 0 0,1 0 0,0 0 15,0 0-15,0 0 0,21-21 31,21 0-31,0 21 0,0-21 16,0 21-16,22-21 0,-22 21 16</inkml:trace>
  <inkml:trace contextRef="#ctx0" brushRef="#br0" timeOffset="40791.51">3175 4233 0,'-21'0'0,"42"0"0,-63 0 0,42-21 15,-22 21-15,22-21 0,0 0 16,0 0-16,0 0 16,0-1-16,22 1 15,-1 21-15,0-21 0,0 21 0,0 0 16,22 0-16,-22 0 0,21 0 15,-21 0-15,22 21 0,-22 0 0,21 1 16,-21-1-16,0 0 0,22 0 16,-22 0-16,-21 0 0,0 22 0,0-22 15,0 0-15,0 0 0,0 0 16,0 1-16,0-1 0,-21 0 16,0 21-16,-1-42 15,22 21-15,-21-21 0,0 0 16,21-21-1,0 0-15,0 0 0,0 0 16,0 0-16,21-1 16,0 1-16,-21 0 0,22 0 0,-1 0 15,-21 0-15,21-1 0,0 1 16,0 0-16,0 0 0,1 0 0,-1 0 16,0 21-16,0-22 0,0 1 15,0 0-15,1 0 0,-1 21 16,0-21-16,0 21 0,0 0 15,0 0-15,-21 21 32,0 0-32,0 0 0,0 0 15,0 1-15,0-1 0,0 21 0,0-21 16,0 0-16,0 1 0,0-1 16,0 0-16,0 0 0,0 0 0,0 0 15,0 1-15,0-1 16,0 0-1,0-42 17,0 0-32,0-1 15,0 1-15</inkml:trace>
  <inkml:trace contextRef="#ctx0" brushRef="#br0" timeOffset="41139.58">4000 3768 0,'0'0'16,"-21"0"-16,0 0 0,0 0 16,0 0-1,21 21-15,0 0 16,0 0 15,21-21-31,0 0 0,0 0 16,0 0-16,1 0 0,-22-21 15,21 21-15,0-21 0,-21 0 16,0 0 0,0-1-16,-21 22 15,0 0-15,-1 0 0,1 0 16,0 0-16,0 0 16,0 0-16,21 22 0,0-1 15,0 0-15,0 0 16,0 0-16,0 0 0,0 1 15,21-1-15,0-21 0,-21 21 16,21 0-16</inkml:trace>
  <inkml:trace contextRef="#ctx0" brushRef="#br0" timeOffset="41451.96">4127 3958 0,'0'0'0,"0"21"47,22 1-47,-1-1 0,-21 0 16,0 0-16,0 21 0,21-20 16,0-1-16,-21 0 0,0 21 0,0-21 15,21 1-15,-21-1 0,0 21 16,0-21-16,0 0 0,0 1 15,0-1-15,0-42 47,21 21-47,-21-22 0,0 1 16,0 0-16,22 0 0,-1 0 0,-21-22 16,21 22-16,0 0 0</inkml:trace>
  <inkml:trace contextRef="#ctx0" brushRef="#br0" timeOffset="41679.83">4487 3895 0,'0'0'0,"-21"0"31,0 0-31,21 21 0,0 0 16,-21 0-16,0 0 0,-1 22 0,22-22 16,0 21-16,-21-21 15,0 22-15,21-1 0,-21-21 0,21 0 16,0 22-16,-21-22 0,21 0 15,-21 0-15,21 0 0,-22 1 16,44-22 15,-1-22-31,0 1 0,0 21 0,0-21 16</inkml:trace>
  <inkml:trace contextRef="#ctx0" brushRef="#br0" timeOffset="42064.32">4614 4106 0,'0'22'16,"0"-1"-16,0 0 15,21-21 17,1 0-32,-1 0 0,0 0 15,0 0-15,0-21 0,0 21 0,1-21 16,-1-1-16,0 22 0,21-21 15,-21 0-15,1 0 0,-1 0 0,-21 0 16,0-1-16,0 1 0,0 0 31,-21 21-31,-1 0 0,1 21 16,0-21-16,0 21 16,-21 1-16,20 20 0,1-21 0,0 0 15,0 22-15,0-22 0,0 0 0,-1 21 16,22-21-16,0 1 0,0-1 15,0 0-15,0 0 0,0 0 0,0 0 16,22-21-16,-1 22 16,0-22-16,0 0 0,21 0 0,1 0 15,-1 0-15,0-22 0,-20 22 0,20-21 16,0 21-16</inkml:trace>
  <inkml:trace contextRef="#ctx0" brushRef="#br0" timeOffset="42420.37">5165 4043 0,'0'0'0,"0"-21"0,-22 0 0,22-22 16,0 22-16,0 0 15,22 21-15,-1-21 0,0 21 16,0 0-16,0 0 16,0 0-16,1 0 0,-1 21 0,0 0 15,0-21-15,0 42 0,-21-20 0,21-1 16,1 21-16,-22-21 0,0 22 15,0-22-15,0 21 0,0-21 16,0 0-16,0 22 0,0-22 0,0 0 16,0 0-16,0 0 0,-22 1 15,1-22 1,21-22 0,0 1-1,0 0-15,0 0 0,0 0 16,0-22-16,0 22 0,0 0 15,21-21-15,-21 21 0,22-22 0,-1 22 16,-21-21-16,21 21 0,0-1 16,0 1-16,0 0 0,1 0 15,-1 0-15,0 0 0</inkml:trace>
  <inkml:trace contextRef="#ctx0" brushRef="#br0" timeOffset="43252.39">7387 4022 0,'0'-43'16,"0"22"-16,0 0 16,0 0-16,0 0 0,0 0 15,0-1-15,-21 22 0,0-21 16,0 0-16,-1 0 0,1 21 16,0-21-16,0 0 0,0 21 0,-22 0 15,22-22-15,-21 22 0,0 0 16,-1 0-16,22 0 0,-21 22 15,-22-1-15,22 0 0,0 0 0,-1 21 0,1 1 16,21-1-16,-22 0 0,22 1 16,0 20-16,0-20 0,21-1 0,0 0 15,0 1-15,0-1 0,0-21 16,0 21-16,21-20 0,0-1 16,0-21-16,22 0 0,-22 0 0,21 0 15,1 0-15,-1 0 0,0 0 0,1-21 16,-1-1-16,21 1 0,-20 0 15,-1 0-15,0-21 0,1-1 0,-22 1 16,21 0-16,-21-1 0,22 1 16,-22-22-16,0 22 0,0 0 0,0-22 15,1 22-15,-1 0 0,-21-22 16,0 22-16,0-1 0,0 1 0,0 0 16,0-1-16,0 1 0,0 21 15,0 0-15,0 0 0,-21-1 16,-1 22-16,22 22 15,0 20-15,0 0 0,-21 1 0,21-1 16,0 0-16,0 22 0,0-22 16,0 22-16,0-22 0,-21 21 0,21-20 15,0-1-15,0 22 0,0-22 16,0 0-16,0 1 0,0-22 0,0 21 16,0-21-16,0 0 0,0 1 0,0-1 15,21-21 1,0 0-16,1 0 15,-22-21-15,21 21 0,0-22 0</inkml:trace>
  <inkml:trace contextRef="#ctx0" brushRef="#br0" timeOffset="43659.68">7620 3979 0,'0'0'15,"0"-21"-15,0 0 0,0 0 16,0 0-1,0 0 1,21 21-16,0 0 0,0 0 16,1 0-16,-1 0 0,0 0 15,0 0-15,0 0 0,22 0 0,-22 21 16,0-21-16,0 21 0,0 0 16,0 21-16,1-20 0,-1-1 0,-21 21 15,21-21-15,-21 0 0,0 22 0,0-22 16,0 0-16,0 0 0,0 0 15,-21 1-15,0-1 0,-1 0 0,22 0 16,-21-21-16,0 0 16,21-21-1,0 0-15,0 0 16,0-1-16,0-20 0,0 21 16,21 0-16,-21-22 0,21 22 15,1-21-15,-22 21 0,21 0 0,-21-22 16,21 22-16,0 0 0,0 0 15,0 0-15,1 21 0,-1-22 0,0 22 16,0-21-16,0 21 0,22 0 16,-22-21-16,0 21 0,0-21 0</inkml:trace>
  <inkml:trace contextRef="#ctx0" brushRef="#br0" timeOffset="43859.91">8403 3789 0,'0'42'31,"0"-21"-31,0 1 0,0 20 0,0-21 15,0 0-15,0 0 0,0 22 16,0-22-16,0 21 0,0-21 16,0 1-16,0-1 0,0 21 0,0-21 15,-21 0-15,21 1 0,21-22 47,-21-22-47,0 1 16,21 0-16,0 0 0</inkml:trace>
  <inkml:trace contextRef="#ctx0" brushRef="#br0" timeOffset="44190.99">8509 3577 0,'0'0'0,"-42"-42"16,20 42-1,1 0-15,0 0 0,0 0 16,21 21-16,0 0 15,-21 0-15,21 1 0,0-1 16,0 0-16,21-21 16,0 0-16,0 0 15,0 0-15,1 0 0,-1 0 16,0 0-16,0-21 0,0 0 16,0-1-1,-21 1-15,0 0 0,0 0 16,-21 21-1,0 0-15,0 0 0,0 0 16,0 21-16,-1-21 0,22 21 16,0 0-16,0 1 0,-21-1 0,21 0 15,0 0-15,0 0 0,0 0 16,21 1-16,1-22 0</inkml:trace>
  <inkml:trace contextRef="#ctx0" brushRef="#br0" timeOffset="44483.86">8784 3789 0,'0'0'0,"-21"0"0,21-21 0,-21 21 0,21 21 47,0 0-47,0 0 16,21 0-16,0 1 0,-21-1 15,0 21-15,21-21 0,0 0 0,-21 22 16,0-22-16,0 0 0,0 21 16,0-20-16,22-1 0,-22 0 0,0 0 15,0 0-15,21-21 32,0-21-17,0 0-15,-21 0 16,21 0-16,0-1 0</inkml:trace>
  <inkml:trace contextRef="#ctx0" brushRef="#br0" timeOffset="44703.73">9144 3747 0,'0'0'0,"0"-22"0,0 1 0,0 42 32,-21 1-17,0-1-15,-1 0 16,1 0-16,21 21 0,-21-20 0,0 20 15,0-21-15,0 21 0,-1-20 0,22 20 16,-21-21-16,21 0 0,-21 0 16,21 1-16,0-1 0,0 0 0,21-21 31,0 0-31,1 0 0,-1 0 16,0-21-16,0 21 0</inkml:trace>
  <inkml:trace contextRef="#ctx0" brushRef="#br0" timeOffset="45088">9313 3874 0,'-21'0'16,"21"21"-16,0 0 16,21-21-1,0 0 1,1 0-16,-1 0 0,0 0 15,0 0-15,0 0 0,0 0 0,1 0 16,-1-21-16,0 21 0,0-21 16,-21-1-16,21 1 15,-21 0-15,0 0 16,-21 0-16,0 21 16,0 0-16,0 0 15,-1 0-15,1 21 0,0 0 0,0 0 16,0 0-16,21 1 0,-21-1 0,-1 21 15,22-21-15,0 22 0,0-22 16,0 21-16,0-21 0,0 0 0,0 1 16,0-1-16,0 0 0,0 0 15,43-21-15,-22 21 0,0-21 16,0 0-16,0 0 0,1 0 0,20-21 16,-21 0-16,21 21 15,-20-21-15</inkml:trace>
  <inkml:trace contextRef="#ctx0" brushRef="#br0" timeOffset="45444.01">9737 3852 0,'0'0'16,"0"-21"-16,0 0 0,0 0 0,0 0 15,0 0-15,21 21 16,0-22-16,0 22 0,0 0 0,22 0 16,-22 0-16,0 0 15,0 22-15,21-22 0,-20 21 0,-1 0 16,21 0-16,-21 0 0,0 22 0,22-22 15,-22 0-15,0 21 16,0 1-16,-21-22 0,0 21 0,0-21 16,0 0-16,0 22 0,0-22 0,-21 0 15,0-21-15,0 21 0,21 0 16,-21-21-16,-1 0 0,1 0 16,0 0-1,21-21-15,0 0 0,0 0 16,0 0-16,0 0 0,21-1 0,-21-20 15,21 21-15,1 0 0,-1-22 16,-21 22-16,21-21 0,0 21 0,0 0 16,0-22-16,1 22 0,-1 0 0,0 0 15,0 0-15,21-1 16,-20 1-16,20 0 0,-21 21 0,21-21 16</inkml:trace>
  <inkml:trace contextRef="#ctx0" brushRef="#br0" timeOffset="45703.25">10985 3916 0,'0'0'0,"-21"0"31,42 0-16,1 0-15,-1 0 0,0 0 0,0 0 16,0 0-16,22 0 0,-22 0 0,0 0 16,0 0-16,21 0 0,-20 0 15,-1 0-15,0 0 0,0 0 16</inkml:trace>
  <inkml:trace contextRef="#ctx0" brushRef="#br0" timeOffset="45868.11">11028 4043 0,'0'0'0,"-21"0"16,21 21-16,0 0 31,21-21-31,0 0 0,0 0 16,0 0-16,0 0 0,22 0 0,-22 0 15,0 0-15,0 0 0,22 0 16,-22 0-16,0-21 0,0 21 0,0 0 15</inkml:trace>
  <inkml:trace contextRef="#ctx0" brushRef="#br0" timeOffset="46660.03">12213 3768 0,'64'-64'31,"-64"43"-31,0 0 0,21 0 0,-21 0 16,21-1-16,-21 1 15,21 0-15,0 21 0,-21-21 16,21 21-16,1 0 0,-1 0 16,0 0-16,0 0 0,-21 21 0,21 0 15,0 0-15,1 1 0,-1-1 16,-21 0-16,0 21 0,0-21 0,0 22 16,21-22-16,-21 0 0,0 21 15,0-20-15,0-1 0,-21 21 16,21-21-16,-21 0 0,21 1 0,-22-1 15,22 0-15,-21 0 0,21 0 0,-21-21 16,21-21 15,0 0-15,0 0-16,0 0 0,0-1 0,0-20 16,0 21-16,21 0 0,-21-22 0,21 22 15,1-21-15,-1 21 0,0-22 16,0 22-16,21-21 0,-20 21 0,-1 0 15,21-1-15,-21 22 0,22 0 16,-22 0-16,21 0 0,-21 0 0,0 0 16,1 22-16,-1-1 0,0 0 0,-21 0 15,0 0-15,0 0 0,0 22 16,0-22-16,0 0 0,0 21 16,0-20-16,-21-1 0,0 21 0,-1-21 0,22 0 15,0 1-15,-21-1 0,21 0 16,-21-21-16,21 21 0,21-42 47,0 0-47,1 0 0</inkml:trace>
  <inkml:trace contextRef="#ctx0" brushRef="#br0" timeOffset="47068.96">13208 3725 0,'21'0'47,"0"0"-47,0 0 16,1-21-16,-1 21 0,0-21 15,0 21-15,-21-21 0,21 21 16,-21-21-16,21 21 0,-21-21 0,0-1 15,0 1 1,-21 21-16,0 0 16,0 0-16,0 0 0,0 0 15,-1 21-15,1-21 0,0 22 16,0-1-16,0 0 0,0 0 0,-1 21 16,1-20-16,21-1 0,0 0 0,-21 21 15,21-21-15,0 1 0,0-1 16,0 21-16,0-21 0,0 0 15,21-21-15,0 22 0,1-22 16,-1 21-16,0-21 0,0 0 0,0 0 16,0 0-16,22 0 0,-22-21 0,21-1 15,-21 1-15,1 0 0,20 0 16,-21 21-16,21-42 0,-20 20 0</inkml:trace>
  <inkml:trace contextRef="#ctx0" brushRef="#br0" timeOffset="47640.02">13737 3641 0,'0'0'0,"21"-21"15,-21-1-15,0 44 32,0-1-17,0 0-15,0 0 0,-21 0 16,21 22-16,0-22 0,0 0 0,-21 0 16,21 0-16,-21 0 0,0 1 0,21 20 15,0-21-15,0 0 16,-22 0-16,22 1 0,0-1 0,22-21 31,-1 0-15,0-21-16,0 21 0,-21-22 15,21 1-15,0 0 0,1 0 16,-1 0-16,0 0 0,0-1 0,0 1 16,0 0-16,1 0 0,-22 0 0,21 0 15,0-1-15,0 22 0,0 0 16,-21-21-16,21 21 0,1 0 15,-22 21 1,0 1-16,0-1 0,0 0 16,0 0-16,0 0 0,0 0 15,0 1-15,0-1 16,0 0-16,0 0 0,0 0 0,0 0 16,0 1-16,0-1 0,21-21 0,0 21 15,0-21-15,0 0 16,0 0-16,1 0 0,-1 0 0,0 0 15,21-21-15,-21 0 0,1-1 0,-1 1 16,21 0-16,-21 0 0,0-21 16,1 20-16,-22 1 0,0-21 0,0 0 15,0 20-15,0-20 0,0 0 16,0 21-16,0-1 0,0 1 0,0 0 16,0 0-16,-22 0 15,1 21-15,0 0 16,0 0-16,21 21 15,-21-21-15,21 21 0</inkml:trace>
  <inkml:trace contextRef="#ctx0" brushRef="#br0" timeOffset="48155.43">15960 3704 0,'21'-21'0,"-42"42"0,63-63 0,0 21 16,1 0-16,-1 21 0,-21-22 0,21 1 15,1 0-15,-1 0 0,-21-21 16,22 20-16,-43 1 0,21 0 16,-21 0-16,0 0 0,0 0 0,0-1 15,-21 1-15,-1 0 0,1 21 16,-21 0-16,21 0 0,-22 0 0,1 0 15,0 0-15,21 21 0,-22 0 0,1 1 16,0 20-16,-1 0 0,22 1 16,-21 20-16,21-21 0,-1 1 0,1-1 15,0 22-15,0-22 0,0 0 16,21 1-16,0-1 0,0 0 16,0-21-16,0 22 0,0-22 0,0 21 15,21-21-15,0 1 0,0-22 16,22 21-16,-1-21 0,-21 0 0,21 0 15,1 0-15,-1 0 0,22 0 16,-22-21-16,0-1 0,85-41 16,-84 42-16,20 0 0</inkml:trace>
  <inkml:trace contextRef="#ctx0" brushRef="#br0" timeOffset="48671.68">16870 3260 0,'0'0'0,"0"-43"0,0 22 15,0 0-15,0 0 0,-21 21 16,-1 0-16,1 0 16,0 21-16,21 0 0,0 22 0,-21-1 15,21 0-15,-21 22 0,21-22 16,-21 22-16,21-22 0,0 21 0,-22-20 16,1-1-16,0 43 0,0-43 15,21 0-15,-21-20 0,21 20 16,0-21-16,-21 21 0,21-20 0,-22-1 15,22 0-15,0 0 16,0-42 0,0 0-1,0 0-15,0-1 16,0 1-16,22 0 0,-22 0 0,21-21 16,0 20-16,0 1 0,0-21 0,0 21 15,1 0-15,-1-1 0,21 1 16,-21 0-16,0 0 0,22 0 0,-22 21 15,0 0-15,0 0 0,0 0 16,22 0-16,-22 21 0,0-21 0,0 21 16,0 21-16,-21 1 0,0-22 15,0 0-15,0 0 0,0 0 16,0 22-16,0-22 0,0 0 0,-21 0 16,0 0-16,21 1 0,-21-1 15,0 0-15,0 0 16,21-42 15,0 0-15,21 0-16,-21-1 0,21 1 15,0 0-15,0 0 0</inkml:trace>
  <inkml:trace contextRef="#ctx0" brushRef="#br0" timeOffset="49051.66">17251 3747 0,'0'0'0,"0"-22"16,0 1-16,0 0 16,21 0-16,0 21 15,0 0-15,0-21 16,1 21-16,-1 0 0,0 0 0,0 0 16,0 0-16,0 0 0,1 21 0,-1-21 15,0 21-15,-21 0 0,21 0 16,-21 1-16,21-1 0,-21 0 0,0 0 15,0 0-15,0 0 0,0 1 16,-21-1-16,0 0 0,21 0 0,-21 0 16,0 0-16,-1-21 0,1 22 0,0-22 31,21-22 0,0 1-31,0 0 0,21 0 0,0 21 16,-21-21-16,22 0 0,-1-1 0,0 1 15,0 0-15,-21 0 0,42 0 16,-20 0-16,-1-1 0,0 1 0,0 21 16,21-21-16,-20 0 0,-1 21 15,21-21-15,-21 21 0,0 0 0</inkml:trace>
  <inkml:trace contextRef="#ctx0" brushRef="#br0" timeOffset="50043.82">17949 3620 0,'-21'0'16,"0"21"-16,0 0 15,0 0-15,-1-21 0,-20 42 0,21-20 16,0-1-16,21 0 0,-21 0 0,-1 0 16,22 0-16,-21 1 0,21-1 15,0 0-15,0 0 0,0 0 0,0 0 16,21 1-16,1-22 16,-1 0-16,0 0 0,21 0 0,-21 0 15,1 0-15,20 0 0,-21-22 16,21 22-16,-20-21 0,-1 0 0,21 21 15,-21-21-15,0 0 0,-21 0 16,22-1-16,-22 1 0,0 0 16,0 0-16,0 0 0,0 0 0,0-1 15,0-20-15,-22 21 0,1 0 0,0 0 16,0 21-16,0-22 0,0 22 16,-1 0-16,1 0 15,42 0 16,1 0-31,20 0 0,-21 0 0,0 0 16,0 0-16,22 0 0,-22 0 16,21 0-16,-21 0 0,22 0 15,-1 0-15,0 0 0,-20 0 16,20 0-16,0 0 0,-21 0 0,1 22 16,-22-1-16,0 0 15,0 0-15,0 0 16,0 0-16,0 1 0,0-1 0,-22 0 15,1 0-15,21 0 0,-21 0 16,0-21-16,21 22 0,-21-1 0,21 0 16,0 0-16,-21-21 0,21 21 0,-22-21 15,22 21-15,-21-21 47,21-21-47,0 0 16,0 0-16,0 0 0,0 0 15,0-1-15,21 1 0,-21 0 16,22 0-16,-1-21 0,0 20 0,0 1 16,0 0-16,0 0 0,1 21 15,-1-21-15,0 21 0,0 0 0,0 0 16,0 0-16,1 0 0,-1 0 0,0 21 16,0-21-16,0 21 0,0 0 15,1 0-15,-22 22 0,21-22 0,-21 0 16,21 0-16,-21 0 0,0 1 15,0-1-15,0 0 0,0 0 16,0 0-16,0 0 16,-21-21-16,0 0 15,-1 0-15,22-21 16,-21 21-16,21-21 16,0 0-16,0 0 0,0 0 15,21-1-15,1 1 0,-1 0 16,0 0-16,0 0 0,0 0 15,0-1-15,22 1 0,-22 0 16,0 0-16,21 21 0,-20 0 0,-1 0 16,0 0-16,0 0 0,0 0 0,0 21 15,-21 0-15,0 0 0,22 1 16,-22-1-16,0 21 16,0-21-16,0 0 0,0 1 15,0-1-15,0 0 0,0 0 16,-22-21-16,1 21 15,0-21 1,21-21 15</inkml:trace>
  <inkml:trace contextRef="#ctx0" brushRef="#br0" timeOffset="50355.64">19219 3810 0,'0'0'15,"21"0"-15,1-21 0,-1 0 16,0 21-16,21-21 16,-21 21-16,1-22 0,-1 22 0,21-21 15,-21 21-15,22-21 0,-22 0 16,0 0-16,-42 21 16,0 0-1,-1 0-15,1 0 0,-21 21 16,21-21-16,-22 21 0,22 0 15,0 0-15,-21 22 0,21-22 0,21 0 16,-22 0-16,1 0 0,21 22 16,0-22-16,0 0 0,0 0 0,0 0 15,0 1-15,21-1 0,1 0 16,-1-21-16,0 0 0,21 21 0,-21-21 16,22 0-16,-1 0 0,0 0 0,1-21 15,-1 0-15,0 0 0,1 21 16,-22-22-16</inkml:trace>
  <inkml:trace contextRef="#ctx0" brushRef="#br0" timeOffset="50911.59">20151 3217 0,'0'0'0,"21"-21"0,-21 0 15,0 42 17,0 0-32,0 1 0,0 20 15,0 0-15,0 1 0,0-1 0,0 0 16,0 22-16,0-22 0,0 0 16,0-20-16,-21 20 0,21 0 0,-22-21 15,22 22-15,-21-22 0,21 0 16,0 0-16,0 0 0,0 1 15,0-44 17,0 1-17</inkml:trace>
  <inkml:trace contextRef="#ctx0" brushRef="#br0" timeOffset="51291.79">19833 3344 0,'0'0'15,"-21"-42"-15,-21 21 0,20-21 0,1 20 16,21 1-16,0-21 0,0 21 0,0 0 16,0-1-16,21 1 0,1 0 15,-1 0-15,21 0 0,-21 21 0,22-21 16,-1 21-16,0 0 0,1 0 16,20 21-16,-21-21 0,22 42 0,-1-21 15,1 22-15,21-1 0,-22 0 16,1 1-16,-1 20 0,1-21 15,-22 22-15,0-22 0,-21 22 0,1-22 16,-22 0-16,0 1 0,0-1 16,-22 0-16,1-20 0,0 20 0,-21-21 15,-1 21-15,-20-20 0,21-1 0,-22 0 16,1 0-16,20 0 0,-20 0 16,20-21-16,1 22 0,0-22 0,21 0 15,-22 0-15,22 0 0,0 0 16,0 0-16,21-22 15,0 1-15,0 0 16,0 0-16,21 0 16,0 0-16,0 21 0,0-22 15,1 22-15</inkml:trace>
  <inkml:trace contextRef="#ctx0" brushRef="#br0" timeOffset="51928.32">20743 3725 0,'0'0'0,"0"-21"16,0 0 0,0 0-16,0 0 15,0 0 1,21-1-16,1 22 0,-1 0 15,0 0-15,21 0 0,-21 0 16,1 0-16,-1 0 0,21 22 16,-21-1-16,0-21 0,1 21 0,-1 0 15,0 0-15,-21 0 0,0 1 16,0 20-16,0-21 0,0 0 0,0 0 16,0 1-16,0-1 0,-21 0 15,21 0-15,-21 0 0,-1-21 16,22 21-16,0-42 31,0 0-31,0 0 16,0 0-16,0 0 15,0-1-15,22 1 0,-1 0 0,0-21 16,-21 21-16,21-1 0,0 1 0,-21 0 16,21 0-16,1 0 0,-1 0 15,-21-1-15,21 22 0,0-21 0,0 0 16,0 21-16,1 0 15,-1 0 1,0 0-16,-21 21 16,0 0-16,0 1 15,0-1-15,0 0 0,0 0 16,0 0-16,0 0 0,0 1 16,0-1-16,0 0 0,0 0 15,0 0-15,0 0 0,0 1 16,0-1-1,-21-21 1,21-21 15,0-1-31,0 1 0</inkml:trace>
  <inkml:trace contextRef="#ctx0" brushRef="#br0" timeOffset="52099.36">21315 3429 0,'0'0'0,"0"-21"0,-21 0 16,21 0 0,-22 21-1,22 21 1,0 0 0,0 0-16,22-21 15,-22 21-15,21 0 0,0-21 16</inkml:trace>
  <inkml:trace contextRef="#ctx0" brushRef="#br0" timeOffset="52479.28">21569 3535 0,'0'0'0,"0"21"16,0 0-1,0 0-15,0 1 0,0-1 16,0 0-16,0 0 15,0 0-15,21 0 0,-21 1 0,0-1 16,21 0-16,-21 0 16,0 0-16,0 0 0,21 1 15,0-22-15,1 0 16,-1 0-16,0 0 16,0 0-16,0-22 0,0 1 15,1 0-15,-22 0 16,21 21-16,0-21 0,-21 0 0,21-1 15,-21-20-15,0 21 0,21 0 16,0 0-16,-21-1 0,22 1 0,-1 0 16,-21 0-16,0 0 31,21 21-31,-21 21 31,0 0-15</inkml:trace>
  <inkml:trace contextRef="#ctx0" brushRef="#br0" timeOffset="52823.49">22098 3704 0,'21'0'31,"0"0"-31,0 0 0,-21-21 0,22 21 16,-22-21-16,21 21 0,0-21 15,0 0-15,-21-1 0,0 1 16,21 0-16,-21 0 16,-21 21-1,0 0-15,0 21 16,0 0-16,-1 0 16,1 1-16,0-1 0,21 0 0,-21 0 15,21 0-15,-21 0 0,21 1 16,0-1-16,0 0 15,0 0-15,0 0 0,0 0 16,21-21-16,0 0 0,0 0 16,0 0-16,1 0 0,-1 0 15,0 0-15,0 0 0,0 0 16,0 0-16,1 0 0,-1 0 16,-21-21-16</inkml:trace>
  <inkml:trace contextRef="#ctx0" brushRef="#br0" timeOffset="53196.64">22437 3641 0,'0'0'16,"0"-21"-16,0-1 0,0 1 16,21 0-1,0 21-15,0-21 16,0 21-16,0 0 0,1 0 16,-1 0-16,0 0 0,-21 21 15,21 0-15,0-21 0,0 21 0,1 1 16,-22-1-16,21 0 0,0 21 15,-21-21-15,0 1 0,0-1 0,0 0 16,0 0-16,0 0 0,0 0 16,-21 1-16,0-22 0,-1 21 15,1-21-15,0 0 16,0 0-16,21-21 31,0-1-31,0 1 0,0 0 16,0 0-1,0 0-15,21 0 0,0-1 0,0 1 16,1 0-16,-1 0 0,0 0 16,0 0-16,0-1 0,0 1 0,1 0 15,-1 21-15,0-21 0,0 0 0,21 21 16,-20-21-16,-1 21 0,21 0 16</inkml:trace>
  <inkml:trace contextRef="#ctx0" brushRef="#br0" timeOffset="53512.47">23368 3281 0,'0'0'0,"0"-21"15,-21 21 1,0 21-16,-1 0 15,1 0-15,21 22 0,-21-22 16,0 21-16,0-21 0,0 22 16,21-1-16,0-21 0,-22 21 0,1-20 15,21 20-15,0-21 0,-21 0 16,21 0-16,0 1 0,0-1 0,0 0 16,0 0-16,0 0 0,21-21 15,0 21-15,1 1 0,-1-22 0,0 0 16,0 0-16,0 0 0,0 0 15,1 0-15,-1 0 0,21 0 0,-21-22 16,0 22-16</inkml:trace>
  <inkml:trace contextRef="#ctx0" brushRef="#br0" timeOffset="53839.28">23601 3302 0,'0'0'0,"21"-21"0,-21 0 0,21 21 15,-21-21-15,21-1 0,0 22 0,1 0 16,-1 0-16,0 0 0,0 0 16,0 22-16,0-22 0,1 21 15,-1 0-15,-21 21 0,0-21 0,21 22 16,-21-22-16,0 21 0,0 1 16,0-1-16,0-21 0,0 21 0,0-20 15,0 20-15,0-21 0,0 0 16,0 22-16,-21-22 0,0-21 15,21 21-15,-22 0 0,1-21 0,0 21 16,0-21-16,0 0 0,0 0 16,-1 0-16,1 0 0,0 21 0,0-21 15,0 0 1,21-21 0,21 21-1,0-21-15</inkml:trace>
  <inkml:trace contextRef="#ctx0" brushRef="#br0" timeOffset="54091.64">24215 3598 0,'0'-21'16,"0"42"62,0 1-62,0-1-1</inkml:trace>
  <inkml:trace contextRef="#ctx0" brushRef="#br0" timeOffset="54367.49">24215 3916 0,'0'21'16,"0"0"-1,0 0-15,0 1 16,0-1 0,0 0-16,0 0 0,0 0 15,0 0-15,0 1 0,0-1 16,0 0-16,0 0 0,-22 0 16,1 0-16,0 1 0,0-22 0,-21 21 15,20 0-15,-20 0 0,0-21 16,-1 21-16,1-21 0,0 21 0,-1-21 15</inkml:trace>
  <inkml:trace contextRef="#ctx0" brushRef="#br0" timeOffset="55507.03">24172 3598 0,'-21'22'0,"21"-1"15,0 0 1,21-21 0,0 0-16,1 0 15,-1 0-15,0 0 16,-21-21-16,21 21 15,-21-21-15,0-1 0,0 1 16,0 0 0,-21 21 31,21 21-47,-21 0 15,0 1 1,21-1-16,0 0 15,0 0 1</inkml:trace>
  <inkml:trace contextRef="#ctx0" brushRef="#br0" timeOffset="56339.47">24236 3979 0,'0'0'0,"-21"0"62,-1 0-46,1 0 0,21 22-1,21-22 32,1-22-31,-22 1-1,0 0-15,-22 21 32,1 0-17,0 0 1,0 0-16,0 0 0,21 21 15,-21 0-15,21 1 16,0-1 0,21 0-1,0-21-15,0 0 16,0 0-16,0 0 16,1 0-16,-22-21 15,0 0-15,21 21 16,-21-22-16,0 1 15,0 0 1,-21 21 15,21 21-15,0 0 15</inkml:trace>
  <inkml:trace contextRef="#ctx0" brushRef="#br0" timeOffset="61576.03">593 5419 0,'0'-21'15,"-22"21"-15,1-22 16,21 1-16,-21 21 0,21-21 15,-21 21-15,21-21 0,0 0 16,-21 21-16,21-21 0,-21 21 0,-1 0 16,1 21 15,21 0-31,0 0 0,0 21 16,0 1-16,0-1 0,0 0 15,21 1-15,-21 20 0,22-20 0,-22 20 16,0 1-16,0-22 0,0 0 15,0 1-15,0-1 0,0 0 0,0 1 16,0-22-16,0 0 0,0 0 16,0 0-16,21-21 15,0 0 1,-21-21-16,0 0 0,21 0 16,0 0-16</inkml:trace>
  <inkml:trace contextRef="#ctx0" brushRef="#br0" timeOffset="61832.02">952 5503 0,'0'0'15,"22"0"-15,-22 22 16,0-1-16,-22 0 16,1 21-16,0 1 0,0-22 15,-21 21-15,20 0 0,1 1 0,-21-1 16,21-21-16,-22 22 0,22-1 15,0-21-15,-21 0 0,21 22 16,-1-22-16,22 0 16,-21 0-16,42-42 31,-21 0-31,22 0 0,-1-1 16,0 1-16,0 0 0,0 0 0</inkml:trace>
  <inkml:trace contextRef="#ctx0" brushRef="#br0" timeOffset="62056.89">868 5567 0,'0'0'0,"21"0"0,-21-21 0,21 21 16,0 0-16,0 21 15,-21 0-15,22 0 0,-1 0 16,-21 22-16,21-22 0,0 42 16,0-20-16,0-22 15,-21 21-15,22-21 0,-1 1 0,-21-1 16,21 0-16,-21 0 0,21 0 15,0 0-15,-21 1 0,21-22 16,1 0-16,-1 0 16,-21-22-16,21 1 15,0 0-15,0 0 16,-21 0-16</inkml:trace>
  <inkml:trace contextRef="#ctx0" brushRef="#br0" timeOffset="62299.91">1418 5355 0,'0'0'16,"0"-21"-16,0 0 0,-21 21 16,21 21-16,-21 0 15,21 22-15,0-22 0,0 21 16,0 0-16,0 22 0,0-22 0,0 1 16,0 20-16,0-21 0,0 1 15,0-1-15,-21 0 0,21 1 0,0-1 16,-22-21-16,22 0 0,0 1 15,0-1-15,0 0 0,22-21 32,-1 0-32,-21-21 0,21 21 15,0-21-15,0-1 0</inkml:trace>
  <inkml:trace contextRef="#ctx0" brushRef="#br0" timeOffset="62680.04">1609 5779 0,'0'21'16,"21"-21"-1,0 0 1,0 0-16,0 0 0,0 0 16,1 0-16,-1-21 0,0 21 15,0-22-15,21 1 0,-20 21 0,-22-21 16,21 0-16,0 0 0,-21 0 15,0-1-15,0 1 0,-21 21 32,0 0-32,-22 0 0,22 21 15,0 1-15,0-1 0,0 0 16,-1 0-16,1 0 0,0 22 0,0-22 16,21 21-16,0-21 15,0 22-15,-21-22 0,21 0 0,0 0 16,0 0-16,0 0 0,0 1 15,21-22-15,0 0 0,0 0 16,0 0-16,1 0 0,-1 0 16,0 0-16,21 0 0,-21 0 0,22-22 15,-1 1-15,-21 0 0,22 0 16</inkml:trace>
  <inkml:trace contextRef="#ctx0" brushRef="#br0" timeOffset="63184.16">2392 5376 0,'0'0'0,"0"-21"0,0 0 0,-21 21 16,-1 0-1,22 21 1,0 0-16,0 1 0,0 20 16,0-21-16,0 21 0,0 1 0,0-22 15,0 21-15,0 1 0,0-1 16,0 0-16,-21-21 0,21 22 15,0-22-15,-21 21 0,21 1 16,0-22-16,-21 0 0,21-42 47,0 0-31,0-1-16,0 1 0,0 0 15,0 0-15,0-21 0,0 20 0,0 1 16,21 0-16,-21-21 0,21 21 15,22-1-15,-22 22 0,21-21 0,0 0 16,1 21-16,-1 0 0,0 0 16,22 0-16,-22 21 0,22-21 0,-1 21 15,-20 1-15,-1-1 0,0 21 16,-21-21-16,1 0 0,-22 22 16,0-22-16,0 21 0,0-21 0,-22 1 15,1-1-15,0 0 0,-21 0 16,-1 0-16,1 0 0,-21 1 0,20-1 15,-20-21-15,-1 0 0,1 0 16,20 0-16,-20 0 0,21 0 0,-1 0 16,22 0-16,-21 0 0,21 0 15,-1 0-15,22-21 0,0-1 16,0 1-16</inkml:trace>
  <inkml:trace contextRef="#ctx0" brushRef="#br0" timeOffset="63699.6">3196 5461 0,'0'0'0,"0"-21"0,0 0 16,0 0-16,0-1 15,0 44 17,0-1-32,0 0 0,0 0 15,0 21-15,0 1 16,0-1-16,0 0 0,0 1 0,0-1 15,0 0-15,0 1 0,0-1 0,0-21 16,0 22-16,0-22 0,0 0 16,0 0-16,0 0 0,0 0 15,0-42 1,0 0 0</inkml:trace>
  <inkml:trace contextRef="#ctx0" brushRef="#br0" timeOffset="64092.27">3090 5567 0,'0'0'16,"-21"-42"-16,0 20 0,0 1 0,21 0 15,0-21-15,-21 21 0,21-1 0,0 1 16,0 0-16,0 0 0,0 0 0,21 0 16,0-1-16,0 1 15,0 0-15,22 21 0,-1 0 0,0 0 16,1 0-16,20 0 0,1 0 15,-1 21-15,22 0 0,-22 1 0,1 20 16,-1-21-16,1 21 0,-22 1 16,0-1-16,1-21 0,-22 43 15,0-22-15,-21 0 0,0 1 0,0-1 16,0 0-16,-42 1 0,21-22 16,-22 21-16,-20 1 0,-1-22 0,22 21 15,-43-21-15,43 22 0,-85-1 16,63-21-16,1 0 0,-1-21 15,22 0-15,0 21 0,-1-21 0,1 0 16,21 0-16,0 0 0,0 0 16,-1-21-16,22 0 0,0 0 15,0 0-15,22 0 16,-1-1-16,21 22 0,-21-21 16,22 21-16,-1-21 0,0 0 15,22 0-15</inkml:trace>
  <inkml:trace contextRef="#ctx0" brushRef="#br0" timeOffset="64515.65">4064 5694 0,'0'0'15,"0"-21"-15,-21 0 0,21-1 16,0 1-16,0 0 0,0 0 15,0 0-15,0 0 16,0-1-16,21 22 16,0 0-16,0 0 15,0 0-15,1 0 0,-1 0 16,0 22-16,0-1 0,0 0 0,0 0 16,1 0-16,-1 22 0,0-22 0,-21 21 15,21-21-15,-21 22 0,0-22 16,0 0-16,0 21 0,0-21 0,0 1 15,-21-1-15,0-21 0,0 21 16,-1-21-16,1 0 16,21-21 15,0 0-31,0-1 0,0 1 0,0 0 16,0 0-16,0-21 0,0 20 0,0 1 15,21 0-15,1-21 0,-1 21 16,0-1-16,0 1 0,0 0 0,0 0 15,1 0-15,-1 0 0,0 21 16,21-22-16,-21 22 0</inkml:trace>
  <inkml:trace contextRef="#ctx0" brushRef="#br0" timeOffset="64728.06">4762 5461 0,'0'64'15,"0"-43"-15,0 0 16,0 0-16,-21 0 0,21 0 0,-21 1 15,21-1-15,0 0 0,-21 0 16,21 0-16,0 0 0,0 1 16,0-1-16,-21 0 0,21 0 0,0 0 15,21-42 32,0 0-47,-21 0 0,21 0 16</inkml:trace>
  <inkml:trace contextRef="#ctx0" brushRef="#br0" timeOffset="65051.63">4762 5292 0,'0'0'0,"-21"-21"0,-63-1 32,62 22-17,22 22 1,0-1-16,22 0 15,-1-21-15,0 0 0,21 0 16,-21 0 0,1 0-16,-1 0 0,0 0 0,-21-21 15,21 21-15,-21-21 16,0-1-16,0 1 16,-21 21-16,0 0 0,0-21 0,-1 21 15,-20 0-15,21 0 0,0 0 16,0 0-16,-1 0 0,1 0 0,0 0 15,21 21-15,0 0 0,0 1 16,0-1-16,0 0 0,0 0 16,0 0-16,21 0 0,0 1 0,1-1 15,20-21-15,-21 21 0</inkml:trace>
  <inkml:trace contextRef="#ctx0" brushRef="#br0" timeOffset="65368.02">5165 5440 0,'0'0'0,"-22"-21"0,1 0 31,0 21-31,21 21 31,0 0-31,0 0 16,0 0-16,21 22 0,-21-22 0,0 21 15,21-21-15,-21 22 16,22-22-16,-22 21 0,0-21 0,0 0 16,0 1-16,0-1 0,0 0 0,0 0 15,0 0-15,21-21 0,-21 21 16,0-42 15,0 0-31,0 0 16,21 0-16,-21 0 0,21-1 0,0 1 15</inkml:trace>
  <inkml:trace contextRef="#ctx0" brushRef="#br0" timeOffset="65616">5503 5376 0,'0'0'0,"-21"22"31,0-1-16,21 0-15,-21 0 0,0 0 0,21 0 16,-22 1-16,1-1 0,21 0 16,-21 21-16,0-21 0,21 1 0,0-1 15,-21 0-15,0 0 0,21 0 0,0 0 16,-22 1-16,22-1 16,22-21 15,-1-21-31,0-1 0,0 1 15</inkml:trace>
  <inkml:trace contextRef="#ctx0" brushRef="#br0" timeOffset="66028.99">5736 5546 0,'21'0'47,"0"-21"-31,1 21-16,-1-22 0,0 22 15,0-21-15,0 21 0,-21-21 0,21 0 16,1 21-16,-22-21 0,21 21 16,-21-21-16,0-1 15,-21 22 1,-1 0-16,1 0 15,0 0-15,0 22 0,0-1 0,0 0 16,-1 0-16,22 0 0,-21 0 16,21 1-16,-21-1 0,0 21 15,21-21-15,0 0 0,0 1 0,0-1 16,0 0-16,0 0 0,0 0 16,0 0-16,21 1 15,0-22-15,0 0 16,1 0-16,-1 0 0,0 0 15,0 0-15,0 0 0,0-22 0,22 1 16,-22 21-16,0-21 0,0 0 16,0 0-16</inkml:trace>
  <inkml:trace contextRef="#ctx0" brushRef="#br0" timeOffset="66430.31">6138 5461 0,'0'0'0,"-21"-42"31,21 21-31,0-1 16,21 22 0,-21-21-16,21 21 0,1 0 15,-1 0-15,0 0 16,0 0-16,0 0 0,0 21 0,1 1 16,-1-1-16,-21 0 15,21 0-15,-21 0 0,0 0 0,0 1 16,0-1-16,0 21 0,0-21 0,0 0 15,0 1-15,0-1 16,0 0-16,0 0 0,-21 0 16,0-21-16,21 21 0,-22-21 15,22-21 17,0 0-32,0 0 15,0 0-15,0 0 0,0-1 0,0-20 16,22 21-16,-22 0 0,21 0 0,0-1 15,-21-20-15,21 21 16,-21 0-16,21 21 0,0-21 0,-21-1 0,22 22 16,-1 0-16,0-21 15,0 21-15,0 0 0,0 0 16</inkml:trace>
  <inkml:trace contextRef="#ctx0" brushRef="#br0" timeOffset="67411.03">7218 5503 0,'-21'0'16,"42"0"-16,-64 0 0,22 0 0,0 0 0,0 0 16,0 0-16,0 0 0,-1 0 0,1 0 15,42 0 17,1 0-32,20 0 15,0 0-15,1 0 0,-1 0 16,0 0-16,22 0 0,-1 0 15,1 0-15,20 0 0,-20 0 0,21 0 16,20 0-16,-20 0 0,21 0 16,-21 0-16,20 0 0,-20 0 0,-21 0 15,20-21-15,-20 21 0,-1 0 0,1 0 16,-22 0-16,0 0 0,1 0 16,-1 0-16,-21-21 0,0 21 0,1 0 15,-1 0-15,-21-21 0,0 0 16,0 0-1,-21 21-15,-1 0 0,1-22 16,0 22-16,0 0 0,0-21 0,0 21 16,-1-21-16,1 0 15,0 21-15,0 0 0,0 0 0,0-21 16,-1 21-16,1 0 0,0-21 0,0 21 16,0-22-16,0 22 15,-1 0-15,1 0 16,21-21-16,-21 21 15,42 21 17,0-21-32,1 22 0,-1-22 15,0 0-15,0 21 0,21-21 0,-20 0 16,20 0-16,-21 21 0,21-21 0,1 0 16,-1 0-16,-21 0 0,22 0 15,-1 0-15,-21 0 0,21 21 0,-20-21 16,-1 0-16,0 0 0,0 0 15,0 0-15,-21 21 16,-21 0 0,-21-21-16,21 22 15,-1-22-15,-20 21 0,21 0 0,-21 0 16,20 0-16,1 0 0,-21 1 0,21-1 16,0 0-16,-22 0 0,22-21 15,0 21-15,0 0 0,0 1 0,-1-22 16,1 21-16,0 0 0,0-21 15,21 21 1,-21-21-16,0 0 16</inkml:trace>
  <inkml:trace contextRef="#ctx0" brushRef="#br0" timeOffset="68788.03">1079 7197 0,'22'0'31,"-22"-21"-31,0-1 16,0 1-16,0 0 15,0 0-15,-22 0 16,1 21-16,0-21 15,0 21-15,0 0 0,0 0 16,-1 0-16,1 0 0,0 0 16,0 0-16,0 21 0,-22 0 15,22 0-15,-21 21 0,0 1 16,20-22-16,-20 21 0,21 1 0,-21-1 16,20 0-16,1 1 0,21-1 15,0-21-15,0 21 0,0-20 0,0-1 16,0 0-16,0 0 0,21-21 15,1 0-15,-1 0 0,0 0 0,21 0 16,-21 0-16,22 0 0,-22-21 16,21 0-16,-21 0 0,22-1 0,-22 1 15,21-21-15,1 21 0,-22-22 16,21 1-16,-21 0 0,22-1 0,-22 1 16,0 0-16,0-1 15,0 1-15,0 21 0,-21-21 0,0-1 16,0 22-16,0-21 0,0 21 15,0-1-15,0 1 0,0 0 16,-21 21-16,0 0 16,21 21-1,0 0-15,0 1 0,0 20 0,0 0 16,0 1-16,0-1 0,0 0 16,0 22-16,0-22 0,0 0 0,-21 22 15,21-22-15,0-21 0,0 22 16,0-1-16,0-21 0,0 0 0,0 1 15,21-22 1,0 0-16,22 0 16,-22 0-16,0-22 0,21 1 15</inkml:trace>
  <inkml:trace contextRef="#ctx0" brushRef="#br0" timeOffset="69208.03">1503 7281 0,'-21'0'0,"42"0"0,-42-21 0,-1 21 16,1-21-16,21 0 16,0 0-16,0 0 0,21-1 15,1 22-15,-1-21 16,0 0-16,0 0 0,21 21 0,1-21 16,-22 21-16,21 0 0,1 0 15,-1 0-15,-21 0 0,21 21 0,-20 0 16,-1-21-16,21 42 0,-21-20 15,0-1-15,1 21 0,-22-21 0,0 22 16,0-22-16,0 21 0,0-21 16,0 22-16,0-22 0,-22 0 0,22 0 15,-21 0-15,21 0 0,-21-21 16,0 0-16,0 0 16,21-21-1,0 0-15,0 0 16,0 0-16,0 0 0,0-22 0,0 22 15,0-21-15,21 21 0,-21-22 16,21 1-16,0 21 0,-21 0 0,21-1 16,-21 1-16,22 0 0,-1 0 15,0 0-15,-21 0 0,21 21 0,0-22 16,0 22-16,1 0 0,20 0 16,-21-21-16,0 21 0,22 0 0</inkml:trace>
  <inkml:trace contextRef="#ctx0" brushRef="#br0" timeOffset="69403.75">2476 7006 0,'0'0'0,"0"21"0,0 1 16,0-1-16,0 0 0,0 0 16,0 0-16,0 0 0,0 1 0,0-1 15,0 0-15,0 21 0,0-21 16,0 1-16,0-1 0,0 0 0,-21 0 16,21 0-16,0 0 0,-21-21 0,21 22 15,0-1 1,0-42 15,0-1-31,0 1 0,0 0 0,0 0 16,21-21-16</inkml:trace>
  <inkml:trace contextRef="#ctx0" brushRef="#br0" timeOffset="69568.24">2476 6900 0,'0'-21'0,"0"42"0,-21-42 16,21 0-16,-21 21 0,0 0 15,0 0 1,42 21 15,0-21-15,0 21-16,0-21 0,1 0 0</inkml:trace>
  <inkml:trace contextRef="#ctx0" brushRef="#br0" timeOffset="69960.08">2815 6985 0,'0'-21'0,"0"42"47,21 0-31,0 0-16,1 1 0,-22-1 15,21 0-15,-21 0 0,0 21 0,21-20 16,-21 20-16,21-21 16,-21 0-16,0 22 0,0-22 0,0 0 15,0 21-15,0-21 16,21-21 0,0 0-16,-21-21 15,22 0-15,-1 0 0,-21 0 16,21 0-16,0-1 0,-21-20 0,21 21 15,0-21-15,-21-1 0,0 22 0,22-21 16,-22 21-16,21-1 0,0 1 16,-21 0-16,0 0 0,0 0 0,21 21 15,0 0 1,-21-21-16,21 21 16,1 21-1</inkml:trace>
  <inkml:trace contextRef="#ctx0" brushRef="#br0" timeOffset="70335.21">3429 7133 0,'0'0'0,"21"0"16,0 0 0,0 0-16,1 0 0,-1-21 15,0 21-15,0-21 0,0 21 16,0-21-16,1 0 0,-1 21 15,0-22-15,0 1 0,0 21 0,-21-21 16,0 0-16,0 0 16,0 0-16,-21 21 15,0 0-15,-21 21 16,20 0-16,1 0 0,0 0 16,0 0-16,0 1 0,0-1 0,21 21 15,0-21-15,-22 22 0,1-22 16,21 0-16,0 0 0,0 21 0,0-20 15,0-1-15,0 0 0,0 0 16,0 0-16,21-21 16,1 0-16,-1 0 0,0 0 0,0 0 15,0 0-15,22 0 0,-22 0 0,21 0 16,0-21-16,-20 21 0,-1-21 16,21 0-16,-21 0 0,0-1 0,22 1 15</inkml:trace>
  <inkml:trace contextRef="#ctx0" brushRef="#br0" timeOffset="70687.77">3979 7049 0,'0'-22'0,"0"44"0,0-65 16,0 22-16,21 0 16,1 0-16,-1 21 15,0-21-15,0 21 16,0 0-16,0 0 0,1 0 16,-1 0-16,42 42 15,-42-21-15,-21 0 16,22 0-16,-1 1 0,-21 41 15,21-21-15,-21-20 0,21 20 16,-21-21-16,0 21 0,0-20 0,0-1 16,0 0-16,0 0 0,0 0 15,0 0-15,0-42 32,-21 0-17,21 0-15,0 0 0,0 0 0,0-1 16,0 1-16,0-21 0,0 21 0,21 0 15,-21-22-15,21 22 16,0-21-16,-21 21 0,22-1 0,-1 1 16,0-21-16,0 21 0,0 0 0,0 21 15,1-22-15,-1 1 0,21 0 0,-21 0 16,22 21-16,-1-21 0</inkml:trace>
  <inkml:trace contextRef="#ctx0" brushRef="#br0" timeOffset="71316.09">6011 7091 0,'0'0'0,"-21"-21"0,0 21 15,0-21-15,0 21 0,-1 0 0,1 0 16,0 0-16,0-22 0,0 22 16,0 0-16,-1 0 0,1 0 15,0 0-15,42 0 32,0 0-32,22 0 15,-1 0-15,22 0 0,-1 0 0,1 0 16,-1 0-16,22 0 0,-1 0 15,22 0-15,0 0 0,0 0 0,21 0 16,0 0-16,0 0 0,-21 0 0,21 0 16,-21 0-16,-1 0 0,22 0 15,-21-21-15,0 21 0,0-21 0,0 21 16,-22-21-16,1 21 0,0 0 0,-22 0 16,1 0-16,-1-21 0,-20 21 15,-1 0-15,0 0 0,-21 0 0,1 0 16,-1 0-1,-21-21 32,0-1-31,0 1-16</inkml:trace>
  <inkml:trace contextRef="#ctx0" brushRef="#br0" timeOffset="71759.14">8318 6668 0,'0'0'0,"-21"0"0,0 0 0,0 0 31,21 21-31,0 0 16,21 0-1,0 0-15,0-21 0,1 21 0,-1 1 16,0-1-16,0-21 0,21 21 0,-20 0 16,-1-21-16,21 0 0,-21 21 15,0-21-15,22 0 0,-22 0 0,0 0 16,21 0-16,-20 0 0,-1 0 16,0 0-16,0 0 15,-21-21 1,-21 21-1,0 0-15,-22 0 0,22 0 16,-21 0-16,21 21 0,-22-21 0,22 21 16,-21 1-16,21-1 0,-22 0 0,22 0 15,0 0-15,-21 0 0,21 1 16,-1-1-16,1 0 0,-21 0 0,21 0 16,0 0-16,21 1 0,-22-1 0,1 0 15,21 0 1,-21 0 15</inkml:trace>
  <inkml:trace contextRef="#ctx0" brushRef="#br0" timeOffset="72427.67">1122 8763 0,'0'0'0,"-21"0"16,-1 0-16,1 0 15,42 0 17,1 0-32,-1 0 0,21 0 15,-21 0-15,22 0 0,20 0 16,-21 0-16,22 0 0,-1 0 0,1-21 16,-1 21-16,-20 0 0,20 0 15,-20 0-15,-1-21 0,0 21 0,-21 0 16,22 0-16,-22 0 0,0 0 15,-42 0 32,0 0-47,0 0 16</inkml:trace>
  <inkml:trace contextRef="#ctx0" brushRef="#br0" timeOffset="72708.07">1122 9017 0,'0'0'0,"-43"42"31,65-42-15,-1 0-1,0 0-15,0 0 0,21 0 16,-20 0-16,20 0 0,0 0 15,1 0-15,-1 0 0,21 0 0,-20 0 16,-1-21-16,0 21 0,1-21 16,-1 21-16,0 0 0,-20 0 0,-1-21 15,0 21-15,0 0 0,0 0 16,0 0-16,-21-21 0,22 21 16,-1 0-16,0 0 0</inkml:trace>
  <inkml:trace contextRef="#ctx0" brushRef="#br0" timeOffset="73387.14">4170 8848 0,'0'0'0,"0"-21"0,-21 21 0,-1 0 16,1 0-16,21-22 15,21 22 48,1 0-63,20 0 0,-21 0 0,21 0 15,22 0-15,-22 0 0,22 0 16,20 0-16,-20 0 0,21 0 0,-1 0 16,22 0-16,-21 0 0,21 0 0,-1 0 15,22 0-15,-21 0 0,21 0 16,21 0-16,-21 0 0,22 0 0,-1-21 16,0 21-16,0 0 0,21 0 0,1 0 15,-22 0-15,0-21 0,21 21 16,-20 0-16,-1 0 0,-21-21 0,21 21 15,-21 0-15,0 0 0,0-21 16,-42 21-16,20-21 0,-20 21 16,-21 0-16,-1 0 0,-21 0 0,1-22 15,-1 22-15,-21 0 0,0 0 0,1 0 16,-22-21 15,-22 21-31,1 0 0,0 0 16,0-21-1,21 0 1</inkml:trace>
  <inkml:trace contextRef="#ctx0" brushRef="#br0" timeOffset="73840.05">8551 8340 0,'0'0'0,"-21"0"0,-21 0 16,21 0-1,21 21-15,0 0 16,0 0-16,0 0 0,0 1 16,0-1-16,21-21 15,0 21-15,0 0 0,0 0 0,0-21 16,22 21-16,20-21 0,-42 22 15,22-22-15,-22 0 0,21 0 16,1 0-16,-22 0 0,21 0 16,-21 0-16,22 0 0,-22 0 0,0 0 15,0 0-15,-42 0 32,0 0-32,-22 0 0,22 0 15,0 0-15,0 0 0,-21 21 16,20 0-16,1 0 0,-21 0 0,21 0 15,0 1-15,-22-1 0,22 0 16,-21 0-16,21 21 0,-22-20 0,22-1 16,0 0-16,0 0 0,0-21 15,-1 21-15,1 0 0,0 1 16,21-1-16,-21-21 0,0 21 0,0-21 16,-1 0-16,-20 0 15,21 21-15</inkml:trace>
  <inkml:trace contextRef="#ctx0" brushRef="#br0" timeOffset="74748.03">296 10795 0,'0'21'31,"0"0"-31,0 1 0,0-1 16,0 0-16,0 0 0,0 0 16,0 22-16,0-22 0,21 0 15,-21 21-15,0-21 0,0 22 16,0-22-16,0 0 0,0 0 0,0 0 16,0 1-16,0-1 0,0-42 46,0-1-46,0 1 16,0 0-16,0 0 0,0-21 0,0 20 16,0 1-16,0-21 0,0 21 15,22-22-15,-1 22 0,0-21 0,0 21 16,0-22-16,22 22 0,-22 0 16,21 0-16,0 0 0,1 0 15,-1 21-15,0 0 0,1 0 16,-1 0-16,22 42 0,-22-21 15,-21 0-15,0 0 0,0 22 16,1-22-16,-22 21 0,0-21 0,0 22 16,0-22-16,0 21 0,0-21 0,0 1 15,-22 20-15,22-21 0,-21 0 16,21 0-16,-21-21 16,21-21-1,0 0 1,21 0-16,-21 0 0,21 0 15,1-1-15</inkml:trace>
  <inkml:trace contextRef="#ctx0" brushRef="#br0" timeOffset="75135.03">1122 10837 0,'0'22'31,"21"-22"-31,0 0 15,0 0-15,0-22 16,1 1-16,-1 21 0,0-21 0,0 0 16,0 21-16,0-21 15,1 0-15,-1-1 0,0 1 0,-21 0 16,21 0-16,-21 0 0,0 0 16,0-1-16,0 1 0,-21 21 0,0-21 15,21 0-15,-21 21 0,-1 0 16,1 0-16,0 0 0,0 0 0,0 21 15,0 0-15,-1 0 0,22 22 16,-21-22-16,21 21 0,-21 1 0,21-1 16,-21 0-16,21 1 0,0-1 15,0-21-15,0 21 0,0 1 0,0-22 16,0 0-16,0 0 0,0 0 16,21 1-16,0-1 0,0-21 15,1 0-15,-1 0 0,0 0 16,0 0-16,21 0 0,-20-21 15,-1 21-15,0-22 0,21 1 16,1 0-16</inkml:trace>
  <inkml:trace contextRef="#ctx0" brushRef="#br0" timeOffset="75404.05">1884 10689 0,'0'0'0,"0"-21"15,0 42 16,0 0-15,-21 1-16,21-1 0,0 21 0,-22-21 16,22 0-16,0 22 0,0-22 15,-21 0-15,21 21 0,-21-20 0,0-1 16,21 21-16,-21-21 0,0 0 16,21 1-16,0-1 0,-22 0 0,1 0 15,21-42 16,21 0-15,1 0-16,-1-1 0,0 22 16,0-21-16</inkml:trace>
  <inkml:trace contextRef="#ctx0" brushRef="#br0" timeOffset="75664.05">2222 10837 0,'-21'0'31,"0"22"-31,0-1 16,0-21-16,0 21 0,-1 0 0,1 0 15,-21 0-15,21-21 0,0 22 16,-1-1-16,1 0 0,0 0 0,0 0 16,0 0-16,0 1 0,-1-1 15,1 0-15,0 0 16,42-21-1,0-21 1,1 0-16,-1 21 0,0-21 0,0-1 16,0 1-16,22 0 0,-22 0 15</inkml:trace>
  <inkml:trace contextRef="#ctx0" brushRef="#br0" timeOffset="75871.05">2180 10816 0,'0'0'0,"21"-21"0,0 21 16,-21 21-1,0 0-15,22-21 0,-22 22 16,0-1-16,0 0 0,0 0 0,0 0 16,0 0-16,21 1 0,-21-1 15,0 0-15,21 0 0,-21 0 0,0 0 16,21 1-16,0-22 16,0 0-16,1 0 0,-1 0 15,0 0-15,0 0 16,0-22-16,0 1 0,1 0 0,-1 0 15,0-21-15</inkml:trace>
  <inkml:trace contextRef="#ctx0" brushRef="#br0" timeOffset="76076.11">2646 10541 0,'0'0'0,"0"-21"0,-21 21 16,21 21-1,0 21-15,-22-20 0,22 20 16,0-21-16,-21 21 0,21 1 15,0-1-15,0-21 0,-21 22 0,21-1 16,-21-21-16,21 21 0,0-20 16,0-1-16,-21 21 0,21-21 0,0 0 15,0 1-15,0-1 16,21-21 0</inkml:trace>
  <inkml:trace contextRef="#ctx0" brushRef="#br0" timeOffset="76728.03">4170 10816 0,'0'0'0,"-43"0"0,-62 0 31,83 0-31,1 0 0,0 0 16,0 0-16,0 0 15,21 21 17,42-21-32,-21 0 15,0 0-15,22 0 0,-1 0 0,0 0 16,22 0-16,21 0 0,-1 0 15,1 0-15,21 0 0,0 0 0,21-21 16,0 21-16,0 0 0,0 0 0,21-21 16,0 21-16,21 0 0,-21-21 15,22 21-15,-1-21 0,0 21 0,22 0 16,-22-21-16,22 21 0,-22 0 16,0-22-16,22 22 0,-22 0 15,-21 0-15,1-21 0,-1 21 0,-21 0 16,-21 0-16,-1-21 0,-20 21 0,-21 0 15,-1-21-15,-21 21 0,1 0 16,-1 0-16,-21 0 0,0 0 0,-21-21 31,0 0-15,-21 21 0,21-22-16,-21 22 15,21-21-15,0 0 0,-21 21 16</inkml:trace>
  <inkml:trace contextRef="#ctx0" brushRef="#br0" timeOffset="77160.06">8467 10245 0,'-43'-21'15,"22"21"1,0 0-16,21 21 31,0 0-31,0 0 0,21 0 16,0-21-16,0 21 0,1 1 15,-1-1-15,0 0 0,0 0 16,21 0-16,-20-21 0,-1 21 0,21 1 16,-21-22-16,22 0 0,-22 0 15,21 0-15,-21 0 0,0 0 0,22 0 16,-22 0-16,0 0 0,0 0 0,0 0 15,1 0-15,-22-22 0,0 1 16,-43 0 0,22 21-16,0 0 0,0 0 15,-22 0-15,22 21 0,-21-21 16,21 21-16,-22 22 0,22-22 0,-21 0 16,21 21-16,0-20 0,-22 20 15,22-21-15,0 21 0,-21-20 16,20-1-16,1 21 0,0-21 0,0 0 15,0 1-15,0-1 0,21 0 16,-22-21-16,22 21 0,-21-21 16,0 0-16,0 0 0</inkml:trace>
  <inkml:trace contextRef="#ctx0" brushRef="#br0" timeOffset="77960.39">254 12827 0,'0'0'0,"21"0"0,0-21 0,0 21 0,22-21 15,-22 0-15,0 21 0,0-22 16,0 22-16,-21-21 0,0 0 15,-21 21 1,0 0 0,-21 0-16,21 0 0,-22 0 15,1 0-15,21 21 0,-22 0 16,1 1-16,0 20 0,-1 0 0,-20 1 16,63-1-16,0 0 0,0 22 15,0-22-15,0 0 0,0 1 0,0 20 16,0-20-16,0-22 0,0 21 15,0 0-15,0-20 0,0-1 0,0 0 16,0 0-16,0 0 0,42-21 16,1 0-16,-1 0 0,21 0 15,-20 0-15,20-21 0,1 0 16,-1 21-16,1-21 0,-1-22 16,1 22-16,-22-21 0,22 21 0,-22-22 15</inkml:trace>
  <inkml:trace contextRef="#ctx0" brushRef="#br0" timeOffset="78447.37">974 12573 0,'-22'-21'0,"44"42"0,-65-63 15,22 21-15,0 21 16,0 0 0,21 21-16,0 0 0,0 21 15,0 1-15,0-1 0,0 0 16,21 22-16,-21-1 0,21-20 15,-21 20-15,0-21 0,0 1 16,0-1-16,0 0 0,0 1 0,0-22 16,0 21-16,0-21 0,0 1 15,0-1-15,0 0 0,-21-21 16,0 0 0,21-21-1,0 0-15,0-1 0,-21 1 16,21 0-16,0 0 0,0 0 0,0-22 15,0 22-15,21-21 16,0 21-16,-21 0 0,21-1 0,21 1 16,-20 0-16,-1 0 0,21 21 15,-21 0-15,22 0 0,-22 21 0,21 0 16,-21 0-16,22 1 0,-22-1 16,0 0-16,0 0 0,0 21 0,0-20 15,1-1-15,-22 21 0,0-21 16,0 0-16,0 1 0,0-1 0,0 0 15,-22 0-15,1 0 16,0-21 0,0 0-16,21-21 31,0 0-31,21 0 16,0 0-16</inkml:trace>
  <inkml:trace contextRef="#ctx0" brushRef="#br0" timeOffset="78829">1545 13039 0,'0'0'0,"-21"-43"31,21 22-31,0 0 0,0 0 0,0 0 16,21 21-1,0 0-15,0 0 16,1 0-16,-1 0 0,21 0 15,-21 21-15,0 0 0,22 0 0,-22 22 16,0-22-16,0 0 0,0 0 16,-21 21-16,0-20 0,0-1 0,0 0 15,0 0-15,0 0 0,0 0 16,-21 1-16,0-22 0,0 0 16,21-22 15,0 1-16,0 0-15,0 0 0,0 0 0,0 0 16,0-1-16,21-20 0,-21 21 16,21-21-16,0 20 0,-21 1 0,22-21 15,-1 21-15,0 0 0,0-1 16,0 1-16,22 0 0,-22 0 0,0 0 16,21 21-16,-21-21 0</inkml:trace>
  <inkml:trace contextRef="#ctx0" brushRef="#br0" timeOffset="79703.48">2244 12742 0,'0'22'0,"0"-44"0,0 65 0,0-22 16,-22 0-16,1 21 0,0-20 16,21 20-16,-21 0 0,0 1 15,0-22-15,21 21 0,0-21 16,0 0-16,-22 1 0,22-1 16,0 0-16,0 0 0,0 0 15,22-21 1,-1 0-16,0 0 0,0 0 0,0-21 15,0 21-15,22-21 0,-22 0 16,0 21-16,0-21 0,0-1 0,1 1 16,-22 0-16,0 0 15,0 0-15,0 0 0,0-1 0,-22 1 16,1 0-16,0 0 0,0 0 0,0 21 16,0-21-16,-1-1 15,22 1-15,0 0 0,0 0 0,0 0 16,0 0-16,22 21 15,-1 0-15,21 0 0,-21 0 0,22 0 16,-1 0-16,-21 0 0,21 21 16,1 0-16,-1 0 0,0 0 0,1 0 15,-22 1-15,21 20 0,-21-21 16,22 0-16,-43 0 0,21 1 16,-21-1-16,21 21 0,-21-21 0,0 0 15,0 1-15,0-1 16,-21-21-16,0 0 0,0 0 15,-1 0 1,22-21 0,0-1-1,0 1-15,0 0 0,0 0 0,0 0 16,0 0-16,22-22 0,-1 22 0,0-21 16,0-1-16,0 22 0,0 0 15,1 0-15,-1 0 0,0 0 0,21 21 16,-21 0-16,1 0 0,20 0 15,-21 21-15,0 0 0,22 0 0,-22 0 16,0 22-16,0-22 0,0 21 16,-21-21-16,0 22 0,0-22 15,0 0-15,0 0 0,0 43 16,0-43-16,-21 0 16,0-21-16,0 0 15,21-21 1,0 0-1,0-1-15,0 1 0,0 0 0,0-21 16,21 21-16,-21-22 0,21 22 16,0-21-16,0-1 0,1 22 0,-1-21 15,0 21-15,0 0 0,21-1 16,-20 1-16,-1 21 0,21 0 16,-21 0-16,0 21 0,22 1 0,-22-1 0,0 0 15,0 21-15,-21-21 16,0 22-16,0 20 0,0-42 15,0 22-15,0-22 0,-21 0 16,0 0-16,0 0 0,0 1 0,21-1 16,-22-21-16,22 21 15,22-42 1,-22 0 0,21 21-16,21-22 0</inkml:trace>
  <inkml:trace contextRef="#ctx0" brushRef="#br0" timeOffset="80060.06">3895 12954 0,'21'0'31,"0"0"-15,0 0-16,0 0 0,0 0 15,-21-21-15,22 21 0,-1-21 0,0 21 16,0-21-16,0-1 0,0 22 15,-21-21-15,22 0 0,-22 0 16,0 0-16,-22 21 31,1 0-31,0 0 0,0 21 0,0 0 16,-22 0-16,22 0 16,21 1-16,-21 20 0,21-21 0,-21 21 15,21-20-15,0 20 0,0-21 16,0 0-16,0 0 0,0 1 0,0-1 15,0 0-15,21-21 0,0 21 16,0-21-16,1 0 0,-1 0 16,0 0-16,0 0 0,0-21 15,0 0-15,1 0 0,-1 21 0,0-22 16,0 1-16</inkml:trace>
  <inkml:trace contextRef="#ctx0" brushRef="#br0" timeOffset="80475.92">4572 12594 0,'0'0'0,"-21"-21"0,0 0 0,-1 21 0,1 0 15,21-21-15,0 0 0,0-1 16,0 1-16,0 0 16,0 0-16,0 0 0,0-22 0,21 22 15,-21 0-15,22 21 0,-1-21 0,0 21 16,0 0 0,-21 21-16,0 0 0,21 0 15,0 22-15,-21-1 0,22 0 0,-22 1 16,0-1-16,21 22 0,-21-22 15,21 21-15,-21-20 0,0-1 0,0 22 16,0-22-16,0-21 0,0 21 16,-21 1-16,0-22 0,21 0 15,0 0-15,0 0 0,-22-21 0,22-21 32,0 0-17,0 0-15,0 0 0,0 0 0,0-22 16</inkml:trace>
  <inkml:trace contextRef="#ctx0" brushRef="#br0" timeOffset="80848.06">4445 12531 0,'0'0'0,"-42"-21"0,-22-85 16,43 106 0,21-21-16,0-1 0,0 1 15,0 0-15,42 0 0,-21 0 16,22 21-16,-1-21 0,0 21 0,22 0 15,-22 0-15,43 0 0,-22 0 16,1 0-16,-1 21 0,1 0 0,-1 0 16,1 21-16,-1-20 0,-20 20 15,-1 0-15,0-21 0,1 22 16,-22-1-16,0 0 0,-21 1 0,0-1 0,0 0 16,0 1-16,-21-1 0,0 0 15,0-20-15,-22 20 0,-20 0 16,-1 1-16,22-43 0,-22 21 0,1 0 15,-1 0-15,22-21 16,-21 0-16,20 0 0,1 0 0,0 0 16,20 0-16,1 0 0,0 0 0,0 0 15,21-21-15,0 0 16,21 0-16,0 21 0,0-22 16,1 1-16,20 0 0,0 0 15,1 21-15,-1-21 0,0 0 0</inkml:trace>
  <inkml:trace contextRef="#ctx0" brushRef="#br0" timeOffset="81427.33">5461 12658 0,'0'0'0,"-21"-43"16,21 22-1,0 0-15,0 0 16,21 0-16,0 21 16,0 0-16,0 0 0,22 0 15,-22 0-15,21 0 0,-21 0 0,22 21 16,-22-21-16,21 21 0,-21 0 0,1 0 16,-1 1-16,0-1 15,-21 21-15,0-21 0,21 0 0,-21 22 16,0-22-16,21 42 0,-21-41 15,0-1-15,0 0 0,0 0 16,0 0-16,-21 0 0,0-21 16,0 0-1,21-21 1,0 0-16,0 0 16,0 0-16,0 0 0,0-22 15,0 22-15,21-21 0,0 21 0,0-22 16,0 22-16,1 0 0,-1-21 0,0 20 15,21 1-15,-21 0 16,1 0-16,20 0 0,-21 21 0,0 0 16,0 0-16,1 0 0,-1 0 0,-21 21 15,0 0-15,21 0 0,-21 0 16,0 1-16,0-1 0,0 0 0,0 21 16,0-21-16,0 1 0,0-1 0,0 21 15,0-21-15,0 0 16,0 1-16,0-1 0,0-42 47,0-1-32,0 1-15,0 0 0,0 0 0,0 0 16</inkml:trace>
  <inkml:trace contextRef="#ctx0" brushRef="#br0" timeOffset="81611.08">6223 12361 0,'0'0'0,"-21"0"0,0 0 31,42 0 16,-21 22-47,21-22 16,0 21-16,0 0 0</inkml:trace>
  <inkml:trace contextRef="#ctx0" brushRef="#br0" timeOffset="81975.46">6519 12510 0,'0'21'16,"0"0"-1,0 0-15,0 0 0,0 0 16,0 1-16,0-1 15,21 0-15,-21 0 0,22 0 0,-22 0 16,0 22-16,0-22 0,0 0 16,0 0-16,0 0 0,0 1 15,0-1-15,0 0 16,21-21 0,-21-21-1,0 0-15,21-1 0,0 1 16,0-21-16,0 0 0,1 20 15,-1-20-15,0 21 0,0-21 16,0 20-16,22-41 16,-43 42-16,21 0 0,0-1 0,0 1 0,0 21 15,0 0 1,1 0 0,-1 21-1,-21 1-15</inkml:trace>
  <inkml:trace contextRef="#ctx0" brushRef="#br0" timeOffset="82615.89">6964 12658 0,'0'-85'0,"0"170"0,0-64 0,21-21 15,0 0 1,0 0-16,0 0 0,1-21 16,-1 21-16,0-21 0,0 21 15,0-22-15,0 1 0,1 21 0,-1-21 16,-21 0-16,21 0 15,-21 0-15,0-1 0,-21 22 16,0 0 0,-1 0-16,1 0 15,0 22-15,0-1 0,0 0 0,0 0 16,-1 0-16,22 0 0,0 22 16,0-22-16,0 0 0,0 21 0,0-20 15,0-1-15,0 0 0,0 0 0,0 0 16,0 0-16,22 1 0,20-22 15,-21 0-15,0 0 0,0 0 16,1 0-16,20 0 0,-21 0 0,0 0 16,22-22-16,-22 22 0,0-21 15,0 0-15,0 21 0,0-21 0,-21 0 16,0 0-16,0-1 0,0-20 0,0 21 16,0 0-16,0 0 0,0-22 15,22 22-15,-22 0 0,0 0 0,0 0 16,21 21-16,-21-22 0,21 1 0,0 21 15,0 0-15,0 0 16,1 0-16,-1 0 0,0 21 16,0 1-16,0-1 0,-21 0 15,0 0-15,21 0 0,1 0 16,-22 1-16,21 20 0,-21-21 0,0 21 16,21-20-16,-21-1 0,0 21 0,21-21 15,-21 0-15,0 1 16,0-44 15,0 1-15,0 0-16,0 0 0,0 0 15,0 0-15,0-1 0,21 1 0,0-21 16,-21 21-16,22 0 0,-22-1 16,21 1-16,0-21 0,0 21 0,0 0 15,0-1-15,1 22 0,-1-21 16,0 0-16,0 21 0,0 0 15</inkml:trace>
  <inkml:trace contextRef="#ctx0" brushRef="#br0" timeOffset="82772.95">8953 12637 0,'0'0'16,"-21"0"-16</inkml:trace>
  <inkml:trace contextRef="#ctx0" brushRef="#br0" timeOffset="83287.03">8848 12637 0,'-64'-22'16,"128"44"-16,-149-44 0,64 22 16,42 0-1,0 0 1,21 0-16,1 0 0,-1 0 15,22 0-15,-1 0 0,22 0 0,-1 0 16,-20 0-16,21 0 0,-1 22 0,1-22 16,0 0-16,-1 0 15,-20 0-15,20 0 0,-20 0 0,-1 0 16,1 0-16,-1 0 0,-20 0 0,-22 0 16,21 0-16,-21-22 0,1 22 15,-22-21-15,0 0 0,0 0 16,-22 0-16,-20 21 0,21-21 15,-21-1-15,-1 1 0,22 0 16,-21 21-16,-1-21 0,22 21 0,0 0 16,0-21-16,0 21 0,0 0 0,-1 0 15,22 21 17,22 0-32,-1-21 15,0 0-15,21 21 0,1-21 16,-22 0-16,21 21 0,0-21 0,1 0 15,-1 0-15,0 0 0,1 0 16,-22 22-16,21-22 0,-21 0 0,1 0 16,-22 21-1,0 0-15,0 0 16,-22-21-16,1 21 0,0 0 0,-21 1 16,21-1-16,-22 0 0,22 21 15,-21-21-15,21 22 0,-1-22 0,1 0 16,0 0-16,0 0 0,0 1 0,0-1 15,-1 0-15,22 0 16,-21-21-16,0 0 16,0 0-16,21 21 0,-21-21 0,0 0 15</inkml:trace>
  <inkml:trace contextRef="#ctx0" brushRef="#br0" timeOffset="83951.07">1736 15092 0,'0'0'16,"0"21"-1,21-42-15,-21 0 16,0 0-16,0-1 31,-21 44-15,21-1-1,0 0-15,0 0 16,0 0-16,0 0 16,21-21 31</inkml:trace>
  <inkml:trace contextRef="#ctx0" brushRef="#br0" timeOffset="84296.05">1778 15663 0,'-21'0'31,"0"-21"-15,21 0-16,0 0 16,0 0-16,21 21 15,0 0 1,0 0-16,0 0 16,0 0-16,-21 21 0,22 0 15,-22 0-15,0 0 16,0 1-16,0 20 0,0-21 0,-22 0 15,1 22-15,-21-1 16,21 0-16,-22-21 0,1 22 0,0-22 16,-1 21-16,1-21 0,0-21 15,21 0-15,-1 0 0</inkml:trace>
  <inkml:trace contextRef="#ctx0" brushRef="#br0" timeOffset="84927.59">2773 15494 0,'0'0'0,"21"0"31,0 0-15,21 0-16,-20 0 0,20 0 0,0 0 15,22 0-15,-22 0 0,0 0 16,22 0-16,-1 0 0,1 0 0,21 0 16,-22 0-16,22 0 0,-22-21 15,1 21-15,-1-21 0,1 21 16,-22 0-16,0-21 0,1 21 0,-22 0 15,21 0-15,-42-22 0,21 22 16,-21-21 0,-21 0-16,0 21 15,0-21-15,0 21 0,-22-21 0,22 0 16,0 21-16,-21-22 0,21 22 0,-1-21 16,1 21-16,0 0 15,0 0-15,21 21 31,0 1-15,21-22-16,0 0 0,0 0 16,1 21-16,-1-21 0,21 0 15,-21 0-15,0 0 0,1 0 0,-1 0 16,0 0-16,0 0 0,0 0 16,0 21-16,-21 0 15,0 0-15,-21-21 0,-21 21 16,21 1-16,-22-1 0,1-21 15,0 21-15,-1 0 0,1 0 0,0 0 16,-1 1-16,1-1 0,21 0 16,-21 0-16,20 0 0,1 0 0,0-21 15,0 0-15,0 0 0,0 0 0</inkml:trace>
  <inkml:trace contextRef="#ctx0" brushRef="#br1" timeOffset="90903.85">9948 4995 0,'0'0'0,"0"22"0,-21-1 0,21 0 16,0 0-16,0 0 0,0 0 15,0 1-15,0-1 0,0 0 0,0 0 16,0 0-16,21 0 16,0-21-16,1 0 0,-1 0 0,21 0 15,0 0-15,-20 0 16,20 0-16,0 0 0,-21-21 0,22 0 16,-22 0-16,0 0 0,21 0 15,-20 21-15,-1-22 0,0 1 0,-21 0 16,0 0-16,0 0 0,0 0 15,0-1-15,0 1 0,0 0 16,-21 21 0,21 21-16,0 0 15,0 1-15,-21-1 0,21 0 16,0 21-16,0-21 0,0 22 0,-22-1 16,22-21-16,0 22 0,0-1 0,0-21 15,0 21-15,0 1 0,0-22 16,0 21-16,0 1 0,0-22 0,0 21 15,0-21-15,0 0 0,0 22 0,0-22 16,-21 0-16,21 0 16,-21-21-16,0 21 0,0-21 15,0 22-15,-22-22 0,22 0 0,0 0 16,-21 0-16,20 0 0,-20-22 16,21 22-16,-21-21 0,20 0 0,1 21 15,0-21-15,0 0 0,0 0 0,21-1 16,0 1-16,0 0 15,0 0-15,0 0 0,21 0 16,0 21-16,0-22 0,0 22 0,22-21 16</inkml:trace>
  <inkml:trace contextRef="#ctx0" brushRef="#br1" timeOffset="91191.68">10816 5059 0,'-21'0'16,"0"0"15,21 21-31,0 0 0,0 0 0,0 1 16,-21-1-16,21 21 0,-22-21 15,22 22-15,0-22 0,-21 21 16,0-21-16,0 0 0,21 22 0,0-22 15,-21 21-15,21-21 0,-21 1 16,21-1-16,0 0 0,0 0 0,0 0 16,21-21-16,0 0 15,0 0-15,0-21 0,0 0 16,1 0-16,-1 0 0</inkml:trace>
  <inkml:trace contextRef="#ctx0" brushRef="#br1" timeOffset="91391.96">10710 5292 0,'21'0'16,"1"0"0,-1 0-16,0 0 0,0 0 0,0 0 15,22 0-15,-1 0 0,-21 0 16,21 0-16,1 0 0,-22 0 15,21 0-15,1-21 0,-1 21 0,-21 0 16,21 0-16,1-22 0</inkml:trace>
  <inkml:trace contextRef="#ctx0" brushRef="#br1" timeOffset="91660.2">11811 5165 0,'0'0'0,"0"21"47,0 0-47,0 0 0,0 0 16,0 1-16,0-1 0,0 0 0,-21 0 16,21 0-16,-21 0 15,21 1-15,0-1 0,0 0 0,-22 0 16,22 0-16,-21 0 0,21 1 0,0-1 15,0 0-15,21-21 16,1 0 0,-1 0-16,0-21 0</inkml:trace>
  <inkml:trace contextRef="#ctx0" brushRef="#br1" timeOffset="92031.84">12425 5165 0,'0'0'0,"-21"0"32,-1 0-32,1 21 15,0-21-15,-21 21 0,21-21 0,-22 21 16,22 0-16,0 1 0,0-22 0,21 21 16,0 0-16,0 0 15,0 0-15,21-21 16,0 21-16,0-21 0,0 0 0,22 22 15,-22-22-15,64 42 16,-64-42-16,0 21 16,0-21-16,-21 21 0,0 0 15,0 1 1,0-1-16,-21-21 0,0 21 16,0-21-16,-22 0 0,22 21 0,0-21 15,-21 0-15,20 0 0,1 0 16,0 0-16,-21 0 0,21 0 15,-1 0-15,1-21 16,21 0-16,0 0 0,0-1 16,-21 1-16</inkml:trace>
  <inkml:trace contextRef="#ctx0" brushRef="#br1" timeOffset="92215.74">11896 4995 0,'0'0'0,"-22"0"16,44 0 15,-1 0-15,0 0-16,21 0 15,-21 0-15</inkml:trace>
  <inkml:trace contextRef="#ctx0" brushRef="#br1" timeOffset="93307.37">13885 5419 0,'21'-21'0,"1"21"0,-22-22 15,21 22-15,-21-21 0,21 0 16,0 21-16,-21-21 0,21 0 16,-21 0-16,0-1 0,0 1 15,0 0-15,0 0 0,0 0 16,-21 0-16,0-1 0,0 1 15,0 0-15,-1 21 0,1 0 0,0 0 16,-21 0-16,21 0 0,-22 0 0,22 21 16,-21-21-16,21 21 0,-1 1 15,-20 20-15,21-21 0,0 0 0,-22 22 16,43-22-16,-21 21 0,0-21 0,21 22 16,-21-22-16,21 0 15,0 21-15,0-21 0,0 1 0,0-1 16,21 0-16,0 0 15,0-21-15,1 0 0,20 0 0,-21 0 16,0 0-16,22 0 0,-22 0 0,21-21 16,-21 0-16,22 21 0,-22-21 15,21-1-15,-21 1 0,22 0 0,-22 0 16,21 0-16,-21 0 0,0-1 16,1 1-16,-1 0 0,-21-21 15,0 21-15,0-1 0,0 1 0,0 0 16,-21 42-1,21 0 1,0 1-16,-22-1 0,22 0 16,0 21-16,0-21 0,0 1 0,0-1 15,0 0-15,0 0 0,0 0 16,0 0-16,22 1 0,-1-1 16,0-21-16,0 0 0,0 0 15,0 0-15,1 0 0,-1 0 0,21 0 16,-21 0-16,22-21 0,-22 21 0,21-22 15,-21 1-15,0 0 0,22 0 16,-22 0-16,21 0 0,-21-1 0,1 1 16,-1 0-16,-21 0 0,0 0 15,0 0-15,0-1 16,-21 22 0,21 22-1,-22-1-15,22 0 16,0 0-16,0 0 0,-21 0 0,21 1 15,0-1-15,0 21 0,0-21 0,0 0 16,0 1-16,-21-1 16,21 0-16,0 0 0,-21-21 31,0-21 0,21 0-31,0 0 0,0-1 16,0 1-16,0 0 0,0 0 15,21-21-15,0 20 0,0 1 0,0-21 16,1 21-16,-1-22 0,21 22 16,0 0-16,-20-21 0,20 21 0,-21 21 15,21-22-15,1 22 0,-22 0 16,0 0-16,0 22 0,0-1 0,1 0 16,-1 0-16,-21 21 0,21-20 15,-21 20-15,0-21 0,0 0 0,0 22 16,0-22-16,0 0 0,0 21 0,-21-21 15,21 1-15,-21-1 0,-1 0 16,22 0-16,-21 0 16,0-21-16,21-21 31</inkml:trace>
  <inkml:trace contextRef="#ctx0" brushRef="#br1" timeOffset="94026.04">16277 5207 0,'0'0'15,"42"-42"1,-20 42-16,-22-21 0,21 21 0,0-22 16,0 1-16,0 0 0,-21 0 0,21 21 15,1-21-15,-1 0 0,-21-1 16,0 1-16,0 0 0,0 0 16,0 0-16,0 0 0,0-1 15,0 1-15,-21 21 0,-1 0 16,1 0-16,0 21 15,21 1-15,-21-1 0,21 0 16,-21 0-16,21 21 0,-21 1 0,21-1 16,0 0-16,0 1 0,0-1 15,0 0-15,0 1 0,0-1 0,0 0 16,0 1-16,0-22 0,21 21 0,-21-21 16,0 22-16,21-22 0,-21 0 15,0 0-15,0 0 0,0 1 16,-21-22-1,0 0-15,-1 0 0,1 0 0,0 0 16,0 0-16,-21 0 0,20 0 0,-20 0 16,21 0-16,0-22 15,0 22-15,-1-21 0,1 0 0,0 21 16,0-21-16,21 0 16,21 21-1,0 0 1,0 0-16,1 0 0,-1 0 15,0-21-15,0 21 0,0 0 0,0 0 16,1-22-16,20 22 0,-21 0 0,21 0 16</inkml:trace>
  <inkml:trace contextRef="#ctx0" brushRef="#br1" timeOffset="94510.05">16785 5313 0,'0'0'0,"-21"0"31,21 21-15,-21-21-16,21 21 0,0 0 0,0 1 15,0-1-15,0 0 16,0 0-16,0 0 0,0 0 0,0 1 16,0-1-16,0 0 0,-21-21 0,21 21 15,0 0-15,-22 0 16,22-42 31,0 0-47,0 0 0,0 0 15,0 0-15,0-1 0,22 1 16,-1 0-16,-21-21 0,21 21 0,0-1 16,0 1-16,0-21 0,1 21 0,-1 21 15,0-21-15,21-1 0,-21 22 16,1 0-16,-1 0 0,0 0 0,21 0 15,-21 22-15,1-1 0,-1 0 16,-21 0-16,0 21 0,21-20 0,-21-1 16,0 0-16,0 21 0,0-21 15,0 1-15,0 20 0,0-21 16,0 0-16,-21 0 0,21 1 0,0-1 16,-21-21-16,21 21 0,21-21 46,0-21-46,0 0 0,0-1 0,-21 1 16</inkml:trace>
  <inkml:trace contextRef="#ctx0" brushRef="#br1" timeOffset="94791.97">17801 4974 0,'0'0'0,"0"21"31,-21 1-31,0-1 0,21 0 0,-21 0 16,-1 21-16,22-20 0,-21 20 0,0 0 15,21-21-15,-21 22 0,21-1 16,-21-21-16,0 43 16,-1-22-16,22-21 0,0 22 0,0-22 15,-21 0-15,21 0 0,0 0 16,0 0-16,0 1 0,21-22 15,1 0 1,-1 0-16,0-22 0,0 1 16,-21 0-16,21 0 0,-21 0 15</inkml:trace>
  <inkml:trace contextRef="#ctx0" brushRef="#br1" timeOffset="94984.04">17547 5292 0,'0'0'0,"-21"0"0,21 21 16,21-21 15,0 0-31,0 0 0,1 21 16,-1-21-16,0 0 0,0 0 0,0 0 16,0 0-16,1 0 0,-1 0 15,0 0-15,0 0 0,0-21 16,0 21-16</inkml:trace>
  <inkml:trace contextRef="#ctx0" brushRef="#br1" timeOffset="95351.58">17949 5355 0,'21'0'31,"1"0"-31,-1 0 15,0 0-15,0 0 0,0 0 16,0-21-16,1 0 0,-1 21 16,0-21-16,0 21 0,-21-21 15,-21 21 17,0 0-32,0 0 15,-1 0-15,1 0 0,0 21 16,0 0-16,0 0 15,21 0-15,-21 0 0,21 1 0,0-1 16,0 0-16,0 0 16,0 0-16,0 0 0,0 1 15,0-1-15,21 0 0,0-21 16,0 0-16,0 0 0,0 0 16,1 0-16,-1 0 0,0 0 15,21 0-15,-21-21 0,1 21 16</inkml:trace>
  <inkml:trace contextRef="#ctx0" brushRef="#br1" timeOffset="95719.38">18351 5334 0,'0'0'0,"0"-21"0,0 0 16,22 0 0,-1 21-16,0-22 0,0 22 15,0-21-15,0 21 0,22 0 16,-22 0-16,0 0 0,0 0 15,0 0-15,22 0 0,-22 21 0,0 1 16,-21-1-16,21-21 0,0 21 0,-21 0 16,0 0-16,0 0 0,0 1 15,0-1-15,0 0 0,0 0 0,-21 0 16,0-21-16,0 21 0,0 1 0,0-22 16,21 21-16,-22-21 0,1 0 15,21-21 16,0-1-15,0 1-16,0 0 0,21 0 16,1 21-16,-22-21 0,21 0 15,0-1-15,-21 1 0,21 21 0,0-21 16,0 0-16,1 0 0,-1 0 16,0 21-16,0-22 0,-21 1 15,21 21-15,0 0 0</inkml:trace>
  <inkml:trace contextRef="#ctx0" brushRef="#br1" timeOffset="96479.85">19050 5440 0,'0'0'0,"-21"0"31,42-21-15,0 0-16,0 21 0,0-22 0,22 22 15,-22-21-15,21 21 16,1-21-16,-22 0 0,21 0 0,0 0 16,1 21-16,-1-43 0,22 1 15,-43 21-15,21-43 16,-21 22-16,-21 21 0,0-22 0,0 22 15,0-21-15,0 21 0,0-22 16,0 22-16,-21 0 0,21 0 0,-21 0 16,0 21-16,0 0 15,-1 0-15,1 21 16,0 0-16,21 0 0,-21 0 0,0 22 16,0-1-16,21 0 15,-22 1-15,1-1 0,21 0 0,-21 22 16,21-22-16,0 1 0,-21 20 0,0-21 15,21 1-15,-21 20 0,21-20 16,0 20-16,0 1 0,-22-22 0,22 21 16,0 1-16,-21-1 0,21-20 0,-21 20 15,21-20-15,0 20 0,0-21 16,-21 22-16,0-22 0,21 22 16,-21-22-16,21 0 0,0 22 0,-22-43 15,22 21-15,0 1 0,0-22 0,0 0 16,0 0-16,22-21 15,-1 0-15,0 0 16,0-21-16,21 0 0,-20-21 0,20 20 16,-21-20-16,21 21 0,1-21 15,-1-1-15,0 1 0,1 0 0,-1-1 16,0 1-16,1 0 0,-22-1 0,21 1 16,-21 0-16,-21-22 0,0 22 15,0-1-15,0 1 0,0-21 0,0 20 16,-63-41-16,42 62 0,-22-20 15,1 21-15,21 0 0,-21 0 16,-1-1-16,1 1 0,0 21 16,20 0-16,1-21 0,-21 21 15,63 0 17,0 0-32,0 0 0,1 0 15,-1 0-15,21 0 0,-21 0 16,22 0-16</inkml:trace>
  <inkml:trace contextRef="#ctx0" brushRef="#br1" timeOffset="97039.87">20278 4974 0,'0'0'0,"0"-21"0,0 0 15,-22 21-15,22-21 0,-21 21 16,0 0-16,0 0 0,0 0 16,0 21-16,-1-21 0,1 21 15,0 21-15,0-20 0,0-1 0,0 21 16,-1-21-16,1 0 0,0 22 16,21-22-16,0 21 0,-21-21 15,21 22-15,0-22 0,0 0 0,0 0 0,0 0 16,0 1-16,0-1 0,21 0 15,0-21-15,0 0 16,1 0-16,-1 0 0,0 0 16,21 0-16,-21 0 0,1-21 15,-1 21-15,21-21 0,-21-1 0,0 1 16,1 0-16,20 0 0,-21 0 0,0-22 16,0 22-16,22-21 0,-22 21 15,21-43-15,-42 22 0,0 21 16,0 0-16,21-1 0,-21 1 15,0 0-15,-21 21 16,0 0-16,21 21 16,-21 0-16,0 22 0,21-22 15,-21 21-15,21-21 0,-22 22 16,22-1-16,-21-21 0,21 22 0,0-22 16,0 21-16,0-21 0,0 0 15,0 1-15,0-1 0,0 0 0,0 0 16,21-21-16,1 0 15,-1 0-15,0 0 0,0 0 0,0 0 16,0 0-16,22 0 0,-22 0 0,21-21 16,-21 0-16,22 21 0,-1-21 15</inkml:trace>
  <inkml:trace contextRef="#ctx0" brushRef="#br1" timeOffset="97328.02">21145 5017 0,'0'0'0,"0"-22"31,-21 22-31,0-21 0,0 21 16,0 0-16,0 21 15,21 1-15,-22-1 0,22 0 16,-21 0-16,0 0 0,21 0 0,-21 1 16,21-1-16,0 21 0,-21-21 15,21 0-15,-21 1 0,21-1 16,0 0-16,0 0 0,0 0 15,21-21 1,0 0-16,0 0 0,0 0 16,0 0-16,1 0 0,-1 0 15,0 0-15,0-21 0,0 21 0,22-21 16,-22 0-16,0 21 0,0-21 0,0-1 16,22 1-16</inkml:trace>
  <inkml:trace contextRef="#ctx0" brushRef="#br1" timeOffset="97744.68">21421 5059 0,'-22'0'16,"22"21"15,22-21 0,-1 0-31,0 0 0,0 0 16,0 0-16,0 0 0,1 0 15,-1-21-15,0 0 0,21 21 0,-21-21 16,1-1-16,-1 1 0,0 21 0,0-21 16,0 0-16,-21 0 0,0 0 15,0-1-15,0 1 0,0 0 16,-21 21-16,0 0 16,0 0-16,0 0 0,-1 0 0,1 0 15,-21 21-15,21 0 0,0 1 0,-22 20 16,22-21-16,0 21 0,0 1 15,0-22-15,21 21 0,0 1 0,-22-22 16,22 21-16,0-21 0,0 0 16,0 1-16,0-1 0,0 0 0,0 0 15,22 0-15,-1-21 0,0 21 0,0-21 16,0 0-16,22 0 0,-1 0 16,-21 0-16,21 0 0,1 0 15,-22 0-15,21 0 0,1 0 0,-1-21 16,-21 21-16,21-21 0,1-21 15</inkml:trace>
  <inkml:trace contextRef="#ctx0" brushRef="#br1" timeOffset="97935.8">22119 5186 0,'0'0'16,"-21"21"-16,21 0 0</inkml:trace>
  <inkml:trace contextRef="#ctx0" brushRef="#br1" timeOffset="100063.57">9631 6562 0,'0'21'16,"0"21"-1,0-21-15,0 22 0,0-1 0,21-21 16,-21 22-16,0-1 0,0 0 16,0 1-16,0-22 0,0 21 0,0 0 15,0-20-15,0 20 0,0-21 16,0 0-16,0 22 0,-21-22 0,21 0 15,-21-21-15,21 21 0,0-42 47,0 0-47,0 0 0,0-1 0,0-20 16,21 21-16,-21 0 0</inkml:trace>
  <inkml:trace contextRef="#ctx0" brushRef="#br1" timeOffset="100500.06">9652 6710 0,'-21'-21'0,"42"42"0,-42-63 16,0 20-16,21 1 0,0 0 15,0 0-15,0 0 0,21 0 0,0-1 16,0 1-16,0 0 0,22 21 16,-22-21-16,21 0 0,0 21 15,1 0-15,-1 0 0,0 0 0,1 0 16,20 0-16,-20 21 0,-1 0 15,0 0-15,-21 22 0,1-22 0,-1 0 16,-21 21-16,0-21 0,0 22 0,-21-22 16,-1 0-16,1 21 0,-21-20 15,0-1-15,-22 0 0,22 0 0,-1 0 16,-62 0-16,62 1 0,1-22 16,21 0-16,-22 0 0,22 0 15,0 0-15,42 0 31,0 0-31,1 0 16,-1 0-16,0 0 0,21 0 0,-21 21 16,1 0-16,20 0 0,-21 0 0,0-21 15,0 21-15,1 1 16,-1-1-16,0-21 0,0 21 0,0 0 16,0-21-16,-21 21 0,22-21 0,-1 21 15,0-21-15,0 0 16,0 0-16,0 0 15,-21-21-15,22 0 0</inkml:trace>
  <inkml:trace contextRef="#ctx0" brushRef="#br1" timeOffset="100876.05">10414 6900 0,'21'0'46,"0"0"-46,0 0 16,1 0-16,-1 0 0,0 0 16,0-21-16,0 21 0,22-21 15,-22 21-15,0-21 0,0 0 0,-21 0 16,21 21-16,-21-22 16,-21 22-1,0 0-15,0 0 0,0 0 16,-1 0-16,1 0 0,0 22 0,0-1 15,0 0-15,0 0 0,-1 0 16,1 22-16,0-22 0,21 0 0,0 0 16,0 21-16,0-20 0,0-1 15,0 0-15,0 0 0,0 0 16,21 0-16,0-21 0,1 0 0,-1 0 16,0 0-16,0 0 0,0 0 15,0 0-15,22 0 0,-1-21 0,0 21 16,1-21-16,-1 0 0,22 0 0,-22 0 15,21-1-15</inkml:trace>
  <inkml:trace contextRef="#ctx0" brushRef="#br1" timeOffset="102809.82">11345 6646 0,'0'0'0,"0"-21"0,0 0 16,0-106-1,0 106-15,-21 21 16,21-21-16,0 0 0,-21 21 15,21 21-15,0 21 16,-21-21-16,21 22 0,0-1 16,0 0-16,-21 1 0,-1-1 0,22 0 15,-21 22-15,21-22 0,0 0 0,-21 22 16,21-22-16,-21 22 0,0-1 16,21 1-16,-21-1 0,21 22 0,-22-22 15,1 1-15,21-1 0,-21 1 16,0 21-16,21-22 0,-21 1 15,21-1-15,-21 1 0,21-1 0,-22 1 16,22-22-16,0 64 0,0-85 16,0 21-16,0-21 0,0 1 0,22-1 15,-1-21-15,0 0 16,0 0-16,0 0 0,0-21 0,1-1 16,-1 1-16,21 0 0,-21 0 0,22-21 15,-22-1-15,21 1 0,-21 0 16,0-1-16,22 1 0,-1-64 15,-42 64-15,0-22 0,0 22 16,0-22-16,0 1 0,0 21 0,-21-22 16,0 22-16,-22-1 0,22 1 15,-21 21-15,0 0 0,-1 0 0,1-1 16,0 1-16,20 21 0,-20 0 0,0 0 16,21 0-16,-1 0 0,22-21 31,22 0-31,-1 21 0,0-21 15,21 0-15,-21-1 0,22 22 16,-1-21-16,0-21 0,22 21 0,-22 0 16,1-1-16,-1 1 0,0 0 0,1-21 15,-1 21-15,0-1 16,-21 1-16,1 0 0,-1 21 0,0-21 16,0 0-16,-21 0 15,-21 42 16,21 0-31,-21 0 0,21 0 0,0 0 16,0 1-16,0-1 16,0 0-16,0 0 0,0 0 0,0 0 15,21 1-15,0-1 0,0-21 16,0 21-16,1-21 16,-1 0-16,0 0 0,0 0 15,0 0-15,22 0 0,-22-21 16,0 21-16,0-21 0,21-1 15,-20 22-15,20-21 0,-21 0 0,21 0 16,-20 0-16,-1 0 0,0-22 0,0 22 16,0 0-16,-21 0 0,0 0 15,0-1-15,-21 22 16,0 0 0,0 0-16,0 0 0,-1 22 15,-20-22-15,21 21 0,21 0 0,-21 0 16,21 0-16,-21 22 0,21-22 15,0 0-15,0 0 0,0 0 16,0 0-16,0 1 0,21-1 0,0 0 16,0 0-16,0-21 0,0 0 0,43 21 15,-22-21-15,-21 0 16,22 0-16,-1 0 0,0-21 0,1 0 16,20 0-16,-20 21 0,-1-21 0,0-1 15,-21 1-15,22 0 0,-1-21 16,-21 21-16,0-1 0,1 1 0,-1-21 15,-21 21-15,0 0 0,0-1 0,0 1 16,0 0-16,0 42 31,0 0-31,0 1 0,0 20 16,0-21-16,-21 0 0,21 22 16,-22-22-16,22 0 0,0 0 15,0 0-15,0 0 0,0 1 0,0-1 16,0 0-16,0 0 0,0 0 15,22-21 17,-1-21-32,-21 0 0,21 0 0,0 21 15,0-21-15,0-1 0,1 1 16,-1 0-16,0 0 0,0-21 16,0 20-16,0 1 0,1 0 0,20 0 15,-42 0-15,21 0 0,0-1 16,0 22-16,-21 22 15,0-1-15,0 0 0,0 0 16,0 0-16,0 0 0,0 1 16,22-1-16,-22 0 0,21 0 0,0 0 15,0 0-15,21 1 0,-20-1 16,20-21-16,-21 0 0,0 0 16,0 0-16,22 0 15,-22 0-15,0 0 0,0-21 0,0 21 16,-21-22-16,22 1 0,-1 0 15,-21 0-15,0 0 0,21 0 0,0-1 16,-21 1-16,21-21 0,0 21 0,-21 0 16,22-22-16,-22 22 0,21 21 15,-21-21-15,0 0 0,21 21 0,0 0 16,-21 21 0,0 0-1,0 0-15,0 0 16,21-21 15,0-21-15,-21 0-1,0 0-15,0 0 16,0 0-16,0-1 16,-21 22-1,0 0 1,21 22-16,-21-1 0,0-21 0,21 21 15,0 0-15,-21 0 0,21 22 16,-22-22-16,22 0 0,0 0 0,0 21 16,0-20-16,0-1 0,0 0 0,0 0 15,0 0-15,0 0 0,0 1 16,22-1-16,-1-21 0,0 21 16,0-21-16,0 0 0,0 0 0,22 0 15,-22 0-15,0 0 16,0-21-16,22 21 0,-22-21 0,0-1 15,21 1-15,-21 21 0,1-21 0,-1 0 16,0 0-16,0-22 0,0 22 16,-21 0-16,0-42 0,0 41 15,0 1-15,0 0 0,-21 42 32,21 0-32,-21 1 0,0-1 0,21 0 15,-21 0-15,21 21 0,-22-20 16,22-1-16,-21 0 0,21 21 15,0-21-15,0 1 0,0-1 16,21-21-16,1 21 0,20-21 16,-21 0-16,0 0 0,22 0 15,-22 0-15,21 0 0,0-21 0,-20 21 16,20-21-16</inkml:trace>
  <inkml:trace contextRef="#ctx0" brushRef="#br1" timeOffset="103388.01">15536 6308 0,'43'-43'32,"-22"22"-32,0 21 0,0 0 15,0 0-15,0 0 16,1 21-16,-1 1 0,0-1 15,-21 21-15,21 0 0,0 1 16,0-1-16,-21 22 0,0-22 0,22 21 16,-22-20-16,21-1 0,-21 0 0,0 1 15,0-1-15,0-21 0,0 22 16,0-22-16,0 0 0,0 0 0,0 0 16,21-21 15,0-21-31,-21 0 15,21 0-15,0 0 0,-21-1 0,22-20 16,-1 21-16</inkml:trace>
  <inkml:trace contextRef="#ctx0" brushRef="#br1" timeOffset="103631.96">16277 6202 0,'0'0'0,"0"-21"0,-21 21 16,0 0-16,21 21 15,-21 0-15,-1-21 0,22 42 0,-21-20 16,0 20-16,0 0 0,21 1 0,-21 20 16,0-21-16,-1 1 0,22 20 15,-21-20-15,0-1 0,0 0 0,21-21 16,0 22-16,-21-22 0,21 0 0,0 0 16,0 0-16,0 1 0,0-1 15,21-21 1,0 0-16,0 0 0,0 0 0,1 0 15,20-21-15,-21 21 0,21-22 16</inkml:trace>
  <inkml:trace contextRef="#ctx0" brushRef="#br1" timeOffset="105011.43">16976 6562 0,'0'0'0,"0"-21"0,0-1 0,0 1 15,-22 21-15,1-21 0,0 21 16,0 0-16,0-21 0,0 21 0,-22 0 16,1 0-16,21 21 15,0 0-15,-1 0 0,-20 1 0,21-1 16,0 21-16,0-21 0,-1 22 0,1-22 16,0 21-16,21 0 0,0-20 15,0-1-15,0 21 0,0-21 0,0 0 16,0 1-16,0-1 0,21-21 15,0 0-15,1 0 16,-1 0-16,0 0 0,0 0 0,0 0 16,0 0-16,22 0 0,-22-21 15,0-1-15,0 1 0,0 0 16,1 0-16,-1 0 0,0 0 0,0-1 16,-21-20-16,0 21 0,21-21 0,-21-1 15,0 22-15,0-21 0,0 21 16,0-1-16,0 1 0,0 0 0,0 0 15,0 42 1,0 0-16,0 0 16,0 1-16,0-1 0,0 21 0,0-21 15,0 22-15,0-22 0,0 21 16,0-21-16,0 0 0,0 1 0,0 20 16,0-21-16,0 0 15,21 0-15,1-21 0,-1 22 16,0-22-16,21 0 0,-21 0 15,1 0-15,20 0 0,-21 0 0,21-22 16,-20 22-16,20-21 0,0 0 16,-21 21-16,22-21 0,-22 0 0,21-22 15,-21 22-15,1 0 0,-1-21 16,0 21-16,0-22 0,-21 1 0,0 21 16,0 0-16,0-22 0,0 22 15,-21 21-15,0-21 0,0 21 16,-1 0-16,-20 0 0,21 0 0,0 21 15,0 0-15,-1 0 0,1 1 16,21-1-16,0 21 0,0-21 0,0 0 16,0 22-16,0-22 0,21 0 0,1 0 15,-1 0-15,0 1 0,0-1 16,0 0-16,22 0 0,-22 0 0,0-21 16,21 21-16,-21 1 0,1-22 0,20 0 15,-21 21-15,0-21 0,22 0 16,-22 0-16,21 0 0,-21 0 0,22 0 15,-1 0-15,-21-21 0,21 21 0,-20-22 16,20 1-16,0 21 0,-21-21 16,1 0-16,20 0 0,-21-22 15,0 22-15,-21 0 0,0-21 0,0-1 16,0 22-16,0-21 0,0 21 16,0-22-16,0 22 0,0 0 0,-21 0 15,0 21-15,0 0 0,0 0 16,-1 0-16,1 0 0,0 21 0,0 0 15,0 0-15,0 1 0,-1 20 16,-20-21-16,42 21 0,-21-20 0,0 20 16,0-21-16,21 21 0,-22-20 0,22-1 15,0 0-15,0 0 0,0 0 16,0 0-16,22-21 0,-1 0 0,21 22 16,-21-22-1,0 0-15,1 0 0,-1 0 0,0-22 16,0 22-16,0-21 0,0 0 15,1 21-15,-1-21 0,0 0 0,0 0 16,0-1-16,-21-20 0,0 21 16,21 0-16,-21 0 0,0-22 0,22 22 15,-22 0-15,0 0 0,0 42 32,0 0-32,0 0 15,0 22-15,0-22 0,0 0 16,0 0-16,0 0 0,0 22 15,0-22-15,0 0 0,0 0 16,0 0-16,21-21 0,0 0 0,0 0 16,0 0-16,22 0 15,-22 0-15,0 0 0,0 0 0,0 0 16,22-21-16,-22 21 0,0-21 16,21 0-16,-21 21 0,1-21 0,-1-1 15,-21 1-15,21 0 0,-21-21 16,21 21-16,-21-1 0,0 1 0,0 0 15,0 42 1,-21 0 0,21 1-16,-21-1 0,21 0 15,0 0-15,-21 0 0,21 0 0,-22 1 0,22-1 16,0 0-16,-21 0 16,21 0-16,0 0 15,21-21 1,1 0-1,-1-21-15,-21 0 0,0 0 16</inkml:trace>
  <inkml:trace contextRef="#ctx0" brushRef="#br1" timeOffset="105211.71">18732 6392 0,'0'0'0,"-42"0"15,21 0 1,21 22 31,21-22-31</inkml:trace>
  <inkml:trace contextRef="#ctx0" brushRef="#br1" timeOffset="105787.98">19262 6329 0,'0'0'0,"-22"0"0,1 0 15,0 0 1,0 0-1,21 21-15,0 0 16,0 0-16,0 22 0,0-22 0,0 0 16,0 21-16,0 1 0,0-22 0,0 21 15,0-21-15,0 22 16,0-1-16,-21-21 0,21 0 0,0 22 16,0-22-16,0 0 0,0 0 0,0 0 15,0 1-15,-21-22 31,-1 0-15,22-22-16,0 1 16,0 0-16,0 0 0,0 0 15,0 0-15,0-1 0,22 1 16,-1 0-16,0-21 0,0 21 0,21-1 16,1 1-16,-22 0 0,21 0 15,1 0-15,-1 21 0,0 0 16,1 0-16,-1 0 0,-21 0 0,21 0 15,-20 21-15,-1 0 0,0 0 0,0 0 16,0 1-16,-21-1 0,0 21 16,0-21-16,0 0 0,0 1 0,-21-1 15,0 0-15,0 0 0,-22 0 16,22-21-16,-21 21 0,0 1 0,20-22 16,-20 0-16,-21 21 0,20-21 15,22 0-15,0 0 0,0 0 16,0 0-16,21-21 31,21-1-31,0 1 16,0 21-16,0-21 0,22 0 0,-22 0 15</inkml:trace>
  <inkml:trace contextRef="#ctx0" brushRef="#br1" timeOffset="106071.9">19939 6223 0,'0'0'0,"21"-21"32,0 21-32,-21 21 31,0 0-31,0 0 0,0 22 16,0-22-16,0 21 0,0 1 0,0-1 15,0-21-15,0 21 0,0 1 16,0-1-16,0 0 0,0 1 0,0-22 15,-21 0-15,21 21 0,0-20 0,0-1 16,0 0-16,21-21 31,0 0-31,1 0 16,-1 0-16,0-21 0,0 21 0,0-21 16</inkml:trace>
  <inkml:trace contextRef="#ctx0" brushRef="#br1" timeOffset="106464.77">20426 6625 0,'21'0'15,"0"0"1,0-21-16,0 21 0,1 0 16,-1-21-16,0 0 0,21 21 15,-21-21-15,1 21 0,-1-22 16,21 1-16,-21 21 0,-21-21 0,21 0 15,-21 0-15,0 0 0,0-1 16,0 1-16,-21 21 16,0 0-16,0 0 0,0 0 15,-22 0-15,22 0 0,0 21 0,-42 22 16,41-22-16,1 21 16,0-21-16,0 22 0,0-22 0,21 0 15,-21 21-15,21-20 0,0-1 0,0 0 16,0 0-16,0 0 0,0 0 15,21 1-15,0-1 0,0-21 16,0 0-16,0 21 0,22-21 16,20 0-16,-20 0 0,-22 0 15,21 0-15,0 0 0,-20-21 16,20 21-16,-21-21 0,21-1 16,-20 22-16,-1-21 0,0 0 0,0 0 15,0 0-15</inkml:trace>
  <inkml:trace contextRef="#ctx0" brushRef="#br1" timeOffset="106672.08">21124 6668 0,'-42'21'16,"21"-21"30,0 0-14,-1 0-32,1 0 15,-21 0-15,21 0 0</inkml:trace>
  <inkml:trace contextRef="#ctx0" brushRef="#br1" timeOffset="107707.06">10266 8255 0,'0'0'0,"-21"0"16,-1 0-16,1 0 0,0 0 16,0 21-16,21 0 0,-21 1 15,0 20-15,-1 0 0,1 1 16,0-1-16,21 0 0,-21 1 0,0 20 15,21-21-15,0 22 0,-21-22 0,-1 22 16,1-22-16,21 0 16,-21 1-16,21 20 0,0-42 15,0 1-15,21-44 32,-21 1-32,21 0 0,1 0 15,-1-21-15,0 20 0,-21-20 0,21 0 16,0-1-16,0 1 0,-21 0 15,22-1-15,-22 1 0,21 0 0,0-1 16,-21 22-16,0-21 0,0 0 0,0-1 16,0 1-16,0 0 0,21 20 15,-21-20-15,0 21 0,21 21 32,0 21-32,-21 21 0,22-20 15,-22 20-15,0 0 0,21 1 0,-21-1 16,21 0-16,-21 22 0,21-22 0,-21 0 15,0 22-15,0-22 0,0 1 16,0-22-16,0 21 0,21 0 0,-21-20 16,0-1-16,0 0 0,0 0 15,0 0-15,0-42 32,0 0-32,0 0 0</inkml:trace>
  <inkml:trace contextRef="#ctx0" brushRef="#br1" timeOffset="107900.06">10033 8721 0,'21'0'16,"0"0"-16,0 0 0,1 0 16,-1 0-16,0 0 15,0 0-15,0 0 0,0 0 0,22 0 16,-22 0-16,0 0 0,0 0 0,22 0 15,-22-21-15,21-1 0,-21 22 16,22-21-16,-22 21 0,21-21 0,0 21 16</inkml:trace>
  <inkml:trace contextRef="#ctx0" brushRef="#br1" timeOffset="108275.81">10985 8509 0,'-21'0'16,"0"0"-1,0 0-15,0 0 0,-22 0 0,22 21 16,0-21-16,-21 21 0,21-21 0,-1 22 16,1-22-16,0 21 0,0 0 15,0 0-15,21 0 0,0 0 16,0 1-16,21-22 16,0 21-16,0-21 0,0 0 15,1 21-15,20-21 0,-21 21 16,0-21-16,22 21 0,-22-21 0,0 21 15,0 1-15,0-22 0,-21 21 16,0 0-16,0 0 0,0 0 16,-21 0-16,0 1 0,0-22 15,-22 21-15,1 0 0,21-21 16,-21 0-16,-1 21 0,1-21 0,21 0 16,-22 0-16,22 0 0,0 0 0,0 0 15,0 0-15,21-21 16,-21 0-16,21 0 0,0-1 15,0 1-15,0 0 16,21 0-16,-21 0 0,21 0 16,21-1-16</inkml:trace>
  <inkml:trace contextRef="#ctx0" brushRef="#br1" timeOffset="108712.03">11620 8530 0,'0'0'16,"-21"0"0,0 0-1,0 0-15,0 0 0,0 0 16,-1 0-16,1 0 0,0 0 0,0 0 16,0 0-16,0 21 0,-1-21 15,1 22-15,21-1 0,-21 0 16,21 0-16,0 0 0,0 0 15,21-21-15,-21 22 0,21-22 16,22 21-16,-22-21 0,0 21 0,0-21 16,22 21-16,-22-21 0,0 21 0,0 0 15,0-21-15,0 22 0,1-22 16,-22 21-16,21-21 0,-21 21 0,0 0 16,-21 0-1,-1-21-15,1 21 0,-21-21 16,0 0-16,20 0 0,-41 22 0,21-22 15,-1 0-15,1 0 0,0 0 0,20 0 16,-20 0-16,21 0 0,0 0 16,0-22-16,-1 22 0,1-21 15,21 0-15,0 0 16,21 21-16,22-21 0,-22 21 16,0-21-16,21 21 0,1-22 15,-22 1-15</inkml:trace>
  <inkml:trace contextRef="#ctx0" brushRef="#br1" timeOffset="108950.99">12023 8551 0,'0'22'32,"-22"-1"-32,22 0 15,-21-21-15,21 21 0,-21 0 0,21 0 16,0 1-16,0-1 0,-21 0 15,21 0-15,-21 0 0,21 0 0,-21 1 16,21-1-16,0 0 0,-22-21 16,22-21 15,22 21-15,-22-21-16,21-1 0</inkml:trace>
  <inkml:trace contextRef="#ctx0" brushRef="#br1" timeOffset="109131.94">12023 8403 0,'0'0'0,"0"-21"0,0 0 0,0 0 15,0 0-15,0-1 16,0 44 15,0-1-31,0 0 16,0 0-16,21 0 15,0-21-15,0 21 16</inkml:trace>
  <inkml:trace contextRef="#ctx0" brushRef="#br1" timeOffset="109824">12785 8551 0,'0'0'0,"21"-63"31,-21 42-31,0 0 16,-21-1-16,-1 22 15,1 0-15,0 0 0,0 0 16,0 0-16,0 0 0,-1 0 16,1 22-16,-21-1 0,21 0 15,0 0-15,-1 0 0,1 0 0,0 1 16,0-1-16,0 0 0,21 0 0,0 0 15,0 0-15,0 1 0,0-1 16,21-21 0,0 0-16,0 0 0,0 0 15,1 0-15,20 0 0,-21-21 0,21 21 16,-20-22-16,20 1 0,-21 0 16,21 21-16,-20-21 0,-1 0 0,21 21 15,-42-21-15,21-1 16,0 22-16,1-21 0,-22 42 31,0 1-31,0-1 16,-22 0-16,22 0 0,-21 0 0,21 22 15,0-1-15,0-21 0,0 21 0,0 1 16,0 20-16,0-20 16,0-1-16,-21 0 0,21 22 0,0-22 15,0 0-15,0 1 0,0-1 0,0 0 16,0 1-16,0 20 0,0-20 15,0-1-15,0 0 0,0 1 0,0-1 16,0 0-16,0-21 0,0 22 0,-42 84 31,21-106-31,-1 0 0,1-21 16,0 0-16,0 0 0,-21 0 0,20 0 16,-20 0-16,0 0 0,-1 0 0,-20-21 15,21 0-15,-22 0 0,22-22 0,-22 22 16,22-21-16,0-1 0,-22 22 15,22-21-15,21 0 0,-22 20 16,22-20-16,21 21 0,0-21 0,0 20 16,0 1-16,0 0 0,0-21 0,0 21 15,21-1-15,0 1 0,1-21 16,20 21-16,-21-22 0,21 1 0,1 21 16</inkml:trace>
  <inkml:trace contextRef="#ctx0" brushRef="#br1" timeOffset="111841.82">13123 8446 0,'0'0'0,"0"-22"31,-21 22-15,21 22-16,0-1 0,0 0 15,-21 0-15,21 0 0,0 0 16,-21 1-16,21-1 0,0 0 0,-21 0 15,21 0-15,0 0 0,0 1 0,-22-1 16,1 0-16,21 0 0,0 0 16,-21 0-16,21-42 31,0 0-31,0 0 16,21 0-16,-21 0 0,21-1 0,1 1 15,-1-21-15,-21 21 0,21 0 16,0-22-16,0 22 0,0 0 15,1 0-15,-1 0 0,0-1 0,0 1 16,0 21-16,0 0 0,1 0 16,-1 0-16,0 0 0,0 21 15,-21 1-15,21-1 0,-21 0 0,0 0 16,0 0-16,0 22 0,0-22 0,21 0 16,-21 21-16,22-21 0,-22 1 15,21-1-15,0 0 0,0 0 0,0 0 16,0-21-16,1 21 0,-1-21 15,0 0-15,0 0 0,21 0 0,-20 0 16,20 0-16,-21-21 0,0 0 16,22 0-16,-22 21 0,0-21 0,21 0 15,-21-1-15,1 1 0,-1-21 16,-21 21-16,21 0 0,0-1 0,-21-20 16,0 21-16,0-21 0,0 20 0,0 1 15,0 0-15,0 0 0,-21 21 16,0 0-1,21 21-15,0 0 0,-21 0 16,21 1-16,-22-1 0,22 0 16,-21 0-16,21 21 0,0-20 0,0-1 15,0 0-15,0 0 0,0 0 0,-21 0 16,21 1-16,0-1 16,0 0-16,0-42 31,0 0-16,21-1-15,-21 1 16,0 0-16,21 0 0,-21 0 0,22 0 16,-22-1-16,21 1 0,-21 0 15,0 0-15,21 0 0,0 0 0,-21-1 16,21 1-16,0 21 0,1 0 16,-1 0-1,0 0-15,-21 21 0,0 1 0,0-1 16,21 0-16,-21 0 0,0 0 15,21 0-15,-21 1 0,0-1 16,0 0-16,0 0 0,21 0 16,-21 0-16,22-21 0,-1 22 15,0-22 1,0 0-16,-21-22 16,21 1-16,0 21 15,-21-21-15,22 0 0,-1 0 16,-21 0-16,21-1 0,0-20 15,0 21-15,0 0 0,22-22 0,-22 22 16,0 0-16,0 0 0,0 0 16,1 0-16,-1 21 0,0 0 0,0 0 15,-21 21 1,0 0-16,0 0 16,0 0-16,0 0 0,0 1 0,0-1 15,0 21-15,0-21 0,0 0 0,0 1 16,0-1-16,0 0 15,0 0-15,0 0 0,21-21 0,0 0 16,-21 21-16,22-21 0,-1 0 0,0 0 16,21 0-16,-21 0 0,22 0 15,-1 0-15,-21 0 0,22-21 16,-1 0-16,0 21 0,-21-21 16,22 0-16,-22 0 0,0-1 0,0 1 0,0 0 15,1 0-15,-22-21 0,0 20 16,0 1-16,0 0 0,0 0 15,-22 0-15,1 21 0,-21 0 16,21 0-16,0 0 0,-1 21 16,1 0-16,0 0 0,21 0 0,0 1 15,0-1-15,0 0 0,0 0 0,0 21 16,0-20-16,0-1 0,0 0 16,21 0-16,0-21 0,1 21 15,-1-21-15,21 0 16,-21 0-16,22 0 0,-1 0 0,0 0 15,1 0-15,-1 0 0,21-21 16,22 0-16,-64 21 0,22-21 16,-22 0-16,0-1 0,0 1 0,0 0 15,-21 0-15,21 0 0,-21-22 16,22 22-16,-22 0 0,0 0 16,0 0-16,-22 42 31,1 0-31,21 0 15,-21 0-15,21 1 0,0-1 16,0 0-16,0 0 0,0 0 16,-21 0-16,21 1 0,0-1 15,-21-21-15,21 21 0,0 0 0,0 0 16,0-42 31,0 0-47,0 0 15,0 0-15,21-22 0,0 22 16,0 0-16,0 0 0,1-22 16,-1 1-16,21 21 0,0-21 0,-20 20 15,20 1-15,0 0 0,-21 0 16,22 0-16,-22 21 0,0 0 0,0 0 16,0 21-16,-21 0 0,0 0 15,0 0-15,0 1 0,0 20 0,0-21 16,0 0-16,0 22 0,-21-22 0,21 0 15,0 21-15,-21-21 0,21 1 16,0-1-16,-21 0 0,21 0 16,0 0-16,21-21 15,0 0-15,0 0 16,1 0-16,20 0 0,-21 0 0,21-21 16,1 21-16,-1-21 0,22 0 0,-22 21 15,0-21-15,22-1 16,-22-20-16,-21 21 0,22 0 0,-22-22 15,0 1-15,0 0 0,0-1 0,-21 1 16,0 0-16,0-1 0,0 1 16,0 21-16,0-21 0,0 20 0,0 1 15,0 0-15,-21 21 0,0 0 16,0 21-16,21 0 0,-21 22 16,-1-22-16,1 21 0,0 1 0,21 20 15,0-21-15,-21 1 0,21-1 16,-21 0-16,21 1 0,0-1 15,0-21-15,0 22 0,0-22 0,0 0 16,0 0-16,0 0 0,0 0 0,0 1 16,21-1-1,0-21-15,0 0 0,0 0 16,1 0-16,-1-21 0,0-1 16,0 22-16,0-21 0,0 0 0,1 0 15,-1-21-15</inkml:trace>
  <inkml:trace contextRef="#ctx0" brushRef="#br1" timeOffset="112024.9">16510 8170 0,'0'0'0,"-21"0"0,21 22 0,0-1 16,21-21-1,21 0 1,-21 0-16,1 0 0,-1 0 0,21 0 15,-21 0-15,0 0 0,22-21 16,-22 21-16,0-22 0,21 1 0,-20 21 16</inkml:trace>
  <inkml:trace contextRef="#ctx0" brushRef="#br1" timeOffset="112767.31">18690 7959 0,'0'-21'0,"0"42"0,0-64 15,-21 43 1,0-21-16,0 21 0,-1 0 0,-20 0 16,21 0-16,-21 21 0,-1 1 0,1-1 15,0 0-15,-22 0 16,22 21-16,-1 1 0,22-1 0,-21 0 16,21 1-16,-22 20 0,22-20 0,21-1 15,0 0-15,-21 1 16,21-1-16,0 0 0,0 1 0,0-22 0,21 21 15,0-21-15,22 0 0,-22 1 0,21-22 16,1 0-16,-1 0 0,21 0 16,1 0-16,-22 0 0,22 0 0,-1-22 15,1 1-15,20 0 0,-41 0 0,20 0 16,1 0-16,-22-1 0,0-20 16,-20 21-16,20-21 0,-42-1 15,21 22-15,-21-21 0,0-1 0,0 1 16,0-21-16,-21 20 0,0 1 15,0 0-15,-22-1 0,22 1 0,-21 0 16,-1 20-16,22-20 0,-21 21 16,0 0-16,-1 21 0,1 0 0,0 0 15,-1 0-15,22 0 0,-21 21 0,-1 0 16,22 0-16,-21 22 0,21-1 16,21 21-16,-21-20 0,21 20 15,0-20-15,0 20 0,0-21 0,0 1 0,0 20 16,0-20-16,21-22 15,-21 21-15,21-21 0,0 0 0,0 1 16,22-1-16,-22 0 0</inkml:trace>
  <inkml:trace contextRef="#ctx0" brushRef="#br1" timeOffset="113112.14">19367 8255 0,'0'0'0,"0"-21"0,0 0 0,0 0 16,-21 42 15,21 0-31,0 0 0,0 0 0,-21 0 16,21 22-16,-21-1 0,21-21 16,0 22-16,0-1 0,-21 0 0,21 1 15,-21-1-15,21 21 0,-22-20 0,1 20 16,0 1-16,0-1 0,21 1 15,-21-1-15,0 1 0,21-1 0,-22 1 16,22-1-16,-21 1 0,0-1 0,21 1 16,0-22-16,0 22 0,-21-22 0,21 0 15,-21 1-15,21-22 0,0 21 16,0-21-16,0-42 31,0 0-31,0 0 0,0-22 16,0 1-16,21 0 0,-21-1 0</inkml:trace>
  <inkml:trace contextRef="#ctx0" brushRef="#br1" timeOffset="113440.15">19219 8403 0,'0'0'0,"0"-21"0,0-21 0,0 21 15,0-1-15,0 1 0,21-21 0,-21 21 16,22 0-16,-1-1 0,0 22 15,0-21-15,0 0 0,22 21 16,-1 0-16,0 0 0,1 0 0,-1 0 16,0 0-16,-21 21 0,22 0 15,-22 22-15,0-22 0,0 21 0,-21-21 16,0 1-16,0 20 0,-21-21 0,0 21 16,0-20-16,-22-1 0,1 0 15,0 0-15,-1 0 0,1-21 0,0 21 16,21-21-16,-22 0 0,22 22 0,0-22 15,0 0-15,0 0 0,21-22 32,21 1-17,0 21-15,0-21 0,0 0 16,0 0-16,22 21 0</inkml:trace>
  <inkml:trace contextRef="#ctx0" brushRef="#br1" timeOffset="113792.16">19791 8340 0,'21'0'15,"0"0"1,0 0-16,0 0 0,1 0 16,-1-21-16,0 21 0,0-22 15,0 22-15,0-21 0,1 21 16,-1-21-16,0 0 0,-21 0 15,21 21-15,-21-21 0,0-1 16,-21 22 0,0 0-16,0 22 15,-1-22-15,1 21 0,0 0 0,0 0 16,0 0-16,21 22 0,0-22 16,-21 0-16,21 0 0,0 0 0,0 0 15,0 1-15,0-1 0,0 0 16,21 0-16,0-21 0,0 0 15,0 0-15,0 0 0,1 0 16,-1 0-16,0 0 0,0 0 0,21 0 16,-20 0-16,20 0 0,-21-21 15,21 0-15</inkml:trace>
  <inkml:trace contextRef="#ctx0" brushRef="#br1" timeOffset="114156.14">20383 8213 0,'-21'0'0,"42"0"0,-42-21 15,21-1 1,21 22-16,-21-21 16,22 21-16,-1 0 0,0 0 15,0 0-15,21 0 0,-20 0 16,-1 0-16,0 0 0,0 0 0,0 0 16,0 21-16,1 1 0,-1-1 0,0 0 15,-21 0-15,21 0 0,-21 22 16,0-22-16,0 0 0,0 0 0,0 0 15,-21 0-15,0-21 0,0 22 0,-1-1 16,1-21-16,0 0 16,0 0-16,0 0 15,21-21 1,0-1-16,0 1 16,21 0-16,0 0 15,-21 0-15,21 0 0,0-1 0,22 1 16,-22 0-16,21-21 0,-21 21 15,22 21-15,-1-22 0,0 1 0,1 21 16,20-21-16,-20 21 16,-22 0-16,0 0 0</inkml:trace>
  <inkml:trace contextRef="#ctx0" brushRef="#br1" timeOffset="114664.07">21251 8170 0,'21'0'15,"1"0"-15,-22-21 16,21 0-16,-21 0 16,0 0-16,0 0 15,0-1-15,-21 22 16,-1 0-16,1 0 0,0 0 16,0 0-16,0 0 0,0 22 15,-22-1-15,22 0 0,0 0 0,-21 0 16,20 22-16,1-22 0,0 21 0,0-21 15,0 0-15,0 22 0,21-22 16,-22 0-16,22 0 0,0 0 0,0 1 16,0-1-16,22-21 15,-1 0-15,0 0 16,0 0-16,0 0 0,0 0 0,1 0 16,-1 0-16,0-21 0,0-1 0,0 22 15,0-21-15,1 0 0,-1 0 16,0 0-16,0 0 0,-21-1 0,21-20 15,-21 21-15,21 0 0,-21-22 0,22 22 16,-22 0-16,0 0 0,0 0 16,0 42-1,0 0 1,0 0-16,0 22 0,0-22 0,0 0 16,0 21-16,0-21 0,0 1 15,0-1-15,0 0 0,0 0 16,0 0-16,0 0 0,0 1 15,21-1-15,0-21 16,0 0-16,0 0 0,0 0 0,1 0 16,20-21-16,-21-1 0,21 22 15</inkml:trace>
  <inkml:trace contextRef="#ctx0" brushRef="#br1" timeOffset="114944.02">21992 7853 0,'0'-42'0,"0"84"0,0-127 0,0 64 0,0 0 16,0 0-16,0 0 0,0-1 16,-21 44-1,0-1 1,21 0-16,-21 0 0,-1 21 0,22 1 16,-21-1-16,0 0 0,0 22 0,0-22 15,0 1-15,-1-1 0,22 0 16,-21 1-16,0-1 0,0 0 0,21-21 15,-21 1-15,21-1 0,0 0 0,0 0 16,0 0-16,21-21 16,0 0-1,0 0-15,0 0 0,1 0 16,-1-21-16,21 0 0,-21 0 16</inkml:trace>
  <inkml:trace contextRef="#ctx0" brushRef="#br1" timeOffset="115311.81">22161 8043 0,'0'0'0,"-42"43"31,42-22-31,-21 0 0,0 0 0,21 22 0,-21-22 16,21 0-16,0 0 0,0 0 16,0 0-16,0 1 0,0-1 0,0 0 15,0 0-15,0 0 0,0 0 16,21-21-16,0 0 15,0 22-15,0-22 0,0 0 0,1 0 16,-1 0-16,21 0 0,-21 0 0,0 0 16,1-22-16,20 1 0,-21 21 15,0-21-15,-21 0 0,0 0 0,0 0 16,0-22-16,0 22 0,0-21 0,0 21 16,0-22-16,-21 22 0,0 0 15,0 0-15,0 0 0,-1 21 0,1 0 16,0 0-16,0 0 15,0 0-15,0 0 0,-1 21 0,22 0 16,-21 0-16,21 0 0,0 0 16,0 1-16,0-1 0,0 0 15,21-21-15,1 0 16,-1 0-16</inkml:trace>
  <inkml:trace contextRef="#ctx0" brushRef="#br1" timeOffset="115707.59">22564 8213 0,'0'0'0,"0"-21"0,0-1 16,0 1-16,0 0 0,0 0 15,0 0-15,0 0 0,0-1 16,0 1-16,21 0 0,-21 0 16,21 21-16,0-21 0,0 21 15,0 0-15,1 0 0,-1 0 0,0 0 16,0 0-16,0 21 0,-21 0 15,21 0-15,-21 0 0,22 1 0,-22 20 16,0-21-16,0 21 0,0-20 0,0 20 16,0-21-16,-22 0 0,22 0 15,-21 1-15,0-1 0,21 0 0,0 0 16,-21 0-16,0-21 16,21 21-16,0-42 31,21 21-16,0-21-15,0 0 0,-21 0 0,21 21 16,1-21-16,-1-1 0,21-20 0,-21 21 16,0 0-16,1 0 0,-1-1 15,21 1-15,-21 0 0,0 0 0,1 0 16,-1 21-16,0-21 0,0 21 16,0 0-16,22 0 0</inkml:trace>
  <inkml:trace contextRef="#ctx0" brushRef="#br1" timeOffset="116071.54">23453 8001 0,'0'-21'15,"0"42"-15,0-63 16,-22 42 0,1 0-16,0 0 0,0 0 0,0 21 15,0 0-15,-1-21 16,1 21-16,21 0 0,-21 1 0,21-1 15,0 0-15,0 0 0,0 0 16,0 0-16,0 1 0,21-1 16,0 0-16,1-21 0,-22 21 15,21 0-15,0-21 0,0 21 16,0 1-16,0-1 16,1 0-16,-22 0 0,0 0 15,0 0 1,-22-21-16,1 0 15,0 22-15,0-22 0,0 0 16,0 0-16,-22 0 0,22 0 16,0 0-16,0 0 0,0 0 0,-1-22 15,1 22-15,0-21 0,21 0 16,0 0-16</inkml:trace>
  <inkml:trace contextRef="#ctx0" brushRef="#br1" timeOffset="116383.56">21569 7705 0,'0'0'0,"-43"0"0,22 0 0,64 0 15,-22 0-15,21 0 16,22 0-16,-22 0 16,21 0-16,1 0 0,-1 0 0,1 0 15,-1 0-15,1 0 0,-1 0 0,1 0 16,-1 0-16,1 0 0,-22 0 16,22 0-16,-22 0 0,0 0 0,1 0 15,-22 0-15,0 0 0,0 0 16,-42 0-1,0 0 1</inkml:trace>
  <inkml:trace contextRef="#ctx0" brushRef="#br1" timeOffset="117528.26">9906 9737 0,'0'0'0,"-21"0"0,0 0 0,-22-21 15,22 21-15,0 0 0,0 0 16,0 0-16,-1 0 16,22 21-16,0 0 0,0 0 15,0 0-15,0 22 0,0-1 0,0 0 16,0 1-16,0 20 0,0-21 0,0 1 16,0 20-16,0-20 0,0 20 15,0-21-15,0 1 0,0-1 16,-21 0-16,21 1 0,-21-1 0,21-21 15,-21 0-15,21 1 0,0-1 0,0 0 16,0-42 15,0 0-31,0-1 0,0 1 0,0 0 16,0 0-16,21 0 0,0-22 16,0 1-16,-21 21 0,22-21 0,-1 20 15,21-20-15,-21 0 0,0 21 16,1-22-16,20 22 0,-21 0 0,21 0 15,-20 0-15,20-1 0,-21 22 16,21 0-16,-20 0 0,-1 0 0,0 0 16,0 0-16,-21 22 0,0-1 15,0 0-15,0 0 0,0 0 16,-21 0-16,-21 1 0,20-1 0,1 0 16,-21 0-16,21-21 0,-22 21 15,22 0-15,0-21 0,0 0 0,0 0 16,0 0-16,-1 0 0,1 0 15,21-21 1,21 42 31,1 1-47,-1-1 0,0 0 16,-21 0-16,21-21 0,0 21 15,0 0-15,1-21 0,-1 22 0,0-22 16,0 0-16,0 0 0,0 21 0,1-21 15,-1 0-15,0 0 0,0 0 16,0 0-16,0 0 0,1-21 0,-1 21 16,0-22-16</inkml:trace>
  <inkml:trace contextRef="#ctx0" brushRef="#br1" timeOffset="117915.97">10477 10329 0,'22'0'47,"-1"-21"-47,0 0 15,0 21-15,0-21 0,0 21 0,1-21 16,-1 21-16,0-21 0,0-1 16,0 22-16,0-21 0,-21 0 15,0 0 1,-21 21-1,0 0-15,0 0 16,0 0-16,0 21 0,-1-21 0,1 21 16,0 0-16,21 1 0,-21-1 0,21 0 15,-21 21-15,21-21 0,-21 1 16,21-1-16,0 21 0,0-21 0,0 0 16,0 1-16,21-1 0,0-21 15,0 21-15,0-21 16,0 0-16,1 0 0,-1 0 0,0 0 15,21 0-15,-21-21 0,22 21 0,-1-21 16,0-1-16,1 1 0,-1 0 16,0-21-16,-20 21 0,20-1 0,0 1 15</inkml:trace>
  <inkml:trace contextRef="#ctx0" brushRef="#br1" timeOffset="118477">11155 10224 0,'42'-43'16,"-42"22"-16,0-21 15,-42 148-15,63-212 16,-42 127-1,0 0-15,21 0 0,0 0 0,-22 1 16,22-1-16,-21 0 0,21 0 0,0 0 16,0 22-16,0-22 0,0 0 15,0 0-15,0 0 0,21-21 0,1 21 16,-1 1-16,0-22 0,0 0 0,21 0 16,-20 0-16,-1 0 0,21 0 15,-21 0-15,0-22 0,1 1 16,20 0-16,-21 0 0,0 0 15,0 0-15,1-1 0,-22 1 16,0-21-16,0 21 0,0 0 16,0-1-16,0 1 0,0 0 15,0 42 17,0 0-32,0 1 15,-22-1-15,22 21 0,-21 0 16,21-20-16,-21 20 0,21 0 15,0 22-15,0-22 0,-21 0 0,21 1 16,0-1-16,0 22 0,-21-22 16,21 0-16,0 1 0,0-1 0,0 0 15,0 1-15,-21-22 0,21 21 0,-22 0 16,22 1-16,-21-1 0,21 0 0,-21 1 16,0-1-16,0-21 0,0 22 15,-1-22-15,1 0 0,-21 0 0,-22 21 16,22-20-16,0-22 0,-1 0 15,-20 0-15,21 0 0,-1 0 16,1 0-16,0-22 0,-1 1 0,1 0 16,21-21-16,-22-1 0,22 22 0,-21-21 15,21 0-15,0-1 0,21 1 16,0 0-16,0-1 0,0 22 16,0-21-16,0 21 0,21-22 0,0 22 15,0 0-15,21-21 0,1 20 0,-1-20 16</inkml:trace>
  <inkml:trace contextRef="#ctx0" brushRef="#br1" timeOffset="119063.61">11726 10245 0,'0'0'0,"0"21"46,0 0-46,0 0 0,0 0 16,0 1-16,0-1 0,0 21 0,0-21 16,0 0-16,0 22 0,0-22 0,0 0 15,0 0-15,0 0 0,0 1 16,0-1-16,21-21 16,1 0-1,-1-21-15,0 21 16,-21-22-16,21 1 0,0 0 0,0 0 15,1 0-15,-1 0 0,0-1 16,0 1-16,-21 0 0,21 0 16,0 0-16,1 0 15,-1 21-15,-21 21 16,0 0-16,0 21 16,0-21-16,21 1 0,-21-1 0,0 0 15,21 0-15,-21 0 0,21 0 0,-21 1 16,21-1-16,1-21 0,-22 21 15,21-21-15,0 0 0,0 0 0,0 0 16,0 0-16,1 0 0,-1 0 0,0 0 16,0-21-16,21 21 0,-42-21 15,22-1-15,-1 1 0,0 0 16,-21 0-16,0-21 0,0 20 0,0 1 16,0-21-16,0 0 0,0 20 15,0 1-15,0-21 0,-21 21 0,21 0 16,-21 21-16,21-22 0,-22 22 15,1 0-15,0 0 16,21 22-16,0-1 16,0 0-16,0 0 0,0 0 15,0 0-15,0 1 16</inkml:trace>
  <inkml:trace contextRef="#ctx0" brushRef="#br1" timeOffset="119539.78">13060 10181 0,'0'0'0,"-21"0"0,-1-21 0,1 0 16,0 21-16,0 0 0,0-21 16,-22 21-16,22 0 0,0 0 0,0 0 15,-21 0-15,20 0 0,1 0 0,0 21 16,0 0-16,0 0 15,0 0-15,-1 1 0,22-1 0,-21 0 16,0 21-16,21-21 0,0 43 16,0-22-16,0-21 0,0 1 15,0-1-15,0 21 0,0-21 0,21 0 16,0 1-16,22-22 16,-22 0-16,0 0 0,0 0 15,0 0-15,22 0 0,-22 0 0,21-22 16,-21 1-16,1 21 0,20-21 0,-21 0 15,0-21-15,0 20 0,1 1 16,-1-21-16,-21 21 0,0-22 0,0 22 16,0 0-16,0-21 0,0 21 0,-21-1 15,-1 1-15,1 21 0,0-21 16,0 21-16,-21 0 0,20 0 16,1 0-16,-21 0 0,21 0 0,0 0 15,-1 21-15,1 0 0,21 1 16,-21-1-16,21 0 0,0 0 15,0 0-15,0 0 0,0 1 0,0-1 16,0 0-16,21-21 0,0 0 0,1 21 16,-1-21-16,0 0 0,0 0 15</inkml:trace>
  <inkml:trace contextRef="#ctx0" brushRef="#br1" timeOffset="119927.61">13187 10287 0,'-21'-63'16,"21"41"-1,21 22-15,0 0 16,0 0-16,0 0 0,0 0 0,1 0 16,-1 0-16,0 0 0,0 0 15,0 22-15,0-22 0,-21 21 16,0 0-16,22 0 0,-22 0 0,0 0 15,21 1-15,-21-1 0,0 0 16,0 0-16,0 0 0,0 0 16,0 1-16,-21-1 0,-1 0 15,1-21 1,21-21 15,0 0-31,21-1 16,-21 1-16,0 0 0,22 0 15,-1 0-15,0 0 0,-21-1 0,21 1 16,0 0-16,0 0 0,1 21 0,-1-21 16,0 0-16,0 21 0,0-22 15,0 22-15,1 0 0,-1 0 16</inkml:trace>
  <inkml:trace contextRef="#ctx0" brushRef="#br1" timeOffset="120481.89">14182 10287 0,'0'-42'15,"0"21"1,0-1-16,-22 1 0,1 21 16,0-21-16,0 0 0,0 21 15,0-21-15,-1 21 0,1 0 16,0 0-16,0 21 15,0 0-15,0 0 0,-1 0 16,1 1-16,0-1 0,0 21 0,0-21 16,0 22-16,21-22 0,0 0 0,-22 21 15,22-21-15,0 1 0,0-1 16,0 0-16,0 0 0,0 0 0,22-21 16,-22 21-16,21-21 0,0 0 15,0 0-15,0 0 0,0 0 16,1-21-16,-1 21 0,0-21 15,21 0-15,-21 0 0,1 0 0,-1-1 16,0 1-16,0-21 0,0 21 16,0-22-16,1 1 0,-1 21 0,0-21 15,-21-1-15,21 1 0,0 21 0,-21-22 16,0 1-16,21 0 0,1 21 16,-22-22-16,21 22 0,-21 0 0,0 0 15,0 42 1,0 0-1,0 21-15,0-20 0,0 20 16,0 0-16,-21-21 0,21 22 0,-22-1 0,22 0 16,0 1-16,0-22 0,0 21 15,0 1-15,0-1 0,0-21 16,0 0-16,0 22 0,0-22 0,0 0 16,22 0-16,-1-21 15,0 0-15,0 0 0,0 0 16</inkml:trace>
  <inkml:trace contextRef="#ctx0" brushRef="#br1" timeOffset="120940.49">15811 9800 0,'0'-21'0,"0"42"0,0-63 16,0 21-16,0 0 15,0 42 1,0 0-16,0 0 0,0 0 16,0 0-16,0 22 0,-21-1 15,0-21-15,21 22 0,-21-1 0,21 0 16,0-21-16,-21 22 0,0-22 15,21 21-15,-22-21 0,22 22 0,0-22 16,0 0-16,0 0 0,0 22 0,0-22 16,0 0-16,0-42 31</inkml:trace>
  <inkml:trace contextRef="#ctx0" brushRef="#br1" timeOffset="121399.46">15452 10202 0,'0'0'0,"21"0"32,0-21-32,0 21 15,21 0-15,-20 0 0,20 0 16,-21 0-16,21-21 0,1 21 0,-1 0 16,0-21-16,1 21 0,-1-21 15,0 0-15,1 21 0,-1-22 16,0 22-16,1 0 0,-22 0 0,0-21 15,21 21-15,-42 21 32,-21 1-32,0-1 0,21 0 15,-21 0-15,0 0 0,21 0 0,-21 1 16,21-1-16,0 0 0,0 0 16,0 0-16,0 0 0,0 1 0,0-1 15,21 0-15,0-21 0,0 0 0,0 21 16,0-21-16,1 0 0,20 0 15,-21 0-15,21 0 0,1-21 16,-22 0-16,21 0 0,1-1 16,-22 1-16,21 0 0,-21 0 0,0 0 15,1-22-15,-1 22 0,-21 0 0,0-21 16,0 21-16,0-1 0,-21-20 16,-1 21-16,-20 0 0,0 21 0,21-21 15,-22 21-15,-20 0 0,20 0 0,1 0 16,0 21-16,-22 0 0,22-21 15,0 21-15,20 0 0,-20 0 0,21 1 16,0-1-16,21 0 0,0 0 16</inkml:trace>
  <inkml:trace contextRef="#ctx0" brushRef="#br1" timeOffset="123195.74">17568 9843 0,'21'-22'16,"-42"44"-16,64-44 0,-22 22 0,0-21 0,0 21 16,-21-21-16,21 0 0,-21 0 15,0 0 1,-21 21 0,0 0-1,0 21-15,0 0 0,21 0 16,-22 0-16,1 22 0,0-22 0,0 21 15,21-21-15,-21 22 0,0-22 16,-1 21-16,22 0 0,0-20 0,-21 20 16,21-21-16,-21 0 0,21 0 0,0 1 15,0-1-15,0 0 0,0 0 16,21 0-16,0 0 0,1-21 0,-1 0 16,21 0-16,-21 0 0,22 0 0,-22 0 15,21 0-15,0-21 0,1 21 16,-22-21-16,21 0 0,-21 0 0,22 0 15,-1-1-15,-21 1 0,0 0 0,1-21 16,-1 21-16,0-1 0,-21-20 16,21 21-16,-21 0 0,0 0 15,0-1-15,-21 22 32,0 22-32,21-1 15,0 0-15,0 0 0,0 0 0,0 0 16,0 1-16,0-1 0,0 0 15,21 0-15,0 0 0,0 0 16,-21 1-16,21-22 0,1 21 0,-1-21 16,0 0-16,0 0 15,0 0-15,0 0 0,22 0 16,-22 0-16,0 0 0,21 0 0,-20-21 16,20-1-16,0 22 15,-21-21-15,22 0 0,-22 0 0,0 0 16,0 0-16,0-1 0,1 1 0,-22 0 15,21 21-15,-21-21 0,0 0 16,0-22-16,-21 43 16,-1 0-16,1 0 0,0 0 15,0 0-15,0 22 16,0-1-16,-1 0 0,22 0 0,0 0 16,0 0-16,0 1 0,0-1 0,0 0 15,0 0-15,0 0 0,0 0 16,22 1-16,-1-22 0,0 21 0,0 0 15,21-21-15,-20 0 0,20 21 16,0-21-16,1 0 0,20 0 16,-21 0-16,1 0 0,20 0 0,-20-21 15,-1 21-15,21-21 0,-20 0 0,20 21 16,-20-22-16,-1 1 0,0 0 16,1 0-16,-1 0 0,0 0 0,-21-1 15,-21 1-15,0-21 0,0 21 0,0 0 16,0-1-16,0 1 0,-21 0 15,0 0-15,0 0 0,0 0 0,0 21 16,-1 0-16,1 0 0,0 0 0,0 0 16,0 21-16,0 0 0,-1 0 15,1 0-15,0 0 0,0 22 16,0-22-16,-22 21 0,22-21 16,21 22-16,0-22 0,0 0 15,0 0-15,0 0 0,0 1 16,0-1-16,21-21 15,1 0-15,-1 0 16,0 0-16,0 0 0,0-21 0,0 21 16,1-22-16,-1 1 0,0 0 0,21 21 15,-42-21-15,21-21 0,1 20 16,-1 1-16,0 0 0,-21 0 0,0 0 16,21 0-16,-21-1 0,21 1 15,-21 42 16,-21 1-31,21-1 16,-21 0-16,21 0 0,0 0 16,0 0-16,0 1 0,0-1 0,0 0 15,0 0-15,0 0 0,0 0 0,0 1 16,21-1-16,0-21 0,-21 21 16,43-21-16,-22 0 0,21 0 0,-21 0 15,22 0-15,-22 0 0,21 0 0,0 0 16,1 0-16,-22-21 15,21 0-15,-21 21 0,22-22 0,-22 1 16,0-21-16,21 21 0,-20 0 0,-1-22 16,-21 1-16,21 21 0,0-22 15,0 1-15,-21 0 0,0-22 0,0 43 16,21-21-16,-21-1 0,0 22 0,22 0 16,-22 0-16,0 0 0,0 42 15,0 0 1,0 0-16,0 0 0,-22 22 15,1-22-15,21 21 0,-21 1 0,0-1 16,0-21-16,21 21 0,0 1 0,0-22 16,-21 21-16,21-21 15,0 1-15,0 20 0,0-21 0,0 0 0,21 0 16,0 1-16,0-22 16,0 0-16,0 0 0,1 0 15,-1 0-15,0 0 0,21 0 0,-21 0 16,1 0-16,20-22 0,-21 22 0,21-21 15,-20 0-15,-1 0 0,21 21 16,-21-21-16,0 0 0,1-1 0,-1 1 16,-21 0-16,0 0 0,0 0 0,-21 21 31,-1 0-31,1 0 16,0 21-16,0 0 0,0 0 0,0 0 15,21 1-15,0-1 0,0 0 16,0 0-16,0 0 0,0 0 0,0 1 15,0-1-15,21-21 0,0 0 16,0 0-16,0 0 0,0 0 16,22 0-16,-22 0 0,21 0 0,1 0 15,-1 0-15,0-21 0,1-1 0,-1 1 16,0 0-16,-21 0 0,22 0 16</inkml:trace>
  <inkml:trace contextRef="#ctx0" brushRef="#br1" timeOffset="123399.08">20045 9737 0,'0'0'16,"-43"21"-16,1 0 0,21-21 0,21 21 16,21-21-1,0 0-15,0 0 16,1 0-16,20 0 0,-21 0 0,21 0 15,-20-21-15,20 21 0,0-21 0,-21 0 16,22 21-16,-1-21 0,0 21 16</inkml:trace>
  <inkml:trace contextRef="#ctx0" brushRef="#br1" timeOffset="124059.84">21886 9716 0,'0'0'0,"0"-22"0,0 1 16,0 0-16,-21 21 15,0 0 1,-21 0-16,20 0 0,1 21 15,-21 0-15,21 1 0,-22-1 0,22 0 16,0 0-16,-21 21 0,21-20 16,-1 20-16,1 0 0,0 1 0,0-1 15,21-21-15,0 21 0,0 1 0,0-22 16,0 0-16,0 21 0,0-20 16,21-1-16,0 0 0,0-21 0,22 21 15,-22-21-15,21 0 0,1 0 16,20 0-16,-21 0 0,1 0 0,20 0 15,-20-21-15,20 21 0,-21-21 0,1 0 16,-1-1-16,-21 1 0,22 0 16,-22-21-16,0 21 0,-21-22 0,0 1 15,0 21-15,0-22 0,0 1 16,-21-21-16,0 20 0,-1 1 16,1 0-16,-21 20 0,21-20 0,0 21 15,-1 0-15,-41 21 0,42 0 16,0 0-16,-1 42 15,22-21-15,-21 0 0,21 22 0,0-22 16,0 0-16,0 21 0,0-20 16,0-1-16,0 0 0,0 0 0,21 0 15,1 0-15,-1-21 0,0 0 16,21 0-16,-21 0 0</inkml:trace>
  <inkml:trace contextRef="#ctx0" brushRef="#br1" timeOffset="124947.48">22479 9631 0,'0'0'0,"0"-21"0,0-22 16,0-41-1,0 63-15,0 42 32,0 0-32,0 0 0,0 21 15,0 1-15,0-1 0,0 0 16,0 22-16,0-22 0,0 1 15,0-1-15,0 0 0,0-21 0,0 22 16,0-22-16,0 21 0,0-21 16,0 1-16,0-1 0,-21 0 15,0-21 1,21-21 0,0 0-1,0-1-15,0 1 16,0 0-16,0 0 0,21 0 15,0 0-15,0-1 0,0 1 0,0 21 16,1-21-16,-1 21 0,0 0 16,21 0-16,-21 0 0,1 0 0,20 0 15,-21 0-15,0 21 0,0 0 0,1-21 16,-1 22-16,0-1 0,0 0 16,-21 0-16,21 0 0,-21 0 15,0 1-15,0-1 0,-21-21 0,0 21 16,0-21-16,0 21 0,-22-21 0,22 0 15,-21 0-15,21 21 0,-22-21 16,22 0-16,-21 0 0,21 0 0,-22 0 16,22 21-16,0-21 15,42 0 17,0 0-32,0 0 0,22 0 0,-22 0 15,21 0-15,1 0 16,-22 0-16,21-21 0,0 21 0,1-21 15,20 0-15,-20 21 0,-1-21 0,21 0 16,-20-1-16,-1 1 0,0 0 16,1 0-16,-22 0 0,0 0 0,0-1 15,0 1-15,-21 0 0,0 0 0,0 0 16,0 0-16,-21 21 31,21 21-15,0 0-16,0 0 0,-21 0 15,21 22-15,0-22 0,0 21 0,0-21 16,0 22-16,0-1 0,0-21 16,0 21-16,0 1 0,0-1 0,-21 0 15,21 1-15,0-1 0,0 22 0,0-22 16,0 0-16,-21 22 0,0-22 16,-1 0-16,22 1 0,-21 20 0,0-20 15,21-1-15,0 0 0,-21-21 0,21 22 16,-21-22-16,21 21 0,0-21 0,0 1 15,-21-22-15,-1 21 0,1-21 16,0 0 0,21-21-16,0-1 0,0 1 15,0 0-15,0 0 0,0 0 0,0 0 16,0-22-16,0 1 0,0 0 16,0-1-16</inkml:trace>
  <inkml:trace contextRef="#ctx0" brushRef="#br1" timeOffset="125179.9">23262 9694 0,'0'0'0,"-21"-21"16,0 21 15,21 21-16,0 1 1,0-1 0,21-21-16,0 21 15,0-21-15,0 21 0,1-21 16</inkml:trace>
  <inkml:trace contextRef="#ctx0" brushRef="#br1" timeOffset="125492.04">23601 9864 0,'0'0'0,"21"0"16,0 0 0,-21-21-16,0-1 15,0 1-15,0 0 16,0 0-16,0 0 0,0 0 16,-21 21-1,0 0-15,0 21 16,-1 0-16,1 0 0,0 0 0,21 0 15,0 22-15,-21-22 0,21 21 16,0-21-16,0 1 0,0 20 0,0-21 16,0 0-16,0 0 0,0 1 0,0-1 15,21-21-15,0 21 16,0-21-16,1 0 0,-1 21 16,0-21-16,0 0 0,21 0 0,-20 0 15,-1 0-15,21-21 0,0 0 16,-20 21-16,20-21 0,0-1 0,-21 1 15</inkml:trace>
  <inkml:trace contextRef="#ctx0" brushRef="#br1" timeOffset="125956.26">24130 9800 0,'0'-21'15,"-21"127"-15,42-191 0,-21 43 0,-21 63 32,0 0-32,-1 0 15,22 1-15,0-1 0,-21 0 0,21 0 16,-21 21-16,21-20 0,0-1 15,0 0-15,0 0 0,0 0 0,0 0 16,0 1-16,0-1 16,0 0-16,21-21 0,0 0 0,1 0 15,-1 0-15,0 0 0,0 0 16,0 0-16,0 0 0,22 0 16,-22 0-16,0-21 0,0 0 0,-21-1 15,21 22-15,1-42 0,-1 21 0,0 0 16,0-22-16,-21 1 15,21 0-15,0-1 0,1 1 0,-22 0 16,21-22-16,0 22 0,-21 0 0,0-1 16,0 22-16,21-21 0,-21 21 15,0-1-15,-21 44 32,0-1-32,21 21 0,0 0 15,-21 1-15,-1-1 0,22 0 0,-21 1 16,21-1-16,-21 0 0,21 1 0,0-1 15,0-21-15,0 22 0,0-22 16,-21 21-16,21-21 0,0 0 16,0 1-16,0-1 0,21-21 31,0 0-31,0 0 0,1-21 16,-1 21-16,0-22 0</inkml:trace>
  <inkml:trace contextRef="#ctx0" brushRef="#br1" timeOffset="126188.45">24299 9737 0,'0'0'0,"-21"0"0,21 21 16,21 0-1,0-21-15,1 0 0,-1 0 16,0 0-16,0 0 0,0 0 15,0 0-15,1 0 0,-1 0 0,0 0 16,0-21-16,0 21 0,0-21 0,1 21 16,-1 0-16,0-21 0,0 21 15</inkml:trace>
  <inkml:trace contextRef="#ctx0" brushRef="#br1" timeOffset="127189.96">11493 11769 0,'0'0'0,"0"-21"0,22-1 16,-22 1 0,0 0-16,0 0 15,0 0 1,-22 21-16,1 0 15,0 0-15,0 0 0,0 0 16,0 0-16,-22 0 0,22 21 0,-21 0 16,21 0-16,-22 22 0,22-22 0,-21 21 15,21 0-15,-1 1 0,22 20 16,0-20-16,-21 20 0,21-21 0,0 1 16,0-1-16,0 22 0,0-43 15,0 21-15,21 0 0,1-20 16,-1-1-16,0 0 0,0 0 0,0-21 15,0 21-15,22-21 0,-22 0 0,0 0 16,21 0-16,-20 0 0,20 0 16,-21-21-16,21 0 0,1 0 0,-22 0 15,21-1-15,1 1 0,-1-21 0,0 21 16,1-22-16</inkml:trace>
  <inkml:trace contextRef="#ctx0" brushRef="#br1" timeOffset="127891.6">11959 11875 0,'0'-22'15,"0"128"-15,0-190 16,-21 62-16,0 22 0,0 22 16,21-1-16,0 0 0,-22 0 0,1 0 15,21 22-15,-21-1 0,21 0 0,-21 1 16,21-22-16,0 21 0,0 0 16,0-20-16,-21 20 0,21-21 0,0 0 15,0 0-15,0 1 0,21-1 16,0-21-16,0 0 15,0 0-15,1 0 0,-1 0 0,0-21 16,0 21-16,0-22 0,-21 1 16,0 0-16,0 0 15,0 0-15,0 0 0,0-1 16,-21 1-16,0 0 0,0 0 0,0 0 16,-1-22-16,22 22 15,-21-21-15,21 21 0,0 0 0,0-1 16,21 1-16,1 21 15,-1-21-15,0 21 0,0 0 0,0 0 16,22 0-16,-22 0 0,21 0 0,-21 21 16,22-21-16,-22 21 0,21 1 15,-21 20-15,0-21 0,1 0 0,-1 22 16,0-22-16,-21 0 0,21 21 16,-21-21-16,0 1 0,0-1 0,0 0 15,0 0-15,0 0 0,0 0 16,0 1-16,0-1 0,-21-21 15,0 0 1,21-21 0,0-1-1,0 1-15,0 0 0,21 0 0,0 0 16,-21 0-16,21-22 0,0 22 0,1-21 16,-1-1-16,0 1 0,0 21 15,0-21-15,0 20 0,1-20 16,-1 21-16,0 0 0,21 21 0,-21 0 15,1 0-15,-1 0 16,0 21-16,0 0 0,0 0 0,0 22 16,-21-22-16,0 21 0,0-21 0,0 22 15,0-22-15,0 21 0,0-21 16,0 0-16,0 1 0,0-1 0,-21 21 16,21-21-16,0 0 0,-21-21 15,21 22-15,-21-22 16,21-22-1,0 1 1,21 0-16,0 21 0</inkml:trace>
  <inkml:trace contextRef="#ctx0" brushRef="#br1" timeOffset="128307.55">13441 11853 0,'21'-21'0,"-42"42"0,21-42 31,-21 21-31,-1 0 0,-20 0 0,21 21 16,-21 1-16,-1-1 0,22-21 15,-21 42-15,21-21 0,-1 0 0,1 1 16,0-1-16,0 0 0,21 0 16,0 0-16,0 0 0,0 1 15,21-22-15,0 0 0,0 21 0,1-21 16,20 0-16,-21 0 0,21 21 15,-20-21-15,-1 21 0,0-21 16,21 21-16,-21-21 0,1 21 0,-22 1 16,0-1-16,0 0 15,0 0-15,-22 0 16,1-21-16,0 21 0,-21-21 0,21 22 16,-22-22-16,1 0 0,0 0 15,20 21-15,-20-21 0,0 0 0,21 0 16,-22 0-16,22 0 0,0 0 0,0 0 15,21-21 1,0-1-16,0 1 16,0 0-16,21 21 0,-21-21 15,21 0-15,21 0 0,-20-22 0,20 22 16</inkml:trace>
  <inkml:trace contextRef="#ctx0" brushRef="#br1" timeOffset="128595.78">13843 11494 0,'0'-22'31,"0"65"-31,0-22 16,0 0-16,-21 21 0,21 1 0,0-1 15,-21-21-15,21 43 0,-22-22 16,1 0-16,0 1 0,0 20 15,0-20-15,21-1 0,-21 0 0,-1 1 0,1-1 16,21 0-16,0-21 0,0 1 16,0-1-16,0 0 0,0 0 0,0 0 15,21-21 1,1 0-16,-1 0 16,0-21-16,0 21 0,-21-21 0,0 0 15,21 0-15</inkml:trace>
  <inkml:trace contextRef="#ctx0" brushRef="#br1" timeOffset="128799.4">13547 12023 0,'-22'0'0,"44"0"0,-44-21 16,44 21-1,-1-22 1,0 22-16,0-21 0,0 21 15,22 0-15,-22-21 0,0 21 0,0 0 16,0-21-16,0 21 0,22 0 16,-22 0-16,0 0 0,0-21 0,0 21 15,1 0-15,-1 0 0,0 0 0</inkml:trace>
  <inkml:trace contextRef="#ctx0" brushRef="#br1" timeOffset="129243.12">14012 12150 0,'-21'0'0,"0"0"16,21-21-1,0-1-15,0 1 0,0 0 16,0 0-16,0 0 0,0 0 16,0-1-16,0 1 0,0 0 15,21 0-15,0 21 0,0-21 0,1 0 16,-1 21-16,0 0 0,0 0 0,0 0 15,0 0-15,1 0 0,-1 0 16,0 21-16,0 0 0,0 0 0,0 0 16,-21 0-16,0 1 0,0 20 0,0-21 15,22 0-15,-22 0 0,0 1 16,0-1-16,0 0 0,-22 21 16,22-21-16,0 1 15,-21-22 1,21-22-1,0 1-15,0 0 16,0 0-16,0 0 0,0 0 16,0-64-1,0 64-15,21-22 0,-21 22 16,0 0-16,22 21 0,-1-21 0,0 0 16,0 21-16,0-21 0,0 21 15,1 0-15,-1 0 16,0 0-16,0 0 0</inkml:trace>
  <inkml:trace contextRef="#ctx0" brushRef="#br1" timeOffset="129712.02">14690 11853 0,'-85'22'0,"170"-44"0,-107 22 47,1 0-47,21 22 0,-21-1 15,21 0-15,0 21 0,0-21 0,-21 1 16,21-1-16,0 21 0,0-21 0,-21 0 16,21 1-16,0-1 0,0 0 15,0 0-15,0 0 0,21 0 16,0-21-16,0 0 16,0 0-16,1 0 0,-1 0 0,0 0 15,0 0-15,0 0 0,0 0 0,1-21 16,-1 0-16,0 0 0,0 0 15,0 0-15,0-1 0,1 1 0,-22 0 16,21 0-16,-21-21 0,21 20 0,-21 1 16,0 0-16,0 0 0,0 0 15,0 0-15,0-1 0,0 44 32,0-1-32,0 0 15,0 0-15,-21 0 0,21 22 0,0-22 16,-21 0-16,21 21 0,0-21 0,0 1 15,0-1-15,0 0 0,0 0 16,0 0-16,0 0 0,21-21 31,0 0-31,0 0 0,0 0 16,22-21-16,-22 21 0,21-21 0,-21 0 16,22 0-16,-1 0 0,0-1 15</inkml:trace>
  <inkml:trace contextRef="#ctx0" brushRef="#br1" timeOffset="129951.9">15579 11832 0,'0'21'0,"0"-42"0,0 0 0,0 0 16,-22 21-16,1 0 15,0 0-15,0 0 0,0 21 16,0-21-16,-1 21 0,1 0 0,0 1 16,0 20-16,0-21 0,21 0 0,-21 22 15,-1-22-15,22 21 0,-21-21 16,21 0-16,0 22 0,0-22 0,0 0 15,0 0-15,0 0 16,21-21-16,1 22 0,-1-22 16,0 0-16,0 0 0,21 0 0,-20 0 15,20-22-15,0 22 16,-21-21-16,22 0 0,-1 0 0,-21 0 16,22 0-16,-22-22 0</inkml:trace>
  <inkml:trace contextRef="#ctx0" brushRef="#br1" timeOffset="130241.64">15981 11536 0,'0'0'0,"0"-42"0,0 20 16,0 1-16,0 0 0,0-21 15,0 21-15,-21 21 16,21 21 0,-22 0-16,22 21 0,0-21 0,0 22 15,-21-22-15,21 21 0,-21 1 16,21-1-16,-21 0 0,21 1 15,-21-22-15,21 21 0,0 0 0,-21 1 16,-1-1-16,22 0 0,0 1 16,0-22-16,-21 21 0,21-21 0,0 1 15,0-1-15,0 0 0,0 0 0,0 0 16,21-21-16,1 0 16,-1 0-16,0 0 0,0 0 0,0 0 15,22-21-15,-22 0 0,21 21 16,-21-21-16,22-22 0,-1 22 0</inkml:trace>
  <inkml:trace contextRef="#ctx0" brushRef="#br1" timeOffset="130584.07">16298 11896 0,'0'-43'15,"0"86"-15,-21-86 16,0 43-16,0 22 16,0-1-16,-1 0 0,22 21 0,-21-21 15,0 1-15,0-1 0,21 21 0,0-21 16,0 0-16,0 1 0,0-1 15,0 0-15,0 0 0,0 0 16,21-21-16,0 0 16,0 0-16,22 0 0,-22 0 15,64 0-15,-64 0 0,0-21 0,21 21 16,-21-21-16,1 0 16,-22 0-16,21-22 0,0 22 15,-21 0-15,0 0 0,0 0 0,0-1 16,0 1-16,-21 0 0,0 0 15,-1 21-15,1 0 0,0 0 0,0 0 16,0 0-16,0 0 0,-1 0 0,1 0 16,21 21-16,0 0 15,0 0-15,21-21 16,1 0 0,-1 0-16,21 0 0,0 0 15</inkml:trace>
  <inkml:trace contextRef="#ctx0" brushRef="#br1" timeOffset="130983.82">16827 11917 0,'-21'0'16,"42"0"-16,-42-21 0,21 0 0,-21 21 0,21-22 16,0 1-16,21 0 15,0 21-15,1 0 16,-1 0-16,0 0 0,0 0 0,0 0 15,0 0-15,1 0 16,-1 21-16,0 0 0,0 1 0,0-1 16,-21 0-16,21 0 0,-21 21 0,0-20 15,0 20-15,0-21 0,0 0 16,0 0-16,0 22 0,-21-22 16,21 0-16,-21 0 0,0-21 0,0 0 15,21 21-15,-21-21 16,-1 0-16,22-21 15,0 0 1,0 0-16,0 0 16,22 0-16,-1-1 0,0 1 0,0 0 0,0-21 15,0 21-15,1-22 16,-1 22-16,0-21 0,0 21 0,0-1 16,0 1-16,1 0 0,-1 21 0,-21-21 15,0 0-15,0 0 16</inkml:trace>
  <inkml:trace contextRef="#ctx0" brushRef="#br1" timeOffset="131203.51">15875 11705 0,'0'0'0,"-21"0"0,0 0 0,42 0 31,0 0-31,0 0 0,0 0 0,22 0 16,-22 0-16,21 0 0,0 0 15,1 0-15,-1 0 0,0 0 0,1 0 16,-1 0-16,0 0 0,-20-21 0,20 21 16,0 0-16</inkml:trace>
  <inkml:trace contextRef="#ctx0" brushRef="#br1" timeOffset="132272.4">18034 11748 0,'0'0'0,"21"0"0,-21-22 0,21 22 16,-21-21-16,0 0 0,0 0 0,0 0 15,0 0 1,-21 21 0,0 0-16,0 21 0,0 0 15,-1 0-15,1 0 0,0 0 16,0 1-16,0-1 0,21 0 0,0 21 15,-21-21-15,21 1 0,0-1 16,0 21-16,0-21 0,0 0 0,0 1 16,21-1-16,0 0 0,0-21 15,0 0-15,0 0 0,1 0 16,20 0-16,-21 0 0,0 0 0,22-21 16,-22 0-16,0-1 0,0 22 0,0-21 15,0 0-15,-21 0 0,0 0 16,0 0-16,0-1 0,0 1 15,-21 0-15,21 0 0,-21 0 0,0 21 16,0-21-16,0-1 0,21 1 16,-22 21-16,22-21 15,22 21 1,-1 0 0,0-21-16,0 21 0,21-21 0,1 21 15,-22 0-15,21-21 0,1 21 16,20-22-16,-42 22 0,22 0 0,-1-21 15,-21 0-15,21 21 0,-20 0 16,-1-21-16,-21 42 47,-21 0-47,-1 0 16,22 1-16,0-1 0,0 0 0,0 21 15,-21-21-15,21 22 0,0-1 0,0 0 16,0 22-16,0-22 0,0 22 15,-21-22-15,21 22 0,0-1 0,0 1 16,0-22-16,0 21 0,0 1 0,-21-22 16,21 22-16,0-1 0,0 1 15,0-1-15,0 1 0,0-1 16,0 1-16,0-1 0,0 1 0,0-22 16,0 22-16,0-22 0,0 21 0,0-20 15,0-22-15,0 21 0,0-21 16,0 22-16,0-22 0,-21 0 0,0-21 15,-1 0-15,1 0 16,0 0-16,0 0 0,0 0 0,0-21 16,-1 0-16,-20 0 0,21-1 0,-21 1 15,20-21-15,1 21 0,0-22 16,0 1-16,21 0 0,0-22 0,0 22 16,0-22-16,0 22 0,21-21 0,0-1 15,0 1-15,1 20 0,20-20 16,-21 20-16,21-20 0,1 21 15,-1-22-15,0 22 0,1-22 0,-1 22 16,0 0-16,-20-1 0,20 1 0</inkml:trace>
  <inkml:trace contextRef="#ctx0" brushRef="#br1" timeOffset="132763.91">19897 11515 0,'63'-64'16,"-126"128"-16,147-128 0,-84 43 0,0 0 0,0 0 16,-21 21-1,0 0-15,-21 0 16,20 0-16,-20 0 0,21 21 0,-21 0 15,-1 0-15,1 22 0,0-22 0,-1 21 16,1-21-16,21 22 0,-22-1 16,22 0-16,-21 1 0,42-22 0,-21 21 15,21 0-15,0 1 0,0-22 0,0 21 16,0-21-16,21 1 0,0-1 16,21 0-16,-20 0 0,20-21 0,0 0 15,22 0-15,-22 0 0,0 0 0,22 0 16,-1 0-16,-20-21 0,-1 0 15,22 0-15,-22-1 0,0-20 16,1 21-16,-1-21 0</inkml:trace>
  <inkml:trace contextRef="#ctx0" brushRef="#br1" timeOffset="133244.06">20362 11472 0,'0'0'16,"0"-21"-16,0 0 0,0 0 0,0 0 15,0 0-15,-21 21 0,0 0 16,21 21-16,0 0 15,0 0-15,0 0 0,0 22 16,0-22-16,0 21 0,-21 0 0,21-20 16,0 20-16,0 0 0,-21 1 0,21-1 15,0-21-15,0 21 16,-22 1-16,22-22 0,-21 21 0,21-21 16,0 1-16,0 20 0,0-21 15,-21-21-15,21 21 16,-21-21-16,21-21 15,0 0 1,0 0-16,0 0 0,0-22 0,0 22 16,0 0-16,0 0 0,21-22 0,0 22 15,0 0-15,1-21 0,-1 21 16,21-1-16,-21 1 0,22 0 16,-1 21-16,-21 0 0,21 0 0,1 0 15,-22 0-15,21 0 0,1 21 0,-22 0 16,0 1-16,21-1 0,-21 0 15,-21 0-15,22 21 0,-22-20 0,0-1 16,0 42-16,0-42 16,0 22-16,-22-22 0,1 0 0,0-21 15,21 21-15,-21 0 0,0-21 0,0 0 16,21 22-16,-22-22 16,1 0-16,21-22 15,0 1-15,0 0 16,21 0-16,1 0 0,-1 0 15</inkml:trace>
  <inkml:trace contextRef="#ctx0" brushRef="#br1" timeOffset="133608.1">20891 11811 0,'0'-42'31,"22"21"-31,-1-1 15,0 22-15,0 0 0,0 0 16,0 0-16,1 0 0,-1 0 16,0 0-16,0 0 15,0 22-15,0-1 0,-21 0 16,0 0-16,0 0 0,0 0 16,0 1-16,0-1 0,0 0 15,0 0-15,-21 0 0,0 0 0,0 1 16,0-22-16,21 21 0,-21-21 0,-1 0 15,1 0 1,21-21 0,0-1-16,0 1 0,21 0 15,1 0-15,-22 0 16,21 0-16,0-1 0,0 1 16,0 21-16,-21-21 0,21 0 0,1 0 15,20 0-15,-21 21 0,0-22 16,0 22-16,1 0 0</inkml:trace>
  <inkml:trace contextRef="#ctx0" brushRef="#br1" timeOffset="134520.07">21526 11684 0,'0'0'0,"-21"21"0,0-21 0,0 21 16,0 1-16,0-1 0,-1-21 0,1 21 15,0 0-15,0 0 0,21 22 0,-21-22 16,21 0-16,-21 0 0,21 0 15,0 0-15,0 1 16,0-1-16,21-21 16,0 0-16,0 0 0,0 0 15,0 0-15,1 0 0,-1 0 0,0-21 16,0 21-16,0-22 0,0 1 0,1 21 16,-22-21-16,0 0 0,0 0 15,0 0-15,0-1 0,0 1 16,0 0-16,0 0 0,-22 0 0,1 21 15,21-21-15,-21-1 0,21 1 16,21 21 15,0 0-31,1 0 0,-1 0 16,0 0-16,0 0 0,0 0 0,0 0 16,1 21-16,-1-21 0,-21 22 0,21-22 15,0 21-15,0 0 0,0-21 16,-21 21-16,0 0 0,0 0 15,0 1-15,0-1 0,0 0 16,0 0-16,0 0 16,0 0-16,0 1 0,-21-22 31,21-22 0,0 1-31,0 0 16,0 0-16,0 0 0,21 0 0,1-1 15,-22 1-15,21 0 0,0 0 0,0 0 16,0 0-16,0-1 0,22 22 16,-22-21-16,0 0 0,0 21 0,0 0 15,22 0-15,-22 0 16,0 21-16,-21 0 0,21 1 16,-21-1-16,0 0 0,0 0 0,0 0 15,0 0-15,0 1 0,0-1 16,0 0-16,0 21 0,0-21 15,0 1-15,-21-1 0,0-21 16,21 21-16,-21-21 16,21-21-1,0 0 1,0-1-16,0 1 0,0 0 16,21 0-16,0 0 0,0 0 0,0-1 15,1 1-15,-1 0 0,0 0 0,21 0 16,-21 0-16,1-1 0,-1 1 15,0 21-15,0 0 0,0 0 0,0 0 16,1 0-16,-22 21 16,21 1-16,-21-1 15,0 0-15,0 0 0,0 0 0,0 0 16,-21 1-16,-1-1 0,22 0 0,-21 0 16,0 0-16,0 0 15,21 1-15,0-1 16,21-21-1,0-21 1,0-1-16,1 22 0,-1-21 0</inkml:trace>
  <inkml:trace contextRef="#ctx0" brushRef="#br1" timeOffset="134807.93">22564 11832 0,'21'0'0,"0"0"15,-21-21 1,21 21-16,0 0 15,0 0-15,1-21 0,-1 21 16,0 0-16,0-21 0,0 0 16,-21-1-16,21 22 0,-21-21 15,-21 21 1,0 0 0,0 21-16,-21-21 0,20 22 0,1-1 15,0 0-15,0 0 0,0 0 16,21 0-16,0 1 0,0-1 0,0 0 15,0 0-15,0 0 0,0 0 16,0 1-16,0-1 16,21-21-16,0 0 0,0 0 15,0 0-15,1-21 0,-1 21 0,21-22 16,-21 1-16</inkml:trace>
  <inkml:trace contextRef="#ctx0" brushRef="#br1" timeOffset="147124.01">23135 11536 0,'0'-21'0,"-21"21"16,21-21-16,0-1 0,0 1 15,0 0 1,0 0-16,0 0 0,0 0 16,0-1-16,0 44 31,0-1-31,0 0 15,0 0-15,0 0 0,0 22 16,0-1-16,-21 0 0,21 1 0,0-22 16,0 21-16,-21 0 0,21 1 0,-22-1 15,22 0-15,0-20 16,0 20-16,-21-21 0,21 21 0,0-20 0,0-1 16,0 0-16,0 0 15,0-42 16,0 0-31</inkml:trace>
  <inkml:trace contextRef="#ctx0" brushRef="#br1" timeOffset="147520.81">22902 11515 0,'0'0'16,"0"-21"-16,0-1 0,0 1 0,0 0 15,21 0-15,1 0 16,-1 0-16,0 21 0,0-22 16,0 22-16,22 0 0,-22-21 0,21 21 15,0 0-15,-20 0 0,20 0 16,0 0-16,22 0 0,-22 21 0,0 1 16,1 20-16,20-21 0,-20 0 15,-1 22-15,0-1 0,-21-21 0,1 21 16,-1 1-16,-21-22 0,0 21 0,0-21 15,-21 22-15,-22-22 0,-20 42 16,-1-41-16,22 20 0,0-21 16,-22 0-16,22 0 0,-22 1 0,22-22 15,0 21-15,-1 0 16,22-21-16,-21 21 0,21-21 0,-1 0 16,-20 0-16,42 21 15,0-42 16,21 0-15,0 21-16,1-21 0,-1 0 0</inkml:trace>
  <inkml:trace contextRef="#ctx0" brushRef="#br1" timeOffset="147961.51">23685 11811 0,'-21'-42'16,"21"21"0,0-1-16,0 1 15,0 0-15,21 0 16,1 21-16,-1-21 0,0 21 16,0-21-16,0 21 0,0 0 0,22 0 15,-22 0-15,0 0 0,21 0 0,-20 21 16,-1 0-16,21 0 0,-21 0 15,0 0-15,-21 1 0,22-1 16,-22 21-16,0-21 0,0 0 0,0 1 16,0 20-16,0-21 0,-22 0 15,1 0-15,0 1 0,0-22 0,0 21 16,0-21-16,-1 0 16,1 0-16,0 0 15,21-21-15,0-1 16,0 1-16,0 0 0,0 0 15,0 0-15,21 0 0,0-1 0,-21 1 16,22 0-16,-1 0 0,0 21 16,-21-21-16,21 0 0,0 21 0,0 0 15,1-22-15,-1 22 0,0 0 16,0-21-16,0 21 16,0-21-16,1 21 0,-1 0 0,0 0 15</inkml:trace>
  <inkml:trace contextRef="#ctx0" brushRef="#br1" timeOffset="148179.62">24426 11684 0,'0'21'16,"0"0"-1,-21-21-15,21 22 0,-21-1 0,21 0 16,0 0-16,-21 0 0,0 0 0,-1 1 16,22-1-1,0 0-15,0 0 0,0 0 16,0 0-16,0-42 62,0 0-62,22 0 0,-22 0 0,21 0 16</inkml:trace>
  <inkml:trace contextRef="#ctx0" brushRef="#br1" timeOffset="148512.07">24490 11472 0,'-21'0'16,"-1"0"-1,1 0-15,21 22 16,21-22 15,1 0-31,-1 0 0,0 0 16,0 0-16,0 0 0,-21-22 15,21 22-15,-21-21 0,0 0 32,-21 0-32,0 21 0,0 0 15,0 0-15,0 0 0,-1 0 16,1 0-16,0 21 16,21 0-16,0 0 15,0 1-15,0-1 16,0 0-16,21 0 0,-21 0 15,21-21-15,1 0 0,-1 21 0,0-21 16,0 0-16</inkml:trace>
  <inkml:trace contextRef="#ctx0" brushRef="#br1" timeOffset="148836.49">24871 11599 0,'0'0'0,"0"-21"15,21 21 32,-21 21-47,21-21 0,-21 22 16,0-1-16,21 0 0,0 0 0,-21 0 16,22 0-16,-22 1 0,0-1 0,0 0 15,0 0-15,0 0 0,0 0 16,0 1-16,0-1 0,0 0 15,0 0-15,-22-21 16,22 21-16,0-42 47,0 0-47,22 0 0,-1 21 16,0-21-16,0-1 0,0 1 0,0-21 15</inkml:trace>
  <inkml:trace contextRef="#ctx0" brushRef="#br1" timeOffset="149103.51">25379 11515 0,'0'-21'15,"0"42"-15,-21-42 16,-1 42 0,1 0-16,0 0 0,0 0 15,0 0-15,0 1 0,-1 20 16,1-21-16,0 0 0,0 0 0,0 1 15,0-1-15,21 0 0,-22 0 0,1 0 16,0 0-16,21 1 16,0-1-16,-21-21 15,21 21-15,21-21 32,0-21-17,0 21-15,1-21 0,-1-1 0,0 1 16</inkml:trace>
  <inkml:trace contextRef="#ctx0" brushRef="#br1" timeOffset="149968.12">25506 11705 0,'-21'0'31,"21"21"-31,21-21 31,0 0-31,0 0 16,0-21-16,0 0 0,1 21 15,-22-21-15,21 21 0,-21-21 16,0 0 0,-21 21-1,-1 0 1,1 21-16,21 0 15,-21 0-15,0-21 0,21 21 16,-21 0-16,21 1 0,-21-22 16,21 21-16,0 0 0,0 0 15,0 0-15,0 0 16,0 1-16,0-1 16,21 0-16,0-21 15,0 21-15,0-21 0,0 0 16,1 0-16,-1 0 0,0 21 15,0-21-15,21 0 0,-20 0 0,-1 0 16,0 0-16,0 0 0,0 0 0,-21-21 16,21 0-16,1 21 0,-22-21 15,21 21-15,-21-21 0,0-1 0,0 1 16,0 0-16,0 0 16,0 0-16,0 0 0,21-1 15,-21 1-15,21 0 0,-21 0 16,21 21-1,0-21-15,1 21 0,-1-21 16,0 21-16,0 0 0,0 0 0,0 0 16,1 0-16,-1 0 0,0 0 15,0 0-15,0 0 0,0 0 0,-21 21 16,22 0-16,-22 0 0,21 0 16,-21 0-16,0 1 0,0-1 0,0 0 15,0 0-15,0 0 0,0 0 16,0 1-16,0-1 0,0 0 15,0 0-15,0 0 16,-21-21 0,-1 0-1,22-21 1,0 0-16,0 0 0,0 0 16,0-1-16,0 1 0,0 0 15,22 0-15,-1 0 0,-21-22 0,21 22 16,0 0-16,0 0 0,0-21 15,1 20-15,-1 1 0,0 0 0,0 21 16,0-21-16,0 21 0,1 0 16,-1-21-16,0 21 0,0 0 15,-21 21 1,0 0 0,-21 0-1</inkml:trace>
  <inkml:trace contextRef="#ctx0" brushRef="#br1" timeOffset="150168.06">26331 11875 0,'0'0'0,"-21"0"16,0 0 46,21-22-62</inkml:trace>
  <inkml:trace contextRef="#ctx0" brushRef="#br1" timeOffset="151532.09">21124 12573 0,'0'0'0,"-21"-21"16,0 0-1,0 21-15,0 0 16,-1 0-16,1 0 0,0 0 0,0 0 15,0 21-15,0 0 0,-22 0 16,22 0-16,0 22 0,0-22 0,0 21 16,-1 1-16,1-22 15,0 21-15,21 0 0,0-20 0,0 20 16,0-21-16,0 21 0,0-20 0,0-1 16,21 0-16,0 0 0,22-21 15,-22 21-15,0-21 0,21 0 0,1 0 16,-22 0-16,21 0 0,1 0 15,-1 0-15,0 0 0,1-21 0,-1 0 16,0 0-16,1 0 0,-1-22 0,0 22 16,1-21-16</inkml:trace>
  <inkml:trace contextRef="#ctx0" brushRef="#br1" timeOffset="151775.99">21738 12488 0,'0'-21'15,"0"-21"-15,-21 211 0,42-359 0,-21 274 0,0-189 0,0 83 16,0 44 15,-21-1-31,0 0 0,21 0 0,-21 21 16,21 1-16,0-22 0,0 21 15,-22 1-15,22-1 0,0 0 0,-21 1 16,21-22-16,0 21 0,0-21 16,0 22-16,0-22 0,0 0 0,0 0 15,0 0-15,0 0 0,0 1 16,21-22-1,1 0-15,-1 0 16,21-22-16,-21 22 0,0-21 16,22 0-16</inkml:trace>
  <inkml:trace contextRef="#ctx0" brushRef="#br1" timeOffset="152268.1">22394 12700 0,'0'0'0,"0"-21"0,21-43 31,-21 43-31,-21 21 16,0-21-16,0 21 0,0 0 15,0 0-15,-1 0 16,1 21-16,0 0 0,0-21 16,0 43-16,0-22 0,-1 0 0,1 21 15,21-20-15,-21 20 0,0-21 0,0 21 16,21-20-16,0-1 0,0 0 15,0 21-15,0-21 0,0 1 16,21-1 0,0-21-16,0 0 0,0 0 0,1 0 15,-1 0-15,0-21 0,0-1 16,0 1-16,0 0 0,1 0 16,-1 0-16,0-22 0,-21 22 15,0-21-15,21 21 0,-21-22 16,21 22-16,-21 0 0,0 0 0,0 0 15,0 0-15,0 42 32,0 0-32,0 0 15,0 0-15,0 0 0,0 22 16,0-22-16,0 0 0,0 21 0,0-20 16,0-1-16,0 0 0,0 0 0,0 0 15,0 0-15,0 1 16,21-22-1,1 0-15,20 0 16,-21 0-16,0 0 0</inkml:trace>
  <inkml:trace contextRef="#ctx0" brushRef="#br1" timeOffset="152688.57">23241 12615 0,'0'0'16,"0"-21"-16,-21 21 15,0 0 1,-1 0-16,1 0 0,0 0 16,0 0-16,0 0 0,-22 21 0,22 1 15,0-22-15,0 21 0,0 0 16,21 0-16,0 0 16,0 0-16,0 1 0,0-1 15,21 0-15,0-21 16,0 21-16,0-21 0,1 21 0,20-21 15,-21 21-15,0-21 0,0 22 0,1-22 16,-1 21-16,-21 0 16,21-21-16,-21 21 0,0 0 0,0 0 15,-21-21 1,0 22 0,-1-22-16,-20 0 0,21 0 0,0 0 15,-22 0-15,1 0 0,21 0 16,-21 0-16,20 0 0,1 0 0,0 0 15,0 0-15,0 0 0,21-22 32,21 22-17,0-21-15,0 0 0,0 21 16,22-21-16,-1 21 0</inkml:trace>
  <inkml:trace contextRef="#ctx0" brushRef="#br1" timeOffset="153131.59">23834 12615 0,'0'0'15,"0"-42"1,-22 42 0,1-21-16,-21 21 0,21 0 0,0 0 15,-1 0-15,1 0 0,-21 0 16,21 0-16,0 0 0,21 21 0,-22-21 15,22 21-15,-21 0 0,21 1 16,0-1-16,0 0 16,0 0-16,21 0 15,1 0-15,-1-21 0,0 22 16,0-1-16,0 0 0,0-21 0,22 21 16,-22 0-16,0 0 0,21-21 0,-20 22 15,-1-1-15,0-21 0,0 21 16,-21 0-16,0 0 0,0 0 15,-21-21 1,0 0-16,0 0 0,-22 0 0,22 0 16,-21 0-16,21 0 0,-22 0 0,22 0 15,-21 0-15,21 0 0,-1 0 16,1 0-16,0 22 16,0-22-1,42 0 16,0 0-31</inkml:trace>
  <inkml:trace contextRef="#ctx0" brushRef="#br1" timeOffset="153295.43">23918 13060 0,'0'21'31,"-21"-21"-15,0 0 0,0 0-16,0 0 15,-1 0-15</inkml:trace>
  <inkml:trace contextRef="#ctx0" brushRef="#br1" timeOffset="154668.1">1418 13737 0,'0'0'0,"0"-21"0,0 0 16,0 0-16,0 0 0,-21 21 16,0 0-1,21 21 1,0 21-16,0-21 0,0 22 0,0-1 16,0 0-16,0 1 0,0-22 15,0 21-15,0 0 0,0 1 16,0-22-16,-21 21 0,21-21 15,0 1-15,0-1 0,0 0 16,0 0-16,0-42 31,0 0-15,0 0-16,21-1 0,-21 1 16,21 0-16,-21 0 0,21-21 15,-21 20-15,21 1 0,0 0 0,1 21 16,-22-21-16,21 21 0,0 0 15,0 0-15,0 0 0,0 21 16,-21 0-16,22 0 0,-1 1 0,0-1 16,-21 0-16,0 0 0,21 0 15,0 0-15,0 1 0,-21-1 16,22 0-16,-1 0 0,0 0 16,0-21-16,0 0 0,0 0 0,1 0 15,20 0-15,-21 0 0,0-21 16,0 0-16,22 21 0,-22-21 0,0-22 15,0 22-15,0 0 0,1-21 16,-1 21-16,-21-22 0,0 1 16,0 0-16,0 20 0,0-20 0,0 0 15,-21-1-15,-1 22 0,1 0 16,0 0-16,21 0 0,-21 21 0,0 0 16,0 0-16,-1 0 15,1 21-15,0 0 0,21 0 0,0 0 16,-21 1-16,21-1 0,0 0 15,0 21-15,0-21 0,0 1 0,0-1 16,21 0-16,-21 0 16,21-21-16,0 0 0,1 0 0,-1 0 15</inkml:trace>
  <inkml:trace contextRef="#ctx0" brushRef="#br1" timeOffset="154908.1">2434 14012 0,'21'0'31,"-21"-21"-15,0 0 15,21 21 16,1 0-47,-1 0 16,0 0-16</inkml:trace>
  <inkml:trace contextRef="#ctx0" brushRef="#br1" timeOffset="155327.1">2836 13885 0,'0'0'0,"-21"0"0,-42-42 32,63 21-32,0 0 0,0 0 15,0-1-15,21 1 16,0 21 0,0 0-16,21 0 0,-20 0 15,-1 0-15,21 21 0,-21 1 16,0-1-16,1 0 0,-1 0 0,0 0 15,0 0-15,0 1 0,-21-1 16,0 21-16,0-21 0,0 0 0,0 1 16,0-1-16,0 0 0,0 0 15,0 0-15,0 0 0,-21-21 32,21-21-17,0 0-15,0 0 16,0 0-16,0 0 0,0-1 0,0 1 15,0 0-15,0 0 16,0 0-16,0 0 0,0-22 0,0 22 16,0 0-16,0 0 0,21 21 15,-21-21-15,0-1 0,21 22 0,1 0 16,-1-21-16,0 21 16,0 0-16</inkml:trace>
  <inkml:trace contextRef="#ctx0" brushRef="#br1" timeOffset="155667.82">3556 13885 0,'-42'64'32,"42"-43"-32,0 0 15,21-21 16,0 0-31,0 0 0,0 0 16,0 0-16,-21-21 16,22 21-16,-1-21 0,-21 0 15,0 0 1,-21-1-16,-1 22 16,1 0-16,0 0 0,0 0 15,0 0-15,0 0 0,-1 0 16,22 22-1,-21-22-15,21 21 16,0 0-16,21-21 16,1 0-1,-1 0-15</inkml:trace>
  <inkml:trace contextRef="#ctx0" brushRef="#br1" timeOffset="155975.59">4191 13568 0,'0'-21'15,"0"0"-15,-21-1 0,0 22 32,21 22-32,0-1 0,0 0 15,0 0-15,0 0 0,0 22 16,0-22-16,0 21 0,0-21 0,0 22 15,-22-1-15,22 0 0,0-21 16,-21 22-16,21-22 0,0 21 0,0-21 16,0 1-16,0-1 0,0 0 15,0 0-15,0 0 0,21-21 32,1 0-32,-1-21 15,-21 0-15,21 21 0,0-21 16</inkml:trace>
  <inkml:trace contextRef="#ctx0" brushRef="#br1" timeOffset="156185.79">4000 13780 0,'0'0'0,"-21"0"15,42 0 1,1 0-1,-1 0-15,0 0 0,21 0 16,-21 0-16,1 0 0,-1 0 0,0-22 16,0 22-16,0-21 0,0 21 15,1-21-15,-1 21 0,0-21 0,0 0 16,0 21-16</inkml:trace>
  <inkml:trace contextRef="#ctx0" brushRef="#br1" timeOffset="156811.98">5080 13949 0,'-21'0'16,"42"0"-16,-21 0 31,21 0-15,0-21-16,0 21 0,-21-21 15,22-1-15,-1 22 0,0-21 16,0 0-16,0 0 0,0 0 0,1-22 16,-1 22-16,0 0 0,-21 0 15,21 0-15,-21 0 0,0-1 0,21 1 16,-21 42 15,0 1-31,0 20 0,0-21 16,0 0-16,0 22 0,0-1 15,0 0-15,0-21 0,0 22 0,0-1 16,0 0-16,0 1 0,0-22 16,0 21-16,21 1 0,-21-1 0,0 0 15,22 1-15,-22-1 0,0 0 16,0 1-16,0-1 0,21 0 0,-21-21 16,0 22-16,0-22 0,0 0 15,0 0-15,-21-21 16,-1 0-16,1 0 0,0 0 15,0-21-15,0 21 16,0-21-16,-1 0 0,1 0 0,0-1 16,0-20-16,0 21 0,21-21 15,0 20-15,-21-20 0,-1-43 16,22 43-16,0 0 0</inkml:trace>
  <inkml:trace contextRef="#ctx0" brushRef="#br1" timeOffset="157017.75">5397 13399 0,'-21'0'15,"42"0"-15,-63 0 0,42-22 0,-21 22 0,0 0 16,0 0 0,-1 0-1,44 22 16,-1-22-31,0 0 0,21 21 16,-21 0-16</inkml:trace>
  <inkml:trace contextRef="#ctx0" brushRef="#br1" timeOffset="157571.78">6181 13695 0,'0'0'0,"0"-21"16,0 0 0,0-1-16,0 1 0,0 0 15,0 0-15,0 0 16,-22 21-16,1-21 0,0-1 0,0 22 16,0 0-16,0 0 0,-1 0 15,1 22-15,0-1 0,0 0 16,0 0-16,0 0 0,-1 22 15,1-22-15,0 21 0,21 0 16,-21 1-16,21-22 0,-21 21 16,21-21-16,0 22 0,0-22 0,0 0 15,0 0-15,0 0 0,0 1 16,21-22-16,0 0 0,0 0 16,0 0-16,1 0 0,-1 0 0,0 0 15,21 0-15,-21-22 0,1 1 16,-1 0-16,21 0 0,-21 0 0,0 0 15,1-1-15,-1-20 0,-21 21 16,21-21-16,-21 20 0,21 1 0,-21-21 16,0 21-16,0 0 0,0-1 15,0 44 17,0-1-32,0 0 15,0 0-15,21 0 0,-21 22 0,21-22 16,1 0-16,-22 0 0,21 21 15,-21-20-15,21-1 0,0-21 0,-21 21 16,0 0-16,21-21 0,-21 21 16,21-21-16,1 0 15,-1 0-15,0 0 16,0 0-16,-21-21 0,21 0 0,0 0 16</inkml:trace>
  <inkml:trace contextRef="#ctx0" brushRef="#br1" timeOffset="157795.22">6667 13504 0,'0'0'0,"0"-21"16,22 42-1,-22 1 1,0-1-16,21 0 0,-21 0 16,21 0-16,-21 22 0,21-22 15,-21 0-15,0 21 0,0-21 0,0 1 16,0-1-16,0 0 0,0 0 15,0 0-15,0 0 0,0 1 16,0-1-16,21-21 31,0-21-31,1-1 0</inkml:trace>
  <inkml:trace contextRef="#ctx0" brushRef="#br1" timeOffset="158040.12">7281 13504 0,'0'0'0,"0"-21"16,-21 21 15,0 21-31,0 1 0,0-1 16,-1 0-16,1 0 0,0 0 16,0 0-16,0 22 0,0-22 0,21 0 15,-22 0-15,1 0 0,21 1 0,-21-1 16,21 0-16,0 0 0,0 0 15,0 0-15,21-21 16,0 0 0,1 0-16,-1-21 0,21 0 15,-21 21-15</inkml:trace>
  <inkml:trace contextRef="#ctx0" brushRef="#br1" timeOffset="158528.1">7747 13589 0,'0'0'0,"0"-21"0,0 0 16,0 0-16,0-1 16,0 1-16,-21 21 0,0 0 15,-1-21-15,1 21 0,0 0 0,0 0 16,0 0-16,0 0 16,-1 21-16,1 0 0,0 1 0,21-1 15,-21 0-15,0 21 0,0-21 16,21 43-16,-22-22 0,1 1 15,21-22-15,0 0 16,-21 21-16,21-21 0,0 1 16,0-1-16,21-21 15,0 0-15,1 0 0,-1 0 16,0 0-16,0 0 0,0-21 0,0-1 16,1 1-16,-1 0 0,0 0 15,0 0-15,0 0 0,0-1 0,1-20 16,-1 21-16,-21-21 0,0 20 15,21 1-15,-21 0 0,0 0 0,21 0 16,-21 42 15,0 0-31,0 21 0,0-20 16,-21-1-16,21 0 0,0 21 16,0-21-16,0 1 0,0 20 0,0-21 15,0 0-15,0 0 0,0 1 16,0-1-16,0 0 0,21-21 15,0 0-15,0 0 0,1 0 16,20 0-16,-21 0 0,0 0 16,22-21-16</inkml:trace>
  <inkml:trace contextRef="#ctx0" brushRef="#br1" timeOffset="159103.24">8445 13716 0,'0'0'16,"-21"0"-16,0 0 0,0 0 16,42 0 31,0 0-47,0 0 0,1 0 0,-1 0 15,0 21-15,21-21 0,-21 0 16,22 0-16,-1 0 0,0 0 0,1 0 15,-1 0-15,0 0 16,1 0-16,-1 0 0,0 0 0,1 0 16,-22 0-16,21 0 0,-21 0 15,1-21-15,-22 0 16,0 0-16,-22 21 16,1-21-16,0 21 0,-21 0 15,-1-22-15,22 22 0,-21 0 0,21 0 16,-22 0-16,22 0 0,0 0 15,21-21-15,21 21 32,0 0-32,1 0 15,-1 0-15,0 0 0,21 0 16,-21 0-16,1 0 0,-1 0 16,0 0-16,0 0 0,0 21 0,0 1 15,1-1 1,-22 0-16,0 0 0,0 0 15,0 0-15,-22 1 0,-20-1 16,21 0-16,0 0 0,-22 0 0,22 0 16,0 1-16,-21-1 0,21 0 15,-1 0-15,1 0 0,-21 0 0,21 1 16,0-22-16,-1 21 16,22-42 15</inkml:trace>
  <inkml:trace contextRef="#ctx0" brushRef="#br1" timeOffset="161012.04">9356 13526 0,'21'0'78,"0"0"-78,0 0 16,0-22-16,0 22 0,1-21 16,-1 0-16,0 0 0,0 21 0,0-21 15,22 0-15,-43-1 0,21 22 16,0-21-16,-21 0 0,0 0 16,0 0-16,0 0 15,-21 21 1,0 0-1,21 21 1,-22 0-16,22 0 0,0 0 16,0 0-16,0 22 0,0-22 15,0 21-15,0 1 0,22-1 0,-22 0 16,21 1-16,-21-1 0,0-21 16,0 21-16,0 1 0,0-22 0,0 0 15,0 0-15,0 0 0,0 1 16,0-1-16,0 0 0,-21-21 15,-1 0 1,1 0-16,0 0 16,0-21-16,0 0 0,0 21 0,-1-22 15,1 1-15,0 0 0,0 0 16,0 0-16,0 0 0,-1-1 16,1 1-16,0 0 0,0 21 15,21 21 16,0 0-31,0 1 16,21-1-16,0 0 0,0 0 0,1 0 16,-1 0-16,0 1 0,0-1 15,0 0-15,43 0 0,-22-21 16,0 0-16,1 0 16,-1 0-16,0 0 0,1 0 0,20 0 15,-20-21-15,20 0 0,-21 0 16,22-1-16,-22 1 0,1 0 0,-22 0 15,21 0-15,-21 0 0,0-1 0,1-20 16,-22 21-16,0 0 0,0 0 16,0-22-16,0 22 0,0 0 0,0 0 15,-22 21-15,1 0 16,0 0-16,21 21 16,0 0-16,0 0 15,0 0-15,0 22 0,0-22 0,-21 0 16,21 21-16,0-20 15,0-1-15,-21 0 0,21 0 0,0 0 16,0 0-16,0 1 0,0-1 16,0-42 15,0-1-31,0 1 16,0 0-16,0 0 0,21 0 15,0 0-15,-21-1 0,21 1 16,-21-21-16,21 21 0,1 0 0,-1-22 15,0 22-15,-21 0 0,21 21 16,0-21-16,0 21 0,1 0 0,-1 0 16,0 21-1,-21 0-15,0 21 16,21-20-16,-21-1 0,0 0 0,21 0 16,-21 21-16,0-20 0,0-1 15,0 0-15,0 0 0,21 0 0,-21 0 16,22 1-16,-1-22 0,-21 21 15,21-21-15,0 0 0,0 0 0,0 0 16,1 0-16,-1 0 0,21 0 0,-21 0 16,22-21-16,-22-1 0,21 22 15,-21-21-15,22 0 0,-22 0 0,0 0 16,0 0-16,0-22 16,0 22-16,-21 0 0,0 0 0,0-22 15,0 22-15,0 0 0,0 0 16,0 0-16,0 0 0,0-1 0,0 44 31,-21-1-31,21 0 16,0 0-16,0 21 0,0-20 0,0-1 15,0 21-15,0-21 0,-21 0 16,21 22-16,0-22 0,0 0 0,0 0 16,21 0-16,0-21 15,1 0-15,-1 0 0,0 0 16,0 0-16,0 0 0,22 0 0,-22-21 15,21 21-15,-21-21 0,0 0 16,22 0-16,-22 0 0,0-22 16,0 22-16,0-21 0,1 21 15,-1-22-15,-21 1 0,0 0 0,21 20 16,-21-20-16,0 0 0,0 21 16,0-22-16,0 22 0,0 0 0,0 0 15,0 0-15,-21 42 31,21 0-31,0 0 0,-21 0 0,21 0 16,-22 22-16,22-1 0,0 0 16,0-20-16,0 20 0,-21 0 15,21 1-15,0-22 0,0 21 0,0-21 16,0 22-16,0-22 0,0 0 16,0 0-16,21 0 0,1-21 15,-1 0 1,0 0-1,-21-21-15,21 0 0,-21 0 16</inkml:trace>
  <inkml:trace contextRef="#ctx0" brushRef="#br1" timeOffset="161219.76">11261 13504 0,'0'-21'15,"21"21"1,0 0-16,0 0 0,0-21 0,22 21 16,-22 0-16,21 0 0,-21-21 0,22 21 15,-22 0-15,21-21 0,-21 21 16,22-21-16,-22 21 0,0 0 0,0 0 16,0 0-16,-21-22 15</inkml:trace>
  <inkml:trace contextRef="#ctx0" brushRef="#br1" timeOffset="161416.79">10943 13335 0,'-21'0'0,"42"0"0,-63 0 0,21 21 0,-1-21 15,1 0-15,0 0 16,42 0 15,0 0-15,1 0-16,-1 0 0,0 0 0,0 21 15</inkml:trace>
  <inkml:trace contextRef="#ctx0" brushRef="#br1" timeOffset="162433.29">12044 13674 0,'0'0'0,"21"0"0,21 0 0,-21 0 16,1 0-16,20-21 0,-21-1 16,0 22-16,-21-21 0,21 0 15,1 0-15,-22 0 0,0 0 16,0-1-16,0 1 0,0 0 15,-22 0-15,1 0 0,-21 0 0,21-1 16,0 22-16,-22 0 0,22 0 16,-21 0-16,21 0 0,-1 0 0,-20 22 15,21-1-15,0 0 0,0 0 16,-22 21-16,22-20 0,0 20 0,0 0 16,21 1-16,-21-22 0,21 21 0,-22 0 15,22-20-15,0 20 0,0-21 16,0 0-16,0 0 0,22 1 0,-1-22 15,0 0-15,0 0 0,0 0 16,22 0-16,-1 0 0,-21 0 16,21-22-16,1 22 0,-22-21 0,21 0 15,-21 0-15,22 0 0,-22-22 16,0 22-16,0 0 0,-21-21 0,0-1 16,0 22-16,0-21 0,0 21 15,0-22-15,0 22 0,0 0 0,0 0 16,-21 21-1,0 21 1,21 0-16,0 0 16,0 22-16,0-22 0,0 0 15,0 21-15,0-20 0,0 20 0,0-21 0,0 21 16,0-20-16,0-1 0,0 0 16,21-21-16,0 21 0,0 0 15,1-21-15,20 0 0,-21 0 16,0 0-16,0 0 0,1-21 15,20 0-15,-21 21 0,0-21 0,0 0 16,22-1-16,-22-20 0,0 21 16,0-21-16,0-1 0,-21 22 0,22-21 15,-1-1-15,-21 1 0,0 21 0,0-21 16,0-1-16,21 1 16,-21 21-16,0-22 0,0 22 0,0 0 15,0 0-15,0 42 31,0 0-31,0 22 16,0-22-16,0 0 0,0 21 0,0 1 16,-21-22-16,21 21 0,0 0 0,0 1 15,-21-1-15,21 0 0,0-20 16,0 20-16,0-21 0,0 0 0,0 0 16,0 1-16,0-1 0,21 0 15,0-21-15,0 0 0,0 0 16,0 0-16,22 0 0,-22 0 15,0-21-15,0 0 0,0-1 16,1 1-16,20 0 0,-42 0 0,21 0 16,0 0-16,0-1 0,-21 1 15,0 0-15,0 0 0,0 42 32,0 0-32,-21 0 15,0 1-15,21-1 0,-21 0 0,21 0 16,0 0-16,0 0 15,0 1-15,0-1 0,0 0 16,21-42 15,0 0-15</inkml:trace>
  <inkml:trace contextRef="#ctx0" brushRef="#br1" timeOffset="162624.12">13039 13399 0,'-22'0'0,"44"0"0,-65 0 0,22 0 31,42 0 16,0-22-32,1 22-15</inkml:trace>
  <inkml:trace contextRef="#ctx0" brushRef="#br1" timeOffset="163427.84">13377 13610 0,'0'0'0,"-42"-21"31,42 0-31,0 0 16,0 0 0,21-1-16,0 22 15,0-21-15,1 21 0,20 0 0,-21-21 16,21 21-16,-20 0 0,20 0 15,-21 0-15,21 0 0,-20 0 0,20 0 16,-21 0-16,0 0 0,0 21 0,1 0 16,-1 1-16,-21-1 0,0 21 15,0-21-15,0 0 0,0 1 16,0 20-16,-21-21 0,-1 0 0,1 0 16,0 22-16,0-22 0,-21-21 0,20 21 15,1 0-15,0 0 16,0-21-16,0 0 0,21-21 47,0 0-47,21 21 15,0 0-15,0 0 16,0 0-16,1 0 0,-1 0 0,21 0 16,-21 0-16,0 21 0,1-21 15,20 21-15,-21 1 0,0-1 0,0-21 16,1 21-16,-22 0 0,0 0 15,0 0-15,0 22 0,0-22 16,-22 0-16,-20 21 0,21-20 16,-21-1-16,-1 0 0,22 0 15,-21 0-15,-1 0 0,1-21 0,21 0 16,-21 0-16,-1 0 0,1 0 0,0 0 16,-1 0-16,1-21 0,0 0 15,20 21-15,-20-21 0,21 0 0,0 21 16,0-21-16,-1-1 0,22 1 15,0 0-15,0 0 16,22 21-16,-1 0 0,0-21 16,0 21-16,21-21 15,-20 21-15,20-22 0,-21 1 0,21 21 16</inkml:trace>
  <inkml:trace contextRef="#ctx0" brushRef="#br1" timeOffset="163696.26">14393 13441 0,'0'0'0,"0"-21"0,-21 21 32,21 21-32,0 0 15,-21 0-15,21 0 16,-21 1-16,21-1 0,0 0 0,0 0 15,0 0-15,-21 0 0,21 1 0,-22-1 16,22 0 0,0-42 15,0 0-31,0-1 16</inkml:trace>
  <inkml:trace contextRef="#ctx0" brushRef="#br1" timeOffset="163867.68">14393 13293 0,'0'0'0,"0"-21"16,0 42 15,0 0-15,0 0-1,21 0-15,1-21 16,-1 0-16,0 21 0,0-21 15</inkml:trace>
  <inkml:trace contextRef="#ctx0" brushRef="#br1" timeOffset="164307.74">14774 13441 0,'0'85'31,"-21"-64"-31,21 0 0,-21 0 15,21 0-15,0 0 0,0 1 16,0-1-16,-21 0 16,0 0-1,-1-21 1,22-21 15,0 0-31,0 0 0,0-1 0,0 1 16,0 0-16,0 0 0,22 0 15,-1-22-15,0 22 0,0 0 0,0 0 16,0 0-16,1 0 0,20-1 0,-21 22 16,21 0-16,-20-21 0,20 21 15,-21 0-15,21 0 0,-20 0 0,20 21 16,-21 1-16,0-22 0,0 21 16,1 21-16,-22-21 0,0 0 0,0 22 15,0-22-15,0 0 0,-22 21 16,1-20-16,0-1 0,0 0 0,0 0 15,0 0-15,-1-21 0,22 21 16,-21-21-16,42 0 16,1 0-1,-1 0-15,0-21 0,21 0 16,1 0-16</inkml:trace>
  <inkml:trace contextRef="#ctx0" brushRef="#br1" timeOffset="164836.7">15727 13377 0,'0'0'0,"0"-21"16,-21 21 0,-1 0-16,1 0 15,0 0-15,-21 0 0,21 21 16,-1 1-16,-20-1 0,21 0 0,-21 0 16,20 0-16,1 0 0,21 1 15,0-1-15,0 0 0,0 0 0,0 0 16,0 0-16,0 1 0,21-22 15,1 0-15,-1 0 0,0 0 0,21 0 16,-21 0-16,1 0 0,-1-22 16,21 22-16,-21-21 0,0 0 15,1 0-15,-1 0 0,0 0 0,0-1 16,0 1-16,-21 0 0,0 0 16,0 42 15,0 0-31,-21 0 15,21 1-15,0 20 0,0 0 16,-21 1-16,21-1 0,0 0 0,0 1 16,0-1-16,0 0 0,0 1 0,0-1 15,0 0-15,0 22 0,-21-22 16,21 0-16,0 1 0,0-1 0,0 22 16,0-22-16,0 21 0,0-20 15,0 20-15,0-20 0,0-1 0,0 0 16,-21 1-16,-1-1 0,1-21 0,0 0 15,0 0-15,-21 1 16,20-22-16,1 0 0,-21 0 0,21 0 16,-22 0-16,1 0 0,0 0 0,21-22 15,-22 1-15,1 0 0,21 0 16,0 0-16,-22-22 0,22 1 0,0 0 16,21-1-16,0 1 0,0 0 15,0-22-15</inkml:trace>
  <inkml:trace contextRef="#ctx0" brushRef="#br1" timeOffset="165284.01">16806 13314 0,'0'0'0,"0"-21"15,21 0-15,-21-1 0,0 1 0,22 0 16,-22 0-16,0 42 31,-22 0-31,22 0 0,-21 1 16,21 20-16,-21-21 0,21 0 16,0 22-16,0-1 0,-21 0 0,21-21 15,0 22-15,-21-1 0,21-21 16,0 0-16,0 22 0,0-22 0,0 0 15,0 0-15,-21-21 16,-1 0 0,22-21-16</inkml:trace>
  <inkml:trace contextRef="#ctx0" brushRef="#br1" timeOffset="165863.92">16404 13504 0,'0'0'16,"21"0"15,0 0-31,1 0 0,20 0 16,0 0-16,1 0 0,-1-21 15,0 21-15,1-21 0,-1 0 16,0 21-16,22-21 0,-22 0 0,-21-1 16,22 22-16,-1-21 0,-21 0 15,0 0-15,0 21 0,1-21 0,-22 0 16,0-1-1,-22 22 1,1 22 0,21-1-16,-21 0 0,21 0 0,0 0 15,0 0-15,-21 22 0,21-22 16,-21 0-16,21 21 0,0-20 0,0 20 16,-21-21-16,-1 0 0,22 0 15,0 22-15,0-22 16,0 0-16,-21-21 0,21 21 15,0-42 1,0 0 0,21 0-16,-21 0 15,22-1-15,-1 1 0,0 0 0,0-21 16,0 21-16,0-1 0,1 1 0,-1 21 16,21-21-16,-21 21 0,22 0 15,-22 0-15,0 0 0,21 0 0,-21 0 16,1 0-16,-1 0 0,0 21 15,0 0-15,-21 22 0,21-22 16,-21 0-16,0 0 0,0 22 16,0-22-16,0 0 0,-21 0 0,0 21 15,21-20-15,-21-1 0,0 0 16,21 0-16,0 0 16,0-42 15,21 0-31,0 21 0,0-21 0</inkml:trace>
  <inkml:trace contextRef="#ctx0" brushRef="#br1" timeOffset="166203.04">17589 13695 0,'22'0'16,"-1"0"-1,0 0-15,0 0 16,0 0-16,0 0 0,1 0 0,-1-21 15,0 21-15,0-21 0,21-1 16,-20 22-16,-1-21 0,0 0 0,0 21 16,-21-21-16,0 0 0,0 0 15,-21 21 1,0 0 0,0 0-16,-1 21 15,1 0-15,0 0 0,0 0 0,0 0 16,0 1-16,21-1 0,0 21 15,-22-21-15,22 0 0,0 1 0,0-1 16,0 21-16,0-21 16,22 0-16,-1 1 0,0-22 0,0 0 15,0 21-15,22-21 0,-22 0 0,21 0 16,0 0-16,22 0 0,-22-21 16,22-1-16,-1 1 0</inkml:trace>
  <inkml:trace contextRef="#ctx0" brushRef="#br1" timeOffset="166667.79">19177 13504 0,'0'0'16,"0"-21"-16,0 0 0,0 0 16,-21 21-1,0 0-15,-1 0 0,1 0 16,-21 21-16,21 0 0,0 0 0,-1 1 15,-20 20-15,21-21 0,0 21 16,0 1-16,-1-22 0,1 21 0,0-21 16,21 22-16,0-22 15,0 21-15,0-21 0,0 1 0,0-1 16,21 0-16,0-21 0,22 21 16,-22-21-16,21 21 0,-21-21 0,22 0 15,-1 0-15,0 0 0,-20 0 0,20-21 16,0 0-16,-21 21 0,22-21 15,-22 0-15,0-1 0,21 1 0,-20-21 16,-22 21-16,0-22 0,21 1 16,-21 0-16,0 21 0,0-22 0,-21 1 15,-1 21-15,1-22 0,-21 22 16,21 0-16,-22 0 0,22 21 0,0 0 16,-21 0-16,21 0 0,-1 0 15,1 0-15,0 0 0,0 21 16,21 0-16,0 0 0,-21 1 0,21-1 15,0 0-15,0 0 0,0 0 16,0 0-16,21-21 0,0 22 0,21-22 16,-20 0-16,20 0 0,0 0 15,22 0-15</inkml:trace>
  <inkml:trace contextRef="#ctx0" brushRef="#br1" timeOffset="167516.12">20024 13208 0,'0'-21'0,"0"42"0,0-63 0,-22 42 0,1 0 31,0 0-31,0 0 0,21 21 0,0 0 16,-21 0-16,0 22 0,-1-22 16,22 21-16,-21 0 0,21 1 0,-21-1 15,0 0-15,21 1 0,-21-1 16,21 0-16,0 1 0,0-1 0,0-21 15,0 0-15,0 22 0,0-22 16,0 0-16,0-42 47,0 0-47,0 0 16,0-1-16,21 1 0,0-21 15,0 21-15,-21 0 0,21-1 0,1 1 16,-1 0-16,21 0 0,-21 0 15,0 0-15,1 21 0,20 0 0,-21 0 16,0 0-16,0 0 0,1 0 0,20 0 16,-21 21-16,0 0 15,-21 0-15,21 0 0,-21 0 0,0 1 16,0 20-16,0-21 0,-21 0 16,0 0-16,0 1 0,0-22 0,0 21 15,-22 0-15,22 0 0,0-21 16,-21 21-16,20-21 0,-20 0 15,21 0-15,21 21 0,-21-21 16,42 0 0,0 0-1,0 0-15,0 0 16,1 0-16,20 0 0,-21 0 0,0 0 16,22 0-16,-22 0 0,0-21 15,21 21-15,1-21 0,-22 0 0,21 21 16,0-21-16,-20 0 0,20-1 0,-21-20 15,21 21-15,-20 0 16,-1 0-16,-21-22 0,21 22 0,-21-21 16,21 21-16,-21-1 0,0 1 15,0 0-15,0 42 16,0 0 0,-21 1-16,21-1 0,-21 0 15,0 21-15,21 1 0,0-22 0,-22 21 16,1 0-16,21-20 0,-21 20 15,21 0-15,0 1 0,-21-22 0,0 21 16,21 0-16,-21-20 0,21 20 16,-22-21-16,1 21 0,21 1 15,0-22-15,0 21 0,0-21 0,0 22 16,0-22-16,0 0 0,0 0 16,0 0-16,0 1 0,0-1 0,-21-21 31,21-21-16,0-22-15,0 22 0,0 0 16,0-21-16,0-1 0</inkml:trace>
  <inkml:trace contextRef="#ctx0" brushRef="#br1" timeOffset="167720">20553 13420 0,'0'0'15,"-21"-21"-15,-1 21 0,1 0 0,0 0 16,0 0-16,0 0 0,0 0 16,-1 0-1,22 21 1,0 0-16,22-21 0,-1 21 16,21-21-16,-21 21 0,0-21 15,22 21-15,-1 1 0</inkml:trace>
  <inkml:trace contextRef="#ctx0" brushRef="#br1" timeOffset="168027.87">20976 13653 0,'0'0'0,"21"0"16,0 0-16,1 0 16,-1-22-16,0 22 15,-21-21-15,21 21 0,0-21 0,-21 0 16,0 0-16,21 21 0,-21-21 15,-21 21 1,0 0 0,0 21-16,0 0 15,0 0-15,-1 0 0,1 0 16,21 22-16,0-22 0,-21 0 16,21 21-16,-21-20 0,21-1 0,0 0 15,0 0-15,0 0 0,0 0 0,0 1 16,21-22-16,0 0 15,0 0-15,1 0 0,-1 0 0,21 0 16,-21 0-16,22 0 0,-1-22 16,0 1-16</inkml:trace>
  <inkml:trace contextRef="#ctx0" brushRef="#br1" timeOffset="168507.65">21738 13504 0,'0'0'0,"0"-21"0,0 0 0,-21 0 15,0 21-15,0 0 0,-1 0 16,1 0-16,0 21 0,0 0 16,0 0-16,0 1 0,-1-1 0,1 21 15,21-21-15,0 22 0,-21-22 16,21 0-16,0 0 0,0 21 0,0-20 16,0-1-16,21 0 0,0 0 15,1-21-15,-1 21 0,0-21 0,0 0 16,21 21-16,-20-21 0,20 0 15,-21 0-15,21 0 0,1 0 0,-22-21 16,21 21-16,-21-21 0,22 0 16,-22 0-16,0 0 0,0-22 15,0 1-15,1 0 0,-1-1 0,0 1 16,0 0-16,-21-1 16,0 1-16,21 0 0,-21 20 0,21 1 15,-21-21-15,0 21 0,0 0 16,-21 42-1,0-21-15,0 42 16,0-21-16,21 0 0,-21 22 0,21-22 16,-22 21-16,22 1 15,0-1-15,0-21 0,0 21 0,0 1 0,0-1 16,0-21-16,0 0 0,0 22 16,0-22-16,0 0 0,22 0 15,-1 0-15,0-21 0,0 0 0,0 0 16,0 0-16,1 0 0,-1 0 15,0 0-15,0 0 0,0-21 0,0 0 16</inkml:trace>
  <inkml:trace contextRef="#ctx0" brushRef="#br1" timeOffset="168771.47">21929 13526 0,'-43'0'0,"86"0"0,-107 0 16,43 0-16,0 21 0,0-21 15,21 21-15,0 0 0,21-21 16,0 0 0,21 0-16,-21 0 0,22 0 0,20 0 15,-20 0-15,-1 0 0,0 0 16,1-21-16,-1 0 0,-21 21 0,21 0 16,-20 0-16,20-21 0,-21 21 0,0 0 15,0 0-15,1 0 16,-22-22-1,0 1 1,-22 21 0</inkml:trace>
  <inkml:trace contextRef="#ctx0" brushRef="#br1" timeOffset="170051.53">2984 14605 0,'0'0'0,"0"-42"15,0 21 1,0-1-16,0 1 16,-21 21-1,21 21 1,0 1-1,0-1-15,-21 0 0,21 0 0,-21 0 16,21 0-16,-21 22 0,21-22 16,-21 0-16,21 0 0,0 0 15,-22 1-15,22-1 16,0-42 15,22-1-15,-1 1-16,0 0 0,0 0 15,-21 0-15,21 21 16,0 0-16,1 0 16,-1 0-16,-21 21 15,21 0-15,0-21 0,-21 21 0,21 0 16,0 1-16,-21-1 0,22-21 16,-1 21-16,0 0 0,0 0 15,0-21-15,0 0 0,1 0 16,-1 0-16,21 0 0,-21 0 0,0 0 15,22-21-15,-22 21 0,21-21 16,-21 0-16,22 0 0,-22-22 16,21 22-16,-21-21 0,1 21 0,-22-22 15,0 1-15,0 0 0,0 20 0,-22-20 16,1 0-16,0 21 0,-21-1 16,21 1-16,-1 0 0,1 0 15,0 21-15,0 0 0,0 0 16,0 0-16,-1 21 0,22 0 0,-21 0 15,21 1-15,0-1 0,0 21 16,0-21-16,0 0 0,21 1 0,1-1 16,-1 0-16,0-21 0,21 21 15,-21-21-15,1 0 0,-1 0 0</inkml:trace>
  <inkml:trace contextRef="#ctx0" brushRef="#br1" timeOffset="170227.43">3852 14584 0,'0'21'32,"0"0"-1,21-21-15,1 0-1,-1 0-15,0 0 16</inkml:trace>
  <inkml:trace contextRef="#ctx0" brushRef="#br1" timeOffset="170612.21">4085 14584 0,'-21'0'31,"21"-21"-31,0 0 16,0-1-1,21 22-15,0 0 16,0 0-16,1 22 0,-1-1 16,0-21-16,0 21 15,0 0-15,0 21 0,-21-20 0,0-1 16,22 21-16,-22-21 0,0 0 16,0 1-16,0-1 0,0 0 0,0 0 15,0 0-15,0 0 0,0-42 47,0 0-47,0 0 16,0 0-16,0 0 0,0-1 0,21 1 15,-21 0-15,21 0 0,-21 0 16,0-22-16,21 43 0,0-21 0,-21 0 16,21 0-16,1 21 15,-1 0-15,-21-21 0,21 21 0,0 0 16,0 0-16</inkml:trace>
  <inkml:trace contextRef="#ctx0" brushRef="#br1" timeOffset="170780.12">4614 14647 0,'0'22'16,"0"-86"-16,0 149 0,0-128 0,0 107 16,0-43-16,-21-21 15,21-21 32,0 0-31,0 0-16,21-1 0</inkml:trace>
  <inkml:trace contextRef="#ctx0" brushRef="#br1" timeOffset="170999.99">4911 14330 0,'-22'0'0,"44"0"0,-22 21 31,0 0-31,0 22 0,0-22 16,0 0-16,0 21 0,0-21 16,0 22-16,0-22 0,0 21 0,0-21 15,0 22-15,0-22 0,0 21 16,0-21-16,0 1 0,0-1 16,0 0-16,0 0 0,0 0 0,0 0 15,0 1-15,0-44 31</inkml:trace>
  <inkml:trace contextRef="#ctx0" brushRef="#br1" timeOffset="171168.89">4762 14647 0,'0'0'15,"22"0"16,-1 0-31,0 0 0,0 0 0,21-21 16,-20 21-16,20-21 0,-21 21 16,21-21-16,-20 0 0,20 21 0,-21-21 15,21-1-15</inkml:trace>
  <inkml:trace contextRef="#ctx0" brushRef="#br1" timeOffset="171815.52">6286 14647 0,'0'-21'16,"0"0"0,0 0-16,0 0 0,22 0 15,-1-22-15,0 22 16,0 0-16,-21 0 0,21 0 0,-21-1 15,0 1-15,0 0 16,-21 21-16,0 0 16,0 0-16,-22 21 0,22-21 15,-21 21-15,0 1 0,20 20 0,-20-21 16,21 0-16,0 22 0,0-22 16,21 0-16,0 21 0,0-21 15,0 1-15,0 20 0,21-21 0,0 0 16,21 0-16,-21 1 0,22-1 15,-1 0-15,0 0 0,-20 0 0,20 0 16,0 1-16,-21-1 0,22 0 16,-22 0-16,-21 0 0,0 0 15,-21 1-15,0-1 16,-1 0-16,-20 0 0,0-21 0,-1 21 16,1-21-16,0 0 0,-1 0 0,1 0 15,0 0-15,-1 0 0,22-21 16,-21 21-16,0-21 0,20 0 15,1 0-15,0-1 0,0 1 16,21 0-16,0 0 0,0 0 0,0 0 16,21-1-16,0 1 0,0 0 0,22 0 15,-1 0-15,0 21 0,-20-21 16,20-1-16,0 22 0,22-21 0</inkml:trace>
  <inkml:trace contextRef="#ctx0" brushRef="#br1" timeOffset="172180.83">6710 14901 0,'0'0'0,"0"22"0,21-22 0,0 0 15,0 0-15,0 0 16,1 0-16,20 0 0,-21 0 16,0-22-16,22 1 0,-22 0 15,0 21-15,21-21 0,-21 0 0,1 0 16,-1-1-16,0 1 0,-21 0 0,0 0 15,0 0-15,0 0 0,-21-1 16,0 22-16,-1 0 16,1 0-16,0 22 0,0-22 15,-21 21-15,20 0 0,1 0 16,-21 0-16,21 22 0,0-22 0,-1 0 0,22 21 16,0-21-16,0 1 15,0-1-15,0 0 0,0 21 0,0-21 16,0 1-16,22-1 15,-1-21-15,0 0 0,21 0 0,-21 0 16,1 0-16,20 0 0,0 0 16,-21-21-16,22-1 0,-1 1 0,0 0 15,1 0-15,-22 0 0,21-22 0,1 22 16</inkml:trace>
  <inkml:trace contextRef="#ctx0" brushRef="#br1" timeOffset="172423.69">7514 14309 0,'-21'-43'16,"42"276"-16,-21-423 16,-21 169-16,0 42 0,21 21 15,0 0-15,0 1 0,0-1 16,0 0-16,0 1 0,0 20 0,0-20 16,0-1-16,0-21 0,-21 21 15,21 1-15,-22-22 0,22 21 0,-21-21 16,21 1-16,0-1 0,0 0 15,21-21 1,1 0-16,20-21 16,-21 21-16,0-21 0,0-1 15,1 1-15,20-21 0</inkml:trace>
  <inkml:trace contextRef="#ctx0" brushRef="#br1" timeOffset="173216.23">7683 14753 0,'-21'0'15,"64"0"-15,-65 0 0,-20 0 0,42 21 0,0 1 16,21-22 15,0 0-31,1 0 0,-1 0 16,0-22-16,0 1 0,0 21 16,0-21-16,1 21 0,-1-21 15,0 0-15,0 21 0,-21-21 16,0-1-16,-21 22 31,0 0-31,0 0 0,-1 22 16,1-1-16,0 0 0,0-21 0,0 21 15,0 0-15,-1 0 0,1 22 16,21-22-16,0 0 0,0 0 16,0 0-16,0 1 0,0-1 15,21 0-15,1-21 0,20 0 16,-21 0-16,0 0 0,22 0 15,-22 0-15,21 0 0,-21 0 16,22 0-16,-22-21 0,21 0 0,0 21 16,-20-22-16,20 1 0,-21 0 15,0 0-15,0 0 0,1-22 0,-1 22 16,-21 0-16,0 0 0,0 0 0,0 0 16,0-1-16,0 1 0,-21 42 46,21 1-46,0-1 0,0 0 16,-22 0-16,22 21 0,0-20 16,0-1-16,0 0 0,0 0 15,0 0-15,0 0 0,-21-21 16,21 22-16,0-1 16,-21-21-16,21-21 31,0-1-16,0 1-15,0 0 0,21 21 16,0-21-16,1-21 0,-1 20 0,-21 1 16,21 0-16,0-21 0,0 21 0,0-1 15,22 1-15,-22 0 0,0 0 16,0 21-16,0 0 0,1 0 0,-1 0 16,0 0-16,0 0 15,0 21-15,0 0 0,-21 0 0,0 1 16,0 20-16,0-21 0,0 0 15,0 0-15,0 1 0,0-1 0,0 0 16,0 0-16,-21 0 0,21 0 0,-21 1 16,0-1-1,42-42 17,0-1-32,0 1 15,1 0-15</inkml:trace>
  <inkml:trace contextRef="#ctx0" brushRef="#br1" timeOffset="173419.12">8826 14626 0,'0'21'15,"-21"-21"1,42-21-16,-21 64 0,0-22 16,-21 0-16,21 0 0,-21 0 0,21 0 15,-21-21-15,21 22 0,0-1 16,0 0-16,0 0 0,0 0 15,0-42 32,0 0-47</inkml:trace>
  <inkml:trace contextRef="#ctx0" brushRef="#br1" timeOffset="173592.02">8805 14393 0,'0'-21'0,"43"233"0,-107-424 0,85 233 0,-63-63 16,21 42-16,0 21 31,21 0-31,0 1 16,0-1 0,21-21-16,0 0 15,0 21-15,0-21 0</inkml:trace>
  <inkml:trace contextRef="#ctx0" brushRef="#br1" timeOffset="173967.8">9144 14520 0,'0'22'16,"0"-1"0,0 0-16,0 0 15,0 0-15,0 0 0,-21 1 0,21-1 16,0 0-16,0 0 0,0 0 15,0 0-15,0 1 0,0-1 16,21 0-16,-21 0 0,21 0 16,0-21-16,0 0 0,1 0 15,-1 0-15,0 0 0,0 0 0,21 0 16,-20 0-16,-1-21 0,0 0 16,0 21-16,0-21 0,-21 0 0,21-1 15,-21 1-15,22-21 0,-22 21 16,0 0-16,0-22 0,0 22 0,0-21 15,0 21-15,0-1 0,0 1 0,0 0 16,-22 21 0,22 21-1,0 0 1,0 1-16,0-1 16,0 0-16</inkml:trace>
  <inkml:trace contextRef="#ctx0" brushRef="#br1" timeOffset="174612.43">9652 14542 0,'0'-22'47,"-21"44"-47,42-22 0,-21 0 0,0 21 16,0 0-16,0 0 15,0 0-15,0 0 0,0 1 16,0-1-16,0 0 0,0 0 0,0 0 15,0 0-15,0 1 16,0-1-16,0 0 0,0-42 47,0 0-31,0-1-16,21 1 15,-21 0-15,21-21 0,0 21 0,1-1 16,-22 1-16,21-21 0,0 21 15,0 0-15,0-1 0,0 1 16,1 0-16,-1 0 0,0 21 0,0 0 16,0 0-16,0 21 15,1 0-15,-22 0 0,0 1 0,21-1 16,-21 0-16,21 0 0,-21 0 16,0 0-16,0 1 0,0-1 0,0 0 15,0 0-15,0 0 0,0 0 16,0 1-1,-21-44 17,21 1-17,0 0-15,0 0 0,21 0 16,0-22-16,0 22 0,0 0 16,1-21-16,-1 21 0,21-22 0,-21 22 15,22 0-15,-1 0 0,-21 0 16,21-1-16,1 22 0,-22 0 0,0 0 15,21 0-15,-20 22 0,-1-1 16,-21 0-16,0 21 0,0-21 0,0 22 16,0-22-16,0 21 0,0-21 0,0 22 15,0-22-15,0 21 0,-21-21 16,-1 1-16,1-1 0,0 0 16,0 0-16,21 0 0,-21-21 0,42 0 31,0 0-31</inkml:trace>
  <inkml:trace contextRef="#ctx0" brushRef="#br1" timeOffset="175180.11">11028 14753 0,'0'0'0,"-21"21"16,42-21 15,0 0-31,21 0 0,-21 0 16,22 0-16,-1 0 0,22 0 0,-22-21 15,21 21-15,1 0 0,-1 0 0,1 0 16,-1-21-16,1 21 0,-1 0 16,1 0-16,-22 0 0,1 0 15,-1-21-15,-21 21 0,0 0 16,-21-21-16,-21 21 16,-21 0-16,21-21 0,-22-1 15,1 22-15,21 0 0,-22-21 16,1 21-16,21 0 0,0 0 0,0-21 15,21 0-15,21 21 16,0 0 0,21 0-16,-21 0 0,22 0 0,-22 0 15,21 0-15,1 0 0,-22 0 16,21 21-16,-21 0 0,0 0 0,1-21 16,-1 22-16,0-1 15,-21 0-15,0 0 0,0 0 0,-21 22 16,0-22-16,-1 0 0,1 0 0,0 0 15,-21 0-15,21-21 0,-1 22 16,-20-1-16,21 0 0,0-21 0,0 21 16,-1-21-16</inkml:trace>
  <inkml:trace contextRef="#ctx0" brushRef="#br1" timeOffset="175858.75">13462 14542 0,'0'-22'16,"0"44"-16,0-65 0,0 22 0,0-21 0,0 21 15,0-1-15,-21 22 16,-22 0-16,22 0 0,0 0 0,0 0 16,-21 0-16,20 22 0,-20-1 15,21 0-15,-21 21 0,20 1 0,-20-22 16,21 21-16,0 0 0,0 1 16,-1-1-16,22 0 0,0 1 15,0-22-15,0 21 0,0 1 16,0-22-16,22 0 0,20 21 15,0-21-15,1-21 0,-22 0 0,21 0 16,22 0-16,-22 0 0,21-21 16,-20 0-16,20 0 0,-20 0 0,20 0 15,-21-22-15,1 22 0,-1-21 0,0 21 16,1-22-16,-43 1 0,0 21 16,0-22-16,0 1 0,0 0 0,-21-1 15,-1 22-15,1-21 0,-21 21 16,0-22-16,-22 22 0,22 21 15,-1 0-15,-20 0 0,21 0 0,-22 0 16,22 0-16,-1 21 0,1 1 16,0 20-16,21-21 0,-1 21 15,1 1-15,21-22 0,0 21 0,0 1 16,0-22-16,21 21 0,1-21 0,-1 0 16,21 22-16,-21-43 0,22 21 15,-1 0-15,0-21 0,1 0 16,20 0-16,-21 0 0</inkml:trace>
  <inkml:trace contextRef="#ctx0" brushRef="#br1" timeOffset="176196.12">14139 14478 0,'0'0'16,"0"-21"-16,-21 21 0,0 0 15,0 21 1,0 0-16,21 0 0,0 22 15,-22-22-15,22 21 0,0 1 0,0-1 16,0-21-16,0 21 0,0 22 0,0-22 16,0 1-16,0-1 0,0 21 15,0 1-15,0-1 0,0 1 0,-21-1 16,21 1-16,-21-1 0,21 1 16,-21-1-16,21 1 0,0-22 15,0 22-15,-21-22 0,21 22 0,-21-22 16,-1 0-16,22 1 0,0-1 15,0-21-15,-21 21 0,21-20 0,-21-1 16,21-42 0,0-1-16,0 1 15,0 0-15,0-21 0,0-1 0,21 1 16,0 0-16,-21-22 0,22 22 0,-1-22 16</inkml:trace>
  <inkml:trace contextRef="#ctx0" brushRef="#br1" timeOffset="176496.12">14160 14774 0,'0'0'0,"0"-21"0,0 0 16,0 0-16,0 0 0,0 0 0,0-1 15,0 1-15,0 0 0,0 0 16,22 0-16,-1 21 0,0-21 16,21 21-16,1-22 0,-1 22 15,0 0-15,1 0 0,-1 0 0,0 22 16,-21-1-16,22 0 0,-22 0 0,0 0 15,-21 22-15,0-22 0,0 0 16,0 0-16,0 0 0,-21 22 0,0-22 16,-22-21-16,22 21 0,-21 0 15,0 0-15,20-21 0,-20 21 16,0-21-16,21 0 0,-22 0 0,22 0 16,0 0-16,21-21 31,0 0-31,21 0 0,21 21 15,-20-21-15</inkml:trace>
  <inkml:trace contextRef="#ctx0" brushRef="#br1" timeOffset="178447.12">14711 14774 0,'21'22'0,"0"-22"16,0 0-1,0 0-15,1 0 16,-1-22-16,0 22 0,0-21 16,0 0-16,0 0 0,1 21 0,20-21 15,-21 0-15,-21-1 0,21 1 16,-21 0-16,0 0 0,0 0 0,0 0 16,-21 21-1,0 0-15,0 0 0,0 0 16,-1 0-16,1 21 15,0 0-15,0 0 0,0 0 16,0 0-16,21 1 0,0 20 0,-22-21 16,22 0-16,0 22 0,0-22 15,0 0-15,0 0 0,0 0 0,0 0 16,0 1-16,0-1 0,22-21 16,-1 21-16,21-21 0,-21 0 15,0 0-15,1 0 0,20 0 0,0 0 16,1-21-16,-1 21 0,0-21 15,1-1-15,-1 1 0,0 0 0,1 0 16,-1 0-16,0 0 0,-21-22 16,1 22-16,20 0 0,-21 0 15,0 0-15,-21-1 0,21 1 16,-21 42 15,-21 1-31,21-1 16,-21-21-16,21 21 0,0 0 0,0 0 15,-21 0-15,21 1 0,-21-1 0,21 0 16,-21 0-16,21 0 0,-22 0 16,22 1-16,0-1 0,-21-21 15,0 0 1,21-21 15,0-1-31,21 1 16,0 0-16,-21 0 0,22 21 0,-22-21 15,21 0-15,0-1 0,-21 1 16,21 0-16,0 21 0,-21-21 0,21 0 16,1 21-16,-22-21 0,21 21 0,0-22 15,0 22-15,0 0 16,-21 22 15,0-1-31,0 0 0,0 0 16,0 0-16,0 0 15,0 1-15,0-1 0,0 0 16,0 0-16,0 0 0,0 0 16,0 1-16,21-22 15,-21 21-15,22-21 0,-1 0 16,0 0-16,0 0 16,0 0-16,0 0 0,1 0 0,-1 0 15,21-21-15,-21-1 0,0 1 0,1 21 16,-1-21-16,21 0 0,-21-21 15,0 20-15,1 1 0,-1 0 0,0 0 16,-21 0-16,0 0 0,0-1 16,0 1-16,-21 42 47,21 1-47,-21-22 0,21 21 0,0 0 15,0 0-15,0 0 0,0 0 16,0 1-16,0-1 0,0 0 15,0 0-15,21 0 0,0-21 16,0 21-16,0-21 16,0 0-16,1 0 0,-1 0 15,0 0-15,0 0 0,21 0 16,-20 0-16,-1 0 0,0-21 0,0 21 16,0-21-16,0 0 0,1 0 15,-1 0-15,0-1 0,0 1 16,0 0-16,0 0 0,1 0 0,-1 0 15,-21-1-15,0 1 0,21 21 16,-21 21 0,0 1-16,-21-22 15,21 21-15,-21 0 0,-1 21 16,22-21-16,-21 1 0,0-22 0,21 21 16,-21 0-16,21 0 0,-21 0 15,0 0-15,21-42 47,21 0-31,0 21-16,-21-21 0,21 0 15,0 0-15,0-1 0,22-20 0,-22 21 16,0 0-16,0 0 0,0-1 0,22 1 16,-22 0-16,0 0 0,0 21 15,0 0-15,-21 21 16,0 0-1,0 0-15,0 1 0,0-1 0,22 0 16,-22 0-16,0 0 0,21 0 16,0 1-16,-21-1 15,21 0-15,0-21 0,0 0 0,1 21 16,20-21-16,-21 0 16,0 0-16,0 0 0,22 0 0,-22 0 15,21 0-15,1-21 0,-1 0 16,0 0-16,1 21 0,-1-22 0,21 1 15,-20-21-15,-1 21 0,0 0 0,1-22 16,-22 1-16,0 21 0,0-22 16,-21 22-16,0 0 0,0-21 15,-21 42-15,0-21 0,-21 21 0,20 0 16,-20 0-16,0 0 0,-1 21 0,1 0 16,0 0-16,21 0 15,-22 0-15,22 1 0,0-1 0,21 21 16,0-21-16,0 0 0,0 1 0,0-1 15,0 0-15,21-21 16,0 0-16,22 0 0,-22 0 16,0 0-16,0 0 0,21 0 15,-20 0-15,-1 0 0,0 0 0,0 0 16,0 0-16,0 0 16,-21 21-1,0 0-15,0 0 16,0 22-16,0-22 0,0 0 15,0 21-15,0 1 0,0-1 16,0 0-16,0 1 0,0-1 0,0 22 16,0-22-16,0 21 0,0 1 15,0-22-15,0 22 0,22-1 0,-1-20 16,-21 20-16,0-21 0,21 22 16,-21-22-16,0 22 0,0-22 0,-21 0 15,0 1-15,-22-1 0,1 0 0,0-20 16,-22-1-16,22 0 0,-22 0 15,22-21-15,0 0 0,-1 21 0,1-21 16,21 0-16,0 0 0,-1 0 16,1 0-16,0-21 0,21 0 15,0 0-15,0 0 0,0-1 0,0 1 16,0-21-16,0 0 0,0-1 16,0 22-16</inkml:trace>
  <inkml:trace contextRef="#ctx0" brushRef="#br1" timeOffset="178668.13">16489 14499 0,'0'-21'0,"-64"-21"16,64 21 31,21-1-32</inkml:trace>
  <inkml:trace contextRef="#ctx0" brushRef="#br1" timeOffset="179120.21">18923 14436 0,'0'0'0,"21"-43"16,-21 22-16,0-21 0,0 21 0,21 0 16,-21-1-16,21 22 15,-21 22 1,0-1-16,0 0 15,0 21-15,0 1 0,0-1 0,0 0 16,-21 22-16,0-22 0,21 0 0,-21 1 16,21-1-16,-21 0 0,0-20 15,21 20-15,-22-21 0,22 21 0,0-20 16,0-1-16,-21 0 0,21 0 16,-21-21-1,0 0 1,0-21-1,0 0-15</inkml:trace>
  <inkml:trace contextRef="#ctx0" brushRef="#br1" timeOffset="179696.1">18500 14774 0,'-22'0'0,"1"0"0,21-21 16,21 21 0,1 0-16,-1 0 15,21 0-15,-21 0 0,22 0 16,-1 0-16,21-21 0,-20 0 0,20 21 15,1-21-15,-22 0 0,22-1 16,-1 22-16,-21-21 0,1 0 16,-1 0-16,43-21 0,-64 20 15,0 1-15,0 0 0,-21 0 16,-21 21 15,0 0-31,0 0 16,0 21-16,21 0 0,-22 22 15,22-22-15,-21 0 0,21 21 0,0-21 16,0 22-16,0-22 0,-21 42 16,0-41-16,21-1 15,-21 21-15,21-21 0,-21 0 16,21 1-16,-22-22 0,22 21 16,0-42 15,0-1-31,22 1 0,-1 0 15,0 0-15,0 0 0,0 0 0,0-1 16,22 1-16,-22-21 0,21 21 16,22-22-16,-22 43 0,-21-21 15,22 21-15,-22 0 0,21 0 0,-21 21 16,-21 1-16,0-1 16,0 0-16,0 0 0,0 0 15,0 0-15,0 1 0,0-1 16,0 0-16,-21 0 0,0 0 0,21 0 15,-21 1-15,21-1 0,21-21 47,0 0-47,0 0 0,0 0 16,1-21-16,-1-1 0,0 1 16</inkml:trace>
  <inkml:trace contextRef="#ctx0" brushRef="#br1" timeOffset="180007.8">19833 14774 0,'-42'0'0,"84"-21"0,-42 42 0,21-42 16,0 21-16,1 0 16,-1 0-1,0-21-15,0 21 0,0-21 16,0 0-16,1 0 0,-1 21 16,0-22-16,-21 1 0,21 0 15,-21 0-15,0 0 16,-21 21-16,0 0 15,0 21-15,-1 0 0,1 0 16,-21 0-16,21 1 0,0-1 16,-1 0-16,1 0 0,21 21 15,0-20-15,0-1 0,0 0 16,0 0-16,0 0 0,0 0 16,21 1-16,1-22 0,-1 0 0,0 21 15,0-21-15,0 0 0,22 0 16,-22 0-16,0 0 0,21-21 0,1 21 15,-22-22-15,21 1 0,0 0 16</inkml:trace>
  <inkml:trace contextRef="#ctx0" brushRef="#br1" timeOffset="180707.23">20976 14245 0,'0'0'0,"21"-21"16,0-21 0,1 42-1,-22 21 1,0 0 0,0 0-16,0 22 0,0-1 0,0 0 15,0 1-15,0-1 0,0 0 16,0 1-16,0-1 0,0 0 0,0 1 15,-22-1-15,22 0 0,-21-21 16,21 1-16,0 20 0,0-21 0,0 0 16,-21-21-16,21 21 0,-21-42 47,21 0-32,0 0-15,0 0 0,0 0 0,0-22 16,0 22-16,21-21 0,0 21 0,0-22 15,1 22-15,-1-21 0,0 21 16,0-1-16,0 1 0,22 0 0,-22 21 16,21 0-16,-21 0 0,22 0 15,-22 21-15,0 0 0,21 1 0,-21-1 16,1 21-16,-22-21 0,0 22 16,0-22-16,0 21 0,0-21 15,0 0-15,-22 22 0,1-22 0,0 0 16,-21 0-16,21 0 0,-22-21 15,1 22-15,21-1 0,-22-21 0,22 21 16,-21-21-16,21 0 0,0 0 16,-1 0-16,1 0 0,21-21 31,21 21-31,1-21 0,20-1 16,-21 22-16,0-21 0,22 0 0</inkml:trace>
  <inkml:trace contextRef="#ctx0" brushRef="#br1" timeOffset="181116.12">21526 14690 0,'0'-21'0,"0"-1"16,0 1-16,0 0 0,0 0 16,0 0-16,0 0 15,22-1-15,-1 1 0,0 21 0,21 0 16,-21-21-16,1 21 0,20 0 15,-21 0-15,21 0 0,-20 21 0,-1 0 16,21 1-16,-21-1 0,0 0 0,22 0 16,-22 21-16,0-20 15,0 20-15,0-21 0,-21 0 0,0 0 16,0 22-16,0-22 0,0 0 16,0 0-16,0 0 0,-21-21 15,0 0-15,0 22 0,0-22 16,0 0-16,21-22 15,0 1-15,0 0 16,0 0-16,0 0 0,0 0 16,0-1-16,21 1 0,-21 0 0,21-21 15,0 21-15,0-1 0,0 1 16,1-21-16,-1 21 0,-21 0 0,21 21 16,0-22-16,0 1 15,0 21-15,1-21 0,-1 21 0,0-21 16,0 21-16,0-21 0,0 21 0,1 0 15</inkml:trace>
  <inkml:trace contextRef="#ctx0" brushRef="#br1" timeOffset="181543.64">22648 14393 0,'0'0'16,"-21"0"0,0 0-16,0 0 0,0 0 15,-1 0-15,1 22 0,0-1 16,0 0-16,21 0 0,-21 0 0,0 0 15,-1 1-15,22-1 0,0 21 16,0-21-16,-21 22 0,21-22 16,0 0-16,0 21 0,0-21 0,0 1 15,0-1-15,0 0 0,21 0 16,1-21-16,20 21 0,-21 0 0,21-21 16,1 0-16,-1 0 0,0 0 0,1 0 15,-1 0-15,0 0 0,1-21 16,-22 0-16,21 0 0,-21 21 15,22-21-15,-22 0 0,0-22 0,-21 22 16,0 0-16,0-21 0,0-1 0,0 1 16,0 0-16,0-1 15,-21 22-15,0-21 0,0 21 0,-22-22 16,22 22-16,-21 21 0,21 0 16,-22 0-16,22 0 0,-21 0 0,21 21 15,-22-21-15,22 43 0,0-22 16,-21 0-16,20 21 0,22-21 0,-21 22 15,21-1-15,0 0 0,0-20 16,0-1-16,0 0 0,21 0 16,1-21-16,-1 0 0,0 21 0,21-21 15,-21 0-15</inkml:trace>
  <inkml:trace contextRef="#ctx0" brushRef="#br1" timeOffset="182152.13">23262 14478 0,'0'0'0,"0"-21"0,0 0 0,0 0 16,0-1-16,0 1 16,0 42-1,0 1-15,0-1 16,-21 0-16,21 0 0,0 21 0,0-20 16,0 20-16,0-21 0,0 21 15,0-20-15,0-1 0,0 0 0,0 21 16,0-21-16,0 1 15,0-1-15,21-21 16,0 0-16,0 0 16,1 0-1,-22-21-15,21-1 0,0 22 0,0-21 16,-21 0-16,21 0 0,0-21 16,-21 20-16,22 1 0,-1-21 0,-21 21 15,21 0-15,0-1 0,-21 1 16,21 0-16,-21 42 31,0 0-31,0 1 16,0-1-16,0 21 0,0-21 0,0 0 0,0 1 15,0-1-15,0 0 16,0 0-16,0 0 0,0 0 0,0 1 16,21-22-16,1 21 0,-1-21 15,0 0-15,21 0 0,-21 0 16,1 0-16,20 0 0,-21 0 0,0-21 15,0-1-15,22 22 0,-22-21 16,0 0-16,-21 0 0,21-21 0,0 20 16,-21-20-16,0 21 0,0-21 15,0-1-15,0 1 0,0 21 0,0-22 16,0 22-16,0 0 0,0 0 16,-21 21-16,0 0 15,0 0-15,0 0 16,21 21-16,-21 0 0,21 0 15,0 1-15,0-1 0,0 0 16,0 0-16,21-21 16,0 21-16</inkml:trace>
  <inkml:trace contextRef="#ctx0" brushRef="#br1" timeOffset="182556.12">24447 14436 0,'22'-21'16,"-44"42"-16,65-64 0,-43 22 0,0 0 15,0 0 1,0 0-16,0 0 0,-21 21 16,-1 0-16,1 0 0,0 0 15,0 0-15,0 0 0,0 0 0,-1 21 16,-20 0-16,42 0 0,-21 0 16,21 0-16,-21 1 0,21 20 0,0-21 15,0 0-15,0 0 0,0 1 16,0-1-16,21 0 0,0 0 15,0-21-15,0 21 0,-21 0 0,22-21 16,-1 22-16,0-22 0,-21 21 0,21-21 16,0 21-16,-21 0 15,0 0 1,-21-21 0,0 0-16,0 0 0,0 0 15,-22 0-15,22 0 0,0 0 16,0 0-16,0 0 0,-1 0 0,1 0 15,0 0-15,0 0 16,42 0 15,0 0-31,0 0 0,1 0 16</inkml:trace>
  <inkml:trace contextRef="#ctx0" brushRef="#br1" timeOffset="182936.07">24553 14584 0,'0'-21'31,"21"21"-15,1 0-16,-1 0 16,0 0-16,0-21 0,0 21 15,0-22-15,1 1 0,-1 21 0,0-21 16,-21 0-16,21 0 15,-21 0-15,0-1 16,-21 22-16,0 0 16,0 0-16,-1 0 0,1 0 15,0 22-15,0-1 0,0 0 16,21 0-16,-21 0 0,21 0 16,0 1-16,0-1 0,0 0 0,0 0 15,0 0-15,0 0 0,0 1 16,0-1-16,0 0 0,0 0 0,21 0 15,0-21-15,0 0 0,0 21 16,0-21-16,22 0 0,-22 0 16,0 0-16,21 0 0,-20 0 0,-1 0 15,21-21-15,-21 21 16,22 0-16,-22-21 0</inkml:trace>
  <inkml:trace contextRef="#ctx0" brushRef="#br1" timeOffset="183375.65">25082 14626 0,'0'-63'16,"0"-22"-1,0 233-15,0-317 16,22 148-16,-1 0 16,0 21-16,0-22 0,0 22 15,0 0-15,1 0 0,-1 0 16,0 0-16,0 0 0,0 0 16,0 0-16,1 0 0,-1 0 15,-21 22-15,0-1 0,0 0 16,21 0-16,-21 0 0,0 0 0,0 1 15,0 20-15,0-21 0,0 0 16,0 0-16,0 1 0,0-1 0,0 0 16,0 0-16,0 0 15,0 0-15,-21-21 16,0 0 0,-1 0-16,22-21 15,0 0-15,0 0 0,0 0 16,0 0-16,22-1 15,-1-20-15,0 21 0,0 0 16,0-22-16,0 22 0,1-21 16,-1 21-16,0-22 0,21 22 0,-21 0 15,1 0-15,-1 0 0,21 0 16,-21 21-16,0 0 0,1-22 0,-1 22 16,0 0-16,0 0 15,-21 22-15,0-1 16,21 0-16,-21 0 15,0 0-15</inkml:trace>
  <inkml:trace contextRef="#ctx0" brushRef="#br1" timeOffset="183571.85">25781 14711 0,'0'0'0,"-21"0"0,21 21 0,-21-21 16,-1 0-1,1 0 17</inkml:trace>
  <inkml:trace contextRef="#ctx0" brushRef="#br1" timeOffset="185664.66">4868 15875 0,'0'0'0,"-21"0"15,0 0-15,0 0 16,0 0-16,42 0 62,0 0-62,0 0 0,0 0 16,0 0-16,1-21 0,-1 0 16,21 21-16,-21-21 0,0-1 0,1 22 15,-1-21-15,-21 0 0,21 21 16,-21-21-16,21 0 0,-21 0 15,0-1-15,0 1 16,-21 21-16,0 0 16,0 0-1,21 21 1,-22-21-16,22 22 0,0 20 16,0-21-16,0 0 0,0 22 0,0-1 15,0 0-15,22 1 0,-22-1 16,21 21-16,-21-20 0,0-1 0,0 0 15,0 1-15,0-22 0,0 21 0,0-21 16,0 1-16,0-1 0,0 0 16,0 0-16,-21-21 15,-1 0-15,1 0 16,0 0-16,0 0 0,0 0 0,-22 0 16,22 0-16,-21 0 15,21-21-15,0 21 0,-1-21 0,1 21 16,0-21-16,0 21 0,21-22 15,0 1-15,0 0 16,21 0-16,0 0 16,22 21-16,-22-21 0,21-1 0,0 1 15</inkml:trace>
  <inkml:trace contextRef="#ctx0" brushRef="#br1" timeOffset="185932.65">5630 15727 0,'0'0'0,"0"-21"0,-21 21 47,0 21-31,21 0-16,-21 0 0,21 0 0,0 1 16,-21 20-16,21 0 0,-22 1 15,22-22-15,0 21 0,0 0 0,-21 1 16,21-1-16,0-21 0,-21 22 15,21-22-15,0 0 0,0 0 0,0 0 16,0 0-16,21-21 16,0 0-16,1 0 0,-1 0 15,0 0-15,-21-21 0,21 0 0,0 0 16,0 0-16</inkml:trace>
  <inkml:trace contextRef="#ctx0" brushRef="#br1" timeOffset="186129.11">5419 15981 0,'-22'0'0,"44"0"0,-65 0 0,64 0 31,1 0-31,-1 0 0,21 0 16,-21 0-16,22 0 0,-1 0 16,0-21-16,1 21 0,-1 0 15,21-21-15,1 21 0,-1-22 16,1 1-16,-1 21 0,1-21 0,-1 21 15,1 0-15,-1-21 0</inkml:trace>
  <inkml:trace contextRef="#ctx0" brushRef="#br1" timeOffset="186407.14">7324 15854 0,'0'21'47,"0"0"-47,0 0 0,0 1 16,-22-1-16,22 21 0,-21-21 0,21 0 16,0 22-16,-21-22 0,21 21 15,-21-21-15,0 1 0,21-1 0,0 0 16,0 0-16,0 0 0,0 0 15,21-21 1,0 0-16,0 0 0,0-21 16,22 0-16,-22 0 0</inkml:trace>
  <inkml:trace contextRef="#ctx0" brushRef="#br1" timeOffset="186768.13">7874 15833 0,'0'0'16,"0"-21"-16,0-1 15,-21 22-15,0 0 0,-22 0 16,22 0-16,0 0 0,-21 22 16,20-1-16,-20-21 0,21 21 0,0 0 15,0 0-15,-1 0 0,22 1 16,0-1-16,0 0 0,0 0 0,0 0 16,22-21-16,-1 0 15,21 21-15,-21-21 0,0 0 0,22 0 16,-22 0-16,21 0 0,-21 22 0,1-22 15,20 0-15,-21 21 0,0-21 16,-21 21-16,21-21 0,-21 21 0,0 0 16,0 0-16,0 1 15,-21-22-15,0 21 0,0 0 0,-21-21 16,-22 42-16,22-42 16,-1 0-16,22 21 0,0-21 0,-21 0 15,21 0-15,-1 0 16,1 0-16,21-21 15,0 0-15,0 0 0,0 0 16,0 0-16,0-22 0</inkml:trace>
  <inkml:trace contextRef="#ctx0" brushRef="#br1" timeOffset="186947.67">7345 15621 0,'0'0'0,"-43"0"31,22 0-15,21 21-1,21-21 1,1 0 0,-1 0-16</inkml:trace>
  <inkml:trace contextRef="#ctx0" brushRef="#br1" timeOffset="187603.08">9631 15642 0,'0'0'0,"21"0"16,-21-21-1,21 0-15,0 21 0,0 0 0,-21-21 16,22 21-16,-1-21 0,0-1 15,0 1-15,21 21 0,-20-21 16,-1 0-16,0 0 0,0 0 0,-21-1 16,0 1-16,0 0 15,0 0-15,-21 21 0,-21 0 16,20 0-16,1 0 0,-21 0 16,0 0-16,20 21 0,-20-21 0,21 21 15,0 0-15,0 1 0,-1-1 16,22 0-16,0 0 0,0 0 15,0 0-15,0 1 0,0-1 0,22 0 16,-1 0-16,21 0 0,-21 0 16,22 1-16,-1-1 0,-21 0 0,21 0 15,-20 0-15,20 0 0,-21 1 16,0-1-16,0 0 0,-21 0 0,0 0 16,0 22-16,0-22 0,-21-21 15,-21 21-15,0 0 0,20 0 0,-20 0 16,0-21-16,-22 0 0,22 0 15,0 0-15,-1 0 0,1 0 0,21-21 16,-22 21-16,22-42 0,0 21 16,0 0-16,0-1 0,21-20 0,-21 21 15,21 0-15,0 0 0,0-1 0,0 1 16,21 0-16,21 0 0,-21 21 16,0-21-16,22 21 0,-22-21 15,21 21-15,1 0 0,-22-22 0,21 22 16</inkml:trace>
  <inkml:trace contextRef="#ctx0" brushRef="#br1" timeOffset="188264.77">10266 15706 0,'21'42'16,"0"-42"-1,0 0 1,0 0-16,1 0 0,-1 0 15,0-21-15,0 21 0,0-21 16,0 0-16,1 21 0,-1-22 0,-21 1 16,21 0-16,-21 0 15,0 0 1,-21 21 0,0 0-16,-1 0 0,1 0 0,0 21 15,0 0-15,0-21 0,21 21 0,-21 0 16,21 1-16,-22-1 0,22 0 15,-21 0-15,21 0 0,0 0 16,0 1-16,0-1 0,0 0 0,21 0 16,1-21-16,-1 21 0,0-21 15,0 0-15,21 0 0,-20 0 16,20 0-16,0 0 0,1-21 0,-1 21 16,21-21-16,1 0 0,-22 0 15,22-1-15,-22 1 0,0 0 0,1 0 16,-22 0-16,21 0 0,-21-1 0,-21 1 15,0 0-15,0 0 16,0 0-16,0 0 0,0-1 0,0 1 16,-21 21-1,0 0-15,21 21 16,0 1-16,0-1 0,0 0 16,0 0-16,0 21 0,0-20 0,0 20 15,0 0-15,0 22 0,0-22 16,0 22-16,0-22 0,0 21 15,0 1-15,0-1 0,0 1 0,0-1 16,0 1-16,-21-1 0,21-20 16,0 20-16,0 1 0,-21-1 0,21 1 15,0-1-15,0-20 0,0-1 16,0 0-16,0 1 0,0-1 0,0-21 16,-21 0-16,21 0 0,0 1 0,0-44 31,21 1-31,0-21 0,-21 21 15,21-22-15,0-20 0,0 21 16,-21-1-16</inkml:trace>
  <inkml:trace contextRef="#ctx0" brushRef="#br1" timeOffset="188560.09">11134 16023 0,'-22'-63'0,"44"126"0,-44-147 0,1 41 0,21 1 15,0 21-15,0-22 0,0 22 16,0 0-16,0 0 0,0 0 0,21 0 15,1 21-15,-1-22 0,0 1 16,21 21-16,1 0 0,-22-21 16,21 21-16,0 0 0,-20 0 0,20 0 15,-21 21-15,0-21 0,0 21 0,1 1 16,-22-1-16,0 0 0,0 0 16,0 0-16,-22 0 0,1 1 15,-21-1-15,0 0 0,20 21 0,-20-21 16,-21 1-16,20-1 0,22-21 15,-21 21-15,-1 0 0,22-21 0,0 0 16,0 0-16,42 0 16,21-21-1,-20 0-15,-1 0 0,21-1 0,-21 22 16</inkml:trace>
  <inkml:trace contextRef="#ctx0" brushRef="#br1" timeOffset="188872.13">11578 15812 0,'0'0'0,"0"-22"0,21 22 16,0 0-16,1 0 0,-22-21 15,21 21-15,0-21 0,0 21 0,0-21 16,0 0-16,1 0 16,-1-1-16,0 22 0,-21-21 0,0 0 15,0 0 1,-21 21-16,0 0 15,-1 0-15,1 0 0,21 21 16,-21 0-16,0 0 0,0-21 16,21 22-16,0-1 0,0 21 0,0-21 15,-21 0-15,21 1 0,0-1 16,0 0-16,0 0 0,0 0 0,0 0 16,0 1-16,21-1 0,0-21 15,0 0-15,0 0 0,22 0 16,-22 0-16,0 0 0,21-21 0,-21-1 15</inkml:trace>
  <inkml:trace contextRef="#ctx0" brushRef="#br1" timeOffset="189225.26">12001 15769 0,'0'-42'0,"0"21"16,0 105-16,0-105 0,0-63 0,0 62 0,22 1 16,-1 0-16,0 21 15,0 0-15,0 0 0,0-21 16,1 21-16,20 0 0,-21 0 15,21 0-15,-20 21 0,20-21 0,-21 21 16,21 0-16,-20 1 0,-1-22 16,0 21-16,0 0 0,-21 21 0,0-21 15,0 1-15,0-1 0,0 0 0,0 21 16,0-21-16,-21 1 0,0-1 16,0 0-16,-1 0 0,1-21 15,0 21-15,0-21 0,0 0 16,21-21-1,0 0-15,0 0 16,0-22-16,0 22 0,21 0 16,-21 0-16,21 0 0,0-22 0,0 22 15,-21 0-15,22-21 0,-1 21 16,0-1-16,0-20 0,-21 21 0,21 0 16,0 0-16,1-1 0,-1 1 15,-21 0-15,21 0 0,0 21 0</inkml:trace>
  <inkml:trace contextRef="#ctx0" brushRef="#br1" timeOffset="189923.29">12721 15727 0,'0'0'0,"21"0"0,0 0 0,1-21 0,-1 21 15,0-21-15,0 21 0,0-22 16,-21 1-16,21 21 0,-21-21 0,0 0 16,0 0-16,-21 0 15,0 21-15,0 0 0,-21-22 16,20 22-16,1 0 0,0 0 0,0 0 16,0 0-16,-22 22 15,22-22-15,0 21 0,21 0 0,-21 0 16,0 0-16,21 22 0,-21-22 0,21 0 15,0 21-15,0-21 0,0 1 16,0 20-16,0-21 0,0 0 0,21 0 16,0-21-16,-21 22 0,21-22 15,0 0-15,0 0 0,1 0 0,-1 0 16,0 0-16,0-22 0,0 1 16,0 21-16,1-21 0,20 0 0,-21 0 15,-21 0-15,21-1 0,0 1 0,1 0 16,-22 0-16,0 0 0,0 0 15,0-1-15,0-20 0,0 21 16,0 0-16,0 0 16,0 42-1,0 0 1,0 0-16,0 0 0,0 22 16,0-22-16,0 0 0,0 0 0,0 21 15,0-20-15,0-1 0,0 21 16,0-21-16,0 0 0,0 1 0,0-1 15,21 0-15,0-21 16,0 0-16,0 0 0,0 0 0,22-21 16,-22 0-16,21 21 0,1-43 15,-1 22-15,0 0 0</inkml:trace>
  <inkml:trace contextRef="#ctx0" brushRef="#br1" timeOffset="190188.04">13674 15346 0,'0'0'0,"0"-21"0,0 0 16,0 42 0,-22 0-16,22 21 15,0-21-15,-21 22 0,21-22 0,-21 21 16,21 1-16,0-1 0,0 0 16,-21-21-16,21 22 0,0-1 15,-21-21-15,21 22 0,0-22 16,0 21-16,0-21 0,0 0 0,0 1 15,0-1-15,0 0 0,0 0 16,21-21 0,0-21-16,0 0 15,0 0-15,22-1 0,-22 1 16,0 0-16,21-21 0</inkml:trace>
  <inkml:trace contextRef="#ctx0" brushRef="#br1" timeOffset="190547.13">14033 15621 0,'-63'42'32,"42"-20"-32,0-1 15,-1 0-15,1 0 0,21 0 16,0 0-16,-21 22 0,21-22 0,0 0 16,-21 0-16,21 0 0,0 1 15,0-1-15,0 0 0,21 0 0,0-21 16,0 0-16,1 0 0,-1 0 15,0 0-15,21 0 0,1 0 0,-1-21 16,-21 21-16,21-21 16,1 0-16,-22-1 0,0 1 0,0 0 15,-21 0-15,0 0 0,0-22 0,0 22 16,0 0-16,0 0 0,-21 0 16,0 21-16,0-21 0,0-1 0,-22 22 15,22 0-15,0 0 0,0 0 16,0 0-16,-1 0 0,22 22 15,0-1-15,0 0 16,0 0-16,22 0 0,-1-21 16,0 21-16,0-21 0,21 0 0,-20 0 15,-1 0-15</inkml:trace>
  <inkml:trace contextRef="#ctx0" brushRef="#br1" timeOffset="190890.06">14541 15748 0,'0'-21'0,"0"0"16,22 0-16,-1-1 0,0 22 16,0-21-16,0 21 15,0 0-15,1 0 16,-1 21-16,0 1 0,0-1 16,0 0-16,0 0 0,-21 0 15,22 0-15,-22 1 0,21 20 0,-21-21 16,0 0-16,0 22 0,0-22 0,0 21 15,-21-21-15,-1 0 16,1 1-16,0-1 0,0-21 16,21-21-1,0-1 1,0 1-16,0-21 16,0 21-16,0 0 0,0-22 0,0 22 15,21-21-15,0 21 0,0-22 0,-21 22 16,22-21-16,-1 21 0,0-1 15,-21 1-15,21 0 0,0 0 16,-21 0-16,0 0 0</inkml:trace>
  <inkml:trace contextRef="#ctx0" brushRef="#br1" timeOffset="191103.29">13525 15579 0,'0'0'0,"-21"0"0,0 21 16,42-21-1,0 0 1,1 0-16,20 0 0,0-21 0,1 21 16,-1-21-16,21 21 0,-20-22 15,20 1-15,1 21 0,-1-21 16,1 0-16</inkml:trace>
  <inkml:trace contextRef="#ctx0" brushRef="#br1" timeOffset="192871.8">16595 15685 0,'0'-22'31,"21"22"-31,-21-21 0,0 0 0,21 21 0,-21-21 16,0 0-16,21 21 0,0-21 16,0-1-16,-21 1 0,22 0 15,-1 0-15,-21 0 0,0 0 16,21-1-16,-21 1 0,0 0 16,0 0-16,0 0 0,0 0 0,-21 21 31,21 21-31,-21 0 15,21 0-15,-22 21 0,22 1 16,0-22-16,0 21 0,0 1 0,0-1 16,0 0-16,0 1 0,0-1 15,0 0-15,0-21 0,0 22 0,-21-1 16,21 0-16,0-20 0,-21-1 0,21 0 16,0 21-16,-21-21 15,0 1-15,0-22 16,-1 0-16,1 0 0,0 0 15,0-22-15,-21 22 0,20-21 16,1 0-16,0 0 0,-21 0 16,21 0-16,-1-1 0,1-20 0,-21 21 15,21 0-15,21 0 0,-21-1 0,-1 1 16,1 21 0,21 21 15,0 1-31,21-1 0,1 0 0,-1 0 15,0 21-15,21-20 0,-21 20 16,1-21-16,20 0 0,0 22 16,1-22-16,-1-21 0,0 21 0,1 0 15,-1-21-15,0 0 0,1 0 16,-1 0-16,0-21 0,-21 0 0,22 21 16,-1-21-16,0-22 0,-20 22 15,20 0-15,-21-21 0,0 20 0,0-20 16,-21 21-16,22-21 0,-22 20 15,0 1-15,0 0 0,0 0 0,0 0 16,0 0-16,-22 21 31,22 21-31,-21 0 0,21 0 0,0 0 16,0 0-16,0 1 0,0 20 16,0-21-16,0 0 0,-21 22 0,21-22 15,0 0-15,0 0 0,0 0 16,-21 0-16,21 1 15,0-44 1,21 1 0,0 0-16,-21 0 0,21 0 0,1 0 15,-1-1-15,0 1 0,-21-21 16,21 21-16,0 0 0,0 21 0,1-22 16,-22 1-16,21 21 15,0 0-15,0 0 0,0 0 16,0 0-16,-21 21 0,0 1 15,0-1-15,22 0 0,-22 0 16,21 0-16,0 0 0,-21 1 0,21-1 16,0 21-16,0-21 0,1-21 15,-1 21-15,21 1 0,-21-22 0,22 21 16,-1-21-16,0 0 0,1 0 16,-1 0-16,0 0 0,1 0 0,-1-21 15,0-1-15,-21 1 0,22 0 16,-1 0-16,-21 0 0,22 0 0,-22-22 15,0 22-15,-21 0 0,0 0 16,0-22-16,0 22 0,0 0 16,0 0-16,-21 0 0,0 0 15,-1 21-15,1 0 0,0 0 16,0 0-16,0 0 0,0 0 0,-1 0 16,1 21-16,0 0 0,0 0 15,0 0-15,0 0 0,-1 1 0,1 20 16,21-21-16,-21 21 0,21-20 15,0 20-15,0-21 0,0 0 0,0 22 16,0-22-16,21 0 0,0-21 0,1 21 16,-1 0-16,0-21 15,0 0-15,0 0 0,0 0 0,1 0 16,-1 0-16,0-21 0,0 0 16,21 0-16,-20 0 0,-1-1 0,0-20 15,0 21-15,0-21 0,0-1 0,-21 22 16,22-21-16,-1-1 0,0 1 15,-21 21-15,0-21 0,0-1 0,21 1 16,-21 0-16,0 20 0,0-20 16,0 21-16,0-21 0,0 20 0,0 1 15,-21 42 17,21 1-32,0-1 0,0 21 15,0-21-15,-21 22 0,21-1 16,0 0-16,0 1 0,0-22 0,0 21 15,0 0-15,0 1 0,0-1 16,0 0-16,21 1 0,0-22 0,0 21 16,-21-21-16,43 1 0,-22-1 15,0-21-15,0 21 0,0-21 0,22 0 16,-22 0-16,21 0 0,-21-21 0,0 21 16,1-21-16,-1-1 0,0 1 15,0 0-15,0-21 0,-21 21 16,0-1-16,0-20 0,0 21 0,0 0 15,0 0-15,0-1 0,0 1 16,0 42 15,0 1-31,0-1 0,0 0 0,0 0 16,0 21-16,0-20 0,0-1 16,0 0-16,0 0 0,0 0 0,0 0 15,21-21 16,-21-21-31</inkml:trace>
  <inkml:trace contextRef="#ctx0" brushRef="#br1" timeOffset="193064.15">18775 15621 0,'0'0'0,"-21"0"0,-1 0 15,22-21-15,-21 21 16,0 0-16,21 21 31,0 0-15,0 0-16,21 1 15,0-22-15,1 0 16,-1 0-16,0 0 0</inkml:trace>
  <inkml:trace contextRef="#ctx0" brushRef="#br1" timeOffset="194503.97">19389 15621 0,'0'0'0,"-22"-21"15,1 21-15,0-21 0,0 21 16,0 0-16,0 0 16,-1 0-16,1 0 0,0 21 0,21 0 15,-21 0-15,0 0 0,21 1 16,-21-1-16,21 21 0,0-21 0,-22 0 15,22 22-15,-21-22 0,21 21 16,0-21-16,0 22 0,0-22 16,0 0-16,0 0 0,0 0 0,21 1 15,1-1-15,-1-21 0,21 21 16,-21-21-16,22 0 0,-1 0 0,0 0 16,1 0-16,-1 0 0,21-21 15,-20 0-15,20 21 0,1-22 0,-22 1 16,22 0-16,-22 0 0,21-21 0,-20 20 15,-22 1-15,21 0 16,-21-21-16,1 21 0,-1-1 0,0 1 0,-21 0 16,0 0-16,0 0 15,0 0-15,-21-1 0,0 22 16,-1 0-16,1 0 0,0 0 16,-21 0-16,21 0 0,-1 0 0,-20 0 15,21 22-15,0-22 0,0 21 16,-1 0-16,1 0 0,0 0 0,0 22 15,0-1-15,0 0 0,21-21 16,0 1-16,0-1 0,0 21 16,0-21-16,0 0 0,0 1 15,21-22-15,0 0 0,0 0 16,0 0-16,0 0 0,1 0 0,-1 0 16,0-22-16,0 22 15,0-21-15,0 0 0,1 0 0,-1 0 16,0-22-16,0 22 0,-21 0 15,21 0-15,0-21 0,-21 20 0,0 1 16,22 0-16,-22 0 0,21 0 0,-21 42 31,0 0-15,0 0-16,0 0 16,0 1-16,0-1 0,-21 21 0,21-21 15,0 0-15,0 1 0,0-1 16,0 0-16,0 0 0,21-21 15,0 0-15,0 21 16,0-21-16,22 0 0,-22 0 16,0 0-16,0-21 0,21 21 15,-20-21-15,-1 0 0,0 0 0,0-1 16,0 1-16,0 0 0,1 0 0,-1-21 16,-21 20-16,0-20 15,21 21-15,-21-21 0,21-22 0,-21 22 16,21 21-16,-21-22 15,0 22-15,0 0 0,0 0 0,21 21 16,-21-21-16,0 42 31,0 0-31,0 0 0,-21 0 16,0 0-16,21 1 0,-21 20 0,21-21 16,-21 0-16,21 22 0,-21-22 0,21 0 15,-22 0-15,22 21 0,0-20 16,0-1-16,0 0 0,0 0 0,0 0 15,0 0-15,0 1 0,0-1 16,22 0-16,-1-21 0,0 0 0,0 21 16,0-21-16,22 0 15,-22 0-15,0 0 0,0-21 0,21 21 16,-20-21-16,-1 0 0,21 21 16,-21-22-16,0 1 0,1 0 15,-1 0-15,0 0 0,-21 0 0,21-1 16,-21 1-16,21 21 0,-21-21 15,0 0-15,-21 21 16,0 0 0,21 21-16,-21 0 0,0 0 0,21 1 15,-22-1-15,22 0 16,-21 0-16,21 0 0,0 0 0,0 1 16,0-1-16,0 0 0,21-21 15,1 21-15,-1-21 16,0 0-16,21 0 0,-21 0 15,1 0-15,20-21 0,-21 0 16,21 21-16,-20-21 0,-1-1 0,21 1 16,-21 0-16,0-21 0,1 21 15,-1-1-15,0-20 0,-21 21 0,0 0 16,21 0-16,-21-1 0,0 1 16,0 42 15,-21 1-31,21-1 0,0 0 15,-21 0-15,21 0 0,0 0 0,0 1 16,0-1-16,0 0 0,0 0 16,0 0-16,0 0 0,0 1 15,0-1-15,-21 0 16,-1 0-16,1-21 16,0 0-1,21 21-15,-21-21 0,0 0 16,21-21-16,-21 0 15,21 0-15</inkml:trace>
  <inkml:trace contextRef="#ctx0" brushRef="#br1" timeOffset="194719.9">20362 15579 0,'0'0'0,"-21"0"0,21 21 0,-21-21 16,42 0 0,0 0-16,0 0 15,22 0-15,-22 0 0,0 0 16,21 0-16,-20 0 0,20 0 0,-21-21 16,0 21-16,22 0 0,-22 0 0,0-21 15,0 21-15</inkml:trace>
  <inkml:trace contextRef="#ctx0" brushRef="#br1" timeOffset="195200.01">22923 15536 0,'22'-21'16,"-44"42"-16,65-84 0,-22 42 0,0 0 0,0-22 0,-21 22 16,0 0-16,21 0 0,-21 0 15,0 42 1,-21-21-16,21 42 16,-21-21-16,0 22 0,0-1 15,21-21-15,-21 21 0,-1 1 0,22-1 16,-21 0-16,21 1 0,0-1 15,-21 0-15,21-20 0,-21 20 0,21 0 16,-21-21-16,21 22 0,0-22 16,0 0-16,0 0 0,0 0 15,0-42 1,0 0 0,0 0-16</inkml:trace>
  <inkml:trace contextRef="#ctx0" brushRef="#br1" timeOffset="195788.09">22415 15727 0,'0'0'0,"22"0"15,20 0 1,-21 0-16,21 0 0,22 0 0,-22 0 16,22 0-16,-1 0 0,1 0 15,-1 0-15,1-21 0,-1 21 0,1-21 16,-1 21-16,-20-22 0,-1 1 15,0 0-15,-21 0 0,22 0 0,-22 0 16,0-1-16,-21 1 16,0 0-16,0 0 0,0 0 0,0 0 15,0-1-15,0 1 0,0 0 0,-21 21 16,0 0-16,0 0 16,21 21-16,0 0 0,-22 1 15,22 20-15,-21-21 0,21 21 16,0-20-16,0 20 0,0-21 0,0 21 15,0-20-15,0 20 0,-21-21 16,21 21-16,0-20 0,0-1 0,-21 0 16,21 21-16,0-21 0,0 1 15,0-1-15,0-42 32,0-1-17,21 1-15,0 0 0,0-21 16,1 21-16,-22-1 0,42 1 15,-21-21-15,0 21 0,22 0 0,-22-1 16,0 22-16,21-21 0,-21 21 16,22 0-16,-22 0 0,0 0 0,0 0 15,-21 21-15,0 1 0,0-1 16,0 0-16,0 0 0,0 0 16,0 0-16,0 1 0,0-1 0,-21 0 15,21 0-15,0 0 0,0 0 16,0 1-16,0-1 0,0 0 0,0 0 15,21-21 17,0-21-32,1 0 0,-1 21 15</inkml:trace>
  <inkml:trace contextRef="#ctx0" brushRef="#br1" timeOffset="196191.89">24024 15706 0,'21'0'32,"0"0"-17,1 0-15,-1 0 16,0 0-16,0 0 0,0 0 0,0 0 16,1-21-16,-1-1 0,0 22 0,0-21 15,0 21-15,-21-21 0,0 0 16,0 0-16,-21 21 31,0 0-31,0 0 0,-22 0 0,22 0 16,-21 21-16,0 0 0,-1 0 15,22 0-15,-21 22 0,21-22 0,-1 0 16,1 0-16,21 0 0,0 1 16,0 20-16,0-21 0,21 0 0,1 0 15,-1 1-15,0-1 0,21-21 16,-21 21-16,22-21 0,-1 0 15,0 0-15,-20 0 0,20 0 0,0 0 16,1 0-16,-1-21 16,0 0-16,1-1 0,-1 1 0,-21 0 0,21 0 15,-20 0-15,20 0 0,-21-1 16,-21 1-16,0 0 0,0 0 0</inkml:trace>
  <inkml:trace contextRef="#ctx0" brushRef="#br1" timeOffset="197887.79">11726 17357 0,'0'0'0,"-21"0"0,21-21 31,0-1-16,21 22-15,0-21 0,22 0 16,-22 0-16,21 0 0,1 0 0,-1-1 16,0 1-16,1-21 0,-1 21 15,-21 0-15,0-1 0,0 1 0,-21 0 16,0 0-16,0 0 0,0 0 16,-21 21-16,0 0 0,-21 0 0,21 0 15,-22 0-15,1 21 0,0-21 16,-1 21-16,1 21 0,0-21 0,-1 1 15,22 20-15,0 0 16,0-21-16,0 22 0,21-1 0,-22-21 16,22 22-16,0-22 0,0 0 15,0 0-15,22 0 0,-1 0 0,0 1 16,21-22-16,-21 0 0,22 0 16,-1 0-16,0 0 0,1 0 15,-1-22-15,-21 22 0,22-21 0,-22 21 16,0-21-16,-21 0 15,0 0-15,-21 21 0,0 0 16,-22 0-16,1 0 0,0 0 16,-22 0-16,22 0 0,-1 0 0,1 21 15,21-21-15,-21 21 16,20 0-16,1 22 0,0-22 0,21 21 16,0-21-16,0 22 0,0-1 15,0-21-15,0 21 0,0-20 16,21 20-16,0-21 0,22 0 0,-22-21 15,0 21-15,21-21 0,1 0 16,-1 0-16,0 0 0,22-21 0,-1 0 16,-20 0-16,20 0 0,1-22 15,-1 22-15,-20-21 0,20 0 0,-21 20 16,1-20-16,-22 0 0,0 21 16,-21-1-16,0 1 0,0 0 15,0 0-15,0 0 0,-21 21 16,0 0-16,0 0 15,-1 21-15,1 0 16,21 0-16,0 0 0,0 22 16,-21-22-16,21 21 0,-21 1 0,21-22 15,0 0-15,0 21 0,0-21 16,0 1-16,0-1 0,0 0 16,21-42-1,0 0 1,0-1-16,22 1 0,-22 0 15,0-21-15,0 21 0,0-22 16,1 22-16,-1 0 0,0-21 16,0 20-16,0 22 0,-21-21 15,21 0-15,-21 42 16,0 0 0,22 1-16,-22-1 0,0 21 0,21-21 15,-21 22-15,0-22 0,0 0 16,21 21-16,0-21 0,0 1 0,0-1 15,22 0-15,-1 0 0,0-21 16,1 0-16,20 0 0,-20 0 16,41 0-16,-20 0 0,-1 0 0,1-21 15,-1 0-15,1 0 16,-1-1-16,1 1 0,-1-21 0,-20 21 16,-1-22-16,-21 1 0,21 21 15,-42-21-15,0 20 0,0-20 0,0 21 16,0 0-16,0-22 0,-21 43 15,-21-21-15,21 21 0,0 0 0,-22 0 16,1 0-16,21 0 0,-22 0 16,1 21-16,21 1 0,-21-1 0,20 0 15,-20 21-15,21-21 16,0 22-16,0-1 0,21-21 0,0 22 0,0-22 16,0 21-16,0-21 15,0 0-15,21 1 0,0-22 0,0 0 16,0 0-16,22 0 0,-22 0 15,21 0-15,-21 0 0,22-22 16,-22 1-16,21 0 0,-21-21 0,22 21 16,-22-22-16,0 22 0,0-21 15,0-1-15,0 1 0,-21 0 0,0-1 16,0 1-16,0 0 0,22-22 16,-22 22-16,0-22 0,0 22 0,0-21 15,0 20-15,0 1 0,0 21 16,0 0-16,0-1 0,-22 44 31,1-1-31,21 21 0,0 0 0,-21 1 16,21 20-16,0-20 0,0 20 15,0-21-15,0 1 0,0-1 0,0 0 16,0 22-16,0-43 0,21 21 16,-21 1-16,21-1 0,1-21 15,-1 0-15,0 1 0,-21-1 0,21 0 16,0-21-16,22 0 0,-22 0 15,0 0-15,21-21 0,1 0 0,-1-1 16,0 1-16</inkml:trace>
  <inkml:trace contextRef="#ctx0" brushRef="#br1" timeOffset="198656.09">15071 17060 0,'0'0'0,"-43"22"15,22-1-15,0 0 16,0 0-16,-22 0 0,22 0 0,0 22 16,0-22-16,0 0 0,0 0 15,-1 0-15,22 1 0,0-1 0,0 0 16,0 0-16,0 0 0,0 0 16,22-21-16,-1 0 0,0 0 15,0 0-15,0 0 16,22 0-16,-22 0 0,0-21 0,21 0 15,-21 21-15,1-21 0,-22 0 16,0 0-16,0-1 0,0 1 0,0 0 16,0 0-16,0 0 0,-22 0 15,22-1-15,-21 1 0,0 0 0,0 0 16,21 0-16,0 0 0,0-1 16,0 1-16,21 0 15,0 0-15,0 21 0,1-21 16,-1 21-16,21-21 0,-21 21 15,22 0-15,-22 0 0,21 0 0,-21 0 16,22 0-16,-22 0 0,0 0 16,0 21-16,0 0 0,-21 0 0,0 0 15,0 22-15,0-22 0,0 21 16,0 0-16,0 1 0,0-1 0,0 0 16,0 22-16,0-1 0,0 1 15,0-1-15,0 1 0,-21-1 0,21 1 16,0 21-16,0-22 0,0 1 15,0 20-15,0-20 0,0 20 16,21 1-16,0 0 0,-21 21 0,22-22 16,-1 1-16,-21-22 15,21 22-15,-21 0 0,0-1 0,0-20 16,-21-64 15,0 0-31,-1 0 0,1 0 16,0 0-16,0 0 15,0 0-15,0 0 0,-1 0 16,1-42-16,0-43 16,21 21-16,-21-20 0,0-1 0,0 0 15,-1-20-15,1 20 0,21 0 16,0 1-16,-21 20 0,21-21 16,0 1-16,0 20 0,0 1 15,21-1-15,0 1 0,1-1 16,20 1-16,-21 20 0,21 1 0,1 0 15,-1-1-15,22 1 0,-22 21 16,0-21-16,1 20 0,62-20 16,-62 0-16,20 21 0</inkml:trace>
  <inkml:trace contextRef="#ctx0" brushRef="#br1" timeOffset="198979.6">16912 16764 0,'0'0'0,"0"-85"31,-21 64-31,21 0 0,0 0 16,0 42-1,0 0-15,0 0 16,0 22-16,0-1 0,0 0 0,0 1 16,0 20-16,0-20 0,-21-1 15,21 0-15,0 1 0,-21-1 16,-1 0-16,22 1 0,-21-22 0,0 0 16,0 0-16,21 0 0,-21 0 15,0-21-15</inkml:trace>
  <inkml:trace contextRef="#ctx0" brushRef="#br1" timeOffset="199751.88">16319 17124 0,'-42'-21'16,"317"148"-16,-508-233 0,212 85 16,42 0-16,22 21 0,-1 0 15,-21 0-15,43-22 0,-22 1 0,0 21 16,22-21-16,-1 0 15,1 0-15,-1 0 0,1-1 0,-1-20 16,22 21-16,0-21 0,-22 20 16,1 1-16,-1-21 0,1 21 0,-43 0 15,21 21-15,-21-22 0,-42 22 32,0 0-32,-21 0 0,21 22 15,-22-1-15,22 0 0,-21 0 0,21 21 16,-22 1-16,22-22 15,0 21-15,21 1 0,-21-1 0,21-21 16,-21 21-16,21 1 0,0-22 16,0 21-16,0-21 0,0 1 0,0 20 15,0-21-15,0 0 0,0 0 16,0 1-16,21-22 47,0-22-47,-21 1 0,21 0 15,0 0-15,0 0 0,1-22 16,-1 22-16,21-21 0,-21 21 0,22 0 16,-22-22-16,0 22 0,21 21 0,-21-21 15,22 21-15,-22 0 0,0 0 16,0 0-16,0 21 0,1 0 16,-22 0-16,0 1 0,0 20 0,21-21 15,-21 0-15,0 22 0,0-22 16,0 0-16,0 0 0,0 21 0,0-20 15,0-1-15,21-21 0,-21 21 16,21 0-16,0-21 0,0 0 16,1 21-16,-1-21 0,21 0 0,-21 0 15,22 0-15,-1 0 0,-21-21 16,21 21-16,-20-21 0,20 0 0,0 0 16,-21-1-16,1 1 0,20 0 15,-21 0-15,0-21 0,-21 20 16,0 1-16,0 0 0,0 0 0,0 0 15,0 0-15,-21 21 16,0 0-16,0 21 0,0 0 16,21 0-16,-22 0 0,1 0 15,21 1-15,-21 20 0,21-21 0,0 0 16,0 0-16,0 1 0,0-1 16,0 0-16,0 0 0,21-21 15,0 21-15,1-21 16,-1 0-16,0 0 0,0 0 15,21-21-15</inkml:trace>
  <inkml:trace contextRef="#ctx0" brushRef="#br1" timeOffset="200335.72">19113 16870 0,'-21'0'0,"42"-21"31,1 21-31,-1-21 0,21-1 16,-21 22-16,22-21 0,-1 0 15,0 0-15,1 0 0,-22 0 0,0-1 16,0 1-16,-21 0 16,-21 21-16,0 0 15,0 0-15,-22 0 0,1 0 16,0 21-16,-1 0 0,1 1 0,21-1 16,-22 0-16,22 21 0,-21-21 15,42 22-15,0-1 0,0-21 16,0 22-16,0-22 0,0 21 15,0-21-15,42 0 0,-21 1 0,1-1 16,20 0-16,0 0 0,1 0 16,-1 0-16,0 1 0,1-1 0,-1 0 15,-21 0-15,21 0 0,-20-21 16,-1 21-16,-21 1 0,0-1 0,-21 0 16,-22-21-16,22 21 0,-21 0 15,-22-21-15,22 21 0,-22-21 0,22 0 16,0 0-16,-1 0 15,1 0-15,0 0 0,21 0 0,-22 0 16,22-21-16,0 0 0,21 0 16,0 0-16,0 0 0,0-1 15,0 1-15,21 0 0,21 0 16,-20 0-16,20 0 0,0-1 0,1-20 16,20 21-16,1-21 0,20 20 15</inkml:trace>
  <inkml:trace contextRef="#ctx0" brushRef="#br1" timeOffset="200576.59">20087 16701 0,'0'-22'16,"-148"149"-16,296-232 0,-148 62 15,0 64 1,0 1-16,0-1 16,-21 0-16,21 21 0,-21 1 0,21-1 15,0 0-15,0 1 0,-21-1 16,21 0-16,-22 1 0,22-1 15,0 0-15,-21-21 0,21 22 0,0-22 16,0 0-16,0 0 0,0 0 16,0 1-16,0-1 0,21-21 31,1 0-31,-22-21 0,0-1 16,0 1-16</inkml:trace>
  <inkml:trace contextRef="#ctx0" brushRef="#br1" timeOffset="200755.52">19770 17103 0,'127'21'16,"-276"-42"-16,171 21 0,-22 0 31,21 0-31,0 0 0,21 0 16,-21 0-16,22 0 0,-22 0 0,21 0 15,1 0-15,-1 0 0,0-21 16,1 21-16,-1-22 0,21 1 15,-20 0-15,-1 21 0,22-21 16</inkml:trace>
  <inkml:trace contextRef="#ctx0" brushRef="#br1" timeOffset="203067.81">20680 16891 0,'0'-21'32,"0"42"-32,-21-42 0,-1 21 0,-20 0 0,21 0 15,0 21-15,-22 0 0,22 0 16,-21 1-16,21-1 0,-22 21 0,22-21 15,0 22-15,-21-22 16,21 21-16,-1-21 0,1 0 0,0 22 16,0-22-16,21 0 0,0 0 15,0 0-15,0 1 0,0-1 16,21-21 0,0 0-16,0 0 0,22 0 0,-22 0 15,21 0-15,-21-21 0,22-1 16,-22 22-16,21-21 0,-21 0 0,22 0 15,-22 0-15,0 0 0,0-22 16,-21 22-16,0 0 0,0-21 0,21 20 16,-21 1-16,0 0 0,0 0 15,0 42 17,0 0-32,0 0 0,0 1 15,0 20-15,0-21 0,0 0 16,0 0-16,0 22 0,0-22 0,0 0 15,0 0-15,22-21 0,-1 21 16,0 1-16,0-22 0,0 0 0,22 0 16,-22 0-16,21 0 0,0 0 15,1 0-15,-1 0 0,-21-22 0,22 1 16,-1 0-16,-21 0 0,0 0 16,0 0-16,1-1 0,-1-20 0,0 0 15,-21-1-15,0 1 0,0 0 16,0-22-16,0 22 0,0 0 15,0-22-15,0 22 0,0 21 16,0-22-16,0 22 0,0 0 0,0 42 31,0 0-31,-21 22 16,21-1-16,-21 21 0,21-20 0,-22 20 16,22-20-16,-21-1 0,21 0 15,-21 1-15,21-1 0,0 0 0,0-21 16,0 22-16,0-22 0,21 0 15,0 0-15,1 0 0,-1 1 16,0-22-16,0 0 16,0 0-16,0 0 0,1 0 0,-1 0 15,0 0-15,0 0 0,21 0 16,-20-22-16,-1 1 0,21 0 0,-21 21 16,0-21-16,1 0 0,-1-22 15,0 22-15,-21 0 0,0 0 0,0-21 16,0 20-16,0 1 0,0 0 15,0 0-15,0 0 0,-21 21 16,0 0-16,-1 21 16,22 0-16,-21 0 0,0 22 0,21-22 15,0 0-15,0 21 0,0-21 16,0 1-16,0 20 0,0-21 0,0 0 16,21 0-16,0-21 0,1 22 15,20-1-15,-21-21 0,21 0 16,1 0-16,-1 0 0,-21 0 15,22 0-15,-1 0 0,-21 0 0,21-21 16,-20 21-16,-1-22 0,0 1 16,0 0-16,0 0 0,0 0 0,1 0 15,-22-22-15,0 22 0,0-21 16,0 21-16,21-1 0,-21 1 0,0 0 16,0 0-16,0 42 31,0 0-31,0 0 0,0 1 15,0-1-15,0 21 0,0-21 0,-21 0 16,21 1-16,0-1 16,0 21-16,0-21 0,0 0 15,0 1 1,0-44 15,0 1-15,0 0-16,21 0 0,0 0 15,0 0-15,-21-1 0,21 1 0,0 0 16,1 0-16,-22-21 16,21 20-16,0 1 0,0 0 0,0 21 15,0 0 1,-21 21 0,0 0-16,0 1 0,0-1 15,0 0-15,0 0 0,22 0 0,-22 0 16,0 1-16,0-1 0,0 0 15,21-21-15,-21 21 0,21-21 0,0 0 32,0 0-17,-21-21-15,0 0 16,21 0-16,1-1 0,-22 1 16,21 0-16,0 0 0,0 0 15,0 0-15,-21-22 0,43 22 16,-43 0-16,21 0 0,0 21 15,0-21-15,0 21 0,-21 21 32,0 0-32,0 0 0,0 0 0,0 0 15,0 1-15,0-1 0,0 21 16,0-21-16,0 0 0,0 1 0,0-1 16,21 0-16,1-21 0,-1 21 15,0 0-15,0-21 0,21 0 0,-20 0 16,20 0-16,-21 0 15,21 0-15,1 0 0,-22 0 0,21 0 16,1 0-16,-22-21 0,21 0 16,-21 21-16,0-21 0,1-22 0,-1 22 15,0 0-15,0-21 0,0 21 16,-21-22-16,0 22 0,0 0 0,0 0 16,0 0-16,0-1 0,-21 22 31,0 22-31,0-1 0,0 0 15,21 0-15,-22 0 0,22 22 16,0-22-16,0 0 0,0 0 16,0 0-16,0 0 0,0 1 0,0-1 15,0 0-15,22 0 16,-1-21-16,0 0 0,0 0 16,0 0-16,0 0 0,1 0 0,-1 0 15,0 0-15,0 0 0,0-21 16,0 0-16,1 0 0,-1-1 0,0 1 15,-21 0-15,21 0 0,0 0 16,0-22-16,-21 22 0,0 0 0,22 21 16,-22 21-1,-22 0 1,1 1-16,21-1 0,0 0 16,0 0-16,-21 0 0,21 0 15,0 1-15,0-1 16,0 0-16,21-21 15,0 0 1,1 0-16,-1 0 0,0 0 16,0 0-16,0 0 0,0-21 15,1 21-15,-1-21 0,0 21 16,0 0-16,0-22 16,-21 44 15,21-22-16,-21 21 1,22-21-16,-1 0 0,0 0 16,0 0-16,0 0 15,0 0-15,1 0 0,-1 0 16,0 0-16,0-21 16,-21-1-16,21 1 0,-21-21 15,21 21-15,1-22 0,-22 1 16,0 0-16,21-1 0,0-20 15,-21 21-15,0-22 0,21 22 16,0-1-16,-21 1 0,21 21 0,-21-21 0,0 20 16,-21 22 15,0 22-31,0-1 0,0 0 16,0 21-16,-1 1 0,22-1 0,-21 0 15,0 1-15,21-1 0,0 0 16,0 1-16,-21-1 0,21 0 0,0-21 15,0 22-15,0-22 0,0 0 16,0 0-16,0 0 0,21 1 16,-21-1-16,21-21 0,0 0 0,1 0 15,-1 0-15,0 0 16,0 0-16,0 0 0,0-21 0</inkml:trace>
  <inkml:trace contextRef="#ctx0" brushRef="#br1" timeOffset="203267.69">23961 16679 0,'0'0'0,"-22"0"16,44 0-1,20 0-15,-21 0 16,21 0-16,1 0 0,-22 0 15,21 0-15,1 0 0,-1 0 16,0 0-16,1-21 0,-1 21 0</inkml:trace>
  <inkml:trace contextRef="#ctx0" brushRef="#br1" timeOffset="203620.15">20955 16806 0,'0'0'0,"-64"0"0,1 0 0,-1 0 16,22 0-16,21 0 0,0 0 0,42 0 31,0 0-31,21 0 0,1 0 16,-1 0-16,22 0 0,-1 0 16,1 0-16,-1 0 0,1-21 15,20 21-15,-20-21 0,20 21 16,22-21-16,-21 0 0,21 0 0,-22 21 15</inkml:trace>
  <inkml:trace contextRef="#ctx0" brushRef="#br1" timeOffset="203895.69">24532 17145 0,'-42'0'15,"84"0"-15,-84 21 16,21-21-1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15:10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1101 0,'21'0'15,"0"0"-15,1 0 16,-1 0 0,0 0-1,-21-21-15,0-1 0,0 1 31</inkml:trace>
  <inkml:trace contextRef="#ctx0" brushRef="#br0" timeOffset="1488.26">974 1334 0,'0'0'0,"0"21"15,21-21 16,0 0-31,0 0 16,0-21-16,0-1 16,1 22-16,-22-21 15,21 21-15,-21-21 0,21 0 16,-21 0-16,21 0 0,-21-1 16,0 1-16,0 0 0,0 0 0,0 0 15,0 0-15,0-1 0,0 1 16,-21 0-16,0 0 0,0 21 15,-1 0-15,1 0 0,0 0 0,-21 0 16,21 0-16,-22 21 0,22 0 16,-21 0-16,-1 1 0,22-1 0,-21 21 15,0-21-15,-1 22 0,1-22 16,21 21-16,-22 0 0,22-20 16,0 20-16,0-21 0,0 0 15,21 22-15,0-22 0,0 0 16,0 0-16,0 0 0,21-21 15,0 21-15,0 1 0,0-22 0,22 0 16,-22 0-16,21 0 0,1 0 16,-1-22-16,0 1 0,1 0 0,-1 21 15,-21-21-15,21 0 0,1 0 16,-22-22-16,21 22 0,-21 0 0,1 0 16,20 0-16,-21-1 0,-21 1 15,21 0-15,-21 0 0,21 0 16,-21 0-16,0-1 15,0 44 17,0-1-17,0 0-15,0 0 16,0 21-16,0-20 0,0-1 0,0 21 16,-21 0-16,21 1 0,-21 20 15,21 1-15,-21-1 0,21 1 16,0-1-16,-21 22 0,21-22 15,-21 22-15,21-21 0,0 20 0,0-20 16,0 20-16,0-20 0,0-1 16,0 22-16,0-21 0,0-1 15,0 1-15,0-22 0,0 21 16,0-20-16,0-1 0,0 22 0,0-22 16,0 0-16,0 1 0,0-22 15,0 21-15,0 0 0,-22-20 0,1-1 16,0 0-16,0 0 0,0 0 15,0-21-15,-1 0 0,1 0 0,0 0 16,-21 0-16,-1 0 0,1-21 16,-21-21-16,20 21 0,-20-22 15,-1 1-15,1 0 0,20-22 0,-20 22 16,21-22-16,-1 1 0,22-1 16,0-20-16,0 20 0,21 1 15,0-22-15,21 21 0,0 1 16,0-1-16,22 22 0,-1-21 15,0-1-15,1 22 0,41-64 16,-20 42-16,-22 22 0,0 0 16,1-1-16,-22 1 0,21 21 0,-21-21 15,1 20-15,20 1 0,-21 0 16,0 0-16,-21 0 0,21 0 0,1-1 16,-1 22-16,-21-21 15,21 0-15,0 21 0,0-21 0,0 0 16</inkml:trace>
  <inkml:trace contextRef="#ctx0" brushRef="#br0" timeOffset="2244.5">1482 1397 0,'0'21'15,"-22"-21"1,65 0 15,-22-21-15,0 21-16,0-21 0,22 0 0,-22 0 15,0-1-15,21 22 0,-21-21 16,-21 0-16,22 0 0,-22 0 0,21 0 16,-21-1-16,0 1 0,0 0 15,0 0-15,-21 21 16,-1-21-16,1 21 0,0 0 15,0 0-15,0 0 0,0 21 16,-1 0-16,1 0 0,0 0 0,0 1 16,0-1-16,0 21 0,-1-21 15,22 22-15,-21-1 0,21-21 16,0 21-16,0-20 0,0 20 0,0-21 16,0 21-16,0-20 15,21-1-15,1 0 0,-1 0 0,0 0 16,0-21-16,0 0 0,22 0 15,-22 0-15,0 0 0,21 0 0,-21 0 16,1-21-16,20 0 0,-21 0 16,0 0-16,0-1 0,22-20 15,-22 21-15,0-21 0,0-1 0,0 1 16,1 0-16,-1-1 0,0-20 16,0 20-16,0 1 0,0-21 0,1 20 15,-1 1-15,0 0 0,0 20 16,0-20-16,-21 21 0,0 0 15,0 0-15,0-1 0,0 1 16,0 42 0,-21 1-1,21 20-15,-21-21 0,0 21 16,21 1-16,-21-1 0,-1 0 0,22 22 16,0-22-16,0 1 0,-21-1 15,21 0-15,-21 1 0,21-22 0,0 21 16,0 0-16,0-20 0,0-1 15,0 21-15,0-21 0,0 0 16,0 1-16,0-1 0,0 0 0,0 0 16,21 0-1,0-21-15,1 0 16,-1 0-16,0 0 0,0 0 16,0-21-16,0 0 0,1 0 0,-1 0 15,0-1-15,0 1 0,0 0 16,0-21-16,1 21 0</inkml:trace>
  <inkml:trace contextRef="#ctx0" brushRef="#br0" timeOffset="2528.55">1947 1185 0,'0'0'0,"-21"0"16,21 22-16,21-22 31,0 0-15,22 0-16,-22 0 0,21 0 0,1-22 15,-1 22-15,0 0 0,1 0 16,-1-21-16,0 21 0,-21 0 0,22 0 16,-22 0-16,0 0 0,0-21 15,-21 0 32,21 21-47</inkml:trace>
  <inkml:trace contextRef="#ctx0" brushRef="#br0" timeOffset="2932.49">3323 889 0,'-21'0'0,"42"0"0,-63 0 15,21-21-15,-1 21 16,-20 0 0,21 0-1,0 21-15,21 0 0,-21 0 16,-1 1-16,22 20 0,-21-21 0,21 21 15,-21 1-15,21-1 0,-21 0 16,0-20-16,21 20 0,0 0 0,0 1 16,-21-22-16,21 21 0,0 0 15,0-20-15,0 20 0,0-21 0,0 0 16,0 22-16,0-22 16,0 0-16,21 0 0,-21 0 0,21 0 15,-21 1-15,21-22 0,0 21 16,0-21-16,-21 21 0,22-21 0,-1 0 15,0 0-15,0 0 0,0 0 16,0-21-16,1 0 0,-1 21 0,0-22 16,0 1-16,0 0 0,0 0 15,22 0-15,-22-22 0</inkml:trace>
  <inkml:trace contextRef="#ctx0" brushRef="#br0" timeOffset="3288.56">3979 889 0,'0'0'0,"0"-21"16,21 21 0,1 0-16,-1 0 15,0 0-15,0 21 0,0 0 16,0-21-16,22 21 0,-22 22 0,0-22 15,0 0-15,0 21 0,1 1 0,-1-1 16,-21 0-16,0 1 0,0-1 16,0 0-16,0 1 0,-21-1 15,-1 0-15,-20 1 0,21-1 16,-21-21-16,20 22 0,-20-22 0,21 0 16,-21 0-16,20 0 0,1 0 15,0 1-15,0-22 0,21 21 16,21-42-1,0 21 1,0-22-16,1 1 0,-1 0 16,21 0-16</inkml:trace>
  <inkml:trace contextRef="#ctx0" brushRef="#br0" timeOffset="3780.55">5651 1461 0,'0'0'0,"-42"0"0,21 0 16,0 0-16,0 0 0,-1 0 15,1 0-15,0 0 0,0 0 0,21-22 16,-21 22-16,0 0 16,42 0 15,0 0-31,21 0 0,1 0 16,-1 0-16,21 0 0,1 0 15,21 0-15,-1 0 0,1 0 0,0 0 16,-22 0-16,22 0 0,-22 0 0,22 0 15,-22 0-15,22 0 0,0 0 16,-1 22-16,1-22 0,-21 0 0,20 0 16,-20 0-16,-1 0 15,-20 0-15,-1 0 0,0 0 0,-21 0 16,1 0-16,-1 0 0,0 0 16,-21-22 15,0 1-16,-21 0 1,0 21-16</inkml:trace>
  <inkml:trace contextRef="#ctx0" brushRef="#br0" timeOffset="4296.53">6964 1101 0,'0'0'0,"-21"0"0,21-21 16,-22 21-16,1 0 16,21-22-16,-21 22 0,21 22 31,0-1-31,0 0 0,21-21 16,0 21-16,1 0 0,-1 22 15,21-22-15,-21 0 0,22 0 0,-1 0 16,0 0-16,1 1 15,-22-1-15,21 0 0,0-21 0,1 21 16,-22 0-16,21-21 0,-21 0 16,22 21-16,-22-21 0,0 0 0,0 0 15,0 0-15,22 0 0,-22 0 16,0 0-16,0 0 0,0 0 16,-21-21-16,-21 21 31,0 0-31,-21 0 15,-1 0-15,22 0 0,-21 0 16,-22 21-16,22 1 0,0-1 16,-1 0-16,-20 0 0,21 0 0,-1 22 15,-20-22-15,20 21 0,1-21 16,0 22-16,-1-22 0,22 0 0,-21 42 16,21-41-16,0-1 15,-1 0-15,22 0 0,0 0 16,22-21-1,-1 0 1,0 0-16,0 0 0,0-21 0,0 0 16,1 0-16</inkml:trace>
  <inkml:trace contextRef="#ctx0" brushRef="#br0" timeOffset="15624.25">8594 656 0,'0'0'0,"-22"0"0,1 0 16,21 21-1,-21 1 1,21-1-16,0 0 16,0 0-16,0 0 15,0 0-15,0 1 16,0-1-16,21 0 0,0-21 16,1 0-16,-1 0 0,21 0 15,-21 0-15,22 0 0,-1-21 0,21 0 16,-20-1-16,-1 1 15,0 0-15,1 0 0,-22 0 0,0 0 16,0-1-16,0 1 0,1 0 16,-22 0-16,0 0 0,0 0 0,0-1 15,0 1-15,0 0 0,0 0 16,0 42 15,-22-21-31,1 21 0,21 0 16,-21 1-16,21-1 0,0 21 0,-21-21 15,21 22-15,-21-1 0,21 0 16,0 1-16,0-1 0,0 64 16,-21-43-16,21-20 0,0 20 15,0-21-15,0 1 0,0-1 0,0 0 16,0 1-16,0-1 0,0-21 0,0 22 16,-22-22-16,22 21 0,-21-21 15,21 0-15,-21 1 0,0-1 0,0-21 16,0 21-16,-1-21 0,1 0 15,0 0-15,0 0 0,0 0 16,-43 0-16,43 0 0,-21-21 16,21 21-16,-1-21 0,1 21 15,0-22-15,0 22 0,0 0 0,21-21 16,-21 21-16,21-21 0,0 0 16,0 0-16,21 0 15,0-1-15,0 22 0,0-21 16,0 0-16,22 0 0</inkml:trace>
  <inkml:trace contextRef="#ctx0" brushRef="#br0" timeOffset="15937.15">9504 593 0,'0'0'0,"0"21"31,0 0-15,0 0-16,0 22 0,-21-22 0,21 21 15,-22 0-15,22 1 0,-21 20 16,21-20-16,0-1 0,0 0 16,-21 22-16,21-22 0,-21 0 15,0-20-15,21 20 0,0 0 0,0-21 16,0 1-16,0 20 0,0-21 15,0 0-15,0 0 0,21-21 16,0 0 0,0 0-16,0 0 15,-21-21-15,22 21 0,-1-21 0</inkml:trace>
  <inkml:trace contextRef="#ctx0" brushRef="#br0" timeOffset="16140.57">9271 1080 0,'0'0'0,"0"21"0,-21-21 15,42 21 1,0-21 0,0 0-16,0 0 15,22 0-15,-22 0 0,0 0 0,21 0 16,-20-21-16,20 21 0,0-21 15,-21 21-15,22-22 0,-1 22 0</inkml:trace>
  <inkml:trace contextRef="#ctx0" brushRef="#br0" timeOffset="16476.38">10880 931 0,'0'0'0,"0"-21"16,0 0-16,-22 21 0,1 0 31,21 21-31,0 0 0,-21 1 16,21-1-16,0 0 0,0 0 15,0 21-15,-21-20 0,21-1 0,-21 21 16,21-21-16,0 22 0,0-22 16,0 0-16,0 0 0,0 0 0,0 0 15,0 1-15,0-1 0,21-21 32,0 0-32,21 0 0,-20 0 15,-1-21-15</inkml:trace>
  <inkml:trace contextRef="#ctx0" brushRef="#br0" timeOffset="16871.57">11493 974 0,'0'0'0,"22"-21"0,-22-1 0,-22 22 47,1 0-47,0 0 0,0 22 16,0-22-16,0 21 0,-1 0 0,1 0 15,0-21-15,21 21 0,0 0 16,0 1-16,0-1 0,0 0 16,0 0-16,0 0 0,21 0 15,0-21 1,1 22-16,20-22 0,-21 21 0,0-21 16,0 0-16,1 21 0,-1-21 15,-21 21-15,21-21 0,0 21 0,0 0 16,-21 1-16,0-1 15,-21 0 1,0-21-16,0 0 16,-22 21-16,22-21 0,-21 0 15,21 0-15,-22 0 0,1 0 0,21 0 16,-21 0-16,20 0 0,1 0 16,0 0-16,0 0 0,0 0 15,0 0-15,21-21 0,0 0 16,0 0-16</inkml:trace>
  <inkml:trace contextRef="#ctx0" brushRef="#br0" timeOffset="17096.43">10922 720 0,'0'0'0,"-21"0"0,0 0 16,21-21 62</inkml:trace>
  <inkml:trace contextRef="#ctx0" brushRef="#br0" timeOffset="18579.91">12742 889 0,'0'0'0,"0"-21"0,0-106 31,0 106-31,0-22 0,0 22 0,0 0 0,0-21 16,0 21-16,0-1 16,0 1-16,0 42 31,0 1-31,0-1 16,0 0-16,-21 21 0,21 1 0,-21-1 15,21 0-15,0 1 16,0 20-16,-21-21 0,21 22 0,0-22 15,0 22-15,0-22 0,0 0 16,0 1-16,0-1 0,0 0 0,0-20 16,0-1-16,21 0 0,-21 0 15,21 0-15,0 0 0,0-21 0,1 0 16,20 0-16,-21 0 0,0 0 16,0 0-16,22-21 0,-22 21 15,21-21-15,-21 0 0,22-21 0,-22 20 16,21-20-16,1 0 0,-1-1 0,-21 1 15,21-21-15,-20 20 0,-1-20 16,0-1-16,0 22 0,0-22 16,-21 22-16,0 0 0,21-1 15,-21 1-15,0 21 0,0 0 0,22 0 16,-22-1-16,0 1 16,0 42-1,0 1-15,0-1 16,-22 0-16,22 21 0,-21-21 15,21 43-15,-21-22 0,21 1 0,-21-1 16,21 21-16,0-20 0,0-1 16,-21 22-16,21-22 0,0 0 0,0-21 15,0 22-15,0-1 0,0-21 16,0 0-16,0 1 0,0-1 16,0 0-16,21-21 0,0 0 0,-21 21 15,21-21-15,0 0 0,1 0 16,-1 0-16,0 0 0,0-21 0,0 0 15,0 0-15,22-1 0,-22 1 16,0 0-16,21-21 0,-20 21 0,20-22 16,-21 1-16,21 0 0,-20-1 15,20 1-15,-21 21 0,0-22 0,0 22 16,1 0-16,-22 0 0,0 0 0,-22 21 31,1 21-31,0-21 16,21 21-16,-21 0 15,0 22-15,21-22 0,-21 0 0,21 0 16,0 21-16,0-20 0,0-1 0,0 21 16,0-21-16,0 0 0,0 1 15,42 20-15,-21-21 0,-21 0 16,21 0-16,0 1 16,-21-1-16,0 0 15,-21-21 16,0 0-31,0-21 16,0 0-16,0-1 16,-1 1-16,1 0 15,0 0-15,21 0 0,-21 0 16,21 42 15,0 0-15,0 0-16,0 0 0,0 0 15,0 1-15,21-1 0,0-21 16,0 21-16,1-21 16,-1 0-16,0 0 0,21 0 15,-21 0-15,1 0 0,20 0 16,43 0-16,-43 0 16,0 0-16,1-21 0,-1 0 0,0-1 15,1 1-15,-1 21 0,-21-42 16,21 21-16,-20 0 0,20-1 0,-21 1 15,-21-21-15,21 21 0,-21 0 0,21-1 16,-21 1-16,0 0 16,-21 21-1,0 0-15,0 0 0,0 21 16,0 0-16,-1 1 0,1-1 0,0 0 16,0 0-16,21 0 0,0 22 15,-21-22-15,21 0 0,0 0 0,0 0 16,0 0-16,0 1 0,0-1 15,0 0-15,21 0 16,0-21-16,0 0 0,0 21 0,1-21 16,20 0-16,-21 0 0,21 0 0,-20 0 15,20 0-15,0 0 0,1 0 16,-1-21-16,0 21 0,1-21 0,-1 21 16</inkml:trace>
  <inkml:trace contextRef="#ctx0" brushRef="#br0" timeOffset="19125.45">15367 1080 0,'0'0'0,"0"-64"16,0 43-16,0 0 15,-21 21-15,0 0 16,-1-21-16,1 21 0,0 0 0,0 0 16,0 0-16,0 0 0,-22 21 15,22-21-15,0 21 0,0 0 0,-22 0 16,22 0-16,0 1 0,-21 41 15,21-42-15,21 0 0,-22 22 16,22-22-16,-21 0 0,21 0 0,0 0 16,0 1-16,0-1 0,0 0 15,21 0-15,1-21 0,-1 21 16,0-21-16,21 0 16,-21 0-16,1 0 0,-1 0 15,0 0-15,0-21 0,0 0 0,22 0 16,-22 0-16,0-1 0,0 1 15,0-21-15,0 0 0,22-1 0,-22 1 16,0 0-16,0-1 0,0-20 16,-21-1-16,22 22 0,-22 0 0,21-22 15,-21 22-15,0 21 0,0-22 0,0 22 16,21 0-16,-21 0 16,0 0-16,0 42 15,0 0 1,0 0-16,0 21 0,0 1 15,-21-1-15,21 0 0,0 1 0,-21-1 16,21 22-16,-22-22 0,1 0 16,21 1-16,0-1 0,-21 0 0,21 1 15,0-1-15,0-21 0,0 0 16,0 0-16,0 1 0,0-1 0,0 0 16,21-21-16,0 0 0,-21 21 0,43-21 15,-22 0-15,0 0 0,21 0 16,1 0-16,-1 0 0,0-21 0</inkml:trace>
  <inkml:trace contextRef="#ctx0" brushRef="#br0" timeOffset="19448.12">16849 614 0,'0'0'16,"0"-21"-16,-22 21 0,22-21 0,-21 21 16,0 0-16,0 21 15,21 0 1,-21 0-16,0 0 16,21 22-16,-22-1 0,22-21 0,0 21 15,0 22-15,-21-22 0,21 1 16,-21-1-16,21 0 0,-21-21 0,21 22 15,0-1-15,0-21 0,0 22 16,0-22-16,0 0 0,0 0 0,0 0 16,0 0-16,21-21 31,0 0-31</inkml:trace>
  <inkml:trace contextRef="#ctx0" brushRef="#br0" timeOffset="19868.54">17420 783 0,'0'0'0,"0"-21"15,-21 21 1,0 0-16,0 0 16,21 21-16,-22 22 0,1-22 15,-21 0-15,21 21 0,0 1 0,-1-22 16,1 21-16,21 0 0,-21-20 15,0 20-15,21-21 0,-21 0 0,21 0 16,0 1-16,0-1 0,0 0 16,0 0-16,21 0 0,0-21 15,21 0-15,-20 21 0,20-21 0,-21 0 16,21 0-16,1 0 0,-1 0 16,0-21-16,1 0 0,-22 0 0,21 0 15,1 0-15,-22-1 0,21-20 0,-21 21 16,0-21-16,1-1 0,-22 1 15,0-22-15,0 43 0,0-21 0,0 0 16,0 20-16,-22 1 0,1 0 16,0 21-16,0 0 0,0 0 0,0 0 15,-22 0-15,22 0 0,0 0 16,0 0-16,0 21 0,-1-21 16,1 21-16,0 1 0,0-22 15,21 21-15</inkml:trace>
  <inkml:trace contextRef="#ctx0" brushRef="#br0" timeOffset="20128.52">16404 550 0,'0'0'16,"21"0"-1,0 0-15,22 0 0,-1 0 0,0 0 16,22 0-16,-1 0 0,1 0 16,-22 0-16,22 0 0,-1-21 0,1 21 15,-1 0-15,1 0 0,-1 0 16,-20 0-16,-1 0 0,0 0 0,1 0 16,-1 0-16,-21 0 0,0 0 15,-42 0 1,-21 0-1</inkml:trace>
  <inkml:trace contextRef="#ctx0" brushRef="#br0" timeOffset="21480.14">7493 2434 0,'0'0'0,"-21"0"16,0 0-16,-1-21 0,1 21 15,42 0 48,1 0-47,-1 0-16,21 0 0,0-21 0,-20 21 15,20-21-15,0 0 0,-21 21 0,22-22 16,-22 1-16,0 21 0,0-21 15,-21 0-15,0 0 16,-21 21-16,-21 0 16,-1 0-16,1 0 0,0 0 15,-1 0-15,-20 0 0,21 21 0,-22 0 16,22 0-16,-22 0 0,22 22 16,0-22-16,-1 21 0,22 1 0,-42 20 15,63-21-15,0 1 16,0-22-16,0 21 0,0-21 0,21 1 15,-21-1-15,42 0 0,-21 0 0,0 0 16,22-21-16,-1 0 0,-21 0 16,22 0-16,-1 0 0,0 0 0,1 0 15,-22 0-15,21 0 0,-21 0 16,0 0-16,1-21 0,-22 0 16,0 0-16,-22 21 15,1-21-15,-21 21 0,21 0 16,-22 0-16,1 0 0,0 0 0,-22 21 15,22 0-15,0-21 0,-1 21 16,1 0-16,0 22 0,20-22 0,-20 0 16,21 0-16,0 21 0,0-20 0,21-1 15,0 0-15,0 21 0,0-21 16,0 1-16,21-1 0,0 0 0,0 0 16,0 0-16,22 0 0,-1-21 15,0 0-15,1 0 0,-1 0 0,0 0 16,22-21-16,-1 0 0,-20 21 15,20-21-15,1-21 0,-1 20 16,1 1-16,-22 0 0,0 0 0,1-21 16,20-22-16,-42 43 15,-21-21-15,21 20 0,-21 1 0,0 0 16,0 0-16,0-21 0,-21 42 16,0 0-16,0 0 15,21 21-15,-21 0 0,21 0 16,-21 0-16,21 0 0,0 22 15,0-22-15,0 0 0,-22 21 0,22-20 16,0 20-16,-21-21 0,21 0 16,0 0-16,0 1 0,0-1 15,0 0-15,0 0 0,0 0 16,0 0-16,0-42 31,0 0-31,-21 0 0,21 0 16,0 0-16,0-1 0,0 1 15,0 0-15,0-21 0,0 21 0,21-22 16,0 22-16,1-21 0,-1 21 0,21-22 16,0 22-16,-20-21 0,20 21 15,0-1-15,1 1 0,-1 21 16,0 0-16,1 0 0,-1 0 0,0 21 16,-21-21-16,22 43 0,-22-22 15,0 0-15,0 0 0,-21 22 0,0-22 16,0 21-16,0-21 0,0 0 15,0 22-15,0-22 0,-21 0 0,0 0 16,0 0-16,0 1 0,-1-1 0,22 0 16,-21-21-16,21 21 15,0-42 1,0 0-16,21 0 16,-21-1-16,22 1 0,-1 0 15,0 0-15,0-21 0</inkml:trace>
  <inkml:trace contextRef="#ctx0" brushRef="#br0" timeOffset="21732.56">8890 2434 0,'0'-21'32,"0"42"-17,0 22-15,0-22 0,0 21 0,-21-21 16,21 22-16,0-1 0,-21 21 15,21-20-15,-22-1 0,22 0 0,-21-20 16,21 20-16,-21 0 0,0 1 16,21-22-16,-21 0 0,21 21 0,0-21 15,0 1-15,0-1 16,21-21 15,-21-21-31,21-1 0</inkml:trace>
  <inkml:trace contextRef="#ctx0" brushRef="#br0" timeOffset="21929.19">8530 2815 0,'0'0'0,"0"21"15,21-21 1,0 0-16,1 0 15,20 0-15,-21 0 0,21 0 0,-20 0 16,20-21-16,0 21 0,-21-21 16,22 21-16,-1-21 0,-21 21 0,0-21 15,22 21-15</inkml:trace>
  <inkml:trace contextRef="#ctx0" brushRef="#br0" timeOffset="22332.54">9144 2900 0,'0'0'0,"21"0"0,21 0 0,-20 0 0,-1-21 15,21 21-15,-21-21 0,22-1 16,-22 22-16,0-21 0,0 0 0,0 0 15,0 21-15,1-21 0,-22 0 0,0-1 16,-22 22 15,1 0-31,0 0 0,-21 0 0,21 0 16,-1 22-16,-20-1 0,0-21 16,21 21-16,-1 0 0,-20 21 0,21-20 15,0-1-15,0 0 0,21 0 16,0 0-16,0 0 0,0 1 0,0-1 15,0 0-15,0 0 0,21 0 0,0 0 16,0-21-16,0 0 0,22 22 16,-22-22-16,21 0 0,0 0 0,-20 0 15,20 0-15,0 0 0,-21 0 0,22-22 16,-22 22-16,21-21 16,-21 0-16</inkml:trace>
  <inkml:trace contextRef="#ctx0" brushRef="#br0" timeOffset="22676.11">9673 2836 0,'0'0'0,"0"-21"0,0 0 0,0 0 16,0 0-16,0 0 16,21 21-1,0 0-15,1 0 0,-1 0 16,0 0-16,21 0 0,-21 0 0,22 0 16,-22 21-16,21-21 0,-21 21 15,22 0-15,-22 0 0,21 0 0,-21 1 16,1-1-16,-22 0 0,0 0 15,0 0-15,0 0 0,0 1 16,0-1-16,-22 0 0,-20 0 0,21 0 16,0-21-16,0 21 0,-1-21 15,1 0-15,0 0 16,21-21 0,0 0-16,0 0 15,0 0-15,0 0 16,21-1-16,0 1 0,-21 0 0,22 0 15,-1 0-15,-21 0 0,21-1 16,0 1-16,0 0 0,0 0 16,1 0-16,-1 21 0,0-21 0,0-1 15,0 22-15</inkml:trace>
  <inkml:trace contextRef="#ctx0" brushRef="#br0" timeOffset="23120.37">11134 2413 0,'0'0'16,"21"-21"-16,21-21 16,-42 20-16,0 44 15,0-1 1,0 0-16,0 0 15,0 21-15,0 1 0,0-1 0,0 0 16,0 1-16,-21-1 0,21 0 0,-21 1 16,21-1-16,-21 0 0,21-20 15,0 20-15,0-21 0,0 0 0,0 0 16,0 1-16,0-1 0,0 0 16</inkml:trace>
  <inkml:trace contextRef="#ctx0" brushRef="#br0" timeOffset="23768.83">10837 2836 0,'0'0'0,"-42"0"0,21 0 16,0 0-16,-1-21 0,44 21 47,-1 0-47,21 0 0,0 0 0,1-21 15,20 0-15,1 21 0,-1-21 16,1 21-16,-1-21 0,22-1 0,-22 1 16,1 0-16,-22 0 0,22 0 0,-22-22 15,0 22-15,-20 0 16,-1-21-16,0 21 0,0-22 0,-21 22 16,0 0-16,0 0 0,0 0 0,0-1 15,-21 22 1,0 0-16,0 22 15,-1 20 1,1-21-16,21 21 0,0 1 0,-21-1 16,21 0-16,-21 1 0,0-1 0,21 0 15,0 1-15,-21-1 0,21 0 16,-22 1-16,22-22 0,-21 21 0,21-21 16,0 1-16,0-1 0,0 0 0,0 0 15,0 0 1,-21-21 15,21-21-31,0 0 16,0 0-16,0 0 0,0-1 15,21-20-15,0 21 0,-21 0 0,22 0 16,-1-22-16,0 22 0,0 0 16,21 0-16,-20 0 0,-1-1 0,0 1 15,21 21-15,-21 0 0,1 0 0,-1 0 16,21 0-16,-21 0 0,0 0 15,1 21-15,-1 1 0,0-1 0,0 0 16,-21 0-16,21 0 16,-21 22-16,0-22 0,0 0 0,0 0 15,0 0-15,-21 0 0,0 1 0,0-1 16,21 0-16,-21 0 0,-1 0 16,1-21-16,42-21 46,1 0-46,-1 21 0,0-21 16</inkml:trace>
  <inkml:trace contextRef="#ctx0" brushRef="#br0" timeOffset="24141.26">12171 2815 0,'21'0'31,"0"0"-31,0 0 15,0 0-15,1 0 0,-1 0 0,0 0 16,0 0-16,21 0 0,-20 0 16,-1-21-16,21 21 0,-21-21 0,22 21 15,-22-21-15,0 0 0,0 21 0,0-22 16,-21 1-16,0 0 16,0 0-16,-21 21 15,0 0-15,0 0 16,-22 0-16,22 21 0,-21 0 15,0 0-15,20 1 0,-20-1 0,0 21 16,21-21-16,-1 22 0,1-22 16,0 0-16,0 0 0,21 21 0,0-20 15,0-1-15,0 0 0,21-21 16,0 0-16,0 21 0,22-21 16,-22 0-16,21 0 0,1 0 0,-1 0 15,0 0-15,1-21 0,20 21 0,-42-21 16,22 0-16,-1 21 0,-21-22 15,0 1-15,22 0 0,-22 0 0</inkml:trace>
  <inkml:trace contextRef="#ctx0" brushRef="#br0" timeOffset="24784.58">13949 2604 0,'63'-106'31,"-42"85"-31,-21-22 0,22 22 16,-22 0-16,21 0 0,-21-22 0,0 22 15,0 0-15,0 0 0,0 0 16,0 42 0,0 0-1,0 21-15,0-20 0,0 20 16,0 0-16,-21 1 0,-1 20 15,22-21-15,-21 1 0,21-1 0,0 22 16,-21-22-16,21 0 0,0 1 16,0-1-16,0-21 0,0 21 0,0-20 15,0-1-15,0 0 0,21 0 0,0 0 16,22-21-16,-1 0 16,0 0-16,1 0 0,-1 0 0,0 0 15,1-21-15,-1 21 0,0-21 0,22-21 16,-22 20-16,1 1 0,-1-21 15,-21 0-15,21-1 0,-20 1 0,-1 0 16,0-1-16,-21-63 16,0 64-16,0 0 0,0-1 15,0 1-15,0 21 0,0 0 0,0 0 16,0-1-16,0 44 47,0-1-47,0 0 0,0 0 15,0 0-15,0 0 0,0 1 0,0-1 16,21 0-16,0-21 16</inkml:trace>
  <inkml:trace contextRef="#ctx0" brushRef="#br0" timeOffset="25049.21">15261 2350 0,'0'0'0,"0"-22"0,0 1 15,-21 21-15,0 0 16,0 0-16,-1 0 16,22 21-16,-21 1 0,0-1 0,21 21 15,-21 0-15,21 1 0,-21-1 0,21 0 16,-21 1-16,-1-1 0,22 0 16,-21 1-16,0-1 0,0 0 0,21 1 15,-21-22-15,21 21 0,-21-21 0,21 1 16,-22-1-16,22 0 15,0 0-15,22-21 16,-1 0-16,0-21 16,-21 0-16,21 0 0,0 21 15</inkml:trace>
  <inkml:trace contextRef="#ctx0" brushRef="#br0" timeOffset="25440.1">15071 2709 0,'0'0'0,"0"-42"0,21 0 0,-21-1 15,21 1-15,-21 0 0,0-1 0,21 22 16,0-21-16,0 21 0,-21 0 15,22-1-15,20 1 0,-21 0 0,0 21 16,22 0-16,-22-21 0,21 21 16,-21 0-16,0 0 0,22 0 15,-22 21-15,21-21 0,-21 21 0,1 0 16,-1 1-16,0-1 0,-21 0 0,0 0 16,0 0-16,0 0 0,-21 1 15,0-1-15,-1 0 0,-20 0 0,0-21 16,-22 21-16,22 0 0,-22-21 15,1 22-15,21-22 0,-1 21 0,-20-21 16,42 0-16,-22 0 0,22 0 0,0 0 16,21 21-1,0 0-15,0 0 16,0 0-16,21 1 0,0-1 0,0 0 0,22-21 16,-22 21-16,21 0 15,-21 0-15,1 1 0,20-1 0,-21-21 16,0 21-16,0-21 0,1 21 0,-1-21 15,0 21-15,0-21 16,0 0 0,0 0-16,-21-21 15,22 21-15,-1-21 16</inkml:trace>
  <inkml:trace contextRef="#ctx0" brushRef="#br0" timeOffset="25972.11">16192 2265 0,'0'0'16,"0"-21"-16,0 0 0,0-1 15,-21 44 1,21-1-16,0 0 16,-21 21-16,21-21 0,-21 22 15,0 20-15,0-20 0,21 20 0,-22-21 16,1 22-16,-21 42 0,21-64 15,0 0-15,-22 1 0,22-22 16,21 21-16,-21-21 0,0 1 16,21-1-16,-21 0 0,21-42 31,0 0-15,21-1-16,0 1 0,-21 0 15,21 0-15,0-21 0,0 20 0,1-20 16,-22 21-16,21 0 0,0-22 0,0 22 15,-21 0-15,0 0 0,21 21 16,0 0-16,-21 21 16,22-21-16,-22 21 0,21 0 0,-21 22 15,21-22-15,-21 0 0,0 0 16,21 0-16,0 1 0,0-1 16,1 0-16,-1 0 0,0 0 0,0-21 15,21 21-15,-20-21 0,-1 0 16,21 0-16,-21 0 0,0 0 0,1 0 15,-1 0-15,0 0 0,0 0 16,-21-21-16,21 0 0,-21 0 16,0 0-16,0 0 15,0-1 1,0 1-16,0 0 16,0 0-16,0 0 15</inkml:trace>
  <inkml:trace contextRef="#ctx0" brushRef="#br0" timeOffset="26156.58">18097 2709 0,'0'0'15,"0"-21"-15,-21 21 16</inkml:trace>
  <inkml:trace contextRef="#ctx0" brushRef="#br0" timeOffset="27676.24">18076 2688 0,'43'0'16,"-22"0"-16,0 0 15,0 0-15,0 0 0,0-21 0,43 0 16,-43 0-16,0 21 0,0-21 15,1-1-15,-1 1 0,0-42 16,-21 42-16,0-1 0,0-20 16,0 21-16,0 0 0,0 0 15,-21-1-15,0 1 0,-1 0 16,1 21-16,-21 0 0,21 0 0,-22 0 16,22 0-16,-21 0 0,0 21 0,20 0 15,-20 22-15,0-22 0,21 21 16,-22 1-16,22-1 0,-21 21 15,21-20-15,-22-1 0,22 0 0,0 1 16,21-1-16,0-21 0,0 22 0,0-22 16,0 0-16,0 0 0,21 0 15,0-21-15,22 0 0,-22 21 0,21-21 16,0 0-16,1 0 0,-1 0 16,0-21-16,1 0 0,-1 0 0,22 0 15,-22 0-15,0-1 0,1-20 0,-22 21 16,21-21-16,-21-1 15,0 1-15,-21 0 0,0-1 0,0 1 16,0 0-16,0 20 0,0-20 0,0 21 16,-21 21-1,0 21 1,0 0-16,21 22 0,0-22 16,0 21-16,-21 0 0,21-20 0,0 20 15,0 0-15,0-21 0,21 22 16,-21-22-16,21 0 0,0 0 0,22 0 15,-22 1-15,0-22 0,21 0 0,1 0 16,-22 0-16,21 0 0,0 0 16,1 0-16,-1 0 0,-21-22 15,22 1-15,-22 0 0,21 0 0,-21 0 16,0 0-16,1-22 0,-1 1 16,0 0-16,-21 20 0,0-20 0,0 0 15,21 21-15,-21-22 0,0 22 16,0 42-1,0 0-15,0 1 16,-21 20-16,21-21 0,-21 21 0,21 1 16,0-22-16,-21 21 0,-1 1 0,22-22 15,-21 21-15,21-21 0,0 0 16,0 1-16,-21-1 0,21 0 0,0 0 16,0-42 15,0 0-31,21 0 15,-21-22-15,21 22 16,1 0-16,-1-21 0,0 20 16,0-20-16,0 0 0,0 21 0,1-22 15,-1 22-15,0-21 0,0 21 16,21-1-16,-20 22 0,-1 0 0,0 0 16,0 0-16,0 0 0,-21 22 15,0 20-15,0-21 0,21 0 0,-21 22 16,22-22-16,-22 21 15,0 0-15,0-20 0,21 20 0,0-21 16,0 0-16,0 22 0,0-22 0,22 0 16,-22 0-16,21-21 0,-21 21 15,22-21-15,20 0 0,-20 0 0,-1 0 16,21 0-16,-20 0 0,-1 0 16,22 0-16,-22 0 0,0-21 0,1 21 15,-1-21-15,0 0 0,-21-22 0,22 22 16,-22-21-16,21 21 0,-21-22 15,1 1-15,-1-21 0,0 20 16,-21 1-16,0 0 0,0-1 0,0 22 16,0-21-16,0 21 0,0-1 15,0 1-15,-21 21 0,0 0 0,-1 0 16,1 0-16,-21 0 0,21 21 16,0 1-16,-22-1 0,22 0 0,-21 21 15,-1 1-15,22-1 0,0 0 16,-21 1-16,21-22 0,21 21 0,0 0 15,-22-20-15,22 20 0,0-21 0,0 0 16,0 0-16,0 1 0,0-1 16,0 0-16,22-21 0,-1 0 0,0 21 15,0-21-15,0 0 0,0 0 16,1 0-16,-1-21 0,21 0 16,-21 21-16,0-21 0,22-1 0,-22 1 15,21-21-15,-21 21 0,1-22 16,20 1-16,-21 0 0,0-22 0,22 22 15,-22-22-15,0 22 0,0-21 0,21 20 16,1-63-16,-43 64 16,21 0-16,0-1 0,0 1 15,-21 0-15,21 21 0,-21-1 0,0 1 16,0 0-16,0 42 16,0 22-16,-21-22 15,0 21-15,0 0 0,0 22 0,-22-22 16,22 22-16,0-1 15,0 1-15,21-22 0,0 22 0,-21-1 16,21 1-16,0-22 0,0 0 0,0 1 16,0-1-16,21-21 0,0 21 15,0-20-15,0-1 0,1-21 0,20 21 16,-21 0-16,21-21 0,1 0 16,-1 0-16,0 0 0,1 0 0,-1 0 15,0-21-15,1 0 0,-1 0 0,0-1 16,1 1-16,-1 0 0,0 0 15,1-21-15,-1 20 0,0-20 0,1 0 16,-1 21-16,0-22 0,1 22 16,-22 21-16,0 0 0</inkml:trace>
  <inkml:trace contextRef="#ctx0" brushRef="#br0" timeOffset="28479.92">5630 4276 0,'0'21'0,"-21"0"0,42-21 47,0-21-47,1 0 0,-1 0 16,0 21-16,0-22 0,0-20 15,-21 21-15,21 0 0,1 0 16,-22-22-16,21 22 0,-21-21 0,0 21 16,0-1-16,0-20 0,0 21 0,0 0 15,0 0-15,0-1 0,-21 22 31,21 22-31,-22-1 0,22 21 0,0 0 16,0 1-16,0 20 0,0-20 16,0 20-16,0 1 0,0-1 0,0 1 15,0-1-15,0 1 0,0-1 0,0-21 16,0 22-16,0-22 0,0 22 16,0-22-16,-21 0 0,21 1 15,0-22-15,0 21 0,-21-21 0,21 1 16,-21-22-16,21 21 0,-21-21 15,0 0-15,-1 0 0,1 0 0,-21-21 16,21-1-16,-22 1 0,22 0 16,0 0-16,-21 0 0,21 0 0,-1-1 15,1-20-15,21 21 0,0 0 0,0 0 16,0-1-16,0 1 0,0 0 16,0 0-16,21 0 0,22-22 0,-22 22 15,21-21-15,1 21 0</inkml:trace>
  <inkml:trace contextRef="#ctx0" brushRef="#br0" timeOffset="28720.57">6308 3958 0,'21'127'16,"-21"-84"-1,0-1-15,0 21 0,0-20 0,0 20 16,0-20-16,0-1 0,0 0 15,0 22-15,-21-22 0,21 0 0,-22 1 16,1-1-16,21-21 0,0 22 0,-21-1 16,21-21-16,-21 0 15,21 0-15,0 1 0,0-44 32,0 1-32,21 0 0,-21-21 15</inkml:trace>
  <inkml:trace contextRef="#ctx0" brushRef="#br0" timeOffset="28908.57">5969 4551 0,'0'0'15,"42"0"1,-21-21 0,22 21-16,-22 0 0,0 0 0,21-21 15,-20 21-15,20 0 0,-21-22 16,21 1-16,-20 21 0,20-21 15,0 21-15,-21-21 0,22 21 0,-22-21 16,21 21-16,22-21 0,-43-1 16</inkml:trace>
  <inkml:trace contextRef="#ctx0" brushRef="#br0" timeOffset="29956.42">7874 4276 0,'0'0'0,"0"-21"0,0-1 16,-21 1-16,21 0 0,-21 0 16,-1 21-16,22-21 15,-21 21 1,21 21-16,-21-21 0,21 42 0,0-21 16,0 22-16,0-22 0,0 21 15,0 1-15,0-1 0,0 0 0,0 1 16,-21-1-16,21 0 0,-21 1 0,21-1 15,0 0-15,-21 1 0,21-22 16,-22 21-16,22-21 0,0 0 0,0 1 16,22-44 15,-1 22-31,0-21 0,0-21 0,0 21 16,0 0-16,22-22 0,-22 22 0,0-21 15,21 21-15,-20-22 0,-1 1 16,0 0-16,0 20 0,0-20 0,0 21 15,1 0-15,-1 0 0,0 21 0,0 0 16,-21 21 0,21 0-16,-21 0 0,0 0 0,0 22 15,0-22-15,0 21 0,21-21 16,-21 22-16,0-22 0,0 21 16,22 0-16,-22-20 0,21 20 0,-21-21 0,0 21 15,21-20-15,0-1 0,0 0 16,0-21-16,1 21 15,-1-21-15,21 0 0,-21 0 0,0-21 16,22 0-16,-22 0 0,0-1 16,21 1-16,-20-21 0,20 21 0,-21-22 15,0 22-15,0-21 0,1 0 0,-1-1 16,0 1-16,0 0 0,-21-1 16,0 22-16,0-21 0,0-1 0,0 22 15,0 0-15,0 0 0,0 42 31,0 0-31,0 0 0,0 1 0,0-1 16,-21 0-16,21 21 0,-21 1 0,21-22 16,-21 21-16,21 0 15,0 1-15,0-22 0,0 21 0,0 1 16,0-1-16,0-21 0,0 21 0,0-20 16,21-1-16,0 0 0,0 0 15,0-21-15,22 0 0,-22 0 0,0 0 16,21 0-16,1-21 0,-22 0 0,21 21 15,-21-43-15,22 22 0,-22 0 16,0 0-16,21-21 0,-21 20 0,1-20 16,-1 0-16,0 21 0,-21-22 15,0 22-15,21-21 0,-21 21 16,0-1-16,21 1 0,-21 0 0,0 42 31,0 0-31,-21 1 16,21 20-16,-21-21 0,21 0 0,-21 0 15,21 22-15,0-22 0,0 0 16,0 0-16,0 0 0,0 1 0,0-1 16,0 0-16,0 0 0,21-21 15,0 0 1,0 0-16,0-21 16</inkml:trace>
  <inkml:trace contextRef="#ctx0" brushRef="#br0" timeOffset="30352.16">9377 4001 0,'0'0'0,"-21"0"0,-1 0 0,-20 0 0,21 21 16,0 0-16,0 0 0,-1 0 0,22 22 15,0-22-15,0 21 0,0 0 16,0-20-16,0-1 0,0 21 0,0-21 15,22-21-15,-1 21 0,0 1 0,0-22 16,0 0-16,0 0 0,1 0 16,20 0-16,-21 0 0,0 0 15,0 0-15,-21-22 0,22 1 0,-1 0 16,0 0-16,-21 0 0,0 0 16,0-22-16,0 22 0,0-21 0,0-1 15,0 22-15,0-21 0,0 21 16,0 0-16,-21-1 0,0 1 0,-1 0 15,1 21-15,0 0 0,0 21 16,0 0-16,21 22 0,-21-22 16,-1 21-16,1-21 0,0 22 0,0-1 15,21 0-15,0 1 0,0-1 16,0-21-16,0 22 0,0-22 16,0 0-16,21 0 0,0 0 0,0 0 15,22-21-15,-22 0 0</inkml:trace>
  <inkml:trace contextRef="#ctx0" brushRef="#br0" timeOffset="30860.57">10223 4106 0,'0'0'0,"0"-21"0,0 0 16,-21 21-16,0 0 15,0 21-15,21 0 16,-21 1-16,0-1 0,-1 21 0,1 0 0,0 1 15,0-1-15,0 0 0,0 1 16,21-1-16,-22 0 0,1-20 16,21 20-16,0 0 0,0 1 0,0-22 15,0 21-15,0-21 0,0 22 0,0-22 16,0 0-16,0 0 0,21-21 16,1 0-16,-1 0 0,21 0 0,-21 0 15,22 0-15,-22 0 0,21-21 0,-21 0 16,22 0-16,-1-1 0,-21 1 15,21 0-15,1 0 0,-22-21 0,21 20 16,-21-20-16,1 0 0,20-1 16,-21 1-16,0-64 15,-21 43-15,21 20 0,-21-20 0,22 21 16,-22-1-16,0 1 0,0 21 0,0 0 16,0-1-16,0 44 15,0-1-15,0 21 0,-22-21 16,1 22-16,0 20 0,0-21 15,21 1-15,0 20 0,-21-20 0,21-1 16,-21 0-16,21 1 0,0-1 0,-22 0 16,22-21-16,0 22 0,0-22 15,0 0-15,0 0 0,0 0 16,22 1-16,-1-22 0,0 0 16,0 0-16,0 0 0,0 0 15,1-22-15,-1 22 0,0-21 0,0 0 16</inkml:trace>
  <inkml:trace contextRef="#ctx0" brushRef="#br0" timeOffset="31668.58">12382 4191 0,'0'0'0,"-21"0"0,-21 0 32,21-21-32,21 0 15,0 0-15,-21 21 0,21-22 16,0 1-16,-22 21 0,22-21 15,0 42 1,0 0-16,0 1 16,0-1-16,22 21 0,-1 0 15,-21 1-15,0-1 0,0 0 16,0 1-16,0-1 0,0 0 0,0 1 16,0-1-16,0 0 0,0-20 15,0-1-15,0 21 0,0-21 0,0 0 16,-21-21-16,21 22 0,0-44 31,21 1-31,0 0 0,0 0 0,0 0 16,0 0-16,1-22 0,-1 22 0,0-21 15,0-1-15,0 1 0,0 0 16,1-1-16,-1 22 0,-21-21 16,21 0-16,0 20 0,-21 1 15,21 21-15,0 21 16,-21 1-16,0 20 0,0-21 15,0 21-15,0-20 0,0 20 16,22 0-16,-22-21 0,0 22 0,21-1 16,-21-21-16,0 22 0,0-22 0,21 0 15,0 21-15,0-21 0,0 1 16,1-22-16,-1 21 0,21-21 0,-21 0 16,22 0-16,-1 0 0,0 0 0,1 0 15,-1-21-15,0-1 0,1 1 16,-1 0-16,0 0 0,1 0 15,-22-22-15,0 1 0,0 21 0,-21-21 16,0-22-16,0 22 0,0-1 16,-21-20-16,0 21 0,0-22 0,-1 22 15,1-1-15,0 1 0,-21 21 0,21 0 16,-1 0-16,1 21 0,0 0 16,0 0-16,0 21 0,0 0 15,21 0-15,0 21 0,0-20 16,0 20-16,0-21 0,0 21 0,0 1 15,0-22-15,21 21 0,0-21 0,0 1 16,0-1-16,22 0 0,-1 0 16,0-21-16,1 21 0</inkml:trace>
  <inkml:trace contextRef="#ctx0" brushRef="#br0" timeOffset="32348.58">14076 4276 0,'0'-43'0,"0"86"0,0-107 15,0 43-15,0 0 0,0 0 0,-21 0 16,-1-1-16,1 22 0,0 0 16,0 0-16,0 0 0,0 0 0,-22 22 15,22-1-15,0 0 0,0 21 16,0-21-16,-1 22 0,-20-1 16,21 0-16,0-20 0,21 20 0,-21 0 15,21 1-15,-22-1 0,22-21 16,0 21-16,0-20 0,0-1 0,0 0 15,0 0-15,43 21 0,-22-42 16,0 0-16,0 0 0,0 0 16,1 0-16,20-21 15,-21 0-15,0 21 0,22-21 0,-22 0 16,0 0-16,0-22 0,0 1 16,0 0-16,1-1 0,-1 1 0,-21 0 15,21 20-15,-21-20 0,21 0 16,0 21-16,-21-1 0,0 44 31,0-1-31,0 0 0,0 21 16,0-21-16,0 22 0,-21-22 15,0 21-15,21-21 0,-21 22 0,21-22 16,0 21-16,0 1 0,0-22 16,0 0-16,0 0 15,21-21-15,21 0 0,-21 0 0,1 0 16,20 0-16,-21 0 0,21 0 0,-20 0 15,20 0-15,0-21 0,-21 0 16,22 0-16,-1-1 0,-21 1 16,0 0-16,22-21 0,-22 21 15,0-22-15,0 22 0,-21-21 0,21-1 16,-21 22-16,0 0 0,22 0 0,-22 42 31,0 0-31,-22 22 16,1-22-16,21 0 0,-21 21 0,21-21 15,0 1-15,0-1 0,0 21 16,0-21-16,-21 0 0,21 1 0,0-1 16,0 0-16,0 0 15,21-21-15,0 0 16,0 0 0,1 0-16,-22-21 0,21 0 0,0 21 15,0-21-15</inkml:trace>
  <inkml:trace contextRef="#ctx0" brushRef="#br0" timeOffset="32688.59">14774 3874 0,'0'0'0,"-21"-22"0,0 22 16,0 0-16,0 0 0,21 22 0,-22-1 16,22 0-16,-21 0 0,21 21 15,0 1-15,0-22 0,0 21 0,0-21 16,21 22-16,1-22 0,-1 0 15,-21 0-15,21 0 0,0-21 16,0 0-16,0 0 0,1 0 0,-1 0 16,0 0-16,0-21 0,0 21 0,-21-21 15,0 0-15,0 0 0,21-22 16,-21 22-16,0-21 0,0 21 0,0-22 16,0 1-16,-21 21 0,0-21 0,0 20 15,21 1-15,-21 0 0,0 21 16,-1 0-16,1 0 0,21 21 15,0 0-15,-21 22 16,21-22-16,0 0 0,0 21 0,0-20 16,0 20-16,0-21 0,0 0 15,21 0-15,0 1 0,1-1 16</inkml:trace>
  <inkml:trace contextRef="#ctx0" brushRef="#br0" timeOffset="32972.3">15557 4001 0,'0'0'0,"0"-43"0,0 22 0,0 0 0,0 0 16,0 0-16,0-1 0,-21 44 31,21-1-31,-21 0 0,0 21 0,21 1 16,-21-1-16,0 0 15,-1 22-15,1-22 0,21 22 0,-21-22 16,0 0-16,0 1 0,0 20 0,21-21 15,0-20-15,0 20 0,0 0 16,0-21-16,0 1 0,0-1 0,0 0 16,21 0-16,0-21 0,0 0 0,0 0 15,0 0-15,1 0 16,-1 0-16,21 0 0,-21-21 16,0 0-16,1 21 0,-22-21 0,21-1 0</inkml:trace>
  <inkml:trace contextRef="#ctx0" brushRef="#br0" timeOffset="33153.64">15261 4255 0,'-21'0'15,"42"0"-15,-63 0 0,21 0 0,42 0 32,0 0-32,0 0 0,0 0 15,22 0-15,-22 0 0,21 0 16,0 0-16,1 0 0,-1 0 0,-21 0 15,22-22-15,-1 22 0,-21-21 16,21 21-16,-20-21 0</inkml:trace>
  <inkml:trace contextRef="#ctx0" brushRef="#br0" timeOffset="35196.56">16933 4551 0,'0'0'0,"-21"0"15,0 0 16,21-21-31,21 21 16,0-21-16,0-1 0,1 1 16,-1-21-16,0 21 0,21-22 15,-21 22-15,1-21 0,-1-22 0,21 22 16,-21 0-16,0-22 0,1 22 0,-1 0 16,0-22-16,0 22 0,0-1 15,-21 22-15,0-21 0,0 21 0,0 0 16,0-1-16,-21 44 31,21-1-31,-21 0 0,0 21 16,21 1-16,-21-1 0,21 0 15,0 22-15,-22-22 0,22 22 0,0-22 16,-21 21-16,21-20 0,0 20 0,0-20 16,0-1-16,0-21 0,21 21 15,22 22-15,-22-43 0,21 0 16,-21 0-16,1-21 0,20 0 0,0 0 15,-21 0-15,22 0 0,-1 0 16,0 0-16,1-21 0,-1 0 0,-21 0 16,22 0-16,-1-22 15,-21 22-15,0-21 0,43-64 16,-43 43-16,0-1 0,0 1 0,-21-1 16,0 22-16,21-22 0,-21 22 15,0 0-15,0-1 0,22 22 0,-22 0 16,0 0-16,0 0 0,-22 42 15,1 0 1,0 0-16,21 0 0,-21 22 0,0-1 16,0 0-16,-1 1 0,22 20 15,-21-21-15,21 22 0,-21-22 0,21 22 16,0-22-16,0 0 0,0 1 0,0-1 16,0-21-16,0 22 15,21-22-15,22 42 0,-22-63 16,0 21-16,21 1 0,-21-22 0,1 0 15,20 0-15,0 0 0,1 0 16,-1 0-16,0 0 0,1-22 0,-22 1 16,21 0-16,0 0 0,1-21 15,-22 20-15,21-20 0,-21 21 0,1-21 16,-1-1-16,0 1 0,-21-22 16,0 43-16,0 0 0,-21 21 31,0 21-31,-1 0 15,22 1-15,-21-1 0,0 21 16,0-21-16,21 22 0,-21-22 0,0 0 16,21 21-16,0-21 0,-22 1 15,1-1-15,21 0 0,-21 0 0,21 0 16,0 0-16,0-42 47,21 0-47,0 0 0,1 0 15,-1 0-15,0-22 0,0 22 16,0-21-16,0 21 0,22-22 16,-22 1-16,21 21 0,-21-22 15,22 22-15,-1 0 0,-21 0 0,22 21 16,-22 0-16,0 0 0,0 0 0,0 21 16,-21 0-16,21 0 0,-21 1 15,0 20-15,0-21 0,0 21 0,0-20 16,0 20-16,0-21 0,0 21 0,0-20 15,0-1-15,0 0 0,0 0 16,22 0-16,-1 0 0,0 1 0,0-22 16,0 0-16,0 21 0,1-21 15,20 0-15,-21 0 0,0 0 0,0 0 16,22 0-16,-22-21 0,0 21 0,21-22 16,-20 1-16,-1 0 0,21 0 15,-21 0-15,0-22 0,22 1 16,-22 21-16,21-43 0,-21 22 0,1-21 15,-1 20-15,0-20 0,0-1 16,0 1-16,0-43 0,-21 64 16,0-1-16,0 1 15,0 21-15,0 0 0,0-1 0,0 1 16,0 0-16,-21 21 0,21 21 16,-21 0-16,0 1 0,0-1 15,21 0-15,-21 21 0,-1-21 16,22 22-16,0-1 0,-21 0 0,21 22 15,-21-22-15,21 1 0,-21-1 16,21 21-16,0-20 0,0-1 0,0 0 16,-21-20-16,21 20 0,0-21 15,0 21-15,0-20 0,0-1 0,0 0 16,21 0-16,0 0 0,0-21 0,0 21 16,1-21-16,-1 0 0,0 0 15,21 0-15,-21 0 0,1 0 0,20 0 16,-21 0-16,21 0 0,1-21 0,-22 0 15,0 21-15,21-21 0,-20 0 16,-1-22-16,0 22 0,0 0 0,0-21 16,0 21-16,-21-1 0,0 1 15,0 0-15,0 0 0,0 0 16,0 42 0,0 0-1,-21 0-15,0 0 0,21 1 16,-21-1-16,21 0 0,0 0 0,0 0 15,0 0-15,0 1 0,0-1 16,0 0-16,0 0 0,0 0 0,21-21 16,0 21-16,0-21 0,1 22 15,20-22-15,-21 0 0,0 0 0,22 0 16,-22 0-16,0 0 0,0 0 16,43 0-16,-43 0 0,0-22 15,0 1-15,21 0 0,-20 0 16,-1-21-16,21 20 0,-21-20 0,0-21 15,22 20-15,-22-20 0,0 20 16,0-20-16,0-1 0,1 1 0,-1 21 16,0-1-16,-21 1 0,0 0 15,0 20-15,0 1 0,0 0 0,0 0 16,0 0-16,-21 21 16,0 0-1,-1 21-15,1 0 16,21 21-16,-21-20 0,0 20 0,21 0 15,-21 1-15,21-1 0,-21 21 16,-1-20-16,22-1 0,0 22 0,-21-22 16,21 0-16,0 1 0,0-1 15,0-21-15,0 21 0,0-20 0,0 20 16,21-21-16,-21 0 0,22 0 0,20 1 16,0-1-16,1-21 15,-22 0-15,21 0 0,-21 0 0,22 0 16,-22 0-16,21 0 0,0 0 0,1 0 15,-22 0-15,21-21 0,1-1 16,-22 1-16,21 0 0,-21 0 0,0 0 16,1 0-16,-1-1 0,0-20 15,0 21-15,-21 0 0,0 0 16,0-1-16,0-20 0</inkml:trace>
  <inkml:trace contextRef="#ctx0" brushRef="#br0" timeOffset="35488.87">20024 3683 0,'0'0'0,"0"21"94,0 0-63</inkml:trace>
  <inkml:trace contextRef="#ctx0" brushRef="#br0" timeOffset="35700.76">19177 4043 0,'0'0'0,"21"0"16,0 0-16,0 0 15,22 0-15,-22 0 0,21 0 16,-21 0-16,64 0 16,-43 0-16,1 0 0,-1 0 0,0 0 15,-20 0-15,20 0 0,-21 0 16</inkml:trace>
  <inkml:trace contextRef="#ctx0" brushRef="#br0" timeOffset="36448.08">6371 5990 0,'0'0'0,"0"-21"0,0 0 16,21 0-16,-21 0 0,0-1 15,0 44 1,0-1-16,0 21 16,0 0-16,0 1 0,0 20 15,0 1-15,0-1 0,0 1 0,0 20 16,0 1-16,0 0 0,0-1 16,0 1-16,0-21 0,0 20 15,-21 1-15,0-22 0,21 22 0,-21 0 16,0-22-16,21 1 0,0-1 0,-22 1 15,22-22-15,-21 0 0,21-20 16,0-1-16,0 0 0,0 0 0,0-42 16,0 0-1,0-22-15,0 22 0,0-21 0,0 0 16,0-22-16</inkml:trace>
  <inkml:trace contextRef="#ctx0" brushRef="#br0" timeOffset="36760.58">6223 6477 0,'0'0'0,"-21"-63"0,0-1 16,21 22-16,0-1 0,-22 1 0,22 0 16,0 21-16,0-22 0,0 1 15,0 21-15,0-22 0,22 22 0,-1 0 16,0-21-16,0 21 0,21-1 0,1 1 16,-1 21-16,22 0 0,-22 0 15,64 0-15,-43 0 0,-20 21 16,-1 1-16,0 20 0,-21-21 15,1 21-15,-22-20 0,0 20 0,0-21 16,-22 21-16,1 1 0,-21-22 0,0 0 16,-1 21-16,1-20 0,0-1 15,-1 0-15,1 0 0,0 0 16,20 0-16,1-21 0,0 0 0,0 22 16,42-44-1,0 1 1,22 21-16,-22-21 0,21 0 15,0 21-15,1-21 0</inkml:trace>
  <inkml:trace contextRef="#ctx0" brushRef="#br0" timeOffset="37856.19">7493 5990 0,'0'0'0,"21"-21"0,-21 0 15,0 0-15,0 0 0,0-1 0,0 1 16,-21 21-16,0 0 0,0 0 15,-1 0-15,1 0 0,0 0 16,-21 21-16,21 1 0,-1-1 0,-20 21 16,21-21-16,-21 22 0,-1-1 0,1-21 15,0 21-15,-1 1 16,22-1-16,-21 0 0,21 1 0,-1-1 0,22-21 16,0 22-16,0-22 0,0 0 15,22 0-15,-1-21 0,0 0 0,21 0 16,1 0-16,-22 0 0,63-42 15,-41 21-15,-1-1 16,-21-20-16,22 21 0,-22 0 0,21-22 16,-21 22-16,0-21 0,1 0 0,-1 20 15,0-20-15,-21 0 0,0-1 16,0 22-16,0-21 0,0 21 0,0 0 16,0 42 15,0 0-31,0 0 0,0 21 0,0-20 15,0 20-15,0 0 0,0-21 16,0 22-16,0-1 0,0-21 0,0 22 16,0-1-16,21-21 0,0 21 15,0-20-15,22-1 0,-22 0 16,21 0-16,1-21 0,20 0 0,-21 0 16,22 0-16,-1 0 0,1 0 0,-1-21 15,1 0-15,-1 0 0,1-1 16,-22-20-16,22 21 0,-43-21 0,21 20 15,-21-20-15,22 0 0,-43-1 0,0 22 16,0-21-16,0 0 0,0-1 16,0 22-16,-21-21 0,21 21 0,-43-1 15,22 22-15,0 0 0,-21 0 16,20 0-16,-20 0 0,0 22 16,21-1-16,-22 21 0,22-21 0,-21 0 15,21 22-15,-1-22 0,1 21 16,0-21-16,21 22 0,0-22 0,0 0 15,0 0-15,0 0 0,21-21 0,0 22 16,1-22-16,-1 0 0,21 0 16,0 0-16,-20 0 0,20 0 0,0-22 15,1 22-15,-22-21 0,21 0 0,-21 0 16,0 21-16,1-21 0,-1 0 0,0-1 16,-21 1-1,0 0-15,0 42 31,-21 0-15,21 1-16,-21-1 0,21 21 0,0 0 16,0-20-16,0 41 0,0-21 0,-22 1 15,22 20-15,0-20 0,0 20 16,0 1-16,0-22 0,0 21 0,0 1 16,0-22-16,0 22 0,0-1 0,0 1 15,0-1-15,0 1 0,0-1 16,22 1-16,-22-1 0,0 1 0,0-1 15,0 1-15,21-1 0,-21 1 0,0-22 16,0 22-16,0-1 0,0-21 16,0 1-16,-21-1 0,21 0 0,-22 1 15,1-22-15,21 0 0,-21 0 16,0-21-16,0 0 0,0 0 16,-1-21-16,1 0 0,0-21 15,21 20-15,-21-20 0,21 0 0,-21-1 16,21 1-16,-21-21 0,21 20 15,0-20-15,0-1 0,0-20 0,0-1 16,0 21-16,0-20 0,21-1 0,0 22 16,0-22-16,0 21 0,0-20 15,1 20-15,-1-20 0,0 20 0,21 1 16,-21-22-16,22 21 0,-22 1 0,21-1 16,-21 22-16,22-21 0,-1 20 15,0 1-15,-20 0 0</inkml:trace>
  <inkml:trace contextRef="#ctx0" brushRef="#br0" timeOffset="38192.39">8890 6075 0,'0'21'0,"0"-42"0,0 63 16,21-42 0,0 0-16,0 0 15,1 0-15,-1-21 0,0 21 16,0-21-16,21 0 0,-20 0 0,20-1 15,-21 1-15,0 0 16,0 0-16,-21 0 0,0 0 0,0-1 16,0 1-16,-21 21 15,0 0 1,0 0-16,0 21 0,-22 1 0,22 20 16,0-21-16,0 0 0,21 22 0,-21-1 15,21-21-15,0 21 0,-21 1 16,21-22-16,0 21 0,0-21 0,0 22 15,0-22-15,21 0 0,0 0 0,-21 0 16,21-21-16,0 22 0,0-22 16,22 0-16,-22 0 0,0 0 15,21-22-15,-20 22 0,20-21 0,0 0 16,1 0-16</inkml:trace>
  <inkml:trace contextRef="#ctx0" brushRef="#br0" timeOffset="38444.99">10604 5927 0,'0'21'32,"0"0"-17,-21 21-15,21-20 0,-21-1 0,0 21 16,0-21-16,21 0 0,0 1 15,-21 20-15,21-21 0,-22 0 0,22 0 16,0 1-16,0-1 0,0 0 16,22-21-1,-1 0-15,0-21 16,0 21-16</inkml:trace>
  <inkml:trace contextRef="#ctx0" brushRef="#br0" timeOffset="38808.05">11261 5948 0,'21'-21'16,"-42"42"-16,63-63 0,-42 20 0,0 1 16,0 0-16,-21 21 15,0 0-15,-1 0 0,-20 0 16,21 0-16,-21 21 0,-1 0 16,22 1-16,-21-1 0,21 0 0,-1 0 15,1 0-15,0 0 0,21 1 0,0-1 16,0 0-16,0 0 15,21-21-15,0 0 0,1 21 0,-1-21 16,21 0-16,0 0 0,-20 0 16,20 0-16,-21 21 0,0-21 15,0 0-15,1 0 0,-1 22 0,-21 20 32,0-21-17,-21-21-15,-1 0 0,1 0 0,0 21 16,-21-21-16,21 0 0,-1 0 0,-20 0 15,21 0-15,0 0 0,0 0 16,-1 0-16,1 0 0,0 0 0,0 0 16,0 0-16,0 0 0,21-21 0,-22 0 15</inkml:trace>
  <inkml:trace contextRef="#ctx0" brushRef="#br0" timeOffset="39017.06">10562 5673 0,'0'0'0,"-21"0"0,0 0 15,21 21 17,21-21-1,0 0-31,0 0 15,0 0 1</inkml:trace>
  <inkml:trace contextRef="#ctx0" brushRef="#br0" timeOffset="41860.22">13060 5884 0,'21'-21'0,"-42"42"0,63-42 15,-21 0-15,0 0 0,1-21 16,20 20-16,-21 1 0,21 0 0,1-21 16,-22 21-16,0-22 0,0 22 15,0 0-15,1-21 0,-1 20 16,-21 1-16,21 0 0,-42 42 31,0 22-31,-1-22 16,1 21-16,21 0 0,-21 22 0,0-22 15,21 22-15,-21-22 0,0 22 16,-1-22-16,22 0 0,-21 22 0,-21-22 16,21 0-16,0 1 0,-22-1 0,22 0 15,0 1-15,-21-1 0,20-21 16,1 22-16,0-22 0,0 0 0,0 0 16,0-21-16,-1 0 15,1-21 1,21 0-16,0 0 0,0-1 0,-21 1 15,21-21-15,-21 21 0,21-22 0,0 1 16,0 21-16,0-21 0,0-1 0,0 1 16,0-22-16,0 22 0,0 0 15,0-1-15,21 22 0,-21-21 0,21 21 16,-21 0-16,0-1 0,21 22 16,1 0-16,-22 22 15,21-1-15,0 21 0,-21 0 0,21-20 16,0 20-16,0 0 0,-21 1 15,22-1-15,-1 0 0,0-21 0,-21 22 16,21-22-16,0 21 0,0-21 0,1 22 16,-22-22-16,21 0 15,21 21-15,-21-42 0,0 22 0,22-1 16,-22-21-16,21 0 0,1 0 0,-1 0 16,0 0-16,1-21 0,20-1 15,-21 1-15,1 0 0,20 0 0,-20 0 16,20-22-16,-21 22 0,1 0 0,-1-21 15,0-1-15,-20 22 0,-1-21 16,0 21-16,0-22 0,-21 22 0,0 0 16,0 0-16,0 0 0,-21 21 15,0 0-15,0 0 16,-1 21-16,1 0 0,21 0 16,-21 0-16,0 1 0,0 20 0,0-21 15,21 0-15,0 22 0,-22-22 0,22 21 16,0-21-16,0 0 0,0 1 15,0 20-15,0-21 0,0 0 0,22-21 16,-1 21-16,0 1 0,0-22 0,21 0 16,-20 0-16,20 0 0,0 0 15,1-22-15,-1 1 0,0 0 0,1 21 16,-1-21-16,21 0 0,-20 0 16,-22-22-16,21 22 0,-21 0 15,1-21-15,-1 20 0,-21-20 0,0 21 0,0-21 16,0 20-16,0-20 0,0 21 15,-21 0-15,-1 0 0,-20-1 16,0 1-16,21 21 0,-22 0 0,1 0 16,0 0-16,-1 0 0,1 0 0,0 21 15,-1 1-15,22-1 0,-21 21 16,21-21-16,-22 0 0,22 22 0,21-1 16,0-21-16,-21 22 0,21-22 0,0 0 15,0 21-15,21-21 0,0 22 16,0-22-16,1 0 0,20 0 0,0 0 15,1 1-15,-1-22 0,21 21 0,-20-21 16,20 0-16,1 0 0,-1 0 16,1 0-16,20-21 0,-41 21 15,20-22-15,1 1 0,-1 0 0,-20 0 16,20 0-16,22-43 16,-43 43-16,-21 0 0,0-21 0,1 20 15,-22 1-15,0-21 0,0 0 16,0 20-16,-22 22 0,1-21 15,0 0-15,0 21 0,-21 0 0,20 0 16,-20 0-16,21 0 0,-21 0 0,20 21 16,1 0-16,-21 1 0,21-1 15,0 0-15,-1 0 0,1 21 16,0-20-16,0-1 0,21 0 0,-21 0 16,21 0-16,0 0 0,0 1 15,0-1-15,0 0 0,21 0 0,0-21 16,0 0-16,0 21 0,1-21 0,-1 0 15,0 0-15,0 0 0,0-21 16,0 21-16,22-21 0,-22 0 0,0 0 16,21 21-16,-20-22 0,-1 1 0,21-21 15,-21 21-15,0 0 0,1-1 16,-22 1-16,21 0 0,-21 0 16,21 0-16,-21 0 0,-21 42 31,0-21-16,21 21-15,-22 0 0,22 0 0,0 0 16,-21 1-16,21-1 0,0 0 16,0 0-16,0 0 0,0 0 15,0 1-15,21-1 0,1-21 0,20 21 16,-21 0-16,21-21 0,1 0 16,-1 21-16,22-21 0,-22 0 0,21 0 15,-20 0-15,-1-21 0,22 21 0,-22-21 16,0 0-16,1 0 0,-1-1 15,0 1-15,-21 0 0,22 0 0,-22 0 16,0 0-16,21-43 0,-42 43 16,22-21-16,-22 20 0,0 1 15,0 0-15,-22 21 0,1-21 16,0 21-16,-21 0 0,21 0 0,-22 0 16,1 0-16,21 21 0,-22-21 15,22 21-15,-21 0 0,21 1 0,0-1 16,-1 0-16,1 21 0,0 1 15,0-22-15,21 0 0,0 0 16,0 21-16,0-20 0,0-1 0,0 0 16,21 0-16,0-21 0,0 21 0,1 0 15,-1-21-15,21 0 0,-21 0 16,0 0-16,1 0 0,20 0 0,-21 0 16,0-21-16,0 0 0,22 0 15,-22 21-15,0-21 0,0-22 0,0 22 16,1 0-16,-1 0 0,0-21 15,0-1-15,-21 1 0,0 0 0,0-1 16,0 1-16,0 0 0,0-1 16,0 1-16,0 0 0,0-1 0,0 22 15,0 0-15,0 0 0,0 0 0,-21 21 16,0 21 0,0 21-1,21-21-15,0 22 0,0-22 0,0 21 16,0 0-16,0 1 15,0-1-15,0 0 0,0-20 0,0 20 16,0 0-16,0-21 0,0 1 0,0 20 16,21-21-16,0 0 0,0 0 15,0 1-15,0-1 0,22 0 0,-22-21 16,21 0-16,1 0 0,20 0 0,-21 0 16,1 0-16,-1 0 0,0 0 15,1-21-15,-1 0 0,0 21 0,-20-22 16,20 1-16,-21 0 0,0 0 0,0-21 15,1 20-15,-1 1 0,-21-21 16,0 21-16,0 0 0,0-22 16,0 22-16,0 0 0,-21 21 15,-1 0-15,1 0 0,0 0 16,0 0-16,0 0 0,21 21 0,-21 0 16,-1 0-16,1 1 0,0-1 15,21 21-15,0-21 0,0 0 0,0 1 16,0-1-16,0 0 0,0 0 0,0 0 15,21-21-15,0 21 0,1 1 16,-1-22-16,21 0 0,-21 21 0,22-21 16,-22 0-16,21 0 0,0 0 0,64 0 15,-42 0-15,-1 0 16,-20 0-16,20-21 0,1-1 16,63-20-16,-64 21 0,-21 0 15,22 0-15,-22-1 0,1 1 16,-1 0-16,0 0 0,-21 0 0,1 0 15,-22-1-15,0 1 0,0 0 16,-22 0-16,1 21 0,0 0 16,0-21-16,-21 21 0,20 0 0,-20 0 15,21 0-15,-21 0 0,-1 0 16,22 21-16,-21-21 0,21 21 0,-22 0 16,22 0-16,-21 1 0,21-1 15,-1 0-15,1 21 0,21-21 0,-21 1 16,21-1-16,0 0 15,0 0-15,0 0 0,0 0 16,21-21-16,0 0 0,1 22 0,-1-22 16,0 0-16,21 0 0,-21 0 15,1 0-15,20 0 0,-21 0 0,0-22 16,22 1-16,-22 21 0,21-21 0,-21 0 16,0 0-16,22-22 0,-22 22 15,0-21-15,21 0 0,-20-1 0,-1 1 16,-21 0-16,21-22 0,0 22 15,0-64-15,-21 64 0,0-1 16,21 1-16,-21 21 0,0-22 0,0 22 16,-21 21 15,21 21-31,-21 1 0,0 20 0,21-21 16,-21 21-16,21 1 0,0-1 15,-21 0-15,-1 1 0,22 41 16,0-41-16,-21-1 0,21 0 15,0 1-15,0-22 0,0 42 16,0-41-16,0-1 0,21 0 0,1 0 16,-1 0-16,0-21 15,0 0-15,0 0 0,0 0 0,1 0 16,-1 0-16,0 0 16,0 0-16,0 0 0,0 0 15,1-21-15,-1 0 0,0 0 16</inkml:trace>
  <inkml:trace contextRef="#ctx0" brushRef="#br0" timeOffset="42119.59">18627 6181 0,'0'0'0,"-64"21"15,64 0 1,21-21 31,0 0-47,1 0 16,-22-21-1,21 21-15,-21-21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21:06.1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7768 0,'21'0'31,"1"0"-31,-1-21 15</inkml:trace>
  <inkml:trace contextRef="#ctx0" brushRef="#br0" timeOffset="1343.34">1418 8848 0,'21'-21'31,"0"-1"-31,1 1 0,-1 0 16,-21 0-16,21 0 0,0 0 0,-21-1 15,0-20-15,0 21 0,0 0 16,0 0-16,0-22 0,0 22 0,-21 0 15,-21 21-15,20-21 0,1 21 16,-21 0-16,0 0 0,20 0 16,-20 21-16,0-21 0,-1 21 0,1 0 15,21 22-15,-21-22 0,20 21 16,1 0-16,0 1 0,0-1 0,21-21 16,0 22-16,0-1 0,0-21 15,0 0-15,0 0 0,0 1 16,21-22-16,0 0 0,22 0 15,-1 0-15,0 0 0,22-22 16,-22 1-16,22 0 0,-1-21 0,-21 21 16,22-22-16,-22 1 0,1 21 15,-22-22-15,21 22 0,-21 0 0,0 0 16,-21 0-16,22 0 0,-22-1 16,0 1-16,0 0 15,-22 21 1,1 21-16,21 0 15,-21 1-15,21-1 0,0 0 0,0 21 16,0 1-16,-21-1 16,21 21-16,0-20 0,-21 41 0,21-20 15,0-1-15,0 22 0,0-21 16,0 20-16,0 1 0,-21 0 0,21-1 16,0 1-16,0 0 0,-22-1 15,22 1-15,0-22 0,0 22 0,0-21 16,0 20-16,0-20 0,0 20 15,0-20-15,0-1 0,-21 1 0,0-1 16,0 1-16,0-1 0,0-20 16,-1-1-16,-20-21 0,21 0 0,-21 1 15,-1-22-15,1 0 0,0-22 16,-1 1-16,1-21 0,-22 0 16,22-1-16,-21-20 0,20-22 0,-20 22 15,20-22-15,1 21 0,0-20 16,-1 20-16,22-20 0,0 20 15,21 1-15,0-22 0,0 21 0,0 1 16,0-1-16,21 22 0,0-21 16,22 20-16,-22-20 0,21 20 0,-21 1 15,22 0-15,-1-22 0,22 22 16,-22 0-16,21-1 0,1 1 16,-1 0-16,1-1 0,-1 22 15,1-21-15</inkml:trace>
  <inkml:trace contextRef="#ctx0" brushRef="#br0" timeOffset="1966.98">1799 8848 0,'21'-21'32,"0"21"-32,-21-22 15,22 1-15,-1 0 0,0 0 0,0 0 16,0 0-16,0-1 0,-21-20 15,22 21-15,-1 0 0,0 0 0,-21-22 16,0 22-16,0 0 16,0 0-16,-21 21 15,0 0 1,-1 21-16,1 0 0,-21 0 0,21 0 16,0 1-16,-1 20 0,1 0 15,0 1-15,0-1 0,21 0 0,0 1 16,0-1-16,0 0 0,0 1 15,0-1-15,0-21 0,21 0 16,0 0-16,22 1 0,-22-22 0,0 0 16,0 0-16,21 0 0,-20 0 15,-1 0-15,21-22 0,0 1 0,-20 0 16,20 0-16,0-21 0,1-1 16,-1 1-16,-21 0 0,21-1 15,1-20-15,-1 20 0,-21-20 0,22-1 16,-22 22-16,21-21 0,-21-1 15,0 22-15,1-22 0,-1 22 16,0 0-16,-21-1 0,0 22 0,0 0 16,0 0-16,0 0 0,-21 42 15,21 0 1,-21 0-16,-1 21 0,22 1 16,-21-1-16,21 0 0,0 22 0,0-22 15,-21 22-15,21-22 0,-21 0 16,21 22-16,0-22 0,0 1 0,0-1 15,0 0-15,0 1 0,0-22 16,0 21-16,0-21 0,21 0 16,0 1-16,0-22 0,1 0 15,-1 0-15,0 0 16,0-22-16,0 1 0,-21 0 0,21-21 16,1 21-16,-1-22 0,-21 22 15</inkml:trace>
  <inkml:trace contextRef="#ctx0" brushRef="#br0" timeOffset="2175.86">2498 8467 0,'0'0'0,"-22"0"0,-41 21 31,42-21-31,21 21 0,21-21 31,21 0-31,-21 0 0,22 0 0,-1-21 16,0 0-16,1 21 0,-1-21 16,22-1-16,-22 1 0,0 0 15,22-21-15,-22 21 0</inkml:trace>
  <inkml:trace contextRef="#ctx0" brushRef="#br0" timeOffset="2435.48">3133 8192 0,'0'0'0,"-22"0"0,-20 0 31,63 0-15,0 0-16,1 0 0,20 0 0,0 0 16,-21 0-16,22 0 0,-1-22 15,0 22-15,1 0 0,-1-21 16,0 21-16,1 0 0,-1 0 15,-21 0-15,0 0 0,1 0 0,-44 0 47,1 0-47,0 0 16</inkml:trace>
  <inkml:trace contextRef="#ctx0" brushRef="#br0" timeOffset="2655.51">3492 8149 0,'-21'21'0,"42"-42"0,-63 64 0,21-43 16,21 21-16,-21 0 0,0 0 0,21 0 15,-22 22-15,22-22 0,0 21 16,-21 0-16,21-20 0,-21 20 16,21 0-16,-21 1 0,21-1 15,0 0-15,0 1 0,-21-1 0,21 0 16,0 1-16,-21-22 0,21 21 16,0-21-16,0 22 0,0-22 0,0 0 15,0 0-15,21-21 47,0-21-47,0 0 0,0 0 16,0-1-16</inkml:trace>
  <inkml:trace contextRef="#ctx0" brushRef="#br0" timeOffset="2879.39">3641 8636 0,'0'42'46,"0"1"-46,0-22 16,0 0-16,0 0 0,-22 22 0,22-22 16,0 21-16,0-21 0,0 0 15,0 1-15,0-1 0,0 0 0,0 0 16,0 0-16,0-42 31,22 0-31,-22 0 16,0 0-16,21-1 15,0-20-15,-21 21 0</inkml:trace>
  <inkml:trace contextRef="#ctx0" brushRef="#br0" timeOffset="3040.01">3746 8488 0,'0'0'0,"-21"-21"0,0 21 16,0-21-16,0 21 15,42 0 32,0 0-31,0 0-16,0-22 0,1 22 0</inkml:trace>
  <inkml:trace contextRef="#ctx0" brushRef="#br0" timeOffset="3303.59">4212 8170 0,'-21'0'16,"0"22"0,0-1-16,21 0 0,-22 0 0,22 0 15,-21 22-15,21-1 0,0 0 16,-21-21-16,0 22 0,21-1 16,-21 0-16,21 1 0,0-1 0,0 0 15,0 1-15,0-1 0,0 0 16,0-20-16,0-1 0,0 21 0,0-21 15,0 0-15,21-21 16,0 0-16,0 0 0,0 0 16,1 0-16,-22-21 0,21 0 15,-21 0-15</inkml:trace>
  <inkml:trace contextRef="#ctx0" brushRef="#br0" timeOffset="3707.44">4022 8636 0,'-22'-21'0,"44"42"0,-65-42 0,22 21 15,0 0-15,-21 0 16,42-21 0,21 21-16,21 0 15,-21-21-15,22 21 0,-1-22 16,0 22-16,1-21 0,20 21 0,-21-21 16,22 0-16,-22 0 0,64-22 15,-42 22-15,-43 0 0,21-21 16,0 21-16,-20-22 0,-1 22 15,0-21-15,-21 21 0,0-1 16,0 1-16,0 0 0,0 0 0,-21 21 16,0 0-1,-1 0-15,22 21 0,-21 0 16,0 0-16,21 22 0,-21-1 16,21 0-16,-21 1 0,21 20 0,-21-20 15,21-1-15,0 0 0,-22 22 16,22-22-16,-21 0 0,21 1 0,0-1 15,0 0-15,0-20 0,0 20 0,0-21 16,0 0-16,0 0 16,0 1-16,0-1 0,21-21 15,1 0-15,-1 0 0,21-21 16,-21-1-16,0 1 16,1 0-16,-1-21 0</inkml:trace>
  <inkml:trace contextRef="#ctx0" brushRef="#br0" timeOffset="4063.16">4784 8657 0,'0'0'0,"21"0"47,0 0-47,0 0 16,21 0-16,-20 0 0,-1 0 15,0 0-15,21 0 0,-21 0 0,1 0 16,-1-21-16,0 21 0,0-21 15,0 0-15,-21 0 0,21-1 16,-21 1-16,0 0 0,0 0 16,0 0-1,-21 21-15,0 0 0,0 0 0,0 0 16,0 21-16,-1 0 0,1 0 16,-21 0-16,21 1 0,0-1 0,-1 0 15,1 0-15,21 21 0,0-20 0,-21 20 16,21-21-16,0 21 0,0-20 15,0-1-15,0 21 0,0-21 0,0 0 16,21 1-16,0-1 16,1-21-16,-1 0 0,21 0 15,-21 0-15,22 0 0,-1-21 0,0-1 16,1 22-16</inkml:trace>
  <inkml:trace contextRef="#ctx0" brushRef="#br0" timeOffset="4323.63">6159 8297 0,'0'0'16,"0"-21"-16,0 0 0,-21 0 0,0 21 15,0 0-15,0 0 0,0 0 16,-1 21-16,-20 0 16,21 0-16,0 1 0,0 20 0,-1 0 15,1 1-15,0-1 0,0 0 16,0 1-16,21-1 0,0 0 0,0 1 15,0-1-15,0 0 0,0-21 0,0 22 16,0-22-16,21 0 0,0 0 16,0 0-16,0 1 0,22-22 0,-22 0 15,21 0-15,1 0 0,-22-22 16,21 1-16,0 21 0,-20-21 0</inkml:trace>
  <inkml:trace contextRef="#ctx0" brushRef="#br0" timeOffset="4583.57">6519 8319 0,'0'0'0,"0"-43"0,0 22 16,0 0-16,0 0 15,21 21-15,1-21 0,-1 21 16,21 0-16,-21 0 0,22 0 0,-1 21 16,0 0-16,22 0 0,-22 0 15,0 22-15,1-1 0,-1 0 0,0 1 16,1-1-16,-22 0 0,0 22 0,0-22 15,-21 22-15,0-22 0,0 21 16,0-20-16,-21-1 0,0 0 16,0 1-16,-22-22 0,22 0 0,-21 0 15,21 0-15,0 1 0,-1-22 16,1 0-16,0 0 0,21-22 16,0 1-16</inkml:trace>
  <inkml:trace contextRef="#ctx0" brushRef="#br0" timeOffset="5183.56">8530 8615 0,'0'0'0,"-42"21"0,-1-21 0,1 0 16,-21 21-16,20-21 0,1 0 15,0 0-15,-22 0 0,22 0 0,-1 0 16,-20 0-16,42 0 0,42 0 31,0 0-31,21 0 0,1 0 0,-1 0 16,22 0-16,-1 0 0,22 0 0,-1 0 15,1 0-15,21 0 16,0 0-16,-22 0 0,22 0 0,-21 0 16,21-21-16,-43 0 0,1 21 0,-1 0 15,-20-21-15,-22 21 0,21-21 16,-21 21-16,-21-22 0,0 1 16,-21 0-16,0 21 15,0-21-15,-22 21 0,22-21 0,0 0 16,-21 21-16,21 0 0,-1-22 0,1 22 15,0 0-15,21-21 16,21 21 15,0 0-31,1 0 0,-1 0 16,21 0-16,-21 21 0,0-21 0,-21 22 16,22-1-16,-1 0 0,-21 0 15,0 0-15,0 0 0,0 1 0,0 20 16,0-21-16,-21 0 0,-1 0 0,1 22 15,0-22-15,-21 0 16,21 0-16,-1 0 0,1 1 0,0-1 0,0-21 16,21 21-16</inkml:trace>
  <inkml:trace contextRef="#ctx0" brushRef="#br0" timeOffset="5747.23">10541 8319 0,'0'0'0,"-21"0"0,21-22 16,21 1-1,-21 0-15,21 0 0,21-21 16,-20 20-16,-1 1 0,0-21 0,21 21 16,-21-22-16,1 22 0,-22-21 0,0 21 15,0 0-15,0-1 0,0 1 16,-22 21-1,1 21 1,0 1-16,0-1 0,21 21 16,0 0-16,0 1 0,-21-1 0,21 22 15,0-22-15,-21 21 0,21-20 16,0-1-16,0 0 0,0 22 0,0-22 16,0 1-16,0-1 0,0 0 0,-22 1 15,22 20-15,0-42 0,0 22 16,0-1-16,0-21 0,-21 21 0,21-20 15,-21-1-15,0-21 0,21 21 16,-21-21-16,0 0 0,-1 0 16,1 0-16,-21 0 0,21 0 0,-22-21 15,22 0-15,-21-1 0,0 1 16,20 0-16,1 0 0,0 0 0,21-22 0,0 22 16,0 0-16,0-21 0,0 21 15,21-1-15,0-20 0,1 0 16,20 21-16,0-22 0,1 1 0,20 0 15</inkml:trace>
  <inkml:trace contextRef="#ctx0" brushRef="#br0" timeOffset="5995.16">11218 8043 0,'0'0'16,"21"-21"-16,1 0 0,-1 21 0,-21-21 16,0 42 15,0 0-31,-21 22 0,21-22 15,-22 21-15,1 0 0,0 22 0,0-22 16,21 1-16,-21-1 0,-22 0 16,22 22-16,0-22 0,0 0 0,0 1 15,0-1-15,21 0 0,0 1 0,0-1 16,0-21-16,0 0 0,0 1 16,0-1-16,0 0 0,21-21 0,0 0 15,0 0-15,0-21 16,-21 0-16,0-1 0</inkml:trace>
  <inkml:trace contextRef="#ctx0" brushRef="#br0" timeOffset="6171.1">10943 8573 0,'0'0'0,"0"-22"16,-21 22-16,21-21 15,21 21-15,0 0 16,0 0-16,1 0 0,20-21 15,-21 21-15,43 0 0,-22 0 0,0-21 16,22 21-16,-22 0 0,22-21 16,-1 21-16,-21-21 0,22 21 0,-1-22 15</inkml:trace>
  <inkml:trace contextRef="#ctx0" brushRef="#br0" timeOffset="6403.6">12446 8340 0,'21'0'16,"-21"21"0,0 0-16,0 0 15,0 0-15,0 1 0,0-1 0,0 0 16,-21 0-16,21 0 0,-21 22 16,21-22-16,0 0 0,0 0 15,-21 0-15,21 0 0,0 1 0,0-1 16,0 0-16,21-21 15,0 0 1,0 0-16,0 0 0,0 0 0,1-21 16</inkml:trace>
  <inkml:trace contextRef="#ctx0" brushRef="#br0" timeOffset="6735.26">13039 8382 0,'0'0'0,"42"-21"15,-21 0-15,21 0 0,-42-1 0,0 1 16,-21 21-1,0 0-15,-21 21 16,-1-21-16,22 22 0,-21-1 0,0 0 16,20-21-16,-20 21 0,21 0 15,21 0-15,0 1 0,0-1 16,0 0-16,0 0 0,21 0 16,0-21-16,0 21 0,22-21 15,-1 22-15,0-22 0,1 21 0,-1 0 16,0-21-16,1 21 0,-22-21 0,0 21 15,0-21-15,0 21 0,-21 1 16,0-1-16,-21 0 16,-21-21-16,21 0 0,-22 0 0,1 0 15,0 0-15,-1 0 16,22 0-16,-21 0 0,0 0 0,20 0 0,1 0 16,0 0-16,0-21 0,0 0 15,0-1-15,21 1 16,-22 0-16</inkml:trace>
  <inkml:trace contextRef="#ctx0" brushRef="#br0" timeOffset="6903.25">12488 8001 0,'0'0'0,"0"-21"16,-21 0-16,21 0 15,0 42 32,0 0-47,0 0 16</inkml:trace>
  <inkml:trace contextRef="#ctx0" brushRef="#br0" timeOffset="8663.67">13991 8192 0,'0'0'15,"0"-22"-15,21 1 0,-21 0 0,0 0 16,21 0-16,1-22 16,-22 22-16,0 0 0,21 21 0,-21-21 15,0 42 1,0 0-16,0 22 0,-21-22 16,21 21-16,-22 0 15,1 1-15,21-1 0,-21 0 0,0 22 16,0-22-16,0 1 0,21-1 0,-22 0 15,1 1-15,21-1 0,0 0 16,0-21-16,0 22 0,0-22 0,0 21 16,0-21-16,21 1 0,1-22 0,-1 21 15,0-21-15,21 0 0,-21 0 16,22 0-16,-1-21 0,0-1 0,-20 1 16,20-21-16,0 21 0,1-22 15,-1 1-15,0 0 0,1-1 0,-22 1 16,21-21-16,-21 20 0,22-20 0,-22-1 15,0 1-15,0 20 16,-21-20-16,0 21 0,21-1 0,-21 22 16,0 0-16,0 0 0,0 0 0,0-1 15,0 44 1,0-1-16,-21 0 0,21 0 16,0 21-16,-21 1 0,0-1 15,21 0-15,-21 1 0,21 20 0,0-20 16,-22-1-16,22 0 0,0 1 0,0-1 15,0 0-15,0-21 0,0 1 16,0 20-16,0-21 0,22 0 16,-22 0-16,21-21 0,0 22 0,0-22 15,0 0-15,0 0 0,22 0 16,-22 0-16,0 0 0,21-22 0,-20 1 16,20 21-16,0-21 0,1-21 0,-1 21 15,-21-1-15,21 1 0,1-21 16,-22 21-16,42-43 0,-63 43 15,0 0-15,0 0 0,0 0 16,-21 21 0,0 0-16,0 0 0,0 21 0,0 0 15,-1 0-15,1-21 16,21 21-16,0 0 0,0 22 0,0-22 16,0 0-16,21 0 0,1 0 0,-1 1 15,0-1-15,0 0 0,0 0 16,0 0-16,1-21 0,-1 21 0,0 1 15,-42-22 17,0 0-32,-1-22 0,1 1 15,-21 21-15,21-21 0,0 0 16,-1 21-16,1-21 0,0 21 0,0 0 16,0 0-16,0 0 0,-1 0 15,1 0-15,21 21 16,0 0-16,21 0 15,1 0-15,-1 1 16,21-22-16,0 21 0,1 0 16,-1 0-16,0-21 0,22 21 0,-22-21 15,22 0-15,-1 0 0,1 0 16,-1 0-16,-20 0 0,20 0 0,1-21 16,-22 0-16,21 0 0,-20 0 0,-1-1 15,0 1-15,1-21 0,-22 21 16,0-22-16,0 22 0,0-21 0,-21 21 15,22-22-15,-22 22 0,0 0 16,0 0-16,0 0 0,-22 0 16,1 21-16,0 0 0,0 0 0,0 0 15,-22 0-15,22 0 0,0 21 0,-21-21 16,21 42-16,-1-21 0,1 0 16,0 1-16,0 20 0,21-21 0,0 21 15,0-20-15,0-1 0,0 21 16,0-21-16,21 0 0,0 22 0,22-22 15,-22 0-15,21 0 0,0 0 16,1 1-16,-1-22 0,22 0 16,-1 21-16,1-21 0,20 0 0,-20 0 15,20 0-15,-20-21 0,21-1 0,-22 22 16,22-21-16,-43 0 0,22 0 16,-1 0-16,-21-22 0,1 22 0,-22 0 15,0 0-15,0 0 0,0-22 16,-21 22-16,0 0 0,0 0 0,0 0 15,0 0-15,-21-1 0,0 1 0,0 0 16,0 21-16,-22-21 0,22 21 16,-21 0-16,21 0 0,-22 0 0,1 0 15,21 0-15,-21 21 0,20 0 16,-20 0-16,21 1 0,0-1 0,-22 0 16,43 21-16,0-21 0,0 1 0,0-1 15,0 21-15,0-21 16,0 0-16,43 1 0,-22-1 0,0 0 15,0-21-15,22 21 0,-22-21 0,21 0 16,-21 0-16,0 0 0,22 0 16,-22-21-16,21 0 0,-21 0 0,1-1 15,-1 1-15,21-21 0,-21 21 16,0-22-16,1 1 0,-1-21 0,0-1 16,-21 22-16,21-43 0,0 22 0,0-1 15,1 1-15,-22-1 0,21 1 16,0 20-16,-21 1 0,0 0 0,0 20 15,0 1-15,0 0 0,0 42 32,-21 0-32,0 22 0,-1-1 15,1 0-15,0 22 0,0-1 16,0 1-16,0-1 0,-1-20 0,22 20 16,0 1-16,0-22 0,0 0 0,-21 1 15,21-1-15,0 0 0,0-20 16,0-1-16,0 0 0,21 0 0,1 0 15,-1-21-15,0 0 0,0 0 0,0 0 16,22 0-16,-1 0 16,0-21-16,1 0 0,-1 0 0</inkml:trace>
  <inkml:trace contextRef="#ctx0" brushRef="#br0" timeOffset="8923.5">18605 7768 0,'0'0'0,"0"-21"0,0-21 32,-21 42-32,0 21 0,0 0 0,0 0 15,-22 22-15,22-1 0,0 0 16,-21 22-16,21-1 0,-1 1 0,-20-1 16,21 1-16,0-1 0,0-20 15,-1 20-15,1-21 0,0 1 16,0-1-16,0-21 0,21 22 0,-21-22 15,21 0-15,0 0 0,21 0 16,0-21-16,0 0 16,21 0-16,-20 0 0,20-21 0,0 0 15,1 0-15</inkml:trace>
  <inkml:trace contextRef="#ctx0" brushRef="#br0" timeOffset="9254.83">18859 8192 0,'0'0'0,"0"-22"0,0 1 0,0 0 0,-21 21 15,0 0-15,0 21 16,-21 0-16,20 1 16,1-1-16,-21 0 0,21 21 0,0-21 15,-22 43-15,43-22 0,0-21 16,0 22-16,0-22 0,0 0 16,21 0-16,1 0 0,-1 1 0,0-1 15,0 0-15,0-21 0,22 0 16,-22 0-16,21 0 0,0 0 0,1 0 15,-22 0-15,21 0 0,-21-21 0,22 0 16,-22-1-16,0 1 0,0-21 16,0 21-16,-21-22 0,0 22 0,0 0 15,0-21-15,0 21 0,-21-1 16,0 1-16,0 21 0,0-21 16,0 21-16,-22 0 0,1 0 0,21 0 15,-22 0-15,22 0 0,0 0 0,0 0 16,0 0-16,0-21 0,21 0 15</inkml:trace>
  <inkml:trace contextRef="#ctx0" brushRef="#br0" timeOffset="9426.73">18034 7959 0,'0'0'0,"0"-21"15,21-1-15,0 22 16,22 0-16,-22 0 0,21-21 16,0 21-16,1-21 0,-1 21 15,0-21-15,1 21 0</inkml:trace>
  <inkml:trace contextRef="#ctx0" brushRef="#br0" timeOffset="10155.36">20024 7832 0,'0'0'0,"-22"21"0,-20 0 31,63-21-16,0 0-15,1-21 0,20 21 16,0-21-16,1 0 0,-1-1 0,21 1 16,-20 0-16,-1 0 15,22 0-15,-22-22 0,0 1 0,1 0 0,-22-1 16,21 1-16,-21 0 16,0-22-16,1 22 0,-1 21 0,-21-43 15,0 43-15,0 0 16,-21 21-16,-1 0 0,1 21 15,0 0-15,-21 0 0,21 22 0,-22-1 16,22 0-16,-21 22 0,21-22 16,-22 22-16,22-1 0,-21 22 0,21-22 15,-22 43-15,22-21 0,-21 0 16,21 20-16,-22 1 0,22 0 16,-21 0-16,-22 127 0,22-106 0,0-21 15,-1 21-15,1-22 0,0 22 16,-1-21-16,1 21 0,0-21 15,20 0-15,-20 0 0,21-22 0,0 22 16,0-42-16,21 20 0,0-20 0,0-1 16,0-20-16,0-1 0,0-21 15,21 0-15,0 1 0,0-22 0,0 0 16,0 0-16,22-22 0,-1 22 0,0-42 16,1 21-16,-1-21 0,0-1 15,22 1-15,-22-22 0,22 22 0,-22-21 16,22-22-16,-22 21 0,21-20 0,-20-1 15,-1-21-15,-21 22 0,0-1 16,-21 0-16,0 1 0,0-22 16,-21 21-16,0 22 0,0-22 0,-21 21 15,-43-63-15,21 85 16,22-21-16,0 41 0,-1-20 0,1 21 16,0 0-16,21 0 0,-1-1 0,1 1 15,21 0 1,0 0-16,21 21 15,1 0-15,-1-21 0,0 21 0,0-21 16,21 21-16,-20 0 0,20-22 16</inkml:trace>
  <inkml:trace contextRef="#ctx0" brushRef="#br0" timeOffset="10528.14">20341 8192 0,'-21'-22'0,"42"44"0,-63-44 15,42 1-15,0 0 0,-21 0 16,21 0-16,0 0 0,0-1 16,0 1-16,0 0 15,21 21-15,0-21 0,21 21 0,-21-21 16,22 21-16,-1 0 0,-21 0 16,22 0-16,-1 21 0,-21 0 0,21 0 15,-20 0-15,20 22 0,-21-22 16,-21 0-16,21 21 0,-21-20 15,0-1-15,0 0 0,0 21 0,-21-21 16,21 1-16,-21-22 16,0 0-16,0 0 15,-1 0 1,22-22-16,0 1 16,0 0-16,0 0 0,22 0 0,-22-22 15,21 22-15,0 0 0,0 0 16,-21-21-16,21 20 0,0 1 15,1 0-15,-1 0 0,0 0 0,0 0 16,21 21-16,-20-22 0,-1 1 16</inkml:trace>
  <inkml:trace contextRef="#ctx0" brushRef="#br0" timeOffset="11116.09">21145 7938 0,'0'0'15,"0"21"-15,-21-21 0,21 21 16,-21-21-16,42 0 31,0 0-15,1 0-16,-1-21 15,0 0-15,0 21 0,0-22 0,0 1 16,1 0-16,-1 21 0,-21-21 16,21 21-16,-21-21 0,-21 21 31,0 0-31,-22 0 0,22 21 0,0 0 15,0 0-15,0 0 0,-22 1 16,22-1-16,0 21 0,0-21 0,21 22 16,-21-22-16,21 0 0,0 0 15,0 21-15,0-20 0,0-1 16,0 0-16,21-21 0,0 0 0,0 21 16,0-21-16,22 0 0,-22 0 15,21 0-15,0 0 0,1-21 16,-22 0-16,21 0 0,1-1 15,-1 1-15,0-21 0,1 0 0,-1-1 16,-21 1-16,21 0 0,1-1 0,-1 1 16,0 0-16,22-64 15,-43 63-15,0 1 0,0 21 0,-21-21 16,0 20-16,0 1 0,0 0 16,-21 42-1,0 0-15,21 1 16,-42 20-16,21-21 0,-1 21 0,1 1 15,0-1-15,0 0 0,0 1 0,0-1 16,-1 0-16,1 1 16,0 20-16,0-20 0,21-1 0,-21-21 15,21 21-15,0-20 0,0 20 16,0-21-16,0 0 0,21 0 16,21-21-16,-21 0 0,1 0 15,-1 0-15,0-21 0,0 0 16,-21 0-16,21 0 0</inkml:trace>
  <inkml:trace contextRef="#ctx0" brushRef="#br0" timeOffset="11279.57">21653 7916 0,'0'0'0,"-21"0"0,0 0 16,42 0 15,22 0-31,-22 0 0,21 0 15,0 0-15,-20 0 0,20 0 0,0-21 16,1 21-16,20 0 0,-21-21 16</inkml:trace>
  <inkml:trace contextRef="#ctx0" brushRef="#br0" timeOffset="11506.99">22331 7832 0,'-21'0'31,"-1"0"-31,1 0 0,0 21 0,0 0 15,0-21-15,0 21 0,-1 22 16,1-22-16,0 42 16,0-42-16,0 1 0,21 20 0,-21-21 15,21 21-15,0-20 0,0-1 16,0 0-16,0 0 0,0 0 0,21 0 16,0-21-16,21 22 0,-21-22 0,1 0 15,20 0-15,0 0 0,1 0 16,-1 0-16,0 0 0,1-22 0,-1 1 15,0 0-15,1-21 0</inkml:trace>
  <inkml:trace contextRef="#ctx0" brushRef="#br0" timeOffset="11931.59">22945 7662 0,'0'0'0,"0"-21"0,0 0 0,0-21 16,0 21-16,-22 21 15,1 21 1,0 0-16,0 0 0,0 0 15,0 0-15,-1 22 0,1-22 0,21 21 16,-21 1-16,0 20 0,0 1 16,21-22-16,0 0 0,-21 1 15,21-22-15,-22 21 0,22 0 16,0-20-16,0-1 0,0 0 16,0 0-16,0 0 0,-21-21 0,21-21 31,0 0-16,0 0-15,0 0 0,0-1 0,21-20 16,1 0-16,-1-1 0,0 22 16,0-21-16,21 0 0,1-1 0,-1 1 15,0 21-15,1 0 0,-1-1 0,0 1 16,1 21-16,-1 0 0,0 0 16,1 0-16,-22 21 0,0 1 0,0-1 15,0 21-15,-21 0 16,0 1-16,0-1 0,0 22 0,0-22 15,0 0-15,-21 1 0,0-1 0,0 0 16,-21-21-16,20 1 0,-20 20 16,0-21-16,-1-21 0,1 21 0,0 0 15,-22-21-15,22 0 0,-22 0 0</inkml:trace>
  <inkml:trace contextRef="#ctx0" brushRef="#br0" timeOffset="12671.37">6202 9948 0,'0'0'0,"0"-21"0,-21 0 0,21 0 0,0 0 0,-22 0 16,22-1-16,-21 22 0,0 0 31,0 22-31,21 20 0,0-21 16,-21 21-16,0 1 0,21 20 16,-22-20-16,22-1 0,-21 21 0,0-20 15,21 20-15,-21-20 0,0-1 0,0 21 16,21-41-16,0 20 0,0-21 15,0 21-15,-22-42 0,22 22 0,0-1 16,-21-21-16,21-21 16,-21-1-16,0 1 15</inkml:trace>
  <inkml:trace contextRef="#ctx0" brushRef="#br0" timeOffset="13267.36">5461 10266 0,'0'0'0,"-21"0"31,42 0-31,0 0 0,21 0 0,-20 0 16,20 0-16,0 0 0,1 0 15,-1 0-15,21 0 0,-20-21 0,20 21 16,1-21-16,-22-1 0,22 22 16,-22-21-16,0 0 0,22 0 0,-22 0 15,-21 0-15,22-1 0,-1 1 16,-21 0-16,0 0 0,0 0 15,-21-22-15,0 22 0,0 0 0,0 0 16,0 0-16,0 0 0,0-1 16,0 44-1,-21-1-15,21 0 0,0 0 16,0 21-16,-21 1 0,21-1 0,0 0 16,0 1-16,0-1 0,0 0 15,-21 1-15,21-1 0,-21 22 0,21-43 16,-21 21-16,21 0 0,0-20 0,0-1 15,0 0-15,-22 0 0,22 0 16,-21-42 0,21 0-1,0 0-15,0 0 0,0-1 16,0-20-16,0 21 0,0-21 0,21 20 16,1-20-16,-1 21 0,0 0 15,0-22-15,0 22 0,22 0 0,-22 0 16,21 21-16,0 0 0,1 0 0,-22 0 15,21 0-15,-21 0 0,1 0 16,-1 21-16,0 0 0,-21 0 0,21 1 16,-21-1-16,0 0 15,0 0-15,0 21 0,0-20 0,-21-1 16,0 0-16,0 21 0,21-21 0,-22 1 16,1-1-16,21 0 0,-21-21 15,21 21-15,0-42 16,0 0-1,0 0-15,0-1 0,0-20 16,21 21-16</inkml:trace>
  <inkml:trace contextRef="#ctx0" brushRef="#br0" timeOffset="13619.18">6964 10245 0,'42'21'31,"-21"-21"-31,0 0 0,1 0 0,-1 0 16,-21-21-16,21 21 0,0-21 16,21-1-16,-20 22 0,-1-21 0,0 0 15,0 21-15,-21-21 0,21 0 16,-21 0-16,21-1 0,-21 1 0,0 0 16,-21 21-1,0 0-15,0 0 16,0 21-16,0 0 0,-1 1 15,1-1-15,0 21 0,0-21 16,0 22-16,21-1 0,0-21 0,-21 21 16,21 1-16,0-22 0,0 0 15,0 21-15,0-20 0,21-1 16,0 0-16,0-21 0,0 0 16,22 0-16,-22 0 0,21 0 0,-21 0 15,22-21-15,-1 0 0,21-1 16,-20 1-16,20-21 0,1 21 0</inkml:trace>
  <inkml:trace contextRef="#ctx0" brushRef="#br0" timeOffset="13911.01">8699 9694 0,'0'0'0,"22"-21"0,-22 0 0,0 0 15,-22 21 1,1 0-16,0 21 15,0 0-15,0 22 0,0-22 0,-1 21 16,-20 0-16,21 1 0,21-1 16,-21 0-16,0 22 0,-1-22 0,1 1 15,0-1-15,21 0 0,0 1 0,-21-1 16,21 0-16,0 1 0,0-22 16,0 21-16,0-21 0,0 0 15,21 1-15,0-22 16,0 0-16,1 0 0,-1 0 0,0-22 15,0 22-15,0-21 0,0 0 16,1 0-16,-22 0 0,0 0 16,0-22-16,0 22 0</inkml:trace>
  <inkml:trace contextRef="#ctx0" brushRef="#br0" timeOffset="14238.83">8488 10160 0,'0'0'0,"-21"0"0,-1 0 0,44 0 46,20 0-30,-21 0-16,21 0 0,1 0 16,-1 0-16,0-21 0,1 0 0,-1 21 15,0-21-15,1 21 0,-1-22 0,0 22 16,-20-21-16,20 0 0,-21 21 16,0 0-16,0-21 0,1 21 0,-1 0 15,-21 21 1,0 0-16,0 0 15,-21-21-15,-1 43 0,22-22 0,-21 0 16,21 0-16,0 0 0,-21 1 16,21-1-16,-21 21 0,21-21 0,-21 0 15,21 1-15,0-1 16,0 0 0,0-42-1,21 0-15,0 21 0,0-22 16,0 1-16</inkml:trace>
  <inkml:trace contextRef="#ctx0" brushRef="#br0" timeOffset="14400.73">9229 9906 0,'0'0'0,"0"-21"0,0 0 0,0 0 16,-22-1-16,1 22 0,0 0 16,0 0-1,21-21-15,21 21 31,0 0-31,0 0 0,1 0 16,-1 0-16,0 0 0,0 0 0</inkml:trace>
  <inkml:trace contextRef="#ctx0" brushRef="#br0" timeOffset="14668.58">9864 9631 0,'0'-85'31,"-22"85"-31,1 0 16,0 0-16,0 21 16,0 1-16,0-1 0,-1 21 0,1 0 15,0 1-15,0-1 0,21 0 16,-21 22-16,-22-22 0,22 1 0,0 20 16,0-21-16,0 1 0,21-1 15,-21 0-15,-1-20 0,22 20 0,-21-21 16,21 0-16,0 0 0,0 1 0,21-22 31,1 0-31,-1 0 0,0 0 0,21-22 16,-21 1-16,1 0 0,-1 0 0</inkml:trace>
  <inkml:trace contextRef="#ctx0" brushRef="#br0" timeOffset="14891.45">9377 10033 0,'0'0'0,"0"21"0,21-21 16,0 0-16,0 0 16,0 0-16,1 0 0,20 0 0,-21-21 15,0 0-15,22 21 0,-1-21 16,0 21-16,1-21 0,-1 21 15,-21-22-15,64-20 0,-43 42 16</inkml:trace>
  <inkml:trace contextRef="#ctx0" brushRef="#br0" timeOffset="15159.3">10202 9652 0,'0'0'0,"0"-63"31,0 84-16,0 0-15,0 0 16,0 0-16,0 22 0,0-22 16,0 21-16,-21 0 0,21 1 15,-21-1-15,21 0 0,0 1 16,-21-1-16,0 0 0,-1 1 0,22-1 16,-21-21-16,0 22 0,21-22 0,-21 0 15,21 0-15,0 0 0,0 0 16,0 1-16,21-22 15,0 0-15,0 0 0,1 0 16,-1-22-16,0 1 0,0 0 16,0 0-16</inkml:trace>
  <inkml:trace contextRef="#ctx0" brushRef="#br0" timeOffset="15507.1">10329 10075 0,'0'22'31,"21"-22"-15,1 0 0,-1 0-16,0 0 0,0 0 15,0 0-15,0-22 0,1 22 16,-1-21-16,0 21 0,0-21 0,0 0 16,0 0-16,-21 0 15,0-1-15,0 1 0,0 0 0,-21 21 31,0 0-31,0 0 16,0 21-16,0 0 0,-1 1 0,1-1 16,0 21-16,0-21 0,0 0 0,21 22 15,0-22-15,0 0 0,0 0 16,0 22-16,0-22 0,0 0 16,0 0-16,0 0 0,21-21 0,0 0 15,0 0-15,0 0 0,1 0 16,-1 0-16,0 0 0,0-21 0,21 0 15,1 0-15,-1 21 0</inkml:trace>
  <inkml:trace contextRef="#ctx0" brushRef="#br0" timeOffset="16271.18">11663 9758 0,'-43'21'16,"86"-42"-16,-107 42 0,64 0 0,-21 0 0,21 1 16,0-1-16,-21-21 0,21 21 0,0 0 15,0 0 1,21-42-1,0 0-15,0 0 16,1 0-16,-1-1 0,0-20 16,21 21-16,-21-21 0,1-1 0,20 1 15,-21 0-15,0-1 0,0 1 16,1 0-16,-1 20 0,0-20 0,-21 21 16,0 0-16,0 0 15,-21 42 1,0-21-16,-1 42 15,1-21-15,0 22 0,0 20 0,-21-21 16,20 43-16,1-21 0,0 20 16,0-20-16,-21 20 0,20 1 0,1 21 15,-21-21-15,21 20 0,-22 1 0,22 0 16,-21 0-16,21 0 0,-22 0 16,22-1-16,-21 1 0,21 21 15,0-42-15,-1 21 0,1-22 0,21 1 0,0 0 16,0-22-16,0 1 0,0-1 15,0 1-15,0-22 0,21 0 16,1 1-16,-1-1 0,0-21 0,0 0 16,0 1-16,22-22 0,-22 0 0,21 0 15,-21-22-15,22 1 0,-1 0 16,0-21-16,1-1 0,-1 1 0,0 0 16,1-1-16,-1-20 0,0-1 0,-21 1 15,1-22-15,-1 22 0,-21-22 16,0 22-16,0-22 0,-21 21 0,-1-20 15,1 20-15,-21 1 0,0-1 0,-22 1 16,22 20-16,-22-20 0,22 21 16,-22-1-16,1 22 0,-1-21 0,1 21 15,21-1-15,-22 1 0,22 21 16,-1-21-16,22 21 0,0 0 16,0-21-16,21 0 0,0 0 15,21 21-15,0 0 16,0-22-16,22 1 0,-22 21 15,21-21-15,1 0 0,-1 0 0,0 0 16,1-1-16,-1 22 0</inkml:trace>
  <inkml:trace contextRef="#ctx0" brushRef="#br0" timeOffset="16686.93">11917 10054 0,'-21'0'0,"42"0"0,-42-21 0,-1 21 0,1 0 0,21-21 15,0 0 1,0 0-16,0-1 16,21 1-16,1 21 15,-1 0-15,0-21 0,0 21 16,0 0-16,22 0 0,-22 0 0,0 0 16,0 0-16,21 21 0,-20-21 0,-1 21 15,-21 1-15,21-1 0,-21 0 16,0 0-16,0 0 0,0 0 0,0 1 15,0-1-15,-21 0 16,0 0-16,-1-21 0,22 21 0,-21-21 16,0 0-16,0 0 15,21-21 1,0 0 0,0 0-16,0 0 0,0-1 0,0 1 15,0 0-15,0 0 0,0 0 16,21-22-16,-21 22 0,21 21 0,0-21 15,1 0-15,-1 0 0,0 21 0,0 0 16,0-21-16,0 21 0,22 0 16,-22 0-16,0 0 0,21-22 15,-20 22-15,20 0 0,-21 0 0,0 0 16</inkml:trace>
  <inkml:trace contextRef="#ctx0" brushRef="#br0" timeOffset="17459.5">12615 9800 0,'0'21'16,"0"1"-16,0-1 15,-21 0-15,0 0 16,0 0-16,21 0 0,-21 1 16,21-1-16,-22-21 0,22 21 15,0 0-15,22-21 47,-1 0-47,0 0 16,-21-21-16,21 21 0,0-21 15,0 0-15,-21-1 0,0 1 0,22 0 16,-22 0-16,21 0 0,-21 0 16,0-1-16,0 1 0,21 21 0,-21-21 15,21 21-15,0 0 16,0 0-16,1 0 16,-1 21-16,0 0 0,0 1 15,0 20-15,-21-21 0,0 0 16,21 0-16,-21 1 0,22-1 0,-22 0 15,0 21-15,0-21 0,0 1 16,0-1-16,0 0 16,-22-21-16,1 0 31,21-21-15,0 0-16,0-1 0,0 1 15,0 0-15,0 0 0,0 0 0,0 0 16,21-22-16,1 22 0,-1-21 15,0 21-15,0-1 0,0 1 0,0 0 16,22 0-16,-22 21 0,21 0 0,-21 0 16,1 0-16,20 0 0,0 0 15,-21 21-15,1 0 0,20 0 16,-21 1-16,0 20 0,0-21 0,-21 0 16,0 0-16,0 1 0,0-1 15,0 0-15,0 0 0,0 0 0,0 0 16,-21 1-16,0-1 15,0-21-15,21-21 32,0-1-32,0 1 0,0 0 15,21 0-15,-21 0 0,21-22 16,0 22-16,22-21 0,-22 0 0,21 20 16,-21-20-16,22 21 0,-22 0 15,21 0-15,-21-1 0,22 22 16,-22 0-16,0 0 0,0 22 0,0-1 15,-21 0-15,0 0 0,0 0 16,0 22-16,0-22 0,0 0 0,0 21 16,0-21-16,0 1 0,0-1 0,0 0 15,-21 0-15,21 0 16,-21 0-16,21 1 0</inkml:trace>
  <inkml:trace contextRef="#ctx0" brushRef="#br0" timeOffset="17816.3">14944 9398 0,'0'0'0,"0"-85"31,0 64-31,-22 21 0,1 0 16,0 21-1,0 1-15,21-1 0,-21 0 16,21 21-16,0 1 0,-21-1 16,-1 0-16,1 22 0,0-22 15,21 22-15,-21-22 0,0 21 0,21-20 16,-21-1-16,21 0 0,-22-20 15,22 20-15,0-21 0,-21 0 0,21 0 16,0 1-16,21-22 16,1 0-16,-1 0 15,-21-22-15,21 1 0,0-21 0,0 21 16,0-22-16</inkml:trace>
  <inkml:trace contextRef="#ctx0" brushRef="#br0" timeOffset="18452.93">15176 9419 0,'0'0'0,"22"-21"0,20-21 15,-21 42-15,-21-21 0,0 42 32,0 0-32,0 0 0,0 0 15,-21 22-15,21 20 0,-21-21 0,0 1 16,-1 20-16,22-20 0,-21 20 0,0-21 16,21 22-16,0-22 0,-21 1 15,21-22-15,-21 21 0,21-21 0,0 0 16,0 1-16,-21-1 0,42-42 31,0 21-31,0-22 16,0 1-16,-21 0 15,21-21-15,1 21 0,-1-22 0,0 1 16,-21 21-16,21-22 0,0 1 0,0 21 16,-21 0-16,0 0 0,22-1 15,-22 1-15,21 21 0,-21 21 16,0 1-16,0-1 15,0 0-15,0 0 0,0 0 0,0 22 16,21-22-16,-21 0 0,21 21 0,-21-21 16,0 1-16,0-1 0,21 0 15,0 0-15,1 0 0,-1 0 16,-21 1-16,21-22 0,0 0 0,0 21 16,0-21-16,1 0 0,-1 0 15,21 0-15,-21 0 0,0-21 0,1-1 16,20 22-16,-21-21 0,0 0 15,0-21-15,1 21 0,-1-22 0,0 22 16,0-21-16,-21 21 0,21-22 0,-21 22 16,0 0-16,0 0 0,0 0 15,-21 21-15,0 21 16,0 0-16,21 0 0,-21 0 16,-1 0-16,1 1 0,21 20 15,-21-21-15,21 21 0,0-20 0,-21-1 16,21 21-16,-21-21 0,21 0 15,0 1-15,0-1 0,0 0 16,21-21-16,0 0 0,0 0 0,0 0 16,1 0-16,-1 0 0,0 0 15,0-21-15,21 21 0,-20-21 0,-1-1 16,0 1-16,0-21 0,0 21 0,-21-22 16</inkml:trace>
  <inkml:trace contextRef="#ctx0" brushRef="#br0" timeOffset="18658.81">14563 9716 0,'0'0'0,"-64"21"0,22 0 16,-22 0-16,43-21 0,0 21 15,42-21 1,0 0-16,22 0 15,-1 0-15,0-21 0,1 21 0,-1-21 16,21 0-16,1 0 0,-1-1 16,1 22-16</inkml:trace>
  <inkml:trace contextRef="#ctx0" brushRef="#br0" timeOffset="19527.32">17335 9991 0,'-21'0'16,"42"0"-16,-63 0 0,21 0 15,0 0-15,21-21 16,21-1-1,0 1-15,-21 0 16,21 0-16,0 0 0,1-22 0,-22 22 16,0-21-16,21 21 0,-21-22 15,0 22-15,0 0 0,-21 0 0,21 0 16,-43 21-16,22 0 0,-21 0 16,-1 0-16,1 0 0,0 42 0,-1-21 15,1 22-15,0-22 0,-1 21 16,1 0-16,0 22 0,21-22 0,-1 1 15,-20-22-15,42 21 0,0-21 0,0 22 16,0-22-16,0 0 0,0 0 16,21-21-16,22 0 15,-22 0-15,21 0 0,-21 0 0,22 0 16,-1 0-16,21-21 0,-20 0 0,-1 0 16,0 21-16,1-22 0,-1-20 15,0 21-15,1 0 0,-22 0 0,0-22 16,0 22-16,-21 0 0,0 0 15,0 0-15,0-1 0,0 1 0,0 42 32,0 1-32,-21 20 15,21-21-15,-21 0 0,21 0 0,0 22 16,0-22-16,0 0 16,0 0-16,0 0 0,0 1 0,0-1 15,0 0-15,21-21 0,0 21 0,0-21 16,22 0-16,-22 0 0,21 0 15,1 0-15,-22 0 0,21 0 0,0 0 16,1-21-16,-1 0 0,0 0 0,1-1 16,-1 1-16,0 0 0,1 0 15,-22-21-15,21 20 0,-21-20 0,1 21 16,-22-21-16,0 20 0,0 1 16,0 0-16,0 0 0,-22 42 31,1 0-31,0 0 15,0 22-15,21-1 0,-21 0 0,0 1 16,21-1-16,-22 22 0,1-1 16,21 1-16,0-1 0,-21 22 15,0-1-15,0 1 0,21 0 0,-21-1 0,-1 1 16,22 0-16,-21-1 0,0 1 16,0 0-16,0-1 0,21-20 0,-21-1 15,-1-20-15,22 20 0,-21-20 0,21-22 16,0 0-16,0 0 0,0 0 0,0-42 15,0 0 1,0 0-16,0-22 0,0 1 16</inkml:trace>
  <inkml:trace contextRef="#ctx0" brushRef="#br0" timeOffset="19844.14">18034 10224 0,'0'0'0,"0"-64"0,21 1 16,-21-1-16,0 22 0,21-1 15,-21 1-15,0 0 0,0-1 0,0 22 16,21 0-16,1 0 0,-1 0 16,0 0-16,0-1 0,21 22 15,-20 0-15,20 0 0,-21 22 16,21-1-16,1 0 0,-22 21 0,21-21 16,-21 22-16,-21-1 0,0 0 0,0-20 15,0 20-15,0-21 0,-21 21 16,-21-20-16,21-1 0,-22 0 0,1 0 15,0-21-15,-1 21 0,22-21 0,-21 0 16,0 0-16,20 0 0,1 0 16,0 0-16,0 0 0,21-21 15,0 0 1,21 0-16,0 21 0,0-21 0,1-1 16,-1 1-16,21 0 0,-21 0 15,22 0-15</inkml:trace>
  <inkml:trace contextRef="#ctx0" brushRef="#br0" timeOffset="20119.49">18796 9800 0,'0'0'0,"0"21"31,0 1-31,0-1 0,-21 0 0,0 0 16,21 21-16,-22-20 0,1 20 0,0 0 15,21 1-15,-21-1 0,0 0 16,21 22-16,-21-1 0,-1 1 0,1 20 15,0-20-15,0 21 0,0-1 16,0-20-16,-22 20 0,22-20 0,-21 21 16,21-22-16,-1 1 0,1-1 15,-21 1-15,21-1 0,21-21 0,-21 1 16,21-22-16,0 21 0,0-21 16,0-42-1,21 0-15,-21-21 0,21 21 16,0-22-16,0 1 0</inkml:trace>
  <inkml:trace contextRef="#ctx0" brushRef="#br0" timeOffset="20435.82">18669 10054 0,'0'0'0,"0"-21"0,21-21 0,-21-1 0,0 22 15,0 0-15,0 0 0,21 0 16,0 0-16,1-1 0,-1 1 0,21 21 15,-21-21-15,0 21 16,1 0-16,-1 0 0,21 21 0,-21-21 16,0 21-16,1 1 0,-1 20 0,0-21 15,-21 21-15,0-20 0,0 20 16,0-21-16,0 21 0,-21-20 0,0-1 16,-1 0-16,1 0 0,-21 0 15,21 0-15,0 1 0,-22-22 16,22 0-16,0 0 0,0 0 0,0 0 15,-1 0-15,1 0 0,0 0 16,42 0 0,0-22-16,1 1 15,20 21-15,-21-21 0,0 21 16</inkml:trace>
  <inkml:trace contextRef="#ctx0" brushRef="#br0" timeOffset="20870.78">19727 9483 0,'0'0'0,"21"-21"0,-21-22 16,0 22-16,0 0 15,-21 21-15,0 0 16,0 0-16,0 0 0,0 21 16,-1 0-16,1 22 0,0-1 0,0 0 15,0 1-15,0-1 0,-1 21 0,1 1 16,0-22-16,0 22 0,0-22 15,21 22-15,0-22 0,0 0 0,0 1 16,0-22-16,0 21 16,0-21-16,0 0 0,0 1 0,21-1 0,0-21 15,0 21-15,0-21 16,1 0-16,20 0 0,-21 0 0,0-21 16,22 0-16,-22 21 0,0-22 15,21-20-15,-21 21 0,1 0 0,20-64 16,-21 43-16,0 21 15,0-22-15,1 22 0,-1 0 16,-21 42 0,0 0-16,-21 0 15,-1 1-15,22-1 0,-21 21 0,21-21 16,-21 0-16,21 1 0,0-1 0,0 0 16,0 0-16,0 0 15,0 0 1</inkml:trace>
  <inkml:trace contextRef="#ctx0" brushRef="#br0" timeOffset="21079.66">19960 9716 0,'-85'-43'16,"64"43"-1,0 0-15,42 0 47,0 21-47,1-21 0,-1 0 16,0 0-16,0 0 0,0 0 16,22 0-16</inkml:trace>
  <inkml:trace contextRef="#ctx0" brushRef="#br0" timeOffset="21332.53">20595 9631 0,'0'-21'0,"0"42"0,-21-42 15,0 42 1,0 0-16,-1 0 16,1 0-16,0 1 0,0-1 0,0 21 15,0-21-15,-1 22 0,1-22 0,0 21 16,0-21-16,21 22 0,0-22 15,0 21-15,0-21 0,0 0 0,0 22 16,21-22-16,0 0 16,22 0-16,-22-21 0,21 0 0,0 21 15,1-21-15,-1 0 0,0 0 0,22 0 16,-22 0-16,22 0 0,-1-21 16,1 21-16</inkml:trace>
  <inkml:trace contextRef="#ctx0" brushRef="#br0" timeOffset="21786.8">21378 9927 0,'0'0'0,"0"-42"0,0 21 16,0-22-16,0 22 0,0 0 0,0 0 16,-21 0-16,0 0 15,21-1-15,-42 1 0,20 21 0,1 0 16,0 0-16,-21 0 0,21 0 0,-22 21 16,22 1-16,-21 20 0,21-21 0,-22 21 15,22-20-15,-21 20 0,21 0 0,-1-21 16,1 22-16,0-22 0,21 21 15,0-21-15,0 1 0,0-1 0,0 0 16,0 0-16,21 0 0,0-21 16,1 0-16,20 21 0,-21-21 15,0 0-15,0 0 0,22 0 0,-22 0 16,0-21-16,0 21 0,0-21 0,1 0 16,-1 0-16,0 0 0,0-1 15,0-20-15,0 0 0,1-1 0,-1 22 16,0-21-16,-21 0 0,0-1 15,21 22-15,-21 0 0,0 0 0,0 42 32,0 0-32,-21 0 0,0 0 15,21 22-15,0-22 0,0 0 0,0 21 16,0-20-16,0-1 0,0 0 16,0 21-16,0-21 0,0 1 15,21-1-15,0 0 0,0-21 16,0 0-16,1 0 0,-1 0 15,0 0-15,0 0 0,21 0 16,-20 0-16,-1-21 0,21 0 0,-21-1 16,22 1-16,-22-21 0</inkml:trace>
  <inkml:trace contextRef="#ctx0" brushRef="#br0" timeOffset="22056.29">21992 9398 0,'0'-42'0,"0"84"0,21-127 0,-21 64 16,21-21-16,-21 21 0,0 0 0,-21 42 31,0 0-31,0 21 16,0 1-16,0-22 0,-1 42 15,1-20-15,0 20 0,21-21 0,-21 22 16,21-1-16,-21-20 0,21 20 0,0-20 16,0-1-16,0 0 0,0-21 15,0 22-15,0-22 0,0 0 0,0 0 16,0 0-16,0 1 15,21-22-15,0 0 0,0 0 0,0 0 16,1 0-16,20 0 0,-21-22 16,0 1-16,0 0 15,22 0-15,-22 0 0,0 0 0</inkml:trace>
  <inkml:trace contextRef="#ctx0" brushRef="#br0" timeOffset="22299.09">22394 9694 0,'0'0'0,"-21"0"31,0 22-15,0-1-16,0 0 0,21 0 15,-22 0-15,1 22 0,21-22 0,-21 0 16,21 0-16,-21 0 0,21 0 16,0 1-16,-21-1 0,21 0 15,0 0-15,0 0 0,0 0 16,21-21-1,0 0-15,0 0 16,0 0-16,1 0 0,-1 0 0,0 0 16,21-21-16,-21 0 0,22 0 0,-22 0 15</inkml:trace>
  <inkml:trace contextRef="#ctx0" brushRef="#br0" timeOffset="22967.23">22712 9800 0,'0'0'0,"0"-42"31,-21 42-31,-1 0 16,1 0-16,0 0 0,0 21 0,0 0 16,0 0-16,-1-21 0,1 22 15,21-1-15,-21 0 0,21 0 0,-21 0 16,21 0-16,0 1 0,0-1 0,0 0 16,0 0-16,0 0 15,21-21 1,0 0-1,-21-21-15,0 0 16,0 0-16,0 0 0,21-1 16,-21 1-16,22-21 0,-22 21 15,21-22-15,-21 22 0,21-21 16,0 21-16,0-22 0,0 22 0,1 0 16,-1-21-16,0 42 0,21-21 15,-21-1-15,1 22 0,-1 0 0,0 0 16,0 0-16,0 0 0,0 22 15,1-1-15,-22 21 0,21-21 0,0 22 16,0-22-16,-21 21 0,0 0 0,0 1 16,0-22-16,0 21 0,0-21 15,0 1-15,0 20 0,0-21 16,0 0-16,-21 0 0,0-21 16,21 22-16,-21-22 15,-1 0-15,1 0 0,0 0 16,21-22-1,0 1-15,0 0 0,0 0 16,21 0-16,-21 0 0,21-1 0,1 1 16,20-21-16,-21 21 0,21-22 15,-20 1-15,20 21 0,-21-21 0,21 20 16,-20 1-16,20 0 0,-21 0 16,0 21-16,0 0 0,1 0 0,-1 21 15,0 0-15,-21 0 0,0 1 0,21-1 16,-21 0-16,0 21 15,0-21-15,0 1 0,0 20 0,0-21 16,0 0-16,0 22 0,-21-22 0,0 0 16,21 0-16,-21-21 15,21 21-15,-22 0 0,1-21 0,21 22 16,-21-22-16,0 0 16,0 0-16,21-22 15</inkml:trace>
  <inkml:trace contextRef="#ctx0" brushRef="#br0" timeOffset="23199.1">22881 9292 0,'0'0'0,"-21"-21"0,0 21 0,0-21 0,-1 0 16,1 21-16,0 0 0,0-21 0,0 21 15,0 0-15,-1 0 16,1 21 15,0-21-31,0 0 16,0 21-16,0-21 0,-22 0 16</inkml:trace>
  <inkml:trace contextRef="#ctx0" brushRef="#br0" timeOffset="23395.82">21590 9504 0,'-21'21'16,"42"-42"-16,-63 42 0,20-21 0,22 21 0,22-21 31,-1 0-31,21 0 0,-21 0 0,0 0 16,22 0-16,-1 0 0,-21 0 15,22 0-15,-1 0 0,-21 0 0,21 0 16,-20 0-16,-1 0 0,0 0 15,-63 0 1</inkml:trace>
  <inkml:trace contextRef="#ctx0" brushRef="#br0" timeOffset="24735.18">1058 12573 0,'0'0'15,"-21"0"-15,42 0 32,0-21-32,1 0 15,-1 21-15,0-21 0,0-22 16,21 22-16,-20 0 0,-1 0 0,0-22 16,-21 22-16,0-21 15,0 21-15,0-22 0,-21 22 0,-22 0 16,22 0-16,-21 0 0,-22 21 15,22 0-15,-21 21 0,20 0 0,1 0 16,-22 22-16,22-1 0,0-21 16,-1 21-16,22 22 0,0-22 15,0-21-15,0 22 0,21-1 0,0 0 16,0-20-16,0-1 0,0 0 16,21 0-16,0 0 0,21-21 15,-20 0-15,20 0 0,-21 0 16,21-21-16,1 0 0,-22 0 15,21 0-15,1-1 0,-1 1 0,0-21 16,-21 21-16,22 0 0,-22-1 16,0 1-16,0 0 0,0 0 15,-21 0-15,0 0 0,-21 42 32,21 0-32,0 21 0,-21-21 15,21 22-15,0-1 0,0 0 16,0 1-16,0 20 0,0 1 15,0-1-15,0 22 0,21-22 0,-21 1 16,21 21-16,-21-22 16,0 22-16,0-1 0,0 1 0,0 0 15,0-1-15,0-20 0,0 21 16,0-1-16,0-20 0,-21-1 16,-21 1-16,21-22 0,0 22 0,-22-22 15,22-21-15,0 0 0,-21 0 16,-1 1-16,22-22 0,-21 0 0,-22-22 15,22 1-15,0 0 0,-22-21 16,22-1-16,-1 1 0,-20-21 16,21 20-16,-1-20 0,1-22 15,21 22-15,-22-1 0,22 1 0,21-1 16,0 22-16,0-1 16,0-20-16,0 21 0,21 20 0,1-20 15,-1 0-15,21-1 0,0 1 16,-20 0-16</inkml:trace>
  <inkml:trace contextRef="#ctx0" brushRef="#br0" timeOffset="25322.92">1693 12552 0,'0'0'0,"0"21"0,21-21 46,1-21-30,-22 0-16,21 0 0,0 21 16,0-22-16,-21 1 0,21 0 0,0-21 15,1 21-15,-22-1 0,0 1 16,0 0-16,0 0 0,0 0 16,-22 21-16,1 0 15,-21 0-15,21 21 0,0 0 0,-22 0 16,22 22-16,0-22 0,0 21 15,0 0-15,-1-20 0,1 20 16,21 0-16,0-21 0,0 22 16,0-22-16,0 21 0,0-21 15,21 1-15,1-22 0,-1 21 0,0-21 16,0 0-16,21 0 0,-20-21 16,20 21-16,-21-22 0,21 1 0,1 0 15,-1-21-15,-21 21 0,22-22 16,-1 1-16,21 0 0,-20-1 0,-1 1 15,0-22-15,1 22 0,-22-21 16,21-1-16,1-63 0,-22 64 16,0 20-16,-21 1 15,0 21-15,0 0 0,0-1 0,-21 44 16,0-1 0,-1 21-16,1-21 0,0 43 0,0-22 15,-21 22-15,20-1 0,1-21 16,0 22-16,0-1 0,0-20 15,21-1-15,0 22 0,-21-22 0,21 21 16,0-41-16,0 20 16,21-21-16,0-21 0,0 0 15,0 0-15,0-21 0,1 0 16,-1 0-16,0-1 0,-21 1 0</inkml:trace>
  <inkml:trace contextRef="#ctx0" brushRef="#br0" timeOffset="25503.27">2032 12256 0,'0'0'0,"-21"0"0,42 0 31,0-22-31,0 22 0,0 0 16,22-21-16,-1 21 0,22-21 15,-1 0-15,1 0 0,20 0 0,1-1 16,-22 1-16,22-21 0,-21 21 15,-1 0-15</inkml:trace>
  <inkml:trace contextRef="#ctx0" brushRef="#br0" timeOffset="26163.42">3260 11769 0,'0'0'16,"-22"-21"0,1 21-16,0 0 0,0 0 15,0 0-15,-22 21 0,22-21 0,0 21 16,-21 0-16,21 21 0,-1 1 15,-20-1-15,21 0 0,0 1 0,-22-1 16,22 22-16,0-22 0,0 21 16,0-20-16,0-1 0,-1 22 0,22-22 15,0 0-15,0-21 16,0 22-16,0-1 0,0-21 0,22 22 16,-1-22-16,0 0 0,0 0 15,21-21-15,-20 0 0,20 0 0,-21 0 16,21 0-16,1 0 0,-1-21 15,0 0-15,1 0 0,-1-1 0,0 1 16,22 0-16,-22-21 0,1 21 16,-1-22-16,0 22 0,-21-21 0,1-1 15,-1 22-15,0 0 0,-21 0 16,0 0-16,0 0 0,-21 42 16,21 0-1,-21 0-15,-1 21 16,1-20-16,21 20 0,0-21 0,-21 21 15,21-20-15,-21 20 0,21-21 16,0 0-16,0 0 0,0 1 0,0-1 16,0 0-16,21-21 0,0 0 15,-21 21-15,21-21 0,1 0 0,-1 0 16,0 0-16,0-21 0,0 0 16,0 21-16,1-21 0,-1-1 0,0 1 15,0 0-15,0-21 0,0 21 16,1-1-16,-1-20 0,-21 0 0,21 21 15,-21-1-15,21 1 0,-21 0 16,0 0-16,0 42 16,0 0-1,0 0-15,0 22 0,0-22 16,0 21-16,0-21 0,0 22 0,0-22 16,0 21-16,0-21 0,0 1 15,0-1-15,0 0 0,0 0 0,21 0 16,0-21-16,1 0 0,-1 0 15,0 0-15,0 0 0,21 0 0,-20 0 16,-1 0-16,0-21 0,0 0 16,0 0-16,0 0 0</inkml:trace>
  <inkml:trace contextRef="#ctx0" brushRef="#br0" timeOffset="26539.23">4170 12361 0,'0'0'0,"-21"0"16,-1-21-16,22 0 15,-21 21-15,21-21 0,0 0 16,0 0-16,0-1 16,21 1-16,1 21 15,-1 0-15,0 0 0,0 0 0,0 0 16,22 21-16,-22 1 0,0-1 16,0 0-16,21 21 0,-20-21 0,-1 1 15,0 20-15,-21-21 16,0 21-16,0-20 0,0-1 0,0 21 15,0-21-15,0 0 0,0 1 0,0-1 16,-21 0-16,0-21 16,-1 0-1,1 0-15,21-21 16,0 0-16,0-1 0,0 1 0,0 0 16,0 0-16,0 0 0,0 0 15,0-22-15,21 22 0,-21 0 0,22-21 16,-1 20-16,0-20 0,-21 21 15,21 0-15,21 0 0,-20 21 0,-1-22 16,0 22-16,0-21 0,0 21 16,0 0-16,1 0 0</inkml:trace>
  <inkml:trace contextRef="#ctx0" brushRef="#br0" timeOffset="26971.58">4762 12319 0,'0'0'0,"-84"0"32,63 0-32,21-21 0,0 0 0,0 0 15,21-1 1,0 1-16,21 21 0,-21 0 16,1-21-16,20 21 0,-21 0 15,21 0-15,-20 0 0,-1 21 0,21 0 16,-21 1-16,0-1 0,1 0 15,-22 0-15,0 21 0,21-20 0,-21-1 16,0 0-16,0 21 0,0-21 0,0 1 16,0-1-16,0 0 0,0 0 15,-21 0-15,21 0 0,-22-21 0,22 22 16,-21-44 0,21 1-1,0 0-15,0-21 0,0 21 16,0-1-16,0 1 15,0-21-15,0 0 0,21 20 0,-21-20 16,22 21-16,-1 0 0,-21-22 0,21 22 16,0 21-16,0-21 0,-21 0 15,21 21-15,1 0 0,-1 0 0,0 0 16,0 0 0,0 0-16,0 21 0,1 0 15</inkml:trace>
  <inkml:trace contextRef="#ctx0" brushRef="#br0" timeOffset="27717.61">5334 12340 0,'0'0'0,"0"64"32,21-64-32,0 0 15,0 0 1,1 0-16,-1 0 0,21-21 16,-21-1-16,0 22 0,1-21 0,-1 0 15,0 0-15,-21 0 0,21 0 16,-21-22-16,21 22 0,-21 0 0,0 0 15,0 0-15,0-1 0,0 1 16,-21 21-16,0 0 0,0 0 16,0 21-16,-1 1 0,-20-1 15,21 0-15,0 21 0,0 1 16,21-1-16,-22 0 0,1 22 16,21-22-16,0-21 0,0 22 15,0-22-15,0 0 0,21 0 0,1 0 16,-1 0-16,0-21 0,21 0 15,1 0-15,-1 0 0,0 0 0,1 0 16,-1 0-16,0 0 0,22-21 0,-22 0 16,0 0-16,-20 0 0,20 0 15,-21-1-15,21 1 0,-20 0 0,-1-21 16,-21 21-16,0-1 0,0-20 16,0 21-16,0 0 0,0 0 0,0-1 15,-21 22 1,-1 22-1,22-1-15,-21 0 0,0 0 0,21 0 16,0 22-16,-21-22 0,0 0 0,21 0 16,-21 21-16,21-20 0,0-1 15,0 0-15,0 0 0,-22-21 0,22 21 16,0 0-16,0-42 31,0 0-15,0 0-16,0-21 15,22 20-15,-1 1 0,0 0 0,0-21 16,0-1-16,0 1 0,1 21 16,20-21-16,-21-1 0,21 22 15,-20 0-15,-1 0 0,21 0 0,-21 21 16,0 0-16,1 0 0,-1 21 16,-21 0-16,21 0 0,0 0 0,-21 0 15,0 22-15,0-22 0,21 21 16,-21-21-16,0 22 0,0-22 0,0 0 15,0 0-15,0 22 0,0-22 16,-21-21-16,21 21 0,0 0 0,0 0 16,-21-21-16,42 0 31,0-21-31,0 21 16,1-21-16,-1 0 0,21 0 0,0-1 15</inkml:trace>
  <inkml:trace contextRef="#ctx0" brushRef="#br0" timeOffset="27963.61">6985 11896 0,'0'0'0,"0"-21"0,0-1 0,0 1 15,0 0-15,-21 21 0,0 0 16,-1 21-16,1 0 0,0 1 16,-21-1-16,21 21 0,-1-21 0,1 22 15,0-1-15,0 21 0,-21-20 16,42-1-16,-22 0 0,1 1 15,0-1-15,21 0 0,-21 1 0,21-22 16,0 21-16,0-21 0,0 1 16,0-1-16,0 0 0,21 0 0,0-21 15,0 0-15,1 0 0,-1 0 0,0 0 16,21 0-16,-21 0 0,1-21 16,-1 21-16,0-21 0,0 0 0</inkml:trace>
  <inkml:trace contextRef="#ctx0" brushRef="#br0" timeOffset="28119.61">6625 12213 0,'0'0'0,"-21"0"16,0 0-16,0 0 0,-1 0 15,1 0-15,21-21 16,21 21 0,22 0-16,-1-21 15,0 21-15,22-21 0,-22 21 0,43-21 16,0-1-16,-1 22 0</inkml:trace>
  <inkml:trace contextRef="#ctx0" brushRef="#br0" timeOffset="28687.58">7429 12171 0,'0'0'0,"0"-21"16,0 0-16,0-1 0,0 1 15,0 0-15,0 0 0,0 0 0,0 0 16,-21-1-16,0 22 16,0 0-16,0 22 15,21-1-15,-21 0 0,-1 21 0,1-21 16,21 22-16,-21-1 0,0-21 16,21 22-16,0-1 0,-21 0 0,21-21 15,0 22-15,0-22 0,0 0 16,0 21-16,0-20 0,0-1 15,21-21-15,0 0 0,0 0 0,0 0 16,1 0-16,-1 0 0,21 0 16,-21 0-16,22-21 0,-1-1 15,-21 22-15,21-21 0,1-21 0,-22 21 16,21 0-16,-21-22 0,1 1 16,-1 21-16,0-22 0,0 1 0,-21 0 15,21-1-15,-21 22 0,0-21 16,0 21-16,0 0 0,0-1 0,0 1 15,0 42 17,0 1-17,21-22 1</inkml:trace>
  <inkml:trace contextRef="#ctx0" brushRef="#br0" timeOffset="29259.47">8170 11917 0,'0'0'16,"0"-21"-16,0 0 16,0 42 15,0 0-31,0 0 0,0 21 16,0-20-16,0 20 0,0 0 15,-21-21-15,21 22 0,-21-22 0,21 21 16,0-21-16,-21 22 0,21-22 0,-21 0 15,21 0-15,0 0 16,0 1-16,-22-22 0,22 21 16,0-42-1,0-1 1,0 1-16,22 0 0,-22-21 16,21 21-16,0-22 0,-21 1 15,21 0-15,0-1 0,22 1 16,-22 0-16,0-1 0,21 22 0,-21-21 15,1 21-15,-1-1 0,0 22 0,0-21 16,0 21-16,0 0 0,-21 21 31,0 1-31,0-1 0,-21 0 16,0 0-16,0 0 0,0 0 16,-22 1-16,22-1 0,0-21 0,0 21 15,0 0-15,0-21 0,-1 0 0,1 21 16,21 0-16,0 1 15,0-1 1,0 0-16,21 0 16,-21 0-16,22 0 0,-1-21 15,-21 22-15,21-1 0,0 21 16,0-21-16,0 0 16,-21 1-16,22-22 0,-1 0 15,0 0-15,0 0 16,0 0-16,0 0 15,1 0-15,-1 0 0,0-22 0</inkml:trace>
  <inkml:trace contextRef="#ctx0" brushRef="#br0" timeOffset="29560.5">9038 11896 0,'0'0'0,"21"-21"0,-21-1 0,21 1 15,-42 21 16,0 0-31,0 21 0,0 1 16,0 20-16,21-21 0,-22 21 16,1 1-16,0-1 0,21 0 0,-21 1 15,0-1-15,21 0 0,0 1 16,-21-1-16,-1-21 0,22 22 0,0-22 16,0 0-16,0 0 0,0 0 0,0 0 15,22-21 1,-1 0-16,0 0 0,0 0 15,0 0-15,0 0 0,1 0 16,20 0-16,-21 0 0,21 0 16,-20-21-16,20 21 0,0-21 0,1 0 15,-1 21-15,0-21 0,1 0 16</inkml:trace>
  <inkml:trace contextRef="#ctx0" brushRef="#br0" timeOffset="29835.52">9906 11917 0,'0'0'0,"0"-21"0,-21 21 31,0 0-31,-1 0 0,1 0 16,0 21-16,0 0 0,0 0 16,0 22-16,-1-22 0,1 21 15,21 0-15,-21-20 0,0 20 0,21 0 16,-21 1-16,21-22 0,0 21 15,0 0-15,0-20 0,0-1 0,0 21 16,0-21-16,0 0 0,0 1 0,0-1 16,42-21-16,-21 21 15,22-21-15,-1 0 0,0 0 0,1 0 16,-1-21-16,21 0 0,-20-1 16,-1 1-16,0 0 0</inkml:trace>
  <inkml:trace contextRef="#ctx0" brushRef="#br0" timeOffset="30079.94">10372 12065 0,'0'0'0,"0"-42"0,0 21 0,0-1 0,21 1 16,-21 0-1,21 21-15,0 0 0,0 0 16,0 21-16,1 0 16,-1 22-16,-21-22 0,21 21 0,0 1 15,0-1-15,-21 0 0,0 1 0,0-1 16,0 0-16,0 1 0,0-1 15,0 0-15,0-21 0,-21 22 16,0-22-16,0 0 0,0 0 0,-1 0 16,1 1-16,0-22 0,21 21 15,-21-21-15,0 0 0,21-21 32</inkml:trace>
  <inkml:trace contextRef="#ctx0" brushRef="#br0" timeOffset="30643.16">11959 12298 0,'0'0'0,"-21"0"0,-43 42 31,86-42-31,-1 0 16,0 0-16,21 0 0,1 0 15,-1 0-15,21 0 0,-20 0 16,20 0-16,1 0 0,-1 0 0,-20-21 15,20 21-15,-21-21 0,22 21 16,-22-21-16,-21 21 0,22-21 0,-22 21 16,0-22-16,-21 1 15,0 0-15,0 0 16,-21 21-16,0-21 0,0 21 16,-1 0-16,22-21 0,0-1 15,0 1 1,22 21-1,-1 0-15,0 0 0,0 0 16,0 0-16,0 0 0,1 0 0,-1 0 16,0 21-16,0 1 0,-21-1 15,0 21-15,0-21 0,0 22 0,0-22 16,-21 21-16,0-21 0,0 0 0,-1 22 16,-20-22-16,0 0 0,21 0 15,-22 0-15,22 1 0,-21-1 0,21 0 16,-1-21-16,1 0 0,0 21 15,21-42 1</inkml:trace>
  <inkml:trace contextRef="#ctx0" brushRef="#br0" timeOffset="31174.98">13822 11938 0,'0'0'0,"0"-21"31,21 0-15,-21 0-16,21-1 0,0 1 15,22 0-15,-22 0 0,0 0 0,0 0 16,21-1-16,-20 1 0,-1 0 16,-21 0-16,0 0 0,21 21 0,-42 21 31,21 0-15,-21 0-16,21 22 0,-22-22 0,1 21 15,21 0-15,0 1 0,0 20 16,-21-20-16,21 20 0,0 1 0,-21-22 15,21 0-15,0 22 16,0-22-16,0 0 0,0 1 0,0-22 16,0 21-16,0-21 0,0 22 0,0-22 15,0 0-15,0 0 16,0 0-16,-21-21 0,0 0 0,-1 0 16,1 0-16,0 0 0,0 0 15,0 0-15,-22 0 0,22-21 0,0 0 16,0 21-16,21-21 0,-21 0 0,21 0 15,0-1-15,0 1 16,0 0-16,0 0 0,0-21 0,21 20 16,0 1-16,0-21 0,22 0 15,-1 20-15</inkml:trace>
  <inkml:trace contextRef="#ctx0" brushRef="#br0" timeOffset="31408.62">14541 11748 0,'0'0'0,"22"0"0,-1 0 0,0 0 15,-21 21 1,0 0-16,0 0 16,0 0-16,0 0 0,0 22 0,-21-1 15,21-21-15,-21 22 0,21-1 16,-22 0-16,22 1 0,0-1 0,0 0 16,-21-21-16,21 22 0,-21-22 15,21 21-15,-21-21 0,21 1 16,0-1-16,0 0 0,0-42 47</inkml:trace>
  <inkml:trace contextRef="#ctx0" brushRef="#br0" timeOffset="31581.54">14118 12171 0,'0'0'0,"-21"0"16,21-21-1,21 21-15,0 0 0,22 0 16,-1 0-16,0 0 0,1-21 16,20 21-16,1-22 0,-22 22 0,21-21 15,1 21-15,-1-21 0,1 21 16,-1-21-16,1 21 0,-22-21 0,22 21 16,-1-21-16</inkml:trace>
  <inkml:trace contextRef="#ctx0" brushRef="#br0" timeOffset="31803.42">15833 11832 0,'0'0'0,"21"0"0,0-21 0,0 21 16,-21 21 15,0 0-31,-21 1 16,21-1-16,-21 21 0,21-21 15,0 22-15,-21-1 0,-1 0 0,22 1 16,-21-22-16,0 21 0,21 0 0,0-20 15,-21 20-15,21-21 0,0 0 16,0 0-16,0 1 0,0-1 0,21-21 16,0 0-1,22 0-15,-22 0 0</inkml:trace>
  <inkml:trace contextRef="#ctx0" brushRef="#br0" timeOffset="32123.29">16616 12044 0,'0'0'0,"21"-21"15,0 0-15,-21-1 0,0 1 16,-21 21 0,0 0-16,-22 0 0,22 0 15,-21 0-15,0 0 0,-1 0 0,1 0 16,0 21-16,-1 1 0,22-22 0,0 21 16,21 0-16,0 0 0,0 0 15,0 0-15,0 1 0,42-1 0,-21 0 16,1 0-16,20-21 15,0 21-15,-21 0 0,22 1 0,-22-1 16,21 0-16,-21-21 0,1 21 0,-22 0 16,0 0-16,0 1 15,0-1-15,0 0 0,-22-21 16,1 0-16,0 21 0,0-21 0,-21 0 16,20 0-16,-20 0 0,21 0 15,-21 0-15,20 0 0,1-21 0,-21 0 16,-22-22-16,43 22 15</inkml:trace>
  <inkml:trace contextRef="#ctx0" brushRef="#br0" timeOffset="32291.11">15833 11726 0,'0'0'0,"0"-21"0,-22 0 15,1 0-15,0 21 16,0 0-16,21 21 31,21-21-15,21 21-16,1-21 0</inkml:trace>
  <inkml:trace contextRef="#ctx0" brushRef="#br0" timeOffset="33534.55">18119 11853 0,'0'0'16,"0"-42"-16,0 21 0,-22 0 0,22-22 16,0 22-16,0 0 0,0 0 15,0 0-15,-21 21 16,0 0-16,21 21 0,-21 0 16,0 21-16,21-20 0,-21 20 15,-1 21-15,22-20 0,-21 20 0,0 1 16,21-22-16,0 22 0,-21-1 15,21-21-15,-21 1 0,21 20 0,0-20 16,0-22-16,0 21 0,0-21 0,0 0 16,21 1-16,0-1 0,0 0 15,22-21-15,-22 0 0,21 0 16,0 0-16,1 0 0,-1-21 16,22 0-16,-22-1 0,0 1 0,22-21 15,-22 21-15,0-22 0,1 1 0,-1 0 16,0-22-16,-20 1 0,20 20 15,-21-20-15,0-1 0,0 22 0,1 0 16,-1-1-16,-21 1 0,0 21 16,21 0-16,-21 0 0,-21 42 31,21 21-15,-21-21-16,-1 22 0,22-1 0,-21 0 15,0 1-15,21-1 16,0 21-16,-21-20 0,21-1 0,0 0 15,0-20-15,0 20 0,0-21 0,0 21 16,0-20-16,21-1 0,0-21 16,0 21-16,1-21 0,-1 0 0,0 0 15,21 0-15,-21 0 0,1 0 16,20-21-16,-21 0 0,21-1 16,1 1-16,-22 0 0,21 0 0,1-21 0,-1-1 15,-21 22-15,21-21 16,-20-1-16,-1 22 0,0 0 0,-21 0 15,0 0-15,-21 42 16,0 0-16,-1 0 16,1 0-16,0 1 0,0 20 15,0-21-15,0 21 0,21-20 0,0 20 16,0-21-16,0 0 0,0 0 0,0 22 16,0-22-16,0 0 15,0 0-15,21-21 0,-21 21 16,0-42 15,0 0-31,-21 21 0,-1-21 0,1 0 16,0 0-16,0-1 0,0 1 15,0 21-15,21-21 16,-22 21-16,1 0 16,21 21-1,0 0-15,0 1 0,21-1 16,1-21-16,-1 0 15,0 21-15,0-21 0,21 0 0,-20 0 16,20 0-16,0 0 0,22 0 16,-22 0-16,22 0 0,-22 0 0,21-21 15,-20 0-15,20-1 0,-20 1 0,20 0 16,-21 0-16,-20-21 0,20 20 16,-21-20-16,0 21 0,0-21 0,-21 20 15,22-20-15,-22 21 16,0 0-16,0 0 0,-22 21 15,1 0-15,0 0 0,0 0 16,0 21-16,21 0 0,-21 0 16,-1 21-16,1-20 0,0-1 0,21 21 15,-21-21-15,21 0 16,0 22-16,0-22 0,0 0 0,0 0 16,0 0-16,0 1 0,21-1 0,0-21 15,0 21-15,1 0 0,-1-21 0,21 0 16,-21 0-16,22 0 0,-1 0 15,0 0-15,1 0 0,20 0 0,-21 0 16,22-21-16,-22 21 0,22-21 16,-1 0-16</inkml:trace>
  <inkml:trace contextRef="#ctx0" brushRef="#br0" timeOffset="34006.66">20764 12150 0,'22'-21'16,"-44"42"-16,44-85 0,-1 43 0,-21-21 15,0 21-15,0-1 0,0-20 0,-21 42 16,-1-21-16,1 0 0,0 21 0,0 0 15,-21 0-15,20 0 0,-20 21 16,0 0-16,-1 0 0,1 0 0,21 1 16,-21 20-16,-1 0 0,22-21 15,-21 22-15,21-1 0,-1-21 16,22 22-16,0-22 0,0 21 0,0-21 16,0 0-16,0 22 15,22-22-15,-1 0 0,0-21 0,21 0 16,-21 0-16,22 0 0,-22 0 15,21 0-15,1 0 0,-22 0 0,21-21 16,0 0-16,1 0 0,-22-1 0,21-20 16,-21 0-16,1-1 0,-1-20 15,21 21-15,-21-22 0,0 1 0,1-1 16,20 1-16,-21-1 0,0 22 16,0-22-16,1 22 0,-1 0 0,-21 20 15,0 1-15,0 0 0,0 0 16,-21 42-1,-1 0-15,1 0 0,0 22 16,0-22-16,0 21 0,-22 1 16,22 20-16,0-21 0,0 22 0,0-1 15,21 1-15,0-1 0,0-20 16,0 20-16,0-20 0,0-1 16,0 0-16,21-21 0,0 22 0,21-1 15,-20-21-15,-1-21 16,21 21-16,-21-21 0,0 0 0,1 0 0,20 0 15,-21 0-15,0-21 0</inkml:trace>
  <inkml:trace contextRef="#ctx0" brushRef="#br0" timeOffset="34151.19">21505 12383 0,'0'0'0,"21"-22"0,1 22 0,-44 0 62,1 0-62,0 0 16,0 0-16,0 0 0,0 0 0</inkml:trace>
  <inkml:trace contextRef="#ctx0" brushRef="#br0" timeOffset="35138.96">6562 14118 0,'-22'0'16,"22"-21"-1,22 0-15,20 0 16,-21 0-16,0-22 0,22 22 15,-1-21-15,0-1 0,1 1 0,-1 0 16,21-1-16,-20-20 16,-1 21-16,-21-22 0,22 22 0,-22-22 15,0 22-15,0 0 0,-21-22 0,0 22 16,0-1-16,0 22 16,0-21-16,0 21 0,-21 0 0,0-1 15,21 1-15,-21 21 0,-43 0 16,43 21-16,0 1 0,0-1 15,-22 21-15,22 0 0,0 22 0,-21 63 16,20-64-16,1 22 0,0 0 16,0-1-16,0 1 0,21 21 15,-21-21-15,-1-1 0,1 22 0,-21 85 16,21-107-16,0 22 16,-1-21-16,22-1 0,-21 1 15,21-21-15,-21 20 0,21 1 0,0 0 16,0-22-16,0 1 0,0-1 15,0 1-15,0-22 0,0 0 0,0 1 16,0-22-16,21 0 0,0 0 16,1-21-16,20 0 0,-21 0 15,21-21-15,-20 0 0,20-22 0,0 1 16,1 0-16,-1-22 0,0 1 16,-21-1-16,22-20 0,-22 20 0,0-21 15,0 1-15,-21 20 0,0-20 0,0-1 16,0 0-16,-42 1 0,21 20 15,0-21-15,-22 43 0,1 0 16,0-1-16,-1 1 0,1 21 16,21 0-16,-22 21 0,1 0 0,21-21 15,0 21-15,0 0 0,-1 0 16,44 0 15,20-22-31,-21 22 0,21 0 16,-20-21-16,20 0 0,0 21 0,1-21 15,-1 21-15,21-21 0,-20 0 16</inkml:trace>
  <inkml:trace contextRef="#ctx0" brushRef="#br0" timeOffset="35503.57">7197 13864 0,'0'0'15,"0"-21"-15,0 0 0,0 0 16,0 0-16,0-1 0,0 1 0,0 0 15,0 0-15,21 0 16,0 0-16,0-1 0,0 22 16,0 0-16,1 0 0,-1 0 0,0 0 15,0 22-15,0-1 0,22 0 16,-22 21-16,0-21 0,0 22 0,0-22 16,0 21-16,-21-21 15,22 22-15,-22-22 0,0 21 0,0-21 16,0 1-16,0-1 0,-22 0 15,1-21-15,0 0 16,21-21 0,0 0-16,0-1 15,0 1-15,0 0 0,0 0 0,0 0 16,0 0-16,0-22 0,21 22 16,0 0-16,1-21 0,-1 20 0,0 1 15,21 21-15,-21-21 16,1 0-16,-1 21 0,21-21 0,-21 21 0,0 0 15,1 0-15</inkml:trace>
  <inkml:trace contextRef="#ctx0" brushRef="#br0" timeOffset="36067.14">7959 13843 0,'21'42'16,"-42"-84"-16,42 106 0,0-64 0,0 0 15,0 0-15,0 0 16,-21-22-16,22 22 0,-1-21 15,0 0-15,0 0 0,0 0 0,-21-22 16,21 22-16,-21 0 0,22-21 16,-22 21-16,0-22 0,0 22 0,0 0 15,0 0-15,0 0 0,-22 21 16,1 0-16,0 0 16,0 21-16,0 0 0,0 0 0,-1 21 15,1-20-15,0 20 0,21 0 16,0 1-16,-21-1 0,21-21 0,0 21 15,0 1-15,0-22 0,0 0 16,0 0-16,21 0 0,0 1 0,-21-1 16,21-21-16,1 0 0,20 0 0,-21 0 15,0 0-15,0 0 0,22-21 16,-22-1-16,21 1 0,1 0 16,-1 0-16,0-21 0,1-1 15,20-41-15,-21 41 0,1 1 16,-22-22-16,0 22 0,0-21 15,0 20-15,1 1 0,-22 0 0,0-1 16,0 22-16,0-21 0,0 21 0,0-1 16,-22 44-1,22-1 1,0 0-16,0 0 0,-21 21 16,21 1-16,-21-1 0,21 0 0,-21 1 15,21 20-15,0-20 0,-21-1 16,0 0-16,21 22 0,0-22 15,0-21-15,0 22 0,0-22 0,0 0 16,0 0-16,0 0 0,0-42 31,21 0-15,-21 0-16,0 0 0</inkml:trace>
  <inkml:trace contextRef="#ctx0" brushRef="#br0" timeOffset="36251.58">8424 13610 0,'21'0'31,"1"0"-31,-1-21 16,0 21-16,21 0 0,1-21 16,-1 21-16,0-21 0,22 21 15,-22-21-15,22-1 0,-1 22 0,1-21 16,-22 21-16,21-21 0,-20 21 0,-1-21 15</inkml:trace>
  <inkml:trace contextRef="#ctx0" brushRef="#br0" timeOffset="36859.55">9356 13399 0,'-22'0'0,"1"21"16,0-21-16,0 21 16,0 0-16,0 0 0,-22 22 0,22-22 15,0 21-15,0 0 0,0 1 16,-1-22-16,22 21 0,0 1 15,0-22-15,0 21 0,0-21 0,0 22 16,0-22-16,0 0 0,22 0 16,-1-21-16,0 21 0,0-21 0,21 0 15,-20 0-15,-1 0 0,21 0 16,-21 0-16,0-21 0,22 21 0,-22-21 16,21 0-16,-21 0 0,1-1 0,20-20 15,-21 0-15,0-1 0,0 1 16,1 0-16,-1-1 0,0-20 0,-21 21 15,0-22-15,0 22 0,21-1 16,-21 1-16,21 0 0,-21 21 16,0-1-16,0 1 0,0 0 15,0 42 1,0 0-16,-21 1 0,0 20 0,0 0 16,21 1-16,0 20 0,-21-21 15,21 22-15,-22-1 0,22-20 0,-21 20 16,21-20-16,0-1 0,0 0 15,-21-21-15,21 1 0,0-1 0,0 0 16,0 0-16,-21-21 0,21-21 31,0 0-31,0 0 16,21-22-16,0 22 0,0-21 16,1-1-16,20 1 0,-21 0 0,21-1 15,1 1-15,-1 0 0,0 21 16,22-22-16,-22 43 0,1-21 0,-22 21 15,21 0-15,-21 21 0,0 0 16,1 1-16,-1 20 0,0 0 0,0 1 16,-21-1-16,0 0 0,0 1 15,0-22-15,0 21 0,0 0 0,0-20 16,-21 20-16,0-21 0,21 0 0,-21 0 16,21 1-16</inkml:trace>
  <inkml:trace contextRef="#ctx0" brushRef="#br0" timeOffset="37199.94">11197 13377 0,'0'-21'0,"21"0"32,0 21-17,1 0-15,20 0 0,-21 0 0,21 0 16,-20-21-16,20 21 0,0 0 0,1 0 15,-1-21-15,0 21 0,1 0 16,-1 0-16,0-21 0,1 21 0,-1 0 16,-21 0-16,0 0 0,0 0 15,-42 0 1,0 0-16,-21 0 0,21 0 16</inkml:trace>
  <inkml:trace contextRef="#ctx0" brushRef="#br0" timeOffset="37415.81">11536 13314 0,'-21'21'16,"42"-42"-16,-64 63 0,43-21 0,-21 1 16,21-1-16,0 21 0,0 0 15,0 1-15,0-1 0,-21 22 0,21-22 16,0 0-16,-21 22 0,21-22 16,0 0-16,0 1 0,0-1 0,-21-21 15,21 22-15,0-22 0,0 0 16,0 0-16,21-21 15,0 0 1,0-21-16,0 0 0,-21 0 16,22-1-16,-1-20 0,0 21 0</inkml:trace>
  <inkml:trace contextRef="#ctx0" brushRef="#br0" timeOffset="38015.6">11874 13399 0,'0'0'0,"22"-22"0,-22 1 31,0 42-31,0 1 0,0-1 16,-22 21-16,1 0 16,21 1-16,-21-1 0,0 0 0,21 1 15,-21-1-15,21 0 0,-21 1 16,-1-1-16,22 0 0,0-20 0,-21 20 16,21-21-16,-21 0 0,21 0 15,-21-21-15,42-21 31,0 0-31,0-21 16,1 21-16,-1-1 0,0-20 0,21 0 16,-21 21-16,1-22 0,20 22 15,-21-21-15,0 42 0,0-21 0,1 21 16,-1 0-16,0 0 0,-21 21 16,0 0-16,0 0 15,0 0-15,0 0 0,0 22 0,0-22 16,0 0-16,0 21 0,21-20 15,-21-1-15,21 0 0,0 0 0,1 0 16,-1 0-16,0 1 0,0-22 0,21 21 16,1-21-16,-22 0 0,21 0 15,1 0-15,-1 0 0,0 0 0,-21 0 16,22-21-16,-1 21 0,0-22 16,-20 1-16,20 0 0,-21 0 0,0-21 15,0 20-15,-21 1 0,0-21 16,0 0-16,0 20 0,0-20 15,0 21-15,0 0 0,-21 21 16,0 0-16,0 21 16,21 0-16,-21 0 0,0 22 0,21-22 15,0 21-15,0 0 0,0-20 16,-22 20-16,22-21 0,0 0 0,0 22 16,0-22-16,0 0 0,22 0 15,-1-21-15,0 0 0,0 0 16,0 0-16,0 0 0,1 0 0,-1 0 15,21 0-15,-21-21 0,22 0 16</inkml:trace>
  <inkml:trace contextRef="#ctx0" brushRef="#br0" timeOffset="38519.62">13991 13293 0,'64'-43'15,"-86"43"16,1 22-31,0-1 0,0 0 16,0 0-16,0 0 0,21 22 16,-22-1-16,1 0 0,21 1 0,0-1 15,-21 21-15,21-20 0,-21-1 16,21 0-16,0 1 0,0-1 0,0-21 16,0 22-16,21-22 0,0 0 15,0-21-15,1 21 0,20-21 0,-21 0 16,21 0-16,1 0 0,-1-21 15,0 21-15,1-21 0,20 0 16,-20-22-16,-1 22 0,0-21 0,-21-1 16,22 1-16,-22 0 0,0-1 15,0 1-15,-21-21 0,21 41 16,-21-20-16,0 0 0,0-1 0,0 22 0,0 0 16,0 0-16,0 0 0,0 42 46,0 0-46,0 0 16</inkml:trace>
  <inkml:trace contextRef="#ctx0" brushRef="#br0" timeOffset="39095.53">14901 13314 0,'0'0'0,"0"-21"16,-21 21 15,0 21-31,0 0 0,0 0 0,-1 0 16,22 22-16,-21-22 15,21 0-15,0 21 0,-21-20 0,21-1 16,-21 21-16,21-21 16,-21 22-16,21-22 0,0 0 0,0 0 15,0 0-15,0-42 31,0 0-31,0 0 16,0 0-16,0-22 0,21 22 16,-21-21-16,21-1 0,0 22 0,0-21 15,-21 0-15,22-1 0,-1 22 0,21-21 16,-21 21-16,0-1 0,1 1 16,20 0-16,-21 0 0,0 21 15,0 0-15,1 0 0,-1 0 16,0 21-16,-21 0 0,0 0 15,0 1-15,0-1 0,0 21 16,-21-21-16,-22 0 0,22 1 0,0-1 16,-21-21-16,-22 42 0,43-42 15,-21 0-15,21 21 0,-1-21 16,1 0-16,0 0 16,42 0 15,0 21-31,1 1 15,-1-1-15,0 0 0,21 0 16,-21 0-16,1 0 0,-1 1 0,0-1 16,0 0-16,0 0 0,0 0 15,1 0-15,-1-21 0,0 22 0,0-22 16,0 0-16,0 0 16,1 0-16,-1 0 0,0 0 0,0 0 15</inkml:trace>
  <inkml:trace contextRef="#ctx0" brushRef="#br0" timeOffset="39516.4">15748 13314 0,'42'-42'15,"-84"84"-15,105-106 0,-41 43 0,-22 0 0,0 0 16,0 0-16,0 42 16,0 0-16,-22 0 15,22 0-15,-21 22 0,0-1 16,0 0-16,0 1 0,0-1 0,21 22 15,-22-22-15,1 0 0,21 22 0,0-22 16,-21 0-16,0 1 0,21-22 16,-21 21-16,21-21 0,-21 1 0,21-1 15,0-42 17,0-1-32,0 1 0,0 0 15,0 0-15,0-21 0,0-1 16,0 1-16,21 0 0,-21 20 0,21-20 15,-21 21-15,21 0 0,0 42 32,-21 0-32,21 0 0,-21 0 15,0 22-15,22-22 0,-1 0 0,-21 21 16,21-20-16,0-1 0,0 0 16,0 0-16,1-21 0,20 21 0,-21-21 15,21 0-15,-20 0 0,20 0 0,-21 0 16,21 0-16,-20 0 0,20 0 15,-21-21-15,0 0 0,22 0 16,-22 0-16</inkml:trace>
  <inkml:trace contextRef="#ctx0" brushRef="#br0" timeOffset="40275.51">17293 13716 0,'0'0'0,"0"21"16,0 43 0,0-43-16,21-21 15,0 0 1,1 0-16,-1 0 0,21-21 0,-21 0 15,22-1-15,-1 1 0,0-21 0,1 21 16,-22-22-16,21 1 0,0 21 16,-20-21-16,-1-1 0,0 1 0,0 0 15,-21 20-15,0-20 0,0 0 16,0 21-16,0-22 0,0 22 0,0-21 16,0 21-16,0-1 15,-21 22-15,0 0 0,0 0 16,21 22-16,-22-1 0,22 0 15,-21 21-15,21 1 0,-21-1 16,21 21-16,0 1 0,-21-1 0,21 1 16,-21 21-16,0-1 0,-1-20 15,1 20-15,0 1 0,21 0 0,-42 21 16,21-1-16,-1 1 0,1 0 16,0 0-16,0 0 0,0 0 0,0-1 15,-1 22-15,1-21 0,0 0 16,0-21-16,0 21 0,0-22 0,21 86 15,-22-86-15,22-20 16,0-1-16,0 1 0,0-22 0,0-21 16,22 22-16,-1-43 0,0 0 0,42 0 15,-20 0-15,-22-22 16,21-20-16,22 0 0,-22-1 0,0 1 16,1-21-16,-1 20 0,0-20 0,1-22 15,-22 22-15,21-22 0,-21 0 16,1-21-16,-1 22 0,-21-1 0,0-21 15,0 22-15,0-1 0,-43 0 0,22 1 16,-21-1-16,0 21 0,-22 1 16,22 21-16,-22-1 0,1 1 0,20 21 15,-20 0-15,-1-1 0,22 1 16,0 21-16,-1-21 0,22 21 16,-21 0-16,42-21 0,0 0 15,0 0-15,21 21 16,0-22-16,22 22 0,-1-21 0,0 0 15,1 0-15,20 21 0,-21-21 16,22 0-16,-22 21 0,22-22 0</inkml:trace>
  <inkml:trace contextRef="#ctx0" brushRef="#br0" timeOffset="40652.33">17928 13801 0,'0'0'15,"0"-21"-15,-21-1 0,0 1 0,0-42 16,-1 42-16,22-1 15,-21 1-15,21 0 0,0 0 16,0 0-16,0 0 0,0-1 0,0 1 16,21 0-16,1 21 15,-1 0-15,0 0 0,0 0 0,0 0 16,0 0-16,1 0 0,20 0 0,-21 21 16,0 0-16,0 22 0,1-1 15,-1-21-15,0 22 0,-21-1 0,0 0 16,0 1-16,0-22 15,0 21-15,0-21 0,0 0 0,-21 22 16,0-22-16,-1-21 31,22-21-15,0 0-16,0-1 16,0 1-16,0 0 0,0 0 15,0 0-15,22-22 0,-1 22 0,-21 0 16,21-21-16,0 21 0,0-1 0,22 1 15,-22-21-15,21 21 16,0 0-16,1 21 0,-1-22 0,0 1 0</inkml:trace>
  <inkml:trace contextRef="#ctx0" brushRef="#br0" timeOffset="41435.14">18817 13441 0,'0'0'0,"-42"42"15,21-21 1,-1 1-16,1-1 0,0 0 0,-21 21 15,21-21-15,-1 22 0,1-22 0,0 0 16,0 0-16,0 22 0,21-22 16,0 0-16,0 0 0,21-21 31,0 0-31,0 0 0,0 0 0,1 0 16,-1 0-16,-21-21 15,0 0-15,21 0 0,-21-1 16,0 1-16,21 0 0,-21-21 0,0-1 15,0 22-15,0-21 0,21 21 16,-21 0-16,21-22 0,1 22 0,-1 21 16,0-21-16,0 0 0,0 21 15,0 0-15,1 0 0,-1 0 16,0 0-16,0 21 0,0 0 16,0 21-16,1-20 0,-1-1 0,0 21 15,-21 0-15,0-20 0,0 20 16,0-21-16,0 21 0,0-20 0,0-1 15,0 0-15,0 0 0,0 0 0,-21-21 16,0 0 0,-1 0-1,22-21-15,0 0 16,0 0-16,0 0 0,0-1 0,0 1 16,0-21-16,0 21 0,0-22 15,22 1-15,-1 21 0,0 0 0,0-22 16,0 22-16,0 21 0,22-21 0,-1 0 15,-21 21-15,22 0 0,-1 0 16,21 0-16,-20 21 0,-1 0 0,0 0 16,1 22-16,-1-1 0,-21-21 15,0 22-15,1-1 0,-22-21 0,0 21 16,0-20-16,0 20 0,0-21 16,-22 0-16,1-21 0,0 21 15,0-21-15,0 0 0,0 0 0,-1 0 16,22-21-1,0 0-15,0 0 16,0 0-16,22-22 0,-22 22 16,21-21-16,21 0 0,-21-1 0,0 1 15,22 0-15,-22-1 0,21 22 16,-21 0-16,22 0 0,-1 0 0,22-1 16,-43 22-16,0 0 15,0 22-15,0-1 0,0 21 16,-21-21-16,0 22 0,0-1 0,0-21 15,0 21-15,0 1 0,0-1 16,0-21-16,0 0 0,0 22 0,0-22 16,-21-21-16,21 21 0,-21 0 0</inkml:trace>
  <inkml:trace contextRef="#ctx0" brushRef="#br0" timeOffset="41758.74">21675 13208 0,'0'0'0,"21"-42"0,-21 21 0,0-1 16,0 1-16,21 0 0,-21 0 0,0 0 15,0 42 16,0 0-31,-21 0 0,21 22 16,-21-22-16,-1 21 0,22 0 0,-21 1 16,0-1-16,0 22 0,21-22 0,-21 0 15,0 1-15,-1 20 16,1-21-16,0 1 0,21-1 0,0-21 16,-21 22-16,21-22 0,-21 0 15,21 0-15,0 0 0,21-21 16,0 0-16,0-21 15,22 0-15,-22-21 0</inkml:trace>
  <inkml:trace contextRef="#ctx0" brushRef="#br0" timeOffset="42403.58">22034 13250 0,'22'-42'0,"-44"84"0,65-126 0,-22 41 0,-21 22 16,0 0-16,0 0 0,0 0 15,0 42 1,0 0-16,0 0 0,0 22 15,-21-22-15,0 21 0,21 0 0,-22 1 16,22 20-16,-21-20 0,0-1 0,21 21 16,-21-20-16,0-1 0,21 22 15,-21-22-15,-1-21 0,1 21 0,21-20 16,0-1-16,0 0 16,0 0-16,0-42 15,0 0 1,21 0-16,-21-1 0,22 1 0,-1-21 15,0 0-15,0-1 0,0 22 0,0-21 16,1-1-16,-1 22 16,0-21-16,-21 21 0,21 0 0,0 21 15,0 0-15,1 0 16,-1 21-16,-21 0 16,0 0-16,21 21 0,-21-20 15,0 20-15,0-21 0,21 21 0,-21-20 16,21-1-16,-21 21 0,21-21 0,1 0 15,-22 1-15,21-22 0,0 21 16,21-21-16,-21 0 0,1 0 0,20 0 16,0 0-16,1 0 0,-22 0 15,21 0-15,0-21 0,1-1 0,-1 1 16,0 0-16,1 0 16,-1-21-16,-21-1 0,22 1 0,-22 21 15,0-22-15,-21 1 0,0 21 16,0 0-16,0 0 0,0-1 0,-21 22 15,0 0-15,-22 0 16,22 22-16,-21-1 0,21 0 16,-1 0-16,1 21 0,0-20 0,21 20 15,0-21-15,0 21 0,0-20 16,0 20-16,21-21 0,0 0 0,1 0 16,20 1-16,-21-1 0,0-21 15,0 0-15,22 21 0,-22-21 16,0 0-16,0 0 0,22 0 0,-22 0 15,0-21-15,0 21 0,0-21 16,-21-1-16,0-20 0,21 21 0,-21 0 16</inkml:trace>
  <inkml:trace contextRef="#ctx0" brushRef="#br0" timeOffset="42616.38">21209 13483 0,'0'0'0,"21"0"31,0 0-31,22 0 0,20 0 16,1 0-16,-1-21 0,1 21 0,-1 0 16,22 0-16,-22 0 0,1-21 15,-1 21-15,-20 0 0,-1 0 0,0 0 16,-21 0-16,1 0 0</inkml:trace>
  <inkml:trace contextRef="#ctx0" brushRef="#br0" timeOffset="43447.18">20468 14965 0,'-21'0'15,"21"-21"-15,0 0 16,0-1-16,0 1 0,0 0 16,-21 0-16,0 0 0,-1 0 15,1-22-15,0 22 0,0 0 0,-21 0 16,20 0-16,-20-1 15,0 22-15,21 0 0,-22 0 0,1 0 16,0 0-16,-1 22 0,1-1 16,21 21-16,-22-21 0,22 22 0,-21-1 15,21-21-15,0 21 0,-1 1 16,22-1-16,-21 22 0,21-43 16,0 0-16,0 0 0,0 0 15,0 0-15,21-21 0,1 0 16,-1 0-16,0 0 0,0-21 15,21 0-15,-20 0 0,20 0 0,-21 0 16,21-1-16,1 1 0,-22 0 16,21-21-16,-21 21 0,1-1 15,-1-20-15,0 21 0,-21 0 0,21 0 16,-21-1-16,0 44 16,0-1-1,0 0-15,0 21 16,0-21-16,0 1 0,0-1 0,0 0 15,0 0-15,0 0 0,0 0 16,0 1-16,21-1 0,0-21 0,1 0 16,-1 21-16,0-21 0,21 0 15,1 0-15,-1-21 0,0 21 0,22-21 16,-22-1-16,22 1 0,-22 0 16,0 0-16,1-21 0,-1 20 15,-21 1-15,0-21 0,0 0 0,1 20 16,-22-20-16,21 21 0,-21-21 15,0 20-15,0 1 0,0 42 32,0 1-32,-21 20 0,21-21 15,-22 21-15,22 1 0,0-1 0,0 0 16,-21 1-16,21 20 0,-21-20 16,21 20-16,-21 1 0,0 20 15,21-20-15,-21-1 0,-1 1 0,1-22 16,0 22-16,0-1 0,0-21 15,0 1-15,-1-22 0,22 0 0,0 0 16,0 0-16,-21-21 0,21-21 16,0 0-1,21 0-15,-21 0 0,0-22 0,22 1 16,-1 0-16,-21-1 0</inkml:trace>
  <inkml:trace contextRef="#ctx0" brushRef="#br0" timeOffset="43712.61">20891 14838 0,'0'-42'0,"0"84"0,22-127 0,-1 43 16,-21 0-16,21 20 0,0 1 0,-21 0 16,21 0-16,0 21 0,22 0 15,-22 0-15,0 0 16,0 0-16,0 0 0,1 21 0,-1 21 16,0-20-16,0-1 0,0 21 15,-21-21-15,0 0 0,0 22 0,0-22 16,-21 21-16,0-21 0,-21 1 0,20-1 15,1 0-15,-21 0 0,0 0 16,20-21-16,-20 21 0,21-21 0,-21 0 16,20 0-16,22-21 15,0 0 1,43 0-16,-22 0 16,0 0-16,21-1 0</inkml:trace>
  <inkml:trace contextRef="#ctx0" brushRef="#br0" timeOffset="43951.5">21696 14605 0,'0'0'0,"0"42"31,-21-20-31,21-1 0,-22 21 0,1 0 16,0-20-16,0 41 0,0-21 0,0 1 15,-1 20-15,22 1 16,-21 20-16,0-20 0,0-1 0,0 22 15,0-21-15,-1-1 0,1-21 0,0 22 16,21-22-16,-21 1 0,0-1 16,21-21-16,0 0 0,0 0 0,21-42 31,0 0-31,0 0 0,-21 0 16</inkml:trace>
  <inkml:trace contextRef="#ctx0" brushRef="#br0" timeOffset="44243.27">21590 14880 0,'0'-42'16,"0"84"-16,0-126 0,0 62 0,21-20 15,-21 21-15,21 0 0,-21 0 0,21-1 16,-21 1-16,22 0 0,-1 21 16,0-21-16,0 21 0,0 0 0,22 0 15,-22 0-15,0 0 0,0 0 16,0 21-16,0 0 0,1 0 0,-22 1 15,0-1-15,0 21 0,0-21 0,0 0 16,-22 1-16,-20-1 0,21 0 16,-21 0-16,-1 0 0,-20 0 15,20 1-15,1-22 0,0 0 0,-1 21 16,1-21-16,0 0 0,21 0 16,21-21-1,0-1-15,21 1 0,21 0 16,-21 0-16,22 0 0,-1 0 0</inkml:trace>
  <inkml:trace contextRef="#ctx0" brushRef="#br0" timeOffset="44618.93">22225 14245 0,'0'0'0,"0"21"31,0 1-31,0-1 0,0 21 16,-21-21-16,0 22 15,21-1-15,-22 0 0,1 22 0,21-22 16,0 0-16,-21 1 0,21-22 0,-21 21 16,21-21-16,0 22 0,0-22 15,0 0-15,0 0 0,21 0 16,0-21-16,0 0 16,1 0-16,20 0 0,-21 0 0,0-21 15,22 0-15,-22 21 0,21-21 16,-21 0-16,22 0 0,-22-1 15,0-20-15,0 21 0,0 0 0,-21-22 16,-21 65 15,0-1-15,0 0-16,21 0 0,-21 0 0,-1 0 16,22 1-16,-21-1 0,21 0 15,-21-21-15</inkml:trace>
  <inkml:trace contextRef="#ctx0" brushRef="#br0" timeOffset="44799.82">22500 14520 0,'0'0'0,"0"-42"16,0-21-1,0 84 32,21 0-47,0-21 16,1 0-16,-1 21 15,0-21-15</inkml:trace>
  <inkml:trace contextRef="#ctx0" brushRef="#br0" timeOffset="45054.59">23072 14372 0,'0'0'0,"42"-63"31,-63 63-15,0 0-16,-1 0 0,1 21 0,0 0 15,0 0-15,0 22 0,0-22 16,-1 21-16,1 0 0,0 1 0,0-22 16,21 21-16,0 1 0,0-1 15,0-21-15,0 21 0,0-20 0,0-1 16,21 0-16,0 0 0,0 0 15,22-21-15,-22 21 0,21-21 0,1 0 16,-1 0-16,0 0 0,1 0 16,-1 0-16,0 0 0,22 0 0,-22-21 15,22 0-15,-22 21 0</inkml:trace>
  <inkml:trace contextRef="#ctx0" brushRef="#br0" timeOffset="46515.61">23728 14647 0,'0'0'0,"21"-42"15,-21 21-15,0-21 0,0 20 0,0-20 16,0 21-16,0 0 0,0 0 15,-21 21-15,0 0 0,-1 0 0,1 0 16,0 0-16,0 21 0,-21 0 0,20 0 16,-20 21-16,21-20 0,0 20 15,-22-21-15,22 21 0,0 1 16,0-22-16,21 0 0,0 21 16,0-20-16,0-1 0,0 0 0,0 0 15,0 0-15,21-21 0,0 0 16,0 0-16,1 0 15,-1 0-15,0 0 0,0 0 0,0-21 16,22 0-16,-43 0 0,21 0 16,0-1-16,0-20 0,0 21 0,0 0 15,-21-22-15,0 22 0,22 0 16,-22 0-16,21 0 0,-21 0 0,0 42 31,-21 0-31,-1 0 0,22 0 16,0 0-16,-21 1 0,21 20 15,-21-21-15,21 0 0,0 0 16,0 1-16,0-1 0,0 0 0,0 0 16,21 0-16,0-21 0,-21 21 0,22-21 15,-1 0-15,21 0 0,-21 0 16,0 0-16,22 0 0,-22 0 0,21-21 16,-21 0-16,1 0 0,20 0 15,-21 0-15,0-1 0,0-20 0,1 0 16,-1-1-16,0-20 0,0-1 15,0 1-15,0 21 0,-21-22 0,22 1 16,-1 20-16,-21 22 0,0-42 16,0 41-16,0 1 15,-21 42 1,-1 1-16,22-1 0,-21 21 0,0 0 16,0 1-16,0-1 0,0 0 15,21 1-15,-22-1 0,1 22 0,21-22 16,-21 0-16,21 1 0,0-22 15,0 63-15,0-62 0,0-1 16,0 0-16,0 0 0,0 0 0,21-21 16,0 0-1,1 0-15,-1 0 0,0 0 0,0 0 0,0 0 16,22 0-16,-22-21 0,0 0 16,0 0-16,21 0 0,-20-1 15,20 1-15,-21 0 0,0 0 0,0 0 16,1 0-16,-22-1 15,0 44 1,0-1 0,-22-21-16,1 21 0,0 0 0,21 0 15,0 0-15,-21 1 0,21-1 0,-21 0 16,21 0-16,0 0 0,0 0 16,0 1-16,0-1 0,21 0 15,0-21-15,0 0 0,0 0 16,1 0-16,20 0 0,0 0 15,1 0-15,-1 0 0,0 0 0,1 0 16,-1-21-16,0 0 0,-21-1 16,22 1-16,-1 0 0,-21 0 0,0 0 15,1 0-15,-22-1 0,-22 22 32,1 0-32,0 22 15,0-1-15,0 0 16,0 0-16,21 0 15,0 0-15,0 1 16,0-1-16,0-42 47,0-1-31,0 1-16,0 0 0,0 0 0,0 0 15,0 0-15,0-22 0,0 22 16,0-21-16,0 21 0,21-22 0,0 22 15,0-21-15,0 21 0,0-1 16,22 1-16,-22 0 0,21 0 0,1 21 16,-1 0-16,0 0 0,-21 0 0,22 0 15,-1 21-15,-21 0 0,0 22 16,22-22-16,-22 21 0,-21-21 0,0 22 16,0-22-16,0 21 15,0-21-15,0 22 0,0-1 16,-21-21-16,0 0 0,-1 0 0,1-21 15,0 22-15,0-1 16,0-21-16,0 0 0,-1 0 16,22-21-1,0-1-15,0 1 16,22 0-16,-1 21 0,0-21 0,0-21 16,0 20-16,22 1 0,-1-21 15,0 0-15,1-1 0,-1 1 16,21 21-16,-20-22 0,20 22 15,-20 0-15,-1 21 0,-21 0 0,21 0 16,-20 0-16,-1 21 0,-21 0 0,0 1 16,0 20-16,0-21 0,0 21 15,-21 1-15,-22 20 0,22-20 16,0-22-16,0 0 0,0 0 16,-1 0-16,1 0 0,0 1 0,0-1 15,0-21-15,21 21 0,-21-21 16,-1 0-1,22-21-15,-21 0 0</inkml:trace>
  <inkml:trace contextRef="#ctx0" brushRef="#br0" timeOffset="46723.64">25273 14055 0,'-21'-21'15,"42"42"-15,-63-64 0,20 43 0,1 0 0,0 0 16,0 0-16,0 0 16,0 0-16,-1 0 31,22 22-31,0-1 0,0 0 31,-21-21-31</inkml:trace>
  <inkml:trace contextRef="#ctx0" brushRef="#br0" timeOffset="46914.56">23961 14330 0,'0'0'16,"-43"21"-16,1-21 0,21 0 0,0 21 0,42 0 31,0-21-31,21 0 16,1 0-16,20 0 0,-21 0 0,22 0 15,-22 0-15,22 0 0,-1 0 16,-20 0-16,-1-21 0,0 21 0,1 0 16,-43-21-16</inkml:trace>
  <inkml:trace contextRef="#ctx0" brushRef="#br0" timeOffset="47687.18">2074 16171 0,'0'0'0,"21"-21"0,-21 0 0,0-21 15,0 21-15,0-1 0,0-20 16,-21 21-16,0 0 15,0 0-15,-21-1 0,20 22 0,-20 0 0,0 0 16,-1 0-16,1 0 16,0 22-16,-22-1 0,22 21 0,0 0 15,-1 22-15,1-1 0,21 1 16,-22-1-16,22 1 0,0 21 16,0-22-16,21 1 0,0-1 0,0 1 15,0-1-15,0-21 0,42 1 16,-21-22-16,1 21 0,20-42 15,0 21-15,1-21 0,-1 0 0,0-21 16,1 21-16,20-42 0,-21 21 16,43-64-16,-43 43 15,1-1-15,-1 1 0,0 0 0,22-22 16</inkml:trace>
  <inkml:trace contextRef="#ctx0" brushRef="#br0" timeOffset="47922.62">2561 15833 0,'0'-21'15,"0"42"-15,0-64 0,0 22 0,0 42 16,0 1 0,0-1-16,0 21 0,0 0 15,0 22-15,-21-22 0,21 22 16,0-1-16,-21 1 0,21-22 0,0 22 16,0-22-16,0 21 15,0-20-15,0-1 0,0 0 0,0-20 0,0 20 16,0-21-16,21 0 15,0 0-15,0-21 0,0 0 16,1 0-16,-1 0 0,21-21 16,-21 0-16,0 0 0,1 0 0,20-22 15</inkml:trace>
  <inkml:trace contextRef="#ctx0" brushRef="#br0" timeOffset="48287.64">2921 16256 0,'0'0'0,"0"21"31,0 0-31,0 1 0,-21-1 16,21 0-16,0 21 0,0-21 0,-21 1 16,21 20-16,0-21 0,-22 0 15,22 0-15,0 1 0,0-1 0,0 0 16,22-21-16,-1 0 16,0 0-16,0 0 0,0 0 0,22 0 15,-22-21-15,0 21 0,21-21 16,-21-1-16,1 1 0,20 0 0,-21-21 15,0 21-15,0-22 0,1 1 16,-22 21-16,0-22 0,0 1 0,-22 0 16,1-1-16,0 22 0,0 0 15,-21 0-15,20 0 0,1 21 16,-21 0-16,21 0 0,0 21 16,-22-21-16,22 21 0,0 0 15,0 22-15,0-22 0,21 0 0,0 21 16,0-21-16,0 22 0,0-22 15,0 0-15,0 0 0,21-21 0,21 0 16,-21 0-16,0 0 0,22 0 16,-1 0-16,0 0 0</inkml:trace>
  <inkml:trace contextRef="#ctx0" brushRef="#br0" timeOffset="48611.62">3535 16256 0,'0'0'16,"42"0"-16,-21-21 0,22 0 0,-22 0 15,0 21-15,-21-22 0,0 1 16,-21 21-1,0 0-15,-1 0 0,1 0 16,0 21-16,-21 1 0,21-1 16,-1 0-16,1 0 0,21 0 15,-21-21-15,21 21 0,0 1 0,0-1 16,21 0-16,0-21 0,1 21 16,20 0-16,-21 0 0,21-21 0,-20 22 15,-1-22-15,0 21 0,0 0 16,0-21-16,-21 21 0,21-21 15,-21 21-15,0 0 0,-21-21 16,0 0-16,-21 22 0,21-22 16,-22 0-16,1 0 0,0 0 15,20 0-15,-20 0 0,21 0 0,0 0 16,0 0-16,-1 0 0,22-22 16,0 1-16,0 0 0,22 0 15,-1 0-15,0 0 0,0-22 16,0 22-16</inkml:trace>
  <inkml:trace contextRef="#ctx0" brushRef="#br0" timeOffset="48951.38">3895 16277 0,'0'0'0,"0"21"16,21 1-16,0-22 15,0 0 1,0 0-16,0-22 15,22 22-15,-22-21 0,0 0 16,21 0-16,-20-21 0,20 20 0,-21 1 16,21 0-16,-20 0 0,-22 0 15,0 0-15,0-1 0,-22 22 16,1 0 0,0 22-16,-21-1 0,21 21 15,-1-21-15,1 22 16,0-1-16,-21-21 0,21 21 0,21 1 15,-22-1-15,22-21 0,-21 22 16,21-22-16,0 0 0,0 21 0,0-21 16,21 1-16,1-1 0,-1-21 15,0 21-15,21-21 0,-21 0 16,1 0-16,-1 0 0,21-21 16</inkml:trace>
  <inkml:trace contextRef="#ctx0" brushRef="#br0" timeOffset="49190.96">4932 16002 0,'0'-21'0,"0"42"0,0-63 15,-21 42 1,-1 21-16,1 0 0,0 0 16,0 22-16,0-22 0,0 21 15,21 0-15,-22 1 0,1-1 0,21 0 16,0 1-16,0-22 0,0 21 15,0 1-15,0-22 0,0 0 0,21 0 16,1 0-16,-1 0 0,0 1 16,0-22-16,0 0 0,22 0 0,-22 0 15,0 0-15,21 0 16,-21 0-16,1-22 0</inkml:trace>
  <inkml:trace contextRef="#ctx0" brushRef="#br0" timeOffset="49439.35">5546 15896 0,'0'0'0,"21"0"0,0 0 15,0 0-15,-21 21 0,0 1 0,21-1 16,0 21-16,1 0 0,-22-20 16,21 20-16,0 0 0,0 1 0,21 41 15,-42-41-15,22-1 16,-22-21-16,0 21 0,0-20 15,-64 41-15,43-42 0,-21 0 16,-1 1-16,1-1 0,21 0 16,-22 0-16,22-21 0,-21 0 0,42-21 31</inkml:trace>
  <inkml:trace contextRef="#ctx0" brushRef="#br0" timeOffset="49991.24">7429 16362 0,'0'0'0,"-42"0"0,0 0 15,-1 21-15,1-21 0,21 0 16,0 21-16,0-21 0,42 0 16,0 0-1,21 0-15,1 0 0,20 0 16,1 0-16,-1 0 0,22 0 0,-1 0 16,1-21-16,21 21 0,-21-21 15,-1 21-15,-20-21 0,-1 21 16,1-21-16,-22 21 0,0-22 0,1 22 15,-22-21-15,0 21 0,-21-21 0,-21 0 16,0 21 0,-22-21-16,1 21 0,21-21 0,-21 21 15,-1-22-15,1 22 0,21 0 16,-22-21-16,22 21 0,0 0 0,0-21 16,21 0-16,21 21 15,0 0 1,0 0-16,22 0 15,-22 0-15,0 21 0,21 0 0,-20 0 16,-1 1-16,0 20 0,0-21 16,0 21-16,-21 1 0,0-22 0,0 21 15,0 1-15,-21-22 0,0 21 0,0 0 16,0-20-16,-1 20 0,-20-21 16,21 0-16,0 0 0,0 1 15,-1-22-15,1 0 0</inkml:trace>
  <inkml:trace contextRef="#ctx0" brushRef="#br0" timeOffset="50443.3">9334 16171 0,'0'-21'16,"22"21"0,-22-21-16,21 21 0,-21-21 0,21 0 15,0 0-15,0-1 0,0 1 16,-21 0-16,22 0 0,-1-21 16,0 20-16,0 1 0,-21-21 0,21 21 15,-21 0-15,21-22 0,-21 22 16,0 0-16,-21 42 31,0 0-31,21 0 0,-21 43 0,21-22 16,0 22-16,0-1 0,-21 1 15,21-1-15,0-20 0,-21 20 0,21 1 16,0-22-16,0 21 0,0-20 16,0-1-16,0-21 0,0 22 0,0-1 15,0-21-15,0 0 0,0 0 16,0 1-16,-22-1 15,1-21-15,0 0 16,0 0-16,0-21 0,-22 21 16,22-22-16,0 1 0,-21 0 0,21 0 15,-1-21-15,1 20 0,0-20 16,21 0-16,0-1 0</inkml:trace>
  <inkml:trace contextRef="#ctx0" brushRef="#br0" timeOffset="50683.22">9737 15896 0,'0'0'0,"63"-21"0,1 0 0,-1 0 16,1 0-16,-22-1 0,0 22 0,-21-21 16,22 21-16,-22 0 0,0 0 0,0 0 15,-21 21 1,0 1-16,0 20 0,0-21 0,0 21 16,0 22-16,0-22 0,-21 1 15,0 20-15,0-21 0,21 1 0,-21 20 16,-1-20-16,1-1 0,0 0 15,0 1-15,0-22 0,21 21 0,0-21 16,-21 0-16,21 1 0,0-1 16,0 0-16,0-42 31</inkml:trace>
  <inkml:trace contextRef="#ctx0" brushRef="#br0" timeOffset="50831.26">9779 16383 0,'0'0'0,"0"-21"0,21 21 16,0 0-16,0 0 0,22-21 16,-1 21-16,0 0 0,1 0 15,-1-21-15,22-1 0,-1 22 0,22-21 16,-22 0-16,22 0 0,0 0 16,-1 0-16</inkml:trace>
  <inkml:trace contextRef="#ctx0" brushRef="#br0" timeOffset="51127.63">11726 16087 0,'0'0'0,"-21"-21"0,-64-43 31,64 64-31,21-21 0,0 42 31,0 0-31,0 0 16,0 1-16,0 20 0,0 0 15,0-21-15,0 22 0,0-1 0,0 0 16,0 1-16,0-1 0,0-21 16,0 22-16,0-22 0,-21 0 0,21 0 15,0 0-15,21-21 16,0 0-16,1 0 15,20 0-15</inkml:trace>
  <inkml:trace contextRef="#ctx0" brushRef="#br0" timeOffset="51423.18">12128 16235 0,'0'0'16,"43"-21"-16,-1-22 0,-21 22 0,0 0 16,1 0-16,-1 0 0,0 0 15,-63 21 1,20 21-16,1-21 0,-21 21 15,0 0-15,-1 0 0,1 22 16,21-22-16,0 0 0,-1 0 0,22 0 16,0 0-16,0 1 0,0-1 15,0 0-15,22 0 0,20-21 0,-21 21 16,0-21-16,22 21 0,-22-21 16,21 22-16,-21-22 0,0 21 0,1-21 15,-1 21-15,-21 0 16,0 0-1,-21-21-15,-22 0 0,22 0 0,-21 21 16,-1-21-16,1 0 0,21 0 16,-21 0-16,-1 0 0,1-21 0,0 0 15,20 0-15</inkml:trace>
  <inkml:trace contextRef="#ctx0" brushRef="#br0" timeOffset="51587.14">11769 15790 0,'0'0'0,"0"-21"0,0 0 0,-22 21 31,1 0-31</inkml:trace>
  <inkml:trace contextRef="#ctx0" brushRef="#br0" timeOffset="53212.08">13843 16087 0,'0'0'0,"-21"-43"0,0 22 16,-1 0-16,22 0 0,0-21 0,-21 20 15,21-20-15,-21 21 0,21 0 16,0-22-16,0 22 0,0 0 0,0 0 16,0 0-16,0 42 31,0 0-31,0 21 0,0 1 15,0 20-15,0 1 0,0-1 16,0 1-16,0-1 0,0 1 0,0-1 16,0 1-16,0-1 0,0-20 15,0-1-15,0 0 0,0 1 0,0-22 16,0 21-16,0-21 0,0 0 16,21-21-16,22 0 0,-22 0 15,0 0-15,0 0 0,21 0 16,1-21-16,-22 0 0,21-21 15,1 21-15,-1-22 0,0 1 0,1 0 16,-22-1-16,21-20 0,43-64 16,-64 63-16,21 1 0,-21-1 15,1 1-15,-1-1 0,0 22 16,-21 0-16,0 20 0,21 1 0,-21 0 16,0 42-1,0 0-15,0 22 16,0-1-16,-21 0 0,0 22 15,21-1-15,-21-20 0,-1 20 0,22-20 16,0 20-16,-21-21 0,21 1 16,0-1-16,0-21 0,0 22 0,0-22 15,0 0-15,21 0 0,22-21 16,-22 0-16,0 0 16,0 0-16,22 0 0,-22 0 0,21 0 15,-21-21-15,0 0 0,22 0 16,-22-1-16,0-20 0,21 21 0,-20-21 15,20-1-15,-21 22 0,0-21 16,0 21-16,-21-22 0,22 22 16,-22 42-1,-22 0-15,22 1 0,-21-1 16,0 0-16,21 21 0,0-21 16,-21 22-16,21-22 0,0 21 0,-21-21 15,21 1-15,0-1 0,0 0 16,0 0-16,0 0 0,0 0 15,0 1-15,-21-22 32,-1-22-32,1 1 15,0 21-15,21-21 0,0 0 16,-21 0-16,0 21 0,21-21 0,0-1 16,-21 22-1,21 22 1,0-1-1,0 0-15,21 0 16,0-21-16,0 21 16,0-21-16,0 0 0,22 21 15,-22-21-15,21 0 0,1 0 0,-1 0 16,21 0-16,-20 0 0,20 0 16,1 0-16,-22-21 0,22 0 0,-22 21 15,0-21-15,1 0 0,-1 0 0,-21-22 16,0 22-16,0 0 0,1-21 15,-22 20-15,0 1 0,0 0 0,0 0 16,-22 21 0,1 0-16,0 0 15,0 21-15,21 0 0,-21 0 16,0 22-16,21-22 0,0 0 16,0 0-16,0 22 0,0-22 15,0 0-15,0 0 0,0 0 0,21 0 16,0 1-16,0-22 0,21 21 0,-20-21 15,20 0-15,21 0 0,-20 0 16,20 0-16,1 0 0,-1 0 0,1 0 16,-1 0-16,22-21 0,-22 21 15,1-22-15,-22 1 0,22 0 0,-22 0 16,0 0-16,-20 0 0,-1-22 16,0 22-16,-21 0 0,0-21 15,0 20-15,0 1 0,0 0 0,0 0 16,-21 0-16,0 21 0,-1 0 15,1 0-15,0 0 0,-21 0 0,21 21 16,-22 0-16,22-21 0,-21 21 16,-1 0-16,22 22 0,-21-22 0,21 0 15,-22 0-15,22 0 0,0 1 16,21-1-16,0 0 0,0 0 0,0 0 16,0 0-16,21-21 15,0 0-15,22 0 0,-22 0 16,21 0-16,-21 0 0,22 0 15,-1-21-15,-21 21 0,22-21 16,-22 0-16,21-21 0,-21 20 0,0-20 16,1 0-16,-1-22 0,0 22 15,0-22-15,0-20 0,0 20 0,1 1 16,-1-1-16,0 1 0,-21 20 16,21 1-16,-21 21 0,0 0 0,0 0 15,-21 42 1,0 0-16,0 21 0,-1 1 15,1-1-15,0 21 0,-21 1 0,21-22 16,-1 22-16,1-1 0,0-20 16,21 20-16,0-21 0,0 1 15,0-1-15,0-21 0,0 22 16,21-22-16,0 0 0,22 0 0,-22-21 16,21 0-16,22 21 0,-22-21 0</inkml:trace>
  <inkml:trace contextRef="#ctx0" brushRef="#br0" timeOffset="53547.62">18711 16171 0,'-21'0'0,"42"0"0,-63-21 0,42 0 0,-21 0 15,0 21-15,-1-21 0,1 21 16,0 0-16,0 0 0,0 0 16,0 0-16,-1 21 0,1 0 15,-21 0-15,21 22 0,0-1 16,-22-21-16,22 21 0,-21 1 0,21-1 16,-1 0-16,1 1 0,0-22 15,21 21-15,0-21 0,0 22 0,0-22 16,0 0-16,0 0 0,0 0 15,21 1-15,0-22 0,22 0 0,-22 0 16,21 0-16,1 0 16,-1 0-16,0-22 0,1 1 0,-1 0 15,21 0-15</inkml:trace>
  <inkml:trace contextRef="#ctx0" brushRef="#br0" timeOffset="53787.64">19071 16108 0,'0'0'16,"21"-64"-16,0 22 0,1 0 0,-1 21 0,-21-22 15,21 22-15,-42 42 16,0 0 0,-1 22-16,1-1 0,0 0 15,0 22-15,0-22 0,0 22 0,-1-22 16,1 0-16,21 1 0,-21 20 16,21-20-16,-21-22 0,21 21 15,0 0-15,0-20 0,0 20 0,0-21 16,0 0-16,0 0 0,21-21 15,0 0-15,0 0 16,1 0-16,20-21 0,-21 0 16,0 0-16,22 21 0</inkml:trace>
  <inkml:trace contextRef="#ctx0" brushRef="#br0" timeOffset="54155.61">19325 16404 0,'0'0'0,"21"-21"0,0 0 16,-21 0-16,0 0 0,0-1 15,-21 22 1,0 22-1,0-1-15,0 0 0,21 0 16,0 21-16,-21-20 0,21-1 0,-22 0 16,22 21-16,0-21 0,0 1 15,0-1-15,0 0 0,22 0 0,-1 0 16,0-21-16,0 21 0,0-21 16,0 0-16,1 0 0,-1 0 0,21 0 15,-21-21-15,22 21 0,-22-21 16,0 0-16,21 0 0,-21 0 15,1-1-15,-22 1 0,0-21 0,0 0 16,0 20-16,0-20 0,0-43 16,-22 43-16,1 21 0,0 0 15,-21 0-15,21 21 0,-22 0 16,22 0-16,-21 0 0,-1 21 0,22 0 16,-21 0-16,21 0 0,-22 0 15,22 1-15,0 20 0,21-21 0,0 0 16,0 0-16,0 1 0,21-1 15,22 0-15,-1-21 0,0 21 0,1-21 16,20 0-16,1 0 0,-22 0 16</inkml:trace>
  <inkml:trace contextRef="#ctx0" brushRef="#br0" timeOffset="54467.5">20066 16425 0,'0'0'0,"21"-21"0,0 0 0,0 0 0,-21 0 15,0 0-15,-21-1 16,0 22-16,0 0 15,0 0-15,0 0 0,-1 22 16,1-22-16,0 21 0,0 0 0,0 0 16,21 0-16,0 0 15,0 1-15,0-1 0,21-21 0,0 21 16,0 0-16,-21 0 0,21 0 16,1-21-16,-1 22 0,-21-1 0,0 0 15,0 0 1,0 0-16,-21 0 0,-1-21 15,-20 0-15,0 0 0,-1 0 16,-20 0-16,21 0 0,-22 0 0,22 0 16,-1 0-16,22 0 0,-21 0 0,42-21 15,0 0-15,21 21 16,0 0-16,22-21 0,-1 21 0,0 0 16,22-21-16,-22 21 0,0 0 15</inkml:trace>
  <inkml:trace contextRef="#ctx0" brushRef="#br0" timeOffset="54767.19">20193 16595 0,'0'0'0,"21"0"16,0 0-16,0 0 16,1 0-1,-1 0-15,0 0 0,0-21 16,0 21-16,22-22 16,-22 1-16,0 21 0,21-21 0,-21 0 15,22 0-15,-22 0 0,0-1 16,0 1-16,0 0 0,-21-21 0,0 21 15,0-1-15,0 1 0,-21 21 16,0 21 0,0-21-16,-21 43 0,20-22 15,1 0-15,0 21 0,0-20 0,0 20 16,0 0-16,-1-21 0,1 22 16,21-22-16,0 21 0,0-21 15,0 22-15,0-22 0,43 0 0,-22-21 16,0 21-16,21-21 0,22 0 15,-1 0-15,1 0 0,20 0 0,1 0 16,0-21-16</inkml:trace>
  <inkml:trace contextRef="#ctx0" brushRef="#br0" timeOffset="55044.19">22310 16108 0,'-22'0'0,"44"0"0,-65 0 16,1 0-16,21 0 0,0 0 16,-1 21-16,1 21 0,0-20 0,0 20 15,0 0-15,0-21 0,-1 22 16,1-1-16,21 0 0,0 1 0,0-1 16,0-21-16,0 22 0,0-1 15,0-21-15,0 21 0,0-20 0,0-1 16,0 0-16,0 0 0,21-42 31,1 0-31,-1 0 16,0-1-16,0 1 0,0 0 15</inkml:trace>
  <inkml:trace contextRef="#ctx0" brushRef="#br0" timeOffset="55683.6">22564 16171 0,'42'-42'0,"-84"84"0,105-105 0,-42 21 16,-21 20-16,0 44 15,-21 20 1,0-21-16,0 21 0,0 1 0,-1-1 16,1 0-16,0 1 0,0 20 15,21-20-15,-21-1 0,21 0 0,-21 1 16,21-1-16,0 0 0,0 1 16,0-1-16,0-21 0,0 0 15,0 0-15,0 1 0,21-22 31,0-22-31,0 1 0,0 0 0,0 0 16,1 0-16,-1-22 0,0 22 16,0-21-16,0 0 0,0 20 0,1-20 15,-1 21-15,21 0 0,-42 0 16,21-1-16,0 1 0,1 21 16,-22 21-1,0 1-15,0-1 0,0 0 16,0 0-16,0 0 0,0 22 15,0-22-15,0 0 0,0 0 0,0 21 16,0-20-16,21-1 0,0 0 16,0-21-16,0 21 0,0 0 0,22-21 15,-22 0-15,21 0 0,-21 0 16,22 0-16,-1 0 0,-21-21 0,22 0 16,-1 0-16,-21 0 0,0-1 15,22-20-15,-22 21 0,0-21 16,-21 20-16,21-20 0,-21 0 0,21-1 15,-21 22-15,0-21 0,0 21 16,0 0-16,0-1 0,-21 22 16,0 0-16,0 22 0,0-1 15,-22 0-15,22 0 0,0 21 0,0 1 16,0-22-16,-1 21 0,22 22 16,0-43-16,0 21 0,0-21 15,0 22-15,22-22 0,-1 0 16,21 0-16,-21-21 0,22 21 0,-1-21 15,0 0-15,1 0 0,20 0 16,-21 0-16,1-21 0,-1 21 0,0-21 16,-20 0-16,-1-21 0,0 20 15,-21 1-15,0-21 0,0 21 0</inkml:trace>
  <inkml:trace contextRef="#ctx0" brushRef="#br0" timeOffset="55883.49">21315 16447 0,'0'0'0,"-43"21"0,22-21 0,21 21 16,21-21-16,1 0 0,20 0 16,21 0-16,1 0 0,-1 0 0,22 0 15,0 0-15,-1 0 0,1-21 0,0 21 16,-1 0-16,-20-21 15,-22 21-15,-21 0 0,1 0 0</inkml:trace>
  <inkml:trace contextRef="#ctx0" brushRef="#br0" timeOffset="56695.16">13208 17971 0,'63'0'15,"-41"-22"1,-22 1-16,0 0 0,0 0 0,0-21 0,0 20 16,0 1-16,0-21 0,0 0 15,0 20-15,-22-20 0,1 0 16,-21 21-16,0-1 0,-1 1 16,1 0-16,0 21 0,-1 0 15,1 0-15,-22 42 0,22-20 0,0 20 16,21 0-16,-22 1 0,22-1 15,0 0-15,0 1 0,0 20 0,21-21 16,0 1-16,0-22 0,0 21 16,0-21-16,0 1 0,21-22 15,0 0-15,21 0 0,-21 0 0,22 0 16,-1 0-16,0-22 0,1 1 16,-1 0-16,22 0 0,-22-21 0,0-1 15,1 22-15,-22-21 0,0-1 16,0 1-16,-21 0 0,0-1 15,0 22-15,0 0 0,0 0 16,-21 21-16,0 0 0,0 0 16,-1 0-16,1 21 0,21 21 0,0-20 15,-21 20-15,21 0 0,0-21 16,0 22-16,0-22 0,0 21 0,21-21 16,0 1-16,1-1 0,-1-21 15,21 0-15,-21 0 0,22 0 16,-1 0-16,0 0 0,1 0 0,-1-21 15,0-1-15,22 1 0,-22-21 16,0 21-16,1-22 0,-22 22 16,21-21-16,-21 0 0,1 20 15,-1-20-15,-21 21 0,0 0 0,0 42 32,0 0-32,0 0 0,0 22 0,-21-1 15,21 0-15,0 1 0,0-1 16,-22 0-16,22 1 0,0 20 15,0-21-15,0 1 0,-21 20 0,0-20 16,21 20-16,-21-21 0,21 22 16,0-22-16,-21 1 0,21-1 0,-21-21 15,21 21-15</inkml:trace>
  <inkml:trace contextRef="#ctx0" brushRef="#br0" timeOffset="56963.64">13716 17865 0,'21'-43'16,"-42"86"-16,63-107 0,-42 22 0,21 0 0,1 20 15,-1 1-15,0-21 0,21 42 16,-21-21-16,22 0 0,-22 21 16,21 0-16,-21 0 0,1 0 15,-1 0-15,0 21 0,-21 0 16,0 0-16,0 21 0,0-20 0,0-1 15,-21 21-15,0-21 0,-22 22 16,22-22-16,-21 0 0,-1 0 0,1 0 16,0 0-16,21 1 0,-22-1 15,22-21-15,0 0 0,21-21 16,21-1 0,0 1-16</inkml:trace>
  <inkml:trace contextRef="#ctx0" brushRef="#br0" timeOffset="57191.01">14330 17547 0,'0'21'0,"21"85"31,-21-63-31,0-1 0,0 0 0,0 22 16,0-22-16,0 22 0,0-1 15,0 1-15,0-1 0,-21 1 16,21 20-16,-21-20 0,-1 20 0,1-20 15,0 21-15,0-22 0,0-21 16,0 22-16,-1-22 0,1 1 0,21-22 16,0 0-16,0 0 15,0-42-15,0 0 16,21-22-16,1 22 0</inkml:trace>
  <inkml:trace contextRef="#ctx0" brushRef="#br0" timeOffset="57454.89">14245 17949 0,'0'0'0,"21"-63"0,22-64 32,-22 106-32,0-22 0,-21 22 0,21 0 15,0 0-15,0 21 0,1 0 0,20-21 16,-21 21-16,0 0 0,22 0 16,-22 21-16,0 0 0,0 21 15,0-20-15,-21 20 0,0 0 16,0 1-16,0-1 0,-21 0 0,0-21 15,0 22-15,-22-1 0,1 0 16,0-20-16,-1-1 0,1 0 0,21 0 16,-21 0-16,20-21 0,1 0 15,21-21 1,0 0-16,21-21 0,1 20 16,20-20-16</inkml:trace>
  <inkml:trace contextRef="#ctx0" brushRef="#br0" timeOffset="57839.1">14922 17420 0,'0'0'0,"64"-42"0,-22 21 0,-21 0 0,22-1 16,-22 1-16,-21 42 15,0 1 1,0-1-16,-21 0 0,0 0 16,-1 21-16,22 1 0,-21-1 0,21 0 15,0 1-15,-21-1 0,21 0 16,0 1-16,0-1 0,0 0 0,0-20 15,0 20-15,0-21 0,21 0 16,0 0-16,1-21 16,-1 0-16,21 0 0,-21 0 0,22 0 15,-1-21-15,0 0 16,-21 0-16,22 0 0,-22 0 0,21-1 16,-21 1-16,1 0 0,-22 0 15,21 21-15,-21 21 16,0 0-1,0 0-15,0 1 0,0 20 16,-21-21-16,21 0 0,0 0 16,0 1-16,0-1 0,0 0 15,-22-21 1,22-21 0,0 0-16,0-1 15</inkml:trace>
  <inkml:trace contextRef="#ctx0" brushRef="#br0" timeOffset="58015.11">15452 17568 0,'0'0'0,"0"-21"0,0-21 0,0 21 16,0 0-16,0-1 0,0 44 47,0-1-47,0 0 15,0 0-15,21-21 16,0 21-16,0-21 15,0 0-15,0 0 16</inkml:trace>
  <inkml:trace contextRef="#ctx0" brushRef="#br0" timeOffset="59731.64">15811 17484 0,'0'0'0,"22"0"0,20-21 0,-21-1 16,0 22-16,0-21 0,1 0 16,-1 21-16,-21-21 0,-21 21 31,-1 21-31,1 0 0,0 22 15,0-22-15,0 21 0,0 0 16,-1 1-16,22-1 0,0 0 0,0 1 16,0-1-16,0-21 0,0 22 15,0-22-15,22 0 0,-1 0 16,0 0-16,0 0 0,21-21 16,1 0-16,-1 0 0,0 0 0,22 0 15,-1 0-15,-20-21 0,20 21 16,1-21-16,-1 0 0,-20-21 15,20 20-15,-21 1 0,1-21 0,-1 0 16,-21-1-16,22 1 0,-22 0 16,-21 20-16,0-20 0,0 21 0,0-21 15,0 20-15,-21 22 16,-1-21-16,1 21 0,0 0 0,-21 21 16,21 1-16,-22-1 0,1 0 15,0 21-15,20-21 0,-20 22 0,0-1 16,21 0-16,-1 1 15,1-22-15,21 21 0,0-21 0,0 1 16,0-1-16,0 0 0,21 0 16,1-21-16,20 0 0,-21 0 0,21 0 15,1 0-15,-22 0 0,21-21 16,-21 0-16,1 0 0,-1-1 16,0 1-16,0-21 0,0 21 0,-21-22 15,21 1-15,-21 21 0,0-21 16,0 20-16,0-20 0,0 21 15,-21 42 1,0 0-16,21 0 0,-21 1 16,21 20-16,0-21 15,0 21-15,0 1 0,0-22 0,0 21 16,0-21-16,0 1 0,0 20 16,0-21-16,21 0 0,0-21 15,0 0-15,1 0 0,20 0 16,-21 0-16,21 0 0,-20 0 15,20-21-15,-21 0 0,21 0 0,-20-22 16,-1 22-16,21-21 0,-21 0 16,0-1-16,1-20 0,-22 20 0,21-20 15,0 21-15,0-22 0,-21 22 16,0-22-16,0 22 0,0 0 0,0 20 16,0 1-16,0 0 15,0 42 1,-21-21-16,0 43 0,0-22 15,21 21-15,-22 0 0,22 1 0,-21-1 16,21 22-16,0-22 0,0 21 16,0-20-16,0 20 0,0 22 15,0-64-15,0 21 0,21-20 16,1-1-16,-1 0 0,0 0 0,148-42 31,-126 0-15,-1 0-16,0-1 0,-21 1 15,22 0-15,-22-21 0,21 21 0,-21-22 16,1 22-16,-1-21 0,0 21 16,0-1-16,-21 44 31,0-1-31,0 0 0,0 21 16,-21-21-16,21 1 0,-21 20 0,21-21 15,0 0-15,0 0 0,0 1 16,0-1-16,0 0 0,21-21 15,0 21-15,0-21 16,22 0-16,-22 0 0,0 0 0,21 0 16,-21-21-16,1 0 0,20 21 15,-21-21-15,0-1 0,0 1 0,1 0 16,-1 0-16,-21 0 0,0-22 16,0 22-16,0 0 15,0 42 1,0 0-16,0 1 15,0-1-15,0 0 0,0 0 0,0 0 16,0 0-16,0 1 0,0-1 16,0 0-16,21 0 0,0 0 0,0-21 15,0 21-15,1-21 16,-1 0-16,0 0 0,0 0 16,0-21-16,-21 0 15,0 0-15,0 0 16,0 0-16,0-22 0,0 22 0,0 0 15,0-21-15,-21 20 0,0-20 16,0 21-16,0 0 0,-22 0 0,22-1 16,0 1-16,42 21 31,0 0-15,0 0-16,1 0 0,20-21 15,-21 21-15,21 0 0,-20 0 0,20 0 16,0 0-16,1 21 0,-1 0 15,0 1-15,-21-1 0,22 0 16,-22 21-16,0-21 0,0 22 16,-21-22-16,0 21 0,0-21 0,0 1 15,0-1-15,0 0 0,0 0 16,0 0-16,-21 0 0,0 1 0,0-22 16,21 21-16,-21-21 15,-1 0-15,22-21 16,0-1-1,0 1-15,0 0 16,22 0-16,-1 0 0,0 0 16,21-22-16,-21 1 0,22 21 0,-22-22 15,21 1-15,1 21 0,-22-21 16,21 20-16,-21 1 0,0 21 16,1 0-16,-22 21 0,0 1 15,0-1-15,0 21 0,0-21 16,0 22-16,0-22 0,0 21 0,-22-21 15,22 22-15,-21-22 0,21 0 16,0 0-16,0 0 0,0 0 0,0 1 16,21-22-1,1 0-15,-1 0 16,0 0-16,0-22 16,0 1-16,-21 0 0,21 0 15,-21-21-15,22 20 0,-22-20 0,21 0 16</inkml:trace>
  <inkml:trace contextRef="#ctx0" brushRef="#br0" timeOffset="59919.13">18373 17187 0,'0'0'16,"-43"0"-16,22 0 0,-21 0 0,21 0 15,-22 0-15,22 0 16,0 0-16,42 0 31,0 0-31,0 0 16,1 0-16</inkml:trace>
  <inkml:trace contextRef="#ctx0" brushRef="#br0" timeOffset="60111.62">17039 17420 0,'0'0'0,"-42"0"16,-1 0-16,22 0 0,0 0 0,0 0 15,42 0 1,21-21-16,1 21 16,-1-21-16,22 0 0,-1 0 15,1-1-15,20-20 0,-20 21 0,20-21 16,-20 20-16</inkml:trace>
  <inkml:trace contextRef="#ctx0" brushRef="#br1" timeOffset="78567.14">910 2053 0,'0'0'0,"-42"0"16,21 0-16,-22-21 0,1 21 16,21 0-16,-22 0 0,1 0 15,0 0-15,21 0 0,-22 0 0,1 0 16,21 0-16,0 0 0,-1 0 16,1 0-16,0 0 0,42 0 31,0 21-31,22-21 0,-1 0 15,22 0-15,20 0 0,1 0 16,0 0-16,20 0 0,22 0 16,-21 0-16,21 0 0,21 0 0,-21 0 15,0 0-15,0 0 0,22 0 16,-1 0-16,0-21 0,-21 21 0,21 0 16,0 0-16,-21 0 0,0-21 15,-21 21-15,21 0 0,-21 0 0,0 0 16,0 0-16,-22 0 0,1 0 0,0 0 15,-22 0-15,-21 0 16,1 0-16,-1 0 0,0 0 0,-20 0 16,-44-21-1,1 21 1,0 0-16,-21 0 0</inkml:trace>
  <inkml:trace contextRef="#ctx0" brushRef="#br1" timeOffset="79047.45">698 2053 0,'0'0'16,"22"0"15,-1 0-31,21 0 0,0 0 16,1 21-16,20-21 0,1 0 0,-1 0 15,22 0-15,0 0 0,20 0 16,1 0-16,21 0 0,0 0 15,-21 0-15,42 0 0,-21 0 16,21 0-16,1 0 0,-1 0 0,0 0 16,0 0-16,-21 0 0,0 0 15,0 0-15,21 0 0,-21 0 0,-21 0 16,21 0-16,-21 0 0,-21 0 0,-1 0 16,1 0-16,-22 0 0,-20 0 15,-1 0-15,0 0 0,-20 0 0,-1 0 16,0 0-16,-21 22 31,0-1-15,-21-21-16,0 21 15,21 0-15</inkml:trace>
  <inkml:trace contextRef="#ctx0" brushRef="#br1" timeOffset="80087.77">974 9504 0,'0'0'0,"-43"-21"16,22 21-16,-21 0 0,21-21 16,-22 21-16,22 0 0,0 0 15,0 0-15,0 0 0,-1 0 0,1 0 16,0 0-16,0 0 0,21 21 31,21-21-31,21 0 16,1 0-16,-1 21 0,22-21 15,-1 0-15,22 0 0,-1 0 0,43 0 16,-21 0-16,21 0 0,21 0 0,-21 0 16,22 0-16,-1 0 0,21-21 15,0 21-15,-20 0 0,20 0 0,-21 0 16,21-21-16,-20 21 0,-1 0 16,21 0-16,-42 0 0,21 0 0,-42 0 15,21 0-15,-21 0 0,0 0 0,0 0 16,-22 0-16,1 0 0,0 0 15,-1-22-15,-41 22 0,20 0 16,-21 0-16,-20 0 0,-1 0 0,0 0 16,-42-21-1,0 21-15,-1 0 16,-20 0-16,0 0 0,-1 0 0,-20 0 16,-1 0-16,1 0 0,-1 0 0</inkml:trace>
  <inkml:trace contextRef="#ctx0" brushRef="#br1" timeOffset="80510.88">889 9652 0,'0'0'16,"-21"0"-16,0 0 0,42 0 31,21 0-15,0 0-16,1 0 0,20 0 0,1 0 16,20 0-16,22 0 0,0 0 15,21 0-15,-21 0 0,42 0 16,0 0-16,0 0 0,1 0 15,20 0-15,-21 0 0,21 0 0,-20 0 16,-1 0-16,0 0 0,0 0 0,0 0 16,-21 0-16,0-21 0,0 21 15,-21 0-15,0 0 0,-21 0 0,20 0 16,-20 0-16,-21 0 0,20-21 0,-20 21 16,-22 0-16,0 0 0,-20 0 15,-1 0-15,0 0 0,-42 21 31,0-21-15</inkml:trace>
  <inkml:trace contextRef="#ctx0" brushRef="#br1" timeOffset="81399.59">1376 13293 0,'0'0'0,"-233"-43"32,212 43-32,0 0 0,42 0 31,21 0-16,0 0-15,1 0 0,20 0 0,22 0 16,0 0-16,-1 0 0,1 0 16,21 0-16,0 0 0,21 0 0,-22 0 15,44 0-15,-22 0 0,21 0 16,0 0-16,0 22 0,21-22 16,1 0-16,-1 0 0,0 0 0,1 0 15,-1 0-15,0 0 0,22 0 16,-22 0-16,22 0 0,-22-22 0,0 22 15,1 0-15,-1-21 0,22 21 16,-22 0-16,148-21 16,-168 0-16,20 21 0,-21 0 0,0-21 15,0 21-15,-21-21 0,0 21 0,0 0 16,-42 0-16,0-22 0,-1 22 16,-20 0-16,-1 0 0,-20 0 0,-22 0 0,0 0 15,-42 0 16,0 0-31,-22 0 0,22 0 0,-21 0 16,-22 0-16,22 0 0,-21 0 0</inkml:trace>
  <inkml:trace contextRef="#ctx0" brushRef="#br1" timeOffset="81931.61">1714 13356 0,'-21'0'0,"42"0"0,-63 0 15,21 0-15,0 0 0,21 21 16,21 1 0,0-22-16,21 0 15,1 0-15,-1 0 0,22 0 0,-22 21 16,43-21-16,-22 0 16,43 0-16,0 0 0,0 0 0,21 0 15,0 0-15,0 0 0,42 0 0,-21 0 16,21 0-16,1-21 0,20 21 15,-20 0-15,20-22 0,-21 1 0,22 21 16,-1 0-16,-20-21 0,-1 21 16,0 0-16,22-21 0,-22 21 0,1 0 15,-22-21-15,21 21 0,-21 0 0,-21 0 16,21-21-16,-21 21 0,0-22 16,-21 22-16,21 0 0,-42 0 0,0 0 15,-22 0-15,1 0 0,-22 0 16,0 0-16,-21 0 0,1 0 15,-44 0 1,1 0 0,0 0-16,0 0 0,-21 0 15,-1 22-15,1-22 0,0 21 0</inkml:trace>
  <inkml:trace contextRef="#ctx0" brushRef="#br1" timeOffset="82727.14">1439 17187 0,'21'0'31,"1"0"-15,-1 0-16,21 0 0,0 0 15,22 0-15,-1 0 0,1 0 16,21 0-16,-1 0 0,1 0 0,21 0 16,21 0-16,-21 0 0,21 0 15,0 0-15,0 0 0,21 0 16,-21 0-16,21 0 0,0 0 0,0 0 16,0 0-16,1 0 0,-1 0 15,0 0-15,0 0 0,0 0 0,-21 0 16,21 0-16,-42 0 0,21 0 15,-21 0-15,-21 0 0,-1 0 0,-20 0 16,-1 0-16,1 0 0,-43 0 16,21 0-16,-20 0 0,-22-21 15,-22 21 1,-20 0-16,21 0 0,0 0 16,-22 0-16,1 0 0,-21 0 15,20 0-15,-41 0 0</inkml:trace>
  <inkml:trace contextRef="#ctx0" brushRef="#br1" timeOffset="83135.53">1609 17357 0,'-64'0'15,"128"0"-15,-149 0 0,43 0 0,20 0 0,65 21 32,-22-21-32,21 0 0,1 0 15,20 0-15,1 0 0,20 0 0,-20 21 16,42-21-16,-22 0 0,22 0 16,21 0-16,0 0 0,0 0 0,21 0 15,0 0-15,1 0 0,-1 0 16,21 0-16,0 0 0,1 0 0,-1 0 15,0 0-15,-20 0 16,20 0-16,0-21 0,-21 21 0,1 0 16,-1-21-16,0 21 0,-21 0 15,0 0-15,0 0 0,-21-21 0,-22 21 16,1 0-16,-21 0 0,-1 0 0,-21 0 16,1 0-16,-1 0 0,-21 0 15,0-22-15,-42 22 31,0 0-31,0 0 0,-21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29:5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741 0,'0'0'16,"0"-21"-16,0 0 0,0-1 16,0 1-1,0 0-15,-21 21 0,0 0 0,0-21 16,0 21-16,0 0 16,-22 0-16,22 0 0,-21 0 0,-1 0 15,22 21-15,-42 0 0,20 0 16,1 22-16,-21-1 0,-1 22 15,1-1-15,-1 1 0,-21 20 0,22 1 16,-1-22-16,22 22 0,-21 0 16,20-22-16,1 22 0,21 0 15,21-1-15,0-20 0,0-1 16,21 1-16,21-1 0,1-20 16,-1-22-16,21 21 0,1-21 0,21 0 15,-22-21-15,1 0 0,20 0 16,-20 0-16,-1 0 0,85-21 15,-63 0-15,-21-21 0,20-1 16,1 22-16,-22-42 0,1 20 16,21-20-16,-22-1 0</inkml:trace>
  <inkml:trace contextRef="#ctx0" brushRef="#br0" timeOffset="1897.65">3069 699 0,'0'0'0,"-106"-85"31,85 85-15,0 0-16,0 0 0,0 21 0,21 0 15,-22 22-15,1-1 0,21 0 16,-21 22-16,21-1 0,-21 22 16,0-22-16,0 1 0,-1 21 0,1-22 15,0 1-15,0-1 0,0 1 16,0 20-16,21-20 0,-22-22 15,1 22-15,21-22 0,-21 43 16,21-64-16,0 21 0,-21-21 0,21 0 16,-21-21-1,21-21 1,0 0-16,0 0 0,0 0 16,0-22-16,21 1 0,0 0 15,0-1-15,0 1 0,22 0 0,-22-1 16,0 1-16,21 21 0,-20-21 15,20 20-15,-21 1 0,0 21 0,0 0 16,1 0-16,-1 0 0,0 0 16,-21 21-16,21 1 0,-21-1 15,0 0-15,0 0 0,0 21 16,0 1-16,0-1 0,0 0 16,0-20-16,0 62 15,0-63-15,0 1 0,0-1 0,0 0 16,21 0-16,0-21 15,1 0-15,20 0 0,-21 0 0,21-21 16,1 0-16,-22-22 0,42 22 16,-20-21-16,-1 0 0,0 20 15,1-20-15,-1 0 0,0-1 0,-20 1 16,20 21-16,-21-21 0,-21-1 16,0 22-16,0 0 15,-21 21-15,0 0 16,0 0-16,-1 0 0,1 21 15,0-21-15,0 21 0,0 0 16,21 1-16,0-1 0,0 0 0,0 0 16,0 0-16,0 0 0,0 22 15,0-22-15,0 21 0,0-21 0,0 22 16,0-22-16,0 21 16,21-21-16,-21 1 0,21-1 0,-21 0 15,21 0-15,-21 0 0,21 0 0,1-21 16,-1 0-16,21 0 0,-21 0 0,0 0 15,22 0-15,-1-21 0,0 0 16,-20 0-16,20 0 0,0 0 0,1-22 16,-1 22-16,-21-21 15,21-1-15,-20 1 0,20 0 0,-21 21 16,0-22-16,0 22 0,1 0 16,-22-21-16,-22 63 31,1 0-31,0 0 15,-21 21-15,21-20 0,-1 20 16,-20 0-16,21 1 0,0-22 16,-22 21-16,43 0 0,-21-20 0,21 20 15,0-21-15,0 0 0,0 0 16,21 1-16,1-22 16,-1 0-16,21 0 0,-21 0 0,22 0 15,-22 0-15,21-22 0,0 1 16,1 0-16,-22 0 0,21 0 15,1 0-15,-22-1 0,0-20 0,21 21 16,-42-21-16,0-1 0,0 22 16,0 0-16,0 0 0,0 0 0,-21-1 15,0 1-15,-21 21 0,20 0 16,-20 0-16,21 0 0,-21 0 0,20 0 16,1 0-16,0 0 0,0 0 15,0 0-15,42 0 16,0 0-1,0 0-15,0 0 0,1 0 16,20 0-16,0 0 0,1 0 16,-1 0-16,0 0 0,1 0 0,-1 0 15,0 0-15,-21 0 0,22 0 16,-22 21-16,21 1 0,-21-1 0,-21 0 16,0 21-16,22-21 0,-22 1 15,0 20-15,0-21 0,0 0 0,0 22 16,0-22-16,-22 0 0,22 0 15,-21 0-15,0 0 0,21 1 0,-21-22 16,21 21-16,0-42 31,0-1-15,0 1-16,0 0 0,21-21 16,0 21-16,0-22 0,1 1 15,-1 0-15,21-1 0,-21 22 0,0-21 16,22 21-16,-22-1 0,21 1 15,-21 21-15,1-21 0,-1 21 0,21 0 16,-21 0-16,0 0 0,-21 21 16,22-21-16,-22 21 0,21 1 0,-21 20 15,0-21-15,0 21 0,0-20 16,0 20-16,0-21 0,0 21 16,0-20-16,0 20 0,0-21 0,0 0 15,0 0-15,21-21 16,0 0-1,0 0-15,0 0 16,1-21-16,-1 0 0,0 0 0,21-21 16,-21 20-16,1-20 0,20 0 15,-21-1-15,21 22 0,-20-21 0,-1 0 16,21 20-16,-21 1 0,0 0 16,1 0-16,-1 0 0,-42 21 31,-1 21-31,1 21 0,0-21 15,0 22-15,0-1 16,0 0-16,-1-20 0,22 20 0,0 0 16,-21-21-16,21 22 0,0-22 15,0 0-15,0 0 0,0 0 0,21 1 16,1-22-16,20 0 0,-21 0 16,21 0-16,22 0 0,-22 0 0,1 0 15,-1-22-15,21 1 0,-20 0 16,-1 0-16,0 0 0,1-22 0,-22 22 15,21-21-15,-21 0 0,1-1 16,-1 22-16,0-21 0,-21 21 0,0-22 16,0 22-1,0 0-15,-21 21 0,0 0 16,-1 21-16,1 0 0,0 0 0,-21 1 16,21-1-16,-1 21 0,1 0 15,21 22-15,-21-22 0,21-21 16,0 22-16,0-22 0,0 0 15,0 0-15,0 0 0,21 1 0,0-22 16,1 21-16,-1-21 0,0 0 16,21 0-16,-21 0 0,22-21 0,-22-1 15,0 22-15,21-42 0</inkml:trace>
  <inkml:trace contextRef="#ctx0" brushRef="#br0" timeOffset="2168.59">6667 931 0,'0'0'0,"-21"-21"0,0 0 16,21 0-16,-21 0 0,0 21 0,0 0 15,21 21-15,-22 0 16,1 21-16,0 1 0,21 20 16,0-20-16,-21 20 0,21 1 0,-21-1 15,0 1-15,-1-1 0,22 1 16,-21-1-16,0 1 0,21-1 0,0 1 15,0-1-15,-21-21 0,21 1 16,0-1-16,0-21 0,0 0 16,0 1-16,0-1 0,0-42 31,0-1-31,0 1 0,0-21 16,0 0-16</inkml:trace>
  <inkml:trace contextRef="#ctx0" brushRef="#br0" timeOffset="2494.41">6329 1185 0,'0'-148'16,"0"106"0,0 0-16,0-1 0,21 22 0,0-21 15,0 21-15,0-1 16,22 1-16,-1 21 0,22 0 0,-22 0 16,21 0-16,1 21 0,21 1 15,-22 20-15,22 0 0,-22 22 0,-20-1 16,20 1-16,-21-1 0,-20 1 15,-1-1-15,-21 22 0,0-22 0,0 1 16,0 21-16,-21-22 0,-22 1 16,-20-1-16,-1 1 0,1-22 0,-22 0 15,22 1-15,-22-22 0,0 21 16,22-21-16,-1-21 0,22 21 0,0-21 16,-1 22-16,-20-22 15,42 0-15,-1 0 0,22-22 16,0 1-16,0 0 15,22 0-15,-1 0 0,21 0 16,0-1-16,1 1 0,-1 0 0,22 0 16</inkml:trace>
  <inkml:trace contextRef="#ctx0" brushRef="#br0" timeOffset="2904.3">7239 1757 0,'-21'-21'0,"21"0"16,0-1-16,0 1 16,0 0-16,0 0 15,42 0-15,-42 0 0,42 21 0,-42-22 16,43 22-16,-22 0 0,0 0 16,21 0-16,-20 0 0,20 0 0,-21 0 15,21 0-15,-20 22 0,-1-1 16,0 21-16,0-21 0,0 0 0,-21 22 15,0-22-15,0 21 0,0-21 16,0 1-16,-21-1 0,0 0 16,0 0-16,0 0 0,-1-21 0,1 0 15,21 21-15,-21-21 0,0 0 16,21-21 0,0 0-16,0 0 15,0 0-15,0-22 0,0 22 16,21 0-16,0-21 0,0-1 0,1 22 15,-1-21-15,21 21 0,-21 0 16,22-22-16,-1 22 0,0 0 0,1 0 16,-1 0-16,0 21 0,1-22 0,-1 22 15,-21 0-15,0 0 0,0 0 16,1 0-16</inkml:trace>
  <inkml:trace contextRef="#ctx0" brushRef="#br0" timeOffset="3048.22">8086 1503 0,'0'0'0,"0"42"15,0-21-15,0 22 0,-22-22 0,1 21 16,0-21-16,21 22 0,-21-22 15,0 21-15,0-21 0,21 22 16,-22-22-16,22 0 0,-21-21 16,21 21-16,0-42 31,0 0-15,21 0-16,-21 0 0</inkml:trace>
  <inkml:trace contextRef="#ctx0" brushRef="#br0" timeOffset="3196.64">8022 1418 0,'0'0'0,"-21"-106"32,0 85-32,0 0 15,42 42 17,0 0-17,0-21-15,0 22 0,0-1 16</inkml:trace>
  <inkml:trace contextRef="#ctx0" brushRef="#br0" timeOffset="3480.05">8297 1630 0,'0'0'0,"0"21"0,0 21 0,0-20 15,0-1-15,0 0 0,0 21 16,0-21-16,0 1 0,0-1 15,0 0 1,21-42 0,1 21-16,-22-21 0,21-1 15,-21 1-15,21 0 0,0-21 16,-21 21-16,21-22 0,0 1 16,-21 21-16,22-22 0,-1 22 15,-21 0-15,21 0 0,0 0 0,-21 0 16,21 21-16,0 0 15</inkml:trace>
  <inkml:trace contextRef="#ctx0" brushRef="#br0" timeOffset="4088.29">8530 1736 0,'0'0'0,"0"21"0,21-21 15,0 0-15,1 0 16,20-21-16,-21 21 0,21-21 0,-20-1 15,20 1-15,0 0 16,1 0-16,-1 0 0,-21 0 0,21-22 16,-20 22-16,-1 0 0,-21 0 15,0 0-15,0-1 0,-21 22 16,-1 0 0,1 0-16,0 0 0,-21 22 0,21-1 15,-22 0-15,22 21 0,0-21 0,0 22 16,0-22-16,-1 0 0,22 21 15,0-20-15,0-1 0,0 0 16,0 0-16,22 0 0,-1 0 16,0-21-16,0 0 0,0 22 0,0-22 15,22 0-15,-22 0 0,0 0 0,0 0 16,0 0-16,1-22 0,-1 22 16,-21-21-16,0 0 0,0 0 15,21 0-15,-21 0 0,21-22 0,-21 22 16,21 0-16,-21-21 0,21 20 15,1 1-15,-22 0 0,21 0 0,0 0 16,0 21-16,0-21 0,0-1 0,1 22 16,-1 0-16,0 0 0,0 0 15,0 0-15,0 0 0,-21 22 0,22-1 16,-1 0-16,0 0 0,-21 0 16,0 22-16,0-22 0,21 21 15,-21 0-15,0-20 0,0 20 16,0-21-16,0 21 0,0-20 0,0-1 15,0 0-15,0-42 32,-21 0-17,21-1-15,0 1 0,0 0 16,0 0-16,0 0 0,0-22 0,21 22 16,0-21-16,0 21 0,-21 0 15,43-1-15,-22-20 0,0 21 0,21 0 16,1 21-16,-1-21 0,22-1 15</inkml:trace>
  <inkml:trace contextRef="#ctx0" brushRef="#br0" timeOffset="4477.14">11811 1270 0,'0'0'0,"0"-21"0,0 0 0,0 0 16,-21-1-1,0 22-15,-1 0 0,1 0 0,-21 22 16,21-1-16,-22 0 0,22 21 16,-21-21-16,21 22 0,0-1 0,-1-21 15,1 22-15,0-1 0,21 0 16,0 1-16,0-1 0,0 0 0,0 1 16,0-22-16,21 21 0,0-21 15,1 0-15,20 1 0,-21-1 16,21-21-16,22 0 0,-22 0 0,22 0 15,-22 0-15,22-21 0,-1 21 16</inkml:trace>
  <inkml:trace contextRef="#ctx0" brushRef="#br0" timeOffset="4672.34">12531 1461 0,'21'0'31,"0"0"-31,21 0 16,-21 0-16,22 0 0,-22 0 15,21 0-15,1 0 0,-22 0 0,21 0 16,-21 0-16,0 0 0</inkml:trace>
  <inkml:trace contextRef="#ctx0" brushRef="#br0" timeOffset="4809.18">12594 1630 0,'0'0'16,"0"21"-16,0 0 0,-21-21 0,21 21 16,0 1-1,21-22-15,21 0 16,-20 0-16,20 0 16,0 0-16,22-22 0,-1 1 0,1 21 15,-1-21-15</inkml:trace>
  <inkml:trace contextRef="#ctx0" brushRef="#br0" timeOffset="7101.54">14309 1312 0,'0'0'0,"0"-21"16,0 0-16,0 0 31,-22 21-31,1 0 16,21 21-16,-21 0 16,21 0-16,-21 1 0,21-1 15,-21 21-15,21-21 0,0 22 0,-21-22 16,-1 21-16,22-21 0,-21 22 0,21-1 15,0-21-15,-21 0 0,21 0 16,-21 1-16,21-1 0,0 0 0,0-42 47,0 0-47,0-1 0,0 1 16,0-21-16,21 21 0,0-22 15,0 22-15,1-21 0,-1 21 16,0-22-16,0 22 0,0-21 0,22 0 15,-1 42-15,-21-22 16,0 22-16,22 0 0,-22 0 0,0 22 16,0-1-16,0 0 0,0 0 0,1 0 15,-22 0-15,0 22 0,0 20 16,0-20-16,0-1 0,0-21 16,0 21-16,0-20 0,0-1 15,0 0-15,0 0 0,21-21 16,0 0-16,0 0 15,0 0-15,0-21 16</inkml:trace>
  <inkml:trace contextRef="#ctx0" brushRef="#br0" timeOffset="7468.48">14944 1461 0,'0'0'0,"0"-22"31,0 1-15,21 21-16,0-21 0,21 0 16,-21 21-16,22-21 0,-1 0 0,-21 21 15,22-22-15,-22 1 0,21 0 16,-21 21-16,-21-21 0,-21 21 31,0 0-31,-21 21 0,-1 0 16,1 0-16,-22 22 0,22-22 0,0 21 15,-1-21-15,1 22 0,21-22 16,-21 21-16,20-21 0,22 1 0,0 20 16,0-21-16,0 0 0,0 0 15,0 1-15,22-1 0,-1-21 16,21 0-16,0 0 0,1 0 16,-1 0-16,22-21 0,-1 21 0,1-22 15,-1 1-15,1-21 0,-1 21 16,1 0-16,-1-22 0,-21 22 15,22-21-15,-22-1 0</inkml:trace>
  <inkml:trace contextRef="#ctx0" brushRef="#br0" timeOffset="7967.8">15811 1312 0,'43'-21'16,"-86"42"-16,107-42 0,-64 0 0,0 42 31,-21 0-31,21 1 0,-21-1 16,-1 0-16,1 21 0,0-21 15,0 1-15,0 20 0,0-21 0,-1 21 16,1-20-16,21-1 0,0 21 15,-21-21-15,21 0 0,0 1 16,0-1-16,21-21 16,0 0-1,1-21-15,-1-1 0,0 1 0,0 0 16,21 0-16,-20 0 0,20 0 16,-21-22-16,21 22 0,-20 0 15,20 0-15,-21 0 0,0-1 0,0 1 16,1 0-16,-22 42 31,0 0-31,0 1 0,0-1 0,0 0 0,0 0 16,-22 0-16,22 22 0,0-22 15,0 0-15,0 21 0,0-21 16,0 1-16,22-22 0,20 21 0,-21-21 16,21 0-16,1 0 0,-1 0 15,0 0-15,22 0 0,-22 0 0,22-21 16,-1-1-16,-20-20 0,20 21 15,-21 0-15,1-22 0,-22 22 0,21-21 16,-21 0-16,-21-1 0,0 1 16,0 0-16,0-1 0,0 22 15,0-21-15,-21 21 0,0-22 16,-21 43-16,21-21 0,-43 21 0,43 0 16,0 0-16,0 0 0,-1 21 15,1-21-15,0 21 0,21 1 16,0-1-16,0 0 0,21-21 15,0 21-15,1-21 0</inkml:trace>
  <inkml:trace contextRef="#ctx0" brushRef="#br0" timeOffset="8277.04">18796 593 0,'0'-21'0,"0"42"0,0-64 0,-21 22 0,0 0 16,-1 21-16,1 0 0,-21 0 16,-22 21-16,22 0 0,-21 22 0,-22-1 15,21 22-15,-20-1 0,20 22 16,-20-1-16,20 1 0,22-21 0,-22 20 16,22-20-16,0-1 15,20 1-15,1-1 0,0-20 0,21 20 0,0-21 16,0 1-16,0-1 0,21 0 15,0-20-15,1-1 0,20 0 0,0 0 16,22 0-16,-1-21 16,1 0-16,20-21 0,1 0 0,21 0 15,-21-22-15,-1 22 0,1-21 16,0 0-16</inkml:trace>
  <inkml:trace contextRef="#ctx0" brushRef="#br0" timeOffset="9932.66">19431 550 0,'0'0'0,"0"-42"0,0 21 0,-21-21 16,0 42-16,-1 0 0,-20 0 0,21 21 16,0 0-16,-22 0 0,1 21 15,21 22-15,-21-1 0,20 22 0,1-21 16,0 20-16,-21 1 0,21 0 16,21-1-16,-43 43 15,43-63-15,-21-22 0,21 0 16,0 1-16,0-1 0,-21 0 0,21-20 15,0-1-15,0 0 0,-21 0 16,21-42 0,0 0-1,0 0-15,0-1 0,0-20 0,21 0 16,0 21-16,21-22 0,-20 1 16,-1 21-16,0 0 0,0-1 0,0 1 15,0 0-15,1 21 0,-1 0 16,0 21-16,0 0 15,-21 1-15,0-1 0,0 21 16,21-21-16,-21 22 0,0-22 0,0 21 16,0-21-16,0 22 0,21-22 15,-21 0-15,0 0 0,0 0 0,22 0 16,-1 1-16,0-22 0,0 0 16,21 0-16,-20 0 0,20 0 0,0 0 15,22 0-15,-22-22 0,22 1 16,-1 0-16,-21-21 0,1 21 0,-1-22 15,0 1-15,1 0 0,-22-1 16,0 1-16,0 0 0,-21-1 0,0 22 16,0 0-16,0 0 0,0 0 15,-21 21-15,0 0 0,-21 0 16,20 0-16,1 21 0,0 0 0,0 0 16,0 0-16,21 0 0,0 22 15,0-22-15,0 0 0,0 21 0,0-20 16,21 20-16,0-21 0,0 0 15,0 22-15,1-22 0,-22 0 0,21 0 16,-21 0-16,21-21 0,-21 21 16,21-21-16,0 0 15,0 0-15,1 0 16,-1-21-16,0 0 0,21 0 16,-21 0-16,22 0 0,-1-22 15,0 22-15,1 0 0,-1-21 0,0 20 16,1 1-16,-1 0 0,-21 0 15,0 0-15,-21 42 32,-21 0-32,0 0 0,0 0 15,0 1-15,-22-1 0,22 0 16,0 21-16,0-21 0,21 1 0,0-1 16,-21 0-16,21 0 0,0 21 15,0-20 1,21-22-16,0 0 15,0 0-15,22 0 0,-22 0 0,21-22 16,0 1-16,-20 0 0,20 0 16,-21 0-16,21-22 0,-20 22 0,-22-21 15,21 0-15,-21 20 0,0-20 16,0 21-16,-21-43 0,-1 64 16,1-21-16,0 0 0,-21 21 15,21 0-15,-1 0 0,1 0 0,0 0 16,42 0-1,0 21 1,1-21-16,20 0 0,0 0 16,1 0-16,-1 0 0,0 0 0,1 21 15,-1-21-15,0 0 16,-21 22-16,22-1 0,-22-21 0,0 21 16,-21 0-16,0 21 0,0-20 15,0-1-15,0 0 0,0 21 0,0-21 16,0 1-16,0-1 0,0 0 15,0 0-15,0 0 0,-21 0 0,21 1 16,0-44 15,0 1-15,21 0-16,-21 0 0,21-21 0,0 20 16,1 1-16,-1-21 0,-21 21 15,21 0-15,0-1 0,0 1 16,-21 0-16,0 0 0,21 21 15,-21 21 1,0 0-16,0 0 0,0 1 16,0-1-16,0 21 0,0-21 15,0 0-15,0 1 0,0-1 0,0 0 16,0 0-16,0 0 0,22-21 16,-1 21-16,0-21 0,0 0 15,0 0-15,22 0 0,-1 0 16,-21 0-16,21 0 0,1 0 0,-1-21 15,0 0-15,1 0 16,-1 0-16,0 0 0,1-22 0,-1 22 16,-21 0-16,22 0 0,-22 0 15,0-1-15,-21 1 0,-21 42 32,0-21-32,-1 22 0,22-1 15,-21 0-15,21 0 0,-21 0 16,21 0-16,0 1 0,0-1 15,0 0-15,21-21 16,0 0-16,1 21 0,-1-21 0,21 0 16,-21 0-16,22 0 0,-1 0 15,0 0-15,22-21 0,-22 21 16,0-21-16,1 0 0,-1-1 16,-21 1-16,22 0 0,-22 0 0,0 0 15,-21 0-15,0-1 0,-21 22 16,0 0-1,-22 0-15,22 22 0,0-22 0,0 21 16,0 0-16,-1 0 0,1 0 16,0 0-16,0 1 0,21-1 0,0 0 15,0 0-15,0 0 0,0 0 16,0 1-16,42-22 16,-21 0-1,1 0-15</inkml:trace>
  <inkml:trace contextRef="#ctx0" brushRef="#br0" timeOffset="10280.61">23368 974 0,'0'0'0,"0"-21"0,0-1 0,0 1 0,0-21 16,0 21-16,0 0 16,0-1-16,0 1 0,0 0 15,-21 21 1,0 21-16,21 22 16,-22-22-16,1 42 0,0-20 15,-21 20-15,21 1 0,-22-1 0,22 22 16,-21-43-16,21 22 0,-22-1 15,22-21-15,0 1 0,0 20 0,0-42 16,21 22-16,-22-22 0,22 21 16,0-21-16,0 1 0,22-22 31,-1-22-31</inkml:trace>
  <inkml:trace contextRef="#ctx0" brushRef="#br0" timeOffset="10612.67">22881 931 0,'0'0'0,"0"-63"0,0-1 0,0 1 0,0 21 16,0-1-16,21 1 0,0 21 15,22 0-15,-22-1 0,21 1 0,22 21 16,-22 0-16,22 0 0,20 21 16,1 1-16,0-1 0,-1 21 15,1 22-15,-22-1 0,22 1 16,-43 20-16,22-20 0,-43 20 0,0 1 15,-21-21-15,0 20 0,-21-20 16,-21-1-16,-1 1 0,-20-22 0,-22 22 16,1-22-16,20-21 0,-21 21 15,1-20-15,-1-1 0,22-21 0,-22 0 16,21 0-16,-20 0 0,41 0 0,-20 0 16,21 0-16,20 0 0,1-21 15,0 21-15,21-22 0,0 1 16,21 21-16,0-21 0,22 0 0,-1 21 15,22-21-15,-1 0 0,1 21 16,-1-22-16,22 22 0</inkml:trace>
  <inkml:trace contextRef="#ctx0" brushRef="#br0" timeOffset="10992.67">23939 1376 0,'0'0'0,"-21"-21"0,21 0 15,0-1-15,0 1 0,0 0 16,0 0 0,21 21-16,1 0 0,20 0 0,-21 0 15,21 0-15,1 0 0,-22 0 16,21 21-16,-21-21 0,22 21 0,-22 0 16,0 1-16,0 20 0,-21-21 15,0 0-15,0 0 0,0 22 0,0-22 16,0 0-16,0 0 0,0 0 15,0 1-15,0-1 0,0 0 0,-21-21 32,0 0-17,21-21-15,0 0 0,0-1 16,0 1-16,0 0 0,0-21 0,21 21 16,21-22-16,-20 22 0,20-21 15,-21-1-15,21 1 0,1 21 16,-1 0-16,0 0 0,1-1 15,-1 1-15,-21 21 0,22 0 0,-22 0 16,0 0-16,0 21 0,-21 1 16</inkml:trace>
  <inkml:trace contextRef="#ctx0" brushRef="#br0" timeOffset="11125.44">24786 1376 0,'0'0'16,"0"21"-16,0 21 0,0-20 0,-21-1 0,0 0 16,21 0-16,-21 0 0,21 0 15,-22-21-15,22 22 0,-21-22 31,21-22-15,-21 22-16,21-21 16,0 0-16,0 0 0</inkml:trace>
  <inkml:trace contextRef="#ctx0" brushRef="#br0" timeOffset="11280.66">24828 910 0,'0'0'0,"0"-21"0,0 0 16,0 0-16,0 0 0,-21 21 15,21 21 1,0 0-16,0 0 0,0 21 16,0-20-16,0 20 0,0-21 15,21 0-15,1 22 0,-22-22 16,21 0-16,0 0 0</inkml:trace>
  <inkml:trace contextRef="#ctx0" brushRef="#br0" timeOffset="11535.88">25167 1461 0,'0'0'0,"21"0"16,-21-22 0,21 22-1,-21-21-15,0 0 0,0 0 16,22 0-16,-1 0 0,0-1 15,0 1-15,0 0 0,0-42 16,1 41-16,-1 22 0,-21-21 16,21 21-16,0 0 15,-21 21-15,0 1 16,0-1-16</inkml:trace>
  <inkml:trace contextRef="#ctx0" brushRef="#br0" timeOffset="12134.92">25527 1461 0,'0'0'0,"21"0"0,0-22 0,0 22 15,1-21-15,-1 0 0,0 21 16,21-21-16,-21 0 0,1 0 0,20-1 16,-21 1-16,0 0 0,0 0 15,1 21-15,-22-21 0,-22 21 31,-20 0-31,0 0 0,21 21 0,-22 0 16,1 0-16,21 0 0,-22 1 16,22 20-16,0-21 0,0 0 0,0 0 15,21 1-15,0-1 16,0 0-16,0 0 0,0 0 0,21 0 16,21 1-16,-21-22 15,22 0-15,-1 0 0,0 0 0,1 0 16,-22 0-16,21-22 0,1 22 15,-22-21-15,21 0 0,-21 0 0,0 0 16,1 0-16,-1-22 0,0 22 16,0-21-16,-21 21 0,21-22 0,0 22 15,1-21-15,-1 21 0,0-1 16,0 1-16,0 21 16,0 0-16,1 0 0,-1 0 15,0 21-15,0 1 0,0-1 0,0 0 16,1 0-16,-1 0 0,0 22 15,-21-22-15,0 21 0,0-21 0,0 0 16,0 22-16,0-22 0,0 0 16,0 0-16,0 0 0,0 1 0,-21-1 15,0-21 1,-1 0-16,1-21 16,21-1-16,0 1 0,0 0 15,0 0-15,0 0 0,0 0 0,21-1 16,1-20-16,-1 21 0,21-21 15,-21 20-15,22-20 0,-1 21 16,0 0-16,-21 0 0,22-1 16,-1 22-16,0-21 0,1 21 0,-1 0 15</inkml:trace>
  <inkml:trace contextRef="#ctx0" brushRef="#br0" timeOffset="12357.12">27199 1080 0,'0'0'16,"0"-22"-16,0 1 0,0 0 15,-21 21 1,0 0-16,0 21 16,-1-21-16,-20 21 0,21 22 15,0-22-15,-22 21 0,22-21 16,-21 22-16,21-22 0,0 21 0,-1-21 16,22 22-16,0-22 0,0 0 15,0 0-15,0 0 0,0 1 0,0-1 16,0 0-16,22 0 0,-1-21 15,21 0-15,0 0 0,1 0 0,-1 0 16,0 0-16</inkml:trace>
  <inkml:trace contextRef="#ctx0" brushRef="#br0" timeOffset="12625.96">27580 1016 0,'0'0'0,"0"-42"0,0 21 16,21-1-16,0 22 15,1 0-15,-1 43 16,0-22-16,0 0 0,-21 21 16,0 1-16,21-1 0,-21 0 15,0-20-15,0 20 0,0 0 0,0 1 16,0-22-16,-21 21 0,0-21 16,0 22-16,0-22 0,-22 0 0,22 0 15,0 0-15,0-21 0,0 21 16,-1-21-16,1 0 15,42-21 1,1 0 0,-1 21-16</inkml:trace>
  <inkml:trace contextRef="#ctx0" brushRef="#br0" timeOffset="12796.37">28384 1058 0,'0'0'0,"0"-42"31,0 63 16,0 0-31,0 1-16,0-1 16,0 0-16,0 0 0</inkml:trace>
  <inkml:trace contextRef="#ctx0" brushRef="#br0" timeOffset="12964.29">28490 1439 0,'0'0'15,"0"22"-15,0-1 0,0 0 16,-21 21-16,0-21 16,0 1-16,21-1 0,-21 0 15,-1 0-15,1-21 0,0 21 16,-21 0-16,-1-21 0,1 22 15,0-22-15</inkml:trace>
  <inkml:trace contextRef="#ctx0" brushRef="#br0" timeOffset="14140.22">1693 2540 0,'0'0'0,"-63"0"0,-128-21 32,149 21-32,21 0 0,0 0 15,-1 0-15,1 0 16,64 0 31,-22 0-47,21 0 15,22 0-15,-1 0 0,1 0 0,20 0 16,-20 0-16,42 0 0,-22 0 16,22 0-16,21 0 0,0 0 0,21 0 15,-21 0-15,21 0 0,22 0 16,-22 0-16,42 0 0,-20 0 0,20 0 16,1 0-16,20 0 0,1 0 15,21 0-15,-21 0 0,20 0 16,1 0-16,0 0 0,0 0 0,0 0 15,-22 0-15,22 0 0,-21 0 16,0 0-16,-1 0 0,-20 0 0,-1 0 16,-20-21-16,-1 21 0,-21 0 15,0 0-15,-21-21 0,-21 21 0,-21 0 16,-1 0-16,-20-22 0,-1 22 16,-20 0-16,-22 0 0,21 0 0,-21 0 15,1 0 1,-22-21-1,-22 21-15,1 0 16,0 0-16,0 0 0,0 0 16,0 0-16,-22 0 0,1 0 0,21 0 15,-43 21-15,22-21 0</inkml:trace>
  <inkml:trace contextRef="#ctx0" brushRef="#br0" timeOffset="14684.07">3217 2836 0,'0'0'16,"-21"-21"-16,0 0 0,21 0 16,0 0-16,-21 21 0,0-21 15,-1 21 1,22 21 0,0 0-16,0 0 0,0 0 15,0 22-15,0-1 0,0 0 0,0 1 16,22-1-16,-22 21 0,0 1 15,0-1-15,0-20 0,0 20 16,0 1-16,0-22 0,0 0 16,0 1-16,0-1 0,0-21 0,0 22 15,0-22-15,0 0 0,0 0 16,-22-21-16,1 0 31</inkml:trace>
  <inkml:trace contextRef="#ctx0" brushRef="#br0" timeOffset="14948.55">3006 3344 0,'0'0'16,"-22"-21"-16,22 0 0,0 0 15,-21 0-15,21 0 0,0 63 32,0-21-17,21 0-15,1 22 0,-22-22 16,21 21-16,-21 0 0,21-20 0,-21 20 15,0-21-15,21 21 0,-21-20 16,21-1-16,-21 0 0,21 0 16,1-21-16,-1 0 0,0 0 15,0 0-15,0 0 0,0 0 0,22 0 16,-22-21-16,21 0 0,1 0 16,-22-1-16,21 1 0,0-21 15,1 21-15,-22-22 0,21 1 16,-21 21-16</inkml:trace>
  <inkml:trace contextRef="#ctx0" brushRef="#br0" timeOffset="15048.25">3683 3323 0,'-42'43'0,"84"-86"0,-63 64 16,-22 1-16,22-1 16,-21 21-16,0 0 0,-22 1 15,22-1-15,-1 0 0,-20 1 0,21-1 16,-1 0-16,22 1 0,-21-22 16,21 21-16,-1 1 0</inkml:trace>
  <inkml:trace contextRef="#ctx0" brushRef="#br0" timeOffset="21209.23">762 4360 0,'0'0'0,"0"-21"16,-21 21 0,21-21-16,-21 21 15,21-21-15,-22 21 16,1 0-16,0 0 0,0 0 16,0 0-16,-22 42 0,22-21 15,-21 22-15,0-1 0,-22 0 16,22 1-16,-1 20 0,-20 1 15,21-1-15,20 1 0,-20-1 16,21 1-16,0-1 0,21 1 0,0-22 16,0 0-16,0 1 0,21-22 15,21 0-15,1 0 0,-1-21 16,0 0-16,22 0 0,-1 0 0,1 0 16,-1-21-16,1-21 0,20 21 15,-20-22-15,-1-20 0,1 20 0,-1-20 16,1 21-16,-1-22 0</inkml:trace>
  <inkml:trace contextRef="#ctx0" brushRef="#br0" timeOffset="22312.11">1376 4149 0,'-21'-43'0,"42"86"0,-64-107 16,22 43-16,0 21 0,0 0 16,0 21-16,0 0 0,-1 22 15,1-1-15,0 22 0,0-1 0,0 1 16,0 20-16,21 1 0,-22-22 15,22 22-15,-21 0 0,21-1 0,0-20 16,0 21-16,0-43 0,0 21 16,21-20-16,22-1 0,-22-21 15,21 0-15,1 1 0,-1-22 0,21 0 16,1 0-16,-1 0 0,1-22 16,-1 1-16,1 0 0,-1-21 15,1 21-15,-1-22 0,-20 1 0,20 0 16,-20-22-16,-1 22 15,-21-1-15,21-20 0,-20 21 0,-1-1 16,-21 1-16,0 21 0,0-22 16,0 22-16,-21 0 0,-1 21 0,1 0 15,0 0-15,0 0 0,-21 0 16,20 0-16,1 21 0,-21 22 0,0-22 16,20 21-16,-20 22 0,21-22 15,0 21-15,-22-20 0,22 20 16,21-20-16,0 20 0,0-21 0,0-20 15,0 20-15,0-21 0,0 0 16,21 0-16,1 1 0,-1-22 16,0 0-16,21 0 0,-21 0 0,22 0 15,-22-22-15,21 1 0,-21 0 16,22 0-16,-22-21 0,21 20 0,-21-20 16,1 0-16,-1-1 0,0 1 15,-21 0-15,21-1 0,-21 22 0,0 0 16,0 0-16,0 0 0,0 42 31,0 0-31,0 0 0,0 0 0,0 22 16,0-22-16,0 21 15,0-21-15,0 22 0,0-22 0,0 0 16,0 0-16,21-21 0,0 21 16,1-21-16,-1 0 0,0 0 15,21 0-15,-21-21 0,22 0 16,-1 0-16,0 0 0,1-22 0,-1 22 15,0-21-15,1 0 0,-1-1 16,-21 1-16,22 0 0,-1 20 0,-21-20 16,21 21-16,-20 0 0,20 21 15,0 0-15,-42 21 16,21 0-16,-21 0 0,0 0 16,0 22-16,0-22 0,0 21 15,-21 1-15,21-22 0,-21 21 16,0-21-16,0 22 0,21-22 15,-21 0-15,-1-21 0,1 0 32,21-21-32,0 0 0,0-1 15,0 1-15,0 0 16,21 42 15,-21 0-31,0 1 0,22-1 0,-1 0 16,-21 0-16,0 0 0,21 0 15,0 1-15,0-22 0,-21 21 16,21-21-16,1 0 0,-1 0 16,42 0-16,-42-21 0,22-1 15,-1 1-15,-21 0 0,22-21 16,-1-1-16,21 1 0,-20 0 16,-1-1-16,0 1 0,1 0 0,-22-22 15,21 22-15,1 0 0,-22-1 0,21 22 16,-21-21-16,0 21 0,22 21 15,-22 0-15,0 21 16,-21 21-16,0-21 0,0 22 16,0-1-16,0 21 0,-21-20 15,0 20-15,21-20 0,-21-1 0,-1 0 16,1 1-16,21-22 0,0 21 16,21-42-16,1 0 15,20-21-15,-21-21 0</inkml:trace>
  <inkml:trace contextRef="#ctx0" brushRef="#br0" timeOffset="23198.05">10520 2159 0,'0'0'15,"-43"0"-15,22 0 0,0 0 0,0 0 0,42-21 32,0 21-32,43 0 0,84-21 15,-42 0-15,0 21 16,21-22-16,0 1 0,0 21 0,0-21 15,21 21-15,-21-21 0,21 21 16,-21 0-16,-21 0 0,0-21 16,-1 21-16,-41 0 0,-1 0 0,-20 0 15,-22 0-15,0 0 0,-42 0 32,0 21-32,-22 0 0,1-21 15,0 21-15,-1 0 0,1-21 16,0 22-16</inkml:trace>
  <inkml:trace contextRef="#ctx0" brushRef="#br0" timeOffset="23676.42">10647 2688 0,'0'0'0,"0"-42"0,-21 0 16,21-22-16,-22 22 0,22-1 16,0 1-16,0 21 0,0 0 0,0 0 15,0-1-15,-21 22 16,21 22-16,0-1 0,-21 21 16,21 0-16,0 22 0,0-1 0,0 22 15,-21 0-15,21-1 0,-21 1 16,21 0-16,0-1 0,0 22 0,-21-21 15,21 0-15,-22-1 16,22 1-16,-21-22 0,21-20 0,0 20 16,0-20-16,-21-1 0,21-21 0,-21 21 15,21-20-15,0-1 0,-21 0 16,0-21-16,-1 0 0,1 0 16,0 0-16,-21 0 0,21 0 0</inkml:trace>
  <inkml:trace contextRef="#ctx0" brushRef="#br0" timeOffset="23939.96">9779 3366 0,'0'-43'15,"0"86"-15,0-107 0,0 43 0,21 21 16,0 0-16,22 21 0,-22 0 16,21 0-16,0 22 0,1-1 0,63 43 15,-64-43-15,0 0 16,1 1-16,-22-22 0,21 21 0,0 1 15,-20-22-15,-1 21 0,0-21 0,-21 22 16,0-22-16,21 0 0,-21 0 16,21-21-16,-21 21 0,21-21 0,1 0 15,-1 0-15,21 0 16,-21-21-16,0 0 0,22 0 16,-1 0-16,0-22 0,-20 22 0,20-21 15,0-1-15,1 1 0</inkml:trace>
  <inkml:trace contextRef="#ctx0" brushRef="#br0" timeOffset="24045.67">11028 3493 0,'0'0'0,"21"-43"15,0 22-15,-21 0 0,0 0 16,-21 42-16,-21 0 16,-1 21-16,1 1 0,-22-1 0,1 22 15,-1-22-15,1 21 0,-1 1 16,1-22-16,-1 22 0,-63 42 16,64-43-16</inkml:trace>
  <inkml:trace contextRef="#ctx0" brushRef="#br0" timeOffset="32015.96">8382 4233 0,'0'0'0,"0"22"0,-21-1 0,21 42 0,-21-20 16,-1 20-16,1 1 0,0 20 16,21-20-16,-21 20 0,0 1 0,0 0 15,-1-1-15,1-20 0,0-1 16,0 1-16,21-22 0,0 1 15,0-1-15,-21-21 0,21 21 16,0-20-16,0-44 31,0 1-31,21 0 0</inkml:trace>
  <inkml:trace contextRef="#ctx0" brushRef="#br0" timeOffset="32501.1">8149 4530 0,'0'0'0,"106"-85"31,-64 85-31,-21 0 0,22-21 16,-1 21-16,0 0 0,1 0 0,20 0 16,-20 0-16,-1 0 0,0 21 15,1-21-15,-1 21 0,-21 0 0,0 1 16,-21 20-16,0-21 0,0 21 0,-42 1 15,0-22-15,-1 42 0,1-20 16,-22-1-16,22 0 0,-21 1 0,-1-1 16,22-21-16,-1 22 0,-20-22 15,21-21-15,-1 21 0,22-21 16,-21 0-16,21 0 0,-1 0 0,1-21 16,21 0-16,0-1 15,0-20-15,0 21 0,21 0 0,1-22 16,-1 22-16,0 0 0,0 0 15,0 21-15,22 0 0,-22 0 0,0 0 16,21 0-16,-21 21 16,1 0-16,20 22 0,-21-22 0,21 21 0,-20 0 15,-1 22-15,0-22 0,0 1 16,-21-1-16,0 0 0,21 1 0,-21-22 16,21 21-16,-21-21 0,22 0 15,-22 1-15,21-1 0,0 0 16,0-21-16,0 21 0,0-21 15,1 0-15,-1 0 0,0 0 0,0-21 16,0 21-16,0-21 0,1 0 16,20-1-16,-21-20 0</inkml:trace>
  <inkml:trace contextRef="#ctx0" brushRef="#br0" timeOffset="32780.56">9144 5080 0,'0'0'0,"0"21"0,0 0 15,0 1-15,0-1 0,0 0 16,21 0-16,-21 0 16,21-21-16,0 0 15,1 0-15,-1 0 16,-21-21-16,21 21 0,-21-21 16,0 0-16,0 0 0,0-1 0,0 1 15,0 0-15,0 0 0,0 0 16,0 0-16,-21 21 15,0 0-15,21 21 32,0 0-17</inkml:trace>
  <inkml:trace contextRef="#ctx0" brushRef="#br0" timeOffset="33020.19">9673 4720 0,'0'-21'16,"0"42"-16,0-63 0,0 21 15,0 42 1,0 0-16,0 0 16,0 22-16,0-1 0,0 0 15,0 22-15,0-22 0,0 0 0,0 22 16,21-22-16,-21 1 0,21-1 15,-21 0-15,22 1 0,-22-22 0,21 0 16,-21 0-16,21 0 0,0 0 16,0-21-16,0 0 0,1 0 15,20 0-15,-21-21 0,0 21 0</inkml:trace>
  <inkml:trace contextRef="#ctx0" brushRef="#br0" timeOffset="33208.51">10477 4678 0,'0'0'0,"0"-21"16,-21 21-16,0 21 16,-21 21-16,21 1 0,-22-1 0,1 0 15,0 22-15,-1-1 0,-20 1 16,-1-1-16,1 1 0,20-22 0,-20 22 16,21-22-16,-1 0 0,1-21 15,21 1-15,21-1 0,0 0 0,21-21 16,0-21-16</inkml:trace>
  <inkml:trace contextRef="#ctx0" brushRef="#br0" timeOffset="33992.69">12700 2138 0,'0'0'16,"21"0"0,0 0-1,0 0-15,22 0 0,-1 0 16,0 0-16,1 0 0,20-21 16,1 21-16,-22-21 0,22 21 0,-22-22 15,0 22-15,1 0 0,-1-21 16,-21 21-16,-42 0 15,0 0 1,-22 0-16,1 0 0,-21 0 0,-1 21 16,1-21-16,20 22 0,-20-22 15,20 0-15,1 21 0,0-21 0,21 21 16,-1-21-16,65 0 31,-22 0-15,0 0-16,0 0 0,22 0 15,-1 0-15,-21 0 0,0 0 0,0 0 16,1 0-16,-1 0 0,0 0 16</inkml:trace>
  <inkml:trace contextRef="#ctx0" brushRef="#br0" timeOffset="34340.62">13166 2328 0,'0'-21'0,"0"42"0,0-63 0,0 21 16,0 0-1,0 42 1,0 0-1,0 21-15,0-20 0,0 41 0,0 1 16,0-1-16,0 1 0,0-1 16,-22 1-16,22-1 0,0 1 15,-21-1-15,0 1 0,21-1 16,-21 1-16,0-22 0,21 0 0,0 22 16,-21-43-16,-1 21 0,22 1 0,-21-22 15,21 0-15,0 0 0,-21-21 16,0 0-16,0 0 0,0 0 15</inkml:trace>
  <inkml:trace contextRef="#ctx0" brushRef="#br0" timeOffset="34681.66">12742 2942 0,'0'0'0,"0"-21"0,-21 21 15,21 21 1,0 0-16,0 1 0,21 20 15,0-21-15,-21 0 0,22 22 0,-1-22 16,-21 21-16,21 0 0,0-20 0,0-1 16,0 21-16,1-21 0,-22 0 15,21-21-15,0 22 0,21-22 0,-21 0 16,1 0-16,20 0 0,-21 0 16,21 0-16,-20-22 0,20 1 0,-21 0 15,21 0-15,1 0 0,-22-22 16,0 22-16,21-21 0,-20 21 0,-1-22 15,-21 22-15,0-21 0,21 21 0,-21 0 16,0-1-16,-21 22 16,0 0-16,-1 0 15,1 22-15,0 20 0,0-21 0,-21 21 16,20-20-16,-20 20 0,21 0 16,0 22-16,0-22 0,-22 0 0,22 1 15</inkml:trace>
  <inkml:trace contextRef="#ctx0" brushRef="#br0" timeOffset="35340.05">12552 4318 0,'-21'-42'0,"42"84"0,-42-105 0,-1 20 0,22 1 16,0 21-16,0 0 0,0-1 15,0 1-15,0 42 16,0 1-16,0 20 16,-21 0-16,21 1 0,0-1 0,0 0 15,-21 22-15,21-22 0,-21 0 0,21 1 16,-21-1-16,0 0 0,21 1 16,-22-22-16,1 21 0,0 1 0,21-22 15,-21 0-15,21 0 0,-21 0 16,21 0-16,-21-21 15,21-21 1,0 0-16,0 0 16,0-21-16,0 20 0,0-20 0,0 0 15,21-1-15,-21 1 0,21 0 0,0-1 16,0-20-16,0 21 0,1-22 16,-1 22-16,21-22 0,-21 22 0,0 21 15,1-22-15,-1 43 0,0-21 16,0 21-16,0 21 0,0 1 15,1 20-15,-22 0 0,21 1 16,-21-1-16,21 0 0,-21 1 16,0 20-16,0-21 0,0 1 15,0-22-15,0 21 0,0 1 0,0-22 16,0 21-16,-21-21 0,21 0 0,-21 1 16,21-1-16,0 0 0,0 0 15,-22-21-15,1 0 0,0 0 0,0 0 16,0 0-16,0 0 15,-1-21-15</inkml:trace>
  <inkml:trace contextRef="#ctx0" brushRef="#br0" timeOffset="35520.67">12128 4572 0,'0'0'0,"22"0"31,-1 0-31,21 0 16,-21 0-16,0 0 0,22 0 0,-1 0 15,0 0-15,1-21 0,-1 21 16,0-21-16,22 21 0,-1 0 0,-20-21 16,41-1-16,-20 22 0,-1-21 0,1 0 15,-1 21-15,1-21 0</inkml:trace>
  <inkml:trace contextRef="#ctx0" brushRef="#br0" timeOffset="35796.41">13377 4360 0,'0'0'0,"-21"22"15,0-22-15,0 21 0,0 0 16,-1-21-16,1 21 0,0 0 16,21 0-16,-21-21 0,21 22 15,0-1 1,21-21 0,0 0-16,0 0 0,1-21 15,-1 21-15,0-22 0,-21 1 16,0 0-16,0 0 15,0 0-15,-21 21 16,0 0 0,-1 0-16,22 21 47,22-21-47</inkml:trace>
  <inkml:trace contextRef="#ctx0" brushRef="#br0" timeOffset="36160.58">13906 4318 0,'0'0'0,"-21"0"32,0 21-32,0 0 0,0 1 0,0-1 15,-1 0-15,1 0 0,0 21 16,0-20-16,0 20 0,0-21 15,-1 21-15,22 1 0,0-22 0,0 21 16,0-21-16,0 22 0,0-22 16,0 0-16,0 0 0,0 0 0,22-21 15,-1 0-15,21 0 0,-21 0 0,22 0 16,-1-21-16,0 21 0,1-21 16,-1 0-16,0-21 0,1 20 0,-1 1 15,-21-21-15,21 21 0,-20-22 16,-22 1-16,0 21 0,0-21 0,0-22 15,-22 43-15,1 0 16,-21 0-16,0-1 0,-1 22 16,1 0-16,0 0 0,-1 0 0,1 0 15,21 0-15,-22-21 0,22 21 16,0-21-16,0 0 0,21 0 0</inkml:trace>
  <inkml:trace contextRef="#ctx0" brushRef="#br0" timeOffset="36712.04">14520 2138 0,'43'-21'0,"-86"42"0,22-21 16,-21 21-16,21-21 0,-1 0 0,22 21 16,22-21-1,-1 0-15,21 0 0,0 0 0,22 0 16,-1 0-16,22 0 0,21 0 0,0 0 15,21-21-15,0 21 16,0 0-16,21-21 0,-21 0 0,21 21 16,0-21-16,0 21 0,-21-22 15,0 22-15,0 0 0,-21-21 0,-42 21 16,20 0-16,-41 0 0,-1 0 16,0 0-16,-20 0 0,-44 0 15,1 0 1,-21 0-16,0 0 0,-1 0 0,-20 0 15</inkml:trace>
  <inkml:trace contextRef="#ctx0" brushRef="#br0" timeOffset="37045.66">15727 2307 0,'0'0'0,"-21"0"0,21-21 0,-22 21 16,22 21 15,0 22-31,0-1 0,-21 0 16,21 1-16,-21 20 0,21-21 15,0 22-15,0-1 0,-21-20 0,0 20 16,21-20-16,-21-1 0,21 0 16,-22 1-16,22-1 0,-21-21 15,21 0-15,0 22 0,-21-22 0,0 0 16,0-21-16,21 21 0,-21-21 0,-1 0 16,1 0-16</inkml:trace>
  <inkml:trace contextRef="#ctx0" brushRef="#br0" timeOffset="37276.58">15113 2921 0,'0'-21'0,"0"42"0,0-63 0,0 21 0,0 42 31,21 0-15,0 0-16,0 21 0,1-20 0,-1-1 15,0 0-15,0 21 0,0-21 16,0 1-16,1-1 0,-1 0 0,0 0 15,0 0-15,0-21 0,0 21 16,1-21-16,-1 0 0,0 0 16,0 0-16,21 0 0,-20-21 0,20 21 15,-21-21-15,21 0 0,1 0 16,-22 0-16</inkml:trace>
  <inkml:trace contextRef="#ctx0" brushRef="#br0" timeOffset="37388.69">16002 2879 0,'-127'106'31,"85"-64"-31,-1 0 0,1 22 0,0-22 16,-1 22-16,1-22 0,0 0 0,20 1 15,1-1-15</inkml:trace>
  <inkml:trace contextRef="#ctx0" brushRef="#br0" timeOffset="40504.51">15663 4085 0,'0'0'0,"-21"21"15,21 22-15,0-1 0,-21 0 0,0 1 16,21 20-16,-21-20 0,21 20 0,-22-21 16,1 1-16,21 20 0,-21-20 15,21-1-15,0 21 0,-21-20 0,0-1 16,0 0-16,21 1 0,0-22 15,-22 0-15,22 0 0,-21 0 0,21 1 16,0-44 15,0 1-31,0 0 0,0-21 16,0 21-16,0-22 16,0 1-16,21 21 0,1-22 0,-1 1 15,-21 21-15,21-21 0,0 20 16,0-20-16,-21 21 0,21-21 0,1 20 15,-1 1-15,0 0 0,0 21 16,0-21-16,0 21 0,1 0 16,-1 0-16,-21 21 0,21-21 15,-21 21-15,0 0 0,0 1 16,0-1-16,0 0 0,0 0 0,0 0 16,-21 0-16,0-21 0,-1 22 15,1-1-15,0 0 0,0-21 0,0 21 16,0-21-16,-1 0 0,1 21 15,0-21-15,0 0 16,21 21-16,-21-21 16,21 22-16,0-1 15,0 0-15,0 0 0,0 0 16,0 0-16,0 1 0,21-1 16,0 0-16,0 0 0,0-21 0,1 21 15,-1-21-15,0 0 0,0 0 0,21 0 16,-20 0-16,-1 0 0,21 0 15,-21-21-15,0 0 0,22 21 0,-22-21 16,21 0-16,-21-1 16,1 1-16,-1-21 0,0 21 0,0 0 15,0-1-15,-21 1 0,21 0 16,-21 0-16,0 0 0,0 0 0,0-1 16,0 1-16,-21 21 15,0 0-15,0 0 16,21 21-16,0 1 0,-21-22 15,21 21-15,0 0 16,0 0-16,0 0 0,21-21 16,0 0-16,0 21 15,22-21-15,-22 0 0,0 0 16,0 0-16,0 0 0,22-21 0,-22 21 16,0-21-16,21 0 0,-21 21 15,1-21-15,-22 0 0,21 21 16,-21-22-16,0 1 0,21 21 15,-21-21-15,-21 21 16,0 0-16,-1 0 0,1 0 16,21 21-16,-21 0 0,0 1 15,0-1-15,21 0 0,0 0 16,-21 0-16,21 0 16,0 1-16,0-1 0,0 0 15,21-21-15,0 0 0,0 21 16,0-21-16,0 0 0,1 0 0,-1 0 15,0 0-15,0 0 16,0 0-16,0-21 0,22 0 0,-22 21 16,0-21-16,0-1 0,0 1 0,1 0 15,-1 0-15,0 0 0,0 0 16,-21-1-16,21 1 0,0 21 0,-21-21 16,22 0-16,-1 21 15,0 0-15,-21 21 31,0 0-31,0 0 16,0 1-16,0-1 31,21-21-31,0 0 32,0-21-32,1-1 15,-1 1-15,0 0 0,0 0 16,0 0-16,0-22 0,22 1 15,-22 21-15,21 0 0,-21 0 16,1-1-16,-1 22 0,0 0 16,0 0-16,-21 22 0,21-22 0,-21 42 15,0-21-15,0 21 0,0 1 16,0 20-16,-21-20 0,0 20 0,0 1 16,0-1-16,-1 1 0,1-1 15,-21 1-15,21-22 0,0 0 16,21 1-16,-22-1 0,1-21 0,21 0 15,-21 0-15,21 1 0,0-65 32,21 22-32,0-21 0</inkml:trace>
  <inkml:trace contextRef="#ctx0" brushRef="#br0" timeOffset="41305.56">17928 2223 0,'0'0'0,"-21"0"32,42 0 15,0 0-47,22 0 0,-1 0 15,0 0-15,43 0 0,0 0 0,-1-22 16,22 22-16,0 0 0,21-21 15,0 0-15,21 21 0,21-21 16,1 21-16,20-21 0,1 21 16,20-21-16,1 21 0,0 0 0,-1-22 15,1 22-15,0 0 0,-1 0 16,-20-21-16,-22 21 0,1-21 0,-22 21 16,0 0-16,-21 0 0,0 0 15,-21 0-15,0 0 0,-22 0 0,-20 0 16,-1 0-16,-20 0 0,-22 0 15,21 0-15,-21 0 0,0 0 16,-21-21 0,-21 21 31,0 0-47,0 0 0,0 0 15</inkml:trace>
  <inkml:trace contextRef="#ctx0" brushRef="#br0" timeOffset="46124.68">19198 2900 0,'0'-21'31,"0"0"-16,-21 21 1,0 0 0,0 0-1,-1 0 1,1 0-16,0 21 16,0 0-16,0 0 15,0 0-15,-1 0 0,1 22 16,21-22-16,-21 21 0,0 1 0,0-1 15,21 0-15,-21 1 0,21-1 16,-22 0-16,22 1 0,0-1 16,0 0-16,0 1 0,0-22 15,0 21-15,0-21 0,22 0 0,-1 1 16,0-1-16,0-21 0,0 21 16,0-21-16,1 0 0,20 0 0,-21 0 15,0 0-15,22 0 0,-1 0 16,-21 0-16,21-21 0,1 0 0,-1-1 15,0 1-15,1 0 0,-22 0 0,21-21 16,1 20-16,-22-20 16,21 21-16,-21-21 0,0-1 0,1 22 15,-22-21-15,0 21 0,21-1 16,-21 1-16,-21 21 31,-1 21-31,1 1 0,21 20 0,-21-21 16,0 21-16,0 1 0,0-1 15,21 0-15,0 1 0,0-22 0,0 21 16,0-21-16,0 1 0,0-1 16,0 0-16,0 0 0,21 0 0,0-21 15,0 0-15,21 0 16,-20 0-16,-1 0 0,21 0 0,-21 0 0,0 0 16,22-21-16,-22 21 0,0-21 15,0 0-15,0 0 0,1-1 16,-22-20-16,0 21 0,0 0 0,0-22 15,0 1-15,0 21 0,0-21 16,-22 20-16,1-20 0,0 21 0,0 0 16,0 21-16,0-21 0,-22 21 15,22 0-15,0 0 0,0 0 0,0 0 16,-1 0-16,44 0 31,-1 0-31,0 0 0,0 0 16,21 0-16,-20-22 0,-1 22 15,0 0-15,21 0 0,-21 0 0,1 0 16,-1 0-16,0 22 0,0-1 16,0-21-16,0 21 0,-21 21 15,0-21-15,22 1 0,-22-1 0,0 21 16,0-21-16,0 0 0,0 1 16,0 20-16,0-21 0,0 0 15,0 0-15,0-42 63,21 0-63,0 0 0,-21 0 15,21 0-15,0-22 0,-21 22 16,21-21-16,1 21 0,-1-22 16,0 22-16,-21 0 0,21 0 15,0 21-15,-21 21 16,0 0-16,0 0 0,0 0 15,0 22-15,0-22 0,0 21 16,0 1-16,0-22 0,0 21 0,0-21 16,0 0-16,0 1 0,0-1 0,21 0 15,1 0-15,-1-21 16,21 21-16,-21-21 0,0 0 0,22 0 16,-22 0-16,21 0 15,-21-21-15,22 0 0,-22 0 0,21 0 16,-21-1-16,1 1 0,20-21 15,-21 21-15,0-22 0,0 1 0,-21 21 16,22-21-16,-22 20 0,21 1 16,-21 0-16,0 42 15,0 0 1,0 22-16,0-22 0,0 21 0,0-21 16,-21 22-16,21-22 0,-22 21 0,22-21 15,0 1-15,-21-1 0,21 0 16,0 0-16,0 0 0,0 0 15,21-21 1,1-21-16,-1 0 16,0 21-16,0-21 0</inkml:trace>
  <inkml:trace contextRef="#ctx0" brushRef="#br0" timeOffset="46347.68">21251 2921 0,'0'-21'0,"0"42"0,0-63 0,0 21 15,0 42-15,0 0 16,-21 0-16,21 21 0,-21-20 16,0 20-16,0 0 0,21 1 15,-22-1-15,1 0 0,0 22 0,21-22 16,0 0-16,-21 1 0,0-1 16,21 0-16,0-20 0,0 20 0,0-21 15,0 0-15,0 0 0,0 1 16</inkml:trace>
  <inkml:trace contextRef="#ctx0" brushRef="#br0" timeOffset="46504.68">20870 3323 0,'0'0'0,"-21"0"15,21-21-15,21 21 31,0 0-31,1 0 0,-1 0 16,21 0-16,-21 0 0,22 0 0,-1 0 16,0 0-16,1 0 0,-1 0 0</inkml:trace>
  <inkml:trace contextRef="#ctx0" brushRef="#br0" timeOffset="46908.58">21357 3323 0,'0'0'0,"-21"0"0,0 0 16,0-21-16,-1 21 0,22-21 0,-21 0 15,21 0-15,0-1 16,0 1-16,21 0 0,1 21 0,-1-21 16,0 21-16,0 0 0,21 0 0,-20 0 15,20 0-15,-21 0 0,0 21 16,22 0-16,-22 0 0,0 1 0,-21 20 15,21-21-15,-21 21 0,0-20 16,0 20-16,0-21 0,0 21 0,0-20 16,0-1-16,0 0 15,0 0-15,-21-21 16,21-21 15,0 0-31,0 0 16,0-22-16,0 22 0,0 0 0,0-21 15,0-1-15,21 22 0,0-21 16,0 21-16,-21-1 0,22 1 0,-1 0 16,-21 0-16,21 21 0,0 0 0,0-21 15,0 21-15,1 0 0,-1 0 16,0 0-16</inkml:trace>
  <inkml:trace contextRef="#ctx0" brushRef="#br0" timeOffset="47352.17">22013 3133 0,'0'21'47,"0"0"-31,0 0-16,0 22 0,0-22 16,0 21-16,0-21 0,0 22 0,-21-22 15,21 0-15,0 0 0,0 21 16,0-20-16,0-1 0,0 0 15,21-21-15,0 0 16,1 0-16,-1 0 16,0 0-16,0-21 0,0 0 15,-21-1-15,0 1 0,21 0 16,1-21-16,-22 21 0,0-22 0,21 22 16,0-21-16,-21 21 0,21-22 15,-21 22-15,0 0 0,0 42 31,0 0-31,0 0 16,-21 22-16,21-22 0,0 0 16,-21 21-16,21-20 0,-21 20 15,21-21-15,0 0 0,0 0 16,0 1-16,0-1 0,0 0 16,0 0-16,21-21 15,0 0-15,0 0 16,0 0-16,0-21 0,1 0 15,-1 21-15,0-21 0</inkml:trace>
  <inkml:trace contextRef="#ctx0" brushRef="#br0" timeOffset="47544.67">22585 3154 0,'0'0'0,"-21"21"31,-1 0-31,1 22 0,0-22 16,0 0-16,-21 21 0,20-21 15,1 1-15,21 20 0,-21-21 0,0 0 16,0 0-16,21 1 0,0-1 16,0 0-16,0 0 0,21-21 31,0 0-31,21 0 16,-20-21-16</inkml:trace>
  <inkml:trace contextRef="#ctx0" brushRef="#br0" timeOffset="47796.39">23050 2879 0,'0'0'0,"0"-21"15,-21 21 1,0 21-16,0-21 0,0 21 16,0 0-16,-1 21 0,1-20 15,0 20-15,-21-21 0,21 21 0,-1 1 16,1-1-16,21 0 0,-21 1 15,21-1-15,-21 0 0,21-20 16,0 20-16,0-21 0,0 21 0,0-20 16,0-1-16,0 0 0,21-21 15,0 0-15,0 0 16,1 0-16,-1 0 0,21-21 0,-21 0 16,22-1-16,-22 1 0</inkml:trace>
  <inkml:trace contextRef="#ctx0" brushRef="#br0" timeOffset="48124.37">23135 3217 0,'-42'64'32,"21"-22"-32,21-21 0,-22 1 15,1 20-15,0-21 0,21 0 16,0 0-16,0 1 0,-21-1 16,21 0-16,0 0 0,0 0 15,21-21 1,0 0-16,0 0 0,1 0 15,-1 0-15,0-21 0,0 0 16,0 21-16,-21-42 0,21 20 0,1 1 16,-22-21-16,0 21 0,0 0 15,0-22-15,0 22 0,0 0 0,0 0 16,-22 21 0,1 21-16,21 0 15,-21-21-15,21 21 0,-21 0 16,0 1-16,21-1 0,0 0 15,0 0-15,0 0 16,21-21 0,0 0-16</inkml:trace>
  <inkml:trace contextRef="#ctx0" brushRef="#br0" timeOffset="48469.43">23410 3217 0,'0'0'0,"0"-21"0,0 42 32,0 1-32,0-1 15,0 0-15,0 21 0,0-21 16,0 22-16,0-22 0,0 21 16,0-21-16,0 22 0,0-22 0,0 0 15,0 21-15,0-20 0,-21-1 16,21 0-16,0 0 0,0-42 47,0 0-47,0 0 0,0-1 15,0 1-15,0 0 0,0-21 16,21 21-16,0-22 0,-21 22 0,22 0 16,-1-21-16,-21 20 15,21 1-15,0 0 0,-21 0 0,21 21 16,-21-21-16,21 0 0,-21-1 15</inkml:trace>
  <inkml:trace contextRef="#ctx0" brushRef="#br0" timeOffset="48704.69">22458 3048 0,'0'0'0,"-21"-21"0,42 21 16,0 0-16,0-21 15,21 21-15,1 0 0,20 0 0,-20 0 16,20 0-16,1 0 0,-22-21 16,85 21-16,-85 0 0,22 0 15,-22 0-15,-21 0 0,22 0 0</inkml:trace>
  <inkml:trace contextRef="#ctx0" brushRef="#br0" timeOffset="49520.7">18775 4233 0,'0'0'0,"-21"0"0,-43-42 32,43 42-32,21-21 15,-21 21 1,0 21 15,-1 0-31,1 0 16,21 1-16,-21-1 0,0 0 15,0 0-15,21 0 0,0 0 0,-21 1 16,21-1-16,0 0 0,0 0 16,0 0-16,21 0 0,0-21 15,0 22-15,0-1 0,0-21 16,22 21-16,-22 0 0,0-21 0,0 21 15,22 0-15,-22-21 0,-21 22 0,21-1 16,-21 0-16,0 0 0,0 0 16,0 22-16,0-22 0,0 0 15,-21 21-15,0-21 0,-1 1 16,1-1-16,-21 21 0,21-21 0,0 0 16,-22 1-16,22-1 0,0-21 15,21 21-15,0 0 0,0 0 16,21-21-16,0 0 0,0 21 15,1-21-15,-1 22 0,21-22 16,-21 21-16,0 0 0,1 0 0,-1 21 16,0-20-16,0 20 0,-21 0 15,0 1-15,0 20 0,0-21 0,0 22 16,-21 21-16,0-22 0,-22 1 0,1 20 16,-21-20-16,-1-1 15,22 1-15,-22-1 0,1 1 0,20-22 16,-20 22-16,21-22 0,-1 21 0,22-20 15,0-1-15,-21-21 0,42 22 16,0-22-16,0 0 0,0 0 0,0 0 16,21-21-16,0 0 0,0-21 15,21 0-15,1 0 0</inkml:trace>
  <inkml:trace contextRef="#ctx0" brushRef="#br0" timeOffset="52060.5">22796 4170 0,'-21'0'0,"21"-21"0,21 0 31,22 21-16,-22-22-15,0 1 16,21 21-16,1-21 0,20 21 16,-20-21-16,-22 21 0,42 0 15,-42 0-15,1 0 16,-1 0-16,0 0 0,0 0 16,0 0-16,-21 21 0,0 0 15,0 22-15,0-22 0,-21 21 16,0 0-16,-21 1 0,20 20 0,-20-20 15,0-1-15,-22 21 0,22 1 0,-22-22 16,22 22-16,-21-1 0,-1 1 16,22-1-16,-1 1 0,22-22 15,0 0-15,21 22 0,0-43 16,21 21-16,0 1 0,22-22 0,-1 0 16,22 0-16,-1 0 0,-21-21 15,22 0-15,-1 0 0,-20 0 0,20 0 16,-20 0-16,-1 0 0,0 0 0,1 0 15,-22 0-15,0 0 0,0 0 16,-42 0 0,0 22-16,0-22 15,-22 21-15,22 21 0,-21-21 0,21 0 16,-22 22-16,1-1 0,21 0 16,-22 1-16,1-1 0,21 22 15,0-22-15,0 0 0,-1 22 0,1-22 16,0 0-16,0 1 0,0-1 15,0 0-15,21 1 0,-22-1 0,1 0 16,0-20-16,0 20 0,0-21 0,0 21 16,-22-20-16,22 20 0,-21-21 15,-1 0-15,-41 43 16,20-43-16,22 0 0,-22-21 0,22 21 16,-21 0-16,-1-21 0,1 0 0,-1 0 15,-21 0-15</inkml:trace>
  <inkml:trace contextRef="#ctx0" brushRef="#br0" timeOffset="53047.7">19854 4763 0,'21'-22'0,"-42"44"0,64-65 15,-22 43-15,0-21 0,0 21 16,0-21-16,0 21 0,1 0 16,-1-21-16,0 21 0,0 0 15,0 0-15,0 0 16,1 0-16,-1 21 0,0-21 16,0 21-16,0 0 0,0 0 0,-21 1 15,22-1-15,-1 0 0,0 0 16,-21 0-16,21 0 0,-21 1 0,21-22 15,0 21-15,1-21 16,-1 0-16,0 0 0,0 0 16,0 0-16,0 0 15,1 0-15,-1-21 0,0-1 16,0 1-16,0 21 0,0-21 16,22 0-16,-22 0 0,0 0 0,0-1 15,0 1-15,22 0 0,-22 0 0,0 21 16,21-21-16,-20 21 0,20 0 15,-21-21-15,21 21 0,-20 0 0,20 0 16,-21 0-16,21 0 0,1 0 16,-22 0-16,21 0 0,1 21 0,-1-21 15,0 0-15,1 21 0,-1-21 16,0 0-16,1 21 0,-1-21 0,0 0 16,1 0-16,-1 0 0,0 0 15,1 0-15,-22 0 0,21 0 16,0 0-16,1 0 0,-22 0 0,0 0 15,21 0-15,-20 0 0,-1 0 16,0 0-16,0 0 0,0 0 0,0 0 16,1 0-16,-1 0 15,-42 21 1,-1 0 0</inkml:trace>
  <inkml:trace contextRef="#ctx0" brushRef="#br0" timeOffset="53440.7">19939 5779 0,'0'0'0,"85"0"0,-22-22 0,22 22 0,-1-21 15,22 21-15,85 0 16,-107-21-16,1 21 0,-21 0 0,20 0 15,-20 0-15,-1 0 0,1 0 16,-22 0-16,0 0 0,1 0 0,-22 0 16,0 0-16,0 0 0,0 0 0,1 0 15,-22 21 1,-22-21 0,1 0-16,0 0 0,0 21 15,-21-21-15,-1 0 0</inkml:trace>
  <inkml:trace contextRef="#ctx0" brushRef="#br0" timeOffset="53807.68">20468 6181 0,'0'0'0,"0"21"31,-21-21 47</inkml:trace>
  <inkml:trace contextRef="#ctx0" brushRef="#br0" timeOffset="61522.84">2603 7938 0,'22'0'15,"-1"0"1,-21-22-16,21 1 15,-21 0-15,21 0 16,0 0-16,-21 0 0,21-1 0,-21 1 16,0 0-16,22-21 0,-22 21 15,0-22-15,0 22 0,0-21 0,0 21 16,-22-22-16,1 22 0,0 0 0,-21 0 16,21 21-16,-22 0 15,22 0-15,-21 0 0,-22 21 0,22 0 16,0 21-16,-1-20 0,-20 20 15,20 0-15,1 1 0,21-1 0,-21-21 16,20 21-16,1 1 0,0-1 16,21-21-16,0 22 0,0-22 0,0 21 15,0-21-15,0 0 16,21-21-16,0 0 0,22 0 0,-22 0 16,21-21-16,1 0 0,-1 0 15,21 0-15,-20 0 0,20-22 0,-20 22 16,-1-21-16,0 21 15,1-1-15,-1-20 0,-21 21 0,0 0 16,0 0-16,1-1 0,-1 1 16,0 21-16,-21 21 31,0 1-31,-21-1 0,21 21 0,-21 0 16,21 1-16,-22 20 0,22 1 15,0-1-15,0 22 0,0-22 0,0 22 16,0 0-16,0-1 0,0-20 0,0 42 15,22-22-15,-1 1 0,-21 0 16,21 21-16,0-22 0,0 1 16,-21 21-16,0-22 0,21 1 0,-21 0 15,0-1-15,0 1 0,0 0 16,0-1-16,0-20 0,-21 21 0,0-22 16,0 1-16,0 20 0,-22-20 15,22-1-15,-21 1 0,-22 42 16,22-64-16,0 0 0,-1-21 0,-20 22 15,21-43-15,-22 0 0,1 0 16,-1-21-16,22-1 0,-22-20 0,1-21 16,20-1-16,-20 1 0,21-22 15,-1-21-15,1 0 0,0 0 0,20 1 16,1-22-16,21 21 0,0-21 16,0 21-16,0-21 0,21 42 15,22-21-15,-22 22 0,21-1 16,1 0-16,-1 22 0,21-1 0,1 1 15,-1 21-15,22-22 0,-21 22 0,20-1 16,-20-20-16,20 21 0,-20-1 16,21 22-16,-22-21 0,-21-1 0,22 22 15,-22 0-15,1 0 0</inkml:trace>
  <inkml:trace contextRef="#ctx0" brushRef="#br0" timeOffset="62128.46">3238 8234 0,'0'0'15,"22"0"-15,-1-21 0,0 21 0,0-21 16,0-1-16,0 1 0,1-21 0,-1 21 16,0-22-16,0 22 0,0-21 15,-21 0-15,0 20 0,0-20 0,0 21 16,0-21-16,0 20 0,0 1 15,0 0-15,-21 0 0,0 21 0,0 0 16,-43 0-16,43 0 16,0 21-16,-21 0 0,20 0 15,1 22-15,0-1 0,0 0 0,0 1 16,0-1-16,21 22 0,0-22 16,0 0-16,0 1 0,0-1 0,0 0 15,0 1-15,21-22 0,0 0 16,0 0-16,21 0 0,-20-21 0,20 0 15,-21 0-15,21 0 0,1 0 16,-1 0-16,0-21 0,1 0 0,-1 0 16,0-22-16,1 22 0,20-21 0,-20 0 15,-1-22-15,0 22 16,1-22-16,-22 22 0,21-22 0,-21 1 0,22-43 16,-22 64-1,-21-22-15,0 22 0,21 0 0,-21-1 16,21 1-16,-21 21 0,0 0 0,0-1 15,0 1-15,0 42 16,0 1-16,0-1 16,0 21-16,0 0 0,0 22 15,-21-22-15,0 22 0,0-1 16,21-20-16,0 41 0,-22-20 0,22-1 0,-21 1 16,21-22-16,-21 22 0,21-22 15,0 0-15,0 1 0,0-1 16,0-21-16,0 0 0,0 0 0,0 1 15,21-22 1,0 0-16,-21-22 0,22 1 16,-1 0-16,-21 0 0</inkml:trace>
  <inkml:trace contextRef="#ctx0" brushRef="#br0" timeOffset="62332.38">3852 7832 0,'-21'21'16,"42"-21"-1,0 0-15,1 0 16,-1 0-16,21 0 0,-21 0 16,22 0-16,-1 0 0,0 0 0,1-21 15,-1 0-15,21 21 0,1-22 0,-22 1 16,22 21-16,-1-21 0</inkml:trace>
  <inkml:trace contextRef="#ctx0" brushRef="#br0" timeOffset="62591.95">5228 7451 0,'-42'-21'31,"21"21"-15,-1 21-16,-41 21 0,42-21 15,0 22-15,-22-22 0,22 21 16,0 22-16,-21-22 0,20 0 0,1 22 16,0-22-16,0 22 0,21-1 0,-21 1 15,21-22-15,-21 21 0,21-20 16,0-1-16,0-21 0,0 22 0,21-22 16,0 0-16,0 0 0,0 0 0,22-21 15,-22 0-15,21 0 0,0 0 16,-20 0-16,20-21 0,0 0 15,1 0-15,-22 0 0</inkml:trace>
  <inkml:trace contextRef="#ctx0" brushRef="#br0" timeOffset="62900.42">5588 7557 0,'0'-22'15,"0"44"-15,0-65 0,21 22 0,0 21 16,0-21-16,1 21 0,-1 0 15,21 0-15,0 0 0,1 0 0,-1 21 16,0 0-16,1 0 0,-1 1 16,22-1-16,-22 21 0,0 0 0,-21-20 15,22 20-15,-1 0 0,-21 1 16,0 20-16,1-21 0,-22 1 16,0 20-16,0-20 0,0-1 0,-22 21 15,1-20-15,0-1 0,-21 0 16,21-20-16,-22 20 0,1-21 0,0 0 15,20 0-15,-20 1 0,0-1 0,21-21 16,-1 0-16,1 21 0,21-42 31,21 0-31,1-1 0,-1 1 0,21 0 16</inkml:trace>
  <inkml:trace contextRef="#ctx0" brushRef="#br0" timeOffset="63608.21">7747 8022 0,'0'0'0,"-21"0"0,-22-21 0,-41 0 16,41 21-16,22 0 0,0-21 16,0 21-16,0 0 0,42 0 31,0 0-31,21 0 0,1 0 0,20 0 16,1 0-16,20 0 0,1 0 15,0 21-15,21-21 0,-22 0 0,1 0 16,21 0-16,-22 0 0,1 0 0,21 0 15,-21 0-15,-1 0 0,1 0 16,84 0-16,-84 0 0,-22-21 16,1 21-16,-22 0 0,22 0 15,-22-21-15,-21 21 0,22-22 16,-22 22-16,0 0 0,-21-21 0,0 0 16,-21 21-1,0-21-15,-1 21 0,1-21 0,-21 0 16,21 21-16,-22-22 0,1 22 0,0-21 15,21 21-15,-22 0 0,22-21 16,-21 21-16,21 0 0,-1-21 0,1 21 16,0 0-16,42 0 47,0 0-47,1 0 0,20 0 0,-21 0 15,21 0-15,-20 21 16,20-21-16,0 0 0,-21 21 0,22-21 15,-22 21-15,0-21 0,21 22 0,-20-22 16,-1 21-16,-21 0 0,21 0 16,-21 21-16,0-20 15,0 20-15,-21-21 0,0 0 0,-22 22 16,22-1-16,-42-21 0,20 21 16,-20-20-16,-1 20 0,1 0 15,-1-21-15,-20 1 0,20 20 0,-21-21 16,22 0-16,-1 0 0,22 1 15,-21-1-15,41-21 0,-20 21 0,21-21 16,0 0-16</inkml:trace>
  <inkml:trace contextRef="#ctx0" brushRef="#br0" timeOffset="71620.47">10837 7662 0,'0'0'0,"-21"0"31,0 0 0,42 0 16,0 0-31,22 0-16,-1 0 0,0 0 16,22-21-16,20 21 0,1 0 15,84-21-15,-84 21 0,21 0 16,0 0-16,0-21 0,-1 21 15,1-21-15,0 21 0,0 0 0,-21 0 16,-1 0-16,1-21 0,0 21 16,-22 0-16,1 0 0,-1 0 0,-21 0 15,22 0-15,-22-22 0,-21 22 0,22 0 16,-22 0-16,0 0 0,0 0 16,-21-21-1,-21 21 32,0 0-31,0 0-16</inkml:trace>
  <inkml:trace contextRef="#ctx0" brushRef="#br0" timeOffset="78096.39">3895 10139 0,'0'0'0,"21"0"0,-21-21 16,21 0-1,0 21-15,-21-22 0,0 1 16,0 0 0,-21 0 15,0 21-31,0 0 16,-1 0-16,1 0 15,0 0-15,0 0 0,0 0 16,0 0-16,-1 21 15,1-21-15,0 0 0,21 21 16,-21-21-16,0 0 16,0 0-16,21 21 0,-22-21 15,1 0 1,0 0 0,0 0-16,0 0 15,21 22 1,-21-22-16,-1 0 0,22 21 15,-21 0-15,0 0 16,21 0-16,-21-21 0,21 21 16,0 1-16,0-1 0,0 0 0,0 0 15,-21 0-15,21 0 0,0 1 16,0 20-16,0-21 0,0 0 0,0 0 16,0 1-16,0-1 0,21 0 15,0-21-15,0 21 0,0-21 16,1 0-16,-1 0 0,21 0 0,0 0 15,-20 0-15,20-21 0,0 0 16,1 0-16,-22-1 0,21 1 0,0-21 16,-20 21-16,20 0 0,-21-22 15,0 22-15,22-21 0,-43 21 0,42-43 16,-42 43-16,21 0 0,-21 0 16,0-1-16,0 1 15,0 0-15,0 42 31,0 0-31,0 1 0,0-1 16,0 21-16,0-21 0,0 22 0,0 20 16,0-21-16,0 22 0,0-1 15,0 22-15,0-21 0,0 20 16,0-20-16,0 20 0,0 1 0,0 0 16,0-1-16,21 22 0,-21 0 15,0 0-15,0-21 0,0 20 0,0 22 16,0-21-16,-21 0 0,0 0 0,0 0 15,0 0-15,-1-1 0,1 1 16,0-21-16,-21 0 0,21-1 0,-1 1 16,-20-22-16,21 1 0,-43 42 15,43-64-15,0-21 0,0 22 16,-21-22-16,20-21 0,1 0 0,-21 0 16,21-21-16,-22-22 0,1 1 0,0-22 15,21 1-15,-22-22 16,1-21-16,21 1 0,-22-1 0,22 0 15,0-21-15,21 21 0,0-127 16,0 127-16,0 1 0,0 20 16,21-21-16,22 21 0,-22 1 0,21 20 15,0-20-15,1 41 0,-1-20 16,0-1-16,22 22 0,-22 0 0,22-1 16,-1 1-16,-20 0 0,20-1 0,-21 1 15,1 21-15,20-22 16,-20 22-16,-1-21 0,0 21 0,1 0 15,-1-22-15,0 43 0,1-21 0</inkml:trace>
  <inkml:trace contextRef="#ctx0" brushRef="#br0" timeOffset="78628.75">4572 10287 0,'0'0'0,"0"-21"0,0 0 0,0 0 15,0-1-15,0 1 0,-21-21 16,0 21-16,21 0 0,0-1 15,-22 22-15,1 0 16,0 0-16,0 22 16,0 20-16,0-21 15,21 21-15,-22 1 0,22 20 0,0-20 16,0-1-16,0 21 0,0-20 16,0-1-16,0 0 0,0-20 0,0 20 15,22-21-15,-1 0 0,0 0 16,21 1-16,-21-1 0,22-21 0,-22 0 15,21 0-15,1 0 0,-1 0 0,0-21 16,1-1-16,20 1 0,-21 0 16,1-21-16,-1-1 0,0 1 0,1-21 15,-1 20-15,0-20 0,1 20 0,-22-20 16,0 21-16,0-1 0,0 1 16,1-22-16,-1 22 0,-21 21 15,0-21-15,0 20 0,0 1 0,0 0 16,0 0-16,0 42 15,0 21 1,-21-20-16,-1 20 16,22 0-16,-21-21 0,0 43 0,21-22 15,-21 22-15,0-22 0,21 22 0,0-1 16,-21-21-16,21 22 0,0-22 16,0 1-16,0-1 0,0-21 15,0 0-15,0 22 0,0-22 16,21 0-16,0-21 0,0 0 15,0 0-15,0 0 0,1 0 16,-1-21-16,0 0 0,0-1 0,0 1 16,0-21-16,1 21 0</inkml:trace>
  <inkml:trace contextRef="#ctx0" brushRef="#br0" timeOffset="78828.25">5101 10266 0,'0'0'0,"21"0"32,0 0-32,1 0 0,-1 0 15,21 0-15,0-21 0,1 21 16,20-21-16,-20-1 0,20 1 16,1 0-16,-1 0 0,22 0 0,-22 0 15,1-1-15,-1-20 0,1 21 16,-22-21-16,22 20 0</inkml:trace>
  <inkml:trace contextRef="#ctx0" brushRef="#br0" timeOffset="79081.84">6223 9779 0,'0'0'0,"0"-21"16,0 42-1,-21 0-15,21 22 16,-21-22-16,-1 21 16,22 0-16,-21 1 0,0-1 0,21 0 15,-21 1-15,0-1 0,0 22 0,21-22 16,-22 43-16,1-43 15,21 21-15,-21-41 0,21 20 0,0-21 16,0 21-16,0-20 0,0-1 0,0 0 16,21-21-16,-21 21 15,21-21-15,1 0 0,-1 0 0,0-21 16,0 0-16,-21 0 16,0-1-16,0 1 0,0 0 15,0 0-15,0-21 0,0 20 0,-21 1 16,-21 0-16,20 0 0</inkml:trace>
  <inkml:trace contextRef="#ctx0" brushRef="#br0" timeOffset="79360.5">5948 10308 0,'21'0'0,"-42"-21"16,21 42-16,0-63 15,21 42-15,0 0 0,21-21 0,-20 21 16,20-21-16,0-1 0,-21 22 16,22-21-16,-1 21 0,0-21 0,64 21 15,-63-21-15,-1 21 0,0 0 16,1 0-16,-22 0 0,21 0 15,-21 21-15,0-21 0,1 21 0,-1 0 16,-21 1-16,0-1 0,0 21 0,0-21 16,0 0-16,0 22 0,-21-22 15,-1 21-15,1-21 0,21 1 16,-21-1-16,0 21 0,21-21 16,-21-21-16,21 21 0,21-21 31,0-21-16,0 0-15,0 0 0,1-21 16,-1 20-16,0-20 0</inkml:trace>
  <inkml:trace contextRef="#ctx0" brushRef="#br0" timeOffset="79516.95">6816 10012 0,'0'0'0,"-85"-21"31,64 21-31,0 0 0,42 0 31,0 0-15,0 0-16,21 0 0,-20-21 0,-1 21 15,21 0-15,0-22 0</inkml:trace>
  <inkml:trace contextRef="#ctx0" brushRef="#br0" timeOffset="79772.34">7514 9694 0,'0'0'0,"21"0"0,-21 22 16,0-1-1,0 0-15,-21 21 0,21-21 0,-21 22 16,0-1-16,0 0 0,-1 1 16,22-22-16,-21 21 0,0 1 0,0-1 15,0-21-15,21 21 0,0-20 0,-21 20 16,21-21-16,-22 0 0,22 22 15,0-22-15,0 0 0,0 0 0,0 0 16,0 0-16,-21-21 31,0 0-15</inkml:trace>
  <inkml:trace contextRef="#ctx0" brushRef="#br0" timeOffset="80148.71">7027 10308 0,'0'0'0,"0"-21"16,-21 21-16,21-21 0,-21 21 0,21-21 15,0 0-15,21 21 0,0-22 16,0 22-16,22 0 0,-1-21 16,0 21-16,1-21 0,20 0 0,1 21 15,-1-21-15,1 0 0,20-1 0,1 1 16,-21-21-16,20 21 0,1 0 16,-22-22-16,22 1 0,-21 21 15,-22-22-15,0 1 0,1 0 0,-1 21 16,0-22-16,-21 1 0,1 21 15,-22 0-15,0-1 0,0 1 0,0 0 16,-22 21-16,1 0 16,0 21-16,0 0 0,-21 22 15,20-1-15,-20 0 0,21 1 0,-21 20 16,20-20-16,1 20 0,0 1 0,0-22 16,0 0-16,0 22 15,21-22-15,0 0 0,-22 43 16,22-43-16,0-20 0,0 20 0,0-21 15,0 21-15,0-20 0,22-1 0,-22 0 16,21-21-16,0 21 0,0-21 16,0 0-16,0 0 0,1 0 15,-1-21-15,21 21 0,-21-21 0,0 0 16</inkml:trace>
  <inkml:trace contextRef="#ctx0" brushRef="#br0" timeOffset="80533.72">8445 10181 0,'0'0'0,"-21"0"16,21 21-1,21-21 1,1 0-16,-1 0 0,0 0 16,21-21-16,-21 21 0,22-21 15,-1 21-15,0-21 0,1 0 0,20 0 16,-20-1-16,-1 22 0,-21-42 0,21 21 15,-20 0-15,-1 0 0,0-1 16,0 1-16,-21 0 0,-21 21 16,0 0-16,-22 0 15,1 0-15,0 21 0,-1 22 16,1-22-16,0 0 0,-1 21 16,22-21-16,-21 22 0,0-1 0,20-21 15,-20 22-15,21-1 0,0-21 0,21 21 16,0 1-16,0-22 0,0 0 15,0 21-15,0-20 0,0-1 0,21 0 16,42 0-16,-20-21 0,-1 0 16,0 0-16,22 0 0,-1 0 15,-20 0-15,20-21 0,1 0 0,-1 21 16,-20-21-16,20-1 0</inkml:trace>
  <inkml:trace contextRef="#ctx0" brushRef="#br0" timeOffset="80776.92">9715 9927 0,'0'0'0,"0"-21"16,0-21-16,0 21 16,0-1-16,-21 22 0,0 0 0,0 0 15,0 22-15,0-1 0,-1 0 0,1 0 16,0 21-16,0-20 0,0 20 16,0 0-16,-1 1 0,22-1 0,-21 0 15,21 1-15,-21-22 0,21 21 0,-21 0 16,21 1-16,0-22 0,0 0 0,0 21 15,0-20-15,0-1 0,21-21 16,0 21-16,0-21 0,22 0 0,-22 0 16,21 0-16,-21 0 0,22 0 15,-1 0-15,0-21 0,1 0 16,-1 21-16</inkml:trace>
  <inkml:trace contextRef="#ctx0" brushRef="#br0" timeOffset="81039.71">10329 9843 0,'0'0'16,"0"-22"-16,0 1 0,21 21 16,1 0-16,-1-21 0,0 21 15,0 0-15,21 0 0,1 21 0,-1 0 16,0 1-16,22-1 0,-22 0 16,1 0-16,20 21 0,-21-20 15,1 20-15,-22-21 0,0 21 0,0 1 16,-21-22-16,0 21 0,0-21 0,-21 22 15,0-1-15,0 0 0,-22-20 16,1 20-16,0-21 0,-22 0 0,22 22 16,-64-1-16,64-42 0,-1 21 15,22-21-15,0 0 0,0 0 16,0 0-16</inkml:trace>
  <inkml:trace contextRef="#ctx0" brushRef="#br0" timeOffset="81672.75">11769 10012 0,'-43'0'0,"86"0"0,-107 0 16,43 0-16,0 0 0,42 0 31,0 0-31,21 0 0,1 0 16,-1 0-16,0 0 0,22 0 0,21 0 15,-22 0-15,22 0 0,-22 0 16,22 0-16,0 0 0,-1 0 0,1 0 16,0 0-16,-1 0 0,22 0 0,-21 0 15,-1-21-15,-20 21 0,21-21 16,-22 21-16,-21-22 0,1 22 0,-22-21 16,0 0-16,-21 0 0,0 0 15,-21 0-15,0-1 0,-22 1 16,1 0-16,0 0 0,-22 0 0,22 0 15,-22-1-15,22 1 0,0 21 0,-1 0 16,1-21-16,21 21 0,0 0 16,0 0-16,42 0 31,21 0-31,0 0 0,1 0 0,20 0 16,-20 0-16,41 21 0,-20-21 15,-1 0-15,-20 21 0,20 1 16,-21-22-16,22 21 0,-1 21 15,-41-21-15,-1 0 0,-21 1 0,0 20 16,0-21-16,-21 21 0,-22 1 0,1-22 16,0 21-16,-43 1 0,21-22 15,-20 21-15,-1-21 0,22 22 0,-22-22 16,0 21-16,22-21 0,-1 0 0,1 22 16,-1-22-16,1 21 0</inkml:trace>
  <inkml:trace contextRef="#ctx0" brushRef="#br0" timeOffset="87751.87">5757 12065 0,'21'-21'0,"1"21"16,-22-21-16,21 21 0,0-21 0,0-1 16,0 1-16,0 0 0,1 0 15,-22 0-15,21 21 16,-21-21-16,0-1 15,0 1 1,0 0-16,-21 21 16,-1 0-16,1 0 0,0-21 0,0 21 15,-21 0-15,20 0 16,1 0-16,0 0 0,0 0 16,0 0-16,0 0 0,-22 0 0,22 21 15,0 0-15,-21-21 0,20 21 16,-20 1-16,21-1 0,0 21 0,0-21 15,-1 0-15,1 1 0,0-1 0,0 0 16,21 21-16,-21-21 0,21 1 16,0-1-16,0 0 15,21-21-15,21 0 16,-21 0-16,1 0 0,20-21 16,-21 0-16,21 21 0,1-22 15,-1 1-15,-21 0 0,22-21 16,-1 21-16,0-1 0,-21 1 0,22 0 15,-22 0-15,21 0 0,-21 0 16,22-1-16,-22 1 0,-21 0 16,21 21-16,-21-21 0,0 0 15,0 42 79,0 0-78,0 0 15,0 0 531,0 1-499,0-1 78,0 0-126,0 0-15,-21 0 0,0 0 16,21 1-16,0-1 0,0 21 15,0 0-15,-21 22 0,21-1 0,0-20 16,0 41-16,0-20 0,0 21 0,0-1 16,0 1-16,0 0 0,0 20 15,0-20-15,21 0 0,-21-1 0,0 1 16,0 0-16,0-1 0,0 1 16,0 0-16,0-22 0,0 1 0,0 20 15,-21-20-15,-1-1 0,1-20 0,0 20 16,-21-20-16,21-1 0,-22-21 15,1 21-15,0-20 0,20-1 16,-20-21-16,0 0 0,-1 0 0,1 0 16,0-21-16,21-1 0,-22 1 0,22-21 15,-21-22-15,21 1 0,-1-1 16,1-20-16,0-1 0,21 0 0,-21 1 16,21-107-16,0 107 0,0-1 15,0-21-15,21 21 0,0 22 16,0-22-16,1 22 0,20-1 0,0 1 15,1 20-15,-1-20 0,0 21 16,1-1-16,20 1 0,-21 0 0,22-1 16,-22 22-16</inkml:trace>
  <inkml:trace contextRef="#ctx0" brushRef="#br0" timeOffset="88319.54">6244 12298 0,'0'0'15,"21"0"-15,0 0 16,1-21-16,-1 0 0,0 21 16,0-43-16,0 22 0,0 0 0,1 0 15,-1-22-15,0 22 0,-21-21 0,0 21 16,0 0-16,0-22 0,0 22 16,0 0-16,0 0 0,-21 21 15,0-21-15,-22 21 16,22 0-16,0 21 0,0 0 0,0 0 15,-1 21-15,1 1 0,0-1 0,21 0 16,0 1-16,-21-1 0,21 0 16,0 1-16,0-1 0,0 0 0,0-20 15,0 20-15,21-21 0,0 0 0,0 0 16,22-21-16,-1 0 16,0 0-16,1 0 0,-1 0 0,0 0 15,22 0-15,-1-21 0,1 0 0,-1 0 16,1-21-16,-1 20 0,1-41 0,-1 21 15,1-22-15,-22 1 0,1-1 16,-1 1-16,0-1 0,1 1 16,-22-1-16,21 22 0,-21-22 0,-21 1 15,0 20-15,0 1 0,0 21 0,0-21 16,0 20-16,-21 44 16,0 20-1,0-21-15,0 21 0,-1 22 16,1-22-16,0 22 0,0-1 0,0 1 15,21-1-15,0 22 0,-21-22 16,21 1-16,0-22 0,0 1 0,0 20 16,0-42-16,0 22 0,21-22 0,-21 0 15,21 0-15,0 0 0,0-21 16,22 0-16,-22 0 0,0 0 16,21 0-16,-21 0 0,1-21 0,-1 21 15,0-21-15,0-21 0,-21 20 0</inkml:trace>
  <inkml:trace contextRef="#ctx0" brushRef="#br0" timeOffset="89417.12">7133 11896 0,'0'0'16,"-21"-43"0,42 43-1,0 0-15,0-21 0,22 21 0,-1-21 16,0 21-16,22-21 0,-22 21 0,43-21 15,-22 0-15,22-1 0,21 1 16,-21 0-16,-1 0 0,1 0 0,0 0 16,-1-1-16,-20-20 0,-1 21 0,1-21 15,-22 20-15,0 1 0,1 0 16,-22-21-16,0 42 0,-21-21 0,0-1 16,-21 22-16,0 0 15,0 0-15,-22 0 0,22 22 16,-21-1-16,21 0 0,-22 21 0,22 1 15,-21 20-15,-1-21 0,1 1 16,0 20-16,21 1 0,-22-1 0,22 1 16,-21-1-16,21 1 0,21-22 0,0 22 15,0-22-15,0 21 0,0-20 16,0-1-16,21-21 0,0 22 0,42-1 16,-20-21-16,-1-21 0,22 0 15,-22 0-15,0 0 0,22 0 16,-22 0-16,22 0 0,-22 0 0,21-21 15,-20-21-15,-1 20 0,0 1 0,1-21 16,-1 0-16,0-1 0,-20 1 16,-1-22-16,0 22 0,0 0 15,-21-1-15,21 22 0,-21 0 16,0 0-16,0 0 0,-21 21 16,0 21-16,0 0 0,0 0 15,-1 22-15,1-22 0,0 21 16,0 0-16,21 1 0,-21-1 0,21 0 15,0-20-15,0 20 0,0-21 0,0 21 16,0-20-16,0-1 0,21 0 16,0 0-16,0-21 0,0 21 0,1-21 15,20 0-15,0 0 0,-21 0 16,22 0-16,-1 0 0,0-21 0,1 21 16,-22-21-16,21 0 0,-21-22 0,22 22 15,-22-21-15,0 21 0,0-22 16,0 1-16,1 0 0,-1-1 15,-21 1-15,21 21 0,-21-21 0,0 20 16,0 44 0,0 20-1,-21-21-15,21 0 0,0 22 0,0-1 16,0-21-16,0 21 0,0-20 16,0 20-16,0-21 0,0 21 0,0-20 15,0-1-15,0 0 0,0 0 0,21-21 16,0 21-16,0-21 15,0 0-15,1 0 0,-1 0 16,0 0-16,0 0 0,0 0 0,0-21 16,1 0-16,-1-21 15,0 20-15,0-20 0,0 0 0,0-1 16,22 1-16,-22 0 0,0-1 0,21 1 16,1 0-16,-1-1 0,-21 22 15,22 0-15,-1 0 0,0 21 16,43 0-16,-64 0 0,21 21 0,-20 21 15,-1-20-15,0 20 0,0 0 16,0 1-16,-21-22 0,0 21 16,0 0-16,0 1 0,0-22 0,0 21 15,0-21-15,-21 22 0,21-22 16,-21-21-16,21 21 0,0 0 0,-21-21 16,21-21-1,0 0 1,0 0-16,0 0 0,21-22 0,0 22 15,0-21-15,0-1 0,1 1 16,-1 0-16,0-1 0,0 1 0,0 0 16,22-1-16,-22 22 0,21 0 15,-21 0-15,22 0 0,-22 0 0,21 21 16,0 0-16,-20 0 0,20 0 16,-21 0-16</inkml:trace>
  <inkml:trace contextRef="#ctx0" brushRef="#br0" timeOffset="89801.22">10795 12086 0,'0'-42'31,"0"21"-31,0 0 0,21-1 0,0-20 16,22 21-16,-22 0 0,21 0 0,-21-1 15,22 1-15,-1 21 0,0 0 16,1 0-16,-1 0 0,0 0 0,-21 0 15,22 21-15,-1 1 0,-21-1 16,0 21-16,1 0 0,-1 1 0,-21-1 16,0 0-16,0 1 0,0-1 0,-21 0 15,-1 1-15,1-1 0,21-21 16,-21 0-16,21 22 0,-21-22 0,0 0 16,21-42 15,0 0-16,0 0-15,0-1 0,21-20 0,0 21 16,0-21-16,0-1 16,22 1-16,-22 0 0,21-22 0,-21 22 0,22-1 15,-1 1-15,0 0 0,1 21 0,-1-1 16,0 1-16,1 0 16,-22 21-16,21 0 0,-21 0 0</inkml:trace>
  <inkml:trace contextRef="#ctx0" brushRef="#br0" timeOffset="90744.62">11896 12150 0,'0'0'16,"0"21"-16,0 0 0,0 0 0,21-21 15,0 0-15,21 0 0,-21 0 16,22 0-16,-1 0 0,22 0 0,-22-21 16,0 0-16,1 0 0,20 0 15,-21-22-15,-20 22 0,20-21 16,-21-1-16,21 1 0,-20 21 0,-22-43 15,0 43-15,0 0 16,0 0-16,0 0 0,-22 21 0,1 0 16,-21 0-16,21 0 0,-22 21 0,1 0 15,0 0-15,-1 22 0,22-22 16,0 21-16,0 0 0,0 1 0,21-1 16,-21-21-16,21 22 0,0-1 0,0-21 15,21 21-15,0-20 0,0 20 16,21-21-16,-20 0 0,20-21 15,0 21-15,1-21 0,62 0 16,-62 0-16,-1 0 0,22 0 16,-22 0-16,0-21 0,1 0 0,-1 0 15,0 0-15,1-22 0,-22 1 0,21 0 16,-21-1-16,22 1 0,-22 0 16,0 21-16,0-22 0,-21 22 0,0 0 15,21 0-15,-21 42 16,-21 0-1,0 0-15,21 22 0,-21-22 0,0 0 16,-1 21-16,1 1 0,-21-22 0,42 0 16,-21 21-16,21-21 0,-21 1 15,21-1-15,0 0 0,0 0 16,21-21 0,0 0-16,0 0 15,0 0-15,0 0 0,1-21 0,-1 0 16,0 0-16,0-1 0,21 1 0,-20-21 15,-1 21-15,21-22 0,-21 22 16,0-21-16,1 0 0,-1 20 0,0 1 16,0 21-16,-21 21 31,0 22-31,0-22 0,0 0 0,0 21 16,0-20-16,0 20 0,0-21 15,0 21-15,0-20 0,0-1 16,0 0-16,21 0 0,0 0 0,1 0 15,-1 1-15,0-22 0,21 0 0,-21 0 16,22 0-16,-1 0 0,-21 0 16,22 0-16,-1-22 0,-21 1 0,21 0 15,1 0-15,-22-21 0,21-1 0,-21 1 16,22 0-16,-22-22 0,21 1 16,-21-1-16,1 22 0,20-22 15,-21 1-15,0-1 0,0 22 0,1-22 16,-22 22-16,0 0 0,0-1 0,0 22 15,0 0-15,0 0 0,-22 42 16,1-21-16,0 42 16,0-20-16,-21 20 0,20 0 15,1 22-15,-21-22 0,21 0 0,0 22 16,-1-1-16,22-20 0,0 20 16,0 1-16,0-22 0,0 22 0,0-22 15,0 0-15,0 1 0,22-22 0,20 42 16,-42-42-16,21 1 15,0-22-15,0 0 0,1 0 0,-1 0 16,0 0-16,0 0 0,0 0 0,0-22 16</inkml:trace>
  <inkml:trace contextRef="#ctx0" brushRef="#br0" timeOffset="90932.68">13822 11832 0,'-21'0'0,"42"0"0,-64-21 0,22 21 0,21-21 15,21 0 1,1 21-16,20 0 0,0 0 16,1-21-16,20 21 0,1 0 0,-1 0 15,1-22-15,-1 22 0,85 0 16,-84-21-16,-1 21 0,-20 0 16,20-21-16,-21 21 0,22 0 15,-22-21-15</inkml:trace>
  <inkml:trace contextRef="#ctx0" brushRef="#br0" timeOffset="91219.66">14880 11642 0,'21'0'0,"-42"0"15,42 21 1,-42 21-16,0-21 0,0 1 16,0-1-16,21 21 0,-22 0 15,1 1-15,21-1 0,0 0 0,0 1 16,0-1-16,0-21 0,0 22 0,0-1 16,0-21-16,0 21 0,21-20 15,1-1-15,-1 0 0,21 0 0,-21-21 16,0 0-16,22 0 0,-22 0 15,21 0-15,1 0 0,-1-21 16,-21 21-16,21-42 0,1 20 0,-1 1 16,-21-21-16,22 0 0,-22-22 15,21 22-15,-21-1 0,0-20 0,1 21 16,-1-1-16,0 1 0,-21 0 0,0 20 16,0 1-16,0 0 0,21 0 15,-21 0-15,21 21 16,0 0-1,1 0-15</inkml:trace>
  <inkml:trace contextRef="#ctx0" brushRef="#br0" timeOffset="91800.81">16044 11557 0,'-42'0'31,"21"0"-31,21 21 16,-21 0-16,21 22 16,-22-22-16,22 0 0,0 0 0,-21 22 15,21-1-15,0-21 0,0 21 0,0 1 16,0-1-16,0 0 0,0-20 16,-21 20-16,21 0 0,0-21 15,-21 22-15,21-22 0,0 0 0,0 0 16,0 0-16,-21-21 0,21-21 31,0 0-31,0-21 16,0-1-16,21 22 0,-21-42 15,21 20-15,0 1 0,0 0 0,1-1 16,-1-20-16,21 21 0,-21-1 16,22 22-16,-1-21 0,-21 21 0,21-1 15,1 1-15,-1 0 0,0 21 0,-20 0 16,20 0-16,-21 0 15,21 0-15,-20 0 0,-1 0 16,-21 21 0,-21 0-1,-22-21-15,22 0 0,-21 22 0,21-22 16,-22 21-16,1-21 0,21 21 0,-22 0 16,22-21-16,-21 21 0,21 0 15,0 1-15,-22-1 0,22 0 0,0 0 16,21 0-16,0 22 0,-21-22 15,21 0-15,0 21 0,0-21 0,0 22 16,21-22-16,0 21 0,0-21 0,0 1 16,1-1-16,20 21 15,0-21-15,-21 0 0,22-21 0,-1 22 16,-21-22-16,22 0 0,-1 0 0,0 0 16,1 0-16,-1 0 0</inkml:trace>
  <inkml:trace contextRef="#ctx0" brushRef="#br0" timeOffset="92091.85">17124 11642 0,'0'-21'0,"0"42"0,21-42 16,-21 42 15,0 0-31,-21 0 0,21 21 16,-21-20-16,-1 20 0,1-21 15,21 21-15,-21 1 0,0-1 0,0 0 16,0 22-16,21-22 0,0 1 16,-22-1-16,1 0 0,21-21 0,0 22 15,0-1-15,0-21 0,0 0 0,0 1 16,0 20-16,21-21 16,1 0-16,-1 0 0,21-21 0,-21 0 15,22 0-15,-1 0 0,0 0 0,1 0 16,-1 0-16,21-21 15,1 21-15,-1-21 0</inkml:trace>
  <inkml:trace contextRef="#ctx0" brushRef="#br0" timeOffset="92348.79">18224 11748 0,'0'0'0,"0"-22"0,0 1 0,0 0 16,0 42 15,0 0-31,0 1 16,0-1-16,0 0 0,0 21 15,-21-21-15,21 22 0,0-1 16,0 0-16,-21 1 0,21-1 0,-21 0 16,21 1-16,0-1 0,0 0 0,0 1 15,0-22-15,0 21 0,0-21 16,0 1-16,21-1 0,0 0 0,22 0 15,-22-21-15,21 21 0,0-21 0</inkml:trace>
  <inkml:trace contextRef="#ctx0" brushRef="#br0" timeOffset="92664.79">19283 11832 0,'0'0'0,"0"-42"15,0 21-15,21 0 0,-21-22 0,21 22 16,-21 0-16,21 21 16,0 0-16,1 0 0,-1 0 15,21 21-15,-21-21 0,22 21 16,-1 0-16,-21 22 0,21-22 0,1 0 16,-22 21-16,21 1 0,-21-1 0,-21 0 15,0 22-15,0-22 0,0 1 16,0-1-16,0 0 0,0 1 15,0-1-15,-21 0 0,0 1 16,-21-22-16,-1 21 0,1-21 0,0 22 16,-22-22-16,22 0 0,0 0 0,-1 21 15,1-20-15,0-1 0,20 0 16,-20 0-16,0 0 0,21 0 0,-22 1 16</inkml:trace>
  <inkml:trace contextRef="#ctx0" brushRef="#br0" timeOffset="97272.46">7260 14118 0,'0'-21'31,"21"21"-31,-21-21 16,0 0-1,0 0-15,0-1 16,-21 22-16,0-21 0,0 21 16,0 0-16,-1 0 0,1 0 15,0 0-15,-21 0 0,21 0 0,-22 21 16,22-21-16,-21 43 0,-1-22 0,22 0 15,-21 0-15,21 22 0,-22-22 16,22 21-16,0-21 0,0 22 16,0-22-16,21 0 0,0 21 0,0-21 15,0 1-15,0-1 0,42-21 16,-21 21-16,22-21 0,-22 0 16,21 0-16,0-21 0,1 21 0,-1-21 15,0-1-15,1 1 0,-22 0 16,21 0-16,-21 0 0,22 0 0,-22-1 15,0-20-15,-21 21 0,0 0 16,0 0-16,0-1 16,0 1 15,21 21 78,0 0-77,-21-21-32,22 21 15,-22-21 1,-22 21 156,1 0-172,0 0 0,0 0 15,0 0-15,0 0 16,-1 0-16,1 0 0,0 0 16,0 0-16,0 0 0,0 0 0,-43 0 15,43 0-15,0 0 16,-22 0-16,22 0 0,-21 21 0,21 0 15,-22 22-15,1-22 0,21 21 0,-21 22 16,20-22-16,1 21 0,0-20 16,0 84-16,0-85 0,21 22 15,0-22-15,0 0 0,0 1 0,0-1 16,0 0-16,42-21 0,-21 1 16,0-1-16,22 0 0,-1-21 0,0 0 15,64 0-15,-42 0 16,-1 0-16,-20-21 0,20 0 15,1-22-15,-1 22 0,1-21 0,-1-1 16,22 1-16,-22-21 0,1 20 16,20-20-16,-20-22 0,-22 22 0,22-1 15,-22 1-15,0-1 0,1 1 0,-22-1 16,0 1-16,0-1 0,-21 22 16,21-22-16,-21 22 0,0 0 0,0-22 15,0 43-15,-21 21 0,21-21 16,-21 21-16,0 21 15,0 0-15,21 0 0,0 22 0,-21 20 16,21-21-16,-22 22 0,22-1 16,-21 1-16,21-1 0,0 1 15,0-1-15,0 1 0,-21-1 0,21 1 16,0-1-16,0-20 0,0 20 16,0-20-16,0-1 0,0-21 0,21 21 15,0-20-15,1-1 0,-1-21 0,0 21 16,0-21-16,21 0 0,-20 0 15,20 0-15,21-21 16,-41 0-16,20-1 0,0 1 0,-21-21 16,22 21-16,-1-22 0,-21 1 15,22 0-15,-1-1 0,-21 1 0,0 21 16,0-21-16,1 20 0,-1 1 0,-21 0 16,0 0-16,0 42 15,0 0-15,-21 0 16,-1 22-16,22-22 0,-21 21 15,0-21-15,0 22 0,21-22 0,0 21 16,0-21-16,0 22 0,0-22 0,0 0 16,0 0-16,0 0 0,0 1 15,0-1-15,21-21 0,0 0 0,22 0 16,-22 0-16,21 0 0,0 0 0,1 0 16,-1 0-16,0-21 0,22 21 15,-22-43-15,22 22 0,-22 0 0,22-21 16,-22 20-16,0-20 0,1-21 0,-1 20 15,-21 1-15,0-22 16,0 22-16,1 0 0,-22-1 0,0 22 16,0-21-16,0 21 0,-22 21 0,1 0 15,0 0-15,-21 0 0,-1 0 16,1 0-16,0 21 0,-22 0 0,1 21 16,20-20-16,-20 20 0,21 0 0,-1 1 15,1-22-15,0 21 0,20 0 16,1 1-16,21-22 0,0 21 0,0-21 15,0 1-15,21-1 0,1-21 16,20 0-16,0 0 0,1 0 0,20 0 16,1 0-16,-1 0 0,1-21 15,-1-1-15,22 1 0,-22 0 16</inkml:trace>
  <inkml:trace contextRef="#ctx0" brushRef="#br0" timeOffset="97884.28">9991 14309 0,'0'0'16,"21"-21"-16,21-1 0,-21 22 0,-42 0 15,-21 0 1,21 0-16,-1 22 16,1-22-16,21 21 0,0 0 0,-21 0 15,21 0-15,0 0 0,0 1 16,0-1-16,0 0 0,21 21 16,0-21-16,1 1 0,-22-1 0,21 0 15,0 0-15,0 0 0,-21 0 16,0 1-16,0-1 15,0 0-15,0 0 0,-21-21 16,0 0-16,0 21 0,-1-21 0,-20 0 16,21 0-16,-21 0 0,20 0 15,-20 0-15,21-21 0,0 21 0,0-21 16,-1 21-16,44 0 31,-1 0-15,0 21-16,0-21 0,21 21 15,-20-21-15,20 0 0,0 21 16,1-21-16,-1 0 0,0 0 0,1 0 16,-1 0-16,21 0 0,43 0 15,-42 0-15,-22-21 0,22 0 16,-1 0-16,1 0 0,-1 0 0,1-1 16,-1-20-16,1 0 0,-1-1 0,1 1 15,-22 0-15,0-1 0,43-41 16,-64 41-16,0 22 0,-21-21 15,0 21-15,0 0 0,-21 21 16,0 0-16,0 0 0,-22 0 16,22 21-16,0 0 0,-21 0 15,21 21-15,-22 1 0,22-1 0,0 0 16,-21 1-16,20-1 0,22 0 16,-21 1-16,21-1 0,0 0 0,0-20 15,0 20-15,0-21 0,0 0 0,21 0 16,22 1-16,-22-1 0,42 0 15,-20-21-15,20 0 0,1 0 16,-1 0-16,1 0 0,-1 0 0,1-21 16,20 0-16,-20-1 0,-1 1 0,22-21 15</inkml:trace>
  <inkml:trace contextRef="#ctx0" brushRef="#br0" timeOffset="98125.44">12361 14182 0,'0'0'0,"21"-43"0,1 22 16,-1 0-16,0 21 0,-21 21 31,-21 0-31,-22 1 0,22 20 0,0-21 16,0 21-16,-21 1 0,20-1 0,1 22 15,0-22-15,0 0 0,21 1 16,-21 20-16,21-21 0,0-20 16,0 20-16,0-21 0,21 0 0,21 0 15,-21 1-15,1-1 0,20-21 16,0 21-16,1-21 0,-1 0 0,0 0 15,1 0-15,20 0 16,-21 0-16,22 0 0,-22-21 0,22 0 0,-1-1 16,1-20-16</inkml:trace>
  <inkml:trace contextRef="#ctx0" brushRef="#br0" timeOffset="98356.31">13398 14245 0,'0'0'0,"64"-42"0,-22 0 0,1-1 15,-1 22-15,0 0 0,-21 0 0,22 21 16,-22 0-16,21 0 0,-21 0 0,1 21 15,-1 0-15,-21 21 0,0-20 16,21 20-16,-21 0 0,0 1 0,0-1 16,0 21-16,0-20 0,-21-1 15,21 0-15,-21 22 0,-1-43 16,-20 21-16,21 1 0,0-1 0,-22-21 16,1 0-16,21 1 0,-21-1 0,20 0 15,-20 0-15,21 0 0,0 0 16,0-21-16,21 22 0,21-22 31,21 0-31</inkml:trace>
  <inkml:trace contextRef="#ctx0" brushRef="#br0" timeOffset="98844.16">14880 14393 0,'0'0'16,"-21"0"-16,0 0 0,0 0 16,42 0-1,0 0 1,21 0-16,1 0 0,20 0 16,1 0-16,20 0 0,1 0 0,21 0 15,0 22-15,-22-22 0,22 0 16,0 0-16,-21 0 0,20 0 15,-20 0-15,21 0 0,-21 0 16,-22 0-16,22 0 0,-22 0 0,22-22 16,-64 22-16,0 0 0,-21-21 15,0 0-15,-21 21 0,0 0 16,0-21-16,-22 21 0,1 0 16,0-21-16,21 21 0,-22 0 0,22 0 15,0 0-15,0 0 0,21-21 0,21-1 31,0 22-15,0 0-16,22 0 0,-22 0 0,21 0 16,0 0-16,-20 0 15,-1 0-15,0 0 0,0 0 0,0 22 16,-21-1-16,0 0 0,0 0 16,-21 0-16,0 0 0,0 1 15,0-1-15,-22-21 0,22 21 0,-21 0 16,-1 0-16,22-21 0,-21 21 15,21 1-15,0-22 0</inkml:trace>
  <inkml:trace contextRef="#ctx0" brushRef="#br0" timeOffset="104733.28">14795 8446 0,'0'0'0,"0"21"0,0 0 31,0 0-31,0 0 16,0 0-16,-21-21 15,0 0-15,-21 0 16,-1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31:54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910 0,'-21'-21'0,"21"0"0,-21 21 16,21-21-16,-21 0 0,0 21 15,21-22-15,0 1 0,-21 0 16,21 0-16,-22 0 0,22 0 16,0-1-16,0 1 0,0-21 15,0 0-15,0 20 0,22-20 16,20 21-16,-21-21 0,21 20 0,1 1 15,-1-21-15,0 21 0,1 21 16,-1-21-16,0 21 0,1 0 0,-1 0 16,0 0-16,1 0 0,-22 21 15,0 0-15,0 0 0,-21 0 0,0 0 16,0 1-16,-21 20 0,0-21 16,0 21-16,-22 1 0,1-1 0,0-21 15,-22 43-15,22-22 16,-22 0-16,22 1 0,0-1 0,-1 22 15,1-22-15,21 0 0,-21 1 16,20-1-16,22-21 0,0 21 0,0-20 16,0-1-16,0 0 0,22 0 15,-1 0-15,0-21 0,0 0 16,21 21-16,-20-21 0,62 0 16,-41 0-16,-1 0 0,43-42 15,-22 21-15,22 0 16,-64-22-16,21 22 0,-21 0 0,1 0 15,-22 0-15,0-22 0,0 22 16,0-21-16,-22 21 0,1-22 0,0 22 16,-21-21-16,21 21 15,-22 0-15,22 21 0,-21 0 0,21-22 16,-22 22-16,22 0 0,-21 0 16,21 22-16,-1-22 0,1 21 0,0 0 15,21 0-15,0 0 0,0 0 16,0 1-16,0-1 15,0 0-15,21-21 16,0 0-16,1 0 16</inkml:trace>
  <inkml:trace contextRef="#ctx0" brushRef="#br0" timeOffset="227.91">3789 677 0,'0'0'0,"0"-21"31,0 42 32,0 1-63,0-1 15,0 0-15</inkml:trace>
  <inkml:trace contextRef="#ctx0" brushRef="#br0" timeOffset="431.11">3789 1143 0,'0'0'0,"-21"0"0,-1 0 31,22-21 16,0 0-47,22 0 16,-1 21-16</inkml:trace>
  <inkml:trace contextRef="#ctx0" brushRef="#br0" timeOffset="919.23">4551 529 0,'0'0'15,"-21"0"-15,21 21 0,-22 1 0,1-1 0,0 0 16,0 21-16,0-21 0,-22 64 16,22-43-16,0 1 0,0-1 15,0 22-15,21-22 0,0-21 16,-21 21-16,21 1 0,0-22 0,0 0 16,0 21-16,21-42 0,0 22 15,0-1-15,0-21 0,0 0 0,22 0 16,-22 0-16,21 0 0,1 0 15,-22 0-15,21 0 0,0-21 16,1-1-16,-22 1 0,21 0 16,-21 0-16,22-21 0,-22-1 0,0 22 15,0-21-15,0-22 0,-21 22 16,0 0-16,0-1 0,0-41 16,0 41-16,-21 22 0,0 0 15,0-21-15,0 20 0,-22 22 0,22-21 16,0 0-16,-21 21 0,21 0 15,-1 0-15,-20 0 0,0 0 16,21 0-16,-1 21 0,22 0 16,-21-21-16,21 22 0,0-1 15,0 0-15,21 0 0,22-21 16,-22 21-16,21-21 0,-21 0 16</inkml:trace>
  <inkml:trace contextRef="#ctx0" brushRef="#br0" timeOffset="1163.86">5461 593 0,'21'-21'47,"0"21"-47,0 0 0,22 0 15,-22 0-15,21 0 0,-21 0 0,22 0 16,-22-22-16,21 22 0,-21 0 16,22 0-16,-22 0 0,0 0 0,0 0 15</inkml:trace>
  <inkml:trace contextRef="#ctx0" brushRef="#br0" timeOffset="1631.59">5355 635 0,'0'0'0,"0"21"0,-21-21 0,-43 127 32,43-106-32,0 1 15,21-1-15,-21 0 0,21 0 16,0 0-16,-21 0 0,21 1 15,-21-22-15,42 0 47,0 0-47,-21-22 0,21 1 16,0 21-16,0 0 0,1 0 16,-1-21-16,0 21 0,21 0 0,-21 0 15,22 0-15,-22 0 0,21 0 16,-21 21-16,22 0 0,-22 1 0,0-22 15,0 21-15,0 0 0,1 21 16,-1-21-16,0 1 0,-21-1 0,0 0 16,0 0-16,0 0 0,0 0 15,-21 22-15,0-43 0,-1 21 16,-20 0-16,0 0 0,21-21 0,-22 21 16,1-21-16,0 22 0,-1-22 15,22 0-15,-21 0 0,-1 0 0,22 0 16,0 0-16,-21 0 0,21 0 15,-1 0-15,1 0 0,21-22 0,-21 1 16,21 0-16,0 0 16</inkml:trace>
  <inkml:trace contextRef="#ctx0" brushRef="#br0" timeOffset="2392.92">6921 1143 0,'0'-63'31,"0"41"-31,0 1 0,0 0 16,22 0-16,-22 0 0,21 0 15,-21-1-15,0-20 0,21 21 0,-21-21 16,0 20-16,0-20 0,0 21 15,0 0-15,0 0 0,0-1 0,-21 1 16,0 0-16,-1 21 0,1 0 16,-21 0-16,0 0 0,-1 0 15,1 0-15,0 21 0,-1 0 0,1 22 16,-22-22-16,22 21 0,21-21 16,-21 22-16,20-1 0,-20 0 0,21 22 15,0-43-15,21 21 0,0 1 16,-21-1-16,21-21 0,0 22 0,0-22 15,0 0-15,0 0 0,0 0 16,21 0-16,0-21 0,0 0 16,21 0-16,-20 0 0,20 0 15,0 0-15,1-21 0,-1 21 0,43-42 16,-43 21-16,-21 0 0,21-22 16,1 22-16,-22 0 0,0-21 15,0-1-15,0 22 0,1-21 0,-22-1 16,0 1-16,0 21 15,0-21-15,0 20 0,0 1 0,0 0 16,0 42 0,0 0-1,0 1-15,0 20 0,0-21 0,0 21 16,-22 1-16,22-22 0,0 21 16,0 1-16,0-22 0,0 0 0,0 21 15,0-21-15,0 1 0,22-22 16,-22 21-16,21 0 0,21-21 15,-21 0-15,22 0 0,-22 0 16,0 0-16,21 0 0,-21-21 0,22 21 16,-22-21-16,21-1 0,-21 1 15</inkml:trace>
  <inkml:trace contextRef="#ctx0" brushRef="#br0" timeOffset="3051.86">7493 720 0,'0'0'0,"0"-21"0,0 42 15,0 0 1,0 0-16,0 0 0,-21 22 16,0-22-16,21 21 0,-22 0 15,22-20-15,0 20 0,0-21 0,-21 21 16,21-20-16,0 20 0,0-21 16,0 0-16,-21 0 0,21 1 0,0-1 15,0-42 32,0-1-47,0 1 0,0 0 16,0 0-16,0 0 0,0-22 15,0 22-15,21-21 0,0 21 0,-21-22 16,22 1-16,-1 0 0,21-1 16,0-20-16,1 42 0,-1 0 15,-21-1-15,22 1 0,-1 21 16,0 0-16,1 0 0,-22 0 0,21 0 15,0 21-15,-20 1 0,20-1 0,-21 0 16,0 21-16,0 1 16,1-1-16,-1-21 0,-21 21 0,0 1 15,0-22-15,0 21 0,0-21 16,0 22-16,0-22 0,0 0 0,0 0 16,0 0-16,-21-21 15,-1 0-15,1 0 16,21-21-16,0 0 15,0 0-15,0 0 0,0 0 16,0-22-16,0 22 0,0-21 0,21-1 16,1 1-16,-1 0 15,21-1-15,0 1 0,1 0 0,-1-1 16,22 1-16,-22 21 0,21 0 0,1 0 16,-1 21-16,-20 0 0,20 0 15,-20 0-15,-1 21 0,0 21 0,1-21 16,-22 22-16,0-1 0,0 0 15,-21 1-15,0-1 0,0 21 0,0-20 16,0-1-16,0 0 0,-21-20 16,0 20-16,0-21 0,-1 21 0,1-20 15,0-1-15,0 0 0,0 0 16,0-21-16,-22 21 0,22 0 16,-21-21-16,21 0 0</inkml:trace>
  <inkml:trace contextRef="#ctx0" brushRef="#br0" timeOffset="3716.17">2688 1524 0,'0'0'0,"-42"0"0,-1 0 15,22 0-15,-21 0 0,21 0 0,0 0 16,-1 0-16,1 0 15,0 0-15,42 0 63,0 0-63,22 0 0,-1 0 16,22 0-16,-22 0 0,43 0 15,-22 0-15,22 0 0,-1 0 0,22 0 16,-21-21-16,42 21 0,0 0 0,0 0 15,21 0-15,0 0 0,22 0 16,-1-21-16,21 21 0,1 0 0,-1 0 16,1 0-16,-1 0 0,22-21 15,0 21-15,169 0 0,-170 0 16,1 0-16,-21 0 16,20 0-16,-20 0 0,-1 0 0,191 0 15,-190 0-15,147 0 16,-189 0-16,-1 0 0,-21 0 15,-21 0-15,-1 0 0,1 0 0,-42 0 16,-1 0-16,1 0 0,-22 0 16,-21 0-16,0 0 0,1 0 0,-44 0 62,1 0-46,0 0-16,0 0 0,-21 0 15</inkml:trace>
  <inkml:trace contextRef="#ctx0" brushRef="#br0" timeOffset="4420.63">2434 1566 0,'21'0'47,"0"0"-47,1 0 15,20 0-15,-21 0 0,21 0 0,22 0 16,-22 0-16,22 0 0,20 0 16,-20 0-16,-1 0 0,22 0 0,-21 0 15,20 0-15,22 0 0,-21 0 16,21 0-16,-1 0 0,1 0 0,21 0 16,0 0-16,0 0 0,0 0 15,21 0-15,1 0 0,-1-21 0,21 21 16,-21 0-16,22 0 0,-1 0 15,21 0-15,-20 0 0,-1 0 16,0 0-16,22 0 0,-1 0 0,-20 0 16,20 0-16,1 0 0,-22 0 15,22 0-15,-1 0 0,1 0 0,-22 0 16,0 0-16,1 0 0,-22 0 16,0 0-16,0 0 0,-21 0 15,0 0-15,-21 0 0,0 0 0,-22 21 16,1-21-16,-21 0 0,-22 0 0,0 22 15,1-22-15,-22 0 0,0 0 0,0 21 16,-21 0 0</inkml:trace>
  <inkml:trace contextRef="#ctx0" brushRef="#br0" timeOffset="4572.08">9483 1651 0,'-22'0'15,"1"0"17,0 0-17</inkml:trace>
  <inkml:trace contextRef="#ctx0" brushRef="#br0" timeOffset="18107.88">1460 3302 0,'0'0'0,"-42"0"0,21 0 0,0 0 0,0 0 16,-1 0-16,-20 0 0,21 0 16,0 0-16,0 0 0,-1 0 15,1 0-15,0 0 0,0 0 0,0 0 16,0 0-16,42 0 47,21-21-32,0 21-15,1 0 0,-1 0 16,22-21-16,20 21 0,-20 0 0,20-21 16,1 21-16,0 0 0,-22-22 15,22 22-15,-22 0 0,22 0 0,-21 0 16,20-21-16,-20 21 0,-22 0 15,22 0-15,-1 0 0,-21 0 16,1 0-16,20 0 0,-20 0 0,-22 0 16,21-21-16,-21 21 0,0 0 15,1 0-15,-1 0 0,0 0 16,-63 0 31,20 21-47,1-21 15,-21 0-15,0 0 0,20 0 0,-20 0 16</inkml:trace>
  <inkml:trace contextRef="#ctx0" brushRef="#br0" timeOffset="18535.06">1037 3366 0,'0'0'0,"0"21"31,42-21-31,-20 0 16,20 0-16,21 0 0,1 0 15,21 0-15,-1 0 0,1 0 0,0 0 16,-1 0-16,1-21 16,0 21-16,-1 0 0,-20 0 0,20-22 0,1 22 15,-21 0-15,20-21 16,-20 21-16,-1 0 0,-20 0 0,20 0 16,1-21-16,-22 21 0,0 0 15,1 0-15,-1 0 0,-21 0 0,21-21 16,-20 21-16,-1 0 15,-21-21 1,-21 0 15,-1-1-31,1 22 0,0-21 16,0 21-16</inkml:trace>
  <inkml:trace contextRef="#ctx0" brushRef="#br0" timeOffset="19159.89">2434 2646 0,'0'0'0,"0"21"16,21 0-16,0 0 0,1-21 15,20 22-15,-21 20 0,21-21 0,1 0 16,-1 0-16,0 1 0,1-1 16,-1 0-16,0 0 0,1 0 0,-1 0 15,0 1-15,1-22 16,-1 21-16,-21 0 0,22-21 0,-1 0 15,-21 0-15,0 21 0,22-21 16,-22 0-16,0 0 0,0 0 0,0 0 16,0 0-16,1 0 0,-1 0 15,-42 0 17,-1 0-32,1 0 15,0 21-15,-21-21 0,21 21 16,-1 1-16,-20-22 0,21 21 0,-21 0 15,20 0-15,-20 0 0,21 22 16,-21-22-16,20 0 0,-20 0 16,21 21-16,-21-20 0,20-1 0,-20 0 15,21 0-15,0 0 0,0 0 16,-1 1-16,1-1 0,0-21 0,0 21 16,0-21-16,0 21 15,-1 0-15,1-21 16,21-21 62</inkml:trace>
  <inkml:trace contextRef="#ctx0" brushRef="#br0" timeOffset="19356.34">2963 3514 0,'21'0'16</inkml:trace>
  <inkml:trace contextRef="#ctx0" brushRef="#br0" timeOffset="20360.93">5524 3175 0,'0'0'0,"22"0"0,-22-21 0,21 21 0,21-21 16,-21 0-16,0-1 15,22 22-15,-22-21 0,0 0 0,0 0 16,0 0-16,1 0 0,-1 21 15,0-22-15,-21 1 0,0 0 0,0 0 16,0 0-16,-21 21 16,0 0-16,-1-21 0,1 21 0,-21 0 15,0 0-15,-1 0 0,1 0 0,21 21 16,-22-21-16,1 21 0,21-21 16,-21 21-16,-1 21 15,43-20-15,0-1 16,0 0-16,0 0 0,0 0 0,21 0 15,1 1-15,-1-1 0,0 0 16,21 0-16,-21 0 0,22 0 0,-22 1 16,21 20-16,-21-21 0,22 0 15,-22 0-15,0 1 0,0 20 0,0 0 16,-21-21-16,0 1 16,-21 20-16,0-21 0,-21 0 0,-1 0 15,22 1-15,-21-1 0,-22 0 16,22-21-16,0 21 0,-1-21 0,22 0 15,-21 0-15,0 0 0,20 0 16,1 0-16,0-21 0,0 21 16,0-21-16,0 0 0,21-1 0,-22 1 15,22-21-15,0 21 0,0 0 16,0-22-16,0 22 0,0-21 0,0 21 16,0-22-16,0 22 0,0 0 15,0 0-15,22 0 0,-1-1 0,0 1 16,21 21-16,-21-21 0,22 21 15,-1 0-15,-21 0 0,22-21 0,20 21 16</inkml:trace>
  <inkml:trace contextRef="#ctx0" brushRef="#br0" timeOffset="21027.96">6096 3387 0,'0'0'0,"21"0"15,0 0-15,0 0 0,1-21 16,-1-1-16,0 1 16,0 0-16,-21 0 0,21 0 0,0 0 15,-21-1-15,22 1 0,-22 0 16,0 0-16,0 0 0,0 0 31,-22 21-31,1 0 0,0 0 0,0 0 16,0 21-16,-22 0 0,22 0 15,0 21-15,-21-20 0,21 20 0,-1-21 16,1 21-16,0 1 0,0-1 16,21-21-16,-21 22 0,21-22 0,0 21 15,0-21-15,0 0 0,0 1 0,21-1 16,0 0-16,0-21 0,0 0 16,22 21-16,-22-21 0,0 0 0,21 0 15,-20 0-15,20 0 0,0-21 16,1 0-16,20 0 0,-21-1 15,64-20-15,-42 0 16,-22 21-16,22-22 0,-22 1 0,21 0 16,-20-22-16,-1 22 0,-21-1 15,22 1-15,-22 0 0,21-43 16,-42 43-16,21-22 0,-21 22 16,0 0-16,0 20 0,0 1 15,21 0-15,-21 0 0,0 0 0,0 42 31,0 0-31,0 0 0,0 0 0,-21 22 16,0-1-16,0-21 0,21 43 16,-21-22-16,0 0 0,-1 22 15,1-22-15,0 1 0,21 20 16,-21 22-16,0-43 0,21-21 16,-21 22-16,21-22 0,0 0 15,0 0-15,0 0 0,21-21 16,0 0-16,0 0 15,0 0-15,0-21 16,1 21-16,-1-21 0,0 0 0,0 0 16,0-22-16,0 22 0,1-21 15,-22 21-15,0-22 0,0 22 0</inkml:trace>
  <inkml:trace contextRef="#ctx0" brushRef="#br0" timeOffset="21235.89">6667 3133 0,'0'0'16,"22"0"0,20 0-16,-21 0 15,21 0-15,-20 0 0,20 0 0,0 0 16,1-21-16,-1 21 0,0-22 16,1 22-16,-22 0 0,21-21 0,0 21 15,1 0-15,-22-21 0,21 21 16,-21 0-16,22 0 0,-1-21 0,-21 21 15,22 0-15,-22 0 0,0 0 16</inkml:trace>
  <inkml:trace contextRef="#ctx0" brushRef="#br0" timeOffset="21615.54">7641 3006 0,'0'42'31,"0"-21"-31,-21 0 16,0 1-16,21-1 0,0 21 0,-21-21 15,-1 0-15,22 22 0,-21-22 16,21 0-16,0 21 0,0-20 0,0-1 0,0 0 16,0 0-16,0 21 15,0-20-15,0-1 0,21 0 16,1-21 0,-1 0-16,0 0 0,0 0 0,21 0 15,-20 0-15,20-21 0,0 21 16,-21-21-16,22-1 0,-1 1 0,0 0 15,-20 0-15,20-21 0,-21 20 16,0-20-16,0 21 0,1-21 0,-22 20 16,0 1-16,0-21 0,0 21 0,0 0 15,0-1-15,0 1 16,0 0-16,21 21 62,0 0-46,0 0-16,0 0 0</inkml:trace>
  <inkml:trace contextRef="#ctx0" brushRef="#br0" timeOffset="21975.51">8424 3027 0,'0'21'31,"0"0"-31,0 0 16,0 1-16,-21-1 0,21 0 0,0 21 15,0 1-15,0-1 0,0 0 0,0 1 16,0-1-16,0 21 0,0-20 16,0-1-16,0 22 0,0-22 0,0 21 15,-21 1-15,0-1 0,21 1 16,-21-1-16,-1 1 0,22-1 0,-21 1 15,0-1-15,0-20 0,0 20 16,21-20-16,-21 20 0,-1-21 16,22 1-16,-21-22 0,0 21 0,0 1 0,21-22 15,0 0-15,-21 0 16,21 0-16,-21-21 0,21 21 0,0-42 31,0 0-31,21 0 16,0 0-16,0 0 0,0-22 0,0 1 15,1 0-15,20-1 0</inkml:trace>
  <inkml:trace contextRef="#ctx0" brushRef="#br0" timeOffset="22375.01">8318 3260 0,'-21'-21'0,"42"42"0,-63-64 0,42 22 15,0 0-15,0 0 0,0 0 16,0 0-16,0-1 0,0 1 0,21 0 16,0 0-16,1 21 0,-1-21 15,21 21-15,-21 0 0,22-21 16,-22 21-16,21 0 0,0 0 0,1 0 16,-1 0-16,0 0 0,-20 0 15,20 21-15,-21 0 0,0 0 0,0 0 16,1 0-16,-22 22 0,0-22 15,0 21-15,0 1 0,-22-1 16,1 0-16,0-21 0,-21 22 0,21-1 16,-22-21-16,1 0 0,21 1 15,0-1-15,-22 0 0,22 0 0,0-21 16,0 21-16,21 0 16,-21-21-16,-1 0 15</inkml:trace>
  <inkml:trace contextRef="#ctx0" brushRef="#br0" timeOffset="23431.97">10139 3239 0,'0'-22'15,"42"22"48,-21 0-48,0 0-15,22 0 0,-22 0 16,21 0-16,1 0 0,-1 0 0,0 0 16,22 0-16,-22 0 0,0 0 15,1 0-15,-1 0 0,0 0 0,1 0 16,-1 0-16,22 0 0,-43 0 15,21 0-15,0 0 0,1 0 16,-22 0-16,0 0 0,0 0 16,-42-21 15,0 21-31,0 0 0,-22 0 16,22 0-16,0 0 0,-21 0 0</inkml:trace>
  <inkml:trace contextRef="#ctx0" brushRef="#br0" timeOffset="23723.39">10202 3260 0,'0'0'0,"21"0"0,22 0 0,-22 21 15,0-21-15,21 0 0,43 0 16,-64 0-16,22 0 0,-1 0 0,0 0 16,1 0-16,-1 0 0,0 0 15,1 0-15,-1 0 0,-21 0 0,21 0 16,1 0-16,-1 0 0,0 0 16,-20 0-16,20 0 0,-21 0 0,0 0 15,0 0-15,1 0 0,-1 0 16,-21-21-1</inkml:trace>
  <inkml:trace contextRef="#ctx0" brushRef="#br0" timeOffset="24272.91">10837 2942 0,'0'0'0,"0"21"0,0 1 16,21-22-16,1 21 0,20 21 15,-21-42-15,0 21 0,0 0 16,43 1-16,-43-1 15,21-21-15,-20 21 0,-1 0 0,0-21 16,21 0-16,-21 21 0,1-21 16,-1 0-16,0 0 0,0 0 0,21 21 15,-20-21-15,-1 0 0,0 0 16,0 0-16,0 0 16,-42 0 15,0 0-31,0 0 0,0 0 15,-1 0-15,1 22 0,0-22 16,0 21-16,0-21 0,0 21 0,-1 0 16,1 0-16,0 0 0,0 1 15,0-1-15,-22 0 0,22 0 0,0 0 16,0 0-16,0 1 0,0-1 16,-1 0-16,22 0 0,-21-21 0,0 42 15,0-20-15,21-1 16,0 0-1,-21-21 1,42 0 15</inkml:trace>
  <inkml:trace contextRef="#ctx0" brushRef="#br0" timeOffset="24931.94">12573 3471 0,'0'0'0,"42"22"0,22-22 15,-22 0-15,64 0 0,-43 0 16,1 0-16,-1 0 0,1 0 16,-1 0-16,-20 0 0,20 0 0,-20 0 15,20 0-15,-42 0 0,22 0 16,-1 0-16,-21 0 0,0 0 0,0 0 15,1 0-15,-22-22 16,0 1 15,-22 21-15,1 0-16,0 0 0,0 0 16,0 0-16,0 0 0</inkml:trace>
  <inkml:trace contextRef="#ctx0" brushRef="#br0" timeOffset="25574.39">2180 5101 0,'-21'0'0,"42"0"0,-63 0 0,21 0 0,42 21 31,0-21-31,21 0 16,22 0-16,-1 22 0,1-22 15,20 0-15,-20 0 0,21 0 0,-1 0 16,1 0-16,0 0 0,-1 0 16,-20 0-16,20 21 0,-20-21 0,-1 0 15,1 0-15,-22 0 0,1 21 16,-1-21-16,-21 21 0,0-21 16,-21 21-1,-21-21-15,0 0 0,-21 0 0</inkml:trace>
  <inkml:trace contextRef="#ctx0" brushRef="#br0" timeOffset="25821.25">2349 5271 0,'0'0'0,"-21"0"0,42 21 31,1-21-31,20 0 15,0 0-15,1 0 0,-1 0 16,21 0-16,-20 0 0,20 0 0,1 0 16,-1 0-16,1 0 0,-22-21 15,22 21-15,-1-22 0,1 22 0,-1 0 16,-21-21-16,22 21 0,-22-21 16,22 21-16,-22-21 0,-21 21 0,22-21 15,-22 0-15,0 21 0</inkml:trace>
  <inkml:trace contextRef="#ctx0" brushRef="#br0" timeOffset="26243.01">3281 4741 0,'0'0'0,"0"22"0,0-1 16,0 0-16,0 0 0,21 0 15,0 0-15,0 1 0,22-1 16,-1 0-16,-21 0 0,21-21 0,1 21 16,20-21-16,-20 0 0,-1 21 15,0-21-15,1 0 0,-1 0 0,0 0 16,1 0-16,-1 0 0,-21 0 16,21 22-16,-20-22 0,-1 0 15,0 0-15,-21 21 16,0 0-16,0 0 15,-21 0-15,-22 0 16,22 1-16,-21-1 0,0 0 0,-1 21 16,1-21-16,0 1 0,-1 20 15,1-21-15,0 21 0,-1-20 0,1-1 16,0 0-16,-1 21 0,22-21 0,0 1 16,0-1-16,0 0 0,21 0 15,-22-21-15,22 21 0,0 0 0,22-21 31,-1 0-31,21 0 0,-21 0 0,22 0 16,20-21-16,-21 0 0</inkml:trace>
  <inkml:trace contextRef="#ctx0" brushRef="#br0" timeOffset="27188.47">5355 5376 0,'0'0'16,"21"0"-16,0 0 0,1-21 0,-1 21 15,0-21-15,0 0 16,0 21-16,22-21 0,-22 0 0,0-1 16,0 1-16,21 0 0,-20 0 15,20-21-15,-21-1 0,0 22 0,22-21 16,-22-1-16,0-20 0,0 21 15,0-1-15,-21 1 0,0 21 0,0-22 16,0-20-16,0 42 0,-21 0 16,0-1-16,0 22 0,-22 0 15,22 0-15,0 0 0,-21 0 0,21 0 16,-22 0-16,22 22 0,0-1 16,0 0-16,-22 21 0,22 22 15,21-1-15,-21 1 0,0-1 16,0 22-16,0-22 0,21 22 0,-22 0 15,22-1-15,-21 1 0,0 21 0,21-21 16,0-1-16,0 1 0,0 0 16,-21-1-16,21 1 0,0 0 0,-21-1 15,21 1-15,0 0 0,0-1 16,0 1-16,-21-22 0,21 1 0,0 21 16,-22-43-16,22 21 0,0 1 0,0-22 15,0 1-15,0-1 0,0 0 0,0-21 16,0 22-16,0-22 0,0 0 15,22 0-15,-1-21 0,0 0 16,0 0-16,0 0 0,22 0 16,-22-21-16,0 0 0,21 0 15,-21-22-15,22 22 0,-22 0 0,21-21 16,1-1-16,-1 1 0,0 0 0,1-22 16,-22 22-16,21-22 0,-21 1 0,0-1 15,1 1-15,-1-22 0,-21 22 16,0-1-16,0 1 0,-21-1 0,-1 1 15,1-1-15,-21 1 0,0-1 16,-1 22-16,1-22 0,-22 22 16,22 21-16,0-21 0,-1 20 0,1 1 0,0 0 15,-1 21-15,22 0 16,0-21-16,21 0 16,0 0-1,42-1-15,-20 1 0,-1 21 16,21-21-16,0 0 0,1 0 0,-1 0 15,0-22-15,1 22 0,20 0 16,-20-21-16,20 20 0,-21 1 0,1-21 16,-1 21-16,0 0 0,-20-1 15,-1 1-15,0 0 0,0 0 0,-21 42 32,0 0-17,0 0-15,0 1 0,0-1 16,0 0-16,0 0 0,0 0 15,0 0-15,0 1 0,-21-22 16,21 21-16,0 0 0,0-42 47,21 0-31,-21-1-16,0 1 0,0 0 15</inkml:trace>
  <inkml:trace contextRef="#ctx0" brushRef="#br0" timeOffset="27379.36">6223 5059 0,'21'0'78,"0"0"-62,0 0-16,1 0 16,-1 0-16</inkml:trace>
  <inkml:trace contextRef="#ctx0" brushRef="#br0" timeOffset="27948.03">6562 5144 0,'0'0'0,"-22"0"16,1 0-16,21-22 31,21 22-31,1-21 0,-1 0 16,0 21-16,21 0 0,-21-21 16,1 21-16,-1 0 0,0 0 15,21 0-15,-21 0 0,1 0 0,-1 0 16,0 0-16,0 0 0,0 21 15,-21 0-15,21 0 0,-21 1 0,0 20 16,0-21-16,0 0 0,-21 22 0,-21-22 16,21 0-16,0 21 0,-22-21 15,22 1-15,0-1 0,0 0 0,0 0 16,-1-21-16,22 21 0,22-21 47,20-21-47,-21 21 15,0-21-15,22 0 0,-1 0 0,0-1 16,1 1-16,-22-21 0,21 21 0,0-22 16,1 1-16,-1 21 0,0-21 15,1-1-15,-22 1 0,21 0 0,-21-1 16,1 22-16,-1 0 0,0 0 16,-21 42-1,0 21 1,0-21-16,-21 22 0,21-22 15,0 21-15,-21 1 0,21-1 0,0 0 16,0-21-16,0 22 0,0-22 16,0 0-16,0 21 0,0-20 15,21-1-15,0-21 0,0 21 0,0 0 16,0-21-16,1 0 0,-1 0 16,21 0-16,-21 0 0,22 0 0,-1 0 15,-21 0-15,21 0 0,1-21 0</inkml:trace>
  <inkml:trace contextRef="#ctx0" brushRef="#br0" timeOffset="28147.92">8382 5355 0,'0'0'0,"21"0"62,-21-21-46,0 0-1</inkml:trace>
  <inkml:trace contextRef="#ctx0" brushRef="#br0" timeOffset="43539.99">3238 8022 0,'-21'0'15,"0"0"-15,0 0 16,0 0 0,42 0 30,21 0-46,-21 0 16,22 0-16,20 0 0,-20 0 16,41 21-16,-20-21 0,20 0 0,1 0 15,-21 22-15,20-22 0,1 0 16,-22 0-16,22 0 0,-21 0 0,-1 0 16,1 0-16,20 0 0,-20 0 0,-22 0 15,22 0-15,-22 0 0,21 0 16,-20 0-16,-22 0 0,21 0 0,-21 0 15,1 0-15,-44 0 32,1 0-17,-21 0-15,21 0 0,-22 0 16,1 0-16,0 0 0</inkml:trace>
  <inkml:trace contextRef="#ctx0" brushRef="#br0" timeOffset="43887.99">3344 8128 0,'21'0'0,"22"0"15,-22 0-15,21 21 16,1-21-16,20 0 0,1 0 0,-1 0 16,1 0-16,20 0 0,-20 0 0,20 0 15,-20 0-15,21 0 0,-22 0 16,22 0-16,-22 0 0,1 0 0,20 0 16,-41 0-16,20 0 0,-20 0 15,-1 0-15,0 0 0,1 0 0,-22 0 16,0 0-16,0-21 0,0 21 0,0 0 15,1 0-15,-22-21 16,0 0-16,0 0 16,0-1-16,-22 22 15</inkml:trace>
  <inkml:trace contextRef="#ctx0" brushRef="#br0" timeOffset="44344.49">4403 7747 0,'0'0'0,"105"85"31,-83-64-31,20 0 0,0 0 16,-21-21-16,22 21 0,-1-21 0,0 22 15,1-22-15,-1 21 0,-21-21 0,22 0 16,-22 0-16,21 0 0,-21 0 16,0 0-16,1 0 0,-1 0 0,0 0 15,-21 21 17,-21 0-17,0 0-15,-1 0 0,-20 1 16,0-1-16,-1 0 0,1 0 0,0 21 15,-22-20-15,22 20 0,-22 0 16,22-21-16,-21 22 0,20-1 16,1-21-16,0 22 0,-22-1 0,43-21 15,-21 0-15,-1 22 0,22-22 0,-21 0 16,21 0-16,-1-21 0,1 21 16,21 0-16,-21 1 0,0-22 15</inkml:trace>
  <inkml:trace contextRef="#ctx0" brushRef="#br0" timeOffset="53075.73">4805 10583 0,'0'-21'0,"0"0"15,0 0-15</inkml:trace>
  <inkml:trace contextRef="#ctx0" brushRef="#br0" timeOffset="69907.32">7175 9779 0,'-21'0'16,"0"0"-1,0-21-15,0 21 16,0 0-16,-1 0 15,1 0-15,0 0 0,0 0 16,0 0-16,0 0 0,-1 0 16,-20 0-16,21 0 0,0 0 0,0 0 15,-22 0-15,22 0 0,0 0 0,0 0 16,0 0-16,-1 0 0,22 21 31,22-21-15,20 0-1,0 0-15,1 21 0,20-21 0,1 0 16,-1 0-16,1 0 0,-1 0 0,1 0 16,20 0-16,-20 0 0,-1 0 15,22 0-15,-22 0 0,22 0 0,-21 0 16,-1 0-16,22 0 0,-22 0 0,-20-21 16,20 21-16,-21 0 0,1 0 15,-1 0-15,0 0 0,-20 0 0,-1 0 16,0 0-16,0 0 0,-21-21 15,0 0 1,-21 21 0,0 0-16,0 0 15,-1-21-15,1-1 0,-21 22 0,21-21 16,-22 21-16</inkml:trace>
  <inkml:trace contextRef="#ctx0" brushRef="#br0" timeOffset="70240.87">7705 9525 0,'0'0'0,"21"21"0,0-21 0,21 0 0,43 21 16,-43-21-16,1 22 15,-1-22-15,21 0 0,-20 0 16,-1 21-16,0-21 0,-20 0 0,20 0 15,-21 21-15,0-21 0,0 0 0,1 21 16,-22 0-16,0 0 16,0 1-16,0-1 0,-22 21 15,-20-21-15,21 0 0,-21 22 0,-1-22 16,-20 21-16,20 1 0,-20-22 16,21 21-16,-1-21 0,-63 43 15,64-43-15,0 0 0,-1 0 16,1 0-16,21 1 0,0-1 0,0-21 15,-1 21-15,22 0 16</inkml:trace>
  <inkml:trace contextRef="#ctx0" brushRef="#br0" timeOffset="70796.45">9398 9440 0,'0'0'0,"0"-21"15,0 42 110,0 1-93</inkml:trace>
  <inkml:trace contextRef="#ctx0" brushRef="#br0" timeOffset="71239.07">9504 9377 0,'-21'63'16,"21"-41"-1,-22 20-15,22 64 0,0-64 16,-21 22-16,21-22 0,-21 21 0,21-20 16,-21-1-16,21 0 0,0 1 15,-21-1-15,0 0 0,-1 1 0,22-22 16,0 0-16,-21 21 0,0-20 0,21-1 16,-21 0-16,21 0 0,0 0 15,0-42 16,0 0-31,0-21 16,0 20-16</inkml:trace>
  <inkml:trace contextRef="#ctx0" brushRef="#br0" timeOffset="71735.56">9250 9462 0,'0'0'0,"0"-22"0,0 1 0,0 0 15,0 0-15,0 0 16,0 0 0,21 21-16,0 0 15,0 0-15,0 0 16,1 0-16,-1 0 0,0 21 0,21 0 16,-21 0-16,22 0 0,-22 22 0,21-1 15,1 0-15,-1 1 0,0-1 16,1 21-16,-1-20 0,0 20 0,1-20 15,-22-1-15,21 0 0,-21 1 0,0-1 16,1-21-16,-22 21 0,0-20 16,0 20-16,0-21 0,0 0 0,0 0 15,0 1-15,0-1 0,-22-21 16,1 0-16,0 0 16,0 0-16,0 0 15,21-21-15,0-1 0,0 1 16,0 0-16,0-21 0,0 21 15,0-22-15,0-20 0,0 20 0,0 1 16,21-21-16,-21-1 0,21 1 0,0-1 16,0 22-16,1-22 0,-1 22 15,0 21-15,0-22 0,0 22 16,0 0-16,-21 0 0,22 0 0,-1 21 16,-21-21-16,21 21 15,0 0-15,0 0 16,-21 21-16,0 0 15,0 0 1</inkml:trace>
  <inkml:trace contextRef="#ctx0" brushRef="#br0" timeOffset="72171.89">10329 9948 0,'0'0'0,"0"22"16,-21-1-16,21 0 0,0 0 0,-21 0 15,21 0-15,0 1 16,0-1-16,0 0 16,21-21-1,0 0-15,0 0 16,1 0-16,-1 0 0,0 0 0,21 0 15,-21-21-15,1 0 0,-1-1 16,21 22-16,-21-42 0,0 21 0,1 0 16,-1-22-16,-21 22 0,0-21 0,0 0 15,0 20-15,0-20 0,0 0 16,0 21-16,-21-1 0,-1 1 0,1 0 16,0 21-16,0 0 0,0 0 15,0 0-15,-1 0 0,1 0 16,0 21-16,-21-21 0,42 21 0,-21 1 15,-1-1-15,22 0 0,-21 0 16,21 0-16,-21-21 0,21 21 0,0 1 16,0-1-16,0 0 0,21-21 31,0 0-31,1 0 0,-1-21 16</inkml:trace>
  <inkml:trace contextRef="#ctx0" brushRef="#br0" timeOffset="72463.85">11070 9292 0,'0'85'15,"0"-43"-15,-21-21 0,21 22 16,-21-1-16,21 0 0,-21 22 15,-1-22-15,1 1 0,21-1 0,-21 0 16,0 1-16,0-1 0,0 0 16,-1 1-16,1-22 0,0 0 15,0 21-15,21-21 0,0 1 0,0-1 16,0 0-16,0 0 16,0 0-16,21-42 31,0 21-31,-21-21 0</inkml:trace>
  <inkml:trace contextRef="#ctx0" brushRef="#br0" timeOffset="72723.73">10816 9821 0,'0'0'0,"21"0"32,0 0-32,1 0 15,-1 0-15,0 0 0,0 0 16,0 0-16,0 0 16,1 0-16,-1 0 0,0 0 0,21 0 15,-21 0-15,1 0 0,-1 0 16,0 0-16,0-21 0,0 21 0,22 0 15,-22 0-15</inkml:trace>
  <inkml:trace contextRef="#ctx0" brushRef="#br0" timeOffset="73440.06">11451 9906 0,'0'0'0,"21"0"16,0 0-16,1 0 0,-1 0 15,0-21-15,0 0 0,21 21 16,-20-21-16,-1-1 0,0 1 0,0 0 16,0 0-16,0 0 0,1 0 15,-22-1-15,0 1 0,0 0 0,21 21 16,-21-21-16,0 0 0,0 0 15,-21 21 1,-1 0-16,1 0 0,0 21 16,0-21-16,0 21 0,21 0 15,-21 0-15,-1 22 0,1-22 0,-21 42 16,42-20-16,-21-22 16,21 0-16,-21 21 0,21-21 0,0 1 15,0-1-15,0 0 0,0 0 16,0 0-16,0 0 0,21-21 15,0 0-15,21 0 0,-21 0 16,1 0-16,20 0 0,-21 0 16,21 0-16,1 0 0,-22 0 0,21-21 15,1 0-15,-1 0 0,0 0 16,1 0-16,-1-1 0,0 1 16,1 0-16,-1 0 0,-21-21 0,21 20 0,-20 1 15,-1 0-15,0 0 16,-21 0-16,0 0 0,0-1 0,0 1 15,-21 21-15,0 0 0,-1 0 16,-20 0-16,21 0 0,0 0 16,-22 21-16,22 1 0,0-1 0,0 0 15,0 0-15,21 0 0,0 0 0,0 22 16,0-22-16,0 0 0,0 21 16,0 1-16,0-22 0,21 0 15,-21 21-15,21-20 0,-21-1 0,21-21 16,-21 21-16,0 0 0,0 0 15,21 0-15,-21 1 16,0-1-16,-21-21 16,0 0-1,0 0-15,0 0 0,0 0 0,-1-21 16,1-1-16,21 1 16,0 0-16,0-21 0,0 21 15,0-1-15</inkml:trace>
  <inkml:trace contextRef="#ctx0" brushRef="#br0" timeOffset="74508.11">13123 9356 0,'0'0'0,"21"-21"0,-21-1 0,0 1 15,0 0-15,0-21 0,0 21 0,0-22 16,0 22-16,-21-21 0,0-1 16,0 22-16,0-21 0,-22 0 0,22-1 15,-21 1-15,0 0 0,-1-1 0,22 22 16,-42-21-16,20-1 16,1 22-16,-22-21 0,22 21 0,-21-22 15,-1 22-15,1 0 0,-1-21 16,1 21-16,-22-22 0,21 22 0,1 0 0,-22 0 15,22-22-15,-1 22 0,1 0 16,-22 0-16,0 0 0,1 0 16,-1-1-16,0 1 0,-20 0 0,-1 0 15,21 21-15,-21-21 0,22 21 16,-1 0-16,0 0 0,1 0 0,20 0 16,1 0-16,-22 0 0,21 0 15,1 21-15,-1 0 0,1 0 0,-22 0 16,22 1-16,-1-1 0,1 0 0,-1 21 15,1-21-15,-1 1 0,1 20 16,-64 21-16,63-41 16,1 20-16,-1 0 0,1 1 0,-1-1 15,-20 0-15,20 22 0,1-1 16,-1 1-16,1-1 0,20 1 16,-20-1-16,20 1 0,-20-1 0,21 1 15,-1-1-15,1 1 0,0 20 0,20-20 16,-20-1-16,21 22 0,0-21 15,-22-1-15,43 1 0,-21-1 0,21 1 16,0-22-16,0 21 0,0 1 0,0-22 16,0 22-16,21-1 0,1 1 15,-1-1-15,0 1 0,0-1 16,0 1-16,0-22 0,22 22 0,-1-22 0,0 0 16,1 22-16,-1-22 0,22 0 15,-1 1-15,1-1 0,-1 0 16,1 22-16,84 21 0,-85-43 15,1-21-15,-1 21 0,1-20 0,-1 20 16,1-21-16,-1 0 0,22 22 16,-22-22-16,1 0 0,21-21 0,-22 21 15,22 0-15,-22-21 0,22 0 0,-22 21 16,22-21-16,0 0 0,-1 22 16,1-22-16,0 0 0,-1 0 15,1 0-15,21 0 0,-21 0 0,20 0 16,-20 0-16,21 0 0,-21 0 0,-1 0 0,22-22 15,-21 1-15,-1 0 16,22 21-16,-21-21 0,0 0 0,105-43 16,-105 22-16,-1 0 0,1-1 15,0 1-15,-1 0 0,-20-1 16,21-20-16,-1 20 0,-20 1 0,-1-21 16,85-43-16,-84 63 0,-1-20 15,1-1-15,-22 22 0,22-43 16,-22 22-16,0-1 0,1 1 0,-22-22 15,21 22-15,-21-22 0,1 22 0,-1-22 16,-21 0-16,21 1 16,-21-1-16,0 0 0,0 1 0,-21-1 15,-22 21-15,1-20 0,0 20 0,-22 1 16,1-22-16,-22 22 0,0-1 16,1 1-16,-22-1 0,21 22 15,-21-22-15,22 43 0,-1-21 0,0-1 16,1 22-16,20 0 0,1 0 0,-1 21 15,22 0-15,-22 0 0,22 0 16,0 0-16,-22 0 0,22 0 0,0 21 16,-22 0-16,22 0 0</inkml:trace>
  <inkml:trace contextRef="#ctx0" brushRef="#br0" timeOffset="76352.66">14351 8255 0,'0'0'0,"-42"42"0,-1 1 0,-20-1 16,-1 22-16,1-1 0,-22 1 15,-21 20-15,-21 1 0,0 21 0,-21-22 16,0 1-16,0 0 0,0-1 16,-1 1-16,1 0 0,0-22 0,21 22 15,-63 42-15,105-64 0,21-20 16,1-1-16,42 0 0,0-20 15,21-1-15,0 0 0</inkml:trace>
  <inkml:trace contextRef="#ctx0" brushRef="#br0" timeOffset="76688.83">14668 8361 0,'0'0'0,"-381"233"31,276-170-31,-1 1 0,-21 20 16,0 1-16,0 0 0,0-1 15,-21-20-15,21 21 0,0-22 0,21 1 16,0-1-16,21 1 16,1-1-16,-1-21 0,21 1 0,1-1 15,21 0-15</inkml:trace>
  <inkml:trace contextRef="#ctx0" brushRef="#br0" timeOffset="77011.05">12425 9250 0,'0'0'0,"-43"0"32,43 21-32,-21 0 0,-21 0 15,21 1-15,0 20 0,-22 0 16,1 1-16,0-1 0,-1 21 0,1 1 16,0-22-16,20 22 0,1-22 15,0 0-15,0 1 0,21-1 0,0-21 16,0 0-16,0 1 0,21-22 0,21 0 15,1 0-15,-1 0 0,22 0 16,-1-22-16,22 1 0,-1 0 0,1-21 16,0 21-16,21-22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2:49:5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762 0,'-22'0'0,"22"-21"16,0 0-1,0 0 1,0-1-16,22 22 0,-1-21 16,0 21-16,0-21 0,-21 0 15,21 21-15,-21-21 0,21 0 16,-21-1-16,0 1 15,-21 21-15,0 0 16,-21 0-16,21 0 0,-22 0 0,22 0 16,-21 0-16,-1 21 0,1 1 15,21-22-15,-21 21 0,20 0 16,-20 21-16,21-21 0,0 1 16,21-1-16,-21 0 0,21 0 15,-22 0-15,22 0 0,0 1 0,0-1 16,0 0-16,0 0 0,0 0 15,22 0-15,-1 1 0,-21-1 0,21 0 16,0 0-16,21 0 0,-20 0 16,-1-21-16,21 22 0,-21 20 15,22-21-15,-22 0 0,21 0 0,-21 1 16,0 20-16,1-21 0,-1 0 16,-21 22-16,0-22 0,0 21 0,0-21 15,-21 0-15,-22 22 0,22-22 16,-21 0-16,-1 0 0,-20 0 15,21 1-15,-22-1 0,22 0 16,-22-21-16,22 0 0,0 0 16,-22-21-16,22 0 0,-1-1 0,1 1 15,-21 0-15,20 0 0,22 0 16,-21-22-16,21 22 0,-22 0 0,43 0 16,-21 0-16,21 0 0,0-1 15,0 1-15,21 0 16,0 21-16,1-21 15,20 21-15,-21 0 0,21-21 16,1 21-16</inkml:trace>
  <inkml:trace contextRef="#ctx0" brushRef="#br0" timeOffset="315.95">1736 635 0,'0'0'0,"0"-21"0,0 0 16,-22 42 15,22 0-31,0 0 16,0 22-16,0-1 0,-21 21 15,0-20-15,0 20 0,0 1 16,21-1-16,-21 1 0,-1-1 15,1 1-15,0-22 0,0 22 0,21-22 16,-21 0-16,21-21 0,-21 22 16,21-22-16,0 0 0,0 0 0,0 0 15,21-42 1,0 21-16,0-21 16,-21 0-16</inkml:trace>
  <inkml:trace contextRef="#ctx0" brushRef="#br0" timeOffset="528.23">1355 1185 0,'0'0'0,"-22"22"31,44-22-15,-1 0-16,0 0 0,0 0 0,21 0 15,-20 0-15,20 0 0,-21 0 16,21-22-16,1 1 0,-22 21 0,21 0 16,-21-21-16,1 21 0,20 0 15</inkml:trace>
  <inkml:trace contextRef="#ctx0" brushRef="#br0" timeOffset="1220">1820 1249 0,'0'0'0,"0"42"31,21-42-15,1-21-16,-22 0 16,42 21-16,-21-21 0,0 0 0,0-1 15,1 1-15,-1 0 0,0 0 16,0 0-16,-21 0 0,0-1 15,-21 22 1,0 0 0,0 0-16,-1 22 0,1-1 15,0 0-15,-21 0 0,21 0 16,-1 0-16,1 22 0,0-22 0,0 0 16,21 21-16,0-20 0,0-1 15,0 0-15,0 0 0,0 0 16,0 0-16,21 1 0,21-22 15,-20 0-15,-1 0 16,0 0-16,21 0 0,-21-22 16,22 22-16,-1-21 0,-21 0 0,22 0 15,-1 0-15,0 0 0,1-1 16,-22 1-16,21 0 0,-21 0 0,0 0 16,1 0-16,-1-1 0,-21 1 15,0 0-15,0 0 16,0 42 15,0 0-31,-21 0 0,21 1 16,-22-1-16,22 21 0,0-21 15,0 22-15,-21-1 0,21-21 16,-21 43-16,21-22 0,0 43 0,-21-22 16,21 22-16,0-1 0,-21 1 15,21 0-15,-21 21 0,-1-1 0,22 1 16,-21 0-16,0 0 0,0 0 15,21-22-15,-21 22 0,0-21 0,21 0 16,0-1-16,-22-20 0,1-1 16,21 1-16,-21 20 15,21-62-15,0 20 0,0-21 16,0-42 0,0 0-1,0 0-15,0-22 0,0 1 0,21 0 16,0-1-16,-21 1 0</inkml:trace>
  <inkml:trace contextRef="#ctx0" brushRef="#br0" timeOffset="1587.88">2244 1334 0,'0'0'0,"-22"0"0,22-22 15,-21 1-15,21 0 16,0 0-16,0 0 0,0 0 16,21-1-16,1 1 0,20 21 0,-21-21 15,21 0-15,-20 0 0,20 21 16,0-21-16,1 21 0,-1 0 0,0 0 16,1 0-16,-22 0 0,21 21 15,-21-21-15,0 21 0,-21 21 0,0-21 16,0 1-16,0 20 0,-21 0 15,0-21-15,-21 1 0,-1 20 0,1-21 16,21 0-16,-21 0 0,-1 1 16,1-1-16,21 0 0,-22-21 15,22 0-15,21 21 0,-21-21 16,42 0 15,0-21-31,1 0 0,20 21 16</inkml:trace>
  <inkml:trace contextRef="#ctx0" brushRef="#br0" timeOffset="2039.24">3302 1122 0,'0'0'0,"0"-21"0,0 0 16,0-1-16,0 1 15,0 0-15,-21 21 16,0 0 0,-1 0-16,1 0 0,0 0 15,0 0-15,0 21 0,-22 0 16,22 1-16,0-1 0,0 0 0,0 0 16,21 0-16,0 0 0,0 1 15,0-1-15,0 0 0,0 0 16,21-21-1,0 0-15,0 21 0,0-21 16,1 0-16,-1 21 0,0-21 16,0 22-16,0-22 0,0 21 0,-21 0 15,0 0 1,0 0-16,-21-21 16,0 21-16,-21-21 0,21 0 15,-22 22-15,22-22 0,-21 0 0,-1 21 16,22-21-16,-21 0 0,21 0 15,-22 0-15,22 0 0,0 0 0,0 0 16,21-21 0,0-1-1,21 1-15,0 21 16</inkml:trace>
  <inkml:trace contextRef="#ctx0" brushRef="#br0" timeOffset="2399.55">4720 677 0,'0'0'0,"0"-21"16,-21 21-1,0 0-15,0 21 16,-1 1-16,1 20 16,21-21-16,-21 21 0,0 1 0,0-1 15,21 0-15,-21 22 0,-1-22 16,1 1-16,21 20 0,-21-21 0,0 1 16,21-1-16,-21-21 0,21 22 15,0-22-15,-21 0 0,21 0 0,0 0 16,0 0-1,21-42 17,0 0-32,0 0 0,0 0 15</inkml:trace>
  <inkml:trace contextRef="#ctx0" brushRef="#br0" timeOffset="2767.22">4911 995 0,'0'0'0,"-22"21"16,1 0 0,21 0-16,-21 1 0,0 20 0,0-21 15,0 0-15,-1 22 0,22-22 16,-21 0-16,0 21 0,21-21 16,-21 1-16,21-1 0,0 0 15,0 0-15,0 0 16,21-21-16,0 0 0,0 0 15,1 0-15,-1-21 0,21 0 16,-21 0-16,22 0 0,-22-1 0,0 1 16,0-21-16,0 21 0,0 0 15,-21-22-15,0 22 0,0 0 0,0 0 16,0 0-16,0-1 16,0 1-16,-21 21 0,0-21 15,0 21-15,0 0 0,0 0 16,-1 0-16,1 0 0,0 0 0,0 0 15,0 0-15,0 0 16,-1 0-16,1 0 16</inkml:trace>
  <inkml:trace contextRef="#ctx0" brushRef="#br0" timeOffset="2974.19">4381 910 0,'0'-21'0,"22"21"16,-1 0-16,21-21 15,-21 21-15,22-21 0,-1 21 0,0-21 16,1 21-16,20 0 0,-21-22 16,1 22-16,-1 0 0,-21 0 0,22 0 15,-22 0-15,21-21 16,-21 21-16,0 0 0</inkml:trace>
  <inkml:trace contextRef="#ctx0" brushRef="#br0" timeOffset="3791.83">6604 1291 0,'0'-21'15,"21"21"-15,-21-21 0,0 0 16,0 0-1,0-1-15,0 1 0,0-21 16,0 21-16,0 0 0,0-22 16,0 22-16,0-21 0,0 21 0,0-1 15,0 1-15,-21 0 0,0 0 16,21 0-16,-21 21 0,-1 0 0,-20 0 16,21 0-16,-21 0 0,20 21 15,-20 0-15,0 0 0,21 0 0,-22 22 16,22-1-16,-21-21 0,21 22 15,-22-1-15,22 0 0,0 1 0,21-22 16,0 21-16,0-21 0,0 0 16,0 22-16,0-22 0,0 0 15,21 0-15,0-21 0,0 0 16,1 0-16,-1 0 0,0 0 16,21 0-16,-21-21 0,22 0 0,-22 21 15,21-21-15,-21 0 0,22-22 16,-1 22-16,-21 0 0,22-21 0,-22-1 15,0 22-15,0-21 0,0-1 16,-21 22-16,0-21 0,0 21 0,0-22 16,0 22-16,-21 21 31,0 21-31,21 1 16,-21 20-16,21-21 0,-21 21 0,21 1 15,0-1-15,0 0 0,0-20 16,0 20-16,0-21 0,0 21 0,0 1 15,0-22-15,21 0 0,0 0 16,-21 0-16,21-21 0,21 0 16,1 0-16,-22 0 0,0 0 15,21 0-15,1 0 0,-1-21 16</inkml:trace>
  <inkml:trace contextRef="#ctx0" brushRef="#br0" timeOffset="4327.88">7535 1037 0,'0'-21'0,"0"42"0,0-63 0,0 21 16,-21 0-16,0-1 0,0 1 15,-22 0-15,22 21 0,0-21 0,0 21 16,0 0-16,0-21 0,-1 21 16,1 0-16,0 0 0,0 0 15,0 21-15,0 0 0,-1 0 16,1 22-16,21-22 0,-21 21 0,0-21 15,0 22-15,21-1 0,-21 0 16,21-21-16,-22 22 0,22-22 16,0 21-16,0-21 0,0 1 0,0-1 15,0 0-15,22-21 16,-1 0-16,0 0 16,0 0-16,0 0 0,22-21 15,-22 0-15,0-1 0,0-20 0,0 21 16,22-21-16,-22-1 0,0 1 15,0-22-15,43-41 0,-43 62 16,0 1-16,-21-22 0,21 22 16,0 0-16,-21-1 0,21 1 0,-21 21 15,0 0-15,0 0 0,0-1 16,0 1-16,0 42 16,0 1-1,-21 20-15,0 0 16,0 1-16,21-1 0,-21 21 0,21-20 15,-21 20-15,21 1 0,-22-22 16,1 22-16,21-22 0,0 0 0,0 1 16,0-1-16,0 0 0,0-21 15,0 1-15,0-1 0,0 0 0,0 0 16,21-21-16,1 0 16,-1 0-16,0 0 0,21 0 0,-21 0 15,22-21-15</inkml:trace>
  <inkml:trace contextRef="#ctx0" brushRef="#br0" timeOffset="4871.49">8382 1058 0,'0'0'0,"0"-63"31,0 42-31,0 0 0,-21-1 16,0 1-16,-1 21 0,1-21 0,0 21 15,0-21-15,0 21 0,0 0 0,-1 0 16,1 0-16,-21 21 0,21 0 16,0 0-16,-1 1 0,-20 20 0,21-21 15,0 21-15,0-20 16,-22 20-16,22 0 0,0 1 0,21-22 16,0 21-16,-21-21 0,21 22 15,0-22-15,0 0 0,0 0 0,0 0 16,21-21-16,0 21 0,0-21 0,0 0 15,1 0-15,-1 0 0,21 0 16,-21-21-16,22 0 0,-1 21 0,-21-21 16,21-21-16,-20 20 0,20 1 15,-21-21-15,43-64 16,-43 64-16,0-22 0,0 1 0,0-1 16,0 1-16,1-1 0,-22 22 15,21-22-15,-21 22 0,0 0 0,0-1 16,0 1-16,0 21 0,0 0 15,0 0-15,0 42 16,-21 21 0,21-21-16,-22 22 0,1 20 0,0-21 15,21 22-15,0-1 0,0 1 16,-21-1-16,21 1 0,0-1 0,0-20 16,0-1-16,0 0 0,0 1 15,0-1-15,21-21 0,-21 0 0,0 1 16,21-1-16,0-21 0,1 0 15,-1 0-15,0 0 0,0 0 0,21-21 16</inkml:trace>
  <inkml:trace contextRef="#ctx0" brushRef="#br0" timeOffset="5691.98">10583 1249 0,'0'0'0,"0"21"32,0-42-32,21 0 15,1 0-15,-22-1 0,21 22 16,0-21-16,0 0 0,-21 0 15,0-21-15,21 20 0,-21 1 0,0-21 16,0 21-16,0 0 0,0-22 16,-21 22-16,0-21 0,0 21 0,-22-1 15,22 1-15,0 0 0,-21 0 16,21 21-16,-22 0 0,22 0 0,0 0 16,-21 0-16,20 21 0,1 0 15,-21 0-15,21 22 0,-22-1 16,22 0-16,0 1 0,0-1 0,0 0 15,0 1-15,21-1 0,0 0 16,0-20-16,0 20 0,0-21 0,0 21 16,21-20-16,0-22 0,0 21 15,0-21-15,0 0 0,1 0 0,20 0 16,-21 0-16,0 0 0,22-21 16,-22-1-16,21 1 0,0 0 0,-20 0 15,20-21-15,0 20 0,-21-20 16,22-21-16,-22 20 0,0-20 0,21 20 15,-20-20-15,-1-1 0,0 22 16,-21-21-16,0 20 0,0-20 0,0 20 16,0 1-16,0 0 0,0 21 0,0-22 15,0 22-15,0 0 16,0 0-16,0 0 0,-21 21 0,0 0 16,-1 21-16,22 0 15,0 21-15,-21 1 0,21-1 0,-21 0 16,21 22-16,0-1 0,0 1 15,0-1-15,0 22 0,0-22 0,0-20 16,0 20-16,0-20 0,0 20 16,0-21-16,0-20 0,0 20 0,0-21 15,0 0-15,0 0 16,21-21-16,0 0 0,1 0 16,-1-21-16,0 21 0,21-21 0</inkml:trace>
  <inkml:trace contextRef="#ctx0" brushRef="#br0" timeOffset="6105.74">11134 1037 0,'0'0'0,"-22"-63"31,22 42-31,0-1 0,0 1 16,0 0-16,22 0 15,-1 0-15,0 21 16,21 0-16,-21 0 0,22 0 16,-22 0-16,21 0 0,-21 21 0,1-21 15,20 21-15,-21 21 0,0-20 16,-21-1-16,0 21 0,21-21 0,-21 22 16,0-22-16,0 21 0,0-21 15,0 0-15,0 1 0,0-1 0,-21 0 16,21 0-16,-21-21 15,0 0 1,21-21-16,0 0 0,0 0 16,0-1-16,0 1 0,0 0 15,0-21-15,0 21 0,0-1 16,0-20-16,0 21 0,21 0 0,0 21 16,-21-21-16,21-1 0,1 1 15,-1 0-15,0 21 0,21-21 0,-21 0 16,22 0-16,-1 21 0,0-22 15</inkml:trace>
  <inkml:trace contextRef="#ctx0" brushRef="#br0" timeOffset="6291.63">12023 741 0,'0'21'15,"0"0"-15,0 0 0,-22 1 16,1-1-16,0 0 16,0 21-16,0-21 0,21 22 0,-21-22 15,-1 21-15,1-21 0,21 22 16,0-22-16,-21 21 0,21-21 0,-21 1 15,21-1-15,0 0 16,0 0-16,21-42 31,0 0-31,-21 0 0,21-1 16</inkml:trace>
  <inkml:trace contextRef="#ctx0" brushRef="#br0" timeOffset="6463.53">11959 572 0,'0'0'0,"-21"0"16,0 0-1,21 21 17,0 0-32,0 0 15,0 0-15,21-21 16</inkml:trace>
  <inkml:trace contextRef="#ctx0" brushRef="#br0" timeOffset="6840.06">12213 804 0,'0'22'31,"0"-1"-31,21 0 0,-21 0 15,21 0-15,-21 0 0,0 1 16,0 20-16,22-21 0,-22 0 0,21 22 16,-21-22-16,0 0 0,0 21 15,0-21-15,0 1 0,0-1 0,0 0 16,21 0-16,0-21 31,-21-21-15,21 0-16,0 0 0,1-1 15,-22-20-15,21 0 0,-21-1 0,21 1 16,0 0-16,-21-1 0,21 22 0,0-21 16,-21 21-16,22 0 0,-22-1 15,0 1-15,0 0 0,21 21 0,0 0 16,0 0 0,-21 21-16,21 0 15,-21 1-15,21-1 16</inkml:trace>
  <inkml:trace contextRef="#ctx0" brushRef="#br0" timeOffset="7192.68">12806 1101 0,'0'0'0,"21"0"16,0 0-1,0 0-15,0-21 16,1 21-16,-1-22 0,0 1 0,0 0 15,0 0-15,0 0 0,1-22 16,-1 22-16,0 0 0,0-21 16,-21 21-16,0-1 0,0 1 0,0 0 15,-21 21 1,0 0-16,-22 21 0,22 0 16,-21 22-16,0-22 0,-1 21 15,22 1-15,-21-1 0,21 0 0,-1 1 16,1 20-16,21-21 15,0-20-15,0-1 0,0 0 0,0 0 16,0 0-16,21-21 0,1 0 0,20 0 16,21 0-16,-20 0 15,-1 0-15,22 0 0,-22-21 0,0 0 16,22 0-16,-22 0 16,0-1-16,1 1 0,-1-21 0</inkml:trace>
  <inkml:trace contextRef="#ctx0" brushRef="#br0" timeOffset="7516.03">13462 910 0,'0'0'0,"0"-21"0,0 0 0,0 0 16,0 0 0,21 21 15,0 0-31,0 0 16,1 0-16,-1 21 0,0 0 15,0 0-15,0 21 0,0-20 0,1 20 16,-1-21-16,0 21 15,-21 1-15,21-22 0,-21 21 0,0-21 0,0 1 16,0-1-16,0 0 0,0 0 16,0 0-1,-21-21-15,0 0 16,21-21-16,0 0 16,0 0-16,0 0 0,0-1 0,0 1 15,0-21-15,0 0 0,0-1 16,0 1-16,0 21 0,0-22 0,0 22 15,0 0-15,0-21 0,21 21 0,0-1 16,0 22-16,0-21 0,1 0 16,-1 0-16</inkml:trace>
  <inkml:trace contextRef="#ctx0" brushRef="#br0" timeOffset="10022.96">14520 953 0,'21'0'47,"1"-22"-47,-1 22 15,0-21-15,0 21 16,21-21-16,-20 0 0,20 0 0,0 0 16,1-1-16,-1 1 0,0 0 15,22-21-15,-22 21 0,0-1 0,-20 1 16,20-21-16,-21 21 0,0 0 16,-21-22-16,0 22 0,0 0 0,-21 0 15,-21 0-15,21-1 0,-22 1 16,1 21-16,0 0 0,-1 0 0,1 0 15,-22 21-15,22 1 0,0-1 16,-22 0-16,22 0 0,0 21 16,-1 1-16,1-1 0,21-21 0,0 22 0,-1-1 15,22 0-15,0 1 16,0 20-16,0-21 0,22-20 16,-1-1-16,0 0 0,0-21 15,0 21-15,22-21 0,-22 0 0,21 0 16,0 0-16,-20 0 0,-1 0 15,0 0-15,0 0 0,0 0 0,-21-21 16,0 0 0,-21 21-16,0 0 15,0 0-15,0 0 0,-1 21 16,-20 0-16,21 0 0,0 0 0,0 1 16,-1-1-16,1 21 0,21-21 15,0 22-15,0-22 0,0 0 16,0 21-16,0-21 0,0 1 0,0-1 15,0 0-15,21-21 16,1 0-16,-1 0 0,0 0 0,0 0 16,0 0-16,0 0 0,1 0 0,-1-21 15,0 0-15,0-1 0,21 1 16,-20 0-16,-1 0 0,0 0 0,0-22 16,21 22-16,-20-21 0,20 21 15,-21-22-15,21 22 0,-20 0 16,20 0-16,-21 0 0,21 0 0,-20 21 15,20 0-15,-21 0 0,0 0 0,22 0 16,-22 0-16,0 0 16,0 21-16,-21 0 0,0 0 0,21 0 15,-21 0-15,0 22 0,0-22 0,0 0 16,0 21-16,-21-20 16,0-1-16,0 0 0,21 21 0,-21-42 15,-1 21-15,1 1 0,0-22 16,21-22 15,0 1-31,21 0 0,0 0 16,1 0-16,-1-22 0,0 22 0,0-21 15,0 21-15,22-22 0,-22 22 16,0-21-16,0 21 0,0 0 0,0-1 16,1 1-16,-1 0 0,0 0 15,-42 42 16,0 0-31,-1 0 0,1 1 0,0-1 16,0 0-16,0 0 0,21 21 16,-21-20-16,-1 20 0,22-21 0,-21 0 15,21 0-15,0 22 0,0-22 16,0 0-16,0 0 0,0 0 0,21-21 16,1 22-16,-1-22 0,21 0 15,-21 0-15,22 0 0,-22 0 16,21 0-16,0 0 0,1 0 0,-22-22 15,21 1-15,1 0 0,-1 0 0,-21 0 16,21 0-16,-20-22 0,20 22 16,-21-21-16,0 21 0,0-22 0,-21 1 15,0 21-15,0 0 0,0-22 16,-21 43 0,0 0-16,0 0 0,0 0 15,0 0-15,-1 21 0,1 1 0,0-1 16,0 0-16,21 21 0,0-21 15,-21 22-15,21-22 0,0 21 16,0-21-16,0 1 0,0 20 0,0-21 16,0 0-16,21 0 0,0 1 15,0-22-15,0 0 0,22 0 16,-22 0-16,0 0 16,0 0-16,22 0 0,-22-22 0,21 1 0,-21 0 15,22 0-15,-1 0 0,-21 0 16,21-22-16,1 1 0,-22 0 0,21-1 15,-21 1-15,22 0 0,-22 20 16,0-20-16,0 21 0,0 0 0,1 0 16,-1 21-16,-21 21 15,21 0 1,-21 0-16,0 0 0,0 0 0,0 1 16,0-1-16,0 0 0,0 0 15,0 0-15,0 0 0,0 1 16,21-22 15,-21-22-31,0 1 16,0 0-16,0-21 0,0 21 0,0-1 15,0-20-15,0 21 0,0-21 16,0 20-16,0 1 0,0 0 16,0 0-16,-21 21 0,21-21 15,-21 21-15,0 0 0,-1 21 16,1 0-16,0-21 0,0 42 15,0-20-15,0 20 0,-1-21 16,22 21-16,-21 1 0,0-1 0,0 0 16,21 1-16,-21-1 0,21 22 15,0-43-15,0 21 0,0-21 16,21 0-16,0 1 0,0-1 16,0 0-16,22 0 0,-1-21 15,-21 0-15,22 0 0,-1 0 0,0 0 16,1 0-16,-22 0 0,21-21 0,0 0 15,1 0-15,-22-1 0,21 1 16,-21 0-16,1-21 0,-1 21 16,0-22-16,-21 1 0,0 0 0,0-1 15,0 1-15,0 0 0,0 20 16,0 1-16,0 0 0,-21 42 31,0 0-31,21 22 0,-22-22 16,22 21-16,0 1 0,0-1 15,-21-21-15,21 21 0,0-20 0,0 20 16,0-21-16,0 0 0,21 0 16,1 1-16,-1-1 15,0-21-15,0 0 0,21 0 0,-20 0 16,-1 0-16,0 0 0,21-21 16,-21 21-16,22-22 0,-22 1 0,0 0 15,0-21-15,22-1 0,-22 22 16,0-21-16,-21 0 0,21-1 0,-21 1 15,21 0-15,-21-1 0,0 22 16,0 0-16,0 63 31,-21-21-31,0 1 0,21 20 16,0 0-16,-21 1 0,21-22 16,-21 21-16,21-21 0,0 22 15,0-22-15,0 0 0,0 0 16,0 0-16,21 0 0,0 1 0,0-1 15,0-21-15,0 0 0,1 0 0,-1 0 16,0 0-16,0 0 0,21 0 16,-20-21-16,-1-1 0,0 1 0,0 0 15,21-21-15,-42-1 0,22 1 16,-1 0-16,0-22 0,0 1 0,-21 20 16,0-20-16,21-1 15,-21 22-15,0-21 0,0 20 0,0 22 0,0 0 16,0-21-16,0 20 15,0 44 1,0-1 0,0 0-16,0 21 0,0 1 15,0-1-15,-21 0 0,21 1 0,0 20 16,0-21-16,0 22 0,0-22 16,0 1-16,0-1 0,0 0 0,0-21 15,0 22-15,0-22 0,0 0 16,0 0-16,0 0 0,21-21 15,0 0-15,1 0 16,-1-21 0,0 0-16,-21 0 0,0 0 15</inkml:trace>
  <inkml:trace contextRef="#ctx0" brushRef="#br0" timeOffset="10196.11">17759 910 0,'0'0'0,"-21"0"0,42 0 47,0 0-47,0 0 0,21 0 16,-20 0-16,20 0 0,0 0 0,-21-21 16,22 21-16,-1 0 15</inkml:trace>
  <inkml:trace contextRef="#ctx0" brushRef="#br0" timeOffset="10752.02">18711 1101 0,'-21'0'31,"21"-21"-31,0-1 16,0 1-16,0 0 0,0 0 0,-21 0 15,21-22-15,0 22 16,0-21-16,0 21 0,0-22 0,-21 22 16,0 0-16,-1 0 0,1 21 15,0 0-15,0 0 0,-21 0 16,-1 0-16,1 21 0,0 21 0,-1-20 16,1 20-16,0 0 0,-1 1 15,1 20-15,0-21 0,20 1 0,1-1 16,0 0-16,0 1 0,21-22 15,0 21-15,0-21 0,0 22 16,21-22-16,0-21 16,22 0-16,-22 0 0,21 0 15,-21 0-15,22 0 0,-1 0 0,0-21 16,1-22-16,-22 22 0,21 0 16,22-64-16,-43 43 0,21-21 15,-21 20-15,0 1 0,-21-22 16,22-20-16,-22 63 0,21-1 15,-21 1-15,0 0 0,0 42 16,-21 0 0,-1 1-16,1-1 0,0 21 15,21 0-15,0 1 0,-21-1 0,21 0 16,0 1-16,0-1 0,0 0 16,0-20-16,0 20 0,21-21 15,-21 0-15,21 0 0,0 1 0,1-1 16,-1 0-16,0-21 0,42 0 15,-41 0-15,20 0 0,-21-21 16,21 0-16,1-1 0</inkml:trace>
  <inkml:trace contextRef="#ctx0" brushRef="#br0" timeOffset="11263.97">19219 529 0,'0'-42'0,"0"84"0,0-105 0,0 42 0,-21 21 16,0 21-1,0-21-15,0 42 0,-1-21 16,1 22-16,0-1 0,21 0 16,-21 1-16,0 20 0,21 1 0,0-22 15,0 21-15,0 1 0,-21-22 16,21 1-16,0 20 0,0-42 0,0 22 16,0-1-16,0-21 0,0 0 15,0 0-15,0 1 0,0-1 16,0-42 15,0-1-31,0 1 0,0-21 0,0 21 16,0-22-16,21 1 15,-21 0-15,21 21 0,0-22 0,0 1 16,0 21-16,1-22 0,-1 22 16,21 0-16,-21 0 0,22 0 0,-22 21 15,21 0-15,-21 0 0,22 0 16,-22 21-16,21 0 0,-21 0 0,0 0 15,1 22-15,-22-22 0,0 21 16,0 1-16,0-22 0,0 21 0,0 0 16,-22-20-16,-20 20 0,21-21 0,-21 0 15,-1 0-15,1 1 0,0-1 16,20-21-16,-20 21 0,0-21 16,21 21-16,-1-21 0,1 0 15,0 0-15,0 0 0,0 0 16,21-21-1,0 0-15,0 0 16,21-1-16,21 1 0,-21 21 16,1-21-16</inkml:trace>
  <inkml:trace contextRef="#ctx0" brushRef="#br0" timeOffset="11548.02">20108 508 0,'0'0'0,"-63"0"31,42 21-31,-1 0 0,1 1 0,0-1 16,0 21-16,0 0 0,21 1 16,-21-1-16,-1 0 0,1 22 0,21-22 15,0 22-15,0-22 0,-21 22 16,21-22-16,0 0 0,-21 1 0,21-22 15,0 21-15,0-21 0,0 0 0,0 1 16,0-1-16,-21-21 0,21 21 16,0-42 15,21 21-31,0-21 0</inkml:trace>
  <inkml:trace contextRef="#ctx0" brushRef="#br0" timeOffset="11944.02">20087 1101 0,'0'0'0,"-21"0"0,21 21 15,21-21 17,0 0-32,0-21 15,1 21-15,-1-21 0,0-1 16,0 22-16,0-21 0,0 0 0,1 0 15,-22 0-15,0 0 0,21-1 16,-21 1-16,0 0 0,0 0 0,0 0 16,-21 21-1,-1 21-15,1 0 0,-21 0 16,21 0-16,0 1 0,-22 20 16,22-21-16,-21 21 0,21 1 0,-1-22 15,1 21-15,0-21 0,0 22 16,21-22-16,0 0 0,0 0 0,0 0 15,0 1-15,0-1 0,21 0 16,0-21 0,0 0-16,22 0 0,-22 0 0,21 0 15,1 0-15,-1 0 0,0-21 16,1 21-16,-1-21 0,21-1 0,-20 1 16,20-21-16,1 21 0</inkml:trace>
  <inkml:trace contextRef="#ctx0" brushRef="#br0" timeOffset="12312.27">20997 910 0,'0'0'16,"0"-21"-16,21 0 0,-21 0 0,0 0 16,0-1-16,-21 22 15,0 0 1,0 0-16,0 0 16,0 22-16,-1-1 0,1 0 0,0 0 15,0 0-15,0 0 0,0 1 16,21-1-16,0 0 0,0 0 0,0 0 15,0 0-15,0 1 16,21-1-16,-21 0 0,21-21 16,0 21-16,0-21 0,0 21 15,1 0-15,-1-21 0,0 22 0,0-22 16,-21 21-16,0 0 16,0 0-1,0 0-15,-21 0 16,-21-21-16,20 0 15,1 0-15,-21 0 0,21 0 0,-22 0 16,22 0-16,0 0 0,0 0 16,0 0-16,0 22 0,-1-22 0,1 0 31,21-22-31,0 1 16</inkml:trace>
  <inkml:trace contextRef="#ctx0" brushRef="#br0" timeOffset="13964.16">1355 2138 0,'-43'0'0,"86"0"0,-107 0 0,22 0 16,21 0-16,-22 0 0,22 0 16,0 0-16,0 0 0,0 0 15,-1 0-15,44 0 63,-1 0-63,21 0 0,-21 0 0,22 21 15,-1-21-15,0 0 0,22 0 16,-1 0-16,1 0 0,-1 0 16,22 0-16,-22 0 0,22 0 15,0 0-15,-1 0 0,22 0 0,-21 0 16,21 0-16,21 0 0,-21 0 16,21 0-16,-22 0 0,1 0 0,21 0 15,-21 0-15,21 0 0,0 0 16,0 0-16,0 0 0,-21 0 0,21 0 15,0 0-15,0 0 0,0 0 16,21 0-16,-21 0 0,21 0 0,-21 0 16,21 0-16,-21 0 0,22 0 15,-1 0-15,0 0 0,0 0 0,0 0 16,0 0-16,1 0 0,-1 0 16,21 0-16,-21 0 0,22 0 0,-22 0 15,21 0-15,-21 0 0,0 0 0,1 0 16,20 0-16,-21-21 15,-21 21-15,21 0 0,0 0 0,-21 0 16,22 0-16,-1 0 0,0 0 16,-21 0-16,21 0 0,0 0 0,0 0 15,1 0-15,-1-21 0,21 21 0,-21 0 16,22 0-16,-22 0 0,21-21 16,0 21-16,1 0 0,-1 0 0,-21-22 15,22 22-15,-1-21 0,-21 21 16,21 0-16,1-21 0,-22 21 0,0 0 15,0-21-15,0 21 0,22 0 0,-22 0 16,0-21-16,0 21 0,0-21 16,1 21-16,-1 0 0,0 0 15,0-22-15,21 22 0,-20 0 16,-22 0-16,21-21 0,0 21 0,0 0 16,21 0-16,-20-21 0,-1 0 0,0 21 15,0 0-15,0-21 0,0 21 16,22 0-16,-22 0 0,0-21 0,0 21 15,0 0-15,-21 0 0,22 0 16,-1 0-16,-21-22 0,21 22 0,0 0 16,-21 0-16,0 0 0,0 0 15,21 0-15,-21 0 0,21 0 0,1 0 16,-22 0-16,21 0 16,-21 0-16,0 0 0,0-21 0,0 21 15,0 0-15,21 0 0,-21 0 0,0 0 16,-21 0-16,0 0 0,-1 0 15,1 0-15,0 0 0,0 0 0,-21 0 16,-1 0-16,1 0 0,0 0 16,-22 0-16,1 0 0,-1 0 0,-21 0 15,1 0-15,-1 0 0,-21 0 16,0 0-16,1 0 0,-1 0 0,0 0 31,-42 0 94,-22 0-109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4:33:43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7239 0,'21'0'94,"-21"-21"-63</inkml:trace>
  <inkml:trace contextRef="#ctx0" brushRef="#br0" timeOffset="1339.88">5990 4741 0,'0'0'0,"0"22"16,21-22 0,0 0-1,1 0-15,-1 0 16,-21-22-16,21 22 0,0-21 16,0 0-16,0 0 0,-21 0 15,22 21-15,-22-21 0,0-1 16,0 1-16,0 0 15,-22 0-15,1 21 0,-21 0 16,21-21-16,-22 21 0,1 0 0,0 0 16,-1 0-16,1 21 0,0 0 15,-1-21-15,1 21 0,0 0 16,21 1-16,-22-1 0,22 21 0,-21-21 16,21 22-16,21-22 0,0 21 15,-22-21-15,22 22 0,0-22 0,0 0 16,0 0-16,22 0 0,-1 0 15,0-21-15,0 0 0,0 0 16,22 0-16,-1 0 0,0 0 0,1 0 16,-1 0-16,0-21 0,1 0 15,-22 0-15,21 0 0,0 0 0,-20-1 0,20 1 16,-21-21-16,0 21 16,0 0-16,-21-1 0,0 1 15,22 0-15,-22 0 16,0 42 15,0 0-31,-22 0 16,22 22-16,-21-22 0,21 21 0,0 1 15,0-22-15,0 21 0,0 0 16,0 1-16,-21-1 0,21 0 0,0 1 16,0-1-16,-21 0 0,21 1 0,0-1 15,0 0-15,0 1 0,0-22 16,0 21-16,0 1 0,0-22 15,0 21-15,0 0 0,-21-20 16,21-1-16,-21 21 0,-1-21 0,22 0 16,-21 1-16,-21-22 0,21 21 0,0-21 15,-22 0-15,22 0 0,-21 0 16,-1 0-16,1 0 0,0 0 0,-1-21 16,1-1-16,0 1 0,21 0 0,-22 0 15,22 0-15,0 0 0,0-1 16,0 1-16,21 0 0,-22 21 0,22-21 15,0 0-15,0 0 0,0-1 16,22 22-16,-1-21 16,0 21-16,21-21 15,-21 21-15,1-21 0,20 21 0,0-21 16,-21 21-16</inkml:trace>
  <inkml:trace contextRef="#ctx0" brushRef="#br0" timeOffset="1832.27">6858 4826 0,'0'0'0,"106"-106"31,-106 85-31,0 0 0,-21 21 31,-1 0-15,-20 21-16,21 0 15,0 0-15,0 22 0,-22-1 0,22 0 16,-21 1-16,21 20 0,-22-20 0,22 20 16,0-21-16,-21 1 0,42 20 15,-22-20-15,22-1 0,-21 0 0,21-21 16,0 22-16,0-22 0,0 21 16,21-21-16,1 1 0,20-22 0,-21 21 15,21-21-15,1 0 0,-1 0 16,0 0-16,1 0 0,-1 0 0,0 0 15,1-21-15,-22 21 16,21-22-16,-21 1 0,1 0 0,-1 0 16,0 0-16,-21 0 0,0-1 0,0 1 15,0-21-15,-21 21 0,0 0 0,-1-1 16,-20 1-16,21 21 0,-21-21 16,20 21-16,-20 0 0,21 0 0,-21 0 15,20 0-15,1 0 0,-21 0 16,21 0-16,0 21 0,-1-21 0,22 21 15,-21-21-15,21 22 0,0-1 32,21-21-32,1 0 0,20 0 0,-21 0 0,21 0 15,1 0-15,20 0 0</inkml:trace>
  <inkml:trace contextRef="#ctx0" brushRef="#br0" timeOffset="2408.48">7747 5122 0,'0'0'0,"0"-21"0,-21 0 16,0 21-16,-1-21 0,1 0 15,0 21-15,0-21 0,0-1 0,21 1 16,0 0-16,-21 0 0,21 0 0,0 0 16,0-22-16,0 22 15,0 0-15,21 0 0,0 0 0,0-1 16,21 1-16,1 0 0,-1 21 15,0-21-15,1 21 0,-1 0 0,0-21 16,1 21-16,-1 0 0,0 0 0,1 0 16,-22 0-16,0 0 0,0 21 15,-21 21-15,0-21 0,0 22 16,0-1-16,-21-21 0,-21 22 16,-22 41-16,22-41 0,-22-1 15,22 0-15,0 1 0,-1-1 0,1 0 16,0-21-16,21 22 15,-22-22-15,22 0 0,21 21 16,0-20-16,0-1 0,21 0 16,0-21-16,1 0 0,-1 0 15,21 0-15,0 0 0,-20 0 0,20 0 16,0 0-16,1 0 0,-22 0 0,21-21 16,-21 21-16,22-21 0,-22-1 15,0 1-15,0 0 0,-21 0 0,0-21 16,0-1-16,0 22 15,-21-21-15,0 21 0,0-1 0,-1 1 16,1 0-16,-21 0 0,21 0 0,0 21 16,-22 0-16,22 0 15,0 0-15,0 0 0,0 0 0,-1 0 16,1 0-16,0 21 0,0-21 16,21 21-16,0 0 0,0 0 15,21-21-15,0 22 16,0-22-16,22 0 0,-22 0 15,21 0-15,1 0 0</inkml:trace>
  <inkml:trace contextRef="#ctx0" brushRef="#br0" timeOffset="2867.95">9017 4741 0,'0'0'0,"0"-21"0,21 0 16,-21 0-16,0 0 0,0 0 0,0-1 15,0 1-15,-21 21 16,0 0-16,0 0 16,-1 0-16,1 0 0,0 21 15,0 1-15,-21-1 0,20 21 16,1 0-16,0 1 0,-21-1 0,21 22 16,-1-22-16,1 0 0,0 22 0,0-22 15,0 0-15,21 1 0,0-1 16,0-21-16,0 22 0,0-22 15,0 0-15,21 0 0,21 21 16,1-42-16,-22 0 0,21 22 16,0-22-16,1 0 0,-1 0 0,-21 0 15,22-22-15,-1 22 0,-21-21 0,21 0 16,-20 0-16,-22 0 0,0 0 16,21-1-16,-21-20 0,0 21 0,0-21 15,0 20-15,-21 1 0,-1 0 16,1 0-16,-21 0 0,21 0 0,0 21 15,-22 0-15,1 0 0,21 0 0,0 0 16,-22 0-16,22 0 16,0 0-16,0 21 0,0-21 0,-1 21 15,22 0-15,0 0 0,0 0 16,22-21-16,-1 0 16,0 0-16,21 0 0,1 0 0,-1 0 15</inkml:trace>
  <inkml:trace contextRef="#ctx0" brushRef="#br0" timeOffset="3412.99">9715 4995 0,'0'0'0,"0"-21"0,0 0 16,-21 0-16,0 0 0,-21 0 16,21-1-16,-1 1 0,1 0 0,0 0 15,0 0-15,21 0 0,0-22 16,0 22-16,0 0 0,0 0 0,0 0 15,0-1-15,21 1 16,0 0-16,0 21 0,22-21 0,-1 21 16,0 0-16,1 0 0,20 0 0,-20 0 15,-1 0-15,0 0 0,1 0 16,-1 21-16,-21 0 0,0 0 0,0 1 16,-21-1-16,0 21 0,0-21 15,-21 22-15,-21-1 0,0 0 0,-1 1 16,1-1-16,-22 0 0,22 1 15,-21-22-15,20 21 0,1 0 16,21-20-16,-22 20 0,22-21 0,0 0 16,21 0-16,0 1 0,0-1 15,0 0-15,21-21 0,22 0 16,-22 21-16,21-21 0,0 0 0,1 0 16,-1 0-16,0 0 0,1 0 15,-1 0-15,0 0 0,1-21 0,-1 21 16,-21-21-16,0 0 0,1-1 0,-1-20 15,-21 21-15,0 0 0,0-22 16,0 1-16,-21 0 0,-1 21 0,1-22 16,0 1-16,-21 21 0,21 0 15,-22-1-15,1 1 0,0 21 16,20 0-16,-20 0 0,21 0 0,-21 0 16,20 0-16,1 0 0,0 21 15,21 1-15,0-1 0,0 0 16,0 0-16,21-21 0,22 0 15,-22 21-15,21-21 0</inkml:trace>
  <inkml:trace contextRef="#ctx0" brushRef="#br0" timeOffset="3856.48">10901 4720 0,'0'0'0,"0"-21"0,-43-21 31,22 21-31,0 21 0,0 0 0,0 0 16,0 0-16,-1 21 0,1 0 0,-21 0 15,21 0-15,0 0 0,-1 22 16,1-1-16,0 0 0,-21 1 0,21-22 16,21 21-16,-22 1 0,22-1 0,0-21 15,0 21-15,0-20 0,0-1 16,0 0-16,22 0 0,-1 0 15,0 0-15,0 1 0,21-22 16,-20 0-16,-1 0 0,42 0 16,-20 0-16,-22 0 0,0 0 0,21-22 15,-21 1-15,1 21 0,20-21 16,-21-21-16,0 21 0,-21-22 0,21 1 16,-21 0-16,0-1 0,0 1 0,0-22 15,0 22-15,0 0 0,0-1 16,0 22-16,-21-21 0,0 21 0,0 0 15,0 21-15,0-22 0,-1 22 16,1 0-16,0 0 0,0 0 0,0 0 16,0 22-16,-1-22 0,22 21 15,-21 0-15,21 0 0,0 0 16,0 0-16,0 1 0,21-22 0,1 21 16,-1 0-16</inkml:trace>
  <inkml:trace contextRef="#ctx0" brushRef="#br0" timeOffset="4320.21">11684 4657 0,'0'0'16,"0"-21"-16,0-1 16,-21 22-16,0 0 0,-1 0 15,1 0-15,0 0 0,0 0 16,0 0-16,0 22 0,-1-1 15,1 21-15,0 0 0,0-20 0,0 41 16,0-21-16,-1 1 0,1-1 0,0 0 16,21 1-16,0-1 0,0 0 15,0 1-15,0-22 0,0 21 0,21-21 16,22 1-16,-22-1 16,0-21-16,0 0 0,21 0 0,-20 0 15,-1 0-15,0 0 0,0 0 0,21 0 16,-20-21-16,-1 21 15,0-22-15,0 1 0,0-21 0,0 21 16,1-22-16,-22 22 0,0-42 0,21 20 16,-21 1-16,0 0 0,0-22 15,0 22-15,0 21 0,-21-22 0,21 22 16,-22 0-16,1 0 0,0 0 16,0 0-16,0 21 0,0 0 0,-1 0 15,1 0-15,0 0 0,0 21 0,0-21 16,21 21-16,0 0 0,-21-21 15,21 21-15,0 0 0,21-21 16,-21 22-16,42-22 16,-21 0-16,0 0 0,22 0 15</inkml:trace>
  <inkml:trace contextRef="#ctx0" brushRef="#br0" timeOffset="4748.26">12255 4487 0,'0'0'0,"0"22"32,0-1-32,43 0 15,-22-21-15,21 21 16,1-21-16,-1 0 0,0 21 0,22-21 16,-22 0-16,22 0 15,-22 0-15,21 0 0,1 0 0,-22 0 16,22 0-16,-22-21 0,22 21 0,-22-21 15,-21 0-15,21 0 0,-20-1 16,-1 1-16,0 0 0,-21 0 0,0 0 16,0 0-16,-21 21 15,0 0-15,-1 0 0,-20 0 16,21 21-16,0 0 0,-22 21 0,22 1 16,-21-22-16,21 21 0,-22 22 15,22-22-15,0 21 0,-21-20 0,21 20 16,-1 1-16,1-22 0,0 22 15,0-22-15,0 0 0,21 1 16,0-1-16,-21 0 0,21-21 0,-22 1 16,22-1-16,0 0 0,0 0 15,0 0-15,0-42 32,0 0-32,22 21 0,-22-21 15,0 0-15</inkml:trace>
  <inkml:trace contextRef="#ctx0" brushRef="#br0" timeOffset="5612.58">12361 5059 0,'-42'-21'0,"84"42"0,-105-42 0,105 21 31,-21 0-31,22-21 16,20 21-16,-21 0 0,22 0 15,-1-22-15,1 22 0,21-21 0,-22 21 16,22-21-16,-22 21 0,22-21 0,0 21 15,-22-21-15,1 0 0,-1-1 16,1 22-16,-1-21 0,-21 0 0,1 0 16,-1 0-16,0 21 0,-20-21 15,-1 21-15,0 0 0,0 0 16,-42 0 0,0 21-1,0 0-15,-1 0 0,-20 0 0,21 22 16,-21-22-16,20 21 0,1 0 15,-21-20-15,21 20 0,21-21 0,-21 21 16,21 1-16,0-1 16,0-21-16,0 0 0,0 1 0,21-22 15,0 21-15,0-21 0,21 0 0,-20 21 16,-1-21-16,21 0 0,-21 0 16,0 0-16,22 0 0,-22-21 0,0 21 15,0-21-15,0-1 0,-21 1 16,0 0-16,22 0 0,-22 0 15,0-22-15,0 1 0,0 0 0,0-1 16,0 1-16,-22 0 0,1-1 16,0 1-16,0 21 0,0-21 0,0 20 15,-1 1-15,1 0 0,21 0 0,0 0 16,21 21 0,1-21-16,20 21 0,0 0 0,1 0 15,-1 0-15,21 0 0,1 0 16,-1 0-16,1 0 0,-1 0 0,1 0 15,-1 0-15,1 21 0,-22-21 16,1 21-16,-1-21 0,-21 21 0,0 0 16,0-21-16,-21 21 0,0 1 0,0 20 15,0-21-15,-21 0 16,-21 22-16,21-22 0,0 21 0,-1-21 16,-20 22-16,21-22 0,0 21 15,21-21-15,0 22 0,0-22 0,0 0 16,0 0-16,0 0 0,0 0 15,21 1-15,21-1 0,-21-21 0,22 21 16,-22-21-16,21 0 0,1 0 0,-1 0 16,-21 0-16,21 0 0,1 0 15,-1 0-15,-21-21 0,22 0 0,-22-1 16,0 1-16,0-21 0,0 0 16,0-1-16,-21-20 0,22-1 15,-22 22-15,0-22 0,0 1 0,0-22 16,-22 43-16,-20 21 15,21-22-15,0 22 0,-22 0 0,1 21 16,0 0-16,-1 0 0,1 0 0,0 0 16,-1 0-16,22 21 0,-21 0 15,21 1-15,0-1 0,-1 0 0,22 0 16,0 0-16,0 22 0,0-22 16,22 0-16,-1 21 0</inkml:trace>
  <inkml:trace contextRef="#ctx0" brushRef="#br0" timeOffset="9400.2">1714 7006 0,'0'0'0,"0"-21"0,0 0 0,0 0 0,0 0 16,0-1-16,0 1 0,0 0 16,0 0-16,-21 0 0,21 0 15,0-1-15,0 1 0,-21 21 16,0 0-16,0 21 16,21 1-1,0-1-15,0 21 0,0-21 16,0 22-16,0-1 0,0 21 0,0-20 15,0 20-15,0 1 0,0-1 16,0 1-16,0-1 0,0 1 0,0-22 16,0 22-16,-21-22 0,-1 0 15,22 1-15,0-22 0,-21 21 16,21-21-16,-21 0 0,21 1 16,0-1-16,0-42 31,21-1-31,-21 1 0,21 0 0,1 0 15</inkml:trace>
  <inkml:trace contextRef="#ctx0" brushRef="#br0" timeOffset="9681.06">2095 7091 0,'0'0'0,"0"21"16,-21 0-16,0 0 15,0 1-15,0-1 0,0 21 16,-1 0-16,1-20 0,0 20 0,0 0 16,0 1-16,0-1 0,-1 0 15,1-21-15,0 22 0,21-22 0,-21 21 16,21-21-16,-21-21 0,21 22 16,0-1-16,0-42 31,0-1-16,21 1 1,-21 0-16,21 0 0,0 0 0,-21-22 16</inkml:trace>
  <inkml:trace contextRef="#ctx0" brushRef="#br0" timeOffset="9939.68">2011 7112 0,'0'0'0,"21"-21"0,21 21 31,-21 0-31,-21 21 0,22 0 0,-1 0 0,-21 1 16,21 20-16,0-21 0,0 21 16,-21-20-16,21 20 0,1 0 15,-22-21-15,21 22 0,0-22 16,-21 0-16,21 21 0,-21-20 0,21-1 16,0 0-16,-21 0 0,0 0 15,22 0-15,-1-21 16,0 0-1,0 0-15,0 0 0,-21-21 16,21 0-16,1 0 0,-1-43 0,0 43 16,0-21-16</inkml:trace>
  <inkml:trace contextRef="#ctx0" brushRef="#br0" timeOffset="10176.31">2688 6943 0,'0'0'0,"0"-21"0,21-22 31,-21 64-31,0 22 16,0-22-16,0 0 0,0 21 16,-21 1-16,21 20 0,-21-20 0,0 20 15,21-21-15,-21 22 0,-1-22 16,1 1-16,0 20 0,0-42 0,21 22 16,0-1-16,-21-21 0,21 0 15,-21 0-15,21 1 0,21-22 31,0-22-31,0 1 16,21 0-16,-20 0 0,-1 0 0</inkml:trace>
  <inkml:trace contextRef="#ctx0" brushRef="#br0" timeOffset="10687.85">3281 6922 0,'0'0'15,"-21"21"1,-1 0-16,22 0 16,0 0-16,0 22 15,-21-22-15,21 21 0,-21 0 0,21 22 16,0-22-16,-21 1 0,21-1 0,0 0 16,0 1-16,0-1 0,0-21 15,-21 21-15,21-20 0,0-1 0,0 0 16,-21 0-16,21 0 0,0-42 47,0 0-47,0 0 0,21-22 15,-21 22-15,21-21 0,-21 0 16,0-1-16,21 1 0,0-22 16,-21 1-16,21 21 0,1-22 0,-1 22 15,0-1-15,21 1 0,-21 0 16,22 21-16,-22-1 0,21 1 0,1 0 15,-1 21-15,0 0 0,1 0 0,-1 21 16,0 0-16,1 1 0,20 41 16,-42-21-16,22 1 0,-22-1 15,-21 0-15,0 1 0,0 20 16,0-20-16,0-1 0,0 0 0,0 1 16,0-22-16,0 21 0,-21-21 0,-1 0 15,22 1-15,0-1 16,-21 0-16,0-21 0,0 0 15,0 0-15,0 0 16,-1 0-16,1-21 16,0 0-16,21-1 0</inkml:trace>
  <inkml:trace contextRef="#ctx0" brushRef="#br0" timeOffset="10883.73">3217 7345 0,'0'0'0,"-21"0"0,42 0 31,0-21-15,22 21-16,-22 0 0,21-21 15,1-1-15,-1 22 0,0-21 0,1 21 16,-1-21-16,21 21 0,-20-21 0,-1 0 16,22 21-16,-22-21 0,0-1 15,1 22-15,-1-21 0,-21 0 0,21 21 16</inkml:trace>
  <inkml:trace contextRef="#ctx0" brushRef="#br0" timeOffset="11328.48">4635 6985 0,'0'0'0,"22"0"0,-1-21 0,0 0 15,-21 0 1,-21 21-1,0 0-15,-1 0 0,1 0 16,-21 0-16,21 0 0,-22 21 16,1 0-16,21-21 0,-21 21 0,20 0 15,1 0-15,-21 1 0,21-1 0,21 0 16,0 0-16,-21 0 0,21 0 16,0 1-16,0-1 0,21 0 15,0-21-15,0 21 0,21-21 16,85 42-1,-84-42-15,-22 0 0,21 22 16,-21-22-16,22 21 0,-22-21 16,0 21-16,0 0 0,0-21 0,-21 21 15,0 0-15,0 1 16,-21-22-16,0 21 0,0-21 0,-21 21 16,20-21-16,-20 21 0,-21-21 0,20 21 15,1-21-15,0 0 0,-1 0 0,1 0 16,0 0-16,-1 0 15,22 0-15,0 0 0,0 0 0,21-21 16,0 0 0,0 0-16,0 0 0,0-1 15,21 1-15,0 0 0</inkml:trace>
  <inkml:trace contextRef="#ctx0" brushRef="#br0" timeOffset="11620.05">5165 6900 0,'0'0'0,"0"-21"0,0 42 47,0 1-47,0 20 16,0-21-16,0 21 0,0-20 0,0 20 15,0 0-15,0 1 0,0-1 0,0 0 16,-22-21-16,22 22 0,0-22 16,0 21-16,0-21 0,0 1 0,0-1 15,0 0-15,0-42 32,0 0-32,0-1 0,22 1 15</inkml:trace>
  <inkml:trace contextRef="#ctx0" brushRef="#br0" timeOffset="11847.91">5249 6900 0,'0'0'0,"0"-21"0,0 0 15,0 0-15,21 21 0,1 0 16,-22 21-16,21-21 16,-21 21-16,21 0 0,-21 1 15,21 20-15,-21-21 0,21 0 0,-21 0 16,0 22-16,21-22 0,-21 21 0,22-21 15,-22 1-15,0-1 0,0 0 16,0 0-16,0 0 0,0 0 0,21-21 16,0 0-1,0 0 1,0-21-16,0 0 0,1 0 0</inkml:trace>
  <inkml:trace contextRef="#ctx0" brushRef="#br0" timeOffset="12080.78">6096 6795 0,'0'-22'0,"0"44"0,-21-44 16,0 22-16,-1 22 15,1-1-15,-21 0 0,0 0 0,-1 0 16,1 0-16,0 22 16,-1-22-16,1 0 0,21 21 0,-22-20 15,22-1-15,-21 0 0,21 0 0,0 21 16,21-20-16,0-1 15,21-21 1,0 0-16,0 0 0,21-21 16,-20-1-16,20 1 0,0 21 15,-21-21-15,22 0 0</inkml:trace>
  <inkml:trace contextRef="#ctx0" brushRef="#br0" timeOffset="12303.48">6096 6816 0,'0'-21'0,"0"42"0,21-42 16,-21 42 15,0 0-31,0 0 0,0 21 0,-21-20 16,21 20-16,-21-21 0,21 21 0,-21 1 15,-1-1-15,22-21 0,-21 22 16,0-1-16,21 0 0,-21 1 0,21-22 16,-21 21-16,0-21 0,21 0 0,0 1 15,0-1-15,0 0 0,0 0 16,21-21-1,0 0-15,21-21 0,-21 0 16,22 0-16,-22-1 0</inkml:trace>
  <inkml:trace contextRef="#ctx0" brushRef="#br0" timeOffset="12711.84">6456 6964 0,'0'-21'0,"0"42"0,0-63 0,0 20 0,0 1 16,0 0-16,21 21 15,0-21-15,0 21 16,0 0-16,22 0 0,-22 0 16,0 21-16,21-21 0,-20 21 0,20 0 15,0 1-15,-21-1 0,1 0 16,-1 0-16,0 21 0,-21-20 16,0-1-16,0 21 0,0-21 0,-42 22 15,20-1-15,-20-21 0,0 21 16,-1-20-16,1-1 0,-21 21 0,20-21 15,-20 0-15,20 1 0,1-1 0,0-21 16,-1 21-16,22 0 0,0-21 16,0 0-16,21 21 0,21-21 15,0 0-15,0 0 16,22 0-16,-1 0 0,0 0 16,22 0-16,-22 0 0,22 0 0,-22 0 15,22-21-15,-22 21 0,0 0 0,1 0 16,-1-21-16,0 21 0,1-21 15,-22 21-15,0 0 0,0 0 16,0-21-16,0 21 0,-21-22 16,0 1-1,0 0-15,0 0 16</inkml:trace>
  <inkml:trace contextRef="#ctx0" brushRef="#br0" timeOffset="13947.89">9102 6604 0,'0'0'0,"0"-21"15,21 21-15,0-21 0,-21 0 16,0-1-16,0 1 16,0 0-16,-21 21 0,0 0 15,-22 0-15,22 0 0,-21 0 16,-1 0-16,1 0 0,0 0 15,-1 0-15,1 21 0,0 0 16,21-21-16,-22 22 0,1-1 0,21 0 16,0 0-16,-1 0 0,1 0 0,21 22 15,0-22-15,0 0 0,0 0 16,21 0-16,22 1 0,-22 20 0,21-21 16,-21 0-16,22 22 0,-1-22 15,0 21-15,22-21 0,-22 22 0,-21-22 16,22 21-16,-22-21 0,0 22 0,0 20 15,-21-42-15,0 0 16,-21 22-16,0-22 0,-21 0 0,-1 0 16,1 0-16,-22 1 0,1-22 15,-1 0-15,1 0 0,21 0 16,-22 0-16,1 0 0,20 0 0,1-22 16,0 1-16,20 0 0,-20-21 0,21 21 15,0-22-15,0 1 0,21 21 16,0-22-16,0 22 0,0-21 0,0 21 15,0-22-15,42 1 0,-21 21 16,21 0-16,1 0 0,-22-1 16,42 1-16,-20 0 0,-1 0 0,22 21 15</inkml:trace>
  <inkml:trace contextRef="#ctx0" brushRef="#br0" timeOffset="14332.39">9207 7112 0,'0'0'16,"0"21"-16,0 0 0,22-21 0,-22 22 16,21-22-16,0 0 15,0 0-15,0-22 0,0 1 16,22 21-16,-22-21 0,0 0 16,0 0-16,22 0 0,-22-1 0,0 1 15,21 0-15,-21 0 0,-21 0 0,22 0 16,-22-1-16,0 1 0,0 0 15,0 0-15,-22 0 0,1 21 16,0 0-16,0 0 0,0 0 0,-22 0 16,1 21-16,21-21 0,-21 21 15,20 0-15,-20 22 0,21-22 0,0 0 16,0 0-16,-1 21 0,1 22 16,21-43-16,0 21 0,0-20 15,0-1-15,21 0 0,1 0 0,-1 0 16,0 0-16,0 1 0,21-22 0,-20 0 15,20 0-15,0 0 0,1 0 16,-1 0-16,0 0 0,1-22 0,20 1 16,-21 0-16,22 0 0,-1 0 15,-20-22-15,20 22 0,-20-21 0</inkml:trace>
  <inkml:trace contextRef="#ctx0" brushRef="#br0" timeOffset="14576.47">10245 6414 0,'0'0'15,"0"-22"-15,0 1 0,0-21 0,-22 63 16,22 0 0,-21 0-16,0 22 0,21-1 0,-21 0 15,0 22-15,21-1 0,-21 1 16,-1-22-16,1 22 0,0-1 0,0-20 16,0 20-16,0-21 0,21 1 15,-22-1-15,1 0 0,0 1 0,21-1 16,-21 0-16,21-20 0,0-1 0,0 0 15,0 0-15,21-21 16,0 0-16,0 0 0,1-21 16,-1 0-16,0 0 0,21-1 0,-21 1 15</inkml:trace>
  <inkml:trace contextRef="#ctx0" brushRef="#br0" timeOffset="15388.11">10372 7049 0,'0'21'0,"0"0"16,21-21 15,0 0-31,0 0 0,0 0 0,0 0 16,1-21-16,-1 21 0,0-21 0,21-1 16,-21 22-16,1-21 0,-1 0 15,0 0-15,0 0 0,0 0 0,-21-22 16,21 22-16,-21 0 0,0 0 15,-21 21-15,0 0 16,0 0-16,-21 0 0,20 21 0,1 0 16,-21 0-16,21 0 0,-22 1 15,-20 41-15,42-21 0,0-20 16,21-1-16,-22 21 0,22-21 16,0 0-16,0 1 0,0 20 0,0-21 15,0 0-15,22-21 0,-22 21 16,21 1-16,42-22 0,-42 21 15,22-21-15,-1 0 0,-21 0 0,22 0 16,-1 0-16,64-43 16,-64 43-16,0-21 0,1 0 0,-1-21 15,0 21-15,1-1 0,-22-20 16,21 21-16,-21-21 0,1 20 0,-1 1 16,0-21-16,-21 21 0,0 0 15,0-1-15,-21 44 31,0-22-31,21 21 16,-22 0-16,1 21 0,21-21 0,0 1 16,0 20-16,-21 0 0,0-21 0,21 22 15,-21-1-15,21-21 0,0 22 16,-21-22-16,21 0 0,-22 0 0,22 0 16,-21 0-16,21 1 0,0-1 15,0-42 1,0-1-1,0 1-15,0 0 0,0 0 16,21-21-16,1 20 0,-1-20 16,21 0-16,-21-1 0,22 1 0,-1 0 15,0-1-15,1 1 0,-1 21 0,0-21 16,1 20-16,-1 1 0,0 0 16,-21 21-16,22 0 0,-22 0 0,21 0 15,-21 0-15,1 21 0,-22 0 0,21 1 16,-21 20-16,0-21 0,21 21 15,-21-20-15,0 20 0,0 0 0,0-21 16,0 22-16,0-22 0,0 21 0,-21-21 16,21 1-16,-21-1 0,-1 0 15,22 0-15,0 0 16,0-42 15,22 0-31,-1 0 0,0 0 0,0-1 16,21 1-16</inkml:trace>
  <inkml:trace contextRef="#ctx0" brushRef="#br0" timeOffset="15596.01">12023 6985 0,'0'0'0,"21"-21"0,0 0 0,-21 42 31,0 0-31,0 0 16,0 0-16,0 1 0,-21 20 15,0-21-15,-1 0 0,22 0 16,-21 1-16,21-1 0,0 21 15,-21-42-15,21 21 0,-21 0 0,21 1 16,0-1-16,0-42 31,21-1-15,0 1-16,0 0 0</inkml:trace>
  <inkml:trace contextRef="#ctx0" brushRef="#br0" timeOffset="15764.22">12107 6795 0,'0'0'0,"0"-43"0,0 1 0,0 21 16,0 0-16,0-1 0,0 1 16,0 0-16,0 0 15,0 42 17,0 0-32,0 0 0,21 1 15,-21-1-15,22-21 0,-1 21 16,-21 0-16</inkml:trace>
  <inkml:trace contextRef="#ctx0" brushRef="#br0" timeOffset="16152.26">12467 6837 0,'0'0'0,"-21"21"31,0 0-31,0 0 0,21 1 16,-22 20-16,1-21 0,21 0 0,-21 0 15,0 22-15,21-22 0,0 21 16,0-21-16,-21 43 16,21-22-16,0-21 0,0 1 0,0-1 15,21 0-15,0 0 0,21 0 16,-20-21-16,-1 0 0,21 0 16,-21 0-16,22 0 0,-22-21 0,0 0 15,21 21-15,-21-42 0,1 20 16,20 1-16,-21 0 0,0-21 0,0-1 15,-21 22-15,22-21 0,-22 0 0,21 20 16,-21-20-16,0 21 0,0 0 16,0 0-16,0-1 0,0 1 0,-21 21 47,21 21-47,0 1 0,0-1 15,0 0-15,0 0 16,21 0-16,0-21 15</inkml:trace>
  <inkml:trace contextRef="#ctx0" brushRef="#br0" timeOffset="16772">13060 7027 0,'0'-21'16,"0"-21"0,0 63 15,0 0-31,-21 0 15,21 1-15,0-1 0,0 0 16,0 0-16,-22 0 0,22 22 16,0-22-16,0 0 15,0 0-15,-21 0 0,21 0 16,-21-21 0,21-21-1,0 0-15,0 0 0,0 0 16,0 0-16,0-1 0,0 1 15,21 0-15,0-21 0,1 21 0,-1-1 16,0-20-16,0 21 0,21 0 0,-20 0 16,20-1-16,-21 1 15,21 0-15,1 21 0,-22 0 0,21 0 16,-21 0-16,1 21 0,-1 0 0,0 1 16,0-1-16,0 0 0,-21 42 15,0-41-15,0 20 0,0-21 16,0 0-16,0 0 0,0 1 0,0-1 15,0 0-15,0 0 0,-21-21 16,0 0-16,21 21 0,-21-21 0,0 0 16,-1 0-1,22-21-15,-21 21 0,21-21 0,0 0 16,0 0-16,0-1 0,0 1 0,21 0 16,22 0-16,-22 0 0,21-22 15,1 22-15,-1 0 0,0-21 0,1 21 16,-1-22-16,21 22 0,-20 0 15,-1 0-15,0 21 0,1 0 0,-1 0 16,0 0-16,1 21 0,-22 0 16,0 0-16,0 0 0,-21 22 0,0-22 15,0 21-15,0-21 0,-42 22 16,21-1-16,0-21 0,-1 22 0,-20-1 16,21-21-16,0 0 0,-43 22 15,43-22-15</inkml:trace>
  <inkml:trace contextRef="#ctx0" brushRef="#br0" timeOffset="17452.18">15684 6731 0,'0'0'16,"-21"0"-16,0 0 0,0-21 0,0 21 0,-22-42 15,22 20-15,0 1 0,21 0 16,0 0-16,0 0 0,0 0 16,0-22-16,21 22 0,0-21 0,22 21 15,-22-1-15,21-20 0,1 21 16,-1 0-16,0 21 0,1-21 0,-1 21 16,21 0-16,-20 0 0,-1 0 15,-21 21-15,0 0 0,-21 0 16,0 21-16,0-20 0,0 20 15,-21 0-15,0 1 0,0-1 0,-21 0 16,-1 1-16,1-1 0,-22-21 16,22 21-16,-21 1 0,20-1 0,1-21 15,0 22-15,-1-22 0,22 21 0,0-21 16,21 0-16,0 1 0,0-1 16,0 0-16,21 0 0,0 0 0,22-21 15,-1 21-15,0-21 0,1 0 16,-1 0-16,21 0 0,-20 0 0,-1 0 15,0-21-15,1 21 0,-1-21 0,-21 0 16,22 0-16,-22 0 0,0-1 16,0 1-16,-21 0 0,0-21 0,0 21 15,0-22-15,-21 1 0,0 21 16,0-22-16,-22 22 0,1 0 16,21 0-16,-22 0 0,1 21 0,0 0 15,-1 0-15,1 0 0,0 0 0,21 0 16,-22 21-16,22 0 0,0 0 15,0 0-15,21 1 0,0-1 0,0 0 16,0 0-16,0 0 0,21-21 0,0 21 16,0 1-16,22-22 0,-22 0 15,21 0-15</inkml:trace>
  <inkml:trace contextRef="#ctx0" brushRef="#br0" timeOffset="18619.5">16891 6583 0,'0'0'0,"21"-42"0,-21-1 0,0 1 16,0 21-16,0 0 0,0-1 0,0 1 15,0 0-15,-21 21 0,0 0 16,0 0-16,-22 21 0,22 0 16,-21 22-16,21-1 0,-22 0 0,1 1 15,21 20-15,-22-20 0,22 20 16,-21-21-16,21 1 0,0-1 15,-1 0-15,22 1 0,0-1 0,0-21 16,0 0-16,0 22 0,22-22 16,-1 0-16,21 0 0,-21 0 15,22 1-15,-1-22 0,0 0 0,1 0 0,-1 0 16,0 0-16,1 0 0,-1 0 16,0-22-16,1 1 0,-1 0 0,0 0 15,1 0-15,-1-22 0,0 22 0,1-21 16,-1 0-16,-21-1 0,21-20 15,1-1-15,-1 1 0,0-1 0,1 1 16,-1-1-16,-21 1 0,0-1 16,1 22-16,-1 0 0,0-1 0,-21 22 15,0 0-15,0 0 0,0 0 16,0-1-16,-21 22 0,0 0 16,-1 0-16,1 0 0,-21 22 0,21 20 15,0-21-15,-1 21 0,-20 22 0,21-22 16,0 85-16,0-63 15,21-1-15,-22 1 0,22-1 0,0-20 16,0 20-16,0-21 0,0 1 16,22-1-16,-1 0 0,0 1 0,0-22 15,0 21-15,22-21 0,-22 1 16,21-1-16,0 0 0,-20 0 0,20-21 16,0 0-16,1 0 0,-1 0 15,0-21-15,1 0 0,-22 0 0,21-1 16,0 1-16,-20-21 0,20 0 15,-21-1-15,0 1 0,22 0 0,-22-22 16,21 1-16,-21-1 0,0-21 0,1 22 16,20-1-16,-21 1 0,0-43 15,0 85-15,-21-21 0,22 20 16,-22 1-16,0 42 16,-22 1-1,1 20-15,21-21 0,-21 43 16,0-22-16,0 21 0,0-20 15,-1 20-15,1 1 0,0-22 0,0 22 16,0-22-16,0 0 0,-1 1 0,22-1 16,-21-21-16,21 21 0,-21-20 15,21-1-15,-21 0 0,21 0 0,0 0 16,0-42 15,0 0-31,0 0 0,21 0 16,0-1-16,0 1 0,1-21 15,-1 21-15,0-22 0,21 1 0,1 21 16,-1-21-16,0 20 0,1 1 0,-1 0 16,0 0-16,1 0 15,-22 0-15,21 21 0,-21 0 0,0 0 16,1 0-16,-1 0 0,-21 21 31,-21-21-31,-1 0 0,-20 21 16,21-21-16,-21 21 0,-1-21 15,1 0-15,0 0 0,-1 0 0,22 0 16,-21 0-16,21 21 0,-1-21 16,1 0-16,21 21 15,0 1-15,0-1 0,0 0 0,0 0 16,0 0-16,0 22 16,21-22-16,1 0 0,-1 0 15,0 21-15,0-20 0,0-1 0,22 21 16,-22-21-16,21 22 0,-21-22 15,22 0-15,-22 0 0,21 0 0,-21 0 16,0 1-16,1-1 0,-1-21 0,0 0 16,0 0-16,0 0 15,0 0-15,1 0 16,-22-21-16,0-1 0,0 1 0,0 0 16,0 0-16,-22 0 0,1 0 15</inkml:trace>
  <inkml:trace contextRef="#ctx0" brushRef="#br0" timeOffset="19536.04">5842 5736 0,'0'0'15,"0"21"-15,0 1 0,0-1 16,0 0-1,0 0-15,21-21 16,0 21-16,0-21 16,22 0-16,-22 0 0,21 0 0,1 21 15,-1-21-15,0 0 0,22 0 0,-22 0 16,43 0-16,-22 0 0,22 0 16,0 0-16,20 0 0,1 0 0,21 0 15,0 0-15,21 0 0,1 0 16,20 0-16,21-21 0,1 21 0,-1 0 15,22 0-15,21 0 0,0-21 0,21 21 16,0 0-16,21 0 0,-21-21 16,21 21-16,21 0 0,-20 0 0,-1-21 15,0 21-15,21 0 0,-21 0 16,1 0-16,-1 0 0,-21 0 16,21 0-16,-42 0 0,21 0 0,-43 0 15,22 0-15,-21 0 0,-22 0 16,-20 0-16,-1 0 0,-21 0 0,0 0 15,-42 0-15,21 0 0,-42 0 16,0 0-16,-1 0 0,-20 0 0,-22 0 16,0 0-16,-20 0 0,-1 0 15,-21 21 17,-21-21-17,-1 0-15,1 0 0,-21 0 16,21 0-16,0 0 0,-22 0 0,22 0 15,0 0-15,0 0 0</inkml:trace>
  <inkml:trace contextRef="#ctx0" brushRef="#br0" timeOffset="19655.84">15388 5884 0,'21'0'16,"-42"0"-16,63 0 0,-42 22 0,22-22 0,-1 0 15,0 0-15,0 0 16,0 0-16,0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2:51:32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4572 0,'0'0'0,"21"-21"15,0 21-15,-21-21 0,0 0 0,0-1 16,22 22-16,-22-21 0,0 0 16,0 0-16,0 0 0,0 42 47,0 0-47,0 0 0,-22 0 15,1 22-15,21-22 0,-21 21 0,21 22 16,0-22-16,0 22 0,-21-1 15,21 1-15,-21-1 0,21 1 0,0-22 16,0 21-16,0-20 0,0-1 16,-21-21-16,21 22 0,0-22 0,0 0 15,0-42 17,0 0-32,0-1 0,0 1 15,0-21-15,0 0 0,0-1 0</inkml:trace>
  <inkml:trace contextRef="#ctx0" brushRef="#br0" timeOffset="254.51">910 4445 0,'0'0'16,"21"0"0,0 21-1,1 0-15,-1 1 0,0 20 16,0 0-16,0 1 0,0-1 15,1 0-15,-1 22 0,0-1 16,0-20-16,0-1 0,0 0 0,22 43 16,-22-43-16,0-21 15,-21 1-15,21-1 0,0-21 0,-21 21 16,22-21-16,-1 0 16,-21-21-16,21 0 0,-21-1 15,0 1-15,0 0 0,21-21 16</inkml:trace>
  <inkml:trace contextRef="#ctx0" brushRef="#br0" timeOffset="511.32">1609 4360 0,'0'-21'0,"0"0"16,0 0-16,0 42 15,0 0 1,0 0-16,-22 22 0,1-1 0,0 0 15,0 1-15,0-1 0,0 22 16,-1-1-16,-20-21 0,21 22 0,0-22 16,21 22-16,-21 20 15,-1-41-15,22-22 0,0 0 0,0 0 16,0 0-16,0 1 0,22-22 16,-1 0-16,0 0 15,0-22-15,-21 1 0,21 0 16,0 0-16,22-21 0</inkml:trace>
  <inkml:trace contextRef="#ctx0" brushRef="#br0" timeOffset="906.97">1884 4657 0,'0'0'0,"0"-21"16,-21 42 15,-1 0-31,22 0 16,-21 0-16,0 22 0,0-1 15,0 0-15,21 1 0,0-1 16,-21 0-16,21 1 0,0-1 0,0 0 16,0 1-16,0-22 0,0 0 15,0 0-15,21 0 0,0 0 0,0-21 16,0 0-16,0 0 0,1 0 16,20-21-16,-21 0 0,21 0 0,-20 0 15,-1 0-15,0-22 0,21 1 16,-21 0-16,-21-1 0,22-20 0,-22 20 15,0-62-15,0 83 16,0-20-16,0 0 0,-22 21 0,22-1 16,-21 22-16,0 0 0,0 0 15,0 0-15,0 0 0,-22 0 16,22 22-16,-21-1 0,21 0 0,-1 0 16,1 0-16,0 0 0,21 1 15,-21-1-15,21 0 0,0 0 16,0 0-16,21-21 15,0 0-15,0 0 0,1-21 0</inkml:trace>
  <inkml:trace contextRef="#ctx0" brushRef="#br0" timeOffset="1182.35">2603 4403 0,'-21'0'31,"0"21"-31,0 0 0,21 0 16,0 22-16,-21-22 0,0 21 15,-1 0-15,22 1 0,-21-1 0,0 0 16,0 1-16,21 20 0,-21-20 16,21-1-16,-21 0 0,21-21 0,0 22 15,0-22-15,0 0 0,0 0 16,21-21-1,0 0-15,0 0 0,0-21 16,-21 0-16,21 0 0,-21 0 16,22-1-16,-22 1 0</inkml:trace>
  <inkml:trace contextRef="#ctx0" brushRef="#br0" timeOffset="1355.4">2286 4826 0,'-21'0'0,"42"0"0,-21 0 31,42 0-31,-21 0 16,22 0-16,-1 0 0,0 0 15,43-42-15,-43 42 16,22-21-16,-22-1 0,1 1 0,-1 21 16,0-21-16</inkml:trace>
  <inkml:trace contextRef="#ctx0" brushRef="#br0" timeOffset="1739.43">2984 4763 0,'0'0'15,"0"21"-15,-21-21 0,21 21 0,-21 0 16,21 0-16,21-21 16,0 0-1,1 0-15,-1 0 0,0-21 16,0 21-16,21-21 0,-20 0 0,-1 0 15,21-1-15,-21 1 0,22 0 16,-22 0-16,21 0 0,-21 0 0,0-1 16,-21 1-16,0 0 0,22 0 15,-22 0-15,-22 21 16,1 0-16,0 0 0,0 0 0,0 0 16,-22 21-16,1 0 0,21 0 15,-21 0-15,20 22 0,-20-22 16,21 21-16,0 1 0,0-22 15,-1 21-15,22 0 0,0-20 0,0 20 16,0-21-16,0 0 0,0 0 0,22 1 16,-1-1-16,0-21 0,0 0 15,0 0-15,22 0 0,-1 0 0,-21 0 16,43 0-16,-22-21 0,0-1 16,1 1-16,20 0 0,-21 0 0,1 0 15</inkml:trace>
  <inkml:trace contextRef="#ctx0" brushRef="#br0" timeOffset="2323.41">4127 4657 0,'0'0'0,"-21"21"0,0-21 15,42 0 1,0 0 0,1 0-16,168 0 15,-126 0-15,-1 0 16,22 0-16,-22 0 0,1 0 0,20 0 16,-20 0-16,-1 0 0,-20 0 15,20 0-15,1-21 0,-22 21 16,0 0-16,1 0 0,-1-21 0,-21 21 15,0 0-15,1 0 0,-1-22 16,-21 1-16,0 0 16,-21 21-16,-1-21 15,1 21-15,-21 0 0,21 0 16,-22 0-16,1 0 0,0 0 0,21 0 16,-22 0-16,22 0 0,0 0 0,42-21 46,0 21-46,0 0 0,1 0 16,-1 0-16,0 0 0,21 0 16,-21 0-16,1 0 0,-1 0 0,0 0 15,0 0-15,0 0 0,0 0 16,-21 21-16,0 0 0,0 0 16,0 0-16,0 22 0,-21-22 0,0 0 15,0 21-15,-21 1 0,20-1 16,-20-21-16,0 22 0,-1-1 0,1 0 15,0 1-15,-1-22 0,22 21 0,0-21 16,0 0-16,0 1 0,21-1 16</inkml:trace>
  <inkml:trace contextRef="#ctx0" brushRef="#br0" timeOffset="3435.3">6921 4572 0,'0'21'0,"0"0"32,22-21-1,-1 0-31,0 0 0,0 0 16,0 0-16,0 0 0,-21-21 15,0 0 1,0 0-16,-21 21 47,0 0-47,0 0 15,21 21-15,0 0 0,0 0 16,-21-21-16,21 22 16,0-1-1,21-21-15,0 0 16,0 0-16,0 0 0,1 0 15,-1-21 1,-21-1-16,0 1 16,0 0-16,-21 21 31,-1 0-31,1 0 0,0 0 0,0 0 16,0 0-16,21 21 0,0 0 15,0 1 1,0-1-16,21-21 31,0 0-31,0 0 16,0-21-16</inkml:trace>
  <inkml:trace contextRef="#ctx0" brushRef="#br0" timeOffset="3891.38">7493 4530 0,'-21'0'15,"42"0"-15,-42 21 0,0-21 0,-1 0 0,22 21 16,-21-21-16,21 21 16,21-21-1,1 0-15,-1 0 16,0 0-16,0 0 15,21 0-15,-20-21 0,20 0 0,-21 21 16,21-21-16,-20 0 0,-1 21 0,21-22 16,-21 1-16,-21 0 0,21 0 15,-21 0-15,0 0 16,-21 21-16,0 0 16,-21 0-16,21 0 0,-1 0 0,-20 0 15,0 21-15,21 0 0,-22-21 16,22 21-16,0 0 0,0 0 0,0 22 15,-1-22-15,1 0 0,21 21 0,0-20 16,0 20-16,0-21 0,0 21 16,0-20-16,0 20 0,0-21 15,0 0-15,0 0 0,21 1 16,1-1-16,20-21 0,-21 0 0,0 0 16,22 0-16,20 0 0,-21 0 15,1-21-15,-1-1 0,-21 1 16,22 0-16,-1 0 0,0 0 0</inkml:trace>
  <inkml:trace contextRef="#ctx0" brushRef="#br0" timeOffset="4139.12">8191 4403 0,'0'0'0,"22"21"47,-1 0-47,0 0 15,0 0-15,-21 1 0,21-1 0,0 0 16,1 0-16,-22 0 0,21 0 16,0 1-16,-21-1 0,21 0 0,-21 0 15,21 0-15,-21 0 0,21-21 0,-21 22 16,0-1-16,0 0 16,0-42 15,22 0-31</inkml:trace>
  <inkml:trace contextRef="#ctx0" brushRef="#br0" timeOffset="4379.39">8615 4382 0,'-64'0'15,"43"21"1,-21 0-16,21 0 0,-1 0 15,-20 0-15,21 22 0,-21-22 0,-1 21 16,22 1-16,-21-1 0,-1-21 16,22 21-16,-21 1 0,21-1 15,0-21-15,-1 22 0,22-22 0,0 0 16,0 0-16,0 0 0,22-21 16,-1 0-1,0-21-15,0 0 0,21 0 0,-20 0 16</inkml:trace>
  <inkml:trace contextRef="#ctx0" brushRef="#br0" timeOffset="4799.35">8869 4572 0,'0'0'0,"-21"21"0,-1-21 0,22 21 16,-21-21-16,0 0 0,21 22 15,21-22 1,0 0-16,1 0 0,-1 0 16,0 0-16,21 0 0,-21-22 15,22 1-15,-22 0 0,21 21 0,-21-21 16,22 0-16,-22 0 0,0-1 0,0 1 16,-21 0-16,0 0 15,0 0-15,-21 21 16,0 0-16,0 0 15,0 0-15,-22 21 0,1 0 16,21-21-16,-22 42 0,1-20 0,21-1 16,-21 0-16,20 21 0,1-21 15,0 22-15,0-22 0,21 21 0,0-21 16,0 1-16,0 20 0,0-21 0,21 0 16,0 0-16,0-21 0,22 0 15,-22 0-15,21 0 0,1 0 0,-22 0 16,21-21-16,0 21 0,1-21 0,-22 0 15,21 0-15,-21 0 0,1-1 16,-1 1-16,0 0 0,-21 0 0</inkml:trace>
  <inkml:trace contextRef="#ctx0" brushRef="#br0" timeOffset="5515.19">10604 4826 0,'0'0'0,"0"21"31,0-42 141,22 0-156</inkml:trace>
  <inkml:trace contextRef="#ctx0" brushRef="#br0" timeOffset="7594.42">10668 4784 0,'-21'0'0,"21"-21"93,21-1-93,0 22 16,0-21-16,0 0 0,1 0 16,-1 0-16,0 0 15,0-22-15,21 22 0,-20 0 0,20-21 16,0-1-16,1 1 0,-1 0 0,0-1 16,1-20-16,-1 20 0,-21 1 15,21 21-15,-20-21 0,-22-1 16,0 22-16,-22 21 15,-20 0-15,21 0 0,-21 21 16,-1 0-16,1 1 0,0-1 16,-1 0-16,22 21 0,0-21 0,0 22 15,21-22-15,0 21 0,0-21 0,0 22 16,0-22-16,21 0 0,0 21 16,0-20-16,0-1 0,1 0 15,20 0-15,-21 21 0,0-20 0,0-1 16,1 0-16,-1 0 0,-21 0 15,0 0-15,0 1 0,0-1 16,-21-21-16,-1 21 16,1-21-16,0 0 0,0 0 0,-21 0 15,-22-42-15,43 42 0,-21-22 16,20 1-16,1 0 0,0 0 16,0 0-16,0 0 0,21-1 0,0 1 15,0 0-15,0 42 31,0 0-15,0 1-16,21-1 0,-21 0 16,21 0-16,0 21 0,-21-20 15,21-1-15,1 0 0,-22 0 0,21 0 16,0 0-16,0 1 0,0-22 16,22 0-16,-22 0 0,21 0 0,0 0 15,1 0-15,-22-22 0,21 1 0,1 0 16,-1-21-16,0 21 0,1-1 15,-1-20-15,-21 0 0,21 21 0,-20-22 16,-1 1-16,-21 21 0,21 0 0,-21-22 16,21 22-16,-21 0 0,0 0 15,0 42 17,0 0-17,-21 0-15,21 0 0,-21 1 0,21-1 16,0 21-16,-21-21 0,21 0 15,0 22-15,0-22 0,0 21 0,0-21 16,0 1-16,0-1 0,0 0 0,21 0 16,0 0-16,0 0 0,0-21 15,0 0-15,1 0 0,20 0 16,-21 0-16,21-21 0,1 0 0,-22 0 16,21 0-16,1 0 0,-22-1 15,21-20-15,-21 21 0,0 0 0,-21-22 16,0 1-16,0 21 0,0-21 15,0-1-15,-21 22 0,0-21 0,0 21 16,0-22-16,-22 22 0,1 21 0,0-21 16,21 21-16,-22 0 0,1 0 15,-22 21-15,22 0 0,0 0 16,21 1-16,-1 20 0,1-21 16,0 0-16,21 22 0,0-22 15,0 21-15,0-21 0,0 22 0,0-22 16,0 0-16,21 0 0,22 21 15,-22-20-15,21-22 0,-21 21 0,43 0 16,-22-21-16,22 0 0,-1 0 0,-21 0 16,22-21-16,-1 0 0,1 21 15,-1-22-15,-20 1 0,20-21 0,-20 21 16,-1 0-16,0-1 0,-21-20 0,22 21 16,-22-21-16,-21 20 0,0 1 15,21 0-15,-21 0 0,0 0 16,-21 42 15,0 0-31,21 0 0,0 0 16,-21 1-16,-1-1 15,22 21-15,-21 0 0,21 1 16,-21-22-16,21 0 0,-21 0 0,21 0 16,0 1-16,0-1 0,0 0 15,0 0-15,0-42 31,0 0-31,0 0 0,0-1 16,0 1-16,21 0 0,0 0 0,0-21 16,1 20-16,-1 1 0,0 0 15,0-21-15,0 21 0,22-22 16,-1 22-16,-21 21 0,0-21 16,0 21-16,1 0 0,-1 0 15,0 0-15,0 0 0,-21 21 16,0 0-16,0 0 15,0 1-15,0-1 0,0 0 0,0 0 16,0 0-16,0 22 0,0-22 0,0 0 16,0 0-16,21 0 0,-21 0 15,0 1-15,21-1 0,1-21 32,-22-21-17,21-1-15,0 1 0,0-21 16,-21 21-16,21 0 0,0-22 15,1 22-15,-1-21 0,21 21 16,-21-1-16,0 1 0,22-21 0,-22 21 16,0 21-16,0-21 0,0-1 15,1 22-15,-1 0 0,0 0 16,-21 22-16,21-1 16,-21 0-16,0 0 0,0 0 15,21 0-15,-21 22 0,0-22 0,0 0 16,0 21-16,21-20 0,1-1 0,-1 0 15,-21 21-15,21-21 0,0 1 16,0-1-16,0 0 0,1-21 16,-1 0-16,0 0 0,0 0 15,21 0-15,1-21 0,-1 21 16,0-21-16,-20-1 0,20-20 0,-21 21 16,21 0-16,-20-22 0,20 22 15,-21-21-15,0 21 0,0-22 16,1 22-16,-1 0 0,-21-64 15,0 64-15,0 0 16,-21 21-16,-1 0 0,1 0 16,0 0-16,0 0 0,0 21 15,0 0-15,-1 1 0,1 20 0,0-21 16,21 0-16,0 22 0,-21-22 0,21 21 16,0-21-16,0 0 15,0 1-15,0-1 0,0 0 0,21 0 16,0 0-16,0 0 0,1-21 15,20 0-15,-21 0 0,0 0 16,0 0-16,1 0 0,-1-21 0,0 21 16,0-21-16,-21 0 0,21 21 0,0-21 15,1 0-15,-22-1 0,21 1 16,0 0-16</inkml:trace>
  <inkml:trace contextRef="#ctx0" brushRef="#br0" timeOffset="9483.66">14499 4636 0,'0'0'0,"0"21"15,21-21 1,0 0-16,1 0 16,-1-21-16,0-1 0,0 22 15,-21-21-15,21 0 0,0 0 0,1 0 16,-1 0-16,0-22 0,0 1 15,-21 0-15,21-1 0,0-20 0,1 20 16,-1-20-16,0-1 0,0 1 0,-21 21 16,0-22-16,0 22 0,0 21 15,0-22-15,0 22 0,0 0 0,-21 21 32,0 0-32,0 21 15,21 21-15,-22-20 0,1 20 0,0 21 16,21-20-16,-21 20 0,0 1 0,21-22 15,-21 22-15,21-1 0,-22-21 16,22 1-16,-21-1 0,21 0 0,0 1 16,0-1-16,0-21 0,0 0 15,21 1-15,1-1 0,-1-21 0,0 0 16,0 0-16,21 0 0,-20 0 0,20 0 16,0 0-16,1-21 0,-1-1 15,0 1-15,1 0 0,-22 0 16,21-21-16,0-1 0,22-41 15,-43 41-15,0 1 0,0 21 16,1-22-16,-1 22 0,-21 0 0,0 0 16,0 42 15,-21 0-31,-1 22 0,1-22 0,0 0 16,0 21-16,21 1 0,0-22 15,-21 21-15,21-21 0,0 22 0,0-22 16,0 0-16,21 21 0,-21-21 0,21 1 15,21-1-15,-20-21 0,-1 21 16,21-21-16,0 0 0,1 0 0,-22 0 16,21 0-16,1 0 0,-1-21 15,0 0-15,-21-1 0,22 1 16,-22 0-16,0-21 0,21-1 0,-42 22 16,22-21-16,-1 0 0,-21-1 15,21 22-15,-21-21 0,0 21 0,0-1 16,-21 44 15,21-1-31,0 0 0,-21 21 16,-1-21-16,1 1 0,21 20 15,0-21-15,-21 21 0,21-20 0,-21 20 16,21-21-16,-21 0 0,21 22 16,0-22-16,0 0 0,0 0 15,0-42 16,0 0-31,21 21 0,-21-21 16,21-22-16,0 22 0,-21 0 0,21-21 16,1-1-16,-1 22 0,0-21 15,0-1-15,0 22 0,0 0 0,22-21 16,-22 21-16,0 21 0,0-22 0,0 22 16,1 0-16,-1 0 0,0 0 15,-21 22-15,21-1 0,-21 0 16,0 0-16,21 0 0,-21 22 15,0-22-15,0 0 0,0 21 16,0-21-16,0 1 0,0-1 0,0 0 16,0 0-16,0 0 0,0 0 15,0 1-15,0-1 16,21-21 0,1-21-16,-1-1 15,0 1-15,0 0 0,0 0 0,0 0 16,22-22-16,-22 22 0,21-21 0,-21 21 15,22-22-15,-1 22 0,-21-21 16,22 21-16,-22 0 0,0-1 0,0 1 16,0 21-16,0 0 15,-21-21-15,0 42 16,0 0-16,0 1 16,0-1-16,0 21 0,0-21 15,0 0-15,0 22 0,0-22 0,0 21 16,0-21-16,0 22 0,0-22 0,22 0 15,-1 0-15,0 0 0,-21 1 16,21-1-16,0 0 0,22-21 16,-22 0-16,0 0 0,0 0 15,0 0-15,22 0 0,-22 0 0,0-21 16,21 0-16,-21-1 0,22 1 0,-22 0 16,0 0-16,0-21 15,0-1-15,1 22 0,-1-21 0,-21 21 16,0-1-16,0-20 0,0 21 0,0 0 15,0 0-15,-21 21 16,-1-22-16,1 22 0,0 0 16,0 22-16,0-1 0,0-21 15,-1 21-15,22 21 0,-21-21 0,0 1 16,21-1-16,-21 21 0,21-21 16,0 0-16,0 22 0,0-22 0,0 0 15,0 0-15,42 43 16,-21-64-16,1 21 0,-1 0 0,0-21 15,21 0-15,22 0 16,-43 0-16,21 0 0,22 0 0,-22-21 16,0 21-16,22-21 0,-22 0 15,1-22-15,-1 22 0,0 0 0,1-21 16,-1-1-16,-21 1 0,21 0 0,-20-22 16,-1 22-16,0-1 0,-21 1 15,0 21-15,0-21 0,0 20 0,0 1 16,-21 21-16,0 0 15,-1 0-15,1 0 0,0 0 0,-21 21 16,21 1-16,21-1 16,-22 0-16,22 0 0,0 21 0,0-20 15,0 20-15,0 21 0,0-41 16,22-1-16,-1 21 0,0-21 16,-21 0-16,0 1 0,21-1 0,-21 0 15,21 0-15,-21 0 0,0 0 16,0 1-16,-21-22 15,0 0-15,0 0 0,0 0 16,-1 0-16,1 0 16,0 0-16,0-22 0,0 1 15,21 0-15,-21 0 16,21 0-16,-22 0 16,1-1-16,0 1 0,0 0 0</inkml:trace>
  <inkml:trace contextRef="#ctx0" brushRef="#br0" timeOffset="9702.42">16214 3641 0,'0'0'0,"-22"0"0,-41 0 31,42 0-31,0 0 31,21 21-15,-22-21-16,1 0 0,0 0 15,0 0-15,0 21 0</inkml:trace>
  <inkml:trace contextRef="#ctx0" brushRef="#br0" timeOffset="9915.7">14541 4022 0,'64'21'31,"-43"-21"-31,21-21 16,1 21-16,-1-21 0,22 21 0,-22 0 15,21-22-15,-20 22 0,-1 0 0,0 0 16,1 0-16,-22 0 15,-21 22 1</inkml:trace>
  <inkml:trace contextRef="#ctx0" brushRef="#br0" timeOffset="11444.39">1757 6689 0,'0'0'0,"0"21"0,-21 0 0,-1-21 16,1 21-16,21 0 15,-21 1-15,42-22 47,0-22-47,1 1 0,-1 0 16,0 0-16,21 0 0,-21 0 0,22-22 15,-22 1-15,0 0 0,0-1 16,0 1-16,1 21 0,-22-22 0,0 1 16,0 21-16,0 0 0,0 0 15,-22 21-15,1 0 16,0 0-16,0 0 0,-21 0 0,20 21 15,1 0-15,0 0 0,21 21 0,-21 1 16,21-22-16,0 42 16,0-20-16,0-1 0,0-21 0,0 22 15,0-1-15,0-21 0,21 0 16,0 0-16,0 1 0,-21-1 16,22-21-16,-1 0 0,0 0 0,21 0 15,-21 0-15,1-21 0,-1-1 16,0 1-16,0 0 0,0 0 0,22 0 15,-22 0-15,0-22 0,0 22 16,-21-21-16,21-1 0,0 1 0,1 21 16,-1-21-16,21-1 15,-21 22-15,22 0 0,-22 0 0,21 0 16,0-1-16,-20 22 0,20 0 16,0 0-16,-21 0 0,1 22 0,-1-1 15,0 0-15,0 0 0,-21 21 16,0 1-16,0-22 0,0 21 15,-21 1-15,0-1 0,0 0 0,-1 1 16,1-22-16,0 21 0,0-21 0,0 0 16,21 1-16,0-44 31,0 1-31,0-21 16,21 21-16,0 0 0,0-22 15,-21 1-15,21 0 0,1-1 16,-1 1-16,0 0 0,0-1 0,0 1 15,0 21-15,1 0 0,-1-1 16,-21 1-16,0 0 0,21 21 0,-21 21 31,0 0-31,0 1 0,-21-1 0,0 21 16,21 0-16,-22 1 0,1-1 16,21 0-16,0 1 0,0-1 0,0-21 15,0 22-15,0-1 0,0-21 16,0 0-16,0 22 0,21-43 15,1 21-15,-1 0 0,0-21 16,21 0-16,-21 0 0,43 0 16,-22-21-16,-21 0 0,22-1 0,-1 1 15,0-21-15,-20 21 0,62-64 16,-41 22-16,-22 20 0,21-20 16,-21 20-16,0 1 0,22-64 15,-22 64-15,0 0 0,0-1 16,-21 22-16,0 0 0,21-21 15,-21 63 1,0 0 0,-21 0-16,21 0 0,-21 22 15,0-1-15,0 0 0,21 1 16,-21-1-16,-1 21 0,1-20 0,21-1 16,0 0-16,0 1 0,0-1 15,-21-21-15,21 22 0,0-22 16,0 0-16,21-21 15,0-21 1,1 0-16,-22-1 0,21 1 16,0 0-16,0-21 0,-21 21 0,0-22 15</inkml:trace>
  <inkml:trace contextRef="#ctx0" brushRef="#br0" timeOffset="11615.31">3323 6308 0,'-21'0'15,"42"0"-15,-63 0 0,21 21 0,42-21 32,0 0-17,21 0-15,-21 0 0,22-21 16,-1 21-16,0-21 0,-20 21 0,20-22 16,-21 22-16,21-21 0,1 21 15</inkml:trace>
  <inkml:trace contextRef="#ctx0" brushRef="#br0" timeOffset="13956.14">3873 6414 0,'0'0'15,"-21"21"-15,0 0 0,21 0 0,0 0 16,-21-21-16,21 21 0,-21-21 16,42 0-1,0-21-15,0 0 16,22 0-16,-22 0 0,0 0 15,21-1-15,-21 1 0,22 0 16,-22 0-16,0 0 0,0 0 0,0 21 16,-21-22-16,0 1 0,-21 21 31,0 0-15,0 0-16,0 21 0,-22 1 0,22-1 15,0 0-15,0 21 0,0-21 16,0 22-16,-1-1 0,1 0 0,21-20 15,0 20-15,0 0 0,0-21 0,0 1 16,21-1-16,1 0 0,-1 0 16,0-21-16,0 0 0,21 0 0,-20 0 15,-1 0-15,21 0 0,-21 0 16,22-21-16,-22 0 0,21 0 0,0-1 16,-20-20-16,20 21 0,0-21 15,-21-1-15,1 22 0,20-21 16,-42-1-16,21 22 0,-21 0 0,21 0 15,-21 0-15,0 0 0,-21 42 47,21 0-47,-21 0 0,21 0 0,-21 22 16,21 20-16,0-42 16,0 22-16,-21-22 0,21 21 0,0-21 15,0 22-15,-22-22 0,22 0 0,0 0 16,0 0-16,0 0 15,0-42 17,0 0-32,22 0 15,-22 0-15,21-22 0,0 22 0,0-21 16,0 0-16,0-1 0,1 22 16,20-21-16,0-1 0,-21 22 0,22 0 15,-1 0-15,0 0 0,-20 0 16,20 21-16,-21 0 0,0 0 0,22 0 15,-22 21-15,-21 0 0,21 0 16,-21 0-16,0 0 16,0 22-16,0-22 0,0 21 0,0-21 15,0 1-15,0 20 0,0-21 16,-21 21-16,21-20 0,0-1 0,0 0 16,0 0-16,0 0 0,21-21 15,0 0-15,21 0 16,-20 0-16,-1 0 0,0 0 0,21-21 15,-21 0-15,22 0 0,-22 0 16,21-1-16,1 1 0,-22-21 0,21 0 16,-21-1-16,22 1 0,-22 21 15,-21-22-15,0 1 0,21 21 16,-21 0-16,0 0 0,0-1 0,-21 22 16,0 0-16,-1 0 15,1 0-15,0 22 0,0-1 16,0 0-16,0 0 0,-1 0 0,22 0 15,0 22-15,0-22 0,0 0 16,0 43-16,0-43 0,22 0 16,-1 0-16,0 0 0,0 0 15,0 1-15,0-1 0,1-21 0,-1 21 16,0-21-16,0 21 0,-42-21 31,0 0-31,0 0 16,21-21-16,-22 21 15,1-21-15,0 21 0,0-21 0,0 21 16,0 0-16,21-22 0,-22 22 16,1 0-1,21 22-15,0-1 16,21 0-16,1-21 16,-1 21-16,21-21 0,-21 0 15,0 0-15,22 0 0,-22 0 0,21 0 16,22 0-16,-22 0 0,0-21 15,22 21-15,-22-21 0,1 0 0,-1-1 16,0 1-16,1 0 0,-1 0 16,-21-21-16,0 20 0,0-20 15,1 0-15,20-22 0,-42 43 16,0-21-16,0 21 0,0-1 16,0 44 30,0-1-46,0 0 0,0 21 0,0-21 16,-21 1-16,21 20 0,0-21 16,0 21-16,0-20 0,0 41 15,0-42-15,0 0 0,21 1 0,0-1 16,0-21-16,0 0 0,1 0 16,-1 0-16,0 0 0,0 0 15,21 0-15,-20-21 0,20-1 0,-21 1 16,21 0-16,1 0 0,-1 0 15,-21 0-15,22-22 0,-1 1 0,-21 21 16,0-22-16,0 22 0,1 0 0,-1 0 16,-21 0-16,0 0 0,-21 21 31,-1 21-15,1 0-16,0 0 0,0 0 15,21 22-15,-21-22 0,21 0 0,-21 21 16,21-21-16,0 1 15,0-1-15,0 21 0,0-21 0,0 0 16,21-21-16,0 22 0,0-22 16,21 0-16,-20 0 0,62 0 15,-41 0-15,20 0 0,-21 0 0,22 0 16,-22-22-16,1 1 0,41-21 16,-41 0-16,-22 20 0,21-41 15,-42 21-15,21-1 0,-21 22 16,0-21-16,0 21 0,0-1 15,-21 1-15,0 0 0,0 0 0,-22 0 16,22 21-16,-21 0 0,0 0 16,-1 0-16,-20 0 0,20 0 15,1 21-15,0 0 0,-1 0 0,22 0 16,-21 1-16,21-1 0,21 0 16,0 21-16,0-21 0,0 22 0,0-22 15,0 21-15,21-21 0,21 1 16,-21-1-16,22 0 0,-1-21 0,0 21 15,1-21-15,-1 0 0,0 0 16,22 0-16,-22 0 0,1 0 0,-1-21 16,0 0-16,1 0 0,-1-1 15,0 1-15,1 0 0,-22-21 0,21-1 16,-21 22-16,0-21 0,22 0 16,-43 20-16,0 1 0,0-21 15,-21 63 16,-1 0-15,22 0-16,0 1 0,-21-1 0,0 0 16,21 21-16,-21-21 0,21 1 0,0 20 15,0-21-15,0 0 0,-21 22 16,21-22-16,0 0 0,0 0 0,-21 0 16,21 0-16,0-42 46,0 0-46,0 0 0,21 0 16,0-22-16,-21 22 0,21-21 0,0 21 16,0-22-16,1 22 0,-1-21 15,21 21-15,-21-22 0,22 22 0,-1 0 16,0 0-16,1 0 0,-1 0 16,0 21-16,-21 0 0,1 0 0,-1 0 15,0 0-15,-21 21 0,0 0 0,0 0 16,0 0-16,0 0 0,0 1 15,0 20-15,0-21 0,0 21 16,0 22-16,0-22 0,0-21 16,0 22-16,0-22 0,21 0 0,0 0 15,22 0-15,-22-21 16,0 0-16,0 0 0,21 0 16,-20 0-16,20-21 15,-21 0-15,21 0 0,-20 0 0,-1 0 16,0-1-16,0-20 0,0 21 0,0-21 15,1 20-15,-1-20 0,-21 21 0,21 0 16,-21 0-16,0-1 0,0 1 16,0 0-16,0 0 0,-42-21 15,-1 20-15,1 1 0,0 0 16</inkml:trace>
  <inkml:trace contextRef="#ctx0" brushRef="#br0" timeOffset="14174.39">6117 5906 0,'0'0'0,"-42"21"32,63-21 14,0 21-46,0-21 16,0 0-16,1 0 0</inkml:trace>
  <inkml:trace contextRef="#ctx0" brushRef="#br0" timeOffset="15299.47">10414 6223 0,'0'-21'15,"0"42"-15,0-63 0,0 21 0,0-1 32,-21 44-17,21-1-15,0 0 16,0 0-16,0 0 0,0 22 0,-21-1 16,21 0-16,-22 1 0,22-1 15,0 0-15,-21 1 0,0-22 0,0 21 16,21-21-16,0 22 0,0-22 15,-21 0-15,21-42 32,0 0-32,21-1 15,0 1-15,-21-21 0,21 21 0,0-22 16,1 1-16,-1 0 0,-21-1 0,21 1 16,0 21-16,-21 0 0,0-22 15,21 43-15,-21-21 0,21 0 0,1 21 31,-1 21-31,-21 0 0,0 1 16,0-1-16,21 0 0,-21 0 0,21 21 16,-21-20-16,0 20 0,21-21 15,0 21-15,1-20 0,-22-1 16,21 0-16,0 0 0,0 0 0,21-21 16,-20 0-16,20 0 0,-21 0 15,21 0-15,1 0 0,-1 0 16,0-21-16,1-21 0,-22 21 0,21-1 15,1-20-15,-1 0 0,-21 21 16,0-22-16,0 1 0,1 0 0,-22 20 16,0-20-16,0 21 0,21-21 0,-21 20 15,0 1-15,0 0 0,0 0 16,0 42 15,0 0-31,0 0 0,0 1 0,-21-1 16,21 21-16,0-21 0,0 22 15,0-1-15,0-21 0,0 21 0,0 1 16,0-1-16,0-21 0,0 22 0,0-22 16,21 0-16,-21 0 0,21-21 15,21 0-15,-21 0 0,1 0 16,20 0-16,-21 0 0,0-21 16,0 0-16,1 0 0,-1-1 0,0-20 15,0 0-15,0 21 0,0-22 16,1 1-16,-1 0 0,-21 20 15,21-20-15,-21 21 0,0 0 0,0 0 16,0-1-16,0 44 31,0-1-31,0 0 0,0 0 0,0 0 16,0 0-16,0 1 0,0 20 16,0-21-16,0 0 0,0 0 0,0 22 15,0-22-15,0 0 16,0 0-16,0-42 31,0 0-31,0 0 0</inkml:trace>
  <inkml:trace contextRef="#ctx0" brushRef="#br0" timeOffset="15666.99">11726 5927 0,'0'0'0,"-21"0"0,-85 63 31,85-63-31,21 21 0,-21 1 16,21-1-16,0 0 0,0 0 15,21-21 1,0 0-16,0 0 16,1 0-16,-1 0 0,21 0 0,-21 0 15,0-21-15,1 0 0,-1 21 16,21-43-16,-21 22 0,-21 0 15,0 0-15,0 0 0,0-22 16,0 22-16,0 0 0,-42 21 16,21 0-16,0 0 0,-1 0 15,1 21-15,-21 0 0,21-21 0,0 43 16,-1-22-16,1 0 0,0 21 16,21-20-16,0-1 0,0 0 0,0 21 15,0-21-15,0 1 0,0-1 16,0 0-16,21-21 0,0 0 15,1 0-15,-1 0 0,21 0 16,-21 0-16,0 0 0</inkml:trace>
  <inkml:trace contextRef="#ctx0" brushRef="#br0" timeOffset="16131.38">12234 5948 0,'21'-21'15,"-42"42"-15,42-63 0,-21 63 31,-21 0-15,0 0-16,21 0 0,0 22 0,-21-22 16,0 0-16,0 21 0,21-21 15,-22 22-15,22-1 0,-21-21 16,21 22-16,-21-1 0,21 0 0,0 1 16,0-1-16,0-21 0,0 0 15,0 0-15,21 1 0,0-1 0,1-21 16,-1 0-16,21 0 0,-21 0 15,0-21-15,22-1 0,-22 22 0,21-42 16,-21 21-16,22 0 0,-22-22 0,0 22 16,21-21-16,-20 0 0,-1-1 15,0 1-15,0 0 0,0 20 16,0-20-16,-21 0 0,0 21 0,22-22 16,-22 22-16,-22 42 31,22 0-31,-21 1 15,0 20-15,21-21 0,-21 21 0,0-20 16,21 20-16,-21-21 0,21 21 0,-22 1 16,22-22-16,0 21 0,0-21 15,0 43-15,0-43 0,0 0 16,0 0-16,22-21 16,-1 0-16,21 0 0,-21-21 15,0 0-15,22 0 0,-1 0 0,0 0 16</inkml:trace>
  <inkml:trace contextRef="#ctx0" brushRef="#br0" timeOffset="16979.56">13822 5736 0,'0'0'0,"-21"0"31,-1 0-31,22 21 0,-21 22 0,0-22 15,0 21-15,0 1 0,0-22 0,21 21 16,-22 0-16,1 1 0,21-1 16,0 0-16,0 1 0,0-1 15,0 0-15,0 1 0,0-1 0,0-21 16,0 22-16,0-22 0,0 0 16,0 0-16,0 0 0,0-42 31,0 0-16,0 0-15,0 0 0,0-1 0,0-20 16,0 21-16,0 0 0,0 0 16,21-22-16,1 22 0,-1 0 0,0 0 15,0 0-15,0-1 0,0 22 16,22-21-16,-22 21 0,21 0 16,-21 0-16,22 0 0,-22 0 0,21 0 15,-21 0-15,1 21 0,-22 1 16,0-1-16,21 0 0,-21 0 0,0 0 15,0 43-15,-21-43 0,-1 21 16,1-21-16,0 22 0,0-22 16,-21 0-16,20 0 0,1 0 0,0-21 15,0 22-15,0-22 0,0 0 0,-1 0 16,1 0-16,0 0 0,0-22 16,0 22-16,0-21 0,21 0 0,0 0 15,0-21-15,-22 20 0,22 1 16,0 0-16,0 0 0,0 0 15,22 21 1,-22 21 0,21 0-16,-21 0 15,21 0-15,0 22 0,-21-22 16,21 0-16,0 0 0,1 0 0,-1 1 16,0-1-16,21 0 0,1-21 0,-1 0 15,0 0-15,1 0 0,-1 0 16,21 0-16,-20 0 0,-1-21 0,22 0 15,-22-1-15,0-20 0,22 21 0,-22-21 16,0-1-16,1 22 16,20-64-16,-42 43 0,22 21 15,-43-21-15,21 20 0,-21 1 16,0 0-16,-21 21 16,0 0-16,-1 0 0,-20 21 15,21 0-15,0 1 0,0 20 16,-1-21-16,-20 21 0,42 1 0,-21-22 15,21 21-15,0 1 0,0-22 0,0 21 16,0-21-16,0 0 0,21 1 16,0-1-16,0-21 0,22 0 15,-22 0-15,0 0 0,0-21 16,0-1-16,22 1 0,-22-21 16,0 21-16,0 0 0</inkml:trace>
  <inkml:trace contextRef="#ctx0" brushRef="#br0" timeOffset="17914.68">15938 6308 0,'0'0'16,"-42"21"-16,21 0 0,-21 0 0,20 0 16,-20 1-16,21-1 0,0-21 0,21 21 15,0-42 1,0 0-16,0-1 15,21 1-15,0 0 0,0 0 0,0-21 16,22-1-16,-1 22 0,-21-21 16,22-1-16,-1-20 0,0 21 15,1-22-15,-22 1 0,21-1 0,-21 22 16,0-22-16,-21 22 0,0 0 16,0 20-16,0-20 0,-21 42 15,-21 0-15,21 0 0,0 21 16,-22 0-16,22 22 0,0-1 15,-21 0-15,20 1 0,1 20 16,0-20-16,0-1 0,0 21 0,0-20 16,-1-1-16,1 0 0,0 1 0,0-1 15,21 0-15,-21 1 0,21-1 0,-21 0 16,21-20-16,0 20 0,0 0 16,21-42 15,-21-21-31,21 0 0,0-21 0,0 20 15,22-20-15,-22 21 0,0-21 16,21-1-16,1 1 0,-22 21 16,0 0-16,0-1 0,0 22 15,0-21-15,1 21 0,-1 0 16,0 0-16,-21 21 16,0 1-16,0-1 15,21-21-15,-21 21 0,0 0 0,21 0 16,-21 0-16,21 22 15,-21-22-15,0 0 0,22 0 0,-1 0 16,0-21-16,0 22 0,0-22 0,0 0 16,1 0-16,20 0 0,-21 0 15,21 0-15,1 0 0,-22-22 0,21 1 16,-21 0-16,22 0 0,-22 0 0,21 0 16,-21-22-16,1 22 0,-1-21 15,-21 21-15,21-1 0,-21 1 16,0 0-1,0 42 1,0 0-16,-21-21 0,21 22 16,0-1-16,0 0 15,0 0-15,-21 0 0,21 0 0,0 1 16,0-1-16,0 0 0,0 0 0,0 0 16,0 0-16,21-21 15,0 0 1,-21-21-16,21 0 15,-21 0-15,21 0 0,-21 0 0,0-1 16,0 1-16</inkml:trace>
  <inkml:trace contextRef="#ctx0" brushRef="#br0" timeOffset="18079.09">16849 5906 0,'0'-22'0,"0"44"0,-22-44 15,1 22 1,21 22 15,0-1-31,0 0 16,0 0-16,21-21 15,1 21-15,-1-21 0</inkml:trace>
  <inkml:trace contextRef="#ctx0" brushRef="#br0" timeOffset="19871.2">17653 6138 0,'0'0'0,"21"0"16,0 0-16,-21-21 15,0 0-15,0 0 16,0 0-16,0 0 0,0-1 16,0 1-16,0 0 0,0 0 15,-21 21-15,0 0 0,0 0 16,-22 0-16,22 0 15,0 21-15,0 0 0,-21 0 0,20 1 16,-20-1-16,21 0 0,-21 0 16,20 21-16,-20-20 0,21-1 15,21 21-15,-21-21 0,21 0 0,0 1 16,0-1-16,0 0 0,0 0 16,21 0-16,-21 0 0,21-21 0,21 0 15,-20 0-15,41 0 0,-21-21 16,1 0-16,-22 0 15,21 21-15,-21-21 0,22-22 0,-22 22 0,0 0 16,21-21-16,-20-1 0,-1 1 16,0 0-16,-21-1 0,21 1 15,0-21-15,0 20 0,-21-20 0,22 20 16,-22 1-16,21 21 0,-21 0 0,0 0 16,0-1-16,0 44 15,0-1 1,-21 42-16,21-20 0,-22-22 15,1 63-15,21-41 16,0-1-16,-21 0 0,21 1 0,0-1 16,0 43-16,0-64 0,21 21 15,0-21-15,1 22 0,-1-22 16,63 21-16,-41-21 0,-1 1 16,0-22-16,22 0 0,-22 0 15,22 0-15,-1 0 0,-20-22 16,20 1-16,1 0 0,-1 0 0,1 0 15,-22 0-15,21-1 0,-41 1 16,20 0-16,-21-21 0,0 21 0,-21-1 16,0-20-16,0 21 0,0 0 0,0 0 15,-21-1-15,0 1 0,0 21 16,0 0-16,-1-21 0,-20 21 0,21 0 16,-21 0-16,-1 21 0,1-21 15,0 21-15,-1 1 0,1-1 0,-22 21 16,43-21-16,-21 0 0,42 22 15,-21-22-15,21 0 0,0 21 16,0-20-16,21-1 16,-21 0-16,42 0 0,-21 0 15,1-21-15,20 0 0,0 0 0,-21 0 16,22 0-16,-1-21 0,0 0 0,-20 21 16,20-21-16,-21 0 0,21-1 15,-20-20-15,-1 21 0,0-21 0,0 20 16,0-20-16,0 0 0,-21-22 15,0 22-15,22 0 0,-22-22 0,21 22 16,-21-1-16,0 1 0,0 0 16,0 21-16,0-1 0,0 1 0,-21 21 31,-1 21-31,1 1 0,0 20 16,0-21-16,21 21 0,-21-20 15,0 20-15,-1 0 0,22 1 16,0-1-16,-21 0 0,21 22 0,0-43 15,0 21-15,0 1 0,0-1 0,0-21 16,21 21-16,1-20 0,-1-1 16,-21 0-16,42 0 0,-21 0 0,0 0 15,1-21-15,20 0 0,-21 0 16,0 0-16,22-21 0,-1 0 0,-21 0 16,21 21-16,-20-21 0,20 0 0,-21-22 15,21 22-15,-20 0 16,20-21-16,-21 20 0,21-41 15,-42 42-15,0-22 0,0 22 16,0 0-16,0 0 0,-21 21 16,0 0-16,0 0 0,0 0 15,0 0-15,-1 21 0,1 0 16,0 0-16,0 1 0,0-1 0,0 0 16,21 21-16,0-21 0,0 1 15,0 20-15,0-21 0,0 0 0,0 22 16,0-22-16,21 0 0,0 0 0,21 0 15,-21 0-15,1 1 0,20-22 16,0 0-16,1 0 0,-1 0 16,0 0-16,22 0 0,-22-22 0,0 1 15,1 0-15,-1 0 0,0 0 16,-20 0-16,41-43 0,-42 22 16,0 21-16,1-22 0,-22 1 15,0 21-15,0 0 0,0-22 0,0 22 16,-22 21-1,1 0 1,0 21-16,0 0 0,21 1 0,-21-1 16,0 0-16,21 0 0,-22 21 15,22-20-15,0-1 0,0 0 0,0 0 16,0 0-16,0 22 0,-21-22 16,21 0-16,0 0 0,0 0 15,0 0-15,0-42 47,0 0-47,0 0 0,21 0 16,-21 0-16,22-22 0,-1 22 15,0 0-15,0-21 0,0 20 0,0-20 16,22 0-16,-22-1 0,21 22 16,-21-21-16,22 21 0,-1 0 0,0-1 15,-20 1-15,20 21 0,-21 0 0,0 0 16,0 0-16,-21 21 15,22 1-15,-22-1 0,0 21 16,0-21-16,0 22 0,0-22 0,0 21 16,0 0-16,0-20 0,0 20 15,-22-21-15,22 21 0,0-20 0,0-1 16,0 21-16,0-21 0,0 0 16,22-21-16,-1 22 0,0-22 0,0 0 15,0 0-15,0 0 0,1 0 0,-1 0 16,0 0-16,0-22 0,0 1 15,22 21-15,-22-21 0,0 0 0,0 0 16,0 0-16,0-1 0,-21 1 16,0 0-16,22 0 0,-22 0 15,0 0-15,-22-1 32,1 22-17,0 0-15</inkml:trace>
  <inkml:trace contextRef="#ctx0" brushRef="#br0" timeOffset="20046.41">20637 6287 0,'0'0'0,"-21"0"15,-63 0 1,62 0-1,1 0 1,0 0-16</inkml:trace>
  <inkml:trace contextRef="#ctx0" brushRef="#br0" timeOffset="23999.13">741 8467 0,'0'21'0,"-21"0"0,-1 0 16,1-21-1,21 21-15,0 1 16,0-44 15,0 1-15,21 0-16,1 21 0,-22-21 15,21-21-15,0 20 0,0 1 0,0-21 16,-21 0-16,21 20 0,-21-20 16,22 0-16,-22 21 0,0-22 0,0 22 15,0 0-15,0 0 0,0 0 16,0-1-16,-22 22 16,1 0-16,21 22 15,0-1-15,-21 0 0,21 21 0,0 1 16,0-1-16,0 21 0,0-20 15,0 20-15,0-20 0,21 20 16,-21-21-16,21 22 0,-21-22 0,22 22 16,-1-22-16,-21 0 0,0 1 15,0-22-15,21 21 0,-21-21 0,0 1 16,0-1-16,-21-42 31,0 21-15,-1-22-16,1 1 0,0 0 15,-21 0-15,21 0 0,-1 0 16,1-1-16,-21 1 0,21 0 0,0 21 16,21-21-16,-22 21 15,22 21 1,0 0 0,0 0-16,0 1 0,22-1 15,-1 0-15,-21 0 0,21-21 16,0 21-16,0-21 0,0 0 15,1 0-15,20 0 0,-21 0 0,21-21 16,1 0-16,-1 0 16,0 0-16,1-1 0,-1-20 0,22 21 15,-22 0-15,0-22 0,1 22 16,-1 0-16,-21 0 0,0 0 16,0 0-16,1-1 0,-22 1 0,0 0 15,21 21-15,-21-21 16,0 0-16,0 0 0,0-1 15,0 1 126,0 0-125,0 0-16,0 0 15,0 0 1,0-1-16,0 1 0,0 0 16,0 0-16,0 0 15,0 0-15,0-1 0,0 1 16,0 0-1,-21 21 17,-1 21-17,1 22-15,21-22 0,0 0 16,0 21-16,-21 1 0,21-1 0,-21 0 16,21 22-16,0-22 0,0 22 15,0-1-15,0 1 0,-21 20 16,21-20-16,-21 20 0,21-20 0,-22 21 15,22-22-15,0 22 0,-21-22 16,21 22-16,-21-22 0,21 22 16,0-21-16,0-1 0,0 1 15,0-22-15,0 21 0,0-20 0,0-1 16,0-21-16,0 0 0,0 1 16,0-1-16,21 0 0,0-21 0,1 0 15,-1 0 1,0-21-16,0 0 0,21-1 0,-20 1 15,-1-21-15,21 0 0,-21-1 16,22 1-16,-22 0 0,21-22 16,-21 22-16,0-1 0,-21-20 0,0 21 15,0-1-15,0-20 0,0-22 16,0 43-16,-42-1 0,21 1 16,0 21-16,-22-21 0,22 20 15,-21 1-15,0 0 0,20 0 16,-20 0-16,21 21 0,0 0 0,0-21 15,-1 21-15,1 0 0,0 0 16,21-22 78,0 1 203,21 21-297,0-21 0,1 21 15,-1-21-15,0 0 0,21 21 16,1-21-16,-1-1 0,0 1 16,1 0-16,-1 0 0,21 0 15,43-22-15,-42 1 0</inkml:trace>
  <inkml:trace contextRef="#ctx0" brushRef="#br0" timeOffset="24375.43">3154 8340 0,'0'-64'31,"0"43"-31,0 0 16,21 21 0,-21 21-1,0 0-15,0 0 0,0 1 0,0 20 16,0-21-16,0 21 0,0 1 15,0-22-15,0 21 0,0 1 0,-21-22 16,21 21-16,-21-21 0,21 22 16,0-22-16,0 0 0,0 0 15,0-42 17,0 0-32,0 0 0,0-22 15,0 22-15,0-21 0</inkml:trace>
  <inkml:trace contextRef="#ctx0" brushRef="#br0" timeOffset="24711.42">3133 7853 0,'-22'0'0,"44"0"0,-65 0 0,22 21 0,0 0 16,0 0-16,21 1 15,0 20-15,-21-21 0,21 0 0,0 22 16,0-22-16,0 0 0,0 0 0,21-21 15,0 0-15,0 0 16,0 0-16,0 0 0,1 0 0,20-21 16,-21 0-16,0 0 0,22-1 15,-22 1-15,0 0 0,0-21 0,-21 21 16,0-1-16,0 1 0,0 0 16,-21-21-16,0 21 0,0 21 0,-1-22 15,-20 1-15,21 21 0,0 0 16,0 0-16,-1 0 0,1 0 15,0 21-15,0 1 0,21-1 0,-21 0 16,21 21-16,0-21 0,0 22 16,0-22-16,0 0 0,21 21 0,0-20 15,0-1-15,22-21 16,-22 0-16</inkml:trace>
  <inkml:trace contextRef="#ctx0" brushRef="#br0" timeOffset="24963.42">3852 7811 0,'0'21'31,"0"21"-31,0-21 0,-21 22 16,0-1-16,0 0 0,0 22 16,21-22-16,-22 22 0,1-22 0,0 0 15,21 22-15,0-22 0,-21 0 0,21 1 16,0-1-16,0-21 0,0 0 15,0 22-15,0-22 16,21 0-16,0-21 0,0 0 0,1 0 16,-1 0-16,0 0 0,0-21 15,-21 0-15,21 0 0,-21-1 0,21 1 0,-21-21 16,0 21-16</inkml:trace>
  <inkml:trace contextRef="#ctx0" brushRef="#br0" timeOffset="25123.42">3641 8276 0,'0'21'16,"0"1"0,21-22-1,21 0-15,-21 0 16,22 0-16,-1-22 0,0 22 0,22-21 16,-1 0-16,-20 0 0,20 0 0,22 0 15,-22-1-15</inkml:trace>
  <inkml:trace contextRef="#ctx0" brushRef="#br0" timeOffset="25387.41">5736 8065 0,'0'0'0,"0"-43"31,-21 43-31,0 0 16,0 21-16,-1 1 0,1 20 15,0-21-15,21 0 0,-21 22 16,21-22-16,0 21 0,0 0 16,0-20-16,-21 20 0,21-21 15,0 0-15,-21 22 0,21-22 0,0 0 16,0 0-16,21-21 16,0 0-1,21 0-15,-21-21 0,1 21 0,20-21 16,0 0-16,1-1 0</inkml:trace>
  <inkml:trace contextRef="#ctx0" brushRef="#br0" timeOffset="25727.51">6286 8107 0,'0'0'0,"22"-21"0,-1 21 0,-21-21 0,0-1 16,0 1-16,-21 21 16,-1 0-1,1 0-15,0 0 0,0 0 16,-21 21-16,20-21 0,1 22 0,21-1 15,-21 0-15,21 0 0,0 0 0,0 0 16,0 1-16,0-1 0,0 0 16,0 0-16,21-21 0,0 21 0,1 0 15,-1-21-15,21 22 0,-21-22 0,0 21 16,1-21-16,-1 21 0,0 0 16,0-21-16,-21 21 0,0 0 0,0 1 15,0-1-15,-21 0 16,0-21-16,0 21 15,-22-21-15,22 0 0,-21 21 0,21-21 16,-22 0-16,22 0 0,-42 0 16,41 0-16,1 0 0,0 0 15,0 0-15,21-21 0,0 0 16,-21 0-16,21 0 0,0-22 0,0 22 16,0-21-16</inkml:trace>
  <inkml:trace contextRef="#ctx0" brushRef="#br0" timeOffset="25891.42">5884 7747 0,'0'0'0,"-21"0"0,0 0 15,0 0-15,0 0 0,-1 0 16,1 0-16,42 0 47,1 21-47,-1-21 0</inkml:trace>
  <inkml:trace contextRef="#ctx0" brushRef="#br0" timeOffset="26550.57">8064 8361 0,'-63'-85'16,"42"43"-1,21 21-15,0 0 0,0-22 0,0 1 16,0 21-16,21 0 0,0-22 16,21 22-16,-20 0 0,20 0 0,0 0 15,-21-1-15,22 1 0,-1 21 16,-21 0-16,22 0 0,-22 0 0,21 21 16,-21 1-16,0-1 0,-21 21 0,0 0 15,0 1-15,0-1 0,0 0 16,0 22-16,0-22 0,0 1 0,-21-1 15,0-21-15,0 21 0,21-20 16,-21-1-16,21 0 0,-21 0 0,-1-21 16,22-21 15,0 0-31,0 0 0,0-1 16,22-20-16,-1 0 0,0 21 0,0-22 15,0-20-15,0 20 0,1 1 16,-1 0-16,42-43 0,-42 43 15,22 21-15,-22-1 0,21 22 16,-21 0-16,22 0 0,-22 0 0,0 0 16,0 43-16,-21-22 0,0 21 0,0 1 15,0-1-15,0 0 0,0 1 16,-21-22-16,0 21 0,0 0 0,0-20 16,21 20-16,-22-21 0,1 0 15,21 0-15,-21 1 0,42-44 31,0 1-15,1 0-16,-1 0 0,21 0 16</inkml:trace>
  <inkml:trace contextRef="#ctx0" brushRef="#br0" timeOffset="26935.51">9165 7938 0,'0'0'0,"42"-22"0,-20 1 0,-1 0 0,-42 42 46,-1-21-46,1 43 0,21-22 16,-21 21-16,0-21 0,0 22 0,0-1 16,-1 0-16,1 1 0,21-1 15,-21 0-15,21 1 0,-21-1 0,21-21 16,0 21-16,0-20 0,0-1 0,0 0 16,21-21-16,21 0 0,-20 21 15,-1-21-15,21 0 0,-21 0 0,22-21 16,-22 21-16,21-21 0,0 0 0,-20-1 15,-1-20-15,21 21 0,-21-21 16,0 20-16,-21-20 0,0 0 0,0-43 16,0 43-16,0-1 15,-21 1-15,0 21 0,0 0 16,0 0-16,0-1 0,-22 22 0,22 0 16,-21 0-16,21 0 0,-1 22 0,-20-1 15,21-21-15,0 21 0,0 21 16,-1-21-16,22 1 0,-21-1 0,21 0 15,0 0-15,43-21 16,-22 0-16,0 0 0,0 0 16,21-21-16,1 21 0</inkml:trace>
  <inkml:trace contextRef="#ctx0" brushRef="#br0" timeOffset="27190.78">10118 7662 0,'0'0'0,"21"-21"0,-42 42 31,-1 1-31,1-1 0,0 21 16,0 0-16,-21-20 0,20 41 15,1-21-15,0 1 0,0 20 0,0-20 16,0 20-16,21-21 0,-22 1 16,22-1-16,0 0 0,0 1 0,0-22 15,0 0-15,0 0 0,22 0 0,-1 1 16,0-22-16,0 0 15,0 0-15,0 0 0,43-22 16,-22 1-16,-21 0 0,1 0 0,-1 0 16,0-22-16,0 22 0,-21-21 0</inkml:trace>
  <inkml:trace contextRef="#ctx0" brushRef="#br0" timeOffset="27343.72">9800 8001 0,'-42'21'0,"84"-42"0,-105 42 0,41-21 15,1 21-15,21 1 16,21-22 0,1 0-16,20 0 15,0 0-15,1-22 0,-1 1 0,21 21 16,-20-21-16,20 0 0,-20 0 0</inkml:trace>
  <inkml:trace contextRef="#ctx0" brushRef="#br0" timeOffset="27815.1">11769 8001 0,'0'0'0,"0"-21"0,0 0 0,0 0 0,0-1 15,0 1-15,0 0 0,0 0 0,0 0 16,21 21-16,0-21 15,0-1-15,0 22 0,0-21 0,1 21 16,-1 0-16,0 0 0,0 0 0,0 0 16,0 0-16,1 21 0,-1 1 15,0 20-15,0-21 0,-21 21 0,21 1 16,-21-1-16,0 0 0,0 1 16,0-1-16,0 0 0,0 1 0,0-22 15,0 21-15,-21-21 0,21 1 0,0-1 16,21-21 15,0-21-31,1-1 0,-1 1 0,0-21 16,0 21-16,0-22 0</inkml:trace>
  <inkml:trace contextRef="#ctx0" brushRef="#br0" timeOffset="28031.23">12509 7684 0,'0'0'15,"22"-43"-15,-22 22 0,21 21 0,-21-21 16,-21 21-1,-1 21-15,22 0 0,-21 0 0,0 22 16,0-22-16,0 21 0,0 1 16,-1-1-16,-20 0 0,21 22 15,0-22-15,0 22 0,-1-22 0,1 0 16,0 1-16,0-1 0,-21 21 16,42-41-16,0-1 0,0 21 15,21-42 1,0 0-16,0 0 0,0-21 15,0 0-15,1 0 0,-1-1 0</inkml:trace>
  <inkml:trace contextRef="#ctx0" brushRef="#br0" timeOffset="28230.73">12763 7874 0,'0'0'16,"0"-21"-16,0 42 15,0 0 1,0 0-16,-21 1 0,0-1 15,0 21-15,21-21 0,0 0 0,-21 22 16,21-22-16,-21 42 16,-1-41-16,22-1 0,0 0 0,0 0 15,0-42 17,22 0-32</inkml:trace>
  <inkml:trace contextRef="#ctx0" brushRef="#br0" timeOffset="28395.39">12890 7684 0,'0'0'0,"0"-22"0,0 1 0,0 0 15,-21 21 1,0 0-16,0 0 16,21 21-1,0 0-15,21 1 16,0-22-16,0 0 0,1 21 15</inkml:trace>
  <inkml:trace contextRef="#ctx0" brushRef="#br0" timeOffset="28811.57">13504 7853 0,'21'0'0,"-42"0"0,64 0 16,-43-21-1,21 0-15,0-1 16,-21 1-16,0 0 15,-21 21 17,0 0-32,-1 0 0,-20 21 0,0 0 15,-1 1-15,22-1 0,-21 21 16,0-21-16,20 0 0,1 1 0,21 20 16,0-21-16,0 0 0,0 0 15,21 1-15,1-22 0,20 21 16,0-21-16,-21 21 0,22-21 15,-1 21-15,0-21 0,1 21 16,-1-21-16,-21 21 0,0-21 0,1 22 16,-1-22-16,-21 21 0,0 0 15,-43-21-15,22 0 16,-21 21-16,0-21 0,-1 0 0,-20 0 16,-1 0-16,22 0 0,-22 0 0,22 0 15,0 0-15,-1 0 0,22 0 16,0 0-16,0 0 0,21-21 0,0 0 15,21 0-15,0 21 16,22-22-16,-22 1 0,21 0 16,0 0-16,1 0 0</inkml:trace>
  <inkml:trace contextRef="#ctx0" brushRef="#br0" timeOffset="29027.38">14012 7811 0,'0'0'16,"21"0"-16,1 0 0,-44 21 31,1 0-31,0 0 0,0 0 16,21 0-16,-21 1 0,21 20 15,-21-21-15,-1 21 0,22-20 0,0-1 16,0 0-16,0 0 0,0 0 16,0 0-16,0 1 0,22-22 31,-1-22-31,0 1 15,-21-21-15,21 21 0</inkml:trace>
  <inkml:trace contextRef="#ctx0" brushRef="#br0" timeOffset="29174.93">14033 7620 0,'0'0'0,"-21"-21"0,21 0 0,-21 21 16,0-21-16,0 21 0,0 0 15,-1 0-15,44 21 47,-1-21-47,0 0 0,0 0 16</inkml:trace>
  <inkml:trace contextRef="#ctx0" brushRef="#br0" timeOffset="29675.75">14647 7493 0,'-21'0'31,"0"21"-31,0 0 16,0 1-16,-1-1 0,22 0 0,-21 21 15,0-21-15,21 22 0,0-1 16,-21-21-16,0 22 0,21-1 0,-21 0 16,21-21-16,0 22 0,0-1 15,0-21-15,0 22 0,0-22 0,0 0 16,0 0-16,0 0 0,0 0 15,0-42 17,0 0-32,0 0 0,0 0 15,21 0-15,0-1 0,-21-20 0,21 21 16,0 0-16,0-22 0,1 22 16,-1 0-16,21 0 0,-21 0 15,0 0-15,22 21 0,-22 0 0,21 0 16,-21 0-16,22 0 0,-22 0 0,0 0 15,0 21-15,0 0 0,1 0 16,-22 0-16,0 0 0,0 1 0,0 20 16,0-21-16,0 21 0,-22-20 0,1 20 15,0-21-15,-21 21 0,21-20 16,-22-1-16,22 0 0,-21 0 0,21-21 16,-22 21-16,22-21 0,-21 0 0,21 0 15,-1 0-15,1 0 0,21-21 31,0 0-31,21 0 0,1 0 16,-1-22-16,0 22 0,21 0 16</inkml:trace>
  <inkml:trace contextRef="#ctx0" brushRef="#br0" timeOffset="29935.43">15430 7514 0,'0'0'0,"0"-21"0,0 0 0,0 0 15,0 42 1,-21-21 0,0 42-16,0-21 0,21 1 15,-21 20-15,0 0 0,21-21 0,-22 22 16,1-1-16,21 0 0,0 1 16,-21-1-16,0 0 0,21 1 0,-21-1 15,21-21-15,0 22 0,0-22 16,0 0-16,0 0 0,0 0 0,21-21 15,0 0 1,0 0-16,22 0 0,-22 0 16,0-21-16,0 0 0</inkml:trace>
  <inkml:trace contextRef="#ctx0" brushRef="#br0" timeOffset="30258.89">15621 7874 0,'21'0'47,"0"0"-47,0 0 0,1 0 0,20-21 15,-21 21-15,0 0 0,0-21 16,1 0-16,-1 21 0,0-22 0,0 1 16,0 0-16,-21 0 0,0 0 15,-21 21 1,-21 0-16,21 0 15,-22 21-15,22 0 0,-21 0 0,21 0 16,-22 1-16,22 20 0,-21-21 16,21 21-16,21 1 0,0-22 0,0 21 15,0-21-15,0 22 0,0-22 0,21 0 16,0 0-16,0-21 0,0 21 16,0-21-16,22 0 0,-22 0 0,0 0 15,21-21-15,-20 0 0,20 0 16,0 0-16</inkml:trace>
  <inkml:trace contextRef="#ctx0" brushRef="#br0" timeOffset="31007.4">17399 7832 0,'0'0'0,"21"0"0,64-64 31,-85 43-31,0 0 0,21 0 16,-21 0-16,0-1 0,0 1 0,0 0 0,0 0 15,0 0-15,-21 0 0,-22 21 16,22 0-16,0 0 16,-21 0-16,21 0 0,-22 21 0,1 0 15,21 21-15,-22-21 0,22 22 16,-21-1-16,21 0 0,-22 1 0,22-1 16,0 22-16,0-22 0,0 0 0,21 1 15,0-1-15,0-21 0,0 21 16,0-20-16,0-1 0,21-21 15,21 0-15,-21 0 0,22 0 16,-1 0-16,0-21 0,1 21 0,-1-43 16,22 22-16,-22 0 0,0-21 15,1-1-15,-22 1 0,21 0 16,-21-1-16,0 1 0,1 0 0,-1-1 16,-21 1-16,0 21 0,0-22 0,0 22 15,0 0-15,0 42 31,0 22-31,-21-22 0,21 0 16,-22 21-16,22 1 0,0-1 0,0-21 16,0 21-16,0 1 0,0-1 15,0-21-15,0 22 0,0-22 16,0 0-16,0 0 0,22 0 0,-1 0 0,0-21 16,0 0-16,21 0 0,-20 0 15,-1 0-15,21-21 0,-21 0 16,0-21-16</inkml:trace>
  <inkml:trace contextRef="#ctx0" brushRef="#br0" timeOffset="31235.35">18330 7387 0,'0'-21'0,"0"42"0,0-63 16,-21 63 0,0 21-16,0-20 15,0 20-15,-1 0 0,1 1 0,0-1 16,0 0-16,0 1 0,0-1 15,-1 0-15,1 22 0,0-22 16,21 0-16,0 1 0,-21-1 0,21-21 16,-21 22-16,21-22 0,0 0 15,0 0-15,21-21 16,0 0-16,0 0 0,0-21 16,22 0-16,-22 0 0,21-1 0</inkml:trace>
  <inkml:trace contextRef="#ctx0" brushRef="#br0" timeOffset="31550.76">18669 7705 0,'0'0'0,"21"-21"0,-21-1 0,0 1 16,0 0-16,-21 21 15,0 0 1,0 0-16,-1 21 0,-20-21 0,21 21 16,-21 1-16,20-22 0,1 21 15,21 0-15,0 0 0,0 0 16,0 0-16,21 1 15,22-22-15,-22 21 0,0 0 16,21-21-16,-20 21 0,-1 0 0,21-21 16,-21 21-16,0 1 0,-21-1 15,22 0-15,-22 0 16,-22-21-16,1 21 0,0-21 16,-21 0-16,-1 21 0,1-21 15,-21 0-15,20 0 0,1 0 16,0 0-16,-1 0 0,22 0 0,0 0 15,21-21-15,0 0 16,21 0-16,0 0 0,22 0 0,-1 21 16</inkml:trace>
  <inkml:trace contextRef="#ctx0" brushRef="#br0" timeOffset="31911.13">19240 7705 0,'22'0'0,"-44"0"0,44-21 0,-1 21 0,-42 0 31,-1 21-31,1-21 16,0 21-16,0 0 0,-21 0 15,20 22-15,1-22 0,0 0 0,0 21 16,0 1-16,21-22 0,0 21 0,0-21 16,0 0-16,0 1 0,0-1 15,21 0-15,0-21 0,21 0 0,-20 0 16,20 0-16,0 0 0,1 0 0,-1 0 15,21-21-15,-20 0 0,-1-1 16,0 1-16,1-21 0,-22 21 0,42-43 16,-41 22-16,-22-22 15,0 22-15,0 21 16,0 0-16,-22 0 0,-20 21 0,0 0 16,-1 0-16,1 0 0,-21 0 15,20 0-15,-20 0 0,20 21 0,-20 0 16,21 0-16,-1 0 0,1-21 0,0 21 15,20 1-15,-20 20 0,0-21 16</inkml:trace>
  <inkml:trace contextRef="#ctx0" brushRef="#br0" timeOffset="33483.21">12234 9652 0,'0'0'0,"21"0"0,1 0 32,-1-21-32,-21 0 0,21 21 0,0-21 15,21-22-15,-20 22 0,20 0 16,0-21-16,1 20 0,-1-20 0,0 0 16,22-1-16,-22 1 0,22 0 0,-22-1 15,0 1-15,-21-21 0,1 20 16,-1 1-16,-21 0 0,0-1 0,0 22 15,0 0-15,0 0 0,-21 21 16,-1 0-16,-20 21 0,21 0 16,-21 21-16,20 1 0,-20-1 15,21 0-15,0 22 0,0-22 16,-1 22-16,1-1 0,0 22 0,0 0 16,0-1-16,21 1 0,-21 21 0,21-22 15,0 22-15,0 0 0,0 0 0,0 0 16,0 0-16,0-22 0,0 22 15,0-21-15,0-1 0,21 1 16,-21-21-16,21-1 0,0-21 0,-21 22 16,21-22-16,0 1 0,-21-22 0,22 0 15,-1 0-15,0-21 0,0 0 16,0-21-16,0 0 0,1-22 0,-1 1 16,0 0-16,0-1 0,0-20 15,0-1-15,1 1 0,-22-1 16,0-20-16,21-1 0,-21 0 0,0 1 15,0 20-15,-21-20 0,-22 20 0,22 1 16,-21-1-16,-1 22 0,1-22 16,0 43-16,-1-21 0,1 21 15,0-1-15,-1 1 0,1 0 0,0 0 0,21 21 16,-1 0-16,1 0 0,21-21 16,21 21-1,1-21-15,20 21 0,-21 0 16,21-22-16,1 1 15,-1 21-15,22-21 0,-22 0 0,21 0 16,1 0-16,-22-1 0,22 1 0,-22 0 16,22 0-16,-43 0 0,21 0 15,0-1-15,-20 1 0,-1-21 16,-21 21-16,21 21 0,-21-21 16,0 42-1,0 0 1,-21 0-16,21 0 0,0 0 0,0 22 15,-21-22-15,21 21 0,-22 1 16,22-22-16,0 21 0,0 0 16,0-20-16,0-1 0,22 0 0,-1 0 15,0-21-15,0 0 0,0 0 16,22 0-16,-22 0 0,21 0 0,0 0 16,1-21-16,-1 0 0,0-22 0,1 22 15,41-42-15,-41 20 16,-22 1-16,21 21 0,-21-21 0,1-1 15,-1 22-15,-21 0 0,21 0 16,-21 0-16,-21 21 16,21 21-1,-21 0-15,21 0 0,-22 0 16,22 0-16,0 1 0,0-1 0,-21 21 16,21-21-16,0 22 0,-21-22 15,21 0-15,0 21 0,0-21 16,-21-21-16,21 22 0,0-1 0,0-42 31,21-1-15,0 1-16,0-21 0,1 21 0,-1 0 15,21-22-15,-21 22 0,0 0 0,22-21 16,-22 20-16,21 1 0,1 0 16,20 0-16,-42 21 0,0-21 15,1 21-15,-1 0 0,0 0 0,-21 21 16,0 0-16,0 0 15,0 0-15,0 1 0,0-1 16,0 21-16,0-21 0,0 22 0,0-22 16,21 0-16,0 0 0,-21 0 15,21 0-15,1 1 0,41-1 16,-42-21-16,22 0 0,-22 0 0,21 0 16,0 0-16,-20 0 0,20-21 15,-21-1-15,21 1 0,-20 0 0,41-42 16,-21 41-16,-20-20 0,-1 21 15,0-21-15,0 20 0,-21-62 16,0 63-16,0-1 16,0 1-16,0 0 0,-21 21 15,0 0-15,0 0 16,21 21-16,-22 0 0,1 1 0,0 20 16,21-21-16,0 21 0,0 1 0,0-22 15,0 21-15,0 1 0,0-22 16,0 21-16,21-21 0,0 0 0,1 1 15,20-1-15,0-21 0,1 0 16,-22 0-16,0 0 0,21-21 16,-21-1-16,22 22 0,-22-42 15,21 21-15,-21 0 0,1-22 0,20 22 16,-21-21-16,0 0 0,0-1 16,1 22-16,-22-21 0,0-1 0</inkml:trace>
  <inkml:trace contextRef="#ctx0" brushRef="#br0" timeOffset="33739.51">13420 9102 0,'0'0'0,"-22"0"0,1 0 31,42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2:53:20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0 21 0</inkml:trace>
  <inkml:trace contextRef="#ctx0" brushRef="#br0" timeOffset="839.85">762 593 0,'0'0'0,"0"-21"0,0-1 32,-21 22-1,21 22-16,0-1-15,0 0 0,0 0 16,0 21-16,0-20 0,0 20 16,0 0-16,0 1 0,0-1 15,0 0-15,0 1 0,0-1 0,0 0 16,0 1-16,0-1 0,0-21 16,0 0-16,0 0 0,0 1 0,0-1 15,0-42 16,0-1-31,0 1 16,0 0-16,0 0 0</inkml:trace>
  <inkml:trace contextRef="#ctx0" brushRef="#br0" timeOffset="1135.83">741 720 0,'0'0'0,"0"-21"0,0-1 0,0 1 16,0 0-1,0 0-15,21 21 16,0 0 0,0 0-16,0 21 0,1 0 15,-1 0-15,0 1 0,0-1 16,0 0-16,0 21 0,1-21 0,-1 22 16,0-1-16,0 0 15,0 1-15,0-1 0,-21 0 0,0-20 16,22 20-16,-1-21 0,-21 0 15,0 0-15,0 1 0,21-1 0,0 0 16,-21-42 15,21 0-31,-21-1 0,0 1 16,21 0-16,-21-21 0</inkml:trace>
  <inkml:trace contextRef="#ctx0" brushRef="#br0" timeOffset="1388.83">1355 423 0,'-43'0'31,"22"22"-31,21-1 0,0 21 0,-21-21 0,21 22 16,-21-1-16,21 0 0,-21 1 15,21-1-15,0 21 0,0-20 16,-22 20-16,22-20 0,-21-1 0,21 0 15,0 1-15,0-22 0,0 0 16,0 21-16,0-21 0,0 1 16,21-22 15,1-22-31,-1 22 0,0-21 0,0 0 16</inkml:trace>
  <inkml:trace contextRef="#ctx0" brushRef="#br0" timeOffset="1795.81">1693 762 0,'0'-21'16,"0"0"-16,0 0 15,-21 21 1,0 0 0,0 21-16,0 0 0,-1 0 15,1 0-15,21 0 0,-21 22 16,0-22-16,0 21 0,21 1 15,-21-22-15,21 21 0,0 0 0,0-20 16,0 20-16,0-21 0,0 0 16,0 0-16,21 1 0,0-22 0,21 0 15,-21 21-15,22-21 0,-22 0 16,21 0-16,-21 0 0,22-21 0,-1-1 16,-21 1-16,22 0 0,-22-21 15,0 21-15,0-22 16,-21 1-16,0 0 0,0-1 0,0 1 15,0 0-15,0 20 0,0-20 16,0 21-16,-21 0 0,0 0 0,0 21 16,-1 0-16,1 0 15,0 0-15,0 0 0,0 0 0,0 21 16,-1 0-16,22 0 16,-21 0-16,21 0 0,0 1 15,0-1-15,21-21 16</inkml:trace>
  <inkml:trace contextRef="#ctx0" brushRef="#br0" timeOffset="2120.75">2455 402 0,'0'0'0,"-21"-21"0,0 0 0,0 0 0,21 0 16,-21 21-16,-1 0 15,1 0 1,21 21-16,0 0 0,0 21 16,0-21-16,0 22 0,0-1 15,0 0-15,-21 1 0,0-1 16,21 22-16,-21-22 0,0 21 16,21 1-16,-22-22 0,1 1 0,0-1 15,21 0-15,-21 1 0,21-1 16,0-21-16,0 0 0,0 0 15,0 1-15,21-22 32,0 0-32,0-22 0,1 1 15,-1 0-15,21 0 0,-21 0 0</inkml:trace>
  <inkml:trace contextRef="#ctx0" brushRef="#br0" timeOffset="2543.57">2582 847 0,'0'21'0,"0"0"0,-21-21 16,21 21-16,0 0 0,21-21 31,0 0-31,1 0 0,-1 0 0,0 0 16,0 0-16,0 0 0,22-21 15,-22 21-15,0-21 0,0 0 16,0 0-16,0 0 0,1-1 0,-22 1 15,0 0-15,0 0 16,0 0-16,-22 21 31,1 0-31,0 0 0,0 0 16,0 0-16,0 21 0,-22 0 16,22 21-16,0-20 0,0-1 0,0 21 15,-1 0-15,1-20 0,21 20 16,0-21-16,0 0 0,0 22 0,0-22 15,0 0-15,21-21 0,1 21 16,-1 0-16,0-21 0,0 0 16,0 0-16,22 0 0,-22 0 0,21 0 15,-21 0-15,0 0 0,22-21 16,-22 0-16,0 21 0,0-21 16,0 0-16,1-1 0,-1-20 15,0 21-15,0 0 0,0-22 0,0 22 16</inkml:trace>
  <inkml:trace contextRef="#ctx0" brushRef="#br0" timeOffset="2791.44">2349 487 0,'-42'0'0,"84"0"0,-126 0 0,63 21 16,-1-21-16,44 0 15,-1 0 1,0 0-16,21 0 0,1 0 16,20 0-16,1 0 0,-1 0 0,1 0 15,-22 0-15,21 0 0,1 0 16,-22 0-16,1-21 0,-22 21 0,0 0 16,0 0-16,0 0 0,-21-21 15,21 21-15</inkml:trace>
  <inkml:trace contextRef="#ctx0" brushRef="#br0" timeOffset="3069.33">3768 572 0,'21'0'31,"-21"-22"0,0 1-15,0 42 31,0 1-47,0-1 15,0 0-15</inkml:trace>
  <inkml:trace contextRef="#ctx0" brushRef="#br0" timeOffset="3280.34">3768 1037 0,'0'21'31,"-22"-21"-15,1 0 47</inkml:trace>
  <inkml:trace contextRef="#ctx0" brushRef="#br0" timeOffset="3840.56">190 1566 0,'0'0'0,"-42"0"0,21 0 16,0 0-16,0 0 0,-1 0 15,44 0 17,-1 0-32,21 0 0,0 0 15,22 0-15,63 0 16,-42 0-16,-1 0 0,1 0 0,21 0 16,-22 0-16,43-21 0,0 21 0,0 0 15,22 0-15,-1 0 16,21-21-16,-21 21 0,22 0 0,-1 0 15,0 0-15,1 0 0,-22-21 16,0 21-16,0-21 0,-21 21 0,0 0 16,0 0-16,-21 0 0,0 0 15,-22-21-15,-20 21 0,-1 0 0,-20 0 16,-1 0-16,-21-22 0,0 22 16,1 0-16,-44 0 62,1 0-62,0 0 0,0 0 16</inkml:trace>
  <inkml:trace contextRef="#ctx0" brushRef="#br0" timeOffset="4637.32">931 2201 0,'0'-21'47,"21"21"-47,1-21 15,-1 0-15,0 21 0,0-21 16,0 0-16,0 21 0,22-22 0,-22 1 16,0 0-16,0 0 0,0 0 15,1 0-15,-1-1 0,-21 1 16,0 0-16,-21 21 15,-1 0-15,-20 0 0,21 0 16,-21 21-16,-1 0 0,1-21 16,21 22-16,-22-1 0,22 0 15,0 0-15,0 0 0,0 0 0,21 22 16,0-22-16,0 0 16,0 0-16,0 0 0,21 1 15,0-1-15,0 0 0,0 0 0,22 0 16,-22 0-16,21 1 0,1-1 15,-22 0-15,21 21 0,0-21 0,-20 1 16,-1-1-16,0 0 0,-21 0 16,0 21-16,0-20 0,-42-1 15,20 0-15,-20 0 0,0-21 0,-22 21 16,22-21-16,-22 0 16,1 0-16,-1 0 0,1 0 0,21 0 15,-22 0-15,22 0 0,-1-21 16,1 0-16,0 0 0,21 0 15,-22-1-15,43 1 0,0 0 0,0 0 16,0 0-16,0 0 0,21-1 16,22 22-16,-22 0 15,21 0-15,1-21 0,-1 21 0,0 0 16,1 0-16,-1 0 0</inkml:trace>
  <inkml:trace contextRef="#ctx0" brushRef="#br0" timeOffset="5732.34">1693 2286 0,'0'-21'0,"-21"21"32,0 0-17,0 0-15,0 0 0,-1 0 0,1 21 16,0 0-16,0 0 0,0 1 15,0-1-15,-1 21 0,1-21 16,0 22-16,0-1 0,0 0 16,21-21-16,-21 22 0,21-22 15,0 0-15,0 21 0,21-20 0,0-22 16,0 21-16,0 0 0,22-21 16,-22 0-16,21 0 0,0 0 0,1 0 15,-1 0-15,-21-21 0,22 0 16,-1-1-16,-21 1 0,0 0 0,0 0 15,1-21-15,-22 20 0,0-20 16,0 21-16,0-21 0,0 20 0,0-20 16,-22 21-16,1 0 0,0 0 15,0-1-15,0 22 0,-22 0 16,22 0-16,0 0 0,-21 0 0,21 0 16,-1 0-16,44 0 46,-1 0-46,21 0 0,-21 0 0,22 0 16,-1 0-16,-21-21 0,21 21 16,-20-21-16,-1 21 0,21 0 0,-21-21 15,0 21-15,1 0 0,-1 0 16,0 0-16,0 0 0,0 0 16,-21 21-16,0 0 15,0 0 1,0 1-16,0-1 0,0 21 0,0-21 15,0 0-15,0 22 0,0-22 16,-21 0-16,21 0 0,0 22 0,0-22 16,0 0-16,0 0 15,0 0-15,-21-21 16,0-21 0,21 0-1,0 0-15,0 0 0,0-1 16,0-41-16,0 21 0,0 20 15,0-20-15,21 21 0,0-21 16,0-1-16,0 22 16,1 0-16,-1 0 15,0 21-15,0-21 0,0 21 0,22 0 16,-22 0-16,0 0 0,0 0 0,21 21 16,-20 0-16,-1-21 0,0 21 15,0 0-15,0 22 0,0-22 0,1 0 16,-22 21-16,0-21 0,0 22 15,0-22-15,21 0 0,-21 21 0,0 1 16,0-22 0,0 0-16,-21-21 0,-1 0 15,1 0 1,21-21 0,0 0-16,0 0 0,0-1 15,0 1-15,0-21 0,21 21 0,1-22 16,-1 1-16,0 0 0,0 21 15,21-22-15,22 1 0,-22 21 16,-21 21-16,22 0 0,-22 0 16,0 0-16,21 0 0,-20 0 15,-1 21-15,-21 0 0,0 0 16,0 0-16,0 1 0,0-1 0,0 21 16,0-21-16,-21 22 0,-1-22 15,22 0-15,-21 0 0,0 0 16,0 0-16,21 1 0,0-1 15,0 0-15,21-42 32,0 0-17</inkml:trace>
  <inkml:trace contextRef="#ctx0" brushRef="#br0" timeOffset="6120.81">3154 2413 0,'0'0'0,"-21"0"0,-1 0 0,1 21 16,21 0-16,-21-21 15,42 0 17,0 0-32,1 0 0,-1-21 15,21 0-15,-21 0 0,22 21 0,-22-21 16,21 0-16,-21-1 0,0 1 15,22 0-15,-43 0 0,21 0 0,-21 0 16,0-1-16,-21 22 16,0 0-16,-1 0 15,-20 0-15,21 22 0,-21-1 16,20 0-16,-20 21 0,21-21 16,0 22-16,-22-22 0,43 21 15,-21 1-15,21-22 0,0 21 0,0-21 16,0 0-16,0 1 0,0-1 15,21 0-15,1 0 0,-1-21 0,0 0 16,0 0-16,21 0 0,-20 0 16,20 0-16,-21-21 0,21 21 0,-20-21 15,20 0-15,-21-22 0,0 22 0</inkml:trace>
  <inkml:trace contextRef="#ctx0" brushRef="#br0" timeOffset="7976.33">3683 2561 0,'0'0'0,"0"21"0,0 1 0,0-1 0,0 0 31,21-21-31,0 0 16,0-21-16,1 21 15,-22-21-15,21-1 0,0 1 0,0 0 16,-21 0-16,21-21 0,0-1 16,-21 22-16,22-21 0,-22-1 15,21 1-15,0 0 0,-21-1 16,0 1-16,21 0 0,0-1 0,-21 1 16,0 0-16,0-1 0,21 22 15,-21 0-15,22 0 0,-22 0 0,0 0 16,21-1-16,-21 44 31,0-1-31,0 0 0,0 21 16,-21-21-16,-1 22 0,1-1 0,21 0 15,0 1-15,-21-1 0,0 0 16,21 1-16,0-1 0,-21 0 16,21 43-16,0-64 0,0 22 15,0-22-15,21 21 0,0-21 16,-21 0-16,21-21 0,0 22 0,1-22 15,-1 0-15,0 0 0,0 0 16,0 0-16,0-22 0,22 1 0,-22 0 16,0 0-16,0 0 15,0-22-15,1 22 0,-1-21 0,0 21 16,0 0-16,0-22 0,-21 22 0,0 0 16,21 0-16,-21 0 0,22-1 15,-44 44 16,1-22-31,0 21 0,21 0 16,-21 21-16,0-21 0,21 1 16,0 20-16,0-21 0,-21 0 0,21 22 15,0-22-15,0 0 0,0 0 16,0 0-16,0 0 0,0 1 0,21-22 16,0 0-16,0 0 0,0 0 15,22 0-15,-1 0 0,0-22 0,1 22 16,-1-21-16,-21-21 0,21 21 15,1 0-15,-1-22 0,0 22 16,-20-21-16,20 21 0,-21-22 0,0 22 16,0 0-16,-21 0 0,0 0 15,0-1-15,0 1 0,-21 21 32,0 21-17,21 1-15,-21-1 0,0 0 16,21 21-16,-21-21 0,-1 1 0,22 20 15,-21-21-15,21 21 0,-21-20 16,0 20-16,21-21 0,0 0 0,0 0 16,0 1-16,0-1 0,0-42 47,0-1-47,21 1 15,-21-21-15,21 21 0,0-22 0,1 22 16,-1-21-16,0 0 0,0 20 15,0-20-15,22 0 0,-22 21 16,0-1-16,0 1 0,0 0 16,0 21-16,1 0 15,-1 0-15,0 21 16,-21 0-16,0 1 0,21 20 16,-21-21-16,0 0 0,21 0 0,-21 22 15,0-22-15,0 0 0,0 21 16,21-20-16,-21-1 0,0 0 15,0 0-15,0 0 16,22-21-16,-1 0 31,-21-21-31,0 0 0,21 0 0,-21 0 16,21-22-16,0 22 0,0 0 16,-21-21-16,22 20 0,-1 1 0,0-21 15,21 21-15,-21 0 0,1-1 0,-1 1 16,0 0-16,0 0 0,0 21 15,0 0-15,1 0 0,-1 0 16,0 0 0,-21 21-16,0 0 0,0 0 15,0 1-15,0-1 0,0 0 16,0 21-16,0-21 0,0 22 0,0-22 16,0 0-16,21 21 0,-21-20 0,21-1 15,0 0-15,-21 0 0,22 0 16,-1 0-16,0-21 0,21 0 0,-21 0 15,1 0-15,20 0 0,-21 0 16,21 0-16,1-21 0,-22 21 0,21-21 16,-21 0-16,22-21 0,-22 20 15,0-20-15,0 21 0,0-21 16,1 20-16,-1-20 0,-21 21 0,0-21 16,0 20-16,0 1 0,0 0 0,0 0 15,0 0 1,-21 21-16,-1 0 15,1 0-15,0 21 0,21 0 0,-21 0 16,0 0-16,0 1 0,21-1 0,0 21 16,-22-21-16,22 22 0,-21-22 15,21 21-15,0-21 0,0 22 16,0-22-16,0 0 0,0 0 0,21 0 16,1 0-16,-1-21 0,0 0 0,0 22 15,21-22-15,-20 0 0,20 0 16,0 0-16,1-22 0,-1 22 15,0-21-15,1 0 0,-1-21 0,0 21 16,1-1-16,-1-20 0,0 21 16,1-21-16,-1 20 0,0-20 0,-21 0 15,1 21-15,-22-22 0,0 22 16,0 0-16,0 0 0,0 0 16,-22 21-16,1 0 15,-21 0-15,21 21 0,0 0 0,-1 0 16,1 0-16,0 0 0,0 1 0,0 20 15,21-21-15,0 0 0,0 22 16,0-22-16,0 21 0,0-21 0,0 0 16,21 22-16,0-22 15,0 0-15,0 0 0,1 0 16,-22 1-16,21-22 0,-42 0 31,-1 0-31,1 0 16,0 0-16,0-22 0,0 1 15,-22 21-15,22-21 0,-21 0 0,21 0 16,-22 0-16,1-1 0,0 1 16,-1-21-16,1 21 0</inkml:trace>
  <inkml:trace contextRef="#ctx0" brushRef="#br0" timeOffset="8200.35">5292 1842 0,'0'-22'0,"0"44"0,-22-44 0,1 1 0,0 21 15,0 0 63,0 0-78,0 0 0,-1 0 0,1 21 16</inkml:trace>
  <inkml:trace contextRef="#ctx0" brushRef="#br0" timeOffset="8404.39">3831 2117 0,'0'0'0,"0"21"0,21-21 16,0 0-16,1 0 16,-1 0-16,0 0 0,0 0 0,21-21 15,-20 21-15,20 0 16,-21 0-16,0-21 0,0 21 0,1 0 16,-1-22-16,0 22 0,0 0 15</inkml:trace>
  <inkml:trace contextRef="#ctx0" brushRef="#br0" timeOffset="10954.54">8170 2074 0,'21'0'0,"-21"-21"16,22 21-16,-22-21 16,0 0-16,0 0 15,0 0 1,0-1-16,0 1 16,0 0-1,0 0 1,0 0 15,0 42 0,0 0-31,0 0 0,0 0 16,0 22-16,0-22 0,0 0 16,-22 21-16,22-20 0,-21 20 15,21 0-15,0-21 0,0 22 0,-21-22 16,21 0-16,0 21 0,-21-20 15,21-1-15,0 0 0,0 0 0,0 0 16,0 0-16,21-21 31,0 0-31,0-21 16,1 0-16,-1 0 0,-21 0 0,21 0 16,0-1-16,0-20 0,0 21 15,-21-21-15,22 20 0,-1-20 0,0 0 16,-21 21-16,0-22 0,21 22 15,-21 0-15,21 0 0,-21 0 16,0 42 15,0 0-31,0 0 0,0 0 16,0 22-16,0-22 0,0 0 16,0 21-16,0-21 0,0 22 0,0-22 15,21 0-15,-21 0 0,0 0 16,22 1-16,-22-1 0,21 0 0,0 0 15,0-21-15,0 0 16,0 0-16,22 0 0,-22 0 0,21-21 16,-21 0-16,22 21 0,-22-43 0,21 22 15,-21 0-15,22 0 0,-22-21 16,0 20-16,0-20 0,0 0 16,1 21-16,-1-22 0,0 22 15,0 0-15,-21-21 0,0 20 0,21 22 16,-21-21-16,0 42 31,0 1-31,-21-1 16,21 21-16,-21-21 0,0 0 15,21 22-15,0-22 0,-21 21 0,21-21 16,0 1-16,0 20 0,0-21 16,0 0-16,0 0 0,0 1 0,21-1 15,0 0-15,0-21 0,0 21 16,0-21-16,1 0 0,20 0 15,-21 0-15,21 0 0,-20 0 0,20-21 16,-21 21-16,21-21 0,1 0 16,-22-1-16,21 1 0,-21-21 0,1 21 15,-1 0-15,21-22 0,-42 22 16,21-21-16,-21 21 0,21-22 0,-21 22 16,0 0-16,0 0 0,0 0 15,-21 21-15,0 0 16,0 0-16,0 0 0,0 21 15,-1 21-15,1-21 0,0 0 16,21 22-16,0-22 0,-21 21 0,21-21 16,0 22-16,0-22 0,0 21 15,0-21-15,21 1 0,0-1 16,0 0-16,1 0 0,-1-21 16,0 0-16,0 0 0,43 0 15,-43 0-15,0 0 0,42-42 16,-41 42-16,-1-43 0,0 22 15,0 0-15,0 0 0,0-21 0,1 20 16</inkml:trace>
  <inkml:trace contextRef="#ctx0" brushRef="#br0" timeOffset="11459.6">11324 1863 0,'0'0'0,"0"-21"0,21-1 16,0 1-16,22 0 0,-43 0 0,42 0 15,-42-22-15,21 22 0,0-21 16,1 21-16,-1 0 0,-21-1 0,0 1 16,0 0-16,0 0 0,0 0 0,-21 21 15,-1 0 1,-20 0-16,21 0 0,-21 21 0,20 0 15,-20 21-15,0-20 0,-1 20 16,-41 43 0,63-22-16,-22-21 0,22 22 0,0-22 15,0 1-15,0 20 0,21-21 0,0 1 16,0-1-16,0 0 0,21-20 0,0 20 16,21-21-16,-21 21 0,22-20 15,-1-1-15,22 0 0,-22 0 0,21-21 16,-20 0-16,20 0 0,1 0 15,-1 0-15,1-21 0,-1 21 0,1-21 16,-1 0-16,-20-1 0</inkml:trace>
  <inkml:trace contextRef="#ctx0" brushRef="#br0" timeOffset="13132.38">12319 1990 0,'0'0'0,"0"-43"0,0 22 0,0-21 0,0 21 15,0 0-15,-21-1 0,0 1 0,-1 21 16,1 0-16,-21 0 0,21 0 15,-22 0-15,1 21 0,0-21 0,-22 43 16,22-22-16,0 0 0,-1 21 16,1-20-16,-22 62 0,22-63 15,21 22-15,0-22 0,21 21 16,0-21-16,0 22 16,0-22-16,0 0 0,21-21 0,0 21 15,0-21-15,0 0 0,22 0 16,-1 0-16,0 0 0,1 0 0,-1-21 15,0 21-15,1-21 0,-1 0 16,0 0-16,-20-1 0,-1-20 0,21 21 16,-21-21-16,-21 20 0,0-20 0,21 0 15,-21 21-15,0-22 0,0 22 16,0 0-16,0 0 0,0 0 16,-21 42-1,0 0-15,0 0 16,0 21-16,0-20 0,-1 20 15,1 0-15,0-21 0,21 22 16,-21-22-16,21 21 0,0-21 0,0 1 16,0-1-16,21 0 0,0 0 15,22 0-15,-22-21 0,0 0 0,21 0 16,1 0-16,-22 0 0,21 0 16,-21 0-16,22-21 0,-1 0 0,-21 0 15,21 0-15,-20-1 0,-1 1 16,21-21-16,-42 21 0,21-22 0,0 1 15,1 21-15,-22-21 0,21 20 0,-21-20 16,0 21-16,0 0 16,0 42-1,0 0-15,0 0 16,0 22-16,0-22 0,-21 21 0,-1-21 16,22 22-16,-21-22 0,21 21 15,0-21-15,-21 0 0,21 1 16,-21 20-16,21-21 0,0 0 15,0-42 17,0 0-32,0 0 15,0 0-15,0-22 0,0 22 16,0-21-16,21-1 0,0 22 0,-21-21 16,21 0-16,1-1 15,-1 22-15,0-21 0,21 21 0,-21 21 0,1-22 16,-1 22-16,0 0 0,21 0 15,-21 0-15,1 22 0,-22-1 16,21 0-16,0 0 0,-21 21 0,21-20 16,-21 20-16,21-21 0,0 43 15,-21-43-15,22 0 0,-1 0 16,21 21-16,0-20 16,-20-22-16,20 0 0,-21 0 0,21 0 15,-20 0-15,20 0 0,0 0 0,-21-22 16,22 22-16,-22-21 0,0 0 15,0 0-15,0 0 0,1 0 0,-22-22 16,0 22-16,0-21 0,0 21 16,0-22-16,0 22 0,0 0 15,0 0-15,0 0 0,-22 42 32,1 0-32,0 0 15,0 0-15,21 22 0,-21-22 16,0 21-16,-1-21 0,22 22 0,-21-1 15,21-21-15,-21 0 0,21 22 0,0-22 16,-21 0-16,21 0 0,0 0 16,-21-21-16,21-21 31,21 21-15,0-21-16,0 0 0,-21-22 15,21 22-15,1 0 0,-1-21 16,0-1-16,0 22 0,0-21 0,0 0 15,1 20-15,-1-20 0,0 21 0,0 0 16,0 21-16,0 0 0,1 0 16,-1 0-16,-21 21 15,0 0-15,21 0 0,-21 0 16,0 22-16,0-22 0,21 21 0,-21-21 16,0 1-16,0-1 0,21 0 15,-21 0-15,0 0 0,0 0 16,21 1-16,1-22 0,-22 21 0,21-21 15,0 0-15,0 0 16,0 0-16,22 0 0,-22 0 0,63-43 16,-41 43-16,-1-21 0,0 0 15,1 0-15,-1 0 0,-21-22 16,22 22-16,-22-21 0,0 21 16,0-22-16,-21 22 0,0 0 0,0-21 15,21-1-15,-21 22 16,-21 21-1,0 21-15,0 1 0,0-1 16,-1 0-16,1 21 0,0-21 16,0 1-16,21 20 0,-21-21 15,21 21-15,0-20 0,0-1 0,0 0 16,0 0-16,0 0 0,0 0 16,21 1-16,0-22 0,0 0 0,0 21 15,22-21-15,-22 0 0,21 0 0,1 0 16,-1 0-16,0-21 0,1 21 15,-22-22-15,21 1 0,-21 0 0,22-21 16,-22 21-16,0-22 0,-21 22 16,21-21-16,-21-1 0,0 22 15,0-21-15,0 0 0,0 20 0,-21 1 16,0 0-16,0 0 16,-1 0-16,1 21 0,-21 0 0,21 0 15,-22 0-15,22 21 0,-21 0 16,21 0-16,-22 0 0,22 1 0,0 20 15,0-21-15,0 0 0,0 22 0,21-22 16,0 0-16,0 0 0,0 0 16,0 0-16,21-21 0,0 22 15,0-22-15,0 0 0,22 0 16,-22 0-16,21-22 0</inkml:trace>
  <inkml:trace contextRef="#ctx0" brushRef="#br0" timeOffset="13424.22">15367 1418 0,'0'0'0,"21"-21"0,-21 0 0,0 0 0,-21 21 15,0 0 1,0 0-16,-1 21 0,1 0 16,0 21-16,-21 1 0,21-1 0,-1 0 15,1 22-15,-21-22 0,21 22 16,21-22-16,-21 22 0,-1-22 0,22 0 15,-21 43-15,21-43 16,0-21-16,0 1 0,0-1 0,0 0 16,0 0-16,21-21 15,1 0-15,-1 0 0,0 0 16,21 0-16,-21 0 0,1 0 0,-1 0 16,21-21-16,-21 0 0,0 0 0,22-22 15,-22 22-15,0-21 0,0 21 16,0-22-16</inkml:trace>
  <inkml:trace contextRef="#ctx0" brushRef="#br0" timeOffset="13592.12">15007 1715 0,'0'0'16,"-21"0"-16,0 0 0,0 0 0,-1 0 16,44 0 15,20 0-31,-21 0 0,0 0 0,22 0 15,-22 0-15,0 0 0,21 0 0,-21 0 16,1-22-16,-1 22 0,0-21 16</inkml:trace>
  <inkml:trace contextRef="#ctx0" brushRef="#br0" timeOffset="14471.62">17081 1291 0,'0'0'0,"22"0"0,-22-21 0,0 0 16,0 0-16,0-22 0,0 22 0,0 0 15,-22 0-15,1 0 16,0 21-16,0 0 0,0 0 15,0 0-15,-1 21 0,-20 21 16,21-21-16,0 22 0,-22 20 0,22-20 16,-21-1-16,0 21 0,20 1 15,-20-1-15,0 1 0,21-1 16,-43 43-16,64-42 0,0-22 16,0 0-16,0 1 0,21-1 15,0 0-15,1-20 0,-1 20 0,21-21 16,0-21-16,1 21 0,-1 0 15,22-21-15,-22 0 0,0 0 0,1 0 16,20 0-16,-21-21 0,1 0 16,20 0-16,22-21 0,-43 20 15,1-20-15,-22 21 0,21-21 16,-21-1-16,0 1 0,1 0 0,-1-1 16,-21 22-16,0-21 0,0 21 0,0-1 15,0 1-15,0 0 16,-21 21-1,-1 21-15,1 0 0,-21 1 16,21 20-16,0-21 0,-1 21 0,22 1 16,-21-22-16,0 21 0,21-21 15,0 22-15,0-22 0,0 0 0,0 21 16,0-20-16,21-22 0,0 21 0,1 0 16,-1-21-16,0 0 0,21 0 15,-21 0-15,22 0 0,-22 0 0,21 0 16,-21-21-16,22 0 0,-22-1 15,21 1-15,-21 0 0,1 0 0,-1-21 16,-21 20-16,0-20 16,0 0-16,0 21 0,0-22 0,0 1 15,0 21-15,0 0 0,-21-1 16,-1 1-16,1 21 0,0 0 16,-21 0-16,21 0 0,-22 21 0,22 1 15,-21-1-15,-1 0 0,22 0 16,-21 0-16,21 0 0,0 1 0,-1-1 15,22 0-15,0 0 16,22-21-16,-1 0 0,21 0 16,0 0-16</inkml:trace>
  <inkml:trace contextRef="#ctx0" brushRef="#br0" timeOffset="14804.43">18182 1630 0,'0'0'0,"21"-21"0,-21 0 31,-21 42-15,0 0-1,21 0-15,-21 21 0,0 1 0,21-1 16,-22 0-16,1 22 0,0-1 16,0-20-16,21 20 0,-21 1 0,0-1 15,-1 22-15,1 0 0,0-22 16,0 22-16,0-1 0,0 1 15,-1-21-15,1-1 0,0 1 0,0-22 16,21 0-16,0 1 0,-21-22 16,21 0-16,0 0 0,-21 0 0,21-42 31,0 0-31,21 0 0,-21 0 0,21-1 16,0-20-16,0 0 0,0-1 0,-21 1 15,22-21-15,-1-1 0,0 1 16,0-22-16</inkml:trace>
  <inkml:trace contextRef="#ctx0" brushRef="#br0" timeOffset="15096.26">18055 1969 0,'0'-43'0,"0"86"0,-21-128 0,21 64 15,0-22-15,0 1 0,-21 21 16,21 0-16,0-22 0,0 22 0,0 0 16,0 0-16,0 0 0,21 0 15,0 21-15,21-22 0,-20 22 0,20 0 16,0 0-16,43 0 15,-43 22-15,1-1 0,-1 0 0,-21 0 16,0 0-16,0 0 0,-21 43 16,0-22-16,-21-21 0,0 22 15,0-22-15,-21 0 0,20 0 16,-20 0-16,0 1 0,21-1 0,-22-21 16,22 21-16,-21-21 15,21 0-15,21 21 0,21-21 31,0-21-31,21 0 16,-21 0-16,22-1 0,-1 1 0,0 0 16</inkml:trace>
  <inkml:trace contextRef="#ctx0" brushRef="#br0" timeOffset="15676.27">18775 1651 0,'0'0'0,"21"0"0,-21-21 15,-21 21 1,0 0-1,-1 21-15,1-21 16,0 21-16,0 0 0,0 1 16,21 20-16,-21-21 0,-1 0 0,22 0 15,0 1-15,0-1 0,0 0 16,0 0-16,0 0 0,22 0 16,-1-21-16,0 0 0,0 0 15,21 0-15,-20 0 0,-1 0 0,21 0 16,-21-21-16,0 0 0,1 21 15,-1-21-15,0 0 0,0-22 0,0 22 16,0 0-16,1-21 0,-1 21 16,-21-1-16,21-20 15,-21 21-15,21 0 0,-21 0 16,0 42 15,0 0-31,-21 0 0,0 21 16,21-20-16,-21 20 0,-1 21 0,1-20 15,0-1-15,0 22 0,0-22 16,0 21-16,-1 1 0,1-1 0,0 1 16,-21 21-16,21-22 0,-1 22 15,1-1-15,0-20 0,21 21 0,0-22 16,-21 1-16,21-1 0,0 1 0,0-1 16,0 1-16,0-22 15,0 0-15,-21 1 0,21-1 0,-21-21 16,21 0-16,-22 0 0,-20-21 0,21 0 15,-21 0-15,20 0 0,-41 0 16,21 0-16,-64-63 0,63 42 16,1 0-16,-21-22 0,20 22 15,22-21-15,-21 21 0,21-22 0,-1 22 16,22 0-16,0 0 0,0-22 16,0 22-16,0 0 0,22 0 15,-1-21-15,0 20 0,21-20 0,1 21 16,20-21-16,1-1 0</inkml:trace>
  <inkml:trace contextRef="#ctx0" brushRef="#br0" timeOffset="16040.27">20087 1566 0,'0'0'0,"0"-21"15,-21 21 17,21 21-32,-21 1 15,21 20-15,0 0 0,0 1 0,-21 20 16,21 1-16,-22-1 0,22 1 16,-21-1-16,21 1 0,-21-1 0,0 22 15,21-1-15,-21 1 0,0 21 16,-22-21-16,22-1 0,-21 1 0,-1 0 15,22-22-15,-21 1 0,21-1 0,-22 1 16,22-22-16,0 0 0,0 1 16,0-22-16,42-42 15,0-1 1,0 1-16,0-21 0,1 0 16,-1-1-16,21 1 0,-21-22 15,0 22-15,1-43 0,-1 22 0</inkml:trace>
  <inkml:trace contextRef="#ctx0" brushRef="#br0" timeOffset="16348.12">19939 1842 0,'0'0'15,"0"-22"-15,0-20 0,0 21 0,0-21 0,0 20 16,0 1-16,0-21 0,0 21 16,0 0-16,21-1 0,0 22 15,0-21-15,22 0 0,-1 21 16,0 0-16,1 0 0,-1 0 0,0 0 15,22 0-15,-22 0 0,1 0 16,-1 21-16,-21 0 0,0 1 0,0-1 16,-21 0-16,0 21 0,0-21 15,-21 1-15,0 20 0,-21-21 0,21 0 16,-22 0-16,-20 1 0,20-22 0,1 21 16,0-21-16,21 0 0,-43 21 15,43-21-15,0 21 0,0-21 16,42 0 15,0 0-31,21 0 16,-21 0-16</inkml:trace>
  <inkml:trace contextRef="#ctx0" brushRef="#br0" timeOffset="16816.55">20955 1630 0,'21'-21'0,"-42"42"0,63-63 0,-21 20 15,-21 1-15,0 0 0,0 0 0,0 0 16,0 0-16,0-1 16,-21 22-16,0 0 15,0 0-15,0 0 0,0 0 16,-22 22-16,22-1 0,-21 0 0,-1 21 16,22-21-16,-21 22 15,0-1-15,20 0 0,-20 1 0,21-1 16,0 0-16,0-20 0,21 20 15,0-21-15,0 0 0,0 0 0,0 1 16,21-1-16,0-21 0,0 0 16,21 0-16,-20 0 0,-1 0 15,21 0-15,-21 0 0,22-21 0,-22-1 16,21 1-16,-21 0 0,0-21 16,1-1-16,20 22 0,-21-21 15,-21 0-15,21-1 0,-21 1 16,21 21-16,-21 0 0,0-1 0,22 1 15,-44 42 17,1 1-32,0-1 0,21 21 15,-21-21-15,0 22 0,21-22 0,0 21 16,-21-21-16,21 0 0,-22 22 16,22-22-16,0 0 0,0 0 15,0 0-15,22-21 0,-1 0 16,0 0-16,21 0 0,-21 0 15,1 0-15</inkml:trace>
  <inkml:trace contextRef="#ctx0" brushRef="#br0" timeOffset="17180.27">21611 1545 0,'0'0'0,"0"-21"0,-21 0 15,0 21-15,0 0 0,-1-21 0,1 21 16,-21 0-16,21 0 0,-22 0 15,22 0-15,-21 21 0,21 0 0,0-21 16,-1 21-16,1 0 0,21 1 16,0-1-16,0 0 15,0 0-15,0 0 0,21-21 16,1 21-16,20 1 0,-21-1 16,21 0-16,-20 0 15,-1-21-15,0 21 0,0 0 0,-21 1 16,0-1-1,0 0-15,0 0 0,-21-21 16,-21 0-16,20 21 0,1-21 0,-21 0 16,0 0-16,20 0 0,1 21 15,-21-21-15,21 0 0,0 0 0,-1 0 16,1 0-16,21-21 31,0 0-31,21 0 0,1 0 16,-1 0-16,21-1 0</inkml:trace>
  <inkml:trace contextRef="#ctx0" brushRef="#br0" timeOffset="17456.34">22119 1164 0,'0'0'0,"0"-21"0,-21 21 16,0 0-16,0 0 0,-1 0 15,22 21-15,-21 0 0,0 22 0,0-22 16,0 0-16,0 21 0,-1 1 0,1-1 16,0 0-16,0-20 15,0 41-15,0-21 0,21 1 0,-22-1 16,22-21-16,-21 22 0,21-1 16,0-21-16,0 0 0,0 0 0,0 1 15,0-1-15,21-21 16,1 0-16,-1 0 0,0 0 15,0 0-15,0-21 16,0 21-16</inkml:trace>
  <inkml:trace contextRef="#ctx0" brushRef="#br0" timeOffset="17860.39">22098 1672 0,'21'0'31,"0"0"-31,0 0 16,1 0-16,-1 0 16,0 0-16,0 0 0,0 0 15,0 0-15,1-21 0,-1 0 0,0 21 16,0-21-16,0 0 16,-21-1-16,0 1 0,0 0 0,0 0 31,-21 21-31,0 0 0,0 0 0,0 0 15,-22 0-15,22 21 0,-21 0 16,21 0-16,-22 22 0,22-22 0,0 21 16,0-21-16,0 22 0,21-22 15,-22 0-15,22 0 0,0 0 0,0 1 16,0-1-16,22 0 0,-1-21 16,-21 21-16,42-21 0,-21 0 0,0 0 15,1 0-15,20 0 0,-21 0 0,21 0 16,1-21-16,-22 21 0,21-21 15,1 0-15,-22 21 0,21-43 0,-21 22 16,0 0-16,1 0 0,-1 0 16,0-22-16,-21 22 0,0 0 15,0 0-15</inkml:trace>
  <inkml:trace contextRef="#ctx0" brushRef="#br0" timeOffset="18107.81">21971 1249 0,'42'0'15,"1"0"-15,-22-21 16,0 21-16,21 0 0,1 0 16,-1-21-16,0 21 0,1 0 15,-1 0-15,0 0 0,-21 0 0,22 0 16,-22 0-16,0 0 0,0 0 15,0 0-15,-42 0 32,-21 21-32,0-21 0,-1 0 0,1 0 15</inkml:trace>
  <inkml:trace contextRef="#ctx0" brushRef="#br0" timeOffset="19020.72">2244 3979 0,'0'0'0,"0"-21"16,0 0-16,-22 0 16,22 0-1,0 42 32,0 0-47,-21 0 0,21 22 0,0-22 16,0 21-16,0 0 0,0 1 15,0-22-15,0 21 0,0-21 0,0 1 16,0-1-16,0 0 0,0 0 16,0 0-16,0-42 31,0-21-15,0 21-16,21-1 0</inkml:trace>
  <inkml:trace contextRef="#ctx0" brushRef="#br0" timeOffset="19347.53">2244 3535 0,'-22'0'0,"44"0"0,-65 0 0,43 21 16,-21 0-16,21 0 16,-21 1-16,21-1 15,0 0-15,21-21 16,0 0-1,0 0-15,1-21 0,-1 21 0,0-21 16,0-1-16,0 1 0,-21 0 16,0 0-16,0 0 0,0 0 0,0-1 15,-21 1-15,0 0 0,0 0 16,0 21-16,-1 0 16,1 0-16,0 0 0,0 21 0,21 0 15,0 22-15,0-22 0,0 0 16,0 42-16,0-41 0,21 20 15,0-21-15,0 0 0,1 0 16,-1-21-16,21 22 0,-21-22 16,22 0-16</inkml:trace>
  <inkml:trace contextRef="#ctx0" brushRef="#br0" timeOffset="19823.57">2815 3747 0,'0'0'0,"-21"0"15,21 21 1,-21 0-16,0-21 0,21 21 16,-22 0-16,22 0 0,0 1 0,0-1 15,0 0-15,0 0 0,0 21 16,0-20-16,0 20 0,0 0 16,0-21-16,0 22 0,0-22 15,0 0-15,0 0 0,0 0 0,0 1 16,0-1-16,0-42 31,0-1-15,0 1-16,0 0 0,0-21 0,0 21 15,0-22-15,0 1 0,0 0 16,22-1-16,-1 1 0,0 0 16,-21 20-16,21-20 0,21 21 0,-20-21 15,-1 42-15,21-22 0,-21 22 16,22 0-16,-1 0 0,-21 0 15,21 22-15,1-22 0,-22 42 0,0-21 16,21 0-16,-42 22 0,22-22 16,-22 21-16,0 0 0,0 1 0,0-22 15,0 21-15,-22-21 0,22 22 16,-21-22-16,21 0 0,-21-21 0,21 21 16,0-42 15,0 0-31,0 0 15,0 0-15,0-1 0</inkml:trace>
  <inkml:trace contextRef="#ctx0" brushRef="#br0" timeOffset="25217.36">5270 3852 0,'0'22'16,"22"-22"-1,-1 0 32,-21-22-31,0 1-16,0 0 16,0 0-16,0 0 15,0 0-15,0-1 0,-21 1 16,-1 0-16,1 21 0,0-21 15,0 0-15,0 0 0,0 21 0,-22 0 16,22 0-16,-21 0 0,-1 0 16,1 0-16,0 21 0,-1-21 0,22 21 15,-21 0-15,0 21 0,-1-20 16,22 20-16,0-21 0,0 21 0,0 1 16,-1-1-16,22 22 15,0-22-15,0 0 0,0 1 0,22-1 16,-1 0-16,0-21 0,0 1 15,0-1-15,0 0 0,22 0 0,-1-21 16,-21 0-16,22 0 0,-1 0 16,-21 0-16,21-21 0,1 0 0,-22 0 15,21-1-15,1-20 0,-22 0 0,0-1 16,21 1-16,-21 0 0,1-22 16,-1 22-16,0-22 0,0 22 0,0-21 15,-21-1-15,21 1 0,-21-1 16,22 1-16,-22-1 0,0 22 0,21-22 15,-21 22-15,21 0 0,-21 20 16,0 1-16,0 0 0,0 0 0,0 0 16,0 42-1,0 0-15,0 21 16,0 1-16,0-1 0,-21 22 16,21-1-16,-21 1 0,-1-22 0,22 21 15,0 1-15,-21-1 0,21-20 16,-21 20-16,21 1 0,0-22 0,0 0 15,0 22-15,0-1 16,0-41-16,21-1 0,0 0 0,1 0 16,20-21-16,21 0 15,-20 0-15,-1-21 0,-21 0 0,22 0 16,-1-1-16,0-20 16,22-21-16,-43 41 0,0-20 0,21-21 15,-20 41 1,-22 1-16,21 0 0,-21 0 0,0 0 15,-21 42 17,-1 0-32,1 0 0,0 0 0,21 1 15,-21-1-15,0 21 0,21-21 16,0 0-16,-21 22 0,21-22 0,-22 0 16,22 21-16,0-20 15,0-1-15,0 0 0,22-21 16,-1-21 15,-21 0-31,0-1 0,0 1 0,0 0 16</inkml:trace>
  <inkml:trace contextRef="#ctx0" brushRef="#br0" timeOffset="25404.39">5927 3620 0,'-22'0'32,"22"21"-1,0 0-15,22-21-16,-1 0 15</inkml:trace>
  <inkml:trace contextRef="#ctx0" brushRef="#br0" timeOffset="25844.34">6159 3789 0,'0'0'0,"-21"0"15,21-21 1,0 0-16,21-1 15,1 22-15,-22-21 0,21 21 16,0 0-16,0 0 0,0 0 0,0 0 16,1 0-16,-1 0 0,0 0 15,0 0-15,0 21 0,0 1 0,1-1 16,-1 0-16,-21 21 16,21-21-16,-21 43 0,0-22 15,0 1-15,-21-22 0,0 21 16,21-21-16,-22 22 0,1-22 15,0 0-15,0 0 0,21-42 32,0 0-32,0 0 15,0-22-15,0 22 0,0-21 16,0 21-16,0-22 0,0 22 0,21-21 16,-21 21-16,21-1 0,-21 1 15,0 0-15,21 0 0,1 0 0,-1 21 16,-21-21-16,21 21 0,0 0 0,0 0 15,0 0-15,1-22 0,-1 22 16,0 0-16,0 0 0,0 0 0,0 0 16</inkml:trace>
  <inkml:trace contextRef="#ctx0" brushRef="#br0" timeOffset="26220.36">7048 3810 0,'0'21'16,"22"-21"0,-1-21-1,0 21-15,-21-21 0,21 21 0,0-21 16,0 0 0,1-1-16,-22 1 0,21 0 15,-21 0-15,-21 21 31,-1 0-31,1 0 0,0 0 0,0 0 16,-21 21-16,20 0 0,-20 0 16,21 1-16,0-1 0,-22 0 0,22 0 15,0 21-15,21-20 0,0-1 16,0 21-16,0-21 0,0 22 16,0-22-16,0 0 0,21 0 0,-21 0 15,21 0-15,22 1 0,-22-1 0,0-21 16,0 0-16,22 0 0,-22 0 15,0 0-15,0 0 0,21-21 16,-20-1-16,-1 1 0,0 0 0,21 0 16,-21 0-16</inkml:trace>
  <inkml:trace contextRef="#ctx0" brushRef="#br0" timeOffset="27656.36">7789 3662 0,'0'0'0,"0"-21"0,0 0 16,0-1-1,-21 22-15,0 0 0,0 0 0,0 0 16,-1 0-16,1 0 16,0 0-16,0 22 0,0-1 15,0 0-15,-1 0 0,1 0 0,0 22 16,0-22-16,21 21 0,0-21 16,0 22-16,0-22 0,0 21 15,0-21-15,0 22 0,0-22 0,0 0 16,21 0-16,21 0 0,1 0 15,-1-21-15,0 0 0,-20 0 16,20 0-16,21 0 0,-20 0 0,-1-21 16,0 0-16,1 0 0,-1-21 15,0 20-15,-20 1 0,20-21 0,-21 21 16,0-22-16,0 1 0,1 0 16,-1-1-16,-21 1 0,21-21 15,-21 20-15,21 1 0,-21-22 0,0 22 16,0 0-16,0-1 0,0 1 15,0 21-15,0 0 0,0-22 0,0 22 16,0 0-16,0 42 31,-21 0-31,21 1 0,-21 20 16,21 0-16,-21 1 0,21-1 16,0 0-16,-22 22 0,1 20 15,21-41-15,0-1 0,0 22 16,0-22-16,0 0 0,0 22 15,0-22-15,0 0 0,0-20 16,21 20-16,1-21 0,-1 0 0,0 0 16,0 1-16,0-22 0,0 0 0,1 0 15,-1 0-15,21 0 0,-21-22 16,22 22-16,-22-21 0,21 0 0,0-21 16,-20 21-16,20-1 0,-21-20 15,0 0-15,22-1 0,-22 1 0,0 0 16,21-1-16,-21-20 0,1-1 15,-1 1-15,0-1 0,0 1 0,-21 21 16,0-22-16,21 22 0,-21 21 16,0-22-16,0 22 0,0 0 15,-21 21 1,0 21 0,0 0-16,0 0 0,21 22 0,-22-1 15,1 0-15,0 1 0,21 20 16,-21-20-16,0-1 0,0 21 0,21-20 15,0-1-15,-22 0 0,22 1 16,0-1-16,0 0 0,0 1 0,0-22 16,0 21-16,0-21 0,22 1 0,-1-1 15,0 0-15,0 0 0,0-21 16,0 0-16,22 0 0,41 0 16,-62 0-16,-1-21 15,21 0-15,-21 0 0,22-1 16,-22 1-16,0 0 0,21 0 0,-21-21 15,1 20-15,-1 1 0,0 0 16,0 0-16,0 0 0,0 0 0,-21-1 16,0 1-1,0 42 1,0 1-16,-21-1 16,21 0-16,-21 0 0,21 0 15,-21 0-15,21 1 0,0-1 16,0 0-16,0 0 0,0 0 15,0 0-15,0 1 0,21-1 16,0-21-16,0 0 0,22 0 0,-22 0 16,0 0-16,21 0 0,-20 0 15,-1 0-15,21 0 0,-21-21 0,0-1 16,22 1-16,-22 0 0,0 0 16,0-21-16,0 20 0,1 1 0,-1-21 15,-21 21-15,21 0 0,-21-1 16,21 1-16,-21 0 0,0 0 0,0 0 15,-21 21 17,0 0-17,21 21-15,-21 0 0,-1 0 16,1 0-16,21 1 0,-21-1 0,0 21 16,0 0-16,21 1 0,-21-1 15,-1 22-15,22-22 0,-21 21 0,21 1 16,0-1-16,-21 1 0,21-1 0,-21 1 15,21-1-15,0 22 0,0-21 0,0-1 16,0 22-16,0-22 0,0 22 16,0-22-16,0 1 0,0 21 0,0-22 15,21 1-15,-21-22 0,0 21 16,0-20-16,0 20 0,0-20 0,0-22 16,-21 21-16,21-21 0,-21 0 15,0 1-15,-1-1 0,-20 0 0,21-21 16,0 0-16,0 0 0,-1 0 15,-20 0-15,21 0 0,0 0 16,-22 0-16,1-21 0,21 0 16,0 21-16,0-22 0,-1 1 15,1 0-15,0-21 0,0 21 16,0-1-16,21-20 0,-21 0 0,21-1 16,0 1-16,0 0 0,0-22 15</inkml:trace>
  <inkml:trace contextRef="#ctx0" brushRef="#br0" timeOffset="27956.29">8107 3577 0,'0'0'16,"0"-21"0,21 21-16,21 0 15,-21 0-15,1 0 0,20 0 16,-21 0-16,21 0 0,1-21 0,-1 21 16,0 0-16,1 0 0,-22 0 15,21-21-15,1 21 0,-22 0 0,0 0 16,0 0-16,-42-21 15,0 21-15,0 0 16,-22 0-16</inkml:trace>
  <inkml:trace contextRef="#ctx0" brushRef="#br0" timeOffset="29120.43">1863 2963 0,'0'0'0,"-22"0"0,1 0 15,0 0-15,0 0 16,0 0 0,42 0 15,0 0-31,0 0 15,22 0-15,-22 0 16,0 0-16,21 0 0,-21 0 0,22 0 16,-1 0-16,0 22 0,22-22 15,-1 0-15,1 0 0,21 0 16,-22 0-16,22 0 0,21 0 0,-22 0 16,1 0-16,21 0 0,0 0 15,-1 0-15,22 0 0,0 0 16,22 0-16,-22 0 0,21 0 0,-21-22 15,21 22-15,21 0 0,-21 0 16,22 0-16,-1 0 0,-21 0 0,22 0 16,-22 0-16,21 0 0,-21 0 15,0 0-15,1 0 0,-1 0 0,21 0 16,-21 0-16,22 0 0,-22 0 16,21 0-16,149 0 0,-170 0 15,21 0-15,0 0 0,1 0 16,-1 0-16,-21 0 0,22 0 15,20 0-15,-21 0 0,1 0 0,190 0 16,-191 0-16,21 0 16,1 0-16,-1 0 0,-20 0 0,20 0 15,1 0-15,-1 0 0,1 0 0,-1 0 16,1 0-16,-1 0 0,1 0 16,-1 0-16,1 0 0,-1 0 0,1 0 15,-1 0-15,1 0 0,-1 0 16,-20 0-16,20 0 0,1 0 0,-1 0 15,1 0-15,-1 0 0,1 0 16,-1-21-16,1 21 0,-1 0 0,22 0 16,190 0-16,-212 0 15,22 0-15,0 0 0,-22 0 16,1 0-16,-1 0 0,1 0 0,20 0 16,-20 0-16,-22 0 0,22 0 15,-22 0-15,22 0 0,-1 0 16,-21 0-16,22-21 0,-43 21 0,21 0 15,22 0-15,-22 0 0,1 0 0,-1 0 16,-21 0-16,127 0 16,-148 0-16,0 0 0,106 0 15,-127 0-15,0 0 16,-22 0-16,1 0 0,-21 0 0,-22 0 16,21 0-16,-41 0 0,-1 0 15,0 0-15,0 0 0,0 0 16,-63 0 31,21 0-47,-43 21 0,1-21 0,-22 21 15,0 1-15,-20-22 0,-44 21 0</inkml:trace>
  <inkml:trace contextRef="#ctx0" brushRef="#br0" timeOffset="30248.35">2244 4657 0,'0'0'0,"-22"0"0,-20 0 0,0 0 15,21 0-15,-22 0 0,22 0 16,0 21-16,-21-21 0,20 21 15,1-21-15,0 0 0,0 21 16,0-21-16,0 0 0,-1 21 0,22 1 16,0-1-1,0 0 1,22-21 0,-1 0-16,0 0 0,21 0 15,-21 0-15,43 0 0,-22-21 16,43 21-16,-22-21 0,22 21 0,21-22 15,106 1-15,-128 0 16,43 21-16,-21-21 0,21 0 16,0 21-16,21-21 0,0 21 15,-21-22-15,22 22 0,-1 0 0,0-21 16,0 21-16,21 0 0,1 0 0,-22-21 16,0 21-16,0-21 0,0 21 15,22 0-15,-22 0 0,21 0 16,-21 0-16,1-21 0,168 21 15,-148 0-15,1 0 0,-1 0 0,-21 0 16,22 0-16,-22 0 0,21 0 16,0-21-16,1 21 0,-22 0 0,0 0 15,0 0-15,0-22 0,22 22 16,-22 0-16,21 0 0,-21-21 16,1 21-16,-1 0 0,0 0 15,0 0-15,21-21 0,-20 21 0,-1 0 16,-21 0-16,0 0 0,-21 0 15,-1 0-15,1-21 0,-21 21 0,0 0 16,-22 0-16,1 0 0,-22 0 0,-21 0 16,21 0-16,-42-21 0,22 21 15,-22-21 1,-22 21 31,1 0-32,0 0 1,0 0-16,0 0 16,0 0-16,-1 0 15,1 0-15,0 0 16</inkml:trace>
  <inkml:trace contextRef="#ctx0" brushRef="#br0" timeOffset="30420.44">10710 4487 0,'0'22'0,"-21"-22"62,21 21-46</inkml:trace>
  <inkml:trace contextRef="#ctx0" brushRef="#br0" timeOffset="47339.9">1376 6371 0,'0'-21'0,"0"0"15,0 0-15,0 0 16,0-1 0,0 1-1,-21 42 32,21 22-31,0-22-16,0 21 0,0 1 15,-22-1-15,22 21 0,0-20 0,0-1 16,0 22-16,-21-22 0,21 0 16,-21 1-16,21-1 0,0 0 15,0-21-15,0 22 0,0-22 0,0 0 16,0 0-16,0 0 0,0 1 16,0-1-1,0-42 16,0-1-31,0 1 16,21 0-16,-21 0 16</inkml:trace>
  <inkml:trace contextRef="#ctx0" brushRef="#br0" timeOffset="47728.53">1757 6752 0,'0'0'16,"0"21"-16,0 1 15,0-1-15,0 0 0,21-21 16,-21 21 0,21-21-16,0 0 15,0 0-15,1-21 16,-1 0-16,0 0 15,-21-1-15,0 1 16,-21 0 0,0 21-16,-1 0 0,1 0 15,0 0-15,21 21 16,-21-21 0,21 21-16,0 1 15,0-1 1,0 0-16,0 0 15,-21-21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05:43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2117 0,'0'-21'15</inkml:trace>
  <inkml:trace contextRef="#ctx0" brushRef="#br0" timeOffset="1072.26">1037 741 0,'0'21'16,"21"-21"46,0 0-62,-21-21 16,22 21-16,-1-21 0,0 21 0,-21-21 15,21-1-15,0 22 0,0-21 16,-21 0-16,0 0 0,22 0 16,-22 0-16,0-1 0,0 1 15,0 0-15,0 0 16,-22 21-16,1 0 15,0 0-15,-21 0 0,21 0 0,-22 0 16,22 21-16,-21 0 0,-1 0 16,22 1-16,-21-1 0,0 21 0,-1-21 15,22 22-15,-21 20 16,21-42-16,21 22 0,0-22 16,0 0-16,0 21 0,21-21 0,0 1 15,0 20-15,0-21 0,22 0 16,-22 22-16,21-22 0,22 21 15,-22 0-15,0-20 16,-21-1-16,1 21 0,-1-21 16,-21 0-16,0 22 0,0-22 15,0 0-15,-21 0 0,-1 0 0,-20 1 16,21-1-16,-21 0 0,-1 0 16,22-21-16,-21 0 0,-1 0 15,1 0-15,-21 0 0,20 0 0,1-21 16,-22 0-16,1 21 15,21-21-15,-22-1 0,22 1 16,-1 0-16,1 0 0,21 21 0,0-21 16,0 21-16,21-21 0,21-1 15,0 1 1,21 21-16,1-21 0,-1 0 16,0 21-16,22-21 0,-22 0 15</inkml:trace>
  <inkml:trace contextRef="#ctx0" brushRef="#br0" timeOffset="1395.54">1609 550 0,'0'0'0,"0"-21"0,21 0 0,-21 0 15,-21 21 16,-1 21-31,1 0 0,0 0 16,0 22-16,0-22 0,0 42 16,-1-20-16,1 20 0,0-20 15,0 20-15,0 1 0,21-22 0,0 0 16,-21 22-16,21-1 16,0-20-16,0-22 0,0 21 15,0-21-15,0 0 0,0 1 16,21-22-1,0 0-15,0 0 0,0-22 16,-21 1 0,21 0-16,-21 0 0</inkml:trace>
  <inkml:trace contextRef="#ctx0" brushRef="#br0" timeOffset="1584.26">1270 1016 0,'-21'21'0,"42"-21"47,0 0-47,0 0 0,22-21 0,-1 21 16,-21-21-16,21 21 0,1-21 16,-1 0-16,0 21 0,1-22 15,-22 1-15,21 21 0,-21-21 0</inkml:trace>
  <inkml:trace contextRef="#ctx0" brushRef="#br0" timeOffset="2288.25">1841 1058 0,'0'0'0,"0"22"0,0 20 31,22-42-15,-1 0-16,0 0 15,0-21-15,21 21 0,-20-21 16,20-1-16,-21 1 0,21 0 0,-20 0 16,20-21-16,-21 20 0,0 1 15,0 0-15,1 0 0,-22 0 16,0 0-16,-43 21 16,22 0-16,0 0 15,0 21-15,-22 0 0,-20 42 16,42-41-16,0 20 0,-22-21 15,22 21-15,0 1 16,21-22-16,0 0 0,0 21 0,0-20 16,0-1-16,0 0 0,21 0 15,0-21-15,0 0 16,22 0-16,-22 0 0,21 0 0,1-21 16,-1 21-16,0-21 0,22 0 15,-22-1-15,0 1 0,22-21 0,-43 21 16,21 0-16,1-22 0,-22 22 15,0-21-15,0 21 0,0-1 16,1-20-16,-22 21 0,0 0 16,0 0-16,0-1 15,0 44 17,0-1-32,0 0 0,0 0 15,-22 21-15,22 1 0,-21-1 0,21 22 16,0-22-16,0 21 0,-21 1 15,0-1-15,21 1 0,-21 21 0,21-1 16,0 1-16,-21 0 0,-1-1 16,22 1-16,-21 0 0,21-22 0,0 22 15,-21-1-15,0-20 0,21 21 16,-21-1-16,0-20 0,21 20 16,-22-20-16,1-1 0,21 1 0,-21-22 15,21 22-15,-21-43 16,21 21-16,0-21 0,0 1 0,0-1 15,0-42 1,0-22-16,42-41 16,-42 41-16,0-41 0,21 20 15,-21-21-15,22 1 0,-22-1 0</inkml:trace>
  <inkml:trace contextRef="#ctx0" brushRef="#br0" timeOffset="2600.19">2498 1037 0,'0'0'16,"0"-42"-16,-22 0 0,22 20 0,0-20 16,0 21-16,0 0 0,0 0 15,0-1-15,22 1 0,-1 0 0,21 0 16,-21 21-16,22-21 0,-1 0 16,0 21-16,1 0 0,-1 0 0,0 0 15,-21 0-15,1 21 0,-1 0 16,0 0-16,-21 0 0,0 22 15,0-1-15,-21 21 0,0-20 16,-22-1-16,22 0 0,-21 1 16,-1-1-16,1-21 0,0 22 0,-1-22 15,22 0-15,-21 0 0,21-21 16,0 21-16,21-42 31,21 0-15,21 0-16,-21-22 0,0 22 0</inkml:trace>
  <inkml:trace contextRef="#ctx0" brushRef="#br0" timeOffset="3032.14">3111 910 0,'22'-21'16,"-44"42"-16,65-42 0,-43 0 16,21 21-1,0-21-15,-21 0 16,21 21-16,-21-22 0,21 1 15,1 21-15,-22-21 0,21 21 16,-42 0 15,-1 0-31,1 21 0,0 0 16,0 1-16,0 20 0,0-21 16,21 0-16,0 0 0,-22 1 15,22 20-15,0-21 0,0 0 0,0 0 16,0 1-16,0-1 0,22 21 15,-1-21-15,0 0 16,0 1-16,0-22 0,-21 21 16,21 0-16,-21 0 0,0 0 15,0 0-15,0 1 16,-21-22-16,-21 21 0,21 0 16,-22-21-16,22 0 0,-21 0 0,21 0 15,0 21-15,-22-21 0,22 0 16,0 0-16,0 0 15,21-21-15,0 0 16,21 0 0,0-1-16,0 22 0,0-21 15,1 0-15,-1 0 0</inkml:trace>
  <inkml:trace contextRef="#ctx0" brushRef="#br0" timeOffset="3347.58">4022 593 0,'0'0'0,"0"-21"0,0-64 31,0 64-31,0 0 0,0 42 32,0 0-17,0 0-15,0 21 0,0-20 16,0 41-16,0-21 0,0 1 15,-22 20-15,1 1 0,0-1 0,21-20 16,0 20-16,-21-21 0,0 1 16,21-1-16,0 0 0,0 22 15,0-43-15,0 0 0,0 0 16,21-21 15,0-21-31,0 0 0,0 0 0,1 0 16,-1-22-16</inkml:trace>
  <inkml:trace contextRef="#ctx0" brushRef="#br0" timeOffset="3696.17">4297 847 0,'0'0'0,"21"-21"0,21-43 31,-42 85-15,0 0-16,0 22 15,0-22-15,0 21 0,0 1 16,-21-22-16,21 21 0,-21 0 0,21 1 15,0-22-15,0 21 0,0-21 16,0 22-16,0-22 0,0 0 16,21-21-16,0 21 0,0 0 0,1-21 15,-1 0-15,21 0 0,-21 0 16,0 0-16,22-21 0,-22 0 16,0 0-16,21 0 0,-20-22 15,-1 22-15,-21-21 0,0 0 0,0-1 16,0 1-16,0 0 0,0-1 15,0 1-15,0 21 0,-21-22 0,21 22 16,-22 21-16,1-21 0,0 21 16,0-21-16,0 21 0,0 0 15,-1 0-15,1 0 0,0 0 16,-21 0-16,21 0 0,-1 0 0,1 0 16,-21 0-16,21 0 0</inkml:trace>
  <inkml:trace contextRef="#ctx0" brushRef="#br0" timeOffset="3899.53">3789 699 0,'0'0'0,"21"0"0,0-22 16,0 22-16,0-21 0,22 21 0,-22-21 15,21 0-15,1 21 0,-1-21 16,0 0-16,1 21 0,-22-22 0,21 22 15,0 0-15,-20-21 16,20 21-16,-21 0 0,0-21 0,0 21 16,1 0-1</inkml:trace>
  <inkml:trace contextRef="#ctx0" brushRef="#br0" timeOffset="5620.28">5842 847 0,'0'0'0,"21"0"0,43 0 32,-43 0-32,0 0 0,-21-21 0,0-1 15,21 22-15,-21-21 0,0 0 16,0 0-16,0 0 0,0-22 0,-21 22 15,0 0-15,0 0 0,-1 0 16,1 0-16,0 21 0,0 0 16,-21 0-16,20 0 0,1 0 0,-21 0 15,0 0-15,20 21 0,-20 0 16,0 21-16,-1-21 0,1 22 0,21-1 16,-21 0-16,20 1 0,1 20 15,0-20-15,0 20 0,0-21 0,21 1 16,-21-1-16,21-21 0,0 22 15,0-22-15,0 0 0,0 0 16,0 0-16,21 0 0,0-21 16,0 0-16,0 0 0,0 0 0,22 0 15,-1-21-15,0 0 0,1 0 16,-1 0-16,-21-22 0,22 22 0,41-63 16,-63 20-16,1 22 15,-1-1-15,0 1 0,-21 0 0,21 21 16,-21-22-16,0 22 0,0 0 15,0 0-15,0 42 32,0 0-32,0 0 15,0 22-15,-21-1 0,21-21 16,0 21-16,0 1 0,0-1 16,0 0-16,0 1 0,0-22 0,42 64 15,-42-64-15,21 0 16,22 0-16,-22 0 0,0 0 0,21-21 15,1 0-15,-1 0 0,0 0 16,1 0-16,20 0 0,1 0 0,-1 0 16,1-21-16,-1 0 0,-20 0 15,20-21-15,1 20 0,-22-20 0,0 21 16,-21-21-16,22-1 0,-22 1 16,0 21-16,0-22 0,-21 1 15,0 21-15,0-21 0,0 20 0,0 1 16,-21 0-16,0 21 15,0-21-15,-43 21 0,43 0 16,-21 0-16,-1 0 0,-20 21 16,21 0-16,-1 0 0,1 1 15,21 20-15,-22 0 0,22-21 0,0 22 16,0-1-16,0 0 0,21-20 16,0 20-16,0-21 0,0 0 0,0 0 15,0 1-15,0-1 0,0 0 16,21-21-16,0 21 0,0-21 15,22 0-15,-1 0 0,0-21 16,1 0-16,-1 0 0,0-1 16,22 1-16,-22-21 0,0 0 15,22-64-15,-43 42 0,0 1 16,0 20-16,1-20 0,-22 21 16,21-64-16,-21 63 0,0 1 15,21 0-15,-21 21 0,0-22 16,0 22-16,0 0 0,0 0 15,0 0-15,0 63 32,0-21-32,-21 21 0,0 1 0,21-1 0,-22 0 15,1 22-15,21-22 16,0 22-16,0-1 0,0 1 0,0-1 16,0-20-16,0 20 0,0-21 15,21 1-15,1-1 0,20-21 0,-21 22 16,21-22-16,1 0 0,-1 0 15,0-21-15,1 0 0,-1 0 0,22 0 16,-22 0-16,0 0 0,64-21 16,-42 0-16,-22 0 0,0-1 15,1 1-15,-1-21 0,-21 21 16,43-43-16,-43 22 0,0 21 16,-21 0-16,0-22 15,0 22-15,0 0 0,-21 21 0,0-21 16,-1 0-16,-20 21 0,0 0 15,21 0-15,-22 0 0,-20 0 0,20 0 16,22 21-16,-21 0 0,0 21 16,-1-21-16,22 22 0,-21-22 0,21 21 15,-1-21-15,22 22 16,0-22-16,-21 0 0,21 0 0,0 0 16,0 1-16,0-1 0,0 0 0,21-21 15,1 0-15,-1 0 0,0 0 16,0 0-16,0 0 0,22 0 15,-22-21-15,21 21 0,-21-21 0,22-22 16,-22 22-16,21-21 0,-21-1 16,43-41-16,-43 20 15,0 22-15,0-22 0,0 1 0,1 21 16,-1-85-16,-21 84 16,21-20-16,-21 20 0,0 22 0,0-21 15,0 21-15,0 0 0,0-1 16,0 44-1,-21-1-15,0 0 0,-1 21 16,1 1-16,0 20 0,0-21 16,0 22-16,21-1 0,-21 1 15,21-1-15,-22-20 0,22 84 16,0-85-16,0 0 0,0 1 16,0-1-16,22-21 0,20 43 15,-21-64-15,0 0 16,0 0-16,1 0 0,20 0 0,-21 0 15,0-21-15,0-22 0,22 22 16</inkml:trace>
  <inkml:trace contextRef="#ctx0" brushRef="#br0" timeOffset="6320.62">10329 508 0,'0'0'0,"-21"0"0,21-21 31,21 21-31,0-21 16,1 0-16,-1-1 0,0 1 16,0 0-16,0-21 0,22 21 0,-22-1 15,0-20-15,0 21 0,-21 0 16,0 0-16,0-1 0,0 1 15,-21 21-15,0 0 0,0 0 16,-22 0-16,1 21 0,0 1 16,-1-1-16,1 0 0,-22 0 15,43 21-15,-21-20 0,0 20 16,20 0-16,1-21 0,0 22 0,21-22 16,0 0-16,0 21 0,0-20 15,21-1-15,0 0 0,1 0 0,20 21 16,-21-20-16,21-1 0,-20 0 15,20 21-15,-21-21 0,21 1 0,-20 20 16,-1-21-16,-21 21 0,0-20 16,0-1-16,0 21 0,0-21 0,-43 0 15,22 1-15,-21-1 0,0 0 16,-22 0-16,22-21 0,-22 0 16,1 0-16,-85 0 0,105 0 15,-20-21-15,-1 0 0,22 0 16,0-22-16,-1 1 0,1 21 0,21-43 15,0 22-15,-1 0 0,1-1 16,21 1-16,-21 21 0,21-22 16,0 22-16,0 0 0,0 0 0,21 0 15,0 21-15,1 0 0,-1 0 16,21 0-16,0 0 0,43 21 16,-21 0-16,-1 0 0,-21 0 0</inkml:trace>
  <inkml:trace contextRef="#ctx0" brushRef="#br0" timeOffset="6729.34">10583 1016 0,'0'-21'16,"0"0"-1,21 0-15,-21-1 16,22 1-16,-1-21 0,-21 21 0,21-22 15,0 22-15,0-21 0,0 21 16,1-22-16,20 1 16,-42 21-16,0 0 0,-21 21 31,0 0-31,-22 21 16,22 0-16,0 0 0,-21 22 0,20-1 15,1 0-15,0 1 0,0-1 16,0 0-16,0 1 0,21-22 0,0 63 15,0-62-15,0 20 16,0-21-16,0 0 0,0 0 0,21-21 16,0 22-16,0-22 0,21 0 15,-20 0-15,20 0 0,0 0 0,1 0 16,-1 0-16,0-22 0,22 1 16,-22 0-16,0-21 0,1 21 15,20-22-15,-20 1 0,-1 0 16,0-22-16,-21 1 0,22 20 0,-22-20 15</inkml:trace>
  <inkml:trace contextRef="#ctx0" brushRef="#br0" timeOffset="6964.13">11388 445 0,'0'-64'0,"0"128"0,0-170 16,0 63-16,0 22 0,0-21 15,0 21-15,0 0 0,0-1 16,0 44 0,-22-1-16,1 0 0,21 21 0,-21 1 15,21-1-15,0 0 0,-21 22 16,0-22-16,0 22 0,21-22 0,-22 21 15,1-20-15,21 20 16,0-20-16,-21-1 0,0 0 0,21 1 16,0-1-16,0-21 0,0 21 15,0-20-15,0-1 0,0 0 16,21-21 0,0 0-16,0-21 0,1 0 15,-22-1-15,21 1 0,0-21 16</inkml:trace>
  <inkml:trace contextRef="#ctx0" brushRef="#br0" timeOffset="7844.4">11493 826 0,'0'0'15,"0"21"1,0 0-16,0 0 31,22-21-15,-1 0-16,21-21 15,-21 21-15,0-21 0,1 0 16,20-1-16,-21 22 0,0-21 16,0 0-16,22 21 0,-43-21 0,21 0 15,0 21-15,-21-21 0,0-1 16,-21 22 0,0 0-1,0 0-15,-1 22 0,1-1 16,-21 0-16,21 0 0,0 0 15,-22 0-15,22 22 0,0-22 0,0 21 16,21-21-16,0 1 0,0-1 16,0 21-16,0-21 0,0 0 0,0 1 15,21-1-15,0-21 16,0 0-16,0 21 0,1-21 0,20 0 16,-21 0-16,21 0 0,1 0 15,-1 0-15,0-21 0,1 0 0,20-1 16,-20 1-16,-1 0 0,0-21 15,-21 21-15,22-22 0,-1 22 16,-21-21-16,0-1 0,1 22 16,-1-21-16,-21 21 0,0 0 0,0-1 15,0 1-15,-21 21 32,-1 21-32,22 1 15,-21-1-15,0 0 0,0 0 0,0 21 16,21 1-16,-21-22 0,-1 21 15,1 1-15,21-1 0,0-21 0,0 21 16,-21-20-16,21-1 0,0 0 16,0 0-16,0 21 15,0-20-15,0-44 32,0 1-32,0 0 15,0-21-15,21 21 16,-21-22-16,21 1 0,1 21 0,-1-22 15,0 1-15,0 0 0,0-1 16,0 22-16,22-21 0,-1 21 0,-21 0 16,22-1-16,-22 1 0,63 21 15,-62-21-15,-1 21 16,0 0-16,0 0 0,0 21 0,0 0 16,1 1-16,-22-1 0,21 0 15,-21 21-15,0 1 0,0-1 16,0 0-16,0-21 0,0 22 0,0-1 15,-21-21-15,21 22 0,-22-22 16,22 0-16,0 0 0,0 0 16,0-42 15,22 0-15,-1 0-16,21 0 0,-21-22 15,0 22-15,1 0 0,20-21 16,0 20-16</inkml:trace>
  <inkml:trace contextRef="#ctx0" brushRef="#br0" timeOffset="8057.22">13060 783 0,'0'-21'0,"0"42"0,21-42 0,0 0 16,-21 42 15,0 0-31,-21 0 16,0 1-16,21-1 0,-21 21 0,21-21 15,-22 0-15,22 22 0,-21-22 0,0 0 16,21 21-16,0-20 0,0-1 15,-21 0-15,21 0 0,0 0 16,0-42 15,0 0-15,21 0-16,-21 0 0,21-22 0,0 1 16</inkml:trace>
  <inkml:trace contextRef="#ctx0" brushRef="#br0" timeOffset="8256.26">13229 487 0,'0'0'0,"-21"-21"16,0 21-16,0 0 15,-1 0-15,1 0 16,21 21 0,21-21 30,1 0-46,-1 0 0,0 0 16,0 0-16</inkml:trace>
  <inkml:trace contextRef="#ctx0" brushRef="#br0" timeOffset="8651.46">13525 572 0,'-21'42'15,"0"-21"1,21 0-16,0 0 16,-21 1-16,21-1 0,0 0 0,0 0 15,0 21-15,0-20 0,0 20 16,0-21-16,0 21 0,0-20 0,0 20 16,0-21-16,0 0 0,0 0 15,0 1-15,0-1 0,21 0 0,0 0 16,0-21-16,1 0 15,-1 0-15,0 0 0,0-21 16,0 0-16,0 0 16,1-1-16,-1-20 0,0 21 0,0-21 15,-21-1-15,21 1 0,-21 21 16,21-22-16,-21 22 0,0-21 16,0 21-16,0 0 0,0-1 0,0 1 15,0 42 32,0 1-31</inkml:trace>
  <inkml:trace contextRef="#ctx0" brushRef="#br0" timeOffset="9323.64">14076 677 0,'0'0'0,"21"0"16,0-21-1,-42 21 17,0 21-32,21 1 0,-21-1 15,-1 0-15,22 0 0,-21 21 16,21-20-16,0 20 0,0 0 0,-21-21 16,21 22-16,0-22 0,-21 21 15,21-21-15,0 1 0,0-1 0,0 0 16,0 0-16,0 0 0,0-42 31,0 0-15,0-21-16,21 20 15,0-20-15,-21-21 0,0 20 0,21 1 16,1-22-16,-1 22 0,0 0 16,21-22-16,-21 43 0,1-21 15,20 21-15,-21 21 0,21-22 16,1 22-16,20 0 0,-42 0 15,22 0-15,-22 22 0,0-1 16,0 0-16,0 0 0,-21 21 16,0-20-16,0 20 0,0 0 15,0-21-15,0 22 0,0-1 0,0-21 16,0 22-16,-21-22 0,21 0 0,-21 0 16,21 0-16,0 0 0,-21-21 31,21-21-16,0 0-15,0 0 0,0 0 0,0-22 16,0 1-16,0 21 0,21-21 16,0-1-16,0 1 0,1 0 0,-1-1 15,0 22-15,21-21 0,-21-1 16,22 22-16,-22 0 0,21 0 0,1 0 16,-22 21-16,21 0 15,0 21-15,-20 0 0,-1 0 16,0 0-16,-21 22 0,0-1 15,0-21-15,0 22 0,0-1 0,0 21 16,-21-20-16,0-1 0,-1-21 16,1 22-16,21-1 0,-21-21 15,0 0-15,0 0 0,21 1 0,0-1 16,-21-21-16,21-21 31</inkml:trace>
  <inkml:trace contextRef="#ctx0" brushRef="#br0" timeOffset="10025">16192 550 0,'-21'0'31,"42"0"-15,1 0-16,-1-21 0,0 0 0,21 0 16,1 0-16,-22 0 0,21-1 15,0 1-15,1-21 0,-1 21 0,0-22 16,1 22-16,-22-21 0,0 21 16,0 0-16,-21-1 15,-21 22 1,-21 0-16,-1 22 0,1-1 0,0 0 15,-1 0-15,-20 21 0,21-20 16,-22 20-16,22 0 0,-1-21 0,22 22 16,0-22-16,0 21 0,21-21 15,0 1-15,0 20 0,0-21 0,0 0 16,21 22-16,0-1 0,22-21 16,-1 21-16,-21 1 0,21-1 0,1 0 15,-1-20-15,-21 20 0,22 0 16,-22 1-16,0-22 0,-21 21 0,0-21 15,0 0-15,-21 1 0,0-1 16,-22 0-16,1 0 0,0-21 16,-22 0-16,22 0 0,-22 0 0,22 0 15,-22 0-15,22 0 0,0-21 16,-1 0-16,22 0 0,-21-1 0,21-20 16,0 21-16,-1-21 0,1 20 15,0-41-15,21 42 0,0-22 16,0 22-16,0 0 15,21 0-15,0 21 0,22 0 16,-22 0-16,42-21 0,-20 21 16,-22 0-16,42 0 0,-20 0 0</inkml:trace>
  <inkml:trace contextRef="#ctx0" brushRef="#br0" timeOffset="10380.25">16849 1101 0,'0'0'0,"21"0"0,-21-21 16,0-1-16,21 1 15,-21 0-15,21 0 0,0 0 16,-21-22-16,0 22 0,21 0 0,-21-21 16,22 21-16,-22-1 0,0 1 15,0 0-15,0 0 16,-22 21-1,1 21 1,0 0-16,0 0 0,0 22 16,0-22-16,-1 21 0,1-21 15,0 22-15,21-22 0,-21 42 16,21-41-16,0-1 0,0 21 16,0-21-16,0 22 15,21-43-15,0 21 0,22-21 16,-1 0-16,-21 0 0,21 0 15,1 0-15,-1 0 0,0-21 16,1-1-16,-1 1 0</inkml:trace>
  <inkml:trace contextRef="#ctx0" brushRef="#br0" timeOffset="10744.28">17335 931 0,'0'0'0,"0"-21"0,0 0 0,0 0 15,0 0-15,0 0 16,0-1-16,0 1 0,22 21 15,-1 0-15,0-21 0,0 21 16,0 0-16,0 0 0,22 0 16,-22 0-16,21 0 0,-21 21 15,22-21-15,-1 43 0,-21-22 0,0 0 16,1 21-16,-1-21 0,-21 22 16,0-1-16,0 0 0,0-20 0,0 20 15,0-21-15,-21 0 0,-1 0 16,1 1-16,0-1 0,0-21 15,0 0-15,0-21 32,21-1-32,0 1 0,0 0 15,0 0-15,0-21 0,0 20 0,0-20 16,0 21-16,21-21 16,-21 20-16,42-41 0,-42 42 0,21 0 15,0-1-15,1 22 16,-1-21-16,0 21 0,21-21 0,-21 21 15,1-21-15,-1 21 0,0 0 16</inkml:trace>
  <inkml:trace contextRef="#ctx0" brushRef="#br0" timeOffset="11083.31">18097 699 0,'0'21'16,"0"0"-1,0 0-15,0 0 0,0 0 16,0 22-16,0-22 15,0 21-15,22-21 0,-22 22 0,0-22 16,0 21-16,0-21 0,0 1 16,0-1-16,0 0 0,21 0 0,-21 0 15,0 0-15,21-21 16,-21 22-16,21-22 16,0-22-16,-21 1 15,21 21-15,1-21 0,-1-21 0,0 21 16,-21-22-16,21 22 0,0-21 15,0-1-15,1 1 0,-1 0 0,0 21 16,0-22-16,0 22 0,-21 0 16,0 0-16,21 0 0,1 21 15,-22-22-15,21 22 16,0 0 0,-21 22-1,0-1-15</inkml:trace>
  <inkml:trace contextRef="#ctx0" brushRef="#br0" timeOffset="11436.9">18584 974 0,'0'0'0,"21"0"0,1 0 16,-1 0-16,0 0 16,0 0-16,0 0 0,0-21 15,22-1-15,-22 1 16,0 21-16,0-21 0,0 0 0,1 0 15,-1 0-15,0-1 0,-21 1 16,0 0-16,0 0 16,-21 21-1,0 0-15,-1 21 0,1 0 16,0 0-16,-21 1 0,21 20 16,-1-21-16,1 21 0,0-20 0,21-1 15,0 21-15,0-21 16,0 0-16,0 1 0,0-1 0,0 0 0,0 0 15,0 0-15,21-21 0,0 0 16,22 21-16,-22-21 0,0 0 16,21 0-16,-20 0 0,20 0 15,0-21-15,-21 0 0,22 0 0,-22 21 16,0-42-16,21 20 0,-20 1 16,-1 0-16</inkml:trace>
  <inkml:trace contextRef="#ctx0" brushRef="#br0" timeOffset="11782.89">19177 953 0,'0'-22'15,"-21"86"-15,42-106 0,0-1 0,-21 22 0,21-21 16,-21 21-16,0-1 0,0 1 0,0 0 15,21 0-15,1 0 0,-22 0 16,21 21-16,21-22 0,-21 1 16,0 21-1,1 0-15,-1 0 0,0 0 0,0 21 16,0 1-16,22-1 0,-22 21 16,-21-21-16,21 22 0,-21-1 0,0-21 15,0 21-15,0 1 0,0-1 16,0-21-16,0 22 0,-21-22 0,21 0 15,0 0-15,-21 0 0,-1-21 16,22 21-16,-21-21 16,0-21-1,21 0-15,0 0 0,0 0 16,0 0-16,0-22 0,21 1 16,0 0-16,1-1 0,-1 1 0,0 0 15,21-22-15,-21 22 0,22 21 16,-1-22-16,-21 1 0,0 21 15,22 0-15,-22-1 0,0 22 16,0 0-16,-21 22 16,-21 20-16,-21-21 15</inkml:trace>
  <inkml:trace contextRef="#ctx0" brushRef="#br0" timeOffset="12389.06">6710 2709 0,'0'0'15,"0"-21"-15,-21 21 0,21-21 0,-22 0 16,22 0-16,0 0 0,0-1 0,-21 1 16,0-21-16,21 21 0,-21 0 15,21-1-15,0 1 0,-21 21 16,0-21-16,-1 21 15,1 0-15,0 21 0,0 22 16,21-1-16,-21 0 0,0 22 16,-1-1-16,22 1 0,0-1 0,-21 1 15,0-1-15,0 22 0,21-22 16,0 1-16,-21-1 0,21 1 0,-21-22 16,21 1-16,0-1 0,0 0 15,0-21-15,0 1 0,0-1 0,0 0 16,-22-42 15,22 0-15,-21-22-16</inkml:trace>
  <inkml:trace contextRef="#ctx0" brushRef="#br0" timeOffset="12909.21">6054 3217 0,'21'0'16,"0"0"-16,0 0 0,0 0 15,22 0-15,-1-21 0,0 0 16,22 21-16,-1-21 0,1 0 16,-1 0-16,22-1 0,0 1 15,-1 0-15,1 21 0,-22-21 0,1 0 16,-1 0-16,1-1 0,-22 1 16,-21 21-16,1-21 0,-1 21 0,-42 21 31,-1 0-31,1 1 15,-21-1-15,0 21 0,20 0 0,-20-20 16,21 41-16,-21-21 0,20 1 16,1-1-16,0 0 0,21 1 0,0-1 15,0 0-15,0-20 16,0-1-16,21 0 0,0 0 0,1-21 0,-1 0 16,21 0-16,0 0 0,1 0 15,-1-21-15,0 0 0,1 0 16,-1-1-16,0-20 0,1 21 15,-22-21-15,42-43 0,-41 43 16,-1-1-16,-21 1 0,0 0 16,0 20-16,0-20 0,-21 0 0,-1-1 15,1 22-15,0 0 0,-21 0 16,21 0-16,-22 0 0,-20 21 16,42 0-16,-22 0 0,22 21 15,-21 0-15,21 0 0,-1 0 0,1 22 16,0-22-16,21 0 0,-21 0 0,21 0 15,0 0-15,0 1 16,0 20-16,21-21 0,21 0 16,-20-21-16,20 0 0,0 0 15,1 0-15,-1 0 0</inkml:trace>
  <inkml:trace contextRef="#ctx0" brushRef="#br0" timeOffset="13192.28">8848 2604 0,'21'-43'0,"-42"86"0,84-107 0,-63 43 16,0 0-16,21 21 0,-21 21 31,-21 0-31,21 0 0,-21 22 16,0-1-16,21 21 0,-21-20 15,21-1-15,-22 22 0,1-22 0,0 21 16,0 1-16,21-22 0,-21 1 15,0 20-15,-1-21 0,1 1 0,-21 41 16,21-62-16,21 20 0,0-21 16,0 0-16,0-42 31,21 0-31,0 0 0,21-22 16,-20 22-16,20-21 0</inkml:trace>
  <inkml:trace contextRef="#ctx0" brushRef="#br0" timeOffset="13664.23">9250 2582 0,'42'-63'16,"-42"105"15,-21-21-31,0 22 0,0-1 16,21 0-16,-22 1 0,1 20 15,21-20-15,-21 20 0,0-21 0,21 1 16,-21 20-16,21-20 0,-21 20 0,-1-21 15,22 1-15,-21 20 16,21-20-16,0-22 0,0 0 16,-21-21-16,21 21 15,0-42 1,0 0-16,0 0 0,0-1 16,0-20-16,21 21 0,-21-21 0,21 20 15,22-62-15,-22 41 16,0 22-16,0-21 0,0 21 0,22-22 15,-22 22-15,21 0 0,-21 0 16,1 21-16,41 0 0,-42 0 16,0 0-16,22 21 15,-22 0-15,0 0 0,-21 22 16,0-22-16,0 0 0,0 64 16,0-64-16,0 21 0,-21-21 15,21 22-15,0-22 0,-42 42 16,20-41-16,22-1 0,0-42 47,22-1-47,-1-20 15,0 21-15,0-21 0,21 20 0</inkml:trace>
  <inkml:trace contextRef="#ctx0" brushRef="#br0" timeOffset="14060.28">9758 3112 0,'0'21'15,"0"0"1,21-21 15,0 0-31,0 0 0,0 0 0,1 0 16,20 0-16,-21-21 0,0 21 16,22-21-16,-22 21 0,42-43 15,-63 22-15,21 0 0,1 21 16,-22-21-16,0 0 0,0-1 15,-22 22 1,1 0-16,0 0 0,-21 0 16,21 22-16,-22-1 0,22 0 0,-21 0 15,21 0-15,-22 22 0,22-22 16,-21 63-16,42-62 0,0 20 16,0-21-16,0 0 0,0 0 15,0 1-15,0-1 0,21 0 0,21-21 16,22 21-16,-43-21 15,21 0-15,1 0 0,-1 0 0,-21-21 16,21 21-16,1-21 0,-1 0 0,-21-1 16,22 1-16,-22 0 0,0 0 15,0-21-15,0 20 0,0 1 16,-21-21-16,0 21 0,0 0 16,0-1-16</inkml:trace>
  <inkml:trace contextRef="#ctx0" brushRef="#br0" timeOffset="14272.68">8636 3027 0,'0'0'0,"-21"21"0,0-21 0,-1 0 15,44 0 1,-1 0-16,21 0 0,0 0 15,1 0-15,20-21 0,1 21 0,-22-21 16,22 21-16,-1-21 0,-21 21 16,1-22-16,-1 1 0,0 21 0</inkml:trace>
  <inkml:trace contextRef="#ctx0" brushRef="#br0" timeOffset="14812.07">12404 2836 0,'0'0'0,"0"-105"16,0 83-16,0 1 15,0 0-15,0 0 0,-22 21 31,1 21-31,21 0 16,-21 22-16,21-1 0,0 0 0,0 1 16,0 20-16,0 1 0,-21 20 0,21 1 15,-21 0-15,21-1 0,-21 1 16,-1 21-16,1-22 0,0 22 0,0 0 16,0-21-16,0 21 0,-1-1 15,1 1-15,0-21 0,0 0 16,0 20-16,-22 44 0,22-65 15,21 1-15,0-22 0,0 1 16,-21-22-16,21 1 0,0-1 0,0 0 16,0-21-16,0-42 15,0 0-15,21-42 16,0 20-16,-21-20 0,22-22 0,-1 0 16,0 1-16</inkml:trace>
  <inkml:trace contextRef="#ctx0" brushRef="#br0" timeOffset="15180.28">12128 3027 0,'0'0'0,"-21"-42"0,0 20 0,0 1 0,0-21 16,21 21-16,0-22 0,0 22 16,0 0-16,0-21 0,21 21 0,0-1 15,21 1-15,1 0 0,-1 0 16,0 0-16,1 0 0,-1 21 0,22 0 15,-22 0-15,0 0 0,22 0 16,-22 21-16,0 21 0,1-21 0,-1 0 16,0 22-16,-20-1 0,-1 0 15,-21-20-15,0 20 0,0 0 16,-21 1-16,-1-22 0,1 21 0,-21 0 16,0 1-16,-1-22 0,-20 21 15,20-21-15,1 1 0,0-22 0,-1 21 16,1-21-16,21 0 0,-21 0 15,20 0-15,1 0 0,21-21 0,0-1 16,0 1 0,0 0-16,21 0 0,1 21 15,-1-21-15,0 21 0,0-21 16,0 21-16,22-22 0,-22 1 0</inkml:trace>
  <inkml:trace contextRef="#ctx0" brushRef="#br0" timeOffset="15573.91">12890 2942 0,'-21'-84'31,"21"62"-31,0 1 16,0 0-16,0 0 15,21 0-15,1 21 0,-1-21 0,0 21 16,0 0-16,43 0 15,-22 0-15,-21 0 0,21 0 16,-20 21-16,20 0 0,-21 0 16,21 0-16,-20 22 0,-1-22 0,0 0 15,-21 21-15,0-21 0,0 22 16,0-22-16,0 0 0,-42 0 0,20 0 16,-20 1-16,21-1 0,0-21 15,21-21 1,0-1-1,0 1-15,0 0 0,0 0 16,21 0-16,-21 0 0,21-1 16,0 1-16,-21-21 0,21 21 0,1 0 15,-1-1-15,0 1 0,0 21 16,0-21-16,0 0 0,43 0 16,-43 0-16,0 21 0,0 0 15</inkml:trace>
  <inkml:trace contextRef="#ctx0" brushRef="#br0" timeOffset="15960.21">13801 2709 0,'0'22'15,"-22"-22"-15,1 0 16,0 21-16,21 0 0,-21-21 16,0 21-16,0 0 0,-1 0 0,22 1 15,-42 20-15,42-21 16,0 21-16,0-20 0,0-1 15,0 0-15,0 0 0,0 0 0,0 0 16,0 1-16,0-1 0,0 0 0,21-21 16,0 0-16,1 21 0,-1-21 15,0 0-15,21 0 0,-21 0 0,22-21 16,-22 21-16,21-21 0,1 0 16,-1-1-16,0 1 0,-21-21 0,22 21 15,-22-22-15,0 22 0,0-21 16,-21 0-16,0-1 0,0 1 0,0 21 15,-21-22-15,0 22 0,-21 0 16,20 0-16,1 21 0,-21 0 16,0 0-16,20 0 0,-20 21 0,0 0 15,21 0-15,-1 1 0,1-1 16,0 21-16,0-21 0,21 0 0,0 1 16,0 20-16,0-21 0,0 0 15,0 0-15,21 1 0</inkml:trace>
  <inkml:trace contextRef="#ctx0" brushRef="#br0" timeOffset="16469.25">14457 3069 0,'0'0'0,"63"-42"31,-63 21-31,21 0 0,1-1 0,-1 1 15,0 21-15,0-21 0,0-21 16,0 21-16,1 21 0,-1-22 0,-21 1 16,21 0-16,0 21 15,-21-21-15,0 42 32,0 0-32,0 0 15,0 22-15,-21-22 0,0 21 0,21 1 16,-21-1-16,21 21 0,-22-20 15,1 20-15,0 22 0,21-22 0,0 1 16,-21 21-16,0-22 0,21 22 16,0-22-16,0 22 0,-21 0 0,21-1 15,0 1-15,0 0 0,0-1 16,0 1-16,0 0 0,0 84 16,0-106-16,0 22 0,-22 0 0,22-1 15,0-20-15,0-1 0,0 1 16,-21-1-16,0-20 0,0-1 0,0 22 15,-22-43-15,22 0 16,0 0-16,0-21 0,0 0 0,-22 0 16,22 0-16,-21 0 0,-64-63 15,64 41-15,21-20 16,-22 21-16,1-21 0,21-1 0,0-20 16,-1 20-16,22-20 0,0-1 15,0 1-15,0-1 0,0-20 0,0 20 16,0-20-16</inkml:trace>
  <inkml:trace contextRef="#ctx0" brushRef="#br0" timeOffset="16728.47">14668 2625 0,'0'0'0,"-21"0"0,0 0 16,21-21-1,0 42 32,0 0-31,0 0-1</inkml:trace>
  <inkml:trace contextRef="#ctx0" brushRef="#br0" timeOffset="17098.12">14986 2942 0,'0'21'0,"21"-21"0,0 0 16,0 0-1,1-21-15,-1 21 0,0-21 16,0 0-16,21 21 0,-20-21 16,-1 0-16,0-1 0,21 22 0,-21-21 15,1 0-15,-22 0 0,0 0 0,0 0 16,0-1-16,-22 22 16,1 0-1,0 22-15,0-1 0,-21 0 16,20 0-16,-20 0 0,21 22 0,0-22 15,0 0-15,-1 21 0,1-21 16,21 22-16,0-22 0,0 0 0,0 0 16,0 0-16,0 1 0,0-1 15,21 0-15,1-21 16,20 0-16,-21 0 0,0 0 0,22 0 16,-1 0-16,0 0 0,1 0 15,-22-21-15,21 0 0,0-1 0,1 1 16,-22 0-16</inkml:trace>
  <inkml:trace contextRef="#ctx0" brushRef="#br0" timeOffset="17657.23">15769 2709 0,'0'0'0,"21"-21"0,-21 0 15,0 0-15,0 42 47,0 0-47,0 0 0,-21 1 16,21 20-16,-21-21 0,21 21 0,-21-20 15,21 20-15,0-21 0,-21 21 16,21-20-16,0 20 0,0-21 0,0 0 16,0 22-16,0-22 0,0 0 15,0 0-15,21 0 0,-21 0 16,21-21-16,21 22 0,-21-22 0,1 0 16,20 0-16,-21 0 0,21 0 0,1-22 15,-1 1-15,0 0 0,-20 0 16,20-21-16,0 20 0,-21-20 0,22 0 15,-22-1-15,0-20 0,21-1 0,-20 1 16,-1-1-16,21-63 16,-21 64-16,0 21 0,-21-1 15,0 1-15,22 21 0,-22-22 16,21 43-16,-21-21 0,0 0 0,0 42 31,0 0-31,-21 1 0,-1 20 16,1 0-16,0 22 0,0-22 15,0 22-15,0-22 0,-1 21 16,1 1-16,0-22 0,21 22 0,0-22 16,0 0-16,0 43 15,0-43-15,0 1 0,0-22 16,21 21-16,0-21 0,1 1 0,-1-1 16,0 0-16,0 0 0,21-21 0,-20 0 15,20 0-15,21 0 16,-41 0-16,-1-21 0,21 0 0,-21 0 15,22-1-15,-22 1 0,0 0 16,0-21-16,0-1 0,0 22 0,1-21 16,-22 0-16,0-1 0,0-20 15</inkml:trace>
  <inkml:trace contextRef="#ctx0" brushRef="#br0" timeOffset="17896.28">16256 2752 0,'0'0'0,"-106"21"31,127-21-15,22 0-16,-22 0 15,42 0-15,-20 0 0,20-21 16,-21 21-16,22-21 0,-1 21 0,-20-22 16,20 1-16,-20 21 0,-1-21 15,0 0-15,1 21 0,-22-21 0,0 21 16,0-21-16,0 21 0,-21-22 15,0 1 1,-21 0-16,0 21 16,-21 0-16,20 0 0</inkml:trace>
  <inkml:trace contextRef="#ctx0" brushRef="#br0" timeOffset="19284.18">2222 2265 0,'0'0'0,"-63"0"15,21-21-15,20 21 0,-20 0 0,0 0 16,21 0-16,-1 0 0,1 0 16,0 0-16,0 0 0,21-21 47,21 21-47,0 0 15,0 0-15,22 0 0,20-22 16,-20 22-16,-1 0 15,0 0-15,22 0 0,-1 0 0,85 0 16,-84 0-16,21 0 16,-1-21-16,1 21 0,0 0 0,-1 0 15,22 0-15,-21-21 0,21 21 16,-1 0-16,22 0 0,-21-21 0,21 21 16,0 0-16,-21 0 0,21-21 15,21 21-15,-21-21 0,21 21 16,-21 0-16,22 0 0,-22-22 0,0 22 15,21 0-15,0 0 0,-21 0 16,21-21-16,-21 21 0,0 0 0,21 0 16,-21-21-16,21 21 0,1 0 15,20 0-15,-21-21 0,0 21 0,0 0 16,1 0-16,-1-21 0,21 21 16,-21 0-16,0 0 0,1-21 0,-1 21 15,0 0-15,0 0 0,21-22 16,-20 22-16,-1-21 0,0 21 0,0 0 15,0 0-15,0-21 0,22 21 16,-22 0-16,0 0 0,0-21 16,22 21-16,-22 0 0,0-21 0,169 21 15,-147-21-15,-22 21 16,0 0-16,21 0 0,-20-22 0,20 22 16,0-21-16,-21 21 0,22 0 15,-22 0-15,21-21 0,-21 21 0,22 0 16,-1 0-16,-21 0 0,0 0 15,22-21-15,-22 21 0,21 0 0,1 0 16,-22 0-16,21 0 0,-21 0 0,0 0 16,22 0-16,-1 0 0,-21 0 15,22 0-15,-22 0 0,0 0 16,0 0-16,-21 0 0,21 0 16,0 0-16,1 0 0,-22 0 0,0 0 15,0 0-15,0 0 0,0 0 16,0 0-16,0 0 0,0 0 0,0 0 15,-22 0-15,22 0 0,-21 0 16,21 0-16,-21 0 0,21 0 0,-21 0 16,0-21-16,0 21 0,-1 0 15,-20 0-15,-21-21 0,-1 21 0,1 0 16,-43 0-16,21 0 0,-21-22 16,0 22-16,1 0 0,-44 0 78,1 22-78,-21-1 0,0-21 15,-1 21-15,-20 0 0</inkml:trace>
  <inkml:trace contextRef="#ctx0" brushRef="#br0" timeOffset="20424.84">6159 4233 0,'0'0'0,"-21"0"0,-106 22 31,85-22-31,21 0 0,0 0 16,-1 21-1,44-21 16,-1 0-15,0 0-16,0 0 0,21 0 0,-20 0 16,20 0-16,0 0 0,1 0 15,-1 0-15,0 0 0,1 0 0,20 0 16,1 0-16,-1 0 0,1 0 16,20 0-16,1 0 0,0-21 0,20 21 15,-20 0-15,21 0 0,-21-22 16,42 1-16,-22 21 0,22 0 0,0 0 15,0-21-15,0 21 0,0 0 16,22 0-16,-22 0 0,21 0 0,0-21 16,0 21-16,0 0 0,0 0 15,1 0-15,20 0 0,0 0 16,1 0-16,-22 0 0,21 0 0,-21 0 16,0 0-16,22 0 0,-22 0 15,0 0-15,0 0 0,-21 0 0,0 0 16,21 0-16,-21 0 0,127 21 15,-127-21-15,0 0 0,0 0 16,0 0-16,-21 0 0,0 0 16,21 0-16,-21 0 0,21 0 0,-21 0 15,0 0-15,21 0 0,-22 0 0,1 0 16,0-21-16,-21 21 16,21 0-16,-22 0 0,22 0 0,0 0 15,0 0-15,0-21 0,-1 21 16,1 0-16,-21 0 0,0-21 0,-1 21 15,1-22-15,0 22 0,-1-21 16,-20 21-16,20 0 0,-20-21 16,-1 0-16,1 21 0,-1 0 0,1 0 0,-1-21 15,-20 21-15,-1 0 0,22 0 16,-22-21-16,-21 21 0,21 0 0,1 0 16,-22 0-16,21-22 0,-21 22 15,1 0-15,-1 0 0,0-21 31,-21 0-31,0 0 16,-21 21 0,0 0-16,-1 0 0,1-21 0,0 21 15,-21 0-15,21 0 0,-1 0 0,-20-21 16,0 21-16</inkml:trace>
  <inkml:trace contextRef="#ctx0" brushRef="#br0" timeOffset="20589.25">15388 3979 0,'-63'22'32,"41"-22"-32,1 0 0,0 0 31,0 0-15,0 0-16,0 0 15,-1 0-15,1 0 0,0 0 0,-21 0 16</inkml:trace>
  <inkml:trace contextRef="#ctx0" brushRef="#br0" timeOffset="36823.91">1439 2350 0,'0'-22'0,"-21"22"31,0 0-31,0 0 16,0 0-16,-1 0 0,-20 0 0,21 0 16,-21 0-16,20 0 0,-20 0 15,21 0-15,0 0 0,0 0 16,-1 0-16,1 0 0,0 0 0,0 0 15,0 0-15,0 0 16,-1 0 0,1 0-16,21 22 0,-21-22 15,0 0-15,0 0 16,0 0-16,-1 0 16,1 0-1,0 0-15,0 0 16,42 0 109,0 0-125,22-22 15,-22 22-15,0 0 0,21 0 0,-21-21 16,43 21-16,-1 0 0,1-21 16,21 0-16,-1 21 0,1 0 15,21-21-15,0 21 0,-22 0 0,22-21 16,-21 21-16,21 0 0,-22 0 16,22 0-16,-21-22 0,-1 22 15,1 0-15</inkml:trace>
  <inkml:trace contextRef="#ctx0" brushRef="#br0" timeOffset="40147.61">4678 7620 0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13:20.8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1122 0,'22'0'62,"-1"-21"-46</inkml:trace>
  <inkml:trace contextRef="#ctx0" brushRef="#br0" timeOffset="1860.58">1185 529 0,'21'0'15,"-21"-21"32,0 0-15,-21 21 14,0 0-46,0 0 0,0 0 16,0 0 0,-1 0-1,1 0-15,21 21 94</inkml:trace>
  <inkml:trace contextRef="#ctx0" brushRef="#br0" timeOffset="4128.49">1143 550 0,'21'-21'32,"-21"0"-17,21 21-15,-21-21 0,0 0 16,21 0-16,-21-1 15,0 1-15,0 0 0,0 0 16,0 0-16,0 0 16,0-1-1,-21 44 17,21-1-17,-21 0-15,21 21 0,0-21 0,0 22 16,-21-22-16,21 21 0,0 1 15,-21-1-15,21 21 0,-21-20 16,21 20-16,0 1 0,-22 20 0,1-20 16,0-1-16,21 1 0,-21-1 15,21 1-15,-21-22 0,0 22 0,-1-22 16,1 22-16,21-22 0,-21 0 16,0 1-16,0-1 15,0 0-15,21 1 0,0-1 16,-22-21-16,1-42 15,21-21 1,-21 20-16,21-20 16,0 21-16,0-21 0,-21-1 0,21 1 15,-21 0-15,21-1 0,0 1 16,0 0-16,0 20 0,0-20 16,0 0-16,0-1 0,0 22 0,0 0 15,0-21-15,0 21 16,0-1-16,21 22 15,0 22-15,-21-1 16,21 21-16,0-21 0,-21 0 16,22 22-16,-1-1 0,0-21 15,0 22-15,-21-22 0,21 21 16,0-21-16,1 0 0,-1 22 0,21-22 16,-21 0-16,22 0 0,-22 0 15,21-21-15,0 22 0,1-1 16,-1-21-16,0 0 0,22 0 15,-22 0-15,1 0 0,20-21 0,-21-1 16,22 1-16,-22 0 0,1 0 0,-1 0 16,-21 0-16,21-1 0,-20 1 15,20-21-15,-21 21 0,0 0 16,0-22-16,-21 22 0,0-21 0,22 21 16,-22-1-16,0-20 15,0 21-15,0 0 0,0 0 0,-22-1 16,1 1-16,21 0 0,-21 0 15,0 0-15,0 21 0,0 0 0,-1 0 16,1 0-16,0 0 0,0 0 16,0 21-16,-22 0 0,22 0 15,0 0-15,0 22 0,-21-22 0,20 21 16,1-21-16,0 22 0,21-1 16,0-21-16,0 43 15,0-22-15,0 0 16,0-20-16,0-1 0,21 0 15,0 0-15,1 0 0,20-21 16,-21 0-16,0 0 0,0 0 16,1 0-16,-1 0 0,0 0 0,0-21 15,0 0-15,0 0 0,22 21 16,-22-21-16,0-22 0,-21 22 0,21 0 16,0-21-16,1-1 0,-1-20 15,0 42-15,-21-22 16,21 22-16,-21 0 0,21 0 0,-21 0 15,0-1-15,0 44 47,0-1-47,0 0 0,0 0 0,-21 0 16,21 0-16,0 22 0,-21-22 16,21 21-16,0-21 0,0 1 15,0-1-15,0 21 0,0 0 16,0-20-16,21-1 15,-21 0-15,21-21 0,0 0 0,1 0 16,-1 0-16,0 0 0,21 0 16,-21 0-16,22 0 0,-1-21 0,-21 21 15,22-21-15,-22-1 0,21 1 16,-21-21-16,22 21 0,-22-22 0,0 22 16,21-21-16,-21 21 15,1-22-15,-22 22 0,21 0 0,-21 0 16,21 0-16,-21 0 0,0-1 15,0 1-15,0 0 16,0 42 0,0 0-1,0 1-15,-21-1 0,21 0 0,-21 0 16,-1 21-16,22-20 0,-21-1 16,21 21-16,0 0 0,0 1 15,0-22-15,0 0 0,0 0 16,0 0-16,0 1 15,21-1-15,1-21 0,-1 0 16,0 0-16,0 0 0,21 0 0,-20 0 16,20 0-16,0-21 0,-21 21 15,22-22-15,-1 1 0,-21 0 0,22 0 16,-22 0-16,0 0 0,21-1 16,-21-20-16,1 21 0,-1-21 15,0 20-15,0 1 0,-21 0 0,0 0 16,0 0-16,0 0 15,-21 42 17,0-21-32,0 21 15,21 0-15,0 21 0,0-20 16,-22-1-16,22 0 0,0 21 0,-21-21 16,21 1-16,0-1 0,0 0 15,0 0-15,0 0 0,0 0 0,0 1 16,21-22-16,1 21 0,-1-21 15,0 0-15,21 0 0,-21 0 0,22 0 16,-22 0-16,21 0 0,1 0 16,-1-21-16,-21 21 0,21-22 15,1 1-15,-22 0 0,21 0 0,-21 0 16,1-22-16,-1 22 0,0 0 16,0-21-16,-21 21 0,0-1 15,0 1-15,0 0 0,0 0 0,0 0 16,0 0-16,0 42 47,0 0-47,0 0 0,-21 0 15,21 0-15,-21 1 0,21-1 0,-21 21 16,21-21-16,0 0 0,0 22 16,-22-22-16,22 0 0,-21 0 0,21 0 15,0 1-15,0-1 0,0 0 16,0 0-16,0 0 15,0-42 17,0 0-17,0 0-15,0 0 0,0-1 16,0 1-16,0 0 0,21-21 0,1 21 16,-1-22-16,0 22 0,0-21 15,21-1-15,-20 22 0,20 0 0,0-21 16,-21 21-16,22-1 15,-22 1-15,21 21 0,-21 0 0,1 0 16,20 0-16,-21 0 0,0 0 0,0 0 16,22 43-16,-22-22 15,21 42-15,-21-42 16,-21 1-16,0 20 0,22-21 0,-22 21 16,0-20-16,0-1 0,0 21 15,0-21-15,0 0 0,0 1 16,0-1-16,0 0 0,-22 0 0,22 0 15,-21 0-15,0-21 16,21 22-16,0-44 31,0 1-31,0 0 16</inkml:trace>
  <inkml:trace contextRef="#ctx0" brushRef="#br0" timeOffset="4725.1">5143 1122 0,'0'0'0,"22"-64"32,-22 43-32,0 0 0,0 0 15,0 0-15,0 0 0,0-1 16,0 1-16,0 0 0,-22 0 16,1 21-16,0 0 0,0 0 15,0 0-15,0 0 16,-1 21-16,-20-21 0,21 42 15,0-20-15,-22-1 0,22 21 0,-21 0 16,21 1-16,0-1 0,-1 0 16,1 1-16,0-1 0,0-21 0,21 22 15,0-1-15,0-21 0,0 21 16,0-20-16,0-1 0,21 0 0,0 0 16,0 0-16,1 0 0,20-21 15,0 0-15,-21 22 0,22-22 16,-1 0-16,0 0 0,1 0 0,-1-22 15,0 22-15,1-21 0,-22 0 16,21 0-16,1 0 0,-1-22 0,-21 22 16,21-21-16</inkml:trace>
  <inkml:trace contextRef="#ctx0" brushRef="#br0" timeOffset="5312.42">5757 572 0,'0'0'0,"0"-43"0,0 22 0,0 0 0,-21 0 15,0 21 1,0 0-16,0 0 16,-1 21-16,1 0 15,21 21-15,0-20 0,0 20 0,0 0 16,-21 1-16,21 20 0,0-21 16,-21 22-16,21-1 0,0-20 0,0 20 15,0-20-15,0 20 0,0-21 16,-21 1-16,21-1 0,0 0 0,0 1 15,-21-22-15,21 21 0,0-21 16,0 1-16,0-1 0,0 0 16,0 0-16,0 0 15,0-42 17,-22 0-32,22 0 0,0 0 15,0-1-15,0 1 0,0 0 0,0-21 16,0 21-16,22-22 0,-1 1 15,0 21-15,0-22 0,0 1 0,0 21 16,1-21-16,20 20 0,-21 1 16,0 0-16,22 0 0,-22 0 0,21 21 15,0 0-15,-20 0 0,20 0 16,-21 0-16,0 21 0,22 0 0,-22 0 16,0 22-16,0-22 15,-21 21-15,0-21 0,0 22 0,21-22 16,-21 21-16,0-21 0,0 22 15,0-22-15,0 0 0,0 0 0,-21 0 16,21 0-16,-21 1 0,21-1 16,0 0-16,-21-21 15,21 21-15,-21-21 16,21-21 15,0 0-31,0 0 16,0-1-16,0-20 15,0 21-15</inkml:trace>
  <inkml:trace contextRef="#ctx0" brushRef="#br0" timeOffset="5591.86">6392 953 0,'0'42'31,"0"-21"-31,0 0 0,0 0 16,0 1-16,0 20 0,0-21 0,0 21 16,0-20-16,0-1 15,0 21-15,0-21 0,0 22 16,0-22-16,-21 0 0,21 0 16,0 0-16,-21-21 15,21 21-15,0-42 31,0 0-15,0 0-16,0 0 0,0-22 0,21 22 16</inkml:trace>
  <inkml:trace contextRef="#ctx0" brushRef="#br0" timeOffset="6037.03">6435 572 0,'0'0'0,"-22"-22"0,1 22 16,0 0-16,0 22 16,21-1-16,0 0 15,0 0-15,0 0 0,-21 0 16,21 1-16,0-1 0,0 0 16,0 0-16,0 0 0,21-21 15,-21 21-15,21-21 16,0 0-16,0 0 0,1 0 15,-1 0-15,0-21 0,0 0 16,0 21-16,0-21 0,1 0 0,-1 0 16,0-1-16,-21-20 0,0 21 15,0 0-15,0-22 0,0 22 0,0 0 16,-21 0-16,21 0 0,-21 0 16,-1 21-16,1 0 0,-21 0 0,21 0 15,0 0-15,-1 0 0,-41 21 16,42 0-16,21 0 15,-21 0-15,-1 22 0,22-22 0,0 0 16,0 21-16,0-21 0,0 22 16,0-22-16,0 21 0,0-21 15,0 1-15,0 20 0,0-21 0,0 0 16,0 0-16,22 1 0,-1-1 16,0-21-16,0 0 0,0 0 15,0 0-15,1 0 0</inkml:trace>
  <inkml:trace contextRef="#ctx0" brushRef="#br0" timeOffset="6636.26">6943 889 0,'0'-21'31,"0"42"-16,0 0 1,-22-21-16,22 21 0,0 1 0,0-1 16,0 21-16,0-21 0,0 0 15,0 1-15,0 20 0,0-21 0,-21 21 16,21 22-16,0-43 16,-21 0-16,21 22 0,0-22 0,0 0 15,0 0-15,0 0 16,0 0-1,0-42 17,0 0-32,0 0 0,0 0 15,0 0-15,0-1 0,0-20 16,0 21-16,21-21 0,0-1 0,1 22 16,20-21-16,-21-1 0,0 1 15,0 0-15,22 21 0,-22-22 0,0 22 16,21 0-16,-20 0 0,-1 0 15,0-1-15,0 22 0,0 0 0,0 0 16,1 22-16,-1-1 0,0 0 16,21 42-16,-42-20 15,21-22-15,1 21 0,-22 1 16,0-1-16,21 0 0,-21 1 0,21-22 16,-21 21-16,0-21 0,0 22 15,0-22-15,0 0 0,0 0 0,0 0 16,0 0-16,0 1 15,0-1-15,0-42 47,0-1-47,21 1 16,-21 0 0</inkml:trace>
  <inkml:trace contextRef="#ctx0" brushRef="#br0" timeOffset="7828.01">8509 974 0,'0'0'0,"-42"-106"31,42 85-31,-22 0 0,1 21 15,0-22-15,0 22 0,0 0 16,0 0-16,-1 0 0,1 0 16,0 0-16,0 0 0,-21 22 0,20-1 15,1 0-15,-21 0 0,21 21 16,-22-20-16,1 20 0,21 0 0,-21 1 16,20-1-16,1-21 0,0 21 15,0 1-15,0-22 0,0 21 0,21 22 16,0-43-16,0 0 15,0 0-15,0 0 0,21-21 0,0 22 16,42-22-16,-20 0 16,-22 0-16,21 0 0,1 0 15,-22 0-15,21 0 0,0-22 0,-20 1 16,20 21-16,-21-21 0,21-21 16,-20 21-16,-1-1 0,0-20 0,0 0 15,21 21-15,-20-22 16,-22 1-16,21 0 0,0 20 0,0-20 15,-21 21-15,0 0 0,0 0 0,0-1 16,0 1-16,0 42 47,0 1-47,0-1 0,0 0 16,0 0-16,0 21 15,0-20-15,-21-1 0,21 0 16,0 0-16,0 21 0,-21-20 0,21 20 15,0-21-15,0 21 0,0-20 16,0 20-16,0 0 0,0 1 0,0-1 16,0 0-16,0 1 0,0 20 15,0-21-15,0 22 0,0-1 0,0 1 16,0-1-16,21 1 0,-21-1 16,0 1-16,0 21 0,0-22 0,0 22 15,0-1-15,0 86 16,0-86-16,-21 1 0,0 84 15,21-84-15,0-21 0,0 20 16,0 1-16,0-22 0,0 22 0,0-21 16,0-1-16,21 1 0,0-1 0,-21 1 15,21-22-15,-21 21 0,21-20 16,0 20-16,1-20 0,-22-1 0,21 21 16,-21-20-16,21-22 0,-21 21 0,0 22 15,0-43 1,0 0-16,-21-42 15,21 0 1,-21 0-16,-1-22 0,-20 22 16,21-21-16,-21-1 0,20 1 15,-20-21-15,0 20 0,-1-20 0,-20-1 16,21 1-16,-22-22 0,1 22 16,-1-22-16,1 0 0,-1 22 0,1-22 15,-1 0-15,-42-63 0,43 64 16,20 20-16,1-21 15,0 1-15,21 20 0,-1-20 0,1-1 16,21 21-16,0 1 0,0-1 0,0 1 16,0-1-16,21 22 0,22-21 15,-22-1-15,21 22 0,1-1 0,20-20 16,-21 21-16,22-1 0,63-63 16,-85 64-16,22 21 0,-1-21 15,-20-1-15,-1 22 0,0 0 16,1 0-16,-22 0 0,21-1 0,-21 22 15,-21-21-15,21 21 16,-21-21-16,-21 21 31,0 0-15,21 21 0,-21-21-16,0 0 0,21 21 15,0 1 1</inkml:trace>
  <inkml:trace contextRef="#ctx0" brushRef="#br0" timeOffset="10632.89">10350 677 0,'0'0'0,"-21"0"16,0 22-1,0-1-15,0 0 0,21 0 16,0 0-16,-21-21 0,21 21 16,0 1-16,0-1 0,0 0 15,21-21 1,0 0-16,0 0 0,0 0 15,22 0-15,-22-21 0,21 21 0,0-21 16,1-1-16,-1 1 0,22 0 16,-22 0-16,0 0 0,1 0 15,-1-22-15,0 22 0,-21 0 16,1 0-16,-22 0 0,0-1 0,0-20 16,0 21-16,0 0 0,-22 0 15,1-1-15,-21 1 0,21 21 0,0-21 16,-22 21-16,1 0 0,21 0 15,-22 0-15,22 0 0,-21 21 0,21 0 16,-22 1-16,1-1 0,21 21 16,-21 0-16,-1-20 0,22 20 0,-21 0 15,21 22-15,-1-22 0,1 0 16,21 1-16,0-1 0,0 0 0,0-20 16,21 20-16,1 0 15,41 1-15,-42-22 0,0 0 16,22-21-16,-22 21 0,21-21 15,-21 0-15,22 0 0,-22 0 0,0 0 16,21 0-16,-20 0 0,-1 0 16,-21-21 15,-21 21-31,-1 0 0,1 0 0,0 0 16,-21 0-16,21 0 0,-1 0 15,-20 0-15,21 0 0,-21 0 0,20 21 16,-20-21-16,21 21 15,-21 0-15,20 1 0,1-1 0,0 21 16,-21-21-16,42 0 0,-21 22 16,21-22-16,0 0 0,0 0 0,0 22 15,0-22-15,0 0 0,21-21 16,-21 21-16,42 0 0,-21-21 0,22 0 16,-22 0-16,21 0 0,0 0 15,1 0-15,-1 0 0,0 0 0,22-21 16,-1 0-16,-20 0 0,20 0 15,-20-1-15,20 1 0,-21 0 0,1-21 16,-22 21-16,21-22 0,-21 22 16,1-21-16,-22 21 0,0-22 0,0 22 15,0-21-15,0 21 16,-22 21 0,1 0-16,0 0 0,0 21 15,0 21-15,21-21 16,0 0-16,-21 22 0,21-22 0,-22 0 15,22 21-15,0-20 0,-21 20 16,21-21-16,0 0 0,0 0 0,0 1 16,0-1-16,0 0 0,0 0 15,0-42 17,0 0-17,0 0-15,0-1 0,0 1 16,0-21-16,21 21 0,-21-22 15,22 22-15,-22-21 0,21 0 0,0 20 16,-21-20-16,21 0 0,0 21 16,43-43-16,-43 43 15,0 21-15,21-21 0,-20 21 0,-1 0 16,21 0-16,-21 0 0,0 21 16,1 0-16,20 21 0,-21-20 0,0-1 15,0 21-15,-21-21 0,22 22 16,-22-22-16,21 21 0,-21-21 15,0 22-15,0-22 0,0 0 0,0 0 16,0 0-16,0 0 16,-21-21 15,21-21-31,0 0 16,0 0-16,0 0 0,0 0 15,0-1-15,0-20 0,0 21 0,0-21 16,0 20-16,0-20 0,21 21 15,0-21-15,0 20 0,0 1 0,0 0 16,1 0-16,-1 0 0,0 21 16,0 0-16,0 0 0,0 0 15,1 21-15,-1 0 0,0 0 16,0 0-16,0 1 0,0 20 0,-21-21 16,0 21-16,0 1 0,0-22 0,0 21 15,0-21-15,0 1 0,0 20 16,0-21-16,-21 0 0,21 0 0,-21 1 15,0-1-15,21 0 0,0 0 16,-21-21-16,21 21 0,0-42 31,21 0-31,0 21 16,0-21-16,0-22 0</inkml:trace>
  <inkml:trace contextRef="#ctx0" brushRef="#br0" timeOffset="11009.84">12277 1016 0,'0'0'0,"0"-21"0,0 0 16,0 0-16,0-1 15,0 44 17,-22-1-32,22 0 0,-21 0 15,0 21-15,21 1 0,-21-1 16,0 0-16,21 1 0,-21-1 15,-1 22-15,1-22 0,0 21 16,0 1-16,0-1 0,-22 86 16,22-86-16,21 22 0,-21-1 15,0-20-15,0 21 0,0-1 0,-1 86 16,1-86-16,0-20 0,21 20 16,-21-20-16,21 21 0,0-43 15,0 21-15,0-20 0,0-1 0,0 0 16,0 1-16,0-22 0,0 0 0,0-42 47,0 0-47,21 0 0,-21-22 15,21 22-15,-21-21 0,0-1 16,0-20-16,21-1 0,-21 1 0</inkml:trace>
  <inkml:trace contextRef="#ctx0" brushRef="#br0" timeOffset="11348.85">11980 1334 0,'0'0'0,"0"-22"0,0-20 0,0-85 31,0 85-31,21 21 0,1-1 0,20-20 16,0 21-16,1 21 15,-22 0-15,21 0 0,0 0 0,85 21 16,-105 0-1,20 0-15,-21 22 0,0-22 0,-21 21 16,0-21-16,0 22 0,0-1 16,0-21-16,-21 22 0,0-22 0,0 21 15,-22-21-15,1 0 0,0 1 0,-1-1 16,1 0-16,21 0 0,-21 0 16,-1 0-16,22-21 0,0 22 0,0-22 15,0 0-15,42-22 47,0 1-47,0 0 0,0 0 16,22 0-16,-22 0 0</inkml:trace>
  <inkml:trace contextRef="#ctx0" brushRef="#br0" timeOffset="12244.84">12806 783 0,'0'0'0,"21"-21"0,-21-21 0,0 21 15,21 21-15,-21-22 0,0 1 0,-21 21 32,0 21-17,21 1-15,0-1 0,-21 0 16,-1 21-16,22 1 0,0-1 0,-21 21 16,0 1-16,0-22 0,0 22 15,21-1-15,-21-20 0,21 20 0,-22-21 16,22 1-16,0-1 0,0 0 15,0 1-15,0-22 0,0 21 16,0-21-16,0 1 0,0-1 0,0 0 16,22-21-16,-1 0 0,21 0 15,-21 0-15,0 0 0,22 0 0,-22-21 16,21 0-16,1-1 16,-22 1-16,21 0 0,0-21 0,-20 21 15,20-22-15,-21 22 0,0 0 16,0-21-16,1 20 0,-1 1 0,-21 0 15,21 0-15,-21 42 47,0 0-47,0 0 0,-21 1 16,21-1-16,0 0 0,0 0 0,0 0 16,0 0-16,0 1 15,0-1-15,0 0 0,0 21 0,21-42 16,0 21-16,0-21 15,0 0-15,22 0 0,-22 0 0,0 0 16,0 0-16,22 0 0,-22 0 16,0-21-16,21 0 0,-21 0 0,1 0 15,-1 0-15,0-1 0,0 1 16,0 0-16,-21 0 0,21 0 0,1 0 16,-22-1-16,0 1 0,0 0 0,21 0 15,-21 0-15,0 42 47,0 0-47,0 0 16,0 22-16,-21-22 15,21 21-15,0 0 0,-22 1 0,1-1 16,0 22-16,0-1 0,0 22 0,21-22 16,-21 22-16,-1-22 0,1 22 15,0 0-15,21-22 0,-21 43 0,0-21 16,0-1-16,21 1 0,-22 0 15,22 21-15,-21-43 0,0 106 16,21-105-16,0 21 0,0 42 16,0-64-16,0 1 0,0-1 15,0-21-15,0 1 0,0 20 16,0-20-16,0-22 0,0 0 16,-21-21-16,0 21 0,0-21 15,-1 0-15,1 0 0,0-21 16,0 21-16,0-21 0,21 0 15,-21-1-15,21 1 0,0 0 0,0 0 16,0-21-16,0-1 0,0 1 16,0 0-16,0-1 0,0-20 0,0 20 15,0-20-15,0-1 0,0-20 0</inkml:trace>
  <inkml:trace contextRef="#ctx0" brushRef="#br0" timeOffset="12535.82">12573 995 0,'0'-64'31,"21"64"-31,0-21 0,22 0 0,-22 21 16,21-21-16,0 21 0,22-21 15,-22 0-15,22 21 0,-22-22 16,22 22-16,-22 0 0,0-21 16,1 21-16,-1 0 0,-21 0 0,0 0 15,0 0-15,1-21 0,-44 21 47,1 0-47</inkml:trace>
  <inkml:trace contextRef="#ctx0" brushRef="#br0" timeOffset="13053.02">15346 741 0,'0'0'0,"21"0"0,0-21 16,-21 0-16,21 21 15,-21-22-15,0 1 0,0 0 16,0 0-16,-21 0 16,-21 21-16,21 0 0,-1 0 0,1 0 15,-21 0-15,21 0 0,-22 0 16,1 0-16,-21 21 0,20 0 0,1 0 16,-22 0-16,22 22 0,0 20 15,21-20-15,-22 20 0,1 1 0,0-1 16,20 1-16,1-1 0,0 1 15,0-1-15,0-21 0,21 1 0,0-1 16,0 0-16,0 1 0,0-1 16,21-21-16,0 0 0,0 22 15,0-22-15,1-21 0,20 21 0,0-21 0,1 0 16,-1 0-16,0 0 16,1 0-16,-1 0 0,21-21 0,-20 0 15,20 0-15,-20-1 0,20-20 16,-21 21-16,22-21 0</inkml:trace>
  <inkml:trace contextRef="#ctx0" brushRef="#br0" timeOffset="13608.43">15981 656 0,'0'0'0,"0"-21"16,0-21-16,0 21 0,0-1 0,0 1 16,0 0-16,-21 21 15,-1 0 1,1 0-16,0 21 0,21 0 0,-21 1 15,0 20-15,0 0 0,-1 1 16,22-1-16,-21 21 0,0 1 0,21-1 16,-21-20-16,0 20 0,21 1 15,0-22-15,-21 22 0,-1-22 16,22 0-16,-21 1 0,21-22 0,0 21 16,0-21-16,0 0 0,-21 1 0,21-1 15,0 0 1,0-42 15,0 0-31,0-1 16,0-20-16,0 21 0,0 0 0,0-22 15,21 22-15,0-21 0,1 0 16,-1-22-16,0 22 0,0-1 0,0 1 16,0 21-16,22-21 0,-22 20 15,21 1-15,-21 21 0,1 0 0,20 0 16,-21 0-16,0 0 0,43 43 15,-43-22-15,0 21 0,0-21 16,0 22-16,-21-1 0,22 0 16,-22-21-16,0 22 0,0-1 15,0-21-15,0 22 0,0-22 0,0 21 16,-22-21-16,22 0 0,-21 1 16,0-1-16,21 0 0,-21-21 31,21-21 0,0 0-31,0-1 16,0 1-16,21 0 0,21-42 15</inkml:trace>
  <inkml:trace contextRef="#ctx0" brushRef="#br0" timeOffset="14056.65">16362 1080 0,'-21'0'15,"42"0"-15,-42-22 0,-1 22 16,1-21-16,21 0 0,0 0 16,0 0-16,0 0 15,0-1-15,21 22 0,1-21 16,20 21-16,-21 0 0,21 0 16,-20 0-16,20 0 0,-21 0 0,21 0 15,1 0-15,-22 21 0,0 1 16,21-1-16,-20 0 0,-1 21 15,0-21-15,-21 22 0,0-22 16,21 21-16,-21-21 0,0 22 0,0-1 16,0-21-16,0 0 0,-21 22 15,21-22-15,-21 0 0,0-21 0,21 21 16,-22 0-16,1-21 16,21-21 15,0 0-31,0 0 0,0 0 15,0 0-15,0-1 0,0 1 0,21-42 16,1 20 0,-22 22-16,21-42 0,0 42 15,-21-1-15,21 1 0,-21 0 16,0 0-16,21 21 0,0-21 16,1 21-1,-1 0-15,0 0 16,0 0-16</inkml:trace>
  <inkml:trace contextRef="#ctx0" brushRef="#br0" timeOffset="15088.92">17187 974 0,'0'0'0,"43"0"15,-22 0-15,-42 21 47,-1 0-47,1 0 16,0 0-16,0 1 0,0-1 15,0 0-15,-1 21 0,1-21 0,0 1 16,21-1-16,-21 0 0,21 0 16,0 0-16,0 0 0,0 1 15,21-1 1,0-21-16,0 0 0,1 0 0,-1 0 16,0 0-16,0 0 0,21 0 15,-20 0-15,-1-21 0,0 21 0,0-22 16,0 1-16,-21 0 15,0 0-15,0 0 0,0 0 0,0-22 16,0 22-16,0-21 0,0 21 16,0-1-16,0 1 0,0 0 0,0 0 15,0 0-15,0 0 16,0-1-16,21 22 16,1-21-16,-1 21 0,0 0 15,0 0-15,21 0 0,-20 0 0,-1 0 16,0 0-16,0 21 0,0 1 15,0-22-15,-21 21 0,0 0 0,22 0 16,-22 21-16,0-20 16,21-1-16,-21 0 0,0 21 0,0-21 15,0 1-15,0-1 0,0 0 16,0 0-16,-21 0 0,21 0 0,-22 1 16,22-1-16,-21-21 0,21 21 15,-21 0 1,21-42 15,0 0-31,0 0 16,21-1-16,-21-20 0,21 21 15,1-21-15,-1 20 0,0-20 16,0 0-16,0 21 0,0-22 16,1 1-16,-1 21 0,-21 0 0,21-1 15,0 1-15,0 0 0,0 21 16,1 0-16,-1 21 0,0 0 15,-21 1-15,0 20 0,0-21 16,21 21-16,-21-20 0,0 20 0,21-21 16,-21 21-16,0-20 0,0 20 15,0-21-15,0 0 0,0 0 0,0 1 16,0-1-16,0 0 0,0 0 16,-21-21 30,21-21-30,0 0-16,0 0 0,0-1 16,0-20-16,0 21 0,0-21 15,21 20-15,0-20 0,-21 0 0,22-1 16,20 1-16,-21 21 0,21-21 16,-20 20-16,20 1 0,0 0 0,64 0 15,-64 21-15,1 0 16,-22 0-16,21 21 0,-21 21 0,22-20 15,-22-1-15,0 21 0,-21 0 16,0-20-16,0 20 0,0 0 0,0-21 16,0 22-16,0-22 15,-21 0-15,0 0 0,0 0 0,-1 1 16,22-1-16,0 0 0,-21-21 16,21 21-16,-21-21 0,42 0 46,0-21-46,-21 0 0,43 21 0,-22-21 16,0-1-16,0-20 0</inkml:trace>
  <inkml:trace contextRef="#ctx0" brushRef="#br0" timeOffset="15497.65">18838 1101 0,'0'21'46,"21"-21"-14,1 0-32,-1 0 15,0 0-15,0 0 0,0-21 0,0 21 16,1-21-16,-1-1 0,0 1 16,0 0-16,0 0 0,-21 0 15,0 0-15,21-1 0,-21 1 0,0 0 16,0 0-16,-21 21 31,0 0-31,0 0 0,-21 21 0,20 0 16,-20 0-16,21 22 0,0-1 15,-22-21-15,22 22 0,0-22 0,0 21 16,0-21-16,21 22 0,-21-22 16,21 0-16,0 0 0,0 0 0,0 0 15,0 1-15,21-22 0,0 21 16,0-21-16,0 0 0,0 0 15,22 0-15,-22 0 0,0 0 16,0 0-16,0-21 0,1-1 0,-1 1 16,0 0-16,0 0 15,0 0-15,22-22 0,-22 22 0,0-21 16</inkml:trace>
  <inkml:trace contextRef="#ctx0" brushRef="#br0" timeOffset="15921.16">19854 508 0,'0'-42'31,"-21"42"-15,21 21-16,0 21 15,-21-21-15,0 22 16,21-1-16,-21 0 0,-1 1 0,1 20 15,0-20-15,0 20 0,0 1 16,0-22-16,-1 21 0,1-20 0,0-1 16,0 0-16,21-20 0,0 20 15,-21-21-15,21 0 0,0 0 0,0 1 16,0-44 0,0 1-1,21 0-15,-21 0 0,0 0 16</inkml:trace>
  <inkml:trace contextRef="#ctx0" brushRef="#br0" timeOffset="16508.84">19685 593 0,'-21'-21'0,"42"42"0,-42-64 0,0 22 16,21 0-16,0 0 15,0 0-15,0 0 16,21 21-16,21-22 0,-21 22 0,0 0 15,22-21-15,-1 21 0,0 0 16,-20 0-16,20 0 0,0 0 0,1 21 16,-22 1-16,21-1 0,-21 0 15,22 21-15,-22-21 0,-21 22 0,0-1 16,0 0-16,0 1 0,0-1 16,-21 0-16,-22 1 0,22-22 15,-21 21-15,-22 1 0,22-22 16,-22 0-16,22 0 0,-21 0 0,20-21 15,1 0-15,0 21 0,20-21 16,1 0-16,0 0 0,0 0 0,21-21 16,0 0-1,0 0-15,21 21 0,0-21 0,22 21 16,-22 0-16,21-21 0,0 21 16,-20 0-16,20 0 0,-21 0 15,21 0-15,1 0 0,-22 0 0,21 21 16,1-21-16,20 42 15,-42 0-15,0-20 0,1-1 16,-1 21-16,-21-21 0,21 22 0,-21-22 16,0 21-16,0-21 0,-42 0 15,20 22-15,1-22 0,-21 0 0,21 0 16,-22 0-16,1-21 0,0 22 0,-1-22 16,1 0-16,0 21 0,-1-21 15,1 0-15,0 0 0,21 0 0,-1 0 16,-20 0-16,21 0 0,0-21 15,0-1-15,21 1 16,0 0 0,21 21-1,0-21-15,0 0 0,0 21 0,0-21 16,22-1-16,-22 22 0</inkml:trace>
  <inkml:trace contextRef="#ctx0" brushRef="#br0" timeOffset="16920.7">20278 1037 0,'0'0'0,"0"-63"31,21 42-31,0 21 0,0 0 16,0-22-1,0 22-15,1 0 0,-1 0 0,0 0 16,0 22-16,0-22 0,0 21 15,1 0-15,-1 0 0,0 21 0,-21-20 16,21 20-16,-21-21 0,0 21 16,0-20-16,0-1 0,0 21 0,0-21 15,-21 0-15,0 22 0,21-22 0,0 0 16,-21-21-16,-1 21 0,1-21 16,21 21-16,0-42 31,0 0-16,0 0-15,0 0 16,0 0-16,21-22 0,-21 22 0,22-21 16,-1 21-16,-21-1 0,21 1 15,0 0-15,-21 0 0,21 0 0,0 0 16,-21-1-16,22 22 0,-1 0 16,0-21-16,0 21 0,0 0 0,0-21 15,1 21-15,-1 0 0,0 0 16</inkml:trace>
  <inkml:trace contextRef="#ctx0" brushRef="#br0" timeOffset="17332.36">20997 931 0,'-21'0'47,"0"0"-47,0 22 0,21-1 0,-21 0 15,-1 0-15,1 21 0,0-20 16,21 20-16,-21-21 0,0 21 0,0-20 15,21 20-15,-22 0 16,22 1-16,0-22 0,0 0 16,0 0-16,0 0 0,0 0 0,0 1 15,22-22-15,-1 21 0,0-21 16,0 0-16,0 0 0,22 0 0,-22 0 16,0 0-16,0-21 15,0-1-15,0 22 0,22-21 0,-43 0 16,21 0-16,0-21 0,0 20 15,-21-20-15,21 21 0,-21-21 0,0-1 16,0 22-16,0-21 0,0 21 16,0-22-16,0 22 0,0 0 0,-21 21 15,0-21-15,0 21 0,0 0 16,0 0-16,-1 0 0,1 0 0,0 0 16,0 21-16,0 0 0,0-21 15,-1 21-15,1 0 0,0 1 16,21-1-16,0 0 0,0 0 0,0 0 15,21-21 1</inkml:trace>
  <inkml:trace contextRef="#ctx0" brushRef="#br0" timeOffset="17965">21315 995 0,'0'-21'31,"0"42"-31,0 0 16,-21-21-16,21 21 0,0 0 15,-22 1-15,22 20 0,-21-21 0,21 0 16,-21 22-16,21-22 0,-21 0 16,21 0-16,0 21 0,0-20 0,0-1 15,0 0-15,0 0 16,0 0-16,21-21 31,0-21-15,0 21-16,1-21 0,-1 21 15,0-21-15,-21 0 0,42-22 16,-21 22-16,1 0 0,-1 0 16,-21 0-16,21-1 15,0 22-15,-21 22 31,0-1-15,0 0-16,0 0 0,0 0 16,0 0-16,0 1 0,0-1 15,0 0-15,0 0 16,0 0-16,21-21 16,0 0-16,1 0 15,-1 0-15,0 0 0,0 0 0,0 0 16,0-21-1,1 0-15,-1 0 0,-21 0 0,0-1 16,21 1-16,-21-21 0,21 21 16,-21-22-16,0 1 0,0 0 0,0 21 15,0-22-15,0 22 0,0 0 16,0 0-16,0 0 0,0-1 0,-21 22 31,0 22-15,21-1-16,0 0 15,0 0-15,0 0 32</inkml:trace>
  <inkml:trace contextRef="#ctx0" brushRef="#br0" timeOffset="18373.77">22119 974 0,'0'0'0,"0"-43"31,-21 43-15,0 0-16,-22 0 15,22 22-15,0-1 0,0-21 16,0 21-16,0 0 0,-1 0 16,1-21-16,21 21 0,-21 1 0,21-1 15,0 0-15,0 0 16,21 0-16,0 0 0,1-21 15,-1 22-15,-21-1 0,42-21 16,-42 21-16,21-21 0,0 21 0,1-21 16,-1 21-16,-21 0 15,0 1 1,-21-1 0,-1-21-16,1 0 15,0 21-15,-21-21 0,21 0 16,-1 0-16,1 0 0,0 0 15,0 0-15,0 0 0,0 0 16,42 0 15,0 0-31,0 0 0,0-21 16</inkml:trace>
  <inkml:trace contextRef="#ctx0" brushRef="#br0" timeOffset="18741.24">22161 1228 0,'0'-21'31,"0"-1"-15,22 22-16,-1-21 0,0 0 15,0 0-15,0 0 16,0 0-16,-21-1 15,0 1 1,-21 21 0,0 21-1,0-21-15,0 22 16,0-1-16,-1 0 0,22 0 0,-21 0 16,0 0-16,21 1 15,0-1-15,0 0 0,-21 0 0,21 0 16,0 0-16,0 1 15,21-1-15,0-21 0,0 0 16,1 0-16,-1 0 16,0 0-16,0 0 0,0 0 0,0 0 15,1 0-15</inkml:trace>
  <inkml:trace contextRef="#ctx0" brushRef="#br0" timeOffset="19239.96">22500 995 0,'0'0'0,"-21"-21"0,0 21 15,42 0 32,0 0-47,0 0 0,0 0 16,-21 21-16,22-21 0,-22 21 15,0 0-15,21-21 0,-21 21 0,0 1 16,0-1-16,0 0 16,0 0-16,0 0 0,0 0 0,0 1 15,0-1-15,0 0 0,0 0 16,-21 0-16,21 0 0,-22 1 16,1-1-16,21 0 15,-21-21-15,0 21 0,21 0 16,-21-21-1,21-21 17,0 0-17,21 0-15,-21 0 0,21-1 0,-21 1 16,21 0-16,0 0 16,-21-21-16,22 20 0,-1-20 0,0 21 15,-21-21-15,21 20 0,21-41 16,-42 42-16,22 0 0,-22-1 15,21 22-15,-21-21 0,21 21 16,-21-21 0,21 21-16,0 0 0</inkml:trace>
  <inkml:trace contextRef="#ctx0" brushRef="#br0" timeOffset="21908.29">1143 2074 0,'0'0'0,"-21"0"0,0 0 0,-1-21 16,1 21 15,0 0-15,21-21 31,21 21-32,0 0-15,1-21 16,-1 21-16,0 0 16,0 0-16,0 0 0,22 0 15,-22 0-15,0 0 0,0 0 16,21 0-16,1 0 0,-22 0 15,21 0-15,22 0 0,-22 0 16,22 0-16,-22-21 0,21 21 0,1 0 16,-22 0-16,22 0 0,-1 0 15,1-21-15,-1 21 0,1 0 0,20 0 16,-20 0-16,21 0 0,-1 0 16,-20 0-16,20 0 0,-20 0 0,-1 0 15,22 0-15,-21 0 0,-1 0 16,1 0-16,-1 0 0,22 0 0,-22 0 15,1 0-15,20 0 0,1 0 16,0 0-16,-1 0 0,1 0 0,0 0 16,-1 0-16,-20 0 15,105 21-15,-84-21 0,0 0 16,-1 0-16,-20 21 0,20-21 0,1 0 16,0 0-16,-1 0 0,1 21 15,0-21-15,-22 0 0,22 0 0,-22 0 16,22 0-16,0 0 0,-22 0 15,22 0-15,0 0 0,-1 0 0,1 0 16,0 0-16,-22 0 0,22 0 16,-1 0-16,-20 0 0,-1 0 15,22 0-15,-21 0 0,20 0 0,-20 0 16,20 0-16,1 0 0,0 0 0,-22 0 16,22 0-16,0 0 0,-22 0 15,22 0-15,-22 0 0,1 0 16,20 0-16,-20 0 0,21 0 0,-22 0 15,22 0-15,-1 0 0,1 0 16,0 0-16,-1 0 0,1 0 0,-21 0 16,84 0-16,-64 0 15,1 0-15,-21 0 0,20 0 0,1 0 16,0 0-16,-1 0 0,1 0 0,0 0 16,-1 0-16,1 0 0,0 0 15,-1 0-15,-20 0 0,20 0 16,1 0-16,0 0 0,-1 0 0,1 0 15,0 0-15,-1 0 0,1 0 16,0 0-16,-1 0 0,-20 0 0,21 0 16,-22 0-16,22 0 0,-1 0 15,-20 0-15,21 0 0,-1 0 0,1 0 16,-22 0-16,22 0 0,0 0 16,-22 0-16,22 0 0,-22 0 0,1 0 15,-1 0-15,22 0 0,-21 0 16,-1 0-16,22 0 0,-22 0 0,22 0 15,0 0-15,-22 0 0,22 0 0,-22 0 16,22 0-16,-22 0 16,1 0-16,-1 0 0,1 0 0,-1-21 15,1 21-15,-1 0 0,1 0 16,-1 0-16,22-21 0,-21 21 0,-1 0 16,22 0-16,-22 0 0,22-21 15,-22 21-15,64 0 0,-63 0 16,-1 0-16,-20 0 0,20 0 0,1 0 15,-1 0-15,-20 0 0,20 0 16,1 0-16,-1 0 0,64 0 16,-63-22-16,-1 22 0,1 0 15,-1 0-15,-21 0 0,22 0 0,-1 0 16,1 0-16,-1 0 0,1 0 16,-1 0-16,1 0 0,84 0 15,-63 0-15,-1 0 0,-20 0 16,21 0-16,-1 0 0,-20 0 15,20 0-15,-20 0 0,21 0 0,63 0 16,-64 0-16,1 0 16,0 0-16,-1 0 0,1 0 0,0 0 15,-1 0-15,-20 0 0,21 0 16,-22 0-16,22 0 0,-22 0 0,1 22 16,-1-22-16,22 0 0,-22 0 15,1 0-15,-1 0 0,1 0 0,21 0 16,-22 0-16,-21 0 0,22 0 15,-1 0-15,-20 0 0,20 0 16,1 0-16,-22 0 0,22 0 0,-1 0 16,1 21-16,-1-21 0,1 0 15,-1 0-15,1 0 0,84 0 16,-64 0-16,-20 0 0,-1 0 16,1 0-16,-1 0 0,1 21 0,63-21 15,-64 0-15,1 0 16,-1 0-16,1 0 0,-1 0 0,64 0 15,-42 0-15,-21 0 16,-1 0-16,1 0 0,-1 21 16,1-21-16,-1 0 0,1 0 0,-1 0 15,22 0-15,-22 0 0,1 0 16,20 0-16,-20 0 0,21 0 0,-22 0 16,22 0-16,-22 21 0,1-21 15,-1 0-15,1 0 0,-22 0 0,22 0 16,-22 0-16,0 0 0,1 0 15,-1 0-15,0 0 0,1 0 16,-1 0-16,0 0 0,22 0 16,-22 0-16,0 0 0,1 0 0,-1 0 15,22 0-15,-22 0 0,0 0 0,1 0 16,-1 0-16,0 0 0,-21 0 16,22 0-16,-22 0 0,21 0 15,-21 0-15,1 0 0,-1 0 0,0 0 16,0 0-16,0 0 0,0 0 15,1 0-15,-1 0 0,0 0 0,0 0 16,0 0-16,0 0 16,1 0-16,-1 0 0,0 0 31,0 0-31</inkml:trace>
  <inkml:trace contextRef="#ctx0" brushRef="#br0" timeOffset="22060.2">22415 2074 0</inkml:trace>
  <inkml:trace contextRef="#ctx0" brushRef="#br0" timeOffset="39255.83">762 4001 0,'21'0'16,"-21"-22"47,-21 22-48,0 0-15,0 0 16,-1 0-16,1 0 0,0 0 15,0 0-15,-21 0 0,20 0 0,-20 22 16,21-1-16,-21-21 0,20 21 16,-20 0-16,0 21 15,21-20-15,-22-1 0,1 21 0,21-21 16,-22 22-16,22-1 0,0-21 16,-21 21-16,21 1 0,-1-1 15,22-21-15,-21 22 0,21-1 0,-21-21 16,21 21-16,0 1 0,0-1 15,0-21-15,0 22 0,0-1 16,0 0-16,0 1 0,21-22 16,0 21-16,1-21 0,-1 0 15,21 22-15,-21-43 0,0 21 16,22 0-16,-1-21 0,-21 0 0,22 0 16,-1 0-16,0 0 0,1 0 15,-22 0-15,21 0 0,0-21 16,-20 21-16,20-21 0,-21 0 0,0 21 15,22-22-15,-22 1 0,0 0 16,0 0-16,0 0 0,0 0 0,1-1 16,-1-20-16,0 21 0,0 0 15,-21 0-15,21-22 0,22 1 16</inkml:trace>
  <inkml:trace contextRef="#ctx0" brushRef="#br0" timeOffset="39904.87">1249 3979 0,'-21'-21'0,"42"42"0,-42-63 0,-1 42 16,1-21-16,0 21 15,0 0 1,0 21-16,21 0 15,-21 0-15,21 1 0,0 20 16,0 0-16,0 1 0,0 20 16,0-21-16,-22 22 0,22-22 15,0 22-15,-21-22 0,21 22 16,0-22-16,0 21 0,0-20 0,0-1 16,0 0-16,-21 1 0,21-1 15,0 0-15,0 1 0,0-22 16,0 0-16,0 0 0,0 0 0,0 1 15,0-44 17,0 1-32,0 0 15,0 0-15,0 0 0,0 0 16,0-1-16,0-20 0,0 21 16,0-21-16,0 20 0,0-20 15,0 21-15,21 0 0,0-22 0,-21 22 16,22 0-16,-1 0 0,0-21 15,0 20-15,0 1 0,22 21 16,-22-21-16,0 0 0,21 21 0,-21 0 16,1 0-16,20 0 0,-21 0 15,0 21-15,22 0 0,-22 0 16,0 1-16,0-1 0,0 0 0,-21 0 16,0 21-16,21-20 0,-21 20 15,0-21-15,0 21 0,0-20 0,0 20 16,-21 0-16,0 1 15,21-22-15,-21 21 0,0-21 0,21 22 16,0-22-16,-21 0 0,21 0 16,-22-21-16,22 21 0,0 0 15,0-42 17,0 0-32,0 0 0,0 0 15</inkml:trace>
  <inkml:trace contextRef="#ctx0" brushRef="#br0" timeOffset="40436.61">1736 4636 0,'0'-43'15,"0"22"-15,0 0 16,0 0-16,0 0 16,21-1-16,0 22 15,0 0-15,0 0 16,0 0-16,1 0 0,-1 0 16,0 0-16,0 0 0,0 0 15,0 22-15,1-1 0,-1 0 16,0 0-16,-21 0 0,0 0 15,21 22-15,-21-22 0,0 21 0,0-21 16,0 22-16,0-22 0,0 21 16,0-21-16,0 22 0,0-22 0,-21 0 15,0 21-15,21-20 16,-21-1-16,-1-21 0,1-21 31,21-1-31,0 1 16,0 0-16,0-21 0,0 21 15,0-22-15,0 1 0,0 21 16,21-22-16,-21 22 0,22-21 16,-1 21-16,-21 0 0,21-1 15,0 1-15,0 0 0,0-21 16,1 42-16,-1-21 0,0 21 16,0 0-16,0 0 15,0 0 1,1 0-16,-1 0 0</inkml:trace>
  <inkml:trace contextRef="#ctx0" brushRef="#br0" timeOffset="40980.72">2752 4466 0,'-22'-21'16,"44"42"-16,-65-42 0,22 0 16,0 21-16,0 0 0,0 0 15,-1 0-15,1 0 16,0 0-16,0 0 0,0 0 0,0 21 16,-1-21-16,1 21 0,0 0 15,0 1-15,0-1 0,0 0 0,-1 21 16,1-21-16,21 22 0,-21 20 15,21-42-15,0 22 16,0-22-16,0 21 0,0-21 0,0 22 16,0-22-16,0 0 0,21 0 15,0-21-15,1 21 0,-1-21 0,0 0 16,0 0-16,0 0 0,22 0 16,-22 0-16,0 0 0,0-21 0,21 0 15,-20 0-15,-1 0 16,0 0-16,21-1 0,-21 1 0,1-21 0,-1 21 15,-21-22-15,21 22 16,-21-21-16,0-22 0,0 43 16,0 0-16,0 0 0,0 0 15,-21 0-15,0-1 0,-1 1 0,1 21 16,0 0-16,0 0 0,-21 0 16,20 0-16,-20 0 0,21 21 0,-21 1 15,20-22-15,-20 21 0,21 0 16,0-21-16,21 21 0,0 0 0,-21 0 15,21 1-15,0-1 16,21 0 0,0-21-16,0 0 15</inkml:trace>
  <inkml:trace contextRef="#ctx0" brushRef="#br0" timeOffset="41848.87">2984 4509 0,'0'0'0,"0"-22"15,0 1 1,0 42 31,0 1-47,0-1 0,0 0 15,0 0-15,0 0 0,0 0 16,0 1-16,0-1 0,0 0 0,0 21 16,0-21-16,0 1 0,-21-1 15,21 0-15,0 0 0,0 0 0,0 0 16,-21-21-16,21 22 0,-21-22 31,21-22-15,0 1-16,0 0 0,0 0 15,0 0-15,0-22 16,0 22-16,0 0 0,0 0 0,0 0 16,0-22-16,0 22 0,21 0 15,0 0-15,0 0 0,1 0 16,-22-1-16,21 22 0,0-21 0,0 0 16,0 21-16,0 0 0,1 0 0,-1 0 15,0 0-15,0 0 0,0 0 16,0 21-16,1 0 0,-22 1 15,0-1-15,21 0 0,-21 0 16,0 0-16,21 0 0,-21 1 16,0 20-16,0-21 0,0 0 15,0 0-15,0 1 0,0 20 0,0-21 16,0 0-16,0 0 0,0 1 16,0-1-16,0 0 15,-21-21 16,21-21-31,-21 0 16,21-1-16,0 1 0,0 0 16,0 0-16,0 0 15,0 0-15,0-22 0,0 22 16,0 0-16,0 0 0,21 0 0,0-1 16,0 1-16,0 0 0,0 0 0,22 0 15,-22 0-15,21-1 0,1 1 16,-22 21-16,21 0 0,-21 0 0,22 0 15,-22 0-15,0 0 0,0 0 16,0 0-16,0 21 0,-21 1 0,22-1 16,-22 0-16,0 0 15,0 0-15,0 0 0,0 1 0,0-1 16,0 0-16,0 0 0,0 0 16,0 0-16,-22 1 0,22-1 0,0 0 15,0 0-15,-21-21 0,21 21 16,-21-21-16,21-21 31,0 0-15,0 0-16</inkml:trace>
  <inkml:trace contextRef="#ctx0" brushRef="#br0" timeOffset="42324.44">4043 4593 0,'-43'0'16,"43"21"-1,22-21 17,-1 0-17,0 0-15,0-21 16,0 0-16,0 21 0,-21-21 15,22 21-15,-22-21 0,21 0 16,-21-1-16,0 1 0,0 0 16,0 0-16,0 0 15,-21 21 1,-1 0-16,1 0 16,21 21-16,-21 0 15,0-21-15,0 21 0,0 0 0,21 1 16,-22 20-16,22-21 0,-21 0 15,21 0-15,0 22 0,0-22 0,0 21 16,0-21-16,0 1 0,0 20 16,0-21-16,0 0 0,0 0 0,21 1 15,22-1-15,-22-21 16,0 0-16,0 0 0,0 0 0,1 0 16,-1 0-16,0-21 0,0 21 15,-21-22-15,21 1 0,0 0 0,1 0 16,-22 0-16,21 0 0,0-1 15,0 1-15,-21 0 0,21 0 16</inkml:trace>
  <inkml:trace contextRef="#ctx0" brushRef="#br0" timeOffset="42924.33">4805 3895 0,'0'0'0,"42"-21"15,-42 42 32,0 21-31,0-21-16,0 22 0,0-1 0,0 0 16,0 1-16,0 20 0,0-21 15,0 22-15,0-1 0,0-20 0,0 20 16,0-20-16,0-1 0,0 0 15,0 22-15,0-22 0,0-21 16,-21 22-16,21-1 0,-21-21 0,21 0 16,0 0-16,0 1 0,0-1 15,0-42 17,0-1-32,-21 1 0,21 0 15,0-21-15,0 21 0,0-22 16,-22 22-16</inkml:trace>
  <inkml:trace contextRef="#ctx0" brushRef="#br0" timeOffset="43388.81">4233 4212 0,'0'0'0,"-42"0"0,21-21 0,0 0 15,21 0-15,-22 0 16,22-1-16,0 1 0,0 0 15,0 0-15,22 0 16,-1 0-16,0 21 0,21-22 0,1 1 16,-1 21-16,21-21 0,1 21 15,-1 0-15,1 0 0,-1 0 0,22 0 16,-21 21-16,20 0 16,-20 1-16,-1-1 0,-20 0 0,20 21 15,-21 1-15,1-22 0,-1 21 16,-21 0-16,22 1 0,-22-1 0,0 0 15,-21 1-15,0-22 0,0 21 16,0 1-16,0-1 0,-21-21 0,0 21 16,-1 1-16,-20-22 0,21 21 0,-21-21 15,-1 22-15,1-22 0,0 21 16,-1-21-16,-20 22 0,20-22 0,-20 0 16,21 0-16,-22 0 0,22 1 15,-43-1-15,43-21 16,21 0-16,-1 0 0,1 0 15,0 0-15,0 0 0,0 0 0,21-21 32,0-1-17,21 1-15,0 21 16,0-21-16,0 0 0,1 0 0,-1 21 16</inkml:trace>
  <inkml:trace contextRef="#ctx0" brushRef="#br0" timeOffset="43904.29">5270 4636 0,'-21'0'0,"0"0"15,21-22-15,-21 22 16,21-21-16,-21 21 0,21-21 15,0 0 1,0 0-16,0 0 16,21 21-16,0 0 0,0-22 15,0 22-15,1 0 0,-1 0 16,0 0-16,0 0 0,0 0 16,0 0-16,1 0 0,20 22 15,-21-1-15,0-21 0,0 21 0,1 0 16,-1 0-16,-21 0 0,0 1 15,0-1-15,0 0 0,0 21 0,0-21 16,0 1-16,0-1 0,0 0 16,0 0-16,-21 0 0,-1 0 0,1 1 15,0-1-15,0-21 16,0 0-16,0 0 0,-1 0 31,22-21-31,0-1 16,0 1-16,0 0 0,0 0 15,0 0-15,22 0 0,-1-1 0,0 1 16,0 0-16,0 0 0,0 0 0,1 21 16,-1-21-16,0-1 0,0 22 15,0-21-15,0 0 0,1 21 16,20-21-16,-21 21 0,21-42 16,1 42-16,-22-22 0,0 22 0</inkml:trace>
  <inkml:trace contextRef="#ctx0" brushRef="#br0" timeOffset="44160.89">6075 4445 0,'0'21'15,"0"0"1,-21 1-16,21-1 16,0 0-16,0 0 0,0 0 15,0 0-15,0 1 0,0 20 16,0-21-16,0 0 0,0 0 0,0 1 15,0-1-15,0 0 0,0 0 16,0 0-16,0 0 0,0 1 0,0-1 16,21-21 15,-21-21-31,0-1 16,0 1-16,0 0 0,0 0 15,21 0-15,-21 0 0</inkml:trace>
  <inkml:trace contextRef="#ctx0" brushRef="#br0" timeOffset="44541.04">6096 4149 0,'0'0'0,"-21"0"0,0 0 16,-22 0-16,1 21 0,21-21 15,0 21-15,-1 0 16,1-21-16,21 21 0,0 1 0,0-1 15,0 0-15,0 0 16,21 0-16,1-21 0,-1 0 16,0 0-16,0 0 0,0 0 15,0 0-15,22 0 0,-22 0 0,0 0 16,0-21-16,0 21 0,-21-21 0,22 0 16,-22 0-16,21-1 0,-21 1 15,0 0-15,0 0 0,0 0 0,0 0 16,0-1-16,0 1 15,-21 21-15,-1 0 0,1 0 0,0 0 0,0 0 16,0 0-16,0 21 0,-1 1 16,1-1-16,21 0 0,-21 0 15,21 0-15,-21 0 0,21 1 16,0 20-16,0-21 0,0 0 16,21 0-16,0-21 15,0 22-15,1-22 0</inkml:trace>
  <inkml:trace contextRef="#ctx0" brushRef="#br0" timeOffset="44895.73">6392 4445 0,'-21'0'0,"21"-21"15,0 0 1,21 21 0,0 0-1,1 21-15,-22 0 16,21 0-16,0 0 0,0 1 16,-21-1-16,0 0 0,0 0 15,0 0-15,0 0 0,21 1 0,-21-1 16,0 0-16,0 0 15,0 0-15,0 0 0,0 1 0,0-1 16,0 0 0,0-42 15,21 0-31,-21-1 16,0 1-16,22 21 0</inkml:trace>
  <inkml:trace contextRef="#ctx0" brushRef="#br0" timeOffset="45152.86">6794 4382 0,'0'0'16,"22"-22"-16,-44 22 31,1 22-15,21-1-16,-21 0 0,0 0 15,21 0-15,-21 0 0,0 1 0,-1 20 16,22-21-16,-21 0 0,0 22 0,0-22 15,21 0-15,0 0 0,-21 0 16,0 0-16,21 1 0,0-1 0,0 0 16,0 0-16,21-21 31,0 0-31,0-21 16,0 0-16,0 0 15</inkml:trace>
  <inkml:trace contextRef="#ctx0" brushRef="#br0" timeOffset="45568.87">6943 4593 0,'21'0'16,"0"0"-1,0 0 1,0 0-16,0 0 15,1 0-15,-1-21 16,0 21-16,-21-21 0,21 0 16,-21 0-16,21 21 0,-21-22 15,0 1-15,-21 21 32,0 0-32,0 0 15,0 0-15,-1 0 0,1 21 16,0 1-16,0-1 0,21 0 0,-21 0 15,0 0-15,-1 0 0,22 1 0,0-1 16,0 0-16,0 0 0,0 0 16,0 0-16,0 1 0,0-1 15,0 0-15,0 0 0,22 0 16,-22 0-16,21 1 0,0-22 0,0 0 16,0 21-16,0-21 0,1 0 0,-1 0 15,0 0-15,0 0 0,0-21 16,0-1-16,1 1 0,-1 21 15,0-21-15</inkml:trace>
  <inkml:trace contextRef="#ctx0" brushRef="#br0" timeOffset="46076.48">7408 4572 0,'0'0'0,"-21"0"15,21-21-15,-21 0 0,21 0 16,0-1-1,0 1-15,0 0 16,21 21-16,0-21 0,0 21 16,1-21-16,-1 21 0,0 0 15,0 0-15,0 0 0,0 0 16,1 0-16,-1 21 0,0 0 16,0 0-16,-21 0 0,0 1 15,0-1-15,21 0 0,-21 0 0,0 0 16,0 0-16,0 1 0,0-1 15,0 21-15,0-21 16,0 0-16,0 1 0,0-1 0,0 0 16,-21-21-16,21 21 15,-21 0-15,0-21 16,0 0 0,21-21-16,0 0 15,0 0-15,0 0 0,0-1 0,0 1 16,0 0-16,21 0 0,0 0 15,0-22-15,0 22 0,0 0 16,1 0-16,-1-21 0,0 20 0,0 1 16,0 0-16,0 21 0,1-21 15,-1 0-15,0 21 0,0 0 0,0 0 16,0 0 0,-21 21 15,0 0-16</inkml:trace>
  <inkml:trace contextRef="#ctx0" brushRef="#br0" timeOffset="71060.56">9969 4170 0,'0'21'0,"22"-21"63,-22-21-48,0 0 1,-22 21 0,1-21-1,0 21-15,0 0 0,0 0 0,0 0 16,-1 0-16,1 0 0,0 0 15,-21 0-15,21 0 0,-1 21 0,1-21 16,-21 21-16,21-21 0,0 21 16,-1 0-16,1-21 0,0 21 0,0 1 15,0-1-15,0 0 0,-1 0 16,1 0-16,21 0 0,0 1 0,-21 20 16,21 0-16,0-21 15,0 1-15,-21-1 0,21 0 0,0 0 16,0 0-16,0 0 0,0 1 15,0-1-15,0 0 0,21 0 16,0-21-16,0 42 0,1-20 16,-1-1-16,0 0 15,0-21-15,43 0 0,-43 0 16,21 0-16,-21 0 0,22 0 16,-1 0-16,0-21 0,1 21 0,-1-21 15,0-1-15,-21 22 0,22-21 16,-22 21-16,21 0 0,-21-21 15,1 21-15,-1 0 0,0 0 0,-21-21 16,21 21-16,0 0 16,-21-21 62,21 21-63</inkml:trace>
  <inkml:trace contextRef="#ctx0" brushRef="#br0" timeOffset="72451.89">11388 4276 0,'-22'0'16,"1"0"-1,0 0-15,21 21 0,-21-21 16,0 0-16,0 0 0,-1 0 15,1 0 1,42 0 15,1 0-31,-1 0 0,0 0 0,21 0 16,1 0-16,-22 0 0,21 0 16,0 0-16,-20 0 0,20 0 0,0-21 15,1 21-15,-1 0 0,0 0 16,-21 0-16,22 0 0,-22 0 15,0-21-15,0 21 16,-42 0 62,0 0-62,0 0-1,21 21 1</inkml:trace>
  <inkml:trace contextRef="#ctx0" brushRef="#br0" timeOffset="72877.44">11303 4509 0,'0'0'0,"-21"0"0,0 21 16,42-21 31,0 0-47,0 0 15,0 0-15,0 0 0,1 0 16,-1 0-16,21 0 0,-21-21 0,22 21 16,-22 0-16,21 0 0,-21 0 0,22 0 15,-22-22-15,21 22 0,-21 0 16,0 0-16,1 0 0,-1 0 0,0 0 16,0 0 30,0 0 1,-21-21-31</inkml:trace>
  <inkml:trace contextRef="#ctx0" brushRef="#br0" timeOffset="74745">12277 4170 0,'0'0'0,"-22"0"15,1 0 1,0 0 0,21-21-16,0 0 15,0-1-15,0 1 16,21 0-16,0 21 16,-21-21-16,22 21 0,-1 0 15,-21-21-15,21 21 0,0 0 0,0 0 16,0 0-1,1 0-15,-22 21 0,21 0 0,-21 0 16,21 22-16,-21-22 0,0 21 16,0-21-16,0 43 0,0-22 15,0 0-15,0-20 0,0 20 16,0-21-16,0 21 0,0-20 0,0-1 16,0 0-16,0 0 0,0 0 15,0 0-15,0 1 0,0-44 63,0 1-63,0 0 15,21 0-15,-21 0 0,21 0 0,-21-22 16,21 22-16,-21-21 0,22-1 0,-1 22 16,-21-21-16,21 0 0,0-1 15,0 22-15,0-21 0,1 21 0,20-1 16,-21 1-16,0 0 0,22 0 15,-22 21-15,0 0 0,21 0 0,-21 0 16,1 21-16,-1 0 0,0 0 16,21 22-16,-21-1 0,-21-21 15,22 22-15,-22-22 0,0 21 16,0 0-16,0-20 0,0-1 16,0 21-16,0-21 0,0 0 15,-22-21-15,22 22 0,-21-1 0,21 0 16,0-42 31,0 0-32,0-1-15,0 1 0,21 0 0</inkml:trace>
  <inkml:trace contextRef="#ctx0" brushRef="#br0" timeOffset="75200.81">13208 4255 0,'0'0'0,"0"21"16,0 0-1,21-21 1,0 0-16,0 0 0,1 0 16,-1 0-16,0 0 0,0 0 0,0-21 15,0 0-15,1 21 0,-1-22 16,0 1-16,0 0 0,0 0 15,0 0-15,-21-22 0,0 1 16,0 21-16,0 0 0,0 0 0,0-1 16,-21 22-1,0 0-15,0 0 16,0 0-16,0 0 0,-1 22 0,1-1 16,0 0-16,0 21 0,0-21 15,0 22-15,-1-22 0,22 21 0,-21 1 16,21-22-16,0 21 0,0 0 15,0-20-15,0-1 0,0 21 0,21-21 16,1 0-16,-1 1 0,0-1 0,0-21 16,-21 21-16,42-21 0,1 21 15,-22-21-15,0 0 16,0 0-16,0 0 0,1 0 16,-1 0-16,0 0 0,0 0 15,0-21-15,0 0 0,1 21 16,-1-21-16,0-1 0,0 1 15,0 21-15,0-21 0,22-21 16</inkml:trace>
  <inkml:trace contextRef="#ctx0" brushRef="#br0" timeOffset="75504.85">14055 4106 0,'0'0'0,"0"-21"0,21 21 15,-21 21 32,0 1-47,0-1 16,0 0-16,0 0 0,-21 0 15,-1 22-15,22-22 0,-21 0 0,0 21 16,0-21-16,0 1 0,0 20 16,21-21-16,-22 0 0,1 0 0,0 1 15,0-1-15,21 0 0,-21-21 16,21 21-16,0 0 15,21-42 32,0 21-47,0-21 0,0 0 16</inkml:trace>
  <inkml:trace contextRef="#ctx0" brushRef="#br0" timeOffset="76068.41">14224 4318 0,'0'0'0,"21"-21"16,0 21-1,-42 21 32,0 0-47,21 0 0,-21 1 16,0-22-16,-1 21 0,1 0 15,0 0-15,0 0 0,0 0 0,0 1 16,-1-1-16,1 0 0,0 0 0,21 0 16,-21 0-16,0-21 15,21 22 1,21-44 15,0 1-31,-21 0 0,21 21 16,0-21-16,-21 0 0,22 21 15,-1-21-15,-21-1 0,21 22 16,0-21-16,0 0 0,-21 0 16,21 21-16,1-21 0,-22 0 0,21 21 15,0 0-15,-21-22 0,21 22 16,0 0 0,0 0-16,1 0 15,-1 0-15,-21 22 16,21-1-16,0 0 0,-21 0 15,21-21-15,-21 21 0,0 0 16,21 1-16,-21-1 16,22-21-16,-22 21 0,0 0 31,21-21-31,0 0 16,0 0-1,-21-21-15,0 0 16,21 0-16,-21-1 0,21 1 15,-21 0-15</inkml:trace>
  <inkml:trace contextRef="#ctx0" brushRef="#br0" timeOffset="76333.39">14647 4022 0,'0'-43'31,"0"65"0,-21-1-31,21 0 0,-21 0 0,21 21 16,-21-20-16,21 20 0,0-21 16,0 21-16,-21 1 0,21-1 0,-22-21 15,22 22-15,-21-22 0,21 0 16,-21 21-16,21-21 0,0 1 0,0-1 16,0 0-16,0 0 15,21-21 16,-21-21-31,21 21 16,-21-21-16</inkml:trace>
  <inkml:trace contextRef="#ctx0" brushRef="#br0" timeOffset="76967.89">16256 3683 0,'0'-21'0,"0"42"0,0-63 16,0 21 0,0-1-16,-21 22 0,0 0 15,-1 0-15,1-21 0,0 21 16,0 0-16,0 0 0,-22 0 0,22 0 16,0 21-16,-21 1 15,21-22-15,-22 42 0,22-21 0,-21 0 0,21 22 16,-1-1-16,-20 0 0,21 1 15,0 20-15,0-21 0,-1 22 16,-20 42-16,42-43 16,0-20-16,0-1 0,0 0 0,0 1 15,0-1-15,21 0 0,0-21 0,1 1 16,-1-1-16,21 0 0,-21 0 16,22 0-16,-22-21 0,21 0 15,0 0-15,-20 0 0,20 0 0,0 0 16,1 0-16,-22 0 0,21 0 15,0-21-15,-20 0 0,20 0 0,0 0 16,-21-22-16,22 1 0,-1 21 0</inkml:trace>
  <inkml:trace contextRef="#ctx0" brushRef="#br0" timeOffset="77548.67">16891 3429 0,'0'0'0,"-21"-63"32,0 63-32,-1 0 0,22 21 15,0 0-15,-21 0 0,0 21 0,21-20 16,-21 20-16,21 0 0,0 22 16,-21-22-16,0 0 0,21 22 15,-22-22-15,22 22 16,-21 42-16,21-43 0,-21 1 15,0-22-15,21 21 0,-21-20 0,21-1 16,0 0-16,0 1 0,-21-22 0,21 21 16,0-21-16,-22 1 0,22-1 0,0 0 15,0 0 1,0-42 0,0 0-1,0 0-15,0-1 0,0 1 16,0-21-16,22 21 0,20-43 15,-42 43-15,21-21 16,0-1-16,0 22 0,-21 0 0,22-21 16,-1 21-16,0-1 0,0-20 15,0 21-15,0 0 0,1 21 0,20-21 16,0 21-16,-21 0 16,22 0-16,-22 0 0,0 21 0,0 0 15,22 0-15,-43 0 0,21 22 16,-21-22-16,0 21 0,0-21 15,0 22-15,0-22 0,0 21 16,0-21-16,-21 22 0,21-22 0,0 0 16,0 0-16,-22 0 0,1 0 15,21 1 1,21-22 15,-21-22-31,22 1 16,-1 0-16</inkml:trace>
  <inkml:trace contextRef="#ctx0" brushRef="#br0" timeOffset="77976.73">17357 4106 0,'0'0'0,"-22"-84"31,22 63-31,22 21 15,-1-22-15,0 22 0,0 0 16,21 0-16,-20 0 0,-1 0 16,21 0-16,0 0 0,-20 0 0,-1 0 15,0 22-15,0-1 0,0 0 16,0 0-16,1 0 0,-22 22 0,21-22 16,-21 0-16,0 21 0,0-21 15,0 22-15,0-22 0,0 0 0,-21 0 16,-1 0-16,1 1 0,0-1 15,21 0-15,-21-21 0,0 21 16,21-42 15,0 0-31,0 0 16,0-1-16,21 1 0,-21 0 16,21 0-16,-21-21 0,21 20 15,0 1-15,-21 0 0,0-21 0,22 21 16,-1-1-16,0 1 15,-21 0-15,21 21 0,-21-21 0,21 21 16,-21-21-16,21 21 16,1-21-16,-1 21 0</inkml:trace>
  <inkml:trace contextRef="#ctx0" brushRef="#br0" timeOffset="78416.8">18140 3979 0,'0'-21'31,"-21"21"-31,-1 0 0,22 21 16,-21-21-16,21 22 0,-21-1 0,0 0 16,0 21-16,0-21 15,21 1-15,-22 20 0,1-21 0,21 21 16,0-20-16,0 20 0,-21-21 15,21 0-15,0 0 0,0 22 0,0-22 16,0 0-16,0 0 0,21-21 16,0 0-16,1 0 0,-1 21 15,0-21-15,0 0 0,0 0 0,0 0 16,1-21-16,20 21 0,-21-21 16,0 0-16,0 0 0,1 0 0,-1-1 15,0-20-15,0 21 0,-21-21 16,0-1-16,0 22 0,0-21 15,0-1-15,0 22 0,-21 0 16,0 0-16,0 0 0,-1 21 0,1 0 16,-21 0-16,21 0 15,0 0-15,-1 21 0,1-21 0,0 21 16,21 0-16,0 0 0,0 1 16,0-1-16,21 0 15,0-21-15,1 0 0</inkml:trace>
  <inkml:trace contextRef="#ctx0" brushRef="#br0" timeOffset="79161.14">18711 3979 0,'0'0'0,"0"-21"0,-21 21 31,0 0-31,0 21 15,21 1-15,0-1 0,0 0 0,0 21 16,-21-21-16,21 22 0,0-22 16,-22 21-16,22-21 0,-21 22 0,21-22 15,0 0-15,0 21 0,-21-20 16,0 20-16,21-21 16,0 0-16,0-42 46,0 0-46,0 0 16,0 0-16,0-1 0,0-20 0,0 21 16,0-21-16,21 20 0,0-20 15,0 21-15,-21-21 0,22-1 0,-1 22 16,0 0-16,21 0 0,-21 0 16,1-1-16,-1 1 0,0 21 0,0 0 15,0 0-15,0 0 0,1 0 16,-1 21-16,-21 1 15,21-1-15,-21 21 0,21-21 16,-21 22-16,0-22 0,0 21 0,0 0 16,0-20-16,0-1 0,0 21 15,0-21-15,0 0 0,0 1 0,-21-22 16,21 21-16,-21-21 16,21 21-16,0-42 31,0 0-31,0-1 15,0 1-15,0 0 0,0 0 16,21 0-16,-21-22 0,21 22 16,0-21-16,0 21 0,1-22 0,-1 22 15,0 0-15,0-21 0,0 21 16,22 21-16,-22-22 0,0 22 0,0 0 16,21 0-16,-20 0 0,-1 22 15,0-22-15,0 21 0,-21 21 0,0-21 16,21 0-16,-21 22 0,0-22 15,0 42-15,0-41 0,0 20 16,0-21-16,0 0 0,0 0 0,-21 1 16,21-1-16,0 0 15,-21-21-15,0 21 0,21-42 47</inkml:trace>
  <inkml:trace contextRef="#ctx0" brushRef="#br0" timeOffset="79552.82">19685 4276 0,'0'-21'15,"21"-1"1,0 22-16,-21-21 0,21 21 15,1-21-15,-1 0 16,0 0-16,-21 0 0,21 21 16,-21-22-16,21 22 0,-21-21 15,0 0-15,-21 21 16,0 0 0,0 0-16,0 0 0,-1 0 0,1 0 15,0 0-15,-21 21 0,21 0 16,-1 22-16,1-22 0,0 0 15,0 21-15,21-20 0,0-1 0,0 21 16,0-21-16,0 0 0,0 1 16,0-1-16,0 0 0,21 0 0,0 0 15,0-21-15,22 21 0,-22-21 16,0 0-16,21 0 0,-20 0 0,41 0 16,-42 0-16,0 0 15,1-21-15,-1 0 0,0 0 0,0 0 16,0 0-16,0-1 0</inkml:trace>
  <inkml:trace contextRef="#ctx0" brushRef="#br0" timeOffset="80084.92">20299 3725 0,'0'0'0,"0"-21"0,0 0 16,0 0-16,0 0 0,0 0 16,0-1-16,0 1 15,0 42 16,0 1-31,0-1 0,0 0 16,0 0-16,0 21 0,0 1 0,0-1 16,0 0-16,-21 22 0,21-22 15,0 22-15,0-1 0,0-20 16,0 20-16,0-21 0,0 1 0,0-1 16,0-21-16,0 22 0,0-22 15,0 0-15,0 0 0,0 0 16,0-42-1,21 0 1,-21 0-16,0 0 0</inkml:trace>
  <inkml:trace contextRef="#ctx0" brushRef="#br0" timeOffset="80519.89">20066 3641 0,'0'0'0,"-21"-21"0,21-1 0,-21 22 16,21-21-16,0 0 16,0 0-16,21 21 0,0 0 15,0 0-15,0 0 0,22 0 16,-1 0-16,0 0 0,22 0 0,-1 21 16,1 0-16,126 43 15,-147-43-15,20 21 16,-21-21-16,22 22 0,-43-1 15,21 0-15,-20 1 0,-1-1 0,0 22 16,-21-22-16,0 0 0,0 22 16,-42 20-16,20-41 0,-20-1 15,0-21-15,-1 22 0,1-22 16,0 0-16,-1 0 0,-20 0 0,21 0 16,-1 1-16,-20-1 0,42 0 15,-1-21-15,1 0 0,-21 0 16,21 0-16,0 0 0,-1 0 15,1 0 1,42-21 31,1 0-47,-1 21 0,0-22 0,21 22 16,-21-21-16</inkml:trace>
  <inkml:trace contextRef="#ctx0" brushRef="#br0" timeOffset="80974.12">20997 4149 0,'0'-85'16,"0"64"-1,0 0-15,0 0 0,0-1 16,21 1-16,1 0 15,-1 21-15,0 0 16,0 0-16,0 0 0,0 0 0,1 0 16,-1 0-16,21 0 0,-21 21 15,0 0-15,1 1 0,-1-1 0,0 21 16,0-21-16,0 22 0,-21-22 16,0 21-16,0 0 0,0 1 0,0-22 15,0 21-15,0-21 0,0 1 16,-21-1-16,0 0 0,0 0 15,0 0-15,-1 0 16,1-21 0,21-21-1,0 0-15,0 0 16,0 0-16,0 0 0,0-1 0,21 1 16,1-21-16,-22 21 0,21 0 15,0-1-15,-21 1 0,21 0 0,0 0 16,-21 0-16,21 0 15,1-1-15,-1 22 0,0-21 0,0 21 16,0-21-16,0 21 0,1-21 0,-1 0 16,0 21-16</inkml:trace>
  <inkml:trace contextRef="#ctx0" brushRef="#br0" timeOffset="81208.92">21844 3979 0,'0'0'0,"0"22"16,0-1-16,0 0 15,0 0-15,0 21 16,0-20-16,0-1 0,0 0 0,0 21 16,0-21-16,-21 1 0,21 20 15,0-21-15,-21 0 0,21 0 0,0 1 16,0-1-16,0 0 16,-22-21-16,22 21 15,0-42 16,0 0-31,0 0 0,22-1 16,-1 1-16</inkml:trace>
  <inkml:trace contextRef="#ctx0" brushRef="#br0" timeOffset="81540.33">21929 3747 0,'-22'0'0,"44"0"0,-65 0 16,22 0-16,0 0 0,0 0 15,0 0-15,-1 0 0,22 21 16,0 0 0,0 0-1,22-21-15,-1 0 0,0 0 0,0 0 16,0 0-16,0 0 0,1 0 16,-1 0-16,0 0 0,-21-21 15,21 0 1,-21 0-16,0-1 15,0 1-15,-21 21 16,0 0-16,0 0 0,-1 0 16,1 0-16,0 0 0,0 0 15,0 0-15,21 21 0,0 1 16,0-1-16,0 0 0,0 0 16,0 0-16,0 0 15,21 1-15,0-22 0</inkml:trace>
  <inkml:trace contextRef="#ctx0" brushRef="#br0" timeOffset="81842.28">22140 3958 0,'0'-21'15,"0"42"16,0 0-31,0 1 16,21-1-16,-21 0 0,0 0 0,0 0 16,0 22-16,0-22 0,0 0 15,0 21-15,0-21 0,0 1 0,0-1 16,0 21-16,0-21 0,0 0 16,0 1-16,0-1 0,0 0 15,0-42 32,0 0-47,0-1 16</inkml:trace>
  <inkml:trace contextRef="#ctx0" brushRef="#br0" timeOffset="82100.92">22437 3874 0,'0'0'0,"0"-22"0,-22 22 31,1 0-31,0 22 0,21-1 16,-21 0-16,0 0 0,0 0 15,21 0-15,-22 1 0,1 20 0,21-21 16,0 21-16,-21-20 0,0 20 16,21-21-16,0 0 0,-21 0 0,0 1 15,21-1-15,0 0 0,-22 0 16,22 0-16,22-21 31,-1 0-31,0 0 16,0-21-16,0 0 0</inkml:trace>
  <inkml:trace contextRef="#ctx0" brushRef="#br0" timeOffset="82491.03">22691 4043 0,'-22'0'31,"22"-21"-15,22 21-16,-1-21 16,0 21-16,-21-22 0,21 22 0,0 0 15,0-21-15,1 0 16,-22 0-1,-22 21 17,1 0-32,0 0 0,0 0 0,0 21 15,0 0-15,-1 0 0,1 1 16,0-1-16,0 0 0,0 21 0,21-21 16,-21 1-16,21 20 0,-22-21 15,22 0-15,0 0 0,0 1 0,0-1 16,0 0-16,22 0 15,-1 0-15,21-21 0,-21 21 16,0-21-16,1 0 0,20 0 16,-21 0-16,0 0 0,22-21 15,-22 21-15,0-21 0</inkml:trace>
  <inkml:trace contextRef="#ctx0" brushRef="#br0" timeOffset="82924.78">23050 4001 0,'0'0'0,"-21"-43"31,21 22-31,0 0 16,21 21 0,1 0-16,-1 0 15,0 0-15,0 0 0,0 0 0,0 0 16,1 0-16,-1 21 15,-21 0-15,21 0 0,-21 1 0,0-1 16,0 0-16,0 0 0,0 21 16,0-20-16,0-1 0,0 21 0,0-21 15,0 0-15,-21 1 0,21-1 16,0 0-16,-21 0 0,-1 0 0,22 0 16,-21-21-16,21-21 62,0 0-62,0 0 0,0 0 0,21 0 16,-21-1-16,0 1 0,22-21 15,-22 21-15,21 0 0,0-1 0,-21 1 16,0 0-16,21 0 0,0 21 16,-21-21-16,21 0 0,1-1 15,-1 1-15,0 21 0,0-21 16,0 21-16</inkml:trace>
  <inkml:trace contextRef="#ctx0" brushRef="#br0" timeOffset="83260.78">24003 3704 0,'0'-21'15,"-21"21"-15,0 0 16,-1 0-16,1 0 0,0 0 16,0 0-16,0 21 15,21 0-15,-21 1 0,-1-1 0,1 21 16,0-21-16,0 22 0,0-22 16,0 21-16,21 0 0,-22 1 15,1-22-15,21 21 0,0 1 16,0-1-16,0-21 0,0 21 15,0-20-15,0-1 0,0 21 0,0-21 16,0 0-16,0 1 0,43-1 16,-22-21-16,0 0 0,0 0 0,0 0 15,0 0-15,1 0 0,-1 0 16,21 0-16,-21 0 0,0-21 0</inkml:trace>
  <inkml:trace contextRef="#ctx0" brushRef="#br0" timeOffset="83623.88">24278 3725 0,'0'-21'0,"0"42"0,-21-42 16,21 0-16,-21 21 0,42 0 31,0 0-31,0 0 0,22 0 15,-22 0-15,0 21 0,0 0 16,21-21-16,-20 22 0,-1-1 16,0 0-16,-21 0 0,21 21 0,-21-20 15,0-1-15,0 21 0,0-21 16,0 22-16,0-22 0,-21 21 0,0-21 16,0 22-16,21-22 0,-43 0 15,22 21-15,0-21 0,0 1 0,0-22 16,-1 21-16,1 0 0,0 0 15,0-21-15,21 21 16,0-42 15,0 0-31,21 0 16</inkml:trace>
  <inkml:trace contextRef="#ctx0" brushRef="#br0" timeOffset="83992.7">24892 3937 0,'0'-21'78,"0"0"-63,-21 21 1,0 0 0,-1 0-16,1 0 15,0 0-15,21 21 16,0 0-1,0 0 17,21-21-32,0 0 0,1 21 15</inkml:trace>
  <inkml:trace contextRef="#ctx0" brushRef="#br0" timeOffset="84548.78">24828 4318 0,'22'0'78,"-22"21"-62,0 0-1,0 1-15,0-1 16,-22-21-16,1 21 16,0-21-16,0 0 15,0 0 1,21-21 31,0 0-47,0-1 0,0 1 15,21 21-15,0 0 16,-21-21-16,21 21 16,0 0-16,1 0 15,-22 21-15,21 0 16,-21 1-16,0-1 15,0 0-15,0 0 0,0 0 0,0 0 16,0 1-16,-21-1 0,-1 21 0,1-21 16,0 0-16,0 1 15,-21 20-15,20-21 0,-20 0 0,21 22 16,-21-22-16,20 0 0,-62 21 16,63-21-16,-22-21 0,22 0 15,-21 0-15,21 0 0,-1 0 0,1 0 16</inkml:trace>
  <inkml:trace contextRef="#ctx0" brushRef="#br1" timeOffset="91796.41">15473 4741 0,'0'0'0,"-21"0"16,-1 0 15,44 0 63,-1 0-78,0 0-16,0 0 0,0 0 15,0 0-15,1 0 16,-1 0-16,0 0 0,0 0 16,0 0-16,0 0 15,1 0-15,-1 0 0,0 0 0,0 0 16,0 0-16,0 0 15,1 0-15,-1 0 0,21 0 0,-21 0 16,0 0-16,1 0 0,20 0 16,-21 0-16,21 0 0,-20 0 0,-1 0 15,21 0-15,-21 0 0,0 0 16,22 0-16,-22 0 0,0 0 0,21 0 16,-20 0-16,-1 0 0,21 0 15,-21 0-15,22 0 0,-22 0 0,21 0 16,-21 0-16,22 0 0,-22 0 15,21 0-15,-21 0 0,22 0 0,-22 0 16,0 0-16,0 0 16,21 0-16,-20 0 0,-1 0 15,0 0-15,0 0 0,0 0 16,0 0-16,1 0 0,-1 0 0,21 0 16,-21-21-16,0 21 0,22 0 15,-1 0-15,-21 0 0,22 0 0,-1 0 16,0 0-16,1 0 0,-1 0 0,0 0 15,-21 0-15,22 0 0,-1 0 16,-21 0-16,22 0 0,-22 0 0,21 0 16,-21 0-16,0 0 15,22-21-15,-1 21 0,0 0 16,-20 0-16,-1 0 0,21 0 0,-21 0 16,0 0-16,22 0 0,-22 0 15,0 0-15,21 0 0,-20 0 16,-1 0-16,21 0 0,-21 0 0,0 0 15,1 0-15,20 0 0,-21 0 0,0 0 16,22 0-16,-22 0 0,21 0 16,-21 0-16,22 0 0,-1 0 0,0 0 15,1 0-15,-22 0 0,21 0 16,0 0-16,1 0 0,20 0 16,-20 0-16,20 0 15,-42 0-15,22 0 0,-22 0 0,0 0 16,21 0-16,-21 0 15,1 0-15,20 0 0,-21 0 0,21 0 16,1 0-16,-22 0 0,21 0 16,1 0-16,-1 0 0,0 0 0,1 0 15,-1 0-15,0 0 0,1 0 0,-1 0 16,-21 0-16,21 0 0,1 0 16,-22 0-16,21 0 0,-21 0 0,22 0 15,-22 0-15,0 0 0,21 0 16,-20 0-16,-1 0 0,0 0 0,21 0 15,-21 0-15,1 0 0,20 0 16,-21 0-16,21 0 0,-20 0 0,20-21 16,0 21-16,1 0 0,-1 0 15,-21 0-15,21 0 0,1 0 16,-1 0-16,0 0 0,-20 0 0,20 0 16,0 0-16,-21 0 0,64 0 15,-64 0-15,22 0 0,-1 0 16,-21 0-16,21 0 0,22 0 15,-43 0-15,21 0 0,-20 0 16,-1 0-16,21 0 0,-21 0 0,0 0 16,1 0-16,20 0 0,-21 0 15,0 0-15,0 0 0,22 0 0,-22 0 16,21 0-16,-21 0 16,1 0-16,20 0 0,0 0 0,-21 0 15,22 0-15,-1 0 0,-21 0 16,22 0-16,-1 0 0,-21 0 0,21 0 15,-20 0-15,-1 0 0,21 0 16,-21 0-16,0 0 0,1 0 16,-1 0-16,0 0 0,0 0 0,0 0 15,22 0-15,-22 0 0,21 0 0,-21 0 16,22-21-16,-22 21 0,21 0 16,-21 0-16,22 0 0,-22 0 0,0 0 15,21 0-15,-21 0 0,1 0 0,-1 0 16,0 0-1,0 0-15,0 0 0,0 0 16,1 0-16,-1 0 16,0 0-16,0 0 0,0 0 0,22 0 15,-22-21-15,21 21 0,-21 0 16,0 0-16,22 0 0,-22 0 0,0 0 16,0 0-16,0 0 15,1 0-15,-1 0 16,0 0-16,0 0 15,0 0-15,0 0 0,1 0 16,-1 0-16,0 0 16,0 0-16,0 0 0,0 0 15,1 0-15,-1 0 16,0 0 0,0 0-16,0 0 15,0 0-15,1 0 16,-1 0-16,0 0 15,0 0-15,0 0 16,0 0-16,1 0 0,-1 0 16,0 0-1,0 0-15,0 0 16,0 0-16,1 0 16,-1 0-16,0 0 0,0 0 15,0 0-15,0 0 0,1 0 16,-1 0-16,0 0 15,0 0-15,-42 0 110</inkml:trace>
  <inkml:trace contextRef="#ctx0" brushRef="#br1" timeOffset="93715.4">15854 5249 0,'0'0'0,"21"-21"0,0 21 16,0-21-16,0 21 15,-21-21-15,22 21 16,-22-21-1,-22 21 17,1 0-17,0 0-15,0 0 0,0 0 16,0 0-16,-1 0 0,22 21 16,-42-21-16,42 21 0,-42-21 0,42 21 15,-21-21-15,-1 21 0,1-21 16,0 0-16,21 22 0,-21-1 15,21 0 1,0 0-16,0 0 16,21-21-1,-21 21-15,21-21 0,0 0 0,1 22 16,-1-22-16,0 21 16,0 0-16,0-21 15,0 21-15,-21 0 0,22-21 0,-1 21 16,0-21-16,-21 22 0,21-1 15,-21 0-15,21 0 0,-21 0 0,0 0 16,0 1-16,0-1 0,0 0 16,0 0-16,0 0 0,-21 0 0,0 1 15,0-1-15,0-21 0,-1 21 16,22 0-16,-21 0 0,0 0 0,0-21 16,0 22-16,0-22 0,-1 21 15,1-21-15,0 0 0,21 21 16,-21-21-16,42 0 62,0 0-62,0 0 16,1 0-16,-1 0 0,0 21 16,0-21-1,-21 21-15,21-21 0,-21 21 16,21 1-1,-21-1-15,0 0 0,0 0 16,0 0 0,0 0-16,0 1 0,0-1 15,0 21-15,0-21 0,0 0 0,0 22 16,-21-22-16,21 21 0,0 1 16,-21-1-16,21-21 0,0 21 0,0 1 15,0-1-15,0 0 0,-21 1 16,21-1-16,0-21 0,0 22 0,-21-1 15,21 0-15,0 1 0,0-22 0,0 21 16,0 0-16,0 1 0,0-1 16,0 0-16,0 1 0,-21 20 0,21-20 15,0-1-15,0 0 0,0-21 16,0 22-16,0-1 0,21-21 16,0 0-16,-21 1 0,0-1 0,21 0 15,0 0-15,0-21 0,1 21 16,-1-21-16,0 0 0,0 0 15,0 0-15,0 0 0,22 0 0,-22 0 16,21-21-16,-21 0 0,22 0 0</inkml:trace>
  <inkml:trace contextRef="#ctx0" brushRef="#br1" timeOffset="95232.84">24088 5186 0,'-22'0'47,"22"-21"0,0 0-47,22 21 15,-1 0-15,0 0 0,-21-22 0,21 22 0,0 0 16,0 0-16,1 0 0,-1 0 16,21 0-16,-21 0 15,0 0-15,1 0 0,-1 22 16,-21-1-16,0 0 15,0 0-15,0 0 0,0 0 16,0 1-16,0-1 0,-21 0 16,-1 0-16,-20 0 0,21 22 0,0-22 15,0 0-15,-22 21 0,22-21 16,-21 22-16,21-1 0,-43 22 16,43-22-16,0 0 0,0 1 15,-1-1-15,22 0 0,0 1 0,0-22 16,0 21-16,0-21 0,0 22 15,0-22-15,22 0 0,-1 0 16,0 0-16,0 0 0,21 1 0,1-22 16,20 21-16,-20-21 15,-22 0-15,21 21 0,-21-21 0,22 0 16,-22 0-16,21 0 0,-21 0 0,0 0 16,1 0-16,-1-21 15,-42 21 16,-1 0-31,1 0 16,21 21-16,-21-21 16,21 21-16,-21-21 15,21 21-15,0 0 0,0 1 0,0-1 16,-21 0-16,21 0 0,0 21 16,-21-20-16,21 20 0,0-21 0,0 21 15,0 1-15,0-1 0,-22-21 0,22 22 16,0-1-16,0 0 0,0 1 15,0-22-15,0 21 0,0-21 0,0 43 16,-21-22-16,21-21 16,0 0-16,-21 22 0,21-22 0,-21 0 15,21 0-15,-21 22 0,0-22 0,-1 0 16,1 0-16,0 0 16,0 0-16,-21 1 0,20-1 0,1-21 15,0 21-15,-21-21 0,21 0 0,21 21 16,-22-21-16,1 0 0,0 0 15,0 0 1,0 0-16,0 0 0,-1-21 16,1 21-16</inkml:trace>
  <inkml:trace contextRef="#ctx0" brushRef="#br1" timeOffset="142874.71">17145 5461 0,'0'-21'31,"21"21"-31,-21-21 16,0 0 0,0-1-1,-21 22-15,0 0 16,0 0 0,-1 0-16,1 0 0,0 22 15,0-22-15,0 21 0,0-21 0,-1 21 16,1 0-16,0 0 0,0 0 15,0 1-15,0 20 0,-1-21 0,1 21 16,0-20-16,0 20 0,0 0 16,0-21-16,-1 22 0,22-22 0,0 21 15,0 1-15,0-22 0,0 0 0,0 21 16,0-21-16,0 1 0,0-1 16,0 0-16,43 21 0,-22-21 15,0 1-15,0-22 16,0 0-16,1 21 0,-1-21 15,0 0-15,0 0 0,0 0 0,0 0 16,22 0-16,-22 0 0,21 0 0,-21 0 16,22-21-16,-22 21 0,21-22 15,-21 22-15,22-21 0,-1 0 0,-21 0 16</inkml:trace>
  <inkml:trace contextRef="#ctx0" brushRef="#br1" timeOffset="143343.97">17865 5652 0,'0'0'0,"0"-22"0,0 1 15,0 0-15,0 0 0,0 0 16,-22 21-16,1 0 16,0 0-16,0 0 15,0 21-15,0 0 0,-1 0 0,1 0 16,0 1-16,0 20 0,0-21 15,0 21-15,-1-20 0,1 20 0,0-21 16,0 21-16,0-20 0,21-1 0,0 21 16,0-21-16,0 0 0,0 1 15,0-1-15,0 0 0,21 0 16,0-21-16,0 0 0,0 0 16,1 0-16,20 0 0,-21 0 15,21 0-15,-20 0 0,20 0 16,-21 0-16,21-21 0,-20 0 0,-1 21 15,0-21-15,0-1 0,0 1 16,0-21-16,1 21 0,-22 0 0,0-1 16,0-20-16,0 21 0,0 0 15,0 0-15,-22-1 0,1 22 16,0 0-16,0 0 0,0 0 16,0 0-16,-1 0 0,1 0 15,0 0-15,0 0 16,21 22-1,21-22 1,0 0 0,0 0-16</inkml:trace>
  <inkml:trace contextRef="#ctx0" brushRef="#br1" timeOffset="143901.71">18246 5609 0,'0'0'0,"0"-21"31,0 0-31,0 42 16,-22 0-1,22 0-15,0 1 0,0-1 16,0 0-16,0 0 0,0 21 0,0-20 16,0 20-16,0-21 0,0 0 15,-21 22-15,21-22 0,-21 21 0,21-21 16,0 0-16,-21 1 0,21-1 0,0 0 15,0 0-15,0 0 16,-21-21-16,21 21 0,0-42 47,0 0-31,0 0-16,0 0 0,0 0 0,0-1 15,0 1-15,0 0 0,0-21 16,21 21-16,0-22 0,0 22 0,0 0 15,1-21-15,-1 20 0,21 1 0,-21 0 16,22 0-16,-22 0 0,21 21 16,-21-21-16,22 21 0,-1 0 0,0 0 15,-21 0-15,22 0 0,-22 21 16,0 0-16,21-21 0,-20 42 0,-1-21 16,-21 1-16,0-1 0,0 21 0,0-21 15,0 22-15,0-22 0,0 0 16,0 0-16,0 21 0,-21-20 15,-1-22-15,1 21 0,21 0 0,-21 0 16,0-21-16,0 0 0,0 21 16,21-42 31,21 0-47</inkml:trace>
  <inkml:trace contextRef="#ctx0" brushRef="#br1" timeOffset="144392.4">19389 5715 0,'0'0'0,"0"-21"15,0 0-15,0 0 16,-22-1-1,1 22-15,0 0 0,0 0 16,0 0-16,0 0 0,-22 0 16,22 0-16,0 0 0,0 22 0,0-22 15,21 21-15,-22-21 0,22 21 0,-21-21 16,21 21-16,0 0 16,0 0-16,0 1 15,21-1-15,1 0 0,-1-21 16,0 21-16,0-21 0,0 21 15,0 0-15,1-21 0,20 22 0,-21-1 16,0-21-16,0 21 0,1 0 0,20-21 16,-21 21-16,0-21 0,0 21 15,-21 1-15,22-1 0,-22 0 16,0 0 0,-22-21-16,1 0 0,0 21 0,-21-21 15,21 0-15,-64 21 16,43-21-16,-1 0 0,1 0 0,21 0 15,-22 0-15,22 0 0,-21 0 16,21 0-16,0 0 0,-1 0 0,1 0 16,0 0-16,21-21 0,-21 21 15,21-21-15,0 0 16,21 0 0,0 0-16</inkml:trace>
  <inkml:trace contextRef="#ctx0" brushRef="#br1" timeOffset="144912.53">20320 5482 0,'0'0'0,"0"-21"0,0 0 16,0 0-16,-21 0 0,0-1 16,21 1-16,-22 21 15,1 0 1,21 21-16,-21 1 16,0 20-16,21-21 15,0 21-15,-21 1 0,0-1 16,21 0-16,-22 22 0,22-22 0,0 1 15,-21-1-15,21 0 0,-21 1 16,21-1-16,0-21 0,-21 43 16,21-43-16,0 0 0,0 0 15,0 0 1,21-21-16,0 0 0,0 0 16,1-21-16,-1 0 15,0 0-15</inkml:trace>
  <inkml:trace contextRef="#ctx0" brushRef="#br1" timeOffset="145116.54">19960 5779 0,'0'0'0,"-21"0"0,0 0 0,42 0 47,0 0-47,0 0 15,22 0-15,-22 0 0,21-22 16,-21 22-16,22 0 0,-1 0 16,21-21-16,-20 21 0,-1 0 15,-21 0-15,22 0 0</inkml:trace>
  <inkml:trace contextRef="#ctx0" brushRef="#br1" timeOffset="145609.96">20405 5821 0,'0'0'0,"-22"0"0,1 0 15,0 0-15,21-21 16,0 0-16,0-1 16,0 1-16,21 0 15,0 21-15,1 0 0,-1-21 16,0 21-16,0-21 0,0 21 15,22 0-15,-22 0 0,0 0 16,21 0-16,-21 0 0,1 21 0,-1-21 16,21 21-16,0 21 15,-20-20-15,-1-1 0,0 21 0,0-21 16,-21 0-16,0 22 0,0-22 16,0 0-16,0 0 0,0 0 0,0 1 15,0-1-15,0 0 0,-21-21 0,0 21 16,0-21-16,-1 0 0,22 21 15,-21-21-15,0 0 16,21-21 0,0 0-1,0 0-15,0 0 0,0-1 16,0-20-16,0 21 0,0 0 0,21 0 16,-21-1-16,21-20 0,-21 21 15,22 21-15,-1-21 0,0 0 0,-21-1 16,21 22-16,0-21 0,0 21 15,1 0-15,-1-21 0,0 21 16,0 0-16,0 0 0,0 0 16,-21-21-16,22 21 0,-1 0 0</inkml:trace>
  <inkml:trace contextRef="#ctx0" brushRef="#br1" timeOffset="146104.85">21230 5673 0,'0'-43'15,"0"65"32,0-1-47,0 0 0,0 0 16,-21 0-16,21 0 0,0 22 16,0-22-16,0 21 0,-21-21 0,21 1 15,0 20-15,-21-21 0,21 0 16,0 0-16,0 1 0,0-1 15,0 0-15,0 0 0,21-21 16,0 0-16,-21 21 0,21-21 0,0 0 16,0 0-16,1 0 0,-1 0 15,0 0-15,0-21 0,0 21 0,22-21 16,-22 0-16,0 0 0,0-1 16,0 1-16,0-21 0,1 21 0,-1-22 15,-21 1-15,21 21 0,0-21 0,-21-1 16,0 22-16,0 0 0,0 0 15,0 0-15,0-1 0,0 44 32,-21-1-17,0 0-15,21 0 0,-21 21 0,21-20 16,0-1-16,0 21 0,0-21 16,-22 22-16,22-22 0,0 0 0,0 0 15,0 0-15,0 0 0,0 1 16,0-1-16,22-21 0,-22 21 0,21-21 15,0 0-15,0 0 0,21 0 16,-20 0-16,-1 0 0,0 0 16,0 0-16,21 0 0,-20-21 15</inkml:trace>
  <inkml:trace contextRef="#ctx0" brushRef="#br1" timeOffset="146408.72">22098 5694 0,'0'-21'15,"0"42"-15,0-63 0,0 20 0,-21 1 16,0 21 0,-1 0-16,1 0 0,0 21 15,0-21-15,0 22 0,21-1 0,-21 0 16,-1 21-16,22-21 0,0 22 16,-21-22-16,21 0 0,-21 21 0,21-20 15,0-1-15,0 0 0,0 0 16,0 0-16,0 0 0,0 1 0,21-1 15,0 0-15,1 0 16,-1-21-16,0 0 0,0 0 16,0 0-16,0 0 0,1 0 0,-1 0 15,0 0-15,0 0 0,21 0 0,-20 0 16,-1-21-16,0 0 0,0 0 16,0-1-16,22 1 0,-22-21 0,21-22 15</inkml:trace>
  <inkml:trace contextRef="#ctx0" brushRef="#br1" timeOffset="146696.07">22500 5355 0,'0'-21'0,"0"42"0,0-63 0,0 21 0,0 0 15,0-1-15,0 44 32,-21-1-17,21 21-15,-21-21 0,21 22 16,0-1-16,0 0 0,-21 1 0,21-1 15,-22 0-15,22 1 0,0-1 16,0 0-16,0 1 0,-21-1 0,21 0 16,0 1-16,-21-22 0,21 0 0,0 21 15,0-21-15,0 1 0,0-1 16,0 0-16,21-21 31,0 0-31,1 0 16,-1 0-16,0-21 0,0 21 15,0-21-15,0-1 0,1 1 0</inkml:trace>
  <inkml:trace contextRef="#ctx0" brushRef="#br1" timeOffset="147100.79">22902 5652 0,'0'0'16,"-21"0"15,21 21-31,-21-21 0,0 21 0,0 0 15,21 0-15,-22 0 0,1 22 0,0-22 16,0 0-16,0 0 0,0 22 16,21-22-16,0 0 0,-22 0 0,22 0 15,0 0-15,0 1 0,0-1 16,0 0-16,22 0 0,-1-21 16,0 0-16,0 21 0,0-21 0,22 0 15,-22 0-15,0 0 0,21 0 16,-21 0-16,22 0 0,-22-21 0,21 0 15,-21 0-15,1 0 0,-1-1 16,0 1-16,0 0 0,0-21 16,0-1-16,-21 1 0,0 21 0,0-21 15,0-1-15,0 22 0,0 0 16,-21 0-16,0 0 0,0-1 0,0 22 16,0 0-16,-22 0 0,22 0 0,0 22 15,0-22-15,-22 21 0,22 0 16,0 0-16,0 0 0,21 0 0,0 1 15,-21-1-15,21 0 0,0 0 16,0 0-16,0 0 0,21-21 0,0 22 16,0-22-16,0 0 0</inkml:trace>
  <inkml:trace contextRef="#ctx0" brushRef="#br1" timeOffset="147532.07">23347 5800 0,'0'-21'16,"0"42"-16,-21-64 0,21 22 0,0 0 16,0 0-16,0 0 15,0 0-15,0-1 16,21 22-16,0-21 0,0 21 0,0 0 16,0 0-16,1 0 0,-1 0 15,21 0-15,-21 0 0,0 0 0,1 21 16,-22 1-16,21-1 15,-21 0-15,21 0 0,-21 0 0,0 22 16,0-22-16,0 21 0,0-21 0,0 22 16,0-22-16,0 0 0,0 0 15,-21 0-15,21 0 0,-21 1 0,-1-1 16,1-21 15,21-21-15,0-1-16,0 1 15,0 0-15,21-21 16,-21 21-16,22-1 0,-1 1 0,0-21 16,-21 21-16,21 0 0,0-1 15,-21-20-15,21 21 0,1 0 0,-22 0 16,0-1-16,0 1 0,0 0 16,0 0-16,0 0 15</inkml:trace>
  <inkml:trace contextRef="#ctx0" brushRef="#br1" timeOffset="147856.14">22352 5376 0,'-21'0'16,"42"0"-16,-21 0 16,42 0-16,-21 0 0,22 0 15,-1 0-15,22 0 0,-22 0 0,21 0 16,1 0-16,-1 0 0,1 0 0,-22 0 16,22 0-16,-22 0 0,22 0 15,-22 0-15,-21 0 0,21 0 0,-20 0 16,-1 0-16,0 0 15</inkml:trace>
  <inkml:trace contextRef="#ctx0" brushRef="#br1" timeOffset="150696.19">12552 4995 0,'0'0'0,"-21"0"0,-1 0 16,1 0-16,0 0 0,0 0 16,0 0-16,0 0 0,-1 0 15,1 0 1,42 0 62,1 0-62,-1 0-16,0 0 0,0 0 0,0 0 15,0 0-15,1 0 0,20 0 16,-21 0-16,21 0 0,1 0 0,-22 0 15,42 0-15,-20 0 0,20 0 0,1 0 16,-1 0-16,1 0 0,20 0 16,1 0-16,0 0 0,-22 0 15,22-21-15,0 21 0,-1 0 16,1 0-16,0 0 0,-1 0 0,1 0 16,0 0-16,-22 0 0,1 0 0,-1 0 15,1 0-15,-22 0 16,21 0-16,-41 0 0,20 0 0,-21 0 0,0 0 15,0 0-15,-21-21 0,22 21 16,-1 0 15,-21-21-15,0 42 46</inkml:trace>
  <inkml:trace contextRef="#ctx0" brushRef="#br1" timeOffset="157340.64">12404 5715 0,'0'-21'0,"0"0"15,0 0-15,0-1 0,0 1 16,0 0 0,0 0-16,-22 42 47,22 0-32,0 0-15,0 22 0,0-22 16,0 21-16,-21 1 0,21 20 15,0-21-15,0 1 0,0-1 16,0 22-16,0-22 0,0 0 0,0 1 16,0-1-16,0 0 0,0 43 15,-21-43-15,21 1 0,0-22 16,0 21-16,0-21 0,0 22 16,0-22-16,0 0 0,0-42 31,0 0-16,-21-1-15,21-20 0,0 21 0,-21 0 16,21-22-16,0 22 0,0-21 16,0 21-16,0-22 0,0 22 15,0-21-15,0 21 0,0 0 0,21-22 16,0 22-16,0 0 0,0 0 16,1 0-16,-1-1 0,0 1 0,0 21 15,0-21-15,0 21 0,1-21 16,-1 21-16,21 0 15,-21 0-15,0 0 0,22 42 16,-43-21-16,0 1 0,0-1 16,0 0-16,0 0 0,-21 0 15,-1 0-15,-20-21 0,21 22 0,0-1 16,0-21-16,-22 0 0,22 21 16,0-21-16,0 0 0,0 0 15,-1 0-15,1 0 16,0 0-16,21-21 15,21 21 17,0 21-17,1-21-15,-22 21 0,21 0 0,0 0 16,-21 1-16,21-1 0,-21 0 0,0 0 16,21 0-16,0 0 0,-21 1 15,22-1-15,-22 0 0,21 0 16,-21 0-16,21-21 0,0 0 0,0 0 31,0 0-31,-21-21 16</inkml:trace>
  <inkml:trace contextRef="#ctx0" brushRef="#br1" timeOffset="158384.94">12806 6308 0,'21'-21'47,"0"21"-31,-21-22-16,21 22 0,0 0 0,1-21 16,-1 0-16,0 21 0,-21-21 15,0 0-15,0 0 16,-21 21 15,0 0-31,-1 0 16,1 21-16,0-21 0,0 21 0,0 0 15,21 0-15,-21 0 0,21 1 16,-22-1-16,22 0 0,0 0 16,0 0-16,0 0 0,0 1 0,0-1 15,0 0-15,0 0 0,0 0 16,22 0-16,-1-21 0,0 0 15,-21 22-15,21-22 0,0 0 0,0 0 16,1 0-16,20 0 0,-21 0 16,0-22-16,22 22 0,-22-21 0,0 0 15,21 21-15,-21-21 0,22-21 0,-22 20 16,0 1-16,0 0 0,0 0 16,1 0-16,20-22 15,-42 22-15,0 0 0,21 21 0,-21-21 0,21 21 16,-21-21-16,-21 42 47,21 0-47,-21 0 15,21 0-15,-21-21 0,21 22 0,0-1 16,0 21-16,0-21 0,0 0 16,0 1-16,0-1 0,0 0 0,0 0 15,21 0-15,0 0 0,0-21 16,0 0-16,1 0 15,-1 0-15,21 0 0,-21 0 0,0-21 16,1 21-16,-1-21 0,0 0 0,0 0 16,0 0-16,0-1 15,-21 1-15,0 0 0,22 0 0,-22 0 16,21 0-16,-21-1 0,0 1 16,0 0-16,0 0 31,0 42-16,0 0 1,0 0-16,0 1 0,0-1 16,0 21-16,0-21 0,0 22 15,0-1-15,0 21 0,0-20 0,0 20 16,0-20-16,0 20 0,0-21 16,0 22-16,0-1 0,0 1 15,0-1-15,0 1 0,0-1 0,0 64 16,0-63-16,0-1 0,0 1 15,0-22-15,0 22 0,0-22 0,0 0 16,-21 1-16,-1-1 0,1 0 16,0 1-16,21-22 0,-21 21 0,0-21 15,-22 43-15,1-43 0,21-21 16,0 21-16,-22 0 0,22-21 0,-21 0 16,21 0-16,-22 0 0,1 0 15,0-21-15,-1 0 0,1 0 0,-21 0 16,20 0-16,1-1 0,21-20 15,-22 21-15,22 0 0,-21 0 0,42-22 16,0 22-16,-21 0 0,21 0 16,0 0-16,0-22 0,0 22 0,21 0 15,0-21-15,0 20 0,22-41 16,-1 21-16,-21-1 0</inkml:trace>
  <inkml:trace contextRef="#ctx0" brushRef="#br1" timeOffset="159057.24">13822 6223 0,'0'0'0,"0"-21"0,0 42 31,0 0-15,0 0-16,-21-21 0,21 22 16,0-1-16,0 21 0,-22-21 0,22 0 15,0 1-15,0-1 0,0 21 16,0-21-16,0 0 16,0-42 15,0 0-16,22 21-15,-1-21 0,-21 0 16,21 21-16,-21-21 0,21-1 0,0 1 16,0 0-16,1 21 15,-22-21-15,21 0 16,0 42 0,-21 0-1,0 0-15,0 0 16,0 1-16,0-1 0,0 0 15,0 0-15,21 0 0,-21 0 16,0 1-16,21-22 16,-21 21-16,21-21 0,1 0 15,-1 0-15,0 0 16,0 0-16,0-21 0,0-1 0,1 1 16,-1 0-16,0 0 0,0 0 15,-21 0-15,21-1 0,0-20 0,-21 21 16,0 0-16,0 0 0,0-1 0,0 1 15,0 0-15,0 0 0,0 0 0,-21 0 32,0 21-32,0 0 0,0 0 15,0 0-15,21 21 16,-22-21-16,22 21 16,0 0-16,0 0 0,22 0 15,-1-21 1,0 0-16</inkml:trace>
  <inkml:trace contextRef="#ctx0" brushRef="#br1" timeOffset="159472.51">14563 6181 0,'0'-21'31,"-22"21"-16,1 21-15,21 0 0,-21-21 16,0 21-16,0 0 0,21 0 0,0 1 16,-21-1-16,-1 0 0,22 0 0,0 21 15,0-20-15,0-1 0,0 0 16,0 21-16,0-21 0,0 1 16,22-1-16,-1-21 15,21 0-15,-21 0 0,0 0 16,1 0-16,-1 0 0,21-21 15,-21-1-15,0 1 0,1 21 16,-1-21-16,-21-21 0,21-1 16,-21 22-16,0 0 0,0 0 0,0-21 15,0 20-15,0 1 0,0 0 16,0 0-16,-21 21 0,0-21 0,-1 21 16,1 0-16,0 0 0,0 0 15,0 0-15,0 0 0,-1 0 16,1 0-16,21 21 0,0 0 15,0 0-15,0 0 0,0 1 16,21-22-16,1 21 16</inkml:trace>
  <inkml:trace contextRef="#ctx0" brushRef="#br1" timeOffset="159706.01">14859 6223 0,'0'0'16,"0"-21"-16,-21 21 0,21-21 15,21 21 17,0 0-17,-21 21-15,21 0 16,0-21-16,-21 21 0,22 0 0,-22 1 15,21-1-15,-21 0 16,0 0-16</inkml:trace>
  <inkml:trace contextRef="#ctx0" brushRef="#br1" timeOffset="159864.62">14965 6456 0,'0'21'0,"0"-42"32,0 0-17,0 0-15,0-1 16,0 1-16,0 0 0,0 0 0,0 0 15,0 0-15,0-1 16,21 22-16,-21-21 0,21 21 16,0-21-16,0 21 0,1 0 15,-1 0-15</inkml:trace>
  <inkml:trace contextRef="#ctx0" brushRef="#br1" timeOffset="160425.94">15430 6202 0,'0'0'0,"0"-21"15,0 0 1,-21 21-16,0 0 16,0 0-16,0 0 15,0 0-15,-1 0 16,1 0-16,0 0 0,0 21 0,21 0 15,-21-21-15,0 21 0,-1 0 0,22 0 16,-21 1-16,21-1 16,-21 0-16,21 0 0,0 0 0,0 22 15,0-22-15,0 0 0,0 0 16,21-21-16,0 0 16,1 0-16,-1 0 0,0 0 15,0 0-15,0 0 0,0 0 0,1-21 16,-1 0-16,0 0 0,0-1 15,0 1-15,0 0 0,-21 0 0,22 0 16,-1 0-16,-21-22 0,0 22 16,21-21-16,0 21 0,-21-22 0,0 22 15,0-21-15,0 21 0,0-22 0,0 22 16,0 0-16,0 0 0,0 0 16,0-1-16,0 44 31,0 20-31,0-21 15,0 0-15,0 0 0,0 22 0,0-1 16,0-21-16,0 22 0,0-22 16,0 21-16,0 0 0,0 22 15,0-22-15,0 1 0,0-22 0,0 21 16,0-21-16,21 0 0,22 22 16,-22-22-16,0-21 0,0 0 15,0 0-15,0 0 0,1 0 0,-1 0 16,21 0-16</inkml:trace>
  <inkml:trace contextRef="#ctx0" brushRef="#br1" timeOffset="162009.94">11747 7726 0,'22'-21'16,"-22"0"0,0-1 15,-22 22-31,1 0 15,0 0-15,0 0 0,0 22 16,0-22-16,-1 21 16,22 0-16,-21 0 0,0 21 0,0-20 15,21 20-15,-21 0 0,21 1 0,0-1 16,-21 0-16,21 43 16,0-43-16,0 1 0,0-22 0,0 0 15,0 21-15,0-21 0,21-21 0,0 22 16,0-22-16,0 0 0,0 0 15,1 0-15,-1 0 0,21 0 0,-21 0 16,22 0-16,-22-22 0,21 1 0,0 0 16,-20 0-16,20 0 15,0 0-15,-21-22 0,22 22 0,-22-21 16,0 21-16,0-22 0,0 1 0,-21 21 16,0-22-16,0 22 15,0 0-15,0 0 0,-21 21 16,0 0-16,0 0 0,0 0 0,0 0 15,-1 0 1,22 21-16,0 0 16,0 0-16,22 1 15,-1-22-15,0 21 0,0-21 16,0 0-16,0 21 0,1 0 16,-1-21-16,-21 21 0,21 0 15,-21 1-15,21-22 0,-21 21 0,0 0 16,0 0-16,0 0 0,0 0 15,0 1-15,0-1 16,0 0-16,21-21 0,-21 21 16,21-21-16,1 0 15,-1 0-15,0 0 0,0 0 16,0 0-16,0 0 0,1-21 16,-1 0-16,-21 0 0,21 21 0,0-22 15,0 1-15,0 0 0,1 0 16,-1-21-16,-21 20 0,0 1 0,21 0 15,0 0-15,-21 0 0,0 0 16,0-1-16,0 1 16,-21 42 15,21 1-15,-21-22-16,21 42 0,0-21 0,-21 0 15,21 0-15,-22 1 0,22 20 0,0-21 16,0 0-16,0 0 0,0 1 15,0-1-15,0 0 0,0 0 0,0 0 16,22-21-16,-1 0 16,0 0-16,0 0 15,0 0-15,0 0 0,22 0 0,-22 0 16,21 0-16,1-21 0,-1 21 0</inkml:trace>
  <inkml:trace contextRef="#ctx0" brushRef="#br1" timeOffset="163037.6">13462 7832 0,'0'0'0,"0"-21"0,0-1 15,-21 22 1,0 0-16,-1 0 0,1 0 0,0 0 16,0 0-16,0 0 0,0 22 0,-1-22 15,-20 21-15,21 0 0,0 21 16,0-21-16,-1 1 0,1 20 0,0-21 15,0 21-15,21-20 0,0 20 0,0-21 16,0 0-16,0 22 0,0-22 16,0 0-16,21 0 0,0-21 15,0 0-15,1 0 16,20 0-16,-21 0 0,0 0 0,0 0 16,1-21-16,20 21 0,-21-21 0,0 0 15,0-1-15,1 1 0,-1-21 16,-21 21-16,21 0 0,-21-22 15,21 22-15,-21-21 0,0 21 16,0-22-16,21 22 0,-21 0 0,0 0 16,0 0-16,0-1 15,0 44 1,0-1 0,0 0-16,0 0 0,0 0 15,0 22-15,0-22 0,-21 0 0,21 21 16,0-21-16,0 1 0,0 20 15,0-21-15,0 0 0,0 0 16,42 1-16,-20-1 0,-1-21 0,21 0 16,0 0-1,-20 0-15,20 0 0,-21 0 0,21 0 16,1-21-16,-22 21 0,21-22 0,1 1 16,-22 0-16,21 0 0,-21-21 15,0 20-15,1-20 0,-1 21 0,0-21 16,0 20-16,0-62 0,-21 63 15,21-22-15,-21 1 0,22 21 16,-22 0-16,0-22 0,0 22 16,0 0-16,0 0 0,0 0 15,0 42 1,-22 0-16,22 21 16,-21-21-16,0 1 15,21-1-15,-21 21 0,21-21 16,0 22-16,0-22 0,0 21 0,0 0 15,0-20-15,0 20 0,0 0 0,0-21 16,0 22-16,0-22 0,0 0 16,0 0-16,0 0 0,21 1 0,0-22 15,0 21-15,22 0 0,-22-21 16,21 0-16,-21 0 0,22 0 0,-1 0 16,0 0-16,-20 0 0,20-21 0,0 0 15,1 21-15,-22-22 16,21 1-16,-21 0 0,0 0 0,1-21 15,-22 20-15,21-20 0,-21 0 16,0 21-16,0-1 0,0 1 16,0 0-16,-21 21 15,-1 0 1,22 21-16,-21 0 16,21 1-16,-21-1 0,21 0 0,0 21 15,0-21-15,0 1 0,0-1 0,0 42 16,0-42-16,21 1 15,0-1-15,1-21 16,-1 21-16,0-21 0,0 0 16,0 0-16,0 0 0,22 0 15,-22 0-15,21-21 0,-21 21 0,1-21 16,20 21-16,-21-22 0,0 1 0,0 0 16,1-21-16,-1 21 0,0-1 15,-21-20-15,0 21 0</inkml:trace>
  <inkml:trace contextRef="#ctx0" brushRef="#br1" timeOffset="163300.5">14097 7705 0,'0'0'0,"275"-21"31,-233-1-31,1 22 0,-1-21 0,0 21 0,-20 0 16,20 0-16,-21 0 15,0 0-15,0 0 0</inkml:trace>
  <inkml:trace contextRef="#ctx0" brushRef="#br1" timeOffset="164020.98">12552 8869 0,'0'0'0,"21"0"0,-21-21 0,21 0 16,-21-1-16,0 1 16,0 42 15,-21 1-31,0-1 0,0 0 15,-1 0-15,1 0 0,0 22 0,21-22 16,-21 21-16,0 0 0,21-20 0,-21 20 16,21 0-16,0-21 0,0 22 15,0-22-15,0 21 0,0-21 0,0 1 16,21 20-16,0-42 0,0 21 16,0-21-16,0 0 0,22 0 15,-22 0-15,21 0 0,-21 0 0,22 0 16,-1-21-16,0 0 0,1 21 15,-1-21-15,0-1 0,1 1 0,-22 0 16,21-21-16,-21 21 0,1-22 16,-1 22-16,-21-21 0,0-1 0,0 1 15,0 0-15,-21-1 0,-1 1 16,1 0-16,-21-1 0,0 1 16,-1 21-16,22 0 0,-42 0 15,41 21-15,1 0 0,0 0 16,0 21-16,0 0 0,-22 21 0,43-21 15,-21 1-15,0 20 0,0 0 0,0 22 16,21-22 0,0-21-16,0 22 0,0-22 0,0 0 15,0 0-15,0 0 0,21 0 0,0-21 16,0 0-16,0 0 0,1 0 16,20 0-16,0 0 0</inkml:trace>
  <inkml:trace contextRef="#ctx0" brushRef="#br1" timeOffset="164976.68">13398 8657 0,'0'0'0,"0"-21"32,0 42-32,-21 0 15,21 22-15,0-22 0,0 21 16,0 1-16,-21-1 0,21 0 0,0 1 15,0-1-15,0 0 0,0 1 0,-21-1 16,21-21-16,0 21 0,0 1 16,0-22-16,0 0 0,0 21 0,0-20 15,0-1-15,0 0 0,0-42 47,0 0-47,0-1 16,0 1-16,0 0 0,0 0 15,0-21-15,0 20 0,21 1 16,-21-21-16,0 21 0,21 0 0,-21-1 16,21 1-16,1 21 0,-1-21 0,0 21 15,0-21-15,0 21 16,0 0-16,1 0 0,-1 0 0,21 21 0,-21 0 16,0-21-16,1 21 0,20 22 15,-21-22-15,0 0 0,-21 0 16,0 0-16,21 1 0,-21-1 0,0 0 15,0 0-15,0 0 0,-21 0 16,0 1-16,0-22 16,-21 21-16,20 0 0,-20-21 0,21 21 15,-21-21-15,-1 0 0,22 21 0,-21-21 16,21 0-16,-22 0 0,22 0 0,0 0 16,42 0 15,0 0-31,0 0 15,1 0-15,20 0 0,-21 0 0,0 0 16,22 0-16,-22-21 0,21 21 16,0-21-16,-20 21 0,20-21 15,-21 0-15,21 21 0,-20-22 0,-1 1 16,21 0-16,-21 0 0,0 0 16,1 0-16,-1-1 0,0 1 0,21 0 15,-42 0-15,0 0 0,0 0 16,21 21-1,-21 21 32,0 0-47,0 0 0,0 0 0,0 0 16,0 1-16,0-1 0,0 21 0,-21-21 16,21 43-16,0-22 15,0 22-15,0-22 0,0 0 0,0 22 16,0-1-16,0 1 0,0-22 15,0 22-15,0-1 0,0-21 16,0 22-16,0-22 0,0 22 0,0-22 0,0 0 16,-21 22-16,21-22 0,0 1 15,-21-1-15,21-21 0,-21 21 0,21-20 16,0-1-16,-21 0 0,-1 21 16,1-21-16,0-21 15,21-21 1,0 0-16,0 0 15,-21 21-15,21-21 0,0 0 16,0-22-16,0 22 0,-21-21 0,21 21 0,0-22 16,0 1-16,0 0 0</inkml:trace>
  <inkml:trace contextRef="#ctx0" brushRef="#br1" timeOffset="165208.03">13970 8869 0,'0'0'0,"-21"-21"0,0 21 0,21 21 63,0 0-48,21-21-15,0 0 0,-21 21 16,21-21-16,0 21 0</inkml:trace>
  <inkml:trace contextRef="#ctx0" brushRef="#br1" timeOffset="165560.64">14287 9102 0,'0'0'0,"22"0"16,-1-21 0,0 21-16,-21-22 15,21 1-15,-21 0 0,21 21 16,-21-21-16,21 0 0,-42 21 31,0 0-15,0 0-16,0 21 0,21 0 15,-21 0-15,-1 0 0,1 1 0,0-1 16,21 0-16,-21 21 0,21-21 0,0 22 16,0-22-16,0 0 15,0 0-15,0 0 16,0 1-16,21-22 0,0 0 16,0 0-16,1 0 0,-1 0 0,0 0 15,0 0-15,0 0 0,0 0 16,1 0-16,20 0 0,-21-22 0,0 1 15</inkml:trace>
  <inkml:trace contextRef="#ctx0" brushRef="#br1" timeOffset="166132.71">14795 8954 0,'0'0'0,"0"-22"0,0 1 16,0 0-1,0 0 1,-21 42-1,0 0-15,21 0 16,-21 22-16,21-22 0,0 0 16,-21 21-16,21-20 0,-21-1 15,21 21-15,0-21 0,0 0 0,0 1 16,0-1-16,0 0 0,0 0 0,0 0 16,0 0-16,21 1 15,0-22-15,0 0 16,0 0-16,0 0 0,1 0 15,-1 0-15,0-22 0,0 1 0,0 21 16,0-21-16,1 0 0,-1 0 16,0 0-16,-21-22 0,21 22 0,0-21 15,0 21-15,1-22 0,-22 1 0,21 0 16,0-22-16,0 22 0,-21-1 16,0 1-16,21 0 0,-21-1 0,21 22 15,-21 0-15,0 0 0,0 0 0,0 0 16,-21 42 15,21 0-31,-21 0 16,21 0-16,0 0 0,0 22 15,0-1-15,0 0 0,0 1 0,-21-1 16,21 0-16,0 1 0,0-1 0,0-21 16,0 22-16,0-1 0,0-21 15,0 21-15,0-20 0,0-1 0,0 0 16,0 0-16,0 0 0,21 0 15,0-21-15,0 0 16,1 0-16,-1 0 0,0 0 16,21 0-16,-21 0 0,22 0 15,-22-21-15,0 0 0,0 21 16,0-21-16,1 0 0,-22 0 0</inkml:trace>
  <inkml:trace contextRef="#ctx0" brushRef="#br1" timeOffset="166368.6">15134 8890 0,'-21'0'32,"42"0"-32,0 0 15,0 0-15,22-21 0,-22 21 16,0 0-16,21 0 0,-20-21 0,-1 21 15,21-21-15,-21 21 16,0 0-16,22-22 0,-22 22 16,0 0-16,-21-21 0</inkml:trace>
  <inkml:trace contextRef="#ctx0" brushRef="#br1" timeOffset="167701.01">11112 4953 0,'-21'0'16,"0"0"-16,0 0 0,0 0 15,0 0-15,-1 0 16,1 0-1,0 0-15,0 0 16,0 0 0,0 0-16,-1 0 15,44 0 63,-1 0-78,0 0 0,0 0 0,0 0 16,0 0-16,22 0 0,-1 0 16,0 0-16,1 0 0,-1 0 15,0 0-15,22 0 0,-22 0 0,1 0 16,20 0-16,-21 0 0,1 0 16,-1 0-16,0-21 0,22 21 0,-43 0 15,21 0-15,22-21 0,-22 21 16,-21 0-16,1 0 0,-1 0 15,0 0 1,-21-21 0,-21 21 77,21 21-77</inkml:trace>
  <inkml:trace contextRef="#ctx0" brushRef="#br1" timeOffset="173366.26">11091 5038 0,'0'-21'31,"-21"21"16,0 0-31,0 0-16,0 0 0,-1 0 16,1 0-1,21 21-15,-21-21 0,0 0 31,42 0 63,0 0-78,22 0-16,-22-21 15,0 21-15,21 0 0,1 0 0,-1-22 16,0 22-16,1 0 0,41-21 16,-41 21-16,-1 0 0,0 0 15,1-21-15,-1 21 0,0-21 16,1 21-16,-22 0 0,21 0 0,-21-21 16,22 21-16,-22 0 0,0 0 15,0-21-15,0 21 0,0 0 16,1-22-16,-44 22 78,1 0-62,0 0-16,0 0 15,0 22-15,0-22 0,-1 0 16,1 0-16,0 0 0,-21 21 15,21-21-15,-1 0 0,-20 0 0,21 0 16,-21 0-16,20 0 0,-20 0 16,21 0-16,-21 21 0,20-21 15,-20 0-15,21 0 0,-21 0 0,-1 21 16,1-21-16,21 0 0,-22 0 16,1 0-16,21 21 0,0-21 0,-22 0 15,22 0-15,0 0 0,0 0 16,0 0-16,0 0 15,-1 21-15,1-21 16,21 22 250,0-1-251</inkml:trace>
  <inkml:trace contextRef="#ctx0" brushRef="#br1" timeOffset="176345.09">10837 5990 0,'0'0'0,"21"0"0,-21-21 16,0 0-16,22 21 0,-22-21 16,0 0-16,0 42 47,-22 0-32,22 0-15,-21 0 0,0 22 16,21-22-16,-21 21 0,0 0 0,0-20 15,21 20-15,-22-21 0,1 21 16,21 1-16,0-22 0,-21 21 16,0-21-16,21 22 0,0-22 0,0 0 15,0 0-15,0 0 16,-21-21-16,21-21 31,0 0-15,0 0-16,0 0 0,0 0 15,21-1-15,-21-20 0,21 21 0,-21 0 16,0 0-16,0-1 0,0-20 0,21 21 16,-21 0-16,21-22 0,-21 22 15,0 0-15,0-21 0,0 21 16,22-1-16,-22 1 0,21 0 0,-21 0 16,21 21-16,0 0 15,0 0 1,-21 21-16,21 0 15,-21 22-15,0-22 0,0 0 16,22 0-16,-22 21 0,0-20 0,0 41 16,0-42-16,0 22 0,0-22 15,0 21-15,0-21 0,0 0 16,0 1-16,0-1 0,0 0 0,0 0 16,0 0-16,0 0 0,0-42 62,0 0-62,-22 0 16,1 0-16</inkml:trace>
  <inkml:trace contextRef="#ctx0" brushRef="#br1" timeOffset="176591.92">10541 6308 0,'21'0'16,"0"0"-1,0-21-15,1 21 16,-1-22-16,0 22 0,0 0 16,0 0-16,0-21 0,1 21 0,-1 0 15,0 0-15,0 0 0,0 0 16,0 0-1,1-21-15,-1 21 16</inkml:trace>
  <inkml:trace contextRef="#ctx0" brushRef="#br1" timeOffset="177004.18">11239 6181 0,'22'-21'15,"-44"42"32,22 0-47,0 0 16,22-21 15,-1 0-15,0 0-1,0 0-15,-21-21 16,0 0 0,0 0-1,-21 21 16,0 0-31,21 21 47</inkml:trace>
  <inkml:trace contextRef="#ctx0" brushRef="#br1" timeOffset="177804.05">11620 6054 0,'0'-21'0,"0"42"47,0 0-32,-21 0-15,21 0 16,-21 0-16,21 1 0,-21-1 16,21 0-16,-21 0 0,21 0 0,0 0 15,0 1-15,0 20 0,0-21 16,0 0-16,0 0 0,0 1 0,0-1 16,0 0-16,0 0 0,0 0 15,0 0-15,21-21 16,0 0-16,0 0 15,0 0 1,1-21-16,-1 21 0,-21-21 16,21 0-16,0 0 0,-21 0 0,0-1 15,0 1-15,21 0 0,-21 0 16,0 0-16,21 0 0,-21-43 16,0 43-16,0 0 0,0 0 15,0-1-15,0 1 0,0 0 16,-21 0-16,0 0 0,0 21 15,0 0 1,0 0-16,-1 0 31,1 0-31,0 21 0,0 0 0,0 0 16,21 0-16,-21 1 0,21-1 16,0 0-16,-22 0 0,22 0 15,0 0-15,-21 22 0,21-22 16,0 0-16,0 43 0,0-43 15,0 0-15,0 0 16,0 0-16,21-21 16,1 0-16,-1 0 15,0 0-15,0 0 0,0 0 16,0-21-16,1 21 0,-22-21 16,21 21-16,0-21 15,-21 0-15,21-1 0,-21 1 0,0 0 16,0 0-16,21 0 0,-21 0 0,0-1 15,0 1-15,0 0 0,0-21 16,0 21-16,0-1 0,0 1 16,0 0-16,0 0 15,0 0-15,0 0 16,-21 21 0,0 0 15</inkml:trace>
  <inkml:trace contextRef="#ctx0" brushRef="#br1" timeOffset="178901.42">8699 5122 0,'-21'0'16,"0"0"-16,21 22 15,-21-22-15,0 0 16,42 0 47,0 0-63,0 0 15,0 0-15,22 0 0,-22 0 16,21 0-16,1 0 0,-1 0 15,21 0-15,-20 0 0,20-22 0,1 22 16,-1 0-16,1 0 0,-1 0 0,1 0 16,-1-21-16,1 21 0,20 0 15,-20 0-15,21 0 0,-1-21 0,1 21 16,0-21-16,-22 21 0,1 0 16,-1 0-16,-21 0 0,1 0 0,-1 0 15,0 0-15,-20 0 0,-1-21 0,0 21 31,-21-21 16,-21 21-47,0 0 16,-1 0-16,1 0 16,0 0-16,0 0 0,-21 0 0</inkml:trace>
  <inkml:trace contextRef="#ctx0" brushRef="#br1" timeOffset="179494.08">8763 5080 0,'21'0'63,"0"0"-63,0 0 15,1 0-15,-1 0 16,0 0-16,0 0 0,21 0 0,-20 0 16,20 0-16,0 0 0,1 0 0,-1 0 15,21 0-15,-20 0 16,-1 0-16,22 0 0,-1 0 0,1 0 15,-1-21-15,1 21 0,20 0 0,-20 0 16,84-21-16,-106 21 16,22 0-16,-1-21 0,-20 21 0,-1 0 15,0 0-15,-21 0 0,22-22 16,-22 22-16,0 0 0,0 0 16</inkml:trace>
  <inkml:trace contextRef="#ctx0" brushRef="#br1" timeOffset="181516.99">8001 5863 0,'-21'0'0,"0"21"15,21 1 1,-22-1-16,1 0 16,21 0-16,-21 21 0,21-20 15,0-1-15,0 21 0,-21-21 16,21 0-16,-21 22 0,21-22 0,0 21 15,0-21-15,0 1 0,-21 20 16,21-21-16,0 0 0,-22 0 16,22 1-16,0-1 0,0 0 0,-21 0 15,21 0 1</inkml:trace>
  <inkml:trace contextRef="#ctx0" brushRef="#br1" timeOffset="182140.14">7832 5948 0,'0'0'0,"0"-21"0,0 0 16,0-1-16,0 1 0,0 0 15,21 0-15,0 0 0,0 21 0,0-21 16,0-1-16,1 1 0,-1 0 16,0 21-16,0-21 0,0 0 0,0 21 15,22 0-15,-22 0 0,0 0 16,0 0-16,0 21 0,1 0 0,-1 0 16,-21 22-16,0-22 0,0 0 0,0 21 15,0-21-15,0 22 0,0-22 16,-43 42-16,22-20 15,0-22-15,-21 0 0,21 0 0,-1 0 16,-20 1-16,21-1 0,0-21 16,0 21-16,-1-21 0,1 0 0,0 0 31,0 0-31,21-21 16,0 0-1,0-1 1,21 44 31,0-1-47,-21 0 0,21-21 15,1 21-15,-1 0 0,0 0 0,-21 1 16,21-1-16,0 0 0,0-21 16,1 21-16,-1 0 0,0 0 0,0-21 15,0 22-15,0-22 16,1 0-16,-1 0 0,0 0 0,0 0 15,0 0-15,0 0 0,1 0 16,-1 0-16,-21-22 0,21 1 16,-21 0-16,21 21 0,-21-21 15,0 0-15,0 0 0,0-1 16,21 1 0</inkml:trace>
  <inkml:trace contextRef="#ctx0" brushRef="#br1" timeOffset="182523.92">8636 6054 0,'0'21'31,"0"0"-31,0 0 16,0 0-1,21-21 17,0 0-32,0 0 15,1 0-15,-22-21 0,21 21 16,-21-21-16,0 0 16,0 0-16,0 0 15,-21 21-15,-1-22 16,1 22-16,0 0 15,0 0-15,0 22 16,21-1-16,0 0 16,0 0-1,0 0 1,21-21-16,0 0 0,0 0 16,0 0-16,1 0 0</inkml:trace>
  <inkml:trace contextRef="#ctx0" brushRef="#br1" timeOffset="182840.25">9017 5779 0,'0'0'0,"21"0"15,0 0 16,-21 21-31,21 0 0,-21 0 0,22 0 16,-1 0-16,-21 1 0,21 20 16,-21-21-16,0 0 0,21 0 0,0 22 15,-21-22-15,0 0 0,0 0 16,21 0-16,-21 1 0,22-22 0,-22 21 16,0 0-16,0 0 0,0 0 15,0-42 32,0 0-31</inkml:trace>
  <inkml:trace contextRef="#ctx0" brushRef="#br1" timeOffset="183109.62">9461 5715 0,'0'0'0,"0"-21"0,22 21 0,-22-21 0,0 42 47,0 0-47,-22 0 16,1 0-16,21 22 0,-21-22 0,0 21 16,0-21-16,0 22 0,21-22 15,-22 21-15,1-21 0,0 22 0,21-22 16,0 0-16,0 21 0,-21-20 0,21-1 15,0 0-15,0 0 16,21-21 0,-21-21-1</inkml:trace>
  <inkml:trace contextRef="#ctx0" brushRef="#br1" timeOffset="184828.17">720 5525 0,'0'0'0,"-22"0"0,-20 0 0,0 0 15,-1 0-15,1 0 16,0 0-16,-1 0 0,1 0 0,0 0 16,-1 0-16,22 0 0,-21 0 15,21 0-15,-22 0 0,22 0 16,0 0-16,42 0 47,0 0-47,1 0 15,20 0-15,0 0 0,-21 0 16,22 0-16,20 0 0,-20 0 0,-1 0 16,21-22-16,-20 22 0,20 0 15,1 0-15,-1-21 0,1 21 16,-1 0-16,22 0 0,0-21 0,-1 21 15,1 0-15,0-21 0,-1 21 16,22 0-16,-21 0 0,-1-21 16,1 21-16,0 0 0,-1 0 0,1 0 15,0 0-15,21-21 0,-22 21 16,22 0-16,-21 0 0,21 0 0,-1 0 16,-20 0-16,0 0 0,21 0 0,-22 0 15,1 0-15,21 0 0,-22 0 16,22 0-16,-21 0 0,21-22 0,-22 22 15,1 0-15,0 0 16,-1 0-16,1 0 0,0 0 0,-1 0 16,1 0-16,0 0 0,-1 0 0,1 0 15,21 0-15,-21 0 0,-22 0 16,22 0-16,-1 0 0,-20 0 0,21 0 16,-22 0-16,1 0 0,20 0 15,-20 0-15,-1 0 0,22 0 0,-22-21 16,22 21-16,0 0 0,-22 0 0,22 0 15,-22 0-15,1 0 0,-1-21 16,1 21-16,-1 0 0,1 0 0,-1-21 16,1 21-16,-1 0 0,1 0 0,-22 0 15,22 0-15,-1-21 16,-20 21-16,20 0 0,43-21 16,-64 21-16,22 0 0,-22 0 0,0 0 15,1 0-15,-22 0 0,21 0 16,-21 0-16,22-22 0,-22 22 0,0 0 15,0 0-15,0 0 0,1 0 16,-1 0-16,0-21 0,0 21 16,0 0-1,0 0 17,-21-21 14</inkml:trace>
  <inkml:trace contextRef="#ctx0" brushRef="#br1" timeOffset="187366.04">1736 6117 0,'0'-21'0,"0"0"15,0 0 1,0 0 0,-22 21-1,1 0-15,0 0 0,-21 0 16,21 21-16,-22-21 0,1 21 15,0 0-15,-1 0 0,1 0 16,21 1-16,-22 20 0,1 0 0,21 1 16,0-1-16,0 0 0,-1 1 15,22-1-15,0 0 0,0 1 0,0-1 16,0 0-16,0-21 0,22 22 16,-1-22-16,0 0 0,21 0 0,-21 0 15,22 1-15,-1-22 0,22 0 16,20 0-16,-41 0 15,-1 0-15,0-22 0,1 22 16,-1-21-16,0 0 0,1 0 0,-22 0 16,21 0-16,-21-22 15,22 22-15,-22-21 0,0-1 0</inkml:trace>
  <inkml:trace contextRef="#ctx0" brushRef="#br1" timeOffset="187620.3">2180 5990 0,'0'0'0,"0"-21"15,0 0-15,0 42 47,0 0-47,0 0 0,-21 22 0,0-22 16,21 21-16,-21 1 0,21-22 16,0 21-16,0 0 0,-22 1 0,22-1 15,-21 0-15,21 1 0,0-1 16,0 22-16,0-22 0,0-21 15,0 0-15,0 0 0,0 1 16,0-1-16,21-21 16,1 0-1,-1 0-15,0-21 16</inkml:trace>
  <inkml:trace contextRef="#ctx0" brushRef="#br1" timeOffset="188873.13">2773 6244 0,'21'0'0,"-42"0"0,42-21 15,-21 0-15,0 0 16,0 0-16,-21 21 0,0 0 0,21-22 16,-22 22-16,1 0 0,0 0 15,0 0-15,0 0 0,0 0 16,-1 0-16,1 0 0,0 22 0,0-1 0,-21 0 15,20 0-15,1 21 16,0 1-16,0-22 0,0 42 0,0-20 16,21-1-16,0 0 0,0 1 15,0-1-15,0-21 0,0 22 0,0-22 16,0 0-16,0 0 16,21-21-16,-21 21 0,21-21 15,0 0-15,0 0 0,0 0 0,1-21 16,-1 0-16,21 0 0,-21 0 15,0-1-15,1 1 0,-1 0 0,0-21 16,0-1-16,0 22 0,0-21 16,1 0-16,-22 20 0,0-20 0,0 0 15,21 21-15,-21-1 0,0 1 16,0-21-16,0 63 31,0 0-15,0 0-16,0 1 0,0 20 15,0-21-15,-21 21 0,21-20 0,0 20 16,0 21-16,0-41 16,0 20-16,0-21 0,0 0 0,0 0 15,0 1-15,0-1 16,21-21-16,21 0 16,-21 0-16,0 0 0,1 0 0,20 0 15,-21-21-15,0-1 0,22 1 16,-22 0-16,0 0 0,21 0 0,-21 0 15,1-22-15,-1 1 0,0 21 16,0-22-16,0 22 0,0-21 0,-21 0 16,0 20-16,0 1 15,-21 21 17,0 0-32,21 21 0,-21 1 0,0-1 15,21 0-15,-21 0 0,21 0 16,0 0-16,0 22 0,0-22 15,0 0-15,0 0 0,21 0 0,0 1 16,-21-1-16,21 0 0,-21 0 16,21-21-16,0 21 0,-21 0 0,0 1 15,-21-44 32,0 22-47,21-21 0,-21 0 16,0 0-16,21 0 0,-21 21 15,-1-21-15,1 21 16,0 0 0,21 21-1,0 0-15,0 0 16,0 0-16,0 0 0,0 1 16,0-1-16,21 0 0,0-21 15,-21 21-15,43-21 0,-22 0 0,0 0 16,21 0-16,-20 0 0,20 0 15,21 0-15,-20 0 0,20-21 0,-20 0 16,20 21-16,-21-21 0,1-22 0,20 22 16,-20 0-16,-1 0 15,-21-22-15,21 1 0,-20 21 0,-1-21 0,0 20 16,-21-20-16,21 21 16,-21 0-16,0 0 0,0-1 0,0 1 15,-21 21 1,0 0-16,0 0 15,-1 21-15,1 1 0,21-1 0,0 0 16,-21 0-16,21 0 0,0 0 16,0 22-16,0-22 0,0 0 0,0 0 15,0 0-15,0 1 0,0-1 0,21 0 16,-21 0-16,0 0 16,-21-21 15,0 0-31,0 0 15,0 0-15,-1 0 0,1-21 16,21 0 0,0 0-16,0 0 15,0-1-15,21 22 0,1-21 16</inkml:trace>
  <inkml:trace contextRef="#ctx0" brushRef="#br1" timeOffset="189124.97">4360 6033 0,'0'0'0,"21"0"0,-21-22 16,0 44-1,0-1-15,0 21 16,0-21-16,-21 0 16,21 22-16,-21-1 0,21-21 0,-21 22 15,21-1-15,0 0 0,-21 1 0,21-1 16,-21 0-16,21-21 0,-22 22 15,22-22-15,0 0 0,0 0 0,0 0 16,0 1-16,0-44 31,0 1-15</inkml:trace>
  <inkml:trace contextRef="#ctx0" brushRef="#br1" timeOffset="189551">4191 6244 0,'0'-42'0,"0"84"0,0-105 0,-21 42 16,21-22-16,0 22 0,0 0 0,0 0 16,0 0-16,0-1 0,21 1 15,0 0-15,0 21 0,0 0 0,1 0 16,20 0-16,-21 0 0,21 0 16,1 21-16,-1 0 0,0 1 0,1 20 15,-1-21-15,-21 21 0,22 1 16,-22-22-16,0 21 0,0 1 15,0-1-15,0 0 0,-21 1 0,22-22 16,-22 21-16,0 0 0,0-20 16,0-1-16,0 21 0,0-21 15,0-42 17,0 0-32,0 0 0,0 0 0,0-1 15,0 1-15,0-21 0,0 0 0,21-1 16,-21 1-16,21 0 0,0-1 15,0 1-15,0 0 0,-21-1 16,22 22-16,-1-21 0,21 21 16,-21-22-16,-21 22 0,21 21 0,1-21 0,-1 21 15,0 0-15,0 0 0,0 21 16,-21 0 0,21-21-16,-21 21 0,0 1 0,0-1 15,0 0-15,0 0 0,0 0 0,0 0 16</inkml:trace>
  <inkml:trace contextRef="#ctx0" brushRef="#br1" timeOffset="190972.41">5397 6414 0,'85'-64'31,"-85"43"-31,21 0 15,-21 0-15,0-1 0,0 1 16,0 0-16,0 0 0,0 0 16,0 0-16,0-1 0,-21 22 0,0-21 15,0 21-15,0 0 0,-1 0 0,1 0 16,0 0-16,0 21 0,-21 1 16,20-1-16,-20 0 0,21 21 0,0-21 15,0 22-15,-1-1 0,1 0 16,0 1-16,21-22 0,0 21 15,0-21-15,0 22 0,0-22 0,0 0 16,0 0-16,0 0 0,21-21 16,0 22-16,43-22 15,-22-22-15,-21 1 16,1 21-16,-1-21 0,0 0 16,0-21-16,0 20 0,0 1 0,1-21 15,-22 21-15,21-22 0,-21 22 0,21-21 16,-21 21-16,0-22 15,0 22-15,0 0 0,0 0 0,-21 21 16,0 0 0,-1 0-16,22 21 15,-21 0-15,21 0 0,-21 1 0,21-1 16,0 0-16,0 21 0,0-21 16,0 22-16,0-22 0,0 0 0,21 0 15,0 0-15,1 1 0,-22-1 0,21-21 16,21 0-16,-21 21 0,0-21 15,22 0-15,-22 0 0,21 0 0,-21-21 16,22 21-16,-22-21 0,21-1 0,-21 1 16,1 0-16,20 0 0,-21 0 15,0-22-15,-21 22 0,21 0 0,-21-21 16,0 21-16,22-22 16,-22 22-16,0 0 0,0 0 15,-22 21 1,22 21-16,-21 0 15,21 0-15,0 0 0,0 1 16,-21-1-16,21 0 0,-21 21 0,21-21 16,0 1-16,0-1 0,0 21 15,0-21-15,0 0 0,0 1 0,0-1 16,0 0-16,0 0 16,0-42 15,0 0-31,0 0 0,0-1 15,0 1-15,21 0 0,0 0 16,-21-21-16,21 20 0,1 1 0,-22-21 16,21 21-16,0 0 0,0-22 0,-21 22 15,21 21-15,0-21 0,1 0 16,-1 21-16,0 0 16,0 21-16,-21 0 15,0 0-15,0 0 16,21 1-16,-21 20 0,0-21 0,0 0 15,0 0-15,0 22 0,0-22 0,0 0 16,0 0-16,0 0 16,0 1-16,0-1 0,21-21 47,-21-21-47,22 21 0,-1-22 0,-21 1 15,21 0-15,0 0 0,0-21 16,0 20-16,1 1 0,-1-21 0,0 21 15,0-22-15,-21 22 0,21 0 0,0 0 16,1 0-16,-1 0 0,0 21 16,-21-22-16,21 22 15,-21 22 1,0-1-16,0 0 16,0 0-16,0 0 0,-21 0 15,21 1-15,0-1 0,0 21 16,-21-21-16,21 0 0,0 1 15,0-1-15,0 0 0,0 0 16,0 0-16,21-21 0,0 0 0,0 21 16,0-21-16,1 0 0,-1 0 15,0 0-15,0 0 0,21 0 0,-20-21 16,20 0-16,-21 0 0,0 21 16,22-21-16,-22 0 0,0-1 15,0 1-15,0 0 0,0-21 0,1 21 16,-22-1-16,21 1 0,-21 0 0,0 0 15,0 0-15,0 0 0,-21 21 16,-1 0-16,1 0 16,0 21-16,0 0 0,0 0 15,0 0-15,21 0 0,0 1 16,-22 20-16,22-21 0,0 21 0,-21-20 16,21-1-16,0 21 0,0-21 15,0 0-15,21 1 0,1-1 16,-1-21-16,0 0 0,42 0 15,-41 0-15,-1 0 0,0 0 16,0 0-16,0 0 0,0-21 16,1 21-16,-1-22 0</inkml:trace>
  <inkml:trace contextRef="#ctx0" brushRef="#br1" timeOffset="209675.99">19791 6731 0,'21'0'156</inkml:trace>
  <inkml:trace contextRef="#ctx0" brushRef="#br1" timeOffset="210605.02">19537 6689 0,'21'0'16,"0"0"0,-21-21 15,21-1-31,0 1 0,-21 0 16,0 0-16,22 21 0,-22-21 15,21 0-15,-21-1 16,21 1-16,0 0 0,0 0 15,-21 0-15,0 0 16,21 21-16,-21-22 16,0 44 15,0-1-31,0 0 16,0 0-16,0 0 0,0 22 0,0-1 15,0 0-15,-21-21 0,0 43 16,21-22-16,0 1 0,-21-1 15,0 0-15,21 22 0,-21-22 0,21 0 16,-22 22-16,1-22 0,21 1 16,0-1-16,0 0 0,0 1 0,-21-1 15,21 0-15,0 1 0,0-22 0,0 0 16,0 0-16,0 0 0,0 0 16,0 1-16,0-1 0,0 0 15,0-42 48,0 0-63,-21-1 0</inkml:trace>
  <inkml:trace contextRef="#ctx0" brushRef="#br1" timeOffset="211004.23">19177 7303 0,'0'0'0,"-21"-22"0,21 1 16,0 0-1,21 0 16,0 21-31,0 0 16,0 21-16,1-21 0,-22 21 16,21 0-16,0 1 0,0 20 0,0-21 15,0 0-15,1 22 0,-22-22 16,21 0-16,0 21 0,-21-21 0,0 1 16,0-1-16,21 0 0,-21 0 0,21 0 15,-21 0-15,0 1 16,0-1-16,21-21 62,-21-21-62,0-1 16,22 1-16</inkml:trace>
  <inkml:trace contextRef="#ctx0" brushRef="#br1" timeOffset="211313.04">19981 7239 0,'21'-21'16,"-21"42"15,-21 0-15,0 0-16,21 1 0,-42 20 15,21-21-15,-1 0 0,-20 43 16,0-22-16,21-21 0,-1 0 16,-20 1-16,21-1 0,-21 21 15,20-21-15,22 0 0,-21 1 16,21-1 0,0 0-1</inkml:trace>
  <inkml:trace contextRef="#ctx0" brushRef="#br1" timeOffset="-213807.73">17399 8319 0,'0'0'0,"0"-22"15,0 1 1,0 0-16,0 0 16,-21 21 30,0 0-46,-1 21 0,1 0 0,0 0 16,0 1-16,0-1 0,0 0 0,-1 21 16,1-21-16,0 22 0,0-22 15,0 21-15,0-21 0,21 22 0,0-22 16,-22 21-16,22 1 0,0-22 16,0 21-16,0 22 0,0-43 15,22 0-15,-1 0 0,0 0 0,0 0 16,21-21-16,1 22 0,-22-22 15,21 0-15,1 0 0,20 0 16,-21 0-16,1 0 0,-1-22 0,0 1 16,1 0-16,-1 0 0,0 0 15,-20 0-15,20-1 0,-21-20 0,0 21 16,0 0-16,1-22 0,-22-20 16,0 42-16,0-22 0,0 22 15,0-21-15,0 21 0,-22 0 0,1-22 16,0 22-16,-21 0 0,21 0 15,-22 0-15,1-1 0,21 22 0,-22 0 16,1 0-16,0 0 0,21 0 16,-22 0-16,1 0 0,21 22 0,0-1 15,-43 21-15,43-21 0,0 0 16,0 22-16,21-22 16,-22 0-16,22 21 0,0-20 0,0-1 15,0 21-15,22-21 0,-1 0 16,21 1-16,-21-1 0,22-21 15,-1 21-15,0-21 0</inkml:trace>
  <inkml:trace contextRef="#ctx0" brushRef="#br1" timeOffset="-213415.51">18309 8467 0,'0'0'0,"-85"-21"31,64 21-15,0 0-16,21 21 0,0 0 15,-21 0-15,21 0 0,-21 0 0,21 22 16,0-22-16,-21 21 0,21 1 16,0-1-16,0 21 0,0-20 0,-22 20 15,22 1-15,-21-1 0,21 1 0,0-1 16,-21 85-1,0-63-15,21-21 0,-21 20 0,0 1 16,21 0-16,-22-1 0,1-20 0,0 84 16,21-85-16,-21-20 15,21 20-15,-21 1 0,21-22 0,-21 64 16,21-64-16,0 1 0,-22-22 16,22 0-16,0 0 0,0 0 0,-21-21 15,21-21 1,0 0-16,0 0 0,0-22 15,0 1-15,0 0 0,21-22 0,1 22 16,-22-22-16</inkml:trace>
  <inkml:trace contextRef="#ctx0" brushRef="#br1" timeOffset="-213046.82">18097 8742 0,'0'0'0,"0"-42"0,0 20 0,0 1 16,0 0-16,0 0 0,0 0 16,0 0-16,0-1 0,22 1 0,-22 0 15,21 21-15,0-21 0,21 0 0,-21 21 16,22 0-16,-1-21 0,-21 21 16,22 0-16,-1 0 0,-21 0 0,21 21 15,-20 0-15,-22 0 16,0 0-16,0 0 0,0 22 15,0-22-15,-22 0 0,1 21 0,0-20 16,-21-1-16,-1 21 0,22-21 16,-21 0-16,0 1 0,20-1 0,-20 0 15,21-21-15,0 21 0,0 0 0,-1-21 16,1 0-16,21 21 16,0-42 15,21 0-31,1 21 15,-1-21-15,0 0 0,21 0 0</inkml:trace>
  <inkml:trace contextRef="#ctx0" brushRef="#br1" timeOffset="-212204.04">18563 8678 0,'21'0'31,"0"0"-31,1 0 16,-1 0-16,0 0 0,0 0 0,0 0 16,0 0-16,1-21 0,-1 21 15,0-21-15,0 21 0,0-21 0,0 0 16,1 0-16,-22-1 16,21 22-16,-21-21 0,0 0 15,0 0-15,0 0 16,-21 21-16,-1 0 15,1 0-15,0 0 16,0 0-16,0 21 0,0-21 0,-1 21 16,22 0-16,-21 0 0,21 1 15,-21-1-15,21 0 0,0 0 0,0 0 16,0 22-16,0-22 0,0 0 0,0 0 16,0 0-16,21 0 0,0 1 15,1-22-15,-1 21 0,0-21 0,0 0 16,0 0-16,22 0 0,-22 0 15,0 0-15,0 0 0,21 0 16,-20-21-16,-1-1 0,0 1 0,0 0 16,0 0-16,0 0 0,1 0 15,-1-1-15,0-20 0,-21 21 0,21 0 16,-21 0-16,21-22 0,-21 22 0,21 0 16,-21 0-16,0 0 15,0 42 1,0 0-1,0 0-15,0 0 16,0 0-16,0 1 0,0 20 16,0-21-16,0 0 0,0 0 0,0 1 15,-21-1-15,21 21 0,0-21 16,0 0-16,0 1 0,0-1 16,-21-21-1,21-21 1,-21 21-16,21-22 15,0 1-15,0 0 0,0 0 16,0 0-16,0 0 0,0-1 0,21-20 16,0 21-16,0 0 0,1 0 15,-1-22-15,0 22 0,21 21 16,-21-21-16,64 0 0,-43 21 16,1 0-16,-1 0 0,-21 0 15,22 0-15,-22 0 0,21 21 0,-21 0 16,0-21-16,-21 21 0,0 22 15,0-22-15,0 0 0,0 0 0,0 0 16,-21 0-16,21 1 0,-21 20 16,0-21-16,0 0 0,0-21 0,-1 21 0,22 1 15,-21-1-15,0 0 16,21-42 15,21 0-15</inkml:trace>
  <inkml:trace contextRef="#ctx0" brushRef="#br1" timeOffset="-211695.94">20574 8382 0,'-21'-21'15,"0"21"-15,-1 0 16,1 0-16,0 0 16,0 21-16,0-21 0,0 21 0,-22 0 15,43 1-15,-21-1 16,0 0-16,0 0 0,0 0 0,-1 0 16,22 1-16,-21-1 0,21 0 0,0 21 15,0-21-15,0 1 16,0 20-16,21-21 0,1 0 15,-1 0-15,0-21 0,0 0 0,0 0 16,22 0-16,-22 0 0,0 0 16,21 0-16,-21 0 0,22-21 0,-22 0 15,21 21-15,-21-21 0,22 0 16,-22 0-16,0-1 0,-21 1 16,21 0-16,-21-21 0,0 21 0,0-1 15,0-20-15,0 21 16,0 0-16,0 0 0,-21-1 0,-21-20 15,21 21-15,-1 21 0,1 0 16,-21 0-16,21 0 0,-43 0 16,43 0-16,0 21 0,0-21 0,0 21 15,21 0-15,0 1 0,-22-22 16,22 21-16,0 0 0,0 0 16,0 0-16,22-21 0,-1 21 0,0-21 15,0 0-15,21 0 16,-20 0-16,-1 0 0</inkml:trace>
  <inkml:trace contextRef="#ctx0" brushRef="#br1" timeOffset="-211292.45">20891 8509 0,'0'0'16,"0"-21"-16,0 0 0,-21 0 15,21-1-15,0 1 16,0 0-16,0 0 15,21 21-15,1 0 0,-1 0 0,0-21 16,0 21-16,0 0 16,0 0-16,1 0 0,-1 0 0,0 21 15,0 0-15,0-21 0,0 21 0,-21 0 16,22 1-16,-1-1 0,-21 0 16,21 0-16,-21 0 0,0 0 0,0 1 15,0-1-15,0 0 0,0 0 16,0 0-16,-21-21 15,0 21-15,-1-21 0,1 0 16,0 0-16,0 0 16,21-21-1,0 0-15,0 0 0,0 0 16,0 0-16,0-1 16,0 1-16,0 0 0,21 0 15,0 0-15,-21 0 0,21-1 16,1 22-16,-1-21 15,0 0-15,0 21 0,0-21 16</inkml:trace>
  <inkml:trace contextRef="#ctx0" brushRef="#br1" timeOffset="-210724.18">21399 8022 0,'-21'0'15,"42"0"-15,-63-21 0,21 0 0,0 0 16,-22 21-16,22-21 0,0 21 0,-21 0 16,21 0-16,-22 0 0,1 0 15,0 0-15,-1 0 0,1 0 0,-22 21 16,22 0-16,-21 0 0,-1 21 0,22-20 16,-22 20-16,22 0 0,0 1 15,-22-22-15,22 21 0,-1 0 0,1 1 16,21-1-16,0 0 0,0 1 15,-1-1-15,22 0 0,-21 1 16,21-1-16,0 0 0,0-20 0,0 20 16,21 0-16,1 1 0,-22-22 15,21 21-15,21-21 0,-21 22 0,0-22 16,22 0-16,-1 0 0,0-21 0,43 21 16,-43-21-16,1 0 15,20 0-15,-20 0 0,-1 0 0,64 0 16,-64-21-16,0 0 0,1 0 15,-22 0-15,21-1 0,85-83 16,-106 62-16,1 1 16,20 0-16,-21-1 0,0 1 0,0 0 15,1-1-15,-1-20 16,0 20-16,-21 1 0,0 0 0,0-1 16,0-20-16,0 21 0,0 20 15,0-20-15,-21 0 0,0 21 0,-1-1 16,1-20-16,0 42 0,0-21 0,0 0 15,0 21-15,-22 0 0,22 0 16,0 0-16,-21 0 0,-1 21 16,1-21-16,21 21 0,0 0 15,-1 0-15,1 1 0,-21 20 16,21-21-16,21 0 0,0 0 16,0 1-16,0-1 0</inkml:trace>
  <inkml:trace contextRef="#ctx0" brushRef="#br1" timeOffset="-208540.56">19050 9208 0,'0'0'15,"0"21"16,-21 0-31,21 21 16,-21-21-16,21 1 0,-22 20 16,1 0-16,0 1 0,21-1 0,-21 0 15,0 22-15,21-22 0,-21 0 0,-1 1 16,1 20-16,0-42 0,21 22 16,-21-1-16,0-21 0,0 0 15,21 22-15,-22-43 0,22 21 0,0 0 0,-21-21 31,21-21-15,0 0-16,0 0 0,0-1 16,0 1-16,0-21 0,0 0 15,0-1-15,21 22 0,-21-42 0,0 20 16,0 1-16,22 0 0,-22 20 16,21-20-16,-21 21 0,0 0 0,0 0 15,0 42 1,21 0-1,-21 0-15,0 0 0,21 22 16,-21-22-16,0 21 0,0 0 0,21-20 16,0 20-16,1 0 0,-22 1 15,21-22-15,0 21 0,0-21 0,0 0 16,0 1-16,1-1 0,-1 0 0,21 0 16,-21-21-16,22 0 0,-22 0 15,21 0-15,0 0 0,1 0 0,20 0 16,-20 0-16,20-21 0,-21 21 0,22-21 15,-1 0-15,-20-1 0,-1 1 16,0-21-16,-20 21 0,-1-22 0,0 1 16,0 0-16,-21-1 0,0 1 15,0 0-15,0-1 0,0 1 0,0 21 16,-21 0-16,0-22 0,0 22 16,-1 0-16,-20 21 0,21 0 15,0 0-15,-22 0 0,1 21 16,21 0-16,-21 1 0,-1-1 0,22 21 15,-21-21-15,21 22 0,-22-1 16,22 0-16,0 1 0,21 20 16,0-21-16,0-20 0,0 41 15,0-42-15,0 0 16,21 1-16,0-22 0,0 0 16,1 0-16,20 0 0,-21 0 0,21 0 0,-20 0 15,20-22-15,-21 22 0,21-21 16,1 0-16,-22 0 0,0 0 15,0 0-15,0-22 0,1 22 0,-22-21 16,0 21-16,0-22 0,21 22 16,-21-21-16,0 21 0,0-1 0,0 1 15,-21 21 17,21 21-32,-22 1 0,22-1 0,0 0 15,0 21-15,0-21 0,0 22 16,0-22-16,0 21 0,0-21 15,0 1-15,0-1 0,0 0 0,0 0 16,22 0-16,-1 0 0,0 1 16,0-22-16,0 0 0,0 0 0,1 0 15,-1 0-15,0 0 0,0 0 0,0 0 16,0 0-16,22 0 0,-22-22 16,0 1-16,0 0 0,0 0 0,1 0 15,-22 0-15,21-22 0,-21 22 0,21-42 16,0 20-16,-21 22 15,0 0-15,0 0 0,0 0 0,0-1 16,0 1-16,0 42 31,0 1-31,-21-1 0,21 0 0,-21 0 16,21 0-16,-21 22 0,21-22 16,0 0-16,0 0 0,0 21 15,0-20-15,0-1 0,0 0 0,0 0 16,0 0-16,21-21 15,0 0-15,0 21 0,0-21 0,0 0 16,1 0-16,-1 0 0,42 0 16,-20 0-16,-22-21 0,21 21 15,-21-21-15,0 0 0,1 0 0,-1 0 16,0-1-16,0 1 0,0 0 16,0-21-16,-21 21 0,0-1 0,22-20 15,-22 21-15,21 0 0,-21-22 0,0 22 16,0 0-16,21 21 15,-21 21 1,0 0 0,0 1-16,0-1 0,-21 0 15,21 21-15,0-21 0,-21 1 0,21 20 16,0-21-16,0 0 0,0 22 0,0-22 16,0 0-16,0 0 0,21-21 15,0 21-15,-21 0 0,21-21 0,21 0 16,-20 22-16,-1-22 0,21 0 0,-21 0 15,22 0-15,-22 0 16,21 0-16,-21 0 0,0-22 0,22 1 16,-22 21-16,0-21 0,0 0 0,0-43 15,-21 43-15,22-42 16,-22 42-16,0-22 0,0 22 16,0-21-16,0 21 0,0-1 0,0 1 15,0 42 16,0 1-31,0-1 16,0 21-16,-22-21 0,22 0 0,0 1 16,-21 20-16,21-21 0,0 0 0,0 0 15,0 1-15,0-1 0,0 0 16,0 0-16,0 0 0,0 0 31,0-42 0,0 0-15,0 0-16,0 0 0,0 0 16,0-1-16,0-20 0,0 21 15,21-21-15,1 20 0,-1-20 0,0 0 16,0 21-16,0-22 0,22 22 0,-22 0 16,0 21-16,21-21 0,22 21 15,-43 0-15,21 0 0,-21 0 16,1 21-16,-1 0 0,0 0 15,-21 0-15,0 1 0,21 20 0,-21-21 16,0 21-16,0-20 0,0-1 16,0 21-16,0-21 0,0 0 0,-21-21 15,21 22-15,0-1 0,-21-21 0,0 21 16,-1-21 0,22-21 30,0 0-46,22 21 16,-22-22-16</inkml:trace>
  <inkml:trace contextRef="#ctx0" brushRef="#br1" timeOffset="-208219.7">22098 9377 0,'0'-21'15,"0"42"-15,0-63 0,0 20 0,0 1 16,-21 21 0,0 21-16,-1-21 15,-20 43-15,21-22 0,0 0 16,0 0-16,-1 22 16,1-22-16,21 21 0,-21-21 0,0 22 15,21-22-15,-21 21 0,21-21 0,0 0 16,0 1-16,0 20 0,0-21 15,0 0-15,0 0 0,21-21 0,0 22 16,0-1-16,0-21 0,1 0 0,-1 21 16,0-21-16,0 0 0,21 0 15,-20 0-15,-1 0 0,21-21 0,-21 0 16,0 21-16,1-22 0,-1 1 16,0-21-16,21 21 0,-42-22 0</inkml:trace>
  <inkml:trace contextRef="#ctx0" brushRef="#br1" timeOffset="-207747.78">22458 9229 0,'0'0'0,"0"-43"0,0 1 0,21 21 0,-21-21 16,0 20-16,0 1 0,0 0 15,0 42 1,-21 0 0,0 1-16,21 20 0,0-21 0,-22 21 15,22 1-15,-21-1 0,0 0 0,21-20 16,0 20-16,-21 0 0,0 1 15,21-1-15,0 0 0,0 1 16,-21-22-16,21 21 0,-22-21 0,22 0 16,0 1-16,-21-1 0,21 0 15,0 0-15,0 0 0,0 0 16,0-42 15,0 0-31,0 0 0,0-21 16,0 20-16,0 1 0,21-21 15,1 21-15,-1-22 0,0 22 16,0-21-16,0 21 0,0 0 0,22-1 16,-22 1-16,21 0 0,-21 21 15,1 0-15,20 0 0,-21 0 0,0 0 16,0 21-16,1-21 0,-1 21 16,-21 1-16,21 20 0,-21-21 15,0 21-15,0 1 0,0-1 0,0-21 16,0 22-16,-21-1 0,0-21 15,-1 21-15,1-20 0,0-1 0,21 0 16,-21 0-16,0 0 0,0-21 0,21 21 16,-22-21-16,1 0 0,0 0 15</inkml:trace>
  <inkml:trace contextRef="#ctx0" brushRef="#br1" timeOffset="-206239.65">16849 10753 0,'0'0'0,"0"21"0,-22-21 0,44 0 31,-1 0-16,0 0-15,0-21 0,21 21 16,-20-21-16,20-1 0,-21 22 0,0-21 16,0 0-16,1 0 0,-1 0 0,0 0 15,-21-1-15,0 1 16,0 0-16,0 0 0,0 0 0,-21 0 16,0 21-16,-22 0 0,22 0 15,0 0-15,-21 0 0,20 21 0,-20 0 16,21 0-16,-21 0 0,20 0 15,1 22-15,0-22 0,0 0 16,21 43-16,0-43 0,0 21 16,0 0-16,0-20 15,21-1-15,0-21 0,0 21 16,1-21-16,20 0 0,-21 0 0,21 0 16,-20 0-16,20 0 0,0 0 15,1 0-15,20 0 0,-42 0 16,0 0-16,-21-21 15,-21 21 1,0 0-16,0 0 16,-21 0-16,-1 21 0,22 0 0,-21-21 15,-1 21-15,22 0 0,-21 1 16,21-1-16,0 21 0,-1-21 0,1 22 16,0-1-16,21 0 0,0-21 0,0 22 15,0-1-15,0-21 0,0 0 16,0 22-16,21-22 0,0 0 0,22 0 15,-1-21-15,0 0 16,-20 0-16,20 0 0,0 0 0,22 0 16,20-21-16,-41 0 0,-1 0 15,22 0-15,-22-1 0,0 1 16,-21-21-16,22 0 0,-22 20 16,21-20-16,-21 0 0,-21 21 0,22-22 15,-22 22-15,21 0 0,-21 0 16,0 0-16,-21 42 31,-1 0-15,22 21-16,0-21 0,0 1 0,0 20 15,-21-21-15,21 21 0,-21 1 16,21-1-16,0-21 0,0 0 16,0 1-16,0-1 0,0 0 0,-21-21 15,21 21-15,0-42 31,0 0-15,0 0-16,0-1 0,0-20 16,21 21-16,-21 0 0,0-22 15,21 22-15,-21 0 0,21-21 0,1 21 16,-22-1-16,21 1 0,0 0 16,0 0-16,-21 0 0,21 21 0,0 0 15,1 0-15,-1 0 0,0 21 16,0 0-16,0 0 0,0 0 15,-21 1-15,0-1 0,22 21 16,-22-21-16,21 0 0,-21 43 16,0-43-16,0 0 0,0 0 15,0 1-15,0-1 0,0 0 16,0-42 15,21 0-31,-21-1 16,21-20-16,-21 21 0,0 0 15,0-22-15,21 22 0,0 0 16,-21-21-16,22 21 0,-1-1 16,0-20-16,0 21 0,0 0 15,0 21-15,1 0 0,-1 0 0,0 0 16,0 0-16,0 21 16,0 0-16,-21 0 0,0 0 0,0 1 15,0 20-15,0-21 0,0 0 16,0 0-16,0 22 0,0-22 0,0 0 15,0 0-15,0 0 0,0 1 16,0-1-16,0 0 16,22-21-1,-1 0-15,0-21 0,0 0 16,0 21-16</inkml:trace>
  <inkml:trace contextRef="#ctx0" brushRef="#br1" timeOffset="-205875.85">18711 10943 0,'-21'0'15,"0"0"1,21 21-16,0 1 0,-21-1 16,21 0-16,-21 42 0,21-20 15,0-1-15,-22 0 0,22 1 16,0 20-16,0 22 15,0-22-15,-21-20 0,21 20 0,0-20 16,0 20-16,0 1 0,0-22 0,0 21 16,0 1-16,0-1 0,0-20 15,0 20-15,0 1 0,-21-22 0,21 0 16,0 1-16,0-1 0,0 0 0,-21 1 16,0-22-16,21 21 0,-21-21 15,21 1-15,-22-1 0,1-21 16,21-21-1,0-1 1,0-20-16,0 21 0,0-21 16,21-1-16,1 1 0,-1-22 15,-21 22-15,21-21 0,0-1 0,0 1 0</inkml:trace>
  <inkml:trace contextRef="#ctx0" brushRef="#br1" timeOffset="-205580.02">18711 11028 0,'0'0'0,"21"-21"0,1 21 16,-1-21-16,0-1 15,0 22-15,0 0 0,0 0 0,22 0 16,-22 0-16,0 0 0,0 22 0,-21-1 16,21 0-16,-21 0 15,0 0-15,0 0 0,0 22 0,0-22 16,-21 0-16,0 0 0,0 22 15,-21-22-15,20 0 0,1 0 16,0 0-16,-21 0 0,21-21 0,-1 22 16,1-1-16,0-21 0,0 0 0,0 0 15,21 21-15,21-42 32,0 0-32,0-1 0,0 1 15,22 0-15,-22-21 0</inkml:trace>
  <inkml:trace contextRef="#ctx0" brushRef="#br1" timeOffset="-204731.51">19304 10816 0,'0'-21'16,"0"42"-1,0 0 1,0 1-16,0 20 0,0-21 15,-21 0-15,21 0 0,-21 22 16,21-22-16,-22 21 0,22 1 0,-21-22 16,21 21-16,0 0 0,0 1 0,0-22 15,0 0-15,0 21 0,0-20 16,0-1-16,0 0 0,21 0 16,1-21-16,-1 0 0,0 0 15,0 0-15,0 0 0,22 0 16,-22 0-16,0-21 0,21 21 0,-21-21 15,1 0-15,-1-1 0,21-20 0,-21 21 16,-21 0-16,21-22 0,1 22 16,-1-21-16,-21 21 0,0 0 15,0-1-15,21 1 0,-21 42 32,-21-21-32,21 22 15,0-1-15,-21 0 0,21 0 16,-22 0-16,22 0 0,0 1 15,0-1-15,0 0 0,0 0 16,22 0-16,-1-21 0,0 0 16,0 0-16,0 0 0,0 0 15,1 0-15,-1 0 0,0-21 0,21 21 16,-21-21-16,1 0 0,-1 0 0,-21-1 16,21 1-16,0 0 0,0 0 15,-21-21-15,0 20 0,21 1 16,-21 0-16,22 0 0,-22 0 15,0 42 17,0 0-32,0 0 15,-22 0-15,22 1 0,-21 20 16,21 0-16,0 1 0,0-1 0,0 0 16,-21 1-16,21 20 0,0-21 0,0 1 15,-21-1-15,21 0 0,0 22 16,0-22-16,0 1 0,-21-1 0,0 64 15,-1-64-15,22 0 0,-21 22 16,0-22-16,0 1 0,0 20 16,0 22-16,-1-43 0,1 0 15,0 1-15,21-22 0,-21 21 0,0-21 16,0 43-16,21-43 16,-22 0-16,22 0 0,-21-21 15,0 22-15,21-1 0,-21-21 0,0 0 16,0 0-16,-1 0 15,1 0-15,0 0 0,0-21 0,21-1 16,-21 1-16,0 21 0,21-21 16,0 0-16,0 0 0,0 0 0,0-1 15,0 1-15,0 0 0,0-42 16,21 41-16,0-20 0,0 0 16,0 21-16</inkml:trace>
  <inkml:trace contextRef="#ctx0" brushRef="#br1" timeOffset="-204456.69">19156 10986 0,'0'0'16,"21"-22"-1,0 22-15,21 0 0,-20-21 0,20 21 16,0 0-16,1 0 0,20 0 16,-21 0-16,1 0 0,20 0 0,-20 0 15,-1 0-15,-21 0 0,21 0 16,-20 0-16,-1 0 0,0 0 0,0 0 16,-21-21-1</inkml:trace>
  <inkml:trace contextRef="#ctx0" brushRef="#br1" timeOffset="-203904.02">21294 10964 0,'0'-21'0,"0"42"0,-22-42 16,22 0-16,-21 21 0,21-21 0,-21 0 16,0 21-16,0-21 15,0 21-15,-1 0 0,1 0 0,0 0 16,0 0-16,-21 21 0,20 0 15,-20 0-15,21 0 16,-21 0-16,-1 22 0,22-1 0,-21 0 16,21 1-16,-22-1 0,22 22 0,0-22 15,0 0-15,0 1 0,21-1 16,0 0-16,0-21 0,0 22 0,21-22 16,0 0-16,0 0 0,21 0 0,1-21 15,-1 0-15,0 22 0,1-22 16,-1 0-16,22 0 0,-22 0 0,21-22 15,1 22-15,-22-21 0,22 0 16,-22 0-16,22 0 0,-22-22 0,0 22 16</inkml:trace>
  <inkml:trace contextRef="#ctx0" brushRef="#br1" timeOffset="-203395.76">21738 10859 0,'0'-43'0,"0"86"0,0-107 0,0 22 16,0 21-16,0-1 0,-21 22 15,21 22-15,0-1 16,-21 0-16,21 0 0,-21 21 16,21-20-16,0 20 0,0 0 0,0 1 15,0 20-15,0-21 0,0 1 0,0-1 16,0 22-16,-22-22 0,22 0 16,0 1-16,-21-22 0,21 21 0,0-21 15,0 22-15,-21-22 0,21 0 0,0 0 16,-21-21-16,21 21 15,0-42 17,0 0-32,0 0 0,0 0 15,0-1-15,0-20 0,0 21 0,0-21 16,0 20-16,0-20 0,0 21 16,21-21-16,0 20 0,0 1 0,1 0 15,-1 0-15,0 0 0,0 21 0,21-21 16,-20 21-16,-1 0 0,21 0 15,-21 0-15,22 21 16,-22 0-16,0 0 0,0 0 0,0 0 16,0 22-16,-21-22 0,0 21 15,0-21-15,0 1 0,0 20 0,0-21 16,0 0-16,-21 0 0,0 1 0,0-1 16,0 0-16,0-21 0,-1 21 15,1-21 1,42-21 15,-21 0-31,22 0 0,-1-1 16,-21 1-16,21 0 0</inkml:trace>
  <inkml:trace contextRef="#ctx0" brushRef="#br1" timeOffset="-203007.99">22077 11197 0,'0'0'16,"0"-21"-16,0 0 0,21 0 0,-21 0 15,21-1 1,0 22-16,-21-21 0,21 21 0,1 0 16,-1 0-16,0 0 0,0 0 15,0 0-15,0 0 0,1 21 16,-1 1-16,0-1 0,0 21 16,-21-21-16,0 22 0,0-22 0,0 21 15,0-21-15,0 0 0,0 22 16,0-22-16,0 0 0,0 0 15,0 0-15,-21 1 0,21-1 16,-21-21-16,0 0 16,-1 0-16,22-21 15,0-1 1,0 1-16,0 0 16,0 0-16,0-21 0,0 20 0,22 1 15,-1-21-15,0 21 0,-21 0 0,21-22 16,0 22-16,-21 0 15,21 0-15,1 0 0,-22-1 0,21 22 16,0 0-16,0-21 0,0 21 16,0 0-16,1 0 15,-1 0-15</inkml:trace>
  <inkml:trace contextRef="#ctx0" brushRef="#br1" timeOffset="-202604.22">22796 11070 0,'-21'21'16,"0"-21"-16,0 22 0,0-1 15,0 0-15,-1 0 0,1 0 16,0 0-16,0 1 0,21-1 0,-21 21 0,21-21 16,-21 0-16,21 1 15,0-1-15,0 0 0,0 0 0,0 0 16,0 0-16,21 1 0,0-22 15,0 0-15,0 0 0,0 0 16,1 0-16,20 0 0,0 0 16,1 0-16,-22 0 0,0 0 15,0-22-15,0 1 0,0 21 0,1-21 16,-22-21-16,0 21 0,0-1 0,0-20 16,0 21-16,0-21 0,0 20 0,0 1 15,-22 0-15,1-21 0,0 42 16,0-21-16,0 21 0,0 0 15,-43 0-15,43 0 16,0 0-16,0 0 16,21 21-16,0 0 0,21 0 15,0-21 1,0 0-16,21 0 0,-20 0 0,-1 0 16</inkml:trace>
  <inkml:trace contextRef="#ctx0" brushRef="#br1" timeOffset="-201904.47">23156 11091 0,'0'0'0,"0"22"31,-21-1-31,21 0 16,0 0-16,-21 0 0,21 0 0,0 1 15,0 20-15,0-21 0,-21 0 0,21 0 16,0 1-16,0-1 0,0 0 15,0 0-15,0 0 0,0 0 16,0 1 0,-21-22-1,21-22 1,0 1 0,0 0-16,0 0 0,0 0 15,0 0-15,0-1 0,0 1 0,0 0 16,21-21-16,-21 21 0,21-1 15,0 1-15,-21-21 0,21 21 16,0 21-16,-21-21 0,22-1 0,20 22 16,-21 0-16,0 0 15,0 0-15,1 22 0,-22-1 0,0 0 16,21 0-16,-21 0 0,21 0 0,-21 22 16,0-22-16,0 0 0,0 21 15,0-20-15,0-1 0,0 0 16,0 0-16,0 0 0,0 0 15,-21-21-15,21 22 16,-21-22-16,-1 0 16,22-22-1,0 1-15,0 0 16,0 0-16,0 0 0,0 0 16,22-22-16,-1 22 0,0 0 15,0-21-15,-21 20 0,21-20 0,0 21 16,1 0-16,41-22 0,-42 22 15,0 21-15,1 0 16,-1 0-16,0 0 0,0 0 16,-21 21-16,21 1 0,-21 41 15,0-21-15,0-20 0,0 41 16,0-42-16,0 22 0,0-22 16,0 0-16,0 0 0,0 0 0,-21 0 15,21 1-15,0-1 16,0-42 15</inkml:trace>
  <inkml:trace contextRef="#ctx0" brushRef="#br1" timeOffset="-201556.61">23791 11303 0,'21'0'31,"1"0"-31,-1-21 16,0 21-16,0 0 15,0 0-15,0-21 0,1 21 0,-1-21 16,0 21-16,0-22 0,-21 1 16,0 0-16,0 0 15,0 0-15,-21 21 16,0 0-16,0 0 0,-1 0 15,1 0-15,-21 21 0,21 0 16,-22 21-16,22-20 0,-21-1 0,21 21 16,0-21-16,-1 22 0,1-22 0,21 21 15,0-21-15,0 0 0,0 1 16,0-1-16,0 0 0,21-21 0,1 21 16,41-21-16,-21 0 15,-20 0-15,20 0 0,0 0 0,1 0 16,-22 0-16,21 0 0,-21-21 0,22 21 15,-22-21-15</inkml:trace>
  <inkml:trace contextRef="#ctx0" brushRef="#br1" timeOffset="-200720.01">20383 12129 0,'0'0'0,"-21"0"0,0 0 16,21 21-1,-21-21-15,21 42 0,-21-21 0,21 22 16,-21-22-16,21 21 0,0 0 16,0 22-16,0-22 0,0 1 0,0-1 15,-22 21-15,22-20 0,0-1 16,0 0-16,0 1 0,0-1 0,0 0 15,0-20-15,0 20 0,0-21 16,0 0-16,0 0 0,0 1 16,0-44-1,-21 22 1,21-21-16,0 0 0,0 0 16,-21 0-16,21-22 0,0 1 0,0 21 15,0-21-15,0-1 0,0 1 0,0 21 16,21-22-16,0 22 0,1 0 15,-1-21-15,0 21 0,21 21 16,1-22-16,-22 22 0,21 0 0,0 0 16,1 0-16,-22 22 0,21-1 15,-21 0-15,1 0 0,20 0 0,-42 22 16,21-1-16,-21-21 0,0 21 0,0 1 16,0-22-16,0 21 0,-21-21 15,0 22-15,-43-1 0,43-21 16,-21 0-16,-1 1 0,22-22 15,-21 21-15,0-21 0,20 0 16,-20 0-16,21 0 0,0 0 0,0 0 16,-1-21-1,22-1-15,0 1 0,0 0 0,0 0 16,22 21-16,-1-21 0,0 0 16,0-1-16,0 22 0,0-21 0</inkml:trace>
  <inkml:trace contextRef="#ctx0" brushRef="#br1" timeOffset="-200330.23">20637 12637 0,'0'0'16,"22"0"-16,-22-22 0,21 22 0,0-21 16,0 21-16,0 0 0,0 0 15,1 0-15,-1 0 0,21 0 16,-21 0-16,0 0 0,1 0 0,-1 21 15,0-21-15,21 43 0,-21-22 16,-21 21-16,0-21 16,0 1-16,0-1 0,0 21 0,0-21 15,0 0-15,0 1 0,0-1 0,0 0 16,0 0-16,0 0 16,0-42 15,0 0-16,0 0-15,0 0 0,0-1 0,0 1 16,0-21-16,0 21 0,0 0 16,0-22-16,22 22 0,-22 0 0,21 0 15,0 0-15,0-1 16,0 22-16,0 0 0,1 0 16,-22-21-16,21 21 0,0 0 15,0 0-15,0 0 0</inkml:trace>
  <inkml:trace contextRef="#ctx0" brushRef="#br1" timeOffset="-199912.26">21442 12573 0,'-21'21'16,"-1"-21"-16,1 21 0,21 1 0,-21-1 15,0 0-15,21 0 0,-21 0 16,0 0-16,21 1 0,-22 20 15,1 0-15,21 1 0,-21-22 16,21 21-16,0-21 0,0 0 0,0 1 16,0 20-16,0-21 0,0 0 15,42 0-15,-20-21 0,-1 0 16,0 0-16,21 0 0,-21 0 0,22 0 16,-1 0-16,-21 0 0,22-21 15,-22 0-15,21-21 16,-21 21-16,0-1 0,1-20 0,-22 21 15,0-21-15,21-1 0,-21 1 16,0 21-16,0-22 0,-21-20 16,-1 21-16,1 20 0,0 1 0,0 0 15,0 21-15,0-21 0,-1 21 16,-20 0-16,21 0 0,0 0 0,-22 0 16,22 0-16,0 21 15,0-21-15,21 21 0,0 0 0,0 22 16,0-22-16,0 0 0,0 0 15,0 0-15,0 1 0,21-22 16,0 21-16,0-21 0</inkml:trace>
  <inkml:trace contextRef="#ctx0" brushRef="#br1" timeOffset="-199311.6">21950 12594 0,'0'0'0,"0"-21"0,21 21 15,-21-21-15,0 42 32,0 0-17,-21 0-15,21 22 0,0-22 0,0 21 16,0-21-16,0 22 0,0-22 16,0 21-16,0-21 0,0 1 0,0 20 15,0-21-15,0 0 16,0 0-16,0-42 31,21 0-15,-21 0-16,21 0 0,-21 0 15,21-1-15,0 1 0,-21-21 0,0 21 16,22 0-16,-1-1 0,-21 1 0,0 0 16,0 0-16,21 21 15,-21 21 1,0 0-16,0 22 15,0-22-15,0 0 0,0 0 16,0 0-16,21 0 0,-21 1 16,0-1-16,0 0 0,0 0 0,0 0 15,21-21-15,0 21 0,1-21 16,-1 0-16,0 0 0,0 0 16,0 0-16,22 0 0,-22 0 15,0-21-15,0 0 0,-21 0 0,21 0 16,0 0-16,-21-22 0,22 22 0,-22-21 15,0 21-15,0-22 0,0-20 16,0 20-16,0 22 0,0 0 16,0-21-16,0 21 0,0-1 15,-22 22 1,1 0 0,21 22-16,0-1 15,0 0 1,0 0-16,21-21 15</inkml:trace>
  <inkml:trace contextRef="#ctx0" brushRef="#br1" timeOffset="-198914.83">22818 12531 0,'0'0'0,"0"-21"31,-22 21-31,1 0 15,0 0-15,-21 0 0,21 0 0,-1 0 16,-41 0-16,42 21 0,0-21 16,-1 21-16,22 0 15,0 0-15,0 0 0,0 1 16,0-1-16,0 0 0,22 0 16,-1-21-16,21 21 0,-21 0 15,0-21-15,1 22 0,-1-1 0,0-21 16,0 21-16,0 0 0,-21 0 0,21 0 15,-21 1 1,0-1-16,0 0 0,-21-21 16,0 0-1,0 21-15,0-21 0,-22 0 0,22 0 16,0 0-16,-21 0 0,21 0 0,-1 0 16,1 0-16,0 0 0,21-21 31,0 0-31,21 0 15,0-1-15,1 22 0,-1-21 16,0 0-16</inkml:trace>
  <inkml:trace contextRef="#ctx0" brushRef="#br1" timeOffset="-198524.05">22966 12721 0,'0'-21'0,"0"0"31,21 0-31,0 21 0,0-21 16,0 21-16,-21-22 15,22 22-15,-1-21 0,0 0 0,0 0 16,0 0-16,-21 0 16,0-1-1,-21 22 1,0 22-1,0-22-15,0 21 0,-1 0 16,1 0-16,0 0 0,21 0 0,0 1 16,-21 20-16,0-21 0,21 21 15,0-20-15,0-1 16,0 0-16,0 0 0,0 0 16,21-21-16,0 0 0,0 0 15,0 0-15,1 0 0,-1 0 0,0 0 16,0 0-16,0 0 0,0 0 0,1 0 15,-1-21-15,0 0 16,0 0-16,0 0 0,-21-1 16,0 1-16</inkml:trace>
  <inkml:trace contextRef="#ctx0" brushRef="#br1" timeOffset="-198143.73">23304 12658 0,'0'-21'16,"0"-1"-16,22-62 16,-44 211-16,44-275 0,-22 126 0,21 1 15,-21 0-15,21 21 0,0-21 16,0 21-16,0 0 15,1 0-15,-1 0 16,0 21-16,0 0 0,0 0 16,0 1-16,-21-1 0,22 0 0,-1 21 15,0-21-15,-21 1 0,0-1 16,21 21-16,-21-21 0,0 0 0,0 1 16,0-1-16,0 0 0,0 0 15,-21-21-15,0 21 0,0-21 16,-1 21-16,1-21 0,0 0 15,0 0-15,0 0 16,21-21-16,0 0 16,0 0-16,0 0 0,0 0 15,0-1-15,21 1 0,0 0 0,0-21 16,0 21-16,1-1 0,20-20 16,-21 21-16,0-21 0,22 20 0,-22 1 15,0-21-15,0 21 0,0 0 16,0-1-16,-21 1 0,0 0 15,0 0-15,-21 0 16,0 21-16,0-21 16,0 21-16,-22 0 0,22-22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21:44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783 529 0,'0'0'0,"0"-21"0,21 21 16,-21-21-16,0 0 0,21 0 0,1-1 15,-22 1-15,21 21 0,-21-21 16,21 0-16,-21 0 0,0 0 15,21-1-15,0-20 0,-21 21 16,0 0-16,0 0 16,0-1-16,0 44 31,-21-22-31,0 42 16,21-21-16,-21 21 0,21 1 15,-21-1-15,-1 0 0,22 1 0,-21 20 16,0-20-16,0 20 0,0 1 15,0-1-15,-22 1 0,22-1 16,0 1-16,0-22 0,-22 21 16,22-20-16,0-1 0,0 0 0,-21 1 15,20-22-15,22 21 0,-21-21 16,0 1-16,0-22 16,21-22-1,-21 1-15,21 0 16,0 0-16,0-21 0,0 20 15,0-20-15,0 0 0,0-22 0,0 22 16,0 0-16,0-1 0,0 1 16,0 0-16,0 20 0,0 1 0,21 0 15,-21 0-15,0 0 16,21 21 0,0 0-16,-21 21 0,21-21 0,1 21 15,-1 21-15,-21-20 0,21 20 16,0-21-16,0 21 0,0 1 15,1-1-15,-1-21 0,0 22 16,0-1-16,0-21 0,0 21 16,1-20-16,20-1 0,-21 0 0,0 0 15,22 0-15,-22-21 0,21 0 16,0 0-16,1 0 0,-1 0 0,0 0 16,22 0-16,-22 0 0,1-21 15,20 0-15,-21-21 0,1 20 0,-1 1 16,0-21-16,-20 0 0,20 20 15,-21-20-15,-21 0 0,0-1 16,0 1-16,0 21 0,0-21 16,0 20-16,0-20 0,-21 21 15,0 0-15,0 0 0,-1-1 0,-20 22 16,21 0-16,-21-21 0,20 21 16,-20 0-16,0 0 0,21 0 0,-22 21 15,22 1-15,-21-1 0,21 0 16,-1 21-16,1 1 0,0-22 15,21 21-15,0 0 0,-21 1 0,21-1 16,0 0-16,0 1 0,0-22 16,0 21-16,0-21 0,0 1 15,21-1-15,0 0 0,0 0 16,1-21-16,-1 0 0,0 0 0,0 0 16,0 0-16,22 0 0,-22 0 15,21-21-15,0 21 0,-20-21 16,20-22-16,-21 22 0,21 0 0,-20-21 15,20-1-15,-21 22 0,0-21 16,-21 0-16,21 20 0,-21-20 16,22 21-16,-22 0 0,21 0 0,-21-1 15,0 1-15,0 0 0,-21 21 32,-1 21-17,22 0-15,-21 1 0,21 20 16,0-21-16,-21 21 0,21 1 15,-21-22-15,21 21 0,0 1 0,0-22 16,0 21-16,0-21 0,0 0 16,0 22-16,21-22 15,0 0-15,0 0 0,1-21 0,-1 0 16,0 0-16,21 0 0,-21 0 16,22 0-16,-1-21 0,-21 0 0,22 0 15,-22 0-15,21-22 0,-21 22 16,0-21-16,22-22 0,-22 22 15,0 0-15,-21 20 16,0-20-16,0 21 0,21 0 0,-21 0 16,0-1-16,0 1 0,0 0 15,0 42 17,-21 0-32,21 1 15,0-1-15,0 0 0,-21 21 0,21-21 16,0 22-16,-21-22 0,21 21 15,0-21-15,0 22 0,0-22 0,0 0 16,0 21-16,0-20 0,21-1 16,0 0-16,0-21 15,0 0-15,1 0 0,20 0 16,-21 0-16,21 0 0,-20 0 16,20-21-16,0 0 0,1-1 15,-22-20-15,21 21 0,0-21 0,-20-1 16,20 22-16,-21-21 0,0-1 15,0 1-15,1 21 0,-22-21 16,0 20-16,21 1 0,-21 0 16,0 0-16,-21 42 31,-1 0-31,1 0 16,21 1-16,-21-1 0,0 21 0,21-21 15,-21 22-15,21-22 16,0 21-16,0 0 0,0-20 0,0 20 15,0-21-15,0 0 0,0 0 16,0 22-16,21-22 0,0 0 16,21 0-16,-20-21 0,20 0 15,-21 0-15,21 0 0,1 0 0,-1 0 16,-21-21-16,22 0 0,-1 21 16,0-21-16,-21-22 0,1 22 0,20 0 15,-21-21-15,0-1 0,-21 22 16,21-21-16,-21 0 0,22 20 0,-22-20 15,0 21-15,0 0 0,0 0 16,0-1-16,-22 22 31,22 22-15,-21-1-16,21 0 0,0 21 0,0 1 16,-21-1-16,21-21 15,0 21-15,0-20 0,-21-1 0,21 42 16,0-42-16,0 1 15,0-1-15,0 0 0,-21 0 0,21 0 16,0 0 0,-21-21 15,21-21-31,0 0 16,0 0-16,0 0 0,0 0 15,0-22-15,21 1 0,0 21 0,-21-22 16,21 1-16,0 0 0,22 21 15,-22-22-15,0 1 0,21 21 0,1 0 16,-22-1-16,21 1 0,0 0 16,1 21-16,-22 0 0,21 0 15,-21 0-15,22 0 0,-22 21 0,0 0 16,0 1-16,0 20 0,-21 0 16,0 1-16,0-22 0,0 21 15,0-21-15,0 22 0,0-22 16,-21 21-16,0-21 0,0 0 15,0 1-15,21-1 0,-21 0 0,-1-21 16,22 21-16,-21-21 0</inkml:trace>
  <inkml:trace contextRef="#ctx0" brushRef="#br0" timeOffset="307.86">4106 741 0,'0'0'0,"0"-21"0,0 0 16,0-1-16,0 1 0,0 0 16,-21 21-16,0 0 15,0 0-15,0 0 0,-1 0 0,1 21 16,0-21-16,0 43 0,0-22 15,0 0-15,-1 21 0,-20 1 16,21-1-16,21 0 0,-21 1 16,0-1-16,21 0 0,0-21 0,0 22 15,0-1-15,0-21 0,0 0 0,0 1 16,21-1-16,0 0 16,0 0-16,0-21 0,22 0 0,-22 0 15,21 0-15,0 0 0,-20 0 16,20 0-16</inkml:trace>
  <inkml:trace contextRef="#ctx0" brushRef="#br0" timeOffset="823.41">4508 529 0,'0'0'0,"0"-21"0,0 0 0,-21 21 15,0 0-15,0 0 16,0 0-16,21 21 15,-21 0-15,21 0 0,-22 22 16,22-22-16,-21 21 0,21 1 16,0-1-16,0 0 0,0 1 0,0-1 15,-21 0-15,21 1 0,0-1 16,-21 0-16,21-21 0,0 22 0,0-22 16,0 0-16,0 21 0,-21-42 0,21 22 15,0-1-15,0-42 47,0-1-47,0 1 16,0 0-16,0-21 0,21 21 15,0-1-15,0-20 0,0 0 0,1 21 16,20-22-16,0 22 0,-21 0 16,22 0-16,-1-22 0,0 43 0,1-21 15,-1 21-15,-21-21 0,43 21 16,-43 0-16,0 21 0,0 0 15,0 1-15,-21 20 0,0 0 16,0 1-16,0-22 0,0 21 16,-21-21-16,0 22 15,0-22-15,21 0 0,-21 21 0,0-21 16,-1 1-16,22-1 0,-21 0 16,21 0-1,0-42 1,21 0-1</inkml:trace>
  <inkml:trace contextRef="#ctx0" brushRef="#br0" timeOffset="1052.35">5122 847 0,'0'21'16,"0"0"-16,0 0 15,0 0-15,0 1 0,0-1 0,-21 0 16,21 0-16,-21 21 0,21-20 16,-21-1-16,21 0 0,0 0 0,0 0 15,-21 0-15,21 1 16,-22-22-16,22-22 31,22 1-31</inkml:trace>
  <inkml:trace contextRef="#ctx0" brushRef="#br0" timeOffset="1215.43">5122 677 0,'0'0'0,"0"-21"0,-21 21 31</inkml:trace>
  <inkml:trace contextRef="#ctx0" brushRef="#br0" timeOffset="1736.41">5503 783 0,'-21'21'0,"0"1"15,21-1 1,0 0-16,0 0 0,0 0 0,0 0 16,0 1-16,0 20 15,-21-21-15,21 0 0,0 0 16,-21 1-16,21-1 0,0 0 15,0 0-15,0 0 0,-22 0 0,22 1 16,-21-22-16,21-22 47,0 1-47,0 0 0,0 0 16,0 0-16,0-22 0,0 22 0,21-21 15,1 21-15,-1-22 0,0 1 16,21 21-16,1-21 0,-22 20 0,21-20 15,22 21-15,-22 0 16,0 21-16,1-21 0,-1 21 0,0 0 16,1 0-16,-22 0 0,21 21 15,-21 0-15,0 0 0,1 0 0,-22 0 16,0 1-16,0 20 0,0-21 16,0 21-16,0-20 0,-22 20 0,1-21 15,0 0-15,0 0 0,0 1 0,0-1 16,-1 0-16,-20 0 0,21 0 15,0 0-15,42-21 32,0 0-32</inkml:trace>
  <inkml:trace contextRef="#ctx0" brushRef="#br0" timeOffset="2472.36">6667 804 0,'0'0'0,"0"-21"0,0 0 0,0 0 15,0 0-15,0 0 0,-21 21 0,0-22 16,0 22-16,0 0 0,0 0 16,-1 0-16,1 0 0,-21 0 0,21 22 15,0-1-15,-22 0 16,22 0-16,-21 21 0,21-20 0,-1 20 15,-20 0-15,21-21 0,0 22 16,21-1-16,0-21 0,0 0 0,0 1 16,0-1-16,0 0 0,0 0 15,0 0-15,21-21 0,0 0 0,21 0 16,-20 0-16,-1 0 0,21 0 16,-21 0-16,22 0 0,-22-21 0,21 0 15,-21 0-15,22-22 0,-22 1 16,0 21-16,0 0 0,-21-22 15,0 22-15,21 0 0,-21 0 16,21-21-16,-21 20 16,0 1-16,0 0 15,0 42 1,0 0 0,-21 1-16,0-1 0,0 0 0,0 21 15,21-21-15,-21 22 0,-1-1 16,1 0-16,0 1 0,0-1 0,0 0 15,0 1-15,-1-1 0,1 22 16,0-22-16,0 0 0,21 22 0,0-22 16,-21 22-16,21-1 0,0 1 15,0-1-15,0 1 0,0-1 16,0-21-16,0 22 0,0-1 0,0-20 16,0 20-16,0-20 0,0-1 15,0 21-15,0-20 0,0-1 0,0 0 16,0 1-16,0-22 0,0 21 0,0-21 15,0 1-15,-21-22 16,-1 0-16,1-22 0,0 1 16,0 0-16,0 0 0,0 0 0,21 0 15,0-1-15,-22-20 0,22 21 16,-21 0-16,21-22 0,-21 22 0,21 0 16,0 0-16,-21 0 0,21-22 0,0 22 15,-21 0-15,21-42 16,0 41-16,0-20 0,21 21 15,0-21-15,0 20 0,0-20 0,1 21 16,-1-21-16</inkml:trace>
  <inkml:trace contextRef="#ctx0" brushRef="#br0" timeOffset="3987.98">7980 529 0,'0'0'0,"0"21"0,0 1 16,-21-22-16,42 0 31,0 0-31,0 0 0,0 0 0,22 0 16,-22 0-16,21-22 0,0 1 15,1 0-15,-22 0 0,21 21 0,1-21 16,-22 0-16,0-1 0,0 1 16,-21 0-16,0-21 0,0 21 0,0-1 15,0 1-15,0 0 16,-21 0-16,0 21 0,-22-21 0,22 21 15,-21 0-15,0 0 0,-1 0 0,1 21 16,-22 0-16,22-21 0,0 21 16,-1 22-16,22-22 0,-21 0 0,21 21 15,-22-21-15,22 22 0,21-22 16,0 0-16,0 21 0,0-20 0,0-1 16,0 0-16,21 0 0,1 0 15,-1 0-15,0 1 0,21-22 0,1 21 16,-22-21-16,21 0 0,0 0 15,1 0-15,-22 0 0,21 0 0,-21 0 16,1 0-16,-1 0 16,-21-21-16,0-1 15,-43 22 1,22 0-16,0 0 0,-21 0 16,-1 0-16,1 0 0,0 22 0,-43-1 15,43 0-15,-1 0 16,1 0-16,21 0 0,0 22 0,-22-22 15,43 21-15,-21-21 0,21 22 16,0-22-16,0 0 0,0 21 0,0-20 16,21-1-16,1 0 0,20 0 15,-21-21-15,21 21 0,22-21 0,-22 0 16,22 0-16,-22 0 0,22 0 16,-1 0-16,1 0 0,-1-21 15,-21 0-15,22 0 0,-1 0 0,1-1 16,-1 1-16,-20 0 0,20-21 15,-20-1-15,-1 22 0,0-21 0,-21 21 16,1 0-16,-1-22 0,0 22 16,-21 0-16,0 0 0,-21 21 31,0 0-15,21 21-16,-22 0 15,1 0-15,21 22 0,0-22 16,0 0-16,-21 21 0,0-21 0,21 22 15,0-22-15,0 0 0,-21 0 0,21 0 16,0 1-16,-21-1 0,21 0 16,0 0-16,0-42 31,0 0-15,0 0-16,0-1 0,0 1 15,0 0-15,0 0 0,21-21 0,-21 20 16,21-20-16,0 21 0,0-21 15,22 20-15,-22 1 0,21-21 16,0 21-16,1 0 0,20-22 16,-20 43-16,-1-21 0,0 21 15,1 0-15,-22 0 0,42 0 16,-42 0-16,1 21 0,-1 0 16,0 1-16,-21-1 0,0 0 0,21 21 15,-21-21-15,0 1 0,0 20 16,0-21-16,0 0 0,0 0 0,0 1 15,0-1-15,0 0 0,-21 0 0,21 0 16,-21-21 0,0 0-16,21-21 31,0 0-31,0 0 0,0 0 16,0-22-16,0 22 0,0-21 15,21-1-15,0 22 0,0-21 0,0 21 16,22-22-16,-22 22 0,21 0 15,-21 0-15,22 0 0,-1 0 0,0 21 16,1 0-16,20 0 0,-21 0 16,-20 21-16,-1-21 15,0 21-15,0 0 0,-21 0 0,0 22 0,0-22 16,0 21-16,0-21 0,0 0 16,-21 22-16,21-22 0,-21 21 15,0-21-15,21 1 0,0-1 0,-22 0 16,1-21-16,21 21 0,0 0 15,21-42 17,1 0-32</inkml:trace>
  <inkml:trace contextRef="#ctx0" brushRef="#br0" timeOffset="4348.8">10350 635 0,'0'0'0,"0"-21"32,0 42-17,0 0 1,0 0-16,0 1 0,-21-1 16,21 21-16,0-21 0,-21 22 0,0-1 15,21 21-15,0-20 0,-21-1 16,0 22-16,-1-1 0,1-21 0,0 22 15,0-1-15,0 1 0,0-1 0,-1 1 16,-20 21-16,21-22 0,0 22 16,-22-22-16,22 22 0,0-22 15,-21 22-15,-1 42 0,22-85 0,0 22 16,0-22-16,0 1 16,21-1-16,-21 0 0,21-21 15,0 1-15,0-44 16,0 1-16,21 0 15,0-21-15,0 21 0,0-22 0,0 1 16,22 0-16,-22-22 0,21 1 0</inkml:trace>
  <inkml:trace contextRef="#ctx0" brushRef="#br0" timeOffset="4691.85">10287 889 0,'0'0'0,"0"-21"0,0-21 15,0-1-15,0 22 0,0-21 0,0 21 16,0-1-16,0 1 0,0 0 16,42-21-16,-21 21 0,1 21 15,-1-22-15,0 22 0,21 0 16,-21 0-16,1 0 0,20 0 0,-21 0 16,21 22-16,-20-22 0,-1 21 15,21 0-15,-21 0 0,-21 0 0,21 0 16,-21 22-16,0-22 0,0 0 0,0 21 15,-21-20-15,0-1 16,-21 21-16,21-21 0,-22 0 0,1 1 16,0-1-16,-1-21 0,22 21 15,-21 0-15,-1-21 0,22 0 0,0 0 16,0 0-16,0 0 0,21-21 31,21 21-31,0-21 0,0 0 16,0-1-16,22 1 0</inkml:trace>
  <inkml:trace contextRef="#ctx0" brushRef="#br0" timeOffset="5588.23">11218 254 0,'0'0'15,"0"-21"1,-21 21-16,0 0 15,0 21-15,0 0 16,-1 0-16,22 22 0,-21-22 0,0 21 16,0-21-16,21 22 0,-21-1 15,0 0-15,-1 1 0,22-1 0,-21 0 16,0 1-16,0-1 0,21-21 16,0 22-16,0-1 0,0 0 0,0-21 15,0 1-15,0 20 0,0-21 16,21 0-16,0 0 15,0-21-15,1 0 0,20 0 0,-21 0 16,21 0-16,-20-21 0,20 0 16,-21 0-16,21 0 0,-20 0 0,20-1 15,-21-20-15,0 21 0,0-21 16,1 20-16,-1 1 0,0 0 0,0 0 16,-21 0-16,0 0 0,0-1 0,21 22 15,-21-21 1,0 42-1,-21 1 1,0-1-16,21 0 0,0 0 16,-21 0-16,0 0 0,21 22 0,0-22 15,0 0-15,0 21 0,0-20 16,0-1-16,0 0 0,0 0 0,0 0 16,21 0-16,0-21 15,0 0-15,21 0 0,-20 0 0,-1 0 16,21 0-16,-21-21 0,0 21 15,22-21-15,-22 0 0,0 0 0,0 0 16,0-1-16,1-20 0,-1 21 16,0 0-16,0 0 0,-21-22 0,0 22 15,21 0-15,-21 0 0,21 21 16,-21-21-16,0 42 47,0 0-47,0 0 0,-21 0 15,21 0-15,-21 22 0,21-1 0,-21 0 16,0 1-16,21-1 0,-21 0 16,-1 22-16,1-22 0,21 22 15,-21-22-15,0 22 0,0-1 0,21 1 0,-21-1 16,-1 1-16,1-1 0,21 22 16,-21-22-16,0 22 0,21-22 15,-21 1-15,0-1 0,-1 1 0,22-1 16,-21 1-16,21-1 0,0-20 0,-21 20 15,0-20-15,21-1 0,-21 0 16,0-21-16,21 22 0,-22-22 0,1 0 16,0-21-16,0 0 0,0 21 0,0-21 15,-1 0-15,1 0 0,0 0 16,-21-21-16,21 0 0,-1 0 0,1 21 16,-21-43-16,42 22 0,0-21 15,-21 21-15,21 0 0,0-22 16,0 22-16,0-21 0,0 21 0,0-22 15,0 1-15,0 0 0,21-1 0,-21-20 16</inkml:trace>
  <inkml:trace contextRef="#ctx0" brushRef="#br0" timeOffset="5856.95">10774 423 0,'84'0'16,"-62"0"-16,20 0 16,0 0-16,-21 0 0,22 0 15,-1 0-15,22 0 0,-22 0 0,-21 0 16,21 0-16,1 0 0,-22 0 15,0 0-15,0 0 0,0 0 0,1 0 16,-22 22-16,21-22 16</inkml:trace>
  <inkml:trace contextRef="#ctx0" brushRef="#br0" timeOffset="6383.96">13716 445 0,'0'0'15,"0"-22"-15,0 1 0,0 0 16,0 0-16,0 0 0,0 0 15,0 42 32,0 21-47,0-21 16,0 22-16,0-1 0,0-21 0,0 43 16,0-22-16,-21 0 0,21 1 15,-21 20-15,-1-21 0,22 1 0,-21 20 16,0-20-16,0-1 0,21-21 15,-21 21-15,21-20 0,-21-1 0,21 0 16,0 0-16,0-42 31,0 0-31,0 0 0,21-22 16</inkml:trace>
  <inkml:trace contextRef="#ctx0" brushRef="#br0" timeOffset="7007.61">13631 402 0,'0'0'0,"0"-21"0,0 0 16,0 0-16,0 0 15,0-1-15,0 1 16,21 0 0,1 21-16,20-21 15,-21 21-15,21 0 0,-20 0 16,20 0-16,0 0 0,22 0 0,-22 21 15,0 0-15,1 0 0,-1 1 16,-21 20-16,0-21 0,1 21 16,-22 1-16,0-22 0,0 21 0,0 1 15,-22-22-15,-20 21 0,0-21 16,-1 22-16,1-22 0,-21 0 0,20 0 16,1 0-16,0 0 0,20 1 15,-20-22-15,21 0 0,0 0 0,0 0 16,-1-22-1,22 1-15,0 0 16,0 0-16,22 21 16,-1 0-16,-21-21 0,21 21 15,0 0-15,21 0 0,-20 0 16,20 0-16,0 0 0,1 0 16,-1 0-16,0 0 0,1 21 0,-1-21 15,0 21-15,-21 0 0,22 0 0,-22 1 16,0 20-16,0-21 0,-21 0 15,0 22-15,0-22 0,0 21 0,-21-21 16,0 0-16,0 22 16,-22-22-16,1 0 0,0 0 0,-43 22 15,22-22-15,20-21 0,1 0 16,0 21-16,20-21 0,-62 0 16,63 0-16,-22 0 0,22-21 15,-21 21-15,21-21 0,-1-1 16,1 1-16,0 21 0,21-21 0,0 0 15,0 0-15,0 0 0,0-1 16,0 1 0,21 0-16,0 21 0,1-21 15,20 0-15,-21 21 0,21-21 16</inkml:trace>
  <inkml:trace contextRef="#ctx0" brushRef="#br0" timeOffset="7436.35">14351 741 0,'0'-21'0,"21"-22"32,0 22-32,0 21 15,1 0-15,-1 0 16,0 0-16,0 0 0,21 0 0,-20 0 15,-1 21-15,0 1 0,0-1 16,0 0-16,0 0 0,1 0 0,-1 0 16,-21 22-16,21-1 0,-21 22 15,0-43-15,0 0 16,0 21-16,-21-21 0,0 1 16,-1-1-16,22 0 0,-21-21 15,0 0-15,0 0 16,21-21-1,0 0-15,0-1 0,0 1 16,0 0-16,0 0 0,0 0 16,21-22-16,-21 22 0,21 0 0,0-21 15,-21 21-15,22-1 0,-1 1 16,0 0-16,0 0 0,0 0 0,0 0 16,1 21-16,-1-22 0,0 22 15,0 0-15,0 0 0,0-21 16,1 21-16,20 0 0</inkml:trace>
  <inkml:trace contextRef="#ctx0" brushRef="#br0" timeOffset="7903.69">15388 593 0,'0'0'0,"-21"0"0,0 0 0,0 0 16,-1 21-16,-20-21 0,21 21 15,0 0-15,0 0 0,-22 1 16,22 20-16,0-21 0,0 0 16,0 22-16,-1-22 0,1 21 0,21-21 15,0 22-15,0-22 0,0 0 16,0 0-16,0 0 0,0 0 0,21 1 16,1-22-16,-1 21 0,0-21 15,21 0-15,-21 0 0,22 0 0,-1 0 16,0 0-16,1-21 0,-22 21 0,21-22 15,1 1-15,-1 0 0,-21 0 16,0 0-16,0-22 0,1 22 0,-1-21 16,-21 0-16,0 20 0,0-20 15,0 0-15,0 21 0,0-22 16,-21 22-16,-1 0 0,1 0 0,-21 0 16,21-1-16,-22 22 0,1 0 15,21 0-15,-64 0 0,64 0 16,-21 0-16,-1 22 0,22-1 15,-21 0-15,21 0 0,0 21 0,-1-20 16,1-1-16,0 21 0,21 0 16,0-20-16,0 20 0,0-21 15,0 21-15,0-20 0,0 20 0,0-21 16,21 0-16,22 0 0,-22-21 0,21 22 16,0-22-16</inkml:trace>
  <inkml:trace contextRef="#ctx0" brushRef="#br0" timeOffset="8539.7">16023 635 0,'0'0'16,"-21"0"-1,0 0-15,0 21 16,21 0-16,0 1 0,-22-1 0,1 0 15,21 0-15,-21 21 0,21-20 16,0 20-16,-21 0 0,21-21 16,-21 22-16,21-22 0,0 21 15,0-21-15,0 1 0,0-1 0,0 0 16,0 0-16,21-21 31,0 0-31,0 0 0,0-21 0,1 0 16,-1 0-16,0-1 0,21 1 15,-21 0-15,1-21 0,-1 21 0,42-43 16,-42 22-16,1 21 16,-1-22-16,0 22 0,-21 0 0,21 21 15,-21-21-15,21 21 0,-21 21 32,0 0-32,0 0 15,0 0-15,0 22 0,0-22 16,0 21-16,0-21 0,-21 22 0,21-22 15,0 0-15,0 21 0,0-20 0,0-1 16,0 0-16,21-21 0,0 21 16,1-21-16,-1 0 0,0 0 0,21 0 15,-21 0-15,1 0 0,20-21 16,0 0-16,-21 21 0,22-43 0,-22 22 16,0 0-16,0-21 0,0-1 15,1 1-15,-1 0 0,-21-1 16,21 1-16,-21 0 0,0 21 0,0-22 15,0 22-15,0 0 0,0-21 16,-21 42-16,0 0 0,-1 0 16,1 0-16,0 0 15,0 0-15,0 21 0,21 0 16,-21-21-16,21 21 0,0 0 16,0 0-16,0 1 0</inkml:trace>
  <inkml:trace contextRef="#ctx0" brushRef="#br0" timeOffset="8972.68">17230 699 0,'0'0'0,"42"-22"0,-21 22 16,-21-21-16,0 0 16,-21 21-1,0 0 1,0 0-16,-1 0 0,-20 0 0,21 0 15,0 0-15,0 21 0,-1-21 0,1 21 16,0 1-16,0-1 0,0-21 16,21 21-16,-21 0 0,21 0 0,0 0 15,0 1-15,0-1 0,0 0 16,21 0-16,0 0 16,0 0-16,0 1 0,0-1 15,1 0-15,-1 0 0,0-21 0,21 21 16,-42 0-16,21-21 0,1 22 15,-1-1-15,-21 0 0,0 0 16,-21-21 0,-22 21-1,22-21-15,-21 0 0,21 0 0,-22 0 16,1 0-16,0 0 0,-1 0 16,22 0-16,-21-21 0,-1 21 15,22 0-15,0 0 16,21-21-16,0 0 15,0 0 1,21 21-16,0 0 0</inkml:trace>
  <inkml:trace contextRef="#ctx0" brushRef="#br0" timeOffset="9376.34">17505 868 0,'21'0'16,"0"0"-1,0 0-15,0-21 16,1 21-16,-1-21 0,0 21 0,0-22 16,0 22-16,0-21 0,1 21 15,-1-21-15,0 21 0,0-21 0,-21 0 16,21 21-16,-21-21 0,0-1 15,-21 22 1,0 0 0,0 0-16,-22 0 0,22 0 0,-21 0 15,21 22-15,-22-1 0,22 0 16,0 0-16,-21 0 0,21 0 16,21 1-16,-22 20 0,22-21 0,0 0 15,0 22-15,0-22 0,0 0 16,0 0-16,22 21 0,-1-20 15,21-1-15,-21 0 16,0-21-16,1 0 0,20 0 0,-21 0 16,21 0-16,-20 0 0,20 0 15,-21-21-15,21 21 0</inkml:trace>
  <inkml:trace contextRef="#ctx0" brushRef="#br0" timeOffset="9820.19">18034 804 0,'0'0'0,"0"-21"15,0 0-15,0 0 0,0 0 0,0 0 16,0-1-16,0 1 16,0 0-1,21 21-15,-21-21 0,21 21 16,0 0-16,22 0 0,-22-21 16,21 21-16,1 0 0,-22 0 0,21 0 15,0 0-15,-20 21 0,-1-21 16,21 21-16,-21 0 0,-21 0 0,21 22 15,-21-1-15,0 0 0,0 1 16,0-22-16,0 21 16,0-21-16,-21 22 0,0-22 0,21 0 15,-21 0-15,0 0 0,0 1 16,-1-1-16,1 0 0,0-21 16,0 0-1,21-21 1,0 0-16,0-1 15,0 1-15,0 0 0,0 0 16,21 0-16,-21-22 0,21 22 0,0-21 16,1 21-16,20-22 0,-21 22 15,0 0-15,0 0 0,1 0 0,-1 0 16,0-1-16,0 1 16,0 0-16,0 21 0,1-21 0,-1 21 15,0 0-15,0-21 0,0 0 16,0-1-16,22 22 0,-22 0 15</inkml:trace>
  <inkml:trace contextRef="#ctx0" brushRef="#br0" timeOffset="10331.92">19367 529 0,'0'0'16,"-21"-42"0,0 42-1,0 0-15,0 0 0,0 0 16,-22 0-16,22 0 0,0 0 16,0 0-16,0 21 0,-1-21 0,1 21 15,0 0-15,0 1 0,0-22 16,21 21-16,0 0 0,-21 0 0,21 0 15,0 0-15,0 1 0,0-1 16,21 0 0,0 0-16,0-21 0,0 21 0,22 0 15,-22 1-15,21-22 0,0 21 16,-20-21-16,20 0 0,-21 21 0,21-21 16,-20 0-16,-1 21 0,0-21 15,0 21-15,-21 0 16,0 1-1,-21-1-15,-21 0 16,20-21-16,1 21 0,-21-21 16,0 21-16,-1-21 0,22 21 0,-21-21 15,21 0-15,-1 22 0,-20-22 0,21 0 16,0 0-16,0 0 16,-1 0-16,1 0 0,0 0 0,0 0 15,0 0 1,21-22-1</inkml:trace>
  <inkml:trace contextRef="#ctx0" brushRef="#br0" timeOffset="12035.98">21 1757 0,'0'0'0,"-21"-21"15,42 21 32,0 0-31,0 0-16,1 0 16,-1 0-16,21 0 0,-21 0 0,22 0 15,-22 0-15,21 0 0,0 0 16,1 0-16,20 0 0,1 0 0,-22 0 15,22 0-15,-1 21 0,1-21 16,-1 0-16,22 0 0,-22 0 0,1 0 16,20 0-16,1 0 0,0 0 15,-1 0-15,22 0 0,-21 0 0,21 0 16,-22 0-16,22 0 16,0 0-16,-21 0 0,21 0 0,21 0 15,-22-21-15,22 21 0,-21 0 16,21 0-16,-21 0 0,21 0 0,-21 0 15,21 0-15,0 0 0,-21 0 16,21 0-16,0 0 0,0 0 0,0 0 16,0 0-16,0 0 0,0 0 15,21 0-15,-21 0 0,148 0 16,-148 0-16,0 0 0,21 0 0,-21 0 16,21 0-16,-21 0 0,22 0 15,-22 0-15,0 0 0,21 0 16,-21 0-16,21 0 0,0 0 0,-21 0 15,21 0-15,-21-21 0,21 21 16,-21 0-16,22 0 0,-1-22 0,-21 22 16,21 0-16,0-21 0,-21 0 15,0 21-15,21 0 0,0-21 0,-21 21 16,22 0-16,-22-21 0,21 21 16,106-21-16,-127-1 0,21 22 15,-21 0-15,0-21 0,0 21 0,0 0 16,0 0-16,0-21 0,0 21 15,21-21-15,-21 21 0,0 0 16,0 0-16,0 0 0,-21-21 0,21 21 16,-21 0-16,21 0 0,0 0 15,-21 0-15,21 0 0,-22 0 0,22-21 16,-21 21-16,0 0 0,0 0 0,21 0 16,-21 0-16,21-22 0,-21 22 15,21 0-15,0 0 0,-22 0 0,22 0 16,0-21-16,-21 21 0,21 0 15,21 0-15,-21 0 0,0 0 0,0 0 16,-21-21-16,21 21 0,0 0 0,21 0 16,-21 0-16,0 0 0,22 0 15,-22 0-15,0 0 0,-22 0 16,22 0-16,0 0 0,0 0 0,0 0 16,0 0-16,0 0 0,0 0 15,0 0-15,0 0 0,0 0 0,0 0 16,0 0-16,0 0 0,0 0 15,22 0-15,-44 0 0,22 0 0,0 0 16,0 0-16,0 0 0,22 0 16,-22 0-16,0 0 0,-22 0 0,22 0 15,-21 0-15,0 0 0,21 21 16,-21-21-16,21 0 0,-21 0 16,21 0-16,-43 0 0,22 21 0,-21-21 0,21 0 15,-43 0-15,22 0 0,-22 0 16,1 0-16,-1 22 0,-20-22 15,-1 0-15,0 0 0,1 0 0,-22 0 16,0 0-16,0 0 16,0 0-1,-42 0 17</inkml:trace>
  <inkml:trace contextRef="#ctx0" brushRef="#br0" timeOffset="12140">20489 1524 0,'-21'0'31,"0"0"-31</inkml:trace>
  <inkml:trace contextRef="#ctx0" brushRef="#br0" timeOffset="13703.66">614 2265 0,'0'0'0,"-21"0"0,-1 0 15,1 0-15,0 0 16,0 0-16,0 21 16,0-21-16,21 21 15,-22 0-15,1 1 16,21-1-16,0 0 15,21 0 1,1-21-16,-1 0 0,21 0 16,-21 0-16,22 0 0,-22 0 0,21-21 15,0 21-15,1-21 16,-22 0-16,21 21 0,-21-22 0,22 1 16,-22 0-16,0 0 0,-21 0 15,0 0-15,0-1 0,0 1 16,0 0-16,0 0 0,-42 0 15,21 0-15,-1 21 0,-20 0 16,21 0-16,-21 0 0,20 0 16,-20 0-16,0 21 0,-1 0 0,1 0 15,21 0-15,-21 0 0,-1 22 16,22-22-16,0 0 0,0 21 0,21-20 16,0 20-16,0-21 0,0 0 15,0 22-15,21-22 0,0 0 16,0 0-16,22 0 0,-22-21 15,21 21-15,0 1 0,-20-22 0,20 0 16,0 0-16,-21 0 0,22 0 16,-22 0-16,0 0 0,0 0 0,0 0 15,-42 0 1,0 0 0,0 0-16,-21 0 0,-1 0 15,1 0-15,-22 21 0,22-21 0,-21 21 16,20 0-16,1 0 0,0 0 15,-1 1-15,22 20 0,-21-21 16,21 0-16,-1 0 0,22 1 16,0-1-16,0 0 0,0 0 0,0 0 15,0 0-15,22 1 0,20-22 16,-21 21-16,0-21 0,22 0 16,-22 21-16,21-21 0,0 0 0,1 0 15,-1 0-15,0 0 0,22 0 16,-22 0-16,1-21 0,-1 0 0,0-1 15,1 22-15,-1-21 0</inkml:trace>
  <inkml:trace contextRef="#ctx0" brushRef="#br0" timeOffset="13940.53">1270 2604 0,'0'0'0,"0"-22"0,0 1 16,0 0-16,0 42 46,21 0-30,-21 1-16,21-1 0,0 0 0,1 21 16,-22-21-16,21 1 0,0-1 15,0 21-15,0 0 16,0-20-16,-21-1 0,22 0 16,-1-21-16,-21 21 0,21-21 15,0 0 1,0 0-16</inkml:trace>
  <inkml:trace contextRef="#ctx0" brushRef="#br0" timeOffset="14164.3">1736 2540 0,'0'0'0,"21"0"0,-21-21 31,-21 21-31,-1 0 0,1 21 0,-21 0 16,21 0-16,-22 1 0,1-1 15,21 0-15,-21 0 0,-1 21 16,1-20-16,21-1 0,-22 21 16,22-21-16,0 0 0,0 1 0,0-1 15,21 0-15,0 0 0,0 0 16,21-21 0,0 0-16,0 0 0,22 0 0,-22 0 15</inkml:trace>
  <inkml:trace contextRef="#ctx0" brushRef="#br0" timeOffset="14550.41">1968 2604 0,'0'-22'16,"0"44"-16,0-65 0,0 22 0,0 42 47,0 0-47,-21 1 15,21-1-15,-21 21 0,21-21 0,0 22 16,0-1-16,-21 0 0,0 1 16,21 20-16,-21-21 0,21 1 15,-22 20-15,22 1 0,-21-1 0,0 1 16,0-1-16,21 22 0,-21-22 16,0 1-16,21-1 0,-22 1 0,1-22 15,21 22-15,-21-1 0,0-20 0,0 20 16,21-21-16,-21 22 0,-1-22 15,22 1-15,-21-1 0,21-21 16,0 0-16,0 0 0,0-42 31,0 0-31,21 0 0,-21 0 16,22-22-16,-1 1 0,-21 0 16,21-22-16,0 22 0,0-22 0,0 1 15,-21-1-15,22 1 0</inkml:trace>
  <inkml:trace contextRef="#ctx0" brushRef="#br0" timeOffset="14856.52">1841 2921 0,'0'0'0,"0"-42"16,0-22-16,22-84 15,-1 106-15,-21 21 16,21-22-16,-21 22 0,21 0 0,0-21 16,0 20-16,22 1 15,-22 0-15,21 21 0,-21 0 0,1 0 16,20 0-16,-21 21 0,21 0 15,-20 1-15,-1-1 0,-21 21 0,0-21 16,0 22-16,0-22 0,0 21 16,-21-21-16,-1 22 0,1-22 0,-21 21 15,21-21-15,-22 0 0,1 1 16,21-1-16,-21 0 0,20-21 16,1 21-16,0-21 0,0 0 15,21-21 16,0 0-31,21 21 16,0-21-16,0-1 0,1 1 16,-1 0-16</inkml:trace>
  <inkml:trace contextRef="#ctx0" brushRef="#br0" timeOffset="15112.28">2625 2244 0,'0'0'0,"21"-21"0,-21-1 0,0 1 15,0 0-15,0 42 32,0 0-17,0 1-15,-21 20 0,21 0 16,-22 1-16,22-1 0,0 0 0,-21 1 16,0-1-16,0 0 0,21 1 15,-21-1-15,0 0 0,-1 1 0,22-22 16,0 0-16,-21 0 0,21 0 15,-21 0-15,21 1 0,0-1 0,21-21 32,0 0-32,1 0 0</inkml:trace>
  <inkml:trace contextRef="#ctx0" brushRef="#br0" timeOffset="15856.23">3175 2455 0,'0'0'0,"0"-21"0,0-42 31,-21 63-31,21-21 0,-21 21 0,-1 0 0,1 0 16,0 0 0,0 0-16,0 0 0,0 0 0,21 21 15,-43 0-15,22 0 0,0 0 16,0 22-16,0-1 0,-1-21 0,1 21 15,0 1-15,0-1 0,0 0 16,0-20-16,21 41 16,0-42-16,0 0 0,0 1 0,0-1 0,0 0 15,21-21-15,0 0 16,0 0-16,0 0 0,22 0 16,-22 0-16,0 0 0,0-21 0,21 0 15,-20-1-15,20 1 0,-21 0 16,0 0-16,22-21 0,-22 20 15,0-20-15,0 21 0,0-21 0,-21 20 16,0 1-16,0 0 0,21 0 0,-21 0 16,0 0-16,-21 21 31,0 21-31,21 0 16,-21-21-16,21 42 0,0-21 0,0 1 15,0-1-15,0 21 16,-21-21-16,21 22 0,0-22 0,0 0 0,0 0 15,0 0-15,0 0 0,0 1 16,0-1-16,21-21 0,0 21 16,0-21-16,0 0 0,1 0 15,-1 0-15,21 0 0,-21 0 16,0 0-16,1-21 0,41-22 16,-42 43-16,22-21 0,-22-21 15,0 21-15,0 0 0,21-22 16,-42 1-16,0 21 0,22 0 15,-22-1-15,0 1 0,0 0 16,-22 42 0,1 0-1,21 1-15,-21-1 0,0 21 16,21-21-16,0 0 16,0 1-16,0-1 0,0 0 0,0 0 15,0 0-15,0 0 0,0 1 16,21-22 15,0 0-31,-21-22 16</inkml:trace>
  <inkml:trace contextRef="#ctx0" brushRef="#br0" timeOffset="16029.13">3641 2455 0,'0'-21'0,"0"42"0,-22-42 15,1 0-15,0 21 32,21 21-1,21-21-31,0 21 16,1-21-16</inkml:trace>
  <inkml:trace contextRef="#ctx0" brushRef="#br0" timeOffset="16476.43">3979 2519 0,'0'0'0,"0"21"0,0 0 0,0 0 16,0 1-16,0-1 16,0 0-16,0 0 0,0 0 15,0 0-15,0 1 0,0-1 16,-21 0-16,21 0 0,-21 0 15,21 0-15,-21-21 0,21 22 0,-21-22 16,21 21-16,-22-21 16,22-21 15,0-1-31,0 1 16,0-21-16,0 21 15,22 0-15,-1-22 0,0 22 16,0-21-16,0-1 0,0 22 0,22-21 15,-22 21-15,21-22 0,1 43 16,-22-21-16,63 0 0,-62 21 16,20 0-16,-21 21 0,21 0 15,-20-21-15,-1 22 0,0 20 16,0-21-16,-21 0 0,0 22 0,0-22 16,0 21-16,0-21 0,0 0 15,0 22-15,0-22 0,-21 0 0,0 0 0,0 0 16,-1 1-16,1-22 0,0 21 15,0-21-15,21 21 16,-21-21-16</inkml:trace>
  <inkml:trace contextRef="#ctx0" brushRef="#br0" timeOffset="17272.43">5778 2096 0,'0'0'0,"0"-22"16,0 44 0,0-1-16,-21 0 15,21 0-15,-21 0 0,0 22 0,21-22 16,0 21-16,-21 0 0,21 1 16,-21-1-16,21 0 0,0 1 0,-22-1 15,22-21-15,-21 22 0,0-1 16,21-21-16,0 21 0,0-20 15,-21-1-15,21 0 0,-21 0 0,21 0 16,-21-21 0,21-21 15,0 0-31,0 0 0,0-22 0,0 22 16,0-21-16,21 21 0,0-22 0,0 22 15,0-21-15,0 21 0,22-22 16,-22 22-16,21 0 0,1 0 15,-22 21-15,21 0 0,0-21 0,-20 21 16,20 0-16,-21 0 16,21 21-16,-20 0 0,-1 0 0,0 0 15,-21 22-15,0-22 0,0 21 0,0-21 16,0 22-16,-21-22 0,0 0 0,-1 21 16,-20-20-16,21-1 0,-21 0 15,-1 0-15,22-21 0,-21 21 0,21-21 16,-22 21-16,22-21 0,0 0 0,0 0 15,0 0-15,-1 0 16,22-21 0,0 0-1,22 21-15,-1 0 0,-21-21 16,21 21-16,0-21 0,21 0 0,-20 21 16</inkml:trace>
  <inkml:trace contextRef="#ctx0" brushRef="#br0" timeOffset="17639.9">6265 2688 0,'0'0'0,"21"0"31,1 0-31,-1 0 0,0 0 16,21 0-16,-21-21 15,1 0-15,-1 0 0,21 21 16,-21-21-16,0-1 0,1 1 0,20-21 15,-21 21-15,-21 0 16,0-1-16,0 1 0,-21 21 31,0 0-31,0 0 0,-22 0 0,22 0 16,0 21-16,-21 1 0,20-1 0,1 0 16,-21 0-16,21 0 0,0 22 15,-1-22-15,22 0 0,0 21 0,-21-21 16,21 1-16,0-1 0,0 0 15,0 0-15,21 0 0,1 0 0,-1 1 16,0-22-16,0 0 0,0 21 16,22-21-16,-22 0 0,21 0 15,-21 0-15,22 0 0,-1-21 0,-21 21 16,21-22-16,1 1 0</inkml:trace>
  <inkml:trace contextRef="#ctx0" brushRef="#br0" timeOffset="17923.81">7260 2180 0,'0'0'0,"0"-21"0,0 0 0,0 0 15,0 0-15,0-1 16,-21 22-16,0 0 16,21 22-16,-21-1 0,-1 0 15,22 0-15,-21 21 0,0 1 0,0-1 16,0 0-16,0 1 0,-1-1 15,1 0-15,0 1 0,0-1 0,0 0 16,0 1-16,-1-1 0,1 0 0,0-20 16,21 20-16,0-21 0,-21 0 15,21 0-15,0 1 16,0-1-16,21-21 16,0 0-16,0-21 15,1-1-15,20 22 0,-21-21 0</inkml:trace>
  <inkml:trace contextRef="#ctx0" brushRef="#br0" timeOffset="18403.84">7493 2434 0,'0'0'0,"0"-21"0,-21 21 31,0 0-31,-1 0 0,1 21 0,0 0 16,0 1-16,0-1 0,0 0 15,-1 21-15,1-21 0,0 1 0,0 20 16,0-21-16,0 43 16,21-43-16,0 0 0,-22 0 15,22 0-15,0 0 0,0 1 0,0-1 16,22-21-16,-1 21 0,0-21 16,0 0-16,0 0 0,0 0 15,1 0-15,-1 0 0,21-21 0,-21 0 16,22 21-16,-22-22 0,21 1 15,-21-21-15,22 21 0,20-64 16,-42 43-16,-21-1 0,0 22 16,0-21-16,0 21 0,0-22 15,0 22-15,0 0 0,-21 0 16,0 21-16,0 0 0,0 0 0,-1 0 16,-20 0-16,21 0 0,0 0 15,-22 0-15,22 21 0,-21 0 0,21 0 16,0 1-16,-22 20 0,22-21 15,0 0-15,0 22 0,0-22 0,21 21 16,0-21-16,0 0 0,0 22 0,0-22 16,0 0-16,0 0 0,21-21 15,0 21-15,0 1 0,0-22 16,0 0-16,22 0 0,-22 0 0,21 0 16,-21 0-16</inkml:trace>
  <inkml:trace contextRef="#ctx0" brushRef="#br0" timeOffset="19016.59">8149 2477 0,'0'0'15,"0"-22"-15,-21 22 16,0 0-16,0 0 16,21 22-16,-22-1 0,1 0 15,0 0-15,0 0 0,21 0 0,0 22 16,-21-22-16,0 21 0,-1-21 15,22 1-15,0-1 0,0 21 16,-21-21-16,21 0 0,0 1 0,0-1 16,21-21-1,1 0 1,-1 0-16,0 0 0,0 0 0,0-21 16,0-1-16,22 1 0,-22 0 15,0 0-15,0 0 0,0-22 0,22 22 16,-22 0-16,0 0 0,-21 0 15,21 0-15,0-1 0,-21 1 0,0 42 47,0 1-47,0-1 0,0 0 16,0 0-16,0 0 0,0 0 0,0 22 16,0-22-16,0 0 0,0 0 15,0 0-15,0 1 0,0-1 16,0 0-16,22-21 15,-1 0-15,0 0 0,0 0 16,0 0-16,0 0 0,1 0 0,-1-21 16,21 0-16,-21-1 0,0 1 15,22 0-15,-22 0 0,0-21 16,0 20-16,0-20 0,1 0 0,-1-1 16,-21 1-16,0 21 0,0-21 0,0-1 15,0 22-15,0 0 0,-21 0 16,-1 0-16,1 21 0,0 0 0,0 0 15,0 0-15,0 0 0,-1 0 16,1 0-16,0 21 0,0 0 16,0 0-16,21 0 15,0 0-15,21-21 16</inkml:trace>
  <inkml:trace contextRef="#ctx0" brushRef="#br0" timeOffset="19808.08">10435 2307 0,'21'0'16,"0"0"0,1-21-16,-22 0 0,21 21 15,0-21-15,0 21 0,-21-21 0,21-1 16,0 22-16,1-21 0,-22 0 15,0 0-15,0 0 16,-22 0-16,1 21 16,0 0-16,0 0 0,0 0 15,-22 0-15,22 0 0,0 0 0,0 0 16,0 21-16,-22-21 0,22 21 16,0-21-16,21 21 0,0 0 0,-21-21 15,21 21-15,0 1 0,0-1 0,0 0 16,0 0-16,21 0 0,0 0 15,0 1-15,22-1 0,-22 0 0,0 21 16,0-21-16,0 1 16,22 20-16,-22-21 0,0 0 0,0 22 15,-21-22-15,0 0 0,0 0 0,0 0 16,0 0-16,-21 1 0,0-22 16,-21 21-16,-1 0 0,1 0 0,0-21 15,-22 0-15,1 21 0,-1-21 0,1 0 16,20 0-16,-20 0 0,20-21 15,1 0-15,0 21 0,-1-21 0,22 0 16,0-1-16,0-20 0,0 21 16,21 0-16,0 0 0,0-22 15,0 22-15,0 0 0,0 0 0,0 0 16,21-1-16,21 22 0,-21-21 16,22 0-16,-1 21 0,0-21 0,22 0 15,-22 21-15,22-21 0,-22 21 0,22-22 16</inkml:trace>
  <inkml:trace contextRef="#ctx0" brushRef="#br0" timeOffset="20087.43">11197 2032 0,'-21'0'15,"0"0"1,0 21-16,-1 0 15,1 22-15,0-22 0,21 0 16,-21 21-16,0-20 0,0 20 16,21 0-16,-22 1 0,1-1 0,0 0 15,0 1-15,21-1 0,0 0 16,-21-21-16,0 22 0,21-22 0,0 21 16,0-21-16,0 1 0,0-1 15,21-42 16,-21-1-31,21 22 16</inkml:trace>
  <inkml:trace contextRef="#ctx0" brushRef="#br0" timeOffset="20297.4">10753 2350 0,'0'0'15,"-22"0"-15,44 0 32,-1 0-32,0 0 0,0 0 15,0 0-15,22 0 0,-22 0 16,0 0-16,0 0 0,21 0 16,-20 0-16,-1 0 0,0 0 0,21 0 15,-21 0-15,1 0 0</inkml:trace>
  <inkml:trace contextRef="#ctx0" brushRef="#br0" timeOffset="20916.41">11663 2455 0,'0'-21'31,"-21"21"-31,21-21 0,0 0 16,0 0-16,0 0 16,0-1-16,-22 1 15,1 21-15,21-21 0,-21 21 16,0 0-16,0 0 0,0 0 16,-1 0-16,-20 0 0,21 0 15,0 21-15,-22 0 0,22 1 0,-21-1 16,21 0-16,-22 21 0,22 1 15,0-22-15,0 21 0,0 0 16,0-20-16,-1 20 0,22-21 0,0 0 16,0 0-16,0 1 0,0-1 15,0 0-15,22 0 0,20-21 16,-21 0-16,21 0 0,-20 0 0,20 0 16,-21 0-16,21-21 0,-20 21 15,20-21-15,-21 0 0,21-1 0,-20 1 16,-1 0-16,21-21 0,-21 21 0,0-22 15,1 1-15,-1 21 0,0-22 16,0 1-16,-21 21 0,0 0 0,21 0 16,-21-1-16,0 1 0,0 0 15,-21 42 17,0 0-32,21 1 0,-21-1 15,0 0-15,21 21 0,0-21 0,0 22 16,-22-22-16,22 21 0,0-21 0,0 1 15,0 20-15,0-21 0,0 0 16,0 0-16,0 1 0,22-22 0,-22 21 16,21-21-16,0 0 0,0 0 0,0 0 15,0 0-15,1 0 0,20 0 16,-21 0-16,0-21 0,22-1 16,-1 1-16,-21 0 0,21-21 0,1 21 15</inkml:trace>
  <inkml:trace contextRef="#ctx0" brushRef="#br0" timeOffset="21180">12361 2053 0,'0'0'16,"0"-42"-16,0 21 0,0 0 0,0-1 0,0 1 15,-21 42 1,0 1 0,0-1-16,0 0 0,21 0 15,-22 21-15,1 1 0,0-22 0,21 21 16,-42 43-16,42-43 0,-21 1 15,21-1-15,-22 0 0,22 1 16,-21-1-16,0-21 0,21 21 16,0-20-16,0 20 0,0-21 0,0 0 15,0 0-15,0 1 16,21-22-16,0 0 16,1 0-16,-1-22 15,0 1-15,0 0 0,0 0 0,0 0 16</inkml:trace>
  <inkml:trace contextRef="#ctx0" brushRef="#br0" timeOffset="21380.43">11980 2286 0,'-21'0'0,"42"0"0,-63 0 0,21 0 0,21 21 31,21-21-15,0 0-16,0 0 0,22 0 16,-22 0-16,21 0 0,-21 0 15,22 0-15,-22 0 0,21 0 16</inkml:trace>
  <inkml:trace contextRef="#ctx0" brushRef="#br0" timeOffset="21801.37">12467 2434 0,'0'0'15,"0"21"-15,-21-21 0,0 0 16,21 22-16,21-22 31,0 0-31,0 0 0,0-22 16,1 1-16,-1 21 0,0-21 15,0 21-15,0-21 0,0 0 0,1 21 16,-1-21-16,0-1 0,0 22 16,-21-21-16,0 0 0,21 21 15,-21-21-15,-21 21 16,0 0-16,0 0 0,-22 0 16,22 0-16,0 21 0,0-21 15,-21 21-15,20 0 0,1 1 0,-21 20 16,21-21-16,0 21 0,21-20 15,0-1-15,0 21 0,0-21 16,0 0-16,0 1 0,0-1 0,0 0 16,0 0-16,21 0 0,21-21 15,-21 21-15,0-21 16,1 0-16,20 0 0,-21 0 0,21 0 16,1 0-16,-1-21 0,-21 0 15,22 0-15,-1 0 0,0 0 0</inkml:trace>
  <inkml:trace contextRef="#ctx0" brushRef="#br0" timeOffset="22495.47">13144 2265 0,'0'0'0,"-21"0"31,0 0-31,0 0 0,0 0 16,21 21-16,-21-21 0,-1 21 0,22 0 15,0 1-15,-21-1 16,21 21-16,-21-21 0,21 0 0,0 22 15,0-22-15,-21 0 0,21 21 16,0-20-16,-21-1 0,21 0 0,0 0 16,0 0-16,-21-21 31,21-21-15,0 0-16,0 0 15,0 0-15,21-22 0,0 22 16,-21-21-16,21 21 0,0-22 0,0 1 15,22 21-15,-22 0 0,21-22 16,-21 22-16,22 0 0,-22 0 16,21 21-16,-21 0 0,22-21 0,-22 21 15,0 0-15,0 0 0,0 0 16,1 21-16,-1 0 0,-21 0 16,21 21-16,0-20 0,-21-1 0,21 21 15,-21-21-15,0 22 0,0-22 16,0 21-16,0-21 0,0 0 0,0 22 15,0-22-15,0 0 0,-21 0 16,21 0-16,-21-21 0,0 0 16,0-21-1,21 0 1,0 0 0,0 0-16,0 0 0,0-1 0,21 1 15,0-21-15,-21 21 0,21-22 16,0 22-16,0-21 0,22 21 0,-22 0 15,0-22-15,43 1 0,-22 42 16,-21-21-16,21 21 0,-20 0 16,20 0-16,21 0 0,-41 21 15,-1-21-15,0 21 0,0 0 16,0 0-16,-21 1 0,0 20 16,0-21-16,0 0 0,0 0 0,0 22 15,-21-22-15,21 0 0,-21 0 0,0 0 16,0 1-16,-1-1 0,1-21 15,21 21-15,-21-21 0,21 21 16,-21-21-16,42-21 31</inkml:trace>
  <inkml:trace contextRef="#ctx0" brushRef="#br0" timeOffset="22916.44">14245 2434 0,'21'0'47,"0"0"-47,1 0 0,-1 0 15,0 0-15,0 0 0,21-21 16,-20 21-16,-1-21 0,0 21 0,0-21 15,0 21-15,0-21 0,-21-1 0,22 1 16,-22 0-16,0 0 16,0 0-16,0 0 0,-22-1 15,1 22 1,0 0-16,0 0 0,0 0 16,-22 0-16,22 22 0,-21-22 0,21 21 15,0 0-15,-1 0 0,1 21 0,0-20 16,0-1-16,21 21 0,-21-21 15,21 22-15,0-22 0,0 21 0,0-21 16,0 0-16,0 1 0,21-1 0,0 0 16,21 0-16,-20-21 15,-1 21-15,0-21 0,21 0 16,-21 0-16,1 0 0,20-21 16,-21 0-16,21 21 0,-20-21 0,-1 0 0</inkml:trace>
  <inkml:trace contextRef="#ctx0" brushRef="#br0" timeOffset="23388.4">14859 2286 0,'0'0'0,"21"-21"0,-21 0 0,-21 42 47,21 0-47,-21-21 0,21 21 0,0 22 16,-21-22-16,21 0 0,-22 0 15,22 21-15,-21-20 0,21-1 0,0 21 16,-21-21-16,21 0 0,-21 1 15,21-1-15,0 0 0,0 0 16,-21 0-16,21-42 47,0 0-47,0 0 0,0 0 16,0-1-16,0 1 0,0 0 15,21-21-15,-21 21 0,21-22 0,0 22 16,0-21-16,1 21 0,-1-22 15,21 22-15,-21 0 0,22-21 0,-1 20 16,0 1-16,1 21 0,20-21 0,1 21 16,-22 0-16,21 0 0,1 0 15,-22 21-15,1 0 0,-1 1 16,-21-1-16,0 0 0,0 0 0,-21 21 16,0-20-16,0 20 0,0 0 15,0 1-15,0-22 0,-21 21 0,0-21 16,21 22-16,-21-22 0,0 0 15,0 0-15,-1 0 0,22 0 0,-21-21 16,21 22-16,0-44 47,21 1-47,1 0 0</inkml:trace>
  <inkml:trace contextRef="#ctx0" brushRef="#br0" timeOffset="23700.45">16065 1905 0,'0'-21'16,"-21"42"-1,0 0-15,21 0 0,-21 1 16,0-1-16,0 0 0,21 21 0,-22 1 15,-20 20-15,21-42 16,21 22-16,-21-1 0,0 0 16,-1 1-16,22-22 0,0 21 0,0 0 15,0-20-15,0-1 0,0 21 16,0-21-16,0 0 0,0 1 0,0-1 16,0 0-16,22-21 0,-1 0 15,0 0-15,0 0 16,0 0-16,22-21 0,-22 0 0,0-1 15,0 1-15</inkml:trace>
  <inkml:trace contextRef="#ctx0" brushRef="#br0" timeOffset="23967.47">15833 2138 0,'0'0'16,"-22"0"-16,-20-21 0,63 0 31,0 21-31,22 0 16,-22 0-16,21 0 0,1 0 15,-1 0-15,0 0 0,1 0 16,-1 0-16,0 0 0,1 0 0,-1 0 16,-21 0-16,0 0 0,0 0 15,1 0-15,-44 0 31,1 0-31,0 0 0,-21 0 0,21 0 16,-22 0-16,1 0 0</inkml:trace>
  <inkml:trace contextRef="#ctx0" brushRef="#br0" timeOffset="25656.39">317 3260 0,'0'21'0,"22"-21"15,-1 21 48,0-21-63,0 0 16,0 0-1,0 0-15,1 0 0,-1 0 16,0 0-16,0 0 0,0 0 15,0 0-15,1 0 0,20 0 0,-21 0 16,21 0-16,-20 0 0,20 0 16,0 0-16,1 0 0,20 0 0,-21 0 15,1 0-15,20 0 0,1 0 16,-1 0-16,1 0 0,-1 0 16,22 0-16,-22 0 0,22 0 15,0-21-15,-22 21 0,107 0 16,-86 0-16,1 0 0,0 0 15,-1 0-15,22-21 0,-21 21 0,21 0 16,-1 0-16,-20 0 0,21 0 16,-21 0-16,20 0 0,-20 0 0,21 0 15,0 0-15,0 0 0,-1-21 16,1 21-16,21 0 0,-21-22 0,0 22 16,0 0-16,0 0 0,21-21 0,0 21 15,0 0-15,0 0 0,0-21 16,0 21-16,0 0 0,-22 0 0,22 0 15,0-21-15,0 21 0,-21 0 16,21 0-16,0 0 0,-21-21 16,21 21-16,-21 0 0,21 0 15,0 0-15,0 0 0,-21-21 0,21 21 16,0 0-16,-21 0 0,-1 0 0,22 0 16,-21 0-16,21 0 0,-21 0 0,21 0 15,-21 0-15,0 0 0,0 0 16,-1 0-16,1 0 0,0 0 0,0 0 15,0 0-15,0 0 0,-1 0 0,1 0 16,0 0-16,0 0 0,0 0 16,0 0-16,-1 0 0,1 0 0,0 0 15,0 0-15,21 0 0,-21 0 16,0 0-16,-1 0 0,1-22 16,0 22-16,0 0 0,0 0 0,0 0 15,-1 0-15,1 0 0,0 0 0,0 0 16,0-21-16,-22 21 0,22 0 15,0 0-15,0 0 0,0 0 0,0 0 16,21-21-16,-22 21 0,1 0 0,0 0 16,21 0-16,-21 0 0,0 0 15,0 0-15,21 0 0,-22 0 16,1 0-16,21 0 0,-21 0 0,0 0 16,0 0-16,-22 0 0,22-21 15,0 21-15,0 0 0,21 0 0,-21 0 16,0 0-16,-1 0 0,1 0 15,0 0-15,0 0 0,0 0 0,0 0 16,-1 0-16,1 0 0,0 0 0,0 0 16,0 0-16,-22 0 0,1 0 15,0 0-15,-22 0 0,22 0 0,-22 0 16,1 0-16,-1 0 0,-20 0 0,20 0 16,-20 0-16,-1 0 0,0 0 15,-21-21-15,22 21 0,-22 0 0,0 0 16,0 0-16,0 0 0,1 0 15,-1 0-15,-21-21 32,0-1-1,0 1-15</inkml:trace>
  <inkml:trace contextRef="#ctx0" brushRef="#br0" timeOffset="25780.44">16595 2921 0,'-22'0'31,"1"0"1,0 0-32,0 21 0</inkml:trace>
  <inkml:trace contextRef="#ctx0" brushRef="#br0" timeOffset="26832.45">360 4170 0,'0'0'0,"21"-21"0,0 0 16,0 21-16,0-22 0,1 1 0,-1 0 15,0 0-15,0 0 0,0 0 16,0 21-16,-21-22 0,22 1 16,-22 0-16,-22 21 15,1 0 1,0 0-16,-21 0 0,-1 0 0,1 0 16,0 21-16,-22-21 0,22 43 15,-22-22-15,22 21 0,-21-21 0,20 43 16,1-22-16,42 0 0,0 22 15,0-22-15,0 22 0,0-22 0,0 22 16,0-22-16,0 0 0,0 22 16,0-22-16,0 0 0,0 1 15,0-1-15,0-21 0,0 22 16,0-22-16,0 0 0,0 0 0,42-21 16,1 0-16,20 0 0,-21 0 15,22 0-15,-22 0 0,22 0 16,-22-21-16,0 0 0,1-22 0,-1 22 15,22-21-15,-22 21 0</inkml:trace>
  <inkml:trace contextRef="#ctx0" brushRef="#br0" timeOffset="27356.54">995 3979 0,'0'0'15,"0"-42"-15,0 21 0,0 0 16,0 0-16,-21 21 31,21 21-31,0 0 0,0 0 16,0 21-16,-22 1 0,22-1 15,0 22-15,-21-22 0,21 21 0,0 1 16,0-22-16,-21 22 0,0-22 16,21 22-16,-21-22 0,21 0 0,-21 1 15,21-1-15,0 0 0,0 1 16,-22-1-16,22-21 0,-21 0 15,21 0-15,0 1 0,0-1 0,0-42 47,0-1-47,0 1 0,0-21 16,0 21-16,0 0 0,0-22 0,0 22 16,21-21-16,1-1 0,-1 22 15,0-21-15,0 21 0,21 0 0,-20-22 16,-1 22-16,21 21 0,-21-21 15,0 21-15,22 0 0,-22 0 0,0 0 16,21 21-16,-20 0 0,-22 0 16,21 1-16,-21-1 0,0 0 0,0 21 15,0-21-15,0 22 0,-43-1 16,22 0 0,21-20-16,-21 20 0,0-21 0,0 0 15,21 0-15,0 1 16,-21-22-16,21-22 31,21 1-31,-21 0 0,21 0 0,0 0 16</inkml:trace>
  <inkml:trace contextRef="#ctx0" brushRef="#br0" timeOffset="27772.44">1482 4509 0,'0'-22'15,"-22"22"1,22-21-16,0 0 0,0 0 16,0 0-1,22 0-15,-1 21 16,0 0-16,21 0 0,-21 0 16,1 0-16,20 0 0,-21 0 0,21 21 15,-20 0-15,-1 0 0,21 0 16,-21 0-16,0 1 0,-21-1 0,0 0 15,0 21-15,0-21 0,0 1 16,0-1-16,0 21 0,-21-21 16,0 0-16,21 1 0,-21-1 15,0 0-15,0-21 0,-1 0 16,22-21 0,0 0-1,0-1-15,0 1 0,0 0 16,22-21-16,-22 21 0,21-1 0,0-20 15,0 21-15,0 0 0,0-22 16,-21 22-16,22 0 0,-1 0 0,0 0 16,0 21-16,0-21 0,0-1 15,1 22-15,-1 0 0,0-21 16,0 21-16,0 0 0,0 0 16</inkml:trace>
  <inkml:trace contextRef="#ctx0" brushRef="#br0" timeOffset="28180.44">2413 4339 0,'0'21'0,"-21"1"0,0-1 15,-1-21-15,1 21 0,0 0 16,-21 0-16,21 0 0,-1 1 0,1-1 16,0 21-16,0-21 15,21 0-15,-21 1 0,21-1 0,-21 0 16,21 0-16,0 0 0,0 0 15,0 1-15,0-1 0,21-21 16,0 0-16,0 0 0,21 0 16,-20 0-16,20 0 0,0-21 0,1-1 15,-1 22-15,0-21 0,1 0 16,-1 0-16,0 0 0,-21 0 0,1-1 16,-1 1-16,0 0 0,-21-21 0,0 21 15,0-1-15,0-20 16,-21 21-16,0-21 0,-22 20 0,22 1 0,-21 21 15,21-21-15,-22 21 16,22 0-16,-21 0 0,21 0 0,-22 21 16,22-21-16,0 21 0,0 1 15,0-1-15,-1 0 0,1 0 0,21 0 16,0 0-16,0 1 0,0-1 16,0 0-16,21-21 0,1 0 15,-1 0-15,21 0 0,0 0 16</inkml:trace>
  <inkml:trace contextRef="#ctx0" brushRef="#br0" timeOffset="28900.33">2900 4339 0,'0'-21'0,"0"42"31,0 0-31,0 1 15,0-1-15,0 0 16,0 21-16,0-21 0,0 1 0,0-1 16,0 0-16,0 0 0,0 21 0,-21-20 15,21-1-15,0 0 0,0 0 16,0 0-16,-22 0 0,22 1 16,0-44 30,0 1-46,0 0 0,0 0 16,0-21-16,0 20 0,0 1 0,0 0 16,0-21-16,0 21 0,0-22 15,22 22-15,-1 0 0,0-21 0,0 20 16,0 1-16,0 0 0,1 0 16,-1 21-16,0-21 0,0 21 0,0 0 15,0 0-15,1 0 0,-1 21 16,0 0-16,0-21 0,0 21 0,0 0 15,1 22-15,-1-22 0,-21 0 16,0 0-16,0 22 0,0-22 16,0 0-16,0 0 0,0 0 0,0 0 15,0 1-15,0-1 0,0 0 16,0 0-16,-21-21 16,-1 0 15,22-21-31,0 0 0,0 0 15,0-1-15,0 1 0,22 0 16,-1-21-16,0 21 0,0-22 0,0 22 16,0-21-16,1 21 0,20-22 15,-21 22-15,21 0 0,-20 0 16,20 0-16,0 21 0,-21 0 16,22 0-16,-22 0 0,0 21 0,0 0 15,0 0-15,1 0 0,-22 0 0,0 22 16,0 63-1,0-64-15,-22-21 0,22 0 16,-21 22-16,0-22 0,0 0 16,0 0-16,0-21 0,-1 21 0,22 0 15</inkml:trace>
  <inkml:trace contextRef="#ctx0" brushRef="#br0" timeOffset="29252.18">3937 4509 0,'21'0'31,"0"-22"-31,0 22 16,1 0-16,-22-21 0,21 21 15,0 0-15,0-21 0,0 0 0,0 21 16,1-21-16,-1 0 0,-21-1 15,21 22-15,-21-21 0,0 0 16,0 0 0,-21 21-16,0 0 0,-1 0 15,1 0-15,0 0 0,-21 21 0,21 0 16,-1 0-16,-20 1 0,21 20 16,0-21-16,0 0 0,-1 22 0,22-22 15,-21 0-15,21 0 0,0 0 16,0 22-16,0-22 0,21 0 15,1 0-15,-1-21 0,0 0 0,21 0 16,-21 0-16,22 0 0,-1 0 16,-21 0-16,22-21 0,-1 21 0,0-21 15,-21 0-15,22 21 0</inkml:trace>
  <inkml:trace contextRef="#ctx0" brushRef="#br0" timeOffset="29772.42">4614 3937 0,'0'0'0,"0"-21"16,-21 21 0,0 0-1,21 21 1,-21 0-16,21 22 0,-21-22 0,21 21 16,0 0-16,-22 1 0,22-1 15,0 22-15,0-22 0,0 0 0,0 1 16,-21-1-16,21 0 0,0 1 0,-21-1 15,21-21-15,0 21 0,0-20 16,0-1-16,0 0 0,0 0 0,0 0 16,0-42 15,0 0-31,0 0 16</inkml:trace>
  <inkml:trace contextRef="#ctx0" brushRef="#br0" timeOffset="30156.46">4403 4085 0,'0'0'16,"-22"-42"-16,1 21 0,0 0 0,21-1 15,0 1-15,-21 0 0,21 0 0,0 0 16,0 0-16,0-1 16,21 22-16,0-21 0,0 21 15,22 0-15,-1-21 0,0 21 0,22 0 16,-1 0-16,1 0 0,-1 0 15,1 0-15,-1 0 0,-20 21 0,20 0 16,-20 1-16,20 20 0,-42 0 0,22 1 16,-22-1-16,0 0 0,-21 64 15,0-42-15,-42-22 0,20 0 16,-20 22-16,0-22 0,-22-21 16,22 22-16,-22-1 0,1-21 0,-1 21 15,1-20-15,-1-1 0,1 0 0,21-21 16,-1 21-16,1 0 15,21-21-15,0 0 0,-1 0 0,1 0 0,21-21 32,21 21-17,1-21-15,-1 21 0,0-21 0,21 21 16,-21-21-16,22 21 0,-1-22 16,0 22-16,1-21 0</inkml:trace>
  <inkml:trace contextRef="#ctx0" brushRef="#br0" timeOffset="30592.22">5270 4424 0,'-21'-21'0,"21"0"15,0-1-15,0 1 16,0 0-16,0 0 15,21 21-15,1-21 0,-1 21 0,0-21 16,0 21-16,0 0 16,0 0-16,22 0 0,-22 0 0,0 0 15,0 21-15,0 0 0,1 0 0,-1 0 16,-21 0-16,21 1 16,-21 20-16,21-21 0,-21 0 0,0 22 15,0-22-15,0 0 0,0 0 0,0 0 16,-21 0-16,0 1 0,-22-1 15,22 0-15,0-21 16,0 0-16,21-21 31,0 0-31,0-1 0,0 1 16,0 0-16,21 0 0,0 0 16,0 0-16,1-1 0,-1 1 0,0 0 15,0 0-15,0 0 0,22 0 16,-22-1-16,21 1 0,-21 0 0,22 0 15,-22 0-15,21 21 0,-21-21 0,0-1 16,1 22-16</inkml:trace>
  <inkml:trace contextRef="#ctx0" brushRef="#br0" timeOffset="30768.37">6011 4233 0,'-42'0'15,"84"0"-15,-21 22 0,-21-1 0,0 0 16,0 0-16,0 0 0,-21 22 16,21-22-16,-21 0 0,0 42 15,0-41-15,21-1 0,0 0 0,0 0 16,-21 0-16,21 0 15,0 1-15,0-1 16,0-42 15,21-1-31,-21 1 16,0 0-16,21 0 0</inkml:trace>
  <inkml:trace contextRef="#ctx0" brushRef="#br0" timeOffset="30940.16">6117 4064 0,'0'-21'0,"0"42"0,-21-63 0,0 42 0,0-21 16,-1 21-16,1 0 15,0 0 1,21 21 0,21-21-1,-21 21-15,21-21 0,1 21 16,-1-21-16,-21 21 0,21 0 0</inkml:trace>
  <inkml:trace contextRef="#ctx0" brushRef="#br0" timeOffset="31220.37">6308 4170 0,'0'0'0,"-22"0"0,1 0 15,21 21 16,0 0-31,0 0 16,21 1-16,-21-1 0,0 0 16,22 21-16,-22-21 0,21 1 15,-21-1-15,21 0 0,-21 0 0,0 21 16,0-20-16,0-1 16,0 0-16,0 0 0,0 0 15,21-21 1,0 0-1,-21-21-15,21 0 0,1 0 16,-1 21-16,0-21 0</inkml:trace>
  <inkml:trace contextRef="#ctx0" brushRef="#br0" timeOffset="31445.31">6773 4085 0,'0'0'0,"-21"21"31,0 1-31,0-1 0,0 0 0,-1 0 16,1 21-16,-21 22 0,21-43 16,0 21-16,-22-20 0,22 20 15,0-21-15,0 21 16,0-20-16,21-1 0,-22 0 0,22 0 16,0 0-16,0 0 0,22-21 31,-1 0-31,0 0 0,21-21 15</inkml:trace>
  <inkml:trace contextRef="#ctx0" brushRef="#br0" timeOffset="31824.54">6943 4297 0,'0'0'0,"0"21"31,21-21 1,0 0-32,0 0 15,0 0-15,0 0 0,1-21 0,-1 0 16,0 21-16,0-21 0,21-1 16,-20 1-16,-22 0 0,0 0 15,0 0-15,-22 21 16,1 0-1,0 0-15,0 21 0,-21 0 16,20 0-16,1 0 0,0 1 0,-21 20 16,21-21-16,21 0 0,-22 22 15,22-22-15,-21 0 0,21 0 0,0 21 16,0-20-16,0-1 16,21-21-1,1 21-15,-1-21 0,0 0 0,21 0 16,-21 0-16,1 0 0,20 0 0,-21 0 15,21 0-15</inkml:trace>
  <inkml:trace contextRef="#ctx0" brushRef="#br0" timeOffset="32204.41">7451 4255 0,'0'-22'0,"0"44"0,0-65 0,-22 22 0,22 0 15,0 0-15,0 0 16,0-1-16,0 1 15,22 21-15,-1 0 0,0-21 0,0 21 16,0 0-16,0 0 0,1 0 16,-1 0-16,21 21 0,-21 0 0,22 22 15,-22-22-15,0 0 0,0 21 16,-21-20-16,0 20 0,0-21 16,0 0-16,0 22 0,0-22 0,-21 21 15,0 0-15,0-42 16,-1 22-16,1-1 0,0 0 0,0-21 15,0 0-15,0 0 0,21-21 47,0 0-47,21-1 0,0 1 16,0 0-16,0 0 0,0-21 16,1 20-16,20-20 0,-21 0 0,0 21 15,0-22-15,22 22 0,-1-42 16,-21 41-16,22 1 15,-22 0-15,0 21 0</inkml:trace>
  <inkml:trace contextRef="#ctx0" brushRef="#br0" timeOffset="32820.78">9165 4085 0,'0'0'0,"0"-21"0,21 0 15,-21 0-15,21 0 16,-21-22-16,0 22 16,-21 21-1,0 0 1,0 0-16,0 0 0,0 0 0,-22 21 16,22 0-16,-21 22 0,-1-22 15,1 21-15,21 1 0,-21-1 0,20 0 16,1 1-16,0-22 0,0 21 0,21 0 15,0 1-15,0-1 16,0 0-16,21-20 0,21 20 16,-20-42-16,-1 21 0,21 0 15,-21-21-15,22 0 0,-22 0 0,21 0 16,-21 0-16,0 0 0,22 0 16,-22 0-16,21 0 0,-21-21 0,1 0 15,20 21-15,-21-21 0,21 0 16,22-22-16,-22 22 0,1 0 15</inkml:trace>
  <inkml:trace contextRef="#ctx0" brushRef="#br0" timeOffset="33071.69">10118 4149 0,'21'0'47,"0"0"-32,0 0-15,0 0 0,0 0 16,22 0-16,-22 0 0,0 0 0,21 0 16,-20 0-16,-1 0 0,0 0 0</inkml:trace>
  <inkml:trace contextRef="#ctx0" brushRef="#br0" timeOffset="33247.42">10075 4255 0,'-21'0'0,"42"0"0,-42 21 16,21 0-1,21-21 1,0 0-1,1 0-15,-1 0 0,0 0 0,0 0 16,0 0-16,0 0 0,1-21 16,-1 21-16,0 0 0,0 0 0,0-21 15,0 21-15</inkml:trace>
  <inkml:trace contextRef="#ctx0" brushRef="#br0" timeOffset="33968.22">10922 4064 0,'0'-21'16,"0"0"-16,21 21 16,0-21-16,0-1 0,1 1 15,-1 21-15,21-21 0,-21 0 0,22 21 16,-22-21-16,21 21 0,0 0 15,-20 0-15,20 0 0,-21 0 0,0 0 16,0 0-16,1 0 0,-1 21 16,-21 0-16,0 0 0,0 0 15,0 22-15,0-22 0,0 21 0,0 1 16,0-22-16,0 21 0,0 0 0,0 1 16,0-22-16,-21 21 0,21-21 15,-22 1-15,22-1 0,-21 0 0,21 0 16,-21-21-16,21 21 0,-21-21 15,0 0 1,21-21-16,0 0 0,0 0 16,0 0-16,0-1 0,0 1 15,0-21-15,21 21 0,0-22 16,0 1-16,0 0 0,22-1 16,-22 1-16,0 0 0,21 21 0,1-22 15,-1 22-15,0 0 0,1 0 16,-1 0-16,0 21 0,1 0 0,-1 0 15,0 0-15,1 0 0,-22 21 16,21 0-16,-21 0 0,22 21 0,-43-20 16,21 20-16,-21 0 0,0-21 0,0 22 15,0-1-15,0-21 0,-21 22 16,21-22-16,-21 0 0,21 21 16,-22-21-16,1-21 0,21 22 0,0-1 15,-21 0-15,0-21 16,42-21-1,0 21 1,0-21-16</inkml:trace>
  <inkml:trace contextRef="#ctx0" brushRef="#br0" timeOffset="34371.32">12213 4149 0,'0'-21'47,"21"21"-47,0 0 16,1-22-16,-1 22 0,0-21 15,21 0-15,-21 21 0,1-21 0,-1 0 16,21 0-16,-21-1 0,-21 1 16,21 0-16,1 0 0,-22 0 15,0 0-15,0-1 0,-22 22 16,1 0-1,0 0-15,0 0 0,0 0 0,0 22 16,-1-22-16,-20 21 0,21 21 0,0-21 16,0 0-16,-1 22 15,1-1-15,0 0 0,0-20 0,21 20 16,-21-21-16,21 21 0,0-20 0,0 20 16,0-21-16,0 0 0,0 0 15,0 1-15,0-1 0,21 0 0,0-21 16,0 21-16,22-21 0,-22 0 0,0 0 15,21 0-15,-21 0 0,22 0 16,-1 0-16,-21 0 0,22 0 0,-1-21 16,0 0-16,-21 21 0,22-21 15</inkml:trace>
  <inkml:trace contextRef="#ctx0" brushRef="#br0" timeOffset="34612.19">13102 3937 0,'0'0'0,"0"-21"15,0 0 1,-21 42 15,0 0-31,0 0 0,21 0 16,-22 1-16,1 20 0,0-21 0,0 21 16,0-20-16,0 20 0,-1 0 0,1-21 15,0 22-15,0-22 0,21 0 16,-21 0-16,0 0 0,-1 1 0,22-1 15,0 0-15,0 0 16,22-21 0,-1 0-16</inkml:trace>
  <inkml:trace contextRef="#ctx0" brushRef="#br0" timeOffset="34844.22">13293 4191 0,'0'0'0,"-22"0"47,1 21-32,-21 0-15,21-21 0,0 22 0,-22-1 16,22 0-16,-21 0 0,-1 0 0,22 0 0,-21-21 16,0 22-16,20-1 15,1 0-15,0-21 0,0 21 0,42-21 47,0-21-47,0 21 0</inkml:trace>
  <inkml:trace contextRef="#ctx0" brushRef="#br0" timeOffset="35064.4">13250 4191 0,'0'-21'0,"0"42"0,21-42 0,1 0 15,-1 21 16,0 21-15,-21 0-16,21 0 0,-21 0 16,0 22-16,21-22 0,0 0 0,-21 0 15,22 0-15,-22 1 0,21-1 16,0 0-16,-21 0 0,21-21 16,0 21-16,0-21 0,1 0 15,-1 0-15,0-21 16,0 0-16</inkml:trace>
  <inkml:trace contextRef="#ctx0" brushRef="#br0" timeOffset="35303.66">13758 3916 0,'0'0'0,"0"-21"0,0 0 16,0-1-16,0 1 0,0 42 31,-21 1-16,0 20-15,21-21 0,-21 21 0,21-20 16,-21 20-16,-1 0 0,1 1 16,0-1-16,21-21 0,-21 21 0,0 1 15,21-22-15,0 21 0,-21-21 16,21 1-16,-22-1 0,22 0 16,0 0-16,22-21 31</inkml:trace>
  <inkml:trace contextRef="#ctx0" brushRef="#br0" timeOffset="35952.29">15155 3662 0,'0'0'0,"21"0"0,1-21 15,-1 0-15,0 21 0,0-22 16,0 1-16,-21 0 0,21 0 16,-21 0-16,0 0 15,0-1-15,0 1 16,-21 21-16,0 0 16,0 0-16,-21 0 0,20 0 0,-20 21 15,0 1-15,-1-1 0,1 0 16,0 21-16,-1 1 0,1-22 0,0 21 15,21 22-15,-22-22 0,1 21 16,21-20-16,-22 20 0,22 1 0,0-22 16,21 22-16,0-22 0,0 0 0,0 1 15,0-1-15,0 0 0,0-21 16,21 1-16,0-1 0,22 0 16,-22 0-16,21-21 0,1 0 15,20 0-15,-21 0 0,22 0 0,-1 0 16,1-21-16,-1 21 0,1-21 0,63-43 15,-64 43-15</inkml:trace>
  <inkml:trace contextRef="#ctx0" brushRef="#br0" timeOffset="36480.99">15981 3450 0,'0'-21'15,"0"42"-15,0-84 0,0 42 0,0-1 0,-21 1 16,-1 21-16,1 0 15,21 21-15,-21 1 0,0-1 0,21 21 16,-21 0-16,0 1 16,-1-1-16,22 22 0,-21-22 0,0 0 15,0 22-15,21-22 0,-21 22 0,0-22 16,-1 0-16,22 22 16,-21-22-16,21 0 0,-21 1 0,21-1 15,0 0-15,-21-20 0,21-1 0,0 0 16,-21 0-16,21 0 15,0-42 1,0 0 0,0 0-16,0-22 0,21 22 0,0-21 15,-21 21-15,21-22 0,0 1 0,-21 0 16,22-1-16,-1 22 16,21-21-16,-21 21 0,0-22 0,22 22 15,20-21-15,-20 42 0,-1 0 16,0-21-16,1 21 0,-22 0 15,21 0-15,0 21 0,-20 0 0,-1 0 16,0 0-16,0 22 0,-21-1 16,0 0-16,0-20 0,0 20 0,0 0 15,0 1-15,-21-1 0,0-21 0,0 21 16,-1-20-16,1-1 0,0 0 16,0 0-16,0 0 0,0-21 0,-1 21 15,1-21-15,21-21 31,21 0-15,1 0-16,-1 0 0,0 0 16,0-1-16</inkml:trace>
  <inkml:trace contextRef="#ctx0" brushRef="#br0" timeOffset="36869.76">16341 3979 0,'0'0'0,"-22"-21"15,22 0-15,0 0 16,0 0-16,22 21 0,-1-21 16,0-1-16,0 22 0,21 0 0,1-21 15,-22 21-15,21 0 0,1 0 16,-1 0-16,-21 0 0,21 0 0,-20 21 16,20-21-16,-21 22 0,0-1 15,0 0-15,-21 21 0,0-21 0,0 22 16,0-22-16,0 21 0,0 1 0,0-22 15,0 21-15,-21-21 0,0 0 16,0 1-16,0-1 0,-22 0 0,22 0 16,0-21-16,0 0 0,0 0 15,21-21 1,0 0 0,0 0-16,0-1 0,21 1 15,-21 0-15,21 0 0,0-21 0,0 20 16,1-20-16,-1 21 0,0-21 0,0 20 15,0 1-15,0 0 0,1 0 16,-1 0-16,0 0 0,0 21 16,0-22-16,0 22 0,1 0 0,-1 0 15</inkml:trace>
  <inkml:trace contextRef="#ctx0" brushRef="#br0" timeOffset="37880.19">17335 3852 0,'-21'0'0,"0"0"16,0 0-16,0 0 0,0 22 0,-1-1 15,-20-21-15,21 21 0,0 21 16,0-21-16,-1 1 0,1-1 0,0 21 16,0-21-16,21 22 0,0-22 0,0 0 15,0 0-15,0 0 0,0 0 16,0 1-16,0-1 0,21-21 0,0 21 15,0-21-15,1 0 0,-1 0 16,0 0-16,0 0 0,21 0 16,-20 0-16,-1 0 0,0 0 0,21-21 15,-21 0-15,1-1 16,-22 1-16,21 0 0,-21-21 0,0 21 16,0-1-16,0-20 0,0 21 0,-21-21 15,-1 20-15,1 1 0,21 0 16,-21 0-16,0 0 0,21 0 15,0-1 1,21 22-16,0-21 16,0 21-16,1 0 0,20 0 0,-21-21 15,21 21-15,1 0 16,-1 0-16,0 0 0,-20 0 0,20 0 16,-21 0-16,21 21 0,-20-21 0,-1 21 15,0 1-15,0 20 0,-21-21 16,0 21-16,0-20 0,0 20 0,0-21 15,0 21-15,0-20 0,0-1 16,-21 0-16,0 0 0,21 0 0,0 0 16,-21 1-16,-1-22 0,22 21 15,-21-21 1,0 0-16,21-21 16,0-1-1,0 1-15,0 0 0,0 0 16,0 0-16,0-22 0,21 22 0,0 0 15,-21-21-15,22 21 0,-1-22 16,0 22-16,0 0 0,0 0 0,0 0 16,22-1-16,-22 22 0,0-21 15,0 21-15,0 0 0,1 0 0,-1 0 16,0 0-16,0 0 0,-21 21 0,0 1 16,21-22-16,-21 42 0,21-21 15,-21 0-15,0 22 0,0-22 0,0 21 16,0-21-16,0 0 0,0 22 0,0-22 15,0 0-15,0 0 0,-21 0 16,0 1-16,0-1 16,0-21-1,0 0 1,21-21 0,0-1-16,0 1 0,0 0 15,0 0-15,21-21 0,0 20 0,-21 1 16,21-21-16,0 21 0,0-22 15,1 22-15,-1 0 0,21-21 0,-21 21 16,22-1-16,-22 1 0,21 21 0,-21 0 16,22-21-16,-22 21 0,0 0 15,0 0-15,0 21 0,-21 0 0,0 1 16,21-1-16,-21 0 0,0 0 16,0 0-16,0 22 0,0-22 15,-21 0-15,0 21 0,21-21 0,-21 1 16,0-1-16,21 0 0,-21 0 15,-1-21-15,22 21 16,-21-21-16,21-21 31,21 21-31,1-21 0,-1 0 0</inkml:trace>
  <inkml:trace contextRef="#ctx0" brushRef="#br0" timeOffset="38224.99">18627 4022 0,'21'0'32,"0"0"-32,0 0 15,0 0-15,0 0 0,1 0 0,-1 0 16,0-21-16,21-1 0,-21 22 16,1-21-16,-1 0 0,0 21 0,0-21 15,-21 0-15,21 0 16,-21-1-16,0 1 0,0 0 15,0 0-15,-21 21 16,0 0-16,0 0 0,-22 0 0,22 0 16,0 21-16,-21 0 0,21 0 15,-1 1-15,-20-1 0,21 21 16,0-21-16,21 22 0,-21-22 0,21 21 16,0-21-16,0 0 0,0 1 0,0-1 15,0 0-15,21-21 0,0 21 16,0-21-16,21 0 0,-20 0 15,-1 0-15,21-21 0,-21 0 16,22 21-16,-22-21 0,21-1 0</inkml:trace>
  <inkml:trace contextRef="#ctx0" brushRef="#br0" timeOffset="38731.69">19346 3535 0,'0'-21'0,"0"0"0,0-1 0,0 1 16,0 0-16,0 42 31,0 0-16,0 22-15,0-22 16,-21 0-16,21 21 0,-21 1 0,0-1 16,21 0-16,-21 1 0,-1-1 15,1 0-15,21 1 0,-21-1 0,0 0 16,0 22-16,21-43 0,0 21 16,0 1-16,0-22 0,-21 0 0,21 0 15,0 0-15,0 1 0,21-22 16,0 0-1,0 0-15,-21-22 0,21 1 16,-21 0-16,0 0 0,0-21 16,0 20-16</inkml:trace>
  <inkml:trace contextRef="#ctx0" brushRef="#br0" timeOffset="39113.49">19219 3768 0,'0'0'0,"0"-43"0,0 1 0,0 21 0,0-21 15,0-1-15,0 22 0,0-21 16,0 21-16,0-1 0,0 1 0,0 0 15,0 0-15,0 0 0,21 21 16,1-21-16,20-1 0,-21 22 0,21 0 16,1 0-16,20 0 0,-20 0 15,20 0-15,-21 0 0,22 22 0,-1-22 16,1 42-16,-1-21 0,-20 0 0,-1 22 16,0-22-16,1 21 0,-22 0 15,0 1-15,0-1 0,-21-21 16,0 22-16,0-1 0,0 0 15,-21 1-15,0-1 0,-21 0 0,-1 1 16,1-1-16,0-21 0,-22 21 0,22-20 16,-22-1-16,1 0 0,-1 0 15,22 0-15,0 0 0,-22-21 0,22 0 16,21 22-16,-22-22 0,22 0 16,-21 0-16,21 0 0,-1 0 0,1 0 15,21-22-15,0 1 16,0 0-1,21 21-15,1-21 0,20 21 16,-21-21-16,21 0 0,1 21 16,-1-22-16,0 22 0</inkml:trace>
  <inkml:trace contextRef="#ctx0" brushRef="#br0" timeOffset="39532.25">20129 3937 0,'0'0'16,"0"-21"-16,0 0 0,0 0 16,0-1-16,22 22 0,-1-21 15,0 0-15,0 21 16,0-21-16,0 21 0,1 0 16,-1 0-16,0 0 0,0 0 0,0 0 15,0 0-15,1 0 0,-1 21 16,0-21-16,21 21 0,-21 0 0,1 22 15,-1 20-15,-21-42 0,21 22 16,-21-22-16,0 21 0,0-21 16,0 22-16,0-22 0,-21 0 0,0 0 15,-1 0-15,1-21 0,21 22 16,-21-22-16,0 0 0,0 0 16,21-22-1,0 1 1,0 0-16,0 0 0,0 0 0,0 0 15,21-1-15,-21 1 0,21-21 16,0 21-16,0 0 0,1-1 0,-1 1 16,0 0-16,21 0 0,-21 0 0,22 21 15,-22-21-15,21-1 0,-21 22 16,22-21-16,-22 21 0,21 0 0,-21-21 16,1 21-16,20 0 0</inkml:trace>
  <inkml:trace contextRef="#ctx0" brushRef="#br0" timeOffset="39720.14">21082 3789 0,'0'0'0,"0"21"16,0 0-16,0 0 16,-21 1-16,0-1 0,-1 0 15,22 0-15,0 21 0,-21-20 0,21-1 16,-21 21-16,21-21 0,0 0 0,-21 1 16,21-1-16,0 0 15,0 0-15,21-21 31,0-21-31,0 21 0,-21-21 16,22 0-16,-1-1 0</inkml:trace>
  <inkml:trace contextRef="#ctx0" brushRef="#br0" timeOffset="40035.96">21124 3577 0,'0'0'0,"-21"-21"0,0 21 16,0-21-16,0 21 0,-1 0 15,1 0-15,21 21 32,0 0-32,21 0 15,1-21-15,-1 0 16,0 0-16,0 0 0,0 0 16,0 0-16,1 0 0,-1 0 15,-21-21-15,0 0 16,0 0-16,0 0 15,-21 21-15,-1 0 16,1 0-16,0 0 0,0 0 16,0 0-16,0 0 0,-1 0 15,22 21-15,0 0 0,-21 0 0,21 0 16,0 1-16,0-1 0,0 0 0,0 0 16,21 0-16</inkml:trace>
  <inkml:trace contextRef="#ctx0" brushRef="#br0" timeOffset="40332.79">21399 3789 0,'0'-21'31,"0"42"-15,0 0-1,22 0-15,-22 0 0,0 1 16,0-1-16,0 0 0,21 21 0,-21-21 16,0 1-16,21 20 15,-21-21-15,0 21 0,0-20 0,0-1 16,0 0-16,0 0 0,0 0 16,0 0-16,21-21 31,-21-21-31,21 0 15,0 21-15,-21-21 0,22 0 0</inkml:trace>
  <inkml:trace contextRef="#ctx0" brushRef="#br0" timeOffset="40560.66">21886 3789 0,'0'0'0,"0"-21"0,0 0 16,0-1-16,-21 22 31,0 22-31,0-22 15,0 21-15,-1 0 0,1 0 0,0 21 16,0-20-16,-21-1 0,20 21 16,1-21-16,0 0 0,-21 22 0,21-22 15,21 0-15,-22 0 0,22 0 16,0 1-16,-21-22 0,21 21 0,21-21 31,1 0-31,-1 0 0,0 0 0,0 0 16,21-21-16</inkml:trace>
  <inkml:trace contextRef="#ctx0" brushRef="#br0" timeOffset="40944.44">21929 3895 0,'0'0'0,"21"0"15,0 0 1,0 0-16,0 0 15,0 0 1,1 0-16,-1 0 0,0-21 16,0 21-16,0 0 0,-21-22 15,21 1-15,-21 0 32,-21 21-32,0 0 15,-21 0-15,21 0 0,-1 0 16,1 21-16,0 0 0,0-21 15,0 22-15,0-1 0,-1 0 0,1 0 16,0 0-16,21 22 0,0-22 16,0 0-16,0 0 0,0 0 0,0 0 15,0 1-15,0-1 16,0 0-16,21 0 0,0-21 0,1 0 16,-1 0-16,0 0 0,0 0 0,21 0 15,-20 0-15,-1 0 16,0 0-16,0-21 0,0 21 0,0-21 15</inkml:trace>
  <inkml:trace contextRef="#ctx0" brushRef="#br0" timeOffset="41360.72">22331 3895 0,'0'-21'0,"0"42"0,0-64 16,0 22-1,0 0 1,21 0-16,0 21 0,0-21 15,0 21-15,1 0 16,20 0-16,-21 0 0,0 0 0,22 0 16,-22 0-16,0 0 0,0 0 15,0 0-15,0 21 0,1 0 0,-22 0 16,0 0-16,0 1 0,0 20 0,0-21 16,0 21-16,0 1 0,0-22 15,0 21-15,-22-21 0,1 22 0,21-22 16,-21 0-16,0 0 0,0 0 15,0 1-15,-1-22 16,1 0 0,21-22-1,0 1-15,0 0 16,0 0-16,21 0 0,1 0 16,-22-1-16,21-20 0,0 21 0,0-21 15,0 20-15,0 1 0,1 0 16,-1 0-16,0 0 0,0 0 0,0-1 15,0 22-15,1 0 16,-22-21-16,21 21 0,0 0 16,0 0-16</inkml:trace>
  <inkml:trace contextRef="#ctx0" brushRef="#br0" timeOffset="41692.37">23389 3535 0,'0'0'0,"0"-21"0,-21 21 31,0 0-31,21 21 16,-21 0-16,-1 0 0,22 0 15,-21 22-15,0-22 0,21 21 0,-21-21 16,21 22-16,-21-22 16,21 21-16,-21 1 0,21-22 0,0 21 15,0-21-15,0 22 0,0-22 16,0 21-16,21-21 0,0 0 16,-21 1-16,21-1 0,21 0 0,-20-21 15,-1 0-15,0 0 0,0 0 16,0 0-16,0 0 0,1 0 0</inkml:trace>
  <inkml:trace contextRef="#ctx0" brushRef="#br0" timeOffset="42051.51">24024 3535 0,'42'-21'32,"-20"21"-32,-1 0 0,0 0 0,0 0 15,0 21-15,0 0 0,1 0 0,-1 0 16,0 1-16,0-1 0,0 0 16,-21 0-16,21 21 0,-21-20 15,0 20-15,0-21 0,0 21 16,0-20-16,-21 20 0,0 0 0,21-21 15,-21 22-15,0-22 0,0 21 16,-1-21-16,-20 1 0,21-1 0,0 0 16,0 0-16,-1-21 0,1 0 0,0 21 15,0-21-15,21-21 47,21 0-47,0 21 0</inkml:trace>
  <inkml:trace contextRef="#ctx0" brushRef="#br0" timeOffset="42420.25">24723 3768 0,'21'0'0,"-64"0"0,65 0 0,-65 0 0,22 0 15,0 0 1,42 0 15,0 0-15,0 0-16,1 0 16,-1 0-16,-21-21 15,0-1-15,0 1 16,-21 21 15,-1 0-15,1 0-16,21 21 15,-21 1 1,21-1 0,0 0-16,21-21 0,-21 21 15,21-21-15</inkml:trace>
  <inkml:trace contextRef="#ctx0" brushRef="#br0" timeOffset="42981.05">24701 4170 0,'0'-21'47,"0"0"-16,0 42 0,0 0-15,0 0-1,0 0 1,-21-21-16,0 0 16,0 0 15,21-21-15,0 0-1,0 0 1,0 0-16,21 21 0,0 0 15,0 0-15,1-22 0,-1 22 16,0 0-16,0 0 0,0 22 16,0-22-16,1 21 0,-1 0 15,-21 0-15,0 0 0,0 22 0,0-22 16,0 21-16,0-21 0,0 22 16,-21-22-16,-22 42 15,1-42-15,21 1 0,-22-1 0,1 0 16,21 0-16,-21 0 0,-1 0 15,22-21-15,-21 22 0,21-22 0,-1 0 16,1 0-16,0 0 0,-21 0 16,21 0-16</inkml:trace>
  <inkml:trace contextRef="#ctx0" brushRef="#br0" timeOffset="43595.97">24701 3725 0,'-21'0'15,"0"0"-15,21 22 32,0-1-1,21-21-16,0 0-15,1 0 16,-1 0-16,0 0 16,-21-21-1,0-1 1,-21 22 15,0 0-31,-1 0 16,22 22-1,-21-1-15,21 0 16</inkml:trace>
  <inkml:trace contextRef="#ctx0" brushRef="#br0" timeOffset="44251.46">24744 4128 0,'0'0'0,"-21"0"15,-1 0 1,1 0-16,0 0 15,0 0 1,0 21 0,21 0-1,-21-21-15,21 21 0,0 0 32,21-21-32,0 0 0,0 0 15,0 0-15,0 0 0,1 0 16,-1 0-1,0-21-15,-21 0 16,0 0-16,0 0 16,0-1-1,-21 22 1,0 0-16,-1 0 16,1 0-16,21 22 0,0-1 15,0 0 1,0 0-16,21-21 47</inkml:trace>
  <inkml:trace contextRef="#ctx0" brushRef="#br0" timeOffset="52319.81">868 5842 0,'0'0'0,"21"-21"16,0 0 0,0 0-16,-21-1 15,0 1-15,21 21 0,-21-21 16,0 0-16,22 21 0,-22-21 15,0 0-15,-22 21 16,1 0 0,0 0-16,-21 0 0,21 0 0,-22 0 15,1 0-15,0 21 0,-1 0 16,1 0-16,-22 21 0,22-20 0,0 20 16,-22 0-16,22 1 0,0-1 15,-1 0-15,1 1 0,21-1 16,0 0-16,-1-21 0,22 22 15,0-1-15,0 0 0,0-20 16,22 20-16,-1-21 0,0 21 0,21-20 16,1-1-16,-1 0 0,43 0 15,-43-21-15,21 0 16,-20 0-16,-1 0 0,0 0 0,-20 0 16,20-21-16,0 21 0,-21-21 15,22 0-15,-1-1 0,-21-20 0,22 21 16,-22 0-16,21-22 0</inkml:trace>
  <inkml:trace contextRef="#ctx0" brushRef="#br0" timeOffset="52851.45">1482 5525 0,'0'0'0,"-22"0"16,1 0-1,0 0-15,0 0 0,21 21 0,-42 21 16,20 0-16,22 1 0,0-1 16,-21 0-16,21 1 0,-21 20 15,21-20-15,-21-1 0,21 0 0,0 22 16,0-22-16,-21-21 0,21 22 16,-21-1-16,21-21 0,0 21 0,0-20 15,0-1-15,0 0 0,0 0 16,0 0-16,-22-21 31,22-21-31,0 0 16,0 0-16,0 0 15,0-1-15,0 1 0,0 0 16,0-21-16,22 21 0,-1-1 0,21-20 16,-21 21-16,22 0 0,-1-22 15,0 22-15,1 0 0,-1 21 16,0-21-16,1 21 0,-1 0 0,-21 0 15,21 0-15,1 21 0,-22-21 16,0 21-16,0 0 0,0 22 16,-21-22-16,0 0 0,0 0 0,0 22 0,-21-22 15,0 0-15,0 0 16,0 21-16,0-20 0,-1-1 0,1 0 16,0 0-16,0-21 0,0 21 15,0-21-15,21-21 31,0 0-31,21 0 16,21 0-16,-21-1 0,0 1 16</inkml:trace>
  <inkml:trace contextRef="#ctx0" brushRef="#br0" timeOffset="53244.74">2095 5969 0,'0'0'0,"-21"-63"32,21 41-17,0 1 1,21 21-16,1 0 0,-1 0 16,0 0-16,21 0 0,-21 21 0,1 1 15,20-1-15,-21 0 0,0 0 16,22 0-16,-22 0 0,-21 1 0,21 20 15,-21 0-15,0-21 16,0 1-16,-21-1 0,0 0 16,-1-21-16,1 21 0,0 0 0,0-21 15,0 0-15,0 21 0,21-42 32,0 0-32,0 0 15,0 0-15,0 0 0,21-1 16,0 1-16,0 0 0,0 0 15,-21 0-15,21 0 0,1-1 0,-1 1 16,21 21-16,-21-21 0,0 0 16,1 0-16,-1 21 0,42-21 15</inkml:trace>
  <inkml:trace contextRef="#ctx0" brushRef="#br0" timeOffset="53648.44">2963 5842 0,'0'0'0,"-21"0"0,0 21 0,0 0 0,0 1 16,21-1-16,-22 0 0,1 0 15,0 21-15,0-20 0,0-1 0,0 21 16,21-21-16,-22 0 0,1 1 16,21-1-16,0 0 0,0 0 0,0 0 15,0 0-15,0 1 0,21-22 16,1 0-16,41 21 15,-42-21-15,22 0 0,-22 0 0,21 0 16,0-21-16,-20-1 0,20 1 16,-21 21-16,21-21 0,-20 0 0,-1 0 15,0 0-15,-21-1 0,0-20 16,0 21-16,0 0 0,0 0 0,0-22 16,0 22-16,-42 0 0,20 0 15,1 0-15,0 21 0,-21 0 0,21 0 16,-22 0-16,22 0 0,-21 0 0,-1 0 15,22 21-15,-21 0 0,21 0 16,0 0-16,-1 0 0,22 1 16,0-1-16,0 0 0,0 0 15,0 0-15,22-21 0,-1 0 16,0 0-16,21 21 0,1-21 16</inkml:trace>
  <inkml:trace contextRef="#ctx0" brushRef="#br0" timeOffset="54364.07">3556 5927 0,'-64'-21'32,"43"21"-32,0 21 15,21 0-15,-21 0 0,21 0 16,0 0-16,0 1 0,0-1 15,0 0-15,0 0 0,0 0 0,0 0 16,0 1-16,0-1 0,0 0 16,0 0-16,0 0 0,-21-21 47,21-21-32,0 0 1,0 0-16,0 0 0,0-1 0,0 1 15,0 0-15,0-21 0,21 21 16,-21-22-16,21 22 0,0 0 0,22 0 16,-22-22-16,21 22 0,-21 21 15,22-21-15,-1 0 0,-21 21 0,21 0 16,-20 0-16,20 0 0,-21 21 0,0 0 16,22 0-16,-22 1 0,0-1 15,-21 21-15,21-21 0,-21 0 16,0 1-16,0-1 0,0 21 0,0-21 15,0 0-15,-21 1 0,21-1 0,-21-21 16,0 21-16,-1 0 0,1-21 31,0 0-31,21-21 16,0 0 0,0 0-16,21-1 0,0 1 15,-21 0-15,22-21 0,-1 21 0,0-22 16,0 22-16,21-21 0,-20 21 15,-1-1-15,21 1 0,-21 0 0,0 21 16,22 0-16,-22 0 0,21 0 16,-21 0-16,1 0 0,-1 21 0,0 0 15,0 1-15,-21 20 0,0-21 16,0 0-16,0 0 0,0 1 16,0-1-16,0 21 0,0-21 0,-21-21 15,0 21-15,0 1 0,-1-1 16,1 0-16,0-21 15,21-21 17,21 21-32</inkml:trace>
  <inkml:trace contextRef="#ctx0" brushRef="#br0" timeOffset="54720.45">4530 5990 0,'21'0'47,"0"0"-47,0 0 16,21 0-16,-20-21 0,-1 21 0,0-21 16,0 0-16,21 21 0,-20-21 15,-1 21-15,0-22 0,0 1 0,-21 0 31,-21 21-31,0 0 0,-22 0 16,22 0-16,-21 0 0,0 21 16,20 0-16,-20 1 0,0 20 15,21-21-15,-22 0 0,22 0 0,0 22 16,21-22-16,0 0 0,0 0 16,0 0-16,0 1 0,0-1 0,21 0 15,0-21-15,0 0 0,22 0 16,-22 0-16,21 0 0,1 0 15,-22 0-15,21 0 0,0-21 0,-20 0 16,20 21-16,0-22 0</inkml:trace>
  <inkml:trace contextRef="#ctx0" brushRef="#br0" timeOffset="55023.43">5376 5461 0,'-21'0'16,"0"0"-16,21 21 15,-21 22-15,21-22 16,-21 21-16,21 0 0,0 22 0,0-22 16,-22 1-16,1 20 0,21-21 0,-21 1 15,0-1-15,21 0 16,0 1-16,0-22 0,-21 0 0,21 21 15,0-20-15,0-1 0,0 0 16,21-21 15,-21-21-31,21 0 16,-21-1-16,21 1 0</inkml:trace>
  <inkml:trace contextRef="#ctx0" brushRef="#br0" timeOffset="55357.44">5270 5567 0,'0'0'0,"-21"-85"16,21 64-1,0 0-15,0 0 0,21 21 16,22-21-16,-22 21 16,21 0-16,1 0 0,-1 0 0,21 0 15,-20 0-15,20 0 16,-20 21-16,-1 0 0,21 0 0,-41 0 15,20 22-15,-21-1 0,21 0 0,-20 1 16,-22 20-16,0-21 0,0 1 16,0 20-16,0-20 0,-22-1 0,-41 21 15,21-20-15,-22-22 0,22 21 16,-1-21-16,1 1 0,-21-1 16,20 0-16,1-21 0,0 21 0,20-21 15,-20 0-15,21 0 0,0 0 16,0 0-16,21-21 15,0 0 1,21 0-16,0-1 0,0 1 16,0 0-16</inkml:trace>
  <inkml:trace contextRef="#ctx0" brushRef="#br0" timeOffset="55820.4">5990 5884 0,'0'0'0,"-21"-21"0,21 0 16,0 0-16,0 0 16,21 0-16,0-1 15,0 1-15,1 21 0,-1-21 16,0 21-16,0 0 0,0-21 0,0 21 15,1 0-15,-1 0 0,0 0 0,0 21 16,0 0-16,0-21 16,1 21-16,-1 1 0,0 20 0,0-21 15,-21 0-15,0 22 0,0-22 16,0 21-16,0-21 0,0 0 0,0 1 16,0-1-16,-42 21 0,21-21 15,21 0-15,-22-21 0,1 0 16,0 0-16,21-21 31,0 0-31,0 0 16,0 0-16,0 0 0,21-1 15,0 1-15,-21 0 16,22 0-16,-22 0 0,21 0 0,0-1 16,0 22-16,0-21 0,0 0 0,1 0 15,-1 21-15,0-21 0,21 21 16,-21-21-16,22-1 0,-1 22 0,-21-21 15</inkml:trace>
  <inkml:trace contextRef="#ctx0" brushRef="#br0" timeOffset="56032.93">6921 5715 0,'-63'64'32,"42"-43"-32,21 0 0,-21 0 0,-1 21 15,1-20-15,21-1 0,0 0 16,0 0-16,-21 0 0,21 22 15,0-22-15,0 0 0,0 0 16,0 0-16,0 0 16,21-21 15,0-21-31,1 21 0,-1-21 16,-21 0-16,21 0 0</inkml:trace>
  <inkml:trace contextRef="#ctx0" brushRef="#br0" timeOffset="56200.3">6985 5630 0,'0'0'0,"-21"-21"0,0 0 0,-1 0 0,1 0 15,0 21 1,42 0 31,0 0-47,1 0 15,-1 21-15</inkml:trace>
  <inkml:trace contextRef="#ctx0" brushRef="#br0" timeOffset="56484.38">7302 5630 0,'0'22'31,"0"-1"-31,0 0 16,0 0-16,0 0 0,0 0 0,0 1 15,0 41-15,0-42 0,0 22 16,0-22-16,22 0 0,-22 21 16,0-21-16,0 1 0,0-1 0,0 0 15,0 0-15,0 0 16,21-21-1,0 0 1,0-21-16,0 21 16,-21-21-16</inkml:trace>
  <inkml:trace contextRef="#ctx0" brushRef="#br0" timeOffset="56704.54">7641 5715 0,'0'-21'16,"-21"0"-1,0 21-15,0 21 16,-1 0-16,1 0 0,0 0 16,21 1-16,-21 20 0,0-21 15,0 0-15,-1 22 0,1-22 0,21 21 16,-21-21-16,0 0 0,21 1 16,-21-1-16,21 0 0,0 0 0,0 0 15,0 0-15,21-21 16,0 0-16,0 0 15,0 0-15,22 0 0</inkml:trace>
  <inkml:trace contextRef="#ctx0" brushRef="#br0" timeOffset="57083.9">7726 5842 0,'0'0'15,"0"21"1,21-21 0,0 0-16,0 0 15,0 0-15,1 0 0,-1 0 0,0-21 16,0 21-16,0-21 0,0 21 16,1-21-16,20-22 0,-42 22 15,0 0-15,0 0 16,0 0-16,-21 21 15,0 0-15,-1 0 16,1 0-16,-21 21 0,21 0 0,0 0 16,-1 0-16,1 1 0,0 20 15,0-21-15,21 0 0,0 0 0,-21 1 16,21-1-16,0 0 0,0 0 16,0 0-16,0 0 0,0 1 15,0-1-15,21-21 0,0 0 16,0 0-16,0 0 15,43 0-15,-43 0 0,21 0 16</inkml:trace>
  <inkml:trace contextRef="#ctx0" brushRef="#br0" timeOffset="57484.08">8255 5694 0,'0'0'0,"-21"-21"0,21-22 31,0 22-31,0 0 0,0 0 0,0 0 16,21 21-16,0 0 16,21 0-16,-20 0 0,-1 0 15,21 0-15,-21 0 0,0 0 0,22 21 16,-22 0-16,0 0 0,-21 0 16,0 22-16,21-22 0,-21 21 0,0-21 15,0 22-15,0-1 0,0-21 0,0 22 16,-21-22-16,0 0 0,0 0 15,0 0-15,21 0 0,-22 1 0,1-1 16,0-21-16,21 21 0,0-42 47,0 0-47,21-1 0,0 1 0,1 0 16,-22 0-16,21 0 0,0 0 15,0-22-15,0 22 0,0-21 0,22-1 16,-22 22-16,-21-21 0,21 21 15,0 0-15,0-1 0,-21 1 0,22 21 16,-22-21-16,21 21 0,0 0 16</inkml:trace>
  <inkml:trace contextRef="#ctx0" brushRef="#br0" timeOffset="58035.39">9271 5757 0,'0'0'0,"-21"0"15,0 0-15,-1 0 16,44 0 15,-1 0-31,21 0 0,0 0 0,1 0 16,-1 0-16,22 0 0,-1 0 0,1 0 16,-1 0-16,22 22 0,21-22 15,-22 0-15,22 0 0,-21 0 16,-1 0-16,1 0 0,0 0 15,-22 0-15,1 0 0,-22 0 0,0 0 16,1 0-16,-1 0 0,-21 0 0,0 0 16,1 0-16,-22-22 15,0 1 1,-22 21-16,1-21 0,0 21 16,21-21-16,-21 0 0</inkml:trace>
  <inkml:trace contextRef="#ctx0" brushRef="#br0" timeOffset="58456.46">10520 5482 0,'-21'0'0,"-22"0"16,22 21-1,21 1-15,0-1 0,0 0 16,21 0-16,0 0 15,1-21-15,-1 21 0,21 1 0,-21-1 16,0-21-16,22 21 0,-22-21 16,21 21-16,-21-21 0,22 0 15,-22 0-15,21 0 0,-21 21 0,1-21 16,-1 0-16,0 0 0,0 0 16,-42 21 15,0-21-31,0 22 0,-22-22 0,22 21 15,0 0-15,0 0 0,-22-21 0,22 21 16,0 0-16,-21 1 0,21-1 16,-22 0-16,22 0 0,0 0 0,0-21 15,-22 43-15,22-43 0,0 0 16,21 21-16,-21-21 0,0 0 62,0 0-62,-1 0 0</inkml:trace>
  <inkml:trace contextRef="#ctx0" brushRef="#br0" timeOffset="59264.39">3450 6964 0,'0'0'0,"42"-21"31,-42 0-31,22 21 0,-22-22 16,0 1 0,-22 21-16,1 0 15,0-21-15,0 21 0,0 0 16,0 0-16,-22 0 0,22 0 16,0 21-16,-21-21 0,-1 21 0,22 1 15,-21-1-15,-1 0 0,-41 42 16,41-20-16,22-1 0,-21 0 15,21 1-15,-22-1 0,22 0 16,21-20-16,0 20 0,0 0 16,0-21-16,0 1 0,0 20 0,0-21 15,21 0-15,1 0 0,20-21 16,-21 22-16,21-1 0,1-21 0,-1 0 16,22 21-16,-22-21 0,0 0 15,22 0-15,-22 0 0,0 0 0,22 0 16,-22 0-16,1 0 0,-1 0 0,-21-21 15,21 21-15,-20 0 0,-1-21 16,0 21-16,-21-22 16,0 1-16,0 0 15,0 0 1,21 0-16</inkml:trace>
  <inkml:trace contextRef="#ctx0" brushRef="#br0" timeOffset="59972">6773 7239 0,'0'0'0,"-21"0"0,0 0 15,0 0-15,42 0 32,21 0-17,-21 0-15,22 0 0,-1 0 16,22 0-16,-22 0 0,21 0 0,86 0 16,-65 0-16,22 0 15,0 0-15,0 0 0,21 0 0,0 0 16,0 0-16,0 0 0,0 0 0,21 0 15,-21 0-15,0 0 0,21 0 16,-21 0-16,0 0 0,-21 0 0,0 0 16,63 0-16,-84 0 0,-22 0 15,-20 0-15,-1 0 0,-21 0 16,21 0-16,-20 0 16,-22-21-1,0 0 16,-22 21-31,22-21 16,0-1-16</inkml:trace>
  <inkml:trace contextRef="#ctx0" brushRef="#br0" timeOffset="60424.75">9567 6879 0,'-42'-21'32,"21"21"-32,21 21 15,0 0-15,0 1 16,0-1-16,0 0 0,21-21 16,0 21-16,0 0 0,0 0 0,1 1 15,-1-22-15,21 21 0,-21-21 0,22 21 16,-1-21-16,0 21 0,-21-21 15,22 0-15,-1 0 0,0 0 0,-20 0 16,20 21-16,-21-21 0,0 0 0,0 0 16,1 0-16,-44 0 31,1 0-15,-21 0-16,21 0 0,0 21 15,-22-21-15,1 22 0,21-1 0,-22 0 16,1 0-16,21 0 0,-21 0 0,-1 22 15,22-22-15,-21 0 0,21 0 16,-22 0-16,22 1 0,0-1 0,0 0 16,21 0-16,-21 0 0,-1-21 15,22 21-15,-21-21 32</inkml:trace>
  <inkml:trace contextRef="#ctx0" brushRef="#br0" timeOffset="61124.62">3387 8424 0,'-43'0'0,"86"0"0,-107 0 0,43 0 15,0 0-15,0 0 0,-1 0 16,44 0 15,-1 0-31,0 0 0,21 0 16,1 22-16,-1-22 0,0 0 16,1 0-16,20 0 0,-21 0 0,1 0 15,-1 0-15,22 0 0,-22 0 16,0 0-16,-21 0 0,22 0 0,-22 0 15,0 0-15,0 0 0,0 0 16,-42 21 15</inkml:trace>
  <inkml:trace contextRef="#ctx0" brushRef="#br0" timeOffset="61451.58">3217 8742 0,'0'0'0,"0"21"0,21-21 31,1 0-31,-1 0 0,0 0 0,0 0 15,0 0-15,0 0 0,1 0 16,20 0-16,0 0 0,-21 0 0,22 0 16,-22 0-16,21 0 0,-21 0 0,22-21 15,-22 21-15,0 0 0,21 0 16,-20 0-16,-1-21 0,21 21 0,-21 0 16,0 0-16,1 0 0,-22-21 15,21 21-15,0 0 16</inkml:trace>
  <inkml:trace contextRef="#ctx0" brushRef="#br0" timeOffset="62147.73">6646 8551 0,'0'0'0,"-42"0"0,-64 0 31,127 0-15,0 0 0,22 0-16,-1 0 0,0 0 15,1 0-15,20 0 0,1 0 16,20 0-16,1 0 0,0 0 0,21 0 15,-1 0-15,1 0 0,21-21 0,21 21 16,-21-21-16,22 21 0,-22 0 16,0-21-16,0 21 0,21 0 0,-21 0 15,0-21-15,0 21 0,-21 0 0,-1 0 16,1 0-16,-21-21 0,-22 21 16,22 0-16,-21 0 0,-22 0 0,0 0 15,1 0-15,-22 0 0,0 0 0,-42 0 47,0 0-47,-1 0 0,22-22 16,-21 22-16,0 0 15,0-21 1</inkml:trace>
  <inkml:trace contextRef="#ctx0" brushRef="#br0" timeOffset="62588.58">9398 8170 0,'0'0'0,"-21"0"0,0 0 0,-1 0 16,22 22-16,-21-1 15,21 0 1,0 0-16,0 0 0,21 0 15,1-21-15,-1 22 0,0-1 0,21-21 16,-21 21-16,1-21 0,20 0 16,-21 21-16,21-21 0,-20 0 0,20 0 15,21 0-15,-20 0 16,-22 0-16,21 0 0,-21 0 0,1 0 16,-1 0-16,-21-21 0,0 0 31,-21 21-31,-22 0 15,22 0-15,-21 0 0,21 21 0,-22 0 16,1 0-16,21 0 0,-22 1 16,1-1-16,21 0 0,-64 42 15,43-41-15,0-1 0,-1 0 0,1 21 16,0-21-16,-1 1 0,22-22 16,0 21-16,0 0 0,0-21 0,-1 21 15,1-21-15,21 21 16,-21-21 15</inkml:trace>
  <inkml:trace contextRef="#ctx0" brushRef="#br0" timeOffset="63652.33">1312 10033 0,'0'0'0,"-42"0"16,21-21-1,0 21-15,21-21 16,-22 0-16,22-1 15,0 1-15,0 0 16,0 0-16,0 0 0,0 0 0,22-1 16,-22 1-16,21 0 0,0 0 15,21 21-15,-21-21 0,43 0 16,-43 21-16,21 0 16,-20 0-16,20 0 0,-21 21 0,0 0 15,0 21-15,1-21 0,-1 22 16,-21-22-16,0 21 0,0 1 0,0-22 15,0 21-15,0 0 0,0-20 16,0-1-16,0 21 0,0-21 0,0 0 16,0 1-16,0-1 0,-21-21 15,21 21-15,-22-21 32,22-21-32,0 0 0,0-1 15,0 1-15,0 0 0,0 0 16,0-21-16,22 20 0,-1-20 15,0 0-15,0 21 0,21-22 0,-20 1 16,-1 0-16,21 20 0,-21-20 16,22 21-16,-22 0 0,21 0 0,-21 21 15,0 0-15,22 0 0,-22 0 16,0 0-16,0 21 0,0 42 16,-21-42-16,0 22 0,0-22 15,0 21-15,0 1 0,0-22 0,0 21 16,0 0-16,0-20 0,-21 20 15,21-21-15,0 0 0,0 0 0,-21 1 16,21-1-16,0 0 0,0 0 16,0-42 15,0 0-31,21 0 16,0-1-16</inkml:trace>
  <inkml:trace contextRef="#ctx0" brushRef="#br0" timeOffset="64092.94">2349 9970 0,'0'21'0,"0"-42"0,-21 42 16,21 0-16,21-21 47,1 0-47,20-21 15,-21 0-15,0-1 0,0 22 16,22-21-16,-22 0 0,0-21 0,0 21 16,0-1-16,-21 1 0,0 0 0,0-21 15,0 21-15,0-1 0,0 1 16,0 0-16,-21 21 16,0 0-16,0 0 0,0 21 15,0 0-15,-1 1 0,-20-1 0,21 21 16,0-21-16,0 22 15,-1-22-15,1 21 0,0 0 0,21-20 16,0 20-16,0-21 0,0 21 0,0-20 16,0-1-16,0 21 0,0-21 15,0 0-15,0 1 0,21-1 0,0-21 16,1 21-16,-1 0 0,21-21 16,-21 0-16,22 21 0,-22-21 0,21 0 15,-21 0-15,22 0 0,-1 0 16,-21-21-16,21 21 0,1-21 0,-1 0 15,0 0-15,-20-1 0,20 1 16,0 0-16</inkml:trace>
  <inkml:trace contextRef="#ctx0" brushRef="#br0" timeOffset="64340.38">3281 9843 0,'0'-22'0,"0"-20"31,0 63-16,-21 0-15,-1 1 0,22-1 16,-21 0-16,21 21 0,-21-21 16,21 22-16,-21-22 0,0 21 15,0-21-15,21 1 0,-22 20 0,1-21 16,21 0-16,-21 0 0,0 1 16,21-1-16,0 0 0,0 0 0,-21-21 15,21 21-15,21-21 31,0-21-31,0 0 16,0 21-16</inkml:trace>
  <inkml:trace contextRef="#ctx0" brushRef="#br0" timeOffset="64604.86">3577 9970 0,'-21'0'31,"0"0"-31,0 0 0,-1 21 16,1 0-16,-21 0 0,21 0 0,0-21 16,-22 21-16,22 1 0,-21-1 15,21 0-15,-1 0 0,1 0 0,0-21 16,0 21-16,21 1 0,-21-22 16,42 0-1,0 0 1,0-22-16,0 1 15,1 21-15,20-21 0,-21 0 16,0 0-16,22 0 0,-22-22 0,21 22 16,-21 0-16</inkml:trace>
  <inkml:trace contextRef="#ctx0" brushRef="#br0" timeOffset="64793.15">3598 9927 0,'21'0'0,"-63"0"0,63 0 0,0 21 16,-21 1-1,0-1-15,0 0 0,0 0 16,0 0-16,0 0 0,22 22 0,-22-22 15,0 0-15,21 0 0,-21 0 16,0 1-16,21-22 0,-21 21 16,21 0-16,0-21 0,0 0 15,1 0-15,-1 0 0,0 0 16,0 0-16,0 0 0,0-21 0,1 0 16,-1-1-16,0 1 0,0 0 0,0 0 15</inkml:trace>
  <inkml:trace contextRef="#ctx0" brushRef="#br0" timeOffset="64996.07">4127 9631 0,'0'0'0,"-42"63"31,42-41-31,-21 20 0,21-21 0,-21 21 16,21 1-16,0-1 0,-21-21 15,-1 22-15,22-1 0,-21-21 0,21 21 16,-21-20-16,21 20 0,0-21 15,0 0-15,-21 0 0,21 1 0,0-1 16,0 0-16,21-21 31,0 0-31</inkml:trace>
  <inkml:trace contextRef="#ctx0" brushRef="#br0" timeOffset="65641.09">6371 9885 0,'0'0'0,"-42"0"0,21 0 16,-1 0-16,1 0 0,0 0 0,0 0 15,42 0 17,21 0-32,-20 0 0,20 0 0,21 0 15,1 0-15,-1 0 0,22 0 16,21 0-16,-21 0 0,42-21 15,-22 21-15,1 0 0,169 0 16,-148 0-16,0 0 0,127 0 16,-127 0-16,0 0 0,-21 0 15,0-21-15,21 21 0,-21 0 0,21 0 16,-21-22-16,0 22 0,-1 0 0,-20 0 16,0-21-16,-22 21 0,1 0 15,-22 0-15,0-21 0,1 21 16,-1 0-16,-42-21 0,0 0 15,-21 21 1,0-21 0,0 21-16,21-22 15,-22 22 1,1-21-16</inkml:trace>
  <inkml:trace contextRef="#ctx0" brushRef="#br0" timeOffset="66036.47">9229 9504 0,'-22'0'0,"1"0"16,21 21 15,21 0-15,1-21-16,-22 21 0,21-21 15,21 22-15,-21-22 0,0 21 0,22-21 16,-22 21-16,0-21 0,21 21 15,-20-21-15,20 0 0,-21 21 0,21-21 16,-20 0-16,-1 21 0,21-21 0,0 0 16,-20 22-1,-44-22 1,1 0 0,0 21-16,0-21 0,-21 21 15,20-21-15,-20 21 0,21 0 16,-21 0-16,-1 1 0,22-1 0,-21 0 15,-1 0-15,1 0 0,21 0 16,-21 1-16,20-1 0,-20 0 0,21 0 16,-21-21-16,20 21 0,1-21 15,0 0-15,21 21 16</inkml:trace>
  <inkml:trace contextRef="#ctx0" brushRef="#br0" timeOffset="66857">677 11684 0,'0'-21'15,"0"42"-15,21-63 0,-21 21 16,0-1-16,0 1 16,-21 21-1,0 0-15,-21 0 0,21 0 16,-22 0-16,22 21 0,-21 1 15,-1-1-15,1 0 0,-21 21 0,20-21 16,1 22-16,0 20 0,-1-20 16,1 20-16,0 1 0,-1-22 0,1 21 15,42 1-15,0-22 16,0 22-16,0-22 0,0-21 0,0 22 16,0-22-16,0 0 0,42 0 15,1 0-15,-1-21 0,21 0 16,-20 0-16,20 0 0,1 0 0,42-21 15,-43 21-15,-21-21 16,1 0-16,20-22 0,-20 22 0,-1-21 16,0 21-16</inkml:trace>
  <inkml:trace contextRef="#ctx0" brushRef="#br0" timeOffset="67359.89">1206 11409 0,'0'0'0,"-21"-21"0,0 0 0,21-1 0,-21 1 16,0 21-16,0 0 16,21 21-16,0 1 0,0-1 0,-22 21 15,22 0-15,-21 1 0,21-1 16,-21 0-16,21 1 0,-21 20 0,21-20 16,0 20-16,-21-21 0,0 22 15,21-1-15,-22-20 0,22 20 0,0-20 16,0-1-16,-21 0 0,21 22 15,-21-43-15,21 0 16,0 0-16,0 0 0,0-42 47,0 0-47,0 0 0,0 0 0,0 0 16,0-22-16,21 22 0,0-21 15,1-1-15,-22 1 0,21 0 0,0 21 16,0-22-16,0 22 0,22-21 15,-22 21-15,0 21 0,21-22 0,-21 22 16,22 0-16,-22 0 16,0 0-16,21 22 0,-20-1 0,-22 0 15,21 0-15,-21 21 0,0-20 16,0 20-16,0-21 0,0 0 0,0 22 16,-21-22-16,-1 0 0,22 21 15,-21-21-15,0-21 0,0 22 0,21-1 16,0-42 15,0-1-15,21 1-16</inkml:trace>
  <inkml:trace contextRef="#ctx0" brushRef="#br0" timeOffset="67747.67">1566 11896 0,'0'-21'0,"0"-22"32,0 22-32,0 0 15,21 21-15,1 0 0,-1 0 16,0 0-16,0 0 16,0 0-16,0 21 0,1 0 0,-1 0 15,0 22-15,-21-22 0,21 21 16,-21-21-16,21 22 0,-21-1 0,0-21 15,0 22-15,0-22 16,0 0-16,0 21 0,0-21 0,-21 1 16,0-22-1,21-22 1,0 1 0,0 0-16,0 0 0,0 0 0,0 0 15,0-22-15,21 22 0,-21-21 16,21-1-16,-21 22 0,21-21 0,1 21 15,-22-22-15,21 22 0,0 0 0,-21 0 16,21 21-16,-21-21 0,21 21 16,0 0-16,1 0 15</inkml:trace>
  <inkml:trace contextRef="#ctx0" brushRef="#br0" timeOffset="68176.42">2371 11811 0,'-22'0'16,"-20"0"-1,21 0-15,0 0 0,0 21 16,-1-21-16,22 21 0,-21 1 0,0-1 16,0 0-16,21 0 15,-21 0-15,0 0 0,21 1 0,0 20 16,-22-21-16,22 0 0,0 0 15,0 1-15,0-1 0,0 0 16,22-21-16,-1 0 0,0 0 16,0 0-16,21 0 0,-20 0 0,20 0 15,-21 0-15,21-21 0,1 0 0,-22 21 16,0-22-16,21 1 0,-20-21 16,-1 21-16,-21 0 0,0-22 0,0 22 15,0 0-15,0-21 0,0 20 16,-21 1-16,-1 0 0,1 0 0,0 0 15,0 0-15,-21 21 0,20 0 16,-20 0-16,21 0 0,0 0 16,0 0-16,-22 0 0,22 21 0,0 0 15,21 0-15,-21 0 16,21 0-16,0 1 0,0-1 0,0 0 16,21-21-16,0 21 0,0 0 15,0-21-15,1 0 0,20 21 0</inkml:trace>
  <inkml:trace contextRef="#ctx0" brushRef="#br0" timeOffset="68886.21">2836 11811 0,'0'0'0,"-21"0"31,0 0-31,0 0 0,21 21 16,-21 0-16,21 1 15,-22-1-15,22 0 0,0 0 0,-21 21 16,21-20-16,0-1 0,0 0 16,0 0-16,0 0 0,0 0 0,0 1 15,0-1-15,0 0 16,0-42 31,0 0-47,0-1 0,0 1 0,0 0 15,0 0-15,0 0 0,0-22 16,0 22-16,0-21 0,0 21 0,21-22 16,1 22-16,-1-21 0,0 21 0,0 0 15,0-1-15,0 22 0,1-21 16,-1 21-16,0 0 0,0 0 0,0 0 16,0 21-16,1-21 0,-22 22 15,21-1-15,-21 0 0,21 0 0,-21 21 16,0-20-16,0-1 0,0 21 0,0-21 15,0 22-15,0-22 0,0 21 16,0-21-16,0 0 16,0 1-16,0-1 15,0-42 17,0-1-32,0 1 0,0 0 15,0-21-15,0 21 0,21-1 16,-21 1-16,21-21 0,0 21 15,1-22-15,-1 22 0,0-21 0,0 21 16,0-22-16,22 22 0,-22 21 16,0-21-16,21 21 0,-21 0 15,1 0-15,-1 0 0,0 21 0,-21 0 16,0 1-16,21-1 0,-21 0 0,0 21 16,0-21-16,0 22 0,0-22 15,0 21-15,-21-21 0,0 1 0,-22 20 16,43-21-16,-21 0 15,0 0-15,0-21 0,21 22 16,21-22 0,0-22-1,0 1-15,1 0 0,-1 0 16,21 21-16</inkml:trace>
  <inkml:trace contextRef="#ctx0" brushRef="#br0" timeOffset="69232.38">3641 11875 0,'21'0'31,"0"0"-31,0 0 16,0 0-16,0 0 0,1-22 0,62-20 31,-84 21-31,21 21 0,1-42 16,-22 20-16,0 1 0,-22 21 15,1 0 1,0 0-16,-21 0 0,21 21 16,-1 1-16,-20-1 0,21 0 0,0 0 15,0 0-15,-1 0 0,1 22 16,0-22-16,21 0 0,-21 21 0,21-20 16,0-1-16,0 0 0,0 0 0,0 0 15,21 0-15,0-21 16,22 0-16,-22 0 0,0 0 0,21 0 15,-21 0-15,22 0 0,-22 0 16,21-21-16,-21 0 0,22 21 16,-22-21-16,21 0 0</inkml:trace>
  <inkml:trace contextRef="#ctx0" brushRef="#br0" timeOffset="69684.55">4403 11324 0,'0'0'16,"0"-21"-16,0 0 0,0 42 31,0 0-31,-22 0 0,22 1 0,-21 20 16,21 0-16,-21 1 0,21-1 15,0 0-15,-21 1 0,21-1 0,-21 0 16,0 1-16,21-1 0,-22 0 16,1 1-16,0-1 0,0 0 15,0 1-15,21-22 0,-21 21 0,21-21 16,-22 0-16,22 1 0,0-44 31,0 1-15,0 0-16</inkml:trace>
  <inkml:trace contextRef="#ctx0" brushRef="#br0" timeOffset="70084.47">3979 11388 0,'0'0'0,"0"-21"0,0-1 0,0 1 0,0 0 15,0 0-15,0 0 0,0 0 16,0-1-16,21 22 0,1-21 0,-1 0 15,0 21-15,21 0 0,1-21 16,-1 21-16,0 0 0,22 0 0,-22 0 16,22 21-16,-1 0 0,22 0 0,-22 1 15,-20 20-15,20 0 0,1 1 16,-22-1-16,0 0 0,1 1 16,-22-1-16,-21 64 0,0-64 0,0-21 15,-43 22-15,22-1 0,-21 0 16,-22 1-16,-41 20 15,41-21-15,1-20 0,-1 20 0,1-21 16,-1 0-16,-42 22 16,64-22-16,-22-21 0,43 21 0,-21-21 15,21 0-15,0 0 0,-1 0 16,22-21 0,0 0-16,0-1 15,22 1-15,-1 0 16,21 21-16,-21-21 0,0 0 0,43 0 15,-22-1-15,-21 22 0</inkml:trace>
  <inkml:trace contextRef="#ctx0" brushRef="#br0" timeOffset="70516.6">4741 11853 0,'-42'-63'31,"42"42"-31,0 0 16,0-1-16,21 1 15,-21 0-15,21 21 0,0-21 16,1 21-16,-1 0 0,0 0 16,21 0-16,-21 0 0,1 0 0,-1 0 15,21 21-15,-21 0 0,0 0 0,1 1 16,-1-1-16,0 0 0,0 0 15,-21 21-15,0-20 0,0-1 0,0 21 16,0-21-16,0 22 0,0-22 16,0 21-16,-21-21 0,0 0 0,0 1 15,-1-22-15,22 21 0,-21-21 0,0 0 16,0 0 0,21-21-16,0-1 15,0 1-15,0 0 0,0 0 0,0 0 16,0-22-16,0 22 0,21 0 15,0-21-15,0 21 0,-21-1 0,22 1 16,-1 0-16,0 0 0,0 0 0,0 0 16,0 21-16,1-22 0,-1 22 15,21-21-15,-21 21 0,0-21 0,1 21 16,20 0-16,-21 0 0</inkml:trace>
  <inkml:trace contextRef="#ctx0" brushRef="#br0" timeOffset="70724.5">5567 11663 0,'0'21'15,"-21"43"1,-1-43-16,1-21 16,0 21-16,21 0 0,-21 21 0,0-20 15,21-1-15,-21 0 0,21 0 16,0 0-16,-22 0 0,22 1 16,-21-1-16,21-42 46,21-1-46,1 1 16,-22 0-16,21 0 0</inkml:trace>
  <inkml:trace contextRef="#ctx0" brushRef="#br0" timeOffset="70964.48">5546 11494 0,'0'0'0,"-22"0"0,1 0 0,0 0 15,21-22 17,0 1-1,21 21-15,-21 21 15,0 1-16,0-1 1,21 0-16</inkml:trace>
  <inkml:trace contextRef="#ctx0" brushRef="#br0" timeOffset="71248.37">5863 11642 0,'-21'-21'16,"0"21"-16,21 21 15,0 0 1,0 0-16,0 0 0,0 0 0,21 1 16,-21-1-16,0 0 0,21 0 0,-21 0 15,21 0-15,-21 22 0,21-22 16,-21 0-16,0 0 0,0 0 15,0 1-15,0-1 16,22-42 0,-22-1-1,21 1-15</inkml:trace>
  <inkml:trace contextRef="#ctx0" brushRef="#br0" timeOffset="71484.23">6223 11557 0,'-21'21'32,"0"-21"-32,-1 21 0,22 1 15,-21-1-15,0 0 0,0 0 16,0 0-16,0 22 0,-1-22 0,1 0 16,0 0-16,0 21 0,0-20 0,21-1 15,-21 0-15,21 0 0,0 0 16,0 0-16,0 1 15,21-22 1,0 0-16,0 0 0,0-22 16,0 22-16,22-21 0</inkml:trace>
  <inkml:trace contextRef="#ctx0" brushRef="#br0" timeOffset="71842.03">6350 11748 0,'-21'0'0,"42"-22"47,0 22-47,0-21 0,0 21 16,1-21-16,-1 21 0,0-21 16,0 21-16,0-21 0,0 0 0,1 21 15,-1-22-15,-21 1 0,0 0 16,-21 21-1,-1 0-15,1 0 16,0 21-16,0 0 0,0-21 0,0 22 16,-1-1-16,1 0 0,0 0 15,21 0-15,0 0 0,-21 1 16,21 20-16,0-21 0,0 0 0,0 0 16,0 1-16,0-1 15,0 0-15,21 0 0,0-21 0,0 21 16,1-21-16,-1 0 0,21 0 0,-21 0 15,0 0-15,22 0 0,-22 0 16,21 0-16</inkml:trace>
  <inkml:trace contextRef="#ctx0" brushRef="#br0" timeOffset="72208.46">6900 11642 0,'0'0'0,"0"-21"0,0-1 0,0 1 16,0 0-1,0 0-15,0 0 0,21 21 16,-21-21-16,22 21 0,20 0 0,-21 0 16,0 0-16,22 0 0,-22 0 15,0 0-15,21 0 0,-21 21 0,1 0 16,-1-21-16,0 42 0,0-21 0,-21 1 16,0-1-16,21 0 0,-21 21 15,0-21-15,0 1 0,0 20 0,0-21 16,0 0-16,-21 0 0,0 1 15,0-1-15,0 0 0,-1 0 0,1-21 16,21 21-16,-21-21 16,21-21-1,0 0-15,0 0 0,0 0 16,0-1-16,21 1 0,-21 0 16,21 0-16,-21 0 0,22 0 0,-1-1 15,-21-20-15,21 21 0,0 0 0,-21 0 16,21-1-16,0 1 0,-21 0 15,22 0-15,-1 21 0</inkml:trace>
  <inkml:trace contextRef="#ctx0" brushRef="#br0" timeOffset="72726.21">8213 11155 0,'0'-21'0,"0"42"0,21-63 16,-21 20-16,0 1 15,-21 21 1,21 21-16,-22-21 15,1 22-15,0 20 0,0-21 0,0 21 16,0 1-16,-1-1 0,1 0 16,0 1-16,-21-1 0,21 0 15,-1 1-15,22-1 0,-21 0 0,21 1 16,-21-1-16,21-21 0,0 22 0,0-22 16,0 0-16,0 21 0,21-21 15,0 1-15,1-1 0,-1-21 0,0 21 16,0 0-16,0-21 0,0 0 0,22 0 15,-22 0-15,0 0 0,21 0 16,-20-21-16,20-21 16</inkml:trace>
  <inkml:trace contextRef="#ctx0" brushRef="#br0" timeOffset="73052.56">8509 11218 0,'0'0'0,"0"-21"15,0 0-15,21 0 0,0 0 16,0 21-16,-21-21 0,22 21 0,-1 0 16,0 0-16,21 0 0,-21 0 0,22 0 15,-22 0-15,21 21 0,-21 0 16,43 42-16,-22-41 0,-21 20 16,22 0-16,-22 1 0,-21-1 0,21 0 15,-21 1-15,0-1 16,0 0-16,0 1 0,0-1 0,-21 0 15,0-21-15,-22 22 0,1-22 16,21 21-16,-21-21 0,-1 1 16,1-1-16,21 0 0,-22 0 0,1 0 15,21-21-15,0 21 0,0-21 16,-1 0-16,22-21 16,0 0-16,22 0 15,-1 21-15,0-21 0,0 0 0</inkml:trace>
  <inkml:trace contextRef="#ctx0" brushRef="#br0" timeOffset="73575.84">9673 11536 0,'0'0'0,"-21"0"16,0 0-16,-22-21 0,22 21 0,0 0 15,0 0 1,63 0-1,-21 0-15,22 0 16,-1 0-16,0 0 0,1 0 16,20 0-16,1 0 0,-1 0 15,1 0-15,-1 0 0,1 0 0,-1 0 16,1 0-16,-1 0 0,1 0 0,-22 0 16,0 0-16,22 0 0,-1 0 15,-41 0-15,-1 0 0,0-21 0,-21-1 16,0 1-1</inkml:trace>
  <inkml:trace contextRef="#ctx0" brushRef="#br0" timeOffset="73964.89">10477 11155 0,'0'0'0,"-21"0"0,0-21 15,0 21-15,0 0 0,0 0 16,21 21-16,-22 0 15,22 0-15,0 0 0,0 1 16,0-1-16,22 0 0,-1 0 16,21 0-16,-21 0 0,22-21 15,-22 22-15,21-1 0,0-21 16,1 0-16,-1 21 0,0-21 0,1 0 16,-1 0-16,0 0 0,-20 0 0,20 0 15,-21 0-15,0 0 16,-42 0-1,0 0-15,0 0 16,0 21-16,-22 0 0,22-21 16,-21 21-16,-1 1 0,22-1 15,-21 21-15,0-21 0,-1 0 0,1 1 16,0 20-16,-1-21 0,1 0 0,0 0 16,-1 22-16,1-22 0,21 0 15,-22-21-15,22 21 0,0 0 0,21 1 16,0-1-1,-21-21-15</inkml:trace>
  <inkml:trace contextRef="#ctx0" brushRef="#br0" timeOffset="75411.5">3556 15685 0,'0'0'0,"0"-22"0,-21 22 16,0 0 0,-1 0-16,1 0 0,0 22 15,21-1 1,-21-21-16,21 21 0,0 0 15,21-21 1,0 0-16,-21 21 0,21-21 16,1 0-16,-1 0 0,0 0 15,0 0 1,-21-21-16,0 0 16,0 0-16,-21 0 15,0 21-15,0 0 16,-1 0-16,1 0 0,0 0 15,0 0 1,0 0-16,21 21 16,0 0-1,0 0-15,0 0 16,21-21 0,0 0-16</inkml:trace>
  <inkml:trace contextRef="#ctx0" brushRef="#br0" timeOffset="76127.42">3429 16087 0,'0'0'0,"-42"0"31,20 0-31,22-21 47,22 21-31,-1 0 0,0 0-1,-21 21-15,0 0 16,0 0-1,0 0-15,-21-21 16,0 0 0,-1 0 15,22-21-31,0 0 0,0 0 16,0 0-1,0-1 1,22 22-16,-1-21 15,0 21 1,0 0 0,-21 21-1,0 1 1,-21-22 0,0 0 15,21-22-16,0 1-15,0 0 32,21 21-32,0 0 0,0 0 15,0 0-15,1 0 16,-1 0-16,-21 21 0,21 0 16,0-21-16,-21 22 0,0-1 15,0 0-15,0 0 0,0 0 0,0 22 16,0-22-16,-21 21 0,-21-21 0,20 22 15,-20-22-15,0 21 0,-1-21 16,1 22-16,0-22 0,-1 0 16,1-21-16,21 21 0,0-21 15,-22 0-15</inkml:trace>
  <inkml:trace contextRef="#ctx0" brushRef="#br0" timeOffset="76687.75">6054 15812 0,'0'0'0,"-22"0"16,1 0-1,0 0-15,21-22 32,42 22-32,-20 0 0,-1 0 15,21 0-15,0 0 0,1 0 0,20 0 16,1 0-16,-1 0 0,22 0 16,0 0-16,20 0 0,1 0 0,0 0 15,0 0-15,0 0 0,-22 0 0,22 0 16,0 0-16,-21 0 0,-1 0 15,1 0-15,0 0 0,-1 0 16,-20 0-16,-1 0 0,-20 0 0,20 0 16,-42 0-16,22-21 0,-22 21 15,-21-21 1,0 0 0,-21 21-1,0-21-15,-1 21 16,1-21-16</inkml:trace>
  <inkml:trace contextRef="#ctx0" brushRef="#br0" timeOffset="77068.17">7705 15515 0,'0'0'15,"0"21"32,21 1-47,0-22 16,0 21-16,0-21 0,0 21 0,22-21 15,-22 0-15,0 21 0,21-21 0,-20 0 16,20 21-16,-21-21 0,0 0 16,0 21-16,1-21 0,-1 0 0,-21 22 15,0-1-15,0 0 16,0 0-1,-148 43 1,126-43-16,-20 21 0,0-21 16,21 0-16,-22 22 0,22-22 15,-21 0-15,21 0 0,-1 0 16,1 1-16,0-1 0,0 0 0,0 0 16,0 0-16,21 0 0</inkml:trace>
  <inkml:trace contextRef="#ctx0" brushRef="#br1" timeOffset="84040.5">11959 5271 0,'-21'0'16,"0"0"-1,0 21 1,-1 0 0,22 0-16,0 0 15,0 0-15,0 1 16,22-22 0,-1 0-16,0 0 0,0 0 0,21 0 15,-20 0-15,-1 0 0,21 0 0,-21 0 16,22 0-16,-22-22 0,21 22 15,-21-21-15,0 21 0,-21-21 0,0 0 16,22 21-16,-22-21 0,0 0 16,0-1-16,0 1 15,0 0-15,-22 21 32,22 21-32,0 0 15,-21-21-15,21 22 0,-21-1 16,21 0-16,0 0 0,0 21 0,0-20 15,0-1-15,-21 21 0,21-21 0,0 22 16,0-1-16,0-21 0,0 21 16,0 1-16,0-1 0,-21-21 0,21 22 15,0-22-15,0 21 0,0-21 16,0 0-16,0 1 0,0-1 16,0 0-16,-21 0 0,21 0 0,-22-21 15,1 0-15,0 21 0,0-21 16,0 0-16,0 0 0,-1 0 0,1 0 15,-21 0-15,21-21 0,-22 21 0,22 0 16,0-21-16,0 0 0,0 21 16,0 0-16,-1-21 0,22 0 15,0-1 1,0 1-16,22 21 16,83-63-1</inkml:trace>
  <inkml:trace contextRef="#ctx0" brushRef="#br1" timeOffset="84374.49">12531 5249 0,'0'0'15,"0"-21"-15,0 0 16,0 42 15,0 0-31,0 1 0,0-1 0,-22 0 16,22 21-16,0-21 0,0 22 15,0-22-15,0 21 0,-21 1 16,21-1-16,0 0 0,-21 1 16,21-22-16,0 21 0,0-21 0,0 22 15,0-22-15,0 0 0,0 0 16,0 0-16,0 0 15,0-42 1,0 0-16,0 0 16,21 0-16,-21 0 15,21-1-15</inkml:trace>
  <inkml:trace contextRef="#ctx0" brushRef="#br1" timeOffset="84560.05">12319 5546 0,'0'0'0,"21"0"31,0 0-31,0 0 16,1 0-16,-1-21 0,0 21 16,0 0-16,0 0 0,22-22 15,-22 22-15,0 0 0,0 0 16,0 0-16</inkml:trace>
  <inkml:trace contextRef="#ctx0" brushRef="#br1" timeOffset="84888.42">13589 5398 0,'0'0'0,"0"-22"16,0 1-16,0 42 47,0 1-47,-21-1 0,21 0 15,0 0-15,-21 21 0,21-20 16,0-1-16,0 21 0,-22-21 0,22 22 15,-21-22-15,21 0 0,0 0 16,-21 0-16,21 0 0,0 1 0,0-1 16,21-21 15,0 0-31</inkml:trace>
  <inkml:trace contextRef="#ctx0" brushRef="#br1" timeOffset="85335.9">14203 5440 0,'0'0'0,"0"-21"32,-21 21-32,-1 0 0,1 0 0,-21 0 15,21 0-15,0 0 0,-22 0 0,22 0 16,0 21-16,-21 0 0,20-21 15,1 21-15,21 0 16,-21-21-16,21 22 0,0-1 0,21 0 31,0-21-31,1 0 0,-1 21 0,0 0 16,0-21-16,0 0 0,0 21 0,1-21 16,-1 22-16,0-22 0,-21 21 15,21-21-15,0 21 0,-21 0 0,0 0 16,0 0-1,0 1-15,0-1 16,-21-21-16,0 0 0,-21 21 0,20-21 16,1 0-16,-21 21 0,21-21 15,-22 0-15,1 0 16,21 0-16,0 0 0,0 0 16,-1 0-16,1 0 0,0 0 0,21-21 15,-21 0 1,21 0-16,0-1 15,0 1-15,0 0 16</inkml:trace>
  <inkml:trace contextRef="#ctx0" brushRef="#br1" timeOffset="85572.37">13568 5165 0,'0'-21'0,"0"-1"47,0 44-16</inkml:trace>
  <inkml:trace contextRef="#ctx0" brushRef="#br1" timeOffset="86152.51">15769 5249 0,'0'-21'0,"0"42"0,0-63 15,0 21-15,0 0 0,0 0 16,-21 21-1,0 0-15,0 0 0,-1 0 0,1 0 16,0 0-16,0 0 16,0 21-16,0-21 0,-1 21 0,1 0 15,0 0-15,0 22 0,0-22 16,0 0-16,21 0 0,-22 21 0,1-20 16,21 20-16,-21-21 0,21 43 15,0-22-15,0-21 0,0 21 16,0-20-16,0-1 0,0 0 0,0 0 15,21 0-15,0-21 0,1 21 16,-1-21-16,0 0 0,21 0 0,-21 0 16,1 0-16,20 0 0,-21 0 15,21 0-15,-20 0 0,20-21 16,-21 0-16,21 21 0,-20-21 0,-1 0 16,21 0-16</inkml:trace>
  <inkml:trace contextRef="#ctx0" brushRef="#br1" timeOffset="86443.86">16383 5122 0,'0'0'15,"0"-42"-15,21 21 0,-21 0 0,0 0 16,0-1-16,0 1 16,-21 21-1,0 0-15,0 21 16,21 1-16,0 20 0,-22-21 0,22 21 15,-21-20-15,21 20 0,0 0 16,-21 1-16,0-1 0,0-21 0,21 21 16,-21 1-16,21-22 0,-22 21 0,22-21 15,-21 1-15,21-1 0,0 0 16,0 0-16,-21 0 0,21 0 0,0 1 16,21-22 15,0-22-16</inkml:trace>
  <inkml:trace contextRef="#ctx0" brushRef="#br1" timeOffset="87028.49">16933 5376 0,'0'0'15,"0"-21"-15,21 21 0,-21-21 16,0 0-16,0 0 0,0 0 16,0-1-16,-21 1 15,21 0-15,-21 21 16,0-21-16,0 21 16,0 0-16,-1 0 0,1 0 0,0 21 15,0 0-15,0-21 0,-22 21 0,22 1 16,0-1-16,-21 0 0,21 21 15,-1-21-15,1 1 0,0-1 0,21 21 16,0-21-16,-21 0 0,21 22 16,0-22-16,0 0 0,0 0 15,0 0-15,0 1 0,21-22 16,0 0-16,0 0 0,1 0 16,-1 0-16,0 0 0,0 0 0,21 0 15,-20 0-15,-1-22 0,0 1 16,21 21-16,-21-21 0,1 0 0,-1 0 15,0 0-15,0-22 0,0 22 16,0 0-16,-21 0 0,0 0 0,22-1 16,-22 1-16,21 0 0,-21 0 0,0 0 15,21 21-15,-21 21 32,-21-21-17,21 21-15,-21 0 0,21 0 16,-22 1-16,22 20 0,0-21 0,-21 0 15,0 0-15,21 1 0,0-1 16,0 0-16,-21 0 0,21 0 0,0 0 16,0 1-16,0-1 15,21-21 1,0 0 0</inkml:trace>
  <inkml:trace contextRef="#ctx0" brushRef="#br1" timeOffset="87532.13">17822 5271 0,'0'0'16,"0"-22"-16,-21 22 0,0 0 15,0-21-15,0 21 0,-22 0 16,22 0-16,0 0 0,0 0 15,-22 0-15,22 0 0,0 0 0,0 21 16,-21 1-16,20-22 0,1 21 0,0 0 16,0-21-16,21 21 0,0 0 15,0 0-15,0 1 0,0-1 16,21-21 0,0 0-16,0 21 0,1-21 15,-1 0-15,21 0 0,-21 21 0,0-21 16,22 0-16,-22 0 0,0 21 15,0-21-15,0 0 0,1 21 16,-1-21-16,-21 22 0,0-1 16,0 0-1,0 0 1,-21 0-16,-22-21 16,22 0-16,0 0 0,-21 0 0,20 0 15,-20 0-15,0 0 16,21 21-16,-22-21 0,22 0 0,0 0 15,-21 0-15,20 0 0,1 0 0,0 0 16,0 0-16,0 0 16,21-21 15,21 21-31,0-21 16,21 21-16,-20 0 0</inkml:trace>
  <inkml:trace contextRef="#ctx0" brushRef="#br1" timeOffset="88136.38">18605 5292 0,'0'0'0,"0"-43"32,0 22-32,-21 0 15,0 21-15,0 0 16,0 0-16,0 0 0,-22 0 16,22 0-16,0 0 0,-21 21 0,20-21 15,1 21-15,-21 1 0,21-22 0,0 21 16,21 0-16,-22-21 0,22 21 15,-21 0-15,21 0 0,0 1 16,0-1-16,21 0 16,1-21-16,-1 0 15,0 21-15,21-21 0,-21 0 0,22 0 16,-22 0-16,21 0 0,-21 21 16,22-21-16,-22 0 0,0 0 15,0 0-15,22 21 0,-22-21 16,0 0-16,-21 22 15,0-1-15,0 0 16,-21-21 0,-22 0-16,22 21 0,-21-21 0,21 0 15,-22 21-15,1-21 0,0 0 0,-1 0 16,1 21-16,0-21 16,21 0-16,-22 0 0,22 0 0,0 22 0,0-22 15,0 0-15,-1 0 0,1 0 16,0 0-1,42 0 32,0 0-47,1 0 16,-1 0-16</inkml:trace>
  <inkml:trace contextRef="#ctx0" brushRef="#br1" timeOffset="88320.3">18267 5673 0,'0'21'0,"-21"-21"0</inkml:trace>
  <inkml:trace contextRef="#ctx0" brushRef="#br1" timeOffset="90140.48">11324 6773 0,'0'0'0,"21"0"16,-21-21-16,21 21 0,-21-21 0,0 0 31,0 42 16,0 21-47,0-20 0,0-1 15,-21 0-15,21 21 0,-21-21 16,0 22-16,0-22 0,21 21 0,-21 1 16,-1-22-16,1 21 0,0-21 0,0 22 15,0-22-15,0 0 0,21 0 16,0 0-16,-22 0 0,22 1 15,-21-22-15,21-22 32,0 1-17,21 0-15,1 0 0,-1 0 0,-21 0 16,21-22-16</inkml:trace>
  <inkml:trace contextRef="#ctx0" brushRef="#br1" timeOffset="90604.4">11324 6773 0,'0'0'0,"0"-21"16,0 0-16,0-64 31,0 64-31,0 0 0,0 0 16,21 21-16,0 0 0,1-21 16,-1 21-16,0 0 0,21 0 0,1-21 15,-22 21-15,21 0 0,0 0 0,1 0 16,-1 21-16,43 21 15,-64-21-15,0 0 0,0 1 0,-21-1 16,0 21-16,0-21 0,0 0 16,-21 1-16,0-1 0,0 0 0,-22 0 15,1 0-15,0 0 0,-1 1 0,1-22 16,-21 21-16,20 0 0,1-21 16,0 0-16,20 0 0,-20 0 0,21 0 15,0 0-15,0 0 0,-1 0 16,22-21-16,0 0 15,22 21 1,-1 0-16,0 0 0,0 0 16,0 0-16,0 0 0,1 0 15,-1 21-15,0-21 0,0 21 0,-21 0 16,21-21-16,0 21 0,1 0 0,-1 1 16,0-22-16,0 21 0,-21 0 15,21 0-15,0-21 0,1 21 0,-22 0 16,21-21-16,0 0 15,0 0 1,0 0-16,0 0 16,1 0-16</inkml:trace>
  <inkml:trace contextRef="#ctx0" brushRef="#br1" timeOffset="90980.39">11980 6964 0,'-21'0'16,"42"0"15,-21-21-31,21 21 0,1 0 16,-1-21-16,0 21 0,0-22 16,0 22-16,0-21 0,22 21 15,-43-21-15,21 21 0,0 0 0,-21-21 16,-21 21-1,0 0 1,0 0-16,-1 0 0,1 21 0,0-21 16,0 21-16,-21 0 0,20 1 0,1-22 15,21 21-15,-21 0 0,0 0 16,21 0-16,-21 0 0,21 1 0,0-1 16,0 0-16,0 0 15,0 0-15,21-21 16,0 21-16,0-21 0,0 0 0,1 0 15,-1 0-15,0 0 0,21 0 16,-21 0-16,1-21 0,20 0 0,0 21 16,-21-21-16</inkml:trace>
  <inkml:trace contextRef="#ctx0" brushRef="#br1" timeOffset="93181.22">12700 6625 0,'0'0'0,"0"-21"0,0 0 0,0 0 15,0 0 1,-21 21 0,21 21-1,0 0-15,-21 21 0,21-21 0,-22 22 16,22-1-16,0-21 0,-21 22 16,21-1-16,-21 0 0,0 1 0,21 20 15,-21-21-15,0 22 0,-1-22 16,22 22-16,-21-1 0,0 1 0,0-1 15,21 1-15,-21-1 0,0 1 0,-1-1 16,22 1-16,-21-22 0,0 22 0,21-1 16,-21-21-16,21 22 0,0-22 15,-21 1-15,21-1 0,0 0 16,0-21-16,0 22 0,0-22 0,0 0 16,0 0-16,21-21 15,0 0-15,0 0 16,0-21-16,1 0 0,-1 0 0,0 0 15,0-1-15,21-20 0,-20 21 0,-1-21 16,0-1-16,0 22 0,21-64 16,-20 43-16,-1 0 0,-21-1 15,0 1-15,0 0 0,0-1 0,0 1 16,0 0-16,0-1 0,-21 1 16,-1 0-16,1 21 0,0-1 15,0 1-15,0 0 0,-22 0 0,22 0 16,0 21-16,0 0 0,21-21 15,-21 21-15,0 0 0,21-22 32,21 22-17,0 0-15,0-21 0,0 0 16,22 21-16,-22-21 0,0 0 0,0 0 16,0-1-16,22 1 0,-22 0 15,0 0-15,21 0 0,-21 0 0,1-1 16,-1 1-16,0 21 0,0-21 15,-21 0-15,0 0 0,0 0 16,0-1 0,0 1-16,-21 21 15,0 0 1,0 0-16,42 0 47,0 0-47,0 0 0,0 0 15,0 0-15,1 0 16,-1 0-16,-21 21 16,21-21-16,-21 22 0,0-1 0,0 0 15,0 0 1,0 0-16,0 0 0,0 1 16,0-1-16,0 0 0,0 0 15,0 0-15,0 0 16,21-21-16,0 0 15,0 22-15,1-22 0,-1 0 16,0 0-16,0 0 0,0 0 16,22-22-16,-22 1 0,21 21 0,-21-21 15,22 0-15,-22 21 0,21-21 16,-21 0-16,0-1 0,1 1 16,-22 0-16,21 0 0,0 0 0,-21 0 15,0-1-15,0 1 0,0 0 16,0 0-16,0 0 0,0 0 0,0-1 15,-21 22 1,0 0-16,-1 0 16,1 0-16,21 22 0,-21-1 0,0 0 15,21 0-15,0 0 0,-21 0 0,0 1 16,21-1-16,0 0 16,0 0-16,0 0 0,0 0 0,0 1 15,0-1-15,0 0 0,0 0 0,0 0 16,21-21-16,0 21 0,0-21 15,0 0-15,0 0 0,1 0 16,20 0-16,-21 0 0,21 0 0,-20-21 16,20 21-16,-21-21 0,21 0 15,-20 0-15,20 0 0,-21-1 0,0 1 16,0 0-16,1 0 0,-1 0 16,-21 0-16,0-1 0,21 1 0,-21 0 15,0 0-15,0 0 16,0 42 15,-21 0-31,0 0 16,21 0-16,-22 1 0,22-1 0,0 0 15,0 0-15,-21 0 16,21 0-16,0 1 0,-21-1 0,21 0 16,0 0-16,0 0 0,0 0 15,0-42 16,0 0-15,21 21-16,-21-21 0,21 0 16,1 0-16,-22-1 0,21 1 0,0 0 15,0 0-15,0 0 0,0 0 0,1-1 16,-1 1-16,21 0 0,-21 0 16,22 21-16,-22 0 0,21 0 0,-21 0 15,22 0-15,-22 0 16,-21 21-16,21 0 15,-21 0-15,0 1 0,0-1 16,0 0-16,21 0 0,0 0 16,-21 0-16,21 1 0,1-1 15,-1-21-15,0 0 16,0 0-16,0 0 0,0 0 16,1 0-16,-1 0 0,0 0 15,0 0-15,-21-21 0,21 21 0,0-22 16,1 1-16,-1 0 0,0 0 0,0 0 15,0 0-15,0-1 0,1 1 16,-1-21-16,21 21 0,0-22 16,-20 43-16,-1-21 0,0 0 15,0 21-15,-21 21 32,0 0-32,0 1 15,0-1-15,0 0 16,0-42 46,0 0-62,0-1 16,-21 1 0,21 0-16,-21 21 0,21-21 15,-21 21 1,-1 0-1,1 21-15,21 0 16,0 0-16,-21 1 0,0 20 16,21-21-16,-21 0 0,21 0 0,0 1 15,0-1-15,-21 21 0,21-21 16,0 0-16,0 1 0,0-1 0,0 0 16,0 0-16,21 0 0,-21 0 15,21-21-15,0 22 0,21-22 16,22 0-16,-43 0 15,21 0-15,1 0 0,20 0 0,-20 0 16,-1-22-16,21 1 0,1 21 16,-22-21-16,1 0 0,20 0 0,-42 0 15,22-1-15,-1-20 0,-21 21 16,0 0-16,-21 0 0,0-1 16,0 1-16,0 0 0,0 0 15,-21 21-15,-21 0 16,21 0-16,-1 21 0,1 0 0,0 0 15,0 1-15,0-1 0,0 0 16,21 0-16,0 0 0,-22 0 16,22 1-16,0-1 0,0 0 15,0 0-15,22-21 0,-22 21 0,21-21 16,0 0-16,0 0 0,0 0 16,22 0-16,-22 0 0,0 0 0,0 0 15,21-21-15,1 0 0,-22 0 16</inkml:trace>
  <inkml:trace contextRef="#ctx0" brushRef="#br1" timeOffset="93688.53">16425 6371 0,'0'0'15,"0"-21"-15,0 0 16,21 21 0,1 0-1,-1 21-15,-21 0 0,21 22 0,0-22 16,-21 21-16,0 0 0,21 1 0,-21-1 15,21 0-15,-21 1 0,0-1 16,0 0-16,0-20 0,0 20 16,0-21-16,0 21 0,0-20 0,0-1 15,-21 0-15,21 0 0,0 0 16,0 0-16,21-42 31,1 21-31,-1-21 16,0 0-16,0 0 0</inkml:trace>
  <inkml:trace contextRef="#ctx0" brushRef="#br1" timeOffset="93924.43">17039 6350 0,'0'0'0,"21"-42"0,-21 21 16,0-1-16,0 1 0,0 0 16,-21 21-1,0 0-15,0 21 0,0 0 16,-1 1-16,1 20 0,0 0 0,-21 1 15,21-1-15,-1 21 0,1-20 0,-21 20 16,21-20-16,0-1 0,-1 0 16,-20 1-16,42-1 0,-21-21 0,0 43 15,21-43-15,0 0 0,0 0 16,21-21 0,0 0-16,0 0 0,0 0 15,1 0-15,20 0 0</inkml:trace>
  <inkml:trace contextRef="#ctx0" brushRef="#br1" timeOffset="95336.42">17526 6604 0,'0'0'0,"0"-21"0,0-64 31,0 64-31,0 0 0,-21 0 0,0 0 0,-1-1 16,1 22-16,-21 0 0,21 0 15,-22 0-15,22 22 0,-21-1 0,21 0 16,-22 0-16,22 21 0,-21 1 16,21-1-16,0-21 0,-22 22 0,22-1 15,0 0-15,0 1 0,21-1 16,0-21-16,-21 21 0,21-20 0,0-1 16,0 0-16,0 0 15,21 0-15,0-21 0,0 0 0,0 0 16,0 0-16,1 0 0,20 0 0,-21 0 15,0 0-15,22-21 0,-1 0 16,-21 21-16,21-21 0,-20 0 0,20-22 16,-21 22-16,0 0 0,0-21 0,1 20 15,-1-20-15,0 0 16,0 21-16,-21-22 0,0 22 0,0 0 16,21 0-16,-21 0 0,0-1 0,0 44 31,0-1-16,0 0-15,-21 0 0,21 0 16,0 22-16,-21-22 0,21 21 0,-21-21 16,21 0-16,-21 22 0,21-22 0,0 0 15,0 0-15,0 0 0,0 1 16,0-1-16,21-21 16,0 21-16,0-21 0,0 0 15,0 0-15,22 0 0,-22 0 16,0 0-16,21-21 0,-20 21 0,-1-21 15,21-1-15,-21 1 0,22 0 0,-22 0 16,0 0-16,0-22 0,0 22 16,0 0-16,-21-21 0,22 21 0,-22-1 15,0 1-15,0 0 0,0 0 16,-22 21-16,1 0 16,0 0-16,0 21 15,0 0-15,21 0 0,0 1 16,0-1-16,0 0 0,0 0 15,0 0-15,0 0 16,0 1-16,0-1 0,21 0 0,-21 0 16,21 0-16,-21 0 0,21 1 15,0-22-15,-21 21 0,22-21 16,-1 0-16,0 0 0,0 0 16,0 0-16,0 0 0,1 0 0,20 0 15,-21 0-15,0 0 0,22 0 16,-22-21-16,21-1 0,-21 22 0,0-21 15,22 0-15,-22 0 0,0 0 16,0 0-16,0-22 0,1 22 16,-22 0-16,0-21 0,21 20 0,-21 1 0,0 0 15,0 0 1,0 0-16,-21 21 16,-1 0-16,1 0 0,0 0 0,0 0 15,0 0-15,-22 0 0,22 21 16,0-21-16,0 21 0,-21 0 0,42 0 15,-22 22-15,1-22 0,0 0 16,21 0-16,-21 22 0,21-22 0,0 0 16,0 0-16,0 0 0,0 0 0,0 1 15,0-1-15,21-21 16,0 0-16,0 0 16,1 0-16,-1 0 0,0 0 15,21 0-15,-21-21 16,1-1-16,-1 22 0,0-21 0,21 0 15,-21 0-15,1 0 0,-1 0 0,0-22 16,0 22-16,-21 0 0,21 0 16,0-22-16,1 43 0,-22-21 0,0 0 15,0 42 17,0 0-32,0 1 0,0-1 15,0 0-15,0 0 0,0 0 16,-22 0-16,1 1 0,21-1 15,0 0-15,0 0 16,0 0 0,21-21-16,1 0 0,-1 0 15,0 0-15,0 0 0,0 0 16,22 0-16,-22-21 0,0 21 0,0-21 16,0 0-16,0 0 0,1-1 0,-22 1 15,21 0-15,-21 0 0,21 0 16,-21 0-16,0 42 31,0 0-15,-21 0-16,21 0 0,-21 0 15,21 1-15,0-1 16,0 0-16,0 0 16,0-42 30,0 0-46,0 0 0</inkml:trace>
  <inkml:trace contextRef="#ctx0" brushRef="#br1" timeOffset="95504.32">19050 6350 0,'0'-42'15,"0"84"-15,-21-84 16,0 42-1,42 0 32,0 0-47,0 21 0</inkml:trace>
  <inkml:trace contextRef="#ctx0" brushRef="#br1" timeOffset="96053.01">19473 6223 0,'0'0'0,"0"-21"0,-21 21 16,0 0-16,0 0 0,0 0 15,-1 21 1,22 0-16,-21 0 0,21 1 0,-21-1 16,21 21-16,0 0 0,0-20 15,-21 20-15,21 0 0,-21 1 0,0-1 16,21 0-16,0 1 0,-22-22 0,22 21 15,-21-21-15,21 0 0,0 1 16,-21-1-16,21 0 0,-21 0 16,21 0-16,-21 0 0,21-42 47,0 0-32,21 0-15,0 0 0,0 21 16,-21-21-16,21-22 0,1 22 0,-1 0 15,0 0-15,21 0 0,-21-1 16,1 1-16,20 0 0,-21 0 0,21 21 16,-20 0-16,20 0 0,-21 0 0,0 0 15,22 0-15,-22 0 0,0 21 16,0-21-16,0 21 0,0 0 16,1 1-16,-22-1 0,0 0 0,0 0 15,0 0-15,0 0 0,-22 1 0,1-1 16,0 0-16,-21 0 0,-1-21 15,22 21-15,-21-21 0,0 21 16,-1-21-16,22 0 0,-21 0 0,21 22 16,-1-22-16,-20 0 0,21 0 15,0 0-15,21-22 32,21 1-32,0 21 0,0-21 15,0 0-15,1 0 0</inkml:trace>
  <inkml:trace contextRef="#ctx0" brushRef="#br1" timeOffset="96352.83">20193 6287 0,'0'0'0,"0"-22"0,0 1 15,-21 21 16,21 21-31,0 1 0,-21-1 16,21 0-16,-22 21 0,1 1 0,21-22 16,0 21-16,-21 0 15,0 1-15,21-1 0,-21 0 0,21-20 16,0 20-16,-21-21 0,21 0 0,-22 0 16,22 1-16,0-1 0,0 0 15,-21-21-15,21 21 0,21-21 31,1 0-31,-1 0 16,0-21-16,0 21 0,0-21 16</inkml:trace>
  <inkml:trace contextRef="#ctx0" brushRef="#br1" timeOffset="96725.14">20341 6646 0,'0'0'0,"21"0"15,0 0 1,1 0-16,-1-21 16,0 21-16,0 0 0,0-21 15,0 21-15,1-21 0,-1 21 0,0-21 16,0 0-16,0-1 0,0 1 16,-21 0-1,0 0-15,-21 21 16,0 0-16,0 0 0,0 0 15,0 0-15,-22 21 0,22-21 16,-21 21-16,21 22 0,-22-22 0,22 21 16,-21-21-16,21 0 0,-1 22 15,1-22-15,0 21 0,0-21 0,21 1 16,0-1-16,0 0 0,0 0 16,0 0-16,21 0 0,0-21 15,0 0-15,1 22 0,-1-22 0,0 0 16,21 0-16,-21 0 0,1 0 15,20 0-15,-21 0 0,0-22 0,0 22 16,22-21-16,-22 0 0,0 21 0</inkml:trace>
  <inkml:trace contextRef="#ctx0" brushRef="#br1" timeOffset="97869">11070 8043 0,'0'0'0,"0"-21"0,-21 0 16,0 21-16,0 0 0,-1 0 16,1 0-16,0 0 0,0 21 15,0 0-15,0 1 0,-1 20 0,1 0 16,-21 1-16,21-1 0,0 0 16,-1 1-16,1-1 0,-21 43 15,21-43-15,0-21 0,-1 21 0,1-20 16,0 20-16,0-21 0,21 0 15,-21 0-15,0 1 16,21-44 0,0 1-1,21 0-15,0 0 0,0 0 16,-21-22-16,21 22 0,0-21 0,1 0 16,-1-1-16,0 1 0,0 0 15,0-1-15,0-20 0,22 20 0,-22-20 16,21 21-16,-21-1 0,22 1 0,-22 21 15,21 0-15,-21-1 0,22 1 16,-22 21-16,0 0 0,0 21 16,-21 1-16,0-1 0,0 21 0,0 0 15,0 1-15,0-1 0,0 22 16,0-22-16,0 0 0,0 22 16,-21-22-16,21 0 0,-21-20 0,21 20 15,0 0-15,0-21 0,0 1 16,0-1-16,0 0 0,0 0 0,0 0 15,0 0 1,-21-21 0,21-21-16,0 0 0,-21 21 15</inkml:trace>
  <inkml:trace contextRef="#ctx0" brushRef="#br1" timeOffset="98052.9">10647 8467 0,'0'0'15,"-21"0"-15,-1 0 16,44 0 15,-1 0-31,0 0 0,0-21 0,0 21 16,22 0-16,-1 0 0,0 0 16,1-22-16,-1 22 0,0-21 0,1 21 15,-22-21-15,21 21 0,0-21 0</inkml:trace>
  <inkml:trace contextRef="#ctx0" brushRef="#br1" timeOffset="98463.66">11599 8255 0,'0'0'0,"21"-21"0,1 21 0,-1-21 16,0 21-16,-21-21 0,0-1 16,-21 22-1,0 0 1,-1 0-16,1 0 0,0 22 0,-21-22 15,21 21-15,-1 0 0,-20-21 16,21 21-16,0 0 0,0 0 0,-1 1 16,1-1-16,21 0 0,0 0 15,0 0-15,0 0 16,21 1-16,1-22 0,-1 21 0,0-21 16,0 0-16,0 0 0,0 21 0,22-21 15,-22 0-15,0 0 0,21 21 16,-20-21-16,-1 0 0,21 21 15,-42 0-15,0 1 16,-21-1 0,-21-21-16,20 0 0,-20 21 0,-21-21 15,20 0-15,1 0 0,0 21 16,-1-21-16,1 0 0,21 0 16,-22 0-16,22 0 0,0 0 15,42 0 16,0 0-31,1 0 0,-1-21 16,21 21-16</inkml:trace>
  <inkml:trace contextRef="#ctx0" brushRef="#br1" timeOffset="98888.93">12255 8319 0,'0'0'0,"0"-22"0,0 1 31,0 0-31,-21 21 16,0 0-16,-21 0 0,21 0 0,-1 0 15,1 0-15,0 0 0,0 21 16,0-21-16,0 21 0,-1-21 0,22 22 16,-21-1-16,21 0 15,0 0-15,0 0 0,21 0 16,1-21-16,-1 22 0,0-22 0,0 21 15,0-21-15,0 21 0,1 0 16,-1-21-16,0 21 0,0-21 0,-21 21 16,0 1-16,0-1 15,-21 0-15,-21 0 16,20-21-16,1 0 16,-21 21-16,0-21 0,20 0 0,-20 0 15,0 0-15,21 0 0,-22 0 0,22 0 16,0 0-16,0 0 0,0 0 15,21-21 1,0 0 0,21 0-1,0 21-15,0 0 0,21 0 0,-20-21 16</inkml:trace>
  <inkml:trace contextRef="#ctx0" brushRef="#br1" timeOffset="99135.79">12552 8403 0,'21'0'31,"-21"21"-15,-21-21-16,21 22 16,-21-1-16,21 0 0,-22 0 0,22 0 15,-21 0-15,0 1 0,21-1 0,-21 0 16,0-21-16,21 21 0,0 0 15,-21-21-15,-1 21 0,22-42 47,22 21-31,-1-21-16</inkml:trace>
  <inkml:trace contextRef="#ctx0" brushRef="#br1" timeOffset="99303.69">12594 8213 0,'21'-21'0,"-42"42"0,42-85 0,-21 43 0,0 0 16,0 0-16,0 0 0,0-1 16,0 44 15,0-1-31,0 0 16,0 0-16,0 0 0,0 0 15,0 1-15,21-1 0,1 0 16</inkml:trace>
  <inkml:trace contextRef="#ctx0" brushRef="#br1" timeOffset="99939.86">13271 8488 0,'22'-21'15,"-22"0"-15,0-1 16,21 1-16,-21 0 15,21 0-15,-21 0 16,0 0-16,0-1 0,0 1 16,-21 21-16,0 0 0,-1 0 15,-20 0-15,21 0 0,-21 0 0,20 0 16,-20 0-16,0 21 0,21 1 16,-22-1-16,22 0 0,0 0 0,-21 0 15,20 0-15,1 1 0,21-1 16,0 0-16,0 0 0,0 0 15,21-21 1,1 0-16,-1 0 0,0 0 0,21 0 16,1 0-16,-22 0 0,21 0 0,0 0 15,1-21-15,-22 21 0,21-21 16,-21 0-16,1 21 0,-1-21 0,0-1 16,0 22-16,0-21 0,-21 0 0,-21 21 46,0 0-46,21 21 0,-21 0 0,21 1 16,-21-1-16,21 0 0,0 0 16,0 0-16,-22 22 0,22-22 0,0 0 15,-21 106 1,21-106-16,0 21 0,0 1 16,0-1-16,0 0 0,0 1 0,0-1 15,0-21-15,0 22 0,0-22 0,-21 21 16,21-21-16,-21 22 0,0-22 15,0 0-15,-22 0 0,22 0 0,-21-21 16,-1 21-16,1 1 0,0-22 0,-43 0 16,22 0-16,20 0 0,1 0 15,-22-22-15,22 1 0,0 0 16,21 0-16,-22 0 0,22-22 0,0 22 16,0-21-16,21 21 0,0-22 15,0 1-15,0 21 0,0-21 16,21-1-16,0 22 0,0-21 0</inkml:trace>
  <inkml:trace contextRef="#ctx0" brushRef="#br1" timeOffset="102185.18">13970 8340 0,'0'0'0,"0"-21"0,-21 21 15,0 0 1,21 21 0,-22 0-16,22 0 0,-21-21 15,21 21-15,-21 0 0,21 1 0,0-1 16,-21 0-16,0 0 0,0-21 15,21 21-15,0 0 0,-22-21 0,1 22 16,0-22-16,21-22 47,0 1-47,0 0 16,0 0-16,0 0 0,0 0 15,21-1-15,-21 1 0,21-21 16,-21 21-16,0 0 0,22-1 0,-1 1 15,-21 0-15,21 0 0,0 0 16,0 21 0,-21 21-16,0 0 0,0 0 15,0 22-15,0-22 16,0 0-16,0 0 0,0 0 0,0 0 16,0 22-16,21-22 0,-21 0 0,22-21 15,-1 21-15,-21 0 0,21 1 16,0-22-16,0 0 0,0 0 15,22 0-15,-22 0 0,21 0 0,-21 0 0,22 0 16,-1 0-16,0-22 16,1 1-16,-22 21 0,21-21 0,1 0 15,-22 0-15,21-22 0,-21 22 0,0 0 16,1-21-16,-22 21 0,0-1 16,21-20-16,-21 21 0,0 0 15,0 0-15,-21 21 31,21 21-31,-22 0 0,22 0 0,-21 0 16,0 22-16,21-22 16,-21 0-16,21 0 0,-21 0 0,0 0 15,21 1-15,0-1 0,-22 0 16,1 0-16,21 0 0,-21 0 16,21 1-16,-21-22 15,21-22 16,21 1-31,-21 0 16,21 0-16,0 0 0,-21 0 0,22-1 16,-1 1-16,0 0 0,0-21 0,0 21 15,0-1-15,-21 1 0,22 0 16,-1 21-16,0-21 0,0 21 16,0 0-16,0 0 15,-21 21-15,0 0 16,0 0-16,22-21 0,-22 22 0,0-1 15,0 0-15,0 0 0,0 0 0,0 0 16,0 1-16,0-1 0,0 0 16,0 0-16,0 0 0,21 0 15,0-21 1,0 0 0,-21-21-16,21 0 15,0 0-15,1 0 0,-1 0 16,0-1-16,0 1 15,-21-21-15,21 21 0,0 0 0,1-1 0,-1 1 16,0 0-16,0 0 0,0 21 16,0-21-16,1 21 15,-1 0-15,-21 21 16,0 0-16,0 0 16,0 0-16,0 1 0,0-1 15,0 0-15,0 0 0,0 0 0,-21 0 16,21 1-16,0-1 0,0 0 0,0 0 15,0 0-15,0 0 0,0 1 16,21-22-16,0 0 0,0 21 16,0-21-16,22 0 15,-22 0-15,21 0 0,-21 0 0,22-21 16,-22 21-16,63-43 16,-62 43-16,20-21 0,21-21 15,-41 21-15,-1-1 0,0-20 16,0 21-16,0 0 0,-21-22 0,21 22 15,-21-21-15,0 21 0,0-22 16,-21 43 0,0 0-16,0 0 0,0 0 15,0 22-15,-1-1 0,1 0 0,0 0 16,0 0-16,0 0 0,21 1 16,0-1-16,0 21 0,0-21 15,0 0-15,0 1 0,0-1 0,21 0 16,0 0-16,0-21 15,0 0-15,1 21 0,20-21 0,-21 0 16,21 0-16,-20 0 0,20 0 0,-21 0 16,21-21-16,-20 0 0,20 21 15,-21-21-15,0 0 0,0-1 16,22 22-16,-22-42 0,0 0 16,0 21-16,-21-1 0,0-20 0,0 21 15,0 0-15,0 0 0,0-1 16,0 44-1,0-1 1,0 0-16,0 0 0,0 21 16,-21-20-16,21-1 0,-21 0 15,21 0-15,-21 0 0,21 0 0,-21 1 16,21-1-16,0 0 0,0 0 16,-22-21-1,22-21 1,0 0-1,0 0-15,0-1 0,22 1 16,-22 0-16,21 0 0,0 0 0,0-22 16,0 22-16,0-21 0,1 0 15,20 20-15,-21-20 0,21 21 0,-20 0 16,20 0-16,0-1 0,1 22 16,-22 0-16,0 0 0,0 0 0,0 0 15,0 22-15,-21-1 0,0 0 16,0 21-16,0-21 0,0 22 0,0-22 15,0 21-15,0-21 0,-21 22 0,21-22 16,-21 0-16,21 0 0,0 0 16,0 1-16,-21-22 0,21 21 0,21-21 47,0 0-47,0 0 0,-21-21 0,22-1 15,-1 22-15,0-21 0,0 0 16,0 0-16,0-21 0,1 20 15,-1-20-15,42-43 0,-42 43 16,1 0-16,20-1 0,-21 1 16,0 0-16,22-1 0,-22 1 0,-21 21 15,21-21-15,-21 20 0,0 1 16,0 42 0,-21 1-16,0-1 15,-1 0-15,1 21 0,0-21 0,0 22 16,0-1-16,0 0 15,-1 1-15,1-1 0,21 0 0,-21 1 16,0-1-16,21-21 0,-21 22 0,21-22 16,0 0-16,0 0 0,0 0 15,0 0-15,0 1 0,0-1 16,21-21 15,0-21-31,0 21 0,0-22 0,-21 1 16,22 0-16</inkml:trace>
  <inkml:trace contextRef="#ctx0" brushRef="#br1" timeOffset="102373.07">16637 8001 0,'0'0'15,"0"-21"1,21 21-1,0 0-15,0 0 0,1 0 0,-1 0 16,0 0-16,0 0 0,0-21 16,0 21-16,1 0 0,-1-21 15,0 21-15</inkml:trace>
  <inkml:trace contextRef="#ctx0" brushRef="#br1" timeOffset="103084.59">17970 7832 0,'0'0'0,"0"-64"16,-21 64-1,0 0-15,0 0 16,0 0-16,0 0 0,-1 21 0,1 1 16,0-1-16,0 0 0,-21 0 15,20 21-15,1-20 0,0 20 16,0 0-16,-21 43 16,42-43-16,-22 1 0,22-1 0,-21 0 15,21-21-15,0 22 0,0 20 16,0-42-16,0 1 0,21-1 15,1-21-15,-1 21 0,21-21 0,22 0 16,-43 0-16,85 0 16,-64-21-16,0 0 15,1 21-15,-1-22 0,21 1 0,-20-21 16,-1 21-16,0-22 0,-20 22 0,20-21 16,-21 0-16,0-22 0,0 22 15,-21-1-15,0 1 0,0 0 16,0-1-16,-21 1 0,0 21 0,0-21 15,0 20-15,-22 22 0,22-21 16,-21 21-16,0 0 0,-1 0 0,1 0 16,21 0-16,-22 21 0,1 1 0,0-22 15,21 42-15,-22-21 16,22 0-16,-21 22 0,21-1 0,-1-21 0,1 21 16,21 1-16,0-1 0,0-21 15,0 22-15,0-22 0,0 0 16,21 0-16,-21 0 0,43 0 0,-22 1 15,0-22-15,21 0 0,1 0 16</inkml:trace>
  <inkml:trace contextRef="#ctx0" brushRef="#br1" timeOffset="103432.24">18732 8065 0,'0'0'0,"0"-22"0,0 1 16,0 0-16,0 0 0,0 0 15,0 42 1,-21 0-16,21 0 16,-21 0-16,21 22 0,-21-22 15,21 21-15,0 1 0,0-1 16,-21 0-16,21 1 0,-21 20 0,-1-21 16,22 22-16,0-22 0,-21 22 15,0-1-15,0 1 0,0 20 0,0-20 16,-1-1-16,1 22 0,-21 42 15,21-63-15,0-1 0,-1-21 0,1 22 16,21-22-16,-21 1 0,0 20 16,21-42-16,0 0 0,0-42 31,21 0-31,0 0 16,0-21-16,-21 20 0,22-20 15,-1 0-15,0-1 0,0-20 0,0 21 0,0-22 16</inkml:trace>
  <inkml:trace contextRef="#ctx0" brushRef="#br1" timeOffset="103763.82">18690 8170 0,'0'0'16,"0"-42"-16,0 21 0,0 0 0,0 0 16,0-1-16,0 1 0,0 0 0,0 0 15,21 21-15,-21-21 16,21 21-16,1 0 0,-1 0 0,0 0 0,21 0 15,-21 0-15,1 0 0,-1 0 16,0 21-16,0 0 0,0-21 16,0 42-16,-21-20 0,22-1 0,-22 0 15,0 21-15,0-21 0,0 1 16,0-1-16,0 21 0,0-21 0,-22 0 16,1 1-16,0-22 0,0 21 15,0 0-15,0-21 0,-1 0 0,-20 21 16,21-21-16,0 0 0,0 0 15,-1 0-15,44 0 32,-1 0-17,-21-21-15,21 21 0,0-21 16,21 21-16,-20-21 0</inkml:trace>
  <inkml:trace contextRef="#ctx0" brushRef="#br1" timeOffset="104156.6">19367 8107 0,'22'0'47,"-1"-21"-31,0 21-16,0 0 0,-21-21 0,21-1 15,0 22-15,1-21 0,-1 21 16,-21-21-16,0 0 0,21 21 0,-21-21 16,0 0-16,0-1 15,-21 22 1,0 0-16,-1 0 16,1 22-16,0-22 0,0 21 15,21 0-15,-21 21 0,21-21 0,-21 1 16,21-1-16,0 0 0,0 0 15,0 0-15,0 0 0,0 1 16,0-1-16,0 0 0,0 0 0,21 0 16,0-21-16,0 0 15,0 0-15,0 0 0,1 0 16,-1 0-16,21 0 0,-21 0 0,0 0 16,43-21-16</inkml:trace>
  <inkml:trace contextRef="#ctx0" brushRef="#br1" timeOffset="104536.92">19918 7980 0,'0'0'0,"0"-64"31,21 43-31,0 21 0,0-21 16,0 21-16,1 0 15,-1 0-15,0 0 16,0 0-16,0 0 0,-21 21 0,21-21 15,1 21-15,-1 1 0,0-1 0,0 0 16,-21 0-16,21 0 0,0 43 16,-21-43-16,0 0 0,0 0 15,0 0-15,0 1 0,0-1 0,-21-21 16,0 21-16,0-21 0,0 0 16,0 0-16,-1 0 15,22-21 16,0 0-31,0-1 0,0 1 16,0 0-16,0 0 0,0 0 16,22-22-16,-1 22 0,-21 0 0,21 0 15,0 0-15,0 0 0,0-1 0,1 22 16,-1 0-16,0-21 0,21 21 16,1 0-16,-22 0 0,21 0 0</inkml:trace>
  <inkml:trace contextRef="#ctx0" brushRef="#br1" timeOffset="105075.88">20891 7980 0,'0'-21'0,"0"0"16,0-1-16,0 1 15,-21 0-15,21 0 16,0 0-16,-21 0 15,0-1 1,0 22-16,0 0 16,-1 0-16,1 0 0,0 0 15,0 22-15,0-1 0,0 0 16,-22 0-16,22 0 0,0 0 0,-21 1 16,20 20-16,1-21 0,0 21 0,0-20 15,0 20-15,21-21 0,-21 0 16,21 0-16,0 1 0,0-1 0,0 0 15,21 0-15,0-21 16,0 0-16,0 0 0,0 0 16,1 0-16,20 0 0,-21-21 0,43-21 15,-43 20-15,21 1 16,-21 0-16,0 0 0,22-21 0,-22 20 16,0-20-16,0 21 0,0-21 15,1 20-15,-22 1 0,0 0 16,0 0-16,0 0 0,0 0 0,0 42 31,0 0-15,-22 0-16,22 0 0,-21 22 0,21-22 15,0 21-15,0-21 0,0 0 16,0 22-16,0-22 0,0 0 16,0 0-16,0 0 0,0 1 0,0-1 15,21 0-15,1-21 16,-1 0-16,0 0 0,0 0 15,43 0-15</inkml:trace>
  <inkml:trace contextRef="#ctx0" brushRef="#br1" timeOffset="105376.42">21484 7557 0,'0'-22'16,"0"44"-16,0-65 0,-21 22 0,0 21 0,0-21 15,-1 21 1,1 0-16,21 21 0,-21 0 0,21 0 16,-21 1-16,0-1 0,21 21 15,0-21-15,-21 22 0,-1-1 16,22-21-16,-21 21 0,21 1 0,0-1 16,-21 0-16,21-20 0,0 20 15,-21 0-15,21-21 0,0 1 0,0 20 16,0-21-16,0 0 0,0 0 15,21-21-15,0 0 16,0 0-16,1 0 16,-1 0-16,0-21 0,-21 0 15,0 0-15</inkml:trace>
  <inkml:trace contextRef="#ctx0" brushRef="#br1" timeOffset="105903.93">21272 7853 0,'-21'0'0,"42"0"0,-63 0 15,42-21-15,21 21 47,0 0-47,1 0 0,-1 0 16,21 0-16,-21 0 0,22 0 0,-1 0 16,0-21-16,43 21 15,-43 0-15,-21-22 0,22 22 0,-1-21 16,-21 21-16,0 0 0,1 0 15,-44 0 17,1 21-32,0 1 0,0-1 0,0-21 15,0 21-15,-1 0 0,1 21 0,0-20 16,0-1-16,0 0 0,21 0 16,0 0-16,0 22 0,0-22 0,0 0 15,0 0-15,0 0 0,0 0 16,0 1-16,21-22 0,0 0 15,0 21-15,0-21 0,22 0 0,-22 0 16,21 0-16,-21 0 0,22-21 16,-22 21-16,21-22 0,-21 1 0,1 0 15,20 0-15,-21 0 0,0 0 16,0-22-16,-21 1 0,22 21 16,-22-22-16,0 1 0,0 21 0,0-21 15,0 20-15,0 1 0,0 0 16,-22 0-16,1 21 0,0 0 0,0-21 15,-21 21-15,20 0 0,1 0 0,-21 21 16,21-21-16,0 21 0,-22 0 16,22-21-16,0 21 0,0 1 0,21-1 15,0 0-15,0 0 0,0 0 16,0 0-16,0 1 16,21-22-16</inkml:trace>
  <inkml:trace contextRef="#ctx0" brushRef="#br1" timeOffset="106392.69">22352 7853 0,'0'0'16,"0"-21"-16,0 0 0,0-1 0,0 1 15,21 21 1,-21-21-16,21 21 0,0 0 15,1 0-15,-1 0 0,0 0 16,0 0-16,0 0 16,0 0-16,1 0 0,-1 21 0,0 0 15,0-21-15,-21 22 0,0-1 0,0 21 16,0-21-16,0 0 0,0 22 16,0-22-16,0 21 0,0-21 0,-21 22 15,0-22-15,0 0 0,21 0 16,-22 0-16,22 1 0,-21-1 0,0-21 15,21 21-15,0-42 47,0 0-47,0-1 0,0 1 16,21 0-16,0-21 0,22 21 16,-22-22-16,21 1 0,-21 0 0,22-1 15,-1 22-15,0-21 0,1-1 16,-1 22-16,-21 0 0,22 0 0,-22 0 15,0 21-15,0 0 0,0-21 0,0 21 16,1 0 0,-1 0-16,-21 21 15,21-21-15,-21 21 16,0 0-16</inkml:trace>
  <inkml:trace contextRef="#ctx0" brushRef="#br1" timeOffset="107685.03">10604 9483 0,'0'0'0,"0"-21"0,0-1 15,0 1-15,0 0 16,0 42 15,0 0-31,0 1 0,0-1 16,0 21-16,0 0 0,-21 1 15,21-1-15,0 22 0,0-22 16,-21 0-16,0 1 0,21-1 0,-21 0 16,21-21-16,-21 22 0,-1-22 0,1 42 15,0-41-15,21-1 16,0 0-16,-21-21 16,21-21-1,21 21-15,-21-21 16,21-1-16</inkml:trace>
  <inkml:trace contextRef="#ctx0" brushRef="#br1" timeOffset="108036.67">10901 9610 0,'0'0'0,"42"-21"0,-21 21 0,0 0 16,-21-22-16,0 44 15,-21-22-15,21 21 16,-42-21-16,21 21 0,0 0 15,-22-21-15,22 21 0,-21 0 0,21 1 16,-22-22-16,22 21 0,-21-21 16,21 21-16,-1-21 0,1 0 0,0 21 15,0-21-15,21 21 0,-21-21 16,21 21-16,0 1 16,0-1-16,0 0 15,0 0-15,0 0 16,0 0-16,0 1 15,0-1-15,21-21 0,0 21 16,0 0-16,0-21 16,1 21-16,-1-21 0,0 0 15,0 0-15,0 0 0,0 21 16,1-21-16,-1 0 16,0 0-16,0 0 0</inkml:trace>
  <inkml:trace contextRef="#ctx0" brushRef="#br1" timeOffset="108991.83">10985 9927 0,'0'0'0,"0"-21"31,0 0-15,22 21-16,-1-21 15,0 21-15,0-21 0,0 21 0,0-22 16,22 1-16,-22 0 0,0 21 16,0-21-16,-21 0 15,-21 21 1,0 0 0,0 0-16,0 21 0,-1-21 15,-20 21-15,21 0 0,0 0 0,0 1 16,-1-1-16,1 21 0,0-21 15,0 0-15,0 1 0,21-1 0,-21 21 16,21-21-16,0 0 0,0 1 16,0-1-16,0 0 0,21-21 0,0 0 15,0 21-15,0-21 0,43 0 16,-22 0-16,0 0 0,43 0 16,-43-21-16,1 0 15,-1 21-15,-21-21 0,22-1 16,20-20-16,-42 21 0,0 0 15,1 0-15,-1-1 0,0 1 0,-21 0 16,21 0-16,-21 0 0,0 0 16,0-1-16,0 1 0,0 42 47,-21-21-47,0 22 0,21-1 0,0 21 15,-21-21-15,-1 0 0,22 1 0,0-1 16,-21 0-16,21 0 0,0 0 15,0 0-15,0 1 16,0-1-16,21-21 0,1 0 0,-1 0 16,0 0-16,0 0 0,0 0 0,22 0 15,-22 0-15,0 0 0,21-21 16,-21 21-16,22-22 0,-22 1 0,21 0 16,-21 0-16,1 0 0,-1 0 0,0-1 15,0 1-15,0 0 0,0 0 16,1-21-16,-22 20 0,0 1 15,0 0-15,-22 21 32,22 21-32,-21-21 15,0 21-15,21 22 0,-21-22 0,21 0 16,0 21-16,-21 1 0,21-1 0,-21-21 16,21 22-16,-22-1 0,22 21 15,0-20-15,0-1 0,0 22 0,0-22 16,0 21-16,0 1 0,0-22 15,-21 22-15,21-22 0,-21 0 0,21 1 16,-21-1-16,0 0 0,21 1 0,-21-22 16,-1 0-16,1 0 0,0 0 15,0 1-15,0-1 0,0-21 0,-1 0 16,1 0-16,0 0 0,0 0 16,-43-21-16,43-1 0,0 1 15,0 0-15,-21 21 0,20-21 0,22-21 16,-21 20-16,21 1 0,0 0 15,0 0-15,0 0 0,0 0 0,0-1 16,0-20-16,21 21 0,1 0 0,-1-22 16,0 22-16,0-21 0,0 0 15</inkml:trace>
  <inkml:trace contextRef="#ctx0" brushRef="#br1" timeOffset="109616.8">12277 9800 0,'-43'21'31,"22"-21"-31,0 22 0,21-1 16,0 0-16,-21 0 0,0 0 15,21 0-15,0 22 0,0-22 0,0 0 16,-22 0-16,22 0 15,0 1-15,0-1 0,0 0 16,22-21 0,-1 0-1,0-21 1,0 21-16,0-21 0,0-1 0,1 22 16,-1-21-16,0 0 0,0 0 0,0 0 15,0 21-15,1-21 0,-1-1 16,0 22-16,0 0 15,-21 22 1,0-1 0,0 0-16,0 0 0,0 0 15,0 0-15,0 1 0,0-1 16,21 0-16,43 0 31,-43-21-31,0 0 0,0 0 16,0 0-16,1 0 0,-1 0 0,0-21 15,0 0-15,0 21 0,-21-21 16,21-1-16,-21 1 0,22 0 0,-22-21 16,0 21-16,0-1 0,0-20 0,0 21 15,0 0-15,0-22 16,-22 22-16,1 0 0,0 0 0,0 0 16,0 21-16,0 0 15,-1 0-15,1 21 16,21 0-16,0 0 15,0 0-15,0 1 0,0-1 0,0 0 16,0 0 0,21-21-16,1 21 0,-1-21 15</inkml:trace>
  <inkml:trace contextRef="#ctx0" brushRef="#br1" timeOffset="110389.92">13441 9800 0,'0'0'0,"0"-63"31,0 42-31,-21 21 0,21-22 0,-22 1 16,1 21-16,0-21 15,0 21-15,0 0 0,0 0 16,-1 0-16,1 21 0,0 0 15,0 1-15,0-1 16,0 0-16,-1 21 0,1-21 0,0 1 16,0-1-16,0 21 0,21-21 0,-21 0 15,21 22-15,-22-22 0,22 0 16,0 0-16,0 0 0,0 1 16,0-1-16,22-21 0,-1 0 15,0 0-15,0 0 0,0 0 16,22 0-16,-22 0 0,0 0 15,0 0-15,21-21 0,-20 21 0,-1-22 16,0 1-16,0 0 0,0 0 0,0 0 16,-21 0-16,22-1 0,-22-20 15,21 21-15,-21-43 0,0 43 16,0 0-16,21 21 0,-21-21 16,0 42 15,0 0-31,0 0 0,0 1 15,0-1-15,0 0 0,0 0 0,0 0 16,0 0-16,0 1 0,0-1 16,0 0-16,0 0 0,0 0 0,21-21 15,-21 21-15,21-21 0,0 0 16,1 0-16,-1 0 0,0 0 16,0 0-16,0 0 0,0 0 0,1 0 15,-1-21-15,0 0 16,-21 0-16,21 0 0,0 0 0,-21-1 15,0 1-15,21 0 0,1 0 0,-22 0 16,0 0-16,0-1 0,21 1 16,-21 42 15,0 1-15,0-1-16,0 0 0,0 0 15,0 0-15,0 0 0,0 1 0,0-1 0,0 0 16,0 0-16,0 0 15,21 0-15,0-21 0,0 22 16,0-22-16,22 0 0,-22 0 16,21 0-16,1 0 0,-1 0 15,0 0-15,22 0 0,-22 0 0,0 0 16</inkml:trace>
  <inkml:trace contextRef="#ctx0" brushRef="#br1" timeOffset="110892.44">14690 9864 0,'0'-21'0,"0"42"0,0-64 0,0 22 16,-22 0-16,1 21 0,0-21 16,0 0-16,-21 21 0,20 0 15,-20 0-15,21 0 0,0 0 0,-22 0 16,22 21-16,-21 0 0,21 0 16,0 0-16,-22 1 0,22-1 15,0 0-15,0 0 0,0 0 0,21 0 16,-22 1-16,22-1 0,0 0 15,0 0-15,0 0 0,0 0 0,22 1 16,-1-1-16,0-21 0,0 0 16,0 0-16,0 0 0,1 0 15,-1 0-15,0 0 0,21 0 0,-21 0 16,1 0-16,-1-21 0,21-1 0,-21 1 16,0 0-16,1 0 0,-1 0 15,0-22-15,-21 22 0,21-21 0,0 0 16,0-1-16,-21 1 0,0 0 0,22-1 15,-22 1-15,21 0 0,-21-1 16,0 1-16,0 0 0,0 20 16,-21 22 15,21 22-31,-22-1 0,1 0 16,21 21-16,0 1 0,-21-1 15,21 0-15,-21 1 0,21-1 0,0 0 16,0-21-16,0 22 0,0-1 0,0-21 15,0 22-15,0-22 0,0 0 16,0 0-16,0 0 0,0 0 16,21-21-16,0 0 0,0 0 15,1 0-15,-1 0 0,0 0 16,0-21-16</inkml:trace>
  <inkml:trace contextRef="#ctx0" brushRef="#br1" timeOffset="111332.21">15981 9419 0,'0'-42'31,"0"21"-31,0 42 47,0 0-47,-21 0 0,-1 0 0,22 1 15,-21 20-15,21 0 0,0 1 0,-21-1 16,0 0-16,0 1 0,21-1 16,-21 0-16,-1 1 0,22-1 0,-21-21 15,21 21-15,-21-20 0,21-1 16,0 0-16,0 0 0,0 0 16,0 0-16,0-42 46,0 0-46,0 0 0,0 0 0</inkml:trace>
  <inkml:trace contextRef="#ctx0" brushRef="#br1" timeOffset="111839.99">15515 9843 0,'0'0'15,"21"0"16,0 0-31,1 0 0,20 0 0,-21 0 16,21 0-16,-20 0 0,20 0 0,0 0 16,1 0-16,20-22 0,-21 22 15,1-21-15,20 0 0,-20 21 0,-1-21 16,21 0-16,-20 21 0,-22-21 0,21-1 16,-21 1-16,1 21 0,-1-21 15,-21 0-15,-21 21 31,-1 0-31,1 0 0,0 21 16,0 0-16,0 0 0,0 1 16,-1-1-16,22 0 0,0 0 0,-21 21 15,21-20-15,0-1 0,0 21 16,0-21-16,0 0 0,0 1 0,0-1 16,21-21-16,1 21 0,-1 0 0,0-21 15,0 0-15,21 0 0,22 0 16,-22 0-16,-21 0 0,22 0 15,-1-21-15,-21 21 0,22-21 0,-22 0 16,0-1-16,0 1 0,0-21 16,0 21-16,-21 0 0,0-22 0,0 22 15,0-42-15,-21 20 16,0 22-16,0 0 0,-21 21 16,20-21-16,-20 21 0,0 0 0,-1 0 15,1 0-15,0 0 0,21 0 16,-22 0-16,22 21 0,0-21 0,0 21 15,0-21-15,21 21 0,0 0 16</inkml:trace>
  <inkml:trace contextRef="#ctx0" brushRef="#br1" timeOffset="112324.05">17759 9398 0,'0'0'0,"0"-21"16,21 0 0,-21 0-16,0-1 15,0 1-15,-21 21 16,0 0 0,-1 0-16,1 0 0,0 0 15,0 21-15,0 1 0,21-1 0,-43 21 16,22-21-16,0 22 0,0-1 0,0-21 15,0 43-15,-1-22 0,1 0 16,0 1-16,0-1 0,21-21 0,0 21 16,0 1-16,0-22 0,0 21 15,0-21-15,21 1 0,0-1 16,0 0-16,1-21 0,20 21 0,-21-21 16,21 0-16,-20 0 0,20 0 15,0 0-15,-21 0 0,22 0 0,-22-21 16,21 21-16,-21-21 0,1 0 0,20-1 15,-21 1-15</inkml:trace>
  <inkml:trace contextRef="#ctx0" brushRef="#br1" timeOffset="112720.61">17949 9673 0,'0'-21'16,"0"42"-16,0-63 0,0 21 0,0 0 15,0-1 1,0 1-1,21 21-15,1 0 16,-1 0-16,0 0 16,0 0-16,0 0 0,22 21 0,-22-21 15,0 22-15,0-1 0,0 0 0,0 21 16,1-21-16,-1 1 0,-21-1 16,21 21-16,-21-21 0,0 0 0,0 1 15,0-1-15,0 0 0,-21 0 16,0 0-16,21 0 15,-22-21-15,1 0 0,0 0 16,0 0-16,21-21 16,0 0-1,0 0-15,0-21 0,0 20 16,0 1-16,21 0 0,0-21 0,0 21 16,-21-22-16,22 22 0,-1 0 15,0-21-15,0 42 0,0-22 0,22 1 16,-22 21-16,0 0 0,21-21 0,-21 21 15,1 0-15,-1 0 0,0 0 16,0 0-16</inkml:trace>
  <inkml:trace contextRef="#ctx0" brushRef="#br1" timeOffset="113084.51">18648 9737 0,'0'21'31,"21"-21"-31,0 0 0,0 0 16,-21-21-16,21 0 0,1 21 15,-1-22-15,0 22 0,0-21 0,0 0 16,0 0-16,-21 0 0,22 21 16,-1-21-16,-21-1 0,0 1 15,0 0-15,-21 21 31,-1 0-31,1 0 0,0 21 0,0 0 16,0 1-16,-22-22 0,43 21 0,-21 21 16,0-21-16,0 0 0,21 1 15,0-1-15,0 0 0,0 21 0,0-21 16,0 1-16,0-1 0,0 0 16,21 0-16,0-21 0,0 21 15,22-21-15,-22 0 16,0 21-16,0-21 0,22 0 0,-22 0 0,21 0 15,-21 0-15,22 0 16</inkml:trace>
  <inkml:trace contextRef="#ctx0" brushRef="#br1" timeOffset="114050.91">19600 9589 0,'0'-22'15,"0"44"-15,-21-65 0,21 22 0,-21 0 16,-21 21-16,20-21 0,1 21 0,0-21 15,0 21-15,0 0 0,0 0 0,-1 0 16,1 0-16,-21 21 0,21 0 16,0 0-16,-1 0 0,1 0 0,0 22 15,0-1-15,21-21 0,-21 22 16,0-22-16,-1 21 0,22-21 16,0 22-16,0-22 0,0 0 0,0 0 15,0 0-15,0 0 0,0 1 16,22-22-16,20 0 0,-21 0 15,0 0-15,22 0 0,-22 0 16,0 0-16,21-22 0,1 1 0,-22 0 16,0 0-16,21 0 0,-21 0 15,1-1-15,-1-20 0,0 21 0,0-21 16,-21-1-16,0 22 0,21-21 0,-21 21 16,0-22-16,0 22 0,0 0 15,-21 21 16,0 21-31,21 0 0,0 0 16,0 22-16,-21-22 0,21 21 0,0-21 16,-21 22-16,21-22 0,0 0 0,0 21 15,0-20-15,0-1 0,0 0 16,0 0-16,21 0 0,0 0 16,0-21-16,0 0 0,0 0 15,22 0-15,-22 0 0,0 0 16,21 0-16,-20 0 0,41-21 15,-42 0-15,0 0 0,1 0 0,-1 0 0,21-22 16,-21 1-16,0 0 16,1-1-16,-22 1 0,21 0 0,21-43 15,-42 43-15,21-1 0,-21 1 16,0 21-16,0 0 0,0-1 16,0 1-16,0 0 0,-21 42 31,0 0-31,21 1 0,-21-1 15,21 0-15,-21 21 0,-1-21 0,22 22 16,0-1-16,-21 0 16,21-20-16,-21 62 0,21-41 15,0-22-15,0 21 0,0-21 0,0 0 16,0 22-16,0-22 0,0 0 16,0 0-16,21 0 0,0-21 0,1 22 15,-1-22-15,0 0 0,0 0 0,0 0 16,22 0-16,-22 0 0,0 0 15,0 0-15,0 0 0,0 0 0,1-22 16,-1 1-16,0 0 0,0 0 16,0 0-16,-21-22 0,0 22 15,0 0-15,0 0 0,21 0 0,-21 0 16,-21 21 15,0 21-31,21 0 0,-21 0 0,0 0 16,21 0-16,-21 1 15,21-1-15,0 0 0,0 0 16,0 0-16,0 0 16,21-21-16,0 22 15,0-22-15,0 0 0,0 0 16,22 0-16,-22 0 0,21 0 0,-21 0 16,22-22-16,-1 1 0,-21 0 15,22 0-15,-22 0 0</inkml:trace>
  <inkml:trace contextRef="#ctx0" brushRef="#br1" timeOffset="114276.78">19918 9504 0,'-43'0'0,"86"0"0,-107 0 15,22 0-15,21 0 16,42 0-1,0 0 1,0 0-16,22 0 0,-22 0 0,21 0 16,0 0-16,1 0 0,-1 0 15,0 0-15,43-21 0,-43 21 16,-20 0-16,20 0 0,0 0 16,1-21-16</inkml:trace>
  <inkml:trace contextRef="#ctx0" brushRef="#br1" timeOffset="114953.26">21738 9313 0,'0'-21'0,"0"42"0,0-63 0,0 21 15,-21 21 1,0 0-16,0 0 16,-1 0-16,-20 0 0,21 21 0,0 0 15,0 0-15,-1 1 0,1-1 0,-21 21 16,21-21-16,0 22 0,-1-22 16,1 21-16,0 0 0,0 1 0,0-1 15,21 0-15,0-20 0,0 20 0,0 0 16,0-21-16,0 1 0,0-1 15,21 0-15,0 21 0,21-42 16,-20 0-16,20 0 0,-21 0 0,21 0 16,1 0-16,-1 0 0,22 0 15,20-42-15,-20 21 0,-22 0 16,0-1-16,1 1 0,-22-21 16,21 21-16,-21-22 0,-21 1 15,0 0-15,0-1 0,0 1 0,0 0 16,0-1-16,0 1 0,0 0 15,-21 21-15,0-22 0,0 22 0,0 0 16,0 0-16,-1 0 0,1 21 0,0 0 16,-21 0-16,21 0 0,-22 21 15,22 0-15,-21-21 0,-1 21 0,22 0 16,0 22-16,0-22 0,0 0 0,0 0 16,21 0-16,0 22 0,0-1 15,0-21-15,21 0 16,0-21-16,0 0 0,0 0 15,22 0-15</inkml:trace>
  <inkml:trace contextRef="#ctx0" brushRef="#br1" timeOffset="115957.31">22331 9081 0,'0'0'0,"0"-85"31,-21 85-15,-1 0 0,22 21-16,-21 0 0,0 22 0,21-22 15,0 21-15,0-21 0,0 22 0,-21-1 16,21 0-16,0 1 0,-21-1 16,21 0-16,0 1 0,0-1 0,0 0 15,0 1-15,0-1 0,0 0 0,0-21 16,0 22-16,0-22 0,0 0 15,0 0-15,0 0 0,0 1 0,-21-22 32,21-22-17,0 1-15,0 0 16,0 0 0,0-21-16,0 20 0,0 1 0,0 0 15,21-21-15,-21 21 0,21-1 16,0 1-16,-21 0 0,21 0 0,0 0 15,1 0-15,-1 21 0,42-22 16,-42 22-16,22 0 0,-22 0 16,0 0-16,21 0 0,-20 22 0,-1-1 15,0 0-15,-21 0 0,0 0 0,0 0 16,0 1-16,0 20 0,0-21 16,-21 0-16,0 0 0,-1 1 0,1-1 15,-21 0-15,0 0 0,20 0 16,-20-21-16,0 21 0,21-21 0,-1 22 15,-20-22-15,21 0 0,0 0 16,0 0 0,42 0 15,0 0-31,0 0 16,0 0-16,22 0 15,-22 0-15,0-22 0,21 22 0,-21 0 16,22-21-16,-1 0 0,0 21 15,1-21-15,-1 0 0,0 0 16,1-1-16,-1 1 0,0 0 0,-20 0 16,20 0-16,-21-22 0,21 22 0,-20 0 15,-1 0-15,0 0 0,0 0 16,0-1-16,-21 1 0,0 0 16,0 42 15,0 0-31,-21 1 15,21-1-15,0 0 0,0 21 16,-21-21-16,21 22 0,-21-22 0,21 21 16,0 1-16,0-1 0,0 0 15,-21 1-15,21-1 0,0 0 0,0 1 16,-22-1-16,22 0 0,0 22 16,0-22-16,0 0 0,-21 1 0,0 20 15,21-20-15,-21-1 0,0 21 16,21-20-16,-21-1 0,-1 0 0,22 1 15,-21-22-15,0 21 0,0-21 0,21 1 16,-21-1-16,0 0 0,-1-21 0,1 21 16,0-21-16,0 0 15,0 0-15,0 0 16,-1 0-16,22-21 0,0 0 16,0 0-16,0-1 0,0 1 0,0 0 15,0 0-15,0 0 16,0-22-16,22 1 0,-1 0 0,-21-1 15,42-41-15,0 20 0</inkml:trace>
  <inkml:trace contextRef="#ctx0" brushRef="#br1" timeOffset="116200.47">23114 9229 0,'-21'0'0,"42"0"0,-42-21 0,0 21 47,21 21-15,0 0-17,0 0-15,21 0 16,-21 0-1</inkml:trace>
  <inkml:trace contextRef="#ctx0" brushRef="#br1" timeOffset="116532.38">23326 9419 0,'0'-21'16,"0"0"-1,21 21-15,-21-21 0,21 21 16,-21-21-16,0-1 16,0 1-16,-21 42 47,0 1-47,-1-22 0,1 21 15,21 0-15,-21 0 0,0-21 16,0 21-16,21 0 0,0 1 15,-21 20-15,21-21 0,0 0 16,0 0-16,0 1 16,0-1-16,0 0 0,21-21 15,0 0-15,0 0 0,0 0 16,0 0-16,1 0 0,-1 0 16,0 0-16,21-21 0</inkml:trace>
  <inkml:trace contextRef="#ctx0" brushRef="#br1" timeOffset="117092.07">23770 9398 0,'0'0'0,"0"-21"0,21 0 0,-21-22 16,0 22-1,0 0-15,0 0 16,-21 21-16,0 0 16,0 0-16,0 21 15,-1 0-15,1 0 0,21 1 16,-21-1-16,21 0 0,-21 21 0,21-21 15,0 1-15,0-1 0,0 0 16,0 0-16,0 0 0,0 0 0,0 1 16,0-1-16,0 0 0,21 0 15,0-21-15,0 0 0,1 0 16,-1 0-16,0 0 0,0 0 16,21 0-16,-20-21 0,-1 21 15,0-21-15,0 0 0,21-1 0,-20 1 16,-1 0-16,0-21 0,0 21 0,0-22 15,0 22-15,1-21 0,-1-1 16,0 1-16,0 0 0,0 21 0,-21-22 16,0 1-16,21 0 0,-21 20 15,0-20-15,0 21 0,0 0 0,0 0 16,0-1-16,-21 44 31,21-1-31,-21 21 16,21-21-16,-21 22 0,21-22 15,-21 21-15,21-21 0,0 22 16,0-1-16,0-21 0,0 21 0,-21-20 16,21 20-16,0-21 0,0 0 0,0 0 15,0 22-15,0-22 0,0 0 16,0 0-16,0 0 0,21 1 16,0-22-1,0 0-15,0 0 16,-21-22-16,21 22 15,1-21-15,-22 0 0,21 0 16,-21 0-16</inkml:trace>
  <inkml:trace contextRef="#ctx0" brushRef="#br1" timeOffset="117352.91">24109 9165 0,'-21'0'16,"42"0"-16,-21 0 31,21 0-31,0 0 0,0 0 0,22 0 16,-22-21-16,0 21 0,21 0 15,-21 0-15,1-21 0,20 21 16,-21 0-16,43-21 0,-43 0 16,0 21-16,0 0 0,0 0 15,-42 0 16,0 0-15,0 0-16,0 0 0,-1 21 0,1-21 16</inkml:trace>
  <inkml:trace contextRef="#ctx0" brushRef="#br1" timeOffset="119475.7">12488 11197 0,'21'0'15,"-21"-21"-15,22 21 0,-1-21 16,-21 0-16,21 21 0,0-21 0,-21-1 16,21 1-16,0 0 15,-21 0-15,0 0 16,0 0-16,0-1 15,0 1-15,-21 0 16,0 21-16,0 0 0,0 0 0,0 0 16,-1 0-16,1 0 0,-21 0 0,21 0 15,-22 0-15,1 0 0,0 0 16,21 21-16,-64 0 0,64 1 16,0-1-16,-1 21 0,1-21 15,0 22-15,0-1 0,0 0 0,21 1 16,-21-1-16,21 0 0,0 1 15,0-1-15,0 0 0,0 1 0,0-1 16,0-21-16,0 0 0,0 22 16,0-22-16,42 0 0,-21-21 0,0 21 15,0 0-15,1-21 0,20 0 0,-21 21 16,21-21-16,-20 0 0,20 0 16,0 0-16,-21 0 0,22 0 0,-1-21 15,-21 21-15,22-21 0,-1 0 0,-21 0 16,21 0-16,1-1 0,-1 1 15,-21 0-15,22 0 0,-22 0 0,21 0 16,-21-22-16,22 22 0,-22 0 0,0-21 16,0 20-16,0 1 15,0-21-15,-21 0 0,0 20 16,0 1-16,0 0 16,-21 21-1,0 21-15,0 0 0,0 1 16,0-1-16,21 0 0,-22 0 0,1 0 15,0 22-15,0-22 0,0 0 16,21 21-16,0-21 0,0 1 0,0-1 16,0 0-16,0 0 0,0 0 15,0 0-15,21-21 16,0 0-16,0 0 16,0 0-16,1 0 15,-1 0-15,0 0 0,0-21 0,0 21 0,0-21 16,1 0-16,-22 0 15,0 0-15,0-1 0,0 1 16,0 0-16,0-21 0,0 21 0,-22-1 16,1 1-16,0 0 0,0 21 0,21-21 15,-21 21-15,0-21 16,21 0-16,21 21 31,0-22-31,0 22 0,21 0 0,-20 0 16,20-21-16,21 21 15,-20 0-15,-1 0 0,0 0 16,-20 0-16,20 0 0,0 0 0,1 21 16,-22 1-16,21-1 0,-42 0 15,21 0-15,-21 21 0,21 1 16,-21-22-16,0 21 0,0-21 16,0 1-16,0-1 0,-21 0 0,21 0 15,-21 0-15,21 0 0,0 1 16,-21-1-16,21 0 0,-21 0 15,21-42 32,0 0-47,0 0 0,0-1 16,0 1-16,0 0 0,21 0 0,0-21 16,-21 20-16,21-20 0,0 21 15,1-21-15,-1-1 0,0 22 0,0-21 16,0 21-16,22-1 0,-22 1 15,0 0-15,0 21 0,0 0 0,0-21 16,1 21-16,-1 0 0,21 21 16,-42 0-16,0 0 0,21 1 15,-21 20-15,0-21 0,0 21 0,0-20 16,0-1-16,0 21 0,0-21 0,0 0 16,0 1-16,-21 20 0,0-21 15,21 0-15,0 0 16,-21-21-16,0 22 0,21-44 47</inkml:trace>
  <inkml:trace contextRef="#ctx0" brushRef="#br1" timeOffset="119924.44">14520 11176 0,'0'0'0,"21"0"0,-21-21 15,0 0-15,0 0 16,-21 21-16,0 0 16,0 0-16,-21 0 0,20 0 0,-20 0 15,0 0-15,21 21 0,-22-21 16,1 21-16,21 0 0,-22 0 0,22 0 16,0 1-16,21-1 0,0 0 0,-21-21 15,21 21-15,0 0 0,0 0 16,0 1-16,21-22 0,0 21 0,0 0 15,1-21-15,20 21 0,-21-21 16,21 21-16,1-21 0,-22 21 0,0 1 16,21-22-16,-20 21 0,-1-21 0,0 21 15,0-21-15,0 21 0,-21 0 16,0 0 0,-21 1-16,0-22 0,0 21 15,-22-21-15,22 0 0,-21 21 0,0-21 16,-1 0-16,1 0 0,21 0 15,-22 0-15,1 0 0,21 0 0,0 0 16,0 0-16,-1 0 0,1 0 0,0 0 16,21-21-16,0 0 15,21-1 17,0 22-32,1 0 0,-1-21 15,21 21-15,-21-21 0</inkml:trace>
  <inkml:trace contextRef="#ctx0" brushRef="#br1" timeOffset="120208.28">14922 11007 0,'0'-21'0,"0"42"0,0-64 0,0 22 0,0 0 15,0 0-15,-21 42 31,0 0-31,21 0 16,0 1-16,-21-1 16,0 21-16,0 0 0,-1 1 0,22-1 15,-21 0-15,0 1 0,0-1 0,0 0 16,0 1-16,-1-1 0,1 22 16,21-43-16,0 0 0,0 0 15,0 0-15,0 0 0,0 1 0,21-22 31,1 0-31,-1 0 0,0 0 0</inkml:trace>
  <inkml:trace contextRef="#ctx0" brushRef="#br1" timeOffset="120455.14">14626 11303 0,'0'0'0,"-21"0"16,21-21 0,21 21-1,0 0-15,0 0 0,1 0 16,-1 0-16,0 0 0,0 0 0,0-21 16,0 21-16,22 0 0,-22 0 0,0 0 15,0 0-15,0 0 0,1-21 16,-1 21-16,0 0 0,0-22 15</inkml:trace>
  <inkml:trace contextRef="#ctx0" brushRef="#br1" timeOffset="120932.87">15049 11409 0,'0'-21'0,"0"42"0,-21-63 16,21 20-16,0 1 15,0 0-15,0 0 16,21 21-16,1-21 0,-1 21 0,0 0 16,0 0-16,0 0 0,0 0 0,22 0 15,-22 0-15,0 0 0,0 0 16,0 21-16,1 0 0,-1-21 0,0 21 15,-21 0-15,21 1 0,-21 20 0,21-21 16,-21 0-16,0 0 0,0 1 16,0-1-16,0 0 0,0 0 15,-21-21-15,-21 42 0,21-42 16,-1 22-16,1-22 0,0 0 16,0 0-1,21-22 1,0 1-1,0 0-15,21 0 0,0 0 0,0 0 16,1-1-16,-1 1 16,0 0-16,-21 0 0,21 0 0,0 0 15,0 21-15,1-22 0,-1 1 16,0 21-16,0 0 0,21-21 16,-20 21-1,-1 0-15,0 0 0,0 0 0,-21-21 16,21 21-16</inkml:trace>
  <inkml:trace contextRef="#ctx0" brushRef="#br1" timeOffset="121391.6">15811 11218 0,'0'0'0,"0"-21"16,-21 21 15,0 21-31,21 1 16,0-1-16,-21 0 0,21 0 0,-21 0 15,21 22-15,0-22 16,-21 0-16,21 21 0,-22-21 0,22 1 16,0-1-16,0 0 0,0 0 0,0 0 15,0 0-15,22 1 16,-1-22-16,0 0 0,0 21 0,0-21 16,0 0-16,1 0 0,-1 0 0,0 0 15,0 0-15,0-21 0,0 21 16,1-22-16,-1 1 0,0 0 0,0 0 15,0 0-15,0 0 0,1-1 0,-1-20 16,-21 21-16,21-21 0,-21 20 16,21-20-16,-21 21 0,0 0 15,0 0-15,0-1 0,0 44 32,-21-1-32,0 0 0,0 0 15,21 0-15,0 0 0,-22 1 0,22 20 16,-21-21-16,21 0 0,0 0 15,0 1-15,0-1 0,0 0 0,0 0 16,0 0-16,0 0 0,0 1 16,21-22-16,1 0 15,-1 0-15,0 0 0,0 0 16,0-22-16,0 22 0</inkml:trace>
  <inkml:trace contextRef="#ctx0" brushRef="#br1" timeOffset="121656.45">16722 11197 0,'0'-21'0,"0"42"0,0-63 0,-22 42 15,1 0-15,0 0 0,0 0 16,0 0-16,0 0 0,-1 0 16,1 21-16,0 0 0,0 0 0,0 1 15,0 20-15,-22 0 16,43 1-16,-21-22 0,21 0 15,-21 0-15,21 21 0,-21-20 0,21-1 16,0 0-16,0 0 0,0 0 16,21-21-16,0 0 0,0 21 15,0-21-15,1 0 0,-1 0 0,0 0 16,21 0-16,-21 0 0,22 0 0,-22-21 16,0 21-16</inkml:trace>
  <inkml:trace contextRef="#ctx0" brushRef="#br1" timeOffset="121956.28">17060 10859 0,'0'-22'16,"0"1"0,-21 21-1,0 0-15,21 21 16,-21-21-16,0 22 0,21-1 0,0 21 15,-22-21-15,22 0 0,-21 22 16,0-1-16,21 0 0,0 1 0,-21-1 0,0 0 16,0-20-16,-1 62 15,22-41-15,0-22 0,0 21 0,0-21 16,0 0-16,0 1 0,0-1 16,0 0-16,0 0 0,0 0 15,22-21-15,-1 0 16,0 0-16,0 0 0,0 0 15,0-21-15</inkml:trace>
  <inkml:trace contextRef="#ctx0" brushRef="#br1" timeOffset="122348.06">17272 11324 0,'106'-63'16,"-318"211"0,318-233-16,0 1 0,-127 84 15,-1 0 1,1 0-16,0 21 0,0 0 15,0-21-15,0 21 0,21 0 16,-22 0-16,1 1 0,0-1 0,21 21 16,0-21-16,-21 0 0,21 1 0,0 20 15,0-21 1,0 0-16,0 0 0,21-21 16,0 0-16,0 0 0,1 0 15,-1 0-15,21 0 0,-21 0 16,22 0-16,-22 0 0,0 0 0,21-21 15,-21 21-15,22-21 0,-22 0 0,0 0 16,0 0-16,0-1 0,-21 1 16,0-42-16,0 42 0,0-22 15,0 22-15,0 0 0,0 0 0,-21 0 16,0 21-16,0 0 16,0 0-16,-22 0 0,22 0 0,0 0 15,0 21-15,0 0 0,0-21 16,21 21-16,0 0 0,0 0 15,0 1 1,42-22-16</inkml:trace>
  <inkml:trace contextRef="#ctx0" brushRef="#br1" timeOffset="122759.82">17759 11218 0,'0'0'0,"0"-21"0,0 0 16,0 0-16,0 0 0,0 0 16,21 21-16,0 0 15,0 0-15,0 0 16,1 0-16,-1 21 16,-21 0-16,21 21 15,-21-21-15,0 1 0,0-1 16,0 21-16,0-21 0,0 0 15,0 1-15,0 20 0,0-21 0,0 0 16,0 0-16,-21 1 0,21-1 16,-21 0-16,-1-21 15,22 21-15,0-42 32,0 0-32,0 0 15,0-1-15,0 1 0,22 0 16,-1 0-16,-21 0 0,21 0 0,0-1 15,-21-20-15,21 21 0,0 0 16,1 0-16,-22-22 0,21 22 0,0 0 16,-21 0-16,0 0 15,0-1 1</inkml:trace>
  <inkml:trace contextRef="#ctx0" brushRef="#br1" timeOffset="122976.7">16849 10922 0,'-22'0'0,"107"0"31,-64 21-31,0-21 0,1 0 0,-1 0 16,21 0-16,-21 0 0,22 0 0,-1 0 15,0 0-15,1 0 0,-1 0 16,43 0-16,-64 0 0,21 0 16</inkml:trace>
  <inkml:trace contextRef="#ctx0" brushRef="#br1" timeOffset="124017.11">18881 11134 0,'0'0'16,"21"-21"-16,0-1 0,0 1 15,-21 0 1,-21 42 15,0-21-31,0 21 16,-1 1-16,1-1 0,0 0 15,0 0-15,0 0 0,0 22 16,-1-22-16,22 0 0,-21 0 0,21 0 0,0 0 16,0 1-16,0-1 0,21 0 15,1-21-15,-1 0 16,21 0-16,-21 0 0,0 0 0,22 0 15,20 0-15,-42-21 16,22 21-16,-22-21 0,0-1 0,0 1 16,0-21-16,1 0 0,-22 20 15,0 1-15,0-21 0,-22 21 16,-20-43-16,21 43 0,0 21 16,0-21-16,-1 0 0,-20 21 0,21 0 15,0 0-15,42 0 31,0 0-31,0-21 16,0 21-16,22 0 16,-1 0-16,0-22 0,1 22 0,-1-21 15,22 21-15,-22-21 0,0 21 0,1-21 16,-1 21-16,0-21 0,-21 21 16,1 0-16,-1-21 0,-21-1 0,21 22 15,-21-21 1,-21 21-1,0 21-15,-1 1 16,22-1-16,-21 0 0,0 0 16,21 0-16,0 0 0,-21 22 0,21-22 15,-21 64-15,0-43 16,21 0-16,0 1 0,-22 20 0,1-21 16,21 22-16,0-1 0,0 1 15,-21-1-15,21 1 0,-21-1 0,21 1 16,-21 21-16,21-22 0,0 22 15,0-1-15,-21-20 0,21 21 0,-22 42 16,22-43-16,0-20 0,0-1 16,0-20-16,0 20 0,0-21 0,0 1 15,0-1-15,0 0 0,0-20 0,0-1 16,0 0-16,-21-21 16,0 0-16,0 0 0,0 0 15,0-21-15,-1 0 0,1-1 0,0 1 16,0 0-16,-21-21 0,20 21 15,1-43-15,21 43 16,-21-21-16,21 20 0,-21 1 0,21-21 16,0 21-16,0-22 0,0 22 0,0-21 15,0 21-15,0-22 0,0 22 0,21-21 16,0 0-16</inkml:trace>
  <inkml:trace contextRef="#ctx0" brushRef="#br1" timeOffset="124504.82">20383 10859 0,'0'0'0,"0"-22"16,0 1-16,0 0 0,0 0 15,-21 21 1,0 0-16,0 0 16,0 0-16,0 21 0,-1 0 0,1 0 15,0 1-15,-21-1 0,21 21 0,-22 22 16,22-22-16,0 0 16,0 1-16,0-1 0,21 0 15,-22 43-15,22-43 0,0 1 16,0-22-16,0 0 0,22 21 15,41-21-15,-42 1 0,0-22 16,43 0-16,-22 0 0,1 0 16,-1 0-16,-21 0 0,21-22 15,1 1-15,-1 0 0,0 0 0</inkml:trace>
  <inkml:trace contextRef="#ctx0" brushRef="#br1" timeOffset="124980.55">20849 10816 0,'0'0'0,"0"-21"0,0 0 32,0 42-32,0 0 15,-21 0-15,0 22 16,21-22-16,-21 0 0,-1 21 0,22 1 16,-21-22-16,0 21 0,21 1 0,-42 41 15,42-41-15,-43 20 16,43-21-16,-21-20 0,0 20 15,21-21-15,-21 0 0,21 0 16,0-42 15,0 0-15,0 0-16,21 0 0,0-22 16,0 22-16,1-21 0,-1 21 15,0-22-15,0 22 0,0 0 0,0 0 0,1 0 16,20 0-16,-21-1 15,0 22-15,0 0 0,1 0 0,-1 0 16,0 0-16,0 0 0,-21 22 16,0-1-16,21 0 0,-21 21 15,0-21-15,0 1 0,0 20 0,0-21 16,0 0-16,0 22 0,0-22 0,-21 0 16,21 0-16,-21 0 0,21 0 15,0-42 32,0 0-31,0 0-16</inkml:trace>
  <inkml:trace contextRef="#ctx0" brushRef="#br1" timeOffset="125352.85">21061 11218 0,'0'-21'0,"0"0"16,0 0-16,0 0 15,0 0-15,21 21 16,0-22 0,0 22-16,0 0 15,1 0-15,-1 0 0,0 22 16,0-22-16,-21 21 0,0 0 16,0 0-16,21 0 0,-21 0 0,0 1 15,0-1-15,0 21 0,0-21 0,0 0 16,0 1-16,-21-1 15,21 0-15,-21-21 0,21 21 16,-21-21-16,21-21 31,0 0-31,0 0 16,0-1-16,0 1 0,0 0 16,21 0-16,0-21 0,-21 20 15,21 22-15,-21-21 0,21 0 0,1 0 16,-22 0-16,21 21 0,0 0 0,0-21 15,0 21-15,0-22 16,1 22-16,-1 0 0,0 0 0,0 0 16</inkml:trace>
  <inkml:trace contextRef="#ctx0" brushRef="#br1" timeOffset="126320.3">21590 11070 0,'0'0'0,"-21"0"16,0 21-16,-1-21 0,1 22 15,21-1-15,-21 0 0,0 0 0,0 0 16,21 0-16,0 1 0,-21-1 16,21 0-16,-22 0 0,22 0 0,0 0 15,0 1-15,0-1 0,0 0 16,22-21-16,-1 21 0,0-21 16,0 0-16,21 0 0,-20 0 15,-1 0-15,0 0 0,21-21 16,-21 0-16,1 0 0,-1-1 15,-21 1-15,0 0 0,0 0 16,0 0-16,0 0 0,0-1 0,-21 1 16,21 0-16,-22 0 0,1 0 15,0 0-15,0 21 0,0 0 0,21-22 16,21 22 15,0 0-31,0 0 16,22 0-16,-22-21 0,0 21 0,0 0 15,21 0-15,-20 0 0,-1 0 16,0 0-16,0 0 0,0 0 0,0 0 16,-21 21-16,0 1 0,0-1 0,0 0 15,0 0 1,0 0-16,0 0 0,0 1 0,0-1 16,0 0-16,0 0 0,-21 0 0,21 0 15,-21 1-15,21-1 16,0 0-16,0-42 47,0 0-47,0-1 15,0 1-15,0 0 0,0 0 16,0 0-16,0 0 0,0-1 16,21 1-16,0 0 0,1 0 15,-1 0-15,0 0 0,0 21 16,0 0-16,0-22 0,1 22 15,-1 0-15,0 0 16,0 22-16,0-1 16,-21 0-16,21 0 0,-21 0 15,0 0-15,0 22 0,0-22 0,0 0 16,0 0-16,0 0 0,0 1 16,0-1-16,0 0 0,0 0 15,-21-21 1,21-21-1,0 0 1,0 0-16,0-1 16,0 1-16,0 0 0,0 0 15,21 0-15,-21 0 0,22-22 0,-1 22 16,0 0-16,0 0 0,0 0 0,0-1 16,1 1-16,-1 0 0,21 21 15,-21 0-15,0 0 16,1 21-16,-22 0 0,0 1 15,0-1-15,0 21 0,0-21 16,0 0-16,0 1 0,0 20 0,-22-21 16,1 0-16,21 0 0,0 1 0,-21-1 15,0 0-15,21 0 16,0-42 31,21 21-47,0-21 0,0 0 15</inkml:trace>
  <inkml:trace contextRef="#ctx0" brushRef="#br1" timeOffset="126684.64">22585 11176 0,'0'21'15,"21"-21"-15,0 0 16,0 0-16,0 0 15,1 0-15,-1 0 16,0 0-16,0-21 0,0 21 0,0-21 16,1 21-16,-1-21 0,-21 0 15,0-1-15,0 1 16,0 0-16,-21 0 16,-1 21-16,1 0 15,0 0-15,0 0 0,0 0 0,-22 21 16,22-21-16,-21 42 0,21 1 15,0-22-15,-1 0 16,22 21-16,-21-20 0,21-1 0,0 0 16,0 0-16,0 0 0,0 0 0,0 1 15,21-1-15,1 0 0,41-21 16,-42 21-16,22-21 0,20 0 16,-42 0-16,22 0 0,-22-21 15,21 21-15,-21-21 0,0 0 16,22-1-16</inkml:trace>
  <inkml:trace contextRef="#ctx0" brushRef="#br1" timeOffset="131187.93">23389 10943 0,'0'-21'15,"0"0"-15,0 0 16,0 0-16,0-1 0,0 1 16,0 0-16,0 0 0,-21 21 47,21 21-47,0 0 0,0 0 0,-21 1 15,21 20-15,-21 0 0,21-21 16,-22 22-16,22 20 0,0-20 15,0-1-15,-21 21 0,21-20 16,-21-1-16,21 0 0,-21 22 16,21-43-16,0 0 0,0 0 0,0 1 15,0-1-15,-21 0 16,21-42 0,0 0-1,0-1-15,0 1 16,0 0-16,0 0 0</inkml:trace>
  <inkml:trace contextRef="#ctx0" brushRef="#br1" timeOffset="131588.26">23093 10837 0,'0'0'0,"-21"0"0,21-21 15,0 0 1,0 0-16,0 0 0,21 21 15,0-21-15,0 21 0,21-22 16,-20 1-16,-1 21 0,21 0 0,0 0 16,1 0-16,-1 0 0,0 0 0,22 0 15,-22 0-15,22 21 0,-22 1 16,0-1-16,22 0 0,-22 21 0,-21-21 16,22 22-16,-22-1 0,0 0 15,-21 1-15,0-1 0,0 0 16,0 1-16,-21-1 0,0 0 0,0 1 15,-64 20-15,43-20 0,-1-22 16,1 0-16,0 0 0,-1 0 16,1 0-16,-22-21 0,43 22 0,-21-22 15,-22 0-15,43 0 16,-21 0-16,21 0 0,0 0 16,21-22 15,21 22-31,0-21 0,0 0 15,0 21-15,0-21 0,1 21 16</inkml:trace>
  <inkml:trace contextRef="#ctx0" brushRef="#br1" timeOffset="132212.19">23812 11134 0,'0'0'0,"22"-85"32,-1 85-32,-21-21 0,21 21 0,0-21 15,0 21-15,0 0 0,1 0 16,20-21-16,-21 21 0,0 0 16,0 0-16,1 0 0,20 21 15,-21-21-15,21 42 0,-20-21 16,-22 0-16,0 1 0,21 20 15,-21-21-15,0 21 0,0-20 0,0 20 16,0-21-16,0 0 0,-21 22 16,-1-22-16,1 0 0,0-21 0,0 21 15,0 0-15,0-21 0,-1 0 16,22-21 0,0 0-1,0 0-15,0 0 16,22-1-16,-22-20 0,21 21 0,-21 0 15,21 0-15,0-22 0,-21 22 16,21 0-16,0 0 0,-21 0 0,22-1 16,-1 1-16,0 21 0,0-21 0,0 21 15,0-21-15,1 21 16,-1 0-16,0 0 0,0 0 0,0-21 16,0 21-16,1 0 0,-1 0 15,-21 21 16,0 0-31,0 0 0,0 0 16,-21 22-16,-1-22 16,22 0-16,0 0 0,0 0 0,-21 1 15,21-1-15,-21 0 0,21 0 0,0 0 16,0 0-16,-21 1 16,42-44 30,-21 1-46,21 0 0,0 21 0,-21-21 16</inkml:trace>
  <inkml:trace contextRef="#ctx0" brushRef="#br1" timeOffset="132384.13">24532 10922 0,'0'0'16,"0"-21"-16,0 0 0,0 0 0,-21 21 15,21-22-15,-21 22 16,0 0-16,21 22 47,21-1-32,0 0-15,0-21 16</inkml:trace>
  <inkml:trace contextRef="#ctx0" brushRef="#br1" timeOffset="132817.51">24765 11049 0,'0'0'0,"0"-21"0,-21 21 16,0-21 0,21 42 15,0 0-31,0 0 0,21 0 15,-21 1-15,21-1 0,-21 0 0,0 21 16,0-21-16,0 1 0,21 20 16,-21-21-16,0 0 0,0 0 15,0 1-15,0-1 0,0 0 16,21-21 15,0-21-15,-21 0-16,22-1 0,-22 1 15,0 0-15,21 0 0,0 0 0,-21-22 16,21 22-16,0-21 0,0 21 0,-21 0 16,22-22-16,-1 22 0,0 0 15,0 0-15,0 21 0,-21-21 16,21 21-16,1 0 16,-22 21-1,0 0 1,0 0-16</inkml:trace>
  <inkml:trace contextRef="#ctx0" brushRef="#br1" timeOffset="133160.32">25125 11240 0,'0'0'0,"42"0"31,-21 0-31,0 0 16,1-22-16,-1 1 15,0 21-15,-21-21 0,21 21 0,0-21 16,0 0-16,-21 0 0,22-1 16,-22 1-1,-22 21 1,1 0 0,0 0-16,0 0 0,0 21 0,0-21 15,-1 22-15,22-1 0,-21 0 0,0 21 16,0-21-16,21 1 0,-21-1 15,21 0-15,0 0 0,0 0 16,0 0-16,0 1 0,0-1 16,21 0-16,0-21 0,0 21 0,0-21 15,1 0-15,-1 0 0,0 0 0,21 0 16,-21 0-16,22 0 0,-22 0 16,21 0-16,-21 0 0,1 0 0</inkml:trace>
  <inkml:trace contextRef="#ctx0" brushRef="#br1" timeOffset="133513.15">25612 11218 0,'0'-42'16,"0"169"-16,0-212 0,0 22 0,0 42 0,21 0 16,0 21-16,-21-22 0,21 22 15,0 0-15,-21-21 0,21 21 0,1 0 16,-1 0-16,0 0 0,0 0 16,0 0-16,0 0 0,1 0 15,-1 0-15,-21 21 0,21 1 16,-21-1-16,0 21 0,0-21 15,0 0-15,0 1 0,0-1 0,0 0 16,-21 21-16,0-21 0,21 1 16,-22-1-16,1 0 15,21-42 17,0 0-17,0-1-15,0 1 0,0 0 0,0 0 16,0 0-16,21 0 0,1-1 15,-22 1-15,21 0 0,-21 0 16,0 0-16,21 21 0,-21-21 0,21 21 16,0 0-16,-21-22 15,0 1-15,21 21 0,1 0 16</inkml:trace>
  <inkml:trace contextRef="#ctx0" brushRef="#br1" timeOffset="134017.51">26987 10880 0,'0'-21'0,"0"42"0,0-64 0,0 22 15,0 0-15,-21 0 16,0 21-16,0 0 0,0 0 16,0 0-16,-1 0 0,1 0 15,0 21-15,0-21 0,0 21 0,0 0 16,-22 1-16,22-1 0,0 21 0,0-21 16,0 0-16,21 1 0,0-1 15,-22 21-15,22-21 0,0 0 0,0 1 16,0-1-16,0 21 0,22-21 15,-22 0-15,21 1 16,21-22-16,-21 0 0,0 21 0,1-21 16,-1 0-16,21 0 0,-21 0 0,22 0 15,-22-21-15,21-1 0,-21 1 16,22 0-16,-1 0 0</inkml:trace>
  <inkml:trace contextRef="#ctx0" brushRef="#br1" timeOffset="134292.04">27517 10562 0,'0'0'0,"21"-21"0,-21-21 16,0-1-16,0 1 0,0 21 0,0 0 15,0 0-15,0-1 0,0 1 0,0 42 32,-21 22-32,-1-22 15,1 21-15,21 1 0,-21-1 16,0 0-16,0 22 0,0-22 0,21 0 15,-22 1-15,1 20 0,0-42 0,21 22 16,0-1-16,-21-21 0,0 22 16,21-22-16,0 0 0,0 0 15,0 0-15,0 0 0,0 1 16,21-22 15,0 0-31</inkml:trace>
  <inkml:trace contextRef="#ctx0" brushRef="#br1" timeOffset="134808.03">27982 10964 0,'0'0'16,"21"0"-16,-21-21 0,22 0 0,-22 0 16,0 0-16,0 0 15,0-1-15,0 1 0,0 0 0,0 0 16,-22 0-16,1 21 0,0-21 0,0 21 15,0 0-15,0 0 16,-22 0-16,22 0 0,0 0 0,-21 21 16,20 0-16,-20 0 0,21 0 15,-21 22-15,20-22 0,1 0 0,0 21 16,0-21-16,0 1 0,21-1 0,0 21 16,0-21-16,0 0 0,0 1 15,0-1-15,21 0 0,0-21 16,0 0-16,0 21 0,1-21 0,-1 0 15,0 0-15,0 0 16,21 0-16,-20-21 0,-1 0 0,0 0 16,0 21-16,21-22 0,-20 1 0,-1-21 15,0 21-15,0 0 0,0-1 16,0-20-16,1 21 0,-1 0 0,0-22 16,-21 22-16,0 0 0,21 21 15,-21-21-15,-21 42 31,0 0-31,21 0 0,-21 1 16,-1-1-16,1 0 0,0 0 0,0 0 16,21 0-16,0 1 0,0 20 15,-21-21-15,21 0 0,0 0 16,0 1-16,0-1 0,0 0 16,21-21-1,0 0 1,0 0-16</inkml:trace>
  <inkml:trace contextRef="#ctx0" brushRef="#br1" timeOffset="135228.2">28702 10816 0,'21'-21'0,"-42"42"0,63-63 0,-42 21 16,0 0-16,0-1 15,-21 1 1,0 21-16,0 0 0,-22 0 15,22 0-15,0 0 0,0 0 16,0 21-16,-22 1 0,22-22 0,0 21 16,0 0-16,0 0 0,0 0 0,21 0 15,0 1-15,0-1 16,0 0-16,0 0 0,21-21 16,0 21-16,0 0 0,0-21 15,0 22-15,1-22 0,-1 0 0,0 21 16,0-21-16,0 21 0,0-21 0,1 0 15,-1 21-15,-21 0 16,0 0 0,0 1-1,-21-22-15,-1 0 0,1 0 16,0 21-16,0-21 0,-21 0 0,20 0 16,1 0-16,0 0 0,-21 0 15,21 0-15,-1 0 0,1 0 16,0 0-16,21-21 31,21 21-31,0-22 16</inkml:trace>
  <inkml:trace contextRef="#ctx0" brushRef="#br1" timeOffset="135696.43">29485 10859 0,'0'0'0,"21"-22"0,0 22 15,-21-21-15,0 0 0,0 0 16,0 0-16,0 0 16,-21 21-16,-21 0 15,21 0-15,-22 0 0,1 0 16,0 0-16,-1 0 0,1 21 0,0 0 15,21-21-15,-22 21 0,22 0 16,0-21-16,0 21 0,21 1 0,0-1 16,0 0-16,0 0 15,21-21-15,0 21 0,0 0 16,22-21-16,-22 0 0,21 22 0,-21-22 16,22 0-16,-1 21 0,-21-21 15,0 0-15,22 21 0,-22-21 0,0 21 16,-21 0-1,0 0-15,-21-21 16,0 22 0,-1-22-16,1 0 0,0 0 15,-21 0-15,21 0 0,-1 0 0,-20 0 16,21 0-16,0 0 0,-22 0 0,22 0 16,0 21-16,0-21 0,0 0 15,0 0-15,-1 0 16,1 0-16</inkml:trace>
  <inkml:trace contextRef="#ctx0" brushRef="#br1" timeOffset="137220.34">868 12954 0,'0'0'0,"0"-21"0,0 0 16,0 0-16,0-1 15,0 1-15,0 0 0,0 0 0,-21 0 16,21 0-16,0-1 15,-22 1-15,1 21 16,21 21-16,0 1 16,-21-1-16,21 21 0,0-21 0,0 22 15,-21-1-15,21 0 16,-21 1-16,21-1 0,-21 0 0,21 1 16,0-1-16,-22-21 0,1 21 15,0-20-15,21-1 0,0 0 16,0 0-16,-21-21 15,21-21 1,0 0 0,21 21-16,0-21 0,-21-1 15,21-20-15,1 21 0,-1 0 0,0 0 16,0-22-16,-21 22 0,21 0 16,0 0-16,1 0 0,-1 21 15,0 0 1,0 0-16,0 21 15,-21 0-15,0 0 0,21 0 0,-21 0 16,22 1-16,-22-1 0,0 0 16,0 0-16,21 0 0,0-21 0,-21 21 15,21 1-15,0-22 16,0 0-16,1 0 0,-1 0 0,0 0 16,0 0-16,21 0 0,-20-22 15,-1 1-15,21 0 0,-21 0 0,0 0 16,1 0-16,-1-22 0,0 22 15,0-21-15,-21 21 0,0-22 16,0 1-16,0 0 0,0-1 16,0 22-16,-21-21 0,0 21 15,0-1-15,-1 1 0,1 0 0,0 21 16,0 0-16,0 0 16,0 0-16,21 21 0,-22 0 15,22 1-15,0-1 0,0 0 16,0 0-16,0 21 0,0-20 15,0-1-15,22 0 0,-1 0 0,0 0 16,0 0-16,0-21 0</inkml:trace>
  <inkml:trace contextRef="#ctx0" brushRef="#br1" timeOffset="137540.25">1736 12996 0,'0'22'31,"0"-1"-31,-22-21 16,22 21-16,22-21 47,-22-21-32,0 0 1,0-1-1,-22 22 1,22-21-16,-21 21 16,0 0-16,0 0 15,0 0-15,42 0 32,0 0-17</inkml:trace>
  <inkml:trace contextRef="#ctx0" brushRef="#br1" timeOffset="137988.91">1968 12848 0,'0'0'0,"-21"-21"15,21 0-15,-21 21 16,21-21-16,-21 0 0,21-1 15,0 1-15,0 0 16,0 0-16,21 21 16,0 0-1,0 0-15,1 21 16,-22 0-16,21 0 0,0 1 0,-21-1 16,21 0-16,-21 21 0,21-21 15,-21 22-15,21-22 0,-21 21 0,0-21 16,0 22-16,0-22 0,0 0 15,0 0-15,0 0 0,0 1 0,0-1 16,0 0-16,-21-21 0,21-21 31,0 0-15,0-1-16,0 1 0,0 0 0,0 0 16,0 0-16,0-22 15,21 22-15,-21-21 0,0 21 0,0-22 16,22 22-16,-22-21 0,21 21 15,-21 0-15,21-1 0,0 1 0,0 21 16,0 0-16,-21-21 16,22 21-16,-1 0 0</inkml:trace>
  <inkml:trace contextRef="#ctx0" brushRef="#br1" timeOffset="138300.31">2561 13039 0,'21'0'16,"-21"-21"0,21-1-16,-21 1 15,22 21-15,-22-21 0,0 0 16,0 0-16,0 0 15,-22 21 1,1 0-16,0 0 16,0 0-16,0 21 15,21 0-15,-21-21 0,21 21 16,0 0-16,0 0 16</inkml:trace>
  <inkml:trace contextRef="#ctx0" brushRef="#br1" timeOffset="138617.54">3090 12510 0,'0'0'0,"0"-22"0,-21 44 31,0-1-15,21 0-16,-21 0 0,21 0 0,0 0 16,0 22-16,-21-1 0,21-21 0,-22 22 15,22-1-15,0 0 0,-21 1 16,21 20-16,0-21 0,0-20 16,0 20-16,0-21 0,0 0 15,0 0-15,0 1 0,0-1 16,21-21-1,1 0-15,-22-21 16,21-1-16,0 22 0,-21-21 16,21 0-16,-21 0 0,0 0 15</inkml:trace>
  <inkml:trace contextRef="#ctx0" brushRef="#br1" timeOffset="138824.46">2900 12785 0,'0'0'0,"-21"-21"0,21-1 16,-22 22-16,44 0 16,-1 0-16,0 0 15,0 0-15,0 0 16,0 0-16,1 0 0,-1 0 0,0 0 16,0 0-16,0 0 0,0-21 15,1 21-15,-1 0 0,0 0 16,0 0-16,-21-21 0,21 21 15</inkml:trace>
  <inkml:trace contextRef="#ctx0" brushRef="#br1" timeOffset="139488.35">4276 13145 0,'0'-22'16,"0"1"-16,21 0 16,-21 0-16,21 0 0,0 0 15,-21-1-15,21 1 16,-21 0-16,21 0 0,-21 0 0,0 0 15,0-1-15,0 1 16,0 42 15,0 1-31,0-1 16,0 0-16,0 0 0,0 0 0,0 22 16,0-22-16,0 21 0,0-21 15,0 22-15,0-1 0,0-21 0,0 21 16,0 1-16,0-1 0,0 0 0,0 1 15,0-1-15,0 0 0,0 1 16,-21-1-16,21 0 0,0 1 0,-21-1 16,21-21-16,0 22 0,0-22 15,0 0-15,0 0 0,0 0 0,0 0 16,-21-21 15,0-21-31,21 0 16,-21 0-16,-1 21 0,22-21 15,-21 0-15,21-1 0,0 1 0,-21 0 16,21-21-16,0 21 0,0-22 0,0 22 16,0-21-16,0 21 0</inkml:trace>
  <inkml:trace contextRef="#ctx0" brushRef="#br1" timeOffset="139728.26">4508 12637 0,'0'0'0,"0"-43"31,0 22-15,0 42 15,22 0-16,-1-21 1,-21 22-16,21-22 0,0 21 16</inkml:trace>
  <inkml:trace contextRef="#ctx0" brushRef="#br1" timeOffset="140300.46">5165 12848 0,'0'0'0,"21"0"0,-21-21 0,0 0 16,0 0-1,0 0-15,0-1 0,0 1 16,0 0-16,0 0 16,-21 0-16,-1 21 0,1 0 15,0 0-15,0 0 0,0 0 16,0 0-16,-1 21 15,1-21-15,0 21 0,0 0 0,-21 22 16,20-22-16,1 0 0,0 21 16,0 1-16,0-22 0,21 21 0,0-21 15,-21 0-15,21 22 0,0-22 0,0 0 16,0 0-16,0 0 16,21-21-16,0 0 0,0 0 0,0 0 15,0 0-15,1 0 0,20 0 16,-21-21-16,0 21 0,0-21 0,1 0 15,-1 21-15,0-21 0,0 0 16,0-1-16,0-20 0,-21 21 0,0 0 16,22 0-16,-22-22 0,21 22 15,-21 0-15,0-21 0,0 20 16,0 1-16,0 0 0,0 42 31,0 0-15,0 1-16,0-1 0,0 0 0,0 0 15,0 0-15,0 22 0,0-22 16,0 21-16,0-21 0,0 0 16,0 1-16,0-1 0,0 0 0,0 0 15,21-21-15,0 21 16,0-21-16,0 0 16,1 0-16,-1 0 15,-21-21-15,21 0 0,0 0 0</inkml:trace>
  <inkml:trace contextRef="#ctx0" brushRef="#br1" timeOffset="140548.35">5546 12700 0,'0'0'0,"0"-85"31,0 64-31,0 42 31,0 1-31,0-1 16,0 0-16,21 0 0,-21 21 0,21-20 15,-21 20-15,0-21 0,0 21 16,0-20-16,0-1 0,0 21 0,0-21 16,0 0-16,0 1 0,0-1 15,0 0-15,0-42 47,21 21-47,0-21 0</inkml:trace>
  <inkml:trace contextRef="#ctx0" brushRef="#br1" timeOffset="140796.09">6054 12615 0,'-22'0'31,"1"0"-31,0 22 0,0-22 0,0 21 16,-22 0-16,22-21 0,0 21 0,-21 0 15,21 0-15,-22 1 0,22-1 16,0 21-16,0-21 0,0 0 0,-1 1 16,1-1-16,0 0 0,21 0 15,-21 0-15,21 0 0,0 1 16,0-1-16,21-21 16,0 0-1,0 0-15,1 0 0</inkml:trace>
  <inkml:trace contextRef="#ctx0" brushRef="#br1" timeOffset="141316.71">6350 12679 0,'0'-21'0,"0"42"0,-21-63 0,63 42 15,-42-22-15,0 1 16,-21 21-16,0-21 15,0 21-15,-1 0 0,1 0 16,0 0-16,0 0 0,21 21 16,-21-21-16,0 21 0,-1 1 15,1 20-15,0-21 0,0 21 0,21-20 16,0 20-16,-21-21 0,21 21 16,-21-20-16,21-1 0,0 21 0,0-21 15,0 0-15,0 1 0,0-1 16,21-21-16,0 0 15,0 0-15,0 0 16,0 0-16,1 0 0,-22-21 0,21 21 16,0-22-16,0 1 0,0 0 15,0 0-15,1 0 0,-22 0 0,21-22 16,0 22-16,-21-21 0,0 21 16,0-22-16,21 22 0,-21 0 0,0 0 15,0 0-15,21 21 0,-21-22 16,0 44-1,0-1-15,0 0 0,0 0 16,0 0-16,0 0 0,0 22 0,0-22 16,0 21-16,0-21 0,0 1 15,0-1-15,0 0 0,0 0 16,0 0-16,0 0 0,21 1 16,1-22-16,-1 21 15,0-21-15,0 0 0,0 0 16,0 0-16,22 0 0,-22 0 0</inkml:trace>
  <inkml:trace contextRef="#ctx0" brushRef="#br1" timeOffset="141859.44">7302 12806 0,'0'-21'0,"0"42"0,22-42 31,-1 21-15,21 0-16,-21 0 0,22 0 0,-1 0 15,64-21-15,-64 21 16,43 0-16,-22 0 0,1 0 0,20 0 15,-20 0-15,-1 0 0,1 0 0,-1 0 16,-20 0-16,20 0 0,-20 0 16,-1 0-16,-21 0 0,0-22 0,0 22 15,1 0-15,-22-21 16,0 0 0,-22 21-16,1 0 0,0 0 15,0-21-15,0 21 0,-22-21 16,22 21-16,0 0 0,0 0 0,0 0 15,0-21-15,-1 21 0,1 0 16,0 0 0,21-22-16</inkml:trace>
  <inkml:trace contextRef="#ctx0" brushRef="#br1" timeOffset="142084.54">8340 12933 0,'-64'42'15,"43"-21"-15,0-21 0,0 22 16,-1-1-16,1-21 0,0 21 16,0 21-16,21-21 0,21-42 46,0 21-30</inkml:trace>
  <inkml:trace contextRef="#ctx0" brushRef="#br1" timeOffset="143876.04">8170 12615 0,'0'0'0,"-21"0"0,21-21 15,21 21 64,0 21-64,1-21-15,-1 22 0,0-22 16,0 0-16,0 21 0,0-21 0,1 0 15,-1 0-15,0 21 0,0-21 16,0 21-16,0-21 0,1 0 16,-1 0-16,-21 21 0,21-21 15,-42 0 32,0 21-47,-1-21 0,1 0 16,0 22-16,0-1 15,0-21-15,0 21 0,-1 0 16,1 0-16,0 0 0,0-21 0,0 22 16,0 20-16,-1-21 0,1 0 15,0 0-15,21 1 0,-21-22 16,0 21-16,21 0 0,-21 0 0,21 0 16,0 0-1,-22-21-15,44 0 63,-1-21-63,0 21 15,0-21-15</inkml:trace>
  <inkml:trace contextRef="#ctx0" brushRef="#br1" timeOffset="144224.89">9165 12679 0,'0'-21'31,"-21"21"-15,0 0-16,0 0 16,21 21-16,0 0 0,-22 0 0,22 0 15,-21 1-15,21-1 0,-21 0 16,21 21-16,0-21 0,0 1 0,0-1 16,-21 0-16,0 0 0,21 0 15,0 0-15,0-42 47</inkml:trace>
  <inkml:trace contextRef="#ctx0" brushRef="#br1" timeOffset="144624.32">9186 12383 0,'-63'0'31,"42"0"-31,21 21 0,-22 0 16,1-21-16,21 21 0,0 0 16,0 0-1,21-21 1,1 0-16,-1 0 0,0 0 15,0 0-15,0 0 16,0 0-16,1-21 0,-1 0 16,-21 0-16,0 0 15,0 0-15,0-1 16,-21 22-16,21-21 16,-22 21-16,1 0 15,0 0-15,0 0 0,0 0 16,0 21-16,21 1 15,-22-22-15,22 21 0,0 0 16,0 0-16,0 0 0,0 0 16,0 1-16,22-1 0,-1-21 15,0 21-15</inkml:trace>
  <inkml:trace contextRef="#ctx0" brushRef="#br1" timeOffset="145157.04">9652 12594 0,'-21'0'31,"0"0"-31,-1 0 16,22 21-16,0 1 0,-21-1 15,21 0-15,0 0 0,-21 0 16,21 0-16,0 1 0,0-1 0,0 0 15,0 0-15,0 0 0,-21-21 16,21 21-16,0 1 0,-21-1 16,21-42 31,0-1-32,0 1-15,0 0 0,0 0 16,0-21-16,21 20 0,0 1 0,0 0 15,0-21-15,1 21 0,-1-1 16,0 1-16,0 0 0,0 0 0,0 0 16,22 0-16,-22 21 0,0 0 0,0-22 15,0 22-15,1 0 0,-1 0 16,0 0-16,0 22 0,-21-1 0,0 0 16,0 0-16,0 0 0,0 0 0,0 1 15,0 20-15,0-21 0,0 21 16,0-20-16,-21-1 0,21 0 15,-21 21-15,0-21 0,21 1 16,0-1-16,-22-21 0,22 21 16,-21-21-16,21-21 47,21 0-47,1-1 0</inkml:trace>
  <inkml:trace contextRef="#ctx0" brushRef="#br1" timeOffset="145408.93">10393 12573 0,'-21'21'32,"-1"0"-17,22 1-15,0-1 16,0 0-16,0 0 0,-21 0 0,21 0 15,-21 1-15,21-1 0,0 0 16,-21 0-16,21 0 0,0 0 0,0 1 16,0-1-16,0 0 0,21-42 47,-21 0-47</inkml:trace>
  <inkml:trace contextRef="#ctx0" brushRef="#br1" timeOffset="145731.37">10435 12340 0,'0'0'0,"-21"0"16,0 0-16,0 0 15,21 21-15,-22-21 0,22 22 16,0-1-1,22-21 1,-1 0-16,0 0 16,0 0-16,0 0 15,-21-21-15,21-1 16,-21 1-16,0 0 16,-21 0-1,0 21-15,0 0 0,0 0 16,0 0-16,-1 0 0,22 21 15,0 0 17</inkml:trace>
  <inkml:trace contextRef="#ctx0" brushRef="#br1" timeOffset="146265.29">10901 12361 0,'0'0'0,"0"-21"0,0 0 15,-21 0 1,-1 21-1,65 0-15,-64 21 16,-1 0-16,1 0 16,0 22-16,21-22 0,0 0 15,-21 21-15,0 1 0,0-22 0,21 21 16,-22 1-16,1-1 0,0 0 0,21 1 16,-21-1-16,21-21 0,-21 21 15,21-20-15,-21 20 0,21-21 0,0 0 16,0 0-16,0 1 15,21-22 1,0 0 0,0-22-16,-21 1 15,21 0-15,0 0 0,-21 0 16,22 21-16</inkml:trace>
  <inkml:trace contextRef="#ctx0" brushRef="#br1" timeOffset="146508.17">10647 12658 0,'0'-21'32,"21"21"-17,0 0-15,0 0 16,0-22-16,22 22 0,-22 0 15,0 0-15,0 0 0,22-21 16,-22 21-16,0 0 0,0 0 0,0 0 16,0 0-1,-21-21-15</inkml:trace>
  <inkml:trace contextRef="#ctx0" brushRef="#br1" timeOffset="147624.74">11493 12700 0,'0'0'0,"22"0"16,-22-21-1,0 0-15,0 0 16,0-1-16,0 1 15,0 0-15,0 0 16,0 0-16,-22 0 0,1 21 16,21-22-16,-21 22 15,0 0-15,0 0 16,0 0-16,-1 0 0,1 22 0,0-1 16,0-21-16,0 21 0,0 0 15,-1 0-15,1 0 0,0 22 0,0-22 16,0 0-16,0 21 0,-1-20 15,22-1-15,-21 21 0,21-21 0,0 0 16,0 1-16,0-1 0,0 0 16,21-21-16,1 0 15,-1 0-15,0 0 0,0 0 16,0 0-16,0 0 0,22 0 0,-22-21 16,0 0-16,0 21 0,0-22 15,22 1-15,-22 0 0,0-21 0,0 21 16,0-1-16,-21 1 0,22 0 15,-22-21-15,21 21 0,-21-1 0,0 1 16,0 0-16,0 0 0,0 0 16,0 42 15,-21 0-31,21 0 16,-22 0-16,22 1 0,0-1 15,0 21-15,0-21 0,0 0 0,0 1 16,0 20-16,0-21 0,0 0 0,0 0 15,0 1-15,0-1 16,22 0-16,-1-21 0,0 0 16,0 0-16,0 0 0,0 0 15,1 0-15,-1 0 0,0 0 16,0-21-16,0 0 0,0-1 0,22 1 16,-22 0-16,0-21 0,21 21 15,-20-22-15,-1 22 0,0-21 0,0-1 16,0 22-16,0-21 0,1 0 0,-22 20 15,21-20-15,-21 0 0,21-22 16,0 43-16,-21 0 0,0 0 16,0 0-16,0-1 15,0 44 1,-21-1-16,0 0 16,0 0-16,-1 21 0,22-20 0,-21 20 15,0 0-15,0-21 0,21 22 16,0-1-16,0-21 0,-21 22 0,21-1 15,0 0-15,0 22 0,0-43 16,0 0-16,0 0 0,0 0 16,0 1-16,21-1 0,0-21 0,0 0 15,0 0-15,1 0 16,-1 0-16,21 0 0,-21 0 0,0-21 16,22 21-16,-22-22 0,21 1 15,-21-21-15,1 21 0,20 0 16,-21-1-16,0-20 0,0 21 0,-21 0 15,22 0-15,-22-1 0,0 1 0,0 0 16,0 0 0,-22 21-1,22 21-15,-21-21 0,0 21 0,21 0 16,0 1-16,-21-1 0,21 0 16,-21 0-16,21 0 0,0 0 0,0 1 15,0-1-15,0 0 0,0 0 0,0 0 16,0 0-16,0 1 15,0-44 17,21 1-17,0 0-15</inkml:trace>
  <inkml:trace contextRef="#ctx0" brushRef="#br1" timeOffset="147836.2">12573 12425 0,'-21'-21'31,"0"21"-31,42 0 78,0 0-78,0 0 16</inkml:trace>
  <inkml:trace contextRef="#ctx0" brushRef="#br1" timeOffset="148456.46">12827 12552 0,'-21'0'0,"0"0"31,21-21-15,0 0-1,21 21-15,0 0 16,0 0-16,0 0 16,0 0-16,1 0 0,-22 21 15,21-21-15,-21 21 0,0 0 16,0 0-16,0 0 0,0 1 15,0-1-15,0 0 0,-21 0 0,-1 21 16,1-20-16,0-1 0,0 21 16,-21-21-16,20 0 0,-20 1 15,21-1-15,0 0 0,0 0 0,-1-21 16,1 21-16,0-21 0,42 0 47,0 0-47,1 0 0,-1-21 15,0 21-15,0 0 0,0 0 0,22 0 16,-22 0-16,0 0 0,0 0 0,0 0 16,0 0-16,1 21 0,-1-21 15,0 21-15,-21 1 0,21-1 16,0 0-16,-21 0 0,0 0 16,0 0-16,0 22 0,0-22 15,0 0-15,-21 0 0,0 0 0,0 1 16,0-1-16,-22 0 0,22 0 0,-21 0 15,21-21-15,-22 21 0,22 1 16,-21-22-16,-22 21 0,43-21 16,-21 0-16,21 0 0,-22 0 15,22 0-15,-21 0 0,21 0 0,-1-21 16,-20 21-16,21-22 0,0 1 0,0 0 16,21 0-16,0 0 15,0 0-15,0-1 0,0 1 16,21 0-16,-21 0 0,21 0 15,0 0-15,21-1 0,-20 1 0</inkml:trace>
  <inkml:trace contextRef="#ctx0" brushRef="#br1" timeOffset="148728.34">13335 12488 0,'-21'0'16,"21"22"0,0-1-16,-21-21 0,21 21 15,-22 0-15,22 0 0,0 0 16,0 1-16,-21-22 0,0 21 0,21 0 16,-21 0-16,21 0 0,0 0 15,-21-21-15,0 22 16,21-44 15,0 1-31,0 0 0</inkml:trace>
  <inkml:trace contextRef="#ctx0" brushRef="#br1" timeOffset="148900.29">13293 12404 0,'0'-21'0,"-43"211"0,86-359 16,-43 126-16,-22 43 31,22 22 0,22-1-15,-1 0-16,0-21 16</inkml:trace>
  <inkml:trace contextRef="#ctx0" brushRef="#br1" timeOffset="149388.46">13589 12488 0,'0'22'16,"-21"-22"-16,21 21 16,0 0-16,0 0 15,-21-21-15,21 21 0,-22 0 0,22 1 16,0-1-16,0 0 0,-21 0 15,21 0-15,-21-21 16,21 21-16,0 1 16,-21-22-1,21-22 1,0 1 0,0 0-16,21 0 15,0 0-15,-21 0 0,21-1 16,1 1-16,-1 0 0,0-21 0,21 21 15,-21-1-15,1 1 0,-1 0 16,21 0-16,-21 0 0,0 0 0,22 21 16,-22 0-16,0 0 0,0 0 15,-21 21-15,0 0 16,0 0-16,0 0 0,0 0 0,0 1 16,0-1-16,0 0 0,0 0 15,-21 0-15,0 0 0,21 1 0,-21-1 16,0 0-16,21 0 0,-22 0 0,22 0 15,-21-21-15,21 22 0,-21-22 16,42-22 15,0 1-15,1 21-16</inkml:trace>
  <inkml:trace contextRef="#ctx0" brushRef="#br1" timeOffset="149991.34">14414 12510 0,'0'-22'16,"85"-20"-1,-106 21-15,0 21 16,-22-21-16,22 21 0,0 0 0,0 0 16,0 0-16,0 0 0,-1 0 15,-20 42-15,21-21 0,0 0 16,0 1-16,-1-1 0,1 0 0,0 0 15,0 0-15,0 0 0,21 1 16,0-1-16,0 0 16,0 0-16,0 0 0,21-21 15,-21 21-15,21-21 0,0 0 16,22 0-16,-22 0 0,0 0 0,0 0 16,0-21-16,22 0 0,-22 21 0,0-21 15,0 0-15,-21 0 0,21 21 16,-21-22-16,21 1 0,-21 0 0,0 0 15,0 0-15,22 0 16,-22 42 15,-22 0-15,22 0-16,-21 0 0,0 0 16,0 1-16,21 20 0,-21-21 0,0 21 15,-1 1-15,1-1 0,0 0 16,0 1-16,0-1 0,0 22 0,21-22 15,0 0-15,0 1 0,0-1 0,-22 21 16,22-20-16,0-1 0,0 0 16,-21 1-16,21-1 0,0 0 0,0 1 15,-21-1-15,21-21 0,0 22 0,-21-22 16,0 0-16,0 0 0,-1 0 16,1 0-16,0-21 0,-21 0 0,21 0 15,-1 0-15,-20 0 0,21 0 16,0 0-16,-22 0 0,22-21 15,0 0-15,0 0 0,0 21 0,0-21 16,-1 0-16,22-1 0,0 1 0,0 0 16,-21 0-16,0 21 0,42-21 0</inkml:trace>
  <inkml:trace contextRef="#ctx0" brushRef="#br1" timeOffset="150492.54">15748 12129 0,'0'0'0,"0"-43"15,0 64 17,-21 1-17,21 20-15,0-21 0,0 21 0,-21-20 16,-1 20-16,1-21 0,21 21 16,-21 1-16,0-22 0,21 21 0,0-21 15,-21 1-15,0-1 0,21 21 16,0-21-16,0 0 15,-22 1-15,22-1 16,-21-21-16</inkml:trace>
  <inkml:trace contextRef="#ctx0" brushRef="#br1" timeOffset="151123.82">15325 12488 0,'105'85'0,"-232"-191"0,149 127 0,-22-42 47,21 21-47,0 0 0,0 0 0,21 0 15,-20 0-15,20-21 0,0 21 16,1 0-16,-1-21 0,0 21 0,1-21 16,-1 21-16,0-21 0,1-1 0,-1 22 15,-21-21-15,21 0 0,-20 0 16,-1 0-16,0 0 0,-21-1 0,0 1 15,0 0-15,21 0 0,-21 0 0,0 0 16,0-1-16,0 1 16,0 42-1,-21 1 1,21-1-16,0 0 0,-21 0 0,0 21 16,-1-20-16,22 20 0,0-21 0,-21 21 15,0-20-15,21 20 0,-21-21 16,21 0-16,0 22 0,-21-43 0,21 21 15,-21 0-15,21 0 0,0 0 16,0-42 31,0 0-47,0 0 16,0 0-16,0-1 0,0 1 15,21 0-15,0 0 0,0 0 0,0 0 16,22-1-16,-22 22 0,21-21 15,-21 0-15,22 0 0,-1 21 0,-21 0 16,21 0-16,-20 0 0,-1 0 16,0 0-16,0 21 0,0 0 0,-21 0 15,0 1-15,0-1 0,0 0 0,0 0 16,0 0-16,-21 22 0,0-22 16,0 0-16,0 0 0,-1 0 0,1 0 15,-21-21-15,42 22 0,-21-1 0,0-21 16,-1 21-16,44-21 47,-1 0-47,-21-21 0,21 0 15,0-1-15,0 1 0</inkml:trace>
  <inkml:trace contextRef="#ctx0" brushRef="#br1" timeOffset="151504.51">16425 12446 0,'0'0'0,"0"21"0,-21-21 16,21 21-16,21-21 31,0 0-15,1 0-16,-1 0 0,0 0 0,0 0 15,0 0-15,0 0 0,1 0 16,-1-21-16,0 0 0,-21 0 15,21 0-15,-21 0 16,0-1-16,0 1 16,-21 21-1,0 0-15,0 0 0,-1 0 0,1 21 16,0-21-16,0 22 16,-21-1-16,20 0 0,1 0 0,0 0 15,21 0-15,0 1 0,-21-1 0,21 21 16,0-21-1,0 0-15,21-21 0,0 22 0,0-22 16,1 0-16,-1 0 0,0 0 0,0 0 16,0 0-16,0 0 0,1 0 15,20 0-15,-21 0 0,0-22 0</inkml:trace>
  <inkml:trace contextRef="#ctx0" brushRef="#br1" timeOffset="152136.29">17738 12234 0,'0'-21'16,"0"0"-1,-22 21 1,1 0-16,0 0 0,0 0 15,0 21-15,0 0 0,-1 1 0,-20-1 16,21 0-16,0 0 0,0 0 16,-1 0-16,1 22 0,-21-22 15,42 0-15,-21 0 0,0 43 0,21-43 16,0 0-16,0 0 16,0 0-16,21 1 0,0-1 0,0-21 15,21 0-15,-20 21 0,20-21 16,-21 0-16,21 0 0,-20 0 15,20 0-15,0-21 0,-21 21 0,22-21 16,-22-1-16,21 22 0,-21-21 16,1 0-16,-1 0 0,0 0 0,-21 0 15,21-1-15,-21-20 0,0 21 0,0-21 16,0 20-16,-21 1 0,0-21 16,0 21-16,-1 0 0,1-1 0,0 22 15,0-21-15,0 21 0,0 0 0,-22 0 16,22 0-16,0 0 0,-21 21 15,20-21-15,1 22 0,21-1 0,0 0 16,-21 0-16,21 0 0,0 0 16,0 1-16,0-1 15,0 0-15,21 0 0,0-21 0,22 21 16</inkml:trace>
  <inkml:trace contextRef="#ctx0" brushRef="#br1" timeOffset="153049.44">18246 12129 0,'0'0'0,"0"-22"0,0 1 0,0 0 16,0 0-16,-22 21 16,1 0-1,21 21-15,-21 0 16,21 0-16,0 1 0,-21 20 0,21-21 15,-21 21-15,21 1 0,-21-22 0,21 21 16,0-21-16,0 22 0,0-22 16,0 21-16,0-21 0,0 1 15,-22-1-15,22 0 0,0 0 0,0 0 0,0 0 16,0-42 31,0 0-32,0 0-15,0 0 0,22 21 16,-1-21-16,-21-1 0,21 1 0,0 0 16,0 0-16,0 0 15,1 0-15,20 21 0,-21 0 0,0 0 16,0 0-16,1 0 0,-1 0 0,0 0 16,0 0-16,0 21 0,-21 0 15,0 0-15,0 0 0,0 0 16,0 1-16,0-1 0,0 0 15,-21 0-15,0 0 0,0-21 0,-22 21 16,22 1-16,-21-22 0,21 21 0,-22-21 16,22 0-16,0 0 0,0 0 15,0 21-15,0-21 0,42 0 47,0-21-31,21 21-16,-21-21 0,1 21 0,20 0 15,-21-22-15,21 22 0,1-21 16,-22 0-16,21 21 0,1-21 0,-1 21 16,0-21-16,-21 0 0,22 21 15,-22-22-15,21 1 0,-21 0 16,1 0-16,-22 0 0,21 0 16,-21-1-16,21 22 0,-21-21 0,0 0 31,0 42-16,0 0-15,0 1 16,0-1-16,0 0 0,0 0 16,0 0-16,-21 22 0,0-22 15,21 21-15,-22 0 0,22-20 0,0 20 16,0 0-16,-21 22 0,21-22 16,-21 0-16,21 22 0,-21-22 0,21 43 15,0-43-15,0 1 0,0-1 16,-21 0-16,21-21 0,-21 22 15,21-22-15,0 0 0,-22 0 0,1 0 16,21 1-16,-21-22 0,21 21 16,0-42 15,0-1-31,0 1 0,0 0 0,0 0 16,0 0-16,0 0 0,0-1 15,0-20-15,21 21 0</inkml:trace>
  <inkml:trace contextRef="#ctx0" brushRef="#br1" timeOffset="153168.37">18838 12192 0,'0'0'15,"-21"-21"-15</inkml:trace>
  <inkml:trace contextRef="#ctx0" brushRef="#br1" timeOffset="153264.32">18775 12129 0,'0'21'31,"0"-42"-31,0 63 0,0-21 16,0 0-1,21-21-15,-21 21 0,21-21 0,0 22 16</inkml:trace>
  <inkml:trace contextRef="#ctx0" brushRef="#br1" timeOffset="153648.06">19156 12340 0,'0'0'0,"21"0"47,0 0-32,0-21 1,0 21-16,1-21 15,-22 0 1,-22 21 15,1 0-31,0 0 0,0 21 16,0 0-16,0 0 16,21 0-16,0 1 0,0-1 0,-22 0 15,22 0-15,0 0 0,0 0 0,0 1 16,0-1-16,0 0 15,0 0-15,22-21 16,-1 0-16,0 0 0,0 0 16,0 0-16,0 0 15,1 0-15,-1 0 0,0 0 0,21 0 16,-21 0-16,1-21 0,20 0 0,0 21 16</inkml:trace>
  <inkml:trace contextRef="#ctx0" brushRef="#br1" timeOffset="154176.73">19812 12256 0,'0'21'16,"0"-42"-16,21-1 0,-21 1 0,21 21 0,-21-21 16,-21 21-1,0 0-15,0 0 16,0 0-16,-1 21 0,1 0 0,0 1 16,0-1-16,0 21 15,21-21-15,-21 0 0,21 1 0,-22 20 16,22-21-16,0 0 0,0 0 0,0 1 15,0-1-15,0 0 0,0 0 16,0 0-16,22-21 0,-1 21 0,0 1 16,0-22-16,0 0 0,0 0 0,1 0 15,20 0-15,-21 0 0,0 0 16,22 0-16,-22 0 0,0-22 0,21 22 16,-21-21-16,1 0 0,-1 0 15,0 0-15,0 0 0,0-22 16,0 22-16,1-21 0,-1-1 0,-21 1 15,21 0-15,-21-1 0,21 1 0,-21-21 16,0 20-16,21 1 0,-21 0 16,21-1-16,-21 22 0,0 0 0,0 0 15,0 0-15,0-1 0,0 44 32,-21 20-32,0-21 0,0 21 15,21 1-15,0-1 0,-21 0 16,0 1-16,21 20 0,-22-20 0,22-1 15,0-21-15,0 21 0,0 1 16,0-22-16,0 0 0,0 0 16,0 0-16,0 1 0,0-1 0,0 0 15,22 0-15,-1-21 16,0 0-16,0 0 16,0 0-16,0-21 0,1 0 15,-1 21-15,21-21 0,-21-1 0</inkml:trace>
  <inkml:trace contextRef="#ctx0" brushRef="#br1" timeOffset="154456.59">20002 12213 0,'0'0'0,"-21"0"31,42 0-31,1 0 15,-1 0-15,0 0 0,21-21 0,-21 21 16,22-21-16,-1 21 0,0 0 16,1 0-16,-1-21 0,0 21 0,22 0 15,-22 0-15,1-21 0,20 21 0,-21-22 16,1 22-16,-22 0 16,21-21-16,-21 21 0,1 0 0,-1 0 0,-21-21 15,-21 21 1,-1 0-1,1 0-15,0 0 0,-21 0 0</inkml:trace>
  <inkml:trace contextRef="#ctx0" brushRef="#br1" timeOffset="155899.93">825 13949 0,'0'0'16,"0"-21"-16,0 0 0,0-1 15,0 1-15,0 0 16,-21 21 15,0 0-31,21 21 0,-21-21 0,21 21 16,-21 1-16,0 20 0,-1-21 15,22 0-15,0 22 0,-21-22 16,0 21-16,21-21 0,0 0 16,0 22-16,-21-22 0,21 0 0,0 0 15,-21 0-15,21 1 0,0-1 16,0-42 15,0-1-31,21 22 0,0-21 16,0 0-16,22 0 0,-22-21 0,0 20 15,0 1-15,21 0 0,-20 0 16,-1 0-16,0 0 0,-21-1 0,21 22 16,0 0-1,0 0 1,-21 22-16,22-22 0,-22 21 16,0 0-16,0 0 0,21 0 0,0 0 15,-21 1-15,21-22 0,-21 21 16,0 0-16,21 0 0,0-21 15,1 21-15,-1-21 0,0 0 16,0 0-16,0 0 0,0 0 16,22 0-16,-22-21 0,21 0 0,-21 0 15,1 0-15,20-1 16,-21 1-16,0 0 0,-21 0 0,0 0 16,0-22-16,0 22 0,0 0 15,0-21-15,-21 21 0,0-22 16,0 22-16,-22 0 0,22 0 0,0 0 15,0-1-15,0 22 0,0 0 16,-1 0-16,1 22 16,21-1-16,0 0 0,0 0 15,0 0-15,0 0 0,0 1 16,21-1-16,1 0 0,20-21 0,-21 21 16</inkml:trace>
  <inkml:trace contextRef="#ctx0" brushRef="#br1" timeOffset="156095.94">1799 13970 0,'-21'0'32,"0"0"-17,0 0 1</inkml:trace>
  <inkml:trace contextRef="#ctx0" brushRef="#br1" timeOffset="156507.96">1968 13907 0,'0'0'0,"0"-22"16,0 1-16,0 0 15,0 0-15,0 0 16,22 0-16,-1-1 0,0 22 16,0 0-16,0 0 15,0 0-15,1 0 0,-1 22 16,0-1-16,0 0 0,0 0 15,0 0-15,-21 22 0,0-22 0,0 0 16,0 21-16,0-21 0,0 1 16,0-1-16,0 0 0,0 0 15,0 0-15,-21 0 0,21-42 47,0 0-31,0 0-16,0 0 0,0 0 15,0-1-15,21 1 0,-21 0 16,22 0-16,-22 0 16,21 21-16,0-21 0,0-1 15,0 22-15,0 0 0,1-21 0,-1 21 16</inkml:trace>
  <inkml:trace contextRef="#ctx0" brushRef="#br1" timeOffset="156683.93">2646 13864 0,'0'21'16,"-43"-42"-16,86 21 0,-43 43 16,-21-43-16,-1 0 31,22 21-31,-21-21 0,21-21 31,21 21-15,1-22-16</inkml:trace>
  <inkml:trace contextRef="#ctx0" brushRef="#br1" timeOffset="156944.98">3027 13589 0,'0'0'0,"0"-21"0,0 42 47,0 0-47,-21 22 15,21-22-15,-22 0 0,22 21 16,0 1-16,0-22 0,0 21 0,-21 0 16,21-20-16,0 20 0,-21-21 15,21 21-15,0-20 0,0-1 0,0 0 16,0 0-16,0 0 0,0 0 0,21-21 31,0 0-15,1 0-16,-1-21 15</inkml:trace>
  <inkml:trace contextRef="#ctx0" brushRef="#br1" timeOffset="157131.91">2921 13780 0,'21'-22'16,"-42"22"-16,21 22 31,21-22-31,0 0 16,0 0-16,1 0 0,20 0 15,-21-22-15,21 22 0,1-21 0,-1 0 16</inkml:trace>
  <inkml:trace contextRef="#ctx0" brushRef="#br1" timeOffset="157804.97">4233 13780 0,'21'0'16,"1"0"0,-1-22-16,0 22 15,0-21-15,0 0 0,0 0 16,1 21-16,-1-21 0,0 0 0,-21-1 15,0 1-15,-21 21 16,0 0 0,-1 0-16,-20 0 0,21 0 15,0 21-15,-22-21 0,22 22 0,-21-1 16,21 0-16,0 0 0,-1 0 16,1 22-16,0-22 0,21 0 0,-21 0 15,21 0-15,0 22 0,0-22 0,0 0 16,0 0-16,21 0 0,0 0 15,0-21-15,1 22 0,-1-1 16,0 0-16,0 0 0,0 0 0,22-21 16,-22 21-16,0 1 0,-21-1 15,21 0-15,-21 0 0,0 0 16,0 0-16,-21 1 16,0-22-16,0 21 0,-1-21 0,-20 0 15,0 21-15,21-21 0,-22 0 16,1 0-16,0 0 0,-1 0 0,1 0 15,21-21-15,-22 0 0,22 21 16,0-22-16,0 1 0,0 0 0,21 0 16,-21 21-16,21-21 0,0 0 15,0-1-15,0 1 0,21 21 0,0-21 16,0 21-16,0-21 0,0 21 16,22-21-16,-1 21 15,-21-21-15,0 21 0,22 0 0,-22-22 16</inkml:trace>
  <inkml:trace contextRef="#ctx0" brushRef="#br1" timeOffset="158198">4593 14034 0,'0'21'0,"21"-42"47,0 21-47,1-22 0,-22 1 0,21 21 16,0-21-16,0 0 0,0 0 15,0 0-15,1 21 0,-1-22 0,-21 1 16,0 0-16,0 0 0,-21 21 31,-1 0-31,1 0 0,0 0 16,0 21-16,0 0 15,0 0-15,21 22 0,-22-22 0,1 0 0,21 0 16,-21 22-16,21-22 0,0 0 16,0 21-16,0-21 0,0 1 15,0-1-15,0 0 0,0 0 16,0 0-16,21 0 16,0-21-16,1 0 15,-1 0-15,0 0 0,0 0 0,0-21 16,0 0-16,1 21 0,-1-21 15</inkml:trace>
  <inkml:trace contextRef="#ctx0" brushRef="#br1" timeOffset="158483.94">5355 13462 0,'0'-21'0,"0"42"0,0-63 0,0 21 16,-21 21-1,0 21 1,0 0-16,21 0 0,-22 0 16,1 22-16,21-1 0,0 0 15,0 1-15,-21 20 0,21-21 0,-21 1 16,21-1-16,0 0 0,0 1 0,0-1 16,-21 0-16,21-20 15,0 20-15,0-21 0,-21 0 0,21 0 16,0 1-16,21-22 31,0 0-31,-21-22 0,21 1 16,0 0-16</inkml:trace>
  <inkml:trace contextRef="#ctx0" brushRef="#br1" timeOffset="158879.96">5376 13970 0,'0'0'0,"-21"0"16,21 21-16,21-21 31,0 0-31,1 0 16,-1-21-16,0 0 0,21 21 15,-21-21-15,1 0 0,-1 21 0,0-22 16,0 1-16,-21 0 15,-21 21 17,0 0-32,0 0 0,-1 0 15,1 21-15,-21 0 0,21 1 0,0-1 16,21 0-16,-22 0 0,22 0 16,-21 0-16,21 1 0,0-1 0,0 0 15,0 0-15,0 0 0,0 0 16,0 1-16,0-1 0,21-21 15,1 21-15,-1-21 16,0 0-16,0 0 0,0 0 16,22 0-16,-22 0 0,0-21 0,21 21 15,-21-21-15,22-1 0,-22 22 0</inkml:trace>
  <inkml:trace contextRef="#ctx0" brushRef="#br1" timeOffset="159367.93">6032 13822 0,'-21'21'31,"21"0"-31,0 0 16,0 1-16,0-1 0,-21-21 16,21 21-16,-21 0 0,21 0 0,0 0 15,-21 1-15,0-1 0,-1 0 16,22 0-1,0-42 32,0 0-47,22 0 16,-1-1-16,-21 1 16,21 0-16,0 0 0,0 0 0,0 0 15,1-1-15,-1 1 0,0 0 0,0 0 16,0 0-16,22 0 0,-22-1 15,0 22-15,0 0 0,0 0 0,0 0 16,22 0-16,-22 0 0,0 22 16,-21-1-16,0 0 15,0 21-15,0-21 0,0 1 0,0-1 16,0 0-16,0 0 0,-21 21 16,0-20-16,21-1 0,0 0 15,-21 0-15,21 0 0,-22-21 16,22-21 31,22 0-47,-1 21 15</inkml:trace>
  <inkml:trace contextRef="#ctx0" brushRef="#br1" timeOffset="159591.91">6667 13801 0,'-63'42'0,"126"-84"0,-63 63 16,0 0 0,-21 0-16,21 0 0,-21 1 15,21-1-15,-21 0 0,21 0 16,0 0-16,0 0 0,-21 1 16,21-1-16,0 0 15,0-42 32,21 0-47</inkml:trace>
  <inkml:trace contextRef="#ctx0" brushRef="#br1" timeOffset="159771.94">6710 13610 0,'0'0'16,"0"-21"-16,-21 21 15,-1 0 1,1 0-16,21 21 31,0 0-15,21-21-16,1 22 0,-1-1 16</inkml:trace>
  <inkml:trace contextRef="#ctx0" brushRef="#br1" timeOffset="160171.9">7070 13758 0,'-22'0'47,"1"0"-47,0 22 15,21-1-15,0 0 0,-21 0 16,21 0-16,0 0 0,-21 1 15,21-1-15,0 0 0,0 0 0,0 0 16,0 0-16,0 1 16,0-1-16,21 0 0,0-21 15,0 0-15,0 0 0,1 0 0,-1 0 16,0 0-16,0 0 0,0 0 16,0 0-16,1 0 0,-1-21 0,0 21 15,0-21-15,0-1 0,0 1 0,-21 0 16,22 0-16,-22 0 0,21 0 15,-21-1-15,0 1 0,0 0 16,0-21-16,0 21 0,0-1 16,0 1-16,-21 21 31,42 0 0</inkml:trace>
  <inkml:trace contextRef="#ctx0" brushRef="#br1" timeOffset="160835.91">7514 13737 0,'-21'0'15,"42"0"1,-21 21 15,0 1-31,0-1 16,0 0-16,0 0 0,-21 0 0,21 0 15,0 1-15,0-1 0,-21 0 16,21 0-16,0 0 0,0 0 16,0 1-16,-21-22 15,21 21 1,0-42 15,0-1-31,0 1 16,0 0-16,0 0 0,0 0 15,0 0-15,21-1 0,-21-20 16,21 21-16,0 0 0,0-22 0,0 22 16,1 0-16,-1 21 0,0-21 0,-21 0 15,21 21-15,0 0 0,0 0 16,1 0-16,-22 21 0,21 0 16,-21 0-16,0 0 0,0 1 15,0-1-15,0 0 0,0 0 0,0 0 16,0 0-16,0 1 0,0-1 0,0 0 15,0 0 1,0 0-16,-21-21 0,21-21 47,0 0-31,0 0-16,0 0 0,0-1 15,21 1-15,0 0 0,0 0 16,0 0-16,0-22 0,22 22 0,-22 0 15,0-21-15,21 21 0,-20-1 16,-1 22-16,21 0 0,-21 0 0,0 0 16,1 0-16,-22 22 0,0-1 15,21 0-15,-21 21 0,0-21 0,0 22 16,0-22-16,0 21 0,0-21 16,0 22-16,0-22 0,0 0 0,-21 0 15,21 0-15,-22 1 0,1-1 16,21 0-16,-21-21 0</inkml:trace>
  <inkml:trace contextRef="#ctx0" brushRef="#br1" timeOffset="161492.91">8551 13822 0,'-21'-21'0,"42"42"0,-63-42 15,21 21-15,0 0 0,21 21 31,21-21-15,0 0-16,0 0 0,0 0 16,22 0-16,-1 0 0,0 21 0,1-21 15,-1 0-15,21 0 0,1 0 16,-22 0-16,22 0 0,-1 21 0,-20-21 16,20 0-16,-21 0 0,1 0 0,-1 0 15,0 0-15,1 0 0,-22 0 0,0 0 16,-21-21-1,0 0-15,-21 0 16,-21 21-16,20-21 16,1-1-16,-21 22 0,21 0 15,0 0-15,-22-21 0,22 21 0,0-21 16,0 21 0,42 0 15,0 21-31,0-21 0,0 0 15,1 0-15,20 0 0,-21 0 0,0 0 16,22 21-16,-22-21 0,0 0 16,0 0-16,0 0 0,-21 22 0,0-1 15,0 0-15,0 0 16,0 0-16,-21 0 16,0 1-16,-21-1 0,20 0 15,-20 0-15,21 0 0,-21 0 0,-1 1 16,22-1-16,-21 0 0,21-21 15,-1 21-15,1 0 0,0-21 0,21 21 16,-21-21-16,42 0 16,0 0-1</inkml:trace>
  <inkml:trace contextRef="#ctx0" brushRef="#br1" timeOffset="162176.29">10583 13653 0,'0'0'0,"0"-22"0,21 1 15,-21 0-15,0 0 16,-21 21-1,0 0-15,0 0 16,0 0-16,21 21 0,-21 0 16,-1 0-16,1 1 0,0-1 0,21 21 15,-21-21-15,0 22 0,0-1 16,21-21-16,0 21 0,-22 1 16,22-22-16,0 21 0,0-21 0,0 1 15,0-1-15,0 0 0,22 0 0,-1-21 16,0 21-16,0-21 0,0 0 15,0 0-15,22 0 0,-22 0 0,0 0 16,21-21-16,1 21 0,-1-21 0,-21 0 16,22 0-16,-1-1 0,0-20 15,-21 21-15,1 0 0,-1-22 0,0 1 16,-21 21-16,0-21 0,0-1 0,0 1 16,-21 0-16,0-1 0,-22 22 15,22-21-15,0 21 0,-21-1 0,20 22 16,-20 0-16,21 0 0,-21 0 15,-22 0-15,43 22 0,0-1 16,0 0-16,-1 0 0,1 0 16,21 22-16,0-22 0,-21 21 15,21-21-15,0 22 0,0-22 0,0 0 16,0 21-16,0-21 0,21 1 16,-21-1-16,21-21 0,1 21 0,20-21 15,-21 0-15,21 0 0,1 0 0</inkml:trace>
  <inkml:trace contextRef="#ctx0" brushRef="#br1" timeOffset="162524.23">11366 13631 0,'0'-21'16,"-211"275"-16,422-529 0,-211 317 0,0-105 0,-21 63 15,0 0 1,0 21-16,21 0 0,0 0 15,0 1-15,-21 20 0,21-21 16,0 21-16,-21 1 0,21-1 0,0 0 16,0 22-16,-22-22 0,22 1 0,-21-1 15,0 21-15,21-20 0,0 20 16,-21 1-16,21-22 0,-21 22 0,0-1 16,21 1-16,0-22 0,0 21 15,-22-20-15,22-1 0,-21 0 16,21 1-16,-21-1 0,21 0 0,0-20 15,0-1-15,-21 0 0,21 0 0,0 0 16,-21 0-16,21-42 31,0 0-31,0 0 0,0 0 16,21-22-16,0 22 0,0-21 0,0 0 16</inkml:trace>
  <inkml:trace contextRef="#ctx0" brushRef="#br1" timeOffset="162840.1">11261 13907 0,'0'42'16,"0"-127"-16,0 128 0,21-128 0,-21 64 0,0-22 0,21 22 15,-21 0-15,0 0 0,21 0 16,0 0-16,0-1 0,22 1 16,-22 21-16,0 0 0,0-21 15,0 21-15,22 0 0,-22 0 0,0 0 16,0 21-16,0 0 0,1 1 0,-22-1 15,0 0-15,0 0 0,0 21 16,0-20-16,-22-1 0,1 21 0,0-21 16,-21 0-16,21 1 0,-22-1 15,1 0-15,0 0 0,20 0 0,-20 0 16,21-21-16,-21 0 0,20 22 16,1-22-16,42 0 31,1 0-31,20-22 15,-21 1-15,0 21 0,22-21 16,-1 21-16</inkml:trace>
  <inkml:trace contextRef="#ctx0" brushRef="#br1" timeOffset="163656.2">11747 13885 0,'0'22'16,"22"-22"-1,-1 0-15,0 0 16,0 0-16,0 0 0,0 0 0,22 0 16,-22 0-16,21-22 0,1 1 15,-1 21-15,-21-21 0,21 0 0,1 0 16,-22 21-16,0-21 0,0-1 16,-21 1-16,0 0 0,0 0 15,-21 21-15,0 0 16,0 0-16,0 0 0,-22 0 15,22 0-15,-21 0 0,21 0 16,-1 0-16,-20 21 0,21-21 0,0 21 16,21 0-16,0 1 0,0-1 15,0 0-15,0 0 0,0 0 0,0 0 16,0 1-16,21-1 0,0-21 16,0 21-16,0-21 0,1 21 0,-1-21 15,21 0-15,-21 0 0,22 0 0,-22 0 16,21 0-16,0 0 0,1 0 15,-1 0-15,-21 0 0,22-21 0,-22 0 16,0 21-16,0-21 0,0-1 16,0 1-16,1 0 0,-22-21 15,0 21-15,0-1 0,0 1 0,0-21 16,0 21-16,0 0 0,0-1 16,0 44-1,0-1 1,0 0-16,0 0 0,0 0 15,0 0-15,0 1 0,0-1 0,0 0 16,0 21-16,0-21 0,-22 1 0,22-1 16,0 0-16,-21 0 15,0 0-15,21-42 47,0 0-47,0 0 16,0 0-16,0-1 0,21-20 15,0 21-15,1-21 0,-1 20 16,0-20-16,0 21 0,0-21 0,22-1 16,-22 22-16,21-21 0,0 21 15,1 21-15,-1-22 0,0 22 0,-20 0 16,20 0-16,-21 22 0,21-1 0,-20 0 16,-1 0-16,0 21 0,-21-20 15,0 20-15,0-21 0,0 21 0,0 1 16,0-22-16,-21 0 0,0 21 0,-1-20 15,1-1-15,0 0 0,0 0 16,0 0-16,0 0 16,-1-21-16,22 22 0,0-44 47,0 1-47</inkml:trace>
  <inkml:trace contextRef="#ctx0" brushRef="#br1" timeOffset="164256.28">13885 13229 0,'0'0'0,"0"-21"0,0 0 0,21 0 0,1 21 16,-22-21-16,0-1 0,0 44 31,0-1-16,0 21-15,0-21 0,-22 22 16,1-1-16,21 0 0,-21 1 16,0 20-16,0-21 0,0 22 0,-1-1 15,1 1-15,0-22 0,0 22 16,0-1-16,0-20 0,-22 20 0,22-21 16,-21 1-16,21-1 0,-1 0 0,1 1 15,0-22-15,0 21 16,0-21-16,0 1 0,21-1 0,-22 0 0,22 0 15,0-42 17,22 0-17,-1 0-15,0-1 0,0 1 16</inkml:trace>
  <inkml:trace contextRef="#ctx0" brushRef="#br1" timeOffset="167304.85">14817 13356 0,'0'-21'15,"21"21"-15,-21-21 0,0 0 16,0 0-16,21-1 16,-21 1-16,0 42 46,0 1-46,-21-1 0,21 0 16,-21 0-16,21 21 0,0-20 16,-22 20-16,1 0 0,0 1 0,0-22 15,21 21-15,-21 0 0,0 1 16,-1-1-16,1-21 0,0 22 0,0-22 16,0 0-16,0 0 0,-1 0 0,1-21 15,21 21-15,-21-21 0,0 0 16,0 0-16,0 0 15,-1-21-15,22 0 16,0 0-16,0 0 0,0 0 0,0-1 16,0-20-16,0 21 0,0-21 0,0 20 15,0-20-15,0 21 0,0-21 16,0 20-16,0 1 0,22 0 16,-22 0-16,21 0 0,-21 0 15,21 21 1,-21 21-16,21-21 0,-21 21 15,0 0-15,0 21 0,0-20 16,0-1-16,21 21 0,-21-21 0,21 22 16,-21-22-16,22 21 0,-22-21 0,21 0 15,0 1-15,0-1 16,-21 0-16,21 0 0,0 0 0,22-21 0,-22 21 16,0-21-16,21 0 15,1 0-15,-22 0 0,21 0 0,22 0 16,-22 0-16,0-21 0,64-21 15,-63 21-15,-1 0 0,0-1 16,1 1-16,-22 0 0,21 0 0,-42-21 16,21 20-16,-21-20 0,0 21 15,0-21-15,0 20 0,0 1 0,0 0 16,-21 0-16,21 0 0,-21 21 0,0 0 16,0-21-16,-1 21 0,1 0 15,-21 0-15,21 0 0,0 0 0,-22 21 16,22 0-16,0 0 0,-21 0 0,20 0 15,1 22-15,0-1 0,0-21 16,21 22-16,0-22 0,-21 21 16,21-21-16,0 0 0,0 22 15,0-22-15,0 0 0,0 0 0,0 0 16,21-21-16,0 0 0,0 0 16,0 0-16,1 0 0,-1 0 15,0 0-15,21 0 0,-21-21 0,22 0 16,-22 0-16,0 0 0,21 0 0,-20-1 15,-1 1-15,0-21 0,0 21 16,-21 0-16,0-22 0,21 22 0,-21-21 16,21 21-16,-21-1 15,0 1-15,0 0 0,0 42 32,0 0-17,-21 1-15,21-1 0,-21 0 0,21 21 16,0-21-16,0 1 0,0 20 15,0-21-15,0 0 0,0 0 0,0 1 16,0-1-16,0 0 0,0 0 0,21 0 16,0-21-16,1 0 0,-1 0 15,0 0-15,21 0 16,-21 0-16,1 0 0,20 0 0,-21-21 16,0 21-16,0-21 0,1 0 15,-1 0-15,0-1 0,0-20 0,-21 21 16,21-21-16,-21 20 0,21-20 15,-21 21-15,0-21 0,0 20 0,0 1 16,22 0-16,-22 0 0,0 0 16,0 42-1,0 0 1,0 0-16,-22 0 16,22 22-16,0-22 0,0 0 0,0 21 15,0-20-15,0-1 0,0 0 0,0 0 16,0 0-16,0 0 0,0 1 15,0-1-15,22-21 0,-1 0 16,0 21-16,0-21 0,0 0 16,0 0-16,1 0 0,20 0 0,-21 0 15,0-21-15,22 21 0,-22-21 0,21-1 16,-21 1-16,0 0 0,22 0 16,-22 0-16,0-22 0,0 22 0,0-21 15,-21 21-15,0-22 0,22 22 16,-22 0-16,0 0 0,0 0 0,0 0 15,-22 21 17,22 21-32,0 0 0,0 0 0,-21 0 15,21 0-15,-21 22 0,21-22 16,0 0-16,0 21 0,-21-20 16,21-1-16,0 21 0,0-21 0,0 0 15,0 1-15,21-22 0,0 21 16,0 0-16,1-21 0,-1 0 0,0 21 15,0-21-15,0 0 0,0 0 0,22 0 16,-22 0-16,0 0 0,21-21 16,-20 0-16,-1 21 0,0-21 0,0-1 15,0 1-15,0-42 0,-21 42 16,22-1-16,-22-20 0,21 21 16,-21 0-16,0 0 0,0-1 15,0 1-15,0 42 31,0 1-31,0-1 16,0 0-16,0 0 0,0 0 16,-21 22-16,21-22 0,-22 0 0,22 0 15,0 0-15,0 0 0,0 1 0,-21-1 16,21 0-16,0-42 62,0 0-62,0-1 0,0-20 16,0 21-16,0 0 16,21 0-16,1-22 0,-1 22 0,0-21 15,0 21-15,0-1 0,0 1 16,22 0-16,-22 0 0,21 0 0,-21 21 16,22 0-16,-22 0 0,0 0 0,21 0 15,-20 0-15,-22 21 0,21 0 16,-21 0-16,21 0 0,-21 22 15,0-1-15,0-21 0,0 0 0,-21 1 16,0 20-16,21-21 0,0 0 16,-22 0-16,1 1 0,21-1 15,0 0 1,-21-21-16,42-21 31,0 0-31,1 21 16</inkml:trace>
  <inkml:trace contextRef="#ctx0" brushRef="#br1" timeOffset="168028.56">17611 13441 0,'0'0'16,"0"-21"-16,0 0 0,21-1 16,-21 1-1,-21 21-15,-1 0 0,1 0 0,0 0 16,-21 21-1,21-21-15,-1 22 0,1 20 0,0-21 16,0 0-16,0 22 0,21-1 0,0-21 16,-21 21-16,21-20 0,0 20 15,0-21-15,0 21 0,0-20 0,0-1 16,0 0-16,21 0 0,0-21 16,0 21-16,21 0 0,-20-21 0,-1 0 15,21 0-15,0 0 0,-20 0 0,20 0 16,0 0-16,-21-21 0,22 21 15,-22-21-15,0 0 0,21 0 0,-20 0 16,-1-22-16,0 22 0,0-21 16,0-1-16,-21 1 0,21 0 15,-21-1-15,22 1 0,-1 0 16,-21-1-16,0 22 0,0 0 0,0 0 16,21 0-16,-21 0 0,0 42 31,0 0-16,-21 0-15,21 21 0,0-20 0,-21-1 16,21 21-16,0-21 0,0 22 16,0-22-16,-22 21 0,22 0 0,-21-20 15,21-1-15,0 21 0,0-21 16,-21 0-16,21 1 0,-21-1 16,21 0-16,0-42 46,0 0-46,0-1 0,21 1 16,0 0-16,0-21 0,1 21 16,-1-22-16,0 22 0,0-21 0,21 21 15,-20-22-15,20 22 0,-21 0 0,21 0 16,-20 21-16,20 0 0,-21 0 16,21 0-16,-20 0 0,-1 0 15,0 21-15,-21 0 0,0 0 0,0 0 16,0 22-16,0-22 0,0 21 15,0-21-15,0 1 0,0 20 0,0-21 16,-21 0-16,21 0 0,-21-21 0,-1 22 16,22-1-16,0 0 15,-21-21-15,42 0 32,1-21-32</inkml:trace>
  <inkml:trace contextRef="#ctx0" brushRef="#br1" timeOffset="169280.56">19473 13631 0,'0'0'15,"0"22"-15,21-22 32,1 0-32,-1 0 15,0 0-15,0-22 0,0 22 16,22-21-16,-22 0 0,0 0 16,21 0-16,-21 0 0,1-1 0,20 1 0,-21-21 15,0 21-15,0 0 16,-21-1-16,22-20 0,-22 21 0,0 0 15,21 0-15,-21-1 0,-21 22 32,-1 0-32,1 0 0,0 22 0,0-1 15,0 0-15,-22 0 0,22 0 16,0 0-16,0 1 0,0-1 0,21 21 16,0-21-16,0 0 0,0 22 0,0-22 15,0 0-15,0 0 16,0 0-16,21 1 0,21-1 0,-21-21 0,1 0 15,20 0-15,-21 0 0,21 0 16,1 0-16,-22 0 0,21 0 16,1 0-16,-1-21 0,0-1 0,-21 1 15,22 0-15,-1 0 0,-21-21 16,22 20-16,-22 1 0,0-21 0,0 21 16,0 0-16,0-1 0,1 1 0,-1 0 15,-21 0-15,0 0 0,0 42 31,0 0-15,0 0-16,0 0 0,-21 1 16,-1-1-16,22 0 0,-21 0 0,0 0 15,21 0-15,0 1 16,0-1-16,-21 0 0,21 0 0,-21 0 16,21 0-16,-21-21 0,21-21 46,0 0-30,0 0-16,0 0 0,21 0 0,0-1 16,0 1-16,0 0 0,0-21 0,1 21 15,-1-1-15,21 1 0,-21 0 16,22 0-16,-1 21 0,-21-21 16,21 21-16,-20 0 0,20 0 0,-21 0 15,0 0-15,0 21 0,1 0 16,-1-21-16,-21 21 0,0 0 0,0 1 15,0-1-15,0 21 0,0-21 16,0 0-16,0 1 0,0 20 0,0-21 16,-21 0-16,21 0 0,0 1 0,-22-1 15,1-21 1,21-21 15,0-1-31,0 1 16,0 0-16,0 0 0,21 0 0,1-22 15,-1 22-15,0 0 16,0 0-16,0 0 0,0-22 0,1 22 16,20 21-16,-21-21 0,21 0 0,-20 21 15,-1 0-15,21 0 0,-21 0 16,0 0-16,1 0 0,-1 21 0,0 0 16,0 0-16,-21 1 0,21 20 0,-21-21 15,0 0-15,0 22 0,0-22 16,0 21-16,-21-21 0,0 0 0,0 1 15,21-1-15,0 0 0,-21 0 16,-1 0-16,44-42 47,-1 0-31,-21 0-16,21 21 0</inkml:trace>
  <inkml:trace contextRef="#ctx0" brushRef="#br1" timeOffset="169632.93">21611 13314 0,'0'-21'31,"0"42"-31,0 0 16,0 0-16,-21 0 0,0 1 0,21-1 15,-21 21-15,21 0 16,0-20-16,0 20 0,0 21 0,-22-20 15,22-1-15,0 0 0,-21 22 0,21-22 16,0 22-16,0-22 0,0 22 16,-21-1-16,0-21 0,0 22 0,21-1 15,-21 1-15,-1-1 0,1 1 0,21-1 16,-21-20-16,0 20 0,0-20 16,0-1-16,21 0 0,0-21 0,-22 22 15,22-22-15,-21-21 0,21 21 16,0-42-1,0 0 1,21 0-16,1-22 0,-22 22 0,21-21 16,-21-1-16,21-20 0,0-1 15,0 22-15,-21-21 0,21-1 16</inkml:trace>
  <inkml:trace contextRef="#ctx0" brushRef="#br1" timeOffset="169940.14">21484 13547 0,'0'-43'15,"0"86"-15,0-107 0,0 22 0,0 0 16,0 20-16,21 1 0,22-42 16,-22 42-16,0 21 0,0-22 15,21 1-15,-20 21 0,20 0 16,-21 0-16,21 0 0,-20 0 0,20 0 16,-21 21-16,0 1 0,0-1 15,-21 21-15,0-21 0,0 0 0,0 22 16,0-1-16,0-21 0,-21 0 0,-21 22 15,21-22-15,-22 0 0,22 0 16,-21 0-16,0 1 0,-1-22 0,22 21 16,-21-21-16,21 21 0,-1-21 15,1 0-15,0 0 0,0 0 16,42 0 15,0-21-31,0 0 16,22-1-16,-22 22 0,0-21 0</inkml:trace>
  <inkml:trace contextRef="#ctx0" brushRef="#br1" timeOffset="170752.93">22331 13060 0,'0'0'15,"0"-21"-15,0 0 16,0 42-1,-21 0 1,-1 0-16,22 21 16,-21-20-16,0-1 0,0 21 0,21-21 15,-21 22-15,0-1 0,21-21 0,0 21 16,0-20-16,-22 20 0,22 0 16,0-21-16,0 22 0,0-22 0,0 0 15,0 0-15,0 0 0,0 1 16,0-1-16,22-21 0,-1 0 15,0 0-15,0 0 0,0 0 0,0 0 16,1-21-16,-1 21 0,0-22 16,0 1-16,0 0 0,22 0 15,-22 0-15,0 0 0,-21-1 0,21 1 16,-21 0-16,21 0 0,-21 0 16,0 42 15,0 0-31,0 0 0,0 0 15,0 1-15,-21-1 0,21 0 0,0 0 16,0 0-16,0 0 16,0 1-16,0-1 0,21-21 15,0 0-15,1 0 0,-1 0 16,0 0-16,0 0 0,0 0 16,0 0-16,22 0 0,-22-21 0,0-1 15,0 1-15,0 0 0,1 0 16,-1 0-16,0 0 0,0-1 0,-21 1 15,21 0-15,-21 0 0,21 0 16,-21 0-16,-21 42 31,0-21-31,21 21 16,-21 0-16,0 21 0,0-20 0,-1 20 16,22-21-16,-21 21 0,0 1 15,0-1-15,0 0 0,0 1 0,-1 20 16,1-20-16,21-1 0,-21 0 15,0 22-15,0-22 0,21 0 0,-21 22 16,21-22-16,-22 22 0,22-22 16,0 22-16,0-22 0,0 21 0,0-20 15,0-1-15,0 22 0,0-22 16,0-21-16,0 21 0,0-20 0,0 20 16,-21-21-16,21 0 0,-21-21 0,0 21 15,0-21-15,0 0 16,-1 0-16,1 0 0,0 0 15,0-21-15,0 0 0,0 21 0,-1-21 16,22 0-16,0 0 0,-21-1 0,21-20 16,0 21-16,0-21 15,0 20-15,0-20 0,0 0 0</inkml:trace>
  <inkml:trace contextRef="#ctx0" brushRef="#br1" timeOffset="170984.55">22098 13208 0,'42'0'31,"-21"0"-31,22 0 0,-22 0 16,21 0-16,-21 0 0,22 0 0,-1 0 15,0 0-15,1 0 0,-22 0 0,21 0 16,-21 0-16,1 0 0,20 0 16,-21 0-16</inkml:trace>
  <inkml:trace contextRef="#ctx0" brushRef="#br1" timeOffset="171813.37">23982 12891 0,'0'0'0,"0"-22"0,0 1 0,21 21 0,-21-21 16,0 0-16,0 42 31,0 0-31,-21 0 16,21 1-16,-21 20 0,21 0 16,-22-21-16,22 22 0,0-1 15,-21 0-15,0-20 0,21 20 0,-21 0 16,21 1-16,0-22 0,0 21 15,-21-21-15,21 22 0,-21-22 0,21 21 16,0-21-16,-22 0 0,22 1 16,-21-1-16,0 0 0,21 0 15,-21-21 1,21-21 0,0 0-16,0 0 0,21-1 15,0 1-15,0 0 0,-21 0 16,43 0-16,-22 0 0,0-1 15,0-20-15,0 21 0,1 0 0,20 0 16,-21-1-16,21 22 0,-20-21 16,-1 0-16,21 21 0,-21 0 0,22 0 15,-22 0-15,0 0 0,21 0 16,-21 21-16,1 0 0,-1-21 16,0 22-16,-21-1 0,0 0 0,0 0 0,0 0 15,0 0-15,0 1 0,-21-1 16,0 0-16,-1 0 0,1 0 15,-21-21-15,21 21 0,-22-21 0,22 0 16,-21 22-16,21-22 0,-43 0 16,43 0-16,0 0 0,0 0 15,21-22 1,0 1 0,21 21-16,0-21 15,0 21-15,0-21 0,1 21 0,-1-21 16,0 21-16,21-21 0</inkml:trace>
  <inkml:trace contextRef="#ctx0" brushRef="#br1" timeOffset="172239.54">24553 13250 0,'0'0'0,"0"-21"31,0 0-31,0 0 0,21 0 15,1 21-15,-1 0 0,0-21 16,0 21-16,0 0 0,0 0 0,1 0 16,20 0-16,-21 0 0,0 0 15,0 0-15,1 0 0,-1 0 0,0 21 16,0 0-16,-21 0 0,21 0 0,-21 0 16,0 1-16,0-1 0,0 0 15,0 0-15,-21 0 0,0 0 0,0 1 16,0-1-16,-1 0 15,1-21-15,21-21 47,0 0-31,0-1-16,0 1 0,21 0 16,-21 0-16,22 21 0,-1-21 15,-21 0-15,21-1 0,0 1 16,-21 0-16,21 0 0,0 21 0,-21-21 15,22 21-15,-1 0 0,0 0 16,0 0-16,0 0 16,0 0-16</inkml:trace>
  <inkml:trace contextRef="#ctx0" brushRef="#br1" timeOffset="172692.57">25463 13123 0,'0'-21'31,"-21"21"-31,0 0 16,0 0-16,21 21 0,-21-21 16,0 22-16,-1-1 0,22 0 0,-21 0 15,0 21-15,21-20 0,-21-1 16,21 0-16,0 0 0,0 0 0,0 0 15,0 1-15,0-1 0,0 0 16,0 0-16,21-21 0,0 21 0,0 0 16,1-21-16,-1 0 0,0 0 15,0 0-15,0 0 0,22 0 0,-22 0 16,0 0-16,21-21 0,-21 21 16,1-21-16,-1 0 0,0 21 0,0-21 15,0 0-15,0-22 0,-21 22 0,0 0 16,0 0-16,0-22 0,0 22 15,0-21-15,0 21 0,0-22 16,0 22-16,0 0 0,-21 0 0,0 0 16,0 0-16,-21 21 0,20 0 15,1 0-15,-21 0 0,21 0 0,0 0 16,-1 21-16,1 0 0,0-21 16,21 21-16,0 0 0,0 0 0,0 1 15,0-1-15,0 0 0,21 0 16,0-21-16,1 21 0,-1-21 0</inkml:trace>
  <inkml:trace contextRef="#ctx0" brushRef="#br1" timeOffset="173319.87">26141 13081 0,'0'0'0,"0"-21"31,-21 42-15,21 0-16,-22 0 0,1 1 16,21-1-16,-21 0 0,0 0 15,21 21-15,0-20 0,-21-1 0,0 0 16,21 0-16,-22 0 0,22 0 0,0 1 16,0-1-16,0 0 15,22-21 16,-1 0-31,0 0 0,0-21 16,-21 0-16,21 21 0,0-22 0,1 1 16,-1 21-16,0-21 0,0 0 15,0 0-15,0 0 0,1-1 0,-1 1 16,0 0-16,0 0 0,0 0 0,-21 42 31,0 0-15,0 0-16,0 0 15,-21 1-15,21-1 0,-21 0 0,21 0 16,0 0-16,0 0 16,0 1-16,0-1 15,21-21-15,0 0 0,0 0 16,1 0-16,-1 0 0,0 0 16,0 0-16,0 0 0,0 0 15,1-21-15,-22-1 0,21 1 0,0 0 16,-21 0-16,0 0 0,21 0 15,-21-1-15,21-20 0,-21 21 0,0-21 16,0 20-16,0-20 0,0 21 0,0 0 16,0 0-16,0-1 15,0 1-15,0 0 0,-21 21 0,0 0 16,21 21 0,0 0-1,0 1-15,0-1 0,0 0 16,0 0-16,0 0 15</inkml:trace>
  <inkml:trace contextRef="#ctx0" brushRef="#br1" timeOffset="173709.55">27009 13145 0,'0'0'0,"0"-43"31,-22 43-31,1 0 0,0 0 15,21-21-15,-21 21 0,0 0 16,0 0-16,21 21 16,0 0-16,0 1 15,0-1-15,0 0 16,21 0-16,0 0 0,-21 0 16,0 1-16,21-1 15,-21 0-15,0 0 16,0 0-1,0 0-15,-21-21 16,0 0-16,0 0 0,-1 0 16,-20 0-16,21 0 0,0 0 15,0 0-15,-1 0 0,1 0 16,0 0-16,0 0 0,0 0 31,42 0-15,-21-21-1,21 21-15,0 0 16</inkml:trace>
  <inkml:trace contextRef="#ctx0" brushRef="#br1" timeOffset="174116.55">27305 13293 0,'0'-21'31,"0"-1"-31,21 22 0,0 0 16,0-21-16,1 21 15,-1-21-15,0 21 0,0-21 16,0 0-16,0 21 0,1-21 16,-1-1-16,-21 1 0,21 21 15,-21-21-15,0 0 16,-21 21-1,0 0 1,-1 0-16,1 0 0,-21 21 16,21-21-16,0 21 0,21 0 0,-22 1 15,1-1-15,0 0 0,21 0 16,0 0-16,0 0 16,0 1-16,0-1 0,0 0 15,21-21 16,0 21-31,1-21 16,-1 0-16,0 0 0,0 0 16,0 0-16,22 0 0,-22 0 15</inkml:trace>
  <inkml:trace contextRef="#ctx0" brushRef="#br1" timeOffset="174584.58">27898 13166 0,'0'-64'16,"0"43"-16,0 0 16,0 0-16,21 0 0,-21-1 0,0 1 15,21 0-15,0 21 0,0 0 16,-21-21-16,21 21 0,1 0 0,-1 0 16,0 0-16,0 0 0,0 0 15,0 0-15,1 21 16,-1 0-16,-21 0 0,0 1 0,21-1 15,-21 0-15,0 0 0,0 21 16,0-20-16,0-1 0,0 21 0,0-21 16,0 0-16,-21 1 0,0-1 0,21 0 15,-22 0-15,22 0 0,-21 0 16,0 1-16,0-22 31,21-22-15,0 1-1,0 0-15,21 21 0,0-21 16,0 0-16,1 0 0,-1-1 0,21-20 16,-21 21-16,22-21 0,-1 20 15,-21 1-15,21-21 0,1 21 0,-22-22 16,0 22-16,0 0 0,0 21 16,1-21-16,-1 21 0,-21-21 0,21 21 15,-21 21 1,0 0-16,0 0 15,-21-21-15,-22 21 0,22 1 16</inkml:trace>
  <inkml:trace contextRef="#ctx0" brushRef="#br1" timeOffset="175984.65">9229 15134 0,'0'0'0,"-22"0"0,1 0 0,0-21 15,0 21 1,0 0-16,0 0 16,21 21-16,0 0 15,0 1-15,0-1 0,0 0 16,0 0-16,0 0 0,0 0 0,21 1 15,0-1-15,0-21 0,0 0 16,0 21-16,22-21 0,-22 0 16,21 0-16,-21 0 0,22 0 15,-22-21-15,21 0 0,-21-1 0,1 1 16,20 0-16,-21 0 0,0 0 16,0 0-16,-21-1 0,0-20 0,0 21 15,0 0-15,0 0 0,0-1 0,0 1 16,0 0-16,0 0 0,-21 0 15,21 42 17,0 0-32,0 0 15,0 22-15,0-22 0,0 21 0,0 0 16,0 1-16,0-1 0,-21 0 16,21 1-16,0 20 0,-21-20 0,21-1 15,0 0-15,0 1 0,0-22 16,-21 21-16,21-21 0,-21 22 0,21-22 15,0 0-15,-22 0 0,1 0 0,21 0 16,-21-21-16,0 0 0,0 22 16,0-22-16,-1 0 0,1 0 0,0 0 15,-21 0-15,21 0 0,-1 0 0,-20 0 16,21 0-16,0-22 0,0 22 16,-1-21-16,1 21 0,21-21 0,0 0 15,0 0 1,0 0-1,0-1 1,21 22-16,1-21 0,-1 21 16,0 0-16,21-21 0</inkml:trace>
  <inkml:trace contextRef="#ctx0" brushRef="#br1" timeOffset="176304.61">9948 15134 0,'0'-21'0,"0"42"0,0-63 0,0 21 16,0 0-16,-21 21 31,0 21-31,21 21 16,-21-21-16,0 22 0,-1-1 0,22 0 15,-21 1-15,0-1 0,0 0 16,0 1-16,0-1 0,21-21 0,-22 21 15,22 1-15,-21-22 0,21 0 16,0 21-16,0-20 0,0-1 0,0 0 16,0 0-16,21 0 15,1-21-15,-1 0 16,0 0-16,0 0 16,0 0-16,0-21 0,1 0 15,-1 0-15,0 0 16</inkml:trace>
  <inkml:trace contextRef="#ctx0" brushRef="#br1" timeOffset="176499.55">9737 15494 0,'0'-21'31,"21"21"-15,0 0-16,0 0 0,0 0 0,0-21 15,1 21-15,20 0 0,-21 0 16,0 0-16,0 0 0,22 0 0,-22 0 16,0 0-16,0-21 0,0 21 0,22 0 15,-22 0-15</inkml:trace>
  <inkml:trace contextRef="#ctx0" brushRef="#br1" timeOffset="176796.49">11070 15367 0,'-21'0'0,"0"-21"16,0 21-16,-1 0 15,1 0-15,0 0 16,21 21-16,0 0 0,-21 0 15,21 1-15,-21-22 0,21 21 16,0 21-16,-21-21 0,21 0 16,0 1-16,-22-22 0,22 21 0,-21 0 0,21 0 15,0 0 1,0 0 0,21-21-1,1 0-15</inkml:trace>
  <inkml:trace contextRef="#ctx0" brushRef="#br1" timeOffset="177181.04">11388 15346 0,'0'0'0,"21"-21"0,21-22 32,-63 43-17,-21 0 1,20 0-16,1 0 0,0 0 0,-21 22 15,21-22-15,-1 21 0,1 0 0,21 0 16,0 0-16,0 0 16,0 1-16,0-1 15,21-21-15,1 21 16,-1-21-16,0 0 0,0 21 0,0-21 16,0 21-16,1 0 0,-22 1 15,21-22-15,-21 21 16,0 0-16,0 0 0,0 0 15,-21 0 1,-1-21-16,1 0 16,0 0-16,0 22 0,-21-22 15,20 0-15,1 0 0,0 0 16,0 0-16,0 0 0,0 0 16,-1-22-16,1 1 15,21 0 1</inkml:trace>
  <inkml:trace contextRef="#ctx0" brushRef="#br1" timeOffset="177397.35">10816 14986 0,'0'0'0,"-63"-21"31,41 21-31,44 0 47,-1 0-31,21 0-16,-21 0 0,0 0 0</inkml:trace>
  <inkml:trace contextRef="#ctx0" brushRef="#br1" timeOffset="178140.51">12869 15177 0,'21'0'0,"1"0"16,-1 0-1,0-22-15,0 1 16,0 0-16,0 0 16,1 0-16,-1 0 15,-21-1-15,0 1 0,0 0 16,0 0-16,0 0 0,-21 0 15,-22 21 1,22 0-16,0 0 0,-21 0 0,20 0 16,1 0-16,-21 0 0,21 21 0,0 0 15,-1-21-15,1 21 0,0 0 16,21 0-16,0 1 0,0-1 16,0 0-16,0 21 0,21-21 15,0 1-15,1-1 0,-1 0 16,0 21-16,21-21 0,-21 1 0,22-1 15,-22 0-15,0 0 0,0 0 16,0 0-16,1 22 0,-22-22 0,0 0 16,0 0-16,-22 0 0,1 1 15,-21-22-15,21 21 0,-22-21 16,1 0-16,0 21 0,-1-21 0,1 0 16,0 0-16,-1 0 0,1 0 15,21 0-15,0 0 0,-22 0 0,43-21 16,-21 0-16,0-1 0,21 1 15,0-21-15,0 21 0,0 0 16,0-1-16,21 1 0,0 0 16,1 0-16,-1 0 0,0 21 0,21-21 15,-21 21-15,1 0 0,20 0 16,0 0-16,1 0 0</inkml:trace>
  <inkml:trace contextRef="#ctx0" brushRef="#br1" timeOffset="178540.53">13314 15325 0,'0'21'0,"21"0"31,0-21-15,0 0-16,0 0 0,1 0 15,-1 0-15,0-21 0,0 21 16,0-21-16,0 21 0,1-21 15,-1 21-15,-21-22 0,21 1 0,-21 0 16,0 0-16,0 0 16,-21 21-1,0 0-15,-1 0 0,1 0 16,0 21-16,0 0 0,0-21 16,0 21-16,-1 0 0,1 1 0,0-1 15,0 21-15,21-21 0,0 0 16,0 1-16,0-1 0,0 0 15,0 0-15,21 0 0,0 0 16,0-21-16,1 0 0,-1 22 16,0-22-16,0 0 0,0 0 0,0 0 15,1 0-15,-1 0 0,21 0 0,-21 0 16,0 0-16,22-22 0,-22 1 16,0 0-16,0 0 0,0 0 0,1 0 15</inkml:trace>
  <inkml:trace contextRef="#ctx0" brushRef="#br1" timeOffset="178832.57">13885 15304 0,'43'-64'15,"-43"22"1,0 21-16,-43 148 0,86-276 16,-43 171-1,0-1-15,0 0 16,0 0-16,0 0 0,0 0 16,0 22-16,0-1 0,0 0 0,0-20 15,-22 20-15,22 21 0,-21-20 16,0-1-16,21 22 0,0-1 0,-21 1 15,0-1-15,21 1 0,-21 20 0,-1-20 16,1 20-16,21-20 0,-21-1 16,0 1-16,0-1 0,0 1 0,-1-1 15,1 1-15,0-22 0,0 1 16,0 20-16,0-42 0,-1 22 16,22-22-16,0 0 0,-21 0 0,21-42 31,0 0-31,0 0 0,21-22 15,1 22-15,-1-21 0,-21-1 0</inkml:trace>
  <inkml:trace contextRef="#ctx0" brushRef="#br1" timeOffset="179161.56">13928 15431 0,'0'0'0,"0"-127"31,0 105-31,21 1 0,0 21 0,-21-21 16,21 0-16,0 21 0,0 0 16,1-21-16,20 21 0,-21 0 0,21 0 15,-20 0-15,20 0 0,-21 21 16,0-21-16,0 21 0,-21 0 0,0 22 16,0-22-16,0 0 0,-21 21 0,0-21 15,0 1-15,-21 20 0,-1-21 16,1 0-16,0 0 0,-1 1 0,1-1 15,21-21-15,-22 21 0,22-21 16,-21 0-16,42 21 0,-21-21 16,0 0-16,42 0 31,0 0-31,0 0 0,0 0 0,22-21 16,-22 21-16,21-21 0</inkml:trace>
  <inkml:trace contextRef="#ctx0" brushRef="#br1" timeOffset="179888.46">14563 15452 0,'0'-21'47,"0"-1"-47,21 22 16,-21-21-16,21 21 0,0-21 15,-21-21-15,21 42 0,-21-21 16,21-1-16,-21 1 0,0 0 0,0 0 16,0 0-1,-21 21-15,0 0 0,0 0 0,0 0 16,0 0-16,-1 21 0,1 0 16,-21-21-16,21 21 0,0 0 15,-1 1-15,22 20 0,0-21 0,-21 0 16,21 0-16,0 1 0,0-1 15,0 0-15,21 0 0,-21 0 0,22 0 16,-1-21-16,0 22 0,0-22 0,0 0 16,22 21-16,-22-21 0,0 0 15,0 0-15,0 0 0,0 0 0,1 0 16,-1 0-16,0-21 0,0 21 16,-21-22-16,21 1 0,-21 0 15,21 0-15,-21 0 0,0 0 0,22-1 16,-22-20-16,0 21 0,0 0 15,0-22-15,21 22 0,-21 0 16,21 0-16,-21 0 0,21 0 16,-21-1-16,21 1 0,0 21 15,1 0-15,-1 0 0,0-21 16,0 21-16,0 0 0,0 0 16,1 0-16,-1 21 0,0-21 0,0 21 15,0 1-15,-21-1 0,21 0 16,1 0-16,-1 0 0,-21 22 0,0-22 15,0 0-15,0 0 0,0 21 16,0-20-16,0-1 0,-21-21 0,-1 21 16,1 0-16,0-21 0,0 0 0,21 21 15,-21-21-15,0 0 16,21-21 0,0 0-1,0 0-15,21 0 16,0-1-16,-21-20 0,21 21 15,0 0-15,-21 0 0,21-1 16,1 1-16,-22 0 0,21 0 0,0 0 16,0 21-16,0-21 0,0 21 0,22 0 15,-22 0-15,0-22 0,21 22 16,-20 0-16</inkml:trace>
  <inkml:trace contextRef="#ctx0" brushRef="#br1" timeOffset="180448.57">15706 15282 0,'21'22'16,"0"-22"-1,0 0-15,-21-22 16,0 1-16,21 0 0,0 0 16,-21 0-1,0 0-15,0-1 0,0 1 0,0 0 16,0 0-16,-21 0 0,0 0 15,0 21-15,0 0 16,0 0-16,-1 0 0,1 0 0,0 0 16,-21 0-16,21 21 0,-1 0 15,1 0-15,0 21 0,21-20 16,-21 20-16,0-21 0,21 21 0,-21-20 16,21 20-16,0-21 0,0 0 15,0 0-15,0 1 0,0-1 0,0 0 16,21-21-16,0 21 15,0-21-15,0 0 0,0 0 0,1 0 16,-1 0-16,0-21 0,0 21 16,0-21-16,-21 0 0,21-1 0,1 1 15,-22 0-15,21 0 16,0-21-16,-21 20 0,0-20 0,21 21 16,0 0-16,-21-22 0,21 22 15,-21 0-15,0 42 31,0 0-31,0 1 16,0-1-16,0 0 0,0 0 0,0 21 16,-21-20-16,21-1 0,0 0 15,0 0-15,0 0 0,0 0 0,0 1 16,0-1-16,21 0 0,1-21 16,-1 21-16,0-21 15,0 0-15,0 0 16,0 0-16,1-21 0,-1 21 15</inkml:trace>
  <inkml:trace contextRef="#ctx0" brushRef="#br1" timeOffset="180740.68">16319 14838 0,'0'0'15,"0"-21"-15,0 0 0,0-1 0,0 1 16,0 42 15,-21 1-31,21-1 0,-21 0 16,0 0-16,21 0 0,-21 22 0,0-22 15,21 21-15,0 0 0,-22 1 16,1-22-16,21 21 0,-21 1 0,21-1 16,0-21-16,-21 0 0,21 22 0,0-22 15,-21 0-15,21 0 0,0 0 16,0 0-16,21-21 15,0 0 1,0 0-16,0-21 0,1 21 16,-1-21-16,0 0 0,21 21 0</inkml:trace>
  <inkml:trace contextRef="#ctx0" brushRef="#br1" timeOffset="181093.51">16595 15092 0,'0'-21'16,"-22"84"-16,44-105 0,-44 21 15,22 42-15,-21 0 0,0 0 16,21 0-16,-21 1 0,21-1 16,-21 0-16,21 0 0,-21 0 0,21 0 15,0 1-15,0-1 0,0 0 16,0 0-16,0 0 0,21 0 16,0 1-16,0-22 0,0 0 0,0 0 15,1 0-15,-1 0 16,0 0-16,0 0 0,0 0 0,0-22 15,1 1-15,-1 0 0,-21 0 16,21 0-16,-21 0 0,21-22 0,-21 22 16,0-21-16,0 21 0,0-22 0,0 22 15,0-21-15,0 21 0,-21-1 16,0 1-16,0 21 0,-1 0 16,1 0-16,0 0 0,21 21 15,-21 1-15,21-1 16,0 0-16,0 0 0,0 0 0,0 0 15,0 1-15,0-1 0,21 0 16</inkml:trace>
  <inkml:trace contextRef="#ctx0" brushRef="#br1" timeOffset="181508.56">17018 15113 0,'0'-63'15,"0"126"-15,0-148 0,0 64 0,0 0 16,0 0-16,21 21 0,-21-21 0,21 0 16,0 21-16,1 0 15,-1 0-15,0 0 0,0 0 16,0 0-16,-21 21 16,21-21-16,1 21 0,-22 0 15,0 0-15,0 0 0,21 22 0,-21-22 16,0 21-16,0-21 0,0 22 0,0-22 15,0 0-15,0 21 0,0-20 16,0-1-16,0 0 0,0 0 0,0 0 16,-21-21-1,-1 0 1,22-21 0,0 0-16,0 0 15,0 0-15,0-1 16,22-20-16,-22 21 0,0 0 0,21-22 15,0 22-15,0 0 0,-21 0 16,21-21-16,0 20 0,1 1 16,-22 0-16,21 0 0,-21 0 15,0 0-15</inkml:trace>
  <inkml:trace contextRef="#ctx0" brushRef="#br1" timeOffset="181742.59">16129 14774 0,'-21'0'0,"42"0"0,-63 0 0,63 0 31,0 0-31,0 0 0,21 22 16,-20-22-16,20 0 0,21 0 15,-20 0-15,-1 0 0,22 0 0,-22 0 16,0 0-16,1 0 0,-1 0 0,-21 0 16,21 0-16,-20 0 15</inkml:trace>
  <inkml:trace contextRef="#ctx0" brushRef="#br1" timeOffset="183624.56">18584 15071 0,'0'0'0,"-21"0"16,21-21 30,21-1-30,0 22-16,1-21 0,-1 0 16,0 0-16,0 0 0,0 0 0,0-1 15,1 1-15,-1 0 0,-21 0 16,0 0-16,0-22 0,21 22 0,-21 0 16,0 0-16,0 0 0,0 0 15,0-1-15,-21 22 16,0 22-16,-1-22 15,22 21-15,-21 21 0,21-21 16,-21 22-16,21-22 0,0 21 0,0 0 16,0 1-16,-21 20 0,21-20 0,0 20 15,0-21-15,0 1 16,-21 20-16,21-20 0,0-1 0,0 0 16,0 1-16,-21-1 0,21-21 0,-22 0 15,1 22-15,0-22 0,0 0 16,-21-21-16,20 0 0,1 0 15,-21 0-15,21 0 0,-22 0 16,22 0-16,-21 0 0,21-21 0,-22 0 16,22-1-16,-21 1 0,21 0 0,0-21 15,-1 21-15,1-22 0,0 22 16,0-21-16,21 21 0,0-1 0,-21 1 16,21 0-16,-21 21 0,21 21 31,21 0-31,0 1 15,0-1-15,0 0 0,22 21 16,-22-21-16,21 1 0,0-1 0,1 0 16,-1 0-16,0 0 0,1 0 15,20-21-15,-20 22 0,20-1 0,-21-21 16,22 0-16,-22 0 0,1 0 0,-1 0 16,0 0-16,1 0 0,-1-21 15,-21-1-15,21 1 0,-20 21 0,20-63 16,-21 42-16,0-1 15,-21-20-15,0 21 0,0-21 0,21 20 16,-21 1-16,0-21 0,0 21 16,-21 21-1,21 21-15,-21 0 16,0 0-16,0 0 16,21 22-16,0-22 0,0 0 0,-21 0 15,21 0-15,-22 1 0,22-1 16,-21 0-16,21 0 0,0 0 0,0 0 15,21-21 17,1-21-17,-22 0-15,21 21 0,0-21 16,-21 0-16,21 0 0,0-1 16,0 1-16,22 0 0,-22-21 0,0 21 15,0-1-15,22 22 0,-22-21 0,0 21 16,0 0-16,0 0 15,0 21-15,-21 1 16,0-1-16,0 0 0,0 0 16,22 0-16,-22 0 0,21 1 0,-21-1 15,21 0-15,-21 0 0,21 0 0,0 0 16,0 1-16,1-1 0,-1-21 16,0 21-16,21-21 0,-21 0 0,22 21 15,-22-21-15,21 0 16,-21 0-16,22 0 0,20 0 15,-20-21-15,-1 0 0,-21 21 0,21-21 16,-20-1-16,-1 1 0,0 0 16,0 0-16,-21 0 0,21-22 0,-21 22 15,0-21-15,0 21 0,0-22 16,0 22-16,0 0 0,-21 0 0,0 0 16,0 21-16,0-21 0,-1 21 15,-20 0-15,21 0 0,0 0 16,-22 21-16,1 0 0,21 0 0,0 21 15,0-20-15,21-1 16,-22 21-16,22-21 0,-21 0 0,21 22 16,0-22-16,0 0 0,0 0 15,0 0-15,0 1 0,21-1 0,1-21 16,-22 21-16,21-21 0,0 0 0,0 0 16,0 0-16,0 0 0,22 0 15,-22 0-15,0-21 0,0 0 0,0-1 16,1 1-16,-22 0 0,21 0 15,0-21-15,0 20 0,0-20 0,-21 0 16,21-22-16,1 22 0,-1 0 16,0-1-16,-21 1 0,21 0 15,0-1-15,-21 1 0,0 21 0,21-22 16,-21 22-16,0 0 0,0 0 16,22 0-16,-22 42 31,-22 21-31,1-21 0,21 1 15,-21 20-15,21 0 0,0 1 0,-21-1 16,21 0-16,-21 1 0,21-1 16,0 0-16,0 1 0,0-1 0,0-21 15,0 21-15,0-20 0,0-1 16,0 0-16,21 0 0,0-21 0,0 21 16,0-21-16,1 0 15,-1 0-15,0 0 0,0 0 16,0-21-16,0 0 0,1 21 15,-1-21-15,0 0 0,0-1 16,0-20-16,0 21 0,-21 0 0,22 0 16,-22-22-16,21 43 0,-21-21 0,0 0 15,0 42 1,0 0-16,0 0 16,0 1-16,-21-1 15,21 0-15,0 0 0,-22 0 0,22 0 16,0 1-16,0-1 15,0 0-15,0-42 47,0 0-47</inkml:trace>
  <inkml:trace contextRef="#ctx0" brushRef="#br1" timeOffset="183824.44">20659 15007 0,'0'0'0,"0"-21"16,-22 21-16,1 0 16,0 0-1,21 21 1,0 0 0,21 1-1,0-22-15,1 0 0,-1 0 16,0 21-16,0-21 0,21 0 0,-20 0 15</inkml:trace>
  <inkml:trace contextRef="#ctx0" brushRef="#br1" timeOffset="184102.09">20997 15007 0,'21'0'0,"-63"64"16,84-149-16,-63 106 0,42-63 0,-21 21 16,-21 21 15,0 21-16,21 0-15,-21 0 0,0 0 16,0 22-16,-1-22 0,1 21 0,0-21 16,0 22-16,21-1 0,-21 0 15,21-20-15,0 20 0,0-21 0,0 21 16,0-20-16,0-1 16,42 0-16,-21 0 0,0-21 0,22 21 15,-1-21-15,0 0 0,-20 0 16,20 0-16,0 0 15,1 0-15,-22-21 0,21 0 0,0 21 0,1-21 16,-1 0-16,0-1 0,-20-20 16</inkml:trace>
  <inkml:trace contextRef="#ctx0" brushRef="#br1" timeOffset="185264.22">21484 15325 0,'106'-275'47,"-106"253"-47,-64-62 15,22 465-15,63-762 0,-42 381 16,0 0-16,0 0 0,0 0 15,-1 21-15,1-21 0,0 21 0,0 0 16,0 22-16,0-22 0,-1 0 0,1 21 16,21 1-16,0-22 15,0 21-15,-21-21 0,21 0 0,0 22 16,0-22-16,0 0 0,0 0 0,0 0 16,21 1-16,0-22 15,1 0-15,-1 0 16,0 0-16,0 0 0,-21-22 15,21 22-15,0-21 0,1 0 0,-1 0 16,-21-21-16,21 20 0,-21 1 0,21-21 16,-21 0-16,0 20 0,21-20 15,0 21-15,-21 0 0,0 0 0,22-1 16,-22 44 15,0-1-31,-22 0 16,22 0-16,0 21 0,-21-20 15,21-1-15,0 21 0,0-21 0,0 0 16,0 1-16,0-1 0,0 0 0,21 0 16,1 0-16,-1 0 0,0-21 15,0 0-15,0 22 0,0-22 0,1 0 16,20 0-16,-21 0 0,0 0 16,0-22-16,1 1 0,-1 0 0,0 0 15,-21 0-15,21-22 0,0 1 0,0 0 16,-21-1-16,22 1 0,-1 0 15,0-1-15,0 1 0,-21 0 16,21-1-16,0 1 0,1 21 16,-22 0-16,0 0 0,21-1 0,-42 44 31,-1-1-15,22 0-16,-21 0 0,0 21 0,21-20 15,-21-1-15,0 21 0,21-21 16,0 22-16,-21-1 0,21 0 0,0-21 15,0 22-15,0-1 0,0-21 0,0 22 16,0-22-16,0 0 0,21 0 16,-21 0-16,21 0 0,0-21 0,0 22 15,0-22-15,1 0 16,-1 0-16,0 0 0,0 0 0,0 0 16,0 0-16,22 0 0,-22-22 0,0 1 15,0 21-15,22-21 0,-22-21 16,0 21-16,-21-1 0,21-20 0,0 21 15,-21 0-15,21-22 0,-21 22 16,0 0-16,0 0 0,-21 42 31,0 0-31,21 0 16,-21 1-16,21-1 0,-21 0 16,21 0-16,0 0 0,-21 0 15,21 1-15,0-1 0,0 0 16,0 0-16,0 0 15,0 0-15,21-21 0,0 22 0,0-22 16,0 0-16,0 0 0,22 0 16,-22 0-16,0 0 0,21 0 15,-20 0-15,20-22 0,-21 22 0,64-42 16,-64 21-16,21-21 16,-21 20-16,1-20 0,20 21 0,-21-21 15,0 20-15,-21-20 0,0 21 16,0 0-16,0 0 0,0-1 15,-21 22-15,0 0 16,0 0-16,21 22 16,-21-22-16,21 21 0,0 21 0,0-21 15,0 0-15,0 1 0,0 20 0,0-21 16,0 0-16,0 0 0,0 1 16,0-1-16,0 0 0,0 0 0,0 0 15,0 0-15,0 1 0,-22-22 16,22 21-16,-21-21 0,0 0 15,0 0-15,0 0 0,0 0 16,-1 0 0,22-21-1,0-1-15,0 1 16,0 0-16</inkml:trace>
  <inkml:trace contextRef="#ctx0" brushRef="#br1" timeOffset="185532.54">22056 14880 0,'0'0'0,"21"0"31,0-21-31,21 21 16,-21 0-16,1 0 0,20 0 0,0 0 15,1 0-15,-1 0 0,-21 0 0,21-21 16,1 21-16,-1 0 0,0 0 16,-20 0-16,20 0 0,-21 0 0,0 0 15,-42-21 17,0 21-32,0 0 0</inkml:trace>
  <inkml:trace contextRef="#ctx0" brushRef="#br1" timeOffset="186420.1">4741 16616 0,'0'0'0,"-21"0"0,21-21 0,-21 21 16,0 0-16,0 0 15,-1 21-15,1 0 16,0 21-16,0 1 0,21-1 15,-21 0-15,21 1 0,-21-1 0,-1 22 16,22-22-16,0 0 0,0 1 16,-21-22-16,21 21 0,-21-21 0,21 22 15,0-22-15,0 0 0,0 0 16,0-42 15,0 0-31</inkml:trace>
  <inkml:trace contextRef="#ctx0" brushRef="#br1" timeOffset="187225.69">4170 16955 0,'0'0'0,"0"21"32,21 0-17,0-21-15,21 0 0,-20 0 16,20 0-16,0 0 0,22-21 15,-1 0-15,1-1 0,-22 22 16,22-21-16,-1 0 0,-21 0 0,1 0 16,-1-22-16,0 22 0,-20 0 15,20 0-15,-21-21 0,-21 20 16,0 1-16,0 0 0,0 0 16,0 0-16,0 0 0,0-1 0,0 1 15,-21 21 1,0 21-1,21 1-15,0-1 0,0 0 16,-21 21-16,21 1 0,0-1 0,0 0 16,0 1-16,0-1 0,-22 0 15,1-21-15,21 22 0,0-1 16,-21 0-16,0-20 0,21-1 0,-21 21 16,21-21-16,0 0 15,0 1-15,0-44 31,0 1-31,0 0 0,0 0 16,21 0-16,-21 0 0,21-1 16,0 1-16,-21 0 0,21 0 0,1 21 15,-22-21-15,21 0 16,0 21-16,0 21 16,-21 0-16,21-21 0,-21 21 15,0 0-15,0 0 0,0 1 16,0-1-16,21 0 0,-21 0 15,0 0-15,22 0 0,-22 22 16,21-43-16,0 21 0,0-21 16,0 0-16,0 0 0,1 0 15,-1 0-15,0 0 0,0 0 16,0-21-16,22 0 0,-22 21 0,0-22 16,21 1-16,-21 0 0,22 0 0,-22 0 15,0 0-15,-21-22 0,0 22 16,0 0-16,0 0 0,0 0 0,0-1 15,0 1-15,0 0 16,-21 21-16,0 0 0,0 0 16,-1 0-16,1 0 0,21 21 15,0 0-15,-21 1 0,21-1 0,-21 0 16,21 0-16,0 0 0,0 22 16,0-22-16,0 0 0,0 0 0,21 0 15,0-21-15,0 21 0,1 1 16,-1-22-16,21 0 0,-21 0 15,22 0-15,-1 0 0,-21 0 0,21 0 16,1 0-16,-1 0 0,0 0 0</inkml:trace>
  <inkml:trace contextRef="#ctx0" brushRef="#br1" timeOffset="188509.09">6456 17145 0,'0'0'0,"0"21"15,-21-21-15,42-21 32,0 0-32,0 21 0,0-21 15,0 0-15,22-1 0,-22-20 16,21 21-16,1 0 0,-22-22 0,21 1 15,-21 21-15,22-21 0,-22 20 16,-21-20-16,0 21 0,0 0 0,0 0 16,-21 21-16,-1 0 15,1 0-15,0 0 0,0 0 0,-21 21 16,20 0-16,-20 0 0,21 21 16,0-20-16,-22 20 0,43-21 0,-21 21 15,21-20-15,0 20 0,0-21 16,0 0-16,0 0 0,0 1 0,43 20 15,-22-21-15,21-21 16,-21 0-16,22 21 0,-1-21 16,0 0-16,22 0 0,-22 0 0,22 0 15,-22-21-15,0 0 0,22 0 16,-22 0-16,0 21 0,1-43 0,-22 22 16,21 0-16,-21 0 0,1 0 15,-22-22-15,0 22 0,0 0 0,0-21 16,0 20-16,0 1 0,0 0 15,0 42 17,0 0-32,-22 1 0,22-1 15,0 0-15,0 21 0,-21-21 16,21 1-16,0-1 0,0 21 16,0-21-16,0 0 0,-21 1 0,21-1 15,0 0-15,21-21 47,-21-21-47,0 0 0,21-1 16,1 1-16,-22 0 0,21-21 15,0 21-15,0-1 0,-21 1 0,21 0 16,0 0-16,1 0 0,-1 0 16,0-1-16,0 22 0,0 0 0,0 0 15,1 0-15,-1 0 0,-21 22 16,0-1-16,21 0 0,-21 0 15,0 0-15,21 0 0,-21 1 0,0-1 16,0 0-16,0 21 0,0-21 0,21 1 16,0-1-16,1 0 0,-1-21 15,0 21-15,0 0 0,21-21 0,-20 0 16,20 0-16,0 0 0,1 0 16,20 0-16,-21 0 0,1 0 0,-1 0 15,22-21-15,-22 0 0,0 0 16,-21 0-16,22-1 0,-22 1 15,0 0-15,0 0 0,0-21 0,-21 20 16,0-20-16,0 21 0,0-21 16,0 20-16,0 1 0,-21 0 0,0 0 15,-21 0-15,21 21 0,-1 0 16,1 0-16,-21 0 0,21 0 0,0 0 16,-22 0-16,22 21 0,0 0 15,0 0-15,0 0 0,-1 22 0,22-22 16,-21 21-16,21-21 0,0 22 0,0-22 15,0 21-15,0-21 0,0 1 16,21-1-16,1 0 0,-1-21 0,0 21 16,0-21-16,0 0 15,0 0-15,1 0 0,-1 0 0,21 0 0,-21-21 16,0 0-16,1 0 0,-1-1 16,0 1-16,0 0 0,0-21 15,-21-1-15,0 22 0,21-21 0,-21 0 16,0-1-16,22 1 0,-22 0 15,0-22-15,0 43 0,0-21 0,0-1 16,0 1-16,0 21 0,0 0 16,0-1-16,0 1 0,0 42 15,0 1-15,0 20 16,0-21-16,0 21 0,0 1 16,0-1-16,0 0 0,0 1 0,0-1 15,0 0-15,0 1 0,21-1 16,-21-21-16,0 22 0,0-22 15,21 0-15,-21 21 0,21-42 0,-21 21 16,0 1-16,21-22 0,0 0 16,1 0-16,-1 0 0,0 0 15,0 0-15,0-22 0,0 1 16</inkml:trace>
  <inkml:trace contextRef="#ctx0" brushRef="#br1" timeOffset="189420.7">10033 16616 0,'0'0'0,"-21"-21"31,0 21-31,-1 0 0,1 0 16,0 0-16,0 0 0,0 0 16,0 0-16,-22 0 0,22 21 15,0 0-15,0-21 0,-22 42 0,22-20 16,0-1-16,0 0 0,21 21 16,0-21-16,-21 22 0,21-22 0,0 21 15,0-21-15,0 1 0,0-1 16,0 0-16,21 0 0,0-21 0,0 0 15,0 21-15,22-21 0,-22 0 16,21 0-16,-21 0 0,22 0 0,-22-21 16,21 0-16,-21 0 0,1 0 0,20-1 15,-42 1-15,21 0 0,-21 0 16,0 0-16,0 0 0,0-22 0,0 22 16,-21 0-16,0-21 0,21 20 15,-21 22-15,-1-21 0,22 0 16,0 0-16,0 0 15,0 0 1,22 21-16,-1 0 0,0 0 16,21-22-16,-21 22 0,22 0 15,-22 0-15,21 0 0,1 0 0,-22 0 16,21 0-16,-21 22 0,0-1 16,1-21-16,-1 21 0,0 0 0,0 0 15,-21 0-15,21 1 0,-21-1 0,0 21 16,0-21-16,0 0 0,0 22 15,0-22-15,0 21 0,0 1 0,0-1 16,-21 0-16,21 1 16,-42 62-16,42-62 0,0-1 15,-21 22-15,21-1 0,-22 1 16,22-1-16,0 1 0,-21-1 0,21 1 16,0-1-16,0 1 0,0-1 15,0 1-15,0-1 0,0 1 0,0-1 16,0 1-16,21-1 0,-21 1 15,22-1-15,-22 1 0,21-22 0,-21 0 16,0 1-16,21-1 0,-21 0 16,0-21-16,0 22 0,0-22 0,-21 0 15,0-21 1,-1 0-16,-20 0 0,21-21 16,0 0-16,-22 0 0,22-22 15,0 1-15,0 0 0,0-22 0,0 1 16,21-1-16,0 1 0,0-22 15,0 21-15,0 1 0,0-22 0,21 22 16,0-22-16,0 22 0,0-1 16,0 1-16,1-1 0,20 1 0,-21 20 15,21-20-15,-20 20 0,20 1 16,-21 0-16,21-1 0,-20 1 0,20 0 16,-21 21-16,21-22 15,-20 1-15,20 0 0</inkml:trace>
  <inkml:trace contextRef="#ctx0" brushRef="#br1" timeOffset="189763.58">11769 16320 0,'0'-22'16,"0"44"-16,0-65 0,0 22 0,0 0 16,-22 21-1,1 0-15,21 21 16,-21 0-16,0 0 0,21 22 16,0-1-16,-21-21 0,0 22 0,21-1 15,-22 21-15,22-20 0,0-1 0,0 0 16,-21 1-16,21-1 0,0 0 15,-21 1-15,21-22 0,0 21 0,0-21 16,0 1-16,0-1 0,21-21 31,0 0-15,1-21-16,-1-1 0</inkml:trace>
  <inkml:trace contextRef="#ctx0" brushRef="#br1" timeOffset="190404.21">12023 16404 0,'0'0'0,"0"-21"0,0 42 31,-22-21-31,1 21 0,21 1 16,-21 20-16,21-21 0,0 0 0,-21 22 16,21-1-16,-21-21 0,21 21 15,-21 1-15,21-22 0,0 21 16,0-21-16,0 22 0,0-22 0,0 0 15,0 0-15,0 0 16,0-42 15,0 0-31,21 21 0,0-21 0,-21 0 16,21 0-16,0-22 0,0 22 16,1 0-16,-22-21 0,21 20 0,0 1 15,0 21-15,-21-21 0,21 0 16,0 21-1,-21 21-15,0 0 0,0 0 0,0 1 16,0-1-16,0 0 16,0 21-16,0-21 0,0 1 0,0-1 15,22 0-15,-22 0 0,21-21 0,0 21 16,0-21-16,0 21 16,22-21-16,-22 0 0,0 0 0,0 0 15,21 0-15,-20 0 16,-1-21-16,21 21 0,-21-21 0,0 0 15,1 0-15,-1 0 0,0-22 0,0 22 16,0 0-16,-21-21 0,0 20 0,21 1 16,-21-21-16,0 21 0,0 0 15,0-1-15,-21 22 16,0 0 0,0 22-1,21-1-15,0 0 0,-21 0 0,21 0 16,0 0-16,0 1 0,0-1 15,0 0-15,0 0 0,21 0 0,0 0 16,-21 1-16,21-22 0,0 21 0,1 0 16,-1-21-16,0 0 15,0 0-15,0 0 0,0 0 0,-21-21 16,22 0-16,-1-1 16,-21 1-16</inkml:trace>
  <inkml:trace contextRef="#ctx0" brushRef="#br1" timeOffset="190625.33">11261 16531 0,'0'21'31,"21"-21"-31,0 0 0,0 0 0,0 0 0,22 0 16,-22 0-16,21-21 0,0 21 16,-20 0-16,20-21 0,0 0 15,22 21-15,-22-21 0</inkml:trace>
  <inkml:trace contextRef="#ctx0" brushRef="#br1" timeOffset="191232.57">14224 16447 0,'21'0'32,"0"0"-17,0 0-15,1-22 16,-1 22-16,0-21 0,0 21 0,-21-21 16,21 0-1,-21 0-15,0 0 16,-21 21-16,0 0 0,0 0 15,-22 0-15,22 0 0,-21 0 16,21 0-16,-22 21 0,22-21 0,0 21 16,0 0-16,21 0 15,0 0-15,0 1 0,0-1 0,0 0 16,21 0-16,0 0 0,0 0 16,1 1-16,20 20 0,-21-21 15,0 0-15,0 0 0,1 1 0,-1-1 16,0 0-16,-21 0 15,0 21-15,0-20 0,-21-1 16,0-21-16,-1 21 0,-20-21 0,0 0 16,-1 0-16,-20 0 0,21 0 15,-1 0-15,-20 0 0,20 0 0,1-21 16,0 0-16,21 21 0,-1-22 16,1 1-16,0 0 0,21 0 0,0 0 15,0 0-15,0-1 0,0 1 16,21 21-16,0-21 0,1 0 0,20 21 15,0-21-15,1 21 0,-1-21 0,0 21 16,22-22-16,-22 1 0,22 21 16,-22-21-16</inkml:trace>
  <inkml:trace contextRef="#ctx0" brushRef="#br1" timeOffset="191483.78">14944 16193 0,'0'-22'0,"0"44"0,0-65 15,-22 43 1,1 0 0,21 21-16,-21 1 0,0 20 15,21-21-15,-21 21 0,21-20 0,-21 20 16,-1 0-16,1-21 0,21 22 0,-21-1 16,0-21-16,21 22 0,-21-22 15,21 21-15,-21-21 0,21 0 16,-22 1-16,22-1 0,0 0 15,0 0-15,0 0 0,22-21 32,-1 0-32</inkml:trace>
  <inkml:trace contextRef="#ctx0" brushRef="#br1" timeOffset="191655.8">14520 16574 0,'-21'-22'0,"233"128"0,-403-190 15,170 41 1,42 43 0,0 0-16,1 0 15,20 0-15,-21-21 0,21 21 0,1 0 16,-1 0-16,0-21 0,1 21 0,20 0 16,1 0-16</inkml:trace>
  <inkml:trace contextRef="#ctx0" brushRef="#br1" timeOffset="192424.59">15388 16489 0,'21'0'15,"0"0"1,-21-21-16,0 0 0,0-1 16,22 22-16,-22-21 15,0 0-15,0 0 0,-22 21 16,1-21-16,0 21 0,0 0 15,0 0-15,0 0 0,-22 0 16,22 21-16,0-21 0,-21 21 0,20 0 16,1 0-16,0 1 0,0-1 15,0 0-15,0 0 0,-1 21 0,1-20 16,0-1-16,21 21 0,0-21 0,0 0 16,0 1-16,0-1 0,0 0 15,0 0-15,0 0 0,21-21 16,0 21-16,1-21 15,20 0-15,-21 0 0,0 0 0,0-21 16,1 21-16,20-21 0,-21 0 0,0 0 16,0 0-16,1-1 0,-1 1 15,0 0-15,0-21 0,-21 21 0,0-1 16,0-20-16,21 21 0,-21 0 16,0 0-16,0-1 0,0 1 0,0 42 46,-21 1-46,21-1 0,0 0 16,0 0-16,0 0 16,0 22-16,0-22 0,0 0 0,0 0 15,0 0-15,0 0 0,21 1 0,-21-1 16,21-21-16,22 21 0,-22-21 16,0 0-16,21 0 0,-20 0 0,-1 0 15,21 0-15,-21 0 0,0 0 16,22-21-16,-22 0 0,0 21 15,-21-22-15,21 1 0,0-21 0,-21 21 16,22 0-16,-22-22 0,0 22 0,21-21 16,-21-1-16,21 22 0,-21-21 15,0 0-15,0-1 0,0 1 0,21 21 16,-21 0-16,0-1 0,0 44 31,-21-1-15,21 0-16,0 21 0,-21-21 0,21 22 15,-21-22-15,21 21 0,-22 1 16,22-22-16,0 21 0,0-21 0,-21 22 16,21-22-16,-21 0 0,21 21 15,0-21-15,0 1 0,0-1 16,0 0-16,0 0 0,21-21 16,0 0-16,1 0 15,-1 0-15</inkml:trace>
  <inkml:trace contextRef="#ctx0" brushRef="#br1" timeOffset="192616.48">15684 16468 0,'0'0'0,"-21"0"31,21 21-31,21-21 15,1 0-15,-1 0 16,0 0-16,0 0 16,0 0-16,0 0 0,1 0 0,-1-21 15</inkml:trace>
  <inkml:trace contextRef="#ctx0" brushRef="#br1" timeOffset="193096.31">16065 16447 0,'-21'21'0,"42"-42"0,-63 63 15,42-21-15,0 0 16,0 0-1,21-21 17,0 0-32,1 0 0,-1 0 15,0-21-15,0 21 0,0-21 16,0 21-16,1-21 0,-1 0 0,0 0 16,-21-1-16,0 1 0,0 0 15,-21 0 1,0 21-16,-1 0 0,1 0 15,0 0-15,0 0 0,-21 0 0,20 21 16,1 0-16,0-21 0,0 21 16,0 1-16,0-1 0,-1 0 0,22 0 15,0 0-15,0 0 0,0 1 16,0-1-16,0 0 0,0 0 0,22 0 16,-1 0-16,0 1 15,0-22-15,0 0 0,22 0 0,-22 21 16,21-21-16,0 0 0,-20 0 15,20 0-15,0 0 0,1 0 0,-1-21 16,0 21-16,-21-22 0</inkml:trace>
  <inkml:trace contextRef="#ctx0" brushRef="#br1" timeOffset="193768.14">16722 16383 0,'0'64'31,"0"-128"-31,-22 64 0,1 21 15,21 0-15,-21 1 0,21-1 16,-21 0-16,21 0 16,-21 0-16,21 0 0,0 1 0,0-1 0,0 0 15,-21 0-15,21 0 16,0 0-16,0 1 0,-22-22 16,22-22 30,0 1-46,0 0 0,0 0 16,0 0-16,0 0 0,0-1 16,22 1-16,-22 0 0,21-21 15,0 21-15,0-1 0,0 1 0,0 21 16,1-21-16,-1 0 0,21 21 16,-21 0-16,0 0 0,1 0 15,-1 0-15,0 21 0,0 0 0,0 0 16,0 1-16,-21-1 0,0 0 15,22 0-15,-22 0 0,0 0 0,0 1 16,0-1-16,0 0 0,0 0 16,0 0-16,0 0 0,0 1 0,-22-1 15,1-21-15,21-21 32,0-1-17,0 1-15,0 0 16,0 0-16,0 0 0,0 0 0,21-22 15,1 22-15,-1 0 0,0 0 16,0-22-16,0 22 0,22 0 16,-1 0-16,-21 21 0,21-21 0,-20 21 15,20 0-15,-21 0 0,21 0 16,-20 0-16,-1 21 0,0 0 0,-21 0 16,0 0-16,21 1 0,-21-1 0,0 0 15,0 0-15,0 0 0,0 0 16,-21 1-16,0-1 0,0 0 15,-1 0-15,1 0 0,0-21 16,0 21-16,42-21 47,-21-21-47,21 21 0</inkml:trace>
  <inkml:trace contextRef="#ctx0" brushRef="#br1" timeOffset="194136.3">17568 16531 0,'21'0'16,"1"0"-16,-1 0 16,0 0-16,0 0 0,0 0 15,0-21-15,1 0 0,-1 21 16,0-21-16,0 21 0,0-21 15,0-1-15,-21 1 0,22 0 16,-22 0-16,-22 21 16,-20 0-1,21 0-15,0 0 0,-22 0 0,22 21 16,0 0-16,-21 0 0,21 1 16,-1-1-16,1 0 0,21 0 0,0 0 15,0 0-15,0 1 0,0-1 0,0 0 16,0 0-16,0 0 15,21 0-15,1 1 0,-1-22 0,0 0 16,0 0-16,0 0 16,0 0-16,1 0 0,-1 0 0,21 0 15,-21 0-15,0-22 0,1 1 0,-1 21 16</inkml:trace>
  <inkml:trace contextRef="#ctx0" brushRef="#br1" timeOffset="194592.1">18076 16404 0,'21'-21'31,"-42"63"-31,21-63 0,0 21 16,0 21-16,0 1 0,0-1 15,-21 0-15,21 0 16,0 0-16,0 0 0,0 1 16,-21-1-16,21 0 0,0 0 0,-21-21 15,21 21-15,-21-21 16,21 21-16,0-42 31,0 0-15,0 0-16,0 0 15,0 0-15,0-1 0,21 1 0,0 0 16,0 0-16,21-21 0,-20 20 0,-1 1 16,0-21-16,21 21 0,-21 0 15,22 21-15,-1-22 0,-21 22 16,22 0-16,-1 0 0,-21 0 0,0 0 15,0 0-15,-21 22 0,0-1 16,0 0-16,0 0 0,0 0 0,0 0 16,0 22-16,-21-22 0,21 0 15,-21 0-15,0-21 0,0 21 0,0 1 16,21-1-16,0 0 0,0 0 16,-22-21-16,22 21 15,22-21 16,-1 0-31,0 0 0,0-21 16,0 21-16</inkml:trace>
  <inkml:trace contextRef="#ctx0" brushRef="#br1" timeOffset="194892.79">18944 16235 0,'0'-21'0,"0"42"0,0-63 16,0 20-16,0 44 31,-21-22-31,21 21 16,-21 0-16,21 21 15,0-21-15,-21 1 0,-1 20 0,22-21 16,-21 0-16,0 22 0,21-22 0,0 0 16,0 21-16,-21-21 0,21 1 15,0-1-15,-21 0 0,21 0 0,0 0 16,0 0-16,0 1 0,0-1 15,21-21-15,0 0 0,0 0 16,0 0-16,1 0 16,-1 0-16,0 0 0,0-21 15,0-1-15,0 1 0,-21 0 0,22 0 16,-1 0-16</inkml:trace>
  <inkml:trace contextRef="#ctx0" brushRef="#br1" timeOffset="195103.52">18817 16320 0,'0'21'31,"21"-21"-15,0 0-16,1 0 0,-1 0 15,0 0-15,0-21 0,0 21 16,0 0-16,1 0 0,-1 0 0,0 0 15,0 0-15,0 0 16,0 0-16,1 0 16</inkml:trace>
  <inkml:trace contextRef="#ctx0" brushRef="#br1" timeOffset="195352.41">19558 16679 0,'0'-21'94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36:25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2350 0,'0'0'0,"21"0"31</inkml:trace>
  <inkml:trace contextRef="#ctx0" brushRef="#br0" timeOffset="840.95">2244 1058 0,'0'-21'0,"0"0"0,0 0 15,0 0 1,0 42 31,0 0-47,0 0 0,-22 22 0,22-22 15,-21 21-15,21 0 0,0 1 16,0-1-16,0 22 0,0-22 0,0 21 16,-21 1-16,21-1 0,-21 1 15,21-1-15,0 22 0,0-21 16,-21-22-16,21 21 0,-21 1 0,21-22 15,0 1-15,0-1 0,0-21 16,0 0-16,0 0 0,-22 1 0,22-1 16,0-42 31,0-1-47,0-20 0,0 21 0,22-21 15,-22-1-15</inkml:trace>
  <inkml:trace contextRef="#ctx0" brushRef="#br0" timeOffset="1248.33">2117 1291 0,'0'0'16,"-22"-21"-16,1-21 0,0 21 0,0-1 16,0 1-16,21 0 0,-21 0 15,-1 0-15,22 0 0,0-1 0,0 1 16,0 0-16,0 0 15,0 0-15,22 0 16,-1-1-16,0 1 0,21 21 16,22-21-16,-22 0 0,22 21 0,20 0 15,-20 0-15,20 0 0,-20 0 16,-1 0-16,1 21 0,-1 0 16,-20 0-16,-1 22 0,0-1 0,-20 0 15,-1 1-15,-21-1 0,0 0 16,0 1-16,-21-1 0,-1 0 0,1 1 15,-21-1-15,0-21 0,-1 22 16,-20-22-16,20 21 0,1-21 0,-21 22 16,20-22-16,1 0 15,0 0-15,20-21 0,-20 21 16,21-21-16,0 0 0,0 21 0,-1-21 31,22-21-15,22 21-1,-1-21-15</inkml:trace>
  <inkml:trace contextRef="#ctx0" brushRef="#br0" timeOffset="1777.75">2984 1545 0,'0'0'0,"0"-21"16,0 42 31,-21 0-31,0 22-16,0-22 0,0 21 0,21 1 15,-21-1-15,-1 0 0,1-21 16,0 22-16,0-1 0,0 0 15,0 1-15,21-22 0,0 0 16,0 21-16,0-20 0,0-1 0,0 0 16,0 0-16,0 0 0,21-21 15,-21 21-15,21-21 0,0 0 0,0 22 16,0-22-16,22 0 0,-22 0 16,0 0-16,0 0 0,0 0 0,22-22 15,-22 22-15,0-21 0,21 0 16,-20 0-16,-1 0 0,21 0 0,-21-22 15,0 22-15,1-21 16,-1 21-16,0-22 0,-21 1 0,0 21 16,0-22-16,0 22 0,0-21 15,0 21-15,0 0 0,-21-1 0,0 1 16,-1 21-16,1 0 0,-21 0 16,21 0-16,0 0 0,-1 0 15,1 0-15,0 0 0,21 21 16,-21-21-16,21 22 15,-21-1-15,21 0 0,0 0 16,21-21 0</inkml:trace>
  <inkml:trace contextRef="#ctx0" brushRef="#br0" timeOffset="2252.73">3958 1630 0,'0'0'0,"0"-21"16,42 21-1,-84 0 1,21 0-16,0 0 0,-22 0 0,22 0 16,-21 21-16,21 0 0,-22 0 15,22 0-15,0-21 0,0 22 0,0-1 16,0 0-16,21 0 15,0 0-15,0 0 0,0 1 16,0-1-16,21-21 0,0 21 16,0 0-16,0-21 0,0 21 0,1-21 15,-1 21-15,21 1 0,-21-22 16,0 21-16,-21 0 0,22-21 0,-1 21 16,-21 0-16,21-21 0,-21 21 15,0 1-15,0-1 0,0 0 16,-42 0-16,20-21 15,1 21-15,-21 0 0,21-21 16,-22 0-16,1 22 0,0-22 0,-1 0 16,1 0-16,0 0 0,21 0 15,-22 0-15,1 0 0,21 0 0,-22 0 16,22 0-16,0 0 0,-21-22 16,21 1-16,21 0 15,0 0 1,21 0-16,21 0 15,0-1-15,1 1 0,-1 0 0</inkml:trace>
  <inkml:trace contextRef="#ctx0" brushRef="#br0" timeOffset="2620.73">4508 1080 0,'0'0'0,"0"-22"0,0 1 16,0 0-16,-21 21 0,0 21 31,21 0-31,-21 1 16,0-1-16,21 21 0,-21 0 16,-1 1-16,1-1 0,0 0 0,-21 1 15,21-1-15,-1 22 0,-20-22 16,21 21-16,0 1 0,0-1 15,-1 1-15,1-22 0,0 22 16,0-22-16,21 0 0,-21 1 0,21-1 16,0 0-16,0-20 0,0-1 15,0 0-15,0 0 0,0 0 0,0 0 16,21-21-16,0 22 0,0-22 16,0 0-1,1 0-15,-22-22 16,21 22-16,0-21 0,-21 0 15,21 21-15</inkml:trace>
  <inkml:trace contextRef="#ctx0" brushRef="#br0" timeOffset="2868.52">4085 1799 0,'0'0'0,"-21"0"0,42 0 32,0 0-17,22-21-15,-22 21 0,0-21 16,21 21-16,-21-21 0,22 21 0,-22 0 16,21-21-16,-21 21 15,1 0-15,-22-22 16</inkml:trace>
  <inkml:trace contextRef="#ctx0" brushRef="#br0" timeOffset="4261.37">5016 1863 0,'0'0'0,"0"21"31,22-21 0,-1 0-31,21 0 0,-21 0 16,22 0-16,-1 0 0,0 0 0,22 0 15,-1 0-15,22 0 0,-22-21 16,22 21-16,0-21 0,-1 21 0,1-22 16,0 22-16,-1-21 0,1 21 15,-21 0-15,-1-21 0,1 21 0,-1 0 16,1-21-16,-22 21 16,0 0-16,-21 0 0,1 0 0,-22-21 15,0 0 1,-22 21-1,1 0-15,0 0 0,0 0 16,21-22-16,-21 22 0,0 0 16,-1-21-1,1 21-15,0 0 16,0-21-16,0 21 16,21-21-1,-21 21 1,42 0 78,0 0-79,0 0-15,0 0 0,0 0 16,1 0-16,-1 0 0,0 0 0,0 0 15,0 0 1,-21 21 0,0 0-16,0 0 0,0 1 15,-21-1-15,0 0 0,-21 0 0,20 0 16,-20 22-16,21-22 0,-21 0 16,-1 0-16,22 0 0,0 0 0,0 1 15,0-1-15,-1-21 0,22 21 16,22-21 15,-1-21-31</inkml:trace>
  <inkml:trace contextRef="#ctx0" brushRef="#br0" timeOffset="4637.76">7768 1418 0,'0'0'0,"21"-21"0,22 0 16,-43 0-16</inkml:trace>
  <inkml:trace contextRef="#ctx0" brushRef="#br0" timeOffset="5248.74">7980 1249 0,'-64'0'16,"43"0"-16,0 0 16,-21 0-16,20 0 0,-20 0 0,0 21 15,21 0-15,-43 0 0,22 1 16,-1-1-16,1 21 0,0 0 0,-1 1 15,1 20-15,0-20 0,-1 20 16,1 1-16,21-1 0,0 1 0,0-22 16,-1 21-16,22-20 0,0-1 15,0 0-15,0 1 0,0-22 0,0 0 16,22 0-16,-1 0 16,0 1-16,21-1 0,-21-21 0,22 0 15,-1 0-15,22 0 0,-22 0 0,21 0 16,-20 0-16,84 0 15,-64-21-15,-20-1 0,20 1 0,-21 0 16,1 0-16,-22 0 0,0 0 16,0-1-16,-21 1 0,0 0 0,0 0 15,-21 0-15,-21 21 0,21 0 16,-22-21-16,-20 21 0,20 0 0,1 0 16,0 0-16,-1 0 0,1 0 15,21 0-15,0 0 0,0 0 0,-1 0 16,44-22-1,-1 22 1,0 0-16,21 0 0,-21 0 16,22 0-16,-1 0 0,-21 0 0,22 0 15,20 0-15,-42 22 16,0-22-16,1 21 0,-1 21 0,-21-21 16,21 0-16,-21 1 0,0 20 0,0 0 15,0-21-15,0 22 0,0 20 16,-21-20-16,0 20 0,-1 1 15,1-1-15,0 1 0,0-1 16,-21 1-16,20-1 0,1 1 0,-21-1 16,21 1-16,0-1 0,-22 1 15,22-1-15,0-21 0,0 1 0,21-1 16,0 0-16,0-20 0,-21 20 0,21-21 16,0 0-16,21-42 15,0 21 1,-21-21-16,21-21 0,0 20 15,0-20-15,1 0 0</inkml:trace>
  <inkml:trace contextRef="#ctx0" brushRef="#br0" timeOffset="5752.43">8043 1905 0,'0'0'16,"-42"-63"-1,42 41-15,0 1 0,0 0 0,0 0 0,0 0 16,0 0-16,0-1 0,21 1 16,0 0-16,0 0 0,1 21 0,20-21 15,-21 0-15,0 21 0,22 0 16,-22-22-16,21 22 0,-21 0 0,0 0 15,22 0-15,-1 22 16,-21-1-16,0 0 0,22 21 0,-22 1 16,0-22-16,0 21 0,-21 0 15,0 22-15,0-22 0,0-21 0,0 22 16,-21-1-16,0-21 0,21 22 16,-21-22-16,0 0 0,-1 0 15,22 0-15,-21-21 16,0 0-16,21-21 15,0 0-15,0 0 16,0 0-16,0-1 0,0-20 16,0 21-16,0-21 0,0 20 15,0-20-15,0 0 0,21 21 16,0-22-16,-21 22 0,22 0 0,-1 0 16,-21 0-16,21-1 0,0 1 15,0 0-15,0 0 0,1 21 0,-1-21 16,0 21-16,0-21 0,0 21 15,0 0-15,1 0 0,20-22 0</inkml:trace>
  <inkml:trace contextRef="#ctx0" brushRef="#br0" timeOffset="6751.97">9229 1545 0,'-22'21'31,"1"1"-31,21-1 16,-21 0-16,0 21 0,0-21 15,21 1-15,-21 20 0,-1 0 0,1-21 16,0 22-16,21-22 0,0 21 16,-21-21-16,21 1 0,0-1 0,0 0 15,0 0-15,0 0 0,0 0 16,21 1-16,0-22 0,0 21 15,1-21-15,20 0 0,-21 0 16,0 0-16,22 0 0,-22 0 16,21-21-16,-21-1 0,22 22 0,-22-21 15,21 0-15,-21 0 0,0-21 16,22 20-16,-22 1 0,0-21 0,-21 0 16,0-1-16,0 1 0,0 0 15,0 20-15,0-20 0,-21 21 0,21 0 16,-21 0-16,0-1 0,-1 1 15,-20 21-15,21 0 0,0 0 16,-22 0-16,22 0 0,-21 0 16,21 0-16,-22 21 0,22 1 0,-42 41 15,42-42-15,-1 22 16,1-1-16,0 0 0,0-21 0,21 22 16,0-1-16,0 0 0,0-20 0,0 20 15,0-21-15,21 21 0,0-20 16,0-1-16,22 0 0,-22-21 0,0 21 15,21 0-15,-20-21 0,20 0 16,0 0-16,-21 0 0,22 0 0,-1 0 16,-21-21-16,22 0 0,-1 0 15,0 21-15,1-43 0,-1 22 0,0 0 16,1 0-16,-22-21 16,21 20-16,-21-20 0,0 0 0,-21 21 15,22-1-15,-22 1 0,21 0 16,-21 0-16,0-21 0,0 63 47,-21 0-47,-1 0 15,22 0-15,-21 22 0,21-22 16,0 0-16,-21 21 0,21-21 0,0 1 16,0 20-16,0-21 15,0 0-15,0 0 0,21 1 0,0-1 16,1-21-16,-1 0 0,0 21 15,21-21-15,-21 0 0,22 0 16,-22 0-16,21 0 0,-21 0 0,22-21 16,-22 0-16,0-1 0,21 1 15,-20 0-15,-1 0 0,0 0 0,0-22 16,0 22-16,0-21 0,-21 21 16,22-22-16,-22 22 0,21 0 15,-21 0-15,0 0 0,0 0 0,0-1 16,0 44-1,0-1 1,0 0-16,0 21 16,0-21-16,0 1 0,0-1 15,-21 21-15,21-21 0,0 0 0,0 1 16,0 20-16,0-21 0,0 0 0,0 0 16,21 1-16,0-1 15,0 0-15,0-21 0,0 0 16,22 0-16,-22 0 0,0 0 15,21 0-15,-20 0 0,20 0 0</inkml:trace>
  <inkml:trace contextRef="#ctx0" brushRef="#br0" timeOffset="7153.06">10964 1630 0,'0'0'0,"0"-21"0,0 0 16,0-1-16,0 44 31,-21-1-15,21 21-16,-21-21 0,21 22 15,-21-1-15,21 0 0,-21 22 0,-1-22 16,22 0-16,-21 22 0,0-1 0,0-20 16,21 20-16,-21 22 0,21-22 15,-21 22-15,21 0 0,0-1 0,0 1 16,0 0-16,-22-1 15,22-20-15,-21 21 0,21 20 0,-21-20 16,0 0-16,21-1 0,-21 1 0,0 0 16,21-22-16,-22 1 0,1-1 15,21-20-15,-21 20 0,21-21 0,-21 1 16,0-1-16,21-21 0,-21 22 16,21-22-16,-22 0 0,1 0 15,21 0-15,0-42 16,0 0-1,0-21-15,0 20 0,0-20 16,0 21-16,21-21 0,-21-22 0,22 22 16,-1-22-16,21 1 0</inkml:trace>
  <inkml:trace contextRef="#ctx0" brushRef="#br0" timeOffset="7572.56">10731 1905 0,'0'0'0,"-21"-21"15,0 0-15,21 0 0,0-1 0,-21 1 16,21 0-16,0 0 0,0 0 16,0 0-16,0-1 0,0 1 15,21 0-15,0 0 0,0 0 0,1 21 16,-1-21-16,21 21 0,0 0 15,-20 0-15,20 0 0,0 0 0,1 0 16,-1 0-16,21 0 0,-20 0 16,-1 0-16,-21 0 0,22 21 0,-1 0 15,-21 0-15,0 0 0,0 0 16,-21 1-16,0 20 0,0-21 0,0 0 16,-21 22-16,0-22 0,-21 21 0,-1-21 15,1 0-15,-64 22 16,43-22-16,-1 0 0,22 0 15,0 0-15,-1-21 0,1 22 16,21-22-16,-22 0 0,22 0 0,21 21 16,-21-21-1,21-21 1</inkml:trace>
  <inkml:trace contextRef="#ctx0" brushRef="#br0" timeOffset="7720.21">10626 2011 0,'0'0'0,"-22"0"16,22 21-16,-21-21 31,0 0-31</inkml:trace>
  <inkml:trace contextRef="#ctx0" brushRef="#br0" timeOffset="8445.45">7662 1630 0,'0'0'0,"21"0"16,1 0-16,-1-21 15,0 0-15,0 21 0,0-22 0,22 22 16,-22-21-16,0 21 16,21-21-16,-21 0 0,1 21 0,-1-21 0,-21 0 15,0-1-15,0 1 16,0 0-16,0 0 0,-21 0 15,-1 21-15,1 0 16,0 0-16,0-21 0,0 21 0,0 0 16,-1 0-1,22 21-15,-21 0 16,21 0-16,0 0 16</inkml:trace>
  <inkml:trace contextRef="#ctx0" brushRef="#br0" timeOffset="18076.73">2392 4741 0,'0'0'0,"21"-21"16,-21 0-1,0 0-15,21 21 0,-21-21 16,0 0 0,-21 42 31,21 0-47,0 0 0,-21 21 15,0 1-15,-1 20 0,1 1 0,0-1 16,0 1-16,0 20 0,0-20 15,-1-1-15,1 22 0,0-21 16,0-1-16,21 1 0,-21-1 16,0 1-16,-1-22 0,22 21 0,0-20 15,-21-1-15,21-21 0,-21 0 16,21 1-16,0-1 0,0 0 0,-21-21 16,0-21-1,21 0-15,0-1 16,0-20-16,0 0 0,-21-1 15,21 1-15,0 0 0,0-1 0,0 1 16,0 0-16,0-1 0,0 1 16,0 21-16,0 0 0,0 0 15,21-1-15,-21 1 0,21 21 16,0 0-16,0 0 16,0 21-1,-21 1-15,22-1 0,-1 21 0,0-21 16,0 0-16,0 22 0,0-22 15,22 21-15,-22-21 0,21 22 0,1-22 16,-22 21-16,21-21 0,64 22 16,-64-22-16,1-21 0,20 21 15,-21-21-15,1 0 0,-1 0 16,22 0-16,-22 0 0,0-21 16,1 21-16,-1-21 0,0 0 15,22-1-15,-22 1 0,-21 0 0,22-21 16,-1 21-16,-21-22 0,0 22 15,0-21-15,1-1 0,-22 1 16,0 21-16,0 0 0,0 0 0,0-1 16,0 1-16,-43 21 15,22 0-15,0 0 0,0 0 0,0 0 16,-1 21-16,1-21 0,0 22 16,0 20-16,21-21 0,0 0 0,-21 22 15,21-22-15,-21 63 16,21-62-16,0 20 0,0-21 15,0 21-15,0-20 0,21-1 16,0 0-16,0 0 0,0 0 0,0 0 16,43-21-16,-22 0 0,1 0 15,20 0-15,-21 0 0,22 0 16,-22-21-16,22 21 0,-22-21 0,22 0 16,-22 0-16</inkml:trace>
  <inkml:trace contextRef="#ctx0" brushRef="#br0" timeOffset="19196.74">4339 5376 0,'0'0'0,"0"-21"0,0 0 16,0 0-16,0 0 0,0 0 15,-21-1-15,0 22 0,0-21 0,-1 21 16,1 0-16,0 0 0,0 0 16,0 0-16,21 21 0,-21 1 0,-1-1 15,1 0-15,0 0 0,0 21 0,0-20 16,0 20-16,-1 0 0,1 1 15,21-1-15,0-21 0,-21 21 0,21 1 16,-21-1-16,21-21 0,0 0 16,0 22-16,0-22 0,0 0 15,0 0-15,21-21 0,0 0 16,0 0-16,1 0 0,-22-21 16,21 0-16,0 21 0,0-42 15,0 20-15,0 1 0,-21-21 16,22 21-16,-1-22 0,0 1 0,-21 21 15,21-21-15,0 20 0,0 1 16,-21 0-16,22 0 0,-1 21 16,-21-21-16,21 21 15,-21 21-15,21 0 16,-21 0-16,21 0 0,-21 1 16,21 20-16,-21-21 0,0 0 15,22 22-15,-22-22 0,21 21 0,0-21 16,-21 22-16,21-22 0,0 0 15,-21 0-15,21 0 0,1 0 16,-1-21-16,0 0 0,21 0 0,-21 0 16,22 0-16,-1 0 15,-21 0-15,22-21 0,-22 0 0,0 0 16,21 0-16,-21 0 0,1-22 0,-1 22 16,0-21-16,0-1 0,0 22 15,0-21-15,1 21 0,-22 0 0,0-1 16,0 1-16,21 0 15,0 21-15,-21 21 16,21 0 0,-21 1-1,0 20-15,0-21 0,0 0 0,0 22 16,21-22-16,-21 21 0,0-21 0,0 0 16,0 1-16,0 20 0,21-21 15,1 0-15,-1 0 0,0-21 0,0 22 16,0-1-16,22-21 0,-22 0 0,21 0 15,0 0-15,1 0 0,-1 0 16,0-21-16,1-1 0,-1 22 0,0-21 16,22 0-16,-43-21 0,64-1 15,-64 1-15,21 0 16,-21 21-16,1-22 0,-22 22 0,0-21 16,21 21-16,-21-1 0,0 1 15,21 21-15,-21-21 0,0 42 16,0 0-1,0 1-15,0-1 0,0 0 16,0 0-16,0 21 0,0-20 0,0-1 16,0 21-16,0-21 0,0 0 15,0 1-15,0-1 0,0 0 0,0 0 16,21-21-16,0 0 0,0 0 16,1 0-16,20 0 15,-21 0-15,21 0 0,1 0 0,-1-21 16,0 0-16,1 0 0,-22-1 0,21 1 0,1 0 15,-22-21-15,21 21 16,-21-22-16,0 1 0,1 21 0,-22-22 16,0 22-16,0 0 0,0-21 15,0 21-15,-22 21 16,1 0-16,0 0 0,0 21 0,21 0 16,-21 0-16,0 21 0,21-20 15,-22 20-15,22 0 0,0 1 0,0-1 16,0-21-16,0 21 15,0-20-15,0-1 0,22 0 0,-1 0 0,0 0 16,0 0-16,0-21 0,22 0 0,-22 0 16,21 0-16,0 0 15,1 0-15,-1 0 0,-21-21 0,22 0 16,-22 0-16,21 0 0,-21 0 0,-21-1 16,21-20-16</inkml:trace>
  <inkml:trace contextRef="#ctx0" brushRef="#br0" timeOffset="24458.24">2730 6244 0,'0'0'0,"-21"0"0,0 0 0,0 0 16,21 21-16,21-21 47,0 0-31,22 0-16,-22 0 0,21 0 15,0 0-15,1 0 0,20 0 0,-20 0 16,41 0-16,-20 0 0,42 0 15,-1 0-15,22 0 0,-21 22 0,42-22 16,-21 0-16,22 0 0,-1 0 0,21 0 16,0 0-16,1 0 0,-22 0 15,0 0-15,21 0 0,-20 0 16,-1 0-16,-21 0 0,0 0 0,0 0 16,-21 0-16,-22 0 0,1 0 15,0 0-15,-22-22 0,1 22 0,-1 0 16,-21 0-16,22 0 0,-43 0 0,21 0 15,-20 0-15,-1 0 0,0-21 16,0 21-16,-42 0 47,0-21-31,21 0-1</inkml:trace>
  <inkml:trace contextRef="#ctx0" brushRef="#br0" timeOffset="25180">7853 5482 0,'-43'0'0,"86"0"16,-128 0-16,43 0 0,-1 0 0,22 0 15,0 0-15,0 0 0,0 0 16,42 0 15,21 0-31,-21 0 0,22 0 0,20 21 16,-20-21-16,20 0 0,1 0 0,20 0 15,-20 0-15,-1 0 16,1 0-16,-1 0 0,85 0 0,-105 0 16,20 0-16,1 0 15,-22 0-15,0 0 0,-20-21 0,20 21 16,-21 0-16,-21-21 0,0 0 16,0 0-16,-21 21 15,0 0-15,0-21 0,-1 21 16,1 0-16,0-22 0,0 22 15,21-21 1,21 21-16,0 0 16,22-21-16,-22 21 0,0 0 0,21 0 15,1 0-15,-22 0 0,21 0 16,-21 0-16,0 0 0,1 0 0,-22 21 16,0 0-16,-22 1 0,1-1 15,-21 21-15,0-21 0,-22 0 16,1 22-16,-1-22 0,-21 21 0,22-21 15,-1 1-15,22 20 0,0-21 16,-1 0-16,1 0 0,21-21 0,21 22 16,0-1-16,21-21 15,0 0-15,22 0 0,-1-21 16,0-1-16</inkml:trace>
  <inkml:trace contextRef="#ctx0" brushRef="#br0" timeOffset="26460.86">10626 4995 0,'0'0'0,"0"-84"31,0 105 0,-22 0-31,1 0 0,0 0 0,0 22 16,0-1-16,0 0 0,-22 22 15,22-22-15,0 22 0,0-22 0,-22 0 16,22 22-16,-21-22 0,-22 64 16,43-42-16,-21-22 0,21 0 15,-22 1-15,1-22 0,21 21 0,0-21 16,-22 0-16,22 1 0,0-22 15,0 0-15,0 0 16,21-22 0,0 1-16,0 0 0,0 0 15,0-21-15,0-1 0,0 1 0,0 0 16,0-1-16,0-20 0,21 20 0,0 1 16,0 21-16,0-21 0,1 20 15,-1-20-15,0 42 0,-21-21 0,21 21 16,0 0-16,0 0 0,1 21 15,-1 0-15,-21 0 0,21 22 16,-21-22-16,21 21 0,0 1 0,0-22 16,-21 21-16,22 0 15,-1 1-15,0-22 0,0 21 0,0-21 16,0 1-16,1 20 0,41-21 16,-21 0-16,-20-21 0,20 0 15,0 0-15,22 0 0,-22 0 0,22 0 16,-1 0-16,1-21 0,-22 0 0,21 0 15,1 0-15,-1-22 0,-20 22 16,-1-21-16,22 21 0,-43-22 0,42-41 16,-42 41-16,1 1 15,-1 21-15,-21-22 0,0 22 0,0-21 16,0 21-16,0 0 0,0-1 16,0 1-16,-21 21 0,-1 0 15,-20 0-15,21 0 0,-21 0 0,20 0 16,-20 21-16,0 1 0,-1-1 0,1 21 15,21-21-15,-21 22 0,-1-22 16,22 21-16,0 0 0,-21-20 16,20 20-16,22 0 0,0-21 0,0 1 0,0-1 15,0 0-15,0 0 0,0 0 16,22-21-16,-1 0 16,0 0-16,0 0 0,21-21 15,-20 21-15,-1-21 0,21 0 0,-21 0 16,0-1-16,22 1 0,-22-21 15,0 21-15,0 0 0,0-22 16,1 22-16,-1 0 0,0-21 0,0 20 16,-21 1-16,0 0 0,21 21 15,-21 21 1,0 0-16,0 1 0,0-1 16,0 0-16,0 0 0,0 21 15,0-20-15,0-1 0,0 21 0,0-21 16,0 0-16,0 1 0,21-1 15,-21 0-15,0 0 0,22-21 0,-1 0 16,21 21 0,-21-21-16,0 0 0,22 0 0,-22-21 15,0 0-15,21 21 0,-20-42 16,-1 20-16,21 1 0,-21-21 0,0 21 16,1-22-16,-1 1 0,0 0 15,0-1-15,0-20 0,22-43 16,-22 43-16,0-1 0,0 1 0,0 20 15,0-20-15,1 20 0,20 1 16,-42 21-16,21-21 0,0 20 0,0 22 16,-21 22-1,0 20-15,0 0 16,0 1-16,0 20 0,0-21 16,0 22-16,-21-1 0,0 1 15,0-1-15,0 1 0,0-1 0,-22-20 16,22 20-16,0-20 0,0-1 15,0 0-15,-1 1 0,22-1 0,0-21 16,0 0-16,0 0 0,0 1 0,0-1 16,0 0-16,22-21 15,-1 0-15,0 0 0,21 0 0,1 0 16,-22 0-16,63-42 16,-41 20-16,-22 1 0,21-21 0,1 21 15</inkml:trace>
  <inkml:trace contextRef="#ctx0" brushRef="#br0" timeOffset="26872.72">12488 5419 0,'0'0'0,"-21"0"31,0 0-15,21 21-16,21-21 16,0 0-1,0 0-15,1 0 0,-1 0 0,0 0 16,21 0-16,-21 0 0,1 0 0,-1-21 15,0 21-15,0-21 0,0-1 16,0 22-16,-21-21 0,0 0 16,0 0-16,0 0 0,0 0 15,-21-1 1,0 22-16,-21 0 0,21 0 0,-22 0 16,22 22-16,-21-1 0,21 0 15,-22 0-15,22 0 0,-21 22 0,21-22 16,-1 21-16,1-21 0,21 0 0,0 22 15,0-22-15,0 0 0,0 21 16,0-20-16,21-1 0,-21 0 0,43-21 16,-22 21-16,0-21 0,21 0 15,-20 0-15,-1 0 0,21 0 0,0 0 16,-20 0-16,20 0 0,-21-21 0,21 0 16,1 0-16,-22-1 15,21 1-15,-21 0 0,22-21 0,-22 21 16,0-1-16,21-41 0,-20 42 15,-22 0-15</inkml:trace>
  <inkml:trace contextRef="#ctx0" brushRef="#br0" timeOffset="27172.99">11811 5038 0,'0'0'0,"-21"0"0,0 0 16,42 0 0,0 0-16,21 0 15,1-21-15,-1 21 0,21-22 16,-20 22-16,20-21 0,1 0 0,-1 21 16,43-21-16,-64 21 15,22-21-15,-22 21 0,1 0 0,-1 0 16,-21 0-16,21 0 0,-20 0 0,-1 0 15,0 0-15,-21 21 32,-21 0-17,0-21-15,-1 21 0,-20 0 0</inkml:trace>
  <inkml:trace contextRef="#ctx0" brushRef="#br0" timeOffset="27688.3">9504 6350 0,'0'0'0,"-21"21"31,42-21-31,0 0 0,21 0 16,1 0-16,-1 0 0,0 0 16,22 0-16,20-21 0,1 21 0,21-21 15,0 21-15,0-21 0,21 21 0,0 0 16,21-21-16,0 21 15,0 0-15,21-22 0,-20 22 0,-1 0 16,0 0-16,0 0 0,0-21 0,127 21 16,-169 0-16,21 0 15,-42 0-15,21-21 0,-22 21 0,-20 0 16,-1 0-16,1 0 0,-22 0 0,22 0 16,-1-21-16,-42 21 15,1 0-15,-1 0 16,0 0 15</inkml:trace>
  <inkml:trace contextRef="#ctx0" brushRef="#br0" timeOffset="27848.32">12806 6265 0,'0'0'0,"-21"0"0,-43 22 31,43-22-31</inkml:trace>
  <inkml:trace contextRef="#ctx0" brushRef="#br0" timeOffset="32661.75">4403 2032 0,'0'-21'0,"-22"0"16,22 0-1,-21-1-15,0 22 0,0 0 16,21-21-16,-21 21 15,0 0 1,-1 21-16,22 1 16,0-1-16,-21 0 15,21 0-15,-21 0 0,21 0 16,0 1-16,0-1 0,0 0 16,0 0-16,0 0 15,0 0-15,0 1 16,21-1-1,0-21-15,1 0 16,-1 0-16,0 0 0,0 0 16,0-21-16,0 21 0,1-22 15,-1 22-15,0-21 0,0 0 16,0 21-16,0-21 0,1 21 0,-22-21 16,21 21-16,0 0 0,-21-21 15,21 21-15,0 0 16,-21 21-1,0 0 1,21-21 0,-21 21-16,22 0 0,-1 0 15,0-21 1,0 22-16,21-22 0,-20 0 16,-1 21-16,21-21 0,-21 0 15,22 0-15,-22 0 0,21 0 0,-21 0 16,22 0-16,-22 0 0,21 0 15,-21 0-15,0 0 0,1 0 0,-1 0 16,0-21-16,0 21 0,-21-22 16,0 1-16,0 0 0,0 0 15,0 0-15,-21 0 16,0 21 0,0 0-16,-1 0 0,1 0 0,0 0 15,-21 0-15,21 0 0,-1 0 16,1 0-16,-21 0 0,21 0 15,0 21 1,42-21 0,0 21-16,0-21 15,0 0-15,0 0 0,1 0 16,-1 21-16,0-21 0,0 0 16,0 0-16,0 0 0,-21 21 0,22-21 15,-1 0-15,0 21 16,-21 1-16,21-22 0,-21 21 15,0 0-15,0 0 0,0 21 16,0 1-16,0-1 0,0 0 0,-21 1 16,21 20-16,-21-20 0,0 20 0,21-21 15,-22 22-15,1-22 0,21 1 16,-21-1-16,0 0 0,0 1 0,0-22 16,-1 21-16,1-21 0,0 0 15,0 1-15,-21-1 0,20 0 0,1-21 16,0 21-16,-21-21 0,21 0 15,-1 0-15,1 0 0,0 0 0,-21-21 16,21 21-16,-1-21 16,-20 0-16,21-1 0,-21-20 0,20 21 15</inkml:trace>
  <inkml:trace contextRef="#ctx0" brushRef="#br0" timeOffset="32992.76">4911 1439 0,'0'-21'31,"-22"21"32,22 21-48,-21-21-15</inkml:trace>
  <inkml:trace contextRef="#ctx0" brushRef="#br0" timeOffset="34816.71">1418 3090 0,'21'0'31,"0"0"-31,1-21 16,-1 21-16,0 0 0,21 0 0,-21 0 15,22 0-15,-1 0 0,0 0 16,1 0-16,20 0 0,-20 0 16,-1 0-16,21 0 0,1 0 0,-1 0 15,22 0-15,0 0 0,21 0 0,-22 0 16,22-21-16,0 21 15,0 0-15,0 0 0,21 0 0,-22 0 16,22 0-16,22 0 0,-22 0 0,21 0 16,-21-21-16,21 21 0,0 0 15,21 0-15,1 0 0,-1-21 0,0 21 16,22-21-16,-22 21 0,22 0 16,-1 0-16,-20 0 0,20-22 0,-21 22 15,22 0-15,-1 0 0,1 0 16,-1-21-16,1 21 0,-22 0 0,22 0 15,-1 0-15,-20 0 0,20 0 16,-21-21-16,1 21 0,-1 0 16,0 0-16,1 0 0,-22 0 0,0 0 15,0 0-15,0 0 0,1 0 16,-1 0-16,0 0 0,-21 0 0,0 0 16,-21 0-16,0 0 0,-1-21 15,-20 21-15,-21 0 0,-1 0 0,1 0 16,-22 0-16,0 0 0,1 0 0,-22 0 15,0 0-15,-21-21 0,0 0 32,-21 21-1,21-22-31</inkml:trace>
  <inkml:trace contextRef="#ctx0" brushRef="#br0" timeOffset="34967.93">10668 2794 0,'-21'0'0,"0"0"15,21 21 17</inkml:trace>
  <inkml:trace contextRef="#ctx0" brushRef="#br0" timeOffset="35124.8">10626 2942 0,'0'0'0,"-22"0"0,1 0 15,0 0 16</inkml:trace>
  <inkml:trace contextRef="#ctx0" brushRef="#br0" timeOffset="35365.41">10583 2942 0,'0'21'32,"0"1"-17</inkml:trace>
  <inkml:trace contextRef="#ctx0" brushRef="#br0" timeOffset="59276.76">5228 7260 0,'0'21'16,"0"1"-16,0-1 16,21-21 62,0-21-78,1-1 0,20 1 15,21-21-15,1 0 0,21-1 16,20 1-16,-20 0 0,21-1 16,21-20-16,-21 20 0</inkml:trace>
  <inkml:trace contextRef="#ctx0" brushRef="#br0" timeOffset="62921.59">3662 7133 0,'0'0'0,"-21"21"15,-22 1-15,1-1 0,0 0 0,-1 0 16,1 0-16,-22-21 0,22 21 0,-21 1 16,20-22-16,-20 0 0,-1 21 15,1-21-15,-1 0 0,1 0 0,-1 0 16,1 0-16,-1 0 0,-84-21 16,85-1-16,-1 1 0,1 0 15,-1-21-15,22 21 0,-22-22 16,22 22-16,-22-21 0,22-1 15,0 1-15,-22 0 0,22-22 0,0 1 16,-1-1-16,-20 1 0,20-22 16,1 0-16,0 22 0,-1-22 15,1 22-15,21-22 0,0 22 0,0-22 16,-1 21-16,22-20 0,0 20 16,0 1-16,-21-1 0,21 1 0,0 20 15,0 1-15,0 0 0,-21-1 16,0 1-16,21 21 0,-21 0 15,0-22-15,-1 22 0,1 0 0,21 0 16,-21-21-16,0 20 0,21 1 16,0-21-16,0 0 0,0 20 0,0-20 15,0 0-15,0-1 0,0-20 16,0 21-16,21-1 16,21 1-16,1 0 0,-1-1 0,22 1 15,-1 0-15,1-1 0,20 22 16,1-21-16,-22-1 0,43 1 0,0 0 15,0-1-15,0 1 0,21 21 16,-21-21-16,21 20 0,-22-20 0,-20 21 16,21 0-16,0 0 0,-22 21 15,22-22-15,-21 22 0,21 0 0,-22 0 16,1 0-16,0 0 0,-1 0 16,1 0-16,0 0 0,-22 22 0,1-22 15,105 21 1,-84-21-16,-1 0 0,1 0 0,21 0 15,-21 0-15,84 0 16,-84 0-16,-22 0 0,1-21 0,-1 21 16,1 0-16,-1 0 0,-21 0 15,22 0-15,-22 0 0,22 0 0,-22 0 16,22 0-16,-1 0 0,43 0 16,-64 21-16,22-21 0,-1 21 15,-20 0-15,20 0 0,1 0 16,-1 1-16,-21-1 0,22 0 15,42 42-15,-43-20 0,1-22 16,-22 21-16,0 1 0,22-22 0,-22 21 16,1 0-16,-1 1 0,0-1 15,1-21-15,-1 22 0,-21-1 16,0 0-16,22 43 0,-22-43 16,-21-21-16,21 22 0,-21-22 15,0 21-15,0-21 0,0 22 0,0-22 16,0 21-16,0-21 0,21 1 15,0 20-15,-21-21 0,21 21 16,1-20-16,-22 20 0,21-21 0,0 64 16,0-43-16,0 0 0,0 1 15,-21-1-15,22-21 0,-22 22 0,21-1 16,-21-21-16,0 21 0,0 1 16,0-22-16,0 21 0,-21 1 15,-1-1-15,-20 0 0,0 1 0,-1-1 16,-62 43-16,62-43 0,-20 21 15,-1-20-15,1-1 0,20 0 16,-20 1-16,-1-1 0,1 0 0,-1-20 16,1 20-16,-1-21 0,-20 21 15,20-20-15,-20 20 0</inkml:trace>
  <inkml:trace contextRef="#ctx0" brushRef="#br0" timeOffset="64055.9">9271 6710 0,'-21'0'16,"0"0"46,-1 0-62,1-21 16,0 21-16,0-21 0,0-1 0,0 22 15,-1-21-15,1-21 0,-21 21 0,21-22 16,0 1-16,-1-21 0,1 20 16,21 1-16,0-22 0,0 1 0,0-1 15,0 1-15,0-22 0,21 1 16,22-1-16,-22 0 0,21-21 16,1 22-16,-1-1 0,0 0 0,22 1 15,-22-1-15,0 0 0,1 1 16,-1-1-16,22 22 0,-22-22 0,21 43 15,-20-22-15,20 1 0,-20 20 16,20 1-16,1-22 0,-22 22 0,21 21 16,1-21-16,-22-1 0,1 22 15,20 0-15,-21 0 0,1 0 0,-1-1 16,22 1-16,-22 0 0,0 21 16,1-21-16,-1 21 0,0-21 0,1 21 15,20 0-15,-21-21 0,22 21 0,-1 0 16,1-22-16,-1 22 15,1-21-15,21 21 0,-1-21 0,-20 21 16,-1-21-16,22 21 0,-22 0 16,1 0-16,-1 0 0,1 0 0,-1 0 15,1 0-15,-1 0 0,1 0 16,-1 21-16</inkml:trace>
  <inkml:trace contextRef="#ctx0" brushRef="#br0" timeOffset="71452.78">7048 9335 0,'22'0'15,"-22"21"-15,-22-21 63,1 0-63,0 0 15,0 0-15,0 0 0,0-21 16,-1 21-16,1-22 0,0 22 0,21-21 16,-21 0-16,0 0 0,0 0 15,-1 0-15,22-1 0,-21 1 16,21-21-16,0 21 0,0-22 0,0 22 15,0-21-15,0-22 16,21 43-16,1-21 0,-1 21 0,0-22 16,21 22-16,-21 0 0,22 0 15,-1 0-15,0 21 0,22-21 0,-22 21 16,1 0-16,-1 0 0,0 0 0,1 0 16,-1 21-16,0 0 0,-21 0 15,1 0-15,-1 0 0,0 22 0,-21-22 16,0 21-16,0-21 0,-21 22 15,0-1-15,-1 0 0,-20 1 0,21-1 16,-21 0-16,-22 1 0,22-1 16,-1 0-16,-20 1 0,-1-1 15,22 0-15,-21 22 0,20-22 0,1 1 16,0-1-16,20 0 0,-20 1 16,21-22-16,21 21 0,0 0 0,0-20 15,0-1-15,0 0 0,21 0 0,0 0 16,0-21-16,22 0 0,-1 21 15,-21-21-15,85 0 16,-64 0-16,1-21 0,-1 21 0,0-21 16,1 0-16,-22 0 0,21 0 0,-21-1 15,22 1-15,-22-21 0,0 21 16,-21-22-16,0 22 0,0-21 0,0-22 16,0 22-16,-21 21 15,0-21-15,0 20 0,-1 1 0,1 0 16,0 0-16,0 21 0,0 0 0,0 0 15,-22 0-15,22 0 0,0 0 16,0 0-16,0 0 0,-1 0 0,1 21 16,0 0-16,0-21 0,21 21 0,-21 1 15,0-1-15,21 0 16,0 0-16</inkml:trace>
  <inkml:trace contextRef="#ctx0" brushRef="#br0" timeOffset="71840.35">8149 9081 0,'21'-22'63,"0"22"-63,-21-21 16,0 0-1,0 0 16,-21 21-31,0 0 0,0 0 16,0 0-16,0 21 0,-1 0 16,22 0-1,0 1-15,0-1 16,0 0 0,0 0-16,0 0 15</inkml:trace>
  <inkml:trace contextRef="#ctx0" brushRef="#br0" timeOffset="72185.88">8149 9589 0,'21'0'32,"0"0"-32,-21-22 15,0 1-15,0 0 16,0 0 0,-21 21-1,0 0 1,0 0-1,21 21-15,-21-21 0,21 21 16,-21-21-16,21 21 16,21-21 15,0 0-31,0 0 0</inkml:trace>
  <inkml:trace contextRef="#ctx0" brushRef="#br0" timeOffset="72724.81">8996 8848 0,'0'0'0,"0"-21"0,0-1 0,0 1 15,0 0-15,0 0 0,-21 21 31,21 21-15,-22 0-16,1 0 0,21 1 0,-21 20 16,0 0-16,0 1 0,0-1 15,21 0-15,-22 1 0,1-1 0,0 0 16,0 1-16,0-1 0,0 0 0,21 1 16,0-1-16,-22-21 15,22 21-15,0 1 0,0-22 0,0 0 16,0 0-16,22 0 15,-1-21-15,0 0 0,21 0 16,-21 0-16,1 0 0,20 0 0,-21 0 16,21 0-16,-20-21 0,20 0 15,0 0-15,-21 0 0,22-22 0,-22 22 16,0-21-16,0 21 0,22-64 16,-22 43-16,-21-1 0,21 1 15,-21 0-15,0-1 0,0 1 0,0 21 16,0-21-16,-21 20 0,0 1 0,-1 0 15,-20 0-15,21 0 0,0 0 16,-22 21-16,22 0 0,-21 0 16,21 0-16,-22 0 0,22 0 15,0 0-15,0 21 0,21 0 0,0 0 16,0 0-16,21-21 16,0 21-16,0-21 0,22 0 15,-1 0-15,0 0 0,1 0 0,20 0 16</inkml:trace>
  <inkml:trace contextRef="#ctx0" brushRef="#br0" timeOffset="72976.63">9906 8805 0,'0'0'0,"0"-21"15,21 21-15,0 0 0,22 0 16,-22 0-16,0 0 0,21 0 0,-21 0 16,22 0-16,-22 0 0,21 0 15,-21 0-15,22-21 0,-22 21 0,21 0 16,-21 0-16,1 0 0,-1 0 16,0 0-16</inkml:trace>
  <inkml:trace contextRef="#ctx0" brushRef="#br0" timeOffset="73485.8">9864 8869 0,'0'0'16,"-22"21"-16,1 0 0,21 0 0,-21 1 0,0-1 15,0 0-15,21 0 0,0 0 16,-21 0-16,21 1 0,-22-22 16,22 42-16,0-21 15,-21-21-15,21 21 16,21-21 15,1 0-31,-1 0 0,0 0 16,0 0-16,0-21 0,0 21 0,1 0 15,-1 0-15,21 0 0,-21 0 16,0-21-16,22 21 0,-22 0 16,21 0-16,-21 0 0,22 0 0,-22 0 15,0 0-15,0 21 0,22-21 0,-22 21 16,0-21-16,0 21 0,-21 1 16,21-22-16,-21 21 0,21 0 0,-21 0 15,0 0-15,0 0 0,0 1 16,0-1-16,-21 0 0,-21 0 15,21 0-15,0-21 0,-22 21 0,1 1 16,0-22-16,-1 21 0,1 0 16,0-21-16,-1 0 0,1 21 0,0-21 15,-1 0-15,22 0 0,-21 0 0,21 0 16,-1 0-16,1 0 0,0 0 16,42 0 15</inkml:trace>
  <inkml:trace contextRef="#ctx0" brushRef="#br0" timeOffset="73620.7">10181 9462 0,'0'-22'31</inkml:trace>
  <inkml:trace contextRef="#ctx0" brushRef="#br0" timeOffset="74429.03">11811 9250 0,'0'21'15,"21"-42"17,0 21-32,0-21 15,1 0-15,-1-1 0,0 22 16,0-21-16,-21 0 0,21 0 15,-21 0-15,0 0 0,0-1 16,0 1-16,0-21 0,0 0 16,0-1-16,-21 22 0,0 0 15,0 0-15,-22 21 0,22 0 0,-21 0 16,21 0-16,-22 0 0,1 0 0,21 21 16,-21 0-16,-1 0 0,1 22 15,21-22-15,-22 21 0,22 0 0,-21 1 16,21-1-16,0 0 0,-1 1 0,22-1 15,0-21-15,0 22 0,0-22 16,0 0-16,43 0 0,-22 0 0,42 0 16,-41-21-16,20 0 15,0 0-15,1 0 0,-1 0 16,0 0-16,-21 0 0,22 0 0,-1-21 16,0 0-16,1 0 0,-22 0 0,21 0 15,-21-1-15,1-20 0,-1 21 16,0-21-16,0-22 0,-21 43 15,21-21-15,-21 20 0,0 1 16,0 0-16,0 0 16,0 42-16,0 0 15,0 0-15,0 1 16,0-1-16,0 0 0,0 21 0,0-21 16,0 1-16,0 20 0,0-21 0,21 0 15,-21 0-15,22 1 0,-22-1 16,0 0-16,21 0 0,0-21 0,-21 21 15,21-21-15,0 0 0,0 0 0,1 0 16,-1 0-16,0 0 0,0 0 16,0 0-16,22 0 0,-22 0 0,0-21 15,0 0-15,21 0 0,-20 0 0,-1-1 16</inkml:trace>
  <inkml:trace contextRef="#ctx0" brushRef="#br0" timeOffset="75152.71">12785 8975 0,'0'0'0,"0"-21"15,-22 21 1,1 21 0,21 0-16,-21 0 15,21 0-15,-21 0 0,21 22 0,0-22 16,0 0-16,0 21 0,0-20 16,0-1-16,0 0 0,0 21 0,0-21 15,-21 1-15,21-1 0,0 0 16,0 0-16,0-42 47,0 0-32,0 0-15,0-1 0,0 1 16,0 0-16,0 0 0,21-21 16,-21 20-16,21-20 0,-21 0 0,21 21 15,0-22-15,1 22 0,-1-21 16,0 21-16,42-22 15,-20 22-15,-22 21 0,21-21 0,-21 21 0,22 0 16,-1 0-16,-21 0 0,22 21 16,-22 0-16,21-21 0,0 64 15,-20-43-15,-22 0 0,0 0 0,21 22 16,-21-22-16,0 21 16,0-21-16,0 0 0,0 1 0,0-1 15,0 0-15,0 0 0,0 0 0,0 0 16,0 1-16,0-1 15,-21-21-15,21-21 32,-22 21-17,22-22-15,0 1 0,0 0 0,0 0 16,0 0-16,22-22 0,-1 1 0,0 21 16,0-21-16,0-1 0,0 1 15,22 0-15,-22-1 0,21 22 0,1-21 16,-22 21-16,21-1 15,0 1-15,1 0 0,-1 21 16,22 0-16,-22 0 0,0 0 0,1 0 0,-1 21 16,0 22-16,1-22 0,-22 21 15,0-21-15,0 22 0,0-1 0,-21-21 16,0 21-16,0 1 0,0-22 0,0 0 16,0 21-16,0-20 0,-21-1 15,0 0-15,0-21 0,0 21 0,-1 0 16,1-21-16,0 0 0,0 0 15,21 21-15,-21-21 16,0 0-16,-1 0 0</inkml:trace>
  <inkml:trace contextRef="#ctx0" brushRef="#br0" timeOffset="75352.78">14139 9546 0,'0'0'0,"-21"0"0,21 21 0,-21-21 16,21 22-16,-21-22 0,0 0 15,21 21-15,-22-21 16</inkml:trace>
  <inkml:trace contextRef="#ctx0" brushRef="#br0" timeOffset="82916.69">7408 10308 0,'0'-21'0,"21"21"0,-21-21 31,22 21-31,-1 0 16,-21-21-16,21 21 0,0 0 15,0 0-15,0 0 0,1 0 16,20 0-16,-21 0 0,21 0 0,22 0 16,-22 0-16,22 0 0,-1 0 0,22 0 15,0 0-15,-1 0 0,22 0 16,0-21-16,0 21 0,42 0 0,-21 0 15,21-22-15,0 22 0,0 0 0,1 0 16,20 0-16,0-21 0,1 21 16,-1 0-16,0 0 0,1 0 15,-1 0-15,0 0 0,1 0 0,-22 0 16,0 0-16,-21 0 0,-21 0 0,0-21 16,-22 21-16,1 0 0,0 0 15,-22 0-15,1 0 0,-22 0 0,0 0 16,1-21-16,-1 21 0,-21 0 0,0 0 15,0 0-15,-42-21 32,-21 21-32,21 0 0,-22 0 15,1 0-15</inkml:trace>
  <inkml:trace contextRef="#ctx0" brushRef="#br0" timeOffset="83548.78">7345 10583 0,'21'0'32,"0"0"-32,0 0 15,0 0-15,1 0 0,20 0 0,0 0 16,1 0-16,20-21 0,1 21 0,-1 0 16,1 0-16,20-21 0,86 21 15,-86 0-15,1-21 0,148 0 16,-127 0-16,42 21 0,-21-22 15,21 22-15,-21-21 0,212 0 16,-170 0-16,0 21 0,22 0 16,-22 0-16,22 0 0,-1 0 0,-21 0 15,22 0-15,-22 0 0,-21 0 16,170 42-16,-191-42 0,21 21 16,-21-21-16,0 22 0,-21-22 0,0 0 15,-22 21-15,1-21 16,0 0-16,-22 21 0,1-21 0,-22 0 15,0 0-15,1 21 0,-22-21 0,21 0 16,-21 0-16,1 0 16,-1 0-16</inkml:trace>
  <inkml:trace contextRef="#ctx0" brushRef="#br0" timeOffset="83748.82">12509 10414 0,'-21'21'16,"21"0"15</inkml:trace>
  <inkml:trace contextRef="#ctx0" brushRef="#br0" timeOffset="87977.08">1460 12044 0,'0'0'0,"0"-21"0,-21 21 0,0-21 16,21-1-16,-21 1 0,0 0 15,0 0-15,-1 21 0,22-21 16,-21 21-16,0 0 16,21 21 15,21 0-31,0 0 0,1 0 15,-1 1-15,0-1 0,21 0 16,-21 0-16,22 0 0,-22 0 0,21 1 16,1-1-16,-1-21 15,0 21-15,-21-21 0,22 0 0,-1 0 16,0 0-16,1 0 0,-1 0 16,0-21-16,1 0 0,-1-1 0,22 1 15,-22 0-15,0-21 0,1 21 16,-22-1-16,42-41 0,-42 42 15,-21 0-15,0-22 0,0 22 16,0 0-16,-21 0 0,-21 0 16,21-1-16,0 22 0,-1-21 0,1 21 15,0 0-15,0 0 0,0 0 16,0 21-16,-1 1 0,22 20 16,-21 0-16,21 1 0,0 20 15,0-21-15,0 22 0,-21 21 0,21-22 16,0 1-16,-21-1 0,0 85 15,21-84-15,0-1 0,-21 22 16,-1-22-16,1 1 0,21-1 16,-21 1-16,0-22 0,21 1 0,-21-1 15,21 0-15,0 1 0,0-22 16,0 0-16,0 0 0,-21-21 31,21-21-31,0 0 16,0 0-16</inkml:trace>
  <inkml:trace contextRef="#ctx0" brushRef="#br0" timeOffset="99673.8">7578 10541 0,'0'0'0,"-22"0"0,1-21 0,0 0 16,0 21-16,21-21 0,-21-1 0,0 22 15,-1-21-15,1 21 0,0 0 16,0-21-16,0 21 0,0 0 0,-22 0 16,22 0-16,-21-21 0,-1 21 0,1 0 15,0 0-15,-22 0 0,22 0 16,-22 0-16,1 0 0,-64-21 15,42 21-15,22-21 0,-1 21 16,1-22-16,-1 1 0,1 0 0,-1 0 16,1 0-16,20 0 0,-20-1 15,21 1-15,-22-21 0,22 21 16,-22-22-16,22 1 0,0 0 0,-1-1 16,1 1-16,0-21 0,20-1 0,-20 1 15,21-1-15,0 1 0,0-1 16,21 1-16,0-1 0,0-21 0,21 22 15,0-22-15,21 1 0,-21-1 0,43 0 16,-22 22-16,22-22 16,-22 0-16,43 22 0,-22-22 0,1 1 0,20 20 15,-20-21-15,42 1 16,-22 20-16,43-20 0,-21 20 0,21 1 16,21-1-16,-21 1 0,191-43 15,-149 63-15,22 1 0,-1-21 16,1 20-16,20 1 0,1 0 0,0-1 15,-1 1-15,22 21 0,0-22 16,21 22-16,-21 0 0,21 0 0,0 21 16,0 0-16,-21 0 0,21 0 15,0 0-15,0 21 0,-21-21 0,-1 21 16,1 22-16,21-22 0,-21 0 16,0 21-16,0 1 0,-22-1 0,22 0 15,0 22-15,-21-22 0,-1 22 16,-20-22-16,21 21 0,-22 1 15,1 21-15,-22-22 0,-21 1 0,0 20 16,-21-20-16,0-1 0,-21 1 16,0-1-16,-21 1 0,-22-1 0,1 1 15,-1 20-15,-21-20 0,-20 21 16,-1-1-16,-21 1 0,0 0 0,-21-1 16,-1 1-16,-20 21 0,-21 0 15,-1-22-15,-21 22 0,22 0 0,-43-21 16,21-1-16,-42 22 0,0-21 15,0-1-15,-21 1 0,0 0 0,0-22 16,-21 22-16,-22-22 0,-21 1 16,1-1-16,-22 1 0,-21-22 0,0 1 15,-42-1-15,-1-21 0,-20 0 0</inkml:trace>
  <inkml:trace contextRef="#ctx0" brushRef="#br0" timeOffset="111153.43">4254 7514 0,'0'0'0,"0"21"0,-21 1 15,21-1-15,-21-21 0,21 21 16,0 0-16,42-42 47,1 0-47,-1 0 0,22-22 0,20 1 16,22 0-16,0-22 0,0 1 15,0-1-15,21 1 0,21-1 0,0 22 16,0-22-16,0 1 15,0-1-15,-21 22 0,0-22 0,-21 1 16,0 21-16,-21-22 0,-1 22 16,-20-1-16,-1 1 0</inkml:trace>
  <inkml:trace contextRef="#ctx0" brushRef="#br0" timeOffset="111556.81">4614 8107 0,'0'0'16,"-21"0"-16,-21 42 16,63-63 15,21 0-31,1 0 0,-1-22 15,21 1-15,22 0 0,-21-1 16,41-20-16,1 21 0,21-22 0,0 1 16,43-22-16,-22 0 0,21 1 15,0-1-15,22-21 0,-1 21 0,-20 1 16,-1-1-16</inkml:trace>
  <inkml:trace contextRef="#ctx0" brushRef="#br0" timeOffset="112184.65">9652 7535 0,'0'0'0,"-21"0"0,21-21 31,0 0-31,21 0 0,0 0 16,21 0-16,1-22 0,-1 1 0,43-22 15,-22 22-15,22-21 0,21 20 16,-22-20-16,22-1 0,0 1 16,-21-1-16,42 1 0,-21-1 0,-1-20 15,1-1-15,-21 21 0,0 1 16,-1-1-16</inkml:trace>
  <inkml:trace contextRef="#ctx0" brushRef="#br0" timeOffset="112555.83">10075 7514 0,'0'0'0,"0"21"0,-21-21 0,21 22 16,-21-22-16,0 0 0,21 21 15,-21-21-15,-1 0 16,44-21 0,-1-1-1,21 1-15,22-21 0,-22 0 16,43-1-16,-22-20 0,22-1 15,21 1-15,-1-1 0,1 1 0,21-1 16,0-20-16,-21 20 0,21-21 16,-42 22-16,21-22 0,-43 22 0,1-1 15,-1 1-15,-21 20 0,1 1 16,-22 21-16</inkml:trace>
  <inkml:trace contextRef="#ctx0" brushRef="#br0" timeOffset="136652.68">16806 2625 0,'0'-21'32,"0"-1"-1,0 1-15,0 0-16,0 0 15,0 0-15,0 0 0,21-1 16,1 22-16,-1-21 15,0 0-15,0 21 16,21-21-16,-20 21 0,20 0 16,0 0-16,-21 0 0,22 0 15,-1 0-15,0 0 0,1 21 0,-1-21 16,-21 21-16,22 0 0,-22 1 16,0 20-16,0-21 0,-21 21 0,0-20 15,0 20-15,0 0 0,-21-21 16,0 22-16,0-1 0,-22-21 0,1 22 15,21-22-15,-22 0 0,1 21 16,0-21-16,-1 1 0,1-1 0,21 0 16,-21-21-16,20 21 0,1-21 15,0 0-15,0 21 0,0-21 16,21-21 15,21 0-15,0 21-16,0-21 15,0 21-15,1 0 0,20-21 0,0 21 16,-21 0-16,22 0 0,-1 0 16,0 0-16,1 0 0,-1 0 0,0 0 15,1 0-15,-22 21 0,21-21 16,-21 21-16,22 0 0,-22 0 0,0 0 16,-21 22-16,0-22 0,21 21 15,-21 1-15,0-22 0,0 21 0,0 0 16,-21 1-16,0-1 0,0-21 15,-22 22-15,1-22 0,0 0 16,-1 0-16,1 0 0,-21 0 0,20 1 16,1-22-16,-22 0 0,22 0 15,0 0-15,-1 0 0,1 0 0,0 0 16,-1 0-16,22 0 0,-21-22 16,21 22-16,-22-21 0,22 0 15,0 0-15,21 0 0,-21 21 16,21-21-16,0-1 0,0 1 15,0 0-15,0 0 0,21 0 16,0 0-16,0-1 0,1 22 16,20-21-16,-21 0 0</inkml:trace>
  <inkml:trace contextRef="#ctx0" brushRef="#br0" timeOffset="137180.79">18415 2540 0,'-85'21'15,"64"0"1,-21 22-16,21-22 0,-22 21 15,22 1-15,-21-1 0,21 21 0,-22-20 16,22-1-16,0 22 0,0-22 16,0 21-16,-1 1 0,22-22 0,-21 22 15,21-22-15,0 0 0,0 1 16,0-22-16,0 21 0,0-21 0,21 1 16,1-1-16,-1 0 0,0-21 15,0 0-15,21 0 0,-20 0 0,20 0 16,0 0-16,22 0 0,-1 0 15,-20-21-15,20 0 0,1-22 16,-1 1-16,1 21 0,-1-43 0,1 22 16,-22-22-16,21 22 0,-41-21 15,20 20-15,-21-20 0,0 20 0,-21-20 16,0-1-16,0 22 0,0-21 16,-21 20-16,-21 1 0,-1 0 15,1-1-15,0 22 0,-22-21 0,-20 21 16,20-1-16,1 1 0,-22 0 15,21 21-15,1 0 0,21 0 16,-22 0-16,22 0 0,21 0 16,-22 0-16,22 0 0,42 0 31</inkml:trace>
  <inkml:trace contextRef="#ctx0" brushRef="#br0" timeOffset="138130.07">19113 2032 0,'0'0'0,"0"-21"0,0 0 0,0 0 0,0-22 15,0 22-15,0 0 0,0-21 16,-21 20-16,0-20 0,0 21 16,0-21-16,0 20 0,-1 1 15,-20-21-15,21 21 0,-21 0 0,-1-1 16,1 1-16,-22 21 0,22-21 15,-43 21-15,22 0 0,-22 0 0,1 0 16,-1 0-16,0 0 0,1 0 16,-1 0-16,-21 21 0,21 0 0,-20 22 15,-1-22-15,0 21 0,0 1 16,0-1-16,22 0 0,-22 1 16,21-1-16,-21 0 0,22 1 0,-1-1 15,-21 0-15,21 1 0,-20-1 16,20 21-16,0-20 0,1-1 15,-1 22-15,21-1 0,1 1 16,21-1-16,-22 1 0,22-1 0,-1 1 16,1-1-16,21-21 0,0 22 15,0-1-15,-1 1 0,1-1 0,21 22 16,-21 63-16,21-84 16,0 20-16,0-20 0,0-1 0,0 1 15,0 21-15,0-22 0,21 1 0,0 20 16,1-20-16,-1 20 0,0-20 15,0-1-15,21 1 0,-20-1 16,20 1-16,21-1 0,-20-20 16,20 20-16,1-20 0,20 20 0,-20 1 15,21-22-15,-22 0 0,22 1 16,-22-1-16,22 0 0,-22 1 0,22-22 16,-21 21-16,20-21 0,1 0 0,0-21 15,-1 22-15,1-22 0,0 0 16,-1 0-16,1 0 0,0 0 0,-22 0 15,22 0-15,-22-22 0,1 1 16,20 0-16,-20 0 0,21 0 0,-22-22 16,22 22-16,-1-21 0,1 21 15,63-64-15,-63 43 0,0-1 16,-22 1-16,22 0 0,-22-1 16,1-20-16,20 21 0,-20-22 15,21 1-15,-22-1 0,22 1 0,-22-22 16,1 21-16,20 1 0,-41-1 15,20 1-15,1-1 0,-22 1 0,0-1 16,1 1-16,-1-1 0,0 1 16,-20-1-16,-1 1 0,-21-1 0,0 1 15,21-1-15,-21 1 0,0-1 16,0 1-16,0 21 0,0-22 0,0 1 16,-21-1-16,0 1 0,-1-1 15,22 1-15,-21-1 0,-21 1 16,21 20-16,0-20 0,-22 20 15,1 1-15,0 0 0,-1 21 0,1-22 16,-22 22-16,1-21 0,21 21 16,-22-22-16,1 22 0,-1 0 15,1 0-15,-1 0 0,1-1 0,-22 1 16,21 0-16,1 0 0,-22 0 16,22 0-16,-22 21 0,22-22 15,-1 22-15,1-21 0,-1 21 16,1 0-16,20 0 0,1 0 0,0 0 0,-22 0 15,22 21-15,21 1 0</inkml:trace>
  <inkml:trace contextRef="#ctx0" brushRef="#br0" timeOffset="140808.87">15854 2159 0,'0'0'0,"0"-21"0,-21 0 0,21 0 0,-22-1 16,1 1-16,0 0 0,21 0 15,-21-21-15,0 20 0,0-20 16,-1 21-16,22 0 0,-21 0 16,0-1-16,21 1 0,-21 0 0,21 0 15,0 0-15,0 0 16,-21 21-16,21-22 0,0 1 0,0 0 15,21 21 32,-21 21-47,42 0 0,-21 1 16,22 20-16,-22-21 0,42 21 0,-20 1 16,20-1-16,22 0 0,21 22 15,0-22-15,21 22 0,-22-22 0,22 43 16,-21-22-16,21 22 0,21 0 15,-21-1-15,22 1 0,-1 21 16,-21-22-16,21 1 0,-21 21 16,0 0-16,21-22 0,-21 22 0,0-21 15,0 0-15,-21-1 0,0 1 16,0-22-16,-22 22 0,1-21 0,0 20 16,-1 1-16,-20-22 0,-1 1 15,22-1-15,-43-20 0,22 20 0,-22-20 16,0-1-16,1 0 0,-1-21 15,0 1-15,-20-1 0,-1 0 16,0 0-16,0 0 0,0-21 0,0 0 16,1 0-16,-1-21 15,0 0-15,-21 0 16,0 0-16</inkml:trace>
  <inkml:trace contextRef="#ctx0" brushRef="#br0" timeOffset="141368.67">19029 2074 0,'0'0'0,"-21"22"0,-106 126 31,63-85-31,22 1 0,-22-1 0,1 22 16,-1 0-16,1-1 0,-22 1 15,22 0-15,-22 20 0,0 1 16,1 21-16,-1-21 0,-21 0 0,-21 21 16,21-21-16,0 21 0,1-21 0,-22 21 15,42-22-15,-21 1 0,0 0 16,22 0-16,-22 0 0,21 0 0,-21-1 15,0-20-15,22 21 0,-1-21 16,0-1-16,1-20 0,20-1 0,1 1 16,-1-1-16,22 1 0,0-22 15,-1 0-15,1 1 0,21-1 0,-22 0 16,22-20-16,0-1 0,21 0 16,0 0-16,-21 0 15,21-42 16</inkml:trace>
  <inkml:trace contextRef="#ctx0" brushRef="#br0" timeOffset="162976.85">15303 7133 0,'0'0'0,"43"0"0,20 0 0,1 21 15,-1-21-15,1 0 0,-1 22 16,1-22-16,20 0 0,1 0 0,-21 0 15,20 21-15,1-21 0,0 0 16,-1 0-16,1 0 0,-22 0 16,22 0-16,-43 21 0,22-21 0,-1 0 0,-20 0 15,-1 0-15,0 0 0,-20 21 16,-1-21-16,21 0 0,-21 0 16,0 0-1,-42 0 1</inkml:trace>
  <inkml:trace contextRef="#ctx0" brushRef="#br0" timeOffset="163283.88">15049 7366 0,'149'21'31,"-65"-21"-31,-20 21 0,20-21 16,1 0-16,0 0 0,21 0 0,-22 0 15,1 0-15,0 0 0,-1 0 16,-20 0-16,20 0 0,-20 0 0,63 0 15,-64 0-15,-20 22 0,-1-22 16,0 0-16,-20 0 0,-1 0 16,21 0-16</inkml:trace>
  <inkml:trace contextRef="#ctx0" brushRef="#br0" timeOffset="163504.87">16341 7599 0,'0'0'0,"-22"0"0,1 0 31,21 21-16</inkml:trace>
  <inkml:trace contextRef="#ctx0" brushRef="#br0" timeOffset="175381.24">10393 11748 0,'0'-22'16,"0"1"15,-21 21-15,-1 0-16,22-21 0,-21 21 0,0-21 15,0 21-15,0 0 0,0 0 0,-22-21 16,22 21-16,0 0 0,-43 0 16,22 0-16,0 0 0,-43 0 15,43 0-15,-1 0 16,-20 0-16,21 0 0,-22 0 16,22 0-16,-1 21 0,-20 0 0,21-21 15,-1 21-15,-20-21 0,20 21 0,-20 1 16,21-1-16,-22 0 0,22 0 15,-22 0-15,22 0 0,-22 22 0,1-1 16,21-21-16,-22 22 0,1 20 16,20-21-16,-20 1 0,20 20 0,1-20 15,0-1-15,-22 21 0,22-20 0,0-1 16,20 0-16,-20 22 0,0-22 16,21 1-16,-22-1 0,22 21 15,0-20-15,0 20 0,0-20 0,-1-1 16,22 21-16,0-20 0,-21 20 15,21-20-15,-21-1 0,21 21 0,0 22 16,0-21-16,0-22 0,0 0 16,0 22-16,0-22 0,0 22 15,21-22-15,-21 21 0,21-20 0,1 20 16,-22-20-16,0 20 0,21-21 0,0 1 16,0-1-16,-21 22 0,21-22 15,-21 0-15,21 1 0,1-1 0,-22 0 16,21 22-16,0-22 0,0 0 0,0 1 15,0-22-15,-21 21 0,43 1 0,-22-1 16,0 0-16,0-21 16,22 22-16,-22-1 0,21-21 15,0 0-15,1 22 0,-1-22 0,0 0 0,22 0 16,-22 22-16,1-22 0,20 0 16,-21 0-16,22-21 0,-22 21 0,22 0 15,-22 1-15,0-22 0,22 21 0,-1-21 16,-20 0-16,20 21 0,1-21 0,-22 0 15,22 0-15,20 0 0,-20 0 16,-1 0-16,22 0 0,-22 0 0,22 0 16,-21 0-16,20 0 0,-20 0 0,20 0 15,1 0-15,0 0 0,-1 0 0,-20 0 16,21 0-16,-1 0 0,1 0 16,0 0-16,-22 0 0,22 0 15,-1 0-15,-20-21 0,-1 21 0,1-21 16,-1-1-16,22 22 0,-21-21 0,-1 0 15,1 0-15,-1-21 0,1 20 0,20 1 16,-20 0-16,-1-21 0,22 21 16,-22-22-16,1 22 0,-1-21 0,1-1 15,-1 22-15,1-21 0,-22 0 0,22-1 16,-1 22-16,1-21 0,-22-1 16,22 1-16,-22 0 0,0-1 15,22 1-15,-22 0 0,0-22 0,43-20 16,-43 20-16,1 1 0,20-64 15,-20 63-15,-22 1 0,0-22 16,0 21-16,0 1 0,-21-22 16,0 22-16,0-1 0,0 1 0,0-1 15,0 1-15,0 20 0,0-20 0,0-1 16,-21 22-16,0-21 0,0 20 16,21 1-16,-21-22 0,-1 22 0,1 0 15,0-1-15,0 1 0,0 0 0,0-1 16,-1 1-16,-20 0 0,0-1 15,-43-62-15,43 62 16,-22-20-16,22 20 0,-22-20 0,22 21 16,-21-1-16,20 1 0,-20 0 15,20-1-15,1 22 0,0-21 0,-1 21 16,-20-1-16,21 1 0,-1 0 0,-20 0 16,20 0-16,-20 0 0,-1-1 15,1 1-15,-1 21 0,1-21 0,-1 21 16,1 0-16,21 0 0,-22 0 0,1 0 15,-1 0-15,1 0 0,-1 0 16,22 0-16,-22 0 0,1 0 0,20 0 16,-20 0-16,-1 0 0,1 21 0,-1-21 15,1 21-15,21-21 16,-85 22-16,63-1 0,1-21 16,-1 21-16,1-21 0,-1 21 0,-21-21 15,1 21-15,-1 0 0,0 1 16,-20-22-16,20 42 0,0-21 0,1 0 15,-1 0-15,0 22 0,1-22 0,20 21 16</inkml:trace>
  <inkml:trace contextRef="#ctx0" brushRef="#br0" timeOffset="178608.37">9250 12573 0,'0'0'0,"-21"0"0,-1 0 0,1-21 16,0 21-16,0 0 15,0 0-15,0 0 16,-1 0 0,44 0 46,-1 0-62,21 0 0,-21 0 16,22 0-16,20 0 0,1 0 0,-1 0 15,22 0-15,-1 0 0,22 0 0,-21 0 16,42-21-16,-21 21 0,0-21 16,21 21-16,-22 0 0,22-22 15,-21 22-15,21 0 0,0 0 0,-21-21 16,21 21-16,-21 0 0,0-21 15,-22 0-15,22 21 0,-21 0 0,0 0 16,-1-21-16,1 21 0,-22 0 0,1 0 16,-1 0-16,-20 0 0,-1 0 15,0 0-15,-20 0 0,20 0 0,-21 0 16,0 0-16,-42 0 31,0 0-31,-21 0 0,20 21 0,-41-21 16,21 0-16,-22 0 0</inkml:trace>
  <inkml:trace contextRef="#ctx0" brushRef="#br0" timeOffset="179140.7">9059 13123 0,'0'0'0,"-21"0"0,0 0 16,0 0-16,42 0 47,0 0-32,21 0-15,-20-21 0,41 21 16,-21 0-16,22 0 0,-1 0 0,1-21 16,-1 21-16,22 0 0,21 0 0,-21 0 15,20-21-15,-20 21 0,21-21 16,0 21-16,0 0 0,-1 0 15,1 0-15,21-21 0,-21 21 0,0 0 16,21 0-16,-21 0 0,0 0 0,-1 0 16,-20 0-16,0 0 0,-1 0 15,1 0-15,-21 0 0,-1 0 0,1 0 16,-1 0-16,-21 0 0,1 0 0,-1 0 16,0 0-16,1 21 0,-22-21 15,0 0-15,0 0 0,0 0 0,-42 0 31,0 0-15,0 0-16,-21 0 0</inkml:trace>
  <inkml:trace contextRef="#ctx0" brushRef="#br0" timeOffset="179728.2">8869 13801 0,'21'0'16,"0"0"-1,0 0-15,22 0 0,-22 0 16,21 0-16,-21 0 0,22 0 0,-1 0 16,21 0-16,-20-21 0,20 21 15,1-22-15,20 22 0,1-21 0,84 21 16,-63-21-16,0 21 0,21 0 16,-21-21-16,0 21 0,0-21 0,-1 21 15,1 0-15,0 0 0,0-21 16,0 21-16,0 0 0,-22 0 0,1-22 15,0 22-15,-1 0 0,-20 0 0,-1 0 16,1 0-16,-1 0 0,-20-21 16,20 21-16,-21 0 0,-20 0 0,20 0 15,-21 0-15,0 0 0,0 0 16,1 0-16,-65-21 31,22 21-31,-21 0 0,21 0 16,-43 0-16</inkml:trace>
  <inkml:trace contextRef="#ctx0" brushRef="#br0" timeOffset="180492.42">9271 14478 0,'0'0'0,"42"0"0,-21 0 0,43-21 16,-22 21-16,22-21 0,-1 21 0,22-21 15,0-1-15,-1 22 0,22-21 0,0 0 16,-21 0-16,20 21 0,1-21 15,0 21-15,-21-21 0,21 21 0,-1 0 16,-20-22-16,21 22 0,-21-21 16,-1 21-16,1-21 0,0 21 0,-22 0 15,22 0-15,-43 0 0,22-21 16,-1 21-16,-21 0 0,43 0 16,-43 0-16,1 0 0,-22 0 15,21 0-15,-21 0 0,1 0 0,-1 0 16,0 0-16,-21-21 15,0 0 1,0-1 15,-21 22-15,21-21 156,0 0-157</inkml:trace>
  <inkml:trace contextRef="#ctx0" brushRef="#br0" timeOffset="184676.69">14224 13187 0,'-21'0'0,"42"0"31,0 0-31,0 0 16,22 0-16,-22 0 0,21 0 0,0 0 15,22 0-15,-22 0 0,22 0 16,-1 0-16,-20 0 0,20 0 0,1 0 16,20-21-16,-20 21 0,-1 0 15,22 0-15,-22-21 0,1 21 16,-1 0-16,1-22 0,-1 1 0,1 21 15,-22 0-15,22-21 0,-22 21 0,0 0 16,1-21-16,-22 21 0,21 0 16,-21 0-16,1 0 0,20 0 0,-21 0 15,0 0-15,0 0 0,1-21 16,-44 21 46,1 0-15,21-21-47,-21 21 16</inkml:trace>
  <inkml:trace contextRef="#ctx0" brushRef="#br0" timeOffset="188772.87">14182 13314 0,'0'-21'47,"21"21"-16,0 0-31,0 0 0,0 0 16,22 0-16,-22 0 0,21 21 0,0 0 15,1-21-15,20 21 0,-20 0 0,20 1 16,1-1-16,20 21 0,-20-21 15,20 22-15,1-22 0,0 21 16,-1 0-16,1 1 0,21-1 0,-43-21 0,22 22 16,0-1-16,-22-21 0,1 21 15,-1-20-15,-20-1 0,20 0 16,-21 0-16,22 0 0,-22 0 0,1-21 16,-1 22-16,0-22 0,-21 0 15,22 0-15,-22 0 0,0 21 0,21-21 0,-20 0 16,-1 0-16,0 0 15,0 0-15,-21-21 16,0-1-16,0 1 0</inkml:trace>
  <inkml:trace contextRef="#ctx0" brushRef="#br0" timeOffset="189044.43">16087 13780 0,'0'21'15,"0"0"1,21 0-16,0-21 0,0 21 0,0 0 16,22-21-16,-22 22 0,0-22 15,0 21-15,0-21 0,0 0 16,1 21-16,-1-21 0,0 0 0,-21 21 15,21-21-15,0 0 0,-21 21 16,0 0-16,-21-21 16,-21 0-16,21 0 0,-22 22 15,1-22-15,-22 0 0</inkml:trace>
  <inkml:trace contextRef="#ctx0" brushRef="#br0" timeOffset="189632.69">15769 12912 0,'0'0'0,"-42"-21"31,63 21 0,0 0-31,0 0 0,0 0 16,1 0-16,-1 0 0,21 0 15,-21 0-15,22 21 0,-22-21 0,42 0 16,-42 0-16,1 21 0,-1-21 16,0 0-16,0 0 15,-21 21-15,-21 0 0,0 0 16,-22 1-16,-20-1 0,21 21 0,-43 0 15,0-20-15,1 20 0,-1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03:40:22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381 445 0,'0'-22'16,"0"1"-1,-21 21 110,21-21-109,-21 21 0</inkml:trace>
  <inkml:trace contextRef="#ctx0" brushRef="#br0" timeOffset="488.72">360 402 0,'-21'0'16,"21"-21"-1,0 0 1,0 0 0,-22 21-16,22-21 15,0 42 48,0 0-48,0 0-15,0 0 0,0 22 16,0-1-16,0-21 0,0 21 16,0 1-16,0 20 0,0-20 15,0 20-15,22-21 0,-22 22 16,0-1-16,0-20 0,0 20 0,0-20 16,0-1-16,0 0 0,0 1 15,21-22-15,-21 21 0,0-21 16,0 0-16,0 1 0,0-1 0,0 0 15,0-42 32,0 0-47,0-1 16,0 1-16,0 0 0,0 0 0,0 0 16,0 0-16</inkml:trace>
  <inkml:trace contextRef="#ctx0" brushRef="#br0" timeOffset="811.53">783 783 0,'0'0'0,"0"-21"16,-21 42-1,0-21 1,0 21-16,-1 1 0,1-1 15,0 21-15,0-21 0,0 22 0,0-1 16,-1-21-16,1 21 16,0 1-16,0-1 0,-21-21 15,20 22-15,1-22 0,21 0 0,-21 0 16,0 0-16,21 0 0,-21 1 16,21-1-16,0-42 31,0-1-16,21-20-15,0 21 16,0-21-16,0 20 0,1-20 16</inkml:trace>
  <inkml:trace contextRef="#ctx0" brushRef="#br0" timeOffset="1071.38">698 720 0,'22'0'16,"-22"21"-1,21-21-15,-21 21 0,0 21 16,0-20-16,0 20 0,21-21 0,-21 21 16,21 1-16,-21-22 0,21 21 15,-21 1-15,0-1 0,0-21 0,21 21 16,-21 1-16,0-22 0,22 0 16,-22 21-16,0-20 0,0-1 0,0 0 15,0 0-15,21-21 16,-21 21-16,21-21 15,-21-21 1,0 0 0,0 0-16,0 0 0</inkml:trace>
  <inkml:trace contextRef="#ctx0" brushRef="#br0" timeOffset="1383.21">1122 275 0,'0'0'16,"-21"21"-16,21 1 0,-22 20 0,22 0 16,0 1-16,-21-1 0,0 0 0,21 22 15,-21-22-15,21 22 0,-21-1 16,21 43-16,0-43 0,-21-20 15,21-1-15,-22 0 0,22 1 16,0-1-16,0 0 0,0-20 16,0-1-16,0 0 0,0 0 15,0 0-15,0 0 0,22-21 32,-22-21-17,21 21-15,0-21 0,-21 0 0</inkml:trace>
  <inkml:trace contextRef="#ctx0" brushRef="#br0" timeOffset="1827.53">1228 1080 0,'0'0'0,"0"21"0,0 0 16,0 0-16,21-21 31,0 0-31,0 0 16,0 0-16,0-21 0,1 21 15,20-21-15,-21 0 0,21-1 16,-20-20-16,20 21 0,-21 0 0,0 0 16,0-22-16,1 22 0,-22 0 15,0 0-15,0 0 0,-22 21 16,1 0-1,0 21-15,0-21 0,0 21 16,-22 0-16,22 0 0,-21 0 16,21 22-16,0-22 0,-1 21 15,1-21-15,0 22 0,0-22 0,21 21 16,0-21-16,0 22 0,0-22 16,0 0-16,0 0 0,0 0 0,21 1 15,0-1-15,0-21 0,1 21 16,-1-21-16,0 0 0,21 0 15,1 0-15,20 0 0,-21 0 16,1-21-16,-1 0 0,0-1 16,1 1-16,-1 0 0,-21 0 15,22-21-15</inkml:trace>
  <inkml:trace contextRef="#ctx0" brushRef="#br0" timeOffset="2383.29">2180 275 0,'0'0'0,"-21"21"0,21 1 0,-21-1 16,0 21-16,21 0 0,0 43 16,-22-43-16,22 22 15,-21-22-15,21 22 0,-21-22 0,21 22 16,0-22-16,0 21 15,0-20-15,0-1 0,0 0 0,0-20 16,0 20-16,0-21 0,0 0 16,0 0-16,0 22 0,0-64 47,0-1-32,0 1-15,0 0 0,0 0 16,0-21-16,0 20 0,0 1 15,0-21-15,21 21 0,-21 0 0,21-22 16,1 22-16,-22 0 0,21 0 0,0 21 16,21-21-16,-21-1 15,43 22-15,-22 0 0,1 0 16,-22 0-16,21 0 0,0 22 16,1-1-16,-1 0 0,-21 0 0,0 0 15,22 0-15,-43 1 0,0-1 16,0 0-16,0 0 0,0 21 0,-21-20 15,-1-1-15,-20 0 0,0 0 16,-1 0-16,1 0 0,0-21 16,-1 22-16,-20-1 0,21-21 0,-1 21 15,1-21-15,21 21 0,-22-21 16,22 0-16,0 0 0,0 0 16,21-21-1,0 0-15</inkml:trace>
  <inkml:trace contextRef="#ctx0" brushRef="#br0" timeOffset="2951.6">3196 318 0,'0'0'0,"-21"-22"16,21 1-1,-21 21-15,0 21 16,21 1 0,0-1-16,-22 21 0,22-21 0,0 22 15,0-1-15,0 21 0,-21-20 16,21 20-16,-21 1 0,21-22 16,-21 22-16,21-1 0,0 1 15,-21-22-15,21 0 0,-21 1 0,21-1 16,0 0-16,0-21 0,0 22 15,0-22-15,0 0 0,0 0 16,0-42 15</inkml:trace>
  <inkml:trace contextRef="#ctx0" brushRef="#br0" timeOffset="3399.56">2900 550 0,'0'0'16,"-21"-21"-16,-22-42 15,43 42-15,-21-1 0,21 1 0,0 0 16,0 0-16,0 0 16,21 0-16,0 21 0,22-22 15,-22 22-15,42-21 0,-20 21 16,-1 0-16,22 0 0,-1 0 0,22 0 15,-22 21-15,22 1 0,0-1 16,-22 0-16,1 21 0,20-21 16,-20 22-16,-22-1 0,0 0 15,1 1-15,-22-1 0,0 22 0,-21-22 16,0 21-16,0 1 0,-21-22 16,-21 22-16,-22-22 0,1 0 0,-1 22 15,1-43-15,-1 21 0,-21 1 16,22-22-16,-1 0 0,1 0 0,21 0 15,-22 1-15,22-1 0,-1-21 16,1 0-16,0 0 0,21 21 0,-1-21 16,1 0-16,0 0 0,0 0 15,0 0-15,21-21 16,0 0 0,0-1-16,21 1 15,0 21-15,0-21 16,0 0-16,22 0 0,-1 21 0</inkml:trace>
  <inkml:trace contextRef="#ctx0" brushRef="#br0" timeOffset="3851.94">3725 1101 0,'0'0'0,"-21"-21"15,0-1-15,0 1 16,21 0-16,0 0 16,0 0-16,0 0 0,0-1 0,0 1 15,21 21-15,0-21 0,0 0 16,0 0-16,1 21 0,20 0 0,-21 0 16,21 0-16,1 0 0,-1 0 15,-21 0-15,22 21 0,20 21 16,-42-21-16,0 1 0,1-1 15,-1 21-15,-21-21 0,0 22 0,0-22 16,0 0-16,0 21 16,-21-21-16,-1 1 0,1-1 0,0 0 15,0 0-15,0-21 0,21 21 16,-21-21-16,-1 0 0,1 0 16,21-21-1,0 0 1,0 0-16,0 0 0,0-1 15,0 1-15,21 0 0,-21 0 16,22-21-16,-1 20 0,0 1 0,0 0 16,0 0-16,0 0 0,1 0 15,20-22-15,-21 22 0,21 0 0,1 0 16,-1 0-16</inkml:trace>
  <inkml:trace contextRef="#ctx0" brushRef="#br0" timeOffset="4059.49">4593 804 0,'0'0'0,"0"22"0,-21 20 0,0-21 0,0 0 16,21 22-16,-22-22 0,22 21 15,-21-21-15,21 22 0,0-22 0,-21 0 16,21 0-16,-21 0 0,21 0 16,-21 1-16,21-1 0,0 0 15,0-42 16,21 21-15,0-21-16,-21-1 0,21 1 16</inkml:trace>
  <inkml:trace contextRef="#ctx0" brushRef="#br0" timeOffset="4443.64">4487 550 0,'0'0'0,"-21"0"0,0 0 16,0 22-16,0-1 0,21 0 15,-22-21-15,22 21 0,0 0 16,0 0-16,22-21 16,-1 0-1,0 0-15,0 0 0,0 0 0,22 0 16,-22 0-16,21-21 0,-21 21 15,22-21-15,-22 21 0,0-21 0,0 0 16,-21 0-16,0-1 16,0 1-16,0 0 0,-21 21 15,0 0-15,-22 0 16,22 0-16,0 0 0,-21 0 0,21 0 16,-22 0-16,22 21 0,0 0 15,0 1-15,0-1 0,-1 21 16,22-21-16,0 0 0,0 1 15,0-1-15,0 0 0,0 0 0,0 0 16,22 0-16,-1 1 0,0-22 16,0 21-16,0 0 0</inkml:trace>
  <inkml:trace contextRef="#ctx0" brushRef="#br0" timeOffset="4743.64">4911 847 0,'0'21'47,"0"0"-47,0 0 0,0 0 16,0 1-16,0-1 0,21 0 15,-21 0-15,21 21 0,0-20 0,-21-1 16,21 0-16,-21 0 0,0 0 15,21 0-15,-21 1 0,22-1 16,-22 0-16,21-42 63,-21 0-63,21-1 0,-21 1 0</inkml:trace>
  <inkml:trace contextRef="#ctx0" brushRef="#br0" timeOffset="4976">5270 804 0,'0'0'0,"0"-21"0,0 0 0,0 0 0,22 21 16,-22 21 15,-22 0-15,1 22-16,21-22 0,-21 21 15,0 0-15,21-20 0,-21 20 0,0 0 16,-1 1-16,22-22 0,-21 21 15,0-21-15,21 0 0,0 22 0,0-22 16,-21 0-16,21 0 16,21-21-1,0 0-15,0 0 0,1-21 0,20 0 16,0 0-16</inkml:trace>
  <inkml:trace contextRef="#ctx0" brushRef="#br0" timeOffset="5351.66">5482 1016 0,'0'0'0,"-21"0"0,0 21 31,21 0-31,21-21 31,0 0-31,21 0 0,-20 0 16,-1-21-16,0 21 0,21-21 15,-21 0-15,1 0 0,20 21 0,-21-21 16,0-1-16,0 1 0,-21 0 16,0 0-16,22 0 0,-22 0 15,-22 21 1,1 0-16,-21 0 0,21 21 16,-22 0-16,22 0 0,-21 0 0,21 0 15,-22 1-15,22 20 0,0-21 16,0 21-16,0-20 0,0-1 0,21 21 15,0-21-15,0 0 0,0 1 16,21-1-16,0 0 0,0-21 16,21 0-16,-20 0 0,20 0 15,-21 0-15,21 0 0,1 0 0,-1 0 16,-21 0-16,22-21 0</inkml:trace>
  <inkml:trace contextRef="#ctx0" brushRef="#br0" timeOffset="5723.94">5969 995 0,'0'0'0,"0"-42"0,0 20 0,0-20 16,0 21-16,-21 0 16,21 0-16,0-1 0,0 1 15,21 21 1,0 0-16,0 0 0,22 0 16,-22 0-16,21 0 0,-21 0 15,22 21-15,-1 1 0,-21-1 16,21 0-16,-20 0 0,-1 21 0,0-20 15,0-1-15,0 21 0,-21-21 16,0 22-16,0-22 0,0 0 0,0 0 16,0 21-16,-21-20 0,0-1 15,0-21-15,21 21 0,-21 0 0,-1-21 16,1 0-16,0 21 16,0-21-16,0 0 15,21-21-15,0 0 0,0 0 16,0-22-16,0 22 0,0-21 15,21 0-15,0 20 0,0-41 16,0 21-16,1-1 0,-1 22 16,0-21-16,0 21 0,21-22 0,-20 22 15,-1 0-15,0 0 16,0 21-16,0 0 0</inkml:trace>
  <inkml:trace contextRef="#ctx0" brushRef="#br0" timeOffset="6563.65">7218 508 0,'0'0'0,"0"-21"0,0-43 15,21 43 1,-21 0-16,0 0 0,21 21 16,-21 21-1,0 0-15,0 22 16,0-22-16,-21 21 0,0 22 15,0-22-15,-1 21 0,1 1 16,0-1-16,-21 1 0,21 21 16,-1-22-16,-20 1 0,21-1 0,0-21 15,0 22-15,-1-22 0,1-21 16,0 22-16,0-22 0,21 0 0,-21 0 16,21-42 15,21 0-31,0 0 0,0-22 15,0 22-15,1-42 0,20 20 16,-21 1-16,0-21 0,0-1 0,1 1 16,-1-22-16,0 21 0,0 22 15,0-21-15,0-1 0,-21 22 16,22-1-16,-1 1 0,-21 0 16,0-1-16,0 22 0,21 0 0,-21 0 15,21 21-15,-21 21 16,0 0-16,0 0 15,21 22-15,-21-22 0,0 21 16,0 22-16,0-1 0,0-20 0,0 41 16,0-20-16,0-1 0,0 1 15,0-1-15,0-20 0,0 20 0,0-21 16,0 1-16,0-1 0,0 0 16,0-20-16,0-1 0,21 0 15,-21 0-15,0 0 0,0 0 16,0-42 15,0 0-31,0 0 0,0 0 16,0 0-16</inkml:trace>
  <inkml:trace contextRef="#ctx0" brushRef="#br0" timeOffset="6771.64">6752 1143 0,'0'0'0,"-21"0"0,0 0 32,42 0-32,0 0 0,0 0 0,22 0 15,-22 0-15,0 0 0,21 0 16,1 0-16,-1-21 0,-21 21 0,21-21 16,1 21-16,-1 0 0,-21-21 0,22 21 15,-22 0-15,0-22 0,0 22 16,0 0-16,0 0 0</inkml:trace>
  <inkml:trace contextRef="#ctx0" brushRef="#br0" timeOffset="7206.78">7472 974 0,'0'0'0,"0"-21"0,0-1 15,0 1-15,0 0 0,0 0 16,21 0-16,-21 0 0,21 21 16,0-22-16,0 22 0,1 0 15,-1 0-15,21 0 0,-21 0 16,0 0-16,1 22 0,-1-1 16,0 0-16,0 21 0,0-21 0,0 22 15,1-1-15,-1-21 16,-21 22-16,0-22 0,0 21 0,0 0 15,0-20-15,0-1 0,0 0 0,0 0 16,-21 0-16,-1 0 0,1 1 16,0-22-1,0 0-15,21-22 16,0 1 0,0-21-16,0 21 0,0-22 15,21 22-15,0-21 0,0 0 0,-21-1 16,22 1-16,-1 21 0,0-22 15,21 22-15,-21-21 0,1 21 16,-1 0-16,0 21 0,0-22 0,0 22 16,0 0-16,1-21 0,-1 21 15</inkml:trace>
  <inkml:trace contextRef="#ctx0" brushRef="#br0" timeOffset="12428.74">8361 783 0,'21'0'32,"0"0"-17,-21-21 1,0 0-1,21 0 1,-21 0 0,0-1-1,0 1 1,-21 21 0,0 0-16,0 0 15,0 0-15,-1 21 16,-20 1-16,21-1 0,0 21 0,-22 0 15,22 1-15,-21-1 0,21 0 16,0 22-16,-22-22 0,22 1 16,0-1-16,0 0 0,21 1 0,0-1 15,0-21-15,0 21 0,0-20 0,0-1 16,0 0-16,21-21 0,0 21 16,0-21-16,0 0 0,22 0 15,-1 0-15,0 0 0,1 0 0,-1 0 16,0-21-16,1 21 0,-1-21 15,0 0-15,1-1 0,-1-20 0,22 21 16,-22-21-16,0 20 0</inkml:trace>
  <inkml:trace contextRef="#ctx0" brushRef="#br0" timeOffset="12983.67">8975 233 0,'0'0'0,"-22"0"0,1 21 16,0 0-16,21 0 0,-21 22 15,0-22-15,0 21 0,-1 1 0,1-1 16,0 0-16,0 1 0,21 20 16,-21-21-16,0 22 0,-1-1 0,1-20 15,0 20-15,21-20 0,0 20 16,-21-21-16,21 1 0,-21-1 0,21-21 15,0 22-15,-21-22 0,21 0 16,0 0-16,0 0 0,0 0 16,0-42 15,0 0-31,0 0 16,0 0-16,0 0 0,0-1 15,21-20-15,0 0 0,0-1 0,0 1 16,-21 0-16,43-1 0,-22 1 15,0 0-15,0 21 0,21-1 0,-20 1 16,20 0-16,-21 0 0,0 21 16,22 0-16,-22 0 0,0 0 0,0 21 15,0 0-15,0 22 16,-21-22-16,0 21 0,0 0 0,22-20 16,-22 20-16,0 0 0,0 1 15,0-22-15,0 21 0,0-21 0,-22 0 16,1 22-16,21-22 15,-21 0-15,0-21 0,21 21 16,0-42 15,0 0-31,0 0 0,21 0 16,0-1-16,0 1 0,1-21 16</inkml:trace>
  <inkml:trace contextRef="#ctx0" brushRef="#br0" timeOffset="13220">9377 783 0,'0'0'0,"0"21"31,0 1-31,0-1 0,0 0 16,0 21-16,0-21 0,0 22 0,-21-22 16,21 21-16,-22-21 0,22 22 15,0-22-15,0 0 0,-21 0 0,21 0 16,-21 1-16,21-1 0,-21 0 15,21 0-15,0-42 47,0 0-47,0 0 0,0-1 0,0-20 16,0 21-16</inkml:trace>
  <inkml:trace contextRef="#ctx0" brushRef="#br0" timeOffset="13399.91">9419 572 0,'0'0'16,"0"-22"-16,0 1 16,-21 21-1,21 21 17,0 1-17,21-22 1,0 0-16</inkml:trace>
  <inkml:trace contextRef="#ctx0" brushRef="#br0" timeOffset="13691.67">9885 381 0,'0'0'0,"0"-21"0,0 0 31,0 42-16,0 21 1,0-21-16,-21 1 0,-1 20 0,1 0 16,0 1-16,0-1 0,0 0 15,0 1-15,-1 20 0,1-21 0,0 22 16,0-22-16,0 1 0,0-1 16,21 0-16,-22 22 15,22-22-15,0-21 0,0 0 0,0 1 16,0-1-16,0 0 0,22-21 15,-1 0 1,0 0-16,0-21 16,0 0-16,0-1 0</inkml:trace>
  <inkml:trace contextRef="#ctx0" brushRef="#br0" timeOffset="13883.93">9652 847 0,'0'0'0,"-64"0"31,86 0 0,-1 0-15,0 0-16,0 0 0,21 0 0,-20-21 16,20 21-16,0 0 0,-21-22 15,22 22-15,-1 0 0,0-21 0</inkml:trace>
  <inkml:trace contextRef="#ctx0" brushRef="#br0" timeOffset="14262.65">10096 889 0,'0'0'0,"0"21"31,22-21-31,-1 0 16,0 0-1,0-21-15,21 0 0,-20 21 0,-1-21 16,21 0-16,-21-1 0,0 22 16,1-21-16,-1 0 0,0 0 15,-21 0 1,-21 21-16,0 0 0,-1 0 16,1 0-16,0 0 0,0 0 15,-21 21-15,-1 0 0,22-21 0,-21 21 16,21 22-16,-22-22 0,22 0 15,-21 21-15,21-21 0,-1 22 0,1-1 16,21-21-16,0 0 0,0 22 16,0-22-16,0 0 0,0 0 15,21 0-15,1 1 0,20-1 0,-21-21 16,0 0-16,22 0 0,-1 0 16,0 0-16,-21 0 0,22 0 0,-1 0 15,0-21-15,1-1 0,-1 22 16</inkml:trace>
  <inkml:trace contextRef="#ctx0" brushRef="#br0" timeOffset="15639.42">10858 804 0,'0'0'0,"0"-21"15,22-42 1,-22 42-16,-22 21 16,1 0-1,0 21-15,0-21 0,0 21 16,0 21-16,-1-21 0,1 22 0,0-22 15,0 21-15,21 1 0,0-22 16,-21 21-16,21 0 0,-21-20 0,21-1 16,0 21-16,0-21 0,0 0 15,0 1-15,21-1 0,0-21 0,0 21 16,0-21-16,0 0 0,22 0 16,-1 0-16,-21 0 0,22 0 0,-1 0 15,0-21-15,1 0 16,-1 21-16,-21-22 0,21 1 0,-20-21 15,20 21-15,-21-22 0,0 1 0,0 0 16,1-1-16,-1-20 0,0 21 16,0-22-16,0 1 0,0 20 0,-21-20 15,0 20-15,0 1 0,0-21 16,22 20-16,-22 22 0,0-21 16,0 21-16,0-1 0,0 1 0,0 0 15,-22 21 1,22 21-1,0 0-15,0 22 0,-21-22 0,21 21 16,0 1-16,-21-1 16,21 21-16,0-20 0,-21-1 0,21 22 15,0-22-15,0 21 0,0-20 16,-21 20-16,21-20 0,0-1 0,0 0 16,0 1-16,0-22 0,0 21 0,0-21 15,0 0-15,0 1 0,0-1 16,21-21-16,0 0 0,0 21 0,0-21 15,1 0-15,-1 0 0,0 0 16,0 0-16,21-21 0,-20 0 0,-1-1 16,0 1-16,0 0 0,21 0 15,-20 0-15,41-64 0,-42 64 16,0-21-16,1 20 16,-1-20-16,-21 21 0,0 0 0,21 21 15,-21-21-15,0-1 16,0 44-1,-21-1-15,0 0 16,21 0-16,-22 21 0,1-20 16,21-1-16,0 0 0,0 21 15,0-21-15,0 1 0,0-1 0,0 0 16,0 0-16,0 0 0,0 0 16,21 1-1,1-22-15,-1 0 0,0 0 0,0 0 16,0 0-16,0 0 15,22-22-15,-22 22 0,0-21 0,0 0 16,22 0-16,-22 0 0,0-22 16,0 22-16,0-21 0,0 0 0,1 20 15,-22-20-15,0 21 0,21 0 16,-21 0-16,0-22 0,0 64 31,-21 1-31,21-1 16,0 0-16,0 21 0,-22-21 0,22 1 15,0 20-15,0-21 16,0 0-16,0 0 0,0 1 0,0-1 16,0 0-16,0 0 0,22 0 15,-1-21-15,-21 21 0,21-21 0,0 0 16,0 0-16,0 0 0,1 0 16,-1 0-16,0 0 0,0 0 0,0 0 15,22-42-15,-22 21 16,-21 0-16,21-22 0,-21 22 15,0 0-15,21-21 0,-21 21 0,0-22 16,0 22-16,0-21 0,0 21 16,21-22-16,-21 22 0,21 21 15,-21-21-15,22 21 16,-1 0-16,0 0 0,0 0 16,0 0-16,0 0 15,22 0-15,-22 0 0,0 21 0,0 0 16,0 0-16,1 1 0,-1-1 15,0 0-15,-21 21 0,0-21 0,0 22 16,21-22-16,-21 0 0,0 0 0,0 0 16,0 22-16,0-22 15,0 0-15,-21 0 0,0-21 16,0 0 0,-1 0-1,22-21-15,0 0 16,0 0-16,0 0 0,0-1 15,0 1-15,0-21 0,22 21 0,-1-22 16,0 22-16,0-21 0,-21 21 16,21-22-16,0 22 0,1 0 0,-1 0 15,0 21-15,21-21 0,-21 21 16,1 0-16,-1 0 0,0 0 16,0 0-16,0 0 0,0 0 0,1 0 15,-1 0-15,-21 21 16</inkml:trace>
  <inkml:trace contextRef="#ctx0" brushRef="#br0" timeOffset="16031.66">13271 995 0,'0'0'0,"22"0"16,-1 0-16,0 0 16,0 0-16,21 0 0,-20 0 0,-1 0 15,0 0-15,21-21 0,-21 21 16,22-21-16,-22-1 0,0 1 0,0 0 15,0 0-15,22 0 0,-43 0 16,21-1-16,-21-20 0,21 21 0,-21 0 16,0 0-16,0-1 0,0 1 15,-21 21-15,0 0 0,0 0 16,-22 0-16,22 0 16,0 0-16,-21 21 0,20 22 15,1-22-15,0 21 0,-21-21 0,21 22 16,21-1-16,-22 0 0,22 1 15,0-1-15,0-21 0,0 22 0,0-22 16,0 0-16,22 21 0,-1-21 16,0-21-16,21 22 0,-21-1 0,22-21 15,-1 0-15,-21 0 0,22 0 0,-1 0 16,0 0-16,-21 0 0,22 0 16,-1 0-16,-21-21 0,22-1 0,-22 1 15,21 0-15,-21-21 16,22 21-16,-22-22 0,0 1 0,0 0 15,0 20-15</inkml:trace>
  <inkml:trace contextRef="#ctx0" brushRef="#br0" timeOffset="16439.66">11197 445 0,'0'0'16,"-21"0"-16,0 21 0,0-21 0,42 0 31,21 0-31,0 0 0,1 0 0,-1 0 16,22 0-16,-1 0 0,1 0 15,20 0-15,-20 0 0,20-21 16,1 21-16,0 0 0,-1 0 0,-20-22 16,21 22-16,-22 0 0,-21 0 15,22 0-15,-22-21 0,-21 21 16,22 0-16,-22 0 0,0 0 0,0 0 15,0 0-15,-21-21 32</inkml:trace>
  <inkml:trace contextRef="#ctx0" brushRef="#br0" timeOffset="17147.66">14901 127 0,'0'-21'0,"0"42"0,21-42 0,-21 0 15,22 0-15,-22-1 16,0 44 15,0-1-31,-22 0 0,1 21 0,0-21 16,0 43-16,0-22 0,-22 22 16,22-1-16,-21 1 0,0 20 0,-1-20 15,1 21-15,-22-1 0,1 1 16,21 0-16,-22-1 0,1-20 15,-1 20-15,22-20 0,-22-22 0,22 22 16,0-22-16,20-21 0,1 22 16,0-22-16,0 0 0,0 0 0,21 0 15,-21 0-15,21 1 16,0-44 31,0 1-47</inkml:trace>
  <inkml:trace contextRef="#ctx0" brushRef="#br0" timeOffset="18383.68">571 2180 0,'0'0'15,"0"-21"-15,0 0 0,0 0 16,0 0-16,0-1 0,-21 1 16,21 0-16,-21 0 15,21 0-15,0 42 32,-21 0-32,21 21 15,-21 1-15,21-1 0,-21 0 0,21 22 16,0-1-16,-22-20 0,1 20 15,0 1-15,21-1 0,-21-20 0,0-1 16,21 0-16,-21-21 0,21 22 16,0-22-16,0 0 15,0-42 1,21 0 0,0-22-16,0 1 0,0 0 0,22-1 15,-22-20-15,21 21 16,0-22-16,1 1 0,-22 20 15,21-20-15,-21 20 0,22 1 0,-22 0 16,0 21-16,0-1 0,0 22 16,1 22-16,-22-1 15,0 21-15,0-21 0,0 22 16,0-1-16,0 0 0,0 1 0,0-1 16,0 0-16,0 22 0,0-22 15,0-21-15,0 22 0,21-1 16,0-21-16,0 0 0,-21 0 0,21 1 15,0-22-15,1 0 0,20 0 16,-21 0-16,21 0 0,1-22 16,-1 1-16,22-21 0,-22 21 15,21-22-15,-20 1 0,-1 0 0,0-22 16,1 22-16,-22 0 0,0-22 16,0 22-16,-21-22 0,0 22 0,0-22 15,-21 22-15,0-21 0,0 20 16,-22-20-16,22 42 15,0-1-15,0 22 0,-21 0 0,20 0 16,1 0-16,0 22 0,0-1 16,0 0-16,0 0 0,21 21 15,0-20-15,0 20 0,0 0 0,0-21 16,0 22-16,0-22 16,21 21-16,0-21 0,0 1 0,0-1 15,22 0-15,-1 0 0</inkml:trace>
  <inkml:trace contextRef="#ctx0" brushRef="#br0" timeOffset="18704.96">1820 2434 0,'0'0'0,"21"0"16,1-21-16,-1 21 16,-21-21-16,21 0 0,0 0 0,0-1 15,0 1-15,1 0 0,-1 0 16,0-21-16,0 20 0,0 1 15,-21 0-15,0 0 0,0 0 16,0 0-16,0-1 0,-21 44 31,-21-1-31,21 0 0,-1 0 16,-20 21-16,21-20 0,0 20 16,-22 0-16,22-21 0,0 22 0,21-1 15,0 0-15,0-20 0,0 20 16,0-21-16,0 0 0,0 0 0,0 1 15,21-1-15,0-21 0,1 0 0,-1 0 16,0 0-16,21 0 16,-21 0-16,22 0 0,-22-21 0,21-1 15,1-20-15</inkml:trace>
  <inkml:trace contextRef="#ctx0" brushRef="#br0" timeOffset="19219.66">2561 1947 0,'0'0'0,"0"-105"31,0 83-31,0 1 0,-21 21 16,21 21-16,-21 1 0,0 20 15,21-21-15,0 21 16,-22 1-16,1-1 0,21 0 0,0 1 16,0-1-16,0 0 0,-21 1 15,21-1-15,0 0 0,0 1 0,0-1 16,0-21-16,0 22 0,0-22 15,0 0-15,0 0 0,0 0 0,0 0 16,-21-21 0,21-21-1,0 0 1,0 0-16,0 0 0,0 0 0,0-22 16,0 22-16,0 0 15,21 0-15,0 0 0,0-22 0,1 43 0,20-21 16,0 0-16,-21 0 15,22 21-15,-1 0 0,0 0 0,1 0 16,-1 0-16,-21 0 0,22 21 16,-22 0-16,0-21 0,0 21 0,-21 0 15,0 1-15,0-1 0,0 21 16,0-21-16,-21 0 0,0 22 0,-22-22 16,1 0-16,0 0 0,-1 0 15,-20 1-15,21-1 0,-1 0 0,1-21 16,0 0-16,-1 21 0,22-21 15,0 0-15,0 0 0,0 0 16,21-21 0,0 0-16,0 0 0,21-1 0,0 1 15,21 0-15,-21-21 0,43 21 16,-22-22-16</inkml:trace>
  <inkml:trace contextRef="#ctx0" brushRef="#br0" timeOffset="19463.45">3260 1884 0,'0'21'15,"-22"0"1,22 22-16,-21-22 0,21 21 0,0-21 16,0 22-16,-21-1 0,21 0 15,0 1-15,0-1 0,-21 0 0,21 1 16,0-1-16,0 0 0,0 1 15,0-22-15,0 0 0,0 21 0,0-21 16,0 1-16,21-22 16,-21-22-1</inkml:trace>
  <inkml:trace contextRef="#ctx0" brushRef="#br0" timeOffset="19820.38">3006 1990 0,'0'-43'0,"0"86"0,0-107 0,-22 64 16,22-21-16,0 0 0,0 0 0,22 0 15,-1 21 1,0 0-16,0 0 0,21 0 0,1 0 16,-1 0-16,0 21 0,22 0 15,-1-21-15,1 42 0,-1-21 0,1 1 16,-22 20-16,22-21 0,-22 21 15,-21 1-15,22-22 0,-43 21 0,0 1 16,0-22-16,0 21 0,0 0 16,-43 1-16,22-1 0,-21-21 15,-22 22-15,22-1 0,-22-21 0,1 0 16,-1 0-16,22 22 0,0-43 16,-22 21-16,43 0 0,-21-21 0,-22 21 15,43-21-15,0 0 16,42-21 15,21 0-31,-20 21 0,20-21 16,0 0-16,1-1 0</inkml:trace>
  <inkml:trace contextRef="#ctx0" brushRef="#br0" timeOffset="20220.22">3768 2392 0,'-22'-42'16,"22"20"-16,0 1 16,0 0-16,22 0 15,-1 0-15,0 21 0,0-21 16,21-1-16,-20 22 0,-1 0 16,21-21-16,-21 21 0,22 0 0,-22 0 15,21 0-15,-21 0 16,0 21-16,22 1 0,-22-1 0,0 0 15,-21 0-15,0 21 0,21-20 0,-21 20 16,0-21-16,0 21 0,0 1 16,-21-22-16,21 21 0,-21-21 0,0 1 15,0-1-15,-1 0 0,22 0 16,-21-21-16,0 0 16,0 0-16,21-21 15,0 0-15,0-85 16,0 85-1,21-22-15,0 22 0,0-21 16,1 21-16,-1 0 0,0-1 0,0 1 16,21 0-16,1 0 0,-22 0 15,21 0-15,1 21 0,-1-22 0,0 1 16,1 21-16</inkml:trace>
  <inkml:trace contextRef="#ctx0" brushRef="#br0" timeOffset="20415.65">4805 2180 0,'0'0'0,"0"21"16,21-21-16,-21 22 0,0-1 15,0 0-15,0 0 0,0 0 0,0 0 16,0 1-16,-21-1 0,21 21 16,-21 0-16,21-20 0,-22 20 15,22-21-15,-21 0 0,21 0 16,0 1-16,0-1 16,0-42 15,0-1-31,21 1 15,1 0-15,-1-21 0</inkml:trace>
  <inkml:trace contextRef="#ctx0" brushRef="#br0" timeOffset="20563.64">4826 2074 0,'-42'-21'31,"84"42"-31,-106-42 16,86 21 15,-1 0-31,0 21 16,0-21-16</inkml:trace>
  <inkml:trace contextRef="#ctx0" brushRef="#br0" timeOffset="20951.84">5122 2159 0,'-21'0'16,"21"21"15,21 0-31,0-21 0,1 22 16,-1-1-16,0 0 0,0 0 0,0 0 15,-21 22-15,21-22 0,-21 21 0,22-21 16,-22 0-16,21 22 0,-21-22 15,0 0-15,0 0 0,0 0 0,0 1 16,21-22-16,0 0 16,-21-22-1,21 1-15,-21 0 16,21 0-16,-21 0 0,0-22 16,0 22-16,22-21 0,-1 21 15,-21-22-15,21 22 0,-21-21 0,0 21 16,21 0-16,0-1 0,-21-20 15,21 42-15,1-21 0,-1 21 16,0 0-16,0 0 16,0 0-16,0 0 0</inkml:trace>
  <inkml:trace contextRef="#ctx0" brushRef="#br0" timeOffset="21607.38">5694 2328 0,'0'0'0,"0"22"0,0-1 0,0 0 15,21-21-15,0 0 16,0 0-16,0 0 0,22 0 16,-22 0-16,0 0 0,21-21 15,-20 21-15,-1-21 0,0-1 0,0 22 16,0-21-16,0 0 16,1 0-16,-22 0 0,0 0 15,0-1-15,-22 22 0,1 0 16,0 0-16,0 0 0,-21 0 15,20 0-15,1 0 0,0 22 0,0-1 16,0 0-16,0 21 16,-1-21-16,1 1 0,21 20 0,-21-21 15,21 21-15,0-20 0,0 20 0,0-21 16,0 0-16,21 0 0,22 1 16,-22-1-16,0 0 0,21-21 0,1 0 15,-1 21-15,-21-21 0,21 0 16,1 0-16,-1 0 0,-21 0 0,0-21 15,1 21-15,-1-21 0,0 0 16,0-1-16,-21 1 0,21 0 0,-21 0 16,0-21-16,0 20 0,21-20 0,-21 21 15,22 0-15,-22-22 0,0 22 16,21 0-16,0 0 0,0 0 16,0 0-16,0 21 15,1 0-15,-1 0 0,0 0 0,0 0 16,0 0-16,0 0 0,1 0 0,-1 21 15,0 0-15,0 0 0,0 0 16,-21 0-16,0 22 0,0-22 0,0 0 16,0 21-16,0-20 0,0-1 15,0 0-15,0 21 0,0-21 16,0 1-16,0-1 0,-21-21 16,0 0-16,0 0 15,21-21 1,0-1-1,0 1-15,0 0 0,0 0 0,0 0 16,21-22-16,-21 22 0,42-21 16,-21 21-16,1-22 0,-1 22 0,21 0 15,-21-21-15,43-1 0,-43 22 16,21 0-16,-21 0 0,22 21 16</inkml:trace>
  <inkml:trace contextRef="#ctx0" brushRef="#br0" timeOffset="22131.54">8043 2371 0,'0'0'0,"21"-21"0,1 21 15,-1-22-15,0 1 0,-21 0 0,21 0 16,0 0-16,-21 0 0,21-22 16,-21 22-16,0 0 0,0 0 0,0 0 15,0-1-15,-21 22 16,0 0-16,-21 0 16,21 22-16,-22-22 0,22 42 0,-21-21 15,-1 0-15,-20 22 16,21-1-16,-1 0 0,22 1 0,-21-1 15,21 21-15,-1-20 0,1-1 0,21 0 16,0 1-16,0-1 0,0-21 16,0 0-16,21 22 0,1-22 0,20-21 15,0 21-15,1-21 0,20 0 16,-21 0-16,22 0 0,-22 0 0,22 0 16,-1-21-16,-20 0 0,-1 0 0,21-1 15,-20 1-15</inkml:trace>
  <inkml:trace contextRef="#ctx0" brushRef="#br0" timeOffset="22400.4">8784 1842 0,'0'-22'0,"0"44"0,0-65 16,0 22-16,0 0 0,-21 42 31,21 0-31,-21 22 0,0-1 16,21-21-16,0 21 0,-22 22 0,1-22 15,21 1-15,-21-1 0,21 0 16,-21 1-16,21 20 0,-21-21 0,0 1 16,21-1-16,0-21 0,-22 22 0,22-1 15,-21-21-15,21 0 16,0 0-16,-21 1 0,21-1 0,0 0 16,21-21-1,0 0-15,1 0 0,20-21 16,-21 0-16,0 21 0,22-22 0</inkml:trace>
  <inkml:trace contextRef="#ctx0" brushRef="#br0" timeOffset="22883.67">9123 2328 0,'0'0'0,"42"-21"0,-21 0 16,0 0-16,-21 0 0,0 0 16,0-1-16,0 1 15,0 0-15,-21 21 16,0-21-16,0 21 0,0 0 15,0 0-15,-22 0 0,22 21 0,-21 0 16,21 0-16,-22 1 0,22-1 0,-21 21 16,21-21-16,-1 22 0,1-1 15,0 0-15,0-21 0,21 22 0,0-1 16,0-21-16,0 0 0,0 1 16,0-1-16,0 0 0,21-21 0,0 0 15,0 0-15,1 0 0,20 0 16,-21 0-16,21 0 0,-20-21 15,20 21-15,-21-21 0,0-1 0,22-20 16,-22 21-16,0-21 0,0 20 16,0-20-16,0 21 0,1-21 0,-1 20 15,-21-20-15,0 21 0,0 0 0,0 0 16,0-1-16,0 44 31,-21-1-31,21 0 16,-22 0-16,1 0 0,21 22 0,0-22 15,-21 21-15,21-21 0,-21 22 16,21-22-16,0 21 0,0-21 0,0 0 16,0 1-16,0-1 0,0 0 0,0 0 15,21 0-15,0-21 16,0 0-16,1 0 0,-1 0 16,0 0-16,0 0 0,0-21 0,0 0 15,22 0-15,-22 21 0</inkml:trace>
  <inkml:trace contextRef="#ctx0" brushRef="#br0" timeOffset="23247.51">9779 2286 0,'0'0'16,"21"-21"-16,0 0 0,-21 0 0,0-1 15,0 1-15,0 0 0,-21 0 16,0 21-16,-21 0 16,20 0-16,1 0 0,0 21 15,0-21-15,0 21 0,0 0 16,-1-21-16,1 22 0,21-1 0,-21 0 15,21 0-15,0 0 16,0 0-16,0 1 0,21-1 0,0 0 16,1 0-16,-1 0 15,0 0-15,0 1 0,0-1 0,0 0 16,1 0-16,-22 0 0,0 0 16,0 1-16,0-1 15,-22-21-15,1 0 16,0 21-16,0-21 15,-21 0-15,20 0 0,-20 0 0,21 0 0,-21-21 16,20 21-16,1 0 0,-21-21 16,21 21-16,0 0 0,-1-22 15,22 1-15,0 0 16,0 0 0,22 21-16,-1-21 0,0 0 0,0 21 15</inkml:trace>
  <inkml:trace contextRef="#ctx0" brushRef="#br0" timeOffset="23647.68">10350 2244 0,'0'0'0,"43"-21"0,-1-1 32,-42 1-32,-21 21 15,0 0-15,0 0 16,-1 0-16,-20 0 0,21 0 0,-21 0 15,-1 21-15,22-21 0,-21 22 16,21-22-16,-1 21 0,-20 0 16,42 0-16,0 0 0,0 0 0,0 1 15,21-1-15,0-21 16,1 21-16,-1 0 0,21-21 0,-21 21 16,22 0-16,-22 1 0,21-22 15,-21 21-15,0 0 0,1-21 0,-1 21 16,-21 0-16,0 0 15,0 1-15,0-1 16,-21-21-16,-22 21 0,22-21 16,-21 0-16,-1 21 0,1-21 15,-21 0-15,20 0 0,1 0 0,0 0 16,-1 0-16,22 0 0,-21 0 0,21 0 16,-1 0-16,1 0 0,21-21 15,0 0-15,0 0 16,21-1-16</inkml:trace>
  <inkml:trace contextRef="#ctx0" brushRef="#br0" timeOffset="24095.62">10562 2074 0,'0'0'0,"85"-105"31,-64 83-31,-21 1 0,0 0 16,21 0-16,-21 0 0,21 0 15,-21 42 1,0 0 0,0 0-16,0 21 0,0-20 0,0 20 15,0 0-15,0 1 16,0 41-16,0-63 0,0 22 15,0-1-15,-21-21 0,21 22 0,0-22 16,0 0-16,-21 21 0,21-21 16,0 1-16</inkml:trace>
  <inkml:trace contextRef="#ctx0" brushRef="#br0" timeOffset="24447.41">10477 1969 0,'0'-43'0,"0"86"0,0-128 16,0 64-16,0-22 0,0 22 15,0 0-15,22-21 0,20 21 0,-21-1 16,21 22-16,-20 0 0,20-21 16,21 21-16,-20 0 0,20 21 0,1 1 15,-1-1-15,22 21 0,-22-21 16,1 22-16,-1-1 0,-20 0 0,-1 1 15,22 41-15,-64-41 0,0-1 16,0 0-16,0 1 0,-43-22 16,1 21-16,0-21 0,-22 22 0,1-22 15,-1 21-15,1-21 0,-22 0 16,21 1-16,1-1 0,-1-21 16,1 21-16,21-21 0,-1 0 15,1 0-15,21 0 0,0 0 0,-1 0 16,1 0-16,21-21 31,21 21-31,1-21 0,20 21 0,-21-22 16,21 1-16,1 0 0,-1 21 0</inkml:trace>
  <inkml:trace contextRef="#ctx0" brushRef="#br0" timeOffset="24675.7">11493 2180 0,'0'64'32,"0"-43"-32,0 0 0,-21 0 0,21 0 15,-21 1-15,21-1 0,0 0 0,0 0 16,0 0-16,-21 0 0,21 1 16,-21-22-16,21-22 31,21 22-16,0-21-15,0 0 0,-21 0 16,21 0-16</inkml:trace>
  <inkml:trace contextRef="#ctx0" brushRef="#br0" timeOffset="24811.65">11557 2011 0,'0'0'16,"0"-21"-16,0 0 0,-21 21 31,21 21-31,0 0 15,0 0-15,0 0 16,0 0-16,21-21 0,-21 22 16</inkml:trace>
  <inkml:trace contextRef="#ctx0" brushRef="#br0" timeOffset="25343.64">12192 2286 0,'0'0'0,"21"0"0,21 0 0,-20 0 15,-1 0-15,0-21 16,0 0-16,-21 0 0,0-1 16,0 1-1,0 0-15,-21 0 0,0 21 16,0 0-16,-1 0 0,1 0 0,0 0 16,-21 0-16,21 0 15,-22 21-15,1-21 0,21 21 0,-22 0 16,1 1-16,21-1 0,0 0 15,-22 0-15,22 21 0,0-20 0,21-1 16,-21 21-16,21-21 0,0 0 0,0 1 16,0-1-16,0 0 0,0 0 15,0 0-15,21-21 0,0 0 0,0 0 16,1 0-16,20 0 0,-21 0 16,21-21-16,1 21 0,-1-21 0,0 0 15,1 0-15,-22-1 0,21-20 0,-21 21 16,22 0-16,-22 0 0,0-22 15,0 22-15,-21 0 0,21 0 0,-21 0 16,0-1-16,0 1 16,-21 21-1,0 21 1,0 1-16,0-1 0,0 0 16,21 0-16,0 0 0,-22 0 0,22 1 15,0 20-15,0-21 0,0 0 16,0 0-16,0 22 0,22-22 0,-1 0 15,0 0-15,0-21 0,0 21 0,22 1 16,-1-22-16,0 0 0,1 0 16,-1 0-16,0 0 0,1 0 0,-1 0 15,0-22-15,22 1 0,-22 0 16</inkml:trace>
  <inkml:trace contextRef="#ctx0" brushRef="#br0" timeOffset="26000.61">13187 2350 0,'0'0'0,"42"-22"0,-21-20 0,0 21 16,1 0-16,-1-22 0,-21 22 0,0 0 15,0 0-15,0 0 16,0 0-16,-21 21 0,-1 0 0,1 0 16,0 0-16,-21 0 0,-1 0 0,22 21 15,-21 0-15,-85 42 16,85-41-16,-1-1 0,22 21 16,-21-21-16,21 0 0,-1 22 15,1-22-15,0 21 0,21-21 0,0 1 16,0-1-16,0 0 0,0 0 15,21-21-15,0 0 0,1 21 16,20-21-16,-21 0 0,21 0 0,1 0 16,-22-21-16,21 21 0,1-21 15,-1 0-15,21-22 0,-20 22 16,-22 0-16,0 0 0,0 0 0,0 0 16,1-1-16,-1 1 0,-21 0 15,0 0-15,0 0 0,0 42 47,0 0-47,0 0 0,0 0 16,-21 22-16,21-1 0,-22 0 15,1 1-15,21 20 0,-21 1 0,0-22 16,21 22-16,0-1 0,-21-21 0,0 22 16,21-1-16,-22 1 0,22-22 15,0 22-15,0-1 0,0 22 0,0-43 16,0 22-16,0-1 0,0 1 0,0-22 15,0 22-15,0-22 0,0 0 16,0 1-16,0-22 0,0 21 0,-21-21 16,21 43-16,-21-43 0,21 0 15,-21-21 1,0-21 0,21 0-16,-21 21 0,21-21 0,-22-22 15,22 22-15,-21-21 0,0 21 16,21-43-16,-21 22 0,21-1 0,-21-20 15,21-1-15,0 1 0,0-43 16,0 43-16,21-1 0,0 22 16,0-1-16,0 1 0,1 0 0,-1-1 15,0 1-15,0 0 0,21 21 16,-20-22-16,20 1 0,-21 21 0,21-22 16,1 22-16,-22-21 0,21 0 15,1 20-15</inkml:trace>
  <inkml:trace contextRef="#ctx0" brushRef="#br0" timeOffset="26435.96">13695 2328 0,'0'0'0,"0"-21"0,-21 0 16,21 0-16,-22 21 16,22-21-16,0 0 0,0-1 0,0 1 15,0 0-15,0 0 16,0 0-16,0 0 0,22 21 0,-1 0 15,0-22-15,0 22 0,0 0 16,0 0-16,1 0 0,20 0 16,-21 22-16,0-1 0,22 0 15,-22 0-15,0 0 0,21 22 0,-21-22 16,-21 21-16,22-21 0,-22 22 0,0-22 16,0 21-16,0 0 0,0-20 15,0-1-15,0 0 0,-22 0 0,1 0 16,0-21-16,0 0 15,0 0-15,0 0 16,21-21-16,0 0 0,0-21 16,0 20-16,0 1 0,0 0 15,0-21-15,0 21 0,0-1 16,0-20-16,21 21 0,0-21 16,0 20-16,0 1 0,0 0 0,1 0 15,-1 0-15,0 0 0,0 21 0,0-22 16,0 22-16,1 0 0,20 0 15,-21 0-15,0 0 0,0 0 0,1 0 16,-1 0-16,0 22 0,0-22 16</inkml:trace>
  <inkml:trace contextRef="#ctx0" brushRef="#br0" timeOffset="27615.59">14817 2244 0,'21'0'15,"-21"-21"-15,21-1 0,-21 1 16,0 0-16,0 0 0,0 0 16,0 0-16,0-1 0,0 1 15,-21 21-15,0-21 0,-1 21 16,1 0-16,0 0 16,0 0-16,-21 0 0,20 0 0,1 21 15,-21 0-15,21 1 0,-22-1 16,1 0-16,0 21 15,-1-21-15,22 22 0,21-22 0,-21 0 16,21 0-16,0 0 0,0 1 16,0-1-16,0 21 0,21-21 0,0-21 15,1 21-15,-1 1 0,21-22 16,-21 0-16,22 0 0,-22 0 0,21 0 16,0 0-16,1 0 0,-22-22 15,21 1-15,-21 0 0,1 0 0,20 0 16,-21-22-16,0 22 0,0 0 0,-21-21 15,0 21-15,22-1 0,-22-20 16,0 21-16,0 0 0,0 0 16,-22 21-1,1 0 1,0 21-16,21 0 0,0 0 16,0 0-16,0 0 0,0 1 15,0-1-15,0 0 0,0 0 0,0 0 16,0 0-16,0 1 0,21-1 15,0-21-15,1 21 0,20-21 0,-21 0 16,21 21-16,-20-21 0,20 0 0,0 0 16,1 0-16,-22 0 0,21-21 15,-21 21-15,0-21 0,22 0 0,-22-1 16,0 1-16,0-21 0,0 21 16,1 0-16,-22-1 0,0-20 15,21 21-15,-21 0 0,0 0 0,21-1 16,-42 44 15,0-1-31,-1 0 16,1 0-16,21 0 0,-21 0 0,0 1 15,21-1-15,0 0 0,-21 0 16,0 0-16,21 0 0,-22 1 0,22-1 16,0 0-16,0 0 0,0 0 15,-21-21 16,21-21-31,0 0 16,0 0-16,0 0 0,0-1 16,0-20-16,21 21 0,1 0 15,-1-22-15,0 22 0,21-21 0,-21 21 16,1-22-16,20 22 0,0 0 0,-21 0 16,22 0-16,-1 0 0,0 21 15,-20 0-15,-1 0 0,21 0 0,-21 0 16,0 0-16,1 21 0,-1 0 15,-21 0-15,0 0 0,21 22 0,-21-22 16,0 0-16,0 0 0,0 0 16,0 22-16,0-22 0,0 0 0,0 0 15,0 0-15,0 0 16,0 1-16,-21-22 31,0 0-15,21-22-16,0 1 15,0 0-15,0 0 0,0 0 16,0 0-16,0-22 0,21 22 0,-21 0 16,21-21-16,0 20 0,21-20 15,-20 21-15,20-21 0,0 20 0,1 1 16,-1 0-16,0 21 0,1 0 16,-1 0-16,21 0 0,-20 0 0,-1 21 15,0 0-15,-20 1 16,20 20-16,-42-21 0,0 0 0,0 22 15,0-22-15,-21 21 0,0-21 0,-1 0 16,-20 1-16,21 20 0,-21-21 16,-1 0-16,1 0 0,21-21 0,-22 22 15,22-1-15,-21-21 0,21 21 16,0-21-16</inkml:trace>
  <inkml:trace contextRef="#ctx0" brushRef="#br0" timeOffset="28210.67">17928 974 0,'0'0'0,"0"-21"0,0-1 15,0 44 1,-21-1-16,0 21 16,0 0-16,-22 22 0,1-1 15,-22 1-15,22-1 0,-21 22 0,-22 21 16,21-21-16,1 20 0,-22-20 16,22 0-16,-22 21 0,22-22 0,-22-20 15,21 20-15,-84 65 16,85-86-16,-1 1 0,22-1 15,0-21-15,-1 1 0,-20 20 16,42-42-16,-1 1 0,22-1 16,0 0-16,22-21 15,-1 0-15</inkml:trace>
  <inkml:trace contextRef="#ctx0" brushRef="#br0" timeOffset="29347.66">783 3450 0,'-21'21'31,"42"-21"-15,0-21-16,0 0 16,1 0-16,-1 0 0,21 0 0,-21-1 15,0 1-15,1 0 16,-1-21-16,0 21 0,0-1 0,-21 1 15,0 0-15,-21 0 16,0 21-16,0 0 0,-22 0 16,1 0-16,-22 0 0,22 0 0,-21 0 15,20 21-15,1 0 0,-22 0 16,43 1-16,-21-1 0,21 0 0,21 0 16,0 0-16,0 22 0,21-22 15,0 0-15,21 21 0,1-21 16,-1 22-16,0-22 0,1 21 15,-1-21-15,22 1 0,-22-1 16,-21 21-16,21-21 0,-20 0 0,-22 1 16,0 20-16,0-21 0,0 0 15,-43 0-15,1 1 0,0-1 0,-1 0 16,-20-21-16,-22 21 0,22-21 16,-1 0-16,-21 0 0,22 0 15,21 0-15,-22 0 0,22-21 0,-1 21 16,22-21-16,0 0 0,0-1 15,21-20-15,0 21 0,0-21 0,0 20 16,0-20-16,21 0 0,0-1 16,22 1-16,-1 21 0,-21-21 15,21 20-15,22-20 0,-22 21 0,1 0 16,20 21-16</inkml:trace>
  <inkml:trace contextRef="#ctx0" brushRef="#br0" timeOffset="29715.53">1058 3789 0,'0'0'0,"127"-42"31,-84 42-31,-1-22 0,-21 1 0,21-21 16,1 21-16,-1 0 0,-21-1 15,0 1-15,1-21 0,-22 21 16,0 0-16,0-1 0,-43 1 16,22 21-16,-21 0 0,-1 0 0,1 0 15,0 0-15,-22 21 0,22 1 16,0-1-16,-1 0 0,1 0 0,21 21 16,-22-20-16,22 20 0,21-21 15,0 21-15,0-20 0,0 20 0,0-21 16,0 21-16,0-20 0,21-1 15,1 0-15,20-21 0,-21 21 16,0-21-16,22 0 0,-1 0 16,0 0-16,1 0 0,-1-21 15,21 21-15,-20-21 0,20 0 0,1-1 16</inkml:trace>
  <inkml:trace contextRef="#ctx0" brushRef="#br0" timeOffset="29975.67">1968 3260 0,'0'0'0,"0"-43"0,0 1 0,0 0 16,0 21-16,0-1 0,-21 22 16,0 0-1,0 43-15,0-22 0,21 21 16,-21 22-16,-1-22 16,1 22-16,21-1 0,-21 1 0,0-22 15,0 21-15,0 1 0,-1-22 16,1 1-16,21-1 0,0 0 15,-21 1-15,21-22 0,0 0 0,0 0 16,0 0-16,0 0 0,21-21 16,0 0-16,1 0 0,-1 0 15,0-21-15,0 21 0,0-21 0,0 0 16,1 0-16</inkml:trace>
  <inkml:trace contextRef="#ctx0" brushRef="#br0" timeOffset="30783.48">2095 3704 0,'0'0'0,"0"21"15,22-21 1,-1 0 0,0 0-16,0-21 0,21 21 15,-20-21-15,-1 21 0,0-21 16,21 0-16,-21 0 0,1 21 0,-1-22 15,0 1-15,0 0 0,-21 0 16,0 0-16,0 0 16,-21 21-16,0 0 0,0 0 15,-1 0-15,1 0 0,0 21 0,-21 0 16,21 0-16,-22 0 0,22 0 16,-21 22-16,21-22 0,-1 0 0,1 21 15,0-20-15,21-1 0,-21 0 16,21 0-16,0 0 0,0 0 0,21 1 15,0-1-15,0-21 0,1 21 16,20-21-16,0 0 0,1 0 0,-1 0 16,0 0-16,22 0 0,-22-21 15,22 21-15,-22-21 0,0-1 0,1 1 16,-1 0-16,0 0 0,-21 0 16,22 0-16,-22-1 0,0-20 15,0 21-15,-21 0 0,0 0 0,0-1 16,0 1-16,0 0 0,0 0 15,-21 21 1,21 21 0,-21 0-16,21 0 0,-21 1 0,21-1 15,0 21-15,0-21 0,-21 0 16,-1 22-16,22-22 0,-21 0 0,21 0 16,0 0-16,-21 1 0,0 20 15,0-21-15,21 0 16,-21-21-16,21 21 15,0-42 1,0 0 0,0 0-16,0 0 0,21 0 15,0-1-15,0-20 0,21 21 16,-20-21-16,20 20 0,-21-20 0,21 21 16,-20 0-16,20 0 0,0-1 15,-21 1-15,22 0 0,-22 21 0,0 0 16,0 0-16,0 21 0,1 0 15,-1 1-15,-21-1 0,0 0 16,0 0-16,0 0 0,0 0 0,0 1 16,0-1-16,-21 0 0,-1 21 15,1-21-15,21 1 0,0-1 16,-21 0-16,21 0 16,0-42 15,0 0-31,21 21 15,-21-21-15</inkml:trace>
  <inkml:trace contextRef="#ctx0" brushRef="#br0" timeOffset="30994.94">3556 3577 0,'0'0'0,"0"21"15,0 1-15,0-1 16,0 0-16,-21 0 0,0 0 0,21 0 15,-22 1-15,22-1 0,-21 0 16,21 0-16,0 0 0,0 0 0,-21 1 16,21-1-16,-21-21 15,21 21-15,0-42 32,21 0-32</inkml:trace>
  <inkml:trace contextRef="#ctx0" brushRef="#br0" timeOffset="31172.71">3556 3450 0,'0'0'0,"0"-42"0,0 21 0,0 0 15,0-1-15,-21 1 0,21 0 0,-21 21 16,-1 0 0,22 21-1,0 0-15,0 1 16,0-1-16,22 0 0,41 21 31</inkml:trace>
  <inkml:trace contextRef="#ctx0" brushRef="#br0" timeOffset="31560.33">3916 3471 0,'0'0'15,"0"22"16,0-1-31,-21 0 16,21 0-16,0 0 0,0 0 0,0 1 16,0-1-16,-22 21 0,22-21 15,0 0-15,0 1 0,0-1 0,0 0 16,0 0-16,0 0 16,22-21-16,-1 0 0,0 21 15,0-21-15,0 0 0,0 0 16,1 0-16,20-21 0,-21 0 15,0 21-15,0-21 0,22-21 16,-22 20-16,0 1 0,-21 0 16,0-21-16,0-1 0,0 22 0,0-21 15,0 21-15,0-22 0,0 1 16,0 21-16,0 0 0,0 0 0,0-1 16,0 44 15,0-1-31,0 0 15,0 0-15,0 0 16</inkml:trace>
  <inkml:trace contextRef="#ctx0" brushRef="#br0" timeOffset="32195.39">4424 3429 0,'0'0'0,"0"21"31,0 0-31,0 1 16,0 20-16,0-21 0,0 0 16,-21 0-16,21 1 0,0-1 15,0 21-15,0-21 0,0 0 0,-22 1 16,22-1-16,-21 0 16,21 0-16,0-42 46,0 0-46,0 0 16,21-1-16,1-20 0,-1 21 16,0-21-16,21 20 0,-21-20 0,22 21 15,-1-21-15,0-1 16,1 22-16,-1 0 0,0 0 0,1 0 16,-1 21-16,-21 0 0,22 0 0,-22 0 15,21 21-15,-21 21 0,0-21 16,-21 0-16,0 22 0,0-1 0,0 0 15,0-20-15,0 20 0,0-21 16,0 21-16,0-20 0,-21-1 0,0 0 16,21 0-16,-21-21 0,21 21 0,0-42 31,0 0-15,0 0-16,21-22 15,-21 22-15,42 0 0,-20 0 0,-1-21 16,21-1-16,-21 1 0,22 21 15,-1-22-15,0 1 0,1 0 16,-1-1-16,0 22 0,22 0 0,-22 21 16,0 0-16,1 0 0,-1 21 15,0 0-15,-20 1 0,-1-1 0,0 21 16,-21 0-16,0 1 0,0-22 0,0 21 16,0 1-16,0-22 0,-21 21 15,0-21-15,-1 22 0,1-22 0,-21 0 16,21 0-16,0 0 0,-1 0 15,1-21-15,0 22 0,0-22 0</inkml:trace>
  <inkml:trace contextRef="#ctx0" brushRef="#br0" timeOffset="32862.89">6837 3239 0,'21'-43'0,"-42"86"0,63-107 0,-21 43 15,0 0-15,-21 0 0,0-1 0,22 22 16,-22-21-16,-22 21 31,1 21-31,0 1 0,0 20 0,0-21 16,0 21-16,-1 22 0,1-22 15,-21 1-15,21 20 0,0-21 0,-1 22 16,-20-22-16,21 1 0,-21-1 16,20 0-16,1 1 0,0-22 0,0 21 15,0-21-15,0 0 0,21 1 16,0-44 15,0 1-31,21 0 0,-21 0 16,21 0-16,0-22 0,0 1 15,0 0-15,22-1 0,-22-20 0,21-1 16,-21 1-16,22-1 0,-1 22 16,-21-21-16,22-1 0,-1 22 0,0-1 15,-21 1-15,22 0 0,-1-1 16,-21 43-16,-21 22 16,0 20-16,0-21 0,0 43 15,0-22-15,-21 21 0,21 1 16,-21-1-16,0 1 0,0-1 0,21 1 15,-22-22-15,22 1 0,-21-1 16,21 0-16,0 1 0,0-22 0,0 0 16,0 21-16,0-63 47</inkml:trace>
  <inkml:trace contextRef="#ctx0" brushRef="#br0" timeOffset="33052.53">6540 3662 0,'-21'0'0,"42"0"0,-63 0 0,21-21 15,21 0 1,21-1 0,0 1-16,0 21 0,22-21 0,-22 21 15,21-21-15,1 21 0,-1 0 16,0-21-16,22 21 0,-22-21 15,22 21-15,-22-22 0,21 22 0,-20-21 16,-1 21-16</inkml:trace>
  <inkml:trace contextRef="#ctx0" brushRef="#br0" timeOffset="33436.01">7281 3471 0,'-42'0'31,"42"-21"-31,0 0 15,0 0-15,0 0 16,21 0 0,0 21-16,0-22 0,1 22 0,-1 0 15,0 0-15,0 0 0,21 0 16,-20 22-16,-1-1 0,21 0 0,-21 0 16,0 0-16,1 0 0,-1 22 0,0-22 15,-21 21-15,0-21 0,0 22 16,0-22-16,0 0 0,0 21 0,0-20 15,0-1-15,-21 0 0,21 0 16,-21-21-16,-1 21 0,1-21 0,0 0 16,21-21-1,0 0 1,0 0-16,0 0 16,21-1-16,-21 1 0,21 0 0,1-21 15,-1 21-15,0-1 0,0-20 16,0 21-16,0 0 0,22-22 0,-22 22 15,0 0-15,0 0 0,22 0 16,-22 0-16,21-1 0,-21 22 0,22-21 16</inkml:trace>
  <inkml:trace contextRef="#ctx0" brushRef="#br0" timeOffset="34343.53">8340 3302 0,'-85'64'15,"64"-43"1,0 0-16,-1 21 0,1-21 0,0 22 16,0-22-16,0 21 0,0 1 0,-1-22 15,22 21-15,0-21 0,0 0 16,0 22-16,0-22 0,0 0 0,0 0 16,0 0-16,43-21 15,-22 0-15,0 22 0,21-22 0,-20 0 16,20 0-16,-21 0 0,21 0 0,1 0 15,-1-22-15,0 22 0,-20-21 16,20 0-16,0 0 0,-21 0 16,22 0-16,-22-1 0,21-20 0,-21 0 15,1-1-15,-1 1 0,0 0 16,-21-1-16,0-20 0,21 21 0,-21-22 16,0 22-16,0-1 0,0 1 15,0 21-15,0 0 0,0 0 0,0-1 16,0 44-1,0-1-15,-21 0 0,0 21 16,21-21-16,-21 43 0,21-22 0,0 1 16,0-1-16,-22 0 0,22 22 15,0-22-15,-21 0 0,21-20 0,0 20 16,0-21-16,0 21 0,0-20 16,0-1-16,0 0 0,0 0 15,0 0-15,0-42 31,0 0-15,0 0-16,21 0 0,1-1 0,-1 1 16,0 0-16,0-21 0,21 21 15,-20-22-15,20 1 0,0 21 0,1-22 16,-1 22-16,0 0 0,1 0 0,-1 0 16,0 21-16,-21 0 0,22 0 15,-22 0-15,0 21 0,0 0 16,-21 0-16,0 0 0,0 22 15,0-22-15,0 0 0,0 21 0,0-20 16,0 20-16,-21-21 0,21 0 0,0 0 16,-21 1-16,21-1 0,-21-21 15,21 21-15,0 0 16,21-21 0,0 0-16,0 0 15,0 0-15,-21-21 0,22 0 16,-1 21-16,0-21 0,0-1 0,0 1 15,0 0-15,1 0 0,-1 0 16,0 0-16,0-22 0,0 22 0,0 0 16,-21 0-16,22 0 15,-22 42 1,0 0 0,0 0-16,0 0 0,-22 0 0,1 1 15,21-1-15,-21 21 0,0-21 0,21 0 16,0 1-16,-21-1 0,0-21 15,21 21-15,-22 0 0,22 0 16,22-21 15,-22-21-31,21 21 0,0-21 16</inkml:trace>
  <inkml:trace contextRef="#ctx0" brushRef="#br0" timeOffset="34494.67">9588 3387 0,'0'0'0,"0"-21"0,0-43 16,-21 64 0,0 0-1,0 21 1</inkml:trace>
  <inkml:trace contextRef="#ctx0" brushRef="#br0" timeOffset="34971.57">10012 3260 0,'0'0'0,"21"-85"15,0 43-15,-21 21 16,0-1-16,0 1 0,0 42 31,-21 1-31,0-1 0,0 0 16,-1 21-16,1 1 16,0 20-16,0-21 0,0 22 0,-22-22 15,22 22-15,0-22 0,21 0 0,-21 1 16,21-1-16,-21-21 0,21 22 15,0-22-15,0 0 0,0 0 0,0 0 16,0 0-16,21-21 0,0 0 16,0 0-16,0 0 0,22 0 0,-22 0 15,21 0-15,-21-21 0,22 0 16,-22 0-16</inkml:trace>
  <inkml:trace contextRef="#ctx0" brushRef="#br0" timeOffset="35163.01">9821 3493 0,'0'0'16,"-21"0"-16,0 0 0,0 0 0,0 0 15,21 21 1,21-21 0,0 0-16,21 0 0,-21 0 15,22 0-15,-1 0 0,0 0 16,22 0-16,-22-21 0,1 21 0,20-22 0,-21 22 15,1-21-15</inkml:trace>
  <inkml:trace contextRef="#ctx0" brushRef="#br0" timeOffset="35535.82">10414 3514 0,'0'0'0,"0"21"0,-21-21 15,0 21-15,21 0 31,21-21-15,0 0-16,0 0 0,21-21 16,-20 0-16,20 21 0,-21-21 0,21 0 15,-20 21-15,-1-22 0,0 1 16,0 0-16,0 0 0,-21 0 16,0 0-16,-21 21 15,0 0-15,0 0 16,0 0-16,-22 0 0,22 21 0,-21-21 15,21 21-15,-1 0 0,-20 0 0,21 22 16,0-22-16,0 21 0,-1-21 16,1 0-16,21 1 0,0 20 0,0-21 15,0 0-15,0 0 16,0 1-16,21-22 0,1 0 0,-1 21 16,21-21-16,-21 0 0,22 0 0,-22 0 15,21 0-15,0 0 16,1-21-16,-1 21 0,0-22 0,1 1 15,20 21-15,-20-21 0</inkml:trace>
  <inkml:trace contextRef="#ctx0" brushRef="#br0" timeOffset="36727.16">11134 3387 0,'0'0'16,"0"-21"-16,0-1 0,-22 22 16,1 0-16,0 0 15,0 22-15,-21-1 0,20 0 16,1 21-16,0-21 0,0 22 0,21-22 15,-21 21-15,21-21 0,-21 22 16,21-22-16,0 0 0,0 21 16,0-20-16,0-1 0,21 0 15,0-21-15,0 0 0,0 0 16,0 0-16,1 0 0,20 0 0,43 0 16,-64 0-16,21-21 15,0 21-15,1-21 0,-1-1 0,-21 1 16,22 0-16,-22 0 0,21-21 0,-21 20 15,0-20-15,1 0 0,-1-22 16,0 22-16,0-22 0,-21 22 16,21-21-16,0 20 0,-21 1 15,0 0-15,0-1 0,22 22 16,-22 0-16,-22 21 16,22 21-1,-21 0-15,0 0 0,21 1 0,-21 20 16,21 0-16,-21 1 0,21-1 15,0 21-15,-21-20 0,21-1 0,0 0 16,-22 1-16,22-1 0,0 0 0,0-20 16,0 20-16,0-21 0,0 0 15,22 0-15,-1 1 0,0-1 16,0-21-16,0 0 0,0 0 16,22 0-16,-22 0 0,0 0 0,0 0 15,22-21-15,-22 21 0,0-22 16,0 1-16,21 0 0,-20 0 15,-1 0-15,0-22 0,0 22 0,-21 0 16,21-21-16,0 21 0,-21-1 0,0 1 16,0 0-16,0 42 31,-21 0-31,0 1 16,0-1-16,0 0 0,0 0 0,21 0 15,0 22-15,-22-22 0,22 0 0,0 0 16,0 21-16,0-20 15,0-1-15,22 0 0,-1-21 0,0 21 16,0-21-16,0 0 16,0 0-16,22 0 0,-22 0 0,21 0 15,-21 0-15,22 0 0,-22 0 0,21-21 16,-21 0-16,1 21 0,-1-21 16,0-1-16,0 1 0,0-21 0,-21 21 15,0 0-15,0-22 0,21 22 16,-21 0-16,0 0 0,0 0 0,0 42 31,0 0-31,0 0 16,-21 0-16,21 0 0,0 1 0,-21-1 15,21 0-15,0 21 0,0-21 16,0 1-16,0-1 0,0 0 16,21-21-16,-21 21 0,21 0 0,1-21 15,-1 0-15,0 0 0,0 0 16,0 0-16,0 0 15,1 0-15,-1-21 0,-21 0 16,21 0-16,-21 0 0,21-1 16,-21 1-16,21 0 0,0-21 0,-21 21 15,22-22-15,-1 22 0,0-21 16,0 21-16,0-1 0,0 1 16,43 21-16,-43 0 0,0 0 15,0 0-15,1 0 0,-1 21 0,21 22 16,-42-22-16,0 21 15,0-21-15,0 1 0,0-1 16,0 0-16,0 0 0,0 0 0,0 0 16,0 1-16,0-1 0,-21 0 15,0-21 1,21-21 0,0 0-16,0-1 15,0 1-15,0 0 0,0 0 16,21 0-16,-21 0 0,21-22 0,0 22 15,0 0-15,1-21 16,-1 20-16,0 1 0,0 0 0,0 0 16,22 0-16,-22 21 0,0 0 15,0-21-15,0 21 0,0 0 0,1 0 16,-1 0-16</inkml:trace>
  <inkml:trace contextRef="#ctx0" brushRef="#br0" timeOffset="37083.67">13420 3620 0,'84'21'15,"-63"-21"-15,1 0 16,-1 0-16,0 0 0,21-21 16,-21 21-16,1-22 0,-1 1 15,0 0-15,0 0 0,0 0 0,-21 0 16,21-1-16,-21 1 0,0 0 15,22 0-15,-22 0 0,0 0 0,0-1 16,-22 22-16,-20 0 0,21 0 16,-21 0-16,-1 22 0,1-1 15,21 0-15,-22 0 0,1 21 0,21-20 16,0 20-16,0-21 0,21 21 16,0-20-16,0 20 0,0-21 0,0 0 15,21 0-15,0 1 0,0-1 16,21-21-16,1 21 0,-22-21 15,21 0-15,1 0 0,-1 0 0,0 0 16,1 0-16,-1 0 0,0 0 16,1 0-16,-1-21 0,-21 0 0,21 21 15,-20-22-15,20 1 0</inkml:trace>
  <inkml:trace contextRef="#ctx0" brushRef="#br0" timeOffset="37343.18">11747 3239 0,'-63'63'15,"126"-126"-15,-105 126 16,63-63-16,22 21 15,-1-21-15,0 0 0,22 0 0,-1 0 16,1 0-16,-1-21 0,1 21 0,-1-21 16,-20 21-16,20-21 15,-21 21-15,1-21 0,-22 21 0,0-22 0,0 22 16</inkml:trace>
  <inkml:trace contextRef="#ctx0" brushRef="#br0" timeOffset="37956.05">15282 3090 0,'21'-21'0,"-42"42"0,64-63 16,-22 42-16,0-21 0,0 21 15,0 0-15,0 0 0,-21 21 32,0 0-32,0 0 0,0 1 15,-21 20-15,21 0 0,-21 1 16,0 20-16,0-21 0,0 1 16,-1-1-16,1 22 0,0-22 0,0-21 15,21 21-15,0 22 0,-21-43 16,21 0-16,0 0 0,-21-21 15,21 22-15,21-22 32,0 0-32,21-22 0,-21 1 0,1 0 15,20 0-15</inkml:trace>
  <inkml:trace contextRef="#ctx0" brushRef="#br0" timeOffset="38375.37">15684 3323 0,'0'0'0,"-21"0"31,0 21-31,0 1 0,-21-1 0,20 0 16,-20 0-16,21 0 0,-21 22 0,-1-22 15,22 0-15,-21 0 0,-1 0 16,22 0-16,-21 1 0,21-22 0,0 21 16,-1-21-16,22 21 15,22-42 1,-1 21-1,0-21-15,21-1 0,-21 1 16,22 0-16,-22 0 0,21 0 16,1 0-16,-22-22 0,0 22 15,21 0-15,-21 0 0,1 0 0,-1-1 16,-21 1-16,21 21 0,-21 21 16,21 1-1,-21-1-15,0 0 0,0 0 0,0 0 16,0 22-16,0-22 0,0 0 15,21 0-15,-21 0 0,21 0 0,1 1 16,-22-1-16,21-21 0,-21 21 16,21 0-16,0-21 0,0 0 0,0 0 15,1 0-15,-1 0 0,0 0 0,0 0 16,21 0-16,-20 0 16,-1-21-16,0 21 0,0-21 0,0 0 15,22-1-15</inkml:trace>
  <inkml:trace contextRef="#ctx0" brushRef="#br0" timeOffset="38611.62">16192 3175 0,'0'0'0,"0"-42"0,0-64 31,0 127-15,0 0 0,-21 0-16,21 22 0,-21-1 15,0 0-15,21 1 0,-21-1 16,21 0-16,-21 1 0,-1-1 0,1-21 15,21 22-15,-21-1 0,0-21 16,21 0-16,-21 22 0,21-22 0,0 0 16,0 0-16,21-21 31,21-21-15</inkml:trace>
  <inkml:trace contextRef="#ctx0" brushRef="#br0" timeOffset="38931.69">16489 3323 0,'-43'43'16,"22"-22"-16,0 0 16,21 0-1,0 0 1,21-21-16,0 0 0,1 0 15,-1 0-15,0 0 0,0 0 0,0-21 16,0 21-16,-21-21 16,22 0-16,-22 0 0,0-1 15,0 1-15,0 0 16,-22 21-16,1-21 16,0 21-16,0 0 0,0 0 0,0 0 15,-1 0-15,1 0 0,0 0 16,21 21-16,0 0 0,-21-21 0,21 21 15,0 1-15,0-1 16,21-21-16,-21 21 0</inkml:trace>
  <inkml:trace contextRef="#ctx0" brushRef="#br0" timeOffset="39219.15">16997 3090 0,'0'0'0,"0"-21"0,0 0 16,-21 42 15,21 0-31,0 22 16,0-22-16,-22 21 0,22 1 16,-21-1-16,0 0 0,21 1 0,0-1 15,-21 0-15,21 1 0,-21-22 16,0 21-16,21-21 0,-22 0 0,22 1 15,0-1-15,0 0 0,0 0 16,22-42 15,-1 21-31,-21-21 16,21 0-16</inkml:trace>
  <inkml:trace contextRef="#ctx0" brushRef="#br0" timeOffset="39627.47">16891 3493 0,'0'0'0,"21"-43"0,-21 1 0,0 0 0,0-1 16,21 1-16,-21 0 0,21-1 15,-21 22-15,22-21 0,-22 21 0,21-1 16,0 1-16,-21 0 0,21 0 16,0 21-16,0 0 0,1 0 15,-1 0-15,42 0 0,-42 0 0,22 21 16,-22 0-16,0 0 16,0 1-16,0 20 0,-21 0 15,0-21-15,0 1 0,-21-1 0,0 0 16,0 0-16,-21 0 0,-1 0 15,1-21-15,0 22 0,-1-22 0,22 0 16,-21 0-16,21 0 0,-22 0 16,22 0-16,0 0 0,0 0 15,21-22 1,0 44 0,21-22-16,-21 21 15,21 0-15,0 0 0,-21 0 16,21 0-16,1 1 0,-22-1 0,21 0 15,0 0-15,-21 0 0,0 0 16,21 1-16,0-1 0,-21 0 16,21-21-16,1 0 0,-22 21 15,21-21-15,0 0 0,0 0 16,0 0-16,0 0 0,1 0 16,-1-21-16,0 21 0,0-21 15,0 0-15</inkml:trace>
  <inkml:trace contextRef="#ctx0" brushRef="#br0" timeOffset="39927.68">17632 3408 0,'-21'0'16,"-1"21"-16,1-21 0,21 21 16,0 0-16,-21-21 15,21 22-15,21-22 16,0 0-1,1 0-15,-1 0 0,0 0 16,0 0-16,-21-22 16,21 1-16,-21 0 15,0 0-15,0 0 0,-21 0 16,0 21 0,0 0-16,0 0 0,-1 0 15,1 0-15,0 0 0,0 0 16,21 21-1,21-21 1,0 0-16</inkml:trace>
  <inkml:trace contextRef="#ctx0" brushRef="#br0" timeOffset="40168.18">17907 3048 0,'0'0'0,"-21"0"0,21-21 16,0 0 0,21 0-1,0 21-15,21 0 0,-20 0 16,20 0-16,0 0 0,1 0 0,-1 0 16,0 0-16,1 0 0,-1 0 15,0 0-15,1 0 0,-22 0 16,0 0-16,0 0 0,-21 21 15</inkml:trace>
  <inkml:trace contextRef="#ctx0" brushRef="#br0" timeOffset="40419.17">18161 3027 0,'0'21'15,"0"0"-15,-21 0 16,21 1-16,0-1 0,0 0 0,-21 21 16,21-21-16,0 22 0,0-22 15,0 21-15,-22 1 0,22-1 0,0-21 16,-21 21-16,21-20 0,0-1 16,0 0-16,0 0 0,0 0 15,0 0-15,0 1 0,21-22 31,-21-22-31,22 22 16</inkml:trace>
  <inkml:trace contextRef="#ctx0" brushRef="#br0" timeOffset="40895.64">19664 2477 0,'0'0'15,"0"-22"-15,0 1 0,0 0 16,42 21-16,-21 0 15,22 0-15,-1-21 0,0 21 0,22 0 16,-22-21-16,22 21 0,-1 0 16,1 0-16,20 0 0,-20 0 15,20 0-15,-20 0 0,21 0 0,-22 0 16,1 0-16,-1 0 0,-21 0 0,-20 0 16,-1 0-16,-21 21 15,-21-21-15,-1 0 16,-20 0-16,0 0 0</inkml:trace>
  <inkml:trace contextRef="#ctx0" brushRef="#br0" timeOffset="41247.69">20278 2540 0,'0'0'0,"0"21"0,-22 22 0,22-1 15,0 0-15,0 1 16,0-1-16,0 0 0,-21 1 0,21-1 15,0 0-15,0 1 0,0-1 16,0 0-16,0 1 0,0-1 0,0 21 16,0-20-16,0-1 0,21 0 0,-21-20 15,0 20-15,0 0 0,0-21 16,0 1-16,0-1 0,-21 0 0,0 0 16,-21 0-16,21-21 0,-22 0 15,22 21-15,-21-21 0,-1 0 0,22 0 16,-21 0-16,0 0 0,20 0 15,-20-21-15,21 0 0,0 21 16,0-21-16,-1 0 0,1 0 0,21-1 16,0 1-16,0 0 0,0 0 15,0 0-15,0 0 0,21-1 0,1 1 16,20 21-16,-21-21 0,21 21 16,-20-21-16,20 21 0,0 0 0,1 0 15</inkml:trace>
  <inkml:trace contextRef="#ctx0" brushRef="#br0" timeOffset="41732.67">20934 3090 0,'0'0'0,"0"-21"16,0 0-16,0 0 0,-21 21 15,-1 0-15,1 0 16,0 0-16,0 0 0,0 0 0,-22 0 15,22 21-15,-21-21 0,21 21 16,-22 0-16,22 22 0,-21-22 0,21 21 16,-22-21-16,22 22 0,0-22 15,0 21-15,21-21 0,0 1 0,0-1 16,0 0-16,0 0 0,0 0 16,0 0-16,21-21 0,21 22 15,-20-22-15,-1 0 0,0 0 16,21 0-16,-21 0 0,1 0 15,41-43-15,-42 22 0,0 0 16,-21 0-16,22 0 0,-1-22 16,0 22-16,0-21 0,-21-1 0,21 22 15,0-21-15,-21 21 0,0 0 16,22-1-16,-22 1 0,21 21 0,-21 21 31,0 1-31,0-1 0,0 0 16,0 0-16,21 21 0,-21 1 0,21-22 15,0 21-15,-21-21 0,21 1 16,1 20-16,-1-21 0,0 0 16,0 0-16,0 1 15,0-22-15,1 21 0,-1-21 16,0 0-16,0 0 16</inkml:trace>
  <inkml:trace contextRef="#ctx0" brushRef="#br0" timeOffset="41980.55">21315 3048 0,'0'0'0,"0"-21"0,0 0 0,0 0 0,21 21 15,0 21 17,-21 0-32,0 0 0,0 0 0,21 0 15,-21 1-15,21 20 0,-21-21 0,0 21 16,0-20-16,22 20 0,-22-21 15,21 0-15,-21 0 0,21 1 0,-21-1 16,0 0-16,0 0 0,21-21 31,0-21-15,0 21-16,-21-21 16</inkml:trace>
  <inkml:trace contextRef="#ctx0" brushRef="#br0" timeOffset="42191.69">21865 2985 0,'-21'0'15,"0"0"-15,0 0 0,-1 21 16,-20 0-16,21 0 0,0 0 0,-22 0 16,22 1-16,0-1 0,-21 0 15,21 0-15,-1 21 0,1-20 0,0-1 16,0 0-16,21 0 0,0 0 15,0 0-15,0 1 0,21-22 32,21 0-32,-20 21 0</inkml:trace>
  <inkml:trace contextRef="#ctx0" brushRef="#br0" timeOffset="42670.7">22310 3027 0,'0'0'0,"0"-21"0,0 0 0,-22 21 16,1 0-16,0 0 15,0 0-15,-21 21 0,20 0 16,1 0-16,-21 0 0,21 0 16,-22 22-16,22-22 0,0 21 0,-21-21 15,21 22-15,-1-22 0,1 0 16,21 0-16,0 22 0,0-22 0,0 0 15,0 0-15,0 0 16,21-21-16,1 0 0,-1 0 16,21 0-16,-21 0 0,0 0 15,1-21-15,-1 21 0,21-21 0,-21 0 16,0 0-16,1-1 0,-1-20 16,21 21-16,-21-21 0,0 20 15,1 1-15,-1-21 0,0 21 0,-21 0 16,0 42 15,0 0-31,0 0 0,-21 0 16,21 0-16,-21 22 0,-1-22 0,22 0 15,0 21-15,0-20 0,0-1 16,0 0-16,0 0 0,0 0 0,0 0 16,0 1-16,22-1 15,-1-21-15,0 0 0,0 0 16,0 0-16,0 0 0,1 0 0,20 0 15,-21 0-15,0 0 16,0 0-16</inkml:trace>
  <inkml:trace contextRef="#ctx0" brushRef="#br0" timeOffset="42825.73">22627 3471 0,'-42'0'16,"42"-21"15,-21 21 0,-1 0-15,1 0-16</inkml:trace>
  <inkml:trace contextRef="#ctx0" brushRef="#br0" timeOffset="44418.85">2265 1630 0,'21'0'63,"0"0"-48,21 0-15,-20 0 0,-1 0 16,21 0-16,0 0 0,1 0 15,20 0-15,-20 0 0,20 0 0,-21 0 16,22 0-16,-1 0 0,1 0 16,-1 0-16,1 0 0,-1 0 0,1 0 15,-1 0-15,22 0 0,-21 0 16,20 0-16,1 0 0,21 0 16,-22 0-16,22 0 0,-21 0 0,0 0 15,20 0-15,1 0 0,0 0 16,0 0-16,21 0 0,0 0 15,0 0-15,0 0 0,0 0 0,0 0 16,0 21-16,21-21 0,-21 0 16,0 0-16,21 21 0,-21-21 0,0 0 15,21 0-15,-21 0 0,22 21 16,-1-21-16,0 0 0,-21 0 0,21 0 16,0 0-16,22 0 0,-22 0 15,21 0-15,0 0 0,-20 0 0,20 0 16,0 0-16,1 0 0,-1 0 15,0 0-15,1 0 0,-1 0 16,0 0-16,22 0 0,-22 0 16,0 0-16,1 0 0,-1 0 0,0 0 15,22 0-15,-22 0 0,1 0 16,-1 0-16,0 0 0,1 0 0,-1 0 16,-21 0-16,21 0 0,-20 0 15,-1 0-15,-21 0 0,21 0 0,-21 0 16,0 0-16,0 0 0,0 0 15,-21 0-15,0 0 0,-1 0 0,-20 0 16,0 0-16,-1 0 0,-20 0 16,-1 0-16,1 0 0,-1 0 0,-20 0 15,20 0-15,-20 0 0,-1 0 16,-21 0-16,21 0 0,-20 0 16,-1 22-16,0-22 0,0 0 0,0 0 15,0 0 1,-21-22-1</inkml:trace>
  <inkml:trace contextRef="#ctx0" brushRef="#br0" timeOffset="44539.68">14287 1672 0,'-21'-21'16,"0"21"46</inkml:trace>
  <inkml:trace contextRef="#ctx0" brushRef="#br0" timeOffset="45755.76">4043 3006 0,'0'0'0,"-43"0"15,43-21 17,22 21 30,-1 0-62,0 0 0,0 0 16,21 0-16,-20 0 0,-1 0 15,21 0-15,0 0 0,1 0 0,-1 0 16,0 0-16,22 0 0,-1 0 16,1 0-16,-1 0 0,1 0 15,21 0-15,-22 0 0,22 0 0,-22 0 16,107 0-16,-86 0 16,1 0-16,0 0 0,-1 0 0,22 0 15,0 0-15,0 0 0,0 0 16,-1 0-16,1 0 0,21 21 0,-21-21 15,21 0-15,0 0 0,0 0 16,0 0-16,0 0 0,0 0 16,21 0-16,-21 0 0,21 0 0,1 0 0,-1 0 15,0 0-15,21-21 0,-21 21 16,22-22-16,-1 22 0,191 0 16,-191-21-16,22 21 0,-22 0 15,22 0-15,-1 0 0,339-21 16,-359 21-16,20 0 15,-21 0-15,1 0 0,-1 0 16,-21 0-16,22 0 0,-1 0 0,0 0 16,1 0-16,-1 0 0,-21 0 15,21 0-15,-20 0 0,20 0 0,0 0 16,-21 0-16,1 0 0,-1 0 0,-21 0 16,21 0-16,-21 0 0,0 0 15,0 0-15,0 0 0,-21 0 0,-22 0 16,1 0-16,0 0 0,-22 0 15,1 0-15,-1 0 0,-20 0 16,20 0-16,-21 0 0,1 0 0,-22 0 16,21 0-16,-21 0 0,1 0 15,20 0-15,-21 0 0,0 0 16,-21-21 0</inkml:trace>
  <inkml:trace contextRef="#ctx0" brushRef="#br0" timeOffset="45864.13">15198 2879 0,'-22'0'32,"1"0"-1,0 0-31</inkml:trace>
  <inkml:trace contextRef="#ctx0" brushRef="#br0" timeOffset="47723.63">762 4360 0,'0'0'0,"-21"0"0,-22 0 32,65 0 14,-1 0-46,0 0 16,0 0-16,0 0 0,22 0 0,-22 0 16,21 0-16,-21 0 0,22 0 15,-1 0-15,21 0 0,-20 0 0,20 0 16,1 0-16,-1 0 0,1 0 16,-1 0-16,22 0 0,-22 0 0,22 0 15,-21 0-15,-1 0 0,22 0 16,-22 0-16,22 0 0,0 0 0,-1 0 15,22 0-15,0 0 0,0 0 16,0 0-16,-1-21 0,1 21 0,0 0 16,0 0-16,0 0 15,148 0-15,-148 0 0,21 0 0,0 0 16,-22 0-16,22 0 16,0 0-16,0 0 0,0 0 0,0 0 15,0 0-15,0 0 0,0 0 0,0 0 16,0 0-16,0 0 0,0 0 15,22 0-15,-22 0 0,0 0 0,21 0 16,-21 0-16,0 0 0,21 0 16,-21 0-16,21 0 0,0 0 0,0 0 15,-21-21-15,22 21 0,-1 0 0,0 0 16,0 0-16,-21 0 0,21 0 16,0 0-16,1 0 0,-22 0 0,21 0 15,0 0-15,-21 0 0,21 0 16,-21 0-16,21 0 0,-21 0 15,21 0-15,1 0 0,-1 0 0,0 0 16,0 0-16,-21 0 0,21 0 16,-21 0-16,21 0 0,1-21 0,-22 21 15,21 0-15,0 0 0,-21 0 16,0 0-16,21 0 0,-21-21 0,21 21 16,0 0-16,-21 0 0,22 0 15,-22 0-15,0 0 0,21 0 0,0-21 16,0 21-16,0 0 0,0 0 15,-21 0-15,22 0 0,-1 0 16,21-22-16,-21 22 0,22 0 0,-22 0 16,21 0-16,-21 0 0,0 0 15,22 0-15,-1 0 0,-21 0 0,0 0 16,1 0-16,-1 0 0,0-21 16,-21 21-16,42 0 0,-21 0 0,128 0 15,-128 0-15,0 0 16,0-21-16,0 21 0,22 0 0,-22 0 15,0-21-15,-21 21 0,21 0 16,0-21-16,0 21 0,1 0 0,-22-21 16,21-1-16,-21 22 15,0 0-15,-21 0 0,21 0 0,0-21 0,0 21 16,-22 0-16,22 0 16,-21 0-16,0 0 0,0 0 0,-21 0 15,20 0-15,1 0 0,0 0 16,0 0-16,0 0 0,0 0 0,-1 0 15,-20 0-15,0 0 0,-1 0 16,-20 0-16,-1 0 0,1 0 0,-22 0 16,22 0-16,-22-21 0,22 21 15,-22 0-15,21-21 0,-20 21 0,20 0 16,-20 0-16,20 0 0,-21 0 16,22 0-16,-22 0 0,22 0 15,-22 0-15,0 0 0,1 0 0,-22 0 16,21 0-16,-21 0 15,1 0-15,-1 0 0,0 0 16,-21-21 0,-21 21 15,21-21-31,-21 21 16,42 0 15,0 0-16,0 0 17,-42 0-1,0 0-31</inkml:trace>
  <inkml:trace contextRef="#ctx0" brushRef="#br0" timeOffset="58815.12">9864 4741 0,'21'-21'0,"-21"0"15,0 42 79,0 0-94,0 1 0,0-1 0,-21 0 16,21 21-16,0-21 0,0 22 15,0-1-15,-22-21 0,22 22 0,-21-1 16,21 0-16,0 1 0,0-22 16,0 21-16,-21 0 0,21 1 0,0-1 15,0 0-15,-21 1 0,21-1 0,0 0 16,0 22-16,0-22 0,-21 22 15,21-22-15,-21 0 0,21 22 0,0-22 16,-22 1-16,22-1 0,-21 0 16,21 1-16,-21-22 0,21 21 15,0 0-15,0-20 0,-21 20 0,21-21 16,-21 0-16,21 22 0,-21-22 16,21 0-16,0 21 0,-22-21 0,22 1 15,-21-1-15,21-42 31,0-1-15,0-20-16,0 21 0,0 0 16,0-22-16</inkml:trace>
  <inkml:trace contextRef="#ctx0" brushRef="#br0" timeOffset="59756.67">9927 4699 0,'0'0'0,"-21"0"0,42 0 94,0 0-94,0 0 16,22 0-16,-22 0 0,21 0 15,-21 0-15,22 0 0,-1 0 0,0 0 16,1 0-16,-1 0 0,22 0 15,-22 0-15,0 0 0,1 0 0,20 0 16,1 0-16,-22 0 0,21 0 16,1 0-16,-1 0 0,22 0 0,-21 0 15,20 0-15,-20 0 0,20 0 16,-20 0-16,21 0 0,-22 0 16,22 0-16,21 0 0,-22 0 0,22 0 15,0 0-15,0 0 0,-22 0 16,22 0-16,-21 0 0,21 0 0,-22 0 15,1 0-15,0 0 0,-1 0 16,22 0-16,-21 0 0,0 0 0,20 0 16,-20 0-16,0 0 0,-1 0 15,1 0-15,0 0 0,-22 0 0,22 0 16,-22 0-16,22 0 0,0 0 0,-1 0 16,-20 0-16,21 0 0,-1 0 15,-20 0-15,20 0 0,-20 0 16,21 0-16,-22 0 0,1 0 15,-1 0-15,1 0 0,-1 0 0,22 0 16,-22 0-16,22 0 0,0 0 16,-22 0-16,22 0 0,-1 0 0,-20 0 15,21 0-15,-22 0 0,1 0 16,-1 0-16,1 0 0,-1 0 0,1 0 16,-22 0-16,21 0 0,1 0 0,-22 0 15,22 0-15,-1 0 0,-20 0 16,-1 0-16,21 0 0,-20 0 0,-1 0 15,0 0-15,-20 0 0,-1 0 16,0 0-16,21 0 16,-42-21 46</inkml:trace>
  <inkml:trace contextRef="#ctx0" brushRef="#br0" timeOffset="60179.43">16616 4678 0,'-21'0'47,"21"21"-47,0 0 16,-22 0-1,22 1-15,-21-22 0,0 42 0,0-21 16,21 0-16,-21 22 0,0-22 16,-1 21-16,1 0 0,21 22 0,-21-22 15,0 1-15,0-1 0,21 21 16,-21-20-16,21 20 0,-22 1 15,22-22-15,-21 22 0,21-1 16,0 1-16,0-22 0,0 21 0,0-20 16,0 20-16,0-20 0,0-1 0,0-21 15,0 21-15,0 1 0,0-22 16,0 21-16,0-21 0,0 1 16,0-1-16,21-21 31,1 0-31,-1 0 15,0 0-15,0 0 0,0-21 16,-21-1-16,21 1 0</inkml:trace>
  <inkml:trace contextRef="#ctx0" brushRef="#br0" timeOffset="61823.7">9504 6392 0,'0'0'0,"21"0"63,0 0-63,0 0 15,22 0-15,-22 0 16,0 0-16,21 0 0,1 0 0,-22 0 16,21 0-16,0 0 0,1 0 15,20 0-15,-20 0 0,-1 0 0,21 0 16,-20 0-16,20-21 0,-20 21 15,20 0-15,1 0 0,-22 0 0,21 0 16,22 0-16,-21 0 0,20 0 16,1 0-16,21 0 0,-22 0 0,22 0 15,0 0-15,-21 0 0,21 0 0,-22 0 16,22 0-16,0 0 0,-21 0 16,20 0-16,1 0 0,0 0 0,0 0 15,0 0-15,-22 0 16,22 0-16,-21 0 0,21 0 0,-22 0 15,22 0-15,-21 0 0,21 0 16,-22 0-16,22 0 0,-21 0 0,0 0 16,-1 0-16,1 0 0,-22 0 15,22 0-15,-21 0 0,-1 0 0,22 0 16,-22 0-16,1 0 0,-1 0 16,22-21-16,-22 21 0,1 0 0,-1 0 15,-20 0-15,20 0 0,1 0 0,-22 0 16,0 0-16,1 0 0,-1 0 15,0 0-15,22-21 16,-22 21-16,1 0 0,-22 0 16,21 0-16,-21 0 0,64 0 15,-64 0-15,21 0 0,-20 0 16,20 0-16,-21 0 0,21 0 0,-20 0 16,20 0-16,-21 0 0,0 0 0,0 0 15,1 0-15,-1 0 0,0 0 16,0 0-1,0 0 1,0 0-16,1 0 16,-1 0-1,0 0-15,0 0 0,0 0 16,0 0-16,1 0 16,-1 0-16,0 0 15,0 0-15,0 0 0,0 0 16,1 0-16,-1 0 15,0 0-15,0 0 0,0 0 16,0 0-16,1 0 16,-1 0-16,0 0 15,0 0 1,0 0-16,-21 21 16,21-21-16,1 0 0,-1 21 15,0-21-15,0 0 16,0 21-16,0-21 15,1 0 1,-1 0 0,-21-21 15,0 0-31,21 21 16,-21-21-1,21 21-15,-21-21 16,21 21 31,-21-21-16,0-1-15,0 1-1,0 0-15,0 0 31,-21 21-15,0 0-16,0 0 16,0 0-16,-1 0 0</inkml:trace>
  <inkml:trace contextRef="#ctx0" brushRef="#br0" timeOffset="63059.81">825 8509 0,'0'0'0,"-21"-63"31,21 41-31,0 1 16,0 0-16,0 0 15,0 0 1,0 42 31,0 0-31,0 21-16,0-20 0,0 20 15,0 0-15,0 1 0,-21 20 0,21-21 16,0 22-16,0-1 0,-21 22 15,21-21-15,0-1 0,0 1 0,-21 20 16,21-20-16,-21-1 0,-1 1 16,22 20-16,0-20 0,0-1 0,-21 1 15,21-1-15,0-20 0,0 20 16,0-20-16,0-1 0,0-21 16,0 21-16,0-20 0,0-1 15,0 0-15,21-21 0,-21 21 16,0-42 15,0 0-31,0 0 0,0-1 0,0 1 16</inkml:trace>
  <inkml:trace contextRef="#ctx0" brushRef="#br0" timeOffset="64483.74">762 8382 0,'0'0'16,"21"0"31,0 0-47,0 0 0,1 0 0,20 0 16,0 0-16,1-21 0,-1 21 15,21 0-15,1-21 0,21 0 0,20 21 16,1-22-16,0 22 0,0-21 15,0 21-15,21-21 0,0 21 0,21 0 16,0-21-16,0 0 0,-21 21 16,21 0-16,1 0 0,-1-21 0,0 21 15,0 0-15,0 0 16,-21-22-16,0 22 0,0 0 0,0-21 0,0 21 16,0-21-16,-21 21 0,0 0 15,21 0-15,-21-21 0,-22 21 16,22 0-16,-21 0 0,0 0 15,-22 0-15,1-21 0,-1 21 0,64 0 16,-85 0-16,22 0 16,-22 0-16,22-21 0,-22 21 0,0 0 15,1 0-15,-1 0 0,22 0 16,-22 0-16,0 0 0,1 0 0,-22-22 16,21 22-16,0 0 0,1 0 0,-22 0 15,0 0-15,21 0 0,-20 0 16,-1 0-16,0 0 0,0 0 0,0 0 15,0 0-15,1 0 16,-1 0-16,-21 22 16,21-22-16,-21 21 15,0 0-15,0 0 16,21 0-16,-21 0 0,0 1 16,0-1-16,0 0 0,0 0 15,0 0-15,0 0 0,0 1 0,0-1 16,0 21-16,0-21 0,0 0 15,0 22-15,0-22 0,0 21 0,0 1 16,-21-22-16,21 21 0,0 0 16,0 22-16,0-22 0,0 1 0,0 20 15,0-21-15,0 22 0,0-22 16,0 1-16,0-1 0,0 0 16,0 1-16,0-1 0,0 0 0,0 1 15,0-1-15,0-21 0,0 21 0,21 1 16,-21-1-16,0 0 0,0 1 15,0-22-15,0 21 0,0 1 0,0-22 16,0 21-16,0-21 0,0 0 0,0 1 16,0-1-16,0 0 0,0 0 15,0 0-15,0 0 0,-21-21 16,21 22-16,-21-22 0,0 0 16,-1 0-16,-20 0 0,21 0 15,-21 0-15,20 21 0,-20-21 16,0 0-16,-1 0 0,22 0 0,-42 0 15,20 0-15,1 0 0,-64 0 16,64 0-16,-22 21 0,22-21 16,-21 0-16,-1 0 0,1 0 15,-1 0-15,1 0 0,-1 0 0,-21 0 16,1 0-16,-1 0 0,0 0 0,1 21 16,20-21-16,-20 0 0,-1 0 15,21 0-15,-20 0 0,20 0 0,-20 0 16,-1 0-16,0 0 0,1 0 0,-1 0 15,-21 0-15,0 0 0,0 0 16,22 0-16,-22 0 0,0 0 16,0-21-16,-63 21 15,63 0-15,43 0 0,-22 0 0,21 0 16,-20 0-16,20 0 0,1 0 16,20 0-16,-20 0 0,-1 0 0,1 0 15,21 0-15,-22 0 0,1 0 16,-1 0-16,1 0 0,-1 0 0,-21 0 15,22 0-15,-22 0 0,22 0 16,-22-21-16,22 21 0,20 0 16,-20 0-16,20 0 0,1 0 0,21 0 15,-21 0-15,20-21 0,1 21 0,0 0 16,0 0-16,0 0 16,0 0-16,-1 0 78,1 0-63,0 0 1,21-22-16,-21 22 16</inkml:trace>
  <inkml:trace contextRef="#ctx0" brushRef="#br0" timeOffset="65332.52">10202 7874 0,'0'0'0,"-21"-21"0,0 21 16,0 0-16,0 0 15,21 21-15,-22 0 16,22 0-16,0 22 0,0-1 0,-21 0 16,21 1-16,-21-1 0,21 22 15,-21-22-15,0 21 0,21 1 0,0-1 16,0-20-16,-21 20 0,-1 1 0,22 20 15,-21-20-15,21-1 0,0 22 16,0-21-16,-21 20 0,21-20 16,0-1-16,-21 1 0,21-1 15,0 1-15,0-1 0,0 1 0,0-22 16,0 0-16,0 22 0,0-43 0,0 21 16,0 1-16,0-22 0,0 0 15,0 0-15,0 0 0,0-42 31,21 0-15,-21 0-16,0-21 0,21 20 0,-21-20 16,0 0-16,0-1 0,0 1 15,0 0-15</inkml:trace>
  <inkml:trace contextRef="#ctx0" brushRef="#br0" timeOffset="66606.72">10202 7959 0,'0'-21'31,"21"21"-15,1 0-1,-1 0-15,21 0 0,-21-22 0,22 22 16,-22 0-16,21 0 0,0 0 16,1 0-16,-1 0 0,22 0 0,-1 0 15,22 0-15,-1-21 0,22 21 16,-21 0-16,42 0 0,-21 0 0,21 0 15,0 0-15,21 0 0,0 0 16,0 0-16,0 0 0,1 0 16,-1 0-16,21 0 0,0 0 0,1 0 15,-1 0-15,0 21 0,-20-21 16,20 0-16,0 0 0,1 22 0,-1-22 16,-21 0-16,21 0 0,-20 0 15,-1 0-15,0 0 0,0 0 0,0 0 16,0 0-16,-21 0 0,0 21 15,0-21-15,-21 0 0,0 0 0,0 0 16,0 0-16,0 0 0,63 0 16,-84 0-16,-1 0 15,-20 0-15,-1 0 0,1 0 0,-1 0 16,-20 0-16,20 0 0,-21 0 16,1 0-16,-22 0 0,21 0 15,1 0-15,20 0 0,-42 0 16,0 0-16,1 0 0,-1 0 15,0 0-15,-21 21 32,0 0-32,0 0 0,0 0 15,0 1-15,0-1 16,0 0-16,0 0 0,0 21 16,-21-20-16,21-1 0,-21 21 0,-1-21 15,1 22-15,0-1 0,21 0 16,-21-21-16,0 22 0,0-1 0,21 0 15,-22 1-15,22-1 0,-21 0 16,21 1-16,0 20 0,0-20 0,0 20 16,-21-21-16,21 22 0,0-22 15,0 1-15,0-1 0,-21 0 0,21 1 16,0-1-16,0 0 0,0-21 16,0 22-16,0-22 0,0 0 0,0 21 15,0-20-15,0-1 0,0 0 0,0 0 16,0 0-16,-21 0 0,21 1 15,0-1-15,-21 0 0,21 0 0,-22-21 16,22 21-16,-21 0 16,0-21-16,0 22 0,0-22 0,0 21 15,-1-21-15,1 0 0,-21 21 0,21 0 16,-22-21-16,1 0 0,-21 21 16,20-21-16,-20 0 0,-1 0 0,1 0 15,-1 21-15,1-21 0,-22 0 16,22 0-16,-22 0 0,0 0 0,1 22 15,-22-22-15,21 0 0,-21 0 0,22 0 16,-22 0-16,21 0 0,-21 0 16,22 0-16,-22 0 0,0 0 0,0 0 15,-21 0-15,0 0 0,0 0 16,0 0-16,0 0 0,-21 0 16,0 0-16,-22 0 0,22 0 0,-21 0 15,21 0-15,21 0 0,-21 0 16,21 0-16,-22 0 0,1 0 0,21 0 15,-21 0-15,0 0 0,21 0 16,-21 0-16,0 0 0,-1 0 0,1 0 16,21 0-16,0 0 0,0 0 0,21 0 15,1 0-15,20 0 0,0 0 16,-21 0-16,22 0 0,-1 0 16,0 0-16,1 0 0,-1 0 0,22 0 15,-1 0-15,22 0 0,-22 0 16,22 0-16,21 0 0,-22 0 0,22 0 15,0 0-15,-21 0 0,21 0 16,-1 0-16,1 0 0,0 0 0,-21 0 16,21 0-16,-1 0 15,22-22 1,22 1 0</inkml:trace>
  <inkml:trace contextRef="#ctx0" brushRef="#br0" timeOffset="67343.67">18224 7980 0,'0'-21'16,"0"42"-16,22-42 0,-22 0 0,0 42 31,0 0-31,0 21 15,0 1-15,0-1 0,0 0 16,0 22-16,0-1 0,0-20 0,0 20 16,0 1-16,0 20 0,-22-20 15,22 20-15,0 1 0,-21-21 16,21 20-16,0 1 0,0-22 0,0 1 16,0-1-16,0-20 0,0 20 0,0-20 15,0-22-15,0 21 0,0 0 16,0-20-16,0-1 0,0 0 0,0 0 15,0-42 17,0 0-32,0 0 0,0-22 15,0 22-15,0-21 0,21-1 16</inkml:trace>
  <inkml:trace contextRef="#ctx0" brushRef="#br0" timeOffset="68543.7">18436 7980 0,'0'0'0,"-21"0"15,21-21-15,21 21 31,0 0-15,22 0-16,-22 0 0,21 0 16,22 0-16,-1 0 0,-21-21 0,43 21 15,-21 0-15,20 0 0,22 0 16,0-22-16,0 22 0,21 0 0,0 0 16,0 0-16,21-21 0,-21 21 0,21 0 15,0 0-15,0 0 0,22-21 16,-22 21-16,0 0 0,0 0 0,0 0 15,1 0-15,-1 0 0,0-21 16,0 21-16,0 0 0,-21 0 0,0 0 16,0 0-16,21 0 15,-21 0-15,0 0 0,0 0 0,0 0 16,-21 0-16,0 0 0,0 21 0,-21-21 16,20 0-16,-20 0 0,0 0 15,-1 0-15,-20 0 0,21 0 0,-22 0 16,1 0-16,-22 0 0,21 0 15,-20 0-15,-1 0 0,0 0 0,1 0 16,-22 0-16,21 0 0,-21 0 16,1 0-16,-1 0 0,0 0 0,0 0 15,0 0-15,0 0 16,-21 21 15,0 0-15,0 1-16,0-1 0,-21 0 15,21 0-15,0 21 0,0-20 16,0 20-16,-21-21 0,21 21 0,0 1 16,0-1-16,0 0 0,-21 1 15,21 20-15,0-20 0,0-1 0,0 0 16,-21 22-16,21-1 0,-21 1 16,-1-1-16,22 1 0,-21-1 15,0-20-15,0 20 0,21 1 0,-21-22 16,0 0-16,-1 1 0,-20 41 15,21-41-15,0-22 0,21 0 16,-21 0-16,-1 21 0,1-20 16,21-1-16,-21 0 0,21 0 0,-21 0 15,21 0-15,-21-21 0,21 22 0,-21-1 16,-1-21-16,22 21 0,-21 0 16,0-21-16,-21 0 0,21 21 0,-1-21 15,-20 0-15,21 0 0,-21 21 16,-1-21-16,1 0 0,0 0 15,-1 0-15,-20 0 0,-1 0 0,1 0 0,-1 0 16,-20 0-16,-1 0 16,0 0-16,1 0 0,-22 0 0,21-21 15,-21 21-15,22 0 0,-22 0 16,0 0-16,0 0 0,-169-42 16,148 42-16,-21-21 0,-22 0 0,22 21 15,-21-22-15,0 1 0,-1 21 16,22-21-16,21 21 0,0-21 0,21 21 15,0 0-15,1 0 0,-22 0 0,21 0 16,0-21-16,0 21 0,0 0 16,-21 0-16,21-21 0,1 21 0,20 0 15,-21-22-15,21 22 0,-20 0 0,41 0 16,-21 0-16,22 0 16,-1 0-16,22 0 0,-21 0 0,20 0 15,22 0-15,-21 0 0,21 0 0,-22 0 16,22 0-16,0 0 0,0 0 15,-22 0-15,22 0 0,0 0 0,0 0 16,-21 0-16,20 0 0,1 0 16,0 0-16,0 0 0,0 0 15,0 0 17</inkml:trace>
  <inkml:trace contextRef="#ctx0" brushRef="#br0" timeOffset="69303.09">9779 11557 0,'0'0'0,"-21"0"0,0-21 0,-1 0 16,1 0-16,0 21 0,0-22 16,21 1-16,-21 21 0,0 0 15,-1 21 1,22 1-16,0-1 16,-21 21-16,21 0 0,0 1 0,0-1 15,0 0-15,0 22 0,0-1 0,0 22 16,0 0-16,0-1 0,0-20 15,0 21-15,0-1 0,0 1 0,0 0 16,0-1-16,0 22 0,0-21 16,0-1-16,0 1 0,0 0 15,-21-22-15,0 1 0,21-1 0,-21 1 16,21-1-16,-21-20 0,21-1 0,0 0 16,0 1-16,0-22 0,-22 0 15,22 0-15,0-42 16,0 0-16,0 0 15,0-1-15,0-20 0,0-21 0,0 20 16,0-20-16,0-1 0</inkml:trace>
  <inkml:trace contextRef="#ctx0" brushRef="#br0" timeOffset="70655.47">9673 11726 0,'0'0'0,"-21"-21"0,-43 0 15,64 0 1,-21 21 0,42 0-1,22 0-15,-22 0 16,21 0-16,22 0 0,-1 0 15,22 0-15,0 0 0,-1 0 0,22 0 16,-21 0-16,21 0 0,21 0 16,0 0-16,0 0 0,21 0 0,0 0 15,0 0-15,0 0 0,22 0 16,-1 0-16,0 0 0,22 0 0,-22 0 16,22 0-16,-1 0 0,22 0 0,-22 0 15,1 0-15,-1 0 0,1 0 16,-22 0-16,22 0 0,-22 0 0,0 0 15,1 0-15,-22 0 0,21 0 16,-21 0-16,-21 0 0,21 0 0,-21 0 16,0 0-16,0 0 0,-21 0 15,0 0-15,-21 0 0,-1 0 16,1-21-16,0 21 0,-1 0 0,1 0 16,0-21-16,-22 21 0,1 0 0,-1 0 15,1 0-15,-1-22 0,-20 22 16,-1 0-16,0 0 0,1 0 0,-1 0 15,-21-21-15,0 21 0,0 0 16,1 0-16,-1 0 0,-21 21 31,0 1-15,0-1-16,0 0 16,0 0-16,0 0 0,0 0 15,0 1-15,-21-1 0,21 21 0,0-21 16,0 0-16,-22 22 0,1-1 0,0-21 15,21 22-15,-21-1 0,0 0 16,0 1-16,-1-1 0,1 0 0,21 1 16,-21-1-16,0-21 0,0 21 15,0 1-15,21-1 0,0-21 0,-22 22 16,22-1-16,0-21 0,-21 21 16,21-20-16,0 20 0,0-21 0,0 0 15,0 22-15,0-22 0,-21 0 16,21 21-16,0-21 0,-21 1 15,21-1-15,0 0 0,0 0 0,0 0 16,-21 0-16,21 1 0,0-1 16,-21 0-16,21 0 0,0 0 15,-22 0 1,1-21-16,0 22 16,0-22-16,0 0 0,0 0 0,-22 0 15,22 21-15,-21-21 0,-1 0 0,22 0 16,-21 21-16,0-21 0,-1 0 15,1 21-15,0-21 0,-1 21 16,1-21-16,-22 0 0,22 21 0,-21-21 16,-1 22-16,1-22 0,-1 0 15,-21 0-15,1 0 0,-1 0 0,0 0 16,1 0-16,-1 0 0,-63 0 16,63 0-16,22 21 0,-22-21 15,-21 0-15,22 0 0,-22 0 0,21 0 16,-21 0-16,0 0 0,-21 0 0,22 0 15,-22 0-15,0 0 0,-22 0 16,22 0-16,0-21 0,-21-1 0,21 22 16,21 0-16,-21 0 0,22-21 0,-22 21 15,21 0-15,0 0 16,-21 0-16,21 0 0,0 0 0,0-21 16,1 21-16,-1 0 0,-21 0 0,21-21 15,-21 0-15,21 21 0,-21 0 16,21-21-16,22 21 0,-22 0 0,21 0 15,0 0-15,1-22 0,20 22 16,-20 0-16,20 0 0,1 0 0,-22 0 16,21 0-16,1 0 0,-1 0 0,1 0 15,-1 0-15,1 0 0,21 0 16,-22 0-16,22 0 0,-1 0 0,1 0 16,21 0-16,-21 0 0,-1 0 15,1 0-15,21 0 0,-22 0 0,22 0 16,-21 0-16,21 0 0,-22 0 15,22 0-15,0 0 0,0 0 16,-21 22-16,20-22 0,1 0 16,0 0-16,0 0 0</inkml:trace>
  <inkml:trace contextRef="#ctx0" brushRef="#br0" timeOffset="71380.86">3810 14944 0,'0'0'0,"-21"-21"0,21-1 0,-21 22 0,21-21 16,0 0-16,0 0 0,0 0 15,-22 21 1,22 21 0,0 0-16,0 21 0,0-20 15,0 20-15,0 21 0,0 1 0,0-1 16,0 22-16,0 0 0,0-1 16,0 1-16,0 0 0,0 21 0,0-22 15,0 22-15,0 85 16,0-107-16,0-20 0,0 20 0,0-20 15,0-1-15,0 1 0,0-1 16,0-20-16,0-1 0,0 0 0,0 1 16,0-22-16,0 21 0,0-21 15,0 1-15,0-44 32,0 1-32,0 0 0,0 0 0,0-21 15,-21-43-15</inkml:trace>
  <inkml:trace contextRef="#ctx0" brushRef="#br0" timeOffset="72544.31">3768 15261 0,'0'0'0,"0"-21"0,0 0 0,0 0 15,-22 21-15,22-21 16,-21 21-16,42 0 31,1 0-15,20 0-16,-21 0 0,21 0 0,1 0 15,20 0-15,-20 0 0,20 21 16,22-21-16,-1 0 0,1 0 0,21 0 16,0 0-16,0 0 0,21 0 15,0 0-15,0 0 0,21 0 0,0 0 16,21 0-16,-21 0 0,22 0 15,-1 0-15,0-21 0,22 21 0,-22 0 16,1-22-16,20 1 0,-21 21 16,-20 0-16,20 0 0,0-21 15,1 21-15,-1 0 0,0 0 0,-21 0 16,22 0-16,-22-21 0,21 21 16,-21 0-16,1 0 0,105 0 15,-149 0-15,-20 0 0,21-21 16,-21 21-16,-1 0 0,1 0 0,-22 0 15,1 0-15,-1 0 0,-20 0 0,20-21 16,-20 21-16,-1 0 0,-21 0 16,21 0-16,-20 0 0,-1 0 0,0 0 15,0 0-15,0 0 16,-21 21 0,0 0-16,0 0 0,0 0 15,0 0-15,0 1 16,0 20-16,0-21 0,0 0 0,0 0 15,-21 22-15,21-22 0,-21 21 0,0 1 16,21-22-16,0 21 0,-21 0 16,-1 1-16,22-1 0,-21 0 0,21 1 15,0-1-15,0 0 16,0 22-16,-21-22 0,21 1 0,0 20 16,0-21-16,0 22 0,0-22 0,0 1 15,0-1-15,0 0 0,0 1 16,0-22-16,0 21 0,0-21 0,0 0 15,21 1-15,-21-1 0,0 0 0,0 0 16,0 0-16,0 0 16,0 1-1,0-1 1,-21-21 0,0 0-16,0 0 0,0 21 15,-22-21-15,22 0 0,-21 0 16,-1 21-16,1-21 0,0 0 0,-22 21 15,1-21-15,-1 0 0,1 0 16,-1 21-16,-20-21 0,-1 0 16,0 0-16,1 0 0,-22 0 15,0 0-15,0 0 0,0 0 0,0 0 16,1 0-16,-22 0 0,0 0 0,0 0 16,0 0-16,-22 0 0,22 0 0,0 0 15,-21 0-15,21 0 0,0 0 16,0-21-16,0 21 0,0 0 0,21 0 15,-21-21-15,22 21 0,-1 0 16,-21 0-16,21 0 0,-21-21 0,0 21 16,21 0-16,-21 0 0,21 0 15,0 0-15,1 0 0,20 0 0,0 0 16,1 0-16,-1 0 0,21 0 16,-20 0-16,20 0 0,1 0 15,20 0-15,-20 0 0,21 0 0,-1 0 16,-20 21-16,20-21 0,22 0 0,-21 0 15,0 0-15,20 0 0,1 0 16,0 0-16,0 0 0,0 0 16,0 0-1,21-21 1,-22 21 0,1 0-1,0 0 1,0 0-16,21-21 31</inkml:trace>
  <inkml:trace contextRef="#ctx0" brushRef="#br0" timeOffset="73255.38">14668 14923 0,'0'0'0,"0"-22"0,0 44 32,0-1-32,0 0 0,0 21 15,0 1-15,0 20 0,0 1 0,0-1 16,0 1-16,0-1 0,0 1 16,0-1-16,0 1 0,0-1 0,0 1 15,0-1-15,0 1 0,-21-22 16,21 21-16,-21-20 0,21 20 0,0-20 15,-21 41-15,21-63 16,-21 22-16,21-22 0,0 0 16,0 0-16,0 0 0,0 1 15,0-1-15,0-42 32,0-1-32,0 1 0,0-21 0,0 0 15,0-1-15</inkml:trace>
  <inkml:trace contextRef="#ctx0" brushRef="#br0" timeOffset="74683.44">14605 15050 0,'0'0'0,"0"-22"0,0 1 16,21 21-1,0 0 1,0 0-16,1 0 0,-1 0 0,0 0 15,0 0-15,21 0 0,1 0 16,-1 0-16,0 0 0,22 0 0,-1 0 16,1 0-16,21 0 0,-1 0 15,22 0-15,-21 0 0,21 0 0,-1 0 16,1 0-16,21 0 0,0 0 16,21 0-16,1 0 0,-1 0 15,0 0-15,21 0 0,1 0 0,-1 0 16,0 0-16,22 0 0,-22 0 15,0 0-15,1 0 0,-1 0 0,0 0 16,1 0-16,-1 0 0,-21 0 16,22 0-16,-1 0 0,0 0 0,1 0 15,-22 0-15,0 0 0,0 0 0,0 0 16,22 0-16,-43 0 0,21 0 16,-21 0-16,0 0 0,-21 0 0,-1 0 15,1 0-15,-21 0 0,-22 0 16,22 0-16,-21 0 0,-1 0 0,-21 0 15,22 0-15,-22 0 0,1 0 16,-1 0-16,0 0 0,-21 0 16,22 0-16,-22 0 0,0 0 0,0 0 15,0 0-15,-21 21 16,0 1 0,0-1-16,0 0 15,0 0-15,0 0 0,0 22 0,0-22 16,0 21-16,-21-21 0,21 22 15,0-1-15,-21-21 0,0 21 0,21 1 16,-21-1-16,0 0 0,-1 1 0,1-1 16,0-21-16,21 22 0,-21-1 15,0 0-15,21 1 0,-21 41 16,21-20-16,0-22 16,-22 0-16,22 1 0,0-1 0,0 0 15,0 1-15,0-1 0,0-21 0,0 22 16,0-22-16,0 21 0,0-21 15,0 0-15,0 1 0,0-1 0,-21 0 16,21 0-16,-21-21 16,0 21-16,0-21 0,0 21 15,-22-21-15,22 0 16,0 0-16,-21 0 0,20 0 0,-20 0 16,0 0-16,-1 0 0,1 22 0,0-22 15,-1 0-15,-20 0 16,-1 0-16,-20 21 0,20-21 0,-20 0 15,-1 0-15,-21 21 0,21-21 16,1 21-16,-22-21 0,0 21 0,0-21 16,0 21-16,1-21 0,-1 22 0,-21-22 15,21 21-15,0-21 0,-21 0 16,21 0-16,-21 0 0,21 0 0,-21 0 16,0 0-16,0 0 0,0-21 15,0 21-15,0-22 0,0 22 0,22 0 16,-1-21-16,-21 21 0,21 0 15,0-21-15,0 21 0,22 0 0,-22 0 16,0 0-16,21 0 0,-21 0 16,22 0-16,-22-21 0,21 21 0,-21 0 15,22 0-15,-1 0 0,0 0 16,1 0-16,20-21 0,-20 21 0,41 0 16,-20 0-16,-1 0 0,22-21 15,-22 21-15,22 0 0,0 0 0,-1 0 16,1-22-16,0 22 0,-1 0 0,1 0 15,-21 0-15,20 0 0,1 0 16,-22 0-16,22 0 0,-43 0 16,43 0-16,21 0 0,-21 0 15,20 0-15,1-21 0,0 21 16,0 0-16,0 0 0,0 0 16,21-21-16,-22 21 0,1 0 15,0 0 32,0-21-47,0 21 16,0 0-16,-1 0 15,1 0-15,0 0 0,0-21 0,0 21 16,0 0-16,-1 0 0,1 0 16,0 0-16,0 0 15,21-21-15,-21 21 0,0 0 31,21-22 32,0 1-32,0 0-31,0 0 31,0 0-31,0 0 16,-22-1-16,1 1 0</inkml:trace>
  <inkml:trace contextRef="#ctx0" brushRef="#br1" timeOffset="81355.87">10499 5144 0,'-22'0'16,"22"21"-16,-21-21 16,21 21-1,0 0 17,21-21-17,1 0-15,-1 0 16,0 0-16,0-21 0,0 0 15,0 21-15,1-21 0,-1 21 0,0-22 16,0 1-16,0 0 16,-21 0-16,0 0 0,0 0 15,0-1-15,0 1 16,-21 21-16,0 0 0,0-21 16,0 21-16,-1 0 0,1 0 15,0 0-15,-21 21 0,21-21 16,-1 21-16,1 1 0,0-1 0,0-21 15,0 21-15,21 0 0,0 0 16,-21 0-16,21 1 0,0-1 16,0 0-16,0 0 0,0 0 15,0 0-15,21 1 16,0-1-16,0 0 16,0 0-16,0-21 0,-21 21 15,22 0-15,-1 1 0,-21-1 0,21 0 16,-21 0-16,21 0 0,-21 0 15,0 1-15,0-1 16,0 0-16,0 0 0,0 0 16,-21-21-1,-21 21-15,20-21 0,1 0 0,-21 22 16,0-22-16,-1 0 0,1 0 0,0 0 16,-1 0-16,1 0 0,0 0 15,-1-22-15,1 22 0,0-21 0,-1 0 16,22 0-16,0 0 0,0 21 15,0-21-15,-1-1 0,22 1 0,0 0 16,0 0 0,0 0-16,22 21 15,-1 0-15,21 0 0,-21 0 16,22-21-16,-1 21 0,0 0 0,1 0 16</inkml:trace>
  <inkml:trace contextRef="#ctx0" brushRef="#br1" timeOffset="81799.06">10647 5482 0,'21'0'31,"0"0"-31,0-21 16,0 21-16,1-21 0,-1 0 16,0 21-16,0-21 0,0-1 0,0 22 15,1-21-15,-1 0 0,-21 0 16,0 0-16,-21 21 31,-1 0-31,1 0 16,0 0-16,0 0 0,0 21 0,0-21 15,-1 21-15,1 0 0,0 0 16,0 1-16,0-1 0,21 0 0,0 0 16,-21 0-16,21 0 0,0 1 15,0-1-15,0 0 0,0 0 0,0 0 16,0 0-16,0 1 16,0-1-16,21-21 0,0 0 15,0 21-15,0-21 16,0 0-16,1 0 0,-1 0 0,0 0 15,21 0-15,-21-21 0,1 21 0,20-21 16</inkml:trace>
  <inkml:trace contextRef="#ctx0" brushRef="#br1" timeOffset="82335.67">11451 5334 0,'0'-42'15,"-21"21"-15,0 21 16,0 0-16,-1-22 0,1 22 16,0 0-16,0 0 0,0 0 0,0 0 15,-1 22-15,1-22 0,0 21 16,0 0-16,0 0 0,0 0 0,-1 0 16,1 1-16,0-1 0,0 21 0,21-21 15,-21 0-15,21 1 16,-21 20-16,21-21 0,0 0 0,0 0 15,0 1-15,0-1 16,21-21 0,0 0-16,0 0 0,0 0 0,0 0 15,1 0-15,-1-21 0,0-1 16,21 1-16,-21 0 0,1 0 0,-1 0 16,0 0-16,0-1 0,0 1 15,0 0-15,1 0 0,-1 0 0,-21 0 16,0-1-16,21 22 0,-21-21 15,21 21-15,-21 21 32,0 1-32,-21-1 15,21 0-15,-21 0 0,21 0 16,0 0-16,-21 1 0,21-1 0,-22 21 16,22-21-16,-21 0 0,21 1 15,0-1-15,0 0 0,0 0 0,0 0 16,0 0-16,21-21 31,1 0-31,-1 0 0,0-21 16,0 0-16,0 0 15,0 0-15</inkml:trace>
  <inkml:trace contextRef="#ctx0" brushRef="#br1" timeOffset="82759.71">11557 5419 0,'0'-21'0,"0"-1"16,0 1 0,21 21-16,0 0 0,0 0 0,1-21 15,-1 21-15,0 0 16,0 0-16,0 0 15,0 21-15,1-21 0,-22 21 0,21-21 16,0 22-16,0 62 16,-21-63-1,0 1-15,0-1 0,0 0 16,-21 0-16,21 0 0,-21-21 0,0 21 16,-1-21-16,22 22 0,-21-22 15,21-22 16,0 1-31,0 0 16,0 0-16,0 0 0,21 0 16,1-1-16,-22 1 0,21 0 15,-21 0-15,21 0 0,0 21 16,-21-21-16,21 21 0,0 0 0,1-22 16,-22 1-16,21 21 0,0 0 0,0 0 15,0 0-15,-21-21 0</inkml:trace>
  <inkml:trace contextRef="#ctx0" brushRef="#br1" timeOffset="83087.72">12361 5292 0,'-21'0'15,"0"0"-15,0 0 16,0 0-16,-1 0 0,1 0 16,21 21-16,-21 0 0,0-21 15,0 21-15,0 0 0,-1 1 0,1-1 16,0 0-16,0 0 0,0 0 16,21 22-16,0-22 0,-21 0 0,21 0 15,0 0-15,0 0 0,0 1 16,0-1-16,21 0 15,0-21-15,0 0 0,0 0 16,0 0-16,1 0 0,20 0 0,-21 0 16,0 0-16,22-21 0,-22 0 15,21 21-15,-21-22 0,22 1 0</inkml:trace>
  <inkml:trace contextRef="#ctx0" brushRef="#br1" timeOffset="83587.44">12679 4974 0,'0'0'0,"-21"0"31,21 21-31,0 1 0,-22-1 16,22 0-16,0 21 0,-21-21 16,21 22-16,0-22 0,0 21 0,0 1 15,0-22-15,0 21 0,0-21 0,0 22 16,0-22-16,0 0 0,-21 0 15,21 0-15,0 22 0,0-22 0,-21 0 16,21 0-16,0 0 0,0 0 16,-21-21 15,21-21-15,0 0-16,0 0 15,0 0-15,0 0 0,0-1 0,0 1 16,0 0-16,21 0 0,0 0 15,-21 0-15,21-1 0,0 1 0,1 0 16,-22 0-16,21 0 0,0 0 0,0 21 16,0 0-16,0 0 0,1 0 15,-1 0-15,0 0 0,0 0 0,0 21 16,-21 0-16,21 0 16,-21 0-16,0 0 0,0 1 0,0-1 15,0 0-15,0 42 16,0-41-16,0-1 0,0 0 15,-21 0-15,0 0 0,-21 0 16,42 1-16,-21-1 0,-1-21 16</inkml:trace>
  <inkml:trace contextRef="#ctx0" brushRef="#br1" timeOffset="84159.43">13398 5059 0,'22'0'0,"-44"0"0,44-21 0,-22 0 16,0-1-16,0 1 15,0 0-15,-22 21 0,1 0 16,0 0-16,-21 0 0,21 0 16,-1 21-16,-20 0 0,21 1 15,-21-1-15,-1 0 0,22 21 16,-21-21-16,21 22 0,-1-1 0,-20-21 15,21 22-15,0-1 0,-22 21 16,22-20-16,21-1 0,0-21 16,0 22-16,-21-22 0,21 21 0,0-21 15,0 0-15,0 1 0,0-1 16,21 0-16,0-21 0,1 0 0,20 21 16,-21-21-16,21 0 0,-20 0 0,20 0 15,0-21-15,1 21 0,-1-21 16,0 0-16,-21-1 0,22 1 15,-1 0-15,-21 0 0</inkml:trace>
  <inkml:trace contextRef="#ctx0" brushRef="#br1" timeOffset="84879.73">13631 5334 0,'-63'0'31,"42"21"-31,-1-21 0,1 21 0,0 1 15,0-22-15,0 21 0,0 0 16,-1 0-16,1 0 0,0-21 0,21 21 16,0 1-16,-21-1 0,21 0 0,0 0 15,0 0 1,21-21 0,0 0-1,0 0-15,1 0 0,-1 0 0,0 0 16,0-21-16,0 0 0,0 21 0,-21-21 15,22 0-15,-1-1 16,-21 1-16,0 0 0,0 0 0,0 0 16,0 0-16,0-1 15,0 1-15,21 21 16,0 0-16,-21-21 0,21 21 16,0 0-16,1 0 15,-1 0-15,0 21 16,0-21-16,-21 21 0,0 1 0,0-1 15,21-21-15,-21 21 0,0 0 16,0 0-16,0 0 0,0 1 0,0-1 16,0 0-16,0 0 15,0 0-15,0 0 0,-21-21 16,0 0-16,21-21 47,0 0-47,0 0 15,0 0-15,0 0 0,21-1 16,0 1-16,-21 0 0,21 0 16,1 0-16,-22 0 0,21 21 15,0-22-15,0 1 0,0 21 0,0 0 16,1-21-16,-1 21 0,21 0 16,-21 0-16,0 0 0,1 0 15,-22 21-15,21 0 0,0 1 0,-21-1 16,0 0-16,0 21 15,0-21-15,-21 1 0,0-1 0,-1 0 16,1 0-16,0 0 0,0 0 16,21 1-16,0-1 0,-21-21 0,21 21 15,21-42 17,-21 0-17,21 21-15,0-22 0</inkml:trace>
  <inkml:trace contextRef="#ctx0" brushRef="#br1" timeOffset="85163.75">14478 5186 0,'0'0'0,"-21"42"16,-43 85 0,43-84-16,0-1 0,0-21 0,0 21 15,-1-20-15,1-1 0,0 21 16,21-21-16,0 0 0,0 1 16,21-22-1,0 0 1,1 0-16,-1 0 15,0-22-15,-21 1 0</inkml:trace>
  <inkml:trace contextRef="#ctx0" brushRef="#br1" timeOffset="85411.73">14266 5376 0,'0'0'16,"0"22"-1,21-22 1,1 0 0,-1 0-16,0 0 15,0 0-15,0 0 0,0 0 0,1 0 16,-1 0-16,0-22 15,0 22-15,0-21 0</inkml:trace>
  <inkml:trace contextRef="#ctx0" brushRef="#br1" timeOffset="85815.75">14584 5419 0,'21'0'16,"0"0"-16,0 0 15,0 0-15,1 0 16,-22-21-16,21 21 0,0-22 16,0 1-1,-42 21 16,0 0-15,0 0-16,-1 0 0,1 0 16,0 21-16,21 1 0,-21-22 0,0 21 15,21 0-15,-21 0 0,21 0 16,0 0-16,0 1 0,0-1 16,0 0-16,0 0 0,0 0 15,21-21 1,-21 21-16,21-21 0,0 0 0,0 0 15,0 0-15,1 0 0,-1 0 16,0 0-16,0 0 0,0-21 0,0 0 16,1 21-16</inkml:trace>
  <inkml:trace contextRef="#ctx0" brushRef="#br1" timeOffset="86066.89">14965 5313 0,'0'21'16,"21"0"-16,-21 0 15,21 1-15,-21-1 16,21 0-16,-21 0 0,21-21 0,1 21 16,-22 0-16,21-21 0,0 22 15,-21-1-15,21 0 16,0 0-16,-21 0 0</inkml:trace>
  <inkml:trace contextRef="#ctx0" brushRef="#br1" timeOffset="86335.72">15240 5313 0,'-21'21'0,"-85"64"32,85-64-32,0 0 0,-1 0 15,1 0-15,0 1 0,0-1 0,0 0 16,0 0-16,21 0 0,0 0 15,-22-21-15,22 22 0,-21-22 16,21 21-16,21-21 16,1 0-1,-22-21-15,21 21 0</inkml:trace>
  <inkml:trace contextRef="#ctx0" brushRef="#br1" timeOffset="86692.69">15579 5101 0,'0'21'15,"0"1"-15,0-1 16,-22 0-16,1 0 0,21 0 15,-21 0-15,21 22 0,0-22 0,-21 0 16,21 0-16,-21 22 0,0-22 16,21 0-16,-22 21 0,22-21 0,0 1 15,0-1-15,0 0 0,-21 0 16,21 0-16,0 0 0,0 1 0,0-1 16,0 0-16,21-21 15,1 0 1,-1 0-16,0 0 0,0 0 15,0 0-15,0 0 16,1-21-16,-1 21 0,-21-21 16,21-1-16,0 1 0</inkml:trace>
  <inkml:trace contextRef="#ctx0" brushRef="#br1" timeOffset="86923.56">15388 5355 0,'0'0'0,"21"0"32,0 0-17,1 0-15,-1 0 0,0-21 0,0 21 16,0 0-16,0 0 0,-21-21 0,22 21 15,-1 0-15,0-21 0,0 0 16</inkml:trace>
  <inkml:trace contextRef="#ctx0" brushRef="#br1" timeOffset="87347.7">16087 4826 0,'0'0'0,"-22"0"32,1 21-17,21 0-15,-21-21 0,21 22 16,0-1-16,0 21 0,-21-21 0,21 0 16,-21 22-16,21-22 0,0 0 0,0 21 15,0-20-15,-21-1 0,21 0 16,0 0-16,-22-21 0,22 21 15,0 0-15,0 1 16</inkml:trace>
  <inkml:trace contextRef="#ctx0" brushRef="#br1" timeOffset="87707.73">15811 5292 0,'0'0'0,"0"21"32,22-21-17,-1 0-15,0 0 16,0 0-16,0 0 0,0 0 16,1 0-16,-1 0 15,0 0 1,0 0-16,0 0 15,-21-21 1,0 0 0,0-1-1</inkml:trace>
  <inkml:trace contextRef="#ctx0" brushRef="#br1" timeOffset="88063.72">15833 4932 0,'0'-21'0,"21"21"47,0 0-47,0 0 15,0 0-15,0 0 16,1 0-16,-1 0 0,0 0 16,0 0-16,0 0 15,0 0-15,1 0 16,-22-21 15</inkml:trace>
  <inkml:trace contextRef="#ctx0" brushRef="#br1" timeOffset="88927.28">16150 4699 0,'0'0'0,"-21"0"0,0 0 16,0 0-16,-1 0 0,1 0 15,0 0-15,0 0 0,0 0 16,0 0-16,-1 0 0,1 0 15,0 21-15,21 0 16,-21-21-16,0 22 0,0-1 0,21 0 16,-22 0-16,1 0 0,0 0 15,21 1-15,-21-1 0,21 21 0,0-21 16,-21 0-16,0 1 0,21-1 16,-22 21-16,22-21 0,0 0 15,-21 1-15,21-1 0,0 0 0,-21 0 16,21 0-16,0 0 15,0 1-15,0-1 0,0 0 0,0 0 16,0 0-16,21 0 16,0 1-16,1-1 15,-1-21-15,0 21 0,0-21 16,0 0-16,0 0 0,1 21 16,-1-21-16,0 0 15,0 0-15,0 0 0,22 0 0,-22 0 16,0 0-16,0 0 0,0 0 15,0 0-15,1 0 0,-1 0 0,0-21 16,0 21-16,0-21 0,0 21 0,1-21 16,20 21-16,-42-22 0,42 22 15,-42-21-15,21 21 0,1-21 0,20-21 16,-21 21-16,-21-1 16,0 1-16,21 0 0,-21 0 0,21 0 15,-21 0-15,0-22 0,0 22 16,0 0-16,22-21 0,-22 20 15,0-20-15,0 21 0,0 0 0,0 0 16,0-22-16,0 22 0,0 0 16,0 0-16,-22 0 0,22-1 0,-21 1 15,0 21-15,0-42 16,0 42-16,0-21 0,-1 0 16,1 21-16,0-22 0,0 22 0,0 0 15,0-21-15,-1 21 0,1 0 16,0 0-16,-21 0 0,21 0 0,-1-21 15,1 21-15,0 0 0,0 0 16,0 0-16,0 0 0,-1 0 16,1 0-16,0 0 0,0 0 15,21 21-15,-21 0 16,0-21-16,-1 0 0,22 22 0,-21-22 16,21 21-1,-21-21-15,0 21 0,21 0 16,0 0-1,0 0 1</inkml:trace>
  <inkml:trace contextRef="#ctx0" brushRef="#br1" timeOffset="89711.43">15896 4890 0,'0'0'0,"21"0"78,0 0-62,1-22-16,-1 22 0,0 0 16,0 0-16,0 0 0,0 0 15,1 0-15,-1 0 0,0 0 16,0 0-16,0-21 0,0 21 15,1 0-15,-44 0 79,1 0-64,0 0-15,0 0 16,0 0-16,0 0 0,-1 0 15,1 21-15,0-21 0,0 0 16,0 0-16,0 0 0,-1 22 16,1-22-16,0 0 15,0 21 1,0-21 0,42 0 30,0 0-30,0 0-16,0 0 16,1 0-1,-1-21-15</inkml:trace>
  <inkml:trace contextRef="#ctx0" brushRef="#br1" timeOffset="90415.25">15896 5271 0,'-21'0'31,"42"0"16,0 0-47,0 0 15,1 0-15,-1 0 16,0 0-16,0 0 0,0 0 16,0 0-16,1 0 15,-1 0-15,-42 0 47,-1 0-47,1 0 0,0 0 0,0 0 16,0 21-16,0-21 15,-1 0 1,1 0 0,21 21-16</inkml:trace>
  <inkml:trace contextRef="#ctx0" brushRef="#br1" timeOffset="101219.74">17166 5144 0,'-21'0'141,"21"-22"-126,0 1 1,0 0-16,0 0 16,0 0-16,0 0 0,0-1 15,21 22-15,0-21 0,0 21 16,1-21-16,-1 21 0,0 0 0,0 0 15,0-21-15,0 21 0,22 0 16,-22 0-16,0 0 0,0 0 0,0 21 16,1-21-16,-1 21 15,-21 0-15,0 1 0,0-1 16,0 0-16,0 0 0,0 0 16,-21 0-16,-1 1 0,1-1 0,0 0 15,-21 0-15,21 0 0,-22 22 16,1-22-16,21 0 0,-22 0 0,22 0 15,-21 0-15,21 1 0,-22-1 16,22 0-16,0 0 0,0 0 0,-21 0 16,42 1-16,-22-22 0,22 21 15,-21-21-15,0 21 0,21-42 32,0 0-17,0-1 1,21 1-16,0 0 15,1 21-15,-1-21 0,0 21 16,0 0-16,0 0 16,0 0-1,1 0-15,-22 21 16,21 0-16,0 0 16,0 1-16,-21-1 15,21 0-15,0-21 0,1 21 16,-1-21-1,0 0 1,0 0-16,0 0 16,0-21-1,-21 0-15,22 21 0,-1-21 0,0-1 16,0 1-16</inkml:trace>
  <inkml:trace contextRef="#ctx0" brushRef="#br1" timeOffset="101539.74">18076 4995 0,'0'0'16,"0"22"15,-21-1-31,21 0 15,0 0-15,-21 21 0,21-20 0,-21 20 16,0-21-16,21 21 0,-22-20 0,1 20 16,0-21-16,21 21 0,-21-20 15,0-1-15,21 0 0,0 0 0,-21 0 16,-1 0-16,22 1 16,0-44 15,22 22-16,-1-21-15,-21 0 0,0 0 0</inkml:trace>
  <inkml:trace contextRef="#ctx0" brushRef="#br1" timeOffset="101799.73">18076 5017 0,'21'-22'15,"1"22"-15,-1 0 16,0 0-16,-21 22 15,0 20-15,0-21 0,0 0 16,0 22-16,0-22 16,0 21-16,0-21 0,0 22 0,0-22 15,0 21-15,0-21 0,0 0 0,0 1 16,-21-1-16,21 0 0,-21 0 16,21 0-16,-22-21 0,22 21 0,0 1 15,0-44 32,0 1-47</inkml:trace>
  <inkml:trace contextRef="#ctx0" brushRef="#br1" timeOffset="101995.47">17886 5355 0,'21'0'32,"0"0"-32,21 0 0,-20 0 0,-1-21 15,0 21-15,0-21 0,21 21 16,-20 0-16,-1-21 0,21 0 0,-21 21 16,22-22-16,-22 1 0</inkml:trace>
  <inkml:trace contextRef="#ctx0" brushRef="#br1" timeOffset="102535.74">18584 4911 0,'-21'0'32,"0"21"-32,0 0 15,21 0-15,0 0 0,-21 1 16,21-1-16,0 21 0,0-21 0,0 0 15,0 22-15,-22-22 0,22 0 16,-21 21-16,21-20 0,-21-1 16,21 0-16,0 0 0,0 0 15,-21 0-15,21 1 0,-21-1 0,21 0 16,0 0 0,0-42 30,0 0-46,0 0 0,0-1 16,0 1-16,21 0 0,0 0 16,0 0-16,22 21 15,-22-21-15,0 21 0,0 0 0,21-22 16,-20 22-16,-1 0 16,0 0-16,0 0 0,0 0 0,0 0 15,1 0-15,-1 0 0,-21 22 16,21-1-16,-21 0 15,0 0-15,0 0 16,-21 0-16,0 1 16,-22-22-16,22 21 0,-21-21 0,21 21 15,-22-21-15,22 0 0,-21 21 16,21-21-16,-1 0 0,1 0 0,0 0 16,0 21-16,42-42 31,0 21-16,0-21-15</inkml:trace>
  <inkml:trace contextRef="#ctx0" brushRef="#br1" timeOffset="102983.61">19135 5186 0,'0'0'0,"21"-42"31,-21 20-15,-21 22-1,-1 0-15,1 0 16,0 0-16,0 0 16,21 22-16,-21-1 0,0 0 15,-1-21-15,22 21 0,0 0 16,0 0-16,0 1 15,22-22-15,-1 21 16,0-21-16,-21 21 0,21-21 16,0 21-16,0-21 0,-21 21 0,22-21 15,-22 21-15,21-21 16,-21 22-16,0-1 16,0 0-1,-21-21-15,-1 0 0,1 0 16,0 0-16,0 0 0,-21 0 15,20 0-15,1 0 0,0 0 16,0 0-16,0 0 16,21-21 15,21 21-31,-21-21 0,21 21 16</inkml:trace>
  <inkml:trace contextRef="#ctx0" brushRef="#br1" timeOffset="103331.72">19537 4868 0,'0'0'0,"0"-21"15,-21 21 16,21 21-31,0 1 0,0-1 16,0 0-16,-22 0 0,22 0 16,-21 22-16,21-1 0,0-21 15,-21 21-15,21-20 0,-21 20 0,0 0 16,21-21-16,-21 1 0,21 20 16,-22-21-16,1 0 0,21 0 0,0 1 15,0-1-15,0 0 16,21-21 31,1 0-47,-22-21 0,21 0 15,0 21-15,-21-22 0</inkml:trace>
  <inkml:trace contextRef="#ctx0" brushRef="#br1" timeOffset="103555.84">19304 5207 0,'21'0'47,"0"0"-47,0 0 16,1 0-16,-1-21 0,0 21 15,0 0-15,0 0 0,0 0 16,1 0-16,20 0 0,-21-21 0,0 21 15,0 0-15,1 0 0,-1 0 16,0 0-16,0 0 0</inkml:trace>
  <inkml:trace contextRef="#ctx0" brushRef="#br1" timeOffset="104011.81">19727 5249 0,'0'0'0,"-21"0"0,0 0 16,21-21 0,0 0-16,0 0 15,21 0 1,0 21-16,0-21 0,1 21 16,-1 0-16,0 0 15,0 0-15,0 0 0,0 0 16,1 21-16,-22 0 0,21 0 15,0 0-15,-21 0 0,21 1 16,-21-1-16,0 0 0,21 0 0,-21 0 16,0 0-16,0 1 15,0-1-15,0 0 0,0 0 16,-21-21 0,0 0-16,21 21 0,-21-21 15,0 0-15,21-21 16,0 0-1,0 0-15,0 0 16,0-1-16,0 1 16,21 0-16,0 0 0,-21 0 0,21 21 15,-21-21-15,21-1 0,0 22 16,1-21-16,-1 21 0,0 0 16,0 0-16,0 0 15,0-21-15,1 21 0,-1 0 16</inkml:trace>
  <inkml:trace contextRef="#ctx0" brushRef="#br1" timeOffset="104601.73">20383 5271 0,'22'0'31,"-22"-22"-31,21 22 0,-21-21 15,0 0-15,21 0 16,-21 0-16,0 0 0,0-1 16,0 1-16,0 0 0,0 0 15,-21 21 1,0 0-16,-1 21 16,1-21-16,0 21 0,0 0 15,0 1-15,0-1 0,-1 0 16,1 0-16,0 0 0,21 22 0,-21-22 15,21 0-15,-21 0 0,21 0 16,-21-21-16,21 21 0,0 1 16,0-1-16,0 0 0,0 0 15,21-21 1,0 0-16,0 0 0,0 0 16,0 0-16,1 0 0,-1-21 15,0 0-15,0 21 0,0-21 16,0-1-16,1 22 0,-1-21 0,0 0 15,0 0-15,-21-21 0,21 20 16,0 1-16,-21 0 0,0 0 0,22 21 16,-22-21-16,0 42 31,0 0-15,-22-21-16,22 21 0,-21 0 15,21 1-15,0-1 0,0 0 16,0 0-16,-21 0 0,21 0 15,0 1-15,0-1 0,0 0 16,21-21 0,0 0-16,1 0 15,-1 0-15,0 0 0,0 0 16,21 0-16,-20-21 0</inkml:trace>
  <inkml:trace contextRef="#ctx0" brushRef="#br1" timeOffset="104903.13">21018 5165 0,'0'0'16,"0"-21"-16,0-1 0,0 1 15,0 0-15,-21 21 16,0 0-16,0 0 16,0 0-16,0 21 15,-1 0-15,1 1 0,0-1 16,21 0-16,-21 0 0,0 0 15,21 0-15,-21 1 0,21-1 0,-22 0 16,22 0-16,-21-21 0,21 21 0,0 0 16,0 1-16,0-1 15,21 0-15,1-21 16,-1 0-16,0 0 0,0 0 16,0 0-16,0 0 0,22 0 15,-22 0-15,0 0 0,21 0 0,-20-21 16,-1 21-16,0-21 0,21-1 15</inkml:trace>
  <inkml:trace contextRef="#ctx0" brushRef="#br1" timeOffset="105223.65">21421 4805 0,'0'0'16,"0"-21"-16,0 0 0,0-1 0,0 1 15,-22 21 1,1 0-1,0 0-15,0 21 0,21 1 16,-21-1-16,21 0 0,-21 21 16,21-21-16,0 22 0,-22-1 0,1-21 15,21 22-15,-21-1 0,21 0 16,0-21-16,0 22 0,0-22 0,-21 21 16,21-21-16,0 22 0,0-22 15,-21 0-15,21 0 0,0 0 0,0 1 16,0-1-16,0 0 15,21-21 1,0 0 0,0 0-16,0 0 15,1 0-15,-1-21 0,0 0 0,21-1 16,-21 1-16</inkml:trace>
  <inkml:trace contextRef="#ctx0" brushRef="#br1" timeOffset="105475.27">21251 5017 0,'21'0'31,"1"0"-31,-1 0 16,0 0-16,0 0 0,0 0 15,0 0-15,1-22 0,-1 22 16,0 0-16,0 0 16,-42 0 15</inkml:trace>
  <inkml:trace contextRef="#ctx0" brushRef="#br1" timeOffset="106859.77">21950 5122 0,'-21'0'0,"21"-21"16,-22 21 0,22 21 15,-21 1-31,21-1 16,-21 0-16,21 0 15,0 0-15,-21 0 0,21 1 16,-21-1-16,21 0 0,-21 0 15,21 0-15,0 0 0,0 1 16,-22-22 0,22-22 31,0 1-47,0 0 15,0 0-15,0 0 16,0 0-16,22-1 0,-22 1 0,0 0 15,21 0-15,0 0 0,0 0 0,0-1 16,0 1-16,1 0 16,-1 0-16,0 21 0,0 0 0,0 0 15,0 0-15,1 0 16,-1 0-16,0 21 0,-21 0 16,21 0-16,-21 1 0,0-1 15,0 21-15,0-21 0,0 0 16,0 1-16,0-1 0,0 0 15,0 0-15,0 0 0,0 0 16,0 1 0,-21-22-1,0 0-15,21-22 16,0 1 0,0 0-16,0 0 15,0 0-15,0 0 0,0-1 16,21 1-16,0 0 0,0 0 0,0 0 15,1 0-15,-1-1 0,0 1 16,0 0-16,21 0 0,-20 21 16,-1 0-16,21 0 0,-21 0 15,22 0-15,-22 0 0,0 0 0,-21 21 16,21 0-16,-21 0 0,0 1 16,0-1-16,0 0 0,0 0 0,0 0 15,-21 0-15,0 22 0,0-22 16,-1 0-16,1-21 0,0 21 15,0-21-15,21 21 0,0-42 63,21 21-63,-21-21 16,21 21-16</inkml:trace>
  <inkml:trace contextRef="#ctx0" brushRef="#br1" timeOffset="107231.59">22585 5207 0,'21'0'31,"0"0"-15,0 0-16,0-21 15,1 21-15,-1 0 0,0 0 16,0-21-16,0 21 0,0 0 0,1-21 15,-1-1-15,-21 1 16,-21 21 15,-1 0-31,1 0 0,0 0 0,-21 21 16,21-21-16,-1 22 0,1-1 16,0 0-16,0 0 0,0 0 0,21 0 15,0 1-15,0-1 16,0 0-16,0 0 0,0 0 15,0 0 1,21-21-16,0 0 16,0 0-16,0 0 0,1 0 0,-1 0 15,0 0-15,0 0 0,0 0 16,22-21-16,-22 21 0,21-21 0,0 0 16</inkml:trace>
  <inkml:trace contextRef="#ctx0" brushRef="#br1" timeOffset="107515.73">23283 4805 0,'0'0'0,"-21"0"31,0 21-15,21 0-16,0 0 0,0 22 0,-21-22 15,21 21-15,-21-21 0,21 22 16,0-1-16,-22-21 0,22 22 0,-21-1 15,0-21-15,21 0 0,0 0 16,0 22-16,-21-22 0,0 0 16,21 0-16,-21 0 15,42-21 17,0 0-17,0-21-15,-21 0 0,21 21 16,0-21-16</inkml:trace>
  <inkml:trace contextRef="#ctx0" brushRef="#br1" timeOffset="108031.25">23516 4805 0,'0'0'0,"0"21"16,0 0-16,0 0 0,-21 1 0,21 20 15,-21-21-15,21 21 0,0-20 0,0 20 16,-21 0-16,21-21 16,-22 22-16,22-22 0,0 21 0,-21-21 15,21 1-15,0-1 0,0 0 16,0 0-16,0 0 0,-21 0 16,21 1-16,-21-22 31,21-22-16,0 1 1,0 0-16,0 0 16,0 0-16,0 0 0,21-1 15,0 22-15,0-21 0,1 0 0,-22 0 16,21 21-16,21-21 0,-21 21 16,0 0-16,1 0 0,-1 0 15,0 0-15,0 0 0,0 0 0,0 0 16,1 0-16,-22 21 15,0 0-15,0 0 0,0 0 16,0 1-16,0-1 0,-22 0 16,1 0-16,0-21 0,0 21 0,21 0 15,-21-21-15,0 22 0,-1-1 16,1-21 0,0 0 15,21-21-31,0-1 15</inkml:trace>
  <inkml:trace contextRef="#ctx0" brushRef="#br1" timeOffset="108239.69">23156 5101 0,'21'0'47,"1"0"-47,-1 0 0,0 0 15,0 0-15,0 0 0,0 0 0,1 0 16,20 0-16,-21 0 16,0-21-16,0 21 0</inkml:trace>
  <inkml:trace contextRef="#ctx0" brushRef="#br1" timeOffset="108735.1">24024 5122 0,'0'0'15,"-21"0"-15,0 0 0,0 0 16,-1 0-16,1 0 0,0 0 16,0 22-16,0-22 0,0 21 15,21 0-15,-22 0 0,1-21 0,0 21 16,0 0-16,21 1 0,0-1 16,0 0-16,0 0 0,0 0 15,0 0-15,0 1 16,21-22-16,-21 21 15,21-21-15,0 0 0,22 0 16,-22 0-16,0 0 0,21 0 16,-20 0-16,-1 0 0,0 0 0,0 0 15,0-21-15,0-1 0,1 1 16,-22 0-16,21 0 0,-21 0 16,0 0-16,0-1 0,0 1 0,0 0 15,0 0-15,-21 0 0,-1 0 16,1 21-16,21-22 0,-21 22 0,0 0 15,0 0-15,-22 0 16,22 0-16,0 0 0,0 0 16,0 0-16,21 22 0,0-1 15,0 0-15,0 0 16,21 0 0,0-21-16</inkml:trace>
  <inkml:trace contextRef="#ctx0" brushRef="#br1" timeOffset="109316.77">24384 5207 0,'0'-63'16,"0"126"-16,0-148 15,-21 85-15,0 0 0,-1 0 16,1 0-16,0 0 15,0 0-15,0 22 0,0-1 16,-1 0-16,1-21 0,21 21 16,-21 0-16,21 0 0,-21 1 0,21-1 15,0 0-15,0 0 0,0 0 16,0 0-16,0 1 16,21-22-1,0 0-15,0 21 0,1-21 16,-1 0-16,0 0 0,0 0 15,0-21-15,0 21 0,1-22 16,-22 1-16,21 0 0,0 0 0,-21 0 16,0 0-16,21-1 0,0-20 15,-21 0-15,21 21 0,-21-22 0,0 1 16,22 0-16,-22-1 0,21 1 16,-21 0-16,0 20 0,0-20 0,0 21 15,0 0-15,0 42 31,-21 0-31,21 0 16,-22 0-16,22 22 0,-21-22 0,21 21 16,0-21-16,0 22 0,-21-22 15,21 21-15,0-21 0,0 22 0,0-22 16,0 21-16,0-21 0,-21 1 16,21-1-16,0 0 0,0 0 0,-21 0 15,21 0 1,0 1-16,21-22 31,0 0-15</inkml:trace>
  <inkml:trace contextRef="#ctx0" brushRef="#br1" timeOffset="109775.51">24744 5186 0,'0'0'15,"0"-21"-15,0 0 16,-21 21 0,-1 0-1,1 0-15,0 0 0,0 0 16,0 21-16,0 0 16,-1 0-16,22 0 0,-21-21 15,21 21-15,-21-21 16,21 22-16,0-1 0,0 0 15,21-21 1,0 21-16,1-21 0,-1 0 16,0 21-16,0-21 0,0 0 15,0 0-15,-21 21 16,22-21-16,-1 0 16,-21 22-16,-21-22 31,-1 21-16,1-21-15,0 0 0,0 0 0,0 0 16,0 0-16,-1 0 16,1 0-16,0 0 15,0 0-15,0 0 16</inkml:trace>
  <inkml:trace contextRef="#ctx0" brushRef="#br1" timeOffset="110782.93">23220 5080 0,'0'21'0,"-21"-21"16,-1 0 0,22 21-16,-21-21 15,0 0 110,0 0-93,0 0-1,0 0 16,42 0 31,0 0-78,0 0 15</inkml:trace>
  <inkml:trace contextRef="#ctx0" brushRef="#br1" timeOffset="131530.78">10393 8509 0,'0'-21'31,"0"0"1,0 0-17,0-1 1,0 1-16,0 0 15,0 0 1,0 42 31,0 0-47,0 22 16,0-22-16,0 0 0,0 21 15,0-21-15,0 22 0,0-1 0,-21 43 16,21-43-16,0 0 15,-22 1-15,22-1 0,-21 0 0,0 1 16,21-22-16,0 21 0,0-21 0,0 1 16,-21-1-16,21 0 0,0 0 15,0 0-15,0-42 63,21 0-63,-21 0 15,21 0-15</inkml:trace>
  <inkml:trace contextRef="#ctx0" brushRef="#br1" timeOffset="131859.19">10774 8678 0,'0'0'0,"0"-21"0,-21 21 15,-1 0-15,1 0 16,0 0-16,0 0 16,0 21-16,0-21 15,-1 22-15,22 20 0,-21-21 16,0 0-16,21 22 0,-21-1 0,0-21 16,0 21-16,21 1 0,-22-1 0,1-21 15,0 22-15,21-22 0,-21 21 16,0-21-16,21 22 0,0-22 15,-21-21-15,21 21 0,21-21 47,0-21-47,0 0 0,-21-1 16,21 1-16,0-21 0,1 21 16,-1 0-16</inkml:trace>
  <inkml:trace contextRef="#ctx0" brushRef="#br1" timeOffset="132127.76">10647 8657 0,'21'0'16,"0"0"15,-21 21-31,21 1 0,-21-1 0,21 21 16,-21-21-16,0 22 0,22-22 0,-1 21 15,-21 0-15,0-20 16,0 20-16,21 0 0,-21-21 0,0 1 15,0 20-15,0 0 0,0-21 16,21 1-16,-21-1 16,21-21-16,0 0 31,1 0-31,-22-21 0,21 21 16,-21-22-16,0 1 0,21-21 0,0 21 15,-21 0-15</inkml:trace>
  <inkml:trace contextRef="#ctx0" brushRef="#br1" timeOffset="132435.26">11112 8403 0,'0'0'0,"0"21"47,0 1-47,-21-1 0,21 21 15,0-21-15,-21 22 0,21-1 0,0 0 16,-21 1-16,0-1 0,21 21 16,-21-20-16,-1 20 0,1-20 0,21-1 15,-21 0-15,0-21 0,21 22 16,-21-22-16,21 0 0,0 0 16,0 0-16,0 1 0,21-22 31,0 0-31,0 0 0,0 0 15,1-22-15,-1 1 0,0 0 0,0 0 16,0 0-16,0 0 0,1-22 16</inkml:trace>
  <inkml:trace contextRef="#ctx0" brushRef="#br1" timeOffset="132847.6">11282 8932 0,'0'0'0,"0"22"31,21-22-15,0 0-16,0 0 0,0 0 16,1 0-16,-1-22 0,0 1 15,0 21-15,0-21 0,0 0 0,-21 0 16,22 21-16,-22-21 0,0-1 15,21 1-15,-21 0 16,-21 21-16,-1 0 16,1 0-16,0 0 15,0 0-15,-21 0 0,20 21 0,1 0 16,-21 1-16,21-1 0,0 0 0,-1 0 16,1 0-16,0 22 0,21-22 15,0 42-15,0-42 0,0 1 16,0-1-16,0 0 0,0 0 15,21 0-15,43 0 16,-43-21-16,21 0 0,-21 0 16,1 0-16,20 0 0,-21 0 15,21 0-15,-20 0 0,-1-21 0,21 21 16,-21-21-16,0 0 0</inkml:trace>
  <inkml:trace contextRef="#ctx0" brushRef="#br1" timeOffset="133455.53">11959 8446 0,'-42'42'31,"21"-21"-31,21 0 0,0 0 16,0 1-16,-22 20 0,22-21 15,-21 0-15,21 22 0,0-1 0,0-21 16,-21 21-16,21 1 0,0-1 16,0-21-16,0 22 0,0-22 0,-21 21 15,21-21-15,0 0 0,0 1 0,0-1 16,0 0-16,-21-21 0,21 21 16,0 0-1,0-42 16,0 0-31,0 0 0,0 0 16,0-1-16,0 1 0,0 0 16,0 0-16,0 0 0,0 0 15,21-1-15,-21 1 0,21 0 0,0 0 16,0 0-16,1 0 0,20 21 16,-21-22-16,0 22 0,22 0 0,-1-21 15,-21 21-15,21 0 0,-20 0 0,20 0 16,-21 21-16,21-21 0,-20 22 15,20-1-15,-21 0 0,-21 0 0,0 0 16,0 0-16,0 1 0,0-1 16,0 0-16,0 0 0,-42 0 15,21 0-15,-22 1 0,1-1 0,0 0 16,-1-21-16,1 21 0,21 0 16,-22-21-16,1 0 0,0 21 0,21-21 15,-1 0-15,1 0 0,0 0 0,0 22 16,0-22-16,21-22 47,21 1-47,21 21 15,-21-21-15</inkml:trace>
  <inkml:trace contextRef="#ctx0" brushRef="#br1" timeOffset="134027.09">12615 8551 0,'0'-21'16,"0"42"47,0 1-63,0-1 15,0 0-15,0 21 0,0-21 0,-21 22 16,21-1-16,0-21 0,0 22 15,0-22-15,0 21 0,-21 0 0,21-20 16,-21-1-16,21 0 0,0 0 16,0 0-16,0 0 0,0 1 15,0-44 32,0 1-47,21 0 16,-21 0-16,21-21 0,-21 20 15</inkml:trace>
  <inkml:trace contextRef="#ctx0" brushRef="#br1" timeOffset="134395.06">12446 8530 0,'0'0'0,"0"-21"15,0 0 16,21 21-31,0 0 16,0 0-16,1 0 0,20 0 0,-21 0 16,21 0-16,-20 0 0,20 0 15,-21 0-15,21 0 0,1 0 0,-22 21 16,21 0-16,-21 0 0,22 1 0,-22-1 16,0 0-16,0 21 0,-21-21 15,0 1-15,0 20 0,0-21 0,0 0 16,0 22-16,0-22 0,0 0 15,-21 0-15,-21 0 0,21 0 0,-22 1 16,22-1-16,-21 0 0,-1-21 0,1 21 16,0 0-16,-1-21 0,1 21 15,0-21-15,21 22 0,-22-22 16,22 0-16,0 21 0,0-21 0,0 0 16,-1 21-16,22-42 31</inkml:trace>
  <inkml:trace contextRef="#ctx0" brushRef="#br1" timeOffset="135091.6">13081 8848 0,'-42'-43'31,"42"22"-15,0 0-16,0 0 15,0 0-15,0 0 16,21-1 0,0 22-16,0 0 15,0 0-15,0 0 0,1 0 0,-1 0 16,0 0-16,0 0 0,0 22 16,0-1-16,1 0 0,-1 21 0,0-21 15,0 1-15,-21 20 0,0-21 16,0 21-16,0-20 0,0 20 0,0-21 15,0 0-15,0 0 0,-21 1 0,0-1 16,0-21-16,-1 21 0,1-21 16,0 21-16,0-21 15,0 0 1,0-21-16,21 0 16,0 0-16,0-1 0,0 1 0,0 0 15,0 0-15,0 0 16,0 0-16,0-1 0,21 1 0,0 0 15,0 0-15,0 0 0,0 0 0,22-1 16,-22 1-16,0 21 0,21-21 16,-20 0-16,20 21 0,-21-21 0,0 21 15,22-21-15,-22 21 0,0 0 16</inkml:trace>
  <inkml:trace contextRef="#ctx0" brushRef="#br1" timeOffset="135310.75">13737 8657 0,'0'21'0,"0"1"0,0-1 16,0 0-16,0 0 0,0 0 16,0 0-16,0 1 0,0-1 0,0 0 15,0 0-15,0 0 0,-21 0 16,21 1-16,0-1 0,0 0 16,0 0-16,0-42 62,0 0-62,0 0 0,0-1 16</inkml:trace>
  <inkml:trace contextRef="#ctx0" brushRef="#br1" timeOffset="135664.23">13822 8446 0,'0'0'16,"-21"0"-16,-1 0 0,1 21 16,0 0-16,21 0 15,0 0-15,0 0 16,21-21 0,0 0-1,1 0-15,-1 0 0,0 0 0,0 0 16,0 0-16,0 0 15,1-21-15,-22 0 16,0 0-16,0 0 0,0 0 16,0-1-16,-22 22 15,22-21-15,-21 21 0,0 0 16,0 0-16,0 0 0,21 21 16,0 1-16,-21-22 0,-1 21 15,22 0-15,0 0 0,0 0 0,0 0 16,0 1-16,0-1 0,0 0 15,0 0-15</inkml:trace>
  <inkml:trace contextRef="#ctx0" brushRef="#br1" timeOffset="135999.76">14118 8678 0,'0'43'32,"0"-22"-32,0 0 0,0 21 15,0-20-15,0-1 0,0 0 0,21 21 16,-21-21-16,0 1 0,0-1 15,0 0-15,0 0 0,0 0 0,0 0 16,0 1 0,21-44 15,-21 1-15,22 0-16,-1 0 0,-21 0 0,21 0 15</inkml:trace>
  <inkml:trace contextRef="#ctx0" brushRef="#br1" timeOffset="136246.73">14499 8594 0,'-21'21'32,"0"0"-32,0-21 0,-1 21 0,1 0 15,0 1-15,0 20 0,0-21 16,0 0-16,-1 22 0,1-22 0,0 21 15,0-21-15,0 22 0,21-22 0,0 0 16,-21 0-16,21 0 0,-22 0 16,22 1-16,22-22 31,-1 0-31,0 0 16,21-22-16,-21 1 0,1 21 15</inkml:trace>
  <inkml:trace contextRef="#ctx0" brushRef="#br1" timeOffset="136679.44">14668 8763 0,'0'21'16,"22"-21"-16,-1 0 15,-21-21-15,21 21 0,-21-21 16,21 21-16,-21-21 0,21 21 0,-21-21 16,0-1-1,0 1-15,0 0 0,-21 21 31,0 0-31,0 0 16,0 21-16,-1 0 0,1 1 16,0-1-16,0 0 0,21 0 15,0 21-15,-21-20 0,21-1 0,0 0 16,0 0-16,0 21 0,0-20 0,0-1 16,0 0-16,21 0 15,-21 0-15,21-21 0,0 0 0,0 21 16,1-21-16,-1 0 15,0 0-15,0 0 0,0 0 0,0 0 16,1-21-16,-1 21 0</inkml:trace>
  <inkml:trace contextRef="#ctx0" brushRef="#br1" timeOffset="137079.46">14922 8763 0,'0'0'16,"0"-21"-16,0 0 0,0 0 15,0-1 1,22 1-16,-1 21 16,0 0-16,0 0 0,0 0 15,0 0-15,1 0 16,-1 0-16,0 0 0,0 21 0,0 1 16,0 20-16,1-21 15,-22 0-15,0 0 0,21 1 0,-21 20 16,21-21-16,-21 0 0,0 0 0,0 1 15,0-1-15,0 0 0,0 0 16,0 0-16,-21 0 0,0-21 0,21 22 16,-22-22-16,1 0 0,0 0 15,0 0 1,21-22 0,0 1-16,0 0 15,0 0-15,0-21 16,0 20-16,0 1 0,0 0 0,21 0 15,0-21-15,-21 20 0,21 1 16,1 0-16,-1 21 0,-21-21 0,21 0 16,0 0-16,0 21 0,0-22 0,1 22 15</inkml:trace>
  <inkml:trace contextRef="#ctx0" brushRef="#br1" timeOffset="137648.59">16573 8340 0,'0'0'16,"0"-21"-16,0-1 0,-21 22 31,0 0-15,0 22-16,0-1 15,21 0-15,-21 0 0,21 0 16,-22-21-16,22 21 0,0 1 15,0-1-15,-21 21 0,0-21 16,21 0-16,0 1 16,0-1-16,0 0 0,0 0 31,21-21 0,0 0-31,-21-21 16</inkml:trace>
  <inkml:trace contextRef="#ctx0" brushRef="#br1" timeOffset="137947.66">16256 8615 0,'0'0'15,"0"21"-15,21-21 16,0 0 0,0 0-16,1 0 15,-1 0-15,0 0 0,21 0 0,-21 0 16,1 0-16,20 0 0,-21 0 16,0 0-16,0 0 0,22 0 15,-22 0-15,0 0 0,0 0 16,0 0-16,-21-21 15,0 0 1,0 0-16,0-1 16,0 1-16</inkml:trace>
  <inkml:trace contextRef="#ctx0" brushRef="#br1" timeOffset="138195.31">16383 8255 0,'21'0'47,"0"0"-32,0 0-15,22 0 0,-22 0 16,0 0-16,0-21 0,22 21 15,-22 0-15,0 0 0,0 0 0,0 0 16,0 0 0,-21-21-16</inkml:trace>
  <inkml:trace contextRef="#ctx0" brushRef="#br1" timeOffset="138907.65">16700 7959 0,'0'0'0,"-21"0"0,-85-21 32,85 21-32,0 0 0,0 0 15,-21 0-15,20 0 0,1 0 16,-21 0-16,21 21 0,-22-21 0,22 21 15,-21 0-15,21 0 0,0 0 16,-22 1-16,22 20 0,0-21 0,0 0 16,0 22-16,-1-22 0,1 21 15,0 0-15,0-20 0,0 20 0,0-21 16,21 0-16,0 22 0,0-22 0,-22 0 16,22 0-16,0 21 0,0-20 15,0-1-15,0 0 0,0 0 16,0 0-16,0 0 0,0 1 0,22-1 15,-1 0-15,-21 0 0,21 0 16,0 0-16,0-21 0,0 22 0,1-1 16,20-21-16,-21 0 0,21 21 15,-20-21-15,20 0 0,0 0 0,1 0 16,-1 0-16,0 0 0,1 0 0,-1 0 16,0 0-16,1-21 15,-1 0-15,0 21 0,1-22 0,20 1 16,-42 0-16,22 0 0,-22 0 15,0 0-15,0-1 0,0 1 0,-21 0 16,21 0-16,-21 0 0,22 0 16,-22-1-16,0 1 0,21-21 15,-21 21-15,0 0 0,21-22 0,-21 22 16,0-21-16,0 21 0,0-22 0,0 22 16,0-21-16,0 21 0,0-1 15,-21-20-15,0 21 0,-1 0 0,22 0 16,-21-1-16,0 1 0,-21 0 15,21 0-15,-1 0 0,1 0 0,-21 21 16,21 0-16,-22-22 0,22 22 16,0 0-16,-21 0 0,-1 0 0,22 0 15,-21 0-15,21 0 0,-22 0 16,22 22-16,0-1 0,-21-21 16,21 21-16,-1 0 0,1 0 0,0 0 15,0 1-15,0-22 0,0 21 16,21 0-16,0 0 0,-22 0 0,22 22 15</inkml:trace>
  <inkml:trace contextRef="#ctx0" brushRef="#br1" timeOffset="139951.79">17272 8784 0,'-21'0'15,"21"-21"-15,0 42 78,0 0-78,-21-21 0,21 22 16,0-1-16,0 0 0,0 0 0,0 0 16,-22 0-16,22 1 0,0-1 15,0 0-15,0 0 0,0 0 16,0 0-16,-21 1 16,21-1-1,0-42 48</inkml:trace>
  <inkml:trace contextRef="#ctx0" brushRef="#br1" timeOffset="140339.78">17378 8763 0,'0'0'0,"0"21"78,0 0-78,0 1 0,0-1 16,-21 0-16,21 0 0,-22 0 15,1 0-15,21 1 0,0-1 16,0 0-16,-21 0 0,21 0 0,-21-21 16,21 21-16,0 1 0,0-1 15,-21-21-15,21 21 16,0-42 31,0 0-32</inkml:trace>
  <inkml:trace contextRef="#ctx0" brushRef="#br1" timeOffset="140751.81">17547 8742 0,'0'21'32,"0"0"-17,0 0-15,0 1 0,0-1 16,-21 0-16,21 0 0,0 0 16,-21 0-16,21 1 0,0-1 15,0 0-15,-21 0 0,21 0 0,-22-21 16,22 21-16,0 1 0,0-1 31,0-42 0,0-1-15,0 1-16,0 0 0,0 0 16,0 0-16,22 0 15</inkml:trace>
  <inkml:trace contextRef="#ctx0" brushRef="#br1" timeOffset="141071.5">17589 8805 0,'0'0'0,"22"0"0,-22-21 16,21 21-16,0 0 16,0 0-1,0 0-15,-21 21 16,21-21-16,-21 22 15,22-1-15,-22 0 16,0 0-16,0 0 0,0 0 16,0 1-16,0-1 0,0 0 15,0 0 1,0 0-16,-22-21 16,22 21-1,-21-21 48,0 0-63</inkml:trace>
  <inkml:trace contextRef="#ctx0" brushRef="#br1" timeOffset="141313.5">17484 8996 0,'21'0'15,"0"0"1,0 0-16,0 0 0,0 0 16,-21-21-16,22 21 0,-1 0 15,0 0-15,0 0 16,-21-21-16,21 21 15,-21-22-15,21 22 16,-21-21 0</inkml:trace>
  <inkml:trace contextRef="#ctx0" brushRef="#br1" timeOffset="141619.49">17843 8763 0,'0'21'16,"0"0"-16,0 1 16,0-1-16,0 0 15,-21 0-15,21 0 0,0 0 0,0 1 16,0-1-1,0 0-15,0 0 0,0 0 16,0-42 47,0 0-63</inkml:trace>
  <inkml:trace contextRef="#ctx0" brushRef="#br1" timeOffset="141922.76">17843 8784 0,'22'0'31,"-1"21"-31,0 1 15,-21-1-15,0 0 16,0 0-16,21-21 16,-21 21-16,0 0 15,0 1 1,0-44 46</inkml:trace>
  <inkml:trace contextRef="#ctx0" brushRef="#br1" timeOffset="142215.79">18034 8784 0,'-21'21'16,"0"-21"-16,21 22 0,-22-1 15,22 0-15,-21-21 16,21 21-16,-21-21 0,21 21 0,-21-21 16,21 21-1,21-21 32,-21-21-47,21 0 16,-21 0-16,21 21 15,1-21-15,-22 0 0,21-1 16</inkml:trace>
  <inkml:trace contextRef="#ctx0" brushRef="#br1" timeOffset="142487.04">18055 8742 0,'0'0'0,"21"0"16,-21 21 31,0 0-47,0 0 15,0 1-15,0-1 16,0 0-16,0 0 16,0 0-16,0 0 0,0 1 0,0-1 15,0 0-15,0 0 0,0 0 16,0 0-16,0 1 15,0-1-15,0 0 16,0-42 31</inkml:trace>
  <inkml:trace contextRef="#ctx0" brushRef="#br1" timeOffset="167687.25">13314 6646 0,'21'0'16,"0"0"0</inkml:trace>
  <inkml:trace contextRef="#ctx0" brushRef="#br1" timeOffset="168375.88">13377 6498 0,'0'0'0,"0"-42"15,0 21 1,0 0-16,0-1 16,-21 22-16,21-21 31,-21 21 0,21 21-31,-21-21 16,21 22-16,0-1 0,0 0 0,-21 0 15,21 0-15,-22 0 0,22 1 16,-21-1-16,21 0 0,0 21 0,0-21 16,0 1-16,0 20 0,0-21 0,-21 0 15,21 22-15,0-22 16,0 0-16,0 21 0,0-21 0,0 1 0,-21 20 15,21-21-15,0 21 0,0-20 16,0 20-16,-21-21 0,21 21 16,0 1-16,-21-22 0,21 21 0,0 1 15,0-22-15,-22 21 0,22-21 16,-21 22-16,21 20 0,0-42 16,-21 0-16,0 22 0,21-1 15,0-21 1,0 0-16,-21 1 0,21-1 0,0 0 15,-21 0-15,21 0 0,0 0 16,0 1 0,0-1-1,0-42 126,0-1-141,0 1 16,0 0-16,0 0 0,21-21 15,0 20-15</inkml:trace>
  <inkml:trace contextRef="#ctx0" brushRef="#br1" timeOffset="170138.8">13398 6477 0,'0'-21'15,"0"0"-15,0 0 16,-21 21 47,0 0-48,21 21-15,-21-21 0,0 21 0,0 0 16,-1 0-16,1-21 0,0 21 15,21 1-15,-21-1 0,0 0 16,0-21-16,-1 21 0,1 0 0,-21 0 16,21 1-16,0-1 0,-1 0 15,1 0-15,0-21 0,21 21 16,-21 0-16,-21 22 0,20-43 16,1 21-16,21 0 0,-21 0 15,0-21-15,21 21 0,-21 1 0,0-22 16,21 21-16,-22 0 15,1-21 17,42 0 15,1 0-47,-22-21 15,21 0-15,0 21 0,0-22 16,0 22-16,0-21 0,1 0 15,-1 0-15,0 21 0,21-21 0,-21-22 16,1 22-16,20 0 0,-21 0 0,0-21 16,22 20-16,-22 1 0,0-21 15,-21 21-15,21 0 0,0-22 0,-21 22 16,21 21-16,-21-21 0,0 0 16,0 0-16,22 21 0,-22-22 15,21 1 1,-21 0 15,21 21-15,0 21-1,-21 0 1,0 1-16,21-1 0,-21 0 0,0 0 16,0 0-16,21 0 0,-21 1 15,22-1-15,-22 0 0,0 21 0,21-21 16,0 1-16,-21 20 0,21-21 15,-21 0-15,0 0 0,21 22 0,-21-22 16,21 0-16,-21 0 0,0 0 0,0 1 16,22-1-16,-1 0 0,0 0 15,-21 0-15,0 0 0,21 1 16,0-1 0,-21 0-1,0-42 63,0 0-78,0-1 16,0 1-16,0 0 0,-21 0 16,21 0-16,-21 0 15,0-1-15,21 1 0,0-21 16,-21 21-16,-1-22 0,1 22 0,21-21 15,0 21-15,-21-22 0,21 22 16,-21 0-16,21 0 0,-21 0 0,21 0 16,0-1-16,-21 1 15,21 0-15,-22 21 0,22-21 16,0 0 0,-21 21-16,21-21 15,-21 21 1,0 0 93,21 21-109,-21-21 0,21 21 16,0 0-16,-21-21 15,-1 21-15,22 0 0,-21-21 0,21 22 16,-21-1-16,21 0 0,-21 0 0,0 0 16,0 0-16,21 1 0,-22-1 15,1 0-15,0 0 0,0 0 0,0 0 16,0 1-16,-1-1 0,1 0 16,-21 0-16,21 0 0,0 0 15,-1 1-15,1-22 0,-21 21 16,21 0-16,0-21 15,21 21 1,-22-21-16,22-21 94,0 0-47,22 21-16,-22-21-15,21 21-1,0 0-15</inkml:trace>
  <inkml:trace contextRef="#ctx0" brushRef="#br1" timeOffset="174171.64">17124 9398 0,'0'21'0,"-21"-21"46,-1 0-14,22 21-17,0-42 48,0 0-48,0 0 17,22 21-17,-1 0 1,0 0 0,0 0-16,0 0 15,0 21 1,-21 0-1,0 0-15,0 1 16,0-1-16,0 0 16,0 0-16,0 0 15,0 0-15,-21-21 0,0 22 16,0-1-16,0-21 0,21 21 0,-21-21 16,-1 21-16,1 0 0,0 0 15,0-21-15,0 22 16,0-22-1,21 21 1,21-21 47,0-21-63,0 21 15,0 0-15,0 0 0,1-22 16,-1 22-16,0 0 0,0 0 15,0 0-15,0 0 0,1 0 0,-1 0 16,0 0-16,0 0 16,-21-21-16,0 0 93,0 0-93</inkml:trace>
  <inkml:trace contextRef="#ctx0" brushRef="#br1" timeOffset="174503.14">17505 9377 0,'0'0'0,"0"21"62,-21-21-62,21 21 0,0 0 16,0 1-16,0-1 0,-22 0 15,22 0-15,-21 0 0,21 0 16,0 1-16,0-1 0,-21 0 0,0 0 16,21 0-16,0 0 15,0 1-15,0-44 47,0 1-47</inkml:trace>
  <inkml:trace contextRef="#ctx0" brushRef="#br1" timeOffset="174827.8">17462 9419 0,'0'-21'0,"22"21"15,-1 0 1,0 0-1,0 0-15,0 0 0,0 0 16,1 0-16,-1 21 16,-21 0-16,21-21 15,-21 22-15,21-22 0,-21 21 16,0 0-16,0 0 0,0 0 0,0 0 16,0 1-16,0-1 15,0 0-15,-21 0 0,0 0 16,0 0-16,21 1 15,-22-22-15,1 0 16</inkml:trace>
  <inkml:trace contextRef="#ctx0" brushRef="#br1" timeOffset="175024.12">17399 9610 0,'21'0'16,"0"0"-16,0 0 0,1-21 16,-1 21-16,0 0 0,0 0 15,0-22-15,0 22 0,1 0 16,-1-21-16,-21 0 0</inkml:trace>
  <inkml:trace contextRef="#ctx0" brushRef="#br1" timeOffset="175296.1">17759 9440 0,'0'22'31,"0"-1"-15,0 0-16,0 0 15,0 0-15,0 0 0,0 1 16,0-1-16,0 0 16,0 0-16,0-42 62</inkml:trace>
  <inkml:trace contextRef="#ctx0" brushRef="#br1" timeOffset="175546.77">17759 9419 0,'21'0'31,"-21"21"-31,21-21 16,-21 22-16,21-22 0,-21 21 0,0 0 15,21-21-15,-21 21 0,0 0 16,22 0 0</inkml:trace>
  <inkml:trace contextRef="#ctx0" brushRef="#br1" timeOffset="176075.83">17970 9440 0,'0'22'32,"-21"-22"-32,21 21 0,0 0 15,-21-21-15,21 21 0,-21-21 16,21 21-16,0 0 16,-21-21-16,0 22 0,21-44 46,21 1-30,0 21-16,-21-21 16,0 0-16,21 21 0,0-21 0,0 0 15,-21-1-15,22 1 16,-1 21-16,-21-21 16,21 21-16,0 0 15,-21-21 1,0 42 15,0 0-15,0 0-16,0 1 15,0-1-15,0 0 0,0 0 0,0 0 16,0 0-16,0 1 16,0-1-16,0 0 0,0 0 15,0 0-15,0 0 16,0 1-1</inkml:trace>
  <inkml:trace contextRef="#ctx0" brushRef="#br1" timeOffset="176774.79">16743 9885 0,'0'0'16,"21"0"47,0 0-63,0 0 15,0 0-15,1 0 0,-1 0 16,0 0-16,0 0 0,21 0 0,-20 0 15,20 0-15,-21 0 0,21 0 16,22 0-16,-22 0 0,1 0 0,20 0 16,1 0-16,-1 0 0,1 0 15,-1 0-15,1 0 0,-1 0 0,1 0 16,-1 0-16,1 0 0,-1 0 0,1 0 16,-1 0-16,-21 0 0,22 0 15,-1 21-15,43-21 16,-63 0-16,-1 0 0,-21 0 0,21 0 15,-20 0-15,-1 0 0,0 0 16,0 0-16,-42 0 94,0 0-94,0 0 0</inkml:trace>
  <inkml:trace contextRef="#ctx0" brushRef="#br1" timeOffset="177251.66">17018 10033 0,'0'21'31,"0"0"-15,0 1-16,-21-1 15,21 0-15,-21 0 16,21 0-16,0 0 15,0 1-15,0-1 0,-22-21 0,22 21 16,0 0-16,-21 0 16,21 0-16,0-42 47,0 0-32</inkml:trace>
  <inkml:trace contextRef="#ctx0" brushRef="#br1" timeOffset="177919.28">17166 10075 0,'0'-21'0,"21"21"15,0 0 1,1 0 0,-1-21-16,0 21 0,0 0 15,0 0-15,0 0 0,1 0 0,-1 0 16,0 0-16,0 0 16,0 21-16,-21 0 15,0 1-15,0-1 16,-21-21-16,0 21 0,0-21 15,0 21-15,-1-21 0,1 0 0,0 21 16,0-21-16,0 0 0,0 0 16,-1 0-16,22 21 0,-21-21 0,42 0 62,1-21-46,-1 21-16,0 0 15,0 0-15,0 0 16,0 0-16,1 0 0,-1 0 16,0 0-16,0 0 0,-21 21 15,21-21-15,0 22 16,-21-1-16,0 0 16,0 0-16,-21 0 15,0-21-15,0 21 16,0-21-16,21 22 0,-21-22 15,-1 0-15,1 21 0,0-21 0,0 0 16,0 0-16,0 0 0,-1 0 0,1 0 16,0 0-16,0 0 15,0 0-15,0 0 0,-1 0 16,22-21 15,0-1-15,22 1-1,-1 21 1</inkml:trace>
  <inkml:trace contextRef="#ctx0" brushRef="#br1" timeOffset="178235.1">17716 10097 0,'22'-22'0,"-22"44"47,-22-1-47,22 0 15,0 0-15,-21 0 16,21 0-16,-21-21 0,21 22 15,-21-1-15,0 0 16,21 0-16,-21-21 16,21 21-16</inkml:trace>
  <inkml:trace contextRef="#ctx0" brushRef="#br1" timeOffset="178592.9">17716 10075 0,'0'-21'16,"0"42"-16,22-42 16,-1 21-16,0-21 15,0 21-15,0 0 16,0 0-16,1 0 15,-1 0-15,0 0 0,0 21 16,0-21-16,-21 21 0,0 1 16,0-1-1,0 0-15,0 0 0,0 0 16,0 0-16,0 1 16,-21-22-16,21 21 15,0 0-15,-21-21 16,21 21-16,-21-21 31</inkml:trace>
  <inkml:trace contextRef="#ctx0" brushRef="#br1" timeOffset="178874.74">17674 10202 0,'0'0'16,"21"0"31,0 0-47,1 0 15,-1 0-15,0 0 0,0-21 16,0 21-16,0 0 0,1 0 31,-1 0-31,0 0 47</inkml:trace>
  <inkml:trace contextRef="#ctx0" brushRef="#br1" timeOffset="179231.64">18076 10075 0,'0'22'47,"0"-1"-32,0 0 1,0 0-16,0 0 16,0 0-16,0 1 15,0-1 1,0 0-1,0-42 48,0 0-63</inkml:trace>
  <inkml:trace contextRef="#ctx0" brushRef="#br1" timeOffset="179539.53">18119 10054 0,'21'0'32,"0"0"-17,-21 21-15,21-21 16,0 22-16,0-1 15,1-21-15,-22 21 16,21-21-16,0 0 0,-21 21 0,21-21 16,0 0-16,-21 21 0</inkml:trace>
  <inkml:trace contextRef="#ctx0" brushRef="#br1" timeOffset="180131.19">18563 9991 0,'-21'0'16,"0"0"-16,0 21 15,-1 0-15,1 0 16,0-21-16,0 21 16,0 1-16,0-22 15,-1 21-15,44-21 78,-1-21-62,0 21-16,0-22 16,0 22-16,0-21 0,-21 0 15,22 21-15,-1 0 16,-21-21-16,21 21 15,-21 21 17,0 0-17,0 0-15,-21-21 0,21 22 16,-21-1-16,21 0 0,0 0 16,-22 0-16,1 0 15,21 1-15,0-1 16,0 0-16,-21-21 0,21 21 15,-21 0-15,21 0 16,0-42 62</inkml:trace>
  <inkml:trace contextRef="#ctx0" brushRef="#br1" timeOffset="199122.84">1122 8594 0,'0'0'0,"-21"0"0,-1 0 31,44 0 47,-1 0-78,0 0 0,0 0 16,21 0-16,-20 0 0,20 0 15,-21 0-15,21 0 0,1 0 16,-1 0-16,0-21 0,1 21 0,-22 0 15,21 0-15,1 0 0,-22 0 16,0 0-16,0 0 0,0 0 16,-42 0 15,0 0-15,0 0-16</inkml:trace>
  <inkml:trace contextRef="#ctx0" brushRef="#br1" timeOffset="199547.6">1503 8594 0,'-21'0'16,"21"21"-1,-22-21 1,22 21-16,0 0 15,0 0-15,0 1 0,0-1 0,0 0 16,0 21-16,0-21 0,0 22 16,0-22-16,0 21 0,0 1 0,0-1 15,0-21-15,0 21 0,0 1 16,0-22-16,0 21 0,0 1 16,0-22-16,-21 0 0,21 0 15,-21 21-15,21-20 0,-21-22 0,0 21 16,21 0-16,-21 0 0,-1-21 15,1 0-15,0 21 0,0-21 0,0 0 16,0 0-16,-1 0 0,1 0 16,0 0-16,-21 0 0,21 0 15,-1-21-15,1 21 0,0-21 0,0 0 16,0 21-16,21-21 0,-21 21 16,21-22-16,-22 1 0,22 0 15,0 0 1,0 0-1,22 21 1,-1 0-16</inkml:trace>
  <inkml:trace contextRef="#ctx0" brushRef="#br1" timeOffset="200120.02">1905 9017 0,'0'0'0,"0"-21"0,0 0 15,0 0-15,-21 21 32,0 0-32,-1 0 15,1 0-15,0 21 0,0-21 16,0 21-16,0 0 0,-1 21 0,1-20 15,21 20-15,-21-21 0,0 0 16,0 22-16,0-22 0,21 21 16,0-21-16,-22 0 0,22 1 15,0-1-15,0 0 0,0 0 0,0 0 0,0 0 32,22-21-32,-1 0 0,0 0 0,0 0 15,0 0-15,0 0 0,1-21 16,-1 0-16,0 21 0,0-21 0,0 0 15,0 0-15,1-1 0,-1-20 16,0 21-16,-21 0 0,0 0 0,0-22 16,0 22-16,0 0 0,0 0 15,0 0-15,0-1 0,0 44 47,0-1-47,0 0 0,0 0 16,0 0-16,0 0 0,0 1 15,0 20-15,0-21 0,0 0 0,0 0 16,0 1-16,0-1 16,0 0-16,21-21 0,-21 21 0,21-21 15,0 0-15,1 0 16,-1 0 0,0 0-16,-21-21 0</inkml:trace>
  <inkml:trace contextRef="#ctx0" brushRef="#br1" timeOffset="200374.84">2117 9038 0,'0'0'0,"0"-21"0,0 42 47,0 0-47,0 1 0,21-1 16,0 0-16,-21 0 0,21 0 0,-21 0 15,0 1-15,0-1 0,0 0 16,0 0-16,0 0 0,0 0 0,0 1 16,0-1-16,21-21 0,-21 21 0,0 0 31,21-21-15,-21-21-1,22 0-15</inkml:trace>
  <inkml:trace contextRef="#ctx0" brushRef="#br1" timeOffset="200635.09">2498 8996 0,'-43'42'15,"22"-21"1,0 1-16,0-1 0,0 0 15,-1 0-15,1 0 0,0 0 0,21 22 16,-21-22-16,0 0 0,0 0 16,-1 0-16,22 1 0,0-1 0,-21 0 15,21 0-15,0 0 16,21-21 0,1 0-1,-1-21-15,0 21 0</inkml:trace>
  <inkml:trace contextRef="#ctx0" brushRef="#br1" timeOffset="201152.58">2794 9038 0,'0'0'15,"-21"0"16,0 0-31,-1 0 0,1 21 16,0 1-16,0-1 0,0 0 16,0 0-16,-1 0 0,1 0 0,0 1 15,21 20-15,0-21 16,-21 0-16,21 0 0,0 1 0,0-1 16,0 0-16,0 0 15,21-21 1,0 0-16,0 0 15,1 0-15,-1-21 0,0 21 16,0-21-16,0 0 0,0 21 0,1-22 16,-1 1-16,0 0 0,-21 0 15,21 0-15,-21 0 0,21-22 0,-21 22 16,0 0-16,0 0 0,0 0 16,0-1-1,0 44 1,0-1-1,0 0-15,0 0 0,0 0 0,0 0 16,0 1-16,0-1 0,0 0 0,0 0 16,0 0-16,-21 0 0,21 1 15,0-1-15,0 0 0,0 0 0,0 0 16,0 0 0,21-21-16,0 0 0,1 0 15,-1 0-15,0-21 16,0 21-16,0-21 0</inkml:trace>
  <inkml:trace contextRef="#ctx0" brushRef="#br1" timeOffset="201615.59">3514 8742 0,'0'0'16,"21"-21"-16,-21 0 0,0-1 15,-21 22 1,-1 0 0,1 22-16,-21-22 0,21 21 15,-22 0-15,22 0 0,0 0 0,-21 22 16,21-22-16,-1 0 0,1 21 16,0-21-16,0 1 0,21-1 0,0 0 15,0 21-15,0-21 16,0 1-16,0-1 0,21 0 0,0-21 15,0 21-15,1-21 0,-1 21 0,0-21 16,21 21-16,-21-21 0,1 22 16,-1-22-16,0 21 0,0-21 0,-21 21 15,0 0 1,0 0 0,-21 0-16,0-21 0,0 0 0,-22 22 15,22-22-15,-21 0 16,21 21-16,-22-21 0,22 0 0,0 0 15,-21 0-15,20 0 0,1 0 16,0 0-16,0 0 0,0 0 16,21-21-16,0-1 15,21 22 1,0-21-16,0 21 16,0 0-16,1-21 0</inkml:trace>
  <inkml:trace contextRef="#ctx0" brushRef="#br1" timeOffset="202399.14">3831 8996 0,'0'0'0,"0"-21"16,0 0-16,0-1 15,-21 22-15,0 0 16,0 0-1,-1 22-15,1-1 0,21 0 0,-21 0 16,0 0-16,21 0 0,-21 1 16,21-1-16,-21 0 0,21 21 0,-22-21 15,22 1-15,0-1 0,0 0 0,0 0 16,0 0-16,0 0 16,0 1-16,0-1 0,0 0 15,22-21-15,-1 0 16,0 0-16,21 0 0,-21 0 15,1 0-15,20 0 0,0 0 16,-21 0-16,1-21 0,-1 21 16,0-21-16,21-1 0,-21 22 15,-21-21-15,22 0 0,-22 0 0,21 0 16,-21 0-16,0-1 0,0 1 0,0 0 16,0 0-16,-21 21 0,-1-21 15,1 21-15,0 0 16,0 0-1,21 21-15,0 0 0,0 0 16,21 0-16,0 1 16,0-22-16,-21 21 0,22 0 15,-1-21-15,-21 21 0,0 0 0,21-21 16,-21 21-16,21-21 0,-21 22 16,0-1-16,0 0 15,0 0-15,21-21 47,0 0-47,1-21 16,-22 0-16,21 21 0,0-21 15,-21-1-15,21 1 0,-21 0 0,21 0 16,0 0-16,-21 0 0,0-1 16,22 22-16,-22-21 15,21 21-15,-21 21 31,0 1-31,0-1 0,0 0 16,-21-21-16,21 21 0,-22 0 16,22 0-16,0 1 15,-21-1 1,21-42 31,0-1-47</inkml:trace>
  <inkml:trace contextRef="#ctx0" brushRef="#br1" timeOffset="202575.18">4297 8996 0,'0'0'16,"-21"0"-1,21 21 16,0 0-15,21-21 0,0 0-1</inkml:trace>
  <inkml:trace contextRef="#ctx0" brushRef="#br1" timeOffset="202959.71">4593 9102 0,'-21'0'16,"0"0"-16,21 21 0,0 0 16,0 0-16,0 0 15,0 1-15,0-1 0,-21-21 16,21 21-16,0 0 0,-22 0 15,22 22-15,-21-22 0,21 0 0,0 0 16,-21 21-16,21-20 0,-21 20 0,21 0 16,-21 1-16,21-1 0,0 0 15,0 1-15,-21-1 0,21 0 16,-22-21-16,22 22 0,-21-1 0,21 0 16,0-20-16,-21-1 0,21 21 0,-21-21 15,21 0-15,-21 1 0,21-1 16,0 0-16,0-42 47,0 0-47,0-1 0,0 1 15,21 0-15,0 0 0</inkml:trace>
  <inkml:trace contextRef="#ctx0" brushRef="#br1" timeOffset="203288.83">4508 9208 0,'0'0'0,"0"-22"0,0 1 0,0 0 16,0 0-16,0 0 0,0 0 15,0-1-15,22 22 0,-1-21 16,0 21-16,0 0 0,0-21 0,0 21 16,1 0-16,-1 0 0,0 0 0,0 0 15,0 0-15,0 0 0,1 0 16,-1 21-16,-21 0 0,21-21 0,-21 22 15,0-1-15,0 0 0,0 0 0,0 0 16,0 0 0,-21 1-16,0-1 0,-1-21 0,1 21 15,0 0-15,0-21 0,-21 21 0,20-21 16,1 0-16,0 21 0,0-21 16,0 0-16</inkml:trace>
  <inkml:trace contextRef="#ctx0" brushRef="#br1" timeOffset="203587.35">5101 8700 0,'0'0'0,"0"-22"0,0 44 32,-21-1-17,21 0-15,-21 0 0,21 21 0,0-20 16,-21 20-16,-1-21 0,22 21 0,-21 1 16,21-22-16,0 21 0,-21 1 15,21-22-15,-21 21 0,21-21 16,0 0-16,-21 1 0,21-1 0,0 0 15,0 0-15,0 0 16,21-21-16,0 0 16,0 0-16,0 0 0,1-21 15,-1 21-15</inkml:trace>
  <inkml:trace contextRef="#ctx0" brushRef="#br1" timeOffset="203779.81">4889 8954 0,'0'0'0,"0"21"31,22-21-15,-1 0-16,0 0 15,0 0-15,0 0 0,0 0 16,1 0-16,-1 0 0,21-21 0,-21 21 15</inkml:trace>
  <inkml:trace contextRef="#ctx0" brushRef="#br1" timeOffset="204687.76">5419 8848 0,'21'0'47,"0"0"-47,21-21 0,-21 21 15,1 0-15,20-22 0,-21 1 16,21 21-16,-20-21 0,20 0 0,-21 21 15,0-21-15,0 21 0,1-21 16,-22-1-16,0 1 0,0 0 16,-22 0-16,1 21 15,0-21-15,0 21 16,0 0-16,0 0 0,-22 0 0,22 0 16,-21 0-16,21 0 0,-1 21 15,1 0-15,0 0 0,0-21 16,21 21-16,-21 1 0,21-1 0,0 0 15,0 0-15,0 21 0,0-20 16,0-1-16,0 0 0,0 0 0,21 0 16,0-21-16,0 21 0,0 1 0,-21-1 15,22-21-15,-1 21 16,0-21-16,0 0 0,-21 21 16,21-21-16,-42 0 31,0 0-31,0 21 0,0-21 15,-1 0-15,-20 0 0,21 21 16,0-21-16,0 22 0,-1-22 0,1 21 16,0 0-16,21 0 0,0 0 0,-21 0 15,21 1-15,-21-22 0,21 21 16,0 0-16,0 0 0,0 0 16,0 0-16,21-21 0,0 22 15,0-22-15,0 0 16,1 0-16,-1 0 0,0 0 0,0 0 15,0 0-15,0 0 0,1-22 16,-1 1-16,0 21 0,0-21 16,0 0-16</inkml:trace>
  <inkml:trace contextRef="#ctx0" brushRef="#br1" timeOffset="204939.59">5736 8954 0,'42'84'32,"-42"-63"-32,22 1 0,-22-1 0,21-21 15,-21 21-15,0 0 0,21 0 16,-21 0-16,21-21 0,-21 22 16,21-1-16,-21 0 0,21-21 15,-21 21-15,22-21 16,-1 0 15,-21-21-31,21 21 0,-21-21 0</inkml:trace>
  <inkml:trace contextRef="#ctx0" brushRef="#br1" timeOffset="205163.74">6032 8954 0,'0'21'15,"-21"0"-15,0 0 16,0 0-16,21 0 0,-21 1 0,0-1 16,-1 0-16,1 0 0,0 0 15,0 0-15,0 1 0,21-1 0,-21 0 16,21 0-16,-22-21 0,22 21 0,0 0 16,22-21 15,-1 0-31,0-21 15,0 21-15</inkml:trace>
  <inkml:trace contextRef="#ctx0" brushRef="#br1" timeOffset="205583.23">6138 9102 0,'0'0'0,"0"21"0,0 0 32,21-21-32,1 0 15,-1 0-15,0 0 16,0 0-16,0 0 0,0-21 16,1 0-16,-1 21 0,-21-21 15,21-1-15,-21 1 16,0 0-16,0 0 15,-21 0-15,0 21 0,-1 0 16,1 0-16,0 0 0,0 0 16,0 0-16,0 0 0,-1 21 15,22 0-15,-21 0 0,0-21 0,21 21 16,0 1-16,0-1 0,0 0 16,0 0-16,0 0 0,0 0 0,0 1 15,0-1-15,0 0 16,0 0-16,21-21 15,0 0-15,-21 21 0,22-21 16,-1 0-16,0 0 0,0 0 16,0 0-16,0-21 0,1 21 15,-1-21-15</inkml:trace>
  <inkml:trace contextRef="#ctx0" brushRef="#br1" timeOffset="206681.65">6540 8932 0,'0'22'31,"0"-1"-31,0 0 16,0 0-16,0 0 0,-21 0 0,21 1 16,-21-1-16,0 0 0,21 0 0,0 0 15,0 0-15,-21 1 16,21-1-16,0 0 0,0 0 15,21 0 1,0-21-16,0 0 16,0 0-16,1 0 0,-1 0 15,-21-21-15,21 0 0,0 21 0,21-42 16,-20 42 0,20-43-16,-21 22 0,0 0 15,-21 0-15,21 0 0,-21-1 0,22 1 16,-22 0-16,0 0 15,0 42 17,0 0-17,-22-21-15,22 21 0,-21 1 0,21-1 16,0 0-16,0 0 0,0 0 16,0 0-16,0 1 15,0-1-15,0 0 16,21-21-16,1 0 0,-1 0 15,0 0-15,0 0 16,0 0-16,0 0 0,1 0 16,-1 0-16,0 0 0,-21-21 0,21 21 15,0-21-15,0-1 16,1 22-16,-22-21 16,21 0-16,-21 0 156,0 0-156,0 0 15,0-1-15,0 1 16,0 0-16,21 0 16,0 21-16,-21-21 0,21 21 15,0 0 1,1 0-16,-22 21 16,0 0-16,0 0 15,0 0 1,0-42 62,0 0-78,0 0 16,-22 21-1,1 0 1,0 0-16,0 21 15,0 0-15,0-21 16,21 21-16,0 1 0,-22-1 0,1 21 16,21-21-16,0 0 15,0 1-15,0-1 0,0 0 16,21 0 0,1-21-16,-1 0 0,0 0 15,0 0-15,0 0 0,22 0 16,-22 0-16,0 0 0,0 0 0,0-21 15,0 21-15,1-21 0,-1 0 16,-21-1-16,21 1 0</inkml:trace>
  <inkml:trace contextRef="#ctx0" brushRef="#br1" timeOffset="206971.82">7535 8551 0,'-21'43'16,"0"-1"0,21-21-16,0 0 15,0 1-15,-21 20 0,21 0 16,0 1-16,0-22 0,0 21 0,0 0 16,-21 1-16,21-22 0,0 21 15,-22-21-15,22 22 0,0-22 0,0 0 16,0 21-16,0-20 0,0-1 15,0 0-15,22-21 47,-1-21-47,0 0 16,0 21-16</inkml:trace>
  <inkml:trace contextRef="#ctx0" brushRef="#br1" timeOffset="207363.55">7683 8975 0,'-21'21'31,"0"0"-31,21 0 16,0 0-16,-21 1 0,0-22 16,21 21-16,-21 0 0,21 0 0,0 0 15,0 0-15,0 1 0,0-1 16,0 0-1,21-21 1,0 0-16,0 0 16,0 0-16,0 0 0,1 0 15,-1-21-15,0 21 0,0-21 16,0 21-16,-21-22 0,0 1 0,21 0 16,-21 0-16,0 0 0,0 0 15,0-1-15,0 1 0,-21 0 16,0 0-16,0 21 0,0 0 15,0 0-15,-1 0 16,1 21-16,21 0 16,0 0-16,0 1 15,0-1-15,21 0 16,1-21 0,-1 0-16,0 0 0</inkml:trace>
  <inkml:trace contextRef="#ctx0" brushRef="#br1" timeOffset="207764.17">8001 8996 0,'0'0'16,"-21"0"-16,21-21 0,21 21 31,0 0-15,0 0-16,0 0 15,-21 21-15,22-21 0,-1 21 16,-21 0-16,0 0 0,0 1 16,0-1-16,0 0 0,0 0 15,0 0-15,0 0 0,0 1 16,-21-22 0,21 21-16,-22 0 0,1-21 15,0 0 1,21-21-1,0 0-15,0-1 16,0 1-16,21 0 16,0 0-16,-21 0 15,22 21-15,-22-21 0,21-1 0,0 1 16,-21 0-16,21 0 16,0 21-16,-21-21 15,21 21-15,-21-21 0,0-1 16</inkml:trace>
  <inkml:trace contextRef="#ctx0" brushRef="#br1" timeOffset="207999.71">7366 8763 0,'0'0'0,"21"0"16,0 0 0,0 0-16,1 0 15,-1 0-15,0-21 0,21 21 16,-21-21-16,1 21 0,-1 0 0,0-21 16,0 21-16,0-22 0,-21 1 15</inkml:trace>
  <inkml:trace contextRef="#ctx0" brushRef="#br1" timeOffset="208515.42">7070 7726 0,'0'21'47,"-22"-21"-47,22 21 0,-21 0 0,21 1 16,-21-1-16,21 0 0,0 0 0,0 0 15,-21 0-15,21 1 0,0 20 16,-21-21-16,21 0 0,0 0 0,0 1 16,0-1-16,0 0 0,0 0 15,0 0-15,0 0 16,0-42 31</inkml:trace>
  <inkml:trace contextRef="#ctx0" brushRef="#br1" timeOffset="208787.82">6731 8170 0,'0'0'0,"0"22"0,0-1 15,21-21-15,0 0 0,0 0 16,1 0-16,-1 0 16,0 0-16,0 0 0,0 0 15,0 0-15,1 0 0,-1 0 0,0 0 16,0 0-16,0 0 16,0 0-16,1 0 0,-22-21 0,21-1 15,-21 1 1,0 0-16,0 0 15,0 0-15</inkml:trace>
  <inkml:trace contextRef="#ctx0" brushRef="#br1" timeOffset="209059.77">6731 7768 0,'21'0'15,"0"0"-15,0 0 16,1 0-16,-1 0 0,0 0 0,0 0 16,0 0-16,22 0 0,-22 0 0,0 0 15,0 0-15,0-21 16,22 21-16,-22 0 0,0 0 0,0 0 15,0-21-15,0 21 0,1 0 16,-22-21-16</inkml:trace>
  <inkml:trace contextRef="#ctx0" brushRef="#br1" timeOffset="209712.39">7197 7430 0,'0'0'0,"-22"0"0,1 0 0,0 0 0,0 0 15,0 0-15,0 0 0,-1 0 16,1 0-16,-21 0 0,21 0 0,-22 0 16,22 21-16,-21 0 0,21-21 0,-22 21 15,22 0-15,-21 0 0,21 1 16,-22-1-16,22 0 0,0 0 0,-21 0 15,21 22-15,-1-22 0,1 0 16,21 21-16,-21-21 0,0 22 0,21-22 16,-21 21-16,21-21 0,0 22 0,0-1 15,-21-21-15,21 22 0,0-1 16,0-21-16,0 0 0,0 22 16,0-22-16,21 0 0,0 0 0,0 0 15,0 0-15,0 1 0,22-1 16,-22-21-16,21 21 0,1-21 0,-22 0 15,21 21-15,0-21 0,1 0 16,-1 0-16,-21 0 0,22 0 0,-1 0 16,0 0-16,1 0 0,-1 0 0,0 0 15,-21-21-15,22 21 0,-22-21 16,0 21-16,21-21 0,-20-1 16,-1 1-16,0 0 0,-21 0 0,21 0 15,0 0-15,-21-1 0,0-20 16,21 21-16,1-21 0,-22-1 0,21-20 15,-21 20-15,0 1 0,0 21 16,0-21-16,0 20 0,0-41 16,0 42-16,0-22 0,0 22 15,-21 0-15,-1 0 0,1 0 16,0 0-16,0-1 0,0 1 0,21 0 16,-21 0-16,-1 21 0,1-21 15,0 21-15,0 0 0,0 0 0,0 0 16,-1 0-16,1 0 0,0 0 15,0 0-15,0 0 0,21 21 16,-21-21-16,-1 21 0,1 0 16,0 0-1,0-21-15,21 22 0</inkml:trace>
  <inkml:trace contextRef="#ctx0" brushRef="#br1" timeOffset="210947.69">2519 10435 0,'0'0'0,"-21"0"0,-1 0 16,1-21 15,21 0-31,0 0 16,0 0-16,0-1 16,0 1-16,0 0 15,21 0-15,1 0 0,-1 0 16,0 21-16,21 0 0,-21-22 15,1 22-15,-1 0 0,0 0 16,21 0-16,-21 0 0,1 0 0,-1 0 16,0 0-1,-21 22-15,0-1 0,0 0 0,0 0 16,0 21-16,-21-20 0,0-1 16,21 21-16,-22-21 0,1 22 15,0-22-15,0 0 0,-21 21 0,20-21 16,1 22-16,-21-22 0,21 0 15,-43 43-15,43-43 16,-21 0-16,-1 0 0,22 0 16,0 0-16,0-21 0,0 0 15,0 0-15,21-21 32,0 0-32,0 0 0,0 0 15,0 0-15,0-1 16,21 1-16,0 21 0,0-21 0,0 21 15,0 0-15,1 0 0,-1 0 16,0 0-16,0 0 16,0 0-16,0 0 0,1 0 0,-1 21 15,-21 0-15,21-21 16,0 22-16,0-1 0,0 0 16,-21 0-16,22-21 0,-1 21 0,0 0 15,0-21 1,-21 22-16,21-22 0,0 0 15,1 0 1,-1 0-16,0-22 16,0 1-16</inkml:trace>
  <inkml:trace contextRef="#ctx0" brushRef="#br1" timeOffset="211235.52">3302 10414 0,'0'0'0,"-21"0"15,0 0 1,21 21-16,-22 0 16,22 1-16,-21-1 0,21 0 15,-21 0-15,21 0 0,0 0 0,0 1 16,0-1-16,-21 0 0,21 0 15,0 0-15,-21 0 0,21 1 16,0-1-16,0 0 16,0-42 15,21 0-31,0-1 16</inkml:trace>
  <inkml:trace contextRef="#ctx0" brushRef="#br1" timeOffset="211523.36">3217 10562 0,'0'-21'15,"0"106"-15,0-149 0,0 22 0,21 21 0,-21 0 0,0-1 16,22 1-16,-22 0 16,0 0-16,21 21 0,-21-21 15,21 21-15,0 0 0,0-21 0,0 21 16,-21-22-16,22 22 16,-1 0-16,0 0 0,0 0 0,21 0 15,-20 22-15,-1-1 0,0 0 16,0 0-16,0 0 0,0 0 0,1 22 15,-1-22-15,0 0 0,-21 21 0,0-20 16,0-1-16,0 0 0,0 21 16,0-21-16,0 1 0,0-1 0,-21 0 15,0-21-15,21 21 0,-22 0 0,1-21 16,21 21-16,-21-21 16,0-21 15,21 0-31</inkml:trace>
  <inkml:trace contextRef="#ctx0" brushRef="#br1" timeOffset="211723.24">3217 10668 0,'0'0'16,"-21"0"-16,0 0 0,42-21 31,0 21-16,0 0-15,1 0 0,-1 0 0,21-21 16,-21 21-16,22 0 0,-1 0 16,0 0-16,-21-21 0,22 21 0,-1 0 15,-21-22-15,22 22 0,-22-21 16,0 21-16,0-21 0</inkml:trace>
  <inkml:trace contextRef="#ctx0" brushRef="#br1" timeOffset="211996.09">4000 10372 0,'0'21'16,"0"0"0,0 0-16,0 0 0,0 1 15,0-1-15,0 0 0,0 0 0,0 21 16,0-20-16,0-1 0,0 0 15,0 0-15,0 21 0,0-20 0,0-1 16,0 0-16,0 0 0,0 0 16,0-42 31,0 0-32</inkml:trace>
  <inkml:trace contextRef="#ctx0" brushRef="#br1" timeOffset="212215.96">4043 10478 0,'0'-22'0,"0"44"0,0-65 16,21 43-1,0 0-15,-21 21 16,21-21-16,-21 22 0,21-1 16,1-21-16,-22 21 0,0 0 15,21 0-15,0 0 0,0-21 0,-21 22 16,21-1-16,0-21 0,-21 21 0,0 0 15,22-21 1,-22 21-16,21-21 0,0 0 16,0-21-1,0 21 1</inkml:trace>
  <inkml:trace contextRef="#ctx0" brushRef="#br1" timeOffset="212675.74">4593 10393 0,'0'0'15,"0"-21"-15,-21 42 32,0-21-32,0 21 0,-1-21 15,1 21-15,0 0 16,0 1-16,0-1 0,0 0 0,-22 0 16,22 0-16,0-21 0,0 21 0,0 1 15,21-1-15,0 0 0,-22-21 16,22 21-16,22-21 31,-1 0-31,0 0 16,0-21-16,0 0 0,0 0 0,1-1 15,-1 1-15,0 0 0,0 0 16,0 0-16,0 0 0,1-1 16,-1-20-16,0 42 0,0-21 0,0 0 15,0 21-15,-21 21 31,0 0-31,0 0 0,0 0 0,0 1 16,0-1-16,0 21 0,0-21 16,0 22-16,0-22 0,-21 0 0,21 21 15,-21-21-15,21 22 0,0-22 0,0 0 16,0 0-16,0 0 0,0 1 16,0-1-16,0 0 0,0 0 0,0 0 15,21-21 16,0-21-31,-21 0 16,22 21-16</inkml:trace>
  <inkml:trace contextRef="#ctx0" brushRef="#br1" timeOffset="214023.44">18711 8361 0,'0'0'0,"-21"0"0,0-21 0,0 21 0,0 0 16,-1 0 0,44 0 15,20 0-31,-21 0 0,21 0 15,1 0-15,-1 0 0,0 0 0,1 0 16,-1 0-16,22 0 0,-22 0 16,0 0-16,43 0 0,-43 0 15,-21 0-15,1 0 0,-1 0 16,-21 21-16,-21-21 16,-1 0-16,1 0 15,-21 0-15,21 0 16,0 0-16,-1 0 0,1 0 0</inkml:trace>
  <inkml:trace contextRef="#ctx0" brushRef="#br1" timeOffset="214291.28">19008 8361 0,'-22'0'0,"22"21"47,-21 0-31,21 0-16,-21 1 0,21 20 15,0-21-15,0 0 0,-21 22 16,21-22-16,-21 21 0,21-21 16,-21 22-16,21-1 0,0-21 15,0 21-15,0-20 0,0 20 0,-22-21 16,22 21-16,0-20 0,0-1 0,0 0 16,0 0-16,0 0 15,22-21 1,-1-21-1,0 0-15</inkml:trace>
  <inkml:trace contextRef="#ctx0" brushRef="#br1" timeOffset="-214680">19389 8721 0,'0'0'0,"21"0"0,-21-21 16,21-22-1,-21 22-15,0 0 16,0 0-16,0 0 0,-21 21 16,0 0-16,-1-22 0,1 22 0,0 0 15,0 0-15,0 0 0,0 0 16,-1 22-16,1-22 0,-21 21 0,21 0 16,0 0-16,-1 21 0,1-20 15,0 20-15,0-21 0,0 21 16,0-20-16,21 20 0,0-21 0,-22 0 15,22 0-15,0 1 0,0-1 16,0 0-16,0 0 0,22-21 16,-1 0-16,0 0 15,0 0-15,0 0 0,0-21 16,1 21-16,20-21 0,-21 0 0,43-22 16,-22 22-16,-21 0 15,0 0-15,0-22 0,1 22 0,-1 0 16,0 0-16,-21-21 0,0 20 0,0 1 15,0 0 1,0 42 15,0 0-31,0 1 0,-21-1 16,21 0-16,-21 21 0,21-21 0,0 1 16,0 20-16,0-21 0,0 0 15,0 0-15,0 1 0,0-1 0,0 0 16,21 0-1,0-21-15,0 0 16,0 0-16,0-21 0,1 21 0,-1-21 16,0 0-16</inkml:trace>
  <inkml:trace contextRef="#ctx0" brushRef="#br1" timeOffset="-214044.9">19875 8382 0,'0'0'0,"0"-21"0,0 42 32,0 0-32,0 0 0,-21 1 15,21-1-15,-21 0 0,0 0 16,21 21-16,-21-20 0,21 20 0,0-21 16,-21 21-16,21-20 0,-22 20 15,22-21-15,-21 21 0,21-20 16,0 20-16,0-21 0,-21 0 0,21 0 15,-21 1-15,21-44 47,21 1-47,0 0 16,-21 0-16,21 0 0,1 0 0,-22-1 16,21 1-16,0-21 0,0 21 15,0 0-15,0-1 0,1 1 0,-1 0 16,0 0-16,0 21 0,0-21 0,0 21 15,1 0-15,-1 0 16,0 0-16,-21 21 16,0 0-16,0 0 15,-21-21-15,0 21 16,-1-21-16,1 22 0,0-22 0,0 0 16,0 21-16,0-21 0,-1 21 15,1-21-15,0 0 0,0 0 0,0 0 16,0 0 15,21 21-15,0 0-16,0 0 15,21-21-15,-21 22 0,21-1 16,0 0-16,-21 0 0,21 0 0,0 0 16,1 1-16,-1-1 15,0 0-15,0-21 16,0 21-16,0-21 15,1 0 1,-1-21-16,-21 0 16,21 0-16,-21-1 15</inkml:trace>
  <inkml:trace contextRef="#ctx0" brushRef="#br1" timeOffset="-213657.9">20235 8763 0,'21'0'31,"1"0"-31,-1-21 16,0 21-16,0 0 0,-21-21 16,21 21-16,0 0 0,-21-21 15,0-1-15,22 22 0,-22-21 16,0 0-16,-22 21 31,1 0-31,0 0 0,0 21 16,0-21-16,0 21 0,-1 1 15,1-1-15,21 0 0,-21 0 16,0 0-16,21 0 0,-21 1 0,21-1 16,0 0-16,0 0 0,0 0 15,0 0-15,0 1 0,0-1 16,0 0-16,21-21 15,0 0 1,0 0-16,0 0 0,1 0 16,-1 0-16,0-21 0,0 21 15,0-21-15,22-1 0</inkml:trace>
  <inkml:trace contextRef="#ctx0" brushRef="#br1" timeOffset="-213237.08">20891 8636 0,'0'0'16,"0"-21"-16,-21 21 16,0 0-16,0 0 15,0 0-15,0 0 0,-1 0 16,1 0-16,0 21 0,0-21 16,0 0-16,21 21 0,-21-21 0,-1 0 15,1 21-15,21 1 16,0-1-1,0 0-15,0 0 16,21-21-16,1 21 0,-1-21 0,0 21 16,0-21-16,-21 22 0,21-22 0,0 21 15,1-21-15,-1 21 0,0 0 16,-21 0-16,0 0 31,0 1-31,-21-22 0,0 0 0,-1 0 16,-20 21-16,21-21 0,0 0 0,-22 0 15,22 0-15,0 0 0,0 0 16,0 0-16,0 0 0,-1 0 16,1-21-1,21-1 1,0 1-16,21 0 16,1 21-1,-22-21-15,21 21 0,0-21 0</inkml:trace>
  <inkml:trace contextRef="#ctx0" brushRef="#br1" timeOffset="-212736.89">21548 8403 0,'0'0'0,"42"0"0,-21-42 31,-21 0-31,-21 42 16,0 0-16,-22 0 0,22 0 0,-21 0 16,21 0-16,-22 0 0,22 0 15,-21 21-15,21 0 0,-22-21 0,22 21 16,0 0-16,0 0 0,0 1 0,0-22 16,21 21-16,0 0 0,0 0 15,0 0-15,0 0 0,0 1 16,21-1-16,0 0 0,0 0 15,0 0-15,0 0 0,1 1 16,-1-1-16,0 0 0,21 0 0,1 0 16,-43 0-16,21 1 15,-21-1-15,21 0 0,-21 0 0,0 0 16,0 0-16,-21 1 0,0-22 16,-1 21-16,1-21 0,-21 0 15,21 0-15,0 0 0,-22 21 0,22-21 16,0 0-16,-21 0 0,20 0 0,1 0 15,0 0-15,0 0 16,0 0-16,21-21 0,-21 21 16,21-21-1,0-1-15,21 1 16,0 21 0,0 0-16,0 0 0,0-21 15,1 21-15,-1-21 0,0 21 0</inkml:trace>
  <inkml:trace contextRef="#ctx0" brushRef="#br1" timeOffset="-212441.16">21738 8615 0,'0'0'0,"-21"0"16,0 0-16,0 0 15,-1 0-15,1 21 0,0-21 16,0 21-16,0 0 0,0 1 0,-1-1 16,22 0-16,-21 0 0,21 21 15,-21-20-15,21-1 0,-21 0 0,21 0 16,0 0-16,0 0 0,0 1 16,0-1-16,21-21 0,0 21 0,0-21 15,1 0-15,-1 21 0,0-21 16,0 0-16,0 0 0,0 0 15,1 0-15,-1 0 0,21 0 0,-21-21 16,0 21-16,-21-21 0,22 21 0</inkml:trace>
  <inkml:trace contextRef="#ctx0" brushRef="#br1" timeOffset="-212045.89">21844 8742 0,'0'0'15,"0"-21"-15,0 0 31,21 21-31,0 0 16,0 0-16,1 0 16,-1 0-16,0 0 15,0 21-15,-21 0 16,21 0-16,0 0 16,-21 0-16,0 1 0,0-1 0,0 0 15,0 0-15,0 0 0,0 0 16,0 1-16,0-1 15,-21-21-15,0 0 16,0 0-16,21-21 31,0-1-15,0 1 0,0 0-16,0 0 0,21 0 0,0 21 15,-21-21-15,21-1 0,1 1 16,-22 0-16,21 0 0,0 21 0,-21-21 15,21 21-15,0 0 0,0-21 16,1 21-16,-1 0 16,0 0-16</inkml:trace>
  <inkml:trace contextRef="#ctx0" brushRef="#br1" timeOffset="-211660.93">22267 8848 0,'0'0'0,"-21"21"0,42-21 31,0 0-15,1 0-16,-1-21 0,0 21 16,0-21-16,0-1 15,0 1-15,1 0 0,-22 0 16,0 0-1,-22 21 1,1 0-16,0 0 0,0 0 16,0 0-16,0 0 0,21 21 15,-22-21-15,1 21 0,21 0 0,0 0 16,-21 1-16,21-1 0,-21 0 0,21 0 16,0 0-16,-21 0 0,21 1 15,0-1-15,0 0 0,0 0 16,0 0-16,0 0 15,21-21-15,0 0 0,0 0 16,0 0-16,1 0 0,-1 0 16,0 0-16,0-21 15,0 21-15,0-21 0</inkml:trace>
  <inkml:trace contextRef="#ctx0" brushRef="#br1" timeOffset="-211279.17">22585 8805 0,'21'0'15,"0"0"1,0 0-16,0 0 16,1 0-16,-1 0 0,0 0 0,0 0 15,0-21-15,0 21 0,-21-21 16,22 0-16,-22 0 15,0 0 1,-22 21-16,1 0 0,0 0 16,0 0-16,0 0 0,0 0 0,-1 21 15,1-21-15,0 21 0,0 0 16,0 0-16,0 0 0,-1 1 0,1 20 16,21-21-16,0 0 0,0 0 15,0 1-15,0-1 0,0 0 16,0 0-16,0 0 0,21 0 15,1-21-15,-1 0 0,21 0 16,-21 0-16,22 0 0,-1 0 16,-21 0-16,21 0 0,1 0 0,-1 0 15,0-21-15,1 0 0,-22 21 16</inkml:trace>
  <inkml:trace contextRef="#ctx0" brushRef="#br1" timeOffset="-210813.13">23156 8742 0,'-21'0'31,"21"21"-15,-21-21-16,21 21 0,-21 0 15,21 1-15,0-1 0,0 0 0,0 0 16,0 0-16,0 0 0,-21 1 16,21-1-16,0 0 15,0 0-15,-22-21 0,22 21 0,0 0 16,0-42 46,0 0-62,0 0 0,0 0 16,0 0-16,22-1 0,-1 1 16,0 0-16,-21 0 0,21 0 15,21 0-15,-20-1 0,-1 1 16,0 0-16,0 0 0,0 21 15,0 0-15,1 0 0,-22 21 16,21 0-16,-21 0 0,21 1 16,-21-1-16,0 0 0,0 0 15,0 0-15,0 0 0,0 1 0,0-1 16,0 0-16,0 0 0,0 0 0,0 0 16,-21 1-16,0-1 15,21-42 32,0-1-47</inkml:trace>
  <inkml:trace contextRef="#ctx0" brushRef="#br1" timeOffset="-210397.02">23770 8700 0,'-21'-22'16,"0"22"-16,0 0 15,-1 0-15,1 0 16,0 0-16,0 0 0,0 0 16,0 22-16,-1-1 0,1-21 0,21 21 15,0 0-15,0 0 0,0 0 16,0 1-16,0-1 0,0 0 15,0 0-15,0 0 16,21-21-16,1 21 0,-1-21 0,0 22 16,0-22-16,-21 21 0,21-21 0,0 21 15,1-21-15,-1 21 16,-21 0-16,0 0 16,-21-21 15,-1 0-31,1 0 0,0 0 0,0 0 15,-21 0-15,20 0 0,1 0 0,0 0 16,0 0-16,0 0 0,0 0 16,21-21-16,0 0 15,0 0 1,0 0-16,42 0 0</inkml:trace>
  <inkml:trace contextRef="#ctx0" brushRef="#br1" timeOffset="-209821.13">24066 8488 0,'-21'0'16,"0"0"-16,0 21 15,21 0-15,-21 0 0,21 1 16,-21-1-16,21 0 0,-22 0 16,22 0-16,0 0 0,-21 22 0,21-22 15,-21 21-15,0-21 0,21 22 16,0-22-16,0 21 0,-21-21 16,21 1-16,-21-1 0,21 0 0,0 0 15,0 0-15,0 0 0,-22 1 16,1-22 15,21-22-15,0 1-16,0 0 15,21 0-15,1 0 16,-1 0-16,0-1 0,-21 1 16,21 0-16,0 0 0,0 0 0,1 0 0,-1-1 15,21 1-15,-21 21 16,0 0-16,1 0 0,-1 0 0,0 0 15,0 0-15,-21 21 16,0 1-16,0-1 0,0 0 16,0 0-16,0 0 0,0 0 0,0 1 15,0-1-15,-21 0 0,0 0 16,0 0-16,-1-21 0,22 21 16,-21-21-16,21 22 0,-21-22 15,42 0 16,0 0-31,1-22 16,-22 1-16</inkml:trace>
  <inkml:trace contextRef="#ctx0" brushRef="#br1" timeOffset="-209432.9">24342 8763 0,'-85'64'16,"64"-64"0,0 21-16,21 0 0,-22 0 0,22 0 0,0 0 15,-21 1-15,21-1 0,0 0 16,0 0-16,0 0 16,0 0-1,21-21-15,1 0 16,-1 0-16,0 0 0,0 0 15,0 0-15,0 0 16,-21-21-16,22 21 0,-22-21 16,0 0-16,0 0 0,21 21 0,-21-21 15,0-1-15,0 1 0,0 0 0,0 0 16,0 0-16,-21 0 16,-1 21-16,1 0 15,0 0-15,0 0 16,0 0-1,21 21 1</inkml:trace>
  <inkml:trace contextRef="#ctx0" brushRef="#br1" timeOffset="-209120.89">24659 8594 0,'0'0'0,"0"-21"0,-21 21 32,0 0-17,21 21-15,0 0 16,-21 0-16,21 0 0,-22 0 0,22 1 16,-21-1-16,21 0 0,0 21 15,-21-21-15,0 1 0,0 20 0,21-21 16,0 0-16,0 22 0,-21-1 15,21-21-15,0 0 0,0 0 16,0 1-16,0-1 16,21-21-16,0 0 15,0 0 1,0 0-16,0 0 0,1 0 16,-1 0-16,0-21 0,0 21 0,0-22 15,0 1-15</inkml:trace>
  <inkml:trace contextRef="#ctx0" brushRef="#br1" timeOffset="-208897.43">24532 8742 0,'21'0'31,"0"0"-31,1 0 0,-1 0 16,0 0-16,0 0 0,0 0 16,0 0-16,1 0 0,-1 0 15,-21-21-15,21 21 0,-21-21 16,21 21-16,-21-22 0</inkml:trace>
  <inkml:trace contextRef="#ctx0" brushRef="#br1" timeOffset="-208540.9">24765 7895 0,'0'0'0,"-21"-21"16,0 21 0,-1 0-1,22 21-15,-21-21 0,21 21 16,0 1-16,0-1 0,-21-21 0,21 42 16,0-21-16,-21 0 0,21 1 15,0-1-15,0 0 0,0 0 0,0 0 16,0 22-16,0-22 0,0 0 15</inkml:trace>
  <inkml:trace contextRef="#ctx0" brushRef="#br1" timeOffset="-208281.24">24447 8276 0,'0'0'0,"0"21"16,22-21-1,-1 0 1,0 0-16,0 0 0,0 0 15,0 0-15,1 0 0,-1 0 0,0 0 16,0 0-16,0 0 0,0 0 16,1-21-16,-1 21 0,0-21 0,0 0 15,-21 0-15,21 21 16</inkml:trace>
  <inkml:trace contextRef="#ctx0" brushRef="#br1" timeOffset="-208020.9">24511 7895 0,'21'0'31,"0"0"-31,0 0 0,1 0 0,-1 0 15,0 0-15,0 0 0,21 0 16,-20 0-16,-1 0 0,0 0 16,0 0-16,0 0 0,0 0 0,1-21 15,-1 21-15,0-21 0,0 0 16,0 21-16,-21-21 0</inkml:trace>
  <inkml:trace contextRef="#ctx0" brushRef="#br1" timeOffset="-207457.24">24934 7641 0,'-21'0'0,"42"0"0,-63 0 16,21 0-16,-22 0 0,1 0 0,21 0 16,-21 0-16,-1 0 0,22 0 15,-21 0-15,21 21 0,-22-21 0,22 22 16,-21-22-16,21 21 15,-1 0-15,1 0 0,0 0 0,0 0 16,0 1-16,21-1 0,-21 21 0,21-21 16,-22 22-16,1-22 0,21 21 15,0 0-15,0-20 0,0 20 0,0 0 16,0-21-16,0 22 0,0-22 16,0 21-16,0-21 0,0 1 15,0-1-15,0 0 0,21 0 0,1 0 16,-1 0-16,0-21 0,0 22 0,0-22 15,22 0-15,-22 0 0,21 0 0,-21 0 16,22 0-16,-1 0 0,0 0 16,-21 0-16,22 0 0,-1-22 0,0 22 15,1-21-15,-1 0 0,0 21 16,-20-21-16,20 0 0,0 0 16,22-43-16,-43 43 0,0 0 15,-21-22-15,21 1 0,-21 21 16,0-21-16,0-1 0,0 22 0,0-21 15,0-1-15,0 22 0,-21 0 16,0-21-16,0 21 0,-22-1 0,22 1 16,-21 0-16,21 0 0,-22 21 0,1-21 15,0 0-15,-1 21 0,22 0 16,-21 0-16,21 0 0,-22 0 0,22 0 16,0 0-16,0 0 15,0 21-15,0 0 0,-1 0 0,1-21 16,21 21-16,0 0 0,-21 1 15,21-1-15,-21 0 0</inkml:trace>
  <inkml:trace contextRef="#ctx0" brushRef="#br1" timeOffset="-206729.25">20595 9864 0,'0'0'15,"0"21"32,0 0-31,-21 0-16,21 0 0,-21 1 0,21 20 15,0-21-15,-21 0 0,-1 0 0,22 1 16,-21-1-16,0 0 16,21 0-16,-21 0 0,21 0 0,0 1 15,-21-22-15,21 21 0,-21-21 0,21 21 16,21-21 15,0-21-15,0 21-16</inkml:trace>
  <inkml:trace contextRef="#ctx0" brushRef="#br1" timeOffset="-206441.92">21061 9906 0,'0'-21'15,"0"42"1,0 0-16,0 0 16,0 1-16,0-1 0,0 0 15,0 0-15,0 0 0,-21 0 16,21 1-16,-22-1 0,22 0 16,0 0-16,-21-21 0,21 21 0,-21 0 15,21 1-15,-21-22 16,42 0 15</inkml:trace>
  <inkml:trace contextRef="#ctx0" brushRef="#br1" timeOffset="-206144.21">21018 9991 0,'22'-21'0,"-44"42"0,44-64 15,-1 22 1,-21 0-16,21 0 0,-21 0 0,21 21 15,0 0-15,-21-21 0,21 21 16,1 0-16,-1 0 0,0 0 16,0 0-16,0 0 0,22 0 15,-22 0-15,0 21 0,0 0 16,0 0-16,0 0 0,1 22 0,-22-22 16,0 0-16,0 21 0,0-21 0,0 1 15,0 20-15,0-21 0,0 0 16,-22-21-16,22 21 0,-21 1 0,0-1 15,0 0-15,0-21 16,0 21-16,-1-42 47,22 0-47</inkml:trace>
  <inkml:trace contextRef="#ctx0" brushRef="#br1" timeOffset="-205928.9">20976 10139 0,'0'-21'31,"21"21"-31,0 0 0,1 0 16,-1 0-16,0-21 0,21 21 15,-21 0-15,1 0 0,20 0 16,-21-22-16,21 22 0,1 0 15,-1-21-15,-21 21 0,0 0 0,22-21 16,-22 21-16,0 0 0,0-21 16,0 0-16,1 21 0</inkml:trace>
  <inkml:trace contextRef="#ctx0" brushRef="#br1" timeOffset="-205664.89">21780 9864 0,'0'0'0,"0"21"47,0 0-47,-21 0 0,21 0 0,-21 1 16,21-1-16,0 0 0,-21 0 16,21 21-16,-21-20 0,21-1 0,0 0 15,0 0-15,0 0 0,-21 0 16,21 1-16,0-1 15,21-21 17,-21-21-32,21-1 15</inkml:trace>
  <inkml:trace contextRef="#ctx0" brushRef="#br1" timeOffset="-205416.87">21780 9906 0,'0'-21'15,"0"42"-15,22-42 0,-22 0 16,21 21-16,0 21 16,0 0-16,0 0 15,-21 0-15,0 1 0,0-1 16,21 0-16,-21 0 0,22 0 16,-22 0-16,21 1 0,-21-1 15,0 0-15,21 0 0,-21 0 16,21-21-16,-21 21 15,0-42 17,21 21-32,0-21 15,-21 0-15</inkml:trace>
  <inkml:trace contextRef="#ctx0" brushRef="#br1" timeOffset="-204924.59">22331 9885 0,'0'0'0,"-21"0"16,-1 21 0,1-21-16,0 21 0,0 0 15,0-21-15,0 22 0,-1-1 0,1-21 16,0 21-16,0 0 0,0-21 16,0 21-16,-1 0 0,1-21 15,21 22-15,-21-22 0,42 0 47,0 0-47,1 0 16,-1-22-16,0 1 0,0 21 15,0-21-15,0 0 0,1 0 0,-1-22 0,0 22 16,0 0-16,0 0 16,0 0-16,1-22 0,-1 22 15,-21 0-15,21 21 0,-21 21 31,0 0-31,0 1 16,0-1-16,0 0 0,0 0 16,0 21-16,0-20 0,0-1 0,0 21 15,-21-21-15,21 0 0,-21 22 0,21-22 16,-22 0-16,22 0 0,0 0 16,0 1-16,-21-1 0,21 0 15,-21 0-15,21 0 0,0 0 16,-21-42 31</inkml:trace>
  <inkml:trace contextRef="#ctx0" brushRef="#br1" timeOffset="-188885.44">10075 12044 0,'0'-21'16,"0"0"-1,0-1 1,0 1 15,0 42 0,0 1-15,0-1-16,0 21 0,0-21 0,0 0 16,0 22-16,0-22 0,0 21 15,0 1-15,-21-22 0,0 21 0,21 0 16,-21-20-16,0 20 0,-1 0 16,22-21-16,-21 1 0,0 20 15,0-21-15,21 0 0,-42 43 16,42-43-16,0 0 0,-22 0 0,22 0 15,-21 1-15,21-1 16,0-42 15,21-1-15,-21 1-16,22 0 0,-1 0 16,-21 0-16</inkml:trace>
  <inkml:trace contextRef="#ctx0" brushRef="#br1" timeOffset="-188301.77">9927 12256 0,'0'0'16,"0"-22"-16,-21 1 0,21 0 0,0 0 16,0 0-16,0 0 15,0-1-15,0 1 0,0 0 16,0 0-16,0 0 0,21 21 15,0-21-15,0-1 0,1 1 0,-1 0 16,0 21-16,0-21 0,0 0 0,22 21 16,-22 0-16,0-21 15,21 21-15,-21 0 0,22 0 0,-22 0 16,0 0-16,0 21 0,0 0 0,1 0 16,-1 21-16,-21-20 0,0 20 15,0-21-15,0 21 0,0-20 0,0 20 16,-21-21-16,-1 21 0,1-20 15,-21 20-15,21-21 0,-22 0 0,1 0 16,-43 22-16,43-22 0,21-21 16,-21 21-16,20-21 0,-20 0 15,21 0-15,0 0 0,0 0 0,-1 0 16,1 0-16,0 0 16,21-21-16,-21 21 15,21-21-15,0 0 0,0-1 16,21 22 15,-21 22-31,21-1 0,-21 0 16,21 0-16,1-21 0,-1 21 15,-21 0-15,21 1 0,0-1 16,0 0-16,0-21 0,-21 21 16,22 0-16,-1-21 0,-21 21 0,21-21 15,0 0-15,-21 22 16,21-22-16,0 0 15,1 0-15,-1 0 16,0 0 0,-21-22-16,21 1 0</inkml:trace>
  <inkml:trace contextRef="#ctx0" brushRef="#br1" timeOffset="-187841.03">10287 12510 0,'21'0'47,"0"0"-47,0 0 0,1 0 15,-1-22-15,0 1 16,0 21-16,-21-21 0,0 0 15,21 0-15,-21 0 16,0-1 0,-21 22-16,0 0 15,0 0-15,0 0 0,-1 22 16,1-1-16,0-21 0,21 21 16,0 0-16,-21 0 0,0 0 15,21 1-15,0-1 16,0 0-16,0 0 0,0 0 15,0 0-15,0 1 16,21-22 0,0 0-16,0 0 0,0 0 15,1 0-15,-1 0 16,0 0-16,0 0 0,0 0 16,0 0-16,1-22 0,-1 1 0,0 21 15,0-21-15,0 21 0,0-21 16,-21 0-16,22 21 0,-1-21 0,-21-1 15</inkml:trace>
  <inkml:trace contextRef="#ctx0" brushRef="#br1" timeOffset="-187153.42">10689 12404 0,'0'-21'0,"0"42"31,0-21-15,0 21-16,0 0 0,0 0 15,0 0-15,0 1 0,0-1 16,0 0-16,0 0 15,-21-21-15,21 21 0,0 0 16,0 1 0,0-1-16,0-42 47,0-1-32,0 1-15,0 0 16,0 0-16,0 0 0,0 0 0,0-1 15,0 1-15,21 21 0,-21-21 0,21 0 16,0 0-16,1 0 16,-1 21-16,0 0 0,0 0 0,0 0 15,0 0-15,1 0 16,-1 0-16,0 0 0,0 0 0,-21 21 16,21 0-16,0-21 0,-21 21 0,0 0 15,22 0-15,-22 1 16,0-1-16,0 0 0,0 0 15,0 0-15,0 0 0,0 1 16,-22-22 0,22 21-16,0-42 31,0-1-15,0 1-16,0 0 15,0 0-15,0 0 0,0 0 16,22-1-16,-1 1 0,0 0 15,0 0-15,0 0 0,0 0 0,1 21 16,-1-22-16,0 22 0,0 0 0,21 0 16,-20 0-16,-1 0 0,0 0 15,0 0-15,0 22 16,-21-1-16,21 42 16,-21-42-16,0 1 0,0-1 15,0 0-15,-21 0 16,21 0-16,-21-21 0,0 21 0,21 1 15,-21-22-15,0 0 0,21 21 16,-22-21-16,44 0 31,-1-21-15</inkml:trace>
  <inkml:trace contextRef="#ctx0" brushRef="#br1" timeOffset="-186686.69">11747 12340 0,'0'0'0,"0"-21"0,-21 21 16,0 0 0,0 0-16,21 21 0,-21-21 15,0 21-15,-1 1 0,1-1 0,0 0 16,21 0-16,-21 0 0,0 0 15,0 1-15,21-1 0,0 0 0,-22 0 16,22 0-16,0 0 0,-21 1 0,21-1 16,0 0-16,21 0 15,1-21-15,-1 0 16,0 0-16,0 0 0,0 0 0,0 0 16,1 0-16,-1 0 0,0-21 15,0 21-15,0-21 0,0 0 0,1 21 16,-1-22-16,0 1 0,-21 0 0,21 0 15,-21 0-15,0 0 16,0-1-16,0-20 0,0 21 0,0 0 16,-21 0-16,0-1 0,0 1 0,-1 21 15,1 0-15,0 0 0,-21 0 16,21 0-16,-22 0 0,22 0 16,-21 21-16,42 1 0,-21-1 0,-1 0 15,22 0-15,0 0 16,0 0-16,0 1 0,0-1 15,22-21-15,-1 21 0,0-21 16,0 0-16,0 0 16</inkml:trace>
  <inkml:trace contextRef="#ctx0" brushRef="#br1" timeOffset="-186367.87">12425 12023 0,'0'0'0,"0"-21"0,0-1 0,-21 22 15,21 22 1,-22-1-16,1-21 0,21 42 0,-21-21 16,21 0-16,-21 22 0,21-1 0,-21 0 15,21-20-15,-21 20 16,-1 0-16,1 1 0,21-1 0,-21-21 15,0 21-15,21-20 0,0 20 0,0-21 16,-21 0-16,21 0 0,-21 1 16,21-1-16,0 0 0,0 0 15,0 0-15,21-21 32,0 0-32,0-21 0,0 21 15,0-21-15</inkml:trace>
  <inkml:trace contextRef="#ctx0" brushRef="#br1" timeOffset="-185956.21">12382 12531 0,'0'0'0,"0"21"0,-21 0 16,21 0-1,21-21 1,1 0-16,-1 0 0,0 0 15,0 0-15,0 0 0,0 0 0,1-21 16,20 21-16,-21 0 0,0-21 0,0 0 16,1 0-1,-1-1-15,-21 1 0,0 0 16,0 0-16,-21 21 16,-1 0-1,1 0-15,0 0 0,0 0 0,-21 0 16,20 0-16,1 21 0,-21 0 0,21 0 15,0 1-15,-1-1 0,22 0 16,-21 0-16,21 0 0,-21 0 0,21 1 16,0-1-16,0 0 0,0 0 15,0 0-15,21-21 0,0 21 16,1-21-16,-1 0 0,0 0 0,0 0 16,0 0-16,0 0 0,22 0 15,-22 0-15,0 0 0,21 0 0,-20-21 16,-1 0-16,0 21 0,0-21 15,0 0-15,0 0 0,1-1 0</inkml:trace>
  <inkml:trace contextRef="#ctx0" brushRef="#br1" timeOffset="-185716.78">12044 12234 0,'0'0'0,"-21"22"0,-1-22 0,1 0 16,42 0-1,1 0-15,20 0 16,-21 0-16,21 0 0,1 0 16,-22 0-16,21 0 0,1 0 0,-1 0 15,0-22-15,-21 22 0,22 0 16,-22 0-16,0-21 0,0 21 0,0 0 15</inkml:trace>
  <inkml:trace contextRef="#ctx0" brushRef="#br1" timeOffset="-185149.35">12975 12107 0,'0'0'16,"21"0"0,-21 22-1,0-1-15,0 0 16,0 21-16,0-21 0,0 22 0,0-22 16,0 21-16,-21 1 0,21-22 15,-21 21-15,21 0 0,-21-20 0,0 20 16,-1-21-16,22 0 0,0 22 0,-21-22 15,21 0-15,-21 0 0,21 0 16,0 0-16,0 1 16,21-44-1,0 1 1,1 21-16</inkml:trace>
  <inkml:trace contextRef="#ctx0" brushRef="#br1" timeOffset="-184687.95">13293 12425 0,'-64'42'31,"43"-42"-31,0 21 0,-22 1 0,22-1 16,-21 0-16,21 0 0,0 0 15,-1 0-15,1 1 0,0-1 16,0 0-16,0-21 0,21 21 15,-21 0-15,21 0 16,21-42 15,0 0-31,0 21 0,0-21 16,0 0-16,1 0 0,-1-1 16,0 1-16,0 0 0,0 0 0,-21 0 15,21 0-15,1-22 0,-1 43 0,-21-21 16,0 0-16,21 21 0,0 0 15,-21 21 1,0 0-16,21 0 16,-21 1-16,21-1 0,-21 0 15,0 0-15,0 0 0,22 0 0,-22 1 16,21-1-16,-21 0 0,0 0 0,0 0 16,21 0-16,-21 1 0,21-1 15,-21 0-15,21-21 16,0 0-16,1 0 15,-1-21-15,0 0 16,-21-1-16,21 1 0,-21 0 16</inkml:trace>
  <inkml:trace contextRef="#ctx0" brushRef="#br1" timeOffset="-184409.79">13652 12044 0,'0'0'0,"22"-21"0,-22 0 0,0-1 15,0 1-15,0 42 16,0 1-16,0-1 16,0 0-16,0 21 0,0 1 15,0 20-15,0-21 0,0 1 0,0-1 16,0 0-16,-22 1 0,22-1 0,-21-21 16,0 22-16,21-1 15,-21-21-15,21 0 0,0 0 0,-21 1 16,21-1-16,-21 0 0,21 0 15,0 0-15,21-21 32,0-21-17,0 0-15,0 0 0</inkml:trace>
  <inkml:trace contextRef="#ctx0" brushRef="#br1" timeOffset="-184029">13779 12510 0,'0'21'15,"22"-21"-15,-1 0 16,0 0-16,0 0 16,0 0-16,0 0 0,1 0 15,-1-21-15,0-1 16,0 22-16,-21-21 0,21 21 0,-21-21 15,0 0-15,0 0 16,-21 21 0,0 0-16,0 0 0,0 0 0,-1 0 0,1 21 15,0 0-15,0-21 0,-21 42 16,20-20-16,1-1 16,0 0-16,21 0 0,0 0 0,0 43 15,0-43-15,0 0 16,0 0-16,0 0 0,21 1 15,0-22-15,1 0 16,-1 0-16,0 0 0,21 0 16,-21 0-16,1 0 0,20 0 0,-21 0 15,21-22-15,1 1 0,-1 0 0,-21 0 16</inkml:trace>
  <inkml:trace contextRef="#ctx0" brushRef="#br1" timeOffset="-183483.32">14436 12065 0,'0'42'16,"0"-20"-16,-22 20 16,22-21-16,-21 21 0,21 1 0,-21-1 15,21-21-15,0 22 0,-21-1 0,21-21 16,-21 21-16,0-20 0,21 20 15,0-21-15,-22 0 0,1 0 0,21 1 16,-21-1-16,0 0 16,21 0-16,-21-21 31,21-21-15,0 0-1,0 0-15,0-1 0,0 1 16,0 0-16,21 21 0,-21-21 15,21 0-15,0 0 0,0-1 0,1 22 16,-1-21-16,0 21 0,0 0 16,0 0-16,22 0 0,-22 0 0,0 0 15,0 0-15,0 0 0,0 0 0,1 0 16,-1 21-16,0 1 0,42-1 16,-63 0-16,22 0 15,-1 0-15,-21 0 0,0 1 16,0-1-16,-21-21 0,-1 21 0,1-21 15,0 21-15,0 0 0,-21-21 16,20 0-16,-20 21 0,0-21 0,-1 0 16,-20 0-16,21 0 0,20 0 15,1 0-15,0 0 0,0 0 16,0 0-16,42-21 31,0 0-31,0 21 0,0-21 16</inkml:trace>
  <inkml:trace contextRef="#ctx0" brushRef="#br1" timeOffset="-183179.49">14986 12129 0,'0'-22'0,"0"44"31,0-1-31,0 0 0,0 0 16,0 0-16,0 22 0,-21-22 16,21 21-16,0 0 0,-21-20 15,21 20-15,0-21 0,-22 0 0,22 22 16,-21-22-16,21 0 0,0 0 16,0 0-16,-21 22 0,21-22 15,0 0-15,21-42 47,-21 0-31</inkml:trace>
  <inkml:trace contextRef="#ctx0" brushRef="#br1" timeOffset="-182804.71">14817 12192 0,'0'-21'0,"0"42"0,-22-63 0,22 21 0,-21 21 15,21-22-15,0 1 16,0 0-16,21 21 16,1 0-16,-1 0 15,0 0-15,0 0 0,21 0 0,-20 0 16,20 0-16,0 0 0,1 0 0,-1 21 16,0-21-16,1 21 15,-1 1-15,-21-1 0,21 0 0,-20 21 16,-1-21-16,0 22 0,0 20 15,-21-20-15,0-22 0,0 21 16,0-21-16,-21 22 0,-43-1 16,43-21-16,-21 0 0,0 0 0,-1 1 15,1-22-15,0 21 0,-1-21 16,1 21-16,0-21 0,-1 0 0,22 21 16,0-21-16,0 0 0,0 21 15,-1-21-15,44 0 47,-1 0-47,21-21 16,-21 21-16</inkml:trace>
  <inkml:trace contextRef="#ctx0" brushRef="#br1" timeOffset="-182353.38">15367 12531 0,'0'0'0,"-21"-21"0,21-1 31,0 1-15,21 21-16,0 0 16,0 0-16,0-21 0,1 21 15,-1 0-15,0 0 0,0 0 16,0 0-16,0 0 0,1 21 15,-22 0-15,21 1 0,-21-1 16,0 0-16,0 0 16,0 0-16,0 0 0,0 1 0,0-1 15,-21 0-15,-1 0 16,1-21-16,21 21 16,-21-21-16,0 0 0,0 0 15,21-21 1,0 0-1,0 0-15,0 0 16,21-1-16,0 1 0,-21 0 16,21 21-16,0-21 0,-21 0 15,22 0-15,-1 21 0,0-22 0,-21 1 16,21 21-16,0 0 0,0 0 0,-21-21 16,22 21-16,-1 0 0,0 0 15,0 0-15,0 0 16</inkml:trace>
  <inkml:trace contextRef="#ctx0" brushRef="#br1" timeOffset="-182117.51">15875 12446 0,'0'21'16,"0"0"-1,0 1-15,0-1 0,0 0 16,-21 0-16,21 0 15,0 0-15,0 1 16,-21-22-16,21 21 16,0 0-1,0-42 17,21 0-17</inkml:trace>
  <inkml:trace contextRef="#ctx0" brushRef="#br1" timeOffset="-181917.62">15917 12277 0,'0'0'0,"-21"-21"32,0 21-32,0 0 15,21 21 32,21-21-47,0 0 16,0 21-1</inkml:trace>
  <inkml:trace contextRef="#ctx0" brushRef="#br1" timeOffset="-181501.87">16023 12361 0,'0'22'31,"0"-1"-31,21-21 0,-21 21 16,0 0-16,0 0 15,0 0-15,0 1 0,0-1 16,0 0-16,0 0 0,0 0 15,0 0-15,21 1 16,-21-1 0,22-21-1,-1-21 17,-21-1-32,21 22 0,-21-21 15,0 0-15,0 0 0,21 21 16,0-21-16,0 0 0,-21-1 0,22 1 15,-22 0-15,21 21 0,-21-21 0,21 0 16,0 21 0,0 0-1</inkml:trace>
  <inkml:trace contextRef="#ctx0" brushRef="#br1" timeOffset="-181123.84">16362 12467 0,'21'0'31,"0"0"-31,0 0 16,0 0-16,1 0 0,-1-21 15,0 0 1,-21 0 0,0 0-16,-21 21 31,0 0-31,-1 0 0,1 21 16,0 0-16,0-21 0,21 21 0,0 0 15,-21 0-15,21 1 0,-21-22 16,21 21-16,-22 0 0,22 0 15,0 0-15,0 0 0,0 1 16,0-1 0,22-21-16,-1 0 0,0 0 0,0 0 15,0 0-15,0 0 16,1 0-16,-1 0 16,0 0-16,0 0 0,0-21 15</inkml:trace>
  <inkml:trace contextRef="#ctx0" brushRef="#br1" timeOffset="-180692.89">16637 12467 0,'0'0'0,"0"-21"0,0 0 15,21 21 1,-21-21-16,21 21 16,0 0-16,1 0 15,-1-21-15,0 21 16,0 0-16,0 0 15,0 21-15,1-21 16,-22 21-16,21-21 0,-21 21 0,0 0 16,0 0-16,0 1 15,0-1-15,0 0 0,0 0 16,0 0-16,0 0 0,0 1 16,0-1-16,-21-21 15,21 21-15,-22-21 16,1 0-1,0 0 1,21-21 0,0 0-16,0-1 15,0 1-15,21 0 16,0 0-16,-21 0 0,22 0 16,-1 21-16,0-22 0,-21 1 15,21 21-15,0-21 0,0 21 0,1-21 16,-1 21-16,0 0 0,-21-21 15,21 0-15,-21-1 16,21 22-16,0-21 0</inkml:trace>
  <inkml:trace contextRef="#ctx0" brushRef="#br1" timeOffset="-180140.87">16637 11303 0,'0'0'0,"-21"0"16,0 0-16,-1 0 0,-20 0 16,21 21-16,0-21 0,0 21 15,-1-21-15,-20 22 0,21-1 0,0 0 16,0 0-16,-1 0 0,1 0 0,21 1 16,-21 20-16,21-21 15,0 0-15,0 0 0,0 1 16,0-1-16,21-21 0,0 21 15,1 0-15,-1-21 0,0 0 0,21 21 16,-21-21-16,22 0 0,-22 0 16,21 0-16,-21 0 0,22 0 15,-1 0-15,-21 0 0,22 0 0,-22 0 16,0 0-16,21-21 0,-21 0 0,1 21 16</inkml:trace>
  <inkml:trace contextRef="#ctx0" brushRef="#br1" timeOffset="-179472.86">16891 11134 0,'0'0'0,"-21"-21"0,-106-1 31,106 22-31,-22 0 16,22 0-16,0-21 0,-21 21 0,20 0 16,-20 0-16,0 0 0,-43 21 15,43-21-15,-22 43 16,22-22-16,0 21 0,-1-21 0,22 22 16,0-22-16,0 21 0,0-21 0,-1 22 15,1-22-15,0 21 0,21-21 16,0 22-16,0-22 0,0 21 0,-21 1 15,21-22-15,0 0 16,0 0-16,0 0 0,0 0 16,21 1-16,-21-1 0,21 0 0,0 0 15,1 0-15,-1-21 0,0 21 16,21 1-16,-21-22 0,22 21 0,-1-21 16,0 0-16,1 0 0,-1 0 0,0 0 15,22 0-15,-22 0 0,1 0 16,-1 0-16,21 0 0,-20 0 0,-1-21 15,-21 21-15,22-22 0,-1 1 16,-21 0-16,43 0 16,-43 0-16,0 0 0,-21-1 0,21-20 15,0 21-15,-21 0 0,0-22 16,0 22-16,0 0 0,0-21 0,0 21 16,0-22-16,0 22 0,0-21 0,0 21 15,-21-1-15,21-20 0,-21 21 16,0 0-16,21 0 0,-21-1 0,-1 1 15,1 0-15,0 21 0,0-21 16,-21 0-16,20 21 0,1 0 0,-21-21 16,21 21-16,-22 0 0,22 0 0,0 0 15,0 0-15,0 0 0,0 0 16,-1 0-16,1 0 0,0 0 31,0 0-15</inkml:trace>
  <inkml:trace contextRef="#ctx0" brushRef="#br1" timeOffset="-178588.56">5863 10202 0,'0'0'0,"0"-21"31,0 42 31,0 1-46,0-1 0,0 0-16,0 0 15,0 0-15,0 0 16,0 1-16,0-1 15</inkml:trace>
  <inkml:trace contextRef="#ctx0" brushRef="#br1" timeOffset="-178337.86">5884 10647 0,'0'0'16,"0"21"-16,0 0 0,0 0 16,0 1-16,0-1 15,0 0-15,0 0 16,0 0-16,0 0 16,0 1-1,0-1 1</inkml:trace>
  <inkml:trace contextRef="#ctx0" brushRef="#br1" timeOffset="-178093.53">5842 11176 0,'0'0'16,"0"21"-16,-21 0 0,21 1 0,-21-22 16,21 21-16,0 0 0,0 0 15,0 0-15,0 0 16,0 1-16,0-1 16,0 0-1,0 0 1</inkml:trace>
  <inkml:trace contextRef="#ctx0" brushRef="#br1" timeOffset="-177846.04">5821 11726 0,'0'0'0,"0"22"0,0-1 16,0 0 0,0 0-1,0 0-15,0 0 16,0 1-16,0-1 16,0 0-1,0 0-15</inkml:trace>
  <inkml:trace contextRef="#ctx0" brushRef="#br1" timeOffset="-177197.25">5778 12213 0,'0'21'16,"0"1"0,0-1-16,0 0 15,0 0-15,0 0 0,0 0 16,0 1-16,-21-1 0,21 0 16,-21 0-16,21 0 0,-21 0 15,21 1 1</inkml:trace>
  <inkml:trace contextRef="#ctx0" brushRef="#br1" timeOffset="-176952.9">5842 12552 0,'0'0'0,"21"21"15,0 0 1,0-21-16,1 0 16,-1 0-16,0 0 0,0 0 15,0 0-15,0 0 0,1 0 0,20 0 16,-21 0-16,0 0 0,0 0 16,22 0-16,-22 0 0,0 0 0,0 0 15,0 0-15,1-21 0,-1 21 16,0 0-16,21 0 0,-21 0 15,1 0-15,-1 0 16</inkml:trace>
  <inkml:trace contextRef="#ctx0" brushRef="#br1" timeOffset="-176772.95">6710 12573 0,'21'21'16,"-42"-42"-16,63 42 0,-21-21 0,0 0 0,1 21 15,-1-21-15,0 0 0,0 0 16,0 0-16,22 0 0,-22 0 0,0 0 15,21 0-15,-21 0 0,1 0 0,20 0 16,0 0-16,-21 0 0,22 0 16,-1 0-16,-21 0 0,22 0 15,-22 0-15,21-21 0,-21 21 0,22 0 16,-22 0-16,0 0 0</inkml:trace>
  <inkml:trace contextRef="#ctx0" brushRef="#br1" timeOffset="-176368.86">7747 12594 0,'21'0'0,"-127"0"15,191 0-15,-43 21 0,-21-21 0,1 0 16,-1 22-16,0-22 0,0 0 16,0 0-16,0 0 15,1 0-15,-1 0 0,0 0 16,0 0-16,0 0 0,0 0 0,1 0 16,20 0-16,-21 0 0,0 0 0,43 0 15,-22 0-15,-21 0 0,0-22 16,22 22-16,-22 0 0,0 0 15,0 0-15,0 0 0,1 0 0,-1-21 16,0 21-16,0 0 0,0 0 0,0 0 16,1 0-16,-1 0 15,0 0-15,0 0 16,0 0-16,0 0 16,1 0-1,-1 0-15,0 0 16,0 0-16,0 0 15,0 0-15,1 0 0,-1 0 0,0 0 16,0 0-16,0 0 0,0 0 16,1 0-16,-1 0 0,0 0 0,0 0 15,0 0-15,0 0 0,1 0 16,-1 0-16,0 0 16,0-21-1</inkml:trace>
  <inkml:trace contextRef="#ctx0" brushRef="#br1" timeOffset="-175845.58">9165 12361 0,'0'0'16,"-21"-21"-16,0 21 0,0 0 16,21 21 31,0 1-47,21-1 15,0-21-15,-21 21 0,21-21 0,0 21 16,0 0-16,1-21 0,-1 21 15,0-21-15,0 0 16,0 22-16,0-22 0,1 0 0,-1 0 16,0 0-16,0 0 0,0 0 15,0 0 1,-21 21-16,-21-21 16,0 21-1,0-21-15,0 0 16,0 21-16,-1 0 0,-20-21 0,21 21 15,0 1-15,-22-22 0,22 21 0,-21 0 16,0 0-16,-1 21 0,1-20 16,0-1-16,-1 0 0,1 0 0,0 0 15,20 0-15,-20 1 0,21-1 0,0 0 16,0 0-16,-1 0 16,22-42-1,22 21 1,-1-21-16,0 0 0,0 0 0</inkml:trace>
  <inkml:trace contextRef="#ctx0" brushRef="#br1" timeOffset="-175264.85">12531 9970 0,'0'0'0,"0"21"16,0 0-16,0 0 15,0 0 1,0 0-16,0 1 15,0-1-15,0 0 16,0 0-16,0 0 0,0 0 16,0 1-16,0-1 0,0 0 15,0 0-15,0 0 16,0 0-16,0 1 0</inkml:trace>
  <inkml:trace contextRef="#ctx0" brushRef="#br1" timeOffset="-175053.9">12531 10626 0,'0'0'0,"0"63"15,0-42-15,0 1 16,0-1 0,0 0-1,0 0-15,0 0 16,0 0-1,-22 1 1</inkml:trace>
  <inkml:trace contextRef="#ctx0" brushRef="#br1" timeOffset="-174845.45">12509 11007 0,'0'21'0,"0"-42"0,0 63 16,0-21-16,0 0 16,0 1-1,0-1-15,0 0 16,0 0 0,-21-21 15</inkml:trace>
  <inkml:trace contextRef="#ctx0" brushRef="#br1" timeOffset="-174529.2">12086 11049 0,'0'0'0,"0"21"16,0 0 0,21-21-16,0 22 15,1-1-15,-1 0 0,0-21 16,0 21-16,0 0 0,0 0 0,22 1 16,-22-22-16,0 21 0,0 0 0,0 0 15,1 0-15,-1-21 0,0 21 16,0 1-16,-21-1 0,21-21 0,-21 21 15,0 0-15,21-21 16,1 0 0,-1 0-1,-21-21-15,21 0 0,0 21 16</inkml:trace>
  <inkml:trace contextRef="#ctx0" brushRef="#br1" timeOffset="-174329.23">12869 11070 0,'0'21'16,"-21"-21"-16,0 22 15,0-1-15,0 0 0,-1 0 0,1 21 16,0-20-16,0-1 0,0 0 16,0 21-16,-1-21 0,1 1 0,0-1 15,0 0-15,0 0 0,21 0 0,0 0 16</inkml:trace>
  <inkml:trace contextRef="#ctx0" brushRef="#br1" timeOffset="-173424.65">19727 9673 0,'0'0'0,"0"-21"16,0 0-16,0 42 31,0 0-15,0 0-16,0 1 0,-21-1 0,0 21 15,21-21-15,-21 22 0,21-1 16,0 0-16,0 1 0,0-22 0,0 21 16,0 43-16,0-64 15,0 21-15,0-21 0,0 22 16,0-22-16,0 21 0,0-21 0,0 1 15,0-1-15,0 0 0,0 0 0,0 0 16,-21 0-16,21 1 0,-22-1 16,22 0-16,0 0 0</inkml:trace>
  <inkml:trace contextRef="#ctx0" brushRef="#br1" timeOffset="-173176.86">19621 10753 0,'-21'21'0,"21"0"0,-21 0 16,21 0-16,0 1 16,0-1-16,0 0 0,0 0 15,0 0-15,0 0 0,0 1 16,0-1-16,0 0 16,0 0-16,-21 0 15,21 0-15,0 1 16,0-1-16,0 0 15,0 0-15,0 0 0,0 0 0,0 1 16,0-1-16,0 0 0,0 0 16,0 0-16</inkml:trace>
  <inkml:trace contextRef="#ctx0" brushRef="#br1" timeOffset="-172968.99">19600 11578 0,'0'0'16,"0"21"-16,0 1 0,0-1 0,0 0 0,0 0 15,0 0-15,0 0 16,0 1-16,0-1 16,0 0-16,0 0 0,0 0 15,0 0 1,0 1-16,0-1 0,0 0 16,0 0-16,0 0 15,0 0-15,0 1 16,0-1-16</inkml:trace>
  <inkml:trace contextRef="#ctx0" brushRef="#br1" timeOffset="-172785.69">19621 12213 0,'0'0'0,"0"21"0,0 1 16,0-1-16,0 0 15,0 0 1,0 0-1,0 0 17</inkml:trace>
  <inkml:trace contextRef="#ctx0" brushRef="#br1" timeOffset="-172601.36">19600 12425 0,'21'-21'0,"-42"42"15,0-21-15,0 0 0,0 0 0,0 21 16,-1-21-16,1 0 16,0 0-16,0 0 0,0 0 0,0 0 15,-1 0-15,1 0 0,0 0 16,0 0-16,0 0 0,0 0 0,-22 0 16,22 0-16,0-21 0,0 21 15,0 0-15,-22-21 0,22 21 0,0-21 16,-21 21-16,-1 0 0</inkml:trace>
  <inkml:trace contextRef="#ctx0" brushRef="#br1" timeOffset="-172400.88">18605 12361 0,'149'0'0,"-319"0"0,191 0 15,-84 0-15,42 0 0,-22 0 0,1 0 16,21 0-16,-21 0 0,20 0 0,1 0 16,0 0-16,0 0 0,0 0 15,0 0-15,-1 0 0,1 0 0,0 0 16,0 0-1,0 0-15,0 0 16,-1 0-16,1 0 16,0 0-16,0-21 15,0 21-15,0 0 0,-1 0 16,1 0-16</inkml:trace>
  <inkml:trace contextRef="#ctx0" brushRef="#br1" timeOffset="-172213.85">17695 12340 0,'-21'0'15,"127"0"-15,-191 0 0,43 0 16,21 0-16,0 0 16,-1 0-16,1 0 0,0 0 15,0 0-15,0 0 0,0 0 16,-1 0-16,1 0 16,21-21 15</inkml:trace>
  <inkml:trace contextRef="#ctx0" brushRef="#br1" timeOffset="-171637.25">17441 12298 0,'0'21'15,"-21"-21"1,21-21 31,21 21-47,-21-21 0,21 21 0,1-21 15,-1 21-15,0-22 0,0 1 0,0 0 16,0 21-16,22-21 0,-22 0 16,0 0-16,0-1 0,0 22 0,-21-21 15,0 0-15,22 21 0,-22 21 47,-22-21-47,22 21 16,0 1-16,-21-22 0,0 21 15,0 0-15,0 0 0,21 0 16,-21 0-16,-1 1 0,1-22 0,0 21 16,0 0-16,0-21 0,0 21 15,-1-21-15,1 21 0,0 0 16,0-21-16,0 0 0,0 0 15,-1 22-15,1-22 16,21 21 0,21 0 15,1 0-31,-1-21 0,0 0 0,0 21 16,0-21-16,0 21 0,1-21 0,20 22 15,-21-22-15,0 21 0,22-21 0,-22 0 16,0 0-16,0 21 0,0 0 15,0-21-15,1 0 0,-22 21 16</inkml:trace>
  <inkml:trace contextRef="#ctx0" brushRef="#br1" timeOffset="-160492.22">4191 15812 0,'0'-22'16,"21"22"15,-21-21 0,21 21 63,-21-21-63,0 0-31</inkml:trace>
  <inkml:trace contextRef="#ctx0" brushRef="#br1" timeOffset="-159660.86">4381 15663 0,'22'0'0,"-86"22"16,106-44-16,-20 1 0,-22 0 15,-22 21 1,1 0-16,0 0 16,0 0-16,-21 0 0,20 0 0,1 21 15,-21 0-15,21-21 0,0 22 16,-22-1-16,22 0 0,-21 21 0,21-21 15,-1 22-15,-20-1 0,21 0 16,0 1-16,0-1 0,-1 0 16,22 1-16,0-1 0,0 0 0,0 1 15,0-1-15,0 0 0,0-20 16,22-1-16,-1 0 0,0 0 0,0 0 16,0-21-16,0 0 0,22 21 15,-22-21-15,0 0 0,21 0 0,-20 0 16,-1 0-16,21-21 0,-21 21 15,22-21-15,-22 0 0,0 21 0,21-21 16,-21 0-16,1-1 0,-1-20 16,0 21-16,0-21 0,0 20 15,0-20-15,1 0 0,-1-1 16,-21 1-16,0 0 0,21-1 0,-21 22 16,0-21-16,0 0 0,0 20 15,0 1-15,0 0 0,0 0 0,0 0 16,0 0-16,-21 21 31,21 21-31,0 0 0,0 0 16,0 0-16,0 0 0,0 22 15,0-22-15,0 21 0,0 1 0,0-22 16,0 21-16,-21 0 0,21 1 16,0-22-16,-22 21 0,22-21 0,0 22 15,0-22-15,0 0 0,-21 0 16,21 22-16,-21-22 15,21-42 32,0-1-47,0 1 16,0 0-16,0 0 0,0 0 0,0 0 16,0-22-16,0 22 0,21 0 15,0-21-15,1 20 0,-1 1 0,21 0 16,-21 0-16,0 21 0,22 0 15,-22 0-15,0 0 0,0 0 16,22 0-16,-22 21 0,0 0 0,-21 0 0,21 1 16,-21 20-16,0-21 15,0 0-15,0 0 0,0 1 0,0 20 16,0-21-16,0 0 0,-21-21 16,0 21-16,21 1 0,0-1 0,-21-21 15,-1 21-15,22-42 63,0 0-63,22-1 0,-1 1 15,0-21-15</inkml:trace>
  <inkml:trace contextRef="#ctx0" brushRef="#br1" timeOffset="-159272.04">4932 16044 0,'0'-21'0,"0"0"0,0 0 32,0 0-17,0 0 1,21 21-16,0 0 0,0 0 16,0 0-1,1 0-15,-1 0 0,0 21 0,0-21 16,0 21-16,-21 0 0,21 21 15,1-20-15,-22-1 0,21 21 0,-21-21 16,0 0-16,0 22 0,0-22 16,0 0-16,0 0 0,0 0 0,-21 1 15,-1-1-15,1 0 0,0-21 16,21-21 31,0 0-47,0-1 15,0 1-15,0 0 0,21 0 0,-21 0 16,21-22-16,-21 22 0,22 0 16,-22 0-16,21 0 0,-21 0 0,21 21 15,0-22-15,-21 1 0,21 21 16,0 0-16,1-21 0</inkml:trace>
  <inkml:trace contextRef="#ctx0" brushRef="#br1" timeOffset="-158221.02">5567 15960 0,'-21'0'15,"-1"21"-15,1 0 0,0 0 16,0-21-16,0 21 0,21 22 16,-21-22-16,-1 0 0,1 0 15,0 22-15,21-22 0,0 0 0,-21 21 16,21-21-16,0 1 0,0-1 15,0 0-15,0 0 0,0 0 0,0 0 16,21-21 0,0 0-16,0 0 0,1 0 0,-1 0 15,0 0-15,0 0 0,0 0 0,0-21 16,1 0-16,-1 0 0,0 0 16,-21 0-16,0-1 0,0 1 0,0 0 15,0 0-15,0-21 0,0 20 16,0 1-16,0 0 0,-21-21 15,0 21-15,-1 21 0,1-22 0,0 22 16,0-21-16,0 21 0,0 0 16,-1 0-16,1 0 15,21 21 1,21-21 0,1 0-16,-1 0 0,0 0 15,21 0-15,-21 0 0,22 0 0,-1-21 16,-21 21-16,22 0 0,-22 0 15,21 0-15,-21 0 0,0 0 0,1 0 16,-1 21-16,0 1 0,0-22 16,-21 21-16,0 0 0,0 0 15,21-21-15,-21 21 0,0 0 0,0 1 16,0-1-16,0 0 0,0 0 16,0 0-16,0 0 0,-21-21 15,21 22-15,0-1 0,-21-21 0,21 21 16,-21 0-16,0-21 0,21 21 15,-22-21 1,22-21 15,0 0-31,0 0 0,0 0 16,0-1-16,0 1 0,0 0 16,0-21-16,22 21 0,-1-22 0,0 22 15,0-21-15,0 21 0,22-1 0,-22 1 16,21 0-16,0 0 0,22 0 15,-43 21-15,21 0 0,-20 0 16,-1 0-16,0 21 0,0 0 16,0 0-16,0 0 0,-21 1 0,22-1 15,-22 0-15,0 21 0,0-21 16,0 1-16,0-1 0,0 0 16,0 0-16,0 0 0,-22-21 0,22 21 0,-21 1 15,0-22-15,21 21 16,-21-21-1,21-21 17,0-1-32,0 1 0,0 0 15,21 0-15,-21 0 0,21 0 16,0-1-16,1-20 0,-22 21 0,21 0 16,0 0-16,0-1 0,0 1 15,0 21-15,1 0 0,20 0 16,-21 0-16,0 0 0,0 21 0,1 1 15,-1-1-15,0 0 16,-21 0-16,0 0 0,0 0 0,0 1 16,0-1-16,0 0 15,0 0-15,0 0 0,-21-21 0,21 21 16,-21 1-16,21-44 47,21 1-47</inkml:trace>
  <inkml:trace contextRef="#ctx0" brushRef="#br1" timeOffset="-157856.42">6667 16171 0,'0'22'15,"22"-22"1,-1 0-1,0 0-15,0-22 16,0 22-16,0-21 0,1 21 0,20-21 16,-21 0-16,0 21 0,0-21 0,-21 0 15,0-1-15,22 1 16,-22 0-16,-22 21 16,1 0-1,0 0-15,0 0 0,0 21 16,0 0-16,-1 1 0,1-1 0,0 0 15,0 0-15,21 0 0,0 22 16,0-22-16,-21 0 0,21 0 0,0 0 16,0 0-16,0 1 0,0-1 15,0 0-15,21 0 0,0 0 16,0-21-16,22 0 0,-22 0 0,0 0 16,21 0-16,-21 0 0,22 0 15,-22 0-15,21 0 0,1 0 0,-22-21 16</inkml:trace>
  <inkml:trace contextRef="#ctx0" brushRef="#br1" timeOffset="-157401.08">7493 15748 0,'0'0'0,"0"-21"0,-21 0 16,21 0-16,-21-1 0,21 1 15,-22 21-15,1 21 32,21 1-32,-21-1 0,21 0 15,0 21-15,0-21 0,-21 22 0,21-1 16,-21 0-16,21 22 0,-21-22 16,21 1-16,0-1 0,-22 0 0,1-21 15,21 22-15,0-22 0,-21 21 16,21-21-16,0 1 0,0-1 15,0 0-15,0-42 32,21 0-17,-21-1-15,0 1 16,0 0-16</inkml:trace>
  <inkml:trace contextRef="#ctx0" brushRef="#br1" timeOffset="-157000.89">7048 15790 0,'-21'-21'0,"42"42"0,-42-63 0,21 21 16,-21 0-16,21 0 16,21-1-16,0 22 15,1-21-15,-1 21 0,21 0 16,0-21-16,1 21 0,-1 0 0,0 0 16,22 0-16,-22 0 0,22 0 0,-22 0 15,22 21-15,-1 0 0,-21 1 16,22-1-16,-22 0 0,1 0 0,-1 21 15,-21 1-15,21-1 0,-20-21 16,-22 22-16,0-1 0,0 0 16,0 1-16,0-1 0,0 0 0,-22-21 15,1 22-15,-21-22 0,21 0 16,-22 0-16,1 0 0,0 1 0,-1-1 16,1 0-16,0 0 0,21-21 15,-22 21-15,1-21 0,0 0 0,20 0 16,-20 21-16,0-21 0,21 0 0,-1 0 15,1 0-15,0 0 0,0 0 16,0 0-16,21-21 31,21 21-31,0 0 16,21-21-16,-20 0 0,-1 21 16,21-21-16,-21 0 0,22 21 0</inkml:trace>
  <inkml:trace contextRef="#ctx0" brushRef="#br1" timeOffset="-156413.9">7832 16150 0,'0'0'0,"0"-42"32,0 21-32,0 0 0,0-1 15,21 22-15,0 0 0,0-21 16,0 21-16,0 0 15,1 0-15,-1 0 0,0 0 16,21 0-16,-21 21 0,1 1 0,-1-1 16,0 0-16,0 0 0,-21 0 15,21 0-15,-21 22 0,0-22 0,0 0 16,0 0-16,0 0 0,0 1 16,0-1-16,0 0 0,-21-21 0,0 21 15,0-21-15,0 21 0,-1-21 16,1 0-1,21-21 1,0 0 0,0 0-16,0 0 0,0-1 15,0 1-15,0 0 0,21 0 16,1 21-16,-1-21 0,0 0 16,0-1-16,0 22 0,0-21 0,1 21 15,-1-21-15,0 21 0,0-21 0,0 21 16,0 0-16,1 0 0,-1 0 15,0 0-15,-21 21 16,0 0 0,0 0-16,0 1 15,0-1-15,0 0 0,0 0 16,0 0-16,0 0 16,-21-21-16,21 22 0,-21-22 0,21 21 15,0 0 1,-22-21-16,22-21 47,0 0-32,22-1-15,-22 1 0</inkml:trace>
  <inkml:trace contextRef="#ctx0" brushRef="#br1" timeOffset="-156233.27">8361 15939 0,'0'0'0,"0"-22"0,0 1 0,-21 21 15,-1-21-15,22 42 63,22-21-47,-1 0-16,-21 21 0,21-21 15,0 0-15,0 0 16</inkml:trace>
  <inkml:trace contextRef="#ctx0" brushRef="#br1" timeOffset="-155897.87">8530 15981 0,'0'0'0,"0"21"0,0 0 16,0 0-16,0 1 16,0-1-16,21 0 0,-21 0 0,0 0 15,21 0-15,-21 1 0,0-1 16,0 0-16,0 0 0,0 0 15,0 0-15,0 1 0,22-1 16,-1-21 15,-21-21-15,0-1-16,21 22 0,-21-21 16,21 0-16,-21 0 0,0 0 0,21 0 15,0-1-15,1-20 16,-22 21-16,21 0 0,-21 0 0,21-1 15,0 1-15,-21 0 0,0 0 16,21 21-16,0 0 0,-21-21 16,22 21-16,-1 0 15,-21 21 1</inkml:trace>
  <inkml:trace contextRef="#ctx0" brushRef="#br1" timeOffset="-155233.18">8869 16171 0,'0'0'0,"21"0"0,0 22 16,0-22-16,0 0 0,1 0 0,-1 0 15,0 0-15,0 0 0,0 0 16,0-22-16,1 22 0,-1-21 0,0 0 16,0 21-16,0-21 0,-21 0 15,0 0-15,0-1 16,-21 22-1,0 0 1,0 0-16,-22 22 0,22-22 0,0 21 16,0 0-16,0 0 0,0 0 15,21 0-15,0 1 0,0-1 16,0 0-16,0 0 0,0 0 0,0 0 16,0 1-16,0-1 15,21 0-15,0-21 0,21 0 0,-21 0 16,1 0-16,20 0 0,-21 0 0,0 0 15,0 0-15,1 0 0,-1 0 16,0 0-16,0 0 0,0-21 0,0 0 16,-21-1-16,0 1 15,0 0-15,22 0 0,-22 0 0,0 0 16,0-1-16,0 1 0,21 0 16,-21 0-16,0 0 0,0 0 0,21 21 15,0-22-15,0 22 16,0 0-16,1 0 0,-1 22 15,0-1-15,0 0 16,0 0-16,-21 0 0,21 0 0,1 22 16,-1-22-16,-21 0 0,0 0 15,21 0-15,-21 22 16,21-22-16,-21 0 0,0 0 0,-21-21 47,0 0-32,21-21-15,0 0 0,0 0 16,0 0 0,0-1-16,0 1 0,0 0 15,0 0-15,0 0 0,0 0 16,0-1-16,0 1 0,21 0 16,0 21-16,-21-21 0,0 0 15,21 0-15,0-1 0,1-20 0,-22 21 16</inkml:trace>
  <inkml:trace contextRef="#ctx0" brushRef="#br1" timeOffset="-154921.04">9864 15452 0,'-22'-21'15,"1"21"-15,0 0 0,0 0 16,0 0-16,0 0 16,-1 0-16,1 21 0,0 0 0,0-21 15,21 21-15,-21 0 0,0 0 0,21 1 16,0-1-16,0 0 0,0 0 16,0 0-16,0 0 0,0 1 0,0-1 15,0 0-15,0 0 16,21-21-1,0 0-15,0 0 0,0 0 0,0 0 16,1 0-16,-1 0 0,0 0 0,0 0 16,0 0-16,22-21 0,-22 0 15</inkml:trace>
  <inkml:trace contextRef="#ctx0" brushRef="#br1" timeOffset="-154413.93">9969 15219 0,'0'0'0,"-21"-21"0,-21 21 0,21-21 16,0 21-16,-22 0 0,22 0 0,0 0 15,-21 0-15,20 0 0,-20 0 16,-21 0-16,41 21 0,-20 0 16,21-21-16,0 42 0,-22-21 15,22 1-15,0 20 0,-21-21 0,21 21 16,-1 1-16,1-22 0,21 21 15,-21 1-15,21-22 0,0 21 0,0-21 16,0 22-16,0 20 16,0-42-16,21 0 0,-21 1 15,21-1-15,1 0 0,-1 0 0,21 0 16,-21 0-16,22 1 0,-22-22 0,21 21 16,-21-21-16,22 0 0,-1 0 15,0 0-15,1 0 0,-1 0 0,-21 0 16,21-21-16,1-1 0,-1 1 15,-21 21-15,22-21 0,-22 0 0,21-21 16,-21 20-16,0 1 0,1-21 0,-1 21 16,-21-22-16,0 1 0,0 0 15,21-1-15,-21 1 0,0 0 0,0-1 16,0 1-16,-21 0 0,0-1 16,-1 1-16,1 21 0,0 0 0,-21 0 15,21-1-15,-22 1 0,1 21 16,0 0-16,-1 0 0,1 0 15,0 0-15,-22 21 0,22 1 16,21-1-16,-1 0 0,22 0 16,0 0-16,0 0 0,0 1 15</inkml:trace>
  <inkml:trace contextRef="#ctx0" brushRef="#br1" timeOffset="-153533.49">15706 15409 0,'0'22'47,"0"-1"-47,-22 0 0,22 0 16,0 21-16,-21-20 0,21 20 15,0-21-15,0 21 0,0-20 16,0 20-16,0 0 0,0-21 16,0 22-16,0-22 0,0 21 0,0-21 15,0 22-15,0-22 0,0 21 16,0-21-16,0 1 15,0-1-15,21-21 16,1 0 0,-22-21-16,0-1 0,0 1 15,0 0-15,0 0 0,0 0 0</inkml:trace>
  <inkml:trace contextRef="#ctx0" brushRef="#br1" timeOffset="-153276.84">15706 15219 0,'0'0'0,"0"-21"15,0 0 1,21 21-16,0 0 16,0-22-16,0 22 15,22 0-15,-22 0 0,0 0 0,21 0 16,1 0-16,-22 0 0,21 0 15,-21 22-15,0-1 0,22 0 16,-22-21-16,-21 21 16,0 0-16,0 0 15,-21-21-15,0 22 16,-1-22-16</inkml:trace>
  <inkml:trace contextRef="#ctx0" brushRef="#br1" timeOffset="-153069.2">15706 15748 0,'0'0'0,"-22"0"0,22 42 31,22-42-15,-1 0-16,0 0 15,0 0-15,0-21 0,0 21 0,1 0 16,20 0-16,-21-21 0,0 21 15,0 0-15,1 0 0,-22-21 0,21 0 16,0 21-16</inkml:trace>
  <inkml:trace contextRef="#ctx0" brushRef="#br1" timeOffset="-152836.84">16108 15685 0,'0'21'15,"0"0"-15,0 0 16,0 0-16,-21 0 16,21 1-16,-22-1 0,1 0 15,21 0-15,0 0 0,0 0 0,-21 1 16,21-1-16,21-21 47,-21-21-47,21-1 15,-21 1-15</inkml:trace>
  <inkml:trace contextRef="#ctx0" brushRef="#br1" timeOffset="-152649.7">16214 15515 0,'0'0'0,"-22"0"16,1 0-1,21 21 17,21-21-32,1 0 15,-1 22-15,0-22 16,0 0-16</inkml:trace>
  <inkml:trace contextRef="#ctx0" brushRef="#br1" timeOffset="-152244.65">16404 15706 0,'0'0'0,"-21"0"0,42 0 62,0 0-62,0 21 16,1-21-16,-1 21 15,0 0-15,0 0 0,-21 1 16,21-1-16,-21 0 0,0 0 0,0 0 16,0 0-16,0 1 0,0-1 15,0 0-15,-21 21 16,0-21-16,0-21 0,21 22 0,-21-22 16,-1 21-16,22-42 31,0-1-31,0 1 15,0 0-15,22 0 0,-1 0 16,0 0-16,0-1 0,0 1 16,-21 0-16,21 0 0,1 0 0,-1 0 15,0-1-15,0 1 0,0 21 0,0-21 16,1 21-16,-1 0 0,-21-21 16,42 21-16,-21 0 15</inkml:trace>
  <inkml:trace contextRef="#ctx0" brushRef="#br1" timeOffset="-151877.02">16827 15790 0,'0'0'0,"0"22"0,0-1 15,0 0 1,0 0-16,22-21 16,-1 0-16,0 0 15,0 0-15,0 0 16,0 0-16,1-21 0,-1 0 15,0 21-15,0-21 0,0-1 16,0 1-16,-21 0 16,-21 21-1,0 0 1,0 0-16,0 0 0,0 0 0,-1 0 16,1 21-16,0 0 15,0-21-15,0 22 0,0 20 0,-1-21 16,1 0-16,21 22 0,-21-22 0,21 0 15,0 0-15,0 0 0,0 0 16,0 1-16,0-1 0,21 0 0,0-21 16,1 0-16,-1 21 0,0-21 15,0 0-15,21 0 0,-20 0 0,20 0 16,0-21-16,1 0 0,-1 0 0,0-1 16,22 1-16,-22 0 0</inkml:trace>
  <inkml:trace contextRef="#ctx0" brushRef="#br1" timeOffset="-150563.86">17653 15558 0,'0'-22'0,"0"44"0,0-65 0,0 22 15,0 0-15,0 0 0,-21 21 32,21 21-17,-21 0-15,-1 21 0,22-20 0,0 20 16,-21-21-16,0 21 0,0 1 15,0 20-15,21-20 0,-21 20 0,-1-21 16,1 22-16,21-1 0,-21 1 16,0-1-16,0 1 0,21-1 15,-21 1-15,-1-22 0,1 22 0,0-1 16,21 1-16,-21-1 0,0 1 16,0-1-16,-1 1 0,1-1 0,21 1 15,-21-1-15,0-20 0,0-1 0,0 21 16,21-20-16,402-107 78,-360 22-62,-21 0-16,0-1 0,1-20 0,-1 20 15,-21-20-15,0 21 0,0-22 16,0 22-16,-21-22 0,-1 22 15,1 0-15,-21-1 0,21 1 0,-22 21 16,1 0-16,21-22 0,-21 22 16,-1 0-16,22 21 0,-21-21 0,21 0 15,-1 21-15,1-22 0,21 1 16,0 0-16,21 21 16,1-21-16,-1 21 0,21-21 0,0 21 15,1-21-15,-1-1 0,22 1 16,-1 0-16,1 0 0,-22 0 0,21-22 15,1 22-15,-1 0 0,-20 0 16,-1-21-16,0 20 0,1 1 16,-22 0-16,0 0 0,0 0 0,0 0 15,-21-1-15,0 1 16,0 0-16,-21 0 16,0 21-16,21-21 0,-21 21 15,0 0-15,0 0 16,-1 21-16,1 0 15,21 0-15,0 0 0,0 1 16,0-1-16,0 42 0,0-42 16,0 22-16,0-22 0,0 0 15,0 0-15,0 0 0,0 1 16,21-1-16,1-21 0,-1 21 16,0-21-16,0 0 0,0 0 15,0 0-15,1 0 0,-1-21 0,-21 0 16,21-1-16,-21 1 15,0 0-15,0 0 0,0 0 16,-21 0-16,0-22 0,-1 22 0,1 0 16,0 0-16,0 0 0,0-1 15,0 22-15,-1-21 0,1 21 0,0-21 16,42 21 15,0 0-31,22 0 16,-1 0-16,-21 0 0,22 0 15,-1 0-15,0 0 0,1 0 0,-1 0 16,0 0-16,1 0 0,-1 21 0,0-21 16,-21 21-16,22 1 0,-43-1 15,0 0-15,0 0 0,0 0 0,0 0 16,0 1-16,0-1 0,-21 0 16,-1-21-16,1 21 0,0 0 0,-21 0 15,21-21-15,-1 0 0,-20 22 16,21-22-16,0 0 15,42-22 17,0 22-17,0-21-15,22 0 0,-22 0 0,0 0 16,0 0-16,0-1 0,22 1 16,-22 0-16,0 0 0,0 21 0,21-21 15,-42 0-15,22 21 0,-1 0 16,-21-22-16,21 22 0,-42 0 15,0 0 1,-1 22-16,1-22 0,0 21 16,0 0-16,0 0 0,0 0 0,-1-21 15,1 21-15,21 1 0,0-1 16,0 0-16,0 0 16,0 0-16,0 0 0,0 1 0,0-1 15,21-21-15,1 0 0,-1 21 16,0-21-16,0 0 0,21 0 15,-20 0-15,-1 0 0,21-21 16,-21 21-16,22-21 0,-22-1 0</inkml:trace>
  <inkml:trace contextRef="#ctx0" brushRef="#br1" timeOffset="-150273.22">19071 15579 0,'0'0'15,"0"-21"-15,0-1 16,0 44 0,-21-1-1,21 0-15,0 0 0,0 0 16,0 0-16,0 1 0,-21 20 0,21-21 16,-21 21-16,21-20 0,-22 20 0,22 0 15,0-21-15,0 22 16,-21-22-16,21 21 0,-21-21 0,21 1 0,0-1 15,0 0-15,-21 0 16,21-42 31,0 0-47,0 0 0</inkml:trace>
  <inkml:trace contextRef="#ctx0" brushRef="#br1" timeOffset="-149924.89">18923 15642 0,'0'0'0,"-21"-106"31,21 85-31,0 0 0,21 21 16,0 0-16,0 0 0,0 0 16,1 0-16,20 0 0,0 0 0,-21 0 15,22 0-15,41 42 16,-41-20-16,-1-1 0,-21 0 0,22 0 15,-22 0-15,21 0 0,-21 22 16,-21-22-16,0 0 0,0 0 0,0 22 16,0-22-16,0 0 0,-21 21 0,0-21 15,0 1-15,-22-1 0,1 0 16,0 0-16,-1 0 0,1-21 16,21 21-16,-21 1 0,-1-22 0,1 21 15,21-21-15,0 0 0,-1 21 16,1-21-16,0 0 0,21 21 15,0 0-15,21-21 32,0 0-32,1 0 0</inkml:trace>
  <inkml:trace contextRef="#ctx0" brushRef="#br1" timeOffset="-149492.85">19494 15854 0,'0'0'0,"0"-42"31,22 20-31,-1 22 0,-21-21 16,21 21-16,0 0 0,0 0 15,0 0-15,1 0 0,-1 0 16,0 21-16,0 1 0,-21-1 15,21 0-15,-21 0 16,21 0-16,-21 0 0,0 1 0,0 20 16,0-21-16,0 0 0,0 0 0,0 1 15,0-1-15,0 0 16,-21-21-16,0 21 0,0-21 16,0 21-16,0-21 15,-1 0-15,22-21 16,0 0-16,0 0 15,0 0-15,0-1 16,22 22-16,-1-21 0,-21 0 0,21 0 16,0 0-16,0 0 0,0-1 15,1 22-15,-22-21 0,21 0 0,0 21 16,0-21-16,0 21 0,0 0 0,1 0 16,-1-21-16,0 21 15,0 0-15</inkml:trace>
  <inkml:trace contextRef="#ctx0" brushRef="#br1" timeOffset="-149253.58">20108 15812 0,'0'21'31,"0"0"-15,0 0-16,0 0 15,0 0-15,-21 1 0,21-1 0,-21 0 16,21 0-16,0 0 15,0 0-15,0 1 0,0-1 16,0-42 47,0-1-63,0 1 0</inkml:trace>
  <inkml:trace contextRef="#ctx0" brushRef="#br1" timeOffset="-149056.84">20108 15663 0,'0'0'15,"0"-21"-15,-21 21 32,0 0-32,21 21 31,0 1-16,21-22-15,0 0 0,0 0 16,1 21-16</inkml:trace>
  <inkml:trace contextRef="#ctx0" brushRef="#br1" timeOffset="-148665.52">20235 15748 0,'21'21'16,"-21"0"0,22-21-1,-22 22-15,0-1 0,0 0 16,0 0-16,0 0 0,0 0 16,0 1-16,0-1 0,0 0 15,0 0-15,0 0 0,0 0 16,21-21-16,-21 22 15,21-22 17,-21-22-17,21 1-15,-21 0 16,21 21-16,0-21 0,-21 0 16,22 0-16,-1-1 0,-21 1 0,21 0 15,0 21-15,0-21 0,-21 0 0,21 21 16,1 0-16,-22-21 0,21 21 15,0 0-15,0 0 16,0 0 0,0 0-1</inkml:trace>
  <inkml:trace contextRef="#ctx0" brushRef="#br1" timeOffset="-147944.23">20637 15854 0,'22'0'16,"-1"0"-16,0 0 15,0 0-15,0 0 16,0-21-16,-21 0 16,0-1-1,-21 22 16,0 0-31,0 0 0,0 0 0,0 0 16,-1 22-16,22-1 0,-21 0 16,21 0-16,-21 0 0,21 0 15,0 1-15,0-1 0,0 0 16,0 0-16,0 0 0,0 0 16,0 1-16,0-1 0,0 0 31,21-21-31,0 0 0,1 0 0,-1 0 15,0 0-15,0 0 16,0 0-16,0 0 0,1-21 16,-1 21-16,-21-21 0,21 21 0,-21-22 15,21 1-15,0 0 16,-21 0-16,0 0 0,0 0 0,21-1 16,-21 1-16,22 0 0,-1 0 15,-21 0-15,21 21 0,-21-21 16,21 21-16,-21-22 0,21 22 0,0 0 15,1 0-15,-1 0 16,0 0-16,0 0 16,-21 22-16,21-22 0,-21 21 15,0 0-15,21-21 0,-21 21 16,22 0-16,-22 0 0,0 1 16,0-1-16,0 0 0,0 0 15,0 0-15,0 0 16,0 1-16,-22-22 15,1 0 1,21-22 15,0 1-31,0 0 16,0 0-16,0 0 16,0 0-16,0-1 0,21 1 0,1 0 15,-1 0-15,-21 0 16,21 0-16,0-1 15,0 1-15,-21 0 0,21 21 16,1-21-16,-22 0 0</inkml:trace>
  <inkml:trace contextRef="#ctx0" brushRef="#br1" timeOffset="-147572.85">21421 15177 0,'-22'0'16,"44"0"-16,-65 0 0,43-22 0,-21 22 0,0 0 15,0 0-15,0 0 0,-1 0 16,1 0-16,0 0 15,0 0-15,0 22 0,21-1 0,-21 0 16,-1 0-16,1 0 0,21 0 16,0 1-16,0-1 0,0 0 0,0 0 15,0 0-15,0 0 0,0 1 16,0-1-16,0 0 0,0 0 16,21 0-16,1-21 0,-22 21 0,21-21 15,0 0-15,0 22 0,0-22 16,0 0-16,1 0 0,-1 0 15,0 0-15,0 0 0,0 0 0,0-22 16</inkml:trace>
  <inkml:trace contextRef="#ctx0" brushRef="#br1" timeOffset="-146985.6">21653 15050 0,'0'0'0,"-21"0"0,0 0 16,0-22-16,0 22 0,0 0 0,-1-21 15,1 21-15,-21 0 0,21-21 0,0 21 16,-22 0-16,22 0 0,-21 0 16,21 0-16,-1 0 0,-20 0 0,21 0 15,-21 21-15,20-21 0,-20 21 0,21 1 16,-21-1-16,-1 0 0,22 0 15,0 0-15,-21 22 0,-1-1 16,22 0-16,0 22 16,21-43-16,0 21 0,0-21 15,0 1-15,0 20 0,0-21 16,0 0-16,21 0 0,-21 22 0,21-22 16,0 0-16,1 0 0,-1 0 0,21-21 15,-21 22-15,0-1 0,22 0 16,-22-21-16,0 21 0,21-21 0,-20 0 15,20 0-15,-21 0 0,0 0 16,0 0-16,22 0 0,-22 0 0,0 0 16,21-21-16,-20 21 0,-1-21 0,0 0 15,21-1-15,-21 1 16,1 0-16,-1 0 0,0-21 0,0 20 16,0-20-16,0 0 0,1-1 0,-1 1 15,-21 0-15,0-1 0,0 1 16,0 0-16,0-1 0,0 22 0,0-21 15,0 21-15,0 0 0,-21-1 16,-1 22-16,1-21 0,0 0 0,0 21 16,0 0-16,0 0 0,-1 0 0,1 0 15,0 0-15,0 0 0,0 0 16,0 0-16,-1 0 0,1 0 0,0 0 16,0 0-16,0 0 15,0 0-15,-1 0 0</inkml:trace>
  <inkml:trace contextRef="#ctx0" brushRef="#br1" timeOffset="-145896.78">10731 13145 0,'-21'21'31,"0"-21"-15,21 21-16,-21 0 0,0 0 0,0 0 16,-1 1-16,1-1 0,-21 0 15,21 21-15,-22 1 0,1-1 0,-21 0 16,20 22-16,-20-22 0,-1 22 0,-20-1 15,20 1-15,-21-1 0,22 1 16,-22-1-16,22 1 0,-22-1 0,-63 85 16,84-84-16,-20-1 0,-64 64 15,84-63-15,-21-1 16,1 1-16,-1-1 0,22-20 0,-22-1 16,21 0-16,1 22 0,-1-43 15,22 21-15,0 1 0,-1-22 16,1 0-16,21 0 0,0 0 0,0 0 15,-1-21-15,22-21 32,22 0-32,-1 0 0,0 0 15,0 0-15,0-1 0,0 1 16,22-21-16,-22 21 0</inkml:trace>
  <inkml:trace contextRef="#ctx0" brushRef="#br1" timeOffset="-144889.31">10689 13250 0,'0'-21'32,"-21"21"-1,0 0-31,0 0 0,-1 21 16,1-21-16,0 22 0,0-22 0,0 21 15,-22 0-15,1-21 0,21 21 16,-21 0-16,-1 0 0,1 1 0,0-22 15,-1 21-15,1 0 0,-43 21 16,43-21-16,21 1 16,-22-1-16,22-21 0,0 21 0,0 0 15,0-21-15,0 0 16,42 0 15,0 0-31,0-21 0,0 21 16,0-21-16,22 21 0,-22-21 0,21-1 15,1 22-15,-22-21 0,21 0 16,0 0-16,1 21 0,-1-21 0,-21 0 16,22-1-16,-1 1 0,-21 21 0,21-21 15,-20 0-15,-1 0 16,0 0-16,0 21 0,0-22 0,-21 1 16,0 0-16,21 21 0,-21-21 15,22 0-15,-22 0 0,21 21 16,-21-22-16,0 44 31,0-1-15,0 0-16,0 0 15,0 21-15,-21-20 0,-1-1 0,22 0 16,0 21-16,0-21 0,0 22 0,0-22 16,0 0-16,0 21 0,0-20 15,0 20-15,0-21 0,0 0 16,0 22-16,0-22 0,22 0 15,-1 0-15,0 0 0,-21 0 16,21-21-16,-21 22 0,21-22 31,0 0-15,-21-22 0</inkml:trace>
  <inkml:trace contextRef="#ctx0" brushRef="#br1" timeOffset="-143916.84">13801 13483 0,'0'0'0,"0"-21"0,0 0 0,0 0 31,0 42 16,0 0-47,0 0 0,0 0 15,-22 1-15,22 20 0,0 0 16,0-21-16,0 22 0,0-1 0,0 0 16,-21-20-16,21 20 0,0-21 15,0 21-15,0-20 0,-21-1 16,21 21-16,-21-21 0,21 0 0,-21-21 0,21 22 15,0-1-15,0 0 16,0-42 31,0 0-47,0-1 16,0 1-16,0 0 15,0 0-15,21 0 0,-21-22 0,21 22 16,-21-21-16,21 21 0,-21-22 15,0 22-15,21-21 0,1 0 0,-1-1 16,-21 22-16,21-21 0,0 21 16,-21-22-16,21 22 0,0 0 15,-21 0-15,22 0 0,-22-1 16,21 1-16,0 21 0,-21-21 0,21 21 16,0 0-16,0 0 15,1 0-15,-1 0 0,0 0 16,0 0-16,0 0 0,0 21 15,1 0-15,20-21 0,-21 22 0,21-1 16,-20 0-16,20 0 0,-21 0 16,21 0-16,1 1 0,-22-1 0,21 0 15,-21-21-15,1 21 0,-1 0 16,21-21-16,-42 21 0,21-21 0,0 22 16,1-22-16,-44 0 62,1 0-62,0 0 0,0 0 16,0 0-16,0 0 0,-1-22 15</inkml:trace>
  <inkml:trace contextRef="#ctx0" brushRef="#br1" timeOffset="-143204.52">13906 13377 0,'0'0'16,"0"-21"-16,22 21 46,-1 21-30,0 1-16,0-1 16,0 0-16,22 0 0,-22 0 15,0 0-15,21 22 0,-21-1 0,1-21 16,20 22-16,43 41 16,-43-63-16,0 22 0,1-1 15,-1 0-15,0 1 0,1-1 0,-1 0 16,0 1-16,1-1 0,-1-21 0,21 22 15,-20-1-15,20 0 0,-20 1 16,20-1-16,1 0 0,-1 1 0,-21-1 16,22 0-16,-1 1 0,-20-1 15,20-21-15,-20 21 0,-1-20 0,0 20 16,-21-21-16,22 0 0,-22 0 16,21 1-16,-21-1 0,1 0 0,-1-21 15,-21 21-15,0 0 0,21-21 16,0 21-16,-21 1 109,0-1-78,0 0 1,0-42 46,-21 21-78,0 0 15,0 0-15,-22-21 0</inkml:trace>
  <inkml:trace contextRef="#ctx0" brushRef="#br2" timeOffset="-57366.23">2730 12446 0,'22'0'63,"-1"0"-63</inkml:trace>
  <inkml:trace contextRef="#ctx0" brushRef="#br2" timeOffset="-54314.22">3556 15790 0,'0'0'0,"21"0"0,-21 22 63,-21-22-63,0 0 0,0 0 15,-1 0-15,1 0 16,0 0-16,0 0 0,0 0 0,0 21 16,-1-21-16,1 0 0,0 0 15,-21 0-15,21 0 0,-1 0 0,-20 0 16,21 0-16,0 0 0,0 0 16,-22 0-16,22 0 0,0 0 0,-21 0 15,20 0-15,1 0 0,-21-21 0,21 21 16,0 0-16,-22 0 0,22-22 15,-42 22-15,41-21 0,1 0 16,-21 21-16,21-21 0,-22 21 16,22-21-16,-21 21 0,21-21 15,-22-1-15,1 1 0,0 0 16,-1 21-16,1-21 0,0-21 0,-1 20 16,1 1-16,0 0 0,-1-21 15,1 21-15,0-22 0,21 22 0,-22-21 16,1 21-16,0-22 0,-1 1 15,1 0-15,0 20 0,-1-20 0,1 0 16,-22-1-16,22 22 0,0-21 16,-1 0-16,1 20 0,-21-20 15,-22-43-15,43 43 16,-1 0-16,1-1 0,21 1 0,-22-21 16,22 20-16,-21 1 0,21 0 15,0-22-15,-1 22 0,1-1 0,0 1 16,0 0-16,0-1 0,0 1 15,21 0-15,0-1 0,-22 1 0,1 0 16,21-1-16,-21 1 0,21-21 16,0 20-16,-21 1 0,21-22 0,-21 22 15,21 0-15,0-1 0,0 1 16,0 0-16,0-1 0,-21 1 16,21 0-16,0-1 0,0-20 15,0 21-15,0-1 0,0 1 16,0 0-16,0-1 0,0 1 0,0-22 15,0 22-15,0 0 0,0-1 16,0 22-16,0-21 0,0 0 0,0-1 16,0 22-16,21-21 0,-21 21 15,0-22-15,21 1 0,-21 21 0,21-22 16,-21 1-16,21 0 0,-21 21 16,0-22-16,0 1 0,21 0 0,-21 20 15,0-20-15,22 0 0,-22-1 16,0 22-16,0-21 0,0 0 0,0 20 15,0-20-15,0 21 16,0-21-16,0 20 0,0-20 0,21 0 16,-21 21-16,0-22 0,0 22 15,0-21-15,0-1 0,21 22 16,-21-21-16,0 0 0,0-1 0,0 1 16,0 21-16,0-22 0,0 1 0,0 0 15,0 21-15,0-22 0,0 22 16,0-21-16,0 21 0,0-22 0,0 22 15,0-21-15,0 21 0,21-22 16,-21 22-16,0-21 0,0 21 0,0-22 16,0 1-16,0 21 0,0-22 15,0 1-15,21 21 0,-21-21 16,0-1-16,0 1 0,0 21 0,21-22 16,-21 1-16,0 21 0,0-21 15,0 20-15,0 1 0,0-21 0,22 21 16,-22-22-16,0 22 0,21-21 15,-21 21-15,0-22 0,0 22 0,21-21 16,-21 0-16,21-1 0,-21 22 16,21-21-16,-21-1 0,0 1 15,21 0-15,1-1 0,-22 1 0,21 21 16,0-21-16,-21-1 0,21 1 16,0 21-16,-21-22 0,21 1 15,1 0-15,-22-1 0,21 1 16,0 0-16,0-1 0,-21-20 0,42-22 15,-42 22-15,22 20 16,-1 1-16,0 0 0,0-22 0,0 22 16,0 0-16,1-1 0,-1 1 15,0-22-15,0 22 0,0-21 16,22 20-16,-22-20 0,0 20 0,0-20 16,21 21-16,-20-22 0,-1 22 0,0-1 15,42-41-15,-41 41 16,-1-20-16,0 21 0,0-1 0,0 1 15,22 0-15,-22-1 0,0 1 16,0-22-16,21 22 0,-20 0 16,20-1-16,-21 1 0,21 0 0,1-1 15,-22 1-15,21 0 0,1 21 16,-1-22-16,0 22 0,1-21 16,-1 21-16,0-22 0,1 22 0,-1-21 15,0 21-15,1-1 0,-1-20 0,0 21 16,-21 0-16,22 0 0,-1-22 15,-21 22-15,22 0 0,-22 0 0,21 0 16,-21-1-16,22 1 0,-1 0 16,0 0-16,-21 0 0,22 0 0,41-22 15,-41 22-15,-1 0 16,0 21-16,22-21 0,-22 21 16,1-21-16,-1 21 0,0 0 0,1-22 15,-1 1-15,0 21 0,1 0 16,-1 0-16,0-21 0,1 21 0,-1 0 15,-21-21-15,21 21 0,1 0 0,-1 0 16,22-21-16,-22 21 0,0 0 16,22 0-16,-1-21 0,-20 21 0,20-22 15,1 22-15,-22 0 0,21 0 16,1-21-16,-22 21 0,22 0 0,-22 0 16,22 0-16,-22-21 0,21 21 0,-20 0 15,-1 0-15,22 0 0,-22 0 16,21 0-16,1 0 0,-22 0 0,22-21 15,-1 21-15,1 0 0,-1 0 16,-20 0-16,20 0 0,1 0 16,-22 0-16,21 0 0,-20 0 0,20 0 15,-20 0-15,-1 0 0,21 0 16,-20 0-16,20 0 0,-20 0 0,20 0 16,1 0-16,-1 0 0,1 0 0,-22 0 15,43 0-15,-22 0 0,1 0 16,-1 0-16,1 0 0,-1 0 0,1 0 15,-22 0-15,21 0 0,1 0 16,-1 0-16,-20 0 0,20 0 16,1 0-16,-1 21 0,1-21 0,-1 0 15,1 0-15,-1 0 0,1 0 0,-22 21 16,22-21-16,-22 0 0,0 0 16,1 0-16,-1 0 0,0 0 0,1 21 15,-1-21-15,-21 0 0,21 0 16,-20 0-16,20 0 0,-21 0 0,0 0 15,22 0-15,-22 0 0,21 0 0,-21 0 16,22 0-16,-22 0 0,0 0 16,21 0-16,1 0 0,-22 0 0,21 22 15,-21-22-15,22 0 0,-22 0 16,63 0-16,-62 0 0,20 0 16,-21 0-16,0 0 0,22 0 15,-22 0-15,0 0 0,0 0 0,0 0 16,0 0-16,1 0 0,-1 0 15,0 0-15,0 0 16,0 0 0,-21-22 62,-21 1-63,0 0 1</inkml:trace>
  <inkml:trace contextRef="#ctx0" brushRef="#br2" timeOffset="-53514.52">9080 5694 0,'0'-21'15,"0"42"32,0 0-31,0 0-16,0 0 16,0 1-16,22-1 0,-1 0 0,0 0 15,0 0-15,0 0 0,0 1 0,1-1 16,-1 0-16,21 0 0,-21 0 15,0-21-15,22 21 0,-22 1 0,21-1 16,-21-21-16,1 21 0,20-21 16,-21 0-16,0 21 0,0-21 0,1 0 15,-1 0-15,0 0 0,0 0 16,-42 0 31,0 0-47,0 0 15,-1 0-15,1 0 0,0 0 16,0 0-16,0 0 0,0 0 0,-1 0 16,1 0-16,0 21 0,-21-21 15,21 21-15,-22-21 0,22 22 0,-21-22 16,-1 21-16,1 0 0,0-21 0,-1 21 16,1 0-16,0-21 0,-1 21 15,1 1-15,21-22 0,-21 21 0,20-21 16,1 21-16,-21-21 0,42 21 15,-21-21-15,0 21 0,-1-21 16,22 21-16,0-42 78,22 21-78,-1 0 16,-21-21-16,21 21 0,0 0 15,0 0-15,-21-21 16,21 21 0,1 0 15</inkml:trace>
  <inkml:trace contextRef="#ctx0" brushRef="#br2" timeOffset="-27117.83">5948 5144 0,'0'-22'0,"0"1"15,0 0 1,0 0-16,0 0 0,0 0 16,0-1-16,-21 1 15,21 0-15,-22 21 0,22-21 16,-21 21-16,21-21 0,0 42 78,0 0-78,0 0 0,21 0 16,-21 1-16,0-1 15,22 0-15,-22 21 0,0-21 0,0 1 16,0-1-16,0 0 0,0 0 15,21 0-15,-21 0 0,0 1 0,0-1 16,0 0-16,0 0 0,0 0 16,21 0-16,-21 1 0,0-1 15,0 0-15,21 0 0,0 0 16,-21 0 0,21-21-16,1 0 15,-22 22-15,21-22 0,0 0 16,0 0-1,0 0-15,0 0 0,1 0 16,-1 0-16,0 0 0,21 0 0,-21-22 16,22 22-16,20-21 0,-20 0 15,41 0-15,-20 0 0,20 0 0,1-1 16,21 1-16,-21 0 16,-1-21-16,1 21 0,0-1 0,-1 1 15,1-21-15,0 21 0,-1 0 0,-20-1 16,20 1-16,-20 0 0,-1 0 15,-20 0-15,-1 21 0,22-21 0,-43-1 16,21 22-16,-21-21 0,0 21 16,1 0-16,-1 0 0,0-21 0,0 21 15,-21 21 48,0 0 31,0 1-94</inkml:trace>
  <inkml:trace contextRef="#ctx0" brushRef="#br2" timeOffset="-22270.55">6858 5207 0,'0'-21'16,"-21"21"-16,0-21 15,21 0 1,-22-1-16,1 22 16,0-21-16,0 0 15,0 21-15,0-21 0,-1 0 16,1 0-16,21-1 16,-21 22-16,0-21 0,21 0 15,-21 21-15,21-21 0,-21 0 16,-1 21-16,22-21 15,0 42 32,0 0-31,22 0-16,-1 21 0,0-20 16,-21-1-16,21 21 0,0 0 0,0 1 15,1-1-15,-1 0 0,21 1 16,-21-1-16,22 0 0,-22 22 0,21-22 15,-21 1-15,22 20 0,-1-21 16,-21 22-16,21-22 0,-20 1 0,-1-1 16,42 21-16,-42-20 0,-21-22 15,22 0-15,-1 0 0,-21 0 16,21 1-16,-21-1 0,0 0 16,21-21-16,-21 21 15,-21-21 63,0-21-78</inkml:trace>
  <inkml:trace contextRef="#ctx0" brushRef="#br2" timeOffset="-17161.62">17124 5948 0,'0'-21'16,"-21"21"155,-1 0-139,1 0-32,0-21 15,0 21-15,0 0 16,0 0-16,-1 0 0,1 0 16,0 0-16,0 0 15,0-22-15,0 22 0,-1 0 16,1 0-1,0 0-15,0 0 16,42 0 93,0 0-109,0 0 16,1 0-16,-1 0 16,0 0-16,0 0 0,0 0 15,0 0-15,1 0 0,-1 0 0,0 0 16,21 0-16,-21 0 0,1 0 16,20 0-16,0 0 0,-21 0 15,22 0-15,20 0 0,-20 0 0,-1 0 16,21 0-16,1 0 0,-22 0 0,22 0 15,-1 0-15,1 0 0,-22 0 16,22 0-16,-1 0 0,-21 0 0,22 0 16,-1 0-16,1 0 0,-1 0 15,1 0-15,-1 0 0,1 0 0,21 0 16,-22 0-16,1 0 0,20 0 16,-20-21-16,-1 21 0,1 0 15,-1 0-15,64 0 0,-84-21 16,20 21-16,1 0 0,-22 0 15,21 0-15,-20 0 0,-1 0 0,0 0 16,1 0-16,-1 0 0,0 0 16,1 0-16,-22 0 0,0 0 0,0 0 15,0 0-15,1 0 0,-1 0 16,0 0-16,0 0 0,0 0 16,-21-21 15,-21 21 0,0 0-15,0 0-16,0 0 0,-1 0 15,1 0-15</inkml:trace>
  <inkml:trace contextRef="#ctx0" brushRef="#br2" timeOffset="-16186.54">17145 5969 0,'0'0'0,"-21"0"0,0 0 15,-1 0-15,1 0 0,0 0 16,0 0-16,0 0 15,0 0-15,-1 0 16,1 0-16,0 0 16,0 0-1,0 0 1,42 0 78,0 0-94,0 0 15,0 0-15,1 0 0,-1 0 0,0 0 16,21 0-16,-21 0 0,22 0 16,-22 0-16,21 0 0,1 0 0,-1 0 15,21 0-15,-20 0 0,20 0 16,-20 0-16,20 0 0,1 0 0,-1 0 15,-21 0-15,22 0 0,-1 0 16,1 0-16,-1 21 0,1-21 0,-1 0 16,1 0-16,21 0 0,-22 0 0,22 0 15,-22 0-15,22 0 0,-22 0 16,1 0-16,-1 0 0,1 0 16,-22 0-16,1 0 0,-1 0 15,0 0-15,1-21 0,-1 21 0,0 0 16,1 0-16,-1 0 0,0 0 0,1 0 15,-1 0-15,-21 0 0,21-21 16,1 21-16,-1 0 0,-21 0 0,22 0 16,-22 0-16,21 0 0,-21 0 15,22 0-15,-22 0 0,0 0 0,21 0 16,-21 0-16,1 0 0,-1 0 16,0 0-16,0 0 0,0 0 0,0 0 15,1 0-15,-1 0 16,0 0-1,0 0 95</inkml:trace>
  <inkml:trace contextRef="#ctx0" brushRef="#br2" timeOffset="10226.3">3725 15346 0,'0'-21'266,"-21"21"-266,21-21 15,-21 21-15,0 0 0,0-22 0,-1 1 16,1 21-16,21-21 0,-21 21 15,0-21-15,0 21 0,21-21 16,-21 21-16,-1-21 0,1-1 0,0 1 16,0 0-16,0 0 15,0 0-15,-1 0 16,1-1-16,0 1 16,21 0-16,-21 21 15,0-21-15,0 0 0,-1 0 16,22-1-16,-21 22 0,21-21 15,-21 0-15,0 21 0,21-21 16,-21 0-16,21 0 0,0-1 0,-21 22 16,-1-21-16,1 0 0,21 0 0,-21 0 15,21 0-15,-21-1 0,0 1 16,0 0-16,21 0 0,-22 0 0,1 0 16,0-1-16,0 1 0,21 0 15,-21 0-15,0 0 0,-1-22 0,22 22 16,-21 0-16,0 0 0,0 0 0,0 0 15,0-1-15,-1 1 0,1-21 16,0 21-16,21 0 0,-21-1 16,0 1-16,0 0 0,-1 0 0,22 0 15,-21 0-15,0-1 0,0-20 16,0 21-16,21 0 0,-21 0 0,-1-22 16,1 22-16,0 0 0,0-21 15,21 20-15,-21-20 0,0 21 0,-1-21 16,1 20-16,21-20 0,-21 21 0,0-21 15,0 20-15,21-20 0,-21 21 16,-1 0-16,1-22 0,21 22 16,-21-21-16,0 21 0,0-22 0,21 1 15,-21 21-15,-1-21 0,22-1 16,0 22-16,-21-21 0,0-1 16,21 22-16,-21-21 0,21 0 0,-21-43 15,21 64-15,-21-22 0,21 1 16,-22 21-16,22-21 0,0-1 15,0 22-15,0-21 0,-21 21 0,21-22 16,-21 1-16,21 21 0,-21-22 16,21 1-16,0 0 0,0-1 0,0 1 15,-21 0-15,21-1 0,-21 1 16,21 0-16,0-1 0,0 1 0,0 0 16,0 21-16,-22-22 0,22 1 0,0 0 15,0-1-15,0 1 16,0 0-16,0-1 0,0 1 0,0-22 15,0 22-15,0 0 0,0-22 16,0 22-16,0 0 0,0-1 0,22-20 16,-22 20-16,0 1 0,0 0 15,21-1-15,-21 1 0,21 0 0,-21-1 16,21 1-16,-21 0 0,0-1 16,21 1-16,0 0 0,-21-1 0,0-20 15,22 21-15,-22-1 0,21 1 0,0 0 16,-21-1-16,21 1 0,0 21 0,-21-22 15,21 1-15,1 0 0,-1 21 16,0-22-16,0 1 0,0 21 0,0-22 16,1 1-16,-1 0 0,0-1 15,0 22-15,0-21 0,0 0 16,22-1-16,-22 22 0,0-21 0,0-1 16,0 22-16,1-21 0,-1 21 15,21-43-15,-21 22 0,0 21 16,1-22-16,-1 22 0,0-21 15,0 21-15,21-22 0,-20 22 16,-1-21-16,0 0 0,0-1 0,0 22 0,0-21 16,1-1-16,-1 1 0,0 21 15,0-21-15,21-22 16,-20 22-16,-1-1 0,0 22 0,0-21 16,0 21-16,0-22 0,1 22 15,-1 0-15,0-21 0,0 21 0,0-22 16,-21 22-16,21-21 0,43-22 15,-43 43-15,0-21 0,0 21 16,1-22-16,-1 1 0,0 21 0,21-22 16,-21 22-16,1 0 0,-1-21 15,0 21-15,21-1 0,-21 1 0,1-21 16,-1 21-16,21 0 0,-21-1 0,0 1 16,1 0-16,-1 0 0,0 0 15,0 0-15,0-1 0,0 1 16,1 21-16,20-21 0,-21 0 0,0 0 15,0 0-15,1-1 0,-1 1 16,0 0-16,0 0 0,0 21 0,0-21 16,1 0-16,-1-1 0,0 1 15,0 21-15,21-21 0,-20 0 0,-1 21 16,0-21-16,21 21 0,22-21 16,-43-1-16,21 22 0,-21 0 0,22-21 15,-1 0-15,0 21 0,1 0 16,-1-21-16,0 21 0,1 0 15,-1 0-15,0-21 0,1 21 0,-1 0 16,0 0-16,1-21 0,-1 21 0,0-22 16,1 22-16,-1 0 0,0 0 15,1 0-15,-1-21 0,22 21 0,-22 0 16,21 0-16,-20 0 0,20 0 16,1-21-16,-1 21 0,-20 0 0,20 0 15,1 0-15,-22 0 0,21 0 0,1 0 16,-22 0-16,22-21 0,-22 21 15,22 0-15,-1 0 0,-21 0 0,22 0 16,-1 0-16,1 0 0,-1 0 0,1 0 16,21 0-16,-22 0 0,1 0 15,-1 0-15,-21 0 0,22 0 16,-1 0-16,-20 0 0,20 0 0,-20 0 16,-1 21-16,21-21 0,-20 21 0,-1-21 15,22 0-15,-22 21 0,0-21 16,1 0-16,20 22 0,-21-22 0,1 0 15,20 21-15,-20-21 0,-1 21 0,0-21 16,22 0-16,-22 21 0,0-21 16,1 21-16,-1-21 0,0 0 0,1 21 15,-22-21-15,21 22 0,1-22 0,-22 0 16,21 21-16,0 0 0,-20-21 16,20 21-16,-21-21 0,21 0 0,-20 21 15,20-21-15,-21 21 0,21-21 16,-20 22-16,20-22 0,0 21 15,-21-21-15,22 21 0,-1-21 0,-21 21 16,22-21-16,-22 21 0,21-21 0,-21 21 16,22-21-16,-22 22 0,21-22 15,-21 21-15,0-21 0,1 0 16,-1 21-16,0-21 0,0 0 0,0 21 16,0-21-16,1 0 0,-22 21 0,21-21 15,0 21 1,0-21 31,-21 22-47,21-22 15,0 0 32,1 0-47,-22 21 63,21-21-48,-21 21 1,21-21 0,0 0-16,-21 21 0,21-21 15,-21 21-15,21-21 0,1 0 16,-1 21-16,0-21 15,-21 22-15,21-22 0,0 21 16,0-21 15,-21 21-31,-21-21 78,0 0-62,0 0-16,0 0 16,0 0-16,21-21 15,-22 21-15,22-21 0</inkml:trace>
  <inkml:trace contextRef="#ctx0" brushRef="#br2" timeOffset="12134.29">9842 7324 0,'0'0'0,"-21"0"0,21-21 16,0-1-16,-21 22 15,21 22 63,0-1-78,0 0 16,0 0-16,0 0 16,0 0-16,0 1 0,0-1 0,0 0 15,21 0-15,-21 0 0,21 0 0,-21 1 16,22-22-16,-22 21 15,21 0-15,0 0 0,-21 0 0,21 0 16,0 1-16,-21-1 0,0 0 16,21-21-16,1 21 0,-22 0 15,21-21-15,-21 21 0,0 1 16,21-1-16,0 0 16,-21 0-16,21 0 31,-21 0 0,0 1 0,-21-1 16,0-21-47,0 0 16,0 0-16,-1 0 15,1 0-15,0 0 0,0 0 16,-21 0-16,20 0 0,1 0 0,-21 0 16,21 0-16,0 0 0,-22 0 15,22 0-15,0 21 0,0-21 16,0 0-16,-22 0 0,22 0 0,0 0 16,0 21-16,0-21 0,-1 0 15,1 0-15,0 0 0,0 0 0,0 0 16,0 21-16,-1-21 0,1 0 0,0 0 15,0 0-15,0 0 0,0 0 16,-1 0-16,1 21 16,42-21 93,1 0-93,-1 0-16,0-21 0,0 21 15,0 0-15,0 0 0,1 0 0,-1 0 16,0-21-16,0 21 0,0 0 16,0 0-16,1 0 0,-1 0 0,21 0 15,-21 0-15,0 0 0,1 0 0,20 0 16,-21-21-16,0 21 0,0 0 15,22 0-15,-22 0 0,0 0 0,0 0 16,0 0-16,1 0 0,-1 0 0,0 0 16,0 0-1,0 0-15,0 0 16,1 0-16,-1 0 16,0 0-16,0 0 0,0 0 15,0 0 1,1 0-16,-1 0 15,-21-21 126,0 0-125,0-1-1,-21 22-15,-1-21 16,22 0-16,-21 21 16,21-21-16,-21 21 0,0-21 15,21 0 1,-21 21-16,21-22 0,-21 22 0,-1-21 15,22 0-15,0 0 16,-21 21-16,21-21 0,-21 21 0,21-21 16,-21-1-16,0 1 0,21 0 15,0 0-15,-21 0 16,-1 0-16,22-1 0,0 1 16,0 0-16,-21 21 0,21-21 15,0 0-15,-21 0 16,21-1-16,0 1 15,0 0 1,0 0 0,-21 21-16,21-21 0,-21 21 15,21-21-15,0-1 32,-21 22-32,21-21 15,-22 0 1,22 0 15,0 42 125,0 0-156,0 0 16,-21-21-16,21 22 16,-21-22-16,0 21 15</inkml:trace>
  <inkml:trace contextRef="#ctx0" brushRef="#br2" timeOffset="27290.18">7048 6816 0,'0'-21'0,"0"-1"31,0 1-31,0 0 16,0 0 0,0 42 62,0 0-78,0 0 15,0 1-15,0-1 0,0 0 0,0 0 16,0 0-16,0 0 0,0 1 16,0-1-16,0 0 0,0 0 0,0 0 15,22 0-15,-22 1 0,0-1 0,0 0 16,0 0-16,0 0 0,0 22 15,0-22-15,0 0 0,0 0 16,0 0-16,0 0 0,0 1 16,21-1-16,-21 0 0,0 0 15,0 0 1,0 0-16,21-21 16,0 0-16,0 0 15,0 0-15,1 0 16,-1-21-16,0 21 0,0-21 15,0 0-15,0 0 0,22 0 16,-22-1-16,21 1 0,-21 0 0,22 0 16,20 0-16,-20 0 0,20-22 15,1 22-15,-1 0 0,1 0 0,-1 0 16,22-1-16,-22-20 0,22 21 16,-22 0-16,1 0 0,21-22 15,-22 22-15,1 0 0,-1 0 0,1 0 16,-1-1-16,1-20 0,-1 21 0,1 21 15,-1-21-15,-21 0 0,22-1 16,-22 1-16,-21 21 0,22-21 0,20 0 16,-42 0-16,1 21 15,-1-21-15,0 21 16,-21-22-16,-21 44 94,0-22-94,-1 21 0,1-21 15,0 21-15,0-21 0,0 21 16,0-21-16,-22 21 0,22-21 0,-21 21 16,-1-21-16,1 22 0,-21-1 15,20-21-15,1 21 0,-22-21 0,22 21 16,-21 0-16,20-21 0,-20 21 0,20 1 15,-20-1-15,21 0 0,-22-21 16,1 21-16,20 0 0,-20 0 16,-1 1-16,1-1 0,20-21 0,-20 21 15,-1 0-15,22 0 0,0-21 16,-1 21-16,1 1 0,0-22 0,-1 21 16,1-21-16,21 21 0,-21-21 0,20 21 15,1-21-15,0 21 0,-21-21 16,21 0-16,-1 21 0,1-21 15,0 0-15,21 22 0,-21-22 32,21 21 108,-21-21-124,21 21 15,0-42 32,0 0-48,0-1-15,0 1 16,0 0-16,0 0 0,-21 21 16,21-21-16,0 0 0,0-1 0,-22 1 15,22 0-15,0 0 16,0 0-16,0 0 0,0-1 0,-21 1 15,21 0-15,-21-21 16,21 21-16,0-1 16,0 1-16,0 0 15,0 0 17,0 42-17,0 0 1,0 0-16,0 1 0,0-1 15,0 0-15,0 0 0,0 0 0,21 0 16,-21 1-16,0-1 0,0 0 16,0 0-16,0 0 0,0 0 15,0 1-15,0-1 0,0 0 0,0 0 16,0 0-16,0 0 16,0 1-16,0-1 0,0 0 15,0 0 1,0 0-16,0-42 47,0 0-32,0 0-15,0 0 0,0-1 16,0-20-16,0 21 0,0 0 16,0 0-16,0-1 0,0 1 0,0-21 15,0 21-15,0 0 0,0-1 0,0 1 16,0 0-16,0 0 15,0 0-15,0 0 16,0 42 15,0 0-31,0 0 16,0 0-16,0 0 0,0 1 16,0-1-16,0 21 0,0-21 0,0 0 15,0 1-15,0 20 0,0-21 0,0 0 16,0 22-16,0-22 0,0 0 15,0 0-15,0 0 0,0 22 16,0-22-16,0 0 0,0 0 31,0 0-15,0-42 15,0 0-31,0 0 16,0 0-16,0-1 0,0-20 0,0 21 15,0-21-15,0 20 0,0-20 16,0 21-16,0 0 0,0-22 0,0 22 16,0 0-16,0 0 0,0 0 15,0 0 1,0 42 15,0 0-31,0 0 0,0 0 16,0 0-16,0 1 0,0-1 0,0 21 15,0-21-15,21 22 0,-21-22 16,0 0-16,0 21 0,0-21 0,0 1 16,0-1-16,0 0 0,0 0 0,0 0 15,0 0-15,0 1 16,22-22 15,-22-22 0,0 1-31,21 21 16,-21-21-16,0 0 16,0 0-1,21 21-15,-21-21 16,21 21-16,-21-22 16,21 22-16,0-21 15,1 21-15,-22-21 0,21 21 16,0-21-16,0 0 0,0 21 0,0-21 15,22-1-15,-22 22 0,42-42 16,-20 21-16,-1 21 0,0-21 16,-20 21-16,20-21 0,0-1 15,1 22-15,-22-21 0,21 0 0,-21 21 16,22-21-16,-22 21 0,0 0 16,0-21-16,0 21 0,0 0 0,1-21 15,-1 21-15,-42 0 47,-1 0-47,1 0 16,-21 21-16,21-21 0,0 21 15,-22 0-15,22-21 0,-21 21 0,-1 0 0,22-21 16,-42 22-16,20-1 0,1 0 16,0 0-16,-43 21 15,43-20-15,-1-1 0,22 0 0,-21 0 16,0 0-16,20 0 0,-20-21 15,21 22-15,0-1 0,-22-21 0,22 21 16,0-21-16,0 21 0,0-21 0,0 0 16,21 21-16,-22-21 15,1 0-15,42-21 63,1 21-48,-1-21-15,0 0 16,0 21-16,0-21 0,0-1 0,1 22 16,-1-21-16,21 0 0,-21 21 15,22-21-15,-1 0 0,-21 0 0,21 21 16,1-22-16,-1 1 0,22 0 16,-22 0-16,21 0 0,-20 21 0,20-21 15,1-1-15,-1 1 0,1 0 16,20 0-16,-20 0 0,-1 21 0,22-21 15,-43-1-15,22 1 0,-1 21 16,1-21-16,-22 21 0,1-21 0,-1 21 16,0-21-16,-21 21 0,1 0 0,20-21 15,-21 21-15,0 0 0,0-22 16,1 22 15,-44 0 0,1 0-31,0 0 16,0 0-16,0 22 16,0-22-16,-1 0 0,1 21 15,0-21 1,0 0 0,21 21-1,-21-21-15,0 0 0,-1 0 0,1 0 16,0 21-16,0-21 0,0 0 0,0 0 15,-22 21-15,22-21 0,-21 21 16,-1-21-16,1 22 0,0-22 0,-1 21 16,-20 0-16,-1-21 0,22 21 0,-21-21 15,-1 21-15,1 0 0,-1 1 16,1-22-16,-1 21 0,22 0 16,-22 0-16,22 0 0,0 0 15,-1 1-15,1-22 0,21 21 0,-22 0 16,22 0-16,-21 0 0,21-21 0,0 21 15,-1-21-15,1 22 0,0-22 16,0 0-16,0 0 0,21 21 0,-21-21 31,42 0 1,0-21-17,0-1-15,0 22 16,0-21-16,22 0 0,-22 21 0,0-21 15,21 0-15,1 0 16,-1-1-16,0 1 0,22 0 0,-22 0 16,22 0-16,-1 0 0,22-1 0,-22 1 15,22 0-15,-21 0 0,20 0 16,-20 0-16,20-1 0,-20 22 0,-1-21 16,1 0-16,-22 21 0,22-21 0,-22 0 15,0 21-15,1-21 0,-1-1 16,0 22-16,1-21 0,-22 21 0,21-21 15,-21 21-15,22-21 0,-22 21 16,0-21-16,21 21 0,-20-21 0,-1 21 16,0 0-16,0-22 0,-21 1 15,21 21-15,0 0 16,1-21-16,-22 42 94,0 0-79,-22-21 1,22 22 0,22-22 62,-1 0-63,-42 21 32,-1-21-31,1 21-16,-21-21 0,21 21 15,-22-21-15,22 21 0,-21 0 0,0-21 16,-1 22-16,22-22 0,-21 21 16,-1-21-16,22 21 0,-21-21 15,21 21-15,0-21 0,-1 21 0,1-21 16,0 0-16,0 0 0,21-21 62,21 21-62,0-21 16,0 21-16,1-21 0,-1 21 16,0-21-16,21-1 15,-21 22-15,1-21 0,-1 21 0,21-21 16,-21 21-16,22-21 0,-22 21 16,21-21-16,-21 21 0,22 0 15,-22-21-15,21-1 0,-21 22 0,0 0 16,1-21-16,-1 21 0,0 0 15,0 0-15,0-21 0,0 21 0,1 0 16,-1 0 0,-42 0 31,-1 0-47,1 0 0,0 0 0,0 0 15,0 0-15,0 21 0,-1-21 16,1 0-16,0 21 0,-21-21 15,21 22-15,-22-22 0,22 21 0,-21-21 16,21 21-16,-22-21 0,1 21 0,21 0 16,-64 0-16,43 1 15,-1-22-15,1 21 0,0 0 0,-1-21 16,1 21-16,0 0 0,-22-21 16,22 21-16,-85 22 15,85-43-15,-22 21 0,22 0 0,-22-21 16,22 21-16,-22 0 0,22-21 0,0 22 15,-1-1-15,1-21 0,0 21 16,-1 0-16,22-21 0,-21 21 0,21 0 16,0-21-16,-1 22 0,1-22 15,0 0-15,0 21 0,0-21 16,0 0-16,21 21 16,-22-21-16,1 0 15,0 0 16,0 0 48,21 21-64,-21-21-15,21 21 16,-21-21 15,21-21 32,0 0-63,0 0 0,0 0 15,0-1-15,0 1 16,0 0-16,0 0 0,0 0 15,0 0-15,0-1 0,0 1 0,0 0 16,0-21-16,0 21 0,0-1 16,-22 1-16,22 0 0,-21 0 15,21 0-15,0 0 0,-21 21 16,21-22 0,0 1 15,-21 21 188,0 0-204,0 0 1,-1 0-16,22 21 15,22-21 64,-1 0-79,-21-21 15,21 21-15,0 0 0,0-21 16,0 21-1,-42 0 32,0 0-47,0 0 16,0 0 0,0 0-1,42 21 110,-21 0-125,0 1 16,0-1-16,0 0 15,0 0-15,0 0 0,0 0 0,0 1 16,0-1-16,0 0 0,0 0 0,0 0 16,0 0-16,0 1 0,0-1 15,0 0-15,0 0 16,0 0-16,0 0 0,0 1 16,0-1-1,0-42 48,0-1-48,0 1-15,0 0 0,0 0 16,0 0-16,0 0 0,0-1 0,0 1 16,0 0-16,0 0 0,0 0 15,0 0-15,-21-1 0,21 1 16,-22 21-16,22-21 0,-21 21 31,0 0-15,21 21-16,0 0 15,0 1-15,0-1 0,0 0 16,0 0-16,0 0 16,0 0-16,0 1 15,0-1 1</inkml:trace>
  <inkml:trace contextRef="#ctx0" brushRef="#br2" timeOffset="46818.56">17357 10605 0,'-22'0'32,"1"0"-17,0 0 1,0 0-1,0 0 1,0 0-16,-1 0 16,1 0-1,0 0-15,0 21 0,0-21 16,0 0 0,-1 0-1,44 0 95,-1 0-110,0 0 0,0 0 15,0 0-15,22 0 0,-22 0 16,0 0-16,0 0 0,0 0 15,22 0-15,-22 0 0,21 0 16,-21 0-16,22 0 0,-22 0 0,21 0 16,0 0-16,-20 0 0,20 0 0,0 0 15,1 0-15,-1 0 0,-21 0 0,21 0 16,-20 0-16,20 0 0,-21 0 16,21 0-16,-20 0 0,-1 0 15,21 0-15,-21 0 0,0 0 16,1 0-16,-1 0 0,0 0 0,0 0 15,0 0-15,0 0 0,1 0 16,-1 0-16,0 0 31,-42 0 47,0 0-62,-1 0 0</inkml:trace>
  <inkml:trace contextRef="#ctx0" brushRef="#br2" timeOffset="47802.17">17335 10753 0,'-21'0'15,"0"0"1,0 0-16,0 0 15,0 0-15,-1 0 0,1 0 16,0 0 0,0 0-16,0 0 15,0 0-15,-1 0 16,22 21 78,22-21-63,-1 0-31,0 0 16,0 0-16,0 0 0,0 0 15,1 0-15,-1 0 16,0 0-16,0 0 0,0 0 0,0 0 15,1 0-15,-1 0 0,0 0 16,0 0-16,21 0 0,-20 0 0,-1 0 16,21 0-16,-21 0 0,0 0 0,22 0 15,-22-21-15,21 21 16,-21 0-16,1 0 0,20 0 0,-21 0 16,0 0-16,0 0 0,22 0 0,-22 0 15,0 0-15,0 0 16,0 0-16,1 0 0,-1 0 15,0 0-15,0 0 16,0 21-16,0-21 16,1 0-1,-1 0 1</inkml:trace>
  <inkml:trace contextRef="#ctx0" brushRef="#br2" timeOffset="78850.59">4339 15240 0,'0'21'16,"-21"-21"109,0 0-110,0 0 1,-1 0 15,1 0-15,21-21 0,-21 21-16,0 0 15,0-21-15,0 0 16,-1 21-1,1-21-15,21-1 0,-21 22 16,21-21-16,-21 21 0,21-21 16,-21 21-16,21-21 0,0 0 15,-21 21-15,-1-21 0,1-1 0,21 1 16,-21 0 0,0 0-16,21 0 0,-21 21 0,21-21 0,0-1 15,-21 22-15,-1-21 0,1 0 16,21 0-16,-21 21 15,0-21-15,21 0 0,-21 21 0,0-22 16,21 1-16,0 0 0,-22 21 16,22-21-16,-21 0 0,21 0 0,-21-1 15,21 1-15,0 0 0,-21 0 16,21 0-16,0 0 0,-21-1 16,21 1-16,-21 0 0,21 0 15,0 0-15,0 0 0,0-1 16,0 1-16,0 0 0,0 0 0,0 0 15,0 0-15,0-1 0,0 1 16,0 0-16,0 0 0,0 0 16,0 0-16,0-1 0,0 1 15,0 0-15,0 0 0,0 0 16,0 0-16,0-1 0,0 1 0,0 0 16,0 0-16,0-21 0,21 20 15,-21 1-15,21 0 0,0-21 0,-21 21 16,0-1-16,21-20 0,22-21 15,-43 20-15,21 22 0,0-21 16,0 21-16,0-22 0,0 22 0,1-42 16,-1 41-16,0 1 0,0 0 15,-21-21-15,21 21 16,22-22-16,-43 1 0,21 21 16,0 0-16,0-22 0,-21 22 15,21-21-15,0 21 0,1-22 0,-1 22 16,0-21-16,0-1 0,21 22 0,-20-21 15,-1 21-15,0-22 0,21 22 16,-21 0-16,22-21 0,-22 21 0,21-1 16,-21 1-16,22 0 0,-22 0 15,21-21-15,-21 20 0,22 1 0,-1 0 16,-21 0-16,22 0 0,-1 0 16,-21-1-16,21-20 0,43 0 15,-64 21-15,22-1 0,-1 1 16,0-21-16,-21 21 0,22 0 0,-1-1 15,0-20-15,1 21 0,-1 0 16,0 0-16,1-1 0,-1 1 0,0 0 16,1 0-16,-1 0 0,22 0 0,-22-1 15,0 1-15,1 0 0,-1 21 16,0-21-16,1 0 0,-1 21 0,0-21 16,64-1-16,-64 1 15,43 0-15,-43 0 0,1 21 16,-1-21-16,22 21 0,-22-21 0,0 21 15,22-22-15,-22 22 0,22 0 16,-22-21-16,21 21 0,-20-21 16,-1 21-16,22 0 0,-22 0 0,0-21 15,1 21-15,-1 0 0,0 0 16,1 0-16,-1 0 0,0 0 0,-21 0 16,22-21-16,-1 21 0,0 0 0,1 0 15,-22 0-15,21 0 0,1 0 16,20 0-16,-21 0 0,1 0 0,-1 0 15,0 0-15,22 0 0,-22 0 0,64 0 16,-64 21-16,1-21 16,-1 0-16,22 21 0,-22-21 0,43 0 15,-43 0-15,0 0 0,-21 21 16,22-21-16,-1 0 16,0 0-16,1 21 0,-22-21 0,21 0 15,1 0-15,-1 22 0,-21-22 0,21 0 16,1 0-16,-22 21 0,21-21 15,1 21-15,-22-21 0,0 0 0,21 0 16,-21 21-16,1-21 0,-1 0 0,0 0 16,21 21-16,-21-21 0,1 21 15,-1-21-15,0 0 0,0 0 0,0 22 16,0-22-16,1 0 16,-1 21-16,0-21 0,0 0 15,0 21-15,0-21 0,-21 21 16,22-21-16,-1 0 0,0 0 15,-21 21-15,21-21 0,0 0 32,-42 0 93,0 0-125,21-21 15,-21 21-15,0-21 16</inkml:trace>
  <inkml:trace contextRef="#ctx0" brushRef="#br2" timeOffset="81462.51">9186 11197 0,'0'0'0,"0"-21"31,0 42 16,0 0-31,0 1-16,21-1 15,1 0-15,-1 0 0,0 0 16,0 0-16,0 1 0,0-1 16,-21 0-16,22 0 0,-1 0 0,0-21 15,0 21-15,0 1 0,0-1 16,1 0-16,-22 0 0,21 0 0,0 0 15,0-21-15,0 22 0,0-1 16,-21 0-16,22-21 0,-1 21 0,0 0 16,0 0-16,0 1 15,0-22 1,-21 21-16,22-21 16,-22 21 62,-22-21-47,1 0-31,0 0 0,0 0 16,0 21-16,0-21 15,-1 0-15,1 21 0,0-21 16,0 0-16,0 21 0,-22-21 15,22 0-15,0 22 0,0-22 0,0 21 16,-22-21-16,22 21 0,0 0 16,-21-21-16,21 21 0,-1-21 0,-20 21 15,21-21-15,0 22 0,-22-22 16,22 21-16,0-21 0,0 0 0,-21 21 16,20-21-16,1 0 0,21 21 15,-21-21-15,0 0 0,0 21 16,0-21-1,-1 0 1,44 0 78,-1 0-94,0 0 0,0-21 15,0 21-15,0-21 0,1 21 16,-1-21-16,0 0 0,0 21 16,21-22-16,-20 1 0,20 21 15,-21-21-15,21 0 0,1 0 0,-22 0 16,21 21-16,-21-22 0,22 1 0,-1 21 16,-21-21-16,0 21 0,22-21 15,-22 21-15,0 0 0,0 0 0,0-21 16,1 21-16,-1 0 0,0 0 0,0 0 15,0-21-15,0 21 16,1 0-16,-1 0 16,-21-22 62,-21 22 0,-1 0-62,22-21-16,-21 21 15,0 0 1,21-21-16,-21 21 15,0-21-15,0 21 16,21-21-16,-22 0 16,1 21-16,21-22 0,-21 22 15,0-21-15,0 0 16,21 0-16,-21 21 16,-1-21-16,1 0 0,0 21 15,0-22-15,0 1 16,0 21-16,-1-21 0,1 21 15,0 0-15,21-21 0,-21 21 16,0-21 0,0 0-16,-1 21 15,22-22 1,0 1 0,-21 21 30,21-21-46,0 0 47,-21 21-31,21-21 0,0 0-16,-21 21 15,21-22 1,0 44 93,21-22-109,0 21 0,-21 0 16,21 0-16,1 0 0,-1 0 15,0 1-15,0-1 0,-21 0 16,21 0-16,0-21 0,1 21 16,-22 0-16,21 1 0,0-1 0,-21 0 15,0 0-15,21-21 0,0 21 16,-21 0-16,0 1 0,21-22 0,1 21 16,-1 0-16,-21 0 0,21 0 15,0-21-15,-21 21 0,21-21 16,-21 22-16,21-22 0,1 0 15,-22 21-15,-22-21 110,1 0-110,0 0 15,21 21-15,-21-21 16,0 0-16,0 21 16,-1-21-16,1 21 15,0-21-15,0 21 16,0-21-16,0 0 0,-1 22 16,1-22-16,0 21 0,-21-21 0,21 21 15,-1 0-15,1-21 0,0 21 16,-21-21-16,21 21 0,-1-21 0,1 0 15,21 22-15,-21-22 0,0 21 16,0-21 0,21 21 31,21-21 62,0 0-93,0-21-16,0 21 15,1-21-15,-1 21 0,0-22 0,0 22 16,0-21-16,0 0 0,22 0 0,-22 21 15,0-21-15,21 0 16,-20-1-16,41 1 0,-42 21 16,0-21-16,1 21 0,-1 0 0,0-21 15,0 21-15,0 0 0,-21-21 16,21 21-16,1 0 0,-1 0 16,-21-21-1,21 21-15</inkml:trace>
  <inkml:trace contextRef="#ctx0" brushRef="#br2" timeOffset="88331.07">7345 10943 0,'0'-21'31,"21"21"47,0 21-62,-21 0-1,0 1-15,21-22 0,-21 21 16,0 0-16,0 0 0,0 0 15,0 0-15,0 1 0,0 20 16,0-21-16,0 0 0,0 0 0,0 1 16,0-1-16,0 0 0,0 0 15,0 21-15,0-20 0,0-1 0,0 0 16,0 0-16,0 0 0,0 0 0,0 1 16,0-1-16,0 0 15,0 0-15,0 0 0,21 0 16,-21 1-16,0-1 15,0 0 1,22-21-16,-1 0 47,0 0-47,0 0 0,0 0 16,0 0-16,22-21 0,-22 0 15,21-1-15,-21 1 0,22 21 16,-1-21-16,22-21 0,-22 21 0,21-1 15,43-41-15,-42 42 16,-1-22-16,-20 22 0,20-21 16,1 0-16,-1-1 0,-21 22 15,22-21-15,-1 21 0,1-22 0,21 22 16,-22 0-16,1-21 0,-22 20 0,21 22 16,-20-21-16,-1 0 0,0 0 0,1 0 15,-22 21-15,21-21 0,-21 21 0,1 0 16,-1-22-16,0 22 0,0 0 15,-21-21-15,21 21 0,0 0 63,-42 0 15,0 0-62,0 0-1,0 0-15,0 21 0,-1-21 16,1 0-16,0 22 0,0-22 0,-21 21 16,20-21-16,-20 21 0,21 0 15,-21-21-15,-1 21 0,1 0 16,0 1-16,-1-1 0,1 0 0,0 0 15,-1 0-15,1 0 0,21 22 0,-22-22 16,1 0-16,0 0 0,-22 43 16,43-43-16,-21 0 0,21 0 15,-22 22-15,22-22 0,-21 0 0,21 0 16,-1-21-16,-20 21 0,21 0 16,0 1-16,0-1 0,-1-21 0,1 21 15,-21 0-15,42 0 0,-21-21 16,0 0-16,21 21 0,-22-21 15,1 0-15,21 22 16,-21-22-16,0 0 16,21 21-16,-21-21 15,0 0-15,21 21 16,-22-21-16,1 0 16,0 21 77,0-21-61,0 0-17,0 0 1,21 21-16,-22-21 15,1 0 1,0 0 0,0 0-1,0 0 17,0 0-1,-1 0 16,1 0-32,0 0 63,0 0-46,21-21-17,0 0-15,0 0 16,0 0-16,0-1 16,0 1-16,0 0 0,-21 0 0,21 0 15,0 0-15,0-22 0,-21 22 0,21-21 16,0 21-16,0-22 0,0 1 15,0 21-15,0-22 0,0 1 0,0 21 16,0-21-16,0 20 0,-22 1 0,22 0 16,0 0-16,0 0 0,-21 0 15,21-1-15,0 1 16,-21 0-16,21 0 16,0 42 62,0 0-78,0 0 0,0 1 15,0-1-15,0 0 0,0 0 16,0 0-16,21 0 0,-21 22 0,0-22 16,0 0-16,21 21 0,-21-20 15,0 20-15,0-21 0,0 0 16,0 0-16,22 1 0,-22-1 0,0 0 15,21 0-15,-21 0 0,0 0 16,0 1-16,0-1 16,21-21 62,0 0-63,0 0 1,0-21-16,-21-1 16,22 1-16,-1 21 0,0-21 0</inkml:trace>
  <inkml:trace contextRef="#ctx0" brushRef="#br2" timeOffset="89183.46">7980 10478 0,'0'0'0,"-21"0"16,21-22-1,-22 22 17,1 0-1,21 22-31,0-1 16,-21 0-16,21 0 0,-21-21 15,21 21-15,0 0 0,0 1 16,-21 41-16,21-42 0,-21 0 15,21 43-15,0-43 16,0 0-16,0 22 0,0-22 16,0 21-16,0-21 0,0 43 15,0-43-15,0 21 0,0 1 0,21-22 16,0 21-16,-21 0 0,21-20 16,-21 20-16,21 0 0,-21-21 0,21 22 15,-21-1-15,0-21 0,22 22 0,-22-1 16,21-21-16,-21 21 0,21-20 15,-21 20-15,0-21 0,0 21 0,0-20 16,0 20-16,0 0 0,0-21 0,0 22 16,0-1-16,0 0 0,0-20 15,0 20-15,0 0 0,0-21 16,0 22-16,0-1 0,0-21 0,0 0 16,0 22-16,0-22 0,0 0 15,0 0-15,0 0 0,0 1 0,0-1 16,0 0-16,0 0 15,0 0 1,0-42 47,0 0-63,0 0 15,0 0-15,0-1 16,0 1-16,21 0 0,-21 0 15,21-21-15,-21 20 0,0-20 0,0 21 16,21-21-16</inkml:trace>
  <inkml:trace contextRef="#ctx0" brushRef="#br2" timeOffset="90421.75">8043 10922 0,'0'0'0,"0"-21"0,0 0 15,0 0-15,0-1 16,0 1-16,0 0 15,0 0-15,0 0 16,0 0 0,0-1-16,0 1 15,-21 21 32,0 0-31,21 21-16,0 1 15,0-1-15,-21 0 0,0 0 16,21 0-16,0 0 0,-22 1 16,22-1-16,0 0 0,0 21 15,0-21-15,0 1 0,0-1 0,0 21 16,0 0-16,0 1 0,0-1 16,0 0-16,0 1 0,0-1 15,0 0-15,0 1 0,0-1 0,0 0 16,0 1-16,0-1 0,0 0 15,0 1-15,0-22 0,0 21 0,0 1 16,0-1-16,0 0 0,0 1 0,0-22 16,0 21-16,0 0 0,0 1 15,0-22-15,0 21 0,0-21 0,0 22 16,0-22-16,0 0 0,0 0 0,0 22 16,0-22-16,0 0 15,0 0-15,0 0 0,0 0 16,0 1-16,22-22 47,-22-22-32,0 1-15,21 0 16,-21-21-16,0 21 0,0-1 16,0-20-16,0 0 0,0-1 0,0 1 15,0 0-15,0-1 0,0-20 0,0 21 16,0-1-16,0-20 0,-21 20 15,21 1-15,-22-21 0,22 20 0,-21-20 16,21 20-16,0-20 0,-21 21 16,0-22-16,21 22 0,-21-1 0,21-20 15,-21 21-15,21-1 0,0 22 16,0-21-16,0-1 0,-22 22 16,22 0-16,0 0 0,0 0 0,0 0 15,0-1-15,0 1 0,0 0 16,0 0-1,-21 0-15,21 0 16,0-1 15,-21 22-15,21-21 0,0 0-1,-21 21 1,21-21 78,21 21-94,-21-21 15,21 21-15,-21-21 16,21 21 62,1 0-62,-22 21 15</inkml:trace>
  <inkml:trace contextRef="#ctx0" brushRef="#br2" timeOffset="95902.61">17949 13102 0,'0'0'0,"0"-21"0,0 0 0,0 0 15,0 0-15,0-1 0,0 1 16,0 0-16,0 0 0,-21 21 15,21-21-15,0 0 0,0 42 47,0 0-47,0 0 0,0 0 0,0 0 16,0 1-16,0 20 0,0-21 16,0 21-16,0 1 0,0-22 0,0 21 15,0 1-15,0-22 0,0 21 16,0 0-16,0 1 0,0-1 0,0 0 15,0-20-15,0 20 0,0-21 16,0 21-16,0-20 0,0-1 16,0 0-16,0 0 0,0 0 0,0 0 15,0 1-15,0-1 16,0-42 15,0-1-31,0 1 0,0 0 16,0 0-16</inkml:trace>
  <inkml:trace contextRef="#ctx0" brushRef="#br2" timeOffset="96795.59">17970 12975 0,'0'0'0,"-21"0"0,21-21 31,21 21 16,1 0-31,-1 0-16,0-21 0,21 21 0,-21 0 15,22 0-15,-1 0 0,22 0 16,-22 0-16,21 0 0,1 0 0,-1 0 16,1-21-16,-1 21 0,1 0 0,-22 0 15,22 0-15,-22 0 0,0 0 16,1 0-16,-22 0 0,21 0 0,-21 0 16,1 0-16,-1 0 0,0 0 15,0 0-15,0 0 0,0 0 16,1 0-1,-1 0 1,-21 21 0,0 0-1,21-21-15,-21 21 0,0 0 16,0 1-16,0-1 0,0 0 16,0 0-16,0 0 0,0 0 15,0 22-15,0-22 0,0 0 0,0 0 16,0 22-16,0-22 0,0 0 15,0 21-15,0-21 0,0 1 0,0 20 16,0-21-16,0 0 0,0 43 16,-21-43-16,21 21 0,0-21 15,0 1-15,0-1 0,0 0 16,0 0-16,0 0 0,0 0 0,0 1 16,0-1-16,0 0 0,-21-21 15,21 21-15,0 0 0,-22 0 16,22 1 15,-21-22-31,0 0 16,0 0-1,0 0-15,0 0 0,-1 0 16,1 0-16,-21 0 0,21 0 0,-22 0 16,1 0-16,21 0 15,-21 0-15,-22 0 0,22 0 0,-22 0 16,22 0-16,-22 0 0,1 0 0,21 0 15,-22 0-15,1 0 0,20 0 16,1 0-16,0 0 0,-1 0 0,1 0 16,21 0-16,-22 0 0,22 0 0,0 0 15,0 0-15,0 0 0,0 0 16,-1 0-16,22-22 31,0 1-15,22 21-1,-22-21-15</inkml:trace>
  <inkml:trace contextRef="#ctx0" brushRef="#br2" timeOffset="97350.02">18542 13145 0,'42'0'15,"-84"0"-15,127 0 0,-64 0 0,21 0 0,0 0 16,-20 0-16,20 0 0,-21 0 16,0-22-16,0 22 0,1 0 0,-1 0 15,21 0-15,-21 0 16,0 0-1,-42 0 32,0 0-47,0 0 0,0 0 16</inkml:trace>
  <inkml:trace contextRef="#ctx0" brushRef="#br2" timeOffset="97830.46">18097 13272 0,'43'21'16,"-22"-21"-1,0 0-15,0 0 0,0 0 16,22 0-16,-22 0 0,21 0 0,1 0 15,-22 0-15,21 0 0,0 0 16,22 0-16,-22 0 0,1 0 0,-1 0 16,0 0-16,-21 0 0,22 0 0,-22 0 15,21 0-15,-21 0 0,1 0 16,-1 0-16,0 0 16,-42 0 30,0 0-46,-1 0 16,1 0-16,0 0 16,0 0-16,0 0 0,0 21 0</inkml:trace>
  <inkml:trace contextRef="#ctx0" brushRef="#br2" timeOffset="98221.63">18119 13483 0,'0'0'0,"21"0"0,0 0 0,0 0 15,21 0-15,-20 0 0,-1 0 0,21 0 16,-21 0-16,22 0 0,-1 0 0,0 0 16,1 0-16,-1 0 0,-21 0 15,21 0-15,1 0 0,-1 0 0,-21 0 16,0 0-16,22 0 0,-22 0 16,0 0-16,0 0 15,-42 0 48,0 0-63,0 0 15,0 0-15,-1 0 0</inkml:trace>
  <inkml:trace contextRef="#ctx0" brushRef="#br2" timeOffset="98578.55">18055 13716 0,'21'0'15,"0"0"-15,1 0 0,-1 0 0,0 0 16,21 0-16,-21 0 0,22 0 0,-22 0 16,21 0-16,1 0 0,-1 0 15,0 0-15,1 0 0,-1 0 16,0 0-16,-21 0 0,22 0 16,-1 0-16,-21 0 0,0 0 0,1 0 15,-1 0-15,0 0 0,0 0 0,-21-21 31,21 21-31,-21-21 16,0 0 0</inkml:trace>
  <inkml:trace contextRef="#ctx0" brushRef="#br2" timeOffset="99266.48">18161 13166 0,'-42'0'31,"20"0"-31,1 0 16,21-21 30,0-1-30,21 22-16,1 0 16,-1 0-16,0-21 0,0 21 15,0 0-15,22 0 0,-22 0 16,0 0-16,21 0 0,1 0 16,-1 0-16,0 0 0,43 0 15,-43 0-15,-21 0 0,22 0 16,-1 0-16,-21 0 0,0 0 0,1 0 15,-1 0-15,0 0 0,-42 0 79,0 0-79</inkml:trace>
  <inkml:trace contextRef="#ctx0" brushRef="#br2" timeOffset="114602.62">7091 6879 0,'0'21'32,"0"1"-32,0-1 15,0 0-15,0 0 16,0 0-16,0 0 15,0 1-15,0-1 0,0 0 16,0 0-16,0 0 16,21 0-16,-21 1 0,21-22 15,-21 21-15,0-42 47,0-1-47,0 1 16,0 0-1,0 0-15,0 0 0,0 0 16,0-1-16,0 1 0,0 0 16,0 0-1,0 42 17,0 0-17,0 0-15,0 1 0,0-1 16,0 0-16,0 0 15,0 0-15,0 0 0,0 1 16,0-1-16,0 0 0,0 0 0,-21 0 16,21 0-16,0 1 15,0-1-15,0-42 47,0-1-47,0 1 16,0 0-16,0 0 0,0 0 15,0 0-15,0-1 16,0 1-16,0 0 0,0 0 0,0 0 16,0 0-16,0-1 0,0 1 15,0 42 32,0 1-47,0-1 0,0 0 16,0 0-16,0 0 0,0 22 15,0-22-15,0 0 0,0 0 16,0 0-16,0 0 0,0 1 16,0-1-16,0 0 0,0 0 15,0 0 1,0 0-16,0-42 94,0 0-79,21 21 1,0 0 46,0 0-62,-21-21 16,22 21-16,-1 0 16,0 0-1,0 0-15,0 0 0,-21-21 16,21 21-16,1-21 16,-1 21-16,0-22 15,0 22-15,0-21 16,0 21-16,1 0 15,-1-21-15,0 21 16,0-21-16,0 0 16,0 21-16,1-21 0,-1 21 0,0-22 15,0 22-15,0 0 0,0-21 0,22 21 16,-22-21-16,21 21 0,-21 0 16,1-21-16,20 21 0,-21-21 0,0 21 15,0 0-15,1-21 0,-1 21 0,0 0 16,0 0-16,0-22 0,0 22 15,1 0-15,-1 0 0,0-21 16,0 21-16,0 0 0,0 0 0,1 0 16,-1 0-16,0-21 15,0 21-15,0 0 0,0 0 16,1 0-16,-1-21 16,0 21-16,0 0 15,0 0-15,0-21 16,1 21-1,-1 0-15,0-21 0,0 21 16,0 0-16,0 0 0,1-22 16,-1 22-1,0 0 1,0 0-16,0-21 16,0 21-16,1 0 0,-1 0 15,0 0-15,0 0 16,0 0-1,-21-21-15,21 21 0,1 0 16,-1 0-16,0 0 0,0-21 16,0 21-16,0 0 0,1 0 15,-1-21-15,0 21 16,0 0 0,0-21-16,0 21 15,1 0-15,-22-22 16,21 22-1,0 0 1,-21-21-16,21 21 16,0 0-1,0 0 17,-21-21-32,22 21 15,-1 0 32,0 0 0,0 0-31,-21-21-16,21 21 31,0 0 0,-21-21 172,0 0-172,0-1-31,0 1 16,0 0-16,0 0 31,0 0-15,-21 21 46,21 21-46,-21-21-16,21 21 0,0 0 16,0 0-16,0 1 15,0-1 1,0 0 0,-21-21 77,0 0-30,21 21-48,-21-21-15,-1 0 16,1 0 15,42 0 47,1 0-62,-1 0-16,-21-21 16,-21 21 46,-1 0-62,1 21 0,0-21 16,0 0-1,21 21 126,0 0-125,0 1 15</inkml:trace>
  <inkml:trace contextRef="#ctx0" brushRef="#br2" timeOffset="116394.25">17335 10605 0,'-21'0'15,"0"0"17,0 0 30,0 0-62,0 0 16,-1 0-1,1 0 1,0 0-16,42 0 94,0 0-94,1 0 15,-1 0-15,0 0 16,21 0-16,-21 0 0,1 0 0,20 0 16,-21 0-16,21 0 0,-20 0 0,20 0 15,0 0-15,1 0 0,-1 0 16,0 0-16,-21 0 0,22 0 15,-1 0-15,-21 0 0,22 0 0,-22 0 16,21 0-16,-21 0 0,0 0 0,1 0 16,-1 0-16,0 0 0,0 0 15,0 0-15,0 0 0,1 0 16,-1 0-16,-21-22 16,21 22-1,-42 0 95,0 0-95</inkml:trace>
  <inkml:trace contextRef="#ctx0" brushRef="#br2" timeOffset="117237.96">17187 10774 0,'0'0'0,"-21"0"0,0 0 47,42 0 15,0 0-46,0 0-16,1 0 0,-1 0 15,0 0-15,0 0 0,0 0 0,22 0 16,-22 21-16,21-21 0,0 0 16,-20 0-16,20 0 0,0 0 15,1 0-15,-1 0 0,0 0 0,1 0 16,-1 0-16,21 0 0,-20 0 16,-22 0-16,0 0 0,0 0 15,0 0-15,1 0 0,-1 0 0,0 0 16,0 0-16,0 0 15,-21 21 235,0 0-218</inkml:trace>
  <inkml:trace contextRef="#ctx0" brushRef="#br2" timeOffset="136307.09">1164 17209 0,'-21'-22'0,"21"1"15,-21 0-15,21 0 16,0 0-16,-21 21 0,21-21 0,0-1 15,-22 22-15,22-21 16,0 42 31,0 1-47,0-1 0,22 21 16,-22-21-16,21 22 0,-21-22 0,21 21 15,-21 0-15,0 1 16,21-1-16,-21 22 0,21-22 15,-21 21-15,0-20 0,0-1 0,0 0 16,0 1-16,0-1 0,0 0 16,0-20-16,0 20 0,0-21 15,0 0-15,0 0 0,0 1 16,21-22-16,1-22 47,-22 1-47,0 0 15,0 0-15,0 0 0,21 0 0,-21-22 16</inkml:trace>
  <inkml:trace contextRef="#ctx0" brushRef="#br2" timeOffset="136654.64">1609 17420 0,'0'21'32,"0"1"-32,-22-1 0,1 0 15,0 0-15,21 0 16,-21 0-16,0 22 0,0-22 0,-1 21 16,1 1-16,0-22 0,21 21 15,-21-21-15,0 22 0,0-22 16,21 0-16,0 0 0,-22 0 15,22 0-15,0 1 0,-21-22 0,21 21 16,21-42 15,1-1-15,-1 1-16,0 0 0,-21 0 16,21-21-16,0 20 15,0-20-15,1 0 0,-1 21 0,0-22 16,-21 1-16</inkml:trace>
  <inkml:trace contextRef="#ctx0" brushRef="#br2" timeOffset="137014.46">1630 17441 0,'0'0'15,"21"0"-15,0 0 16,-21 22-16,21-22 16,-21 21-16,0 0 0,21 21 15,-21-21-15,22 1 0,-22 20 16,21-21-16,-21 0 0,21 22 0,0-22 15,-21 21-15,0-21 0,0 0 16,21 1-16,-21-1 0,21 0 16,-21 0-16,0 0 0,0 0 15,22-21 1,-1 0 15,-21-21 0,0 0 1,0 0 15</inkml:trace>
  <inkml:trace contextRef="#ctx0" brushRef="#br2" timeOffset="137751.64">1926 17187 0,'0'0'0,"0"-21"32,0 42-1,0 1-31,0-1 0,0 0 15,0 0-15,0 0 0,0 22 16,0-22-16,21 21 0,-21 0 16,0 1-16,0-1 0,0 0 0,0 1 15,0-1-15,0 0 0,0 1 16,0-22-16,0 21 0,0-21 16,0 1-16,0-1 0,0 0 0,0 0 15,0 0-15,0 0 16,0 1-1,0-1-15,0-42 47,0-1-31,0 1-16,0 0 16,0 0-16,0 0 0</inkml:trace>
  <inkml:trace contextRef="#ctx0" brushRef="#br2" timeOffset="138210.59">2117 17801 0,'0'0'0,"21"0"16,0 0-1,0-21 1,0 21-16,-21-21 0,21 0 16,1 0-16,-22-1 0,0 1 15,21 0-15,-21 0 0,0 0 16,0 0-16,0-1 16,0 1-16,-21 21 15,-1 0 1,1 0-16,0 21 0,0-21 15,21 22-15,-21-1 0,0 0 16,-1 0-16,22 0 0,0 22 0,-21-22 16,21 0-16,0 21 0,0-21 15,0 1-15,0 20 0,0-21 16,0 0-16,0 0 0,21 1 16,-21-1-16,22-21 0,-1 0 15,-21 21-15,21-21 16,0 0-16,0 0 0,0 0 0,64-21 31,-64 21-31,0-21 0,1-1 16,-1 1-16,0 0 0,0 0 0,0 0 15</inkml:trace>
  <inkml:trace contextRef="#ctx0" brushRef="#br2" timeOffset="138878.11">2688 17272 0,'-21'64'32,"21"-43"-32,0 0 0,0 0 0,-21 21 15,21-20-15,0 20 0,0-21 16,0 21-16,0 1 0,0-22 0,-21 21 15,21-21-15,0 22 0,0-22 16,0 21-16,0-21 0,0 1 16,0-1-16,0 0 0,-22 0 15,22 0 1,0-42 15,0 0-31,0 0 16,0 0-16,0-1 15,0-20-15,0 21 0,0 0 16,0 0-16,22-1 0,-1 1 0,0 0 16,-21 0-16,21 0 0,21 0 15,-20-1-15,-1 1 0,0 21 16,42 0-16,-41 0 0,-1 0 16,21 0-16,-21 0 0,0 0 15,43 21-15,-22 1 16,-21-1-16,1 0 0,-1 0 15,0 0-15,-21 0 0,0 22 16,0-22-16,0 0 0,-21 0 16,0 22-16,-1-22 0,-20 0 0,0 0 15,-1 0-15,1 0 0,-64 22 16,64-22-16,0 0 0,-1-21 16,1 21-16,0-21 0,-1 0 15,22 0-15,0 0 0,0 0 0,0 0 16,-1 0-16,22-21 62,0 0-62,22 21 0,-1-21 16,0 21-16,-21-21 16,21-1-16,0 22 0</inkml:trace>
  <inkml:trace contextRef="#ctx0" brushRef="#br2" timeOffset="139514.54">3492 17336 0,'0'0'0,"0"-22"16,0 1-16,0 0 31,0 42-15,0 0 0,0 1-16,0-1 0,0 0 0,0 21 15,0 1-15,0-22 0,0 21 16,0 0-16,0 1 0,0-1 0,0 0 15,0-20-15,0 20 0,0-21 16,0 0-16,0 22 0,0-22 16,0 0-16,0 0 15,0-42 17,0 0-17,0 0-15,0-1 0</inkml:trace>
  <inkml:trace contextRef="#ctx0" brushRef="#br2" timeOffset="139978.91">3175 17336 0,'0'0'0,"0"-22"16,0 1-1,0 0-15,0 0 16,21 0-16,0 21 0,0-21 16,22 21-16,-22 0 0,21-22 15,1 22-15,-1 0 0,0 0 0,1 0 16,20 0-16,-21 0 0,22 22 16,-22-1-16,1 0 0,-1 0 0,0 0 15,1 22-15,-22-22 0,0 21 16,0 0-16,-21 1 0,0-1 15,0 0-15,0 1 0,0-1 16,-21-21-16,-21 22 0,-1-1 16,1 0-16,0-21 0,-1 22 0,1-22 15,0 0-15,-22 0 0,22 0 16,-1 1-16,22-22 0,-21 0 0,0 21 16,20-21-16,1 0 0,-21 0 15,21 0-15,0 0 0,21-21 16,-22 21-16,22-22 0,-21 22 0,21-21 15,0 0-15,0 0 16,0 0 0,21 0-1,1 21-15,-1-22 0,0 22 16,0-21-16</inkml:trace>
  <inkml:trace contextRef="#ctx0" brushRef="#br2" timeOffset="140670.12">3979 17759 0,'0'-21'31,"0"0"-31,0-1 16,0 1-16,0 0 15,0 0-15,0 0 0,0 0 16,0-1-16,21 22 0,1-21 16,-1 21-16,0-21 0,0 21 15,0 0-15,0 0 0,1 0 16,-1 21-16,0 0 0,0 1 0,0-1 16,0 0-16,1 0 0,-22 21 15,21-20-15,-21-1 0,0 21 16,0-21-16,0 22 0,0-22 0,0 0 15,-21 0-15,-1 0 16,22 0-16,-21-21 0,21 22 0,-21-22 16,21-22 15,0 1-15,0 0-16,0 0 0,0 0 15,0 0-15,0-1 0,0-20 0,0 21 16,21 0-16,0 0 0,-21-1 15,22-20-15,-1 21 0,0 0 0,0 0 16,0 21-16,22-22 0,-22 1 16,0 0-16,0 21 0,21 0 15,-20-21-15,-1 21 0,0 0 16,0 0-16,0 0 0,0 0 16,-21 21-16,22 0 0,-22 0 15,0 1-15,0-1 0,0 0 16,0 0-16,0 0 0,0 0 0,0 22 15,0-22-15,0 0 0,0 0 16,0 0-16,0 1 0,-22-1 0,22 0 16,0 0-16,0 0 15,0-42 32,0 0-47,0 0 16,0 0-16,0-22 15,0 22-15,0-21 0</inkml:trace>
  <inkml:trace contextRef="#ctx0" brushRef="#br2" timeOffset="140862.32">4593 17357 0,'0'21'78,"0"0"-63,21 0 1,0-21-16</inkml:trace>
  <inkml:trace contextRef="#ctx0" brushRef="#br2" timeOffset="141293.98">4847 17547 0,'0'0'0,"21"21"16,-21 1-16,0-1 0,0 0 0,0 0 15,21 0-15,-21 22 0,22-22 16,-22 0-16,0 0 0,0 0 15,0 0-15,0 1 0,0-1 0,0 0 16,0 0-16,21 0 16,-21 0-16,21-21 31,-21-21-15,21 21-16,-21-21 0,21 0 15,-21 0-15,21-22 0,1 22 16,-22 0-16,21-21 0,0 21 15,-21-22-15,21 22 0,0 0 16,-21-21-16,21 42 0,1-22 0,-22 1 16,21 21-1,-21 21 17,0 1-17,0-1-15,0 0 16,0 0-1</inkml:trace>
  <inkml:trace contextRef="#ctx0" brushRef="#br2" timeOffset="142102.35">5292 17738 0,'-22'0'0,"44"0"0,-1 0 0,0 0 15,0 0-15,0 0 16,0-21-16,1 21 0,-1-22 0,0 22 15,-21-21-15,21 0 0,0 0 16,-21 0-16,0 0 0,0-1 16,0 1-16,0 0 15,-21 21 1,0 0-16,0 0 16,0 21-16,-1 0 0,1 1 15,0-1-15,21 0 0,-21 0 16,21 0-16,-21 0 0,21 1 15,0-1-15,0 0 0,0 0 0,0 0 16,0 0-16,0 1 0,0-1 16,21 0-16,0 0 15,0-21-15,0 0 0,1 21 16,-1-21-16,0 0 0,0 0 0,0 0 16,0 0-16,1 0 0,-1 0 15,0 0-15,0 0 16,0 0-16,-21-21 15,21 0-15,-21 0 0,0 0 16,0-1-16,0 1 0,0-21 16,0 21-16,22 0 0,-22-22 15,21 22-15,-21 0 0,0 0 0,21 0 16,0-1-16,0 1 0,0 0 16,1 0-16,-1 21 0,0 0 0,21 0 15,-21 0-15,1 0 0,-1 0 16,21 0-16,-21 21 0,22-21 0,-22 21 15,21 22-15,-21-22 0,0 0 16,1 0-16,-1 21 0,0-20 16,-21 20-16,0-21 0,0 0 15,0 22-15,0-1 0,-21-21 16,0 0-16,-1 0 16,1-21-16,0 0 0,0 22 15,0-22-15,21-22 31,0 1-31,21 0 16,-21-21-16,21 21 0,0-1 16,0-20-16,1 21 0,-1-21 15,0-1-15,0 22 0,0-21 16,0 21-16,22-1 0,-43 1 0,21 0 16,0 0-16,0 21 0,0 0 15,1 0-15,-1 0 16,-21 21-16,0 0 15,0 0-15,0 1 16,0-1-16,0 0 16</inkml:trace>
  <inkml:trace contextRef="#ctx0" brushRef="#br2" timeOffset="143046.81">8170 17822 0,'0'0'0,"21"0"16,1 0-16,-1 0 0,-21-21 16,21 0-16,-21 0 15,0 0-15,0 0 16,0-1-16,-21 1 0,0 0 15,-1 0-15,1 0 0,0 0 16,-21 21-16,21-22 0,-22 22 0,1 0 16,0 0-16,20 0 0,-20 0 15,0 0-15,21 0 0,-22 22 0,1-1 16,21 0-16,0 0 0,-22 0 16,22 22-16,0-22 0,0 21 15,0-21-15,21 22 0,-22-1 16,22-21-16,-21 0 0,21 22 0,0-22 15,0 0-15,0 0 0,0 0 16,21-21-16,22 43 0,-22-43 16,21 0-16,-21 0 0,1 0 15,20 0-15,-21 0 0,21 0 0,1 0 16,-22-22-16,21 1 0,1 21 16,-22-21-16,21 0 0,-21 0 15,22-22-15,-1 22 0,-21-21 0,21 0 16,-20-1-16,-1 1 0,0 0 15,0-22-15,0 22 0,-21-22 0,0 22 16,0 0-16,0-1 16,0 1-16,0 21 0,0-22 0,0 22 15,0 0-15,0 42 32,0 0-32,0 1 0,0-1 15,0 0-15,-21 21 0,21 1 0,0-1 16,-21 0-16,21 1 0,0-1 15,0 0-15,-21 1 0,21-1 0,0 0 16,0 1-16,0-22 0,0 21 16,21-21-16,0 0 0,0 22 0,-21-22 15,21-21-15,1 21 16,-1 0-16,21-21 0,-21 0 0,0 0 16,1 0-16,-1 0 0,21 0 15,-21 0-15,22 0 0,-22 0 0,21-21 16,0 21-16,1-21 0,-1 0 15,0 0-15,1-1 0</inkml:trace>
  <inkml:trace contextRef="#ctx0" brushRef="#br2" timeOffset="143314.64">9334 17674 0,'0'0'0,"0"21"16,22-21 31,-1 0-47,0 0 0,0 0 16,0-21-16,0 21 15,1 0-15,-1 0 16,-64 0 15</inkml:trace>
  <inkml:trace contextRef="#ctx0" brushRef="#br2" timeOffset="143494.53">9271 17844 0,'0'-22'15,"0"44"-15,0-1 0,21-21 16,-21 21-16,21-21 0,0 0 0,1 0 15,-1 0-15,0 0 16,0 0-16,0 0 0,0 0 16,1 0-16,-1 0 15,-21-21-15,21 21 0,0-21 16,0 21-16,22-22 0,-22 22 16,21-21-16</inkml:trace>
  <inkml:trace contextRef="#ctx0" brushRef="#br2" timeOffset="144250.83">10372 17611 0,'0'0'16,"-22"0"-16,-20-21 0,21 21 0,0-22 0,0 1 15,-1 0-15,1 0 0,0 0 16,21 0-16,0-1 0,0 1 15,0 0-15,21 0 0,0 21 16,1-21-16,-1 0 0,0 21 16,21 0-16,-21-22 0,22 22 15,-22 0-15,0 0 0,21 0 0,-20 22 16,-1-1-16,0 0 0,0 0 16,0 21-16,0-20 0,-21 20 0,0 0 15,0 1-15,0-22 0,0 21 16,0 0-16,0 1 0,0-22 0,0 21 15,0 1-15,-21-22 16,0 0-16,21 0 0,0 0 16,-21-21-16,0 21 15,0-21-15,21-21 16,0 0 0,0 0-16,0 0 15,0-22-15,0 22 0,0 0 0,21-21 16,-21-1-16,21 22 0,0-21 15,0 0-15,0-1 0,22 22 0,-22-21 16,21 21-16,1-1 0,-1 22 16,-21-21-16,21 21 0,1 0 0,-1 0 15,-21 0-15,22 21 0,-22 1 16,42 62 0,-42-20-16,-21-22 0,0-21 15,0 22-15,0-22 0,0 0 16,0 21-16,-21-21 0,21 1 15,-21-22-15,21 21 0,0 0 16,0 0-16,0-42 31,21 0-15,0 0-16,1-1 0,-1 1 16,0 0-16,0 0 0</inkml:trace>
  <inkml:trace contextRef="#ctx0" brushRef="#br2" timeOffset="145270.16">11366 17611 0,'0'21'15,"0"0"-15,0 0 16,22-21 0,-1 0-16,0 0 0,0 0 15,0 0-15,0 0 0,1-21 16,-1 21-16,21-21 0,-21 21 15,0-21-15,1 0 0,-1-1 16,0 1-16,-21 0 0,0 0 16,0 0-16,0 0 0,0-1 0,0 1 15,0 0-15,0 0 16,-21 21-16,0-21 0,-1 21 0,1 0 16,0 0-16,0 0 0,0 21 15,-22 0-15,22 0 0,0 0 0,0 1 16,0 20-16,21-21 0,0 21 15,-21 1-15,21-22 0,0 21 16,0 1-16,0-22 0,0 21 0,0-21 16,0 0-16,0 1 0,21-1 15,0 0-15,0 0 0,0-21 0,0 21 16,1-21-16,-1 0 0,21 0 16,-21 0-16,22 0 0,-1 0 0,0 0 15,1-21-15,-1 0 16,0 0-16,1 0 0,-1-1 0,0 1 15,1-21-15,-22 21 0,0 0 16,21-22-16,-42 22 0,21-21 0,-21 21 16,22-22-16,-22 22 0,0 0 15,0 0-15,0 42 32,0 0-32,0 0 0,0 0 15,-22 22-15,22-22 0,-21 21 16,21-21-16,0 22 0,-21-22 0,21 0 15,-21 21-15,21-20 0,0-1 16,-21 0-16,21 0 16,0 0-16,21-21 31,0 0-31,0 0 0,0-21 0,1 21 16,41-42-16,-42 21 15,0-22-15,22 22 0,-22-21 0,0 21 16,21-22-16,-20 22 0,-1-21 15,0 21-15,0-1 0,0 1 0,0 21 16,-21 21 0,0 1-1,0-1-15,0 0 0,0 21 16,0-21-16,0 1 0,0-1 16,0 0-16,0 21 0,0-21 15,0 1-15,0-1 0,0 0 0,22 0 16,-1 0-16,0-21 0,0 21 15,21-21-15,-20 0 0,-1 22 16,0-22-16,21 0 0,-21 0 0,22 0 16,-1 0-16,0-22 0,1 22 15,-1-21-15,0 0 0,-20-21 0,20 21 16,-21-22-16,21 22 0,-42-21 16,22-22-16,-22 22 0,0 0 0,0-1 15,0 1-15,-22 21 0,22-22 16,-21 22-16,0 0 0,-21 0 15,21 21-15,-1 0 0,-20 0 16,21 0-16,0 0 0,0 0 0,-1 0 16,1 0-16,0 0 0,0 21 15,0 0-15,21 0 0,-21 1 16,21-1-16,0 0 16,21-21-16,0 0 15,0 0-15,0 0 0,22 0 0</inkml:trace>
  <inkml:trace contextRef="#ctx0" brushRef="#br2" timeOffset="145779.79">14330 17357 0,'42'-43'15,"-21"22"-15,0 0 16,1 21-16,-1-21 0,0 0 0,-21 0 15,0-1-15,0 1 16,-21 21-16,0 0 16,-1 0-16,1 0 0,-21 0 15,0 0-15,20 0 0,-20 21 0,0 1 16,-1-1-16,1 21 0,21-21 0,-21 22 16,20-1-16,-20 0 0,21 1 15,0 20-15,0-21 0,-1 1 16,22-1-16,-21 22 0,21-22 15,0-21-15,0 21 0,21 1 0,1-22 16,-1 0-16,21 21 0,-21-20 16,22-1-16,-1-21 0,0 21 15,1-21-15,20 0 0,-21 0 16,1 0-16,20 0 0,-20 0 0,-1 0 16,0-21-16,1 0 0,-1-1 0,0 1 15,1-21-15,-1 0 0,0-1 16,-21 1-16</inkml:trace>
  <inkml:trace contextRef="#ctx0" brushRef="#br2" timeOffset="146295.18">14986 17187 0,'0'-21'15,"-42"-85"17,84 233-32,-106-254 0,43 127 0,21 22 15,0-1-15,-21 0 0,21 21 0,-21-21 16,21 22-16,0-1 0,0 0 15,0 1-15,-21 20 0,21-20 16,0 20-16,0-21 0,-21 22 0,21-22 16,0 22-16,0-22 0,0 0 15,0-20-15,-22 20 0,22-21 16,0 0-16,0 0 0,0 1 0,0-1 16,0-42 15,22-1-16,-22 1-15,0 0 0,21-21 0,0 21 16,0-22-16,0 1 0,0 21 16,1-22-16,-1 1 0,0 21 0,0-21 15,21 20-15,-20 1 0,20 0 16,-21 0-16,0 21 0,22 0 0,-22 0 16,21 0-16,-21 21 15,0 0-15,22 22 0,-22-22 16,0 21-16,-21-21 0,21 22 15,-21-22-15,0 21 0,0 0 0,0-20 16,0-1-16,0 21 0,0-21 16,-21 0-16,0 1 0,0-1 0,0-21 15,21 21-15,-22-21 16,22 21-16,-21-21 0,42-21 31,1 0-15,-22 0-16,21-1 0,0 1 0,0 0 15,0 0-15</inkml:trace>
  <inkml:trace contextRef="#ctx0" brushRef="#br2" timeOffset="146697.72">15600 17738 0,'-21'42'0,"42"-84"15,-21 21-15,0-1 0,0 1 16,0 0-16,0 0 0,21 0 15,0 0-15,0-1 0,0 1 0,1 0 16,-1 21-16,0-21 0,0 21 16,21 0-16,-20 0 0,20 0 15,-21 0-15,0 0 0,22 21 16,-22 0-16,0 0 0,21 22 0,-21-22 16,1 21-16,-1 1 0,-21-22 15,0 21-15,0-21 0,0 22 0,0-22 16,0 0-16,0 21 0,0-21 15,0 1-15,-21-22 0,-1 0 16,1 0 0,21-22-1,0 1 1,0 0-16,0 0 0,0 0 0,0 0 16,0-22-16,0 22 15,0-21-15,21 21 0,1-1 0,-1-20 0,0 21 16,0 0-16,0 0 15,0-1-15,1 1 0,20 21 0,-21-21 16,21 0-16,-20 21 0,20 0 16,0-21-16</inkml:trace>
  <inkml:trace contextRef="#ctx0" brushRef="#br2" timeOffset="147658.47">16827 17484 0,'-63'63'15,"42"-42"-15,0 1 16,-1-1-16,-20 0 0,21 21 0,0-21 16,-22 1-16,22 20 0,0-21 15,0 21-15,0-20 0,21-1 0,0 0 16,0 0-16,0 0 0,0 0 16,0 1-16,42-1 0,-21-21 0,0 21 15,22-21-15,-22 0 0,21 0 16,-21 0-16,22 0 0,-22 0 15,0 0-15,0 0 0,0-21 0,1 0 16,-1-1-16,-21 1 16,0-21-16,0 21 0,0 0 0,0-22 15,-21 22-15,-1-21 16,1-1-16,0 22 0,0 0 0,0-21 16,0 21-16,-1-1 0,1 22 15,21-21-15,21 21 16,1 0-1,-1 0-15,0 0 0,21 0 0,-21 0 16,22 0-16,-22 0 0,21 21 16,1-21-16,-22 22 0,21-1 0,0-21 15,-20 21-15,20 0 0,0 0 16,-21 0-16,1 1 0,-1 20 0,-21-21 16,21 0-16,-21 0 0,0 1 15,0-1-15,0 0 0,-21 0 0,0-21 16,-1 21-16,22 0 15,-21-21-15,0 22 0,0-22 32,0 0-32,21-22 31,0 1-31,0 0 0,0 0 0,0 0 16,21 0-16,0-1 0,0-20 15,0 21-15,1-21 0,20 20 0,-21 1 16,21-21-16,-20 21 0,20 21 15,-21-21-15,0 21 0,22 0 16,-22 0-16,0 0 0,0 21 0,0 0 16,0 0-16,1 0 0,-22 0 15,0 1-15,21 20 0,-21-21 16,0 0-16,0 22 0,0-22 0,0 0 16,0 0-16,-21 0 0,21 0 15,-22-21-15,1 0 0,0 22 16,0-22-1,0 0-15,0-22 16,21 1-16,0 0 16,0 0-16,21 0 0,0 0 15,0-1-15,0 1 0,22-21 16,-22 21-16,21-22 0,0 22 0,1-21 16,-1 21-16,-21 0 0,22 21 15,-1 0-15,-21 0 0,21 0 0,-20 0 16,-1 0-16,-21 21 0,0 0 15,0 21-15,0-21 0,0 22 0,0-22 16,0 0-16,0 21 0,0-20 16,-21-1-16,21 0 0,-22 0 0,1 0 15,0-21-15,21 21 0,-21 1 16,0-22-16,42 0 47,0-22-47,0 1 0</inkml:trace>
  <inkml:trace contextRef="#ctx0" brushRef="#br2" timeOffset="148018.57">18119 17759 0,'21'0'31,"0"0"-31,0 0 16,0 0-16,0 0 0,1 0 15,-1 0-15,0 0 0,0-21 16,0 0-16,0 21 0,1-22 16,-1 1-16,0 0 0,0 0 15,-21 0-15,0 0 0,0-1 0,0 1 16,-21 21-16,-21 0 16,-22 0-16,43 0 0,-21 21 15,-1 1-15,1-1 0,0 0 16,20 0-16,1 21 0,0-20 0,0-1 15,21 21-15,0-21 0,0 22 16,0-22-16,0 0 0,0 0 16,21 0-16,0-21 0,0 21 0,1-21 15,-1 0-15,21 0 0,-21 0 16,22 0-16,-22 0 0,21 0 16,-21 0-16,22 0 0,-22 0 0,0-21 15,0 0-15,21 0 0</inkml:trace>
  <inkml:trace contextRef="#ctx0" brushRef="#br2" timeOffset="148433.64">18605 17251 0,'0'-21'0,"0"-22"31,0 86 0,0-22-31,0 0 0,0 21 16,0 1-16,0 20 16,0-20-16,0 20 0,0-21 0,22 22 15,-22-22-15,0 1 0,0-1 16,0 0-16,0 1 0,0-22 0,21 21 16,-21-21-16,0 0 0,0 1 15,0-1-15,21-21 16,0 0-1,-21-21-15,0-1 0,0 1 16,0 0-16</inkml:trace>
  <inkml:trace contextRef="#ctx0" brushRef="#br2" timeOffset="148794.5">18500 17314 0,'-22'-21'0,"44"42"0,-44-63 0,22 21 0,0 0 16,22 0-16,-22-1 15,21 22-15,0-21 0,0 21 0,21-21 16,-20 21-16,20 0 0,0 0 16,22 0-16,-22 0 0,22 21 0,-1 0 15,-21 22-15,22-22 0,-1 21 16,1 1-16,-22-1 0,22 0 16,-22 1-16,-21 20 0,22-21 0,-22 22 15,-21-22-15,0 22 0,0-22 16,-21 0-16,-1-20 0,-20 20 15,0 0-15,-1-21 0,1 1 0,-21-1 16,20 0-16,-20-21 0,20 21 16,-20-21-16,21 0 0,-1 0 0,22 21 15,-21-21-15,21 0 0,-22 0 16,22 0-16,0 0 16,21-21-1,21 21-15,0-21 0,0 0 0,1 21 16,20-21-16,0-1 0,1 22 15,-1-21-15</inkml:trace>
  <inkml:trace contextRef="#ctx0" brushRef="#br2" timeOffset="149402.15">19494 17801 0,'-21'0'15,"21"43"-15,21-86 0,-63 43 0,42-21 0,0 0 16,0 0-16,0 0 15,0-1-15,0 1 0,0 0 16,21 0-16,0 0 0,1 21 0,-1-21 16,21-1-16,-21 22 0,22 0 15,-22 0-15,21 0 0,0 0 0,1 22 16,-1-1-16,-21 21 16,22-21-16,-22 0 0,0 22 0,0-1 15,0-21-15,0 22 0,-21-22 16,0 21-16,0-21 0,0 0 15,0 22-15,0-22 0,-21 0 16,0-21-16,0 0 0,0 0 16,0 0-16,-1 0 15,1-21 1,21 0-16,0 0 0,0-1 0,0 1 16,0 0-16,0 0 0,21-21 15,1 20-15,-1 1 0,0-21 0,0 21 16,0 0-16,0-22 15,22 22-15,-22 0 0,21 0 0,-21 0 16,22 21-16,-22 0 0,21-22 16,-21 22-16,22 0 0,-22 0 0,0 0 15,0 0-15,0 22 0,1-1 16,-22 0-16,21-21 0,-21 21 0,0 0 16,0 0-16,0 1 0,0-1 15,0 0-15,0 0 0,0 0 16,0 0-16,0 1 15,-21-1-15,21 0 0,0 0 0,0 0 16,0 0-16,0 1 0,0-1 0,0 0 16,0 0-1,0-42 32,0 0-47,0 0 16,0-1-16</inkml:trace>
  <inkml:trace contextRef="#ctx0" brushRef="#br2" timeOffset="149574.05">20362 17463 0,'-63'-64'47,"169"191"-47,-149-190 0,1 20 31,84 43-15,-21 0-16,1 0 0,-1 21 0,21-21 16,-21 0-16</inkml:trace>
  <inkml:trace contextRef="#ctx0" brushRef="#br2" timeOffset="149925.85">20891 17484 0,'0'21'16,"-21"-42"-16,42 21 0,-21 42 15,0-21 1,0 0-16,0 1 0,0-1 0,0 21 16,0-21-16,0 0 0,0 22 15,22-22-15,-22 21 0,21-21 0,-21 1 16,0-1-16,0 21 0,21-21 16,-21 0-16,0 1 0,0-1 15,0-42 16,0-1-15,0 1-16,0 0 0,0 0 16,0-21-16,0 20 0,0 1 15,21-21-15,0 0 0,0 20 16,-21-20-16,22 0 0,-1 21 0,0-22 16,21 22-16,-21 0 0,1 0 15,-1 0-15,0 21 0,0 0 0,0-22 16,22 22-16,-22 0 15,0 0-15,0 0 0</inkml:trace>
  <inkml:trace contextRef="#ctx0" brushRef="#br2" timeOffset="150598.47">21294 17695 0,'42'43'31,"-63"-128"-31,63 170 0,-105-128 0,147 86 15,-63-43-15,1 0 0,20-21 0,0-1 16,-21 1-16,22 0 0,-22 0 16,0 0-16,0 0 0,0-1 0,1 1 15,-22 0-15,0 0 0,-22 21 16,1 0 0,-21 0-16,21 0 0,-22 21 15,22 0-15,-21 0 0,21 1 16,-22-1-16,22 0 0,21 0 15,-21 0-15,21 22 0,0-22 0,0 0 16,0 0-16,0 0 0,0 0 16,0 1-16,21-1 0,0 0 15,22-21-15,-22 0 0,21 0 16,-21 0-16,22 0 0,-1 0 0,0 0 16,1 0-16,-22 0 0,0 0 15,21 0-15,-20-21 0,-22 0 16,21-1-16,-21 1 0,21 0 0,-21-21 15,0 21-15,0-1 0,0-20 16,0 21-16,21-21 0,-21 20 16,42-20-16,-20 21 15,-1 21-15,0 0 0,0 0 16,0 0-16,0 0 0,1 21 16,-1 0-16,0 0 0,0 1 0,0-1 15,0 21-15,1-21 0,-22 0 16,21 22-16,-21-22 0,21 21 0,-21-21 15,0 1-15,0-1 0,0 0 16,0 0-16,0 0 0,0 0 16,-21-21-1,0 0 1,-1 0-16,22-21 0,-21 21 16,21-21-16,-21 0 0,21 0 15,0 0-15,0-1 0,0 1 16,21 0-16,0 0 0,-21 0 15,22 0-15,-1-1 0,0 1 0,0 0 16,0 0-16,22 21 0,-22-21 16,0 0-16,21 21 0,-21-22 0,22 1 15,-1 21-15,-21 0 0</inkml:trace>
  <inkml:trace contextRef="#ctx0" brushRef="#br2" timeOffset="150890.3">23072 17251 0,'0'-64'31,"0"43"-31,-64 254 0,128-381 0,-86 84 32,1 64-32,0 22 0,0-1 0,0 21 15,-22-21-15,22 0 0,0 22 16,0-1-16,-21 0 0,20 1 0,1-1 15,0 0-15,21-20 0,0 20 16,0 0-16,0 1 0,0-22 16,0 21-16,0-21 0,0 0 15,21 1-15,0-1 0,22 0 0,-22-21 16,21 21-16,-21-21 0,22 0 16,-1 0-16,-21 0 0,22 0 15,-1-21-15,0 21 0</inkml:trace>
  <inkml:trace contextRef="#ctx0" brushRef="#br2" timeOffset="151226.11">23558 17209 0,'0'-22'16,"0"44"-16,0-65 15,22 43-15,-1 0 0,0 0 16,0 0-16,0 0 0,0 21 15,22-21-15,-22 22 0,21-1 0,1 0 16,-1 0-16,0 21 0,-21-20 16,22-1-16,-22 21 0,-21-21 0,0 22 15,0-22-15,0 21 0,0 0 16,-21-20-16,0 20 0,-1-21 16,-20 0-16,21 0 0,0 22 15,-22-43-15,22 21 0,-21 0 0,21 0 16,-22-21-16,22 21 0,0-21 15,0 0-15,0 0 16,21 22-16,21-44 31,21 1-31,-21 0 16</inkml:trace>
  <inkml:trace contextRef="#ctx0" brushRef="#br2" timeOffset="151449.98">24447 17357 0,'0'0'0,"-21"0"16,21 21 46,0 0-46,0 0-16,0 0 16</inkml:trace>
  <inkml:trace contextRef="#ctx0" brushRef="#br2" timeOffset="151750.81">24596 18098 0,'0'0'0,"-22"21"0,1-21 15,0 21-15,21 0 0,-21 0 0,0 0 16,0 1-16,21-1 16,0 0-16,-22 0 0,1 0 15,0 0-15,21 1 0,-21-1 16,0-21-16,21 21 0,-21 0 0,-1 0 15,1 0-15,0 1 0,-21-1 16,21 0-16,-22 0 0,1-21 0,0 21 16,-1 0-16,-20-21 0,20 0 15,1 22-15,-21-22 0,20 0 0,1 0 16,0 0-16,-1 0 0,22 0 16,-21-22-16,-1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CFD2-CD4A-494B-A122-C1A97E93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C174B-258E-48E6-9E96-8616EB99A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B096-3848-41E9-9280-4947E002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4D08-58CF-4ABE-8EBA-DD9CED00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92650-15D2-4D0A-B375-604E7E8E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1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3CC-7627-4BC6-9DE8-B1C9098A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2D9D0-241E-45AE-856B-95E767B1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3654-5D82-4D92-A820-1F39CCD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0E46-960E-4954-9540-3B2B6519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B816-D4CE-4F70-8BBE-A637D3D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9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6A349-909D-42F7-B042-A246ABC3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1FD73-AB4C-4821-850D-1C5646F8B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7429-4ED6-4E74-B323-B39BC5BE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DA7C-4AD0-48D9-977E-B20914F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683E-6AB3-4F3B-A739-EA144A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D0B-FF97-4AAF-A738-B0489E15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2C3-4813-4A29-BC5C-6EE22605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E32D-5F22-4E08-8024-3B5632AD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AE23F-8A56-4B39-B458-FAD3C2C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C6F0-81FE-4406-9EC1-E477CA9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246-08CE-4C7F-9F4F-4064250F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307E-0AC4-4539-B508-55C3211C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EA76-D04B-4B60-9986-137109A3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36E1-C97A-49D5-BF43-8FC8DAB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5B44-E009-4244-8132-A015151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0967-5035-427C-B683-94EF60E0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AF34-5BD2-4780-B33E-83D8ECAB8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61A09-0217-401E-9EBD-4420F776F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98A6-64B6-4BB2-9A44-AA5418D4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A953-B4EC-491D-BE1E-963E3DC8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44C82-AAD3-4BF1-9C9B-20B7CE4B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EE3D-BE38-449D-98A2-22EC553C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5E41-6415-4DF2-99D3-80CFAF4F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66BFE-728C-410E-9AE9-696C9CC5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68EC9-35A2-4524-92BA-27F62A99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A6BBE-0995-43C3-B558-D184A822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08AF-769C-4563-A0AF-8BC930EC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F368-6BC5-4020-96FB-EE839D03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CA5D4-D4A3-42B1-B722-DF6E1DA1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4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9030-00BD-41CE-B2EE-BE9E199A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9EFAD-392F-4749-BBFF-60692A52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CF57E-B7A5-42EA-9926-7519D03B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5C2D3-6A7E-41B4-9979-D0B5142D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9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FADCA-9714-4F04-9B37-83EFC2E6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C2FB-2ABB-4C93-B86E-9C629400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25714-DEC3-4E02-A5D1-CB419D70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9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B450-104D-4A57-A65A-F0FF9158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8D05-B790-44D4-A890-A19930BB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56B66-08D8-4893-BB45-F80054D0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29DC-89A1-48D6-9109-463DCC0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36A45-FB45-4047-AC11-9567E65A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E2A1D-4896-4ACB-AFEF-525D8B38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DF5-08A2-4E32-B764-2D804806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55CE3-1912-443A-9E96-489206F9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FB0F-CE79-413D-883F-4909BE92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AC70-BC79-4F79-ABDC-DD662F5A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5EEB-7CA8-4BF9-9214-C285226F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3695-2619-4FE5-919E-C0610DC3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CA58A-A770-4F2E-B17B-6FC97C65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7017-9507-427D-AE8D-FB64A9E6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DEA4-9249-44F3-A5C2-EE49EA96D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6FE5-96E7-409E-B645-8AB7264115B7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AEA5-C7F5-43B5-A8D5-E61B6A9CF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9DE6-9481-479D-8197-ACF49E677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A164-76D0-47FC-B55E-6CB30FECE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38A88D-397F-43BC-A097-ABED10DE622D}"/>
                  </a:ext>
                </a:extLst>
              </p14:cNvPr>
              <p14:cNvContentPartPr/>
              <p14:nvPr/>
            </p14:nvContentPartPr>
            <p14:xfrm>
              <a:off x="945000" y="967680"/>
              <a:ext cx="360" cy="88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38A88D-397F-43BC-A097-ABED10DE6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958320"/>
                <a:ext cx="1908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10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CE8357-31E1-43CE-82A3-2C3E7769C75E}"/>
                  </a:ext>
                </a:extLst>
              </p14:cNvPr>
              <p14:cNvContentPartPr/>
              <p14:nvPr/>
            </p14:nvContentPartPr>
            <p14:xfrm>
              <a:off x="0" y="137160"/>
              <a:ext cx="889272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CE8357-31E1-43CE-82A3-2C3E7769C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891144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B5686-800F-4CC4-9466-8B4DD5170F33}"/>
                  </a:ext>
                </a:extLst>
              </p14:cNvPr>
              <p14:cNvContentPartPr/>
              <p14:nvPr/>
            </p14:nvContentPartPr>
            <p14:xfrm>
              <a:off x="45720" y="7560"/>
              <a:ext cx="906804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B5686-800F-4CC4-9466-8B4DD5170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1800"/>
                <a:ext cx="9086760" cy="66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D08572-8B1D-42FE-A7D2-DF61C152920F}"/>
                  </a:ext>
                </a:extLst>
              </p14:cNvPr>
              <p14:cNvContentPartPr/>
              <p14:nvPr/>
            </p14:nvContentPartPr>
            <p14:xfrm>
              <a:off x="152280" y="3413880"/>
              <a:ext cx="63288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D08572-8B1D-42FE-A7D2-DF61C1529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3404520"/>
                <a:ext cx="65160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49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8137AB-5381-4E1D-AAD1-8E507CDA9A4A}"/>
                  </a:ext>
                </a:extLst>
              </p14:cNvPr>
              <p14:cNvContentPartPr/>
              <p14:nvPr/>
            </p14:nvContentPartPr>
            <p14:xfrm>
              <a:off x="30600" y="129600"/>
              <a:ext cx="862596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8137AB-5381-4E1D-AAD1-8E507CDA9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20240"/>
                <a:ext cx="864468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4678B0-7BC4-4C4C-A443-299F0195EABA}"/>
                  </a:ext>
                </a:extLst>
              </p14:cNvPr>
              <p14:cNvContentPartPr/>
              <p14:nvPr/>
            </p14:nvContentPartPr>
            <p14:xfrm>
              <a:off x="0" y="23040"/>
              <a:ext cx="956340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4678B0-7BC4-4C4C-A443-299F0195E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58212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75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6F4BC-9907-4889-9ACF-4A8633B76C6A}"/>
                  </a:ext>
                </a:extLst>
              </p14:cNvPr>
              <p14:cNvContentPartPr/>
              <p14:nvPr/>
            </p14:nvContentPartPr>
            <p14:xfrm>
              <a:off x="83880" y="175320"/>
              <a:ext cx="7696440" cy="27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6F4BC-9907-4889-9ACF-4A8633B76C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65960"/>
                <a:ext cx="7715160" cy="27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F50E0-8DDD-44D8-8E5D-16674E219AA0}"/>
                  </a:ext>
                </a:extLst>
              </p14:cNvPr>
              <p14:cNvContentPartPr/>
              <p14:nvPr/>
            </p14:nvContentPartPr>
            <p14:xfrm>
              <a:off x="106560" y="716400"/>
              <a:ext cx="9213120" cy="60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F50E0-8DDD-44D8-8E5D-16674E219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707040"/>
                <a:ext cx="92318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88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D8CEFE-67F1-4A15-9DB9-F04E0B866F55}"/>
                  </a:ext>
                </a:extLst>
              </p14:cNvPr>
              <p14:cNvContentPartPr/>
              <p14:nvPr/>
            </p14:nvContentPartPr>
            <p14:xfrm>
              <a:off x="38160" y="160200"/>
              <a:ext cx="10218600" cy="52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D8CEFE-67F1-4A15-9DB9-F04E0B866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50840"/>
                <a:ext cx="1023732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63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E3CBAD-6BAE-4DC0-9199-7B6CBE9322B1}"/>
                  </a:ext>
                </a:extLst>
              </p14:cNvPr>
              <p14:cNvContentPartPr/>
              <p14:nvPr/>
            </p14:nvContentPartPr>
            <p14:xfrm>
              <a:off x="373320" y="114480"/>
              <a:ext cx="490752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E3CBAD-6BAE-4DC0-9199-7B6CBE932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05120"/>
                <a:ext cx="492624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3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FD8FC-FF80-4102-A8D3-B1AD8C2B1840}"/>
                  </a:ext>
                </a:extLst>
              </p14:cNvPr>
              <p14:cNvContentPartPr/>
              <p14:nvPr/>
            </p14:nvContentPartPr>
            <p14:xfrm>
              <a:off x="556200" y="1577520"/>
              <a:ext cx="6195600" cy="124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FD8FC-FF80-4102-A8D3-B1AD8C2B1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568160"/>
                <a:ext cx="621432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54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2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8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847A41-7B2E-4A48-B77A-6BB647E83DCE}"/>
                  </a:ext>
                </a:extLst>
              </p14:cNvPr>
              <p14:cNvContentPartPr/>
              <p14:nvPr/>
            </p14:nvContentPartPr>
            <p14:xfrm>
              <a:off x="144720" y="114480"/>
              <a:ext cx="7445160" cy="11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847A41-7B2E-4A48-B77A-6BB647E83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746388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C4B926-2B65-4120-B4B9-3449536A25AE}"/>
                  </a:ext>
                </a:extLst>
              </p14:cNvPr>
              <p14:cNvContentPartPr/>
              <p14:nvPr/>
            </p14:nvContentPartPr>
            <p14:xfrm>
              <a:off x="205560" y="1310760"/>
              <a:ext cx="7232040" cy="271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C4B926-2B65-4120-B4B9-3449536A2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1301400"/>
                <a:ext cx="725076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69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5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C80AE-C97C-43A9-BE3E-6B5ECF39C3F4}"/>
                  </a:ext>
                </a:extLst>
              </p14:cNvPr>
              <p14:cNvContentPartPr/>
              <p14:nvPr/>
            </p14:nvContentPartPr>
            <p14:xfrm>
              <a:off x="0" y="7560"/>
              <a:ext cx="8138520" cy="253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C80AE-C97C-43A9-BE3E-6B5ECF39C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8157240" cy="25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73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7DB69-C8F5-4DDF-82D3-3ED7FE6D8728}"/>
                  </a:ext>
                </a:extLst>
              </p14:cNvPr>
              <p14:cNvContentPartPr/>
              <p14:nvPr/>
            </p14:nvContentPartPr>
            <p14:xfrm>
              <a:off x="76320" y="53280"/>
              <a:ext cx="707148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7DB69-C8F5-4DDF-82D3-3ED7FE6D8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3920"/>
                <a:ext cx="709020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0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08D9CD-EAD3-4C69-8117-ECCADAF0C214}"/>
                  </a:ext>
                </a:extLst>
              </p14:cNvPr>
              <p14:cNvContentPartPr/>
              <p14:nvPr/>
            </p14:nvContentPartPr>
            <p14:xfrm>
              <a:off x="7560" y="106560"/>
              <a:ext cx="895392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08D9CD-EAD3-4C69-8117-ECCADAF0C2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97200"/>
                <a:ext cx="89726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50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FF34DA-6436-4138-886A-1351AE5FFA32}"/>
                  </a:ext>
                </a:extLst>
              </p14:cNvPr>
              <p14:cNvContentPartPr/>
              <p14:nvPr/>
            </p14:nvContentPartPr>
            <p14:xfrm>
              <a:off x="0" y="60840"/>
              <a:ext cx="1063008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FF34DA-6436-4138-886A-1351AE5FF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064880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5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9D985-88A6-4771-8CC8-E52128908D47}"/>
                  </a:ext>
                </a:extLst>
              </p14:cNvPr>
              <p14:cNvContentPartPr/>
              <p14:nvPr/>
            </p14:nvContentPartPr>
            <p14:xfrm>
              <a:off x="457200" y="312480"/>
              <a:ext cx="676692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9D985-88A6-4771-8CC8-E52128908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303120"/>
                <a:ext cx="678564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12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1BA3BF-9EA9-4695-91C2-70902A9F2DDD}"/>
                  </a:ext>
                </a:extLst>
              </p14:cNvPr>
              <p14:cNvContentPartPr/>
              <p14:nvPr/>
            </p14:nvContentPartPr>
            <p14:xfrm>
              <a:off x="45720" y="15120"/>
              <a:ext cx="9022320" cy="668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1BA3BF-9EA9-4695-91C2-70902A9F2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760"/>
                <a:ext cx="9041040" cy="67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65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F9-154F-4C85-A57B-65DB0893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6E5-81AC-497E-B9DA-A23B442F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E72EA-A669-4B3A-86FA-A68FC99B2BA6}"/>
                  </a:ext>
                </a:extLst>
              </p14:cNvPr>
              <p14:cNvContentPartPr/>
              <p14:nvPr/>
            </p14:nvContentPartPr>
            <p14:xfrm>
              <a:off x="0" y="99000"/>
              <a:ext cx="8930880" cy="623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E72EA-A669-4B3A-86FA-A68FC99B2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894960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9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2022-03-01T15:55:08Z</dcterms:created>
  <dcterms:modified xsi:type="dcterms:W3CDTF">2022-03-01T15:55:50Z</dcterms:modified>
</cp:coreProperties>
</file>