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2:42:07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2223 0,'0'-22'16,"0"1"-16,0 0 16,0 0-1,0 0 1,0 0-16,0-1 16,0 1-1,0 42 32,0 1-31,0 20-16,0-21 0,0 21 0,0 1 15,0-1-15,0 0 0,0 85 16,0-63-16,-22-1 0,22 1 16,0-1-16,0 1 0,-21 63 15,21-64-15,-21 1 0,21 84 16,0-84-16,-21 41 15,21-62-15,0-1 16,0 0-16,0 1 0,0-22 16,0 0-16,0 0 0,0 0 0,0-42 31,0-21-15,21 21-16,-21-22 15,0 1-15,21 0 0,0-1 0</inkml:trace>
  <inkml:trace contextRef="#ctx0" brushRef="#br0" timeOffset="967.75">2794 2223 0,'0'0'0,"-21"-22"15,0 22 17,42 0-17,0 0 1,0 0-16,0 0 0,22 0 0,-22 0 16,21 0-16,22 0 0,-22 0 15,21 0-15,1 0 0,21 0 0,20 0 16,1 0-16,21 0 15,0 0-15,0 0 0,21 0 0,22 0 16,-1 0-16,22 22 0,-1-22 0,1 21 16,20-21-16,-20 21 0,20-21 15,-20 21-15,21 0 0,-22-21 0,22 21 16,-1-21-16,-20 22 0,21-22 16,-22 0-16,22 21 0,-22-21 0,1 0 15,-1 0-15,-20 21 0,20-21 16,-21 0-16,1 0 0,-22 21 15,0-21-15,0 21 0,-21-21 16,0 0-16,0 0 0,0 0 0,-21 0 0,0 21 16,-21-21-16,20 0 15,-20 0-15,-21 0 0,20 0 0,-41 0 16,20 22-16,-21-22 0,-20 0 0,20 0 16,-21 0-16,0 0 15,-21 21 1,0 0-16,0 0 15,0 0-15,0 22 0,0-22 16,0 21-16,0-21 0,0 22 16,-21-1-16,21 0 0,0-21 0,0 22 15,0-1-15,0 0 0,-21 43 16,21-21-16,0-22 16,0 0-16,0 22 0,0-22 0,0 0 15,0 22-15,0-22 0,0 1 0,0-1 16,-21 0-16,21 1 0,0-1 15,0 21-15,-21-20 0,-1-22 16,1 42-16,0-41 16,-21 20-16,21-21 0,-22 0 15,1-21-15,0 21 0,-1-21 0,1 0 16,-22 0-16,1 0 16,-1 0-16,-20 0 0,20 0 0,-42 0 0,22 0 15,-43-21-15,0 0 0,0 21 0,-43-21 16,22 0-16,-42 0 15,-1 21-15,1-22 0,-255 1 16,212 0-16,-21 21 0,0 0 0,-21 0 16,0-21-16,-21 21 0,-276 0 15,255 0-15,20 0 0,1 0 16,-21 0-16,41 21 0,-20-21 16,42 21-16,21-21 0,22 21 0,20-21 15,43 0-15,0 0 0,42 0 16,21 0-16,1 0 0,20 0 0,22 0 15,-1 0-15,22 0 0,0 0 16,0-21-16,21 0 0,21 0 31,0 21-31,22-21 0,-22 0 0,21 21 16,0-22-16,1 1 0</inkml:trace>
  <inkml:trace contextRef="#ctx0" brushRef="#br0" timeOffset="1439.89">3789 2900 0,'0'-21'0,"0"42"0,-21-42 31,-1 21-31,1 0 0,-21 0 16,21 21-16,0 0 0,-22 21 16,22-20-16,-21 20 0,21-21 0,-22 21 15,22 1-15,0-1 0,0 0 16,21 1-16,0-1 0,0-21 0,0 22 16,0-22-16,21 21 0,21-21 15,-21 0-15,64 1 16,-43-22-16,1 21 0,20-21 15,-20 0-15,-1 0 0,21-21 0,-20-1 16,-1 22-16,0-21 0,1-21 0,-22 21 16,0-22-16,0 22 0,-21-21 15,0 0-15,0 20 0,0-20 0,0 0 16,-21 21-16,0-22 0,-64 1 16,43 21-16,0 0 0,-1 21 15,1 0-15,0 0 0,-1 0 16,22 0-16,-21 0 0,-1 0 15,22 0-15,0 0 0,21 21 0,0 0 16,0 0-16,21-21 16,0 21-16,1-21 0,20 21 0,0-21 15</inkml:trace>
  <inkml:trace contextRef="#ctx0" brushRef="#br0" timeOffset="1868.98">5249 2858 0,'-21'21'15,"0"0"1,0 0-16,-22 21 0,22-20 0,-21 20 16,21 0-16,-22 1 0,22-1 0,-21 0 15,21 1-15,0-1 0,-1 21 16,22-41-16,0 20 0,0 0 0,0-21 15,0 1-15,22-1 0,-1 0 16,21 0-16,-21-21 0,22 0 0,-1 0 16,0 0-16,1 0 0,-1 0 15,21 0-15,-20-21 0,-1 0 0,22 0 16,-22-1-16,0-20 0,1 21 16,-1-21-16,-21-1 0,0 1 0,0 0 15,-21-1-15,0 22 0,0-21 16,-21-1-16,0 22 0,-21 0 15,-1-21-15,1 42 0,-43-21 16,22-1-16,21 22 0,-22 0 0,1 0 16,20 0-16,-20 22 0,20-22 15,1 21-15,0 0 0,21-21 0,-1 21 16,22 0-16,0 0 0,22 1 16,20-1-16,-21 0 0,64 0 15</inkml:trace>
  <inkml:trace contextRef="#ctx0" brushRef="#br0" timeOffset="2303.86">7218 3090 0,'0'0'0,"-21"22"0,-1-1 0,-20-21 0,21 21 15,-21 0-15,-1 21 0,1-20 16,0 20-16,-1-21 0,22 21 16,-21 1-16,-1-22 0,22 21 0,0-21 15,0 22-15,21-22 0,0 21 16,0-21-16,21 1 0,21-22 16,-20 0-16,20 0 0,0 0 15,1 0-15,-1 0 0,0 0 0,1 0 16,-1 0-16,0-22 0,1 1 15,20-21-15,-42 21 0,0 0 16,1-1-16,-1-20 0,-21 0 16,0 21-16,0-22 0,0 1 0,0 0 15,0-1-15,-21 22 0,-1-21 0,-20 21 16,21-1-16,0 1 0,-22 21 16,22 0-16,-21-21 0,0 21 0,-1 0 15,1 0-15,-22 21 16,22 0-16,21-21 0,0 22 15,21-1-15,0 0 0,0 0 0,21 0 16,21 0-16,-21-21 16,22 0-16</inkml:trace>
  <inkml:trace contextRef="#ctx0" brushRef="#br0" timeOffset="2964.27">8382 3048 0,'0'0'0,"-21"0"32,0 21-32,-22-21 0,22 21 15,-21 1-15,-1-1 0,1 0 16,0 21-16,21-21 0,-22 22 0,1-22 16,21 21-16,0 1 0,21-22 15,0 0-15,0 21 0,0-21 0,0 1 16,21-1-16,0 0 0,0 0 15,21-21-15,-20 21 0,20-21 16,0 0-16,1 0 0,-1 0 0,0 0 16,1 0-16,-1 0 0,0-21 15,-21 0-15,22 21 0,-1-21 0,-21 0 0,0-22 16,1 22-16,-1 0 0,-21-21 16,0 20-16,0-20 0,0 0 15,0 21-15,0-22 0,0 22 0,0 0 16,0-43-16,0 43 0,0 0 15,0 0-15,21 21 16,21 0-16,-21-21 0,22 21 0,-1 0 16,22 0-16,-22 0 0,21 0 15,-20 0-15,20 21 0,1-21 0,-22 21 16,0 0-16,1 0 0,-1 1 0,0 20 16,-20-21-16,-1 21 15,-21-20-15,0 20 0,0 0 0,0-21 16,0 22-16,-21-1 0,-1-21 0,1 22 15,0-22-15,0 0 0,0 0 16,21 21-16,0-20 0,0-1 16,0 0-16,21-21 15,0 0-15,0 0 0,0 0 16,22 0-16,-1 0 0,-21-21 0,22 0 16,-22-1-16,21 1 0,-21-21 15,22 21-15,-22-22 0,0 1 16,0-64-16,-21 64 0,0-22 15,0 22-15,0 0 0,-21-1 16,-21 22-16,20-21 0,-20 21 0,21-22 16,-43 22-16,22 0 0,-21-21 15,-22 21-15,-21-22 0,21 1 0,-42 0 16,22-1-16,-22 1 0</inkml:trace>
  <inkml:trace contextRef="#ctx0" brushRef="#br0" timeOffset="3307.15">4593 1291 0,'0'0'15,"-21"0"-15,0 0 0,0 21 16,-1 22-16,22-22 0,-21 21 16,0 22-16,21-1 0,-21 1 15,0-1-15,21 1 0,0-1 16,-21 1-16,21-1 0,-22-20 15,22-1-15,0 0 0,0 1 0,0-22 16,0 0-16,22 0 0,-1 0 16,21-21-16,0 0 0</inkml:trace>
  <inkml:trace contextRef="#ctx0" brushRef="#br0" timeOffset="3671.74">5715 1566 0,'0'-21'0,"0"42"0,0-63 15,21 42-15,0-21 16,0 21-16,1 0 0,-1 0 16,0 0-16,0 0 0,0 0 0,0 0 15,22 0-15,-22 0 0,0 0 16,0 21-16,0 0 0,-21 0 15,0 1-15,0 20 0,0-21 0,0 21 16,-21 1-16,0-1 0,0-21 0,-21 22 16,20-1-16,-20-21 15,0 0-15,-1 0 0,22 1 0,0-1 16,0-21-16,0 0 0,21 21 0,-21-21 16,42 0-1,0 0-15,0 0 16,21-21-16,-20 21 0,20-21 15,21 21-15,-20-22 0,20 1 0,-20 0 16,20 0-16,1 0 0</inkml:trace>
  <inkml:trace contextRef="#ctx0" brushRef="#br0" timeOffset="4115.59">7133 1545 0,'0'0'16,"-21"0"-16,0 0 15,0 0-15,42 0 47,0 0-47,0 0 0,0 0 0,0 0 16,1 0-16,-1 21 0,0-21 16,0 22-16,-21-1 0,21-21 0,-21 21 15,0 0-15,0 0 0,0 0 16,0 1-16,0-1 0,0 0 0,-21 0 15,0 0-15,0 0 0,-22 1 16,22-1-16,0 0 0,0-21 16,0 21-16,0-21 0,-1 0 15,22 21-15,22-21 32,-1 0-32,21 0 0,-21 0 0,0 0 15,22 0-15,-22 0 0,0 21 16,21 1-16,-20-22 0,-1 21 0,-21 0 15,0 0 1,0 0-16,0 0 0,-21 1 16,-1-22-16,1 0 0,-21 21 15,21-21-15,0 0 16,-1 0-16,22-21 31</inkml:trace>
  <inkml:trace contextRef="#ctx0" brushRef="#br0" timeOffset="4517.5">7980 1588 0,'0'0'0,"0"21"31,0 0-31,0 0 0,-21 0 0,-1 22 16,1-22-16,21 21 15,-21-21-15,0 22 0,21-1 0,0-21 16,0 0-16,0 22 0,0-22 16,0 0-16,0 0 0,0 0 15,21 0-15,0-21 16,0 0-16,22 0 0,-22 0 0,42 0 16,-41 0-16,20-21 0,-21 0 15,21 21-15,-20-21 0,-1 0 16,0 0-16,0-1 0,0 22 15,0-21-15,-21 0 0,0 42 32,0 0-32,-21 1 15,0-1-15,0 0 0,0 0 16,21 0-16,-21 0 0,21 1 16,-22-1-16,22 0 0,0 0 15,22-21-15,-1 0 16,21 0-16</inkml:trace>
  <inkml:trace contextRef="#ctx0" brushRef="#br0" timeOffset="4900.01">9186 1799 0,'0'-21'0,"0"42"0,21-42 0,-21 0 16,22 21-16,-1-21 0,0 0 15,0 21-15,0-22 16,0 22-16,1-21 16,-1 21-16,-21 21 31,-21 1-31,-1-1 16,1 0-16,0 0 0,0 0 0,-21 0 15,20 22-15,1-22 0,0 0 16,0 0-16,21 0 0,-21 1 15,21-1-15,0 0 0,0 21 16,21-42-16,0 21 0,21 1 16,-20-22-16,20 21 0,-21-21 0,21 0 15,1 0-15,-22 21 0,0-21 16,0 0-16,-42 0 16,0 0-1,-21 0-15,-1 0 0,1 0 16,0 0-16,-1 0 0,-20 0 15,-1-21-15</inkml:trace>
  <inkml:trace contextRef="#ctx0" brushRef="#br0" timeOffset="5535.35">6837 1334 0,'0'0'0,"-43"21"0,22 21 0,-21-21 0,0 43 16,-43 42-16,21-22 16,22-20-16,0 20 0,-1-20 15,1 21-15,0-22 0,21 1 0,-1-1 16,22 1-16,0-22 0,0 21 0,22-20 15,-1-1-15,21 0 0,0 1 16,22-22-16,21 21 0,-1-21 16,1 1-16,0-22 0,84 21 15,-63-21-15,-22 0 0,1 0 0,0-21 16,-1-1-16,149-41 16,-169 21-16,-1-1 0,-20 1 15,20 0-15,-42-22 0,43-63 16,-64 64-16,0-22 0,0 0 15,0 1-15,-21-1 16,-43-63-16,43 63 0,-21 22 16,-1 20-16,-20-20 0,20 20 0,-20 1 15,-64-21-15,42 41 16,1 22-16,-22 0 0,21 0 16,-21 22-16,-21-1 0,43 21 0,-22-21 15,21 22-15,0-1 0,1 21 16,20-20-16,22 20 0,0 1 15,-1-1-15,22 22 0,0-22 0,21 1 16</inkml:trace>
  <inkml:trace contextRef="#ctx0" brushRef="#br0" timeOffset="10224.95">6964 2667 0,'0'0'0,"21"-21"0,-21 0 0,21 0 0,-21-1 16,21-20-16,-21 21 0,0-21 15,0 20-15,21-62 0,-21 63 16,0-64-1,22 64-15,-22 0 0,0-1 16,0 44 0,0-1-1,0 0-15,-22 21 0,22 1 16,-21 20-16,21-21 0,-21 22 0,0-1 16,21 1-16,-21-1 15,0-20-15,-1 20 0,22-20 0,-21-1 16,0 0-16,0 1 0,21-1 15,-21 21-15,21-20 0,0-22 16,-21 21-16,21-21 16,0-42-1,21 0-15,0 0 16,-21 0-16,21 0 0,0-1 16</inkml:trace>
  <inkml:trace contextRef="#ctx0" brushRef="#br0" timeOffset="10460.82">7218 2371 0,'0'0'16,"0"-21"-16,0-1 0,0 1 0,21 21 0,-21 21 31,0 1-31,0 20 0,0 0 0,0 1 16,-21-1-16,21 21 0,-21-20 15,-1 20-15,22-20 0,-21-1 0,0 0 16,21 1-16,-21-1 0,0 0 15,0-21-15,21 1 0,-22 20 0,-20 0 16,21-42-16,0 21 16,21 1-16,-21-22 15,-1 0-15,1 0 16</inkml:trace>
  <inkml:trace contextRef="#ctx0" brushRef="#br0" timeOffset="10691.69">6625 2731 0,'0'42'15,"0"-21"-15,21 0 0,0 22 16,-21-22-16,22 0 0,20 21 16,-21-21-16,0 1 0,0-1 15,1 0-15,-22 0 0,21 0 16,-21 0-16,21-21 0,-21 22 15,21-22-15,0 0 16,0 0-16,1 0 16,-1 0-16,0 0 15</inkml:trace>
  <inkml:trace contextRef="#ctx0" brushRef="#br0" timeOffset="10884.5">7345 2794 0,'0'0'0,"0"-21"0,0 42 16,0 0-16,0 0 0,-21 1 16,-1-1-16,1 0 0,0 0 15,0 0-15,-21 0 0,20 1 0,1 20 16,-21-21-16,0 0 0,-1 22 16,1-22-16,21 0 0,0 0 15,21 0-15,0 0 0</inkml:trace>
  <inkml:trace contextRef="#ctx0" brushRef="#br0" timeOffset="11455.85">9652 2286 0,'0'-21'0,"0"0"0,0 42 47,0 0-47,0 0 0,0 22 0,-21 20 16,21-21-16,-21 22 0,-1-1 15,22 1-15,-21-1 0,0-20 0,0 20 16,0-20-16,21-1 0,-21 0 15,-1 1-15,22-22 0,-21 0 16,21 21-16,0-21 0,0 1 16,0-1-16,21-21 15,1-21 1</inkml:trace>
  <inkml:trace contextRef="#ctx0" brushRef="#br0" timeOffset="11706.71">9927 2265 0,'0'0'0,"0"-21"0,-21 21 15,0 0-15,0 21 16,-1 21-16,1-21 0,0 43 16,0-22-16,0 22 0,-43 126 15,43-126-15,0-1 16,0 1-16,0-22 0,-1 0 15,1 1-15,21-1 0,0 0 0,-21-20 16,21 20-16,-21-21 0,21 0 16,0 0-16,0 1 15</inkml:trace>
  <inkml:trace contextRef="#ctx0" brushRef="#br0" timeOffset="11935.01">9398 2879 0,'0'-21'0,"0"42"0,0-64 16,-21 43-16,21 22 16,0-1-1,0 0-15,0 0 0,0 0 16,0 22-16,0-22 0,0 0 0,0 21 16,0-21-16,0 1 0,21-1 15,-21 0-15,0 0 0,21 0 0,0 0 16,-21 1-16,21-22 15,1 0-15,-1 0 0,0 0 16,0-22-16,0 1 16,0 0-16,1 0 0</inkml:trace>
  <inkml:trace contextRef="#ctx0" brushRef="#br0" timeOffset="12069.93">9906 2921 0,'0'21'16,"0"0"-16,-21 22 0,0-1 15,-1-21-15,-41 85 16,42-85-16,0 0 16,-1 22-16,1-22 0,0 0 0,21 0 15,0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3:33:17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 3471 0,'0'22'31,"22"-22"1,-1 0-17,21 0-15</inkml:trace>
  <inkml:trace contextRef="#ctx0" brushRef="#br0" timeOffset="1051.58">1714 2096 0,'0'-22'16,"0"1"-16,0 0 16,0 0-1,0 42 63,0 0-78,0 0 16,0 1-16,0-1 0,0 0 16,0 0-16,0 0 0,0 0 0,-21 22 15,21-22-15,0 21 0,0 1 16,-21-1-16,21 0 0,0 22 0,0 42 16,0-64-16,0 21 15,-21 64-15,21-63 16,0-1-16,0 1 0,0-1 0,0 22 15,0-21-15,0 20 0,0-20 16,0 84-16,0-85 0,0 22 16,0-21-16,0 20 15,0-20-15,0 20 0,0 86 16,0-86-16,21 86 16,-21-86-16,0 1 0,0 0 0,0-1 15,0 22-15,0 64 16,0-86-16,0 1 0,0 0 0,0-22 15,0 22-15,21-22 0,-21 22 16,0-22-16,0 1 0,21-22 16,-21 22-16,0-22 0,0 0 0,0 1 15,0-22-15,0 0 0,0 0 0,0-42 32,0 0-32,0-21 0,0-1 0,0 1 15,0-22-15</inkml:trace>
  <inkml:trace contextRef="#ctx0" brushRef="#br0" timeOffset="2799.32">1820 2011 0,'21'0'47,"1"0"-31,-1 0-1,0 0 1,0 0-1,0 21-15,0-21 16,1 0-16,-1 0 0,0 0 16,0 0-16,0 0 0,22 0 0,-1 0 15,64 0-15,-43 0 16,1-21-16,20 21 0,1-21 16,0 21-16,21 0 0,-22-21 15,22-1-15,-21 22 0,42-21 0,-21 21 16,21-21-16,-22 21 0,22-21 15,0 21-15,0-21 0,-21 21 0,21-21 16,0 21-16,0-22 0,0 22 16,0 0-16,0-21 0,-21 21 0,21 0 15,-21 0-15,0 0 0,0 0 16,-1 0-16,1 0 0,0 0 0,-21 0 16,-1 0-16,1 0 0,-21 0 15,-1 0-15,1 0 0,-22 0 0,0 0 16,1 0-16,-1 0 0,-21 0 15,43 0-15,-43 0 0,0 0 16,0 0-16,0 0 16,0 0-1,-21 21 48,0 1-63,0-1 15,0 0-15,0 0 0,0 21 0,0-20 16,0-1-16,0 21 0,0 0 16,0 1-16,0-22 0,0 21 0,0 64 15,0-42-15,0-1 0,0 1 16,-21-1-16,21 1 0,0 84 16,0-85-16,0 1 15,0-1-15,0 22 0,0-22 16,-21 22-16,21 0 0,0-22 0,0 22 15,0-22-15,0 22 0,0-21 16,0-1-16,0 1 0,0-1 0,0 1 16,0-1-16,0 64 0,0-63 15,0 41-15,0-41 16,0-22-16,0 64 0,0-64 16,0 1-16,0-1 0,0-21 0,0 22 15,0-1-15,0 21 16,0-20-16,0-22 0,0 42 15,0-41-15,21 20 0,-21-21 16,0 0-16,0 0 0,0 1 16,0-1-16,0 0 0,0 0 15,0 0-15,-21-21 16,21 21-16,-21-21 16,0 22-1,0-22 1,-1 21-16,1-21 15,0 21 1,0-21-16,0 0 0,0 0 0,-1 21 16,1-21-16,0 0 0,0 21 15,0-21-15,0 0 0,-22 21 0,1-21 16,21 0-16,-85 22 16,64-22-16,-1 0 0,-84 21 15,85 0-15,-22-21 0,1 0 16,21 0-16,-22 21 0,1-21 0,20 0 15,-20 0-15,-1 21 0,1-21 0,-22 0 16,22 21-16,-234-21 16,213 22-16,-22-1 0,21-21 15,0 0-15,-20 21 0,20-21 0,0 21 16,-21-21-16,22 0 16,-1 21-16,-21-21 0,22 0 0,-1 21 15,-84 1-15,84-22 0,0 0 16,1 21-16,-1-21 0,0 0 15,1 0-15,-1 21 0,21-21 16,1 0-16,-1 0 0,22 0 0,-21 0 16,20 0-16,1 0 0,21 0 15,-22 0-15,1 0 0,21 0 0,-21 0 16,20 0-16,1 0 0,-21 0 16,21 0-16,0 0 0,-1 0 15,1 0-15,0 21 0,0-21 0,0 0 16,0 0-1,-1 0-15,22 21 16,-21-21-16,-21 21 31,21-21-15,21 22-16,-21-22 16,21-22-16,0 1 15,0 0-15,0 0 0</inkml:trace>
  <inkml:trace contextRef="#ctx0" brushRef="#br0" timeOffset="3775.55">1947 2434 0,'0'0'0,"0"-21"0,0 0 0,0 0 16,0 42 46,0 0-62,0 0 16,0 0-16,0 22 0,0-1 0,0-21 16,-21 22-16,21-1 0,0 0 15,0-21-15,0 22 0,0-22 16,0 21-16,0-21 0,0 22 0,0-22 16,0 0-16,0 0 0,0 0 15,21 1-15,0-22 16,1 0-16,-1 0 15,0 0-15,0 0 0,0-22 0,0 1 16,1 21-16,-1-21 0,21 0 16,-21-21-16,0 20 0,1-20 0,-1 21 15,0-21-15,-21-1 0,21 1 16,-21 0-16,21-43 0,-21 43 16,0 20-16,0 1 15,0 0-15,0 0 0,0 0 0,0 0 16,-21 21 15,0 0-15,21 21-16,0 0 0,0 0 15,0 0 1,21-21-16,0 0 16</inkml:trace>
  <inkml:trace contextRef="#ctx0" brushRef="#br0" timeOffset="4252.07">3027 2371 0,'0'0'0,"0"-21"16,-21 21 15,-1 0-31,1 0 16,0 0-16,-21 0 0,21 0 15,-1 0-15,1 21 0,0 0 0,0-21 16,0 21-16,0 0 0,-1 0 16,22 1-16,0-1 15,0 0-15,0 0 0,0 0 16,22 0-16,-1 1 0,0-22 16,0 21-16,0 0 0,0 0 15,1-21-15,-1 21 0,0 0 0,0 1 16,21-22-16,-20 21 0,-1 0 15,0 0-15,0 0 0,-21 0 16,0 1-16,0-1 16,-21 0-16,0-21 15,0 21-15,-22-21 0,22 0 16,0 0-16,-21 0 0,20 0 0,-20 0 16,21 0-16,-21 0 0,20 0 15,1 0-15,0 0 0,0 0 0,0 0 16,0-21-16,-1 21 15,22-21-15,-21 0 0,21-1 16,0 1 0,0 0-16,21 0 0,1 21 15,-1-21-15,21 0 0</inkml:trace>
  <inkml:trace contextRef="#ctx0" brushRef="#br0" timeOffset="4479.96">3429 2413 0,'0'0'0,"0"-21"31,-21 21-31,21 21 62,-21-21-62,21 21 0,0 0 16,0 1-16,0-1 16</inkml:trace>
  <inkml:trace contextRef="#ctx0" brushRef="#br0" timeOffset="4671.6">3429 2815 0,'-42'43'31,"42"-65"32</inkml:trace>
  <inkml:trace contextRef="#ctx0" brushRef="#br0" timeOffset="5031.91">3979 2307 0,'0'21'32,"0"1"-17,0-1-15,0 21 0,0 0 16,0-20-16,0 20 0,0 0 16,0 1-16,0-1 0,0 21 15,-21-20-15,21-1 0,0-21 16,0 0-16,-21 22 0,21-1 15,0-21-15,0 0 16,0 1 0,0-44-1,0 1 1,0 0-16,0 0 0,0 0 0,0 0 16,0-1-16</inkml:trace>
  <inkml:trace contextRef="#ctx0" brushRef="#br0" timeOffset="5711.93">3979 2244 0,'0'0'15,"21"0"32,1 0-47,-1 0 0,0 0 16,21 0-16,1 0 15,-1 0-15,0 0 0,22 0 0,20 0 16,-20 0-16,21 0 0,20 0 0,-20 0 16,0 0-16,-1 0 0,-20 0 15,21 0-15,-22 0 0,1 0 0,-1 0 16,1 0-16,-22 0 0,0 0 16,1 0-16,-1 0 0,0-21 0,1 21 15,-22 0-15,0 0 16,0 0-16,-21 21 31,0 0-15,0 0-16,0 0 15,0 0-15,0 1 16,0-1-16,0 0 0,0 0 0,0 21 16,0-20-16,-21-1 0,21 21 15,0-21-15,0 22 0,0-1 16,0-21-16,0 0 0,0 22 0,-21-22 15,21 0-15,0 0 16,0 0-16,-21 0 0,21 1 0,0-1 16,0 0-1,-22-21-15,22 21 0,-21-21 16,0 0-16,0 0 16,0 21-16,0-21 0,-22 0 15,22 0-15,-21 0 0,-22 0 0,22 0 16,-43 0-16,1 0 0,-1 0 15,-21 0-15,0 0 0,0 0 0,22 0 16,-22 0-16,42 0 0,-20 0 0,20 0 16,22 0-16,-22 0 0,22 0 15,0 21-15,-22-21 0,43 0 16,-21 0-16,21 22 0,-1-22 16,1 0-16</inkml:trace>
  <inkml:trace contextRef="#ctx0" brushRef="#br0" timeOffset="6227.81">1947 3620 0,'0'0'0,"0"-22"0,0 1 0,0 0 15,-21 21-15,21-21 16,-21 21-16,0 0 15,21 21 1,0 0-16,0 0 0,0 1 16,0 20-16,0 21 0,0-20 15,0-22-15,0 21 0,0 1 16,0-1-16,0-21 0,0 21 0,0 1 16,0-22-16,-21 21 0,21-21 15,0 1-15,0-1 0,-22 0 16,22 0-16,0 0 0,0-42 31,0 0-15</inkml:trace>
  <inkml:trace contextRef="#ctx0" brushRef="#br0" timeOffset="6584.57">1841 3620 0,'0'0'0,"0"-22"16,0 1 0,22 0-1,-1 21-15,0 0 16,0 0-16,0 0 0,0 0 16,1 0-16,-1 0 0,21 21 15,-21-21-15,0 21 0,1 1 0,-1-1 16,0 0-16,-21 0 0,0 0 0,0 22 15,0-22-15,-21 0 0,0 0 16,-22 0-16,22 0 0,-42 22 16,20-22-16,22 0 0,-42 0 15,20 0-15,22-21 16,0 0-16,21 22 0,0-44 31,0 1-15,21 0-16,0 21 15,0-21-15,1 21 0</inkml:trace>
  <inkml:trace contextRef="#ctx0" brushRef="#br0" timeOffset="6867.5">2476 3662 0,'-21'0'0,"21"21"16,-21 0-16,21 0 16,-21 1-16,21-1 0,0 21 15,0-21-15,0 0 0,0 1 16,0 20-16,0-21 0,0 0 0,0 22 16,0-22-16,0 0 0,0 21 15,0-21-15,0 1 0,0-1 0,0 0 16,0 0-16,21-21 15,0 0 1,0 0 0,1-21-16,-1 0 0,0 0 15</inkml:trace>
  <inkml:trace contextRef="#ctx0" brushRef="#br0" timeOffset="7108.59">2879 3831 0,'-22'0'16,"1"0"-16,0 21 16,0 1-16,0-1 0,0-21 15,-1 21-15,1 0 0,0 21 0,-42 1 16,41-22-16,1 0 16,0 0-16,21 0 0,-21 1 15,0 20-15,21-21 0,-21-21 16,42-21 15,0 21-31,-21-21 16,21 0-16</inkml:trace>
  <inkml:trace contextRef="#ctx0" brushRef="#br0" timeOffset="7323.9">2794 3789 0,'42'42'15,"-42"-21"1,0 1-16,21-1 0,-21 0 0,22 0 16,-22 0-16,0 0 0,0 1 15,21-1-15,-21 0 0,0 0 0,0 0 16,21 0-16,0 1 16,-21-1-16,21-21 15,0 0-15,-21-21 16,22-1-16,-1 1 15</inkml:trace>
  <inkml:trace contextRef="#ctx0" brushRef="#br0" timeOffset="7579.65">3133 3577 0,'0'43'16,"0"-22"-16,0 0 15,0 0-15,0 0 0,0 22 16,0-22-16,0 0 0,0 21 0,-22-21 16,22 22-16,0-22 0,0 0 15,0 21-15,0-20 0,0-1 0,-21 0 16,21 0-16,0 0 0,0 0 0,-21 1 16,21-1-1,0-42 1,21-1-1,0 1-15,1 0 0</inkml:trace>
  <inkml:trace contextRef="#ctx0" brushRef="#br0" timeOffset="7807.92">3323 3662 0,'0'0'0,"0"21"31,0 0-31,0 0 0,0 1 15,0-1-15,0 0 0,0 0 16,0 21-16,0-20 0,0-1 16,0 0-16,0 21 0,0-21 0,0 1 15,0-1-15,0 0 0,0 0 16,0 0-16,0 0 0,0 1 16,0-44-1,21 22 1</inkml:trace>
  <inkml:trace contextRef="#ctx0" brushRef="#br0" timeOffset="8160.43">3365 3641 0,'0'0'0,"-21"0"16,21-21-16,0-1 15,0 1 1,21 21-1,1 0-15,-1 0 0,0 0 0,0 0 16,21 0-16,-20 0 0,-1 0 0,21 21 16,0 1-16,-20-22 0,20 21 15,-21 21-15,21-21 0,-20 0 0,-1 1 16,0 20-16,-21-21 16,21 0-16,-21 22 0,0-22 0,0 0 15,-21 0-15,-21 21 0,20-20 0,-20-1 16,21 0-16,-21 21 0,-1-21 15,1-21-15,21 22 0,-22-1 0,22-21 16,0 0-16,0 21 0,0-21 16,0 0-16,-1 0 0,22-21 15,0 0 1,0-1-16,0 1 0,22 0 16,-1 0-16,0 0 0</inkml:trace>
  <inkml:trace contextRef="#ctx0" brushRef="#br0" timeOffset="8391.7">4064 3683 0,'0'0'0,"0"-21"15,0 42 32,0 0-31,0 0-16,21 1 15,-21-1 1,0 0-16</inkml:trace>
  <inkml:trace contextRef="#ctx0" brushRef="#br0" timeOffset="8567.56">4085 4001 0,'0'0'16,"-21"21"0,0-21-16,42 0 62,-21-21-62,21 21 0,-21-22 16,21 22-16</inkml:trace>
  <inkml:trace contextRef="#ctx0" brushRef="#br0" timeOffset="8883.94">4657 3598 0,'0'0'0,"-22"0"16,1 0-16,0 0 16,0 0-1,21 22-15,0-1 0,-21 0 16,21 21-16,0-21 0,0 1 16,0 20-16,0-21 0,0 21 0,0 1 15,0-22-15,-21 21 0,21-21 16,0 22-16,0-22 0,0 0 0,0 0 15,0 22-15,0-22 16,0 0-16,21-42 31,-21 0-15</inkml:trace>
  <inkml:trace contextRef="#ctx0" brushRef="#br0" timeOffset="9487.45">4635 3471 0,'0'0'0,"-21"0"15,42 0 1,1 0 0,20 0-16,0 0 15,1 0-15,20 0 0,1 0 0,-1 0 16,1 0-16,-1-21 0,1 21 15,63 0-15,-85 0 0,21 0 16,-20-21-16,-1 21 0,0 0 0,1-21 16,-1 21-16,0 0 0,-20 0 15,20 0-15,-21 0 0,0 0 0,0 0 16,1 0-16,-1 0 0,0 0 16,-21 21-16,0 0 15,21-21-15,-21 21 0,0 1 16,0-1-16,0 0 0,0 0 15,0 0-15,0 0 0,0 22 16,-21-22-16,21 0 0,0 0 16,0 22-16,0-22 0,-21 0 0,21 42 15,-21-41-15,21-1 0,0 42 16,0-42-16,0 1 16,0-1-16,0 0 0,0 0 15,0 0-15,0 0 0,0 1 16,-22-22-16,22 21 15,-21-21-15,0 0 0,0 0 0,-21 21 16,20-21-16,-20 0 0,0 0 16,-64 0-16,64 0 15,-22 0-15,1 0 0,-1 0 0,-21 0 16,22 21-16,-1-21 0,1 0 16,-1 0-16,-41 0 0,41 0 15,22 0-15,-1 21 0,1-21 0,21 0 16,-21 21-16,20-21 0,1 0 15,0 0-15,0 0 16</inkml:trace>
  <inkml:trace contextRef="#ctx0" brushRef="#br0" timeOffset="9979.73">3048 4784 0,'0'0'16,"-21"-43"-16,21 22 0,-21 0 0,21 0 0,0 0 15,0 42 1,0 0-1,0 0-15,0 22 0,0-1 16,0 21-16,0-20 0,0 20 16,0-20-16,0 20 0,0-21 0,0 1 15,0-1-15,0 0 0,0 1 16,0-22-16,0 21 0,0-21 0,0 1 16,0-1-16,0 0 15,0-42 16,0 0-31,0-22 0,0 22 16,0 0-16,0-21 0,0-1 16</inkml:trace>
  <inkml:trace contextRef="#ctx0" brushRef="#br0" timeOffset="10631.72">2984 4636 0,'-21'-22'15,"42"44"-15,-42-65 0,42 43 47,1 0-47,-1 0 16,21 0-16,0 0 0,1 0 15,20 0-15,1 0 0,20 0 0,1 0 16,0 0-16,21 0 0,-1 0 0,-20 0 16,21 0-16,0 0 0,0 0 15,-1 0-15,128-21 16,-127 21-16,0-21 0,0 21 0,0 0 15,-22 0-15,-20-21 0,20 21 16,-20 0-16,-1 0 0,-20-21 0,20 21 16,-20 0-16,-22 0 0,21 0 15,-21 0-15,0 0 0,1 0 0,-22 21 32,0 0-17,0 0-15,0 0 16,-22 0-16,22 1 15,0-1-15,-21 0 0,21 21 0,0-21 16,0 22-16,0-22 0,0 21 16,0-21-16,0 22 0,0-1 0,0-21 15,0 22-15,0-22 0,0 21 16,0-21-16,0 0 0,0 1 16,0-1-16,0 0 0,0 0 0,0 0 15,0 0-15,0 1 0,0-1 16,-21-21-16,0 0 15,0 0-15,0 21 0,-43-21 16,22 0-16,-1 0 0,-20 21 0,-22-21 16,1 0-16,-22 0 0,0 0 15,-21 0-15,0 0 0,-21 21 0,21 0 16,-21-21-16,21 0 0,0 22 16,0-22-16,21 0 0,0 21 15,21-21-15,1 0 0,-1 21 0,0-21 16,22 0-16,-1 0 0,1 0 15,20 0-15,22 0 0,-21 0 0,21 0 16,0 0-16,21-21 31,21 0-31,0-1 0</inkml:trace>
  <inkml:trace contextRef="#ctx0" brushRef="#br0" timeOffset="11112.76">3429 4847 0,'0'0'0,"0"-21"16,-21 21 0,21 21-1,0 0-15,0 1 0,0-1 16,0 21-16,0-21 0,0 22 0,0-22 15,0 21-15,0 0 0,0-20 16,-21 20-16,21-21 0,0 21 0,0-20 16,-22-1-16,22 0 0,-21 0 15,21 0-15,0 0 0,0 1 16,-21-22 0,21-22-1,0 1-15,0 0 16,0 0-16,0 0 0,0 0 15,0-1-15,0-20 0,0 21 0,0 0 16,0 0-16,0-1 0,0 1 16,0 42-1,21-21-15,-21 22 16,0-1-16,0 0 0,21 0 16,-21 0-16,22-21 0,-22 21 0,21 1 15,-21-1-15,0 0 16,21-21-16,-21 21 0,21-21 0,0 21 15,0-21-15,1 0 0,-1 0 16,0 0-16,0 0 16,0 0-16,0-21 0</inkml:trace>
  <inkml:trace contextRef="#ctx0" brushRef="#br0" timeOffset="11536.52">3916 5101 0,'0'-21'0,"0"42"0,0-63 0,-21 42 31,-1 0-31,1 0 16,0 21-16,0 0 0,0-21 0,0 21 15,-1 1-15,22-1 0,-21 0 16,0 0-16,0 0 0,21 0 0,0 1 16,0-1-16,0 0 0,0 0 0,0 0 15,0 0-15,21 1 16,0-22-16,0 0 0,1 0 0,-1 0 15,0 0-15,21 0 0,-21 0 16,22 0-16,-22-22 0,0 1 16,21 21-16,1-42 0,-22 21 15,0 0-15,-21-1 0,0 1 0,0-21 16,0 0-16,0 20 16,0 1-16,0 0 0,-21 0 15,0 0-15,-22 21 0,22 0 0,0 0 16,-21 0-16,21 0 0,-1 0 0,-20 0 15,21 0-15,0 21 0,0 0 16,21 0-16,0 0 0,0 1 16,0-1-16,0 0 0,0 0 15,21 0-15,0-21 0,0 21 16,0-21-16,0 0 0,22 0 0,-22 0 16,0 0-16</inkml:trace>
  <inkml:trace contextRef="#ctx0" brushRef="#br0" timeOffset="12033.26">4424 5059 0,'0'-21'16,"0"42"-16,0-63 0,-21 42 15,-1 0-15,1 0 16,0 0-16,-21 0 0,21 21 0,-1-21 16,1 21-16,-21 0 0,21-21 15,21 21-15,-21 22 16,-1-43-16,22 21 0,0 0 15,0 0 1,22-21-16,-1 0 0,0 0 16,0 0-16,0 0 15,0 0-15,1 0 0,-1 0 0,0 0 16,0 0-16,0 0 0,0 0 16,1 21-16,-22 0 0,21-21 0,-21 22 15,21-22-15,-21 21 0,0 0 0,21 0 16,-21 0-16,0 0 0,0 22 15,0-22-15,0 21 0,0-21 16,0 22-16,0-1 0,0 0 0,0 1 0,-21-1 16,0 0-16,0 1 15,-1-1-15,1-21 0,0 22 0,0-22 16,0 21-16,-22-21 0,1 22 16,0-22-16,21-21 0,-1 0 15,-20 21-15,0-21 0,21 0 0,-22 0 16,22 0-16,-21-21 0,21 0 0,-1-1 15,1 1-15,-21-21 16,42 0-16,-21 20 0,0-41 0,21 21 0,0-1 16,0 1-16,0 0 0,0-1 0,0 1 15,0 0-15,21-1 0,0 1 16,21 21-16,-21-22 0,22 1 0,-22 21 16,21-21-16</inkml:trace>
  <inkml:trace contextRef="#ctx0" brushRef="#br0" timeOffset="12259.65">4593 4932 0,'-21'0'16,"21"21"-16,0 0 0,0 0 16,0 1-16,-21-1 0,21 0 0,0 0 15,0 0-15,0 0 16,0 1-16,0-1 0,0 0 15,0 0-15,0-42 47,0 0-31</inkml:trace>
  <inkml:trace contextRef="#ctx0" brushRef="#br0" timeOffset="12440.48">4635 4763 0,'-42'-22'31,"21"22"-31,21 22 16,0-1 0,21-21-1,0 0-15,0 0 0,1 0 0,-1 0 16,0 21-16,0-21 0</inkml:trace>
  <inkml:trace contextRef="#ctx0" brushRef="#br0" timeOffset="12816.79">4974 5080 0,'0'21'15,"0"-42"-15,0 63 0,0-20 16,0-1-16,0 0 0,-21 0 15,0-21 1,0 0 0,-1 0-16,1 0 15,21-21-15,-21 21 16,21-21-16,0 0 0,0-1 0,0-20 16,0 21-16,0 0 0,21-22 15,0 1-15,1 21 0,-1-21 0,0-1 16,0 22-16,0 0 0,22 0 15,-22 0-15,21 21 0,-21 0 16,0 0-16,22 0 0,-22 21 0,0 0 16,0 0-16,0 21 0,1-20 0,-1 20 15,0 0-15,-21-21 0,0 43 16,0-22-16,0-21 0,0 1 16,0 20-16,-21-42 0,0 21 0,-1 0 15,1-21-15,0 0 16,0 0-16,0-21 0</inkml:trace>
  <inkml:trace contextRef="#ctx0" brushRef="#br0" timeOffset="14504.06">2328 699 0,'0'0'0,"21"0"0,1-22 0,-1 1 16,-21 0 0,0 0-16,0 0 15,21 21-15,-21-21 16,0-1-1,-21 65 32,21-22-31,-21 0-16,21 21 0,-22 1 0,22 20 16,-21-20-16,0 20 15,21 1-15,-21-22 0,0 21 0,0-20 16,-1 20-16,1-20 0,0-1 15,0-21-15,0 21 0,0-20 0,-1-1 16,22 0-16,0 0 0,-21-21 16,0 0-16,0 0 15,21-21 1,-21 0-16,21 0 0,0-1 16,0-20-16,0 21 0,0-21 15,0 20-15,0-20 0,0 0 16,0-1-16,0 1 0,0 21 0,0-21 15,21 20-15,-21 1 0,21 0 16,0 21 0,0 21-16,-21 0 0,22 22 15,-1-22-15,-21 21 0,21 1 16,-21-22-16,21 21 0,0 0 16,-21-20-16,0 20 0,21-21 0,-21 21 15,22-20-15,-1-1 0,-21 0 16,21 0-16,0-21 0,0 0 15,0 0-15,1 0 16,-1 0-16,0 0 0,0 0 16,21-21-16,-20 0 0,-1 0 15,0-1-15,21 1 0</inkml:trace>
  <inkml:trace contextRef="#ctx0" brushRef="#br0" timeOffset="14904.05">2836 995 0,'0'-21'0,"0"42"0,0-63 15,-21 42 17,0 21-32,21 0 0,-21 0 0,0 0 15,-1 0-15,22 1 0,0-1 16,0 21-16,-21-21 0,21 0 0,0 1 16,0 20-16,0-21 0,0 0 15,0 0-15,21 22 16,1-43-16,-1 21 0,0-21 0,0 0 15,0 0-15,0 0 0,1 0 16,-1 0-16,21 0 0,-21-21 0,0 21 16,22-21-16,-22-1 0,0 1 15,0 0-15,0 0 0,-21 0 16,0 0-16,0-22 0,0 22 0,0-42 16,0 20-16,0 22 15,-21 0-15,0 0 0,0 0 0,0-1 16,0 22-16,-22 0 0,22 0 15,0 0-15,-21 0 0,20 0 0,-20 22 16,21-1-16,0 0 0,0 0 16,21 0-16,0 0 0,0 22 0,0-22 15,0 0-15,0 0 16,21 0-16,0-21 0,0 22 0,0-22 16,22 0-16</inkml:trace>
  <inkml:trace contextRef="#ctx0" brushRef="#br0" timeOffset="15497.77">3598 1037 0,'21'-21'0,"-42"42"0,64-84 0,-22 42 15,-21-1-15,0 1 16,-21 0-16,-1 21 16,1 0-16,0 0 0,0 0 15,-21 21-15,20 0 0,-20-21 0,21 43 16,-21-22-16,20 0 15,1 0-15,0 0 0,0 1 0,21-1 16,0 0-16,0 0 0,0 0 16,0 0-16,0 1 0,21-22 15,0 0-15,0 0 0,1 0 16,-1 0-16,42 0 0,-42 0 16,1-22-16,20 1 0,-21 0 15,0 0-15,43-21 0,-43 20 16,-21 1-16,0 0 0,21 0 15,0 0-15,-21 0 16,-21 42 15,0 0-31,21 0 0,0 0 16,0 0-16,-21 22 0,21-22 16,0 21-16,0-21 0,0 22 0,0-1 15,0-21-15,0 22 0,0-1 16,0-21-16,0 21 0,0-20 0,0-1 15,0 21-15,0-21 0,0 0 16,0 22-16,0-22 0,0 0 0,-21 0 16,-1 0-16,1-21 15,-21 0-15,0 0 16,20 0-16,-20 0 0,21 0 0,-21 0 16,-1 0-16,-20-42 15,20 21-15,22 0 0,0 0 0,0-1 16,0 1-16,0 21 0,-1-21 15,22 0-15,0 0 0,0 0 16,0-1-16,0 1 0,22 0 0,-1 0 16,0 0-16,0 0 0,21-1 0,1 1 15</inkml:trace>
  <inkml:trace contextRef="#ctx0" brushRef="#br0" timeOffset="15727.56">3937 910 0,'0'43'16,"-21"-22"-1,21 0-15,-21 0 0,21 0 16,0 0-16,-22 1 0,22-1 0,0 0 16,0 0-16,0 0 15,0 0-15,0 1 0,0-1 16,0-42 15,0-1-31</inkml:trace>
  <inkml:trace contextRef="#ctx0" brushRef="#br0" timeOffset="15903.33">3831 741 0,'0'0'0,"-21"0"15,0 0-15,0 0 32,21 21-17,21-21 1,0 0-16,0 0 0,0 21 16,0-21-16</inkml:trace>
  <inkml:trace contextRef="#ctx0" brushRef="#br0" timeOffset="16364.03">4170 889 0,'0'21'0,"0"-42"0,0 63 16,0-20-16,0-1 0,0 0 16,0 0-16,0 0 0,0 0 0,0 1 15,0-1-15,0 0 16,0 0-16,0 0 0,0 0 15,-21-21-15,21 22 16,-22-22-16,1 0 31,21-22-31,0 1 16,0 0-16,0 0 16,0 0-16,0-22 0,0 22 0,21-21 15,-21 0-15,43-1 0,-22 1 16,0 21-16,0-22 0,22 22 0,-22 0 15,21 0-15,-21 21 0,22 0 16,-1 0-16,-21 0 0,21 0 16,-20 21-16,20 0 0,-21 0 0,0 1 15,0 20-15,1-21 0,-22 21 16,0-20-16,0 20 0,0-21 0,0 21 16,0-20-16,0-1 0,-22 0 15,1 0-15,0 0 0,21 0 0,-21 1 16,0-1-16,42-42 47,0-1-47</inkml:trace>
  <inkml:trace contextRef="#ctx0" brushRef="#br0" timeOffset="16609.96">5059 635 0,'-21'0'32,"21"21"-32,-22 0 0,1 1 15,21-1-15,0 21 0,0-21 0,-21 22 16,21-1-16,-21 0 0,21 1 16,0-22-16,0 21 0,0 22 15,0-22-15,-21 21 16,21-41-16,0-1 15,0 0 1,21-21-16</inkml:trace>
  <inkml:trace contextRef="#ctx0" brushRef="#br0" timeOffset="16928.77">4889 656 0,'-21'-21'0,"42"42"0,-84-63 0,42 21 16,21 0-16,-21 21 0,21-22 16,0 1-16,0 0 0,21 21 15,0-21-15,0 21 0,21 0 16,-20 0-16,20 0 0,0 0 0,1 0 16,-22 0-16,21 0 0,22 0 15,-22 21-15,-21 0 0,0 0 16,-21 1-16,0-1 0,0 0 15,0 0-15,0 0 0,0 0 0,0 1 16,-21-1-16,21 0 0,-21 0 16,-21 21-16,20-20 0,-20-22 15,21 21-15,21 0 16,-21-21-16,0 21 0,42-21 31,0 0-31</inkml:trace>
  <inkml:trace contextRef="#ctx0" brushRef="#br0" timeOffset="17448.25">5609 847 0,'-21'-21'16,"42"42"-16,-63-64 0,21 43 15,21-21-15,-22 0 0,1 21 16,0-21-16,0 21 16,0 0-16,0 0 15,-1 21 1,1 0-16,0 0 0,0 1 16,21 20-16,-21-21 0,0 21 15,21-20-15,0 20 0,-43 0 16,43 1-16,0-22 0,-21 0 15,21 0-15,0 0 0,0 0 16,21-21 0,0 0-16,1 0 0,-1 0 15,0-21-15,0 0 0,0 0 16,0 21-16,1-21 0,-1-22 16,0 22-16,0 0 0,0 0 0,-21-21 15,0 20-15,21 1 0,-21 0 16,0 0-16,0 0 0,0 42 31,-21 0-15,21 0-16,-21 0 15,21 1-15,0-1 0,-21 21 0,21-21 16,0 0-16,0 1 0,0-1 0,0 0 16,0 0-16,0 0 15,21-21-15,0 0 0,0 0 16,1 0-16,-1 0 0,0 0 15</inkml:trace>
  <inkml:trace contextRef="#ctx0" brushRef="#br0" timeOffset="17996.93">5969 847 0,'0'0'0,"0"-21"0,0-1 15,0 1-15,-21 21 16,0 0-16,-1 0 0,1 0 15,0 0-15,0 0 0,0 21 0,0-21 16,-1 22-16,1-1 0,0 0 16,0 0-16,21 0 0,0 0 0,-21 1 15,21-1-15,0 0 0,-21 0 16,21 0-16,0 0 0,21-21 16,-21 22-16,21-22 15,0 0-15,0 0 0,0 0 0,1 0 16,20 0-16,-21 0 0,0-22 15,0 1-15,1 0 16,-22 0-16,21 0 0,-21 0 16,0-1-16,0 1 15,0 42 17,0 1-32,0-1 0,0 0 15,-21 0-15,21 0 0,0 0 0,0 22 16,0-22-16,0 21 0,0-21 0,0 22 15,0-22-15,0 21 0,0-21 16,0 22-16,0-22 0,0 0 0,0 43 16,0-43-16,-22 0 15,1 0-15,0 0 16,0 0-16,0-21 0,0 0 0,-1 22 16,1-22-16,0 0 0,0 0 15,0 0-15,0 0 0,-1-22 16,1 22-16,0-21 0,21 0 15,-21 21-15,21-21 0,0 0 0,0 0 16,0-1-16,0-20 0,0 21 16,0 0-16,21 0 0,0-1 0,0-20 15</inkml:trace>
  <inkml:trace contextRef="#ctx0" brushRef="#br0" timeOffset="18392.71">6117 1016 0,'21'0'31,"0"0"-15,1 0-16,-1-21 15,0 21-15,-21-21 0,21 21 16,0-21-16,-21-1 0,21 1 15,-21 0-15,22 0 0,-22 0 0,0 0 16,0-1 0,0 44-1,0-1 1,-22 0-16,1 0 0,0 21 0,0-20 16,21 20-16,0-21 0,-21 21 15,21-20-15,-21-1 0,21 21 0,0-21 16,0 0-16,0 1 0,0-1 0,0 0 15,0 0-15,21-21 16,-21 21-16,21-21 0,0 0 16,0 0-16,0 0 0,1 0 15,-1-21-15,-21 0 16,21 0-16</inkml:trace>
  <inkml:trace contextRef="#ctx0" brushRef="#br0" timeOffset="18563.81">6413 1228 0,'0'0'0,"-21"0"0,21 21 15,21-21 32,1 0-31,-1-21-16</inkml:trace>
  <inkml:trace contextRef="#ctx0" brushRef="#br0" timeOffset="19856.07">10245 1799 0,'0'0'0,"0"-21"16,21 21-16,-21-21 0,0 0 15,0 0-15,0-1 16,0 1 15,0 42-15,0 1-1,0-1-15,0 21 16,0-21-16,-21 22 0,21-1 0,-22 21 16,22-20-16,-21-1 15,21 0-15,0 1 0,0 20 16,-42 43-16,42-64 0,0 22 15,-42 63-15,42-64 16,-22 64-16,22-63 0,-21-1 16,0 64-16,21-63 0,0-1 15,0 1-15,0-1 0,0 1 16,0 148-16,0-149 16,0 1-16,0 41 15,0-41-15,0-1 0,-21 22 16,21-21-16,-21-1 0,0 64 15,-1-42-15,1-22 0,0 43 16,0-42-16,0-1 0,0 43 16,-1-64-16,22 1 0,-21-1 15,21 0-15,-21 1 0,21-22 0,0 42 16,0-42 0,0-42-1,0 0 1,0 0-16,21-21 0,-21 20 15,21-20-15,1 21 0,-1-21 16,0-1-16,0 1 0,0-22 16,0 22-16</inkml:trace>
  <inkml:trace contextRef="#ctx0" brushRef="#br0" timeOffset="21576.93">10308 1693 0,'0'-21'31,"-21"21"-31,42 0 63,0 0-48,0 0-15,1 0 0,20 0 16,-21 0-16,21 0 0,1 0 16,-1 0-16,22 0 0,-22 0 15,21 0-15,86 0 16,-65 0-16,1 0 0,84 0 15,-84 0-15,0 0 0,105 0 16,-84 0-16,0 0 0,0 0 16,21 21-16,-22-21 0,22 0 0,-21 0 15,0 0-15,0 0 0,21 0 16,0 0-16,-21 0 0,232 0 16,-232 0-16,-21 22 15,0-22-15,-1 0 0,1 0 0,0 0 16,-22 21-16,22-21 0,-22 0 15,1 0-15,-1 0 0,22 0 16,-43 0-16,22 0 0,-1 0 0,1 0 16,-22 0-16,22 0 0,-22 0 15,0 0-15,1 0 0,-1 0 0,0 0 16,-21 0-16,22 0 0,-1 0 16,-21 0-16,0 0 0,1 0 0,-1 0 15,0 0-15,0 0 16,-21 21 31,0 0-47,0 0 15,0 0-15,0 1 16,0-1-16,0 0 0,0 21 0,0-21 16,0 1-16,0-1 0,0 21 15,0-21-15,0 22 0,0-22 0,0 21 16,0-21-16,0 22 0,0-1 15,0 0-15,-21 1 0,21 20 16,0 1-16,0-22 0,0 21 0,0 1 16,0-1-16,0 1 0,0-1 15,0 1-15,0-1 0,0 1 0,0 21 16,0-22-16,-21 22 0,21-22 16,0 1-16,-21 20 0,21-20 0,0-1 15,-22 1-15,22-1 0,0-20 0,0 20 16,0 1-16,0-1 0,0 1 15,0-1-15,0 1 0,0 42 16,0-43-16,0-21 0,0 22 16,0-22-16,0 1 0,-21-1 15,21 0-15,0 1 0,0-1 0,-21 0 0,21 1 16,0-1-16,0 0 0,0 1 0,0-1 16,0 0-16,-21-21 15,21 43-15,0-43 0,-21 21 16,21-20-16,0-1 0,0 0 0,0 0 15,0 0-15,-21 0 16,-1 1-16,22-1 16,-21-21-16,0 0 0,0 21 15,0-21-15,0 0 16,-1 21-16,1-21 0,0 0 16,0 0-16,0 0 0,0 0 0,-1 0 15,-20 0-15,21 0 0,0 0 16,-22 0-16,1 0 0,0 0 15,21 0-15,-43 0 0,22 0 0,-1 0 16,-20 0-16,21 0 0,-22 0 16,1-21-16,-1 21 0,1 0 0,-22 0 15,0 0-15,1 0 0,-22 0 0,21-21 16,-21 21-16,0 0 0,1 0 16,-1 0-16,21-21 0,-21 21 0,22 0 15,-22 0-15,21 0 0,-21 0 0,0-22 16,22 22-16,-22 0 0,0 0 15,21-21-15,-20 21 0,-1 0 0,0 0 16,0-21-16,0 21 0,0 0 0,-21 0 16,-63-21-16,84 21 15,21 0-15,-20 0 0,41 0 16,-21 0-16,22 0 0,-1 0 0,1 0 16,-1 0-16,1 0 0,21 0 0,-22 0 15,1 0-15,20 0 0,1 0 16,0 0-16,-1 0 0,1 0 0,0 0 15,20 0-15,1 0 0,0 0 16,0 0-16,0 0 0,0 0 31,21-21-15,-22 21-16,22-21 16,0-1-16,0 1 15,0 0-15,-21 0 16,21 0-16,-21 0 0,21-22 15,-21 22-15</inkml:trace>
  <inkml:trace contextRef="#ctx0" brushRef="#br0" timeOffset="22735.03">6138 868 0,'0'0'0,"0"21"31,0-42 16,0 0-31,0 0-16,0-1 15,0 1-15,0 0 16,0 0-16,0 0 0,0 0 16,0-1-16,21 1 0,-21 0 0,22 0 15,-1 0-15,0 0 0,0-22 16,0 22-16,22 0 0,-22 0 15,21 0-15,22-22 0,-22 22 0,21 0 16,1 0-16,21 0 0,-22-1 16,22 1-16,-1-21 0,1 21 15,0 0-15,-1-1 0,22 1 0,-21 0 16,21 21-16,0-21 0,21 0 16,-22 0-16,22 21 0,-21 0 0,0-22 15,21 22-15,-21 0 0,21 0 16,-21 0-16,21 0 0,0 0 0,-21 0 15,21 22-15,-22-22 16,-20 21-16,21 0 0,0-21 0,0 21 0,-22 0 16,22 0-16,85 43 15,-128-43-15,22 0 0,-22 0 0,1 22 16,-1-22-16,-20 0 0,20 21 16,-42-20-16,22 20 0,-22-21 15,0 0-15,0 0 0,0 1 16,0 20-16,-21-21 0,0 0 0,0 0 15,0 1-15,0-1 0,22-21 0,-22 21 16,0 0-16,0 0 0,0 0 16,0 1-16,0-1 0,0 0 15,0-42 63,0 0-62,0-1-16,-22 22 16,1 0-16,0-21 0</inkml:trace>
  <inkml:trace contextRef="#ctx0" brushRef="#br0" timeOffset="23128.8">10139 741 0,'-21'0'0,"42"0"16,-42-21-1,42 21 17,0 0-32,0 0 15,0 0-15,0 0 0,1 0 0,20 21 16,-21-21-16,0 21 0,22 0 15,-22 0-15,21 1 0,-21-1 16,0 0-16,22-21 0,-1 42 16,-21-21-16,0 1 0,1-1 15,-22 0-15,21-21 0,0 21 16,-21 0-16,0-42 78,0 0-78,21 0 16,-21 0-16,21-1 0,-21 1 15,0 0-15,21 0 0</inkml:trace>
  <inkml:trace contextRef="#ctx0" brushRef="#br0" timeOffset="23428.08">10943 445 0,'0'-22'0,"0"44"0,21-44 16,-21 1-16,-21 21 31,0 0-31,0 0 0,0 21 16,21 1-16,-22-1 0,1 0 0,0 0 16,0 0-16,-21 22 0,20-1 15,22-21-15,-21 21 0,0 1 0,0-22 16,0 21-16,21 1 15,-21 20-15,21-21 0,-22-20 0,22-1 16,0 21-16,-21-21 0,21 0 16,0 1-16,0-1 15,0-42 32</inkml:trace>
  <inkml:trace contextRef="#ctx0" brushRef="#br0" timeOffset="33567.65">11515 889 0,'0'-21'0,"0"0"16,-22 0-16,22-1 0,0 1 0,0 0 15,0 0-15,0-21 16,0 20-16,0 1 16,-21 21 31,21 21-47,-21 1 0,21-1 15,0 21-15,0-21 0,-21 22 16,21-1-16,-21 0 0,21 22 0,0-22 15,0 0-15,-21 43 16,-1-64-16,22 22 0,0-1 16,0-21-16,0 0 0,0 22 0,-21-22 15,21 0-15,0 0 0,0 0 16,21-21 15,1-21-15,-1 0-16,0 0 0</inkml:trace>
  <inkml:trace contextRef="#ctx0" brushRef="#br0" timeOffset="33876.5">11853 635 0,'0'0'0,"0"-21"0,0 42 31,0 0-15,0 22-16,0-22 0,0 21 16,-21 0-16,21 1 0,-21-1 15,0 0-15,21 1 0,0-1 0,-21 43 16,21-43-16,-22-21 0,22 22 16,-21-22-16,21 42 15,0-42-15,-21-21 0,21 22 16,0-44 31,0 1-47,0 0 15,0 0-15</inkml:trace>
  <inkml:trace contextRef="#ctx0" brushRef="#br0" timeOffset="34463.74">11409 1143 0,'0'0'0,"0"21"0,21-21 16,0 0-16,0 0 0,0 0 16,1 0-16,-1 0 0,21 0 0,-21 0 15,0-21-15,22 21 16,-1-21-16,-21 21 0,22-21 0,41 0 15,-63-1-15,22 22 16,20-21-16,-42 21 0,1 0 16,20-21-16,-21 21 15,-21 21 17,0 0-32,0 1 0,0-1 15,-21 0-15,0 0 0,21 21 0,0-20 16,-21-1-16,-1 0 15,22 0-15,-21 0 0,21 22 16,0-22-16,0 0 16,0 0-16,0 0 15,21-21-15,1 0 0,-1 0 16,0 0-16,0 0 0,43 0 16,-43 0-16,0-21 0,0 0 15,21 21-15,1-42 16,-1 20-16,-21 1 0,0 0 0,22-21 15,-43 21-15,0-43 16,0 43-16,0 0 0,-43 0 16,22-1-16,0 1 15,0 21-15,0 0 0,-22 0 16,22 0-16,0 0 0,-21 0 0,21 0 16,-22 0-16,43 21 15,0 1-15,0-1 16,21-21-1,1 0-15,-1 0 0,0 0 16</inkml:trace>
  <inkml:trace contextRef="#ctx0" brushRef="#br0" timeOffset="35272.22">12700 1016 0,'0'21'0,"0"0"16,0 1-16,0-1 15,0 0-15,-21 0 0,21 0 16,0 0-16,-21 1 0,21-1 16,0 0-16,0 0 0,0 0 15,0 0-15,-22-21 0,22 22 0,0-1 16,0-42 46,0-1-62,0 1 16,0 0-16,0 0 16,0 0-16,0 0 0,0-1 0,0 1 15,22 0-15,-22 0 0,21 0 16,0 0-16,-21-1 0,21 1 0,0 0 15,0 0-15,1 21 0,-1 0 16,21 0-16,-21 0 0,0 0 16,1 0-16,-22 21 15,21 0-15,0-21 0,-21 21 0,21 1 16,-21-1-16,0 0 0,0 0 16,0 0-16,0 22 0,0-22 15,0 0-15,0 0 0,0 0 16,0 0-16,0 1 15,0-1 1,-21-21-16,0 0 16,0 0-1,21-21 17,0-1-32,0 1 0,0 0 15,21 0-15,0 0 0,0 0 16,0-1-16,0-20 0,22-21 15,-1 41-15,-21 1 0,22 0 16,-22 0-16,0 21 0,21 0 0,22-21 16,-43 21-1,-21 21-15,21 0 0,-21 0 16,0 0-16,0 1 0,0-1 0,0 0 16,0 0-16,0 21 0,0-20 15,0-1-15,-21 0 0,0 0 16,21 0-16,-21 0 15,21 1-15,-22-22 0,1 21 16,0-21 0,21-21 15,21 21-31,0-22 0</inkml:trace>
  <inkml:trace contextRef="#ctx0" brushRef="#br0" timeOffset="35707.65">13568 1122 0,'0'21'16,"21"-21"-1,0 0-15,0 0 16,-21-21-16,21 21 0,1-21 0,-22 0 16,21 21-16,0-22 0,0 1 15,-21 0-15,0 0 16,21 21-16,-21-21 16,-21 21 15,0 0-31,0 0 0,21 21 0,-21 0 15,-1 0-15,1 0 0,21 1 0,-21-1 16,21 0-16,-21 0 0,0 0 16,21 22-16,0-22 15,0 0-15,-21 0 0,21 0 16,0 0 0,21-21-1,0 0-15,0 0 0,0 0 16,0 0-16,22-21 0,-1 0 15,-21 21-15</inkml:trace>
  <inkml:trace contextRef="#ctx0" brushRef="#br0" timeOffset="36039.72">14287 762 0,'-21'0'0,"42"0"0,-63 0 16,21 0-16,0 21 15,21 0-15,-21 1 16,-1-1-16,1 0 0,21 21 0,-21-21 16,0 22-16,21-1 0,-21-21 15,0 22-15,-1 20 0,22-42 16,0 0-16,-21 1 0,21-1 15,-21 0-15,21 0 0,0 0 0,0 0 16,0 1-16,0-1 31,21-42 1,0-1-32</inkml:trace>
  <inkml:trace contextRef="#ctx0" brushRef="#br0" timeOffset="36444.48">14076 889 0,'0'0'0,"0"-21"0,0 0 16,0 0-16,0-1 0,0 1 16,0 0-16,0 0 0,0 0 15,0 0-15,21-1 16,0 1-16,0 0 0,0 0 0,1 21 15,20-21-15,-21 0 0,0 21 16,22 0-16,20-22 16,-21 22-16,1 0 0,-22 0 0,21 0 15,-21 0-15,1 0 0,-1 22 16,0-22-16,0 21 0,-21 21 16,0-21-16,0 0 0,0 22 15,0-22-15,-42 42 16,-1-41-16,22 20 0,-21-21 15,0 0-15,-1 0 0,1 1 16,0-1-16,-1 0 0,22-21 0,-21 21 16,-1 0-16,22-21 0,0 0 15,0 21-15,0-21 0,0 0 0,-1 0 16,22 22-16,-21-22 16,42 0 15,1 0-31,-1 0 0,0-22 0</inkml:trace>
  <inkml:trace contextRef="#ctx0" brushRef="#br0" timeOffset="37076.19">14668 1164 0,'22'0'16,"-22"-21"0,0 0-16,21 0 15,0 0-15,-21-1 0,21 1 16,-21 0-16,0 0 16,0 0-16,0 0 0,0-1 31,-21 22-31,0 0 15,-22 22-15,22-1 16,0 0-16,0-21 0,0 21 16,0 0-16,-22 0 0,22 1 0,0-1 15,0 0-15,0 0 0,21 0 16,-22 0-16,22 1 0,-21-1 0,21 0 16,0 0-16,0 0 15,0 0 1,21-21-1,1 0-15,-1 0 0,0 0 0,0 0 16,0 0-16,0-21 0,1 0 16,-1 0-16,0 21 0,21-21 0,-21 0 15,1-1-15,-1 1 0,0 21 16,-21-21-16,21 0 0,-21 0 16,21 0-16,-21-1 15,0 44 16,0-1-31,0 0 16,0 0-16,-21 0 0,21 0 16,-21 1-16,21-1 15,0 0-15,0 0 0,0 0 16,0 0 0,21-21 15,0 0-31,0 0 15,22 0-15</inkml:trace>
  <inkml:trace contextRef="#ctx0" brushRef="#br0" timeOffset="37809.01">15325 1122 0,'0'0'0,"0"-21"0,0 0 0,0-1 16,0 1-16,-22 0 15,22 0 1,-21 21-16,0 0 0,0 0 16,0 0-16,0 0 15,-1 0-15,1 21 0,-21 0 16,21-21-16,0 21 0,-1 1 16,1-1-16,0 0 0,0 0 0,0-21 15,21 21-15,0 0 0,0 1 0,-21-22 16,21 21-16,0 0 15,21-21 1,0 0-16,0 0 16,0 0-16,0 0 0,1 0 15,20 0-15,-21-21 16,0 0-16,0 21 0,1-22 0,-1 1 16,0 0-16,0 0 15,-21 0-15,21 0 0,-21-1 31,0 44 1,-21-1-32,0 0 15,21 0-15,-21 0 0,21 0 16,0 1-16,-21-1 0,-1 0 16,22 0-16,-21 0 0,21 0 0,0 1 15,-21 20-15,0-21 0,21 0 16,-21 22-16,21-22 0,0 21 0,0-21 15,0 22-15,-21-22 0,21 21 0,0 0 16,0-20-16,0 20 0,0-21 16,0 43-16,0-43 0,0 0 15,0 0-15,0 0 0,0 0 16,0 1-16,-22-1 16,1-21-16,0 0 15,0 0-15,0 0 0,-22 0 16,22 0-16,-21-21 0,21 21 0,-22-22 15,22 1-15,-21 21 16,21-21-16,-22 0 0,22 0 0,0 0 16,0 21-16,0-22 0,21 1 0,-21 0 15,21 0 1,0 0-16,0 0 16,0-1-16,21 22 15,0-21-15,0 0 0,0 0 0,22 0 16</inkml:trace>
  <inkml:trace contextRef="#ctx0" brushRef="#br0" timeOffset="38288.22">15367 1185 0,'0'0'16,"0"-21"15,21 21-15,0 0-16,0 0 0,1 0 15,-1-21-15,21 21 0,-21 0 16,0-21-16,1 21 0,-1 0 0,0-21 16,0 21-16,0-21 0,-21-1 15,21 22-15,-21-21 16,0 0-16,0 0 15,-21 21 1,0 0-16,0 0 0,0 0 16,0 0-16,-1 0 0,-20 21 15,21 0-15,0 0 0,0 1 0,-1-1 16,22 21-16,-21-21 0,21 0 16,-21 1-16,21-1 0,0 0 0,0 0 15,0 0-15,0 0 0,0 1 16,21-22-16,0 0 15,1 21-15,-1-21 0,0 21 16,0-21-16,0 0 0,0 0 0,1 0 16,-1 0-16,0 0 0,0 0 15,0 0-15,0 0 0,1-42 16,-1 42-16,0-22 0,0 22 0,-21-21 16,21 21-16,0-21 0</inkml:trace>
  <inkml:trace contextRef="#ctx0" brushRef="#br0" timeOffset="38479.21">15981 1355 0,'0'0'0,"0"21"32,-21-21 14,-1 0-14</inkml:trace>
  <inkml:trace contextRef="#ctx0" brushRef="#br0" timeOffset="98351.48">5800 1143 0,'0'0'0,"21"0"78,-21-21-78,21 0 16,-21 0-16,0-1 15,21 22-15,0-21 0,-21 0 0,21 0 16,1 0-16,-1 0 16,-21-1-16,21 1 0,0 0 15,0 0-15,0 0 0,1 0 0,-1-1 16,0-20-16,0 21 0,0 0 16,0 0-16,22-22 0,-22 22 15,21 21-15,-21-21 0,1 0 16,-1 0-16,0-1 0,21 22 0,-21-21 15,1 0-15,-1 21 0,21-21 16,-21 21-16,22-21 0,-1 0 0,-21 21 16,21-22-16,1 1 0,20 0 15,-20 0-15,-1 21 0,21-21 0,1 0 16,-22-1-16,22 22 0,-1-21 16,43 0-16,-21 0 15,-22 0-15,1 0 0,20 21 0,-20-22 16,21 22-16,-1-21 0,1 0 15,21 21-15,-22-21 0,1 0 0,0 21 16,-1-21-16,1 21 0,0-22 16,21 22-16,-1-21 0,1 21 0,0-21 15,0 21-15,-21 0 0,20 0 16,-20 0-16,21 0 0,84 0 16,-105 0-16,21 0 0,84 0 15,-105 0-15,0 0 0,21 0 16,-22 0-16,1 0 0,0 0 15,84 0-15,-84 0 0,-1 0 16,107 0-16,-1 0 16,-105 0-16,0 0 0,20 0 15,-20 0-15,0 0 0,-1 0 0,22 0 16,-21 0-16,21 0 0,0 0 0,-22 0 16,107 0-16,-107 0 15,1 0-15,106 0 0,-107 0 16,1 0-16,21 0 0,-22 0 0,22 0 15,-21 0-15,0 0 16,20 0-16,-20 0 0,0 0 0,-1 0 16,22 0-16,0 0 0,0 0 15,0 0-15,0 21 0,-22-21 0,22 21 16,0-21-16,-21 22 0,20-1 16,-20-21-16,21 21 0,0 0 0,84 0 15,-84 0-15,0-21 0,-21 22 16,-1-1-16,1 0 0,-22-21 15,22 21-15,-21 0 0,20 0 0,64 1 16,-63-1-16,0 0 16,-22 0-16,22 0 0,0-21 0,-22 21 15,22 1-15,-22-1 0,1 0 16,63 21-16,-64-42 0,1 21 16,-1 1-16,22-1 15,-22 0-15,64 21 0,-63-21 16,-1 1-16,1-1 0,-22 0 15,22 0-15,-22 0 0,22 22 0,-22-22 16,0 21-16,1-21 0,-1 22 16,21-1-16,-20-21 0,-1 21 0,0 1 15,1-22-15,-1 21 0,22-21 16,-22 22-16,0-22 0,1 21 0,-1-21 16,0 1-16,-21 20 0,22-21 0,-1 0 15,-21 0-15,0 1 16,43 20-16,-43-21 0,0 0 15,0 0-15,1 1 0,-22-1 0,21 0 16,-21 0 0,-21-21 93</inkml:trace>
  <inkml:trace contextRef="#ctx0" brushRef="#br0" timeOffset="98732.3">18436 1609 0,'0'0'15,"0"-21"-15,21 21 47,0 0-47,1 21 16,-1 0-16,0-21 0,0 21 15,0 0-15,22 0 0,-22 1 0,0-1 16,21 0-16,-21 0 0,1-21 16,20 21-16,-21 0 0,0 1 0,0-1 15,1-21-15,-1 21 0,0 0 0,0-21 16,0 21-16,22-21 16,-22 21-16,0-21 15,0 0 1,0 0-16,-21-21 15,0 0-15,0 0 16,0 0-16,21 0 0,-21-22 16,22 22-16</inkml:trace>
  <inkml:trace contextRef="#ctx0" brushRef="#br0" timeOffset="98958.83">19262 1418 0,'0'-21'31,"-22"42"-15,1 0-16,0 1 0,21-1 16,-21 0-16,0 21 0,21-21 15,-21 22-15,-1-1 0,1-21 16,21 22-16,-21-1 0,0-21 0,0 21 16,0-20-16,21 20 0,-22-21 15,22 0-15,-21 0 0,21 1 0,0-1 16,0 0-16,0 0 15,0 0-15,0 0 0</inkml:trace>
  <inkml:trace contextRef="#ctx0" brushRef="#br0" timeOffset="99586.57">18500 3048 0,'0'0'0,"0"-21"0,0-21 16,0-1-16,0 1 0,0 21 16,0 0-16,0-1 0,0 1 15,0 0-15,0 0 0,0 0 0,0 0 16,0 42 15,0 0-31,0 0 0,0 0 16,0 22-16,0-1 0,0 0 15,0 1-15,-22-1 0,22 0 0,-21 22 16,21-1-16,-21-20 16,21 20-16,0 1 0,-21-1 0,21 1 15,0-1-15,-21 1 0,21-22 0,0 85 16,0-42-16,0-22 16,0 22-16,0-1 0,0 1 0,21 63 15,-21-63-15,21-22 0,-21 22 16,0-21-16,0-1 0,0 1 15,0-1-15,0 1 0,0-1 0,0-21 16,0 1-16,0-1 0,0 0 0,0 1 16,0-22-16,0 0 0,-21 0 15,0 0-15,21 1 16,0-44 0,0 1-1,0 0-15,0-21 0,0 21 0,21-22 16,0 1-16,0-22 0,-21 22 15,21-21-15,1-22 0,20 21 0</inkml:trace>
  <inkml:trace contextRef="#ctx0" brushRef="#br0" timeOffset="100513.55">18584 2858 0,'0'0'0,"-21"-43"16,21 22-1,0 0 1,21 21 0,0 0-16,22-21 15,-1 21-15,0 0 0,22 0 0,-1 0 16,1 0-16,21 0 0,-1 0 15,1 0-15,148 0 0,-127 0 16,21 0-16,-22 0 16,22 0-16,-21 0 0,21 0 0,0 0 15,-21 0-15,21 0 0,0 0 0,-21 0 16,0 0-16,0 0 0,84 0 16,-105 0-16,-1 0 0,-20 0 15,21 0-15,-1 0 0,-20 0 16,-1 21-16,1-21 0,-1 0 0,1 0 15,-22 0-15,0 21 0,1-21 16,-1 0-16,-21 0 0,0 0 16,22 0-16,-43 21 0,21-21 15,-21 21-15,0 1 16,0-1-16,0 21 0,0-21 16,0 0-16,0 1 0,0 20 0,0-21 15,-21 21-15,21 1 0,0 20 16,0-20-16,-21 84 15,21-64-15,-22 1 0,22-1 16,0 1-16,0-1 0,0 64 16,0-63-16,0 20 0,0 64 15,0-63-15,0-21 0,0 20 16,0-20-16,0-1 0,0 1 0,22-1 16,-1 1-16,-21-1 0,21 1 15,-21-1-15,21 1 0,-21-22 0,21 22 16,0-1-16,-21-21 0,0 43 15,0-64-15,0 22 16,0-22-16,0 0 0,0 0 0,0 0 16,0 0-16,-21-21 0,0 0 15,0 22-15,0-22 0,0 0 16,-1 0-16,1 0 0,-21 0 0,21 0 16,-22 0-16,1 0 0,21 0 0,-21 0 15,-64 0-15,63 0 16,-20 0-16,-64 0 0,63 0 15,-20-22-15,-1 22 0,-21 0 16,0-21-16,-21 21 0,22 0 16,-22 0-16,21 0 0,-127 0 15,106 0-15,21 0 0,0 0 0,-21 0 16,21 0-16,1 0 0,-86 0 16,85 0-16,22 0 0,-1 0 15,0 0-15,1 0 0,-1 0 0,21 0 16,-20 0-16,20 0 0,-20 0 15,41 0-15,-20 0 0,20 0 0,22 0 16,0-21-16,0 21 0,21-21 0,0 0 16,0 0-16,21-22 15,21 22-15,-20-21 0,-1-1 0,21 1 16</inkml:trace>
  <inkml:trace contextRef="#ctx0" brushRef="#br0" timeOffset="101023.56">18754 2307 0,'0'-21'31,"0"42"1,0 0-32,0 1 0,0-1 15,0 21-15,0-21 0,0 22 16,0-22-16,0 0 0,0 21 0,0-21 15,0 1-15,-22-1 0,22 0 0,0 21 16,-21-21-16,0 1 16,0-22-16,21-22 31</inkml:trace>
  <inkml:trace contextRef="#ctx0" brushRef="#br0" timeOffset="101601.34">18711 2265 0,'0'0'0,"-63"-42"31,63 20-15,21 22 0,0 0-16,0 0 15,22-21-15,-1 21 0,-21 0 0,21 0 16,1 0-16,-1 0 0,22 21 15,-22-21-15,0 22 0,-21-1 16,1-21-16,-1 21 16,0 21-16,-21-21 15,0 1-15,0-1 0,-21 0 16,0 0-16,-1 0 0,1 0 0,-21-21 16,0 22-16,-22-1 0,22-21 15,-1 21-15,22-21 0,0 0 16,-21 0-16,21 0 0,-1 0 15,22-21 1,0 0-16,22-1 0,-1 22 16,0-21-16,21 0 15,-21 0-15,22 21 0,-22 0 0,21 0 16,1 0-16,-22 0 0,21 0 0,-21 0 16,22 21-16,-22-21 0,0 21 15,0 0-15,0 22 0,0-22 0,1 0 16,-22 0-16,0 22 0,0-22 15,0 0-15,0 0 0,-22 21 0,-20-42 16,21 22-16,-21-1 0,-1 0 16,1-21-16,-22 0 0,22 0 0,-21 0 15,-43 21-15,42-21 16,22 0-16,0 0 0,-1 0 0,22 0 16,-21 0-16,21-21 0,21 0 15,0 0 1,21-1-16,0 1 15,21 21-15,-21-21 0,22 0 16,20 0-16,-20 0 0</inkml:trace>
  <inkml:trace contextRef="#ctx0" brushRef="#br0" timeOffset="101859.29">19664 2096 0,'0'0'16,"0"-22"-16,0 1 15,0 42 1,0 1 0,-21-1-16,-1 0 0,1 0 15,21 21-15,-21-20 0,21-1 16,-21 21-16,0 22 0,21-22 16,-21-21-16,-1 43 0,22-43 15,0 21-15,0-21 0,0 0 16,0 1-16,0-1 0,22-21 31,-1 0-31,0 0 0,0 0 16,21 0-16</inkml:trace>
  <inkml:trace contextRef="#ctx0" brushRef="#br0" timeOffset="102720.45">20108 2371 0,'0'0'0,"21"-21"16,-21-64-1,0 64 1,-21 21-16,0 0 16,0 0-16,0 0 15,0 0-15,-1 0 0,1 0 0,-21 21 16,21 0-16,-22 21 0,22-20 0,0 20 16,-21-21-16,21 21 15,-1 1-15,1-22 0,21 21 0,0-21 16,0 22-16,0-22 0,0 0 15,0 0-15,0 0 0,21-21 16,1 0-16,-1 0 0,0 0 16,0 0-16,21 0 0,1 0 15,-1-21-15,-21 0 0,22 0 16,-22-21-16,0 20 0,0-20 0,0 21 16,0-21-16,1-1 0,-1 22 0,0 0 15,-21 0-15,0 0 0,0-1 16,0 44 15,0-1-31,-21 0 0,21 0 16,0 0-16,-21 22 0,21-22 0,-22 0 15,22 21-15,0-21 0,0 1 16,0-1-16,0 0 0,0 0 0,0 0 16,22-21-16,-1 0 0,0 0 15,0 0-15,0 0 16,22 0-16,-22 0 0,0 0 0,21-21 15,-21 0-15,1 0 0,20 0 16,-21-22-16,0 22 0,22 0 16,-22-21-16,0 20 0,0 1 0,-21 0 15,0 0-15,21 21 0,-21 21 32,0 0-17,-21 0-15,0 1 0,21-1 16,-21 0-16,21 0 0,0 0 0,-21 0 15,-1 1-15,22-1 16,-21-21-16,21 21 0,0-42 47,21 0-31,1-1-16,-1 1 0,0-21 15,0 21-15,-21 0 0,21-1 16,0 1-16,1 0 0,-1 0 15,0 21 1,-21 21-16,0 0 16,21 0-16,-21 22 0,0-22 15,0 21-15,0-21 0,0 1 0,0-1 16,0 21-16,0-21 0,0 0 16,0 1-16,21-22 0,-21 21 15,21-21 1,1-21-1,-1 21-15,0-22 0,0 1 16,0 0-16,0 0 0</inkml:trace>
  <inkml:trace contextRef="#ctx0" brushRef="#br0" timeOffset="103210.68">21272 2074 0,'-21'22'15,"0"-1"-15,21 0 16,-21 0-16,0 21 0,21 1 16,-21-22-16,21 0 0,-22 21 15,22-20-15,-21 20 0,0-21 16,21 21-16,0-20 0,0-1 0,0 21 16,-21-21-16,21 0 0,0 1 15,0-1-15,0 0 16,0-42 15,21 21-31,0-21 0,0-1 0,1 1 16,-22 0-16,21 0 0,0-21 15,0 20-15,0 1 0,0 21 0,1-21 16,-1 0-16,-21 0 16,-21 21 15,-1 21-16,1 0-15,0-21 0,0 21 16,0 0-16,0-21 0,21 22 16,-22-1-16,22 0 0,-21-21 0,21 21 15,-21 0-15,21 0 16,0 1-16,0-1 0,0 0 16,0 0-1,21-21-15,0 0 0,1 0 0,-1 0 16,0 0-16,0 0 0,0-21 15,0 21-15,22-21 0</inkml:trace>
  <inkml:trace contextRef="#ctx0" brushRef="#br0" timeOffset="103475.67">21759 2138 0,'0'0'0,"-84"42"31,62-21-31,1 1 0,21-1 0,-21 0 16,0 0-16,21 21 0,-21-20 15,21 20-15,0 0 0,-21 22 16,21-22-16,0-21 0,0 43 16,0-43-16,0 21 15,0-21-15,0 1 16,21-44 15,0 22-31,-21-21 0,21 0 0</inkml:trace>
  <inkml:trace contextRef="#ctx0" brushRef="#br0" timeOffset="103784.21">21759 2159 0,'0'0'0,"0"-21"0,-21 21 0,0-21 15,21 0 1,21-1 0,0 22-16,0 0 0,1 0 15,20 0-15,-21 0 0,0 0 0,0 0 16,22 0-16,-22 0 0,0 0 16,-21 22-16,21-1 0,-21 0 15,0 0-15,0 0 16,0 0-16,-21 1 0,0-1 15,-21-21-15,20 21 16,1 0-16,0-21 0,-21 21 0,21-21 16,-1 0-16,-20 21 0,21-21 0,0 0 15,0 22-15,21-1 16</inkml:trace>
  <inkml:trace contextRef="#ctx0" brushRef="#br0" timeOffset="104668.08">22183 2434 0,'21'0'0,"-42"0"0,42-21 0,-21 0 16,0 0-16,0 0 0,0-1 16,0 1-16,0 0 15,-21 21 1,-1 0-1,1 0-15,0 0 0,0 21 0,0 0 16,21 1-16,-21-1 0,-1 0 16,-20 21-16,42 1 0,0-22 15,0 0-15,0 0 0,0 0 16,0 0 0,21-21-1,0 0-15,1-21 16,-1 0-16,-21 0 0,21 0 0,0 0 15,0-1-15,0 1 0,-21 0 16,0 0-16,43-43 16,-43 86 15,0-1-15,0 0-16,-21 0 15,21 0-15,0 0 0,-22 1 0,22-1 16,0 0-16,0 0 0,0 0 15,0 0-15,22 1 16,-1-22-16,0 0 16,0 0-16,0 0 0,22 0 15,-22 0-15,0 0 0,21 0 0,-21 0 16,1-22-16,-1 1 0,0 0 16,0-21-16,0 21 0,0-1 0,-21-20 15,0 21-15,0 0 0,22 0 16,-22-1-16,-22 1 15,1 21-15,0 0 16,0 0-16,0 0 0,0 0 16,-1 21-16,1-21 0,21 22 15,-21-1-15,0 0 16,21 0-16,0 0 0,0 0 16,0 1-16,21-1 15,0-21 1,0 0-16,-21 21 0,22-21 15,-1 0-15,-21 21 16,0 0-16,0 0 0,0 1 16,0 20-16,0-21 0,0 21 15,0-20-15,0 20 0,0 0 0,0-21 16,0 22-16,0-1 0,0-21 0,0 22 16,0-22-16,0 21 15,0-21-15,0 43 0,0-43 16,-21 0-16,21 0 0,0 0 0,0 1 15,-22-1-15,1 0 16,0-21-16,0 0 16,21-21-1,0 0 1,0-1-16,21-20 0,0 21 0,0 0 16,1-22-16,-1 1 0,21 0 15</inkml:trace>
  <inkml:trace contextRef="#ctx0" brushRef="#br0" timeOffset="105052.09">22733 2625 0,'0'0'0,"-21"0"15,0 0 1,21 21 0,21-21-1,0 0 1,0 0-16,0 0 0,0 0 15,1-21-15,-1 21 0,0-21 16,0-1-16,-21 1 16,0 0-16,21 0 0,-21 0 0,0 0 15,0-1-15,-21 22 16,21 22 0,-42-1-16,21 0 0,-1 0 15,1 0-15,0 22 0,-21-22 0,21 21 16,-1-21-16,22 0 0,0 22 0,-21-22 15,21 0-15,0 0 0,0 0 16,0 1-16,21-22 0,1 0 16,-1 21-16,0-21 0,0 0 15,43 0-15,-43 0 0,21 0 16,-21 0-16,0 0 0,22 0 16,-22-21-16</inkml:trace>
  <inkml:trace contextRef="#ctx0" brushRef="#br0" timeOffset="106452.07">17357 6244 0,'0'0'0,"-22"0"0,1 0 32,21-21-17,21 21 1,1 0-16,20 0 15,0 0-15,1 0 0,-1 0 0,0 0 16,22 0-16,-1 0 0,-20 0 16,20 0-16,-21 0 0,1 0 15,-1 0-15,0 0 0,1 0 0,-22 0 16,0 0-16,0 0 0,0 0 16,-42 0-1,0 0-15,-21 0 16,21 0-16,-1 0 0,1 0 0,-21 0 15</inkml:trace>
  <inkml:trace contextRef="#ctx0" brushRef="#br0" timeOffset="106679.94">17759 6202 0,'-43'0'31,"22"0"-31,21 21 16,0 0-1,0 0-15,0 22 0,0-22 16,0 21-16,0 1 0,0-1 0,0 0 15,0 22-15,0 20 16,0-41-16,0-22 0,-21 64 16,21-64-16,0 21 0,0-21 0,-21 0 15,21 1-15,-21-1 16,42-21 15,0 0-31,-21-21 0</inkml:trace>
  <inkml:trace contextRef="#ctx0" brushRef="#br0" timeOffset="107056.73">18034 6646 0,'0'22'0,"21"-44"46,0 22-30,0-21-16,1 21 0,-1-21 16,21 0-16,-21 21 0,0-21 0,1 0 15,-1 21-15,0-22 0,0 22 16,-21-21-16,0 0 16,-21 21-1,0 0-15,-22 0 0,22 21 16,0 0-16,0 1 0,-21 20 15,-1-21-15,22 21 0,0-20 16,21-1-16,-21 21 0,0-21 0,21 22 16,0-22-16,0 0 15,0 0-15,0 0 16,21-21-16,0 0 0,21 0 0,-21 0 16,22 0-16,-22 0 0,21 0 15,1 0-15,-1-21 0,21 21 16</inkml:trace>
  <inkml:trace contextRef="#ctx0" brushRef="#br0" timeOffset="107421.03">18775 6668 0,'42'0'16,"-84"0"-16,105-22 0,-63 1 0,0 0 15,21 0-15,-21 0 0,0 0 0,0-1 16,-21 1 0,0 21-16,-21 0 15,21 0-15,-22 0 0,22 21 16,0-21-16,0 22 0,0-1 15,-1 0-15,22 0 0,0 0 16,0 0-16,0 1 0,0-1 16,0 21-16,22-21 15,-1 0-15,0-21 0,0 22 0,0-1 16,22 0-16,-22 0 0,0-21 16,0 21-16,-21 0 15,21-21-15,-21 22 0,0-1 16,-42-21-1,21 0-15,0 0 0,-22 0 16,1 0-16,21 0 0,-64 0 16,64 0-16,-64 0 15,64 0-15,0-21 0,21-1 16,0 1 0,21 0-16,0 0 0,22 21 0,-22-21 15,21 0-15</inkml:trace>
  <inkml:trace contextRef="#ctx0" brushRef="#br0" timeOffset="107683.88">19135 6392 0,'0'-21'15,"0"42"-15,21-63 0,-21 21 0,0 42 47,0 0-47,-21 22 0,21-22 16,0 21-16,0-21 0,-22 22 15,22-22-15,-21 21 0,21 0 0,0-20 16,-21 20-16,21-21 0,0 43 16,0-43-16,0 0 0,0 0 15,0 0-15,0 0 16,21-21-16,0 0 0,1 0 16,-1 0-1,0-21-15,0 0 0,0 0 16</inkml:trace>
  <inkml:trace contextRef="#ctx0" brushRef="#br0" timeOffset="107863.78">19113 6519 0,'-21'-21'16,"42"42"-16,-63-63 0,42 21 31,21 21-15,0 0-16,1 0 0,-1 0 15,0 0-15,42 0 0,-20 0 16,-22-21-16,21 21 0,1 0 16,-1-21-16,21 21 0</inkml:trace>
  <inkml:trace contextRef="#ctx0" brushRef="#br0" timeOffset="108125.62">20193 6265 0,'0'-21'0,"0"42"0,0-63 15,0 21 1,-21 21-16,0 0 0,-1 0 16,1 0-16,0 0 0,0 0 0,0 0 15,0 21-15,-1 0 16,-20 0-16,0 22 0,21-22 16,-22 21-16,1 43 0,21-64 15,-22 64-15,22-64 16,0 21-16,21-21 0,0 43 15,0-43-15,0 0 0,0 0 16,0 1-16,85-1 16,-43-21-16,0 0 0,1 0 0,-1 0 15,22 0-15</inkml:trace>
  <inkml:trace contextRef="#ctx0" brushRef="#br0" timeOffset="109193.01">20637 6604 0,'85'-85'16,"-170"170"-16,170-191 15,-85 64-15,0 21 0,0 0 0,0-1 16,0 1-16,-21 21 0,0-21 16,-43 0-16,43 21 0,0 0 15,0 0-15,-22 0 0,22 21 0,0 0 16,-21 0-16,21 1 0,-1-1 16,-41 42-16,42 1 15,0-22-15,21-21 0,-22 22 16,22-22-16,0 21 0,0 0 15,0-20-15,0-1 0,0 0 16,22-21-16,-1 0 16,0 21-16,0-21 0,0 0 0,0 0 15,1 0-15,20 0 0,-21-21 0,43 0 16,-43 0-16,21-43 16,0 43-16,-20-21 0,20-22 15,-21 43-15,-21-21 0,0 20 16,21 1-16,-21 0 15,-21 42 17,0 0-32,21 22 0,-21-22 0,0 0 15,21 21-15,-22-20 0,22-1 16,0 0-16,0 21 0,0-21 0,0 1 16,0-1-16,0 0 15,0 0-15,43-21 0,-22 21 0,21-21 16,-21 0-16,22 0 15,-22 0-15,21 0 0,1 0 0,-1 0 16,0-21-16,1 21 0,-1-21 16,0 0-16,1 0 0,20-43 15,-21 43-15,-20-21 0,-1 20 0,0-20 16,0 21-16,-21-21 0,0 20 16,0 1-16,0 0 0,0 0 15,-21 21-15,0 0 0,0 21 16,21 0-16,0 0 15,-22 1-15,22-1 0,0 0 0,0 21 16,0 1-16,0-1 0,0-21 16,0 0-16,22 0 0,-22 1 15,0-1-15,0 0 0,21 0 0,-21 0 16,0 0 0,-21-21 15,-1-21-31,1 0 0,0 21 15,21-21-15,0 0 0,-21 21 16,0-21-16,21-1 0,-21 22 0,21 22 47,0-1-31,21 0-1,0-21-15,0 0 0,0 0 16,0 0-16,1 0 0,-1 0 0,0 0 15,0 0-15,0 0 0,22 0 0,-22 0 16,0 0-16,21-21 0,-21 21 16,1-21-16,20-1 0,-21 1 15,0 0-15,22-21 0,-22 21 16,0-22-16,0 22 0,21-21 0,-42 21 0,22-22 16,-22 22-16,0 0 0,0 0 15,-22 21 1,1 21-16,0 21 0,0-21 15,0 1-15,0 20 0,-1-21 0,22 21 16,-21-20-16,21-1 0,0 21 16,0-21-16,0 0 0,0 1 0,0-1 15,0 0-15,21 0 16,1-21-16,-1 0 0,0 21 16,0-21-16,0 0 0,0 0 0,22 0 0,-22 0 15,0 0-15,0 0 0</inkml:trace>
  <inkml:trace contextRef="#ctx0" brushRef="#br0" timeOffset="109600.78">17674 7789 0,'0'0'16,"0"22"15,0-1-31,0 0 16,0 0-16,0 21 0,0-20 0,0-1 16,0 0-16,0 21 0,0-21 15,0 1-15,0-1 0,0 0 16,0 0-16,-21 21 0,21-20 15,0-1-15</inkml:trace>
  <inkml:trace contextRef="#ctx0" brushRef="#br0" timeOffset="109945.66">18288 7789 0,'21'0'0,"-42"0"0,63-21 0,-21 0 15,1 21-15,-44 0 16,1 0-16,0 0 16,0 0-16,0 21 0,-22-21 0,22 21 15,0-21-15,-21 22 0,21-1 0,-1 0 16,22 0-16,0 0 16,0 0-16,0 1 15,22-22-15,-1 21 0,0 0 0,0-21 16,21 21-16,1 0 0,-1 0 15,-21 1-15,0-1 0,1-21 16,-22 21-16,0 0 16,0 0-16,0 0 0,-22 1 0,1-22 15,0 0-15,0 0 0,-21 21 16,-1-21-16,22 0 0,-64 0 16,64 0-16,-21 0 0,21 0 15,0 0-15,-22-21 0,22-1 0,0 1 16,0 0-16,21 0 0</inkml:trace>
  <inkml:trace contextRef="#ctx0" brushRef="#br0" timeOffset="110135.54">17822 7578 0,'-21'0'31,"21"21"0,21-21-15,0 21-16,1-21 0,-1 0 15,0 0-15,0 21 0,0-21 0</inkml:trace>
  <inkml:trace contextRef="#ctx0" brushRef="#br0" timeOffset="110411.39">19240 7557 0,'0'0'15,"0"21"1,0 21-16,0-21 16,-21 0-16,21 22 0,0-1 15,-21 0-15,21 1 0,0-1 0,-21 0 16,21 1-16,0 63 0,0-85 15,0 21-15,-21 0 0,0 1 0,21-22 16,0 21-16,0-21 0,-22 1 16,22-1-16,-21 0 0,21 0 15,-21-21 1,21-21 0,0 0-16,0 0 0</inkml:trace>
  <inkml:trace contextRef="#ctx0" brushRef="#br0" timeOffset="110668.24">19177 7811 0,'21'-43'0,"-42"86"0,63-128 16,-21 43-16,-21 20 0,22-20 0,-1 21 15,0 0-15,0 0 16,0-1-16,0 1 0,1 0 0,20 21 16,0 0-16,-21 0 0,22 0 15,-1 21-15,-21 0 16,0 1-16,-21-1 0,0 0 15,0 21-15,0-21 0,-21 1 0,0-1 16,-21 0-16,-43 21 0,43-21 16,-64 22-16,21-22 15,43 0-15,21 0 0,0-21 16,-22 21-16,43 1 16,21-22-16,1 0 15</inkml:trace>
  <inkml:trace contextRef="#ctx0" brushRef="#br0" timeOffset="111125.98">19960 7916 0,'21'-21'15,"-42"42"-15,63-63 0,-20 21 0,-22 0 16,0 0-16,0-1 0,0 1 16,0 0-16,0 0 0,0 0 0,-22 21 15,1-21-15,0 21 0,0 0 16,0 0-16,0 0 0,-1 21 15,1 0-15,-21 21 0,21-21 16,0 1-16,-1 41 0,1-21 16,21 1-16,-21-22 15,21 0-15,0 21 0,0-20 0,0-1 16,0 0-16,0 0 0,21 0 16,0-21-16,1 0 0,-1 0 15,0 0-15,0 0 0,21 0 16,-42-21-16,43 0 0,-22 21 0,0-21 15,0-22-15,0 22 0,1 0 16,-1-21-16,0 21 0,0-22 0,0 22 16,-21 0-16,0 0 0,21 0 0,-21 42 47,-21 0-47,0 0 0,21 0 15,0 22-15,-21-22 0,0 0 0,21 0 16,-21 0-16,21 0 0,0 1 15,0-1-15,0 0 0,0 0 0,0 0 16,21-21-16,0 21 0,0-21 16,0 0-16,0 0 0,22 0 15,-22 0-15</inkml:trace>
  <inkml:trace contextRef="#ctx0" brushRef="#br0" timeOffset="111472.78">20510 8022 0,'0'0'0,"43"-21"0,-1-21 15,0 21-15,1-22 0,-1 22 0,0 0 16,-20-21-16,-1 20 0,-21 1 0,0 0 15,0 0 1,-43 21-16,22 0 0,0 0 0,-21 0 16,-43 0-16,64 0 0,-21 21 15,20-21-15,-20 21 0,21 0 16,21 1-16,0-1 0,0 0 16,21 0-16,0 0 0,0 0 15,22-21-15,-1 22 0,-21-1 16,22-21-16,-1 21 0,0-21 0,-21 21 15,22 0-15,-22-21 0,21 21 0,-21-21 16,-21 22 0,0-1-16,0 0 0,-21-21 15,-21 0-15,21 0 0,-22 0 16,1 21-16,0-21 0,-1 0 16,1 0-16,0 0 0,-1 0 0,1 0 15,21 0-15,0 0 0,0 0 0,21-42 31,21 21-31,0 21 0,21-22 16,1 22-16,-1 0 0</inkml:trace>
  <inkml:trace contextRef="#ctx0" brushRef="#br0" timeOffset="111828.57">21294 7853 0,'21'-21'0,"-42"42"0,63-42 0,-42 0 0,0-1 16,0 1-16,-21 0 15,0 21-15,-22 0 16,22 0-16,0 0 0,0 0 16,0 0-16,-1 0 0,1 0 0,0 0 15,0 21-15,21 0 16,0 1-16,0-1 0,21 0 16,0-21-16,22 21 0,-22 0 0,0 0 15,0 1-15,0-22 0,0 21 16,1 0-16,-1 0 0,21 0 15,-42 0-15,0 1 16,-21-22 0,-21 0-16,20 0 15,1 0-15,0 0 0,0 0 0,-21 0 16,20 0-16,1 0 0,0 0 0,0 0 16,0 0-16,0 0 0,21-22 31,21 22-31,0 0 0,21 0 15,-21 0-15</inkml:trace>
  <inkml:trace contextRef="#ctx0" brushRef="#br0" timeOffset="112164.38">21463 7959 0,'0'-21'0,"42"-1"31,-42 1-31,21 21 0,1 0 16,-1 0-16,0-21 0,0 21 0,21-21 15,-42 0-15,22 21 0,-1-21 16,0 21-16,0 0 16,-21-22-16,-21 22 15,0 0 1,0 0-16,-1 0 0,22 22 16,-21-22-16,0 21 0,0 0 15,0 0-15,21 0 0,-21 0 16,21 1-16,-22-1 0,22 0 15,0 0-15,0 0 0,0 0 16,22 1 0,-1-22-16,0 0 0,0 0 15,0 0-15,0 0 0,1 0 0,20 0 16,-21 0-16,0 0 0,43-22 16,-43 22-16,0 0 0</inkml:trace>
  <inkml:trace contextRef="#ctx0" brushRef="#br0" timeOffset="112669.09">22119 7938 0,'0'-22'0,"0"44"0,21-65 0,-21 22 0,0 0 16,0 0-16,0 0 0,0-1 15,-21 22 17,0 0-32,0 0 0,0 22 15,-1-22-15,1 21 0,0 0 16,0 0-16,0 0 0,0 0 15,21 1-15,-22-1 0,22 0 0,-21 0 0,21 0 16,0 0-16,0 1 16,0-1-16,21-21 15,1 0-15,-1 0 16,0 0-16,0 0 16,0-21-16,0-1 0,1 1 15,-1 0-15,0 0 0,0-21 0,0 20 16,0-20-16,1 21 0,-1-21 15,0-22-15,0 22 0,0-1 0,0 1 16,1 21-16,-1-21 0,-21 20 16,0 1-16,0 42 15,0 22 1,-21-22-16,-1 21 0,1-21 16,21 22-16,0-1 0,-21 0 15,21-20-15,-21 62 0,21-63 16,0 22-16,0-1 0,0-21 15,0 0-15,0 1 0,0 20 0,21-21 16,0 0-16,0-21 0,22 43 16,-1-43-16,-21 0 0,0 0 15,22 0-15,-22 0 0,42 0 16,-20 0-16,-22 0 0,42-22 16,-20 1-16,-22 21 0,21-21 15</inkml:trace>
  <inkml:trace contextRef="#ctx0" brushRef="#br0" timeOffset="168192.51">6519 6265 0,'-21'0'16,"0"0"31,42 0 31</inkml:trace>
  <inkml:trace contextRef="#ctx0" brushRef="#br0" timeOffset="168643.04">6456 6160 0</inkml:trace>
  <inkml:trace contextRef="#ctx0" brushRef="#br0" timeOffset="169628.32">6773 1566 0,'0'0'0,"0"-21"0,0 0 0,0 0 15,-21 0-15,21 0 16,21 42 46,0 0-62,1 21 0,-22 1 16,21-1-16,0 0 0,0 1 0,0-1 16,-21 21-16,21-20 0,1-1 15,-22 0-15,0 1 0,0-1 0,0 0 16,21-20-16,-21 20 0,0 0 16,0-21-16,0 1 15,0-1-15,0 0 0,0-42 63,21 0-63,-21-1 0,0 1 15,21 0-15,0-21 0</inkml:trace>
  <inkml:trace contextRef="#ctx0" brushRef="#br0" timeOffset="169919.58">7324 1482 0,'0'-21'0,"0"42"0,0-64 0,21 43 0,-21-21 16,0 42-1,0 1 1,0-1-16,0 0 0,0 21 16,-21 1-16,-1-1 0,1 0 0,0 1 15,21 20-15,-21-21 0,-21 43 16,20-43-16,1 1 0,0-1 15,21-21-15,-21 22 0,0-1 16,0-21-16,21 0 16,0 0-16,0 1 15,21-22 1,0-22 0,0 22-16,0-21 15</inkml:trace>
  <inkml:trace contextRef="#ctx0" brushRef="#br0" timeOffset="170299.22">7408 2053 0,'0'0'16,"21"0"-1,1 0-15,-1 0 16,0 0-16,0-21 0,0 0 15,0 21-15,1-21 0,-1 0 16,0-1-16,-21 1 0,21 0 0,-21 0 16,21 21-16,-21-21 0,0 0 15,0-22-15,-21 43 16,0 0-16,0 0 16,0 0-16,-1 21 0,1-21 0,0 22 15,0-1-15,21 21 0,-21-21 16,21 0-16,-21 1 0,21 20 0,0-21 15,-22 0-15,22 0 16,0 1-16,0-1 0,0 0 0,0 0 16,0 0-16,0 0 15,22-21-15,-1 0 0,0 22 0,0-22 16,0 0-16,22 0 0,-22 0 0,0 0 16,21 0-16,-21 0 0,1 0 15,20-22-15,-21 1 0</inkml:trace>
  <inkml:trace contextRef="#ctx0" brushRef="#br0" timeOffset="170687.17">7916 1990 0,'0'0'0,"0"-21"15,0-22 1,0 22-16,0 0 16,21 0-1,1 21-15,-1 0 0,0 0 0,0 0 16,0 0-16,0 0 0,1 0 15,20 0-15,-21 21 0,0 0 16,0 0-16,1 0 0,-1 1 0,0-1 16,0 0-16,-21 0 0,0 0 15,0 22-15,0-22 0,0 0 0,0 0 16,0 0-16,-21 0 0,0 1 16,0-22-16,21-22 62,0 1-62,0 0 0,0 0 16,0 0-16,0 0 0,0-1 15,21 1-15,0 0 0,-21 0 0,21 0 16,0 0-16,0-1 0,1 1 16,-1 0-16,0 0 0,0 0 0,0 0 15,22-1-15,-22 1 0,21 0 16,-21 21-16</inkml:trace>
  <inkml:trace contextRef="#ctx0" brushRef="#br0" timeOffset="170871.94">8678 1842 0,'0'21'15,"0"-42"-15,-21 84 0,21-42 0,0 0 16,-21 1-16,21 20 0,-21-21 0,21 0 16,-21 0-16,21 1 15,0-1-15,-22 0 0,22 0 16,-21 0-1,21-42 17,0 0-32,21 0 15</inkml:trace>
  <inkml:trace contextRef="#ctx0" brushRef="#br0" timeOffset="171052.18">8678 1609 0,'-21'-21'0,"42"42"0,-63-64 16,21 43-16,0 0 16,21 22 15,0-1-31,0 0 16,21-21-16,0 21 15,0-21-15,0 0 0</inkml:trace>
  <inkml:trace contextRef="#ctx0" brushRef="#br0" timeOffset="171891.87">8975 1736 0,'21'0'16,"-42"0"-16,63 0 0,-21 0 0,-21-21 15,21 21-15,0-22 16,-21 1-16,22 21 0,20-42 15,-42 21-15,21 0 16,0-1-16,-21 1 0,0 0 16,0 0-16,-21 21 31,0 21-15,0 0-16,21 0 0,-21 1 0,-1 20 15,22 0-15,-21 1 0,0 20 16,21-21-16,-21 22 0,0-1 0,0 1 15,-1-22-15,22 22 0,-42 63 16,21-43-16,21-20 0,-21 84 16,0-63-16,21-22 15,0 1-15,-22 20 0,1-20 16,21-1-16,-21 1 0,21-1 0,0 22 16,-21-21-16,21-1 0,-21-21 15,21 22-15,0-22 0,0 1 0,0-22 16,0 21-16,0-21 0,0 0 0,0 1 15,0-1-15,21-21 16,0 0-16,0 0 0,0 0 16,1 0-16,20-21 0,-21-1 0,21 1 15,1-21-15,-22 0 0,21-1 0,1 1 16,-1 0-16,-21-22 0,0 1 16,0 20-16,1-20 0,-22-1 15,0 1-15,0 20 0,0-20 0,-22-1 16,1 22-16,-21 0 0,21-1 15,-22 1-15,1 0 0,0-1 0,-64 1 16,64 21-16,-1 0 16,22 0-16,0-1 0,-21 22 0,42-21 15,-22 21-15,22-21 16,0 0-16,22 0 16,-1 21-16,0-21 0,0 21 15,21-22-15,-20 1 0,20 21 0,-21-21 16,21 0-16,-20 0 0,20 0 0,0-1 15,-21 22-15,22-21 16,-22 0-16,0 0 0,0 0 0,0 21 16,-21-21-16,22 21 15,-22 21 17,0 0-32,0 0 0,0 0 15,-22-21-15,22 21 0,0 1 0,0-1 16,0 0-1,0 0 1,0-42 31</inkml:trace>
  <inkml:trace contextRef="#ctx0" brushRef="#br0" timeOffset="172075.77">9334 1863 0,'-21'0'31,"21"21"-15,0 0-1,0 0 1,21-21-1</inkml:trace>
  <inkml:trace contextRef="#ctx0" brushRef="#br0" timeOffset="172336.63">9631 1947 0,'0'0'0,"0"-21"15,-21 42 16,-1-21-31,1 22 0,0-22 16,21 21-16,-21 0 16,0 0-16,0 0 0,21 0 0,-22 1 15,22-1-15,-21 0 0,21 0 16,0 0-16,0 0 0,0 1 0,0-1 16,0 0-16,0 0 15,0 0-15,21-21 0,1 0 16,20 0-16,-21 0 15,0 0-15,22 0 0,-22 0 0</inkml:trace>
  <inkml:trace contextRef="#ctx0" brushRef="#br0" timeOffset="172799.47">10160 1990 0,'0'-21'0,"0"42"0,-21-64 16,0 43-16,-1 0 0,1 0 15,0 0-15,-21 22 16,21-22-16,-1 21 0,-41 21 16,42-21-16,0 22 0,21-22 0,-22 0 15,1 0-15,21 0 16,-21 0-16,21 1 0,0-1 0,0 0 0,0 0 16,21 0-1,0-21-15,1 0 16,-1 0-16,0 0 0,0 0 15,0 0-15,0-21 0,1 21 16,-1-21-16,0 0 0,0 0 0,0-1 16,0 1-16,-21 0 0,22 0 15,-22 0-15,21 0 0,-21-1 0,21 1 16,-21 0 0,0 42-1,0 0-15,0 1 16,0-1-16,0 0 0,-21 0 0,21 0 15,0 0-15,0 1 0,0-1 16,0 0-16,0 0 16,0 0-16,0 0 0,21-21 15,0 0 1,0 0-16,0 0 0,1 0 16,-1 0-16,0-21 0,0 21 15,0-21-15,0 0 0</inkml:trace>
  <inkml:trace contextRef="#ctx0" brushRef="#br0" timeOffset="173079.77">10583 1588 0,'-21'0'0,"-21"84"31,42-41-31,-21-1 0,21 0 0,-22 1 15,1-1-15,21 0 0,0 1 16,0-1-16,0 0 0,-21-21 0,21 22 16,0-22-16,0 0 0,0 0 15,0 0-15,0 1 0,0-1 16,0 0-16,0 0 0,0 0 16,21-42 30,0 0-46</inkml:trace>
  <inkml:trace contextRef="#ctx0" brushRef="#br0" timeOffset="173331.01">10795 1969 0,'0'42'16,"-21"-42"-16,21 21 15,-21 0-15,-1 0 0,22 1 0,0-1 16,-21 0-16,21 0 16,-21 21-16,21-20 0,-21-1 15,21 0-15,0 0 0,-21 0 16,21 0-16,0 1 0,0-1 16,21-21 15,0 0-31,0 0 0,0-21 0,1-1 15,-1 22-15</inkml:trace>
  <inkml:trace contextRef="#ctx0" brushRef="#br0" timeOffset="174080.09">11197 2117 0,'-21'21'16,"0"0"-16,0 0 15,-1 0-15,1-21 0,21 22 16,-21-1-16,21 0 0,-21-21 0,0 21 16,21 0-16,0 0 15,0 1-15,0-1 0,0 0 16,0 0 15,0-42-15,0 0-1,0 0-15,0-1 0,0 1 16,0 0-16,0 0 16,0 0-16,21 0 0,0-1 0,0 1 15,0 0-15,-21 0 0,22 0 16,41 0-16,-42-1 16,0 22-16,1 0 0,-1 0 0,0 0 15,0 0-15,0 0 0,0 0 16,1 43-1,-22-22-15,0 0 0,0 0 0,0 0 16,0 1-16,0-1 0,0 21 0,0-21 16,0 0-1,0 1-15,-22-22 0,22 21 0,-21-21 16,21 21-16,0-42 47,0 0-32,0-1-15,0 1 0,0 0 16,21 0-16,-21-21 0,22 20 0,-1 1 16,0 0-16,0 0 0,0 0 15,22-22-15,-22 43 16,21-21-16,-21 0 0,0 21 16,22 0-16,-22 21 15,-21 43 1,0-43-16,0 21 0,0-21 15,0 1-15,0 41 0,0-42 16,0 0-16,-21 22 0,21-22 16,0 0-16,-21 0 15,21 0-15,0 1 0,-22-22 0,22 21 16,0-42 15,-21-1-15,21-20-16,0 21 0,0 0 15,0-22-15</inkml:trace>
  <inkml:trace contextRef="#ctx0" brushRef="#br0" timeOffset="174294.87">11430 1820 0,'-21'0'0,"42"0"15,-63 0 1,20 0 0,1 0 31,21-21-32</inkml:trace>
  <inkml:trace contextRef="#ctx0" brushRef="#br0" timeOffset="174578.91">10477 1778 0,'106'-21'32,"-85"21"-32,1 0 0,-1-21 0,0 21 15,0 0-15,43 0 16,-43 0-16,0-21 16,0 21-16,-42 0 46</inkml:trace>
  <inkml:trace contextRef="#ctx0" brushRef="#br0" timeOffset="175424.68">7302 2836 0,'0'0'16,"-21"0"-16,0 0 0,0 0 0,0 0 15,0 0-15,-1 0 16,1 0 0,0 0-16,42 0 62,0-21-62,22 21 0,-22 0 16,21 0-16,22-21 0,-1 21 15,1 0-15,-1 0 0,22 0 0,21-21 16,-22 21-16,22 0 0,0 0 16,0 0-16,0 0 0,21 0 0,-21-21 15,21 21-15,0 0 0,0 0 16,0 0-16,0 0 0,-22 0 0,22 0 15,0 0-15,0 0 16,0 0-16,-21 0 0,127 0 16,-106 0-16,-42 0 0,21 0 15,-22 0-15,1 0 0,0 0 0,-22 0 16,1 0-16,-1-21 0,1 21 0,-1 0 16,-21 0-16,1 0 0,-22 0 15,21-22-15,-21 22 0,1 0 0,-1 0 16,0-21-16,0 21 15,0-21-15,-21 0 32,-21 21-1,0 0-31,0 0 16,0-21-16,-22 21 0,22 0 0,-21 0 15,-1 0-15</inkml:trace>
  <inkml:trace contextRef="#ctx0" brushRef="#br0" timeOffset="175999.34">7239 2921 0,'-21'0'16,"42"0"-16,-85 0 0,43 0 0,-21 0 0,21 0 16,0 0-16,-1 0 0,-20 0 15,21 0-15,0 0 0,0 0 16,-1 0-16,1 0 15,42 0 17,1 0-32,-1 0 0,21 0 15,0 0-15,22 0 0,-22 0 0,22 0 16,20 0-16,-20 0 0,42 0 16,-22 0-16,22 0 0,21 0 0,-21 0 15,21 0-15,0 0 0,-21 0 16,21 0-16,0 0 0,0 0 0,0 0 15,0 0-15,0 0 0,-21 0 16,0 0-16,-22 0 0,22 0 0,-21 0 16,-22 0-16,22-21 0,0 21 15,-22 0-15,1 0 0,-1-21 0,-21 21 16,22 0-16,-22 0 0,1 0 16,-1-21-16,-21 21 0,0 0 15,22 0-15,-22 0 0,0 0 16,0 0-16,-21-22 15,0 1 17,-21 21-17,-21 0-15,20-21 0</inkml:trace>
  <inkml:trace contextRef="#ctx0" brushRef="#br0" timeOffset="-189340.6">6773 10710 0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3:42:14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4149 0,'0'0'0,"-22"0"0,1 0 15,21-21 1,-21 21-16,0 0 15,0 0-15,0 0 16,-1 0-16,1 0 16,42 0 31,1 0-47,-1 0 0,21 0 15,0 0-15,22 0 0,-1 0 16,1-22-16,42 22 0,0-21 0,-1 0 15,22 21-15,-21-21 0,21 0 16,0 21-16,-21-21 0,21-1 0,-21 22 16,127-21-16,-149 21 15,22 0-15,42-21 16,-84 21-16,-22 0 0,1 0 0,-1 0 16,-21-21-16,21 21 15,-20 0-15,-22-21 16,0 0-1,-22-1-15,1 22 16,0-21-16,0 21 0,0-21 16,0 21-16,-1-21 0,1 21 0</inkml:trace>
  <inkml:trace contextRef="#ctx0" brushRef="#br0" timeOffset="389.4">3535 3620 0,'-21'0'15,"21"21"-15,0 0 16,21 0-16,21 0 16,-21-21-16,22 21 0,-22 1 15,21-22-15,0 21 0,22-21 16,-22 0-16,1 0 0,-1 0 0,0 21 15,22-21-15,-22 0 0,43 0 16,-43 0-16,0 0 0,1 0 16,-22 0-16,0 0 0,0 0 0,0 0 15,-21 21 1,-42-21-16,21 21 16,-21 0-16,-1 1 0,1 20 15,0-21-15,-22 21 0,1 1 0,-1-1 16,-84 43-16,84-43 15,1 0-15,21 1 0,-22-1 0,43-21 16,-21 0-16,20 1 0,1-1 0,21 0 16,-21 0-16,42-21 15</inkml:trace>
  <inkml:trace contextRef="#ctx0" brushRef="#br0" timeOffset="1057.82">5905 3683 0,'0'0'0,"-21"-21"0,0 0 16,21 0-16,0-1 0,-21 22 0,21-21 16,-21 0-16,0 0 0,21 0 15,-22 21-15,22-21 0,-21-1 16,0 22-16,0 0 0,0 0 16,0 0-16,-1 22 15,1-1-15,0 21 0,0-21 16,0 22-16,0-1 0,-1 0 0,22 22 15,-21-22-15,0 22 0,0-22 0,21 21 16,-21 1-16,21-1 0,0 1 16,0-22-16,0 22 0,0-22 0,0 0 15,0 1-15,0-1 0,21-21 0,21 22 16,-21-22-16,22-21 16,-1 21-16,0-21 0,22 0 0,-22 0 15,22 0-15,-22 0 0,22 0 0,-1-21 16,-21 0-16,22-1 0,-22-20 15,64-21-15,-64 20 0,1-20 16,-1-1-16,0 1 0,-20 20 16,20-41-16,-21 20 0,-21 1 0,0-1 15,0 1-15,0-1 0,0 22 16,-42-22-16,21 22 0,-22 0 0,1-1 16,-22 22-16,22 0 0,-21 0 15,-1 21-15,-84 21 16,84 0-16,1 0 0,-1 22 0,1-22 15,-1 21-15,22 1 0,0-1 16,21 0-16,-1 1 0,1-22 0,21 63 16,0-41-16,0-22 15,0 0-15,21 21 0,22-20 0,-1-1 16,0-21-16,1 0 0,20 0 16,1 0-16,-1 0 0,22 0 0,-22 0 15</inkml:trace>
  <inkml:trace contextRef="#ctx0" brushRef="#br0" timeOffset="1315.2">6943 3535 0,'-22'0'0,"-83"0"31,126 0-31,21 0 16,0 0-16,1-21 0,-1 21 15,0 0-15,22 0 0,-22-21 0,22 21 16,-1 0-16,-20 0 0,20-22 16,1 22-16,-1-21 0,-21 21 0,22 0 15,-22 0-15,1 0 0,-22 0 16,21 0-16,-63 0 31,0 0-31,0 0 16</inkml:trace>
  <inkml:trace contextRef="#ctx0" brushRef="#br0" timeOffset="1558.81">7408 3450 0,'0'21'0,"0"-42"0,0 64 0,0-22 0,-21 0 16,21 21-16,-21-21 0,21 22 15,-21-1-15,21 0 0,0 1 16,0-1-16,-21 22 0,-1-22 0,22 21 15,-21 1-15,21-1 0,-21-20 16,21-1-16,0 0 0,0 1 0,0 20 16,0-20-16,0-22 15,0 0-15,0 0 0,21 0 16,0-21-16,1 21 0,-1-21 16,0 0-16,0 0 0,21-21 15,-20 0-15</inkml:trace>
  <inkml:trace contextRef="#ctx0" brushRef="#br0" timeOffset="1815.92">8467 3514 0,'-22'84'31,"22"-41"-31,-21-1 16,0 22-16,0-22 0,21 21 0,-21 1 15,0-1-15,-1 1 0,1-1 16,21 1-16,-21-22 0,-21 64 16,21-64-16,21 1 0,-22-1 15,22-21-15,-21 22 0,21-22 16,0 0-16,21-21 16,1 0-16,-1 0 15,0-21-15,0 21 0,0-21 16</inkml:trace>
  <inkml:trace contextRef="#ctx0" brushRef="#br0" timeOffset="2086.27">8445 3620 0,'0'0'0,"-21"-43"0,21 22 16,0 0-16,0 0 0,0-22 15,0 22-15,21 0 0,1 0 0,-1 21 16,21-21-16,0 21 0,1 0 15,20 0-15,-20 0 0,20 0 0,1 0 16,-22 21-16,21 21 0,-20-21 16,-1 1-16,-21 20 0,0-21 0,-21 43 15,0-22-15,-21-21 0,0 21 16,-21-20-16,-1 20 0,-20-21 16,-1 0-16,22 22 0,-21-22 0,-64 42 15,63-42-15,1 1 16,-1-1-16,1 21 0,-22-21 15,21 0-15</inkml:trace>
  <inkml:trace contextRef="#ctx0" brushRef="#br0" timeOffset="2691.43">2561 6731 0,'-63'0'15,"126"0"-15,-148 0 0,43-21 0,0 21 16,21 0-16,21-21 0,0 0 15,21 21 1,0 0-16,21 0 0,22-22 0,-1 22 16,22-21-16,-22 0 0,22 21 15,21-21-15,-21 0 0,20 21 16,1-21-16,0-1 0,0 22 16,-21-21-16,20 0 0,1 0 0,-21 21 15,-22-21-15,1 21 0,-1 0 0,-20-21 16,-1 21-16,-21 0 0,0 0 15,1 0-15,-22-22 16,-22 22-16,1 0 16,-21 0-16,0 0 0,20-21 0,-20 21 15,0 0-15,-1 0 0,22-21 16,-21 21-16,21 0 0,0 0 0,21-21 16,21 21-1,0 0 1,21 0-16,-21 0 0,1 21 0,20 0 15,0 0-15,-21 1 16,22-1-16,-22 21 0,0-21 0,0 22 16,-21-22-16,0 21 0,0-21 15,0 22-15,-21-1 0,-21-21 0,-1 21 16,1-20-16,0-1 0,-1 21 0,1-21 16,0 0-16,-1 1 15,22-22-15,0 0 0</inkml:trace>
  <inkml:trace contextRef="#ctx0" brushRef="#br0" timeOffset="3823.36">6096 5842 0,'0'0'0,"-21"0"0,0-21 15,21 0-15,0 0 0,-22-1 16,1 1-16,0 0 0,0 21 16,0 0-16,0 0 0,-1 0 15,-20 0-15,21 42 16,-21-20-16,-1 20 0,1 0 0,-22 1 15,22-1-15,0 0 0,-1 22 16,1-22-16,0 22 0,-1-22 0,22 21 16,-21 1-16,42-22 0,-21 22 0,21-1 15,0-20-15,0-1 0,21 43 16,0-43-16,0-21 0,85 21 16,-64-42-16,22 0 15,21 0-15,-22 0 0,22 0 0,-1 0 16,1 0-16,0-21 0,-1 0 0,1 0 15,0-21-15,-1 20 16,1 1-16,42-63 0,-63 62 16,-22-20-16,-21 0 0,0 21 0,-21-22 15,0 22-15,0-21 16,0 21-16,-42-1 0,0-20 16,-1 42-16,1 0 0,0 0 15,-1 0-15,1 0 0,0 0 0,-43 64 16,43-22-16,-1-21 0,1 43 0,0-22 15,20 0-15,1 1 0,-21-1 16,21 0-16,21 1 0,0-1 0,0-21 16,0 0-16,0 0 0,0 1 15,21-1-15,0-21 0,0 0 0,43 0 16,-43 0-16,21 0 16,1 0-16,-1-21 0,0-1 15,43-41-15,-64 42 0,21-22 16,1 22-16,-1-21 0,-21 0 15,0-1-15,1 1 0,-22 0 0,0-1 16,0 22-16,0 0 0,0 0 0,0 0 16,0-1-16,-22 22 15,1 22-15,0-1 16,21 0-16,0 21 0,-21-21 0,21 22 16,0-22-16,-21 21 15,21 1-15,0-22 0,0 0 0,0 21 16,21-21-16,0 1 0,0-1 0,0-21 15,1 21-15,20-21 0,0 0 16,1 0-16,-1 0 0,0 0 0,1 0 16,20-21-16,-21 21 0,1-21 0,-1-1 15,0 1-15,1-21 0,-22 21 16,0-22-16,0 22 0,0-21 0,1 0 16,-1-1-16,-21 1 0,0 21 15,0 0-15,0-22 0,0 22 0,21 21 16,-21-21-16,0 42 15,0 21 1,0-20-16,0 20 0,0 0 16,0 22-16,21 42 0,-21-22 15,0-20-15,0-1 0,0 1 16,0-1-16,0 22 0,0 0 16,0-1-16,-21 1 0,21 105 15,-21-105-15,21 0 0,0 21 16,0-22-16,0 1 0,-21 0 0,21-1 0,-22-20 15,22-1-15,-21 1 0,21-1 16,0-20-16,0-22 0,0 0 0,0 0 0,0 0 16,0-42-1,0 0 1,0 0-16,0-22 0,21 1 0,1-21 16,-1 20-16,0-20 0,0-22 15,0 22-15,0-22 0,22 0 0,-22 1 16,0-1-16</inkml:trace>
  <inkml:trace contextRef="#ctx0" brushRef="#br0" timeOffset="4115.18">7514 6668 0,'0'0'0,"-21"-64"0,0 1 0,0 20 15,21-20-15,-22-22 0,22 43 16,0-1-16,0 22 0,0-21 16,22 21-16,-1 0 0,21-1 15,0 1-15,1 21 0,-1 0 16,22 0-16,-22 0 0,21 0 0,1 0 15,-1 21-15,1 1 0,-22-1 0,22 21 16,-43-21-16,21 22 0,-42-1 16,0 0-16,0 1 0,0-1 0,-42-21 15,21 21-15,-43 1 0,22-22 16,0 21-16,-22-21 0,1 1 0,20-1 16,-20 0-16,20-21 0,1 21 0,21-21 15,0 0-15,0 0 0,-1 0 16,44-21-1,-1 0-15,0 0 16,0-1-16,0-20 0,22 21 16</inkml:trace>
  <inkml:trace contextRef="#ctx0" brushRef="#br0" timeOffset="4437.62">8594 5673 0,'0'0'0,"0"-43"0,0 22 0,0 0 15,0 0-15,0 0 0,-22 21 0,1 0 16,0 21 0,21 0-16,0 21 0,0 1 15,-21 20-15,21-20 0,-21 20 16,21 1-16,-21-1 0,21-21 0,0 22 15,0-1-15,0-20 0,0 20 0,0-20 16,0-1-16,0 21 0,0-20 16,0-22-16,0 21 0,0-21 15,0 22-15,0-22 0,21 0 0,0-21 16,-21 21-16,21-21 0,0 0 16,0 0-16,-21-21 0,0 0 15,22 0-15,-22 0 0,0-22 0</inkml:trace>
  <inkml:trace contextRef="#ctx0" brushRef="#br0" timeOffset="4611.52">8340 6181 0,'-43'0'15,"86"0"-15,-107 0 0,43 0 0,0 0 0,0 0 16,42 0 15,0 0-31,0 0 0,21 0 0,1 0 16,-1-21-16,22 21 0,-1 0 0,1-22 15,-1 1-15,1 21 16,20-21-16,-20 0 0,20 0 0,-20 0 16</inkml:trace>
  <inkml:trace contextRef="#ctx0" brushRef="#br0" timeOffset="5592.2">9271 5969 0,'0'-21'16,"0"42"-16,-21-42 16,0 21-16,-1 0 0,-20 21 0,21 0 15,-21-21-15,-1 43 0,1-22 16,0 0-16,-1 21 0,1-21 0,21 22 15,0-22-15,-22 21 0,43 1 16,0-1-16,-21 0 0,21 43 16,0-64-16,21 21 0,0-20 0,1-1 15,20 21-15,-21-42 16,21 21-16,1 0 0,20-21 0,-20 0 16,-1 0-16,21 0 0,-20-21 0,20 0 15,-20 0-15,-1-21 0,21 20 16,22-62-16,-43 20 0,-20 22 15,62-64-15,-41 43 0,-22-22 16,0 21-16,21-20 0,-42 20 16,21-84-16,-21 85 0,0 20 15,0 1-15,0 21 16,0 0-16,-21 21 0,0 0 0,21 21 16,-21 21-16,0 0 0,0 1 15,21-1-15,-22 22 0,22-1 16,-21 1-16,21-22 0,-21 21 0,21 1 15,0-22-15,0 22 0,0-22 0,0 0 16,0 1-16,0-1 0,0 0 16,0-20-16,0-1 0,0 0 0,0 0 15,0 0-15,21-21 16,0 0 0,1-21-16,20 0 0,-21-21 0,21 20 15,-20-20-15,20 21 0,0-21 0,1 20 16,-1 1-16,0-21 0,-21 42 15,22-21-15,-22 0 0,21 21 16,-21 0-16,1 0 0,-1 0 0,-21 21 16,21 0-16,0 0 15,-21 0-15,0 0 0,0 1 0,0-1 16,21 21-16,0-21 0,-21 0 16,22 1-16,-1-1 0,0 0 0,0 0 15,0-21-15,0 21 0,1-21 16,20 0-16,-21 0 0,21 0 0,1 0 15,-1 0-15,0 0 0,43-42 16,-43 21-16,1 0 0,-1-1 0,-21 1 16,22-21-16,-1 0 15,-21 20-15,0-20 0,0 0 0,-21-1 16,0 1-16,0 0 0,0-1 0,0 22 16,0 0-16,0 0 0,-21 0 15,0 21-15,0 0 0,0 0 0,-22 21 16,22 0-16,-21 0 0,21 22 15,-22-22-15,22 21 0,-21-21 0,21 22 16,0-1-16,-1-21 0,1 0 0,21 22 16,-21-22-16,21 0 0,0 0 15,0 0-15,0 22 0,21-43 16,0 0-16,1 0 0,-1 0 16,0 0-16,21 0 15,-21-22-15,1 1 0,-1 0 16,0 0-16,21 0 0,-21-22 0,1 22 15,20 0-15,-21 0 0,21-21 16,-20 42-16,-1-22 0,0 1 16,0 21-1,-21 21-15,0 1 0,0-1 0,0 0 16,0 0-16,0 0 0,0 0 0,0 1 16,-21-1-16,21 0 0,0 0 15,0 0-15,0 0 0,0 1 0,21-1 16,0 0-16,0-21 0,1 0 15,-1 0-15</inkml:trace>
  <inkml:trace contextRef="#ctx0" brushRef="#br0" timeOffset="5788.62">12150 6625 0,'0'0'0,"21"21"0,-21 1 31,0-1 0,0 0-15,-21 0-16,-1-21 0,1 21 0,0 0 16</inkml:trace>
  <inkml:trace contextRef="#ctx0" brushRef="#br0" timeOffset="6464.94">3344 9165 0,'0'0'0,"-42"-21"0,21 21 0,-22 0 0,1 0 15,-64 0-15,64 0 0,21 0 16,-22 21-16,1-21 16,21 21-16,21 1 0,0-1 15,42-21-15,-21 0 0,22 21 16,20-21-16,-20 0 0,41 0 16,-20 0-16,20 0 0,1 0 0,21 0 15,-21 0-15,20 0 0,-20-21 16,0 0-16,-1 21 0,-20-22 15,21 1-15,-22 21 0,-21-21 0,1 21 0,-1-21 16,-21 0-16,0 0 16,-21-1-16,-21 22 15,0-21-15,0 0 0,-21 0 0,-1 21 16,22-21-16,-21 0 0,21-1 16,-22 22-16,22-21 0,0 0 0,21 0 15,0 0-15,21 21 31,0 0-31,0 0 0,1 21 0,20 0 16,-21-21-16,21 42 0,1-20 16,-22-1-16,0 21 0,0 0 0,-21 1 15,0-1-15,0 0 0,-21 1 16,0-22-16,0 21 0,-22 1 0,22-1 16,-21 0-16,0-21 0,-1 22 0,1-22 15,21 21-15,0-21 0,-1-21 16,65 0-1,-22-21-15</inkml:trace>
  <inkml:trace contextRef="#ctx0" brushRef="#br0" timeOffset="6908.03">5630 8700 0,'0'0'16,"43"-22"-16,-1 22 0,-21-21 0,0 0 0,0 21 15,1-21-15,-1 0 16,-21 0-16,21 21 0,0-43 0,-21 22 16,21 0-16,0 0 0,-21-22 0,22 1 15,-1 0-15,0-1 0,0 1 16,0 0-16,0-1 0,1-41 16,-1 41-16,0 1 0,0 21 15,-21 63 1,0-21-16,0 22 15,0-1-15,0 22 0,0-22 16,0 21-16,0 1 0,0 63 16,-21-64-16,21 1 0,0 21 0,0-22 15,0 1-15,0 20 0,0-20 16,0-22-16,0 22 0,0-1 16,0-21-16,0 1 0,0-1 0,0-21 15,0 22-15,0-22 0,-21 0 16,0 0-16,-22 0 0,22 0 0,-42-21 15,20 22-15,-20-22 0,-1 0 0,1 0 16,-22 0-16,22 0 0,-1 0 16,1 0-16,-1 0 0,22 0 0,-1-22 15,22-20-15,0 21 0,21-21 0,0-1 16,42 1-16,1-22 0,-1 22 0</inkml:trace>
  <inkml:trace contextRef="#ctx0" brushRef="#br0" timeOffset="8048.44">7874 8763 0,'0'-21'31,"0"0"-16,0 0-15,0-1 16,21 1-16,0-21 0,-21 21 0,21 0 16,1-22-16,-22 1 0,0 21 15,0-22-15,0 1 0,0 21 16,-22 0-16,-20 21 16,21 0-16,-21 0 0,-43 42 15,43-21-15,-22 22 0,22-1 16,-1 0-16,1 22 0,0-22 0,-1 22 15,1-1-15,0 1 0,21-1 0,-1 1 16,1 41-16,21-62 0,0-22 16,0 21-16,0-21 15,21 22-15,1-22 0,-1-21 0,21 21 0,0-21 16,1 0-16,-1 0 0,0 0 16,1 0-16,20-21 15,-20 0-15,-1 0 0,21-1 0,-20 1 0,-22-21 16,42-43-16,-41 22 0,-1 20 15,0-20-15,-21 21 0,21-1 16,-21 1-16,0 21 0,0 0 0,0-1 16,0 44-1,0-1-15,0 0 16,0 21-16,0-21 0,0 22 0,0-1 16,0-21-16,0 22 0,21-22 15,0 0-15,1 21 0,20-21 16,-21 1-16,21-1 0,-20 0 0,20-21 15,0 0-15,1 21 0,-1-21 16,0 0-16,1 0 0,20 0 0,-21-21 16,1 0-16,-1 0 0,0-1 0,1-20 15,-1 21-15,-21-21 0,0-1 16,1 1-16,-1 0 0,-21-22 0,0-21 16,0 64-16,0 0 0,0 0 15,0 0-15,-21 21 16,-1 0-16,22 21 15,-21 21-15,0 22 0,21-43 16,-21 21-16,21 1 0,-21-1 16,21-21-16,0 21 0,0-20 0,0-1 15,0 0-15,0 0 0,21-21 32,0-21-32,-21 0 15,21 0-15,0-1 0,-21 1 0,22 0 16,-1-21-16,0 21 15,0-22-15,21-20 0,-20 20 16,20 22-16,-21 0 0,0 0 0,0 0 0,1 21 16,-1 0-16,0 0 15,0 0-15,-21 21 0,21 0 0,-21 21 16,21 1-16,1-22 0,-22 21 16,21-21-16,-21 22 0,21-22 15,-21 0-15,21 21 0,0-20 0,0-1 16,1 0-16,-1 0 0,0-21 15,0 0-15,0 0 0,0 0 16,1 0-16,-1 0 0,0-21 0,0 0 16,0 0-16,0-1 0,1-20 0,-1 21 15,0-21-15,-21-1 0,21 1 16,0 0-16,0-1 0,1 1 16,-22 21-16,21-22 0,-21 22 0,21 0 15,0 21 1,-21 21-16,0 0 0,21 22 0,-21-22 15,0 21-15,0-21 0,0 22 0,0-1 16,0-21-16,21 22 0,-21-22 16,22 0-16,-22 0 0,21 0 0,21 22 15,-21-22-15,0-21 0,1 0 16,20 0-16,0 0 0,1 0 16,-1-21-16,0 21 0,22-22 0</inkml:trace>
  <inkml:trace contextRef="#ctx0" brushRef="#br0" timeOffset="8517.17">10964 8551 0,'0'-21'0,"0"42"0,0-63 0,0 21 15,-21 21-15,0 0 16,21 21-16,-21 0 16,0 0-16,-1 1 0,22-1 15,-21 0-15,21 21 0,0-21 0,-21 22 16,21-1-16,-21-21 0,21 22 0,-21-22 15,21 21-15,0-21 0,0 22 16,-21-22-16,21 0 0,0 0 16,0 0-16,0 0 15,0-42 1,0 0-16,0-21 16,0 21-16,0-22 0,0 22 0,21-21 15,-21-1-15,0-20 0,21 21 0,0-1 16,0 1-16,22-22 0,-22 22 15,21 0-15,22 21 0,-1-22 16,1 22-16,-1 0 0,1 0 0,-1 21 16,1 0-16,-1 21 0,-21 0 0,1 0 15,-1 0-15,0 1 0,-20 20 16,-1-21-16,0 21 0,-21 1 0,0-22 16,0 21-16,0 1 0,0-22 0,0 21 15,0-21-15,0 0 0,-21 22 16,0-22-16,21 0 0,-22-21 0,22 21 15,-21-21-15,42-21 32,1 0-32,-1 0 15,21 0-15,-21-22 0,22 22 0</inkml:trace>
  <inkml:trace contextRef="#ctx0" brushRef="#br0" timeOffset="8876.12">12086 8530 0,'0'-21'16,"0"42"-16,21-42 0,-21 0 15,0 42 1,0 0-16,0 0 16,-21 1-16,0-1 0,0 0 15,0 21-15,-1-21 0,1 22 0,0-1 16,0-21-16,0 22 0,21-1 0,0-21 16,0 21-16,0-20 0,0-1 0,0 21 15,21-21-15,21 0 16,-21-21-16,22 22 0,-1-22 0,0 0 15,1 0-15,-1 0 0,0 0 0,1 0 16,-1-22-16,0 22 0,1-63 16,-22 42-16,-21-22 0,0-41 15,0 20-15,0 22 0,0 0 16,-21-1-16,0 1 0,-64-64 16,64 106-16,0-21 15,-1 21-15,1 0 0,0 0 0,0 0 16,0 21-16,0-21 0,-1 21 15,1 0-15,0 1 0,21-1 0,-21-21 16,21 42-16,21-42 16,21 0-16</inkml:trace>
  <inkml:trace contextRef="#ctx0" brushRef="#br0" timeOffset="9131.04">12869 8128 0,'0'0'0,"21"-42"0,22-1 0,-22 1 16,-21 21-16,0 0 0,0 42 16,0 21-1,-21 1-15,0-1 0,-1 0 16,1 1-16,0 20 0,0-21 0,-21 85 16,20-84-16,1 20 0,21-20 15,0 20-15,0-21 0,0 22 16,0-22-16,0 1 0,0-1 15,0 0-15,0-21 0,0 1 0,0-1 16,0 0-16,0 0 0,21-21 16,1-21-1</inkml:trace>
  <inkml:trace contextRef="#ctx0" brushRef="#br0" timeOffset="9300.86">12636 8700 0,'0'0'16,"-21"-22"-16,-21 1 0,21 0 0,0 21 15,-1-21-15,22 0 16,43 21 0,-22-21-16,21 21 15,1-22-15,20 22 0,1-21 0,-1 21 16,1-21-16,20 0 16,1 21-16,21-21 0,0 0 0,-1 21 15</inkml:trace>
  <inkml:trace contextRef="#ctx0" brushRef="#br0" timeOffset="10231.39">14838 8213 0,'0'0'0,"84"-21"16,-20-22-16,-1 22 0,1-21 0,-22-1 15,1 22-15,-1-21 0,-21 0 16,0-22-16,-21 43 0,0 0 16,-21 0-16,0 21 0,0 0 15,0 0-15,-22 0 0,1 21 0,0 0 16,-1 21-16,1 22 0,0-22 15,-1 22-15,1 20 0,0-20 0,-1-1 16,1 1-16,0 20 0,-1-20 0,22-1 16,-21 1-16,21-1 0,-1-20 15,22 20-15,0-20 0,0-1 0,0 43 16,0-64-16,0 0 0,0 0 16,0 0-16,22-21 0,-1 0 15,0-21-15,-21 0 16,0 0-16,0-22 0,21 1 15,-21 0-15,21-22 0,-21 22 16,21-22-16,1 1 0,-1-1 0,0-20 16,0 20-16,0-20 0,22 20 0,-1 1 15,43-64-15,-43 84 16,0 1-16,1 21 0,20 0 0,-21-1 16,1 22-16,-1 0 0,0 22 15,-20-1-15,-1 0 0,0 21 16,-21 1-16,0-1 0,0-21 0,0 21 15,-21 1-15,-22-1 0,-41 22 16,41-43-16,1 0 0,-21 0 0,20 21 16,1-42-16,-22 22 0,22-1 15,0 0-15,-1-21 0,22 21 16,-21 0-16,21 0 0,-22 1 0,22-1 16,0 0-16,21 0 0,0 21 15,0 1-15,0-22 0,0 21 16,21-21-16,0 1 0,1 20 0,20-21 15,-21 0-15,21 0 0,1-21 0,-1 22 16,22-22-16,-22 0 0,21 0 16,-20 0-16,20 0 0,1 0 0,-1-22 15,1 1-15,-1 0 0,-20 0 0,20-21 16,-21 20-16,1-20 0,-1 21 16,0-21-16,-20-1 0,-1 22 15,0-21-15,0 21 0,-21-22 0,21 43 16,-21-21-16,-21 21 15,0 21 1,0 0-16,-22 1 0,22 20 16,0-21-16,21 21 0,-21 22 15,21-22-15,0-21 0,0 22 0,0-22 16,0 21-16,21-21 0,0 1 16,0-1-16,1 0 0,-1-21 15,0 21-15,21-21 0,-21 0 0,22 0 16,-22 0-16,21 0 0,-21 0 0,22-21 15,-22 0-15,21 0 0,-21-1 16,1-20-16,20-43 0,-21 43 16,-21 0-16,0-1 0,0 1 15,0 0-15,-21-1 0,0 22 0,0-21 16,-1 21-16,1 21 0,-21-21 0,21 21 16,0 0-16,-22 0 0,22 0 15,-21 21-15,21-21 0,-22 21 16,22-21-16,0 21 0,0 0 0,42-21 31,21 0-31,-21 0 0,22 0 0</inkml:trace>
  <inkml:trace contextRef="#ctx0" brushRef="#br0" timeOffset="10712.12">16722 7959 0,'0'-21'0,"0"42"0,0-85 0,0 43 15,-22 21-15,1 0 16,0 0-16,21 21 0,-21 0 16,0 22-16,21-1 0,-21 0 0,-1 1 15,22 20-15,0-20 0,-21 20 16,0-21-16,21 22 0,-21-22 0,21 1 16,-21-1-16,21 0 0,0 1 0,0-1 15,0 0-15,-21-21 16,21 22-16,0-22 0,0 0 0,0 0 15,0 0-15,0-42 32,0 0-32,0 0 0,0 0 15,0-22-15,0 22 0,0-21 0,21 21 16,21-22-16,-21 22 0,22-21 16,-22 21-16,21 0 0,0-1 0,1 22 15,-1 0-15,0 0 0,-20 0 16,20 0-16,-21 22 0,0-1 15,0 0-15,1 0 0,-1 0 0,-21 0 16,0 1-16,0-1 0,0 21 0,0-21 16,0 0-16,-21 1 0,-1-1 15,-20 0-15,21 0 0,-21 0 0,-1 0 16,22-21-16,-21 22 0,-1-22 16,22 0-16,0 0 0,0 0 0,63 0 31,-21-22-31,22 1 15,-1 21-15</inkml:trace>
  <inkml:trace contextRef="#ctx0" brushRef="#br0" timeOffset="11080.91">17378 8509 0,'0'0'16,"-21"0"-1,-1 21-15,1 0 16,0 1-16,0-1 0,0 0 15,0 0-15,-1 21 0,-20 22 16,21-43-16,21 21 0,0-20 16,0-1-16,0 21 0,0-21 15,0 0-15,21 1 0,0-1 0,0-21 16,22 0-16,-1 0 0,-21 0 16,22 0-16,-1 0 0,0-21 0,1-1 15,-1 1-15,0-21 0,-21 21 0,22-22 16,-22 1-16,0 0 15,-21-1-15,0-20 0,0 21 0,0-1 16,0 1-16,0 21 0,-21-22 0,-21 22 16,20 0-16,-20 0 0,21 21 15,-21 0-15,-1 0 0,22 0 0,-64 0 16,64 21-16,0 0 0,0-21 16,0 21-16,21 1 15,0-1-15,21-21 16,42 0-16,-20 0 15</inkml:trace>
  <inkml:trace contextRef="#ctx0" brushRef="#br0" timeOffset="11340.66">17928 8086 0,'21'-43'0,"-42"86"0,63-149 0,1 64 0,-22-22 16,0 43-16,0-21 0,-21 20 0,0 1 15,0 0-15,0 42 16,0 0-16,-21 1 15,0 20-15,0 0 0,-22 22 16,22-22-16,-21 22 0,21-1 0,0 22 16,-1-22-16,1-20 0,0 20 15,0 1-15,21-22 0,0 21 0,0-20 16,0-1-16,0 0 0,0-20 16,0 20-16,21-21 0,0 21 0,0-42 15,1 22-15,-1-22 0,0 0 16,21 0-16,-21-22 0,1 1 15,-1 0-15</inkml:trace>
  <inkml:trace contextRef="#ctx0" brushRef="#br0" timeOffset="11557.09">17801 8234 0,'-42'0'16,"84"0"-16,-127 0 0,43 0 0,21 0 0,0 0 15,42 0 1,0 0-16,21 0 15,1 0-15,-1 0 0,0 0 16,1 0-16,20 0 0,43 0 16,-42 0-16,-22 0 0,0-21 15,1 0-15,-1 21 0,0 0 0,-21 0 16,-42 0 0,-21 0-16,0 21 0,-1 0 15,-41 0-15</inkml:trace>
  <inkml:trace contextRef="#ctx0" brushRef="#br0" timeOffset="12221.71">3535 11599 0,'0'0'0,"-21"22"0,-1-22 0,1 21 0,0-21 16,0 21-16,42-21 31,21 21-31,1-21 0,-1 0 15,22 0-15,-1 0 0,1 0 0,20 0 16,-20-21-16,20 0 0,1 21 0,-21-21 16,20 21-16,-20-22 0,-1 1 15,-20 21-15,-1-21 0,0 21 0,-21-21 16,-21 0-16,-21 0 16,-21 21-16,21-22 0,-22 22 15,22 0-15,-21-21 0,0 0 0,20 21 16,1 0-16,0 0 0,21-21 15,-21 21-15,42 0 16,0 0-16,0 0 16,22 0-16,-22 0 0,0 21 15,21 0-15,22 43 0,-43-43 16,0 21-16,-21-21 0,0 22 0,0-1 16,0 0-16,-21-20 15,-21 20-15,-1 21 0,22-20 0,-42-1 0,20 0 16,1-20-16,0 20 0,-1 0 15,1-21-15,21 1 0,0-1 0</inkml:trace>
  <inkml:trace contextRef="#ctx0" brushRef="#br0" timeOffset="12960.28">5440 11409 0,'-21'-42'0,"42"84"0,-85-106 0,43 22 0,0 21 16,0 0-16,0 0 0,-1 21 16,1 0-16,0 0 15,21 21-15,0 42 16,0-20-16,0 41 15,0-20-15,0-22 0,21 0 0,-21 22 16,21-22-16,-21 1 0,0-1 0,0-21 16,0 21-16,0 1 0,0-1 15,0-21-15,0 0 16,0-42 15,0 0-31,0 0 0,0 0 0,0 0 16,0-22-16,0 22 0,0-21 15,0-1-15,0 1 0,0-21 16,22 20-16,-1 1 0,0-22 0,0 22 16,0-21-16,0 20 0,22 1 15,-22 21-15,64-22 0,-43 22 16,0 21-16,1 0 0,-1 21 16,21 1-16,22 41 15,-43-21-15,1 1 0,-22-1 0,0 0 16,21 1-16,-42-1 0,22-21 15,-22 22-15,21-22 0,-21 21 0,0 0 16,0-20-16,0-1 0,0 0 16,-21-21-16,-1 0 15,1 0-15,0-21 16,21 0-16,0-1 0,0 1 16,0 0-16,0-21 0,21-1 15,22 1-15,-22 0 0,21-22 0,-21 22 16,22-22-16,-1 1 0,0 21 0,43-43 15,-22 64-15,-20 0 16,-1 21-16,-21 0 0,22 21 0,-22 0 16,0 21-16,-21 1 0,0-1 0,0 0 15,0 22-15,0-22 0,-21 22 16,0-22-16,-1 0 0,1 1 16,0-1-16,0 0 0,0 1 0,21-22 15,0 21-15,0-21 0,0 0 16,21-21-16,21 0 15,-21 0-15</inkml:trace>
  <inkml:trace contextRef="#ctx0" brushRef="#br0" timeOffset="14308.48">7408 11261 0,'0'0'0,"0"-43"0,0 22 0,0-21 15,0 21-15,-21 21 16,0 0-16,0 21 15,0 0-15,-1 21 0,-20 1 16,21-1-16,0 0 0,-22 1 16,22 20-16,0-20 0,-21 20 0,21-21 15,21 1-15,0-1 0,-22 0 0,22 1 16,0-22-16,0 0 0,22 21 16,-1-20-16,0-1 0,0-21 0,0 0 15,22 21-15,-22-21 0,21 0 0,0 0 16,1-21-16,-1 0 0,0-1 15,1 1-15,-1 0 0,0 0 0,1-21 16,-22 20-16,21-20 0,-21 0 0,-21-1 16,0-20-16,0-43 15,0 43-15,0-1 0,-63-42 16,21 64-16,20 0 0,-20 20 16,0 1-16,-22 21 0,22 0 15,-43 43-15,22-22 0,20 21 16,1 0-16,0 22 0,21-22 15,-22 1-15,22 20 0,0-21 0,21 22 16,0 21-16,0-43 0,21-21 16,0 21-16,0-20 0,22-1 0,-1 0 15,0 0-15,1 0 0,-1-21 16,0 0-16,1 0 0,20 0 0,-20 0 16,20 0-16,43-42 15,-64 21-15,1 0 0,-1-22 16,0 22-16,1-21 0,-1-1 0,-21 1 15,0 0-15,22-1 0,-22 1 0,-21 0 16,21-1-16,-21 1 0,0 21 16,-21 42-1,21 21-15,-21-20 16,-1 20-16,1 0 0,21-21 16,0 22-16,-21-1 0,21 0 0,0-20 15,0 20-15,0-21 0,0 0 0,0 0 16,0 1-16,21-1 0,0 0 15,1-21-15,20 21 0,-21-21 16,0 0-16,22 0 0,-22 0 0,21 0 16,-21 0-16,22-21 0,-22 21 15,0-21-15,0 0 0,0-1 0,0 1 16,1-21-16,-1 21 0,0-22 0,0 1 16,-21 0-16,21-22 0,-21 22 15,21 0-15,-21-22 0,22 22 16,-22 21-16,21 21 15,-21 21-15,0 0 16,0 21-16,0 1 0,0-22 16,0 21-16,0 0 0,0 1 0,0-1 15,-21 0-15,21 1 0,0-22 16,0 0-16,0 21 0,0-20 0,0-1 16,0 0-16,21 0 0,0 0 15,0-21-15,0 0 0,0 0 16,1 0-16,-1 0 0,0-21 15,0 0-15,21 0 0,-20 0 16,-1-1-16,42-62 0,-20 63 0,-1-22 16,0 1-16,-21 21 0,22-22 15,-1 22-15,0 21 0,1 0 0,-22 0 16,21 0-16,-21 0 0,22 0 0,-43 21 16,21 22-1,-21-22-15,21 0 0,-21 0 0,0 0 16,0 1-16,0-1 0,0 0 0,0 0 15,-21 0-15,0 0 16,0 1-16,-1-22 0,1 21 0,-21-21 16,21 0-16,0 0 0,-22 0 0,22 0 15,-21 0-15,21 0 0,-22 0 16,22-21-16,0 21 0,0-22 0,0 1 16,-1 21-16,1-21 0,0 21 15,21 21 16,0 0-31,21-21 0,-21 22 16,21-1-16,1-21 0,20 21 0,-21-21 16,0 0-16,22 0 0,-1 0 15,0 0-15,1 0 0,20 0 0,-21 0 16,1 0-16,-1-21 0,0 21 0,1-21 16,-1-1-16,0 1 0,-20 0 15,20 0-15,-21 0 0,0 0 0,0-22 16,22-20-16,-22 20 15,-21 1-15,0 0 0,0 21 16,0-22-16,0 22 0,-21 21 16,0 21-16,-1 22 15,1-22-15,0 21 0,-21 0 16,21 1-16,21-1 0,-22-21 0,22 43 16,0-43-16,0 0 0,0 0 15,0 0-15,22-21 0</inkml:trace>
  <inkml:trace contextRef="#ctx0" brushRef="#br0" timeOffset="14656.6">11091 10732 0,'0'0'0,"-21"-22"0,0 22 16,0 0-16,0-21 0,-1 21 15,1 21-15,21 1 0,-21-1 16,0 0-16,0 21 0,0 1 0,-1-1 16,-20 0-16,21 22 0,0-1 0,0 1 15,21-1-15,-22 1 0,1-1 16,0 1-16,0-1 0,21-20 15,0-1-15,-21 0 0,0 1 0,21-1 16,0-21-16,0 0 0,0 0 0,21-21 31,0 0-31,0 0 0,0 0 0,22-21 16,-1 0-16,-21-21 0,21 21 0</inkml:trace>
  <inkml:trace contextRef="#ctx0" brushRef="#br0" timeOffset="14870.17">11303 10922 0,'0'0'0,"0"-63"0,21 20 0,0 1 16,-21 21-16,0 0 0,0-1 16,0 44-16,0 20 15,0 0-15,0 1 0,0-1 16,-21 0-16,21 22 0,-21-1 0,0-20 16,21 20-16,0 1 0,0-1 0,-21 22 15,21-43-15,0 0 16,0 1-16,0-1 0,-22-21 0,22 0 15,-21 22-15,0-43 0,0 0 16,-21 0-16,20 0 16,-20 0-16</inkml:trace>
  <inkml:trace contextRef="#ctx0" brushRef="#br0" timeOffset="15340.81">10583 11451 0,'0'0'15,"0"-21"-15,0 0 16,21 21-16,1-21 0,-1 21 0,21-21 15,0 21-15,1-22 0,20 22 16,1-21-16,-1 21 0,22-21 0,-22 21 16,22-21-16,0 0 0,-1 0 0,-20 21 15,-1-22-15,1 1 0,-1 21 16,-20 0-16,-1 0 0,-21 0 0,-21 21 16,0 1-1,-21-1-15,0 0 0,0 0 16,-22 21-16,22-20 0,0-1 15,-21 42-15,21-42 0,21 1 16,0 20-16,0-21 0,0 0 0,0 0 16,21 1-16,0-22 15,0 21-15,21-21 0,1 0 0,-1 0 16,0 0-16,22 0 0,-22 0 0,22 0 16,-1-21-16,-20 21 0,20-22 15,-21 1-15,1 0 0,-22-21 16,0-1-16,0 22 0,-21-42 0,0 20 0,0 1 15,0-21-15,-21 20 16,0 1-16,0 0 0,-22-1 0,-41 1 16,41 21-16,1 21 0,21 0 15,-21 0-15,-1 0 0,1 21 16,21 0-16,-22 0 0,22 0 0,0 22 16,0-1-16,21-21 0,-21 22 0,21-1 15,0 0-15,0 1 0,21-22 16,0 0-16,21 21 0,-20-42 0,20 21 15,-21 1-15</inkml:trace>
  <inkml:trace contextRef="#ctx0" brushRef="#br0" timeOffset="15676.61">12425 11282 0,'0'0'0,"21"-42"16,0 20-16,0-20 0,-21 0 0,21 21 15,1-1-15,-1-20 16,0 21-16,0 21 0,0 0 15,0 0-15,1 21 0,41 21 16,-42 1-16,0-22 0,1 21 16,-1 1-16,0-1 0,0 0 0,0 1 15,0-1-15,-21 0 0,0 1 0,22-22 16,-22 0-16,21 21 0,-21-21 16,0 1-16,0-44 31,0 1-31,0 0 15,0 0-15,0 0 0,21-22 0,0 22 16,-21-21-16,21 0 0,-21-1 16,21 1-16,1 0 0,20-22 15,-21 22-15,0 21 0,22-22 0,-1 22 16,-21 0-16,64 0 0,-43 21 16,0 0-16,-20 0 0,20 0 0,-21 21 15</inkml:trace>
  <inkml:trace contextRef="#ctx0" brushRef="#br0" timeOffset="16305.14">13483 11472 0,'0'0'0,"-21"22"0,21-1 0,0 0 15,21-21 1,0 0-16,0 0 0,22 0 16,-22 0-16,21-21 0,-21 0 0,22-1 15,-1 1-15,-21 0 0,22-21 16,-22 21-16,0-22 0,0 1 15,0 0-15,0-1 0,-21 22 0,0-21 0,0 21 16,0-1-16,-21 22 0,0 0 16,0 0-16,0 0 0,0 0 15,-43 43-15,43-1 0,0-21 16,0 22-16,21-1 0,0 0 16,0-21-16,0 22 0,0-1 0,0-21 15,0 22-15,21-22 0,0 0 16,-21 0-16,21 0 0,0 0 0,0 1 15,1-1-15,-1-21 0,21 0 16,-21 0-16,0 0 0,1 0 0,-1 0 16,0 0-16,0 0 0,0-21 0,0-1 15,-21 1-15,22 0 0,-1-21 16,0-1-16,-21 1 0,21-21 0,0 20 16,0-20-16,1 20 0,-1 1 0,0 0 15,21-1-15,-21 22 0,22 0 16,-22 21-16,21 0 0,1 0 15,84 42-15,-85-20 16,21 20-16,-41 21 0,20-20 0,0-1 16,-21 22-16,1-22 0,-22 0 15,0 22-15,0-1 0,0-20 16,0-22-16,0 0 0,0 0 16,0 0-16,-22-21 0,1 0 15,0 0-15,0 0 16,21-21-16,-21 0 0,21-21 0,0 20 15,0-20-15,0 0 0,0-1 0,0 1 16,21-21-16,0-1 16,21 22-16,-20-22 0,20 1 0,-21 20 15,21-20-15,1 21 0,-22-1 0,42 1 16,-41 21-16,-1 21 16,-21 21-16,0 0 15,-21 0-15</inkml:trace>
  <inkml:trace contextRef="#ctx0" brushRef="#br0" timeOffset="16956.37">3069 13885 0,'-42'-21'0,"84"42"0,-127-42 0,64 21 0,-21 0 0,21 0 16,0 0-16,42 21 31,0-21-31,21 22 16,1-22-16,-1 0 0,0 0 0,22 0 15,-1 0-15,22 0 0,0 0 16,-1 0-16,1 0 0,0 0 15,-1 0-15,1 0 0,-22-22 0,1 22 16,-1-21-16,-20 21 0,-1 0 0,-21 0 16,0-21-16,1 21 0,-22-21 15,0 0 1,-22 0-16,1-1 0,0 22 16,0-21-16,0 0 0,0 0 15,-1 0-15,22 0 0,0-1 16,22 22-1,20 0-15,-21 0 0,0 22 0,22-1 16,-22 0-16,21 0 0,0 21 16,1 22-16,-22-22 0,-21 1 15,0-1-15,-21 0 0,0-21 0,-22 22 16,1-1-16,-22 0 0,1 1 16,-1-1-16,-20 0 0,20 1 15,-20-1-15,20-21 0,22 0 16,-1 1-16,22-22 0</inkml:trace>
  <inkml:trace contextRef="#ctx0" brushRef="#br0" timeOffset="18329.73">6202 13822 0,'-21'0'0,"42"0"0,-85 0 0,43 0 16,0 0-16,-21-21 0,20 21 0,1 0 16,0-21-16,0 21 0,21-22 15,0 1-15,-21 21 0,21-21 16,-21 0-16,21 0 0,-22 21 0,1-21 15,0-1-15,-21 22 16,21 0-16,-22 0 0,-20 22 16,20-1-16,22 21 0,-21-21 15,0 22-15,20-22 0,-41 63 16,42-62-16,0 20 0,21 0 16,0 1-16,0-22 0,0 0 15,0 21-15,0-21 0,0 1 0,21-22 16,21 42-16,0-42 0,-20 0 15,41 0-15,-21 0 0,1 0 16,20-21-16,1 0 0,-22-1 0,22 1 16,-22-21-16,21 21 0,-20-22 15,-1 1-15,0 0 0,-20-1 0,-1-20 16,0-1-16,0-20 0,0 20 16,-21 1-16,0-1 0,0 1 0,0-1 15,0 1-15,0-1 16,0 22-16,0 21 0,0 0 0,-21-1 15,0 22-15,0 22 16,21-1-16,0 21 0,-21 0 0,-1 1 16,22 20-16,0-20 0,0 20 15,0 1-15,-21 20 0,21-20 0,0 42 16,0-43-16,0-21 16,21 1-16,1-1 0,-1 0 0,21 22 15,0-43-15,-20 0 16,20-21-16,0 0 0,1 0 15,-1 0-15,0 0 0,1 0 0,-1-21 16,43-21-16,-43 21 0,0-1 16,1-20-16,-22 0 0,21-1 15,-21 1-15,0 0 0,22-1 0,-22 22 16,0-21-16,-21 21 0,0 0 16,21-1-16,-21 44 15,0-1-15,0 0 0,0 21 16,0-21-16,0 1 0,0 20 15,0-21-15,0 0 0,0 22 16,0-22-16,0 0 0,0 0 0,0 0 16,21-21-16,1 21 0,20-21 15,-21 0-15,0 0 0,0 0 16,22 0-16,-22 0 0,0 0 16,21 0-16,-20-21 0,-1 0 0,21 0 15,-21 0-15,0 0 0,1-1 0,-1-20 16,0 21-16,-21 0 0,0-22 15,21 43-15,-21-21 0,0 0 0,0 42 16,0 0 0,0 1-16,0 20 15,0-21-15,0 0 0,0 0 0,0 1 16,0-1-16,0 0 0,0 0 16,21 0-16,0 0 15,1-21-15,-1 22 0,0-22 0,0 0 16,0 0-16,0 0 0,22 0 15,-22-22-15,0 1 0,21 0 16,-20 0-16,-22 0 0,0 0 0,0-1 16,0-20-16,-22 21 0,1-21 15,0-1-15,0 22 0,-21-21 0,20 21 16,-20-1-16,21 1 16,-21 0-16,20 21 0,44 0 31,20 0-16,-21 0-15,21 0 0,1 0 0,-1 0 16,0 0-16,1 0 16,-1 0-16,0 0 0,-20 0 0,20 0 15,-21 0-15,21 21 0,-20 22 0,-1-22 16,0 21-16,0 0 0,-21 1 16,0-1-16,21 64 0,-21-43 15,21-20-15,-21 20 0,0 1 16,0-1-16,0 22 0,0-22 15,0 22-15,-21-21 0,0 20 0,0 43 16,0-63-16,0-1 0,-1-20 16,1 20-16,21-21 0,-42 43 15,21-64-15,0 0 0,-1 22 16,1-43-16,0 0 16,21-21-16,0-1 0,0 1 15,0 0-15,0-21 0,0-1 0,0 1 16,0-21-16,0-1 0,0 1 0</inkml:trace>
  <inkml:trace contextRef="#ctx0" brushRef="#br0" timeOffset="18544.02">7980 13907 0,'21'-85'15,"-42"170"-15,63-234 0,-21 86 0,0-1 16,22 22-16,-1 0 0,0 21 0,1-1 16,-1 1-16,0 0 0,22 21 15,-22 0-15,64 0 16,-64 21-16,1 0 0,-1 22 0,0-22 15,-20 21-15,-22 22 0,0-22 16,0 0-16,0 22 0,-43-22 0,22 1 16,-21-1-16,-1 0 0,-20-21 0,21 22 15,-22-22-15,22 0 0,-1 0 16,1 0-16,0-21 0,21 0 0,-1 0 16</inkml:trace>
  <inkml:trace contextRef="#ctx0" brushRef="#br0" timeOffset="19188.24">9864 13780 0,'0'0'0,"0"21"0,0 0 15,-22 0 1,1-21-16,0 0 0,0 0 15,0 0-15,0-21 32,21 0-32,0 0 0,0-1 15,0 1-15,0 0 0,0 0 16,0 0-16,0 0 0,-22-1 16,22 1-16,-21 0 0,0 0 0,0 21 15,0 0-15,-22 0 0,22 0 16,-21 21-16,21 0 0,-22 22 0,1-22 15,0 21-15,-1 0 0,1 1 16,0-1-16,-1 0 0,1 1 0,0-1 16,21-21-16,-22 22 0,22-22 0,21 21 15,0-21-15,0 0 0,0 1 16,21-1-16,0-21 16,22 0-16,-22 0 0,21 0 0,1 0 15,-1-21-15,21-1 0,-20 1 16,20 0-16,-20 0 0,-1 0 0,21-22 15,-20 1-15,-1 0 0,0-22 0,1 1 16,-1-1-16,-21 1 0,22-22 16,-22 22-16,0-1 0,0-21 0,0 22 15,-21-1-15,0 1 0,0-1 16,0 22-16,0 0 0,0-1 0,-21 65 31,0 20-31,0 0 0,0 22 16,21-22-16,0 22 0,-22-1 0,22 1 15,-21-1-15,21 1 0,0-1 16,0 1-16,0-1 0,0 1 16,0-22-16,0 0 0,21 1 0,1-1 15,-1-21-15,0 21 0,0-20 16,0-22-16,22 21 0,-22-21 0,21 0 16,0 0-16,1 0 0,-1 0 0,0-21 15,1-1-15,-1 1 0</inkml:trace>
  <inkml:trace contextRef="#ctx0" brushRef="#br0" timeOffset="20403.52">10731 13631 0,'0'-21'0,"0"42"0,0-63 0,0 63 15,-21-21 1,0 21-16,0 22 0,0-22 16,21 0-16,-21 21 0,-1 1 0,22-22 15,-21 21-15,21-21 0,0 22 16,0-22-16,0 21 0,0-21 0,0 1 15,0-1-15,21 0 0,1-21 0,-1 21 16,0 0-16,21-21 0,1 0 16,20 0-16,1 0 0,-22 0 15,0 0-15,1-21 0,-1 0 0,0 21 16,1-21-16,-22-22 0,21 22 16,-21-21-16,-21 21 0,0-22 15,21 1-15,-21 0 0,0-64 16,-21 64-16,0 20 0,-21-20 15,21 21-15,-22 0 0,-20 0 16,20 21-16,1 0 0,0 0 16,21 21-16,-22 0 0,22 0 0,0 0 15,0 22-15,0-22 0,21 0 0,0 0 16,0 21-16,0-20 0,21-1 16,0 0-16,21-21 0,-21 21 0,85-21 15,-63 0-15,20 0 0,-21 0 16,22 0-16,-1 0 0,1-21 15,-22 0-15,22 0 0,-22-1 16,22 1-16,-22 0 0,0 0 16,1-21-16,-1 20 0,-21-20 0,0 21 15,0 0-15,1-22 0,-22 65 32,0-1-32,-22 0 0,22 0 15,0 21-15,-21 1 0,0-1 0,0-21 16,21 22-16,0-1 15,0-21-15,0 21 0,0 43 16,0-64-16,21 0 16,0-21-16,0 0 0,1 0 15,-1 0-15,0 0 0,21 0 0,1 0 16,-1 0-16,0 0 0,1-21 16,-1 0-16,0 0 0,43-43 15,-22 1-15,-41 42 0,-1-22 16,0 22-16,0 0 0,0 0 15,-21 0-15,0 42 16,0 0-16,-21-21 16,0 42-16,21-20 0,-21-1 15,21 0-15,-21 21 0,21-21 0,0 1 16,0 20-16,0-21 0,0 0 16,0 0-16,0 1 0,21-22 15,0 21-15,0-21 0,21 0 0,-20 0 16,20 0-16,-21 0 0,21 0 15,-20 0-15,20 0 0,0-21 16,-21-1-16,1 1 0,-22-21 16,21 0-16,-21 20 0,0-20 15,0 0-15,0-1 0,0-20 0,0 21 16,0-1-16,0 22 0,0-21 16,0 21-16,0-22 0,21 22 0,-21 0 15,21 21-15,0 0 0,0-21 0,1 21 16,-1 0-16,0 0 15,0 21-15,21 0 0,-20 0 0,-1 0 0,0 1 16,0 20-16,0 0 0,0 1 16,1-22-16,-1 21 0,-21 0 15,21 22-15,-21-22 0,0-21 16,0 1-16,0 20 0,0-21 16,0 0-1,-21-21-15,0 0 16,-1-21-1,22 0-15,0 0 0,0 0 0,0-1 16,0 1-16,43 0 0,-22-21 0,21-1 16,1 1-16,-1 0 15,21-22-15,-20 22 0,20 0 0,85-22 16,-84 43-16,-1 0 0,-20 21 16,20 0-16,-20 0 0,-1 21 15,0 0-15,1 21 0,-22 1 0,0 63 16,-21-43-16,0-21 15,0 22-15,0-1 0,-21-20 16,0 20-16,-22-20 0,22-1 0,-21-21 16,21 21-16,-22-20 0,1-1 0,21 0 15,-22 0-15,22-21 0,0 0 16</inkml:trace>
  <inkml:trace contextRef="#ctx0" brushRef="#br0" timeOffset="21039.67">15494 11684 0,'0'0'15,"21"0"-15,0 0 0,0 0 0,1 0 16,-1 0-16,0 0 16,-21 21-1,0 0 1,0 1-16,0-1 0,0 0 16,0 0-16,0 21 0,0-20 0,0 20 15,-21-21-15,21 21 0,0-20 0,0 20 16,0-21-16,0 0 0,0 0 15,0 1-15,0-1 0,21-21 16,21 0-16,-21 0 0,22 0 0,-1-21 16,43-1-16,-22 1 0,22 0 15,21 0-15,0-21 0,-1 20 0,22-20 16,-21 0-16,0-1 0,0 1 16,0 0-16,21-1 0,-21 1 15,-22 0-15,22-1 0,-21 1 0,-1 21 16,-20 0-16,-1 0 0,-20-1 15,-1 22-15,-21 0 0,22 0 16,-22 0-16,-21 22 47</inkml:trace>
  <inkml:trace contextRef="#ctx0" brushRef="#br0" timeOffset="21411.58">18415 11218 0,'0'0'16,"21"0"-16,-21-21 0,21 21 16,0 0-16,1 21 15,-1 1-15,21-1 0,-21 0 0,22 21 16,20-21-16,-21 22 0,22 20 0,-1-20 16,1-1-16,-1 0 0,22 1 15,-21-1-15,20 0 0,-20 1 0,63 20 16,-85-21-16,22-20 15,-1 20-15,-42-21 0,0 0 16,1-21-16,-22-21 31,0 0-31,0 0 0,0 0 16,0-1-16,0-20 0,0 21 16</inkml:trace>
  <inkml:trace contextRef="#ctx0" brushRef="#br0" timeOffset="21684.01">19854 11113 0,'0'-22'16,"0"44"-16,0-65 0,-21 43 15,0 21-15,0 1 16,0 20-16,-22 21 0,22-20 0,-64 84 16,22-64-16,21 22 15,-1-22-15,-20 1 0,20-1 0,-20 1 16,21 21-16,-22-22 0,22 1 0,-1-1 15,1-21-15,0 22 0,-1-22 16,22 1-16,-21-22 0,21 21 16,0-21-16,-1 0 0,1 1 0,0-1 15,0 0-15,0-21 0,21 21 16</inkml:trace>
  <inkml:trace contextRef="#ctx0" brushRef="#br0" timeOffset="22503.58">15155 13801 0,'0'0'16,"0"-21"-16,0 42 31,0 0-31,0 0 16,0 0-16,0 0 0,0 22 15,0-22-15,0 21 0,0-21 0,0 22 16,21-22-16,-21 21 0,22-21 15,-1 1-15,0 20 0,-21-21 16,21 21-16,0-20 0,22 41 16,-22-42-16,21 0 15,-21 1-15,0-22 0,22 0 16,-22 0-16,0 0 0,64-43 16,-43 22-16,127-64 15,-105 43-15,21 0 16,-1-1-16,1-20 0,21 21 0,0-22 15,-1 1-15,86-86 16,-106 86-16,-1 21 0,1-1 0,0 1 16,-22 0-16,1 20 0,-22-20 15,0 21-15,1 21 0,-22-21 0,0 21 16,0 0 0,-21-21-1,21 21 32,0 0-47,1 0 16,-1 21-16,0 0 0,0-21 15</inkml:trace>
  <inkml:trace contextRef="#ctx0" brushRef="#br0" timeOffset="22900.56">18351 13526 0,'0'0'0,"0"-22"0,0 1 16,22 0-16,-1 0 15,-21 0-15,21 21 0,0 0 16,0 0-16,0 21 0,1-21 15,-1 42-15,21-21 16,-21 22-16,22-1 0,-1 0 0,43 64 16,-43-63-16,0-1 15,22 21-15,-22-20 0,0-1 0,-20 0 16,20-20-16,0 20 0,-21-21 0,1 21 16,20-20-16,-42-1 0,21 0 15,0 0-15,-21 0 0,0 0 0,0 1 16,-21-22 31,21-22-47,-21 22 0,21-21 15,0 0-15,0 0 0,0 0 16,0 0-16</inkml:trace>
  <inkml:trace contextRef="#ctx0" brushRef="#br0" timeOffset="23125.51">19452 13674 0,'0'0'0,"0"-43"0,0 1 16,0 21-16,0-21 0,0 20 16,0 1-16,-21 21 15,0 21-15,-22 1 16,22-1-16,0 21 0,-21 0 0,-1 1 16,1 20-16,0 1 0,-1-22 0,1 22 15,-21-22-15,20 21 0,-20-20 16,-1-1-16,1 0 0,-1 1 15,-63 41-15,64-41 0,20-22 16,-20 21-16,21-21 0,-1 1 16,22-1-16,-21 0 0,21-21 0</inkml:trace>
  <inkml:trace contextRef="#ctx0" brushRef="#br0" timeOffset="26575.94">3175 10626 0,'0'0'0,"21"-21"0,0-1 0,0 1 16,1-21-16,20 21 0,-21 0 16,0 21-16,22-22 0,-22 1 0,21 0 15,-21 21-15,0-21 16,1 21-16,-44 0 31,-20 21-31,0-21 16,-1 21-16,-20 0 0,-1 1 0,-20-1 15,20 0-15,-20 0 0,-1 0 16,0 0-16,-105 43 0,84-22 16,21-21-16,1 1 0,20 20 15,1-21-15,-43 21 0,63-42 16,1 22-16,21-1 15,21 0-15,21-21 32,0 0-32,22 0 0,-1 0 15,21 21-15,-20-21 0,20 21 16,22-21-16,-22 21 0,22 1 0,-21-1 16,-1 21-16,1-21 0,-1 22 15,22 62-15,-43-62 0,-21-1 16,22 22-16,-43-22 0,0 0 0,0 1 15,0-1-15,0 0 0,0 1 16,-64 41-16,22-41 0,-1-22 16,1 21-16,-21-21 0,20 22 15,-20-22-15,20 0 0,-20 0 16,21 0-16,-1 0 0,1 1 0,0-1 16,20-21-16,-20 0 0,21 21 0,0-21 15,0 0-15,-1 0 16,44 0 31,-1 21-32,21 0-15,-21 0 0,0-21 16,1 43-16,-1-22 0,0 0 16,0 21-16,-21-20 0,21 20 0,0-21 15,-21 21-15,0-20 0,0 20 0,0 0 16,0 1-16,0-22 0,0 21 15,0 0-15,0 22 0,0-22 16,0 22-16,0-22 0,-21 22 0,0-1 16,0 1-16,0-22 0,0 21 15,-1 1-15,-20-1 0,21 1 16,0-1-16,-43 86 0,43-86 16,-21 22-16,21-22 0,-1 22 15,1 0-15,-21 63 0,21-85 16,0 22-16,21 0 0,0-22 15,0 22-15,0-22 0,0 22 0,0-22 16,0 22-16,0-21 0,0-1 16,21 1-16,21-1 0,0 64 15,1-85-15,-1 22 0,43 21 16,-43-43-16,0-21 16,22 0-16,-22 0 0,1 1 0,62-1 15,-62-21-15,-1 0 0,0 0 16,1 0-16,-1 0 0,-21-21 15,22 21-15,-22-22 0,21 22 0,-21-21 16,0 21-16,1-21 0,-1 0 16,21 0-16,-42 0 15,21 21-15,-21-22 0,21 1 16,-21 0-16,0 0 16,0 0-16,0 0 15,0-1 110,0 1-125,22 0 16</inkml:trace>
  <inkml:trace contextRef="#ctx0" brushRef="#br0" timeOffset="28489.85">11366 3239 0,'0'0'0,"-63"-43"31,63 64-31,0 1 16,0 20-16,0 0 0,0 1 15,63 62-15,-41-62 0,-1-1 16,21 0-16,-21 1 16,0-1-16,22 0 0,-22 1 0,0-22 15,21 21-15,1 22 0,-1-43 16,-21 0-16,22 21 15,-22-42-15,0 0 0,0 0 0,0 0 16,0 0-16,1-21 16</inkml:trace>
  <inkml:trace contextRef="#ctx0" brushRef="#br0" timeOffset="28655.88">12107 3493 0,'0'-22'0,"-84"1"31,41 42-31,-20 1 0,-1 20 0,22 0 16,-22 1-16,1-1 0,-85 64 16,84-64-16,1 22 15,-1-22-15,-63 85 0,85-64 16,0-20-16,-1 20 0</inkml:trace>
  <inkml:trace contextRef="#ctx0" brushRef="#br0" timeOffset="29154.5">12658 5101 0,'0'0'0,"-22"0"0,1 21 15,21 1 1,0-1-16,0 0 0,0 21 0,0-21 16,21 64-16,1-43 0,20 1 15,-21-1-15,21 0 0,1 1 16,41 20-16,-41-20 0,-1-22 16,-21 21-16,22-21 0,-22 0 0,21 1 15,-21-22-15,0 21 0,1-21 16,-1 0-16,0 0 15,0-21-15,0-1 0,0 1 16,1 0-16,-1-21 0,0 21 16,21-22-16,-21 1 0,22 0 0,-22-1 15,21 1-15,1 0 0,-22-1 0,21 1 16,-21-22-16,0 43 0,1-21 16,-1 21-16,-21 0 0,-43 42 15,22 0 1,-42 0-16,-1 21 0,-20 1 0,-1-1 15,-21 0-15,-21 1 0,21-1 16,-21 0-16,0 1 0,0-1 16,0 22-16,21-22 0,22 0 0,-1 22 15,22-22-15,41 0 0,1 1 0,21-22 16,0 21-16</inkml:trace>
  <inkml:trace contextRef="#ctx0" brushRef="#br0" timeOffset="29684.68">19897 6964 0,'0'21'31,"0"0"-31,0 0 16,0 1-16,0 20 0,0 0 15,0 22-15,0-22 0,0 22 0,0-22 16,0 21-16,21-20 0,0 20 15,-21-20-15,21-1 0,-21 0 16,21 1-16,-21-1 0,0 0 0,0-21 16,21 1-16,-21-1 0,22 0 0,-22 0 15,0 0-15,21-21 16,0 0-16,0 0 16,0 0-16,-21-21 0,21 0 15,1 0-15,20-22 0</inkml:trace>
  <inkml:trace contextRef="#ctx0" brushRef="#br0" timeOffset="29828.14">20553 7408 0,'42'-42'0,"-84"84"0,105-126 0,-42 63 16,-21-1-16,-21 22 15,0 22-15,-64 62 16,22-41-16,-1-1 0,-105 64 16,84-64-16,-42 0 0,22 22 15,-22-22-15,21 1 0,-127 41 16,-21 22-16,148-64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4:22:44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572 0,'0'-22'0,"-21"22"31,0 0-15,21 22 15,-21-1-31,21 0 0,0 0 16,0 0-16,0 0 15,0 1-15,0-1 0,0 0 16,0 0-16,0 0 0,21 0 0,-21 1 16,21-22-16,0 21 15,1 0-15,-1-21 16,0 0-16,0 0 0,21 0 0,-20 0 0,-1-21 15,0 0-15,21 21 16,-21-22-16,1 1 0,20 0 16,-21 0-16,0 0 0,0 0 0,1-1 15,-22 1-15,21 0 0,-21 0 16,21 0-16,-21-22 0,0 22 16,0 0-16,0 0 15,0 0-15,-21 21 31,0 21-15,21 0-16,-22 0 0,22 0 0,0 1 16,0 20-16,0 0 0,-21 1 15,21-1-15,0 0 0,0 22 16,-21-22-16,21 22 0,0-1 0,0 1 16,0-1-16,0 1 0,0-1 15,0-21-15,0 1 0,-21-1 0,21 22 16,0-43-16,0 21 0,0 0 15,0-20-15,0 20 0,0-21 16,0 0-16,0 0 0,-21-21 16,0 0-1,-1-21-15,1 0 16,0 0-16,0 0 0,0 0 16,0-1-16,-22 1 0,22-21 15,-21 21-15,21 0 0,-22-1 0,22 1 16,-21 0-16,21 0 15,-1 21-15,1 0 0,0-21 0,0 21 16,21 21 0,0 0-16,0 0 15,0 0-15,0 1 0,0-1 0,21 0 16,0 0-16,0 0 16,22 22-16,-22-22 0,21 0 0,22 0 15,-22 0-15,22-21 16,-22 0-16,0 0 0,22 0 15,42 0-15,-64 0 0,0-21 16,22 0-16,-22 0 0,0 0 16,1-1-16,-1 1 0,-21-21 15,22 21-15,-1-43 0,-21 22 16,0 21-16,-21-22 0,0 22 16,21-21-16,-21 21 0,0 0 0,22-1 15,-22 1-15,0 42 31,-22 1-15,22-1-16,-21 21 0,21-21 16,-21 0-16,21 22 0,0-22 15,0 0-15,0 21 0,-21-20 0,21-1 16,0 0-16,0 0 0,-21 0 16,21 0-16,0 1 0,0-1 15,21-42 16,0-1-31,-21 1 0,21 0 16,0 0-16,-21 0 0,22 0 16,-1-22-16,0 22 0,0-21 0,0 21 15,0-22-15,1 22 16,-1 0-16,0 0 0,0 0 0,-21-1 16,0 1-16,21 21 0,0 0 15,-21 21 1,0 1-16,0-1 0,0 0 15,0 0-15,0 21 0,22-20 16,-22-1-16,0 0 0,21 21 0,-21-21 16,21 1-16,0-1 0,-21 0 15,21 0-15,0-21 0,1 21 0,20 0 16,-21-21-16,0 0 16,22 0-16,-1 0 0,-21 0 0,21-21 15,1 0-15,-1 21 0,0-21 16,-20 0-16,20-22 0,-21 22 0,21-21 15,-20 0-15,20-1 0,-21-20 16,21 20-16,-20-20 0,-1-1 0,0 1 16,0-1-16,0 1 0,0-1 15,1 22-15,-22-21 0,0 20 16,0 22-16,0-42 0,0 41 16,0 1-16,0 0 0,-22 42 31,1 0-31,21 1 15,-21-1-15,21 21 0,-21 0 0,0 22 16,21-22-16,-21 22 0,21-22 16,0 22-16,-22-1 0,22 1 0,0-22 15,0 0-15,0 22 0,0-22 16,0-21-16,0 22 0,0-1 16,0-21-16,22 0 0,-1 0 0,0 1 15,0-1-15,0-21 0,0 0 16,1 21-16,20-21 0,-21 0 0,43 0 15,-43 0-15,21-21 16,22 0-16,-43-1 0,21 1 16,-21 0-16,22 0 0,-22 0 15,0 0-15,0-1 0,0-20 16,0 21-16,-21-21 0,0 20 0,22 1 16,-22 0-16,0 0 0,0 0 15,0 0 1,-22 21-16,1 0 15,0 21-15,0 0 0,0 0 16,0 0-16,-1 0 0,1 1 16,0-1-16,21 0 0,0 21 0,0-21 15,0 1-15,0-1 0,0 0 16,0 21-16,0-21 0,0 1 0,21-1 16,0 0-16,1 0 0,-1-21 15,0 0-15,0 21 0,0-21 16,22 0-16,-22 0 0,21 0 15,-21 0-15,22-21 0,-22 0 0,21 21 16,0-21-16,-20 0 0,20-1 16,-21 1-16,0 0 0,0-21 15,1 21-15,-1-1 0,0 1 16,0 0-16,-21 0 0,0 0 0,0 0 16,0 42 15,0 0-31,0 0 15,0 0-15,0 0 0,0 1 16,0-1-16,0 0 0,0 0 16,0 0-16,0 0 0,0 1 15,21-22-15,-21 21 0,21-21 16,1 21-16,-1-21 0,0 0 16,0 0-16,0 0 15,0 0-15,1 0 0,-1 0 16,0-21-16,0 21 0,0-21 15,0-1-15,1 1 0,-1 0 16,0 0-16,0 0 0,0 0 0,-21-1 16,21 1-16,1 0 0,-22 0 0,21 0 15,-21 0-15,0-1 16,0 1-16,21 21 16,-21 21-1,0 1-15,0-1 16,0 0-16,0 0 0,0 0 15,0 0-15,0 1 0,0-1 0,0 0 16,0 0-16,0 0 0,21-21 16,-21 21-16,0 1 0,21-1 0,0-21 15,1 21-15,-1-21 0,0 21 16,21-21-16,-21 0 16,1 0-16,-1 0 0,0 0 0,0 0 15,0 0-15,0-21 0,1 0 16,20 0-16,-21-1 0,0 1 15,0 0-15,1-21 0,-22 21 16,21-1-16,0 1 0,-21 0 0,0 0 16,0 0-16,0 0 0,21 21 15,-21 21 1,0 0 0,0 0-16,0 0 0,0 0 0,0 1 15,0-1-15,0 0 0,0 0 16,0 0-16,0 0 0,0 1 15,0-1-15,0 0 16,21-21-16,0 0 16,1 0-16,-1 0 15,0 0-15,0 0 0,0-21 16,0 21-16,-21-21 0,22-1 0,-1 1 16,0 0-16</inkml:trace>
  <inkml:trace contextRef="#ctx0" brushRef="#br0" timeOffset="203.91">5313 931 0,'-21'0'16,"42"0"-16,-64 0 0,22 0 16,0 0 62,0 0-78,0-21 0</inkml:trace>
  <inkml:trace contextRef="#ctx0" brushRef="#br0" timeOffset="405.23">3281 995 0,'0'0'0,"-43"21"0,1 0 0,0 0 0,21-21 16,-1 22-16,22-1 15,43-21 1,-22 0-16,21 0 16,1 0-16,20 0 0,-21-21 15,22 21-15,-1-22 0,-20 1 16,20 0-16,1 0 0</inkml:trace>
  <inkml:trace contextRef="#ctx0" brushRef="#br0" timeOffset="1017.8">5461 1334 0,'63'0'31,"-41"0"-31,-1 0 0,0 0 16,0 0-16,0 0 0,0 0 16,1-22-16,20 22 0,-21-21 0,0 21 15,0-21-15,22 21 16,-1-42-16,-42 21 0,0-1 15,21-20-15,-21 21 16,0 0-16,-21 0 0,0-1 16,0 22-16,0 0 0,-1 0 15,-62 0-15,63 0 16,-1 22-16,-20-1 0,21 21 16,0-21-16,-22 22 15,43-1-15,-21 21 0,21-41 16,0-1-16,0 0 0,0 0 15,0 0-15,0 0 0,0 1 0,21-1 16,1 0-16,-22 0 0,21-21 16,21 0-16,-21 21 0,0-21 0,1 0 15,20 0-15,0 0 0,-21 0 16,22 0-16,-1-21 0,0 0 0,1 0 16,-22 21-16,21-21 0,22-43 15,-22 43-15</inkml:trace>
  <inkml:trace contextRef="#ctx0" brushRef="#br0" timeOffset="1568.16">6223 1249 0,'21'-42'0,"-42"84"0,63-106 0,-21 43 16,-21 0-16,0 42 47,0 0-47,0 1 0,0-1 16,-21 0-16,21 0 0,-21 0 15,21 0-15,-21 22 16,21-22-16,0 0 0,0 0 0,0 0 15,0 1 1,21-22 0,0 0-16,0 0 15,-21-22-15,22 22 0,-1-21 0,0 0 16,0 0-16,0 0 0,0 0 16,1-1-16,-1 1 0,0 0 0,0 0 15,0 0-15,0 21 16,1 0-16,-1 21 31,-21 0-31,0 0 0,0 0 16,0 1-16,21-1 0,-21 0 15,0 0-15,21 0 0,0-21 16,0 21-16,1-21 0,-1 0 0,0 0 16,0 22-16,0-22 0,22 0 15,-22 0-15,21 0 0,-21 0 0,22-22 16,-1 22-16,-21-21 15,21 0-15,-20 0 0,-1 21 0,0-42 0,-21 20 16,0 1-16,0-21 16,0 0-16,0-1 0,0 1 0,-21-22 15,-22 22-15,22 0 0,0-1 16,0 22-16,-21 0 0,20 0 0,22 0 16,-21 0-16,0 21 15,0 0-15,21 21 16,0 0-16,0 0 0,0 0 15,0 0-15,21-21 16,0 0-16,0 22 0,22-22 0</inkml:trace>
  <inkml:trace contextRef="#ctx0" brushRef="#br0" timeOffset="2595.34">8467 508 0,'0'0'0,"21"0"16,0-21-16,0 0 15,-21 0-15,0-1 0,0 1 16,0 0-16,0 0 0,0 0 16,0 0-16,-21-1 0,0 1 0,0 0 15,-1 0-15,1 21 0,-21 0 16,21 0-16,0 0 0,-22 21 0,22 0 15,-21 0-15,-1 22 0,1-1 16,-21 64-16,20-43 0,22 1 16,0-1-16,-21 22 15,20-21-15,1 20 0,0-20 0,21 20 16,0-20-16,0-1 0,0 1 16,0-22-16,21 1 0,0-1 0,22 0 15,-22 1-15,21-22 0,22 0 16,-22 0-16,22 0 0,-22 0 0,21-21 15,1 0-15,-1 0 0,1 0 16,-1 0-16,1-21 0,21 0 0,-22 0 16,1 0-16,-1 0 0,1-22 0,-1 1 15,1 21-15,-22-43 0,21 22 16,-20-22-16,-22 1 0,0-1 0,0 1 16,-21-1-16,0 1 0,0-22 15,0 22-15,-42-1 0,21 1 16,-22-1-16,1 1 0,0 20 15,-22-20-15,1 21 0,-1-1 0,22 22 16,-22 0-16,1 0 0,-1 21 16,22 0-16,0 21 0,-1 21 0,1-21 15,0 43-15,21-22 0,-1 22 16,1-1-16,21 85 0,0-63 16,0 0-16,21-1 0,1 1 15,-1 0-15,21-22 0,-21 22 0,22-22 16,-1 1-16,0 21 0,1-1 15,20-20-15,-21 20 0,1-20 16,-22 21-16,21-22 0,-42 22 0,0-22 16,0 1-16,0-22 0,0 22 15,0-22-15,-42 0 0,21 1 0,-22-22 16,22 0-16,-21 0 0,0 0 0,-1-21 16,1 0-16,0 0 0,-1 0 15,1 0-15,0-21 0,20 0 0,-20 0 16,21-22-16,0 22 0,0-21 15,-1 21-15,22-22 0,0 1 0,0 21 16,0-64-16,22 43 0,-1 0 16,21-1-16,-21-20 0,22 20 15,-1-20-15,21 21 0</inkml:trace>
  <inkml:trace contextRef="#ctx0" brushRef="#br0" timeOffset="2987.84">9440 1016 0,'0'0'15,"21"-21"-15,22 0 0,-43 0 0,0-1 0,21 1 16,-21 42 15,0 1-31,0-1 0,-21 21 16,21-21-16,-21 22 0,21-22 16,0 21-16,0 0 0,0-20 0,0 20 15,0-21-15,0 0 0,0 0 0,0 1 16,0-1-16,21 0 0,0 0 15,0-21-15,0 0 0,0 0 16,1 0-16,-1 0 0,0 0 0,21-21 16,-21 21-16,22-21 0,-22 0 15,21-1-15,-21 1 0,1-21 0,-1 21 16,0-22-16,0 22 0,-21-21 16,21 0-16,-21-1 0,0 22 0,0 0 15,0-21-15,0 20 0,0 1 16,-21 21-1,21 21 1,0 1 0,0-1-16,0 0 15,0 0-15,21 0 16,0 0-16,1-21 0</inkml:trace>
  <inkml:trace contextRef="#ctx0" brushRef="#br0" timeOffset="3588.09">10181 1122 0,'0'0'0,"0"21"16,21-21 0,0 0-16,1 0 15,-22-21-15,21 21 0,0-21 16,0 0-16,0-1 0,0 22 16,1-21-16,-1 0 0,-21 0 15,21 0-15,0 0 0,-21-1 16,0 1-16,0 0 15,0 42 1,-21-21-16,0 21 0,0 22 16,-22-22-16,22 21 0,-21-21 0,21 22 15,-22-1-15,22-21 0,0 22 16,0-22-16,21 21 0,0-21 0,0 0 16,0 1-16,0-1 0,0 0 0,0 0 15,21-21-15,0 0 16,21 21-16,-20-21 0,20 0 0,0 0 15,1 0-15,-1 0 0,0-21 16,64-21-16,-64 21 0,1-1 16,20 1-16,-20 0 0,20-21 15,-21 21-15,1-22 0,-22 1 0,21 0 16,-21 20-16,-21 1 0,0 0 16,0 0-16,0 0 0,-21 21 15,-21 0-15,21 0 0,-22 0 16,22 0-16,-21 21 0,21 0 0,0 0 15,-1 0-15,1 1 0,21-1 16,0 21-16,0-21 0,21 43 16,1-43-16,20 21 15,-21-21-15,0 1 0,0-1 16,1 0-16,-22 0 0,0 0 16,-22-21-1,1 0-15,0 0 0,0 0 16,0 0-16,0 0 0,-1 0 0,1 0 15,0-21-15,0 0 0,21 0 16,0 0-16,0-22 16,0 22-16,21-21 0,0 21 0,22-22 15</inkml:trace>
  <inkml:trace contextRef="#ctx0" brushRef="#br0" timeOffset="4835.76">11409 487 0,'0'0'0,"21"-21"0,-42 21 31,0 21-15,-1 0-16,22 21 0,-21-20 15,0 20-15,0 0 0,0 1 0,0-1 16,21 21-16,0-20 0,-22 20 16,22 1-16,-21-22 0,21 0 0,0 1 15,0-1-15,0 0 0,0 1 16,0-1-16,0-21 0,0 0 15,0 1-15,0-1 0,21 0 0,1-21 16,-1 21-16,0-21 16,0 0-16,0 0 0,0 0 0,1-21 15,-1 21-15,21-21 0,-21 0 16,0-1-16,1-20 0,20 0 0,0-22 16,-21 22-16,1 0 15,-1-1-15,0 1 0,0 21 16,-21 0-16,0-1 0,0 1 15,21 21-15,-21 21 16,0 22 0,0-22-16,0 0 0,-21 21 15,21-20-15,-21-1 0,21 21 0,0-21 16,0 0-16,0 22 0,0-1 16,0-21-16,0 0 15,0 1-15,21-22 0,0 0 16,0 21-16,1-21 0,-1 0 15,42 0-15,-42 0 16,22-21-16,-22 21 0,21-22 0,-21 1 16,22-21-16,-1 21 0,-21-22 15,22 22-15,-22-21 0,21 21 16,-21-22-16,0 22 0,1 0 0,-22 0 16,21 21-1,-21 21-15,-21 0 16,-1 0-16,22 1 15,-21 20-15,0-21 0,0 0 0,21 0 16,0 1-16,0-1 0,0 0 16,0 0-16,0 0 0,0 0 15,0 1-15,21-22 16,0 0-16,0 0 16,1 0-16,-1 0 0,0 0 0,0 0 15,0-22-15,0 22 0,1-21 16,-1 0-16,0-21 0,0 21 15,-21-1-15,0-20 0,0 0 16,0-1-16,0 1 0,0 21 0,0-21 16,0 20-16,-21-20 0,0 21 15,0 21-15,21-21 0,0 0 0,-22 21 16,1 0-16,42 0 31,1 0-15,-1 0-16,21 0 0,-21 0 0,0 0 15,22 0-15,-22 0 16,0 21-16,0-21 0,22 21 0,-22 0 16,0 0-16,-21 0 0,21 1 15,0-1-15,-21 0 0,0 21 0,21-21 16,-21 1-16,0 20 0,22-21 16,-22 0-16,0 0 0,0 22 0,0-22 15,0 0-15,0 0 16,0 0-16,0 1 0,-22-1 15,1-21 1,21-21 15,0-1-31,0 1 16,0 0-16,0-21 0,21 21 0,1-22 16,-1 1-16,0 0 15,21-1-15,1 1 0,-1-22 0,0 22 16,22 0-16,-22 21 0,22-1 15,-22 1-15,0 0 0,1 21 16,-1 0-16,0 0 0,-21 21 0,1 0 0,-1 22 16,-21-22-16,0 64 15,0-43-15,0 0 0,0 1 0,-21-1 16,-1 0-16,-20 22 16,21-43-16,0 0 0,21 0 15,-21 0-15,21 1 0,-22-1 16,1-21-16,21 21 0,21-21 31,1 0-31,20-21 0,0 0 16,1 21-16,-1-22 0,0 1 0,22-21 15</inkml:trace>
  <inkml:trace contextRef="#ctx0" brushRef="#br0" timeOffset="5200.74">14160 826 0,'0'0'0,"22"-22"0,-1 1 16,-21 0-16,0 0 0,0 0 15,-21 21 1,-22 0-16,22 0 0,0 0 0,-21 0 16,-1 0-16,1 0 0,21 21 15,-22 0-15,22 0 0,-21 0 0,21 1 16,0-1-16,21 0 0,0 0 16,0 21-16,0-20 0,0-1 0,21 0 15,0-21-15,0 21 0,21 0 16,-20 0-16,20 1 0,0-22 0,1 21 15,-22 0-15,21 0 0,-21-21 16,0 21-16,1 0 0,-1 1 0,-21-1 16,0 0-16,0 0 15,-21-21-15,-1 21 0,-20-21 16,21 0-16,0 0 0,-22 21 16,22-21-16,-21 0 0,0 0 0,20 0 15,1 0-15,-21 0 0,21 0 16,0 0-16,-1 0 0,1 0 0,0 0 15,0 0 1,21-21-16,-21 0 0,0 0 0,21 0 16</inkml:trace>
  <inkml:trace contextRef="#ctx0" brushRef="#br0" timeOffset="5421.15">12552 339 0,'-43'0'0,"86"0"0,-107 0 0,43 0 15,-21 0-15,21 0 16,-1 0-16,22 21 31,-21-21-15,0 0-1,0 0-15</inkml:trace>
  <inkml:trace contextRef="#ctx0" brushRef="#br0" timeOffset="5676.21">10837 720 0,'-21'0'15,"42"0"-15,-21 0 16,21 0-16,1 0 16,20 0-16,-21 0 0,43 0 15,-22 0-15,0 0 0,22-21 0,-22 21 16,22 0-16,-22 0 0,0-22 16,1 22-16,-1 0 0,-21 0 15,0 0-15,0 0 0,-42 0 31,-21 0-31,0 0 0,-1 0 0</inkml:trace>
  <inkml:trace contextRef="#ctx0" brushRef="#br0" timeOffset="6571.83">1291 1926 0,'0'0'0,"-42"0"0,-1 0 15,1-21-15,21 21 0,-21 0 16,20 0-16,-41 0 0,42 0 16,0 0-16,-1 0 0,1 0 15,0 0-15,21 21 31,0 0-15,21-21-16,0 0 0,1 22 0,-1-22 16,21 0-16,22 0 0,-1 0 15,1 21-15,20-21 0,107 0 16,-85 0-16,-1 0 16,22 0-16,0 0 0,22 0 0,20 0 0,0 0 15,1-21-15,20 21 16,1 0-16,-1-22 0,22 22 0,-1-21 15,22 21-15,0-21 0,21 21 16,233-21-16,-233 0 0,21 21 16,-21-21-16,0 21 0,21-22 15,0 22-15,1 0 0,-1-21 0,21 21 16,-21-21-16,22 21 16,-22-21-16,21 21 0,-21-21 0,22 21 0,-22 0 15,21-21-15,-21 21 0,0 0 16,1 0-16,-1 0 0,-21 0 0,0 0 15,0 0-15,0 0 16,0 0-16,-43 0 0,22 0 0,-42 0 16,20 0-16,-20 0 0,-22 0 0,1 0 15,-22 0-15,-21 0 0,-21 0 16,-1 0-16,-20 0 0,0 0 0,-22 0 16,1 0-16,-22 0 0,22 0 15,-43 0-15,-42 0 47,-22 0-47,1 0 0,-22 0 16</inkml:trace>
  <inkml:trace contextRef="#ctx0" brushRef="#br0" timeOffset="7251.9">339 3196 0,'0'0'0,"21"-21"0,0 0 0,-21 0 16,21 0-16,-21-1 0,21 22 0,-21-21 16,0 42 15,0 1-31,0 20 16,21 0-16,-21 1 0,0-1 15,0 21-15,0 1 0,22-1 0,-22-20 16,0 20-16,0-20 0,0 20 15,0-21-15,0 1 0,0-1 0,0-21 16,0 22-16,-22-22 0,22 0 16,0 0-16,0 0 0,-21 0 15,21-42 17,21 0-32,1 0 0</inkml:trace>
  <inkml:trace contextRef="#ctx0" brushRef="#br0" timeOffset="7577.26">931 3408 0,'0'0'16,"0"42"0,0-21-16,0 1 0,0-1 0,0 0 15,0 0 1,21-21-16,1 0 15,-1 0-15,0 0 16,-21-21-16,21 21 0,0-21 16,0 0-16,-21-1 15,0 1-15,0 0 16,0 0-16,-21 21 0,0-21 16,0 21-16,0 0 0,0 0 15,-1 0-15,1 0 0,21 21 0,-21 0 16,0-21-16,21 21 0,0 0 15,0 1-15,0-1 0,21-21 16,0 21 0,22-21-16,-1 0 0</inkml:trace>
  <inkml:trace contextRef="#ctx0" brushRef="#br0" timeOffset="8677.7">2371 3133 0,'0'-21'15,"0"42"-15,0-64 0,21 22 16,-21 0-16,21 21 0,-21-21 16,0 42 46,0 0-46,0 0 15,0-42 31,0 0-46,0 42 47,0 0-63,0 22 0,0-22 0,-21 21 15,21 22-15,0-22 0,-21 0 16,21 22-16,0-22 0,-22 64 15,22-64-15,-21 1 0,0-1 16,21-21-16,0 22 0,-21-1 16,21-21-16,0 0 15,0-42 17,21 0-32,0 0 0,0 0 15,-21-1-15,22-20 0,-1 21 16,0-21-16,21-1 0,-21 1 15,1 0-15,20-1 0,-21 1 16,43-43-16,-22 43 16,-21 21-16,0 0 0,0 21 15,1 0-15,-22 21 0,21 0 16,-21 21 0,0 1-16,0-1 0,0 43 15,0-64-15,0 63 0,0-41 16,0-22-16,21 42 15,0-41-15,-21-1 0,21 0 16,0 0-16,1-21 0,-1 0 0,0 0 16,0 0-16,21 0 0,-20 0 15,20 0-15,-21-21 0,64-21 16,-43 20-16,0 1 0,22-42 16,-22 20-16,-21 1 0,1 0 15,-1-1-15,-21-20 0,0-22 16,0 22-16,-21 20 0,-1 22 15,1-21-15,-21 21 0,21 0 16,-22-1-16,1 22 16,21 0-16,0 0 0,-22 0 15,1 0-15,21 22 0,0-1 16,0 0-16,-1 0 0,22 0 16,0 22-16,0-22 0,0 0 0,0 0 15,0 0-15,22 0 0,-22 1 16,42-1-16,-21-21 0,0 0 0,22 0 15,-1 0-15,0 0 0</inkml:trace>
  <inkml:trace contextRef="#ctx0" brushRef="#br0" timeOffset="9187.42">3789 2985 0,'0'0'0,"21"-127"31,-21 105-31,-21 22 15,0 0-15,21 22 0,-22-1 16,1 0-16,21 21 0,-21-21 16,21 22-16,0-1 0,0 0 0,-21 22 15,21-22-15,0 22 0,-21-1 16,21-20-16,0 20 0,-21-21 0,21 22 16,0 21-16,0-43 15,0-21-15,0 21 0,-22-20 0,22-1 16,0 0-16,0 0 0,-21-21 15,0-21 17,21 0-32,0 0 15,0-22-15,0 22 0,0-21 0,0-1 16,0 1-16,21 0 0,0-1 16,22-20-16,-22 21 0,21-1 0,1 1 15,-1 0-15,0-1 0,1 22 16,-1 21-16,0-21 0,-21 21 0,22 0 15,-22 0-15,21 21 0,-21 0 16,22 43-16,-22-43 16,0 21-16,-21 1 0,0-1 0,0 0 0,0-21 15,0 22-15,0-1 16,-21-21-16,0 22 0,0-22 0,-1 21 16,-20-21-16,21 0 0,0 1 15,0-1-15,-1-21 16,22 21-16,0-42 15,22 21 1,-1-21-16,0-1 0</inkml:trace>
  <inkml:trace contextRef="#ctx0" brushRef="#br0" timeOffset="9972.73">4699 3323 0,'21'-21'16,"-42"42"-16,63-84 0,-42 42 0,0-1 15,0 1-15,0-21 0,0 21 0,-21 21 16,0-21-16,0-1 0,0 22 0,-1 0 16,1 0-16,0 0 0,0 0 15,-43 43-15,43-1 0,0-21 16,0 43-16,0-22 0,0 0 16,-1 1-16,1 20 0,0-20 0,21-1 15,0 21-15,-21-20 0,21-22 16,0 21-16,0 1 0,0-22 15,0 0-15,0 0 0,0 0 0,21-21 16,0 0-16,0 0 0,1 0 16,-1 0-16,21 0 0,-21 0 0,22-21 15,-1 0-15,-21 21 0,21-21 16,-20-22-16,20 22 0,-21 0 0,0-21 16,0-1-16,1 1 0,-1 0 15,0-1-15,-21 1 0,0 0 0,0-1 16,21 1-16,-21 21 0,0-21 15,0 20-15,0 1 0,0 42 16,0 22 0,0-22-16,0 21 15,0 1-15,0-1 0,0 0 0,0 1 0,0-1 16,0 0-16,0 1 0,0-22 16,0 21-16,0-21 0,0 22 15,0-22-15,21 0 0,0-21 16,-21 21-16,22-21 0,-1 0 0,21 0 15,-21 0-15,0 0 0,22 0 0,-22 0 16,0-21-16,21 0 0,-20 21 16,20-21-16,-21-22 0,0 22 0,0-21 15,22-1-15,-22 1 0,0 0 16,0-22-16,-21 22 0,21-22 0,1 1 16,-1 21-16,0-22 0,-21 22 15,0 21-15,0-22 0,21 22 16,-21 0-16,-21 42 31,21 21-31,0-20 0,-21 20 16,0 0-16,21 22 0,-22-22 15,1 64-15,21-43 0,0-20 16,0 41-16,0-41 0,0-1 16,0-21-16,0 22 0,0-22 15,0 0-15,0 0 0,21-21 0,1 21 16,-1-21-16,0 0 15,0 0-15,0 0 0,22 0 16,-22 0-16,0-21 0,0 0 0,21 0 16,-20 21-16,-1-21 0,0-22 15,-21 22-15,0 0 0,0 0 0</inkml:trace>
  <inkml:trace contextRef="#ctx0" brushRef="#br0" timeOffset="10164.61">5228 3429 0,'-21'21'0,"42"-42"0,-42 63 16,42-42-1,0 0 1,0 0-16,1 0 0,-1 0 0,0 0 16,21 0-16,1 0 0,-22 0 0,21 0 15,22 0-15,-22-21 0,0 0 16,1 21-16,-22-21 0,21 0 0,0 0 15</inkml:trace>
  <inkml:trace contextRef="#ctx0" brushRef="#br0" timeOffset="10479.43">6752 3196 0,'0'0'0,"21"0"0,-42 21 32,21 1-17,-21-1-15,0 21 0,21-21 16,0 0-16,-21 22 0,-1-1 0,1-21 16,21 22-16,-21-1 0,21-21 0,-21 21 15,21-20-15,-21 20 0,21-21 16,0 0-16,0 0 0,-21 1 0,21-1 15,0 0-15,0 0 16,21-21 0,0 0-16,0 0 15,0 0-15,0 0 0,22-21 16,-22 0-16</inkml:trace>
  <inkml:trace contextRef="#ctx0" brushRef="#br0" timeOffset="10846.23">7175 3493 0,'0'0'0,"22"-43"0,-1 22 0,42-64 15,-42 64-15,1 0 16,-22 0-16,0 0 0,21 0 0,-42 21 47,-1 21-47,22 0 0,-21 0 0,0 0 16,0 0-16,0 1 0,0-1 15,21 0-15,-22 0 0,22 0 0,0 0 16,0 1-16,0-1 0,22 0 15,-1 0-15,0-21 0,0 21 16,-21 0-16,21-21 0,0 22 16,1-22-16,-1 21 0,-21 0 15,0 0-15,0 0 0,0 0 16,0 1 0,-21-1-16,-1-21 0,1 21 0,-21-21 15,21 0-15,-22 21 0,1-21 16,0 0-16,-1 0 0,22 0 15,-21 0-15,21 0 0,0 0 0,-1 0 16,22-21 0,0 0-16,0 0 0,0-1 15,0 1-15,0 0 0</inkml:trace>
  <inkml:trace contextRef="#ctx0" brushRef="#br0" timeOffset="11028.12">6752 2963 0,'-21'0'0,"42"0"0,-63 0 16,21 0-1,-1 0 1,22 22 0,22-22-1,-1 0-15,0 0 16,0 0-16</inkml:trace>
  <inkml:trace contextRef="#ctx0" brushRef="#br0" timeOffset="12141.21">8911 2963 0,'0'0'0,"21"-21"0,0 0 0,1 0 15,-22 0-15,0 42 32,0 0-32,0 0 0,-22 0 15,1 22-15,0-1 0,0 0 0,0 22 16,0-22-16,-1 22 15,1-22-15,-21 22 0,0 41 16,-1-62-16,22-1 0,-42 22 16,20-22-16,-20 0 15,42-21-15,-1 1 0,1-1 0,0-21 16,0 0-16,0 0 0,-22 0 16,22-21-16,21-1 0,-21 1 15,21 0-15,-21 0 0,21-21 0,0 20 16,0-41-16,0 21 0,0-1 15,0-20-15,0 20 0,0 1 0,0 0 16,0-1-16,0 1 16,21 21-16,-21 0 0,21 0 0,0 21 15,1 0-15,-1 0 16,-21 21-16,21 0 0,-21 21 16,21-21-16,-21 22 0,0-1 0,21 0 15,-21 1-15,21-1 0,-21 0 16,0 1-16,43 41 0,-22-62 15,-21 20-15,21-21 0,0 0 16,0 0-16,1 1 0,-1-1 0,21-21 16,-21 0-16,22 0 0,-1 0 15,0 0-15,1 0 0,-1 0 0,0-21 16,1-1-16,-1 1 0,43-21 16,-43 0-16,0 20 0,-21-20 15,1 21-15,-1-21 0,21-43 16,-21 64-16,0-22 15,-21 1-15,0 21 0,0 0 16,0 42 0,0 0-1,-21 0-15,21 0 0,0 1 0,-21 20 16,0-21-16,21 21 0,-21-20 16,21-1-16,0 21 0,0-21 0,0 0 15,0 1-15,0-1 0,0 0 16,21 0-16,21-21 0,-21 21 15,1-21-15,-1 0 0,21 0 16,-21 0-16,0 0 0,1-21 16,20 21-16,-21-21 0,0 0 0,22 0 15,-22-1-15,0 1 0,0-21 0,-21 21 16,0-22-16,0 22 0,0-63 16,0 41-16,-21 1 0,0 0 15,0-1-15,-1 22 0,1 0 16,-21 0-16,21 0 0,-22 21 15,-20 0-15,42 0 0,-22 0 16,1 0-16,21 21 0,-21 0 16,20 0-16,1 21 0,0-20 0,21 20 0,0-21 15,0 21-15,0-20 0,0 20 16,21-21-16,0 0 0,1 0 16,-1 1-16,21-1 0,0-21 15,-20 0-15,20 0 0</inkml:trace>
  <inkml:trace contextRef="#ctx0" brushRef="#br0" timeOffset="12427.76">10287 3217 0,'0'0'0,"0"-21"0,0 0 0,0-21 16,0 21-16,0-1 0,0 1 16,0 0-16,-21 21 0,0 0 15,-1 0-15,1 0 0,-21 0 16,21 0-16,-22 21 0,22 0 0,-21 1 15,21 20-15,-22-21 0,22 21 16,0 1-16,0-1 0,0 0 0,0-20 16,-1 20-16,22 0 0,0 1 15,0-22-15,0 21 0,22-21 0,-1 0 16,0 1-16,21-1 0,1 0 16,-1-21-16,0 0 0,22 0 0,-1 0 15,-20 0-15,20 0 0,1 0 0,-1 0 16,-21-21-16,22 0 0,-1 21 15,-20-22-15,20-20 0,1 21 16</inkml:trace>
  <inkml:trace contextRef="#ctx0" brushRef="#br0" timeOffset="13480.05">10922 3450 0,'42'-42'16,"-190"148"-16,254-170 0,0-42 0,-85 64 15,-21 0-15,0 21 0,0-22 0,0 22 16,0 0-16,0 0 0,0 0 16,-21-1-16,0 22 0,-1 0 0,1 0 15,0 0-15,-21 0 0,21 22 0,-22-1 16,22 0-16,0 0 0,-21 0 15,20 22-15,1-22 0,0 21 0,0 0 16,0-20-16,0 20 0,21-21 16,-22 0-16,22 0 0,0 1 15,0-1-15,0 0 0,0 0 0,22-21 16,-1 0 0,0 0-16,0 0 0,0 0 0,22-21 15,-22 21-15,0-21 0,21 0 16,-21-1-16,1 1 0,20-21 0,-21 21 15,0-22-15,0 1 0,1 21 0,-1-21 16,-21 20-16,21-20 16,-21 84 15,0-20-31,-21-1 0,21 21 16,0 0-16,-21-20 0,21 20 0,0-21 15,0 21-15,0-20 0,0-1 0,21 0 16,0 0-16,0 0 0,0 0 15,0-21-15,1 0 0,-1 0 16,21 0-16,-21 0 0,22 0 0,-1 0 16,-21 0-16,21-21 0,1 21 0,-22-21 15,21 0-15,-21-21 0,1 20 16,-1-20-16,0 0 0,0-1 16,-21 1-16,21-21 0,-21 20 0,21-20 15,1 20-15,-22-20 0,0 21 0,0-22 16,0 22-16,21-1 0,-21 22 15,0-21-15,0 21 0,0 42 32,-21 21-32,-1-21 15,22 22-15,0-1 0,-21 0 0,21 1 16,-21-1-16,21 0 0,-21 22 16,21-22-16,0 22 0,0-22 0,0 22 15,0-22-15,0 0 0,0 1 0,0-22 16,0 21-16,0-21 0,0 0 15,0 1-15,0-1 0,21-21 16,0 21-16,0-21 0,1 0 16,-1 0-16,0 0 0,0-21 15,0 0-15,0 21 0,1-22 0,20 1 16,-21-21-16,21 21 0,-20 0 16,20-22-16,-21 1 0,0 0 0,22-1 15,-22 22-15,0-21 0,-21 21 16,21-1-16,-21-20 0,-21 63 31,0 0-15,21 1-16,-21-1 0,-1 0 0,1 21 15,21-21-15,0 22 0,0-22 16,0 0-16,0 21 0,0-20 0,0-1 16,0 0-16,0 0 0,21 0 15,1-21-15,-1 0 0,0 0 16,21 0-16,-21 0 0,1 0 15,-1 0-15,21 0 0,-21 0 16,0-21-16,22 0 0,-22 0 0,0 0 16,0-22-16,0 22 0,-21-21 0,22-1 15,-22 1-15,0 0 0,0-22 16,0 22-16,0-22 0,-22 22 16,22 21-16,-42 0 0,21 21 15,-21 0-15,-1 0 0,22 0 0,-21 0 16,-1 0-16,-20 42 0,42-21 15,0 0-15,-1 1 16,22 20-16,0-21 0,0 43 16,22-22-16,-1-21 0,0 0 15,21 0-15,-21 1 0,22-1 0,-1 0 16,0-21-16</inkml:trace>
  <inkml:trace contextRef="#ctx0" brushRef="#br0" timeOffset="13880.25">12636 3281 0,'0'0'0,"0"-21"0,-21 0 0,21-22 15,-21 22-15,21 0 0,0 0 0,0 0 16,0-1-16,0 1 0,0 0 16,21 0-16,0 21 0,1 0 0,-1 0 15,21 0-15,0 0 0,1 0 16,-1 0-16,43 21 0,-43 21 15,-21-20-15,22-1 0,-22 21 16,0-21-16,0 22 0,0 41 16,-21-63-16,0 22 0,0-22 0,0 0 15,0 0-15,0 0 0,-21 1 16,0-1-16,0-21 0,0 0 0,-1 0 16,1 0-1,0 0-15,21-21 16,-21-1-16,21 1 0,0 0 15,0-21-15,0 21 0,0-1 16,21-20-16,0 0 0,0 21 0,1-22 16,-1 22-16,0 0 0,21 0 15,22 0-15,-22-1 0,0 22 16,1-21-16,-22 21 0,21 0 0,1 0 16,-1 0-16,0 0 0</inkml:trace>
  <inkml:trace contextRef="#ctx0" brushRef="#br0" timeOffset="14245.34">13949 3027 0,'21'-21'16,"-42"42"-16,63-42 0,-42 0 15,0-1-15,-21 22 16,0 0-16,0 0 16,-1 0-16,1 0 0,-21 0 0,21 0 15,-22 0-15,1 22 0,0-1 0,21-21 16,-22 21-16,22 0 0,0 0 15,21 0-15,0 1 0,0-1 16,21 0-16,0 0 0,22 0 16,-22 0-16,0 1 0,21-1 15,-21 0-15,22 0 0,-22 0 0,0 0 16,43 1-16,-64-1 16,21 0-16,-21 0 0,0 0 15,0 0-15,-21-21 16,-1 0-16,1 22 0,0-22 15,-21 0-15,21 0 0,-1 0 16,-20 0-16,0 0 0,21 0 16,-1 0-16,-20 0 0,21 0 0,-43 0 15,43 0-15,-21-22 16,21 22-16,0-21 0,-1 0 0,1 0 16</inkml:trace>
  <inkml:trace contextRef="#ctx0" brushRef="#br0" timeOffset="14535.39">11536 2709 0,'0'0'16,"63"0"-1,-42 0-15,64 0 0,-43 0 16,22 0-16,84-21 16,-63 21-16,84-21 15,-84 0-15,-1 21 0,-20 0 0,21-21 16,-22 21-16,-21 0 0,22 0 16,-22 0-16,-21 0 0,1 0 0,-1 0 15,-21 21 1,-21 0-16,-1-21 0,-20 21 0</inkml:trace>
  <inkml:trace contextRef="#ctx0" brushRef="#br0" timeOffset="15456.43">698 4932 0,'0'0'0,"0"-21"0,0-22 0,0 22 15,0 0-15,0-21 16,0 21-16,0-22 0,22 22 0,-22 0 16,42 0-16,-21 0 0,0-1 15,0 1-15,22 21 0,-22 0 0,21 0 16,22 43-16,-22-1 15,-21 0-15,22 22 0,-22-1 16,0 1-16,-21-1 0,0 1 16,0-1-16,-21 1 0,0-22 0,-1 22 15,-20-22-15,21 0 0,-21 1 16,-22-22-16,22 21 0,-1-21 0,1 0 16,0-21-16,-1 0 0,22 0 15,-21 0-15,21 0 0,-22 0 16,22-21-16,21 0 0,-21-21 15,21 21-15,-21-22 0,21 1 0,0 0 16,0-1-16,0 1 0,0 0 16,0-1-16,21 22 0,0 0 15,0 0-15,1 21 0,-1 0 0,0 21 16,0 0-16,0 0 0,0 22 16,1-22-16,-1 21 0,0 0 15,0 1-15,0-1 0,-21-21 16,0 22-16,0-1 0,21-21 0,-21 21 15,22-20-15,-1-1 0,-21 0 16,21-21-16,0 0 0,0 0 16,0 0-16,1 0 0,-1 0 0</inkml:trace>
  <inkml:trace contextRef="#ctx0" brushRef="#br0" timeOffset="15612.41">1376 5249 0,'0'0'0,"0"-21"15,-21 21 1,42 0 31,0 0-47,0 0 0,21 0 0</inkml:trace>
  <inkml:trace contextRef="#ctx0" brushRef="#br0" timeOffset="16278.41">3006 4826 0,'0'0'0,"-22"0"0,-20 0 0,21 0 0,-21 0 16,-1 0-16,22 0 16,0 0-16,21-21 15,0 0-15,21 21 16,0-21-16,0-1 0,22 22 0,-1-21 16,0 0-16,1 0 0,-1 0 15,0-22-15,43 1 0,-43 0 16,-20 21-16,-1-1 0,0 1 15,-21 0-15,0 0 0,-21 0 0,0 21 16,-1 0-16,-20 0 16,0 0-16,-22 0 0,-42 42 15,43-21-15,-1 0 0,1 22 16,21-22-16,-1 21 0,1 1 0,-22 20 16,64-21-16,0 1 15,0-1-15,0-21 0,43 22 0,20-1 16,-20-21-16,-1 0 15,0-21-15,1 0 0,-1 0 0,21 0 16,-20 0-16,-1 0 16,-21 0-16,22 0 0,-22 0 0,0 0 15,-21-21-15,-21 21 16,0 0-16,-22 0 16,1 0-16,-22 0 0,1 21 15,-1 0-15,1-21 0,-1 22 0,1 20 16,-1-21-16,22 0 0,-21 22 15,20-22-15,1 42 0,21-42 16,21 22-16,0-22 0,0 0 16,0 0-16,42 0 0,22 22 15,-22-43-15,0 0 0,22 0 16,-1 0-16,1 0 0,63 0 16,-64-21-16,1-1 0,-1 1 15,1 0-15,-1-21 0,1 21 16,-1-1-16</inkml:trace>
  <inkml:trace contextRef="#ctx0" brushRef="#br0" timeOffset="16468.81">3535 4868 0,'0'0'0,"0"-21"0,0-21 0,0 21 15,0 0-15,0 42 16,21 0 0,-21 0-16,21 21 0,0 1 0,-21-22 15,21 21-15,1 1 0,-22-1 16,21 0-16,-21 1 0,21-1 15,-21-21-15,21 21 0,-21-20 0,21-1 16,0 0-16,-21 0 16,22-21-16,-1 0 0,0 0 0,0 0 15</inkml:trace>
  <inkml:trace contextRef="#ctx0" brushRef="#br0" timeOffset="16672.7">4043 4847 0,'0'-42'0,"0"84"0,0-105 15,0 42-15,-21 21 0,-1 0 16,1 0-16,-21 0 0,0 0 0,-1 21 16,1 0-16,0 0 15,-22 21-15,22 1 0,-22-1 0,22 0 16,0 1-16,-1-1 0,1 0 16,0 1-16,-1-1 0,22 0 15,0 1-15,21-22 0,0 0 0,0 21 0,0-20 16,42-22-16,-21 0 15,22 0-15,-1 0 0</inkml:trace>
  <inkml:trace contextRef="#ctx0" brushRef="#br0" timeOffset="16992.5">4254 4868 0,'0'-21'0,"0"42"0,0-63 15,0 21-15,0 0 0,0 0 16,-21 21-1,21 21-15,-21 0 0,21 0 16,-21 21-16,21 1 0,0-1 0,-21 22 16,21-1-16,0 1 0,0-1 0,0 22 15,0-1-15,0 1 0,0 21 16,0 0-16,0 0 0,0-1 0,0 1 16,-21 106-16,-1-106 15,1 0-15,0-1 0,0 1 0,0-21 16,0-22-16,-1 1 0,1-1 15,0-20-15,21 41 0,0-105 32,0 0-32,21 0 0,0-21 15,1-22-15,-1 1 0,0-1 0,0-21 16,0 1-16,0-1 0,1 0 16</inkml:trace>
  <inkml:trace contextRef="#ctx0" brushRef="#br0" timeOffset="17271.88">4212 5165 0,'0'-64'0,"0"128"0,0-191 16,0 84-16,0-20 0,0 21 16,0-1-16,0 22 0,21-21 0,0 21 15,1-1-15,20 1 16,0 0-16,64 21 0,-64 0 16,22 21-16,-22 0 0,22 1 15,-22-1-15,22 63 0,-43-41 16,-21-1-16,0 0 0,0 1 0,-21-1 15,-1-21-15,-20 22 0,0-22 16,-1 21-16,1-21 0,-21 0 16,20 1-16,-20-1 0,20-21 0,1 0 15,0 0-15,21 0 0,-1 0 16,1 0-16,0 0 0,21-21 0,-21 21 16,21-22-16,0-20 0,0 21 15,21-21-15,0-1 0,0 1 0,1 0 16</inkml:trace>
  <inkml:trace contextRef="#ctx0" brushRef="#br0" timeOffset="17496.75">5143 4509 0,'0'0'0,"22"-22"0,-1 22 16,-21 22 0,0-1-16,0 21 15,0-21-15,-21 22 0,-1-1 16,1 0-16,0 1 0,0-1 0,0 0 15,21 1-15,-21 41 16,-1-41-16,22 20 16,0-21-16,0-20 0,0-1 0,0 0 15,22-21 1,-1 0-16,0 0 0,0 0 0,21 0 16,1-21-16</inkml:trace>
  <inkml:trace contextRef="#ctx0" brushRef="#br0" timeOffset="18147.89">5651 4953 0,'0'0'0,"22"-21"0,20 0 16,-21 0-16,0-22 0,0 22 0,-21 0 16,0 0-16,0 0 0,0-1 0,0 1 15,0 0-15,-21 21 16,0-21-16,0 21 0,-21 0 16,20 0-16,1 0 0,-21 0 15,21 21-15,-22 0 0,22 0 0,0 22 16,0-22-16,0 21 0,0 1 15,-1-1-15,1 0 0,0 1 16,21-1-16,0 0 0,0 1 0,0-22 16,0 0-16,0 0 0,0 21 15,21-20-15,22-22 0,20 0 16,-42 0-16,64-22 16,-43 1-16,1 21 0,-22-21 15,21 0-15,0-21 0,-20 20 0,20 1 16,-21-21-16,0 21 0,0-22 15,1 1-15,-1 0 0,0 21 0,-21-22 16,0 22-16,0 0 0,0 0 16,0 42-1,-21 0 1,21 0-16,0 0 0,-21 22 0,21-22 16,0 21-16,0-21 0,0 1 0,0 20 15,0-21-15,0 0 0,21 0 16,0 1-16,21 20 15,-21-42-15,1 0 0,-1 0 16,0 0-16,0 0 0,21 0 0,-20 0 0,-1 0 16,0 0-16,0-21 0,0 0 15,0-1-15,1 1 0,-1 0 16,0 0-16,0 0 0,0-22 0,-21 22 16,0 0-16,21 0 0,-21 0 15,0 42 16,0 0-31,0 0 0,-21 0 0,21 1 16,-21-1-16,21 0 0,0 0 16,0 0-16,0 0 0,-21-21 15,21 22-15,0-1 0,0 0 16,0-42 15,0 0-31,0-1 16</inkml:trace>
  <inkml:trace contextRef="#ctx0" brushRef="#br0" timeOffset="18303.8">6350 4826 0,'0'0'0,"0"-42"0,0 21 15,-21-1-15,21 1 0,0 0 16,-21 21-16,42 21 47,0-21-47,0 0 15,0 0-15,0 21 0,1-21 16</inkml:trace>
  <inkml:trace contextRef="#ctx0" brushRef="#br0" timeOffset="18703.57">6773 4784 0,'0'0'0,"-21"21"15,0 0-15,0 0 0,21 0 16,-21 1-16,21-1 0,-22 21 15,22-21-15,0 0 0,0 22 16,0-22-16,0 21 0,0 1 16,0-22-16,0 0 0,0 0 15,0 0-15,0 0 0,-21 1 16,0-22 0,21-22-1,0 1-15,0 0 16,0 0-16,0-21 0,0 20 15,0-20-15,21 0 0,22-1 0,20-62 16,-21 62-16,1 1 16,-1 0-16,0 20 0,22 1 15,-22 0-15,1 21 0,20 0 0,-21 0 16,1 0-16,-1 21 0,-21 0 16,0 1-16,1 20 0,-1 0 0,-21 1 15,0-1-15,0 43 0,-21-22 16,-1-42-16,1 22 0,-21-1 15,21-21-15,0 0 0,-22 0 0,22 1 16,0-1-16,0-21 16</inkml:trace>
  <inkml:trace contextRef="#ctx0" brushRef="#br0" timeOffset="19116.33">8403 4551 0,'21'-21'16,"0"21"0,1-21-16,20 21 0,-21 0 15,21 0-15,1-22 0,-1 22 0,22 0 16,-1-21-16,-21 21 0,22 0 15,-1 0-15,-20-21 0,20 21 0,-20 0 16,-22 0-16,21 0 0,-21 0 0,0 0 16,-42 21-1,0-21 1,0 0-16,0 0 0,0 21 16</inkml:trace>
  <inkml:trace contextRef="#ctx0" brushRef="#br0" timeOffset="19352.2">8869 4509 0,'0'42'31,"0"-21"-31,0 0 0,0 0 16,0 22-16,0-22 0,0 21 0,0 1 16,0-1-16,0 0 0,0 22 0,0-22 15,0 0-15,0 1 0,0 20 16,0-42-16,0 22 15,0-22-15,0 0 0,21-21 16,0 0-16,0 0 16,22 0-16,-22-21 0,0 0 15,21 0-15,-21-1 0,1 1 0,20 0 16</inkml:trace>
  <inkml:trace contextRef="#ctx0" brushRef="#br0" timeOffset="19900.4">9356 4784 0,'0'0'16,"21"-21"-16,-21-1 0,0 44 47,-21-1-47,-1 0 0,22 21 0,0-21 15,-21 22-15,0-22 0,21 0 0,0 21 16,0-20-16,0-1 0,0 0 16,0 0-16,0 0 0,0 0 0,21-21 15,0 0-15,1 22 0,-1-22 16,0 0-16,0 0 0,0 0 0,43-22 15,-22 1-15,-21 0 0,22 0 16,-22 0-16,21 0 0,-21-1 16,0 1-16,1-21 0,-1 21 0,0 0 15,0-43-15,-21 22 16,0 21-16,0-1 0,0 1 16,0 0-16,0 42 31,-21 0-31,21 1 0,-21 20 0,21-21 15,0 21-15,0 1 0,-21 20 0,21-20 16,0 20-16,0 43 16,0-43-16,0 1 0,0 63 15,0-42-15,0-22 0,0 22 16,0-1-16,0-20 0,0 21 16,-22-22-16,1 1 0,0-1 0,-21 64 15,21-63-15,-22-22 0,22 0 16,0-21-16,-21 1 0,-1-1 15,22 0-15,-21-21 0,-1 0 0,1 0 16,0 0-16,-1-21 0,1 0 0,0-22 16,-43-20-16,64 20 0,0 1 15,-22 0-15,43-22 0,0 22 16,0-22-16,0 1 0,0-1 0,22 1 16,20-1-16,-21 22 0,21-21 15,22-1-15,-22 22 0,1-1 16,20 1-16</inkml:trace>
  <inkml:trace contextRef="#ctx0" brushRef="#br0" timeOffset="20184.32">10372 4763 0,'0'0'0,"0"-22"16,-22 22-16,1 22 15,0-1-15,0 0 0,-43 64 16,43-43-16,0 0 0,0 22 0,21-1 15,-21 1-15,0-1 0,-1 64 16,22-63-16,0 20 0,0-20 16,-21 21-16,21-22 0,-21 1 15,21-1-15,0 1 0,0-22 16,0 0-16,0 1 0,0-1 0,0-21 16,0 0-16,0 0 0,21-42 31,-21 0-31,21-21 15,-21 21-15,22-22 0,-22 1 0,0 0 16,0-1-16</inkml:trace>
  <inkml:trace contextRef="#ctx0" brushRef="#br0" timeOffset="20446.43">10118 5017 0,'84'-149'15,"-168"298"-15,189-340 0,-62 170 0,-1-21 0,0 20 16,1 1-16,-1 0 0,0 21 15,1 0-15,-1 0 0,0 0 0,1 0 16,-22 21-16,21 0 0,-21 1 16,1 20-16,-22-21 0,0 21 0,0 1 15,0-22-15,0 21 0,-43 1 0,22-22 16,-21 0-16,-1 21 0,1-21 16,0 1-16,-1-1 0,1 0 0,-21-21 15,41 21-15,-20-21 0,21 0 0,0 21 16,0-21-16,42-21 31,0 0-31,21 0 0,-21 0 0,1-1 16</inkml:trace>
  <inkml:trace contextRef="#ctx0" brushRef="#br0" timeOffset="21012.47">10901 4932 0,'0'0'16,"21"0"-16,0 0 0,0 0 0,0 0 0,22 0 15,-22 0 1,21 0-16,-21 0 0,1-21 16,20 21-16,-21-21 0,21 21 0,-20-22 0,20 1 15,-21 0-15,0 0 16,0 0-16,1 0 0,-1-1 0,-21 1 16,0 0-16,0 0 15,0 0-15,-21 21 0,-1 0 16,-20 0-16,21 0 0,0 0 0,-22 21 15,22 0-15,-21 0 16,21 22-16,-22-22 0,1 42 0,42-20 16,-21-1-16,21-21 0,0 21 15,0-20-15,0-1 0,0 21 0,0-21 16,21 0-16,0-21 0,22 22 16,-22-1-16,21-21 0,0 0 15,1 0-15,-1 0 0,0 0 0,1 0 16,-1-21-16,22 21 0,-22-22 0,0 1 15,1 0-15,20 0 0,-21-21 16,1 20-16,-1-20 0,-21 21 0,22-21 16,-22-1-16,0 22 0,0-21 15,-21 21-15,0-1 0,0 1 0,0 0 16,-21 21-16,0 0 16,0 0-16,-1 0 0,1 0 15,0 21-15,21 0 0,0 1 16,0 20-16,0-21 0,0 21 0,0-20 15,0 20-15,0-21 0,21 21 16,-21-20-16,0 20 0,21 0 16,-21-21-16,0 1 0,0-1 15,0 0-15,0 0 0,-21 0 0,0-21 16,0 21-16,0-21 0,0 0 0,-1 0 16,1 0-16,0 0 0,21-21 15</inkml:trace>
  <inkml:trace contextRef="#ctx0" brushRef="#br0" timeOffset="21917.51">13652 4720 0,'0'0'16,"-21"0"-16,21-21 0,-21 0 0,0 21 0,0 0 15,0-21-15,-1 21 16,1 0-16,0 0 0,0 0 0,0 0 15,-43 21-15,22 0 16,0 21-16,-1-20 16,22 20-16,0-21 0,0 21 0,21-20 15,0-1-15,0 0 0,0 21 0,0-21 16,0 1-16,21-1 0,0 0 16,0-21-16,0 0 0,22 0 15,-22 0-15,42 0 0,-20 0 16,-1-21-16,-21 21 0,22-21 0,-22-1 15,21 1-15,-21 0 16,0-21-16,-21 21 0,0-43 16,0 22-16,0-22 15,-21 43-15,0 0 0,0 0 0,0 0 16,-22-1-16,22 1 0,0 21 0,0 0 16,0-21-16,42 21 31,0 0-31,21 0 0,1 0 15,-22-21-15,21 21 0,1 0 0,-1 0 16,21-21-16,-20 0 0,-1 21 16,0-22-16,1 22 0,-1 0 0,0-21 15,1 21-15,-22 0 16,0 0-16,-21 21 31,0 1-31,0-1 0,-21 0 0,0 21 16,0-21-16,-1 22 0,22 20 15,-21-20-15,-21 105 0,21-85 16,0 22-16,-1 0 0,1-1 16,21 1-16,-21 21 0,-21 84 15,42-84-15,-21-21 0,-1 21 16,22-22-16,0 22 0,0 0 0,0 0 16,0 0-16,0-1 0,0 1 15,0-21-15,0 21 0,0-22 0,0 1 16,22-21-16,-1-1 0,-21 1 0,0-22 15,0-21-15,0 21 0,0-20 16,-21-22 0,-43-64-16,43 43 0,-21-21 15,-43-43-15,43 43 16,-22-1-16,-21-63 0,43 64 16,0 0-16,-1-22 0,22 22 0,0 0 15,21-22-15,0 1 0,0-1 0,0 1 16,21-1-16,22 1 0,-1-1 15</inkml:trace>
  <inkml:trace contextRef="#ctx0" brushRef="#br0" timeOffset="22945.42">15092 4043 0,'0'0'0,"42"-21"0,-21 21 16,22-21-16,-22-1 0,0 1 0,0 21 15,0-21-15,0 0 0,-21 0 0,0 0 16,0-1-1,-21 22 1,0 22-16,0 20 0,0 0 16,0 1-16,-1 20 0,1 1 15,21-1-15,-21 1 0,0-1 0,0 1 16,0-1-16,-1 1 0,1-1 0,-21 1 16,21-1-16,0-21 0,-1 22 15,-20-22-15,21 1 0,0-1 16,0-21-16,-22 0 0,22 0 0,0 1 15,0-22-15,0 0 0,-1 0 0,1 0 16,0-22-16,0-20 0,0 21 16,0 0-16,21-22 0,-22 1 0,22 0 15,-21-43-15,21 43 16,0-1-16,0 1 0,0 0 0,0 21 16,21-22-16,1 22 0,-22-21 0,21 42 15,-21-21-15,21 21 0,0 0 16,0 0-16,0 21 0,1 0 15,-22 0-15,21 0 0,0 22 16,-21-22-16,21 42 16,-21-20-16,21-1 0,-21 0 0,21 1 15,-21-1-15,22 0 0,-1-21 16,-21 22-16,21-22 0,0 21 0,0-21 16,0 1-16,1-1 0,-1-21 15,21 0-15,-21 0 0,22 0 0,-1 0 16,0 0-16,1-21 0,-1 21 0,0-22 15,1-20-15,-1 21 0,0-21 16,-21 20-16,22-20 0,-1 0 0,-21-1 16,0 1-16,1 0 0,-1 21 15,0-22-15,-21 22 0,0 0 16,0 0-16,0 0 0,0 42 31,-21 0-31,0 0 0,-1 21 16,22-20-16,0-1 0,-21 21 0,21-21 15,-21 22-15,21-1 16,0-21-16,0 21 0,0-20 0,0-1 16,0 0-16,21 0 0,0 0 15,1 0-15,20-21 0,-21 0 16,21 0-16,-20 0 0,-1 0 0,21 0 0,-21-21 16,0 0-16,22 0 0,-22 0 15,0-22-15,0 22 0,22-42 16,-22 20-16,0 1 15,-21 21-15,0-21 0,0-1 0,0 1 16,0 21-16,-21-22 0,0 22 0,21 0 16,-22 0-16,-20 0 0,21 21 15,0 0-15,-22 0 0,22 0 0,-21 0 16,0 21-16,20 0 0,-20 0 16,21 0-16,0 22 0,0-22 0,-1 21 15,1-21-15,21 22 0,0-1 16,0-21-16,0 22 0,0-22 15,21 0-15,22 0 0,-22 0 0,21 0 0,1-21 16,-1 0-16,0 0 16</inkml:trace>
  <inkml:trace contextRef="#ctx0" brushRef="#br0" timeOffset="23200.41">16722 4551 0,'21'-42'16,"-42"84"-16,42-106 0,-21 43 0,0-21 0,0 0 15,0 20-15,-21 22 0,-1-21 16,1 21-16,-21 0 0,21 0 16,-22 0-16,1 21 0,0 1 0,21-1 15,-22 21-15,1-21 0,0 43 16,20-22-16,1 0 16,21 1-16,0-22 0,0 21 0,0 1 15,0-1-15,0 0 0,21-21 0,1 22 16,41-1-16,-21-21 15,22-21-15,-22 21 0,1-21 0,20 0 16,-21 0-16,22 0 0,-22 0 16,1-21-16</inkml:trace>
  <inkml:trace contextRef="#ctx0" brushRef="#br0" timeOffset="23633.73">17293 4699 0,'21'-42'0,"-42"84"0,42-105 15,-21 20-15,0 22 0,0 0 16,0 0-16,0 0 0,-21-1 0,0 1 15,0 21-15,-22 0 0,22 0 0,0 0 16,-21 21-16,21 1 0,-22-22 16,1 63-16,0-42 0,20 0 15,1 22-15,0-22 16,21 21-16,0 1 0,-21-22 0,21 21 0,0-21 16,0 43-16,0-43 15,0 0-15,42 0 0,-21-21 16,1 0-16,-1 0 0,0 0 15,0 0-15,0 0 0,22-21 0,-22 0 16,0 0-16,21 0 0,-21-22 16,1 22-16,-1-21 0,0 21 15,0-22-15,0 1 0,0 0 0,-21 20 16,0-20-16,0 21 0,0-21 16,0 20-16,0 44 15,0-1-15,0 0 16,-21 0-16,0 0 0,0 0 15,21 22-15,0-22 0,0 21 0,-21 1 16,21-22-16,0 21 0,0-21 16,0 22-16,0-22 0,0 0 15,21 0-15,-21 0 0,21 0 0,0-21 16,22 0-16,-22 0 0,0 0 16,21 0-16,1-21 0,-22 0 0,21 0 15</inkml:trace>
  <inkml:trace contextRef="#ctx0" brushRef="#br0" timeOffset="23923.08">17907 3979 0,'0'-21'0,"0"42"0,0-84 16,0 42-16,-21 21 16,0 0-16,-1 0 15,1 21-15,21 21 0,-21 1 0,-21 41 16,42-41-16,0 20 0,-21 1 15,-1-22-15,22 21 0,0-20 16,0 20-16,0-20 0,-21-1 0,21 0 16,0 1-16,0-1 0,0 0 15,0 1-15,0-22 0,0 0 0,0 21 16,0-21-16,0 1 16,21-22-16,1 0 15,-1 0-15,0-22 0,21 1 0,-21 0 16,1 0-16,-1 0 15,21 0-15,-21-22 0</inkml:trace>
  <inkml:trace contextRef="#ctx0" brushRef="#br0" timeOffset="24260.88">18013 4593 0,'21'-42'16,"-21"21"-16,0-22 0,21 22 0,-63 169 0,42-169 0,42-127 15,-42 169 1,-21 0-16,0 1 16,0-1-16,21 21 0,0-21 0,-22 0 15,22 22-15,-21-1 0,21-21 16,0 22-16,0-22 0,0 0 0,0 21 15,21-21-15,1 1 0,-22-1 16,42-21-16,-21 21 0,0-21 16,0 0-16,1 0 0,20 0 0,0 0 15,-21 0-15,22-21 0,-22 0 0,21-1 16,-21 1-16,1 0 0,-1 0 16,0-21-16,0-1 0,0 22 15,-21-21-15,0-1 0,0 1 0,0 0 16,0-1-16,0 22 0,-21 0 15,0 0-15,0 0 0,-22 21 0,22 0 16,-21 0-16,0 0 0,20 0 0,-20 0 16,0 21-16,21 0 15,-22 0-15,22 0 0,0 1 0,21 20 0,0-21 16,0 0-16,0 0 0,0 1 16,0-1-16,21 0 15,0-21-15</inkml:trace>
  <inkml:trace contextRef="#ctx0" brushRef="#br0" timeOffset="24696.03">18584 4657 0,'0'-21'0,"0"42"0,0-64 16,0 22-16,-21 0 0,0 0 16,21-21-16,-21 20 0,21 1 15,0 0-15,0 0 0,0 0 16,0 0-16,0-1 0,21 1 15,0 21-15,21 0 0,1 0 0,-22 0 16,21 0-16,1 0 0,-1 0 16,0 21-16,-21 1 0,22 20 15,-22-21-15,0 0 0,21 43 16,-42-22-16,0 0 0,0-20 0,0 20 16,0-21-16,0 21 0,0 1 15,0-22-15,-21 0 0,21 0 16,-21-21-16,0 21 15,21-42 1,0 0 0,0 0-16,0 0 0,0 0 15,0-1-15,21 1 0,0-21 0,0 21 16,-21 0-16,22-22 0,-1 22 16,0 0-16,-21 0 0,21 0 0,0-1 15,0 1-15,1 21 16,-1 0-16,0 0 15,21 0-15,-21 0 16,1 0-16,20 0 0,-21 0 0</inkml:trace>
  <inkml:trace contextRef="#ctx0" brushRef="#br0" timeOffset="25077.19">19897 4424 0,'21'-21'0,"-42"42"0,42-63 16,-21 20-1,-21 22-15,-1 0 0,1 0 16,-42 0-16,20 0 0,1 22 16,21-22-16,-21 21 0,-1 0 15,22 0-15,0 0 0,0 0 0,0-21 16,21 22-16,0-1 0,0 0 16,0 21-16,21-21 15,42 1-15,-20-1 16,-22 0-16,21-21 0,0 21 0,1-21 15,-1 21-15,0 0 0,1-21 0,-22 22 16,21 20 0,-21-42-16,-21 21 0,0 0 0,0 0 15,-21 1-15,-21-22 16,21 0-16,-22 21 0,1-21 0,-21 0 16,20 0-16,1 0 0,0 0 15,-1 0-15,1 0 0,0 0 0,-1 0 16,22 0-16,0 0 0,0 0 0,0 0 15,-1-21-15,1 21 16,21-22-16,0 1 0,-21 21 0,0-21 0,0 0 16</inkml:trace>
  <inkml:trace contextRef="#ctx0" brushRef="#br0" timeOffset="25381.19">17335 3916 0,'-21'0'0,"42"0"0,-21 0 16,43 0 0,-22 0-16,42 0 0,1 0 15,-1 0-15,22-21 0,0 21 16,-1 0-16,1 0 0,21 0 0,-21-21 15,20 21-15,1 0 0,0 0 16,-21-22-16,-1 22 0,1 0 0,-21 0 16,20-21-16,-63 21 15,22 0-15,-64 0 16,-1 0-16,-20 21 0,0-21 16,-43 22-16,22-22 0</inkml:trace>
  <inkml:trace contextRef="#ctx0" brushRef="#br0" timeOffset="26557.38">466 6795 0,'0'21'15,"-22"-21"1,1 0 0,21-21 15,0-1-31,0 1 16,21 0-16,1 21 0,-1-21 15,21 0-15,-21 21 0,0 0 16,22-21-16,-22 21 0,21 0 15,-21 0-15,43 0 0,-43 21 16,0 0-16,0 0 0,-21 21 16,0-20-16,0-1 0,0 21 15,-21-21-15,0 22 0,-21-22 16,-1 21-16,1-21 0,0 22 0,-22-22 16,22 0-16,0 21 0,-43 1 15,64-43-15,-22 21 16,22-21-16,21-21 15,0-1-15,43 1 16,-22 21-16,21 0 16,0-21-16,1 21 0,20 0 0,-20 0 15,-1 0-15,21 0 0,-20 0 16,20 21-16,-20 0 0,-1 22 0,0-22 16,1 21-16,-1 1 0,-21-22 15,21 21-15,-20 0 0,-22 1 0,0-1 16,0-21-16,0 22 0,-22-22 15,1 21-15,-21-21 16,0 0-16,-1 1 0,1-1 0,-22 0 16,-63 0-16,64-21 15,-1 0-15,1 0 0,-1 0 0,22 0 16,0 0-16,-1 0 0,1-21 16,21 0-16,0 21 0,0-21 0,-1-1 15,22 1-15,0 0 16,0 0-16,0 0 0,22 0 15,-1-1-15,0 1 0,21 0 0,1 0 16</inkml:trace>
  <inkml:trace contextRef="#ctx0" brushRef="#br0" timeOffset="26751.28">1460 7239 0,'0'0'0,"0"21"0,22-21 63,-1 0-47</inkml:trace>
  <inkml:trace contextRef="#ctx0" brushRef="#br0" timeOffset="27635.75">2921 7281 0,'21'-21'31,"0"0"-31,-21 0 0,21 0 0,1 0 16,-1-1-16,0-20 0,0 21 15,-21 0-15,0 0 0,0-1 0,0-41 16,0 42-16,-21 0 15,0-1-15,0 1 0,-22 0 0,1 0 16,0 0-16,-1 21 0,-20 0 16,20 0-16,-20 0 0,21 0 15,-22 21-15,22 0 0,-22 0 0,22 22 16,-43 20-16,64 1 16,-21-22-16,21 0 0,-1 22 15,22-22-15,0 0 0,0 22 0,0-22 16,0-21-16,43 22 0,-22-22 15,0 0-15,21 0 0,1 0 0,-1-21 16,0 0-16,64 0 16,-63-21-16,-1 0 0,21 0 15,-20-21-15,20 20 0,-20-20 0,-1 0 16,0-1-16,1-20 0,-22 21 16,21-1-16,-21-20 0,0 20 0,1-20 15,-1-1-15,-21 1 0,0-64 16,0 42-16,0 22 0,0-1 15,0 22-15,0-22 0,-21 43 16,21-21-16,-22 21 0,22 0 0,0 42 16,0 0-1,0 21-15,0 1 0,0-1 0,0 21 16,0 1-16,0-1 0,0 1 16,0-1-16,0 1 0,0-1 0,0-20 15,0 20-15,0 1 16,0-1-16,0-20 0,0 20 0,0-21 15,0-20-15,0 20 0,22-21 0,-1 0 16,-21 0-16,21-21 16,0 0-16,0 0 0,0-21 0,1 0 15,-1 0-15,0 0 0,0 0 16,0-22-16,0 22 0,-21-21 0,22 21 16,-1-22-16,0 22 0,-21 0 15,0 0-15,21 0 0,-21 42 31,0 0-31,0 0 16,0 21-16,-21-20 0,21-1 0,-21 21 16,21-21-16,0 0 0,0 1 15,0-1-15,0 0 0,0 0 16,0-42 0,21 21-1,0-21-15</inkml:trace>
  <inkml:trace contextRef="#ctx0" brushRef="#br0" timeOffset="27799.66">3492 6795 0,'-21'0'16,"42"0"-16,-63 0 16,21 0-16,21 21 15,0 0 1,21-21-1,0 0-15,0 0 0</inkml:trace>
  <inkml:trace contextRef="#ctx0" brushRef="#br0" timeOffset="28929.21">3852 7049 0,'0'0'0,"21"0"0,1 0 15,-1 0-15,0 0 0,0 0 16,0 0-16,0 0 0,1-22 16,20 1-16,-21 0 0,43 0 15,-22-21-15,0 20 0,1 1 16,-22 0-16,21-21 0,-21 21 0,0-22 16,1 22-16,-1-21 0,-21 21 15,0-22-15,0 22 0,0 0 0,-43-21 16,22 20-16,0 1 0,0 21 15,-21 0-15,20 0 0,1 21 16,0 1-16,0-1 0,0 21 16,0 0-16,-1 1 0,22-1 0,0 0 15,-21 22-15,21-22 0,0 22 16,-21 63-16,21-64 16,0 1-16,0 20 0,0-20 0,0 21 15,0-22-15,0 22 0,-21-22 0,21 22 16,0-22-16,0 22 0,0-21 15,0 20-15,0-20 0,0-1 0,0-20 16,0 20-16,0 1 16,21-22-16,0-21 0,0 0 15,1-21-15,-1 0 0,21 0 16,-21 0-16,0-21 0,43-21 16,-22-1-16,-21 22 0,43-63 15,-43 41-15,0-20 0,-21 20 16,0-20-16,0 21 0,0-22 0,0 22 15,-21-22-15,-21 22 0,-22-85 16,22 63-16,0 22 0,-1-21 16,1 20-16,0 1 0,20 0 15,-41-1-15,63 22 16,0 0-16,0 0 0,0 0 0,21-1 16,0 1-16,0 21 0,22-21 15,41 0-15,-20 0 0,-1 0 16,1-1-16,21 1 15,-1 0-15,-20-21 0,84-22 16,-63 22-16,-22 0 0,-21-1 16,22 1-16,-22 0 0,22-64 15,-22 42-15,-42 22 16,0 21-16,0-22 0,0 22 0,0 0 16,-21 21-16,0 0 0,0 0 15,-1 21-15,1 0 0,0 1 16,0 20-16,0 0 0,0 22 15,21 42-15,-22-43 0,1 1 16,21-1-16,-21 1 0,21 20 16,0 64-16,-21-63 0,0 0 0,21-1 15,-21 1-15,21 0 16,-22-1-16,1 65 0,21-65 16,0 64-16,0-84 0,0-22 15,0 22-15,0-22 0,21-21 16,1 22-16,-1-22 0,0 0 0,21-21 15,-21 0-15,64 0 0,-43-21 16,-20 0-16,20-1 16,0-20-16,1 21 0,-1-21 0,0-1 0,1 1 15,-22 0-15,42-64 16,-42 63-16,-21 1 0,0-21 16,0 20-16,0-20 0,-42 20 0,-21-84 15,41 64-15,-20 21 0,-21-22 16,20 1-16,1 20 0,-22 1 15,22 21-15,-21 0 0,20-1 0,1 1 16,21 0-16,-22 21 0,22 0 0,0-21 16,42 21 15,0 0-31,1 0 16,20 0-16,-21 0 0,21 0 0,-20 0 15,41-21-15,-21 0 16,1 21-16,-1-22 0,-21 22 15,22-21-15,-22 0 0,21 21 0,-21-21 0</inkml:trace>
  <inkml:trace contextRef="#ctx0" brushRef="#br0" timeOffset="29552.07">5482 6922 0,'0'-22'16,"0"1"15,0 0-31,21 21 16,-21-21-16,21 21 0,1-42 15,-1 42-15,0-22 0,21-20 16,-21 42-16,-21-21 16,22 21-16,-22-21 0,-22 21 31,1 0-31,0 21 16,0 0-16,0 0 0,0 0 0,-1 1 15,1 20-15,-21 0 0,42 1 16,-21-1-16,21-21 15,0 0-15,0 0 0,0 22 16,21-22-16,0 0 0,0 0 16,0-21-16,22 0 0,-22 0 15,21 0-15,-21 0 0,43 0 16,-22 0-16,-21-21 0,1 21 0,-1-21 16,0 0-16,0 0 0,21-22 15,-20 22-15,-22 0 0,21 0 16,0-22-16,-21 22 0,42-21 15,-21 21-15,1 0 0,-1-1 16,0 22-16,0 0 0,0 0 16,22 0-16,20 43 15,-42-1 1,-21-21-16,0 0 0,21 1 0,-21-1 16,0 42-16,0-42 15,0 1-15,0-1 0,0 0 16,0 0-16,-21 21 0,0-42 0,21 22 15,-21-22 1,21-22 0,0 1-16,0 0 15,0 0-15,0 0 16,0 0-16,0-22 0,0-20 16,0 20-16,21 22 0,-21 0 15,21 0-15,0 0 0,-21 0 16,22-1-16,-1 1 0,0 0 0,0 21 15,0 0-15,0 0 0</inkml:trace>
  <inkml:trace contextRef="#ctx0" brushRef="#br0" timeOffset="30894.09">6562 6964 0,'0'0'0,"0"21"0,0 0 15,21-21 16,0 0-31,0-21 0,0 21 16,0-21-16,1 0 0,-1 0 16,0 21-16,0-22 0,21-41 15,-20 42-15,-22 0 0,0-1 16,0 1-16,0 0 0,0 0 16,-22 21-16,1 0 0,-42 0 15,42 0-15,-1 21 16,-20-21-16,21 21 0,0 22 0,-22-1 15,22-21-15,21 0 16,0 22-16,0-22 0,0 0 0,0 0 16,0 0-16,21 0 0,1 1 0,-1-1 15,42 0-15,-42-21 0,22 0 16,-1 0-16,0 0 0,1 0 16,-1 0-16,0 0 0,1-21 0,-1 0 15,0 21-15,-20-22 0,20 1 16,-21 0-16,0 0 0,0 0 15,1 0-15,-22-1 0,21-41 16,-21 42-16,0 0 0,0-1 16,0 1-16,0 0 0,0 42 31,0 0-31,-21 1 0,21-1 16,0 0-16,0 0 0,0 0 0,-22 0 15,22 1-15,0-1 0,0 0 16,0 0-16,-21 0 0,21 0 15,0 1-15,0-44 47,0 1-47,0 0 0,21 0 16,1 0-16,-22-22 16,21 22-16,0 0 0,0-21 0,0 21 15,0-22-15,1 22 0,20-42 16,-21 63-16,21-22 0,-20 22 15,-1 0-15,0 0 0,0 22 16,0-1-16,22 21 0,-43-21 16,21 0-16,0 43 0,-21-43 15,21 0-15,-21 0 0,0 1 16,0-1-16,21 0 0,0 0 16,1-21-1,-1 0-15,0 0 16,0 0-16,-21-21 0,21 0 15,0 21-15,1-21 0,-22-1 16,21 1-16,0 0 0,0 0 0,0-21 16,22 20-16,-22 1 0,21-21 0,-21 21 15,22 0-15,-22-22 0,0 22 16,21 0-16,-21 21 0,1-21 0,-1 21 16,0 0-1,-21 21-15,0 0 16,0 0-16,0 0 0,0 1 15,-21-22 48,21-22-63,-21 1 16,21 0-16,-22 0 15,1 21-15,21-21 16,-21 21-1,0 0-15,0 21 0,21 0 16,-21 0-16,-1 22 16,22-22-16,-21 0 0,21 0 0,0 21 15,-21-20-15,21 20 0,0-21 16,0 0-16,0 22 0,0-22 16,21 0-16,0 21 0,1-21 0,20 1 15,-21-22-15,64 42 0,-22-21 16,-20-21-16,20 0 0,-21 0 15,1 0-15,20 0 0,-20 0 16,-1 0-16,0-21 0,-21 0 16,22 0-16,-22 21 0,0-43 0,0 22 15,0 0-15,1-21 0,-22 20 0,21-20 16,-21 21-16,0-21 0,0 20 16,0 1-16,0 0 0,-21 0 0,-22 0 15,1 21-15,21 21 16,0 0-16,-1 0 0,22 0 15,-21 22-15,21-1 0,0 0 16,0-20-16,0-1 0,0 0 16,0 0-16,0 0 0,21 0 0,1 1 15,-1-1-15,0-21 0,0 0 16,0 21-16,22-21 0,-22 0 0,21 0 16,-21 0-16,22 0 0,-1-21 0,0 21 15,22-43-15</inkml:trace>
  <inkml:trace contextRef="#ctx0" brushRef="#br0" timeOffset="31613.25">9504 6435 0,'0'0'0,"0"-21"0,0-1 0,21 1 15,0 0-15,0 0 0,0 0 16,1 0-16,-22-1 0,21 1 0,0 0 15,-21 0-15,21 0 0,0 0 0,-21-1 16,21 22-16,-21-21 16,22 21-16,-1 0 0,-21 21 15,0 1-15,0-1 0,0 0 16,0 0-16,0 21 0,0 1 16,0-1-16,0 0 0,0 1 0,0-1 15,0 22-15,0-22 0,0 0 16,-21 1-16,-1-1 0,22 0 0,-21 22 15,21-43-15,-21 0 0,21 0 16,0 0-16,-21-21 16,0 0-1,0 0-15,21-21 0,0 0 16,0 0-16,0 0 0,0 0 16,0-1-16,0-20 0,0 21 0,21-21 15,21-43-15,0 43 16,43-22-16,-43 22 0,1 21 15,-1-1-15,22 22 0,-22 0 16,0 0-16,1 0 0,-1 0 16,-21 22-16,21 20 0,-20-21 0,-1 21 15,-21-20-15,0 20 0,0 0 16,0-21-16,0 22 0,-21-22 0,-22 21 16,22-21-16,-21 1 0,-43 20 15,43-21-15,-22 0 0,22 0 16,0-21-16,-1 22 0,22-22 0,-21 0 15,21 0-15,-1 0 0,1 0 0,0 0 16,0 0-16,21-22 16,0 1-16,21 0 15,43-21-15,-43 21 0,21-22 16,0 22-16,1-21 0</inkml:trace>
  <inkml:trace contextRef="#ctx0" brushRef="#br0" timeOffset="31904.33">10647 6202 0,'42'-21'0,"-84"42"0,105-63 0,-42 20 16,1 1-16,-1 21 0,0-21 16,-42 42-1,0 0 1,21 1-16,-22 20 0,1-21 16,0 43-16,0-22 0,-21 85 15,-1-64-15,22 1 0,0-1 0,0-20 16,-22 20-16,22 1 0,0-1 15,0-20-15,-21-1 0,20 21 16,-20 22-16,0-21 16,42-22-16,0-21 0,-21 0 15,21 0-15,0 1 0,0-44 32,21 22-32,0-21 0,0-21 15,0 21-15,22 0 0,-22-22 16,21 22-16</inkml:trace>
  <inkml:trace contextRef="#ctx0" brushRef="#br0" timeOffset="32505.04">10943 6583 0,'0'-21'0,"0"42"0,0-21 32,0 21-32,0 21 15,-21-20-15,21-1 0,-21 21 0,21-21 16,-21 22-16,21-22 0,-22 21 15,1-21-15,21 0 0,0 22 0,0-22 16,-21 0-16,21 0 0,0 0 16,0 1-1,21-22 1,0-22-16,1 22 16,-1-21-16,0 0 0,0 0 15,0 0-15,43-22 0,-43 22 16,0-21-16,43 0 0,-43 20 15,42-20-15,-63 21 16,21 0-16,1 21 0,-1 0 16,-21 21-1,0 0-15,0 0 0,0 0 16,0 1-16,0-1 0,0 0 0,-21 21 16,21 1-16,0-1 15,0-21-15,0 0 0,0 0 0,0 1 16,21-1-16,0-21 15,21 0-15,-21 0 0,1 0 16,20 0-16,-21 0 0,21 0 0,1 0 16,-22-21-16,21 21 0,-21-22 15,22 1-15,-22 0 0,0-21 16,21-1-16,-20 1 0,-1 0 0,-21-1 16,21 1-16,-21 0 0,0-22 15,0-20-15,-21 62 0,0 1 16,-43-21-16,43 21 15,-21 21-15,20 0 0,-20 0 16,0 21-16,21 0 0,-22 0 0,22 0 16,0 1-16,0-1 0,0 0 0,21 0 15,0 0-15,0 0 16,0 1-16,21-22 16,0 0-16</inkml:trace>
  <inkml:trace contextRef="#ctx0" brushRef="#br0" timeOffset="33728.55">12763 6181 0,'0'0'0,"0"-21"0,22-1 0,-22 1 16,0 0-1,0 0-15,0 0 0,0 42 31,0 21-15,0-21-16,-22 22 0,22-1 16,-21 0-16,21 22 0,-21-1 15,21-20-15,0 20 0,-21 1 0,0-22 16,21 22-16,-21-22 0,-1 0 0,1 1 16,21-1-16,-21-21 0,21 0 15,-21 0-15,21 1 0,0-1 0,0 0 16,0-42 15,0 0-31,0-1 0,0 1 0,0-21 16,0-22-16,0 22 15,0 21-15,21-43 0,0 22 0,-21 0 16,21 21-16,-21-22 0,0 22 0,0 0 16,22 0-16,-22 0 0,21 21 15,-21 21-15,0 0 16,0 0-16,21 21 0,-21-20 15,0 20-15,21-21 0,-21 21 0,0-20 16,0 20-16,21-21 0,0 43 16,-21-43-16,22 0 15,-1-21-15,-21 21 0,21-21 16,0 0-16,0 0 0,22 0 16,-22 0-16,0 0 0,0-21 15,21 0-15,-20 0 0,-1-1 0,0 1 16,0-21-16,-21 21 0,21-22 15,0 1-15,-21 0 0,0-1 0,0-20 16,0 21-16,0 20 0,0 1 16,0 42 15,-21 1-31,21-1 0,-21 0 16,21 21-16,-21-21 0,21 1 0,0 20 15,0-21-15,-21 0 0,21 0 0,0 1 16,-21 20-16,21-21 15,0 0-15,0 0 0,0-42 47,21 0-47,-21 0 0,0 0 16</inkml:trace>
  <inkml:trace contextRef="#ctx0" brushRef="#br0" timeOffset="35844.08">12806 6223 0,'0'-21'15,"0"0"1,0 0 0,21 21-1,0-22 1,0 22-16,0 0 0,1 0 0,-1 0 15,21 0-15,-21 0 0,0 0 16,1 0-16,-1 0 16,0 0-16,0 0 0,0 0 0,0 0 15,-42 0 32,0 0-47,0 0 0,21-21 16,-21 21-16,0-21 15,-1 0-15,1 21 16,0 0-16,0 0 0,0 0 16,0 0-16,-1 0 15,1 0-15,0 21 0,0 0 16,0 0 0,0 1-16,21 20 0,-22-21 0,1 21 15,21 1-15,-21-1 0,21 0 0,-21 1 16,21-1-16,-21 0 0,21 1 15,0-22-15,0 64 0,0-64 16,0 0-16,21 0 16,0 0-16,0 0 0,0-21 0,1 22 15,-1-22-15,21 0 0,22 0 0,-43 0 16,21 0-16,22 0 16,-43 0-16,0 0 0,21-22 15,-42 1-15,21 21 16,-21-21-16,0 0 15,0 0 1,0 0-16,0-1 16,0 1-16,22 21 0,-22-21 15,21 0-15,0 0 0</inkml:trace>
  <inkml:trace contextRef="#ctx0" brushRef="#br0" timeOffset="36405.8">13970 6287 0,'21'-22'0,"-42"44"0,63-44 0,-42 1 16,21 21-16,-21-21 15,0 0-15,22 21 16,-22-21-16,0 0 15,0-1 1,-22 22-16,1 0 0,0 0 0,0 0 16,0 0-16,0 0 0,-22 0 15,22 0-15,0 22 16,0-22-16,-22 21 0,22 0 0,0-21 16,-21 21-16,21 0 0,-1 0 0,22 1 15,-21-1-15,21 0 0,0 0 16,0 0-16,0 0 0,0 1 0,0-1 15,0 0-15,21 0 0,1 0 16,-1 0-16,0-21 0,0 22 0,0-1 16,0-21-16,1 21 0,20 0 15,-21-21-15,0 21 0,0-21 0,1 21 16,-1 1-16,-21-1 16,0 0-1,-21-21-15,-1 21 16,1-21-16,-21 0 0,21 21 0,-22-21 15,1 0-15,0 0 0,-22 0 16,22 0-16,0 0 0,20 0 16,-20 0-16,21 0 0,0 0 15,-22 0-15,43-21 16,0 0 0,22 21-16,-1-21 15,0 21-15,0-21 0,21-1 0,-20 22 16,-1-21-16</inkml:trace>
  <inkml:trace contextRef="#ctx0" brushRef="#br0" timeOffset="36826.55">14457 6350 0,'42'0'0,"-84"0"0,126-21 16,-62 0-16,-1 21 0,21-21 15,-42-1-15,21 22 0,-21-42 16,0 21-16,-21 0 15,0 21 1,0 0-16,-22 0 0,22 0 0,-21 0 16,0 0-16,20 21 0,-20-21 0,0 21 15,21 0-15,-22-21 16,22 21-16,0 1 0,0-1 0,21 0 16,0 0-16,0 0 0,0 0 15,0 1-15,0-1 0,42 0 0,-21 0 16,0 0-16,22 0 0,-1-21 0,-21 22 15,22-1-15,-1 0 0,-21 0 16,21 0-16,1 0 0,-22 1 16,0-22-16,-21 21 0,0 0 15,-21 0 1,0 0-16,-22-21 0,1 0 0,-21 21 16,20-21-16,-20 0 0,20 22 15,1-22-15,0 0 0,-1 0 0,1 0 16,21 0-16,0 0 0,0 0 0,21-22 31,0 1-31,0 0 0,42 21 16,-21-42-16</inkml:trace>
  <inkml:trace contextRef="#ctx0" brushRef="#br0" timeOffset="37427.99">15409 6138 0,'0'0'0,"21"0"0,22 0 0,-22 0 16,21-21-16,-21 21 0,22 0 16,-1 0-16,0-21 0,-20 21 0,20 0 15,0-21-15,-21 0 0,22 0 16,-22 21-16,-21-22 16,0 1-16,-21 0 15,-22 21-15,22 0 16,-21 0-16,0 0 0,-1 0 0,1 0 15,0 0-15,-1 21 0,1-21 16,0 21-16,-1 1 0,1-1 16,21 0-16,0 0 0,-1 21 0,22-20 15,0 20 1,22-21-16,-1 0 0,21 22 0,22-1 16,-22 0-16,-21-21 0,21 22 15,1-22-15,-22 21 0,21-21 0,-21 1 16,-21-1-16,0 21 0,0-21 15,0 0-15,-21 1 16,0-22-16,-21 0 0,-1 21 0,1-21 16,-21 0-16,20 0 0,-20 0 0,-1 0 15,22 0-15,0-21 0,-1 21 16,1-22-16,0 22 0,20-21 0,1 0 16,21 0-16,0 0 15,0 0-15,21-1 0,1 1 16,20 21-16,-21-21 0,21 0 15,1 0-15,-1 21 0,22-21 0</inkml:trace>
  <inkml:trace contextRef="#ctx0" brushRef="#br0" timeOffset="37807.08">15917 6456 0,'0'0'0,"0"21"15,21-21 16,1 0-31,-1 0 16,0 0-16,0 0 0,0 0 0,22-21 16,-22 21-16,21-21 0,-21 0 15,22-1-15,-1 1 0,-21 0 0,21-21 16,-20 21-16,-22-1 16,0 1-16,0-21 0,-22 21 15,1 0-15,-21 21 16,0 0-16,-1 0 0,1 0 0,0 0 15,-1 0-15,1 21 0,0 0 16,-1 0-16,22 0 0,-21 22 0,21-22 16,-1 21-16,1 0 0,21 1 15,0-22-15,0 64 16,0-64-16,21 21 0,1-21 0,20 0 16,-21 1-16,21-1 0,1 0 0,-1-21 15,0 0-15,1 0 0,20 0 16,1 0-16,-22 0 0,22-21 0,-1 0 15,1-1-15,-1 1 0,-21-21 16</inkml:trace>
  <inkml:trace contextRef="#ctx0" brushRef="#br0" timeOffset="38041.07">16954 6011 0,'0'-42'0,"0"84"0,0-126 16,0 41-16,0 22 0,0 0 15,0 0-15,-21 21 16,0 21-16,0 0 15,0 22-15,0-1 0,-1 0 16,1 1-16,0-1 0,0 0 0,0 1 16,21-1-16,-21 0 0,-1 22 0,1-22 15,0 0-15,21 1 0,0-1 16,-21 0-16,21-20 0,-21 20 0,21-21 16,0 0-16,0 0 15,21-21-15,0 0 0,0 0 16,0 0-16,1 0 0,-1-21 0,0 0 15</inkml:trace>
  <inkml:trace contextRef="#ctx0" brushRef="#br0" timeOffset="38399.83">16976 6371 0,'0'0'16,"21"0"-16,0 0 15,0 0 1,-21-21-16,21 21 0,0 0 15,1 0-15,-1-21 0,0 21 16,21-21-16,-21 21 0,1-21 0,20-1 16,-21 22-16,0-21 0,0 21 0,-21-21 15,0 0-15,0 0 16,-21 21 0,0 0-16,0 0 0,-21 0 0,-1 21 15,22 0-15,-21-21 0,-1 21 16,22 22-16,-21-22 0,21 0 0,0 21 15,-22-21-15,43 22 0,-42 20 16,42-42-16,0 1 0,0-1 16,0 21-16,0-21 0,0 0 15,21 1-15,0-22 0,0 0 16,22 0-16,-22 21 0,21-21 0,-21 0 16,22 0-16,-1 0 0,0 0 15,1-21-15,-1-1 0,0 1 0,1 21 16</inkml:trace>
  <inkml:trace contextRef="#ctx0" brushRef="#br0" timeOffset="38651.69">17674 6414 0,'0'0'0,"0"-22"16,21 1-16,-21 0 0,0 0 15,21 0-15,-21 0 16,-21 21-16,0 0 16,0 0-16,0 0 0,0 21 15,-1 0-15,1 0 0,0 0 0,0 0 16,0 1-16,0 20 0,-1-21 15,22 21-15,0-20 0,0-1 0,0 21 16,0-21-16,0 0 0,0 1 0,22-1 16,-1 0-1,0-21-15,0 0 0,21 0 0,1 0 16,20 0-16,-20 0 0,-1-21 16,0 0-16,1-1 0,-1 1 15,-21 0-15,21-21 0,-20 21 0,20-22 16</inkml:trace>
  <inkml:trace contextRef="#ctx0" brushRef="#br0" timeOffset="39264.58">18288 5969 0,'0'0'0,"21"-63"0,0 20 0,-21 1 15,0 0-15,0-1 0,0 22 16,0 0-16,-21 42 16,0 0-16,0 0 15,0 22-15,-1-22 0,1 42 16,0-20-16,0-1 0,0 0 0,0 1 15,21 20-15,-22-20 0,1-1 0,21 0 16,-21 22-16,21-22 0,-21 0 16,21 1-16,0-1 0,0 0 0,0 1 15,0-22-15,0 0 16,21-21-16,0 0 16,0 0-16,1 0 0,-1 0 0,0 0 15,21-21-15,-21 0 0,1 0 16,20-1-16,0-20 0,-21 21 15,22-21-15,-22 20 0,21 1 16,-21-21-16,1 21 0,-1 21 16,-21-21-16,0-1 0,-21 22 31,-1 22-31,1-22 0,21 21 0,-21 0 16,21 0-16,-21 0 0,21 0 15,0 1-15,0-1 0,0 0 0,0 0 16,0 0-16,0 0 0,21 1 0,0-22 15,0 21-15,1-21 0,-1 0 16,21 0-16,-21 0 0,85 0 16,-64 0-1,22-43-15,-43 22 0,21 0 16,-20-21-16,-1 21 0,0-22 0,0 22 16,-21-21-16,0 21 0,0-22 15,0 22-15,0 0 0,0 0 0,-21 0 16,0-1-16,-22 22 0,22 0 15,-21 0-15,-22 0 0,22 22 16,21-1-16,-21-21 0,20 21 16,1 0-16,0 0 0,0-21 15,21 21-15,0 1 0,0 20 16,21-21-16,0 0 0,0 0 16,1-21-16,-1 0 0,0 22 15,21-22-15,1 0 0</inkml:trace>
  <inkml:trace contextRef="#ctx0" brushRef="#br0" timeOffset="39652.16">19092 6371 0,'21'-21'0,"-42"42"0,42-63 0,1 21 0,-22 0 15,0-1-15,0 1 0,0 0 0,21 0 16,0 0-16,-21 0 0,21-1 16,21 1-16,-20 21 0,-1 0 15,0 0-15,21 0 0,-21 0 16,1 0-16,20 21 0,-21 1 0,21-1 15,-20 0-15,20 42 16,-42-41-16,0 20 0,0 0 16,0 1-16,0-22 0,0 21 0,0 0 15,-21-20-15,0-1 0,21 21 16,-22-21-16,1-21 0,21 21 0,-21-21 16,0 0-1,0-21 1,21 0-16,0 0 0,0 0 0,0 0 15,21-22-15,0 22 0,0-21 0,0-1 16,1 22-16,20-21 0,-21 0 16,21 20-16,-20-20 0,20 21 15,-21 0-15,43-22 16,-43 22-16,0 0 0,0 21 0,0 0 16,-21-21-16,0 0 15,-21 21-15,0 0 16,0 0-16</inkml:trace>
  <inkml:trace contextRef="#ctx0" brushRef="#br0" timeOffset="39864.07">18161 5906 0,'0'0'0,"-42"0"0,20 21 0,22 0 31,22-21-31,-1 0 16,0 0-16,21 0 0,1 0 0,-1 0 16,21 0-16,-20 0 0,20 0 0,1 0 15,-1-21-15,85 0 16,-84 21-16,-1-22 0,1 22 0</inkml:trace>
  <inkml:trace contextRef="#ctx0" brushRef="#br0" timeOffset="40600.65">21103 5842 0,'0'-21'16,"0"42"-16,21-63 0,-21 21 15,0-1-15,0 1 0,0 0 16,0 0-16,-21 0 16,0 21-16,0-21 0,-22 21 15,22 0-15,-21 0 0,0 0 0,-1 0 16,-20 0-16,20 0 0,1 21 16,0 0-16,-1 0 0,1 21 15,0-20-15,21 20 0,-22-21 0,22 21 16,0-20-16,21 20 0,0-21 15,0 21-15,0 1 0,21-22 16,0 0-16,22 21 0,-1-20 16,0-22-16,1 21 0,-1 0 15,0 0-15,22-21 0,-43 0 0,21 0 16,1 0-16,-22 0 0,0 0 16,0 0-16,-42-21 15,-21 21 1,-1-21-16,1 21 0,0 0 15,-22 0-15,22 0 0,-22 0 0,22 0 16,-22 0-16,22 0 0,0 21 16,21 0-16,-22-21 0,22 21 0,0-21 15,21 21-15,0 1 0,0-1 16,21-21-16,0 0 16,43 21-16,-22 0 0,0-21 15,1 0-15,-1 0 0,22 0 16,20 0-16,-63 0 0,22 0 15,-22 0-15,21 0 16,-42 21-16,21-21 0,-21 21 16,0 1-16,0-1 0,-21 0 0,0 0 15,0 0-15,-21 22 0,20-22 16,-20 21-16,0 0 0,-1-20 0,22 20 16,-21-21-16,21 21 0,-22-20 15,22-1-15,0 21 0,21-21 0,0 0 16,-21-21-16,21 22 0,0-1 0,0 0 15,-21-42 48</inkml:trace>
  <inkml:trace contextRef="#ctx0" brushRef="#br0" timeOffset="41141.73">7556 7620 0,'-42'0'15,"42"21"1,0 0-16,0 1 0,0-1 16,21 0-16,22 0 0,-1 21 15,-21-20-15,43 20 0,41 43 16,-62-43-16,20 0 0,1 1 15,-1-1-15,-20 0 0,-1 1 0,0-22 16,-21 0-16,22 21 0,-22 1 16,0-22-16,0 0 15,-21-42 1,0 0 0,0-1-16,21 1 0,-21 0 15,22-21-15,-1 21 0</inkml:trace>
  <inkml:trace contextRef="#ctx0" brushRef="#br0" timeOffset="41367.6">8530 7599 0,'0'-21'0,"0"42"0,0-63 0,-21 42 15,0 0 1,-22 21-16,22 0 0,-21 0 16,0 0-16,-22 0 0,-42 43 15,43-22-15,-1 1 0,22-1 16,-22 0-16,1 1 0,21-1 0,-64 64 15,63-64-15,22 0 0,-21 1 16,21-22-16,21 0 16,0 21-16,0-20 0,0-1 0,42-21 15,-21 0-15,22 0 0,-1-21 16,21 21-16,-20-22 0,20 1 16</inkml:trace>
  <inkml:trace contextRef="#ctx0" brushRef="#br0" timeOffset="41667.43">9017 7747 0,'21'-21'0,"-42"42"0,42-21 31,-21 21-15,-21 0-16,21 1 0,-21-1 0,21 21 15,-21 0-15,21 1 0,0 84 16,0-64-16,0-20 0,0 20 15,0 1-15,-22-1 0,22 22 0,-42 42 16,21-64-16,21 22 0,-42-22 16,20 1-16,1-1 0,0 1 15,21-22-15,-21 1 0,21-1 16,-21 0-16,21-21 0,21-42 16,0 0-1,0 0-15,-21 0 0,21-22 16,1 1-16,-1 0 0,0-1 0,21-20 15,-42 21-15</inkml:trace>
  <inkml:trace contextRef="#ctx0" brushRef="#br0" timeOffset="41932.14">9017 8234 0,'21'-64'15,"-42"128"-15,63-212 0,-42 84 0,21 22 16,1-22-16,-1 22 0,0 0 16,0-1-16,21 22 0,-20-21 0,41 0 15,-21 42-15,1 0 16,-22 0-16,0 0 0,21 0 0,1 0 15,-22 21-15,0 0 0,-21 21 16,0-21-16,0 22 0,0 20 16,-21-42-16,-21 22 0,20-1 15,-20-21-15,0 22 0,-1-22 16,1 0-16,-21 0 0,20 0 0,1 0 16,21 1-16,-22-22 0,22 21 15,0-21-15,0 0 0,42 0 16,0 0-1,0-21-15,22-1 0,-1 22 0,-21-21 16</inkml:trace>
  <inkml:trace contextRef="#ctx0" brushRef="#br0" timeOffset="42405.93">10287 7811 0,'0'0'0,"0"-22"0,0 1 15,-21 21-15,21-21 0,-43 21 0,22 0 16,0 0-16,-21 0 0,-22 0 16,22 21-16,0-21 15,-22 43-15,43-1 0,-21-21 16,-1 21-16,22 1 0,0-22 16,-21 64-16,42-64 0,0 21 15,0-21-15,0 0 0,0 1 16,0-1-16,0 0 0,42 0 0,-21-21 15,0 0-15,22 0 0,-22 0 0,21 0 16,0 0-16,-20-21 0,20 0 16,0 0-16,22-22 0,-22 1 15,-21 21-15,0-22 0,1 22 16,-1-21-16,0 0 0,0-1 16,-21 22-16,0-21 0,0 21 0,21-1 15,-21 1-15,0 0 0,0 42 31,0 0-31,0 1 0,0-1 16,0 21-16,0-21 0,0 0 16,0 22-16,0-22 0,0 21 0,0-21 15,0 1-15,0-1 0,0 0 0,0 0 16,0 0-16,21 0 16,1-21-16,-1 0 0,21 0 15,-21 0-15,0-21 0,1 21 0,20-21 16,-21 0-16</inkml:trace>
  <inkml:trace contextRef="#ctx0" brushRef="#br0" timeOffset="42645.79">11028 7599 0,'0'-21'16,"0"42"-16,0-85 0,21 43 0,-21 0 0,0 0 16,0 0-16,0 42 15,0 0-15,0 0 16,-21 22-16,0-22 0,21 21 0,0 0 15,-22 1-15,22-1 0,-21 0 16,0 1-16,21 20 0,0-20 0,0-1 16,-21-21-16,21 21 0,-21 1 15,21-1-15,0-21 0,0 0 16,21-21 0,21 0-16,-21-21 15,22 0-15,-1 0 0,0 0 0</inkml:trace>
  <inkml:trace contextRef="#ctx0" brushRef="#br0" timeOffset="43105.53">11515 7599 0,'0'-42'15,"0"84"-15,0-127 0,0 64 0,0 0 0,0 0 0,0 42 32,0 0-17,0 0-15,0 22 0,0-22 0,0 21 16,0-21-16,0 22 0,0-1 15,0 0-15,0-21 0,0 22 0,0-1 16,0-21-16,0 22 0,0-22 0,0 21 16,0-21-16,0 0 0,0 1 15,-22-1-15,1 0 16,0-21 0,21-21-16,-21 0 0,21-1 15,0 1-15,0-21 16,0 21-16,0 0 0,0-22 0,21 22 15,0-21-15,22 21 0,-22-22 16,0 22-16,21 0 0,1 0 0,-22 0 16,21-1-16,0 22 0,-20 0 15,20 0-15,21 0 0,-41 22 16,20-1-16,-21-21 0,21 63 16,-20-42-16,-22 1 0,0-1 15,0 21-15,0-21 0,0 22 0,0-22 16,0 0-16,-22 0 0,1 21 0,0-20 15,0-22-15,21 21 0,-21 0 16,0-21-16,-1 0 0,1 0 16,0 0-16,0 0 0,0 0 15,0 0-15,-1-21 16,1 0-16</inkml:trace>
  <inkml:trace contextRef="#ctx0" brushRef="#br0" timeOffset="43197.78">10520 7747 0,'0'0'16</inkml:trace>
  <inkml:trace contextRef="#ctx0" brushRef="#br0" timeOffset="43330.02">10964 7726 0,'21'0'0,"22"0"15,-1 0-15,43 0 16,-43-21-16,0 21 0,22 0 15,-43 0-15,0 0 0,-42 0 32,-21 0-32,-1 0 0</inkml:trace>
  <inkml:trace contextRef="#ctx0" brushRef="#br0" timeOffset="44389.21">656 9208 0,'0'0'0,"0"-22"16,0 44 15,0-1-31,21 0 0,-21 0 16,0 0-16,0 22 0,0-22 0,0 21 16,0 0-16,-42 22 15,21-22-15,-22-21 0,22 22 16,-21-22-16,21 0 0,-43 21 15,43-20-15,0-1 0,0-21 16,21-21 0,0-1-1,21 22-15,0-21 0,0 0 16,22 21-16,-1-21 0,-21 21 16,21 0-16,1-21 0,-1 21 0,0-21 15,22 21-15,-22-22 0,1 22 16,41-21-16,-41 0 15,41 0-15,-63 0 16,1 21-16,-1-21 0,-21-1 16,0 1-1,0 0-15,0 0 0,0 0 0,-21 21 16,-1 0-16,1-21 0,0 21 16,0 0-16,0 21 15,21 0-15,-21 0 0,-1 21 0,1 1 16,21-1-16,-21 0 0,0 1 15,21-1-15,0 22 0,-21-22 16,21 0-16,-21 1 0,21-22 0,0 42 16,0-42-16,0 1 15,0-1-15,0 0 0,21-21 16,0 0-16,0 0 16,0 0-16,0 0 0,1-21 0,-1 0 15,21-1-15</inkml:trace>
  <inkml:trace contextRef="#ctx0" brushRef="#br0" timeOffset="44557.2">1609 9610 0,'0'0'0,"21"0"15,0 0-15,-21-21 0,21 21 47,0 21-16,0-21-31,1 0 0,-1 0 0,0 0 16</inkml:trace>
  <inkml:trace contextRef="#ctx0" brushRef="#br0" timeOffset="44959.68">3090 9292 0,'0'0'0,"0"-42"15,0 21-15,-21 0 0,21-1 16,0 1-16,0 0 0,-21 0 0,21 42 31,0 0-15,0 22-16,0-1 0,0 0 0,0 1 15,0-1-15,0 0 0,21 22 16,-21-1-16,0-20 0,0 20 0,0-21 16,0 1-16,0-1 0,0 0 15,0 1-15,-21-1 0,21-21 0,0 0 16,0 1-16,0-44 47,0 1-47,0-21 0,-21 21 15</inkml:trace>
  <inkml:trace contextRef="#ctx0" brushRef="#br0" timeOffset="45317.48">2815 9525 0,'-42'-42'15,"84"84"-15,-105-127 0,41 64 0,1-21 16,0 0-16,0 20 0,21-20 15,0 0-15,0 21 0,0-22 0,0 22 16,21-21-16,0 21 0,22-1 0,-1 22 16,0-21-16,1 21 0,-1 0 15,21 0-15,-20 21 0,20 1 16,64 41-16,-42-21 0,-22 1 16,1-1-16,-22 0 0,22 1 15,-1 63-15,-42-64 0,1 21 16,-22-20-16,0 20 0,-22-20 15,-20 20-15,21-21 0,-21-20 16,-22 20-16,22-21 0,-22 21 0,22-20 16,-22-1-16,-63 0 0,85-21 15,-21 0-15,20 0 0,1 0 16,0 0-16,-43-21 16,64 21-16,0-21 0,21-1 15,0 1-15,0 0 16,21 0-16,21 21 0,-21-21 0,22 0 15,-1-1-15,0 1 0,1 21 16,-1-21-16,0 0 0,22 0 0</inkml:trace>
  <inkml:trace contextRef="#ctx0" brushRef="#br0" timeOffset="45731.94">3725 9673 0,'0'-21'0,"0"0"15,-21 0-15,0 21 16,21-21-16,0-1 0,0 1 0,0 0 16,0 0-16,0 0 15,0 0-15,21 21 0,0 0 16,0 0-16,1 0 0,20 0 16,-21 21-16,21-21 0,-20 21 15,-1 21-15,21-21 0,-21 1 0,0 20 16,1-21-16,-1 21 0,0 1 0,-21-22 15,0 21-15,0-21 0,0 43 16,0-43-16,0 0 0,0 0 16,0 1-16,-21-22 31,21-22-31,0 1 16,0 0-16,0 0 0,0-21 15,0 20-15,0-20 0,0 21 16,0-21-16,0 20 0,21-20 0,-21 21 15,0-21-15,21 20 0,0 1 0,0 21 16,1-21-16,-1 21 16,0-21-16,0 21 0,0 0 15,0 0-15,1 0 0,20 0 16,-21 21-16</inkml:trace>
  <inkml:trace contextRef="#ctx0" brushRef="#br0" timeOffset="46823.58">5016 9673 0,'0'-42'15,"0"84"-15,0-105 0,0 42 0,-21-1 16,0 1-16,0 0 0,0 0 0,-22 21 16,22-21-16,-21 0 0,0-1 15,-1 1-15,1 21 0,21 0 0,-22 0 16,1 0-16,21 0 0,-21 0 15,20 21-15,-20 1 0,21-1 0,0 0 16,0 21-16,-1 1 0,1-1 16,21 0-16,0 1 0,0-1 0,0 0 15,0 1-15,0-1 0,0-21 16,0 21-16,0-20 0,43 20 16,-43-21-16,42-21 0,-21 0 15,0 0-15,0 0 0,22 0 0,-22 0 16,21 0-16,-21-21 0,22 0 0,-22 0 15,21-1-15,-21 1 0,22-21 16,-22 21-16,21-22 0,1-41 16,-22 41-16,0 1 0,0 0 15,-21 21-15,0-22 0,0 1 16,0 21-16,0 0 0,0-1 0,0 1 16,-21 21-1,0 21-15,0 1 16,-1-1-16,22 21 0,0-21 0,-21 22 15,0-1-15,21 0 0,0 1 16,0-1-16,0 0 0,0 1 0,0-22 16,0 21-16,0-21 0,0 0 15,0 1-15,21-1 0,0-21 0,1 0 16,-1 0-16,0 0 0,0 0 16,0 0-16,22 0 0,-22-21 15,0-1-15,21 1 0,-21 0 0,1 0 16,-1-21-16,21 20 0,-21-20 0,0 21 15,-21-21-15,22-1 0,-1 1 16,-21 21-16,21-22 0,-21 22 0,0 0 16,0 0-16,0 0 0,0 42 31,0 0-31,0 0 0,0 0 16,0 1-16,0-1 0,0 21 15,0-21-15,0 0 0,0 22 0,0-22 16,0 0-16,0 0 0,0 0 15,0 1-15,0-1 0,0 0 16,21-21 0,0 0-16,0 0 0,1-21 15,-1 21-15,0-21 0,0-1 16,0 1-16,0 0 0,1 0 0,-1-21 16,0 20-16,0 1 15,21-42-15,-20 42 0,-22-22 16,21 22-16,-21 42 15,0 0 1,0 1-16,0-1 0,0 0 0,-21 0 16,21 21-16,0-20 0,0 20 15,0-21-15,0 21 0,0-20 16,21 20-16,0-21 0,0 0 16,0 0-16,0-21 0,1 0 15,62 0-15,-63 0 0,22 0 16,-1 0-16,-21 0 0,22-21 0,-22 0 15,21 0-15,-21 0 0,0 0 16,1-1-16,20-41 0,-42 21 16,21-22-16,-21 22 0,0-1 15,0-20-15,-21 42 16,0 0-16,0-1 0,21 1 16,-22 21-16,1 0 0,0 0 15,0 0-15,0 0 16,0 21-16,21 1 0,0-1 15,0 0 1,21-21-16,0 0 0,0 0 16</inkml:trace>
  <inkml:trace contextRef="#ctx0" brushRef="#br0" timeOffset="47312.32">6583 9208 0,'-21'-22'0,"42"44"0,-64-65 0,43 22 16,-21 21-16,21-21 0,-21 21 16,0 0-16,21 21 15,-21 0-15,21 0 0,0 22 16,0-22-16,0 21 0,0 43 16,0-43-16,0 1 0,0 41 15,0-41-15,0-1 0,0 0 16,0 1-16,0-1 0,0 0 0,0-21 15,0 1-15,0-1 0,-21 0 16,21 0-16,-22-21 0,22-21 31,0 0-31,0 0 0,0-22 16,0 22-16,0 0 0,0-21 0,22-1 16,-1 22-16,21-21 0,-21-1 15,22 22-15,-1 0 0,0 0 0,1 0 16,41 0-16,-41 21 15,-1 0-15,0 0 0,1 0 0,-22 0 16,21 21-16,-21 0 0,0 0 0,1 0 16,-22 0-16,0 22 0,0-22 15,0 0-15,-22 43 16,-20-22-16,21-21 0,-64 21 16,43-20-16,-22-1 0,-20 0 15,63 0-15,-22 0 0,22-21 16,0 0-16,0 0 0,0 0 15,21-21-15,0 0 16,21 0-16</inkml:trace>
  <inkml:trace contextRef="#ctx0" brushRef="#br0" timeOffset="47860.01">8022 9546 0,'0'-21'0,"0"42"0,0-63 15,-21 42-15,0-21 0,0 0 16,-1-1-16,1 1 0,0 21 0,0-21 16,0 21-16,0 0 0,-22-21 15,22 21-15,0 0 0,0 0 16,0 21-16,-1-21 0,1 21 0,0 0 15,-21 1-15,21 20 0,-22 21 16,22-41-16,0 20 0,0 0 16,0-21-16,21 22 0,0-22 0,-22 21 15,22-21-15,0 1 0,0-1 16,0 0-16,0 0 0,22-21 16,-1 0-16,0 0 0,0 0 15,43 0-15,-43 0 0,21 0 16,0-21-16,-20 0 0,20 0 15,43-43-15,-64 43 0,0-21 16,21 20-16,-21-20 0,-21 0 16,0 21-16,22-43 0,-22 43 15,0-21-15,0 20 0,-22 22 32,1 22-32,0-22 0,21 42 15,-21-21-15,21 0 0,0 22 16,0-22-16,0 21 0,0-21 15,0 22-15,0-22 0,0 21 0,0 0 16,21-20-16,0-1 0,22 21 16,-22-42-16,21 0 15,0 0-15,-20 0 0,20 0 16,0 0-16,1-21 0</inkml:trace>
  <inkml:trace contextRef="#ctx0" brushRef="#br0" timeOffset="48865.43">8678 9504 0,'0'-21'0,"0"42"0,0-63 16,0 20-16,0 1 0,0 0 16,0 0-16,-21 21 15,0 0-15,0 0 0,0 0 0,-1 21 16,1 0-16,-21 22 16,21-22-16,21 21 0,-43 22 15,22-22-15,21 21 16,0-20-16,0-22 0,0 21 0,0-21 15,0 1-15,0 20 0,43 0 16,-22-42-16,0 21 0,0 1 16,21-22-16,1 0 0,-22 0 0,64 0 15,-43 0-15,0-22 16,1 22-16,-1-21 0,0 0 16,22-42-16,-22 20 0,-21 1 15,22 0-15,-22-1 0,0 1 0,0-22 16,0 22-16,0-21 15,-21 20-15,0 1 0,0-43 0,0 43 16,0 21-16,0 0 0,-21 21 31,0 21-31,0 0 0,0 0 16,21 21-16,0 1 0,-21-22 16,-1 21-16,1 1 0,21-1 15,0 0-15,-21 1 0,0 41 16,0-63-16,21 22 0,-21-22 15,21 21-15,0-21 0,0 1 0,0-1 16,21-21 0,0 0-1,0-21-15,0-1 0,22 1 0,-1-21 16,0 21-16,-21-22 0,22 22 16,-1-21-16,-21 0 15,22 20-15,-1 1 0,-21-21 0,21 21 16,-20 21-16,20-21 0,-21-1 0,0 22 15,0 0-15,-42 0 32,0 0-32,0 0 15,0 0-15,0 22 0,-1-22 16,1 21-16,0-21 0,-21 21 16,21 0-16,-22 0 0,22 0 15,0-21-15,0 22 0,0-1 16,-1 0-16,22 0 0,0 0 0,0 22 15,0-22-15,0 0 16,0 0-16,0 0 0,0 0 16,22-21-16,-1 22 0,0-1 0,0-21 0,21 21 15,-20-21-15,20 0 16,-21 0-16,21 0 0,-20 0 0,20 0 16,0 0-16,1 0 0,-22 0 0,21 0 15,0 0-15,-20-21 0,20 0 16,0-1-16,-21 1 0,22 0 0,-1 0 15,-21 0-15,22-22 0,-22 22 0,0-21 16,0 21-16,0-22 0,0 22 16,-21 0-16,22 0 0,-22 0 0,0 0 15,-22 21 1,1 0-16,0 0 0,0 21 0,0-21 16,0 21-16,-1 21 0,22-21 15,0 1-15,0 20 0,0-21 16,-21 0-16,21 0 0,0 22 0,0-22 15,0 0-15,0 0 0,0 0 0,0 1 16,0-1 0,-21-21-16,0 21 0,-21-21 15,20 0-15,1 0 0,0 0 0,0 0 16,0 0-16,21-21 0,0 0 0</inkml:trace>
  <inkml:trace contextRef="#ctx0" brushRef="#br0" timeOffset="49966.64">11684 9313 0,'0'0'15,"0"-21"-15,0 0 0,0 0 0,0 0 0,0 0 16,-21 42 15,0 0-31,-1 0 16,22 0-16,-21 0 0,0 22 0,0-22 16,0 21-16,0 22 15,21-22-15,-22 0 0,22 1 16,0-22-16,0 21 0,0-21 0,0 1 15,0-1-15,22 0 0,-1 0 0,-21 0 16,21-21-16,0 0 0,0 0 16,0 0-16,22 0 0,-22 0 0,21-21 15,-21 0-15,22 0 0,-1-22 16,-42 22-16,0-21 16,0 21-16,0-22 0,0 22 0,0-21 15,0 0-15,-21 20 0,21-20 0,-21 21 16,0-21-16,-1 20 0,1 1 15,-21-21-15,21 42 0,0-21 16,-1 21-16,22 21 31,22-21-15,-1 0-16,0 0 0,0 21 0,21-21 16,1 0-16,-22 0 0,21 0 15,22 0-15,-22 0 0,0-21 0,1 0 16,20 21-16,-20-21 0,-1-1 0,0 22 15,-21-21-15,1 0 0,20 0 16,-21 0-16,-21 0 0,0-1 16,-21 22 15,0 0-31,0 0 0,-1 22 0,1-1 0,0 0 16,0 0-16,21 0 0,-21 22 15,21-1-15,-21 0 0,-1 43 16,22-43-16,0 22 15,0-1-15,0 1 0,0-1 0,0 22 0,0-22 16,0 1-16,0 21 0,0-1 16,0-20-16,0 126 0,0-105 15,0 0-15,0-1 0,0 1 16,0 0-16,0-1 0,0 1 0,-21 0 16,21-22-16,0 1 0,-21-1 15,21 1-15,-21-22 0,0 21 0,21-20 16,-21-22-16,21 21 0,-22-21 0,1 1 15,0-22-15,0 0 0,0 0 16,0-22-16,-22-41 16,22 21-16,0-1 0,0 1 15,0-22-15,-1 1 0,-20-1 0,21-20 16,0 20-16,0-20 0,21-22 16,0 21-16,-22-21 0,22 22 15,0-1-15,0 0 0,0 1 0,22 20 16,-1-21-16,0 22 0,0-1 0,0 22 15,0-21-15,1 20 0,20 1 16,-21 0-16,0-1 0,22 1 0,-1-43 16,43 22-16,-43 20 15,0 1-15</inkml:trace>
  <inkml:trace contextRef="#ctx0" brushRef="#br0" timeOffset="50800.18">13547 8657 0,'0'0'0,"21"-21"0,0-64 31,-21 107-15,0-1-16,-21 0 15,21 21-15,-21 1 0,21 20 16,-22-21-16,1 22 0,0-22 0,0 22 15,0-1-15,0-20 0,-1-1 16,1 21-16,0-20 0,0-1 0,-21-21 16,20 22-16,1-1 0,-21-21 15,21 0-15,0 0 0,-1 1 0,1-1 16,0-21-16,0 0 0,0 0 16,0 0-16,-1 0 0,1 0 15,-21-43-15,42 22 16,-21 0-16,0-21 0,21 21 0,-22-22 0,22 22 15,0-21-15,0-1 0,0 1 16,0 0-16,0-1 0,0 1 16,0 21-16,0 0 0,22 0 0,-22-1 15,21 22-15,0 0 0,0 22 16,0-1-16,0 0 16,1 21-16,-1-21 0,-21 22 0,21-1 15,0 0-15,0-20 0,-21 20 16,21 0-16,1-21 0,-22 22 0,21-22 15,0 21-15,21 1 0,-21-22 16,22-21-16,-22 21 0,21-21 16,-21 0-16,22 0 0,-1 0 0,0 0 0,1-21 15,-1 21-15,-21-21 0,22-1 16,-1 1-16,0 0 0,-21 0 16,1 0-16,-1-22 0,0 22 0,0-21 15,-21 21-15,21-22 0,-21 22 0,0 0 16,0-21-16,0 21 0,0-1 15,0 44 1,0-1-16,-21-21 16,21 21-16,-21 0 0,21 21 0,0-20 15,-21-1-15,21 0 0,-21 0 0,21 0 16,0 0-16,0 1 16,0-1-16,-22 0 0,22 0 15,0-42 16</inkml:trace>
  <inkml:trace contextRef="#ctx0" brushRef="#br0" timeOffset="50984.07">13949 8890 0,'0'0'0,"21"-21"0,-21 0 0,0 0 15,-21 42 16,21 0-15,0 0-16,0 0 16,0 0-16,21 1 15,0-1-15,0-21 0,-21 21 0,21-21 16,1 21-16</inkml:trace>
  <inkml:trace contextRef="#ctx0" brushRef="#br0" timeOffset="51435.81">14266 9102 0,'0'21'0,"0"-42"0,0 63 0,0-21 16,0 0-16,0 1 0,0-1 15,-21 0-15,21 0 0,-21 0 16,21 0-16,0 1 0,-21-1 0,21 0 16,0 21-16,0-21 15,0 1-15,0-1 16,0-42 15,0-1-31,0 1 16,21 0-16,-21 0 0,21 0 15,0-22-15,0 22 0,1-21 0,-1 0 16,21 20-16,-21-41 0,22 21 16,-1-1-16,0 1 0,1 21 15,-1-22-15,21 22 0,22 21 16,-43 0-16,1 21 0,-1 1 15,0-1-15,-20 21 0,-1-21 0,-21 22 16,0-1-16,0 0 0,0 1 0,0-1 16,0 0-16,-21 1 0,-1 20 15,1-21-15,0-20 0,0 20 16,21-21-16,0 0 0,-21 0 0,21 1 16,0-44 15,21 1-31,0 0 0,0 0 0,0 0 15,1 0-15,20-22 16,-21 22-16</inkml:trace>
  <inkml:trace contextRef="#ctx0" brushRef="#br0" timeOffset="51936.51">15388 8827 0,'0'-22'16,"0"44"-16,0-65 0,0 22 0,0 0 0,0 42 31,0 0-31,0 0 0,0 22 0,0-22 15,0 21-15,0 1 0,-21 62 16,0-62-16,21-1 0,-21 0 16,21 1-16,0-22 0,-43 64 15,43-64-15,-21 0 0,21 0 16,0 0-16,0 0 0,-21-21 16,21-21 15,21 0-31,-21 0 0,21 0 15,0 0-15,1-1 0,20 1 0,-21-21 16,0 21-16,22-22 0,-22 1 16,21 21-16,0-21 0,1 20 15,-22 22-15,0 0 16,-21 22 0,0-1-16,0 0 15,-21-21-15,0 21 0,0 0 0,-1-21 16,1 21-16,-21 1 0,21-1 15,-22-21-15,22 21 0,-42 0 16,42 0-16,-1 0 0,22 1 16,-21-1-16,21 0 0,0 0 15,0 0-15,0 0 16,21 1-16,1-22 0,-1 21 16,0-21-16,0 0 0,0 0 15,0 0-15,1 0 0,20 0 0,-21 0 16,21 0-16,-20 0 0,20 0 0,0-21 15,-21 21-15,22-22 0,-1 1 16,-21 0-16,0 0 0</inkml:trace>
  <inkml:trace contextRef="#ctx0" brushRef="#br0" timeOffset="52179.37">16002 8827 0,'-21'-43'0,"42"86"0,-42-107 16,21 43-16,0 0 15,21 21-15,0 0 16,0 0-16,0 0 0,22-21 0,-22 21 16,21 0-16,1 0 0,-1 0 15,0 0-15,1 0 0,-1 0 16,0 0-16,1 0 0,-1 0 0,-21 0 16,0 0-16,0 0 0,1 0 15,-22 21-15,-22-21 16,1 21-16,0-21 15,-21 0-15,-1 0 0,22 0 0,-21 21 16</inkml:trace>
  <inkml:trace contextRef="#ctx0" brushRef="#br0" timeOffset="52368.26">16214 8805 0,'-22'0'0,"1"22"0,127-65 0,-233 107 0,191-107 16,-128 107-16,43-43 0,21 0 16,-21 22-16,21-1 0,-21-21 0,21 21 15,-22 1-15,1-22 0,21 21 0,0 1 16,0-22-16,-21 21 0,21-21 15,0 0-15,-21 1 0,21-1 0,0 21 16,0-21-16,0 0 16,21-21-1,0 0-15,0 0 0,1 0 16,-1 0-16,0-21 0,21 21 0,-21-21 16</inkml:trace>
  <inkml:trace contextRef="#ctx0" brushRef="#br0" timeOffset="52726.05">16404 9250 0,'21'0'15,"0"0"-15,1 0 0,-1 0 16,0 0-16,0 0 0,0-21 16,22 21-16,-22-21 0,21 21 0,-21-22 15,22 22-15,-22-21 0,0 0 16,21 21-16,-21-21 0,1 0 0,-22 0 15,0-1-15,-22 22 32,1 0-32,0 0 0,-21 0 0,21 22 15,-22-1-15,22 21 0,-21-21 16,21 0-16,-1 22 0,-20-22 16,42 0-16,-21 0 0,21 22 0,-21-22 15,21 21-15,0-21 0,0 0 16,21-21-16,0 0 15,21 22-15,1-22 0,-22 0 16,21 0-16,-21 0 0,22 0 0,-22-22 16,21 22-16,-21-21 0,22 0 15,-22 21-15,0-21 0,0 0 0</inkml:trace>
  <inkml:trace contextRef="#ctx0" brushRef="#br0" timeOffset="52947.93">17060 9123 0,'0'0'0,"21"-21"0,1 0 16,-1 42-1,0 0 1,-21 0-16,21 0 0,0 0 16,0 1-16,-21-1 0,22 0 0,-1 0 15,0 0-15,0 0 0,0 1 16,0-22-16,1 21 0,-1-21 16,0 21-16,0-21 0,0 0 31,0-21-16,-21 0-15,0-1 16,0 1-16,0 0 0,0 0 0,0-21 16</inkml:trace>
  <inkml:trace contextRef="#ctx0" brushRef="#br0" timeOffset="53132.82">17462 9102 0,'0'-43'0,"0"22"0,0-42 16,0 42-16,0 169 0,0-318 16,-21 170-1,0 0-15,0 22 0,0-1 16,0 0-16,-1 0 0,1 0 15,0 0-15,0 43 0,0-22 16,0-21-16,-1 1 0,1-1 0,0 21 16,21-21-16,-21 0 0,0 1 15,21-1-15,0 0 0,0 0 16,21-21 0,21 0-1</inkml:trace>
  <inkml:trace contextRef="#ctx0" brushRef="#br0" timeOffset="53426.99">17928 8784 0,'0'0'0,"21"-42"0,0 0 16,-21 20-16,0 1 0,0 0 0,22 0 16,-22 42 15,0 0-31,0 0 0,0 22 0,0-1 15,0 0-15,0 22 0,-22-22 16,22 22-16,-21-22 0,21 22 0,-42 20 16,21-41-16,21-1 15,-21-21-15,21 21 0,-22-20 0,22-1 16,0 21-16,0-21 0,0 0 16,22-21-1,-1 0-15,21 0 0,-21 0 16,0-21-16,1 0 0,-1 21 0,0-21 15,0 0-15,0 0 0</inkml:trace>
  <inkml:trace contextRef="#ctx0" brushRef="#br0" timeOffset="53605.88">17907 9059 0,'0'0'0,"-21"0"0,0 0 0,-1 0 15,44 0 16,-1 0-15,21 0-16,-21 0 0,0 0 0,22 0 0,-22 0 16,0 0-16,21-21 15,-20 21-15,20-21 0,-21 21 0,21-21 0,1 0 16</inkml:trace>
  <inkml:trace contextRef="#ctx0" brushRef="#br0" timeOffset="54337.8">19791 8721 0,'0'0'16,"-21"0"-16,21-21 15,0-1-15,0 1 0,21 0 16,0 0-16,0 21 0,-21-21 16,0 0-16,21-1 0,-21 1 15,0 0-15,-21 21 16,0 0-16,0 0 16,-22 0-16,1 21 0,21-21 0,-21 21 15,-1 1-15,1-1 0,0 21 16,20-21-16,-20 22 0,21-1 0,0-21 15,0 21-15,21-20 0,0 20 16,0-21-16,0 21 0,0-20 0,21-1 0,0 0 16,0 0-16,21 0 15,1-21-15,-1 21 0,0-21 0,1 0 16,-1 0-16,0 0 0,-20 0 0,20 0 16,-21 0-16,21 0 0,-20-21 15,-22 0-15,0 0 16,-22 21-16,1 0 0,-21 0 15,0 0-15,-1 0 0,-20 0 0,20 0 16,-20 0-16,21 0 0,-22 21 0,22-21 16,21 21-16,-22 0 0,22 1 15,0-22-15,0 21 0,21 0 0,0 0 16,0 0-16,0 0 16,21-21-16,0 0 0,21 22 15,-20-22-15,41 0 0,-21 0 0,1 0 16,84 0-16,-85 0 0,22 0 15,-22 0-15,0-22 0,-21 22 16,22 0-16,-22 0 0,0-21 0,-21 42 31,-21 1-31,0-1 0,-22 0 16,22 21-16,0-21 0,-21 22 0,21-1 16,-22 0-16,22 1 0,-21 20 15,21-20-15,-1 20 0,-20-21 16,0 64-16,21-63 0,-43 20 15,43-42-15,21 0 16,-21 1-16,0-1 0,-1-21 16,1 0-16,0 0 0,0 0 15</inkml:trace>
  <inkml:trace contextRef="#ctx0" brushRef="#br0" timeOffset="54779.75">13779 10139 0,'0'-21'0,"0"42"0,0-63 16,0 20-16,0 1 0,0 0 16,0 42-1,0 0 1,0 1-16,-21 20 0,21 0 0,0 1 15,0 41-15,-21-20 0,21-22 16,0 22-16,0-1 0,-21-21 16,0 1-16,0 63 0,-1-64 15,22-21-15,-21 43 0,21-22 16,-21-21-16,21 0 16,0-42-1,0 0 1,0 0-16,0 0 0</inkml:trace>
  <inkml:trace contextRef="#ctx0" brushRef="#br0" timeOffset="55056.59">13525 10456 0,'0'-63'0,"0"126"0,0-168 0,0 62 15,0 1-15,0 0 0,0-1 16,0 1-16,22 21 0,-1-22 0,0 22 16,21 0-16,1-21 0,-22 21 15,21 21-15,0-22 0,22 22 0,-22 0 16,1 0-16,20 0 0,-21 22 0,1-1 15,-22 0-15,21 0 0,-42 21 16,0-20-16,0-1 0,0 21 16,0-21-16,-21 22 0,-21-22 0,21 21 0,-22-21 15,-63 43-15,64-43 16,0 21-16,-1-21 0,1 1 16,21-1-16,-21-21 0,20 21 0,1-21 15,0 0-15,21 21 16,21-21-1,0 0-15,1 0 16,-1 0-16</inkml:trace>
  <inkml:trace contextRef="#ctx0" brushRef="#br0" timeOffset="56141.86">14478 10456 0,'21'0'0,"-42"0"0,63-21 0,-21 21 0,-21-21 16,0 0-16,0 0 0,0 0 15,0-1-15,-21 1 0,0 21 16,0-21-16,0 21 0,0-21 0,-1 21 16,-20 0-16,21 0 0,-21 0 15,20 21-15,-41 43 0,21-43 16,20 21-16,1 0 0,0-20 0,0 20 16,0 0-16,21 1 0,0-1 15,0 0-15,0 22 16,0-43-16,0 0 0,0 0 0,21 0 15,0-21-15,0 0 0,22 22 16,-22-22-16,21 0 0,-21 0 0,22 0 16,-22-22-16,21 1 0,-21 21 0,22-21 15,-22-21-15,0 21 0,0-1 16,21-20-16,-20-43 0,-1 43 16,-21 21-16,21-21 0,-21-1 15,0 22-15,0 0 0,0 0 0,21 21 16,-21 21-1,0 0 1,0 0-16,0 0 0,0 1 16,0 20-16,0-21 0,0 0 0,0 0 15,0 22-15,0-22 0,0 0 0,0 0 16,21 0-16,-21 1 16,21-22-16,1 0 0,-1 0 15,0 0-15,0 0 0,0 0 16,0 0-16,1-22 0,-1 1 0,0 0 15,0 0-15,0 0 0,0 0 0,1-22 16,-1 22-16,0 0 0,-21-21 16,21 20-16,0 1 0,-21 0 0,0 0 15,21 21-15,1 0 16,-22 21 0,0 0-16,0 0 0,0 1 15,0-1-15,0 0 0,0 0 0,0 21 16,0-20-16,0-1 0,0 0 15,42 42-15,-21-63 0,0 22 16,0-1-16,1 0 0,41-21 16,-42 0-16,22 0 0,-22 0 15,21 0-15,0-21 0,1 21 0,-1-21 16,0-1-16,-20 1 0,20 0 16,-21-21-16,21-1 0,-20 1 0,-1 0 15,0-1-15,0-20 0,0 21 16,0-1-16,-21 1 0,0-22 15,0 43-15,22-21 0,-22 21 0,0 0 16,0-1-16,0 1 0,-22 21 16,22 21-1,-21 1-15,0-1 0,0 0 0,21 21 16,-21 1-16,0-1 0,21 0 0,-22 1 16,22-1-16,0 0 0,0 1 15,-21-22-15,21 21 0,0 0 16,0 1-16,0-1 0,21-42 15,1 21-15,-1 0 0,0-21 16,0 0-16,0 0 0,0 0 0,1 0 16,20 0-16,-21-21 0,21 0 0,-20 21 15,20-21-15,-21 0 0,0-22 16,0 22-16,1 0 0,-1 0 0,0 0 16,0 0-16,-21-1 15,0 44 1,-21-1-16,21 0 15,-21 0-15,21 0 0,0 0 16,0 1-16,0-1 0,0 0 0,0 0 16,0 0-16,0 0 0,21-21 31,0 0-31,0 0 16,0-21-16,1 0 15,-1 0-15,0 21 0</inkml:trace>
  <inkml:trace contextRef="#ctx0" brushRef="#br0" timeOffset="56295.77">16362 10160 0,'-21'0'0,"42"0"0,-64 0 16,22 0-16,0 0 16,0 0-16,21 21 31</inkml:trace>
  <inkml:trace contextRef="#ctx0" brushRef="#br0" timeOffset="56500.65">15473 10372 0,'-106'42'16,"212"-84"-16,-233 84 0,127-21 15,21-21 1,0 0-16,21 0 16,1 0-16,20 0 0,-20 0 0,20 0 15,1 0-15,-1 0 0,1-21 16,-1 21-16,1-21 0,20 21 16,-20 0-16,-1-21 0</inkml:trace>
  <inkml:trace contextRef="#ctx0" brushRef="#br0" timeOffset="56777.49">16933 10287 0,'0'-21'16,"0"42"-16,0-63 0,-21 42 31,0-21-31,0 21 0,0 0 16,-1 0-16,1 0 0,0 0 0,0 21 15,0-21-15,0 21 0,-22 0 16,1 21-16,21 1 0,0-22 15,-1 42-15,22-41 0,0-1 16,0 21-16,0-21 0,0 0 16,0 1-16,43 20 0,-22-42 15,0 21-15,64 0 0,-43-21 16,0 0-16,1 0 16,-1 0-16,0 0 0,1 0 0,20 0 15,-20-21-15,-1 0 0,64 0 16,-64 0-16</inkml:trace>
  <inkml:trace contextRef="#ctx0" brushRef="#br0" timeOffset="57385.14">17484 10499 0,'63'-106'16,"-63"85"-16,-63 148 0,126-297 16,-63 149-16,0 0 0,0-21 15,0 21-15,0-1 0,-21 22 16,0 0-16,0 0 0,-1 0 0,-41 0 16,21 22-16,-1-1 15,-20 21-15,42 0 16,-22-20-16,22 20 0,0 0 0,0-21 15,0 22-15,21-22 0,0 0 16,0 64-16,0-64 16,21-21-16,0 0 15,0 0-15,0 0 0,0 0 16,22 0-16,-22-21 0,0 21 0,21-21 16,-20-1-16,62-62 15,-63 63-15,1-22 0,-1 22 16,0-21-16,0 21 0,21-43 15,-42 43-15,0 0 0,22 0 0,-44 42 32,1 0-32,21 0 15,-21 0-15,0 22 0,21-22 16,0 21-16,0 0 0,-21-20 16,21 41-16,0-42 0,0 22 15,21-22-15,0 0 0,0 0 16,0-21-16,1 0 0,-1 0 15,42 0-15,-42 0 0,22-21 16,20-21-16,-20 20 16,-22 1-16,21-21 0,-21 21 0,0-22 15,22 1-15,-22 0 0,0-1 16,0 1-16,0 0 0,1-22 0,-1 22 16,-21 0-16,0-1 0,0 1 15,0 0-15,0 20 0,0 1 0,-21 42 31,-22 106-15,43-84-16,-21-1 0,21 43 16,0-43-16,-21 0 0,21 1 0,0-1 15,-21-21-15,21 22 0,0-22 16,0 0-16,0 0 0,21-21 16,0 0-16,0 0 15</inkml:trace>
  <inkml:trace contextRef="#ctx0" brushRef="#br0" timeOffset="58253.85">19092 10118 0,'0'0'0,"0"-21"31,-21 21-31,0 21 0,0 0 16,0 0-16,-1 21 16,22-20-16,-21 20 0,0 0 15,0-21-15,0 22 0,21-1 0,-21 0 16,-1 1-16,1-1 0,0-21 15,0 22-15,0-22 0,-22 21 16,22-21-16,0 0 0,0-21 16,0 0-16,0 0 0,-1 0 15,1 0-15,0-21 0,0 21 16,0-21-16,0 0 0,-1-21 16,1 20-16,0-20 0,21 21 0,0-21 15,-21-1-15,21 1 0,0 0 16,0 20-16,0-20 0,0 21 0,0 0 15,0 0-15,21 21 16,0 0-16,0 21 0,-21 0 16,22 21-16,-1-21 15,-21 22-15,0-1 0,21 0 0,-21-20 16,21 20-16,0 0 0,0-21 0,-21 22 16,22-22-16,-1 0 15,0 21-15,21-42 0,-21 22 0,1-1 16,20-21-16,-21 0 0,21 0 0,-20 0 15,20 0-15,0 0 0,-21 0 0,1-21 16,20-1-16,-21 1 0,0 0 0,22 0 16,-43 0-16,21 0 0,0-22 15,0 22-15,-21-21 0,0-1 16,0 22-16,0-21 0,0 21 0,0 0 16,0 42-1,0 0 1,0 0-16,0 21 0,-21-20 0,21 20 15,-21-21-15,21 21 0,-21-20 16,21-1-16,0 21 0,0-21 0,0 0 16,0 1-16,0-1 0,21-21 31,0 0-31,-21-21 16,21 21-16,0-22 0</inkml:trace>
  <inkml:trace contextRef="#ctx0" brushRef="#br0" timeOffset="58428.78">19389 10329 0,'0'-21'0,"0"42"0,0-63 16,0 21-1,-22 21-15,1 0 0,0 0 16,0 0-16,21 21 16,0 0-1,21 0-15,0-21 16,0 0-16,1 22 0,20-22 0,-21 21 15,21-21-15,1 0 16</inkml:trace>
  <inkml:trace contextRef="#ctx0" brushRef="#br0" timeOffset="58846.05">19812 10393 0,'0'0'0,"-21"21"16,0-21-16,-1 21 15,1-21-15,0 21 0,0 1 16,0-1-16,0 21 15,-1-21-15,22 0 0,0 1 0,0-1 16,0 0-16,0 0 16,0 0-16,0 0 0,0 1 0,0-1 15,0-42 32,0-1-47,0 1 0,0 0 16,0-21-16,0 21 0,22-1 15,-1-20-15,0 0 0,42-22 16,-20 22-16,-22 21 0,21-22 16,1 43-16,-22-21 0,21 21 0,-21 0 15,22 0-15,-22 0 0,0 0 0,0 21 16,0 1-16,0 20 0,-21-21 16,0 0-16,22 64 15,-22-64-15,0 21 0,0 22 16,0-43-16,0 0 0,-22 0 15,22 1-15,-21-1 0,21 0 16,0-42 15,21 0-31</inkml:trace>
  <inkml:trace contextRef="#ctx0" brushRef="#br0" timeOffset="59353.77">20489 10181 0,'21'-21'0,"-42"42"0,42-63 0,-21 21 0,0 0 16,0-1-16,22 22 0,-22 22 31,0-1-31,0 0 0,0 21 0,-22-21 16,22 22-16,-21-1 0,0 0 16,21 1-16,-21-1 0,0 0 0,21-20 15,-21 20-15,21 0 0,-22-21 16,1 22-16,21-22 15,0 0-15,0-42 32,0 0-32,0 0 0,21-1 15,1 1-15,-1-21 0,0 21 16,21-64-16,-21 64 0,1 0 16,-1 0-16,21-1 0,-21 1 15,0 0-15,1 21 0,-1 0 16,-21 21-1,0 0-15,0 1 16,-21-22-16,-1 21 0,1-21 16,0 21-16,0-21 0,0 21 15,0-21-15,-1 21 0,1 0 0,0-21 16,0 22-16,0-1 0,0-21 16,21 21-16,-22 21 15,22-21-15,0 1 0,0-1 16,0 0-16,0 0 0,22-21 15,-1 21-15,0-21 0,0 21 16,0-21-16,22 0 0,-22 0 0,0 0 16,0 0-16,0 0 0,43-21 15,-43 21-15,0-21 0,21 0 16</inkml:trace>
  <inkml:trace contextRef="#ctx0" brushRef="#br0" timeOffset="59583.63">21061 10097 0,'0'-22'31,"21"22"-15,0 0-16,0 0 0,0 0 0,1 0 15,20 0-15,-21 0 0,0 0 16,22 0-16,-22 0 0,21 0 0,-21 0 15,0 0-15,1 0 0</inkml:trace>
  <inkml:trace contextRef="#ctx0" brushRef="#br0" timeOffset="59790.56">21188 10118 0,'0'21'0,"0"-42"0,0 63 0,-21-21 15,-1 22-15,1-22 0,21 21 16,-21 0-16,21-20 0,0 20 0,0 0 16,-21 1-16,21-22 0,0 21 15,0-21-15,-21 0 0,21 1 0,0-1 16,0 0-16,0 0 16,0 0-16,21-21 15,0 0 1,0-21-16,0 21 0,-21-21 0,22 0 15</inkml:trace>
  <inkml:trace contextRef="#ctx0" brushRef="#br0" timeOffset="60123.4">21294 10499 0,'0'-21'15,"21"21"1,0 0-16,0-22 15,0 22-15,0-21 0,1 21 16,20-21-16,-21 0 0,0 21 0,0-21 16,1 0-16,-22-1 0,0 1 15,0 0-15,0 0 16,-22 21-16,1 0 16,0 21-16,0 0 0,-21 0 15,20 1-15,1 20 0,0-21 0,0 21 16,0-20-16,0 20 0,21-21 0,0 21 15,0-20-15,0-1 0,0 0 16,0 0-16,0 0 0,21 0 16,0-21-16,21 0 15,-21 0-15,22 0 16,-22 0-16,21 0 0,-21-21 0,43 0 16</inkml:trace>
  <inkml:trace contextRef="#ctx0" brushRef="#br0" timeOffset="60353.07">21802 10329 0,'0'0'0,"0"-21"16,0 42-1,0 1-15,0-1 0,0 0 16,0 0-16,0 21 16,21-20-16,-21-1 0,0 21 0,0-21 0,21 0 15,-21 1-15,0-1 0,0 0 16,21 0-16,-21 21 15,21-42-15,-21 22 0,21-22 32,1 0-32,-22-22 15,21 22-15,0-21 0,-21 0 0,21 0 16</inkml:trace>
  <inkml:trace contextRef="#ctx0" brushRef="#br0" timeOffset="60556.66">22119 10435 0,'0'-21'0,"-63"169"0,126-275 0,-63 85 16,0 21-16,0 0 0,0-1 0,-21 22 31,0 22-31,0-1 0,-1 0 16,1 0-16,-21 21 0,21-20 15,0-1-15,-43 42 0,43-42 16,0 22-16,0-22 16,-1 0-16,1 0 0,21 0 15,0 1-15,21-22 31,1 0-31,-1 0 0,0-22 0,0 22 16</inkml:trace>
  <inkml:trace contextRef="#ctx0" brushRef="#br0" timeOffset="60832.52">22267 10266 0,'21'-42'0,"-42"84"0,42-106 15,1 43-15,-22 0 0,21 0 0,-21 0 16,0 42 15,0 0-31,0 0 0,-21 22 0,21-1 16,-43 43-16,43-43 0,-21 0 15,0 43-15,0-43 16,21 1-16,-21 41 0,21-63 16,0 1-16,0-1 15,0 0-15,0 0 0,0 0 0,21-21 16,0 0-1,0 0-15,0 0 0,0 0 16,1-21-16,-1 21 0,21-63 16,-21 41-16,-21 1 0</inkml:trace>
  <inkml:trace contextRef="#ctx0" brushRef="#br0" timeOffset="61020.45">22204 10456 0,'0'0'15,"21"0"1,0 0 0,21 0-16,-20-21 15,-1 21-15,0-21 0,21 21 0,-21 0 16,1-21-16,20 21 0,-21 0 16,0 0-16,0 0 0</inkml:trace>
  <inkml:trace contextRef="#ctx0" brushRef="#br0" timeOffset="62088.05">275 11303 0,'0'0'15,"-21"0"-15,-21 0 0,20 0 0,1 21 16,0-21-16,42 0 31,0 0-15,22-21-16,-1 21 0,0 0 0,1-21 16,-1 21-16,22 0 0,-22-21 15,21 21-15,-20 0 0,-1-21 0,0 21 16,1 0-16,-22 0 0,0 0 15,0 0-15,-42 0 32,0 0-32,-21 0 0,20 0 15</inkml:trace>
  <inkml:trace contextRef="#ctx0" brushRef="#br0" timeOffset="62623.32">148 11324 0,'0'0'0,"-21"21"0,0 1 16,21-1 0,0 0-16,0 0 0,-21-21 15,21 21-15,0 0 0,0 1 0,0-1 16,-22 0-16,22 0 0,0 0 16,0 0-16,0 1 0,0-1 15,-21-21-15,21 21 16,0-42 31,0 0-32,21-1-15,1 1 16,-1 0-16,0 21 0,-21-21 0,21 0 16,0 21-16,22-21 0,20 21 15,-42 0-15,22 0 0,-1 0 16,0 0-16,1 21 0,-1 0 15,-21 0-15,21 0 0,-20 0 16,41 43-16,-63-43 16,0 21-16,0-20 0,0 20 15,0-21-15,-21 43 0,-21-43 16,20 21-16,-20-21 0,0 0 16,-22 1-16,-20-1 0,20 0 15,22-21-15,-1 0 0,1 0 16,-21 0-16,20 0 0,1 0 15,42-21-15,0 0 16,0-1-16,0 1 16,0 0-16,0 0 0,0 0 15,0 0 1,0-1 0</inkml:trace>
  <inkml:trace contextRef="#ctx0" brushRef="#br0" timeOffset="64004.4">1079 11705 0,'0'-21'172,"-21"21"-172,0 0 31,21 21 32,0 0-47,0-42 93,0 42-15,0 1-63,21-44 47,-21 1-62,0 0-16,-21 21 47,0 0-47,0 21 15,21 0 1,-21-21-16,21 22 15,21-22 32,0 0-15,-21-22-32,0 1 15,0 0 1,-21 21 31,21 21-47,0 0 15,21-21 17,0 0-32</inkml:trace>
  <inkml:trace contextRef="#ctx0" brushRef="#br0" timeOffset="64826.64">2095 11303 0,'0'0'0,"-21"-21"16,21 42 15,0 0-31,21 0 16,1-21-16,-1 0 0,21 0 15,-21 0-15,22 0 0,-1 0 16,21 0-16,-20 0 0,20 0 0,-20 0 16,20-21-16,-21 0 0,22 0 15,-22 0-15,1 0 0,-1-1 0,0 1 16,-21 21-16,1-21 0,-22-21 15,0 21-15,-22-1 16,-20 22-16,21 0 16,-21-21-16,-22 21 0,22 0 0,-22 0 15,22 0-15,-22 0 0,22 21 16,-21 1-16,20-1 0,1 21 0,21-21 16,-22 22-16,22-1 0,21-21 15,0 21-15,0 1 0,0-1 0,0 0 16,0 1-16,43-22 0,-22 21 15,0-21-15,21 1 0,-21-1 16,22 0-16,-1 0 0,-21-21 0,22 0 16,-1 21-16,0-21 0,1 0 15,-1 0-15,-21 0 16,-21-21 0,-21 21-16,0 0 15,-22 0-15,1 0 0,-21 0 16,20 0-16,-20 0 0,20 0 0,-20 21 15,21 0-15,-1-21 0,1 22 16,-22 20-16,43-21 0,0 21 16,21-20-16,0 20 0,0-21 15,0 21-15,0-20 0,0-1 16,0 21-16,21-21 0,22 0 0,-22 1 16,0-22-16,0 21 0,21-21 15,1 0-15,-22 0 0,21 0 16,1 0-16,-1-21 0,0-1 0,22 1 15,-22 0-15,22 0 0,-22-21 16,0 20-16,22-20 0,-22 21 0,0-21 16,-20 20-16</inkml:trace>
  <inkml:trace contextRef="#ctx0" brushRef="#br0" timeOffset="65039.51">3006 11578 0,'0'-21'16,"0"148"-16,0-233 0,0 64 0,0 21 15,21 21 1,-21 21-1,21 0-15,0 0 0,-21 0 16,21 1-16,0-1 0,-21 21 0,22-21 16,-1 0-16,0 1 0,0-1 15,0 0-15,0 0 0,-21 0 0,22 0 16,-22 1-16,21-22 0,-21 21 16,21 0-16,-21 0 15,21-42 1,-21 0-1</inkml:trace>
  <inkml:trace contextRef="#ctx0" brushRef="#br0" timeOffset="65277.38">3429 11472 0,'0'-21'16,"0"42"-16,0-63 0,-21 42 15,0 0-15,-1 21 16,1 0-16,0 1 0,0-1 0,0 21 15,-22-21-15,22 22 0,0-22 16,0 21-16,-21 0 0,20-20 0,1 20 16,-21-21-16,21 21 0,0-20 0,-1 20 15,1-21-15,21 0 0,-21 0 16,21 1-16,21-22 16,0 0-16,22 0 15,-22-22-15,0 1 0,21 0 16,1 0-16</inkml:trace>
  <inkml:trace contextRef="#ctx0" brushRef="#br0" timeOffset="65595.71">3725 11536 0,'21'-21'16,"-42"42"-16,42-63 0,1 42 0,-22-22 16,0 44-1,0-1-15,0 0 0,0 0 16,0 21-16,0-20 0,0 20 15,0 0-15,0 1 0,0-1 0,0 21 16,0 1-16,0-1 0,-43 22 0,43-21 16,0 20-16,0 1 0,0 0 15,-21-22-15,-21 106 0,21-84 16,21 0-16,-22-1 0,1-20 16,0 21-16,0 20 0,0-62 15,21-22-15,-21 21 0,21-21 16,0-42-1,0 0-15,0 0 0,0-21 16,21-1-16,0 1 0,0 0 16,0-22-16,-21 1 0,21-1 15,1 1-15,-1-22 0,-21 21 0</inkml:trace>
  <inkml:trace contextRef="#ctx0" brushRef="#br0" timeOffset="65886.53">3662 11959 0,'0'-63'0,"0"338"16,0-487-16,-21 106 0,21 43 0,0 21 0,0-1 15,0 1-15,0 0 0,0-1 0,21 1 0,0 0 16,0 20-16,0-20 16,22 21-16,-22 0 0,21 21 0,0 0 0,-20 0 15,20 0-15,0 0 0,1 21 16,-22 0-16,21 0 0,-21 22 0,0-22 16,-21 21-16,0-21 0,0 22 15,0-22-15,0 21 0,-21-21 16,0 22-16,-21-22 0,21 0 0,-22 0 15,1 0-15,0 0 0,-1 1 16,1-1-16,0 0 0,20-21 0,1 0 16,-21 21-16,21-21 15,21-21 1,0 0-16,21 0 0,0 21 0,0-22 16,22-20-16,-22 21 0,21 0 15</inkml:trace>
  <inkml:trace contextRef="#ctx0" brushRef="#br0" timeOffset="66116.41">4508 11197 0,'0'0'0,"0"21"32,-21 1-32,0 20 0,21 0 15,0-21-15,-21 22 0,0-1 16,21 0-16,-21 1 0,21-1 0,0 0 15,0 1-15,-22-22 0,22 21 0,-21-21 16,21 1-16,-21-1 0,21 0 16,0 0-16,0 0 0,21-21 31,22 0-31,-22-21 0,0 21 16</inkml:trace>
  <inkml:trace contextRef="#ctx0" brushRef="#br0" timeOffset="67243.75">5038 11599 0,'21'0'0,"-42"0"0,63-21 0,-21 0 16,-21 0-16,0 0 0,0 0 0,0-1 15,0 1-15,0-21 0,-21 21 16,0 0-16,0-1 0,-1 1 16,1 0-16,-21 21 0,21 0 15,-22 21-15,22 0 16,0 1-16,-21-1 0,21 0 0,-1 21 15,-20 1-15,21-22 0,21 21 0,-21 0 16,0-20-16,21 20 0,-22 0 16,22-21-16,0 1 0,0-1 0,0 0 15,0 0-15,22 0 0,-1-21 16,0 0-16,21 0 0,-21 0 16,1 0-16,-1 0 0,0 0 0,0 0 15,21-21-15,-20 0 0,-1 0 16,21 0-16,-21 21 0,0-43 0,22 1 15,-22 21-15,0-22 16,0 22-16,-21-21 0,21 21 16,-21-22-16,0 22 0,0 0 0,0 0 15,0 0-15,0 42 32,0 0-32,0 0 0,0 22 0,0-22 15,0 0-15,0 21 0,0-21 16,0 22-16,0-22 0,0 42 15,0-41-15,0-1 0,22 0 16,-1 0-16,0-21 16,0 0-16,0 0 0,22 0 0,-22 0 15,0 0-15,21 0 0,-21-21 0,22 21 16,-22-21-16,0 0 0,0 21 16,22-22-16,-22 1 0,0 0 0,0-21 15,0 21-15,-21-1 0,21-20 16,-21 21-16,0 0 0,0 0 0,0-1 15,0-20-15,-21 63 32,0 0-32,0 1 0,21-1 0,0 0 15,0 0-15,0 0 0,0 22 0,0-22 16,0 0-16,0 0 16,0 0-16,0 0 0,42 22 15,-21-43-15,22 21 0,-22-21 0,21 0 16,1 0-16,-22 0 0,21 0 15,0 0-15,-20 0 0,41 0 16,-21 0-16,-20-21 0,-1 0 16,0-1-16,0 1 0,0 0 0,-21 0 15,0 0-15,21 0 0,-21-43 16,0 43-16,0-21 0,0 20 16,0 1-16,0 0 0,22 0 15,-22 0-15,0 42 16,0 0-1,0 0-15,0 43 0,0-43 0,0 0 16,0 0-16,0 22 0,-22-22 16,22 0-16,-21 0 0,0 0 15,21 0-15,0 1 0,-21-1 16,0-21-16,0 0 16,21-21 15,0-1-31,0 1 15,0 0-15,21 0 0,0-21 0,0 20 16,21-20-16,-20 21 0,-1-21 16,21-1-16,0 1 0,-20 21 15,20-22-15,0 22 0,1 0 0,-1 21 16,0 0-16,1 0 0,-1 0 0,-21 21 16,21 22-16,-20-22 0,-22 0 15,0 21-15,21-21 0,-21 22 0,0-1 16,0 22-16,0-43 0,-21 0 15,21 21-15,-22-21 0,1 1 16,0-1-16,0-21 0,21 21 0,-21-21 16,21 21-16,-21-21 0,-1 0 15,22-21 1,0 0-16</inkml:trace>
  <inkml:trace contextRef="#ctx0" brushRef="#br0" timeOffset="67440.13">5948 11113 0,'0'0'0,"-21"0"0,21 21 62,21-21-46,0 0-16</inkml:trace>
  <inkml:trace contextRef="#ctx0" brushRef="#br0" timeOffset="67940.03">8467 11113 0,'21'0'15,"-42"0"-15,63-22 0,-42 1 0,0 0 0,21 0 16,-21 0-16,-21 21 16,0 0-16,0 0 15,-1 0-15,-20 0 0,21 0 0,-21 0 16,-1 21-16,-41 42 15,62-41-15,-20 20 0,0 0 16,-1 1-16,22 20 0,0-21 0,0 1 16,0 20-16,0-20 0,-1-1 15,22 0-15,0 1 0,0-22 0,0 21 16,0-21-16,22 0 0,-1 1 0,0-1 16,0 0-16,0 0 0,22-21 15,-1 0-15,-21 0 0,21 0 0,43 0 16,-43 0-16,1 0 15,-1-21-15,64-21 0,-64 20 16,1 1-16</inkml:trace>
  <inkml:trace contextRef="#ctx0" brushRef="#br0" timeOffset="68356.78">9292 11261 0,'21'-43'15,"-42"86"-15,42-107 0,-21 43 0,0 0 0,0 0 0,-21 21 16,0 0-16,0 0 15,-22 0-15,1 0 0,21 21 16,-21-21-16,-1 21 0,1 0 0,0 0 16,-1 1-16,1 20 0,0-21 15,20 0-15,1 0 0,0 1 0,0 41 16,21-42-16,0 0 16,21 1-16,0-22 0,22 0 15,-1 21-15,-21-21 0,21 0 0,22 0 16,-22 0-16,1 21 0,-1-21 15,43 21-15,-64-21 0,21 21 16,22 0-16,-43-21 0,0 22 16,0-1-16,-21 0 15,0 0-15,-21-21 0,-21 21 16,20 0-16,-20-21 0,-21 22 0,20-22 16,-20 0-16,20 0 0,-20 21 15,21-21-15,-64 0 16,63 0-16,1 0 0,21 0 0,0 0 15,0 0-15,-1 0 0,22-21 16,0-1 0,22 1-16,-1 21 0,0 0 0,21-21 15,1 21-15,-1-21 0,0 21 16</inkml:trace>
  <inkml:trace contextRef="#ctx0" brushRef="#br0" timeOffset="68739.57">10075 11345 0,'43'-21'16,"-86"42"-16,107-42 0,-22 0 0,-42 0 0,0 0 15,0 0-15,0-1 16,0 1-16,-21 21 0,0 0 0,0 0 16,-22 0-16,1 0 0,0 0 15,-1 0-15,1 0 0,21 21 16,-22 1-16,22-1 0,0 0 0,0 0 0,0 0 15,0 0-15,21 1 0,0-1 16,0 0-16,0 0 0,0 0 0,21 0 16,0 1-16,0-1 0,21 0 0,-20-21 15,20 21-15,0 0 16,1-21-16,-1 21 0,-21 1 0,21-22 16,-20 21-16,-1 0 0,0-21 0,0 21 15,-21 0-15,0 0 16,-42 1-16,21-22 0,-22 0 15,1 21-15,0-21 0,-1 0 0,-20 21 16,20-21-16,1 0 0,0 0 16,-22 0-16,43 0 0,0 0 15,0 0-15,21-21 16,0 0-16</inkml:trace>
  <inkml:trace contextRef="#ctx0" brushRef="#br0" timeOffset="69411.53">11430 11578 0,'0'0'0,"0"-21"31,0 0-31,21 21 16,-21-21-16,21 0 0,0-1 0,22 1 15,-22 0-15,0 0 0,0-21 16,22 20-16,-22-20 0,21 21 0,-21-21 16,0 20-16,1 1 0,-22-42 15,0 42-15,0-1 16,0 1-16,-22 21 0,1 0 0,-21 0 16,21 0-16,-22 0 0,22 0 15,-21 21-15,21-21 0,-22 22 16,1 41-16,21-42 0,21 22 15,0-22-15,0 21 0,0 0 16,0-20-16,21 20 0,-21 0 0,42-21 16,-20 22-16,-1-22 0,21 21 0,-21-21 15,43 43-15,-22-43 0,-21 0 16,0 0-16,1 1 16,-22-1-16,0 0 0,0 0 0,0 0 15,-22 0-15,-41 1 16,21-22-16,-1 0 0,-63 21 15,64-21-15,0 0 0,-22 0 0,22 0 16,0 0-16,-22-21 0,43 21 0,-21-22 16,20 1-16,-20 0 0,42 0 15,0 0-15,0 0 0,0-22 16,0 22-16,21 0 0,22 0 16,-22 0-16,21-1 0,0 1 15,1 21-15,-1-21 0,22 0 0,-22 21 0,64-21 16,-64 21-16</inkml:trace>
  <inkml:trace contextRef="#ctx0" brushRef="#br0" timeOffset="69788.33">11959 11663 0,'0'21'0,"0"-42"0,21 63 0,-21-21 16,21-21-16,1 0 0,-1 0 15,0 0-15,0 0 16,0 0-16,0 0 0,22 0 0,-22 0 15,21-21-15,-21 21 0,22-21 0,-1 21 16,-21-21-16,0 0 0,22 0 16,-22-1-16,-21 1 0,0 0 0,0 0 15,0 0-15,0 0 0,0-1 0,-21 1 16,0 21-16,-1-21 0,-41 21 16,21 0-16,-1 0 0,1 21 15,-22 0-15,22 1 16,0 20-16,21-21 0,-1 21 15,1-20-15,0 41 0,0-42 0,21 43 16,0-43-16,0 0 16,42 21-16,-21-20 0,22-22 15,-22 21-15,21-21 0,1 0 16,-1 0-16,0 0 0,1 0 16,-1-21-16,64-1 0,-43 1 0,-20 0 15,-1 0-15,21 0 0,-20 0 16,-1-22-16,0 22 0,1-21 15</inkml:trace>
  <inkml:trace contextRef="#ctx0" brushRef="#br0" timeOffset="70001.21">13017 11134 0,'0'0'0,"0"-21"0,0-1 0,0 1 16,-21 0-16,0 21 16,0 0-16,21 21 0,-21 0 15,21 22-15,0-22 0,-21 21 0,-1 64 16,22-64-16,-21 22 15,21-22-15,0 1 0,-21 20 16,21-21-16,-21-20 0,0 20 0,21 0 16,0-21-16,0 22 0,0-22 15,0 0-15,0 0 0,21-21 16,0 0 0,0 0-16</inkml:trace>
  <inkml:trace contextRef="#ctx0" brushRef="#br0" timeOffset="70369.99">13187 11642 0,'21'0'62,"0"0"-62,0 0 0,0-21 0,1 21 16,-1 0-16,21-22 0,-21 1 15,0 21-15,1-21 0,-1 21 0,0-21 16,-21 0-16,0 0 0,-21 21 31,0 0-31,-1 0 16,1 0-16,-21 21 0,21 0 16,0 0-16,-22 0 0,22 0 15,0 1-15,0 20 0,-22 0 0,43-21 16,0 1-16,0-1 0,0 0 15,0 0-15,0 0 0,0 0 16,0 1-16,43-22 16,-22 0-16,21 0 0,-21 0 15,22 0-15,-1 0 0,0 0 0,1 0 16,-1-22-16,22 22 0,-22-21 0,0 21 16</inkml:trace>
  <inkml:trace contextRef="#ctx0" brushRef="#br0" timeOffset="71216.5">13970 11642 0,'42'-43'15,"-42"1"-15,-106 190 0,170-211 0,-22-43 0,-42 85 0,0 0 16,0-1-16,-21 22 16,0 0-1,0 0-15,0 0 0,-1 22 16,1-1-16,0 0 0,21 0 0,-21 0 16,-21 64-16,42-64 15,0 0-15,0 0 0,0 22 16,0-22-16,0 0 0,0 0 15,0 0-15,0 1 0,21-22 0,0 21 16,0 0-16,0-21 0,0 0 0,1 0 16,20 0-16,-21 0 0,21 0 15,1-21-15,-1 0 0,0 21 0,22-43 16,-22 22-16,-21 0 16,22 0-16,-22-22 0,0 22 0,0-21 15,0 21-15,1-22 0,-1 1 0,-21 0 16,0-1-16,21-20 0,0 21 15,-21-22-15,0 22 0,0 21 16,0-1-16,0 44 16,0-1-1,-21 0-15,0 0 0,21 21 0,-21-20 16,21 20-16,0 0 0,-22 1 16,22-1-16,-21-21 0,21 21 15,0-20-15,0 20 0,0-21 0,0 0 16,0 0-16,0 1 0,0-1 15,0 0-15,21-21 0,1 0 0,-1 21 16,21-21-16,-21 0 0,0 0 0,22 0 16,-22 0-16,21 0 0,1-21 15,-22 21-15,21-21 0,22 0 16,-43-1-16,0 1 0,0 0 0,0 21 16,-21-21-16,0 0 15,21 0-15,-21-1 0,-21 22 31,21 22-15,-21-1-16,0 0 0,21 0 0,-21 0 16,21 22-16,0-22 15,0 0-15,0 0 0,0 0 16,0 0-16,21 1 16,0-22-16,0 0 0,0 0 15,1 0-15,-1 0 0,21 0 0,-21 0 16,22 0-16,-22 0 0,21-22 15,-21 22-15,22-21 0,-22 0 16,0 0-16,0 21 0,0-21 0,0 0 16,1-22-16,-22 22 0,0 0 0,0-43 15,0 43-15,-22 0 16,1 0-16,0 0 0,0 0 0,-21 21 16,20 0-16,1 0 0,-21 0 0,21 0 15,0 0-15,-22 0 0,22 21 16,0-21-16,0 21 0,0 0 0,21 0 15,-22 0-15,22 1 0,-21-22 0,21 21 16,0 0-16,0 0 16,21-21-16,1 0 15,-1 0-15</inkml:trace>
  <inkml:trace contextRef="#ctx0" brushRef="#br0" timeOffset="71660.25">15536 11684 0,'0'-21'0,"0"42"0,0-63 0,0 21 16,0-1-16,0 1 16,0 0-16,0 0 0,0 0 15,0 0-15,21-1 0,1 1 16,-1 21-16,21 0 16,-21 0-16,0 0 0,1 0 0,-1 0 15,21 0-15,-21 0 0,0 21 16,22 22-16,-22-22 0,-21 0 15,0 21-15,21-20 0,-21-1 16,0 0-16,0 0 0,0 21 0,0-20 16,0-1-16,0 0 0,0 0 15,0 0-15,0 0 16,-21-21-16,0 0 16,0 0-1,21-21-15,-22 21 0,22-21 16,0 0-16,0 0 0,0 0 15,0-1-15,0 1 0,22-21 16,-1 21-16,0 0 16,0-1-16,0 1 0,0-21 0,1 21 15,-1 0-15,0-22 0,0 22 0,0 0 16,22 0-16,-22 21 0,0-21 16,0-1-16,0 22 0,0 0 0,-21-21 15</inkml:trace>
  <inkml:trace contextRef="#ctx0" brushRef="#br0" timeOffset="71880.13">14118 11367 0,'127'0'16,"-85"0"0,22-22-16,-22 22 0,85-21 15,-63 21-15,-1-21 0,-20 21 0,-1-21 16,21 21-16,1-21 16,-43 21-16,0 0 0,0-21 0</inkml:trace>
  <inkml:trace contextRef="#ctx0" brushRef="#br0" timeOffset="73189.37">17251 11303 0,'0'0'0,"-21"0"0,42 0 31,0 0-31,21 0 0,-21 0 16,22-21-16,-1 21 0,0-21 15,1 0-15,-1-1 0,22 1 0,-22 0 16,-21 0-16,21 0 0,-20 21 0,-1-21 16,-21-1-16,0 1 0,0 0 15,-21 21-15,-22 0 0,1 0 16,0 0-16,-22 0 0,22 0 0,-1 0 16,-62 21-1,62 0-15,1 1 0,21 20 0,0-21 0,-22 21 16,43-20-16,0 20 15,0-21-15,0 21 0,21 22 16,1-43-16,-1 21 0,0-20 0,21-1 16,1 21-16,-22-21 0,21 0 15,0 1-15,-20-1 0,20 0 16,-21 0-16,0 0 0,-21 0 0,0 1 0,0-1 16,-21-21-16,-21 0 15,-1 0-15,1 0 0,0 0 0,-64 0 16,64 0-16,-1 0 0,1 0 15,0-21-15,-1 21 16,1-22-16,21 1 0,0 0 0,-1 0 16,1 21-16,21-21 0,0 0 0,0-1 15,0 1 1,21 21-16,1 0 0,-1 0 0,0 0 16,0 0-16,0 0 0,0 21 15,1 1-15,-1-22 0,0 21 16,0-21-16,0 21 0,22 0 0,-22-21 15,21 21-15,-21-21 0,22 21 16,-22-21-16,21 0 0,0 22 16,1-22-16,-1 0 0,0 0 0,1 0 15,-1 0-15,0 0 0,1 0 16,-1 0-16,-21-22 0,22 22 0,-22-21 16,0 0-16,21 0 0,-21 0 15,1 0-15,-22-1 0,0 1 16,21 0-16,-21 0 0,0 0 15,0 0-15,0-1 0,0 44 47,-21-1-47,21 0 0,0 0 0,0 0 16,0 0-16,0 1 0,0-1 16,0 0-16,0 0 0,0 0 15,21 0-15,0-21 16,0 0-16,0 0 15,22 0-15,-22 0 0,0 0 0,21 0 16,1 0-16,-22-21 0,0 21 0,21-21 16,-21 21-16,1-21 0,20-21 15,-21 20-15,0 1 16,0 0-16,-21 0 0,0 0 0,0 0 16,0-1-16,22 1 0,-22 0 15,-22 42 16,22 0-31,0 22 0,-21-22 16,0 21-16,21 1 0,-21-22 16,21 21-16,0 22 0,0-22 15,0 0-15,0 22 0,-21-1 0,21-20 16,0 20-16,0 1 0,0-1 0,0 1 16,0-1-16,-21-21 0,21 22 15,0-1-15,0 86 0,0-86 16,0 1-16,-22-22 0,1 21 0,0-20 15,0-1-15,0 0 0,-22-20 16,1-1-16,21 0 0,-21 0 16,-1-21-16,1 0 0,-22 0 15,22-21-15,0 0 0,-1-22 0,1 22 16,0-21-16,21-22 0,-22 22 16,1-21-16,21 20 0,0-20 0,-1-1 15,22 1-15,0 20 0,0-20 0,22-64 16,-1 63-16,21 1 15,0-1-15,1 1 0,-1 21 0,0-22 16,22 22-16,-1-22 0</inkml:trace>
  <inkml:trace contextRef="#ctx0" brushRef="#br0" timeOffset="73660.1">18881 11388 0,'0'0'0,"0"21"31,0 0-16,0 0-15,0 0 0,0 1 0,-22-1 16,22 21-16,-21-21 0,21 0 0,-21 1 16,21-1-16,0 0 0,0 0 15,0 0-15,0 0 0,-21 1 16,21-1-16,0-42 47,0-1-47,0 1 0,0 0 15,0 0-15,0 0 0,21 0 16,-21-1-16,21-20 0,0 21 16,22-21-16,-22 20 0,0-20 0,21 21 15,-20 0-15,20 0 0,-21-1 16,21 22-16,1 0 0,-1 0 0,-21 0 16,22 0-16,-1 22 0,-21-1 15,0 0-15,0 0 0,-21 21 16,0-20-16,0 20 0,0-21 0,0 0 15,0 22-15,0-22 0,0 0 16,0 0-16,-21 0 0,21 0 16,-21 1-16,21-1 0,0 0 15,21-21 32,22-21-47,-22 0 0,0-1 16,21 1-16,-21 0 0</inkml:trace>
  <inkml:trace contextRef="#ctx0" brushRef="#br0" timeOffset="73892.97">19918 11240 0,'0'-22'0,"0"44"0,21-65 0,-21 22 16,0 0-16,0 42 16,0 0-1,-21 0-15,21 22 0,-21-22 0,-1 21 16,1 1-16,0-1 15,0 0-15,0 1 0,0-1 0,21-21 16,-22 21-16,22-20 0,-21-1 0,21 21 16,0-21-16,0 0 15,0 1-15,21-22 16,1 0-16,-1 0 16,0 0-1,-21-22-15</inkml:trace>
  <inkml:trace contextRef="#ctx0" brushRef="#br0" timeOffset="74073.38">19685 11472 0,'0'0'0,"-42"-21"32,63 21-32,0 0 15,0 0-15,0 0 0,0 0 16,1 0-16,-1 0 0,21 0 15,0 0-15,1 0 0,-1 0 16,0 0-16,1-21 0,-1 21 0,43 0 16</inkml:trace>
  <inkml:trace contextRef="#ctx0" brushRef="#br0" timeOffset="75027.84">20680 11472 0,'0'0'16,"0"-21"-1,0 0-15,0 0 16,0 0-16,0 0 0,-21-1 16,-1 1-16,1 0 0,-21 0 15,21 21-15,0 0 0,-22 0 0,22 0 16,-21 0-16,21 0 0,-22 21 16,22-21-16,0 42 0,-21-20 0,20-1 15,-41 42-15,42-20 16,0-1-16,-1 21 15,22-41-15,0-1 0,0 0 0,0 0 16,0 0-16,0 0 0,0 1 0,0-1 16,22-21-16,-1 0 15,0 0-15,0 0 0,0 0 0,0 0 16,1 0-16,20 0 0,-21-21 0,0 21 16,0-22-16,22 1 0,20-21 15,-42 21-15,22-22 0,-22 22 16,0-21-16,21 21 0,-20-22 15,-1 22-15,0 0 0,-21 0 0,0 0 16,21 21-16,-21 21 31,0 0-31,-21 0 0,0 0 0,21 1 16,0-1-16,0 0 0,0 21 0,0-21 16,0 1-16,0-1 0,0 0 15,0 0-15,21 0 0,0-21 16,0 0-16,0 21 0,1-21 15,-1 0-15,0 0 0,0 0 16,0 0-16,0-21 16,1 21-16,-1-21 0,0 0 15,0 0-15,0 0 0,0-1 0,22 1 16,-22-21-16,21 21 0,1 0 0,-1-1 16,0 1-16,1 0 15,-1 0-15,0 21 0,-21 0 0,22 0 0,-22 0 16,0 0-16,0 21 0,0 0 15,1 22-15,-22-22 0,0 0 16,0 0-16,0 0 0,0 22 0,-22-22 16,1 0-16,0 0 0,0 0 15,-21 0-15,20 1 16,1-1-16,42-42 47,1 21-47,-1-22 15,0 1-15,0 21 0,0-21 16,0 0-16,1 0 0,20-43 16,0 43-16,-21 0 0,1 0 15,-1-22-15,-21 22 0,0 0 0,-21 21 32,-22 21-32,22 0 15,0 22-15,0-22 0,0 0 16,-22 43-16,43-43 0,-21 0 0,21 0 15,0 0-15,0 0 0,0 1 16,21-1-16,0-21 0,1 0 16,-1 21-16,0-21 0,21 0 15,-21 0-15,22 0 0,-1 0 16,-21 0-16,22 0 0,-22 0 0,0-21 16,21 0-16,-21-1 0,-21 1 15,0 0 1,-21 0-16</inkml:trace>
  <inkml:trace contextRef="#ctx0" brushRef="#br0" timeOffset="75985.28">6964 12700 0,'0'-21'0,"42"-64"16,-21 85-1,-21-21-15,21 0 0,1 0 0,-22 0 16,0-1-16,21 1 0,-21 0 16,0-21-16,-21 42 15,-43 0-15,22 0 16,-1 0-16,1 0 0,0 21 15,-1 0-15,-62 21 16,62-20-16,22 20 0,-21-21 16,21 0-16,21 22 0,0-1 0,0-21 15,0 0-15,0 22 0,0-22 0,0 0 16,0 0-16,21 0 0,21 0 16,-21-21-16,0 0 0,22 0 0,-1 0 15,0 0-15,-20 0 0,20 0 16,0 0-16,1-21 0,-22 0 0,42-21 15,-63 21-15,0-1 16,0 1-16,-42 21 16,21-21-16,-64 21 15,43 0-15,-43 0 16,0 42-16,43-42 16,21 22-16,-21 20 0,20-42 15,22 21-15,-21 0 0,21 0 16,0 1-16,21-1 15,1-21-15,-1 0 16,21 0-16,-21 0 0,43 0 16,-22 0-16,0-21 0,-20 21 15,20 0-15,0-22 0,-21 22 0,22 0 16,-43 22 0,0-1-16,0 21 0,0 22 15,-21-22-15,-22-21 0,1 64 16,0-43-16,20 0 15,1-20-15,0 20 0,0 0 0,0-21 16,21 22-16,0-22 0,0 0 16,0 0-16,0 0 15,21-21-15,0 0 0,0 0 0,22 0 16,-1-21-16,0 0 0</inkml:trace>
  <inkml:trace contextRef="#ctx0" brushRef="#br0" timeOffset="76252.13">8382 12446 0,'0'0'0,"0"-21"0,0 0 0,0 0 16,0-1-16,-21 22 16,21 22-1,-43-1-15,43 0 0,-21 0 0,0 21 16,21-20-16,-21 20 0,21 0 15,-21 1-15,0-1 0,21 0 0,0-21 16,0 22-16,-22-1 0,22 0 16,0-20-16,0 20 0,0-21 15,0 0-15,0 0 0,22-21 16,-22-21 0,0 0-16</inkml:trace>
  <inkml:trace contextRef="#ctx0" brushRef="#br0" timeOffset="76587.94">8022 12679 0,'0'0'0,"-21"-21"16,-21-22-16,20 22 0,1 0 16,0-21-16,21 21 0,0-1 0,0-20 15,0 21-15,0 0 0,21 0 0,22-22 16,-22 22-16,42 0 0,-20 0 16,-1 21-16,21-21 0,64 21 15,-84 0-15,20 21 0,1-21 16,-1 42-16,1-21 0,-1 0 0,1 22 15,-22-1-15,0-21 0,1 22 16,-22-1-16,-21 0 0,0 1 16,-21 41-16,-22-41 0,1-1 15,0 0-15,-85 22 0,84-43 16,-84 21-16,64-21 16,21 1-16,-64-22 0,63 0 15,1 0-15,0 0 0,21 0 16,-1 0-16,22-22 15,0 1-15,64 0 0,-43 0 16,21 0-16,1 0 0,-1 21 16,0-22-16,1 1 0,-1 0 15,0 21-15</inkml:trace>
  <inkml:trace contextRef="#ctx0" brushRef="#br0" timeOffset="76687.88">9017 12764 0,'-21'0'0,"42"0"0</inkml:trace>
  <inkml:trace contextRef="#ctx0" brushRef="#br0" timeOffset="77001.7">9207 12488 0,'106'43'31,"-85"-22"-31,22 0 0,-1 21 16,0 1-16,-42-1 0,22 22 16,-22-22-16,0 0 0,0 1 15,0-22-15,-22 0 0,22 0 0,-21 0 16,0 0-16,0 1 0,0-22 16,0 0-16,-1 0 0,1 0 15,0 0-15,21-22 16,0 1-16,0 0 0,0 0 15,0 0-15,0-22 0,0 22 0,21-21 16,0 21-16,1-22 0,-1 22 16,0 0-16,0 0 0,0-21 15,0 42-15,22-22 0,-22 1 0,21 21 16,-21 0-16,22-21 0,-22 21 16,21 0-16,-21 0 0</inkml:trace>
  <inkml:trace contextRef="#ctx0" brushRef="#br0" timeOffset="78032.41">10223 12700 0,'22'0'31,"-22"-21"-31,0 0 0,0 0 16,-22-1-16,1 1 0,0 0 15,0 21-15,0-21 0,0 0 0,-22 0 16,1 21-16,21-22 0,-22 22 0,1 0 15,21 0-15,-21 0 0,-1 0 16,22 22-16,-21-22 0,21 21 16,-1 0-16,1 21 0,0-21 0,0 22 15,-21 41-15,42-41 0,0-1 16,0 22-16,0-22 0,0 0 16,0-21-16,0 1 15,0-1-15,21 0 0,0-21 0,0 0 16,21 0-16,-20 0 0,20 0 15,-21 0-15,21 0 0,1-21 16,-1 0-16,-21 21 0,22-43 0,20 1 16,-21 0-16,-20-1 0,-1 22 15,0-21-15,0-1 0,0-20 16,-21 21-16,0 20 0,0 1 16,0 0-16,0 0 0,21 21 0,-42 21 31,21 0-31,0 0 0,-21 1 15,21 20-15,-21 0 0,21-21 0,0 64 16,0-43-16,0-20 16,0 20-16,0-21 0,0 0 15,0 0-15,0 1 0,21-1 0,0 0 16,0-21-16,1 0 0,-1 0 16,0 0-16,21-21 0,-21 0 15,1 21-15,-1-22 0,0 1 0,0-21 16,21 21-16,-42 0 15,22-22-15,-1 1 0,21-22 16,-21 43-16,-21-21 0,0 21 0,0 0 16,21-1-16,-21 44 47,0-1-47,0 0 0,0 0 0,0 0 15,0 22-15,0-22 0,-21 0 0,21 0 16,0 0-16,0 0 0,0 1 15,0-1-15,0 0 0,21-21 0,1 0 16,-22 21-16,21-21 0,0 0 16,0 0-16,0 0 0,0 0 0,1-21 15,20 0-15,-21 21 0,0-21 0,0-1 16,1 1-16,-1 0 16,0-21-16,0 21 0,0-1 0,-21 1 15,21 21-15,-21-21 0,0 0 16,-21 42-1,0 0-15,0 22 16,0-22-16,21 21 0,0-21 16,0 0-16,0 22 0,0-1 15,0-21-15,0 0 0,21 1 16,0-1-16,21-21 0,-20 0 0,-1 21 16,0-21-16,0 0 0,21 0 0,-20 0 15,-1-21-15,21 0 0,-21-1 16,0 1-16,1 0 0,-1 0 15,0-21-15,0-1 0,0 22 0,0-21 16,-21-1-16,0 1 0,0 0 16,0-22-16,0 22 0,-21 21 15,0 0-15,-21-1 0,21 1 16,-1 21-16,-41 0 0,42 0 16,0 0-16,-1 0 0,1 21 0,0-21 15,0 22-15,21-1 16</inkml:trace>
  <inkml:trace contextRef="#ctx0" brushRef="#br0" timeOffset="78708.05">11515 12361 0,'0'-21'0,"0"42"0,0-84 0,0 42 15,0 0-15,0-1 16,0 44 0,-22 20-1,22-21-15,0 21 0,0-20 0,0 20 16,-21 0-16,21 1 0,-21-1 16,21 0-16,-21 1 0,21-1 0,0-21 15,0 21-15,-21 1 0,21-22 0,0 21 16,0-21-16,0 1 0,0-1 15,0 0-15,0-42 32,0 0-32,0-1 15,0 1-15,0 0 0,0-21 16,0 21-16,0-22 0,21 22 16,-21-21-16,21 21 0,0-22 0,0 22 15,22-21-15,20-1 0,-42 22 16,64 21-16,-43 0 15,1 0-15,41 0 0,-41 21 16,-22 1-16,21-1 0,-21 0 16,22 0-16,-43 21 0,0-20 0,0-1 15,0 21-15,0-21 0,-21 0 16,-22 1-16,22 20 0,-21-21 16,-1 0-16,-20 0 0,21 1 0,-1-1 15,-41 0-15,41 0 0,22-21 16,-21 21-16,21-21 0,21-21 31,0 0-31,0 0 16,21 0-16,21-1 0,-21 1 0</inkml:trace>
  <inkml:trace contextRef="#ctx0" brushRef="#br0" timeOffset="79176.39">12573 12637 0,'21'0'15,"-42"0"-15,84-22 0,-41 22 0,-22-21 16,0 0-16,0 0 0,0 0 16,0 0-16,0-1 15,-22 1-15,1 21 0,-21-21 16,21 21-16,-22 0 0,22 0 0,-21 0 16,21 21-16,-22 0 0,22 1 15,-21-1-15,21 0 0,-22 21 0,22-21 16,0 22-16,0-1 0,0 0 0,0-20 15,21 20-15,0 0 16,0-21-16,0 22 0,0-22 0,0 0 16,21 0-16,0 0 0,0-21 15,21 0-15,-20 0 0,20 0 0,0 0 16,-21 0-16,64 0 0,-64-21 16,0 21-16,22-21 0,-22 0 15,42-64-15,-41 43 16,-22 21-16,0-22 0,21 22 0,-21-21 15,0 21-15,0-22 16,0 22-16,0-21 0,0 21 0,0 0 16,-21 42 15,-1 0-31,22 0 0,0 21 0,-21-20 16,21 20-16,-21-21 0,0 21 15,21-20-15,0 20 0,0-21 0,0 0 16,0 0-16,0 1 0,0-1 0,21 0 15,0-21-15,0 0 0</inkml:trace>
  <inkml:trace contextRef="#ctx0" brushRef="#br0" timeOffset="80297">13293 12637 0,'0'0'16,"0"-22"-16,0-20 0,0 21 0,0 0 0,0 0 15,-22-1-15,1 1 0,0 21 0,0 0 16,0 0-16,0 0 0,-1 0 16,1 0-16,0 0 0,0 21 0,0 1 15,0-1-15,-1 0 0,22 21 16,-21-21-16,0 43 0,21 21 16,0-64-16,0 21 0,0-21 15,0 22-15,21-22 0,43 21 16,-43-21-16,21-21 0,-21 21 15,22-21-15,-1 0 0,0 0 16,1 0-16,-1 0 0,0 0 16,22-21-16,-22 0 0,-21 0 15,22 0-15,-22 0 0,0-22 16,0 22-16,0-21 0,1-1 0,-1 1 16,-21 0-16,0-1 0,21 1 0,-21 0 15,21-43-15,-21 43 16,0-1-16,0-20 15,0 42-15,0 42 16,0 0-16,0 0 16,0 22-16,-21-22 0,0 21 15,21 0-15,-21-20 0,21 20 16,0 0-16,-22-21 0,22 22 0,-21 20 16,0-20-16,21-22 15,0 0-15,0 0 0,0 0 0,-21 0 16,21-42 15,0 0-31,0 0 0,21 0 16,-21-22-16,21 22 15,0 0-15,1-21 0,-1 21 0,21-1 16,-21-20-16,22 0 0,-22 21 16,0 21-16,0-22 0,0 22 15,0 0-15,1 0 0,-22 22 16,0-1-1,0 0 1,-22-21-16,1 21 16,0-21-16,0 0 15,0 0-15,0 0 16,-1 0-16,1 0 16,21 21-16,-21-21 15,0 21-15,21 1 16,-21-1-1,21 0-15,0 0 0,0 0 16,0 22-16,0-22 0,21-21 16,0 21-16,0 0 0,0 0 15,-21 0-15,22-21 0,-1 22 0,21-1 16,-21-21-16,0 0 0,22 0 16,-22 0-16,21 0 0,1 0 0,-1 0 15,0 0-15,1 0 0,-1 0 16,0-21-16,43-22 0,-43 43 15,-21-42-15,22 21 0,-1 0 16,0-1-16,-20-20 0,20 21 16,-21-21-16,0 20 0,0 1 0,-21-42 15,0 42-15,0-1 0,0 1 16,0 0-16,-21 21 0,0 0 0,-21 0 16,21 0-16,-22 0 0,22 21 15,0 0-15,0 1 0,21-1 16,0 0-16,0 0 0,0 21 0,0-20 15,21 41-15,0-42 16,-21 22-16,21-22 0,0 21 16,-21-21-16,0 0 0,0 1 0,0-1 15,0 0-15,0 0 0,0 0 16,-21-21-16,0 0 16,0 0-16,0 0 0,0 0 15,-22 0-15,22 0 0,0 0 0,0 0 16,0-21-16,-1 0 0,1 21 15,0 0-15,0 0 0</inkml:trace>
  <inkml:trace contextRef="#ctx0" brushRef="#br0" timeOffset="80721.83">12319 12869 0,'21'0'0,"-21"22"15,21-1-15,0-21 16,-21 21-16,22-21 0,-1 0 0,0 21 15,0-21-15,0 0 0,0 0 16,1 0-16,-1 0 0,0 0 16,42 0-16,-41 0 0,-1 0 15,63-21-15</inkml:trace>
  <inkml:trace contextRef="#ctx0" brushRef="#br0" timeOffset="80987.67">15303 12806 0,'-21'-21'0,"42"42"0,-42-63 0,21 20 31,-21 22-31,0 0 16,0 0-16,0 0 15,-1 0 1,22-21-16</inkml:trace>
  <inkml:trace contextRef="#ctx0" brushRef="#br0" timeOffset="81040.64">15007 12912 0,'-63'63'0</inkml:trace>
  <inkml:trace contextRef="#ctx0" brushRef="#br0" timeOffset="82137.13">466 13758 0,'21'0'0,"-42"0"0,42-21 16,-21 0-1,-21 21-15,-22 0 16,1 0-16,21 0 0,-22 0 16,22 21-16,-21 0 0,0 1 0,20-1 15,1 21-15,-21-21 0,21 22 16,0-1-16,-1 21 0,22-20 16,0 20-16,-21-20 0,21 20 0,0 1 15,0-1-15,0 1 0,0-1 16,21 1-16,1-22 0,-1 0 15,0 1-15,21-22 0,1 0 16,41 21-16,-20-42 16,42 0-16,-64 0 0,21-21 15,-20 0-15,-1 0 0,0 0 16,-20-1-16,20-41 0,-42 42 16,0 0-16,0-1 0,0 1 15,0-21-15,-21 21 0,-22 0 16,22-1-16,-42 22 0,20-21 0,1 21 15,-21 0-15,20 0 16,1 0-16,-43 21 0,43 1 16,21-1-16,0 0 0,-1 0 15,22 0-15,0 22 0,0-1 16,0-21-16,0 21 0,22-42 16,-1 22-16,0-22 0,21 0 15,-21 0-15</inkml:trace>
  <inkml:trace contextRef="#ctx0" brushRef="#br0" timeOffset="82242.07">1312 14266 0</inkml:trace>
  <inkml:trace contextRef="#ctx0" brushRef="#br0" timeOffset="82343.06">1270 14224 0,'42'21'31,"-42"-42"-31,-42 21 0,105 21 0,-41-21 16,-1 0-16,21 0 0,-21 0 15,22-21-15</inkml:trace>
  <inkml:trace contextRef="#ctx0" brushRef="#br0" timeOffset="82463.99">2519 13991 0,'0'0'0</inkml:trace>
  <inkml:trace contextRef="#ctx0" brushRef="#br0" timeOffset="82972.64">2498 14034 0,'105'-22'31,"-210"44"-31,232-44 16,-85 1-16,0 0 0,22 0 15,-22 21-15,0-21 0,1 0 0,-1-1 16,-21 1-16,43 0 16,-64 0-16,0 0 0,0 0 15,-21 21-15,-1 0 16,1 0-16,-21 0 0,0 0 16,-1 0-16,-20 0 0,20 0 15,1 21-15,0 0 0,-1-21 16,-41 42-16,63-21 0,-1 1 15,22 20-15,0-21 0,0 43 16,22-43-16,-1 0 16,42 0-16,-42 0 15,22 0-15,-22-21 0,21 0 0,-21 22 16,1-22-16,-1 0 0,0 0 16,0 0-16,0 0 0,0 0 15,-42 0 1,0 21-16,-21-21 15,-1 0-15,1 21 0,-21-21 0,20 21 16,-20-21-16,-1 21 16,1 0-16,20 1 0,1 20 0,0-21 15,-22 43-15,43-43 0,21 21 16,0-21-16,0 0 0,0 43 16,21-43-16,0 0 0,22 0 15,-22-21-15,21 22 0,1-22 16,-1 0-16,0 0 0,22 0 15,-22 0-15,22 0 0,-22 0 0,21 0 16,-20 0-16,20-22 0,-20 1 16,-1 0-16,0-21 0,-21 21 0,22-1 15,-22 1-15</inkml:trace>
  <inkml:trace contextRef="#ctx0" brushRef="#br0" timeOffset="83143.55">3111 14139 0,'0'0'0,"22"0"0,-1 0 16,0 0-16,-21 22 0,21-1 16,0-21-16,0 21 0,1 0 0,-1 0 15,0 22-15,21-22 0,-21 0 16,1 0-16,-1 21 0,0-20 16,0-1-16,0 0 0,0 0 0</inkml:trace>
  <inkml:trace contextRef="#ctx0" brushRef="#br0" timeOffset="83193.52">3662 14563 0,'-64'-21'31,"43"-1"-31,0-20 0</inkml:trace>
  <inkml:trace contextRef="#ctx0" brushRef="#br0" timeOffset="83259.48">3556 14161 0,'0'-43'16,"0"170"-16,0-211 0</inkml:trace>
  <inkml:trace contextRef="#ctx0" brushRef="#br0" timeOffset="83386.41">3471 14118 0,'-42'64'15,"0"-22"1,126-148-16,-190 254 0,85-126 0,-21-1 16,0 0-16,20 21 0,22 1 0,-21-22 15,21 21-15,-21-21 0,21 22 16,0-22-16,0 0 0,0 0 0,21-21 16,0 0-16,1 0 15</inkml:trace>
  <inkml:trace contextRef="#ctx0" brushRef="#br0" timeOffset="83680.24">3852 14224 0,'0'-21'0,"0"42"0,21-63 0,-21 21 16,-21 21 0,0 0-16,21 21 15,-21 0-15,0 0 0,21 0 16,0 22-16,-21-1 0,21 0 0,-22 1 15,22 20-15,0 43 16,0-64-16,0 22 0,0-1 0,0 1 16,0-1-16,0 1 0,-21-1 15,21 1-15,-21 20 0,21-20 16,-21 21-16,21-22 0,0 1 0,-21-1 16,21 1-16,-21-22 0,21 0 0,0 1 15,-22-22-15,22 0 0,0 0 16,0-42-1,22 0-15,-1 0 0,0-22 16</inkml:trace>
  <inkml:trace contextRef="#ctx0" brushRef="#br0" timeOffset="83996.38">3895 14499 0,'0'-42'15,"0"84"-15,0-148 0,0 64 0,0 21 16,0-21-16,0-1 0,0 22 15,0 0-15,0 0 0,0-22 0,0 22 16,21 0-16,0 0 0,0 21 16,0-21-16,0 21 0,22 0 0,-22 0 15,21 0-15,-21 0 0,1 21 16,-1 0-16,21 0 0,-42 22 16,21-1-16,-21-21 0,0 21 15,0-20-15,-21 20 0,0-21 0,-21 21 16,20-20-16,-62 20 15,41-21-15,22 0 0,-21 0 0,-22 1 16,43-22-16,0 0 16,21-22-1,21 1 1,0 21-16,22-21 0,-22-21 16,21 21-16</inkml:trace>
  <inkml:trace contextRef="#ctx0" brushRef="#br0" timeOffset="84253.45">4699 13949 0,'0'0'0,"21"-21"0,-21 0 0,0-1 15,0 1-15,-21 21 16,0 0-16,0 0 0,-1 0 0,1 21 16,0 1-16,0 20 0,0-21 15,0 21-15,-1-20 0,22 20 0,0 0 16,-21 1-16,21-1 0,-21 0 15,21-21-15,0 22 0,0-1 0,0-21 16,0 43-16,0-43 0,0 0 16,21 0-16,0 0 0,1-21 15,20 0-15,-21 0 0,21 0 16,1 0-16,-1 0 16,0 0-16,1-21 0,-1 0 0</inkml:trace>
  <inkml:trace contextRef="#ctx0" brushRef="#br0" timeOffset="85240.08">5143 14309 0,'43'-106'16,"-107"233"-16,85-148 0,22-106 0,-43 106 0,0-1 16,0 1-16,0 0 0,0 0 15,-21 21-15,-1-21 0,1 21 16,0 0-16,0 0 0,0 0 0,0 21 16,-22-21-16,22 21 0,0 0 0,0 22 15,21-22-15,-21 0 0,-1 21 16,22-21-16,0 22 0,0-22 15,0 21-15,0-21 0,0 1 0,0-1 16,0 0-16,22 0 0,-1 0 16,21-21-16,-21 0 0,0 0 15,1 0-15,-1 0 0,21-21 16,-21 0-16,0 0 0,1 0 16,20-43-16,-21 43 15,-21 0-15,0 0 0,21-22 0,-21 22 16,21 0-16,-21 0 0,0 0 15,0-1-15,0 44 16,0-1 0,0 21-16,0-21 15,0 0-15,0 1 0,0 20 16,0-21-16,0 0 0,0 0 16,0 22-16,0-22 0,22 0 0,41 0 15,-21 0-15,-20 1 0,20-22 16,0 0-16,1 0 0,41 0 15,-41 0-15,-1-22 0,0 1 16,-21 0-16,22 0 0,-22 0 16,0 0-16,0-1 0,0-20 15,-21 21-15,22-43 0,-22 43 0,0 0 16,0 0-16,0 0 0,0 0 16,-22 21-1,1 0-15,21 21 16,0 0-16,0 0 0,0 0 15,0 0-15,0 1 0,0 20 16,21-21-16,1 0 0,-1 22 16,0-22-16,0 0 0,0 0 0,0-21 15,1 0-15,20 21 0,-21-21 16,21 0-16,-20 0 0,20 0 0,-21-21 16,0 21-16,0-21 0,1 0 15,-1 21-15,0-21 0,-21-1 0,0-41 16,21 42-16,-21 0 15,0-1-15,0-20 0,0 21 0,0 0 16,0 0-16,0-1 0,0 1 16,-21 21-16,21 21 31,0 1-31,0-1 0,0 0 16,0 0-16,-21 0 0,21 0 15,-21 1-15,21-1 0,0 0 16,0 0-16,0 0 0,-22 0 15,1-21 1,21-21 15,0 0-31,0 0 16,0 0-16,0 0 0,21-1 0,1 1 16,-1-21-16,0 21 0,0-22 15,0 22-15,0 0 0,22-21 0,-22 21 16,21-1-16,1 1 0,-22 21 15,21 0-15,-21 0 0,22 0 0,-22 21 16,0 43-16,-21-43 0,0 0 16,21 0-16,-21 1 0,0-1 15,0 0-15,0 21 0,0-21 0,0 1 16,0-1-16,0 0 0</inkml:trace>
  <inkml:trace contextRef="#ctx0" brushRef="#br0" timeOffset="85350.02">6731 14415 0,'42'-43'31,"-84"86"-31,105-86 16,-41 22-16,-22 0 0,0 0 0,21 21 16,-21-21-16,0-1 0,0 1 15,0 0-15,0 0 0,0 0 0</inkml:trace>
  <inkml:trace contextRef="#ctx0" brushRef="#br0" timeOffset="85472.98">5927 13737 0,'-22'0'15,"-41"-21"-15</inkml:trace>
  <inkml:trace contextRef="#ctx0" brushRef="#br0" timeOffset="85516.95">5800 13758 0,'-22'0'16</inkml:trace>
  <inkml:trace contextRef="#ctx0" brushRef="#br0" timeOffset="85655.91">5694 13907 0,'127'-64'31,"-106"43"-15,-63-43-16,-64 213 16,1609-149 62</inkml:trace>
  <inkml:trace contextRef="#ctx0" brushRef="#br0" timeOffset="86232.49">8382 13822 0,'0'-21'0,"0"42"0,-21-63 0,21 20 16,0 1-16,0 0 15,21 42 17,-21 0-32,21 1 15,0 20-15,22 0 0,-22 1 16,21-1-16,0 0 0,1 1 16,-1 20-16,0-21 0,1 1 0,20 41 15,-20-62-15,-1 20 16,-21 0-16,0-21 0,0 1 0,22 20 15,-43-21-15,0 0 0,-21-21 32,-1-21-32,22 0 15,-21 0-15,21 0 0,0-22 16,0 22-16</inkml:trace>
  <inkml:trace contextRef="#ctx0" brushRef="#br0" timeOffset="86484.09">9144 13801 0,'0'0'0,"0"-21"0,0-1 16,21 1-16,-21 0 0,0 0 16,-21 42-16,0 0 15,0 0-15,-22 1 0,22 20 16,-21-21-16,-1 21 0,1 1 0,-21-22 16,20 21-16,1 1 0,0-1 15,-22-21-15,43 21 0,-21 1 16,-1-22-16,22 21 0,-21-21 0,-1 43 15,22-43-15,21 0 16,0 0-16,0 1 0,21-22 31,1-22-31,-1 22 0,0-21 16,21 0-16,1 0 0</inkml:trace>
  <inkml:trace contextRef="#ctx0" brushRef="#br0" timeOffset="86668.9">9525 13907 0,'0'42'16,"0"-84"-16,21 84 0,-21-21 15,0 0 1,0 0-16,0 22 0,0-22 16,0 21-16,0 1 0,0-1 0,0 0 15,0 22-15,0-1 0,0 1 16,0-22-16,-21 22 0,21-1 0,-42-21 15</inkml:trace>
  <inkml:trace contextRef="#ctx0" brushRef="#br0" timeOffset="86775.84">9440 15240 0,'0'42'15,"0"-84"-15,21 84 16,1-42-16,-1-21 16,0 0-16,-21-21 15,21 21-15,0-22 0,-21 1 0,21 0 16</inkml:trace>
  <inkml:trace contextRef="#ctx0" brushRef="#br0" timeOffset="86855.8">9652 14266 0,'0'-63'0,"0"126"0,-21-168 0,21 62 16</inkml:trace>
  <inkml:trace contextRef="#ctx0" brushRef="#br0" timeOffset="87100.65">9525 13758 0,'42'0'16,"-42"-21"-16,-42 42 0,127-21 0,-22 0 0,-21 0 15,22 22-15,-22-22 0,1 21 0,20 0 16,-21 0-16,-20 0 0,20 0 16,-21 1-16,0 20 0,-21 0 15,0 1-15,-21-22 0,-21 0 16,21 21-16,-22-21 0,-20 1 16,20-1-16,1-21 0,0 21 0,-1 0 15,1 0-15,-43-21 0,64 21 16,0-21-16,-21 0 0,21 0 15,42 0-15,0 0 16,0 0-16,0 0 16,0-21-16,22 21 15,-1 0-15,0-21 0,1 0 16</inkml:trace>
  <inkml:trace contextRef="#ctx0" brushRef="#br0" timeOffset="87684.11">9504 14034 0,'0'0'16,"0"21"31,0 0-47,0 0 0,0 21 0,0-20 15,0 20-15,0 0 0,0 1 16,21-1-16,-21 0 0,0 22 16,0-22-16,0 22 0,0-22 0,0 21 15,0-20-15,0-1 0,0 0 16,0 1-16,0-1 0,0 0 0,-21 22 16,0-43-16,21 0 0,0 0 15,-22 1 1,22-44-1,0 1-15,0 0 0,0-21 16</inkml:trace>
  <inkml:trace contextRef="#ctx0" brushRef="#br0" timeOffset="88317.71">10520 14118 0,'0'0'0,"0"-21"0,21 21 16,-21-21-16,0 0 0,21 0 15,-21-1-15,0 1 16,0 0-16,0 0 0,0 0 16,0 0-16,-21 21 0,0 0 0,0-22 15,-1 22-15,1 0 0,-21 0 16,21 22-16,0-22 0,-43 42 15,43-21-15,-43 43 16,43-43-16,0 0 16,0 21-16,0-21 0,0 22 0,21-22 15,0 0-15,0 0 0,0 0 16,0 22-16,21-22 0,0-21 16,0 0-16,0 0 0,0 0 15,1 0-15,41 0 0,-42 0 16,0-21-16,1 0 0,20-1 0,-21 1 15,0 0-15,0 0 0,1 0 16,-22-22-16,21 22 0,-21-21 16,21 21-16,-21-22 0,0 22 0,0 0 15,0 0-15,0 0 0,0 0 16,0 42 0,0 0-1,0 0-15,0 0 0,0 22 16,0-22-16,0 0 0,0 0 15,0 0-15,0 0 0,0 1 0,21-1 16,0 0-16,0 0 0,1-21 16,-1 0-16,0 0 0,0 0 15,0 0-15,22 0 0,-22 0 0,63 0 16,-62-21-16,20 0 16,0 0-16,-21-1 0,22 1 15,-22 0-15,21-42 0,-42 20 16,0 22-16,21-21 0,-21-1 15,0 1-15,0 0 0,0 21 0,0-1 16,0 1-16,-21-21 0</inkml:trace>
  <inkml:trace contextRef="#ctx0" brushRef="#br0" timeOffset="88708.49">11049 13822 0,'0'42'16,"0"-21"-16,0 64 16,0-233-16,0 338 0,0-168 0,0 20 0,21-21 15,0 21-15,-21-20 0,21-1 16,1 0-16,-1 0 0,0 0 0,21-21 15,-21 0-15,22 0 16,-1 0-16,0 0 0,1 0 0,-22 0 16,21 0-16,-21-21 0,22 0 0,-22 0 15,0 0-15,0-1 16,0 1-16,1 0 0,-1-21 0,-21-1 16,0 22-16,21-21 0,-21-22 0,0 22 15,0 0-15,0-1 0,0 22 16,0-21-16,0 21 0,0 0 0,0-1 15,0 44 1,-21-1-16,21 21 0,0-21 16,0 22-16,0-1 0,-21-21 15,21 21-15,0 1 0,-22-22 16,22 21-16,0-21 0,0 22 0,-21-22 16,21 0-16,0 0 0,-21 0 15,21 1-15,0-1 0,0 0 16,21-21-1,22 0-15,-65-21 16,1 0-16,0-1 16,85 1-16,-64 0 0</inkml:trace>
  <inkml:trace contextRef="#ctx0" brushRef="#br0" timeOffset="88920.37">11684 13864 0,'127'-63'16,"-85"42"-16,43 21 31,-339 84-31,571-126 0,-295 63 0,-1 0 15,0 22-15,-21 20 16,0-42-16,0 22 0,0-1 0,0-21 16,0 21-16,-21-20 0,-22 41 15,43-42-15,-21 0 0,21 1 0,0-1 16,-21-21 0,21-21-1,-21-1 1,21 1-16,0 0 0,-21 0 15,0 0-15</inkml:trace>
  <inkml:trace contextRef="#ctx0" brushRef="#br0" timeOffset="89148.25">10858 13928 0,'127'0'31,"-105"0"-31,20 0 0,0 0 0,22 0 16,-22 0-16,0 0 0,1 0 15,-1-21-15,0 21 0,1 0 16,-22-22-16,21 1 0,-21 21 16,1 0-16,-22-21 15,0 0-15</inkml:trace>
  <inkml:trace contextRef="#ctx0" brushRef="#br0" timeOffset="90220.68">13314 13822 0,'0'0'0,"21"0"0,0-21 16,0 21-16,0-21 0,-21-1 0,22 1 15,-1 21-15,0-21 0,0 0 16,-21 0-16,0 0 0,0-1 0,0 1 15,0 0-15,0 0 0,0 0 16,-21 0-16,0-1 0,0 22 0,-22 0 16,1-21-16,0 21 0,-1 0 0,22 0 15,-21 21-15,-1-21 0,1 22 16,-21 41-16,41-42 0,1 22 16,0-22-16,21 21 15,0-21-15,0 43 0,0-22 0,21-21 16,0 0-16,22 1 0,-22-1 15,21 0-15,-21 0 0,22-21 16,-1 21-16,0-21 0,22 0 16,-22 0-16,1 0 0,-22 0 15,21 0-15,-21 0 0,0-21 0,-21 0 16,0 0-16,0 0 16,-63 21-1,42 0-15,-22 0 0,1 0 0,-21 0 16,20 0-16,1 0 0,-22 21 15,22 0-15,0 0 0,-1 0 0,1 0 16,21 1-16,-21-1 0,20 0 0,1 0 16,21 0-16,0 0 15,0 1-15,0-1 0,0 0 0,0 0 16,21-21-16,1 21 0,20 0 0,0-21 16,1 0-16,-1 0 15,0 0-15,-21 0 0,22 0 0,-1 0 16,0-21-16,1 0 0,-1 21 15,-21-21-15,43-21 16,-22 42-16,-21-22 0,0 22 0,-21 43 47,-21-22-47,-21 21 0,21-21 0,0 22 16,-22-1-16,22 22 15,0-22-15,0 0 0,0 22 0,-1-22 16,1 0-16,21-20 0,0 20 0,0-21 15,0 0-15,0 0 0,0 1 0,0-1 16,-21 21-16,0-21 0,42-21 16,0-21-16,0 0 0,1 0 15,-1 0-15</inkml:trace>
  <inkml:trace contextRef="#ctx0" brushRef="#br0" timeOffset="90442.24">14563 13483 0,'-43'0'16,"86"0"-16,-149 0 0</inkml:trace>
  <inkml:trace contextRef="#ctx0" brushRef="#br0" timeOffset="90840.02">14690 13801 0,'-22'169'31,"22"-127"-31,0-20 0,0 20 16,-21-21-16,21 0 0,0 0 0,0 1 15,0-1-15,0 0 0,0 0 16,21-21-1,1 0 1,-22-42-16,0 21 0,0 42 16,21-21-16,0-21 15,-21-1-15</inkml:trace>
  <inkml:trace contextRef="#ctx0" brushRef="#br0" timeOffset="91575.5">14372 13526 0,'0'0'0,"169"148"485</inkml:trace>
  <inkml:trace contextRef="#ctx0" brushRef="#br0" timeOffset="92724.05">14287 13441 0,'0'0'0,"-21"0"16,21-21-16,-21 21 15,21-21 16,21 21-15,0 0-16,1 0 16,-1 0-16,21 0 0,0 0 15,1 0-15,-1-22 0,0 22 16,1 0-16,-1 0 0,0 0 0,22 0 16,-22 0-16,1 0 0,-1 0 0,0 0 15,1 0-15,-22 0 0,0 0 16,0 0-16,0 0 0,-42 22 31,0-22-31,0 0 0,0 0 16,-1 0-16,1 0 0,0 0 0,0 0 15,0 0-15,0 0 0</inkml:trace>
  <inkml:trace contextRef="#ctx0" brushRef="#br0" timeOffset="93009.1">14647 13462 0,'0'21'31,"0"0"-15,0 1-16,0-1 0,0 21 0,0-21 15,-21 22-15,21-1 0,0 0 0,-21 1 16,21-22-16,0 21 0,0 0 15,0 1-15,0-22 0,0 21 16,0-21-16,0 1 0,0-1 0,0 0 16,0 0-16,0 0 0,0 0 15,21-21 17,0-21-17</inkml:trace>
  <inkml:trace contextRef="#ctx0" brushRef="#br0" timeOffset="93619">15303 13758 0,'0'0'0,"0"22"0,-21-22 16,21 21-16,-21 0 0,0 0 15,21 0-15,0 0 0,-21 1 0,21-1 16,-21 0-16,21 0 0,0 0 0,0 0 16,0 1-16,0-1 15,0 0-15,21-21 0,0 0 0,21 0 16,-21 0-16,1 0 0,20 0 16,-21 0-16,21 0 0,-20-21 0,20 21 15,21-21-15,-20-1 0,-22 1 16,0 21-16,0-21 15,0 0-15,1 0 0,-22 0 0,0-1 16,0 1-16,0 0 0,0 0 0,0 0 16,0 0-16,-22 21 31,22 21-31,-21 0 16,21 0-16,0 0 0,0 0 15,-21 22-15,21-22 0,0 21 0,-21 1 16,21-22-16,0 21 0,0 0 15,0 22-15,0-22 0,0 1 0,0 20 16,0-21-16,0 22 0,0-22 16,0 1-16,-21 20 0,0-21 15,21 1-15,-22-22 0,22 21 0,-21-21 16,0 1-16,0-1 0,0 0 0,0 0 16,-1-21-16,1 0 0,0 0 15,-21 0-15,21 0 0,-22 0 0,22-21 16,-21 0-16,21 0 0,-22-1 0,22 1 15,0 0-15,-21-21 16,42 21-16,-22-22 0,22-20 0,0 20 16,0 1-16,0 21 0,0-21 15,22-1-15,-1 22 0,0 0 16,0-21-16,21 20 0,-20 1 0,20-21 16</inkml:trace>
  <inkml:trace contextRef="#ctx0" brushRef="#br0" timeOffset="93908.26">16150 13674 0,'-42'21'32,"84"-42"-32,-84 63 0,21 0 0,21-20 0,-22 20 15,22 21-15,-21-20 0,21-1 16,0 0-16,-21 64 0,0-42 15,21-22-15,-21 64 16,21-64-16,0 22 0,0-22 16,0 0-16,0 1 0,0-22 0,0 21 15,-21-21-15,21 1 0,0-1 0,0-42 47,21-1-47,-21-20 16,21 21-16,-21-21 0,0 20 0</inkml:trace>
  <inkml:trace contextRef="#ctx0" brushRef="#br0" timeOffset="94215.09">16044 13991 0,'0'-63'0,"0"253"0,0-317 0,0 21 16,0 43-16,0 42 0,21-22 16,1 22-16,-1 0 0,0 0 15,0 0-15,0 0 0,22-1 0,-22 1 16,21 21-16,22 0 0,-22 0 15,-21 0-15,0 0 16,22 21-16,-22 1 0,-21-1 0,0 21 16,0-21-16,0 0 0,0 22 0,0-22 15,-21 0-15,-1 21 0,1-20 16,-21-1-16,21-21 0,-22 21 0,1 0 16,21 0-16,-21-21 0,-1 0 15,22 0-15,0 21 0,0-21 0,0 0 16,-1 0-16,44 0 31,-1-21-15,0 0-16,0 21 0,0-21 0,22 21 15</inkml:trace>
  <inkml:trace contextRef="#ctx0" brushRef="#br0" timeOffset="94817.25">16764 13822 0,'21'0'16,"0"0"15,0-21-15,-21 0-16,22 21 0,-1-22 0,0 1 16,0 21-16,0-21 0,0 0 15,1 0-15,-1 0 0,-21-1 0,0 1 16,21 0-16,-21 0 0,0 0 15,0 0-15,-21 21 16,0 21-16,-1 0 16,1-21-16,0 42 15,0-21-15,0 1 0,0 20 0,-1-21 16,-20 43-16,42-22 0,0-21 16,-21 0-16,21 22 0,0-22 15,0 0-15,0 0 0,0 0 0,21 0 16,0 1-16,0-1 15,1-21-15,41 0 0,-21 0 16,-20 0-16,20 0 0,0 0 0,1-21 16,20 21-16,-21-22 0,1 1 15,-1 0-15,0 0 0,1-21 16,-1 20-16,0-20 0,1 0 16,-22-1-16,0 1 0,0 0 0,0 21 15,-21-22-15,0 1 0,0 21 0,0 0 16,0-1-16,-21 22 0,0 0 0,0 0 15,0 0-15,-22 0 0,22 22 16,0-1-16,0 21 0,21-21 0,0 0 16,0 22-16,0-22 0,0 21 15,21-21-15,0 22 0,0-22 16,1 21-16,-1-21 0,0 1 0,0-1 16,0 0-16,0 0 0,1 0 15,-22 0-15,0 1 0,-22-22 16,1 0-1,-21 0-15,21 0 0,-22 0 16,1 0-16,0 0 0</inkml:trace>
  <inkml:trace contextRef="#ctx0" brushRef="#br0" timeOffset="94869.22">16658 13991 0,'-42'0'16,"-64"21"-16</inkml:trace>
  <inkml:trace contextRef="#ctx0" brushRef="#br0" timeOffset="95771.91">402 15706 0,'0'0'0,"-42"0"0,21 0 0,-1 0 15,1 0-15,0 0 0,21 21 32,21-21-32,0 0 15,1 0-15,20 0 0,-21 0 16,21 0-16,1 0 0,-1 0 0,0 0 15,1-21-15,-1 21 0,-21-21 16,22-1-16,-22 1 0,0 21 0,0-21 16,0 0-16,0 0 15,1 0-15,-22-1 16,0 1-16,-22 21 16,1 0-1,0 21-15,0 1 0,21-1 16,-21 21-16,21 0 0,-21 1 15,21-1-15,0 0 0,-22 22 0,22-1 16,0 1-16,0-1 0,0 1 16,0-1-16,0-20 0,0 20 0,0-20 15,0-1-15,22 0 0,-22 1 16,21-22-16,-21 0 0,21 0 16,-21 0-16,0 0 0</inkml:trace>
  <inkml:trace contextRef="#ctx0" brushRef="#br0" timeOffset="95972.81">360 16341 0,'0'0'0,"21"0"0,0 0 15,0 0-15,22 0 0,-22 0 16,0 0-16,21 0 0,-21 0 0,22 0 15,-1 0-15,-21 0 0,64-21 16,-64 21-16,21 0 16,-20-22-16,-1 22 0,0 0 15,0 0-15</inkml:trace>
  <inkml:trace contextRef="#ctx0" brushRef="#br0" timeOffset="96165.68">1418 16108 0,'21'0'32,"0"0"-17,1 0-15,-1 0 0,0 0 16,0 0-16,0 0 0,0-21 15</inkml:trace>
  <inkml:trace contextRef="#ctx0" brushRef="#br0" timeOffset="96740.4">2646 15727 0,'0'0'0,"21"0"15,0-21-15,-21 0 16,21 21-16,0-22 0,1 1 16,-1 0-16,0 0 0,0 0 15,0 0-15,0-1 0,1 1 16,-1 0-16,21-21 0,-21 21 0,0-1 16,1 1-16,-1-21 0,-21 21 15,0 0-15,0-1 0,0 1 16,-21 21-16,-22 0 15,22 0-15,-21 21 0,-1 1 0,1-1 16,0 0-16,-1 21 0,-20-21 16,42 22-16,-22-1 0,1 0 15,21 1-15,0-1 0,21 0 16,0-20-16,0 20 0,0-21 0,21 0 16,0 0-16,21-21 0,-20 22 0,20-22 15,0 0-15,1 0 0,-1 0 16,0 0-16,43 0 0,-43 0 15,1-22-15,-1 22 0,0-21 16,-21 21-16,1 0 0,-44 0 31,1 0-31,-21 0 0,0 21 16,-1 1-16,-20 20 0,-1-21 16,1 21-16,20-20 0,-20 20 0,-1 0 15,22-21-15,0 22 0,-1-1 16,1-21-16,21 22 0,21-22 15,0 0-15,42-21 16,-21 0-16,22 0 0,-1 0 0,0 0 16,1 0-16,-1 0 0,22 0 0,-22-21 15,21 0-15,-20-1 0,-1 1 16,0 0-16,1 0 0,-1 0 0</inkml:trace>
  <inkml:trace contextRef="#ctx0" brushRef="#br0" timeOffset="96952.28">3238 15812 0,'0'-22'16,"43"65"-16,-86-64 0,43 21 31,0 21-31,0 0 16,22 0-16,-1 21 0,0-20 16,0-1-16,0 21 0,0-21 0,22 0 15,-22 1-15,0 20 0,21-21 16,-20-21-16,-1 21 0,0 0 0,0 1 15,0-22-15,0 0 16,1 0 0</inkml:trace>
  <inkml:trace contextRef="#ctx0" brushRef="#br0" timeOffset="97157.17">3704 15875 0,'0'169'0,"0"-359"0,0 211 16,0-63-16,-21 42 0,0 0 15,0 0-15,-22 21 16,22 0-16,0 0 0,0 0 16,-22 1-16,22 20 0,0-21 15,0 21-15,0-20 0,-22 20 0,22-21 16,0 0-16,0 22 0,21-22 16,0 0-16,-21 21 0,21-21 0,0 1 15,0-1-15,21-21 16</inkml:trace>
  <inkml:trace contextRef="#ctx0" brushRef="#br0" timeOffset="97469.96">4064 15769 0,'0'0'0,"21"-21"0,0 21 31,-21 42-15,0-20-16,0 20 0,0-21 0,0 43 16,0-22-16,0 21 0,0-20 15,0 20-15,0 1 0,0-1 0,0 1 16,-21-1-16,21 1 0,-21 84 16,0-85-16,21 22 0,0-21 15,0-1-15,0 1 0,-21 41 16,21-62-16,0-1 0,-22-21 15,22 0-15,0 1 0,0-44 16,0 1 0,22-21-16,-22 0 15,21-1-15,-21 1 0</inkml:trace>
  <inkml:trace contextRef="#ctx0" brushRef="#br0" timeOffset="97739.8">4043 16129 0,'42'-85'0,"-42"43"0,-21 381 15,0-551-15,63 43 0,-42 126 0,0 22 0,0-21 16,0 0-16,21 20 0,0 1 16,1 0-16,-1 0 0,0 0 0,21 0 15,-21 21-15,43 0 16,-22 0-16,1 0 0,-22 0 0,0 0 16,0 21-16,0 0 0,-21 0 0,0 0 15,0 0-15,0 1 0,-21 20 16,-21-21-16,21 0 0,-22 22 15,22-22-15,-21 0 0,-1 0 0,22 0 16,-21 0-16,21 1 0,0-22 16,-1 0-16,1 0 0,21-22 31,0 1-31,21 0 0,1 0 0</inkml:trace>
  <inkml:trace contextRef="#ctx0" brushRef="#br0" timeOffset="97976.67">4911 15367 0,'0'0'16,"21"-21"-16,0 0 0,0 0 0,-21-1 15,0 44 1,-21 20-16,0-21 16,21 21-16,-21-20 0,-1 20 15,1 0-15,21 1 0,-21 20 0,21-21 16,-21 1-16,21-22 0,0 21 0,0 1 15,0-1-15,0-21 0,0 0 16,21 22-16,0-22 0,0 0 0,1-21 16,-1 0-16,21 0 0,-21 0 15,22 0-15,-22 0 0,21 0 16</inkml:trace>
  <inkml:trace contextRef="#ctx0" brushRef="#br0" timeOffset="98569.33">5524 15642 0,'0'-63'15,"0"20"-15,-63 255 0,126-445 0,-63 360 0,0-275 0,0 127 16,-21 21-16,-21 0 16,21 0-16,0 0 0,-22 0 0,22 0 15,-21 21-15,21 21 16,-1-20-16,1-1 0,-21 21 0,21-21 16,21 22-16,-21-22 0,21 21 0,-22-21 15,22 22-15,0-22 0,0 0 16,0 0-16,0 0 0,22 0 0,-1 1 15,0-22-15,0 0 16,0 0-16,0 0 0,1 0 0,-1 0 16,0-22-16,0 1 0,0 21 0,0-21 15,-21 0-15,22 0 0,-1 0 16,-21-1-16,21-20 0,-21 21 0,0 0 16,0 0-16,0-1 0,21 1 15,-21 0 1,0 42-1,0 0-15,0 1 0,0-1 0,0 0 16,0 0-16,0 0 0,21 0 16,0 22-16,-21-22 0,22 0 0,-1 0 15,0 0-15,0 1 0,0-22 16,0 21-16,1-21 0,-1 0 0,0 0 16,21 0-16,-21 0 0,1 0 0,20-21 15,-21-1-15,21 1 0,-20 0 16,-1 0-16,21 0 0,-21 0 0,0-1 15,1-20-15,-1 21 0,-21 0 0,21-22 16,-21 22-16,21 0 16,-21 0-16,0 0 0,0 42 15,0 0 1,0 0-16,0 0 16,0 1-16,-21-1 0,21 0 0,0 0 15,0 0-15,0 0 0,0 1 16,0-1-1,0-42 17</inkml:trace>
  <inkml:trace contextRef="#ctx0" brushRef="#br0" timeOffset="98743.22">6096 15388 0,'-21'-42'16,"42"84"-16,-42-105 0,21 42 15,0 42 17,0 0-17,0 0-15,21 0 0,0-21 16,0 21-16,0-21 0,1 22 16,-1-22-16</inkml:trace>
  <inkml:trace contextRef="#ctx0" brushRef="#br0" timeOffset="99163.98">6562 15473 0,'0'21'31,"0"0"-31,0 0 16,0 1-16,0-1 0,0 0 15,0 0-15,0 0 0,0 0 16,0 1-16,0-1 0,0 0 15,0 0-15,0 0 0,-22 0 0,22 1 16,0-1 0,-21-21-1,0-21 17,21-1-32,0 1 0,0 0 15,42-42-15,1 20 16,-22 22-16,21-21 0,1-1 0,-1 1 15,0 21-15,1-21 16,20 20-16,-21 22 0,22-21 0,-22 21 16,1 21-16,-1 1 15,-21 20-15,0 43 16,-21-64-16,0 21 0,-21-21 16,0 22-16,0-22 0,0 21 15,-1-21-15,1 0 0,0 1 16</inkml:trace>
  <inkml:trace contextRef="#ctx0" brushRef="#br0" timeOffset="99649.73">8086 15155 0,'0'0'0,"0"-21"0,0 0 0,0 0 16,0 0-16,21 21 0,0 0 0,0 0 16,0 21-16,0 0 15,1 0-15,-1 22 0,21-1 0,-21 21 16,85 107-16,-64-107 15,1-20-15,-22 20 0,21-21 16,-21 1-16,22-1 0,-22 0 0,-21 1 16,21-22-16,-21 21 0,0-21 15,0 1-15,0-1 0,-21-21 32,21-21-32,0-1 15,-21 1-15,21 0 0,0 0 0,0-21 16</inkml:trace>
  <inkml:trace contextRef="#ctx0" brushRef="#br0" timeOffset="99873.6">8805 15092 0,'0'-42'0,"0"84"0,0-106 0,0 43 16,0 0-16,-21 21 16,-21 21-16,-1 0 0,1 1 15,0 20-15,-43 64 0,43-43 16,-1 1-16,1-1 0,0 1 15,-85 84-15,106-85 16,-1-20-16,1-1 0,0 0 16,21 1-16,0-1 0,0 0 15,0-20-15,64-1 16,-43-21-16,42-21 16,-20-1-16</inkml:trace>
  <inkml:trace contextRef="#ctx0" brushRef="#br0" timeOffset="100133.45">9017 15494 0,'21'-21'16,"-42"42"-16,63-42 0,-21 21 0,-21 21 31,0 0-31,0 0 0,0 22 16,0-1-16,0 0 0,0 1 0,0-1 15,0 22-15,0-22 0,-21 21 0,21 1 16,-21 21-16,21-22 0,0 1 15,-21-1-15,21 1 0,0 20 16,0-20-16,0-1 0,0 64 16,-21-63-16,21-1 0,0 1 0,0-22 15,0 22-15,0-43 0,0 42 16,0-42-16,0-42 16,21 0-1</inkml:trace>
  <inkml:trace contextRef="#ctx0" brushRef="#br0" timeOffset="100453.27">9123 16002 0,'0'-63'15,"0"126"-15,0-190 0,0 85 0,21-22 0,-21 22 16,0-43-16,0 43 0,21 21 16,-21-22-16,21 22 0,0 0 15,22-42-15,20 20 16,-20 43-16,-22-21 0,21 21 15,0 0-15,-20 0 0,20 0 16,-21 21-16,21 0 0,-20 22 0,-22-22 16,0 21-16,-22 85 15,1-84-15,0-22 0,-21 21 16,-1-21-16,1 22 0,0-22 0,-1 0 16,1 0-16,0 0 0,-22 0 15,22-21-15,21 22 0,0-22 16,21-22-1,0 1-15,42 0 16,-21 0-16,0 0 16,22 0-16,-22-1 0</inkml:trace>
  <inkml:trace contextRef="#ctx0" brushRef="#br0" timeOffset="100923.76">10350 15473 0,'43'-42'0,"-86"84"0,86-106 16,-43 22-16,-21 42 16,-1-21-16,-41 0 15,42 21-15,-22 0 0,1 0 16,0 21-16,21 0 0,-22 0 0,1 22 16,0-22-16,20 21 0,-41 22 15,63-43-15,-21 21 0,0 22 16,-1-43-16,22 0 0,0 0 15,0 0-15,0 0 0,0 1 0,22-1 16,-1-21-16,0 0 0,42 0 16,-41 0-16,41-21 15,-42 21-15,0-22 16,1 1-16,20 0 0,-21 0 16,0 0-16,-21-22 0,21 22 0,1-42 15,-1 20-15,-21 22 16,0-21-16,0 21 0,0 0 0,0-1 15,0 1-15,0 42 16,0 1-16,0-1 16,0 0-16,0 0 0,0 21 0,0-20 15,0 20-15,-21-21 0,21 21 0,0-20 16,0-1-16,0 0 0,0 0 16,0 0-16,0 0 0,0 1 0,0-1 15,21-21-15,0 0 0,0 0 16,0 0-16,0 0 0,1 0 15,20 0-15,-21-21 0</inkml:trace>
  <inkml:trace contextRef="#ctx0" brushRef="#br0" timeOffset="101156.62">10858 15261 0,'64'-148'0,"-276"635"15,360-826-15,-84 170 0,-64 148 0,0 0 0,-21 21 16,0 0-16,-1 21 0,22 0 15,0 0-15,-21 0 0,0 22 0,0-1 16,21-21-16,-21 64 0,0-43 16,21 0-16,0 1 0,0-1 15,0-21-15,-22 22 0,22-22 16,0 21-16,0-21 0,0 22 16,0-22-16,0 0 0,22-21 15,-1 0-15,0 0 0,0 0 16,0 0-16</inkml:trace>
  <inkml:trace contextRef="#ctx0" brushRef="#br0" timeOffset="101601.37">11261 15240 0,'0'-42'0,"-22"148"0,44-170 0,-1-21 16,-21 43-16,0 21 0,0 0 16,0 0-16,-21-1 0,21 1 0,-22 21 15,1 0-15,0 21 0,21 22 16,0-1-16,-21-21 0,-21 22 0,42-1 0,0 0 15,0 1-15,0-22 0,0 21 16,0 43-16,-22-43 16,22-21-16,0 22 0,0-22 0,0 0 15,0 0-15,0 0 0,0 0 0,0 1 16,0-44 15,0 1-31,22 0 16,-22 0-16,0-21 0,21 20 15,0-20-15,0 0 16,43-22-16,-43 1 0,21 42 16,0-22-16,1 1 0,-1 21 0,-21 21 15,22 0-15,-22 0 0,0 0 0,0 21 16,0 0-16,0 0 0,1 0 16,-1 22-16,-21-1 0,0 0 0,0 1 15,0-22-15,0 21 0,0 1 16,0-22-16,0 21 0,0-21 0,0 0 15,-21 1-15,-1 20 0,1-42 16,0 21-16,0-21 16,0 0-16,0 0 0,-1 0 15,1 0-15,-21-21 16</inkml:trace>
  <inkml:trace contextRef="#ctx0" brushRef="#br0" timeOffset="101785.26">10541 15261 0,'-21'0'0,"42"0"0,-63 0 15,63 0 1,0 0-16,0 0 16,21 0-16,1 0 0,-22 0 15,42 0-15,-20 0 0,-1 0 16,22 0-16,-1 0 0,1 0 0</inkml:trace>
  <inkml:trace contextRef="#ctx0" brushRef="#br0" timeOffset="102468.82">12806 15219 0,'0'0'0,"-21"0"0,-1 0 0,1 0 16,21-21-1,21 21 1,22 0-16,-22-21 0,21 21 0,1-22 16,-1 22-16,0-21 0,1 0 0,20 0 15,-21 21-15,1-21 0,-22 0 16,21-1-16,-21 22 0,-21-21 16,0 0-16,0 0 0,0 0 0,-21 21 15,-21-21-15,21 21 0,-22 0 16,1 0-16,-21 0 0,20 0 0,1 0 15,-22 0-15,22 21 0,-43 21 16,43-21-16,21 0 0,0 22 16,0-22-16,-1 21 0,22-21 0,0 22 15,0-22-15,0 21 0,0-21 16,43 22-16,-22-22 0,0 0 16,21-21-16,1 21 15,-1 0-15,0-21 0,1 0 0,-1 0 16,-21 0-16,0 0 0,1 0 0,-44 0 31,-20 0-31,21 0 0,-21 0 16,-1 0-16,1 0 0,0 0 15,-1 0-15,-20 43 16,20-43-16,22 21 0,-21 0 0,21 0 16,0 22-16,-1-22 0,22 0 15,0 0-15,0 0 0,0 0 0,0 1 0,22-1 16,-1-21-16,0 21 0,21 0 15,1-21-15,-1 0 0,127 0 16,-105 0-16,-1 0 16,-20-21-16,20 0 0,1 0 15,20-22-15</inkml:trace>
  <inkml:trace contextRef="#ctx0" brushRef="#br0" timeOffset="102665.71">13483 15282 0,'0'-21'0,"-21"148"0,42-233 15,0 85-15,0 21 0,1 0 16,-22 21-16,42 22 0,-21-22 16,-21 0-16,42 43 15,-20-43-15,20 42 16,-21-42-16,0 22 0,0-1 16,1-21-16,-22 0 15,0 1-15</inkml:trace>
  <inkml:trace contextRef="#ctx0" brushRef="#br0" timeOffset="102872.58">14033 15282 0,'0'0'16,"22"-21"-16,-44 42 15,1 1 1,-21-1-16,21 21 0,-22-21 0,22 0 15,-21 22-15,-22 20 16,22-42-16,21 22 0,0-22 0,-22 0 16,22 21-16,0-20 0,0-1 15,21 0-15,0 0 0,0 0 16,21-21-16,21 0 16,-20 0-16</inkml:trace>
  <inkml:trace contextRef="#ctx0" brushRef="#br0" timeOffset="103152.74">14372 15409 0,'21'-21'0,"-42"42"0,42-63 0,-21 21 0,21 21 15,-21 21 1,-42 0-16,42 22 0,-21-22 16,21 21-16,-21 0 0,21 22 0,0-22 15,0 1-15,0 20 0,0 1 0,0-1 16,0 1-16,0-1 0,0 22 15,0-22-15,0 1 0,0 20 0,0-20 16,-21 21-16,-22 63 0,43-85 16,-21 1-16,0-1 15,0 1-15,0-1 0,-1 22 16,22-43-16,-21 1 0,21-1 16,-21-42-16,21-21 15,0 0 1,0-22-16</inkml:trace>
  <inkml:trace contextRef="#ctx0" brushRef="#br0" timeOffset="103219.7">14245 16256 0,'0'-85'15,"0"1"-15,-21 549 0</inkml:trace>
  <inkml:trace contextRef="#ctx0" brushRef="#br0" timeOffset="103466.67">14245 15558 0,'21'-149'31,"-42"996"-31,85-1821 16,-43 953-16,0-21 0,21 21 0,-190 381 0,317-741 15,-126 359-15,-22 1 0,21 21 0,-21 0 16,1 0-16,20 21 0,-21 1 16,0-1-16,0 0 0,1 21 0,-22 1 15,0-1-15,0 0 0,0 1 16,0-1-16,0 0 0,-64 22 16,22-22-16,-1-21 0,1 0 0,0 22 15,-22-43-15,22 21 0,0 0 0,-22-21 16,22 0-16,21 21 0,-43-21 15,64-21 1,21 0-16,22 0 16,-1 0-16,-21-1 0,21 1 0,1-21 15</inkml:trace>
  <inkml:trace contextRef="#ctx0" brushRef="#br0" timeOffset="103865.44">14732 15452 0,'-64'21'15,"128"-42"-15,-64 0 0,-21 21 0,0 0 16,21-22-16,0 1 0,-22 21 16,22-21-16,0 0 0,0 0 15,0 0-15,0-1 0,22 1 16,-1 0-16,0 0 0,0 0 0,0 21 16,0-21-16,22 21 0,-22 0 0,21 0 15,-21 0-15,22 21 0,-22-21 16,21 21-16,-21 21 0,1-21 0,-1 1 15,0 20-15,-21 0 0,0-21 0,0 22 16,0-22-16,0 0 0,0 43 16,0-43-16,-21-21 0,0 21 15,-1 0-15,1-21 0,0 0 16,0 0-16,0 0 0,0 0 0,21-21 16,-22 0-16,22 0 15,0-43-15,0 43 16,0 0-16,0-22 0,0 1 15,22 21-15,-1-21 0,0-1 0,0 22 16,0-21-16,0 21 0,1-1 16,20 1-16,0 0 0,1 21 0,-1-21 15,-21 21-15,21 0 0,1 0 16,-22 0-16,0 0 0,0 21 0</inkml:trace>
  <inkml:trace contextRef="#ctx0" brushRef="#br0" timeOffset="105802.33">15515 15388 0,'-21'64'31,"42"-149"-31,-21 106 0,-21 64 0,42-85 31,0 0-31,0 0 0,1-21 0,-1 21 16,0-21-16,21-1 0,-21 1 0,1 0 16,-1 0-16,0-21 0,0 20 15,0-41-15,-21 21 0,0 20 16,0 1-16,0 0 0,0 0 0,-21 21 15,0 0 1,0 0-16,0 0 0,-1 21 0,-20 0 16,21 0-16,-21 43 0,20-22 15,1-21-15,0 22 16,21-22-16,0 21 0,0-21 0,0 22 16,0-22-16,0 0 0,21 0 0,0 0 15,-21 1-15,43-22 0,-1 21 16,0-21-16,-20 0 0,62 0 15,-63 0-15,43-21 0,-22-1 16,1 22-16,-1-21 0,64-42 16,-43 42-16,22-64 15,-43 43-15,1-1 0,-22 1 16,0 21-16,0-22 0,-21 22 0,0 0 16,0 0-16,-21 21 15,0 0-15,0 0 0,-1 0 16,1 21-16,0 0 0,21 0 15,-21 22-15,21-22 0,0 0 0,0 0 16,0 22-16,0-22 0,21 21 0,0-21 16,0 0-16,-21 1 0,22-1 15,-1 0-15,-21 0 0,21 0 0,-21 0 16,0 1-16,-42-22 31,20 0-31,1-22 0,0 22 16,0-21-16,0 21 0,0 0 0,-1-21 15,1 21-15,0 0 0,0 0 16,21 21 15,0 0-31,21 1 16,0-22-16,22 0 16,-22 0-16,0 0 0,21 0 0,1 0 15,-1 0-15,0 0 0,1 0 0,-1 0 16,64-43-16,-64 22 15,0 0-15,22 0 0,-22 0 16,1-1-16,-1-20 0,0 0 0,22-43 16,-43 43-16,-21-1 15,0 22-15,0-21 0,0 21 0,0 0 16,-21 21-16,0 0 0,-1 0 0,1 0 16,-21 0-16,21 0 0,-22 0 0,22 21 15,0 21-15,0-21 0,21 43 16,0-43-16,0 21 0,21 22 15,0-22-15,-21 0 0,21-20 16,1 20-16,-1-21 0,0 0 16,0 0-16,0 1 0,-21-1 0,0 0 15,0 0-15,-21-21 32,0 0-32,0 0 0,0 0 15,-1-21-15,1 21 0,0 0 16,42 0 15,0 0-31,22 0 16,-22 0-16,0-21 0,21 21 0,-20 0 15,20-21-15,0-1 0,1 22 16,-1-21-16,0 0 0,22 21 16,-22-21-16,22-21 0,-22 20 0,0 1 0,1-21 15,-1 0-15,0 20 0,-21-20 16,1 21-16,-1 0 0,0-22 0,0 22 15,-21 42 1,-21 1-16,21-1 16,-21 0-16,0 0 0,-1 21 15,22-20-15,0 20 0,0-21 16,-21 0-16,21 22 0,0-22 0,0 0 16,0 0-16,21 0 0,1 0 0,-1-21 15,21 22-15,-21-22 16,22 0-16,-22 0 0,21 0 0,-21 0 15,22 0-15,-22-22 0,21 22 16,-21-21-16,22 0 0,-22 0 0,0-21 16,21 20-16,-21-20 0,1 21 15,-1-43-15,-21 43 16,21 21-16,-21-21 0,-21 21 16,21 21-16,0 0 15,0 1-15,0 20 0,-21 0 16,21-21-16,0 1 0,0-1 15,0 0-15,0 21 0,0-21 16,0 1-16,21-1 0,0-21 16,0 21-16,0-21 0,0 0 0,1 0 15,-1 0-15,0 0 0,0 0 16,0 0-16,22 0 0,-22-21 16,0 21-16,0-43 0,-21 22 15,21 0-15,-21-21 0,0-22 16,0 1-16,-21 20 0,0 1 15,21 21-15,-21 0 0,0 0 16,-1-1-16,1 1 0,0 21 16,0 0-16,0 0 0,42 0 31,0 0-15,21 0-16,-20 0 0,20 0 0,-21 0 15,21 0-15,1 0 0,20 0 16,-20 0-16,-1 0 0,-21 0 15,21 0-15,-20 21 0,20 1 16,-21-1-16,21 21 0,-42 0 16,0-20-16,22 20 0,-22-21 15,0 21-15,0-20 0,0 20 0,0-21 16,0 0-16,0 0 0,0 22 16,0-22-16,-22 0 0,22 0 15,-42-21-15,21 0 16,0 0-16,0 0 15,21-21-15,-22 21 16,22-21-16,0 0 0,0 0 16,0-1-16,22-41 0,-1 21 15,0-1-15,21 1 0,-21 0 16,22-22-16,-1 22 0,22-43 16,-1 64-16,85-21 15,-42 42-15,-64 0 16,1 0-16,-1 21 0,-21 0 0,22 0 15,-43 0-15,0 0 0,0 22 0,0 20 16,0-20-16,0-22 16,-22 21-16,1-21 0,0 0 15,0 1-15,-21 20 0,20-21 16,-20 0-16,0-21 16,21 21-16,-1-21 0,1 43 0,64-43 31,-22 0-31,0-21 0,21-1 0,-21 22 15,22-21-15,-1 0 0</inkml:trace>
  <inkml:trace contextRef="#ctx0" brushRef="#br0" timeOffset="106176.11">20108 15155 0,'64'-63'16,"-64"42"-16,-106 127 0,148-128 0,22-83 0,-64 83 15,-21 22 1,-1 0-16,1 0 0,0 0 0,0 0 15,0 0-15,-22 22 0,1-1 16,0-21-16,21 0 0,-1 42 16,1-42-16,21 21 15,0 0-15,21 1 0,1-1 16,-1 0-16,21-21 16,0 21-16,-20 0 0,20-21 15,0 21-15,-21 1 16,1-22-16,-1 42 0,0-42 0,-21 21 15,0 21-15,0-20 16,0-1-16,0 0 0,0 0 0,-21 0 16,0-21-16,-22 43 0,22-22 15,-21 0-15,21-21 0,-1 21 16,1-21-16,0 0 0,-21 0 16,21 0-16,-1 0 0,1 0 0,0 0 15,-21 0-15,21 0 0,-1 0 0,1 0 16,0-21-16,-21 21 0,21-21 15,-22 0-15,1-1 0,0-20 0</inkml:trace>
  <inkml:trace contextRef="#ctx0" brushRef="#br0" timeOffset="106497.27">17780 14584 0,'0'0'0,"-21"0"0,-22 21 15,22-21-15,0 21 0,0 0 16,21 1-16,0-1 16,0 0-16,21-21 15,0 0 1,0 0-16,1 0 31,-44 0 16,1 0-47,0 0 0,0 0 16,0 0-16</inkml:trace>
  <inkml:trace contextRef="#ctx0" brushRef="#br0" timeOffset="110587.83">847 17484 0,'0'-21'0,"0"-1"16,0 1-1,-22 0-15,22 0 0,-21 0 16,21 0-16,-21-1 16,0 1-16,0 0 0,21 0 15,-21 0-15,21 0 0,0-1 16,0 1-16,-22 0 0,22-21 15,0 21-15,0-1 0,22 1 16,-1 0-16,0 21 0,0 0 16,0-21-16,0 21 0,22 0 15,-22 0-15,0 21 0,0 0 16,0 0-16,-21 1 0,-42 41 16,42-21-16,-42 43 0,63-64 15,-63 43-15,-1 20 0,1-41 0,0-1 16,-1-21-16,1 22 0,0-1 15,-1 0-15,22 1 0,0-22 16,0 21-16,21-21 0,0 22 0,0-22 16,21 0-16,42-21 15,-41 21-15,20-21 0,0 0 16,-21 0-16,22-21 0,-1 0 0,0 0 16,22-1-16,-22 1 0,1 0 15,-1-21-15,0 21 0,-21-22 16,1 22-16,-22 0 0,0-21 0,0 20 15,-22 1-15,1-21 0,0 21 16,-21 0-16,21-1 0,-22 22 0,-20 0 16,42-21-16,-22 0 0</inkml:trace>
  <inkml:trace contextRef="#ctx0" brushRef="#br0" timeOffset="110667.78">656 17547 0,'0'21'16,"106"85"15</inkml:trace>
  <inkml:trace contextRef="#ctx0" brushRef="#br0" timeOffset="110872.03">1693 17357 0,'0'-21'0,"0"42"0,21-42 0,1 21 0,-1 0 94,0 0-94,0 0 0,0 0 16,22 0-16</inkml:trace>
  <inkml:trace contextRef="#ctx0" brushRef="#br0" timeOffset="111132.04">3006 16912 0,'0'-42'32</inkml:trace>
  <inkml:trace contextRef="#ctx0" brushRef="#br0" timeOffset="111523.83">3006 17187 0,'0'43'15,"-43"84"1,86-297-16,-86 382 0,22-170 16,0 1-16,0-1 0,0 0 0,-1 1 15,-20-22-15,21 21 0,0-21 16,0 1-16,-1-1 0,1-21 0,0 0 16,21-21-1,0-22 1,0 22-16,0-21 0,21-1 15,0 1-15,1 0 0,-1-22 16,21 22-16,22-64 0,-43 43 16,21-1-16,0 1 0,-20 20 15,20-20-15,-21 20 0,21 1 0,-20 21 16,20 21-16,-21 0 0,0 0 16,0 0-16,1 42 0,-1-21 15,-21 22-15,0-1 0,21 0 16,-21 1-16,0-1 0,0 0 0,0 1 15,0-1-15,0 22 0,0 20 16,0-63-16,21 22 0,-21 20 16,0-20-16,0-22 15,0 0-15,0 0 0,21-21 16,-21-21 0,0 0-16,0 0 15,-21-1-15,21-20 16</inkml:trace>
  <inkml:trace contextRef="#ctx0" brushRef="#br0" timeOffset="111732.66">2921 17314 0,'0'22'0,"0"-44"0,0 65 16,-21-43-16,63 0 15,-21 0-15,0 0 16,1 0-16,-1 0 0,0 0 15,21 0-15,-21 0 0,1 0 16,41 0-16,-21-21 0,1 21 16,-1-22-16,0 1 0,1 21 0,-22-21 15,21 21-15,-42-21 0,21 21 16,22 0-16</inkml:trace>
  <inkml:trace contextRef="#ctx0" brushRef="#br0" timeOffset="112751.6">4170 17420 0,'21'0'0,"-42"0"0,63 0 15,-42-21-15,0 0 16,0 0 0,0 0-16,0-1 15,0 1-15,0 0 0,-21 0 16,0 0-16,-22 0 16,22 21-16,0-22 0,0 22 15,0 0-15,-22 0 0,22 0 16,-21 22-16,21-1 0,0 0 0,-22 0 15,22 0-15,0 0 0,0 1 16,0-1-16,21 21 0,-22-21 0,22 22 16,-21-22-16,21 21 0,0-21 15,0 22-15,0-22 0,0 0 16,0 0-16,21-21 0,1 21 16,-1-21-16,0 0 0,0 0 0,0 0 15,22 0-15,20-21 16,-42 0-16,22 0 0,-22 0 0,21-22 15,-21 22-15,22-21 0,20-22 16,-21 43-16,-20-21 16,-1-1-16,0 1 0,0 0 0,0-64 15,-21 64-15,0-1 16,0-20-16,0 20 0,0 1 0,0-21 16,0 41-16,-21 22 15,0 0 1,0 22-16,0 20 15,21 0-15,0 43 0,-22-43 16,22 22-16,0-22 0,0 22 16,0-22-16,0 0 0,0 1 0,0-1 15,0 0-15,22-21 16,-1 22-16,-21-22 0,21 0 0,0 0 16,-21 0-16,21 1 0,0-22 15,1 0-15,-1 0 0,0 0 0,21 0 16,-21 0-16,1 0 0,20-43 15,-21 43-15,0-21 0,0 0 16,-21-21-16,22 20 0,-1 1 16,-21 0-16,0 0 0,0-21 0,21 20 15,-21 1-15,21-21 0,-21 21 16,0 0-16,21-1 16,0 22-16,1 0 15,-22 22-15,21-1 16,-21 0-16,21 0 0,-21 21 0,0-20 15,0-1-15,21 0 0,-21 0 16,21 21-16,0-20 0,-21-1 0,22 0 16,-22 0-16,21 0 0,-21 0 15,0 1-15,21-22 0,0 0 16,-21 21-16,21-21 0,0-21 16,-21-1-1,0 1-15,0 0 16,0 0-16,0-21 0,22 20 0,-22 1 15,21 0-15,0-21 0,-21 21 16,0-1-16,21 1 0,0 0 0,-21 0 16,21 0-16,1 21 0,-22-21 15,21 21-15,0 0 0,0 0 0,-21-22 16,21 22-16,22 0 0,-22-21 16,21 21-16,0 0 0</inkml:trace>
  <inkml:trace contextRef="#ctx0" brushRef="#br0" timeOffset="114991.48">5948 17526 0,'-21'0'15,"42"0"-15,-64 0 0,22 0 0,0 0 16,0 0-16,21-21 16,0 0-16,0 0 15,0-1-15,21 1 0,0 21 16,0-21-16,-21 0 0,22 0 0,-1 0 16,-21-1-16,0 1 0,0 0 15,0 0-15,0-21 0,0 20 0,-21 1 16,-1 0-16,1 0 0,0 21 15,-21-21-15,-1 21 0,1 0 0,0 0 16,-1 0-16,-20 0 0,21 21 16,-1 0-16,1 0 0,21 0 0,-22 22 15,22-22-15,-21 21 16,42-21-16,-21 22 0,21-1 0,-21-21 16,21 22-16,0-1 15,0-21-15,21 0 0,0 0 0,0 1 16,21-1-16,1-21 0,-22 0 15,21 0-15,1 0 0,-1 0 16,0 0-16,22-21 0,-22 21 0,0-22 16,1 1-16,-1 0 0,0 0 15,-20 0-15,20-22 0,-21 22 0,21-42 16,-42 42-16,0-1 16,22-20-16,-22 21 0,0 0 15,0 0-15,0-1 0,0 1 0,0 64 31,0-22-31,0 0 16,0 21-16,0-21 0,0 22 16,0-22-16,0 21 0,0-21 15,21 22-15,0-22 0,-21 0 16,21 0-16,0-21 0,0 21 0,1-21 16,-1 0-16,0 0 15,0 0-15,0 0 0,0-21 16,1 0-16,-1 0 0,0 0 0,21-22 15,-21 22-15,1 0 0,-22 0 16,0-21-16,0 20 0,0 1 16,0-21-16,0 21 0,0 0 0,0 42 47,0 0-47,0 0 0,0 0 15,0 0-15,0 1 0,0-1 0,0 0 16,0 0-16,0 0 15,0 0-15,0 1 0,0-1 16,0-42 15,0-1-31,21 22 0,0-21 0,-21 0 16,21 0-16,0 0 0,0 0 16,1-1-16,-1-20 0,0 21 15,21 0-15,-21 0 0,1-1 16,20 1-16,-21 21 0,0 0 15,0 21-15,-21 1 16,0-1-16,0 0 0,0 0 16,0 0-16,0 0 0,22 22 15,-1-22-15,0 0 0,-21 0 16,21 0-16,0 1 0,0-1 16,1-21-16,20 0 0,-21 0 0,0 0 15,22 0-15,-1 0 0,-21 0 0,21 0 16,1-21-16,-22-1 15,21 1-15,-21 0 0,1 0 0,-1 0 16,21-22-16,0-20 16,-42 21-16,22-22 0,-22 22 0,21-22 15,-21 22-15,0-22 0,0 22 16,0-21-16,0 20 0,0 22 16,0-21-16,0 21 0,-21 21 15,-1 0-15,22 21 16,-21 21-16,0 0 0,21 1 15,0-1-15,-21 22 0,0-22 0,21 21 0,-21-20 16,21 20-16,0-20 16,0-1-16,0 0 0,0 1 0,0-1 15,0 0-15,0 1 0,21-22 16,0 21-16,0-21 0,21 22 16,-20-22-16,20-21 0,0 0 15,-21 0-15,22 0 0,-1 0 0,0-21 16,22 21-16,-22-22 0,43-41 15,-43 42-15,-21 0 0,22-22 16,-22 22-16,0-21 16,0 21-16,0-22 0,-21 22 0,0-64 15,0 64-15,0 0 16,0 0-16,-21 0 0,0 0 0,-21 21 16,21 0-16,-1 0 0,-20 0 15,21 21-15,-21 0 0,20 0 0,-20 0 16,21 0-16,0 1 0,0-1 0,-1 21 15,-20 0-15,21 1 16,21-22-16,0 0 0,0 0 0,0 0 16,0 1-16,0-1 15,0 0-15,21-21 0,0 0 0,0 0 0,1 0 16,20 0-16,-21 0 16,0 0-16,22-21 0,-22 21 0,21-21 15,0-22-15,1 22 16,-22 0-16,0-21 0,0 42 15,-21-22-15,21 1 0,-21 42 47,0 1-47,0-1 0,0 0 16,0 0-16,0 0 0,0 0 16,0 1-16,0 20 0,0-21 15,0 0-15,0 0 0,22 1 16,-1-22-16,0 21 0,21 0 0,-21-21 15,22 0-15,-1 0 0,-21 0 16,22 0-16,-1 0 0,0-21 0,1 0 16,-1 21-16,0-22 0,1 1 15,-22 0-15,21-21 0,-21 21 0,0-1 16,1 1-16,-1-42 16,-21 42-16,0-22 0,0 22 0,0 0 15,-21 21-15,-1-21 0,1 21 16,0 0-16,-21 0 0,21 0 0,-43 0 15,43 21-15,-21-21 0,42 21 0,-22 0 16,1 0-16,21 1 0,0-1 16,0 0-16,0 0 0,0 0 15,0 0-15,0 1 0,0-1 0,21-21 16,1 0-16,-22 21 0,21-21 16,0 0-16,0 0 0,0 0 15,0 0-15,1 0 0,-1-21 0,0 21 16,-21-21-16,21 21 0,0-22 15,-21 44 17,0-1-32,0 0 0,-21 0 15,21 21-15,-21-20 0,21 41 16,21-21-16,-21 1 0,0-1 0,0 22 16,0-1-16,0-21 15,0 22-15,0-1 0,0 1 0,0-1 16,0 1-16,21-1 0,0 1 15,1-1-15,-1 1 0,0-1 16,-21-20-16,0 20 0,0-20 0,-21 62 16,0-83-16,-1-1 15,-41-21-15,42 0 0,0 0 16,-22 0-16,1-21 0,0-1 16,20 1-16,-20-21 0,0 21 15,21-43-15,-22 22 0,22-22 16,21 1-16,0-1 0,0-84 15,0 85-15,0-1 0,0 1 16,21-1-16,0 22 0,1-22 16,20 22-16,-21 0 0,21-1 0,-20 1 15,62-21-15,-41 20 16,62 1-16,-62 0 0</inkml:trace>
  <inkml:trace contextRef="#ctx0" brushRef="#br0" timeOffset="115564.94">9144 17484 0,'-21'0'16,"42"0"-16,-21-21 0,0-1 15,21 22 1,0 0-16,-21-21 0,21 0 16,-21 0-16,22 21 0,-1-21 15,0 0-15,0-1 0,0 1 16,-21 0-16,21 21 0,-21-21 0,22 0 15,-44 21 1,1 0 0,0 0-16,0 21 0,0 0 0,0 0 15,-1 0-15,1 22 16,-21 20-16,42-42 0,0 22 0,0-22 16,0 0-16,0 0 0,0 0 15,-21 1-15,21-1 0,21-21 16,0 21-16,64-21 0,-22 0 15,-42 0-15,22 0 0,-22 0 16,0 0-16,0 0 0,22-21 0,-22 0 16,21-1-16,0 1 0,1 0 15,-1 0-15,-21-21 0,22 20 0,-1-20 16,-21 21-16,21-21 0,-20 20 16,-22 1-16,0 0 0,0 0 15,0 0-15,0 0 0,-22 21 16,1 0-16,0 0 15,0 21-15,0 0 0,21 0 16,0 21-16,0-20 0,0-1 16,0 21-16,0-21 0,0 22 15,0-1-15,0-21 0,0 43 16,0-22-16,0-21 0,0 0 16,0 0-16,0 1 0,0-1 15,-21-21 1,-1 0-16,-20 0 0,63-21 15,-42-1-15,0 1 0,0 0 16,-22 0-16,1-21 0</inkml:trace>
  <inkml:trace contextRef="#ctx0" brushRef="#br0" timeOffset="115794.99">7472 16997 0,'-43'0'16,"65"0"-16,20 0 15,0 0-15,22 0 0,-22 0 0,22 0 16,-1 0-16,1-21 0,-1 21 0,1-21 16,-1 21-16,1 0 0,-22-22 15,21 1-15,-20 21 0,-1-21 0,0 21 16,1 0-16,-1-21 15,22 21-15</inkml:trace>
  <inkml:trace contextRef="#ctx0" brushRef="#br0" timeOffset="116820.46">10816 17399 0,'-21'0'0,"42"0"0,-63 0 0,21 0 0,-1 0 16,1 0-16,21-21 31,0 0-31,21 21 0,1-21 0,-1-1 15,0 1-15,0 0 16,0-21-16,0 21 0,-21-1 0,22-20 0,-1 0 16,-21-1-16,21 1 0,-21 21 15,0 0-15,0-22 0,0 22 0,0 0 16,-21 21 0,0 0-16,-1 21 15,22 0-15,-21 1 0,0-1 0,0 21 16,0-21-16,0 22 0,21-22 15,0 21-15,0-21 0,-22 43 16,1-43-16,21 0 0,0 0 16,21 0-16,1-21 0,-1 22 0,21-22 15,0 21-15,22-21 16,-22 0-16,1 0 16,41 0-16,-63 0 0,22-21 15,-1 21-15,-21-22 0,22 1 16,-43 0-16,0 0 0,0 0 15,0 0-15,0-1 16,-22-20-16,-41 0 0,42 21 16,-22 21-16,1-22 0,21 1 15,-21 21-15,-1 0 0,22-21 16,0 21-16,63 0 31,-21 0-31,1 0 0,20 0 16,0 0-16,1 0 0,-1-21 0,0 21 15,1-21-15,-1 21 16,0-21-16,1 21 0,-22-22 0,21 22 16,-21 0-16,22 0 0,-22-21 15,0 21-15,-21 21 16,0 1 0,0-1-16,-21 0 0,21 0 15,-21 0-15,-1 0 0,22 22 16,0-22-16,-21 21 0,0 1 0,21-1 15,-21 0-15,21 1 0,0-1 0,0 21 16,0-20-16,0 20 16,0 1-16,0-1 0,0 1 0,0-1 15,0 1-15,0-1 0,0-20 16,0 20-16,0 1 0,0-22 0,0 21 16,21 1-16,0 21 15,-21-22-15,0-42 0,0 22 16,0-1-16,0-21 0,-21 0 0,0-21 15,0 0-15,0 0 0,-1 0 16,1 0-16,-21-21 0,21 0 0,0 0 16,-1-22-16,1-20 15,0 21-15,0-22 0,0 22 0,21-22 16,0 1-16,0-1 0,0 1 16,0-22-16,0 22 0,21-1 0,0 22 15,0-22-15,0 22 0,22-22 16,20 1-16,-20 21 0,-22 20 15,21 1-15,0-21 0,22 21 16,-22 0-16,85-22 0,-42 22 16</inkml:trace>
  <inkml:trace contextRef="#ctx0" brushRef="#br0" timeOffset="117203.33">12721 16806 0,'0'0'0,"-42"-127"31,42 106-15,21 21 0,0 0-16,0 21 0,22 1 0,-22 20 15,21-21-15,0 21 16,-20 1-16,20-1 0,21 43 16,-20-43-16,-22 0 0,0 1 15,0-22-15,0 21 0,1 22 16,-22-43-16,0 0 0,0 0 15,0 0-15,0 1 0</inkml:trace>
  <inkml:trace contextRef="#ctx0" brushRef="#br0" timeOffset="117456.33">13293 16912 0,'0'0'0,"0"-42"0,0 21 0,0-22 0,0 22 15,0-42-15,-22 63 16,1 0-16,-21 0 0,21 0 16,-22 21-16,1 21 0,21-21 15,-21 22-15,-43 41 16,64-41-16,-22-1 0,22 0 0,0 1 16,-21-1-16,21 22 0,-1-43 15,22 21-15,-21-21 0,21 0 16,0 1-16,0-1 0,0 0 15,0 0-15,21-21 0,1 0 16,-1 0-16,21 0 16,-21 0-16,22-21 0,-1 21 0</inkml:trace>
  <inkml:trace contextRef="#ctx0" brushRef="#br0" timeOffset="117769.67">13631 17082 0,'0'0'0,"0"21"16,0 0 0,0 0-16,-21 0 0,0 0 15,21 22-15,-21-22 0,0 21 16,21-21-16,-22 22 0,1 41 0,21-41 16,-21-1-16,21 22 15,0-22-15,-21 21 0,21-20 16,-21 20-16,21-20 0,-21 20 0,21-21 15,0 1-15,0 20 0,-22-20 0,22-1 16,-21 0-16,21 1 16,0-22-16,-21 0 0,21 0 0,0 0 0,21-42 31,0 21-31,22 0 0,-22-21 16,-21-21-16,0-1 15,0 1-15,0 0 0,0-1 0</inkml:trace>
  <inkml:trace contextRef="#ctx0" brushRef="#br0" timeOffset="118060.39">13441 17632 0,'0'-212'16,"0"-84"15,0 804-31,21-1101 16,0 551-16,0 21 0,0 0 16,1 21-16,-1-22 0,0 22 15,21 0-15,-21 0 0,22 22 16,-1-1-16,-21 0 0,0 0 15,1 0-15,-1 0 0,-21 1 0,0 41 16,0-42-16,-21 22 16,-1-22-16,1 0 0,0-21 15,-21 21-15,21 0 0,-22-21 16,22 0-16,-21 21 0,21-21 0,-1 0 16,1 0-16,0 0 0,0 0 15,0 0-15,21-21 16,0 0-16,0 0 15,21 21-15,0-21 0,0 21 16,0-21-16</inkml:trace>
  <inkml:trace contextRef="#ctx0" brushRef="#br0" timeOffset="118207.3">14520 17039 0,'21'-21'0,"-42"42"0,64-63 0,-43 21 15,0 0-15,0-1 16,-22 1-16,1 21 0,0-21 0,-21 0 16,-1 0-16</inkml:trace>
  <inkml:trace contextRef="#ctx0" brushRef="#br0" timeOffset="119257.38">14182 16870 0,'-127'148'32,"42"-21"-1,297-402-31,-424 571 0,212-275 0,0 22 15,-21-22-15,21 0 0,0 0 16,21-21-16,0 21 0,0 1 0,22-22 16,-22 0-16,21 0 0,0 0 15,-20 0-15,20 0 0,0 0 0,-21 0 16,22-22-16,-22 1 0,21 0 16,-21 0-16,1 0 0,-1 0 15,0-22-15,0 22 0,0-21 0,-21-1 16,0 22-16,0-21 0,21 21 15,-21-22-15,0 22 0,0 0 0,0 42 32,0 0-32,-21 1 15,21-1-15,-21 0 0,21 21 0,0-21 16,0 1-16,0-1 0,0 0 16,0 21-16,0-21 0,0 1 15,21-1-15,0 0 0,1-21 16,41 0-16,-42 21 0,0-21 15,22 0-15,-22 0 0,21 0 16,22-42-16,-43 21 0,0-1 16,21 1-16,-20 0 15,-1 0-15,0-21 0,0-1 0,0 1 16,0 0-16,-21-1 0,22-63 16,-1 64-16,-21 0 0,0 21 15,0-22-15,0 22 0,0 0 16,-21 21-1,-1 21-15,1 21 0,0-20 16,21 20-16,0 43 0,0-43 16,0 0-16,0 1 0,0 41 15,0-41-15,0-1 0,42 43 16,-42-64-16,0 0 0,22 0 16,-1-21-16,21 21 0,-21-21 15,22 0-15,-1 0 0,0 0 0,-21 0 16,64 0-16,-64-21 15,22 0-15,-22 0 0,0 0 16,21-22-16,-21 22 0,1-21 0,-1-1 16,-21-20-16,21 21 0,0-1 15,0-20-15,-21 20 0,0-20 0,21 21 16,-21 20-16,22-20 0,-22 0 16,0 63-1,0 0 1,0 21-16,0-20 0,-22 20 15,1 0-15,21 22 0,-42 20 16,21-41-16,21-1 0,-21 0 16,-1 1-16,22-22 0,-21 21 15,0 1-15,0-22 0,21 0 16,0 0-16,0 0 0,-21-21 16,0 0-1,21-21 1,0 0-16,0 0 15,21-22-15,0 22 0,0 0 0,0-21 16,22 21-16,-22-22 0,21 1 16,-21 0-16,64-22 0,-22 43 15,1 0-15,-43 0 16,21 21-16,-20 0 0,-1 21 16,0 0-16,0 0 0,-21 0 15,21 22-15,-21-1 0,0 0 0,0-21 16,0 22-16,0-22 0,-21 42 15,0-20-15,21-22 0,0 0 16,-21 0-16,0 0 0,-1 1 0,22-1 16,-21-21-16,0 0 15,0 0-15,0 0 16,0 0-16,-1-21 16,22-1-16,0 1 0</inkml:trace>
  <inkml:trace contextRef="#ctx0" brushRef="#br0" timeOffset="119383.31">15071 16891 0,'-43'0'0,"86"0"0,-128 0 0,64 0 16,-22-21-16,43 0 0</inkml:trace>
  <inkml:trace contextRef="#ctx0" brushRef="#br0" timeOffset="119508.24">14986 16891 0,'169'0'31,"149"-42"0,-805 84-31,995-84 0,-529 42 32,0 0-17</inkml:trace>
  <inkml:trace contextRef="#ctx0" brushRef="#br0" timeOffset="119856.93">14541 17082 0,'0'-22'0,"0"1"31,0 0-31,-21 21 0,0 0 16,0 0-16,0-21 15,0 21-15,-1 0 16,1 0-16,0 0 0,0 0 0,0 0 16,0 0-16,-1 21 0,1-21 15,0 0-15,0 0 0,21 21 0</inkml:trace>
  <inkml:trace contextRef="#ctx0" brushRef="#br0" timeOffset="121646.47">17124 16701 0,'0'0'16,"0"-22"-16,0 1 0,0 0 0,0 0 0,0 0 16,0 0-16,0-1 15,0 1-15,-21 21 31,42 0-31,-21 21 0,-21 1 16,-1-1-16,1 0 0,21 21 0,-21-21 16,21 22-16,-21-1 0,21 0 15,-21 1-15,21-22 0,0 21 0,0 1 16,0-22-16,0 21 16,-21-21-16,21 22 0,0-1 15,-22-42-15,22 21 0,0 0 16,0-42 15,0 0-31,0 0 16,0 0-16,0-1 0,0 1 15,0 0-15,0-21 0,22 21 0,-1-1 16,0-20-16,0 21 0,0 0 16,0 0-16,22-1 0,-22 1 0,21 21 15,1 0-15,-22 0 0,21 0 16,0 0-16,1 0 0,-1 0 15,-21 21-15,22 1 0,-22-1 0,0 0 16,0 0-16,-21 0 0,0 22 16,0-22-16,0 0 0,0 21 0,-21-21 15,-21 1-15,-1-1 0,1 0 16,0 0-16,-1 0 0,-41 0 16,41-21-16,22 0 0,-21 0 15,21 0-15,-22 0 0,22 0 16,0 0-16,0 0 15,42 0 17,0 0-32,0 0 15,22 0-15,-22 0 0,21 0 0,0 0 16,1-21-16,-1 21 0,0 0 16,64-42-16,-42 42 0,-22-21 15,64-22-15,-64 22 16,1 0-16,-22 0 0,42-21 15,-42 20-15,1 1 0,-1-21 16,0 21-16,-21 0 16,0 42-1,0 0-15,0 0 16,0 0-16,-21 0 0,21 1 16,0-1-16,0 0 0,-21 0 15,21 0-15,0 0 0,0 1 0,0-1 16,0 0-16,21-21 15,0 0-15,0 0 0,0 0 0,0 0 16,1 0-16,20 0 16,-21 0-16,0-21 0,22 0 15,-1-1-15,-21 1 0,0 0 16,0 0-16,1 0 0,20 0 0,-21-22 16,0 22-16,0 0 15,1 0-15,-22 0 0,21 42 47,-21 0-47,0 0 0,-21 0 0,21 0 16,0 22-16,-22-22 0,22 21 15,-21 1-15,0 20 0,21-21 16,0 1-16,0-1 0,0 22 0,0-22 16,0 21-16,0 1 0,-21-1 15,21 1-15,0-1 0,0 64 16,-21-63-16,21-1 0,-21 1 15,21-1-15,-22-20 0,22 20 16,0-20-16,-21-1 0,0 0 16,0-21-16,21 1 0,-21-1 15,0 0-15,-1-21 0,1-21 0,0 0 16,0-1-16,0 1 0,0-21 16,-1 0-16,22 20 0,-21-20 0,0 0 15,0-22-15,0 22 0,0-22 16,21 1-16,-85-106 0,43 105 15,42 22-15,0-22 0,21 22 16,0-22-16,-21 22 0,63-21 0,-41 20 16,-1 1-16,0 0 0,0 20 0,0 1 0,0-21 15,43 0-15,-43 20 16,0-20-16,22 21 0,-1-21 16,0 20-16,1 1 0,-22-21 15,63 0-15,-20 20 0</inkml:trace>
  <inkml:trace contextRef="#ctx0" brushRef="#br0" timeOffset="122676.09">19389 16383 0,'42'-63'31,"-42"41"-31,21 1 0,0 0 16,-21 0-16,0 0 16,0 0-16,-21 21 15,0 0-15,0 0 16,0 0-16,-22 21 0,22 0 15,-21 0-15,21 0 0,-22 0 0,22 22 16,-21-1-16,21 0 0,-22 1 16,1 41-16,21-20 0,21-22 15,0 22-15,-21-22 0,21 0 16,0 22-16,0-43 0,0 21 0,0 1 16,0-22-16,21 0 0,0 0 15,0 0-15,0 1 0,43-22 16,-22 0-16,0 0 0,1 0 15,-1 0-15,22 0 0,-22-22 0,0 1 16,1 0-16,-1-21 16,0 21-16,1-1 0,-1-20 0,0 0 0,-21 21 15,1-22-15,20 22 0,-42-21 16,21 21-16,-21-1 0,21 22 16,-21-21-16,0 42 15,-21 1 1,21-1-16,-21 0 0,0 21 0,0-21 15,21 22-15,-22-22 0,22 0 16,-21 21-16,21-20 0,0-1 0,0 21 16,0-21-16,0 0 0,43 1 15,-22-1-15,0-21 0,0 0 16,0 0-16,22 0 0,-22 0 16,21 0-16,-21 0 0,0 0 0,22-21 15,-22-1-15,0 1 16,0 0-16,-21 0 0,0-21 0,0 20 15,0-20-15,0 21 0,0-21 16,-21 20-16,21-20 0,-21 21 0,0 0 16,0 0-16,-22 21 0,22 0 15,0-22-15,0 22 0,0 0 0,-1 0 16,1 0-16,0 0 16,42-21-1,0 21 1,1 0-16,20 0 0,-21-21 15,0 21-15,22-21 0,-22 21 0,0 0 16,21 0-16,-21 0 0,22 0 16,-1 21-16,-21 0 0,0 0 15,1 1-15,-1-1 0,0 0 16,-21 21-16,0-21 0,0 1 0,0 41 16,0-42-16,0 0 15,0 22-15,0-22 0,0 0 16,0 0-16,0-42 62,0 0-62,0 0 0,0 0 16,0-1-16,0-20 16,0 21-16,21-21 0,0 20 0,0-20 15,22 0-15,-22 21 0,21-1 0,1-20 16,-1 21-16,21 0 0,-20 0 15,-22-1-15</inkml:trace>
  <inkml:trace contextRef="#ctx0" brushRef="#br0" timeOffset="122833">21018 16955 0,'0'42'16,"-105"43"0,210-212-16,-232 275 0,106-127 15,0 0-15,0-21 16,21-21 15,21 21-31,0-21 0,0 0 16,1-1-16,-1 1 0</inkml:trace>
  <inkml:trace contextRef="#ctx0" brushRef="#br0" timeOffset="123114.84">21357 16468 0,'21'-64'16,"-127"255"-16,212-403 0,-127 297 0,63-212 15,-42 106-15,0-1 0,0 44 32,-21 20-32,0-21 15,0 0-15,0 22 0,21-1 16,-21 0-16,-1 1 0,22-1 0,-21 21 16,21-20-16,0-1 0,0 0 15,-21 1-15,21-1 0,0 0 0,0 1 16,0-22-16,0 0 15,0 0-15,0 0 0,0 1 0,21-22 32,0 0-32,-21-22 15,22 22-15,-1-21 0,-21 0 16,21 0-16,-21-21 0</inkml:trace>
  <inkml:trace contextRef="#ctx0" brushRef="#br0" timeOffset="123743.92">20659 16658 0,'0'-21'16,"0"0"-1,21 21 1,0 0-16,-21-21 16,21 21-16,0 0 0,0 0 15,1 0-15,-1 0 0,0 21 16,0 0 0,-21 0-16,21 0 0,0 22 15,-21-1-15,0-21 0,0 22 16,0-22-16,0 21 0,0 0 15,0 1-15,0-22 0,0 0 16,0 0-16,0 0 0,-21-21 0,21 22 16,-21-1-16,21-42 47</inkml:trace>
  <inkml:trace contextRef="#ctx0" brushRef="#br0" timeOffset="124300.18">21103 16595 0,'0'0'15,"-21"21"-15,0-21 16,42 0 15,0 0-15,0 0-16,0 0 0,1 0 0,-1 0 15,0 0-15,21-21 0,-21 21 16,1 0-16,20 0 0,0-21 0,-21 21 16,22 0-16,-22 0 0,21 0 15,-21 0-15,1 0 78</inkml:trace>
  <inkml:trace contextRef="#ctx0" brushRef="#br0" timeOffset="125193.28">22077 16912 0,'21'-21'0,"-42"42"0,42-63 0,-21 21 15,0 0-15,0-1 16,0 1-16,0 0 0,0 0 0,0 0 16,-21-22-16,0 22 15,-1 21-15,-20 0 16,21-21-16,-21 21 0,-22 0 16,43 0-16,-21 21 0,-1 0 15,22 1-15,-21-1 0,-22 42 16,43-42-16,0 22 0,0-22 15,0 21-15,21-21 0,-22 43 16,22-43-16,0 0 0,0 0 16,0 1-16,22-1 0,-1-21 0,0 21 15,0-21-15,0 0 0,0 0 16,1 0-16,-1 0 0,0 0 0,0 0 16,0 0-16,22 0 0,-22-21 15,0 0-15,21 21 0,-21-22 16,1 1-16,20-21 0,-21 21 15,21-43-15,-20 43 0,-1-21 16,21-22-16,-21 43 16,-21-21-16,0 21 0,0-1 15,0 44 1,0-1-16,-21 0 16,21 0-16,0 21 0,-21-20 15,21 20-15,0-21 0,0 0 0,0 22 16,0-22-16,0 0 0,0 0 15,0 0-15,21 0 0,0 1 16,0-1-16,1-21 0,-1 21 16,0-21-16,0 0 0,0 0 15,22 0-15,-22 0 0,0-21 0,0 21 16,0-21-16,22-1 0,-22 1 16,0 0-16,0 0 0,0 0 0,0-22 15,1 22-15,-1-21 0,0 21 16,0 0-16,0-1 0,0 1 15,-21 0-15,0 42 16,-21 0-16,0 1 16,0-1-16,21 21 0,-21-21 15,21 0-15,-21 1 0,21 20 0,0-21 16,0 0-16,0 0 0,0 1 16,0-1-16,21 0 15,0-21-15,0 0 16,0 0-16,0 0 15,1-21-15,-1 21 0,0-21 16,0-1-16,-21 1 0</inkml:trace>
  <inkml:trace contextRef="#ctx0" brushRef="#br0" timeOffset="125581.06">22818 16383 0,'-22'0'15,"44"0"-15,-86 0 0,22 0 0,21 21 0,-22 0 16,22-21-16,0 22 0,0-1 16,0 0-16,-1 0 0,22 0 0,-21 0 15,21 1-15,0-1 16,0 0-16,21-21 0,1 21 0,-1-21 16,0 0-16,0 0 0,21 0 15,-20 0-15,-1 0 0,21 0 0,-21 0 16,0-21-16,1 0 0,-1 21 15,0-21-15,0-1 0,-21 1 0,21 0 16,-21-21-16,0 21 0,0-1 16,0 1-16,0 0 0,-21 0 15,0 21-15,0 0 0,0-21 0,-1 21 16,-20 0-16,21 0 0,0 0 16,-22 21-16,22 0 0,0 0 0,0 0 15,0 1-15,21-1 0,0 0 16,0 0-16,0 0 0,0 0 15,0 22-15,0-22 0,21 0 0,0 0 16,21 43-16,-20-43 16,-1-21-16,21 21 0,0 0 0</inkml:trace>
  <inkml:trace contextRef="#ctx0" brushRef="#br0" timeOffset="126399.75">23177 16764 0,'-42'42'16,"84"-84"-16,-20 42 0,-22 21 31,-22-21-31,22 21 16,-21 1-16,21-1 0,0 21 0,-21-21 15,21 0-15,-21 1 0,21-1 16,0 0-16,0 0 0,0 0 0,0 0 16,0 1-16,0-1 0,0 0 15,-21-21 32,21-21-31,0 0-16,0-1 0,0 1 0,21 0 15,0-21-15,0 21 16,0-22-16,1 22 0,41-64 0,-21 64 16,1-21-16,-1 21 0,0 0 15,-20-1-15,20 1 0,0 0 16,1 21-16,-22 0 0,0 0 15,0 0-15,0 21 0,0 0 0,-21 22 16,0-1-16,0-21 16,0 22-16,0-22 0,0 21 0,-21 22 15,21-43-15,0 0 16,0 0-16,-21 0 0,21 0 0,0 1 16,0-1-16,0 0 0,21-21 15,0 0 1,1 0-16,20 0 0,-21 0 15,21 0-15,-20 0 0,20-21 16,0 0-16,1-1 0,-1 1 0,-21 0 16,21-21-16,1 21 15,-1-22-15,0 1 0,-20 0 0,-1-1 16,0 1-16,0 0 0,0-1 16,-21 22-16,21-21 0,-21 21 0,0-1 15,0 1-15,-21 21 16,0 0-16,0 0 0,0 21 15,0-21-15,-1 22 0,1-1 16,0 21-16,21-21 0,-21 22 0,21-22 16,0 21-16,0-21 0,0 22 15,21-22-15,0 21 0,0-21 0,22 0 16,-22 1-16,0-1 0,0 0 16,0 0-16,1 0 0,-1-21 15,-21 21-15,0 1 16,-21-22-16,-1 0 15,1 0-15,-21 0 16,21 0-16,-22 21 0,22-21 0,-21 0 16,21 0-16,0 0 0,-1 0 15,1 0-15,0 21 0,42-21 47,0 0-47,1 0 16</inkml:trace>
  <inkml:trace contextRef="#ctx0" brushRef="#br0" timeOffset="126583.64">24638 17124 0,'0'0'0,"-21"0"62,0 0-46,-1 0-16,-20 0 0</inkml:trace>
  <inkml:trace contextRef="#ctx0" brushRef="#br0" timeOffset="-177503.91">21 15367 0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4:26:58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889 0,'0'0'0,"-21"-21"0,21-21 15,0 20-15,0 1 0,0-21 0</inkml:trace>
  <inkml:trace contextRef="#ctx0" brushRef="#br0" timeOffset="928.46">1122 974 0,'-21'0'0,"42"0"16,-42-21-16,-1 21 15,22-22 16,0 1-15,0 0-16,0 0 16,0 0-16,0 0 15,0-1-15,0 1 16,0 0-16,-21 21 16,0 0-16,0 0 0,0 0 0,0 0 15,-22 0-15,22 0 16,-21 0-16,21 21 0,-22 0 0,22 22 15,-21-22-15,21 0 0,-43 43 16,43-22-16,21 0 16,0 1-16,0-22 0,0 0 15,0 0-15,0 0 16,21-21-16,0 0 0,0 0 16,22 0-16,-22 0 0,0 0 0,21-21 15,-20 21-15,-1-21 0,21 0 16,-21 0-16,22-22 0,-22 22 15,0 0-15,0-21 0,0 20 0,0 1 16,1-21-16,-1 21 16,-21 42-1,0 0 1,0 0-16,0 22 0,-21-1 0,21 0 16,-22 1-16,22-1 15,0 21-15,0-20 0,0-1 16,0 0-16,0 1 0,0-1 0,0 0 15,0 1-15,0-1 0,0-21 16,0 22-16,0-22 0,0 0 16,0 0-16,0 0 0,0 0 15,-21-21-15,0 0 16,0 0-16,0 0 0,0 0 16,-22 0-16,22-21 0,-21 21 0,21-21 15,-22 0-15,22 21 0,0-21 16,0 21-16,0-21 0,21-1 15,0 1 1,0 0-16,21 0 16,0 0-16,0 21 0,0-21 0</inkml:trace>
  <inkml:trace contextRef="#ctx0" brushRef="#br0" timeOffset="1100.35">1630 1291 0,'0'0'15,"21"0"-15,-21-21 79</inkml:trace>
  <inkml:trace contextRef="#ctx0" brushRef="#br0" timeOffset="1780.88">2752 762 0,'0'0'0,"-43"0"0,22 0 0,0 0 16,0 0-16,0 0 0,42-21 47,21 21-47,-21-21 0,22 0 0,20 21 15,-21-22-15,1 1 0,20 0 16,22-42-16,-22 41 15,22-41-15,-64 42 16,0 0-16,1-1 0,-22 1 16,0 0-16,-22 21 0,1-21 0,0 21 15,-21 0-15,-1 0 0,-20 0 16,-1 0-16,22 0 0,-21 0 16,-1 21-16,22 0 0,-22 0 0,22 1 15,0-1-15,-1 0 0,22 0 16,0 21-16,21-20 0,0-1 0,0 0 15,0 0-15,42 0 16,-21 0-16,22 1 0,-1-22 0,0 21 16,1 0-16,-1-21 0,64 0 15,-64 0-15,1 0 16,-22 21-16,0-21 0,0 0 0,-63 21 31,21-21-31,-43 21 16,22 1-16,-22-1 0,-20 21 0,20-21 15,1 22-15,-22-1 0,21 0 16,1-21-16,21 22 0,-1-1 16,1 0-16,21 1 0,0-22 0,21 21 15,0-21-15,0 1 0,21-1 16,0 0-16,42 0 0,-20-21 16,-1 21-16,22-21 15,-1 0-15,-21 0 0,22 0 0,-1 0 16,-20-21-16,20 0 0,22-21 15,-43 20-15,1 1 0,-1 0 16</inkml:trace>
  <inkml:trace contextRef="#ctx0" brushRef="#br0" timeOffset="1985.76">3217 953 0,'0'42'31,"0"-21"-31,0 0 0,0 0 0,0 1 15,21-1-15,-21 0 0,22 0 16,-22 0-16,0 0 0,21 1 0,0-1 16,0 21-16,0-21 15,0-21-15,-21 21 0,22-21 16,-1 0-16,0 0 0,0 0 16,0 0-16,0 0 15,1 0-15</inkml:trace>
  <inkml:trace contextRef="#ctx0" brushRef="#br0" timeOffset="2196.64">3641 974 0,'0'0'15,"-22"0"-15,1 0 16,0 21-16,0-21 0,-21 21 0,20 0 16,-20 0-16,21 22 0,-21-22 15,20 0-15,-20 21 0,21-20 16,-21 20-16,20 0 0,1-21 15,21 1-15,0-1 0,0 0 16,0 0-16,0 0 0,21-21 16,1 0-16,-1 0 15,0 0-15,21 0 0</inkml:trace>
  <inkml:trace contextRef="#ctx0" brushRef="#br0" timeOffset="2500.44">3979 995 0,'0'-21'16,"0"42"-16,0-63 0,0 63 31,-21 0-15,21 0-16,0 21 0,0 1 0,0-1 16,-21 0-16,21 1 0,0-1 15,0 64-15,-21-21 0,21-22 16,0 22-16,0-1 0,-21 1 15,21 0-15,-22-1 0,22 1 16,0 0-16,0-1 0,-21-20 16,21 21-16,-21 42 15,21-64-15,0-21 0,0 1 0,0-22 0,0 0 16,0 0-16,0-42 16,0 0-16,0-21 15,21-1-15,-21 1 0,21-22 16,-21 1-16</inkml:trace>
  <inkml:trace contextRef="#ctx0" brushRef="#br0" timeOffset="2812.96">3916 1270 0,'0'-42'0,"0"84"0,0-105 16,0 20-16,0 1 0,0 0 15,0-1-15,0 22 0,21-21 0,0 21 16,0-1-16,0 1 0,1 0 15,-1 0-15,21 21 0,0 0 0,-20 0 16,20 0-16,0 0 16,1 21-16,-22 0 0,0 0 0,-21 22 15,0-1-15,0 0 0,0 1 0,-21-1 16,0 0-16,-1-20 16,-20 20-16,21-21 0,-43 43 15,43-43-15,0-21 0,0 21 16,0 0-16,0-21 0,21-21 31,21 21-15,0-21-16,0-22 0,21 22 15,-20-21-15</inkml:trace>
  <inkml:trace contextRef="#ctx0" brushRef="#br0" timeOffset="3058.91">5016 572 0,'0'0'0,"0"-22"16,-21 44 15,0-1-31,21 0 16,-21 21-16,21 1 0,-21-1 16,21 0-16,-21 1 0,21-1 15,0 0-15,0 1 0,-22-1 0,22-21 16,0 21-16,-21 43 15,21-64-15,0 0 0,0 1 16,21-22-16,1 0 0,-1 0 16,0 0-16,0 0 0,21 0 15</inkml:trace>
  <inkml:trace contextRef="#ctx0" brushRef="#br0" timeOffset="3712.8">5588 995 0,'0'0'0,"21"-21"0,21 0 0,-42-1 15,0-20-15,0 21 0,0 0 16,0 0-16,0-1 0,0 1 16,0 0-16,-63 0 0,42 21 15,0-21-15,-22 21 0,22 0 16,-21 0-16,-1 21 0,22 0 0,-21 0 16,21 0-16,-22 22 0,22-22 15,0 21-15,0 1 0,21-22 16,0 21-16,0 0 0,0-20 15,0-1-15,0 21 0,0-21 0,0 0 16,21 1-16,0-1 0,0-21 16,1 0-16,-1 0 0,0 0 15,0 0-15,0 0 0,22-21 0,-22-1 16,21 1-16,-21 0 0,0 0 16,22-21-16,-22 20 0,21-20 0,-21 0 15,1-1-15,-1 22 0,0-21 16,-21 21-16,0 0 0,0-1 15,21 1-15,-21 42 16,0 1 0,0-1-16,-21 0 0,21 21 15,0-21-15,0 22 0,0-22 0,0 21 16,0-21-16,0 22 0,0-22 16,0 0-16,21 0 0,0 0 15,0 1-15,1-22 0,-1 0 16,0 0-16,0 0 0,21 0 0,-20 0 15,-1 0-15,21 0 0,-21-22 16,0 1-16,1 0 0,20 0 0,-21-21 16,0 20-16,0-20 0,-21 0 15,22 21-15,-22-22 0,21 22 16,-21 0-16,0 0 0,0 42 31,0 0-31,0 21 0,0-20 0,0-1 16,0 21-16,0-21 0,0 0 15,0 1-15,0-1 0,0 0 0,0 0 16,0 0-16,0 0 16,0 1-16,0-44 31,0 1-31,0 0 0</inkml:trace>
  <inkml:trace contextRef="#ctx0" brushRef="#br0" timeOffset="3852.75">6202 783 0,'0'-21'0,"0"42"0,0-63 16,0 21 0,0 0-16,-21 21 15,21 21 17,21-21-32</inkml:trace>
  <inkml:trace contextRef="#ctx0" brushRef="#br0" timeOffset="4257.91">6562 826 0,'0'0'0,"0"21"0,0 0 15,0 0-15,0 0 16,0 0-16,0 1 0,0-1 0,0 0 16,0 0-16,0 21 0,0-20 15,0-1-15,0 0 0,-22 0 0,22 0 16,0 0-16,-21 1 0,21-1 15,0 0-15,0 0 16,0-42 15,-21 0-15,21 0-16,0-1 0,0-20 16,0 21-16,21-21 0,0-1 15,1 1-15,20 0 0,0-1 0,1 1 16,-1 21-16,0 0 0,22-1 15,-22 22-15,22 0 0,-22 0 0,0 22 16,1-1-16,-1 21 0,-21 0 16,0 1-16,0-22 0,-21 21 0,0 1 15,0-1-15,0 0 0,0-21 16,0 1-16,-21 20 16,21-21-16,0 0 0,-21-21 15,21-21 1,0 0-16,0-21 0,21 20 0</inkml:trace>
  <inkml:trace contextRef="#ctx0" brushRef="#br0" timeOffset="4476.52">8805 593 0,'0'0'0,"-42"0"0,21-21 0,-22 21 16,22-22-16,-21 1 0,21 0 0</inkml:trace>
  <inkml:trace contextRef="#ctx0" brushRef="#br0" timeOffset="5011.13">8911 360 0,'0'0'0,"21"0"0,0 0 31,1 0-16,-1 0-15,-21-21 0,21 0 16,0-1-16,0 1 0,0 0 0,1 0 16,-1-21-16,0 20 0,0-20 15,-21 21-15,0 0 0,0-22 0,0 22 16,0 0-16,-21 21 16,-21 0-16,-1 0 0,-41 0 15,41 21-15,-20 0 0,20 1 16,1 20-16,0 0 0,-43 22 15,64-22-15,0 0 0,21 1 16,-21-1-16,21 0 0,0 1 0,0-22 16,21 21-16,21-21 0,-21 1 15,0-1-15,22 21 0,-1-21 0,22 22 16,-22-22-16,-21 0 16,0-21-16,0 21 0,1 0 0,-22 0 15,-22-21 1,-20 0-16,21 0 15,-21 0-15,-1 0 0,1 0 16,0-21-16,-1 21 0,1-21 0,21 0 16,-22 21-16,22-21 0,0 0 15,0-1-15,0 22 0,0-21 0,21 0 16,0 0-16,0 0 16,0 0-16,21 21 15,0 0-15,0-22 0,21 1 16,-20 21-16,41-21 0,-21 21 15</inkml:trace>
  <inkml:trace contextRef="#ctx0" brushRef="#br0" timeOffset="5284.99">9461 169 0,'22'-21'0,"-44"42"0,44-63 16,-1 21-16,-21 0 0,0 0 15,0 42 1,0 0-1,0 0-15,-21 21 0,-1 1 0,22-1 16,0-21-16,-21 22 0,0-1 16,21 0-16,-21 1 0,21-1 15,0 0-15,-21 1 0,21-22 0,-21 0 16,21 21-16,0-21 0,0 1 0,0-1 16,0 0-1,0 0-15,0 0 0,21-21 31,0-21-31,0 0 16,-21 0-16</inkml:trace>
  <inkml:trace contextRef="#ctx0" brushRef="#br0" timeOffset="5488.87">9377 445 0,'0'0'16,"-21"21"-1,-1-21-15,22 21 16,22-21 0,-1 0-1,0 0-15,0 0 0,0 0 0,0 0 16,1 0-16,20 0 0,-21 0 16,0 0-16,22-21 0,-22 21 15,0-21-15,0-1 0,0 22 0</inkml:trace>
  <inkml:trace contextRef="#ctx0" brushRef="#br0" timeOffset="6216.96">9800 508 0,'0'21'0,"0"-42"0,0 63 0,-21-42 16,21 22-1,21-22 1,0 0-16,0 0 15,1 0-15,-1-22 0,21 1 16,-21 21-16,22-21 0,-22 21 0,21-21 16,-21 0-16,0 0 0,1-1 15,-1 22-15,-21-21 0,0 0 0,-21 21 32,-1 0-32,1 0 15,-21 21-15,21-21 16,0 21-16,-22 1 0,22-1 0,0 0 15,0 0-15,0 0 0,-1 0 16,1 1-16,21-1 0,-21 0 0,21 0 16,0 0-16,0 0 0,0 1 15,21-1-15,0-21 0,1 0 16,20 21-16,-21-21 0,21 0 16,1 0-16,-1 0 0,0 0 0,1 0 15,-1-21-15,22 21 0,-22-21 0,0-1 16,1 22-16,-22-21 15,21 0-15,-21 0 0,22-21 0,-22 20 0,0 1 16,0 0-16,-21-21 16,0 21-16,0-1 0,0 1 15,0 42 17,0 1-32,0-1 0,0 0 15,-21 0-15,21 21 0,0-20 16,0 20-16,-21 0 0,21 1 0,0-1 15,0 21-15,0-20 0,0 20 16,0 1-16,0-1 0,0 1 16,0-1-16,0 22 0,0-22 0,0 86 15,-21-86-15,21 22 16,-22-22-16,1 22 0,21-22 0,0 22 16,-21-21-16,0-1 0,0-21 0,21 22 15,-21-22-15,21 1 0,0-1 16,-22 21-16,22-41 0,0-1 15,0 0-15,0-42 32,22 0-32,-1-1 0,-21-20 0,21 21 15,0-21-15,-21-1 0,21 1 16,0-22-16,-21 1 0,22-22 0,-22 22 16</inkml:trace>
  <inkml:trace contextRef="#ctx0" brushRef="#br0" timeOffset="6556.86">10583 720 0,'0'0'0,"0"-64"0,0 1 0,0 20 16,0 1-16,0 0 0,0-1 15,0 1-15,0 21 0,0-21 0,0 20 16,0 1-16,21 0 0,1 0 16,-1 0-16,0 0 0,0 21 15,43 0-15,-43 0 16,21 0-16,-21 0 0,22 0 0,-22 21 0,21 0 15,-21 21-15,0-21 16,1 22-16,-1-22 0,-21 21 0,0-21 16,0 22-16,0-22 0,-21 21 15,-1-21-15,1 22 0,0-22 0,-21 0 16,21 0-16,-22-21 0,22 21 16,-21 1-16,21-22 0,-22 0 15,22 21-15,0-21 0,0 0 16,21-21 15,21 21-31,-21-22 16,21 1-16,0 21 0,0-21 0</inkml:trace>
  <inkml:trace contextRef="#ctx0" brushRef="#br0" timeOffset="7063.9">11642 360 0,'21'0'0,"-42"0"0,42-21 0,-21 0 15,0-1-15,0 1 16,0 0-16,0 0 16,0 0-1,0 0-15,-21 21 16,-1 0-1,1 0-15,0 21 0,0-21 16,21 21-16,-21 0 0,0 0 16,-1 0-16,22 1 0,0-1 15,0 0-15,0 0 16,0 0-16,0 0 0,0 1 16,22-1-16,-1-21 15,-21 21-15,21-21 0,0 21 0,0-21 16,0 21-16,1-21 15,-1 21-15,0 1 0,-21-1 0,0 0 16,0 0 0,0 0-16,-21 0 15,0-21-15,-22 22 0,22-22 0,0 0 16,-21 0-16,20 21 0,-20-21 16,21 0-16,0 0 0,0 0 0,-1 0 15,1 0-15,0 0 0,0 0 16,0 0-1,21-21 32</inkml:trace>
  <inkml:trace contextRef="#ctx0" brushRef="#br0" timeOffset="7260.98">11599 762 0,'0'21'32,"0"0"30</inkml:trace>
  <inkml:trace contextRef="#ctx0" brushRef="#br0" timeOffset="11476.79">13356 191 0,'0'0'0,"0"-22"0,0 1 0,21 0 15,-21 0-15,0-21 0,0 20 0,0-20 16,-21 42 31,0 0-47,0 0 0,0 64 0,-1-22 16,1 21-16,0 1 0,21-22 15,-21 22-15,0-22 0,0 22 16,-1 20-16,22-41 0,-21-1 15,21-21-15,-21 21 0,21-20 16,0-1-16,0 21 0,0-21 16,0 0-16,0 1 0,21-22 31,0 0-31,1-22 16,-1 1-16,0 0 0</inkml:trace>
  <inkml:trace contextRef="#ctx0" brushRef="#br0" timeOffset="11877.56">13610 423 0,'0'0'0,"0"22"47,-21-1-47,0 0 16,21 0-16,-21 0 0,21 0 0,-22 1 15,22-1-15,0 21 0,0-21 16,0 22-16,0-22 0,0 0 15,0 21-15,0-21 0,22 1 16,-1-1-16,0-21 0,0 0 16,21 0-16,-20 0 0,-1 0 15,42 0-15,-42-21 0,1 21 16,20-22-16,-21 1 0,0-21 16,22 0-16,-43-1 0,21 22 15,-21-64 1,0 64-16,-21-21 0,-1 21 15,1-22-15,0 22 0,0 21 0,0-21 16,0 21-16,-1 0 0,1 0 0,-21 0 16,21 0-16,0 21 0,-1-21 15,22 21-15,-21-21 0,0 22 0,21-1 16,-21-21-16,21 21 0,0 0 16,0 0-1</inkml:trace>
  <inkml:trace contextRef="#ctx0" brushRef="#br0" timeOffset="12176.22">13039 191 0,'-22'0'0,"44"0"0,-65 0 0,22 0 0,21-22 16,-21 22-16,42 0 15,0 0-15,0 0 16,22 0-16,-1 0 16,0 0-16,22 0 0,-1 0 0,-20 0 15,20 0-15,1 0 0,-22 0 16,22 0-16,-22 0 0,0 0 0,-21 0 16,1 0-16,-1 0 0,0 0 15,0 0-15,-21 22 16,0-1-1,-21-21-15,0 0 16</inkml:trace>
  <inkml:trace contextRef="#ctx0" brushRef="#br0" timeOffset="13956.72">15346 275 0,'0'0'0,"0"-21"0,0 0 16,0 0-16,0 0 15,0-1-15,0 1 0,0 0 16,0 0-16,0 0 0,0 0 0,0 42 31,0 0-31,-21 21 0,-1 1 16,22-1-16,-21 21 0,0-20 15,0 20-15,0-20 0,0 20 0,-1-21 16,1 22-16,21-22 0,-21 1 16,0-1-16,21 0 0,0-21 0,0 22 15,-21-22-15,21 0 16,0 0-16,-21-21 0,21 21 0,0-42 31,0 0-31,0 0 0,0 0 16,0-22-16,0 22 0,0 0 15,21-21-15,0 21 0,0-22 0,0 22 16,0-21-16,1-1 0,20 1 16,0 21-16,1-21 0,-1 20 0,0 1 15,1 0-15,-1 21 0,0 0 16,1 0-16,-1 21 0,0-21 0,-21 21 16,22 22-16,-22-22 0,0 21 15,-21-21-15,0 22 0,0-1 0,0-21 16,0 22-16,0-22 15,0 21-15,0-21 0,0 0 0,-21 1 16,0-1-16,0 0 0,21 0 16,0 0-16,-22-21 0,1 21 15</inkml:trace>
  <inkml:trace contextRef="#ctx0" brushRef="#br0" timeOffset="14892.78">16298 677 0,'0'0'0,"0"-21"0,21 21 15,-21-21-15,0 0 0,0 0 16,0 0-16,0-1 16,0 1-16,-21 0 0,0 21 0,21-21 15,-21 21-15,0 0 0,-22 0 16,22 0-16,0 0 0,-21 0 0,21 0 15,-1 21-15,-20 0 0,21 0 0,0 22 16,0-22-16,-22 21 0,22-21 16,21 22-16,-21-1 0,0 0 15,21-20-15,0 20 0,0-21 16,0 21-16,0-20 0,0-1 0,0 0 16,0 0-16,42-21 15,-21 21-15,0-21 0,1 0 0,20 0 16,-21-21-16,0 0 0,22 0 15,-22 0-15,21-1 0,-21 1 0,22-21 16,-22 21-16,0-22 0,0 1 16,0 21-16,0-21 0,1 20 0,-22-20 15,0 21-15,0 0 0,0 0 16,-22 21 0,22 21-1,-21 0-15,0 0 0,21 0 16,0 0-16,-21 1 0,21-1 15,0 0-15,0 0 0,0 0 0,0 22 16,0-22-16,21 0 0,-21 0 16,21-21-16,43 21 0,-43-21 15,21 0-15,1 0 0,-22 0 16,21 0-16,0 0 0,-20 0 0,20-21 16,21-21-1,-41-1-15,-1 22 0,0-21 16,0 21-16,0 0 0,-21-22 0,0 22 15,21 0-15,-21 0 0,0 42 32,0 0-17,-21 0-15,21 0 0,-21 1 0,21 20 16,-21-21-16,21 21 0,-21-20 16,21 20-16,0-21 0,0 0 0,-21 22 15,21-22-15,0 0 16,0 0-16,-22-21 15,22-21 17,0 0-32,0 0 0,0-1 15,22-20-15,-1 0 0,0 21 0,0-22 16,0 1-16,22 0 0,-22 20 16,21-20-16,0 21 0,-20-21 15,20 42-15,0-22 0,1 22 16,-22 0-16,21 0 0,-21 0 15,0 22-15,22-1 0,-22 0 0,0 21 16,0-21-16,-21 22 0,0-22 0,0 21 16,0-21-16,0 22 0,0-22 15,0 0-15,0 21 0,0-20 16,-21-1-16,0 0 0,0-21 0,21 21 16,-21 0-16,63-21 46,-21 0-46,21-21 0</inkml:trace>
  <inkml:trace contextRef="#ctx0" brushRef="#br0" timeOffset="16867.54">18034 741 0,'0'0'0,"0"-21"0,0 0 15,0-1-15,0 1 0,0 0 16,0 0-16,0 0 0,-21 0 15,0 21-15,-1-22 0,1 1 0,0 0 16,0 21-16,0 0 0,-22 0 16,22 0-16,-21 0 0,0 21 15,20 0-15,-20 1 0,0-1 0,-1 21 16,22-21-16,-21 22 0,21-22 16,0 21-16,21-21 0,0 22 0,0-1 15,0-21-15,0 21 0,0-20 16,21-1-16,21 0 0,-21 0 0,0 0 15,22-21-15,-1 0 0,-21 0 16,64 0-16,-64 0 0,21 0 16,1-21-16,-22 0 0,0 0 15,43-43-15,-43 22 16,21-22-16,0-20 16,-20 41-16,-1-20 0,-21 21 0,21-1 15,-21 1-15,21-43 16,-21 43-16,0 21 0,0 0 0,0-1 15,0 1-15,-21 42 16,0 1 0,0-1-16,-1 21 0,1 0 0,21-20 15,-21 20-15,0 0 0,21 1 16,-21 20-16,21-21 0,0 1 0,0-1 16,0 0-16,0 1 0,0-22 15,0 21-15,21 1 0,0-22 0,21 21 16,-20-21-1,-1 0-15,0-21 0,21 0 0,-21 0 16,22 0-16,-22 0 0,21 0 16,1-21-16,-22 0 0,21 0 0,-21-21 15,22 20-15,-1-41 0,-21 21 16,21-1-16,-20 1 0,-1-22 0,0 22 16,21-21-16,-21-1 0,-21 22 15,22-1-15,-1 1 0,-21 0 0,21-1 16,-21 22-16,0 0 0,-21 42 31,0 0-31,-1 22 16,1-22-16,0 21 0,-21 1 0,21-1 15,-1 0-15,1 1 0,0-1 16,21 0-16,-21 1 0,21-1 0,-21-21 16,21 21-16,0 1 0,0-1 15,0-21-15,0 0 0,21 22 0,0-22 16,0 0-16,0-21 0,1 21 15,-1-21-15,21 0 0,-21 0 0,22 0 16,-1 0-16,-21 0 0,21-21 16,1 0-16,-22 0 0,21 0 15,-21-22-15,22 1 0,-22 21 16,21-22-16,1-20 0,-22 42 16,-21 0-16,0-1 0,21 22 15,-42 22 1,21-1-1,-21 0-15,21 0 0,0 0 0,0 0 16,-22 22-16,22-22 0,0 0 16,0 0-16,0 0 0,0 1 15,0-1-15,0 0 0,22 0 16,-1-21-16,0 0 16,21 0-16,-21 0 0,22 0 0,-22 0 15,21 0-15,1-21 0,-1 0 16,0 0-16,1-22 0,20 22 15,-42-21-15,22-1 0,-1 22 16,-21 0-16,0-21 0,0 21 0,1 21 16,-22-22-16,0 44 31,-22-1-31,1 0 0,0 0 16,0 21-16,0-20 0,0 20 0,-1-21 15,22 0-15,-21 22 0,21-22 16,-21 0-16,21 0 0,-21 0 0,21 0 15,-21-21-15,21 22 0,0-44 63,0 1-63,0 0 0,0 0 16,21 0-16,0-22 0,0 22 0,22-21 15,-22 0-15,21-1 0,0 22 16,1-21-16,-1 21 0,0-1 0,-20 1 15,20 0-15,-21 21 16,21 0-16,-20 0 0,-1 0 0,-21 21 16,21 0-16,-21 22 0,0-22 15,0 21-15,0 1 0,0-1 16,0-21-16,0 21 0,0-20 16,0 20-16,0-21 0,0 0 0,0 0 15,21 1-15,-21-1 0,21 0 16,0 0-16,1 0 0,-1-21 15,0 0-15,0 21 0,21-21 0,1 0 16,-1 0-16,22 0 0,-22 0 16,21 0-16,1-21 0,-1 0 0,-20 0 15,20 0-15,1-22 0,-22 1 16,22 0-16,-22-1 0,0-20 0,-21 21 16,1-1-16,-1 22 0,-21-21 15,0 21-15,0-1 0,0 1 0,-21 21 16,-1 0-16,1 0 15,-21 0-15,-22 0 0,22 21 0,-21 1 16,20-1-16,-20 0 0,-1 21 16,22 1-16,0-1 0,-1 0 0,22-21 15,0 22-15,0-22 0,21 21 16,0-21-16,0 1 0,0 20 0,0-21 16,21-21-16,-21 21 0,42 0 15,-21-21-15,43 0 0,-43 0 16,21 0-16,1 0 0,-1-21 15,-21 0-15,22 0 0,-22 0 16,21 0-16,-21-22 0,0 1 16,22 21-16,-43-22 0,21 1 15,0 21-15,-21-21 0,21 20 0,-21 1 16,0 42 0,0 1-1,-21 20-15,0-21 0,0 21 16,0 22-16,21-22 0,-22 1 0,1 20 15,0-21-15,0 22 0,0-1 16,0-20-16,-1 20 0,22 1 16,-21 20-16,21-20 0,-21 21 0,21-1 15,0-20-15,-21 20 0,0-20 16,21 21-16,-21-22 0,-1 22 0,22-22 16,-21 22-16,0-22 0,0 1 15,0-1-15,-22-20 0,22 20 16,0-20-16,-21-22 0,-1 21 0,22-21 15,-21 0-15,0-21 0,-1 0 0,1 0 16,0 0-16,-1 0 0,1 0 16,0 0-16,-1-21 0,1 0 0,0 0 15,20 0-15,-20 0 0,21-22 0,0 22 16,0-21-16,-1-1 0,22 1 16,0-21-16,0 20 0,0-20 0,0 20 15,0-20-15,0-1 0</inkml:trace>
  <inkml:trace contextRef="#ctx0" brushRef="#br0" timeOffset="17116.04">19410 318 0,'0'0'0,"-21"-22"16,-1 22-1,22-21 1,-21 42 31,0 1-31,0-1-16,0-21 0,0 21 15,-22 0-15,1 0 0</inkml:trace>
  <inkml:trace contextRef="#ctx0" brushRef="#br0" timeOffset="18504.56">3048 2455 0,'0'0'0,"-21"-21"15,0 0-15,21 0 0,0 0 16,-22 0-16,1 21 15,0 0 1,21 21-16,0 0 0,0 21 16,0 1-16,-21-1 0,21 21 0,-21-20 15,21 20-15,-21 1 0,21-22 16,-22 22-16,1-22 0,0 0 16,0 1-16,21-1 0,-21 0 0,-22 22 15,22-43 1,0 21-16,21-21 0,0-42 31,0 0-15,0 0-16,0 0 0,21-22 15,-21 22-15,21 0 0,1-21 0,-1 21 16,-21-22-16,21 1 0,0 0 16,0-1-16,0 1 0,22 0 0,-22 20 15,0-20-15,21 21 0,-20 0 16,-1 21-16,21 0 0,-21 0 15,0 0-15,1 21 0,-1 0 16,0 0-16,0 0 0,-21 1 16,0-1-16,0 21 0,0-21 0,0 22 15,0-22-15,0 0 16,0 0-16,0 0 16,0 0-1,0-42 110,0 42-31,0 1-78,0-1-1,0 0 1,0 0-16,0 0 0,0 0 15,0 1 1,0-1 0,-21 0-1,21-42 48</inkml:trace>
  <inkml:trace contextRef="#ctx0" brushRef="#br0" timeOffset="20334.13">2730 2985 0,'0'-22'15,"-21"1"1,0 0-16,21 0 16,-21 21-16,0-21 15,0 21-15,-1-21 0,1 21 0,0-22 16,-21 22-16,21-21 0,-43 21 16,22 0-16,21 0 0,-1 0 15,-20 0-15,21 0 0,-21 21 16,20 1-16,1-22 0,-21 63 15,21-42-15,21 0 0,0 22 16,0-22-16,0 0 0,0 0 16,0 43-16,0-43 15,42 21-15,-42-21 0,21-21 16,22 22-16,-22-22 0,0 0 16,0 0-16,21 0 0,1 0 15,-22 0-15,21-22 0,1 1 16,-1 0-16,0 0 0,1 0 0,-1 0 15,0-1-15,43-41 16,-43 21-16,-21-1 0,1 22 0,20-21 16,-21-1-16,21-62 15,-42 62-15,22-20 0,-22 20 0,21-20 16,-21 21-16,0-1 0,0 1 16,0 21-16,0-22 0,0 22 15,0 0-15,0 0 0,0 0 0,0 0 16,-21 21-1,-1 0 1,22 21-16,0 0 16,-21 0-16,21 21 0,0 1 0,0-22 15,0 21-15,0 1 0,0-1 16,0 0-16,0 1 0,0-1 0,0 0 16,0 1-16,-21-22 0,21 21 15,0 0-15,0 1 0,0-1 16,0-21-16,0 0 15,0 1-15,0-1 0,0 0 16,21-21-16,-21 21 0,21-21 16,1 0-16,-1 21 15,0-21 1,0 0-16,0 0 0,0 0 16,1-21-16,-1 0 15,0 21-15,0-21 0,0 0 0,0-1 16,-21 1-16,22 21 0,-1-42 15,-21 21-15,0 0 0,21-1 16,0 1-16,0 0 0,-21 0 16,0 0-16,21 0 15,-21 42 32,0 0-47,0 0 16,0 0-16,0 0 0,0 1 0,0-1 15,0 0-15,0 0 16,0 0-16,0 0 0,0 1 0,0-1 16,0 0-16,0 0 15,0 0-15,0 0 16,22 1 0,-1-22-1,0 0-15,0 0 0,0 0 16,22-22-16,-22 22 0,0-21 15,21 0-15,-21 21 0,1-21 16,20 0-16,-21 0 0,0-1 0,0 1 16,1 0-16,20 0 0,-42 0 15,21 0-15,0-1 0,0 1 0,-21 0 16,0 0-16,22 0 16,-22 42 15,0 0-31,0 0 15,0 0-15,0 1 0,0-1 16,0 0-16,-22 21 0,22-21 16,0 22-16,0-22 0,0 85 15,0-64-15,0 22 0,0-1 16,0 1-16,0-1 0,0 64 16,0-63-16,0-1 0,0 1 15,0 84-15,0-85 16,0 64-16,0-63 0,0-22 15,0 22-15,0-22 0,0 0 0,0 1 16,0-1-16,-21-21 0,0 0 16,-21 22-16,21-43 15,-1 0-15,1 0 0,-21 0 0,21 0 16,-22 0-16,1-22 0,0 1 16,-22 0-16,-42-42 0,64 20 15,-21 1-15,20-22 0,22 22 16,-21 0-16,21-22 0,-1 22 0,1 0 15,21-1-15,0 1 0,0 21 16,0-22-16,0 1 0,0 21 0,21-21 16,1-1-16,-1 1 0,21 0 15,0-1-15,1-20 0,20 20 16,1-20-16,-1-1 0</inkml:trace>
  <inkml:trace contextRef="#ctx0" brushRef="#br0" timeOffset="22753.34">4297 2794 0,'-43'42'16,"43"-20"0,0-1-16,-21 0 0,21 0 15,0 0-15,-21 0 0,21 1 16,0-1-16,-21 0 0,21 0 15,0 0-15,0 0 16,0-42 31,0 0-47,0 0 16,0 0-16,0 0 0,0-22 0,21 22 15,0 0-15,-21 0 0,21-22 16,1 22-16,-1 0 0,0 0 15,0 0-15,21 0 0,-20 21 0,20 0 16,0 0-16,-21 0 0,22 0 16,-1 0-16,22 42 0,-43-21 15,21 0-15,-21 22 0,0-22 0,1 0 16,-1 0-16,0 21 0,0-20 0,-21-1 16,21-21-16,-21 21 15,21 0-15,-21 0 16,22-21-16,-1 0 15,0-21-15,0 0 16,0 0-16,0 0 16,1-1-16,-1 1 0,0 0 15,21 0-15,-21-21 0,22 20 0,-22-20 16,21 21-16,-21-21 0,22 20 0,-1 1 16,-21 0-16,22 21 15,-1 0-15,-21 0 0,0 0 0,0 0 16,1 21-16,-22 0 0,0 22 15,0-22-15,0 0 0,0 0 16,0 43-16,0-43 0,0 0 16,0 0-16,0 0 0,0 1 15,-22-22-15,22 21 0,22-21 47,-22-21-47,0-1 16,21 1-16,-21 0 0,0 0 0,0 0 15,0 0-15,0-1 16,0-20-16,0 21 0,0 0 0,-21 0 16,-1-1-16,1 1 0,0 0 15,0 21-15,0 0 0,-22 0 0,22 0 16,0 0-16,-21 21 0,21 0 16,-1 1-16,-20-1 0,21 21 0,0-21 15,0 22-15,-1-22 0,1 21 0,21-21 16,0 0-16,0 22 0,0-22 15,0 0-15,0 0 0,0 0 0,0 1 16,21-1-16,1-21 16,-1 21-16,0-21 0,0 0 0,0 0 15,0 0-15,22 0 0,-22-21 16,0 0-16,21 21 0,-20-22 0,-1 1 16,0 0-16,0 0 0,0 0 15,0 0-15,1-22 0,-1 22 16,0 0-16,-21-21 0,0 20 15,0 1-15,0 0 0,0 0 16,0 42 0,0 0-1,0 0-15,0 1 0,-21-1 0,21 21 16,0-21-16,0 0 0,0 1 16,0-1-16,0 0 0,0 0 0,0 0 15,0 0-15,21-21 16,0 0-16,0 22 15,0-22-15,1 0 0,-1 0 16,0 0-16,21-22 0,-21 22 0,22-21 16,20 0-16,-42 0 0,22 0 15,-22 0-15,0-22 0,0 22 16,0 0-16,1-21 0,-22 20 0,0 1 16,21 0-16,-21 0 0,0 42 46,0 0-46,0 0 0,0 1 0,-21-1 16,21 21-16,0-21 0,0 0 0,-22 1 16,22-1-16,-21 0 0,21 0 15,0 0-15,-21 0 0,21 1 16,0-1 0,0-42 15,0-1-31,0 1 0,0 0 15,0 0-15,21-21 16,-21 20-16,21 1 0,-21-21 0,22 21 16,-1-22-16,-21 22 15,21 0-15,0 0 0,0 0 0,0 0 0,-21-1 16,43 22-16,-22 0 16,0 0-16,-21 22 15,21-1-15,-21 0 0,0 21 16,21-21-16,-21 1 0,0-1 0,0 21 15,22-21-15,-22 0 0,0 1 0,0-1 16,0 0-16,0 0 0,0 0 16,0 0-1,21-21-15,0 0 16,0 0 0,0-21-16,-21 0 0,21 0 15,1 0-15,-1 0 0,21-22 16,-21 22-16,0 0 15,1-21-15,-1 20 0,21-41 16,-21 63-16,0-21 0,1 0 16,-22 42-1,0 0 1,0 0-16,0 0 0,0 0 16,0 22-16,0-22 0,0 0 0,0 0 15,0 0-15,0 1 0,0-1 16,0 0-16,0 0 0,0 0 15,21-21-15,0 0 16,0 0-16,21 0 0,-20 0 16,-1 0-16,21 0 0,-21 0 15,0 0-15,1 0 0,-1-21 16,0 0-16,21 21 0,-21-21 0,1 0 16,-1-22-16,-21 22 0,21 0 15,0 0-15,-21-22 0,0 22 0,0 0 16,21 0-16,-21 0 15,0 42 1,0 0-16,0 0 16,0 0-16,0 1 0,0-1 0,0 0 15,0 0-15,0 0 0,0 0 0,0 1 16,0-1-16,0 0 0,0 0 16,0 0-16,0 0 0,21-21 15,1 0 1,-1 0-16,0 0 0,0 0 15,0 0-15,0 0 0,1-21 16,-22 0-16,21 21 0,0-21 16,-21-21-16,21 20 0,0 1 0,0-21 15,1 21-15,-1-22 0,0 1 16,0 21-16,0-21 0,0 20 16,1 1-16,-22 0 0,21 0 0,0 21 15,0 0 1,0 0-16,-21 21 15,0 0-15,0 0 32,21-21-1,-21-21-15,0 0-1,0 0-15,0 0 16,-21 21-1,0 0 1,0 21-16,0 0 0,0 0 16,-1 0-16,1 1 0,0-1 0,0 21 15,-21 22-15,42-43 16,-22 21-16,22-21 0,0 0 0,0 22 16,0-22-16,0 0 0,0 0 15,22 0-15,-1 1 0,0-22 16,0 0-16,21 21 0,-20-21 15,20 0-15,0 0 0,22 0 0,20 0 16,-20 0-16,-22-21 16,1 21-16,20-22 0,-42 1 0,22 21 15,-1-21-15,-21 0 0,0 0 0,0 0 16,1-1-16,-22 1 16,0 0-16,0 0 0,0 0 0,0 0 15,0-1-15,0 1 0,-22 0 16,1 0-16,-21 0 0</inkml:trace>
  <inkml:trace contextRef="#ctx0" brushRef="#br0" timeOffset="23200.89">6985 2265 0,'0'0'0,"-21"0"0,0 0 15,42 0 95,-42 0-48,-1 0-46,1 0-1,21 21 1,21-21 15,1 0-15</inkml:trace>
  <inkml:trace contextRef="#ctx0" brushRef="#br0" timeOffset="26007.15">9694 2286 0,'0'0'0,"0"-21"0,0 0 15,0 0-15,0-1 16,0 1-16,0 0 16,-21 21-16,0 0 15,0 0-15,0 0 0,-1 0 16,1 0-16,0 0 0,-21 42 16,21-20-16,-1 20 0,1-21 15,0 21-15,21 1 0,-21 20 16,0-20-16,21 20 0,-21-21 0,21 22 15,0-22-15,-22 1 0,22-1 16,0 0-16,0 1 0,0-22 16,0 21-16,0-21 0,22 0 0,-1 1 15,0-22-15,0 21 0,21-21 16,-20 0-16,20 0 0,0 0 0,22 0 16,-22 0-16,22-21 0,-1-1 15,1 1-15,63-42 0,-85 42 16,21-22-16,43-63 15,-63 43-15,-1 21 0,0-22 0,1 1 16,-22-1-16,0 1 0,0 20 16,0-20-16,-21 20 0,0 1 0,21 0 15,-21 21-15,0-22 0,0 22 16,0 0-16,0 42 16,-21-21-16,0 21 15,0 22-15,21-22 0,0 21 16,-21 0-16,0 1 0,-1-1 0,22 0 15,0 22-15,-21-22 0,0 1 16,0 20-16,21-21 0,-21 1 0,21-1 16,0 0-16,-21-20 0,21 20 15,-22 0-15,22-21 16,0 1-16,22-44 31,-1 1-31,0 0 16,-21 0-16,21 0 0,0-22 15,-21 22-15,21-21 0,1 0 0,-22 20 16,21-20-16,-21 21 0,21-21 16,-21 20-16,0 1 0,21 21 15,0 0 1,-21 21-16,0 1 0,0-1 0,0 21 16,21-21-16,-21 0 0,22 22 15,-22-22-15,21 21 0,-21-21 16,21 1-16,0 20 0,-21-21 0,21 0 15,0 0-15,1-21 0,-1 22 16,0-1-16,0-21 0,21 0 0,-20 0 16,20 0-16,0 0 0,1 0 15,41 0-15,-41 0 0,-1-21 16,0-1-16,22 1 0,-22 0 16,0 0-16,1 0 0,-22-22 0,21 1 15,-21 21-15,1-21 0,-22-22 0,0 22 16,0-43-16,0 64 15,0-21-15,-22 20 0,1 1 0,0 0 16,0 0-16,-21 21 16,20 0-16,-20 0 0,0 0 0,-1 0 15,1 21-15,0 0 0,-22 22 16,22-22-16,0 21 0,20 0 0,-20 1 16,21-22-16,0 21 0,0 1 0,-1-1 15,22 0-15,0-21 16,0 22-16,0-22 0,0 0 0,0 0 0,22 0 15,-1 1-15,0-22 0,0 0 16,0 21-16,22-21 0,-22 0 0,21 0 16,0 0-16,1 0 0,-1-21 15,22-22-15,-22 22 0,0-21 16,-21 21-16,22-22 0,-22 1 16,0 0-16,0-1 0,-21 1 15,0 0-15,21 20 0,-21-20 0,0 21 16,0 42-1,-21 0 1,21 0-16,-21 22 0,21-22 16,0 21-16,0 1 0,0-22 0,0 21 15,0-21-15,0 22 0,0-22 16,0 0-16,21 0 0,-21 0 16,21 0-16,43-21 0,-43 22 15,0-22-15,22 0 0,-22 0 16,21 0-16,0 0 0,-20-22 0,20 1 0,0 0 15,-21 0-15,22 0 16,-22 0-16,21-22 0,-21 22 0,1-21 16,-1-1-16,0-20 15,-21 21-15,0 20 0,0 1 0,0 0 16,-21 42 0,0 0-16,21 1 15,-22 20-15,22-21 0,-21 21 16,21-20-16,0 20 0,-21-21 0,21 0 15,-21 22-15,21-22 0,0 0 16,0 0-16,0 0 0,0 0 16,0 1-16,0-1 15,0-42 17,21-1-32,0 1 0,0-21 15,1 21-15,-1 0 16,0-22-16,0 22 0,0-21 0,0-1 15,1 22-15,-1-21 16,0 21-16,21-22 0,-42 22 16,21 21-16,-21 21 15,0 1-15,22-1 0,-22 21 0,0-21 16,0 22-16,0-22 0,0 21 16,0-21-16,21 22 0,0-22 15,0 0-15,0 0 0,0 21 16,1-20-16,-1-22 0,0 21 0,21 0 15,-21-21-15,22 0 0,-22 21 16,21-21-16,1 0 0,-22 0 16,21 0-16,0 0 0,1-21 0,41 0 15,-41 0-15,-22-1 0,21 1 16,1-21-16,-22 21 0,0-22 0,21 1 16,-42 0-16,21-1 15,-21 1-15,0 0 0,0-1 0,0 1 16,0 21-16,0 0 0,-21 21 0,0 0 15,0 0-15,0 0 0,-22 0 16,-20 21-16,21 0 0,20 21 16,-20-20-16,21 20 0,-21 0 15,20 1-15,1-1 0,0-21 0,21 64 16,0-64-16,0 0 16,0 0-16,0 0 0,0 1 0,21-1 15,0 0-15,1-21 0,-1 0 16,0 0-16,0 0 0,21 0 15,-20 0-15,20 0 0,-21 0 0,21-21 16,-20 0-16,-1-1 0,0 1 16,21 0-16,-42 0 0,21 0 0,1 0 15,-1-22-15,-21 22 0,21 0 16,-21 0-16,0 0 0,0-1 0,0 1 16,0 42-1,-21 1 1,21-1-16,0 21 0,0-21 15,-21 22-15,21-22 0,-22 21 16,1 0-16,21 1 0,0-1 16,-21 0-16,21 22 0,0-1 0,0-20 15,0 41-15,0-20 0,0 21 0,0-22 16,0 22-16,0-22 0,0 22 16,0 0-16,0-1 0,21 1 15,-21 21-15,21-22 0,1 1 0,-1 0 16,0-1-16,0 86 0,0-86 15,0-20-15,-21 21 16,0-22-16,0 1 0,22-22 0,-22 21 0,0-20 16,0-22-16,0 21 0,0-21 0,-22-21 15,1 0-15,0 0 16,0-21-16,0 0 0,-22-21 16,22-1-16,-21-20 0,0-1 0,20 1 0,-20-1 15,0-20-15,21-1 16,-43-84-16,43 63 0,0 21 15,0 1-15,21-22 0,0-64 16,0 86-16,0-1 0,0 22 16,0-22-16,0 21 0,0 1 0,21-1 15,0 1-15,0 21 0,0-22 16,0 22-16,1-1 0,20 1 0,-21 21 16,21-21-16,-20-1 0,62-20 15,1-1-15,-22 43 16,43-42-16</inkml:trace>
  <inkml:trace contextRef="#ctx0" brushRef="#br0" timeOffset="27660.31">13293 2709 0,'-22'0'31,"44"0"-15,-1 0-1,-21-21-15,21 21 0,0-21 0,0 21 16,0-21-16,1 0 0,-22 0 15,21 21-15,0-22 0,-21-20 16,21 21-16,-21 0 0,0 0 0,0-1 16,0 1-16,0 0 0,0-21 15,-21 42-15,0 0 0,0 0 16,-1 0-16,1 0 0,0 21 0,0 0 16,-21 21-16,20-20 0,22 20 15,-21-21-15,0 21 0,21 1 0,-21-1 16,21-21-16,0 22 0,0-1 15,0 0-15,0-21 16,42 1-16,-21-1 0,1-21 16,20 0-16,0 0 0,-21 0 15,22 0-15,-1 0 0,-21 0 16,22 0-16,-22-21 0,21 21 0,-21-22 16,22 1-16,-22 0 0,21-21 15,-21 21-15,0-22 0,1 22 16,20-21-16,-21-1 0,-21 1 0,21 21 15,0-21-15,-21 20 0,0 1 16,0 0-16,0 0 0,0 42 16,0 0-1,0 0-15,0 1 0,-21-1 0,0 21 16,21-21-16,0 22 0,0-22 16,0 21-16,0-21 0,0 22 0,0-22 15,0 0-15,0 0 0,0 0 16,0 0-16,21-21 0,0 22 0,1-22 15,-1 0-15,0 0 0,0 0 16,43 0-16,-43 0 0,0 0 16,21 0-16,1 0 0,-22-22 0,21 1 15,-21 0-15,22 0 16,-22-21-16,0 20 0,0-20 0,0 21 0,0-21 16,-21 20-16,0-20 0,22 42 15,-22-21-15,0 0 0,0 42 31,0 0-31,-22 0 0,22 0 16,0 22-16,-21-22 0,0 0 16,21 0-16,-21 0 0,21 1 15,0-1-15,-21 0 0,21 0 0,-21 0 0,21 0 16,21-42 31,0 0-47,0 0 15,-21 0-15,21 0 16,0-22-16,1 22 0,-1-21 0,21-1 16,-21 22-16,0-21 0,22 0 0,-22 20 15,0 1-15,0 0 0,0 21 16,1 0-16,-1 0 0,-21 21 16,0 0-16,0 22 0,0-22 15,0 21-15,0-21 0,0 22 0,0-22 16,0 21-16,0-21 15,0 22-15,0-22 0,21 0 0,0 21 0,0-20 16,-21-1-16,21 0 0,1-21 16,20 21-16,-21 0 0,0-21 15,22 0-15,-1 0 0,0 0 0,1 0 16,-1 0-16,0 0 0,22 0 16,-1 0-16,-20 0 0,20-21 0,22-21 15,-43 21-15,0-22 16,-20 22-16,-1-21 0,0-1 15,0-41-15,-21 41 0,0 22 16,0-21-16,-21 21 0,0 0 0,0-1 16,-22 22-16,1 0 0,21 0 15,-43 0-15,22 22 0,0-1 0,-1 0 16,1 0-16,0 21 0,20-20 16,-20 20-16,21-21 0,0 21 15,21-20-15,0 41 0,0-42 16,0 0-16,0 1 0,21-1 15,0-21-15,0 21 0,22-21 0,-22 21 16,21-21-16,0 0 0,-20 0 16,20 0-16,0 0 0,1 0 15,-22-21-15,21 0 0,0 0 0,-20-1 16,-1 1-16,0 0 0,21-21 16,-21 21-16,1-1 0,-22-20 15,21 21-15,-21 0 16,0 42 15,-21 21-31,-1-21 0,22 1 16,-21 20-16,0 0 0,21-21 15,-21 22-15,0-1 0,0 0 0,-1 1 16,22 20-16,-21-20 0,0 20 0,21 1 16,0-22-16,-21 43 0,0-22 15,21 1-15,-21-1 0,21 1 0,0-1 16,-22 22-16,1-22 0,21 22 15,-21-22-15,21 86 0,0-65 16,0-20-16,0-1 0,0 1 16,0-1-16,0-20 0,0 20 0,0-21 15,0-20-15,0 20 0,0 0 16,0-21-16,-21-42 31,0 0-15,21 0-16,-21 0 0,-1-22 0,1 1 15,0 0-15,0-1 0,0-20 16,0 21-16</inkml:trace>
  <inkml:trace contextRef="#ctx0" brushRef="#br0" timeOffset="27905.62">14287 2286 0,'0'0'0,"-21"0"0,0 0 31,0 0-31,0 0 16,42 0 30,0 0-30,0 0-16</inkml:trace>
  <inkml:trace contextRef="#ctx0" brushRef="#br0" timeOffset="28635.88">16446 2286 0,'0'0'0,"0"21"0,0 0 31,22-21-15,-1 0-16,0 0 15,0 0-15,0 0 0,0 0 0,1 0 16,-1 0-16,21-21 16,-21 0-16,0 21 0,1-21 0,20 0 15,-21 21-15,-21-21 0,21-1 16,0 1-16,-21 0 0,0 0 15,-21 21-15,0 0 16,0 0-16,0 0 0,0 0 16,-22 0-16,1 0 0,21 0 0,-22 21 15,1 0-15,21 0 0,0 1 16,-22-1-16,43 0 16,-21 0-16,21 0 0,0 0 0,0 1 15,21-1-15,1 0 0,-1-21 16,21 21-16,-21-21 15,0 0-15,22 0 0,-1 0 0,-21 0 16,43 0-16,-43 0 16,0 0-16,-42 0 31,0 0-31,-22 0 16,1 21-16,0 0 0,-1-21 15,1 22-15,0 20 0,-1-21 0,1 0 16,0 22-16,-1-22 0,22 21 15,0 0-15,0-20 0,0 20 0,21-21 16,0 0-16,0 22 0,0-22 16,0 0-16,0 0 0,21-21 15,0 21-15,21 0 0,22-21 16,-22 0-16,1 0 0,-1 0 16,0 0-16,22 0 0,-22 0 0,64-21 15,-64 0-15,1 0 0,20-21 16,-21 20-16,1-20 0</inkml:trace>
  <inkml:trace contextRef="#ctx0" brushRef="#br0" timeOffset="28893.76">17547 2053 0,'0'0'0,"0"-21"16,0 0-16,-21 21 0,0 0 15,0 0-15,-1 0 0,1 21 16,0 0-16,0 0 0,0 1 0,-22-1 15,22 21-15,0 0 0,0 1 16,0-1-16,0 0 0,-1 22 0,22-22 16,-21 22-16,0-22 0,21 0 0,-21 1 15,21-1-15,0 0 0,0 1 16,-21-22-16,21 0 0,0 21 16,0-20-16,0-1 0,21-21 15,0 0 1,0 0-16,22-21 15,-22 21-15,0-22 0</inkml:trace>
  <inkml:trace contextRef="#ctx0" brushRef="#br0" timeOffset="29275.86">17589 2582 0,'-21'0'15,"0"22"-15,21-1 0,-21-21 16,21 21-1,21-21 1,0 0-16,0 0 16,22 0-16,-22 0 0,0 0 15,0 0-15,0-21 0,1 0 0,-1 21 16,0-22-16,0 1 0,0-21 16,0 21-16,-21 0 15,0-1-15,0 1 0,-21 21 16,0 0-1,0 0-15,0 0 0,-22 0 0,22 21 16,0 1-16,0 20 0,0-21 0,0 21 16,-1-20-16,1-1 0,0 21 15,21 0-15,0 1 0,0-22 16,0 0-16,0 0 0,0 0 16,21 1-16,0-22 15,1 0-15,-1 21 0,0-21 16,21 0-16,-21 0 0,22 0 0,-22 0 15,21-21-15,-21 21 0,22-22 16</inkml:trace>
  <inkml:trace contextRef="#ctx0" brushRef="#br0" timeOffset="29960.34">18140 2519 0,'21'-21'0,"-42"42"0,42-63 16,-42 63 15,21 0-31,-21 0 15,21 0-15,0 0 0,-22 1 16,22 20-16,-21-21 0,21 0 16,0 22-16,0-22 0,0 0 0,-21 0 15,21 0-15,0 0 0,0 1 16,-21-1-16,21 0 0,0 0 16,0-42 15,0 0-16,0 0-15,0-1 0,0 1 16,0 0-16,0-21 0,21 21 16,0-22-16,0 22 0,1-21 15,-1-1-15,0 1 0,21 21 0,-21 0 16,22-22-16,-22 22 0,21 0 16,1 21-16,-22 0 15,0 0-15,0 0 0,-21 21 0,21 0 16,0 22-16,1-22 0,-22 21 15,21 1-15,-21-1 0,21-21 0,-21 21 16,0-20-16,0 20 0,0-21 16,0 0-16,0 0 0,0 1 0,0-1 15,-21-21-15,0 0 16,21 21-16,0-42 31,0 0-15,0-1-16,0 1 0,0 0 15,21 0-15,0 0 0,0-22 16,0 22-16,0-21 0,43-22 16,-22 22-16,-21 21 0,22-21 15,-22 20-15,0 22 0,21 0 16,-20 0-16,-1 0 0,-21 22 16,21-1-16,-21 21 0,0 0 0,0 1 15,0-22-15,0 64 16,0-64-16,0 21 0,0-21 0,-21 0 15,21 1-15,-21-1 16,21 0-16,0 0 0,0-42 47</inkml:trace>
  <inkml:trace contextRef="#ctx0" brushRef="#br0" timeOffset="31062.71">19071 2731 0,'21'0'15,"0"0"1,1 0 0,-1-22-16,0 22 15,0-21-15,0 21 0,0-21 0,1 0 16,-22 0-16,21 21 15,-21-21-15,0-1 0,0 1 0,0 0 16,0 0-16,-21 21 16,-1 0-16,1 21 15,0 0-15,0 22 16,0-22-16,21 0 0,-21 21 16,21-21-16,-22 1 0,22-1 0,0 21 15,0-21-15,0 0 0,0 1 16,0-1-16,0 0 15,0 0-15,22-21 16,-1 0-16,0 0 0,0 0 0,0 0 16,0 0-16,22 0 0,-22 0 15,21 0-15,-21-21 0,22 0 0,-22 0 16,21-1-16,-21 1 0,22 0 16,-22 0-16,0-21 0,0 20 15,0 1-15,1 0 0,-22 0 16,21 0-16,-21 0 0,0 42 31,-21 0-31,-1 0 0,1 0 16,0 0-16,21 22 0,-21-22 15,0 0-15,21 0 0,0 0 0,-21 1 16,-1-1-16,22 0 0,-21 0 16,21 0-16,-21 0 15,21-42 32,21 0-47,0 0 0,1 0 16,20 0-16,-21-1 15,21 1-15,1-21 0,-1 21 0,-21 0 16,22-22-16,-1 22 0,-21 21 16,0-21-16,0 21 0,1 0 0,-1 0 15,-21 21-15,0 0 16,0 0-16,0 1 0,0-1 0,0 0 15,0 0-15,0 21 0,0-20 16,0-1-16,21 0 0,-21 0 0,0 0 16,21 0-16,0 1 0,0-22 15,1 21-15,-1-21 16,21 0-16,-21 0 16,22 0-16,-22-21 15,0-1-15,0 1 0,0 0 0,22 0 16,-22-21-16,21 20 0,43-83 15,-64 41-15,21 22 16,1-22-16,-1 1 0,-21-1 0,21 22 16,-20 0-16,20-1 0,-21 1 0,0 0 15,-21 20-15,21 1 0,-21 0 16,22 0-16,-44 21 31,1 21-31,0 0 0,0 0 0,0 1 16,-22-1-16,22 21 0,0 0 15,0 1-15,0-1 0,0 0 16,-1 22-16,22-22 0,0 1 16,-21 41-16,21-41 0,-21-1 15,21-21-15,0 21 0,0-20 16,0-1-16,0 21 0,21-21 16,0-21-16,1 0 15,-1 0-15,0 0 0,0 0 16,0 0-16,22 0 0,-22-21 15,21 21-15,-21-21 0,22 0 16,-22 0-16,0-1 0,21 1 0,-21-21 16,-21 21-16,22-22 0,-22 22 15,0-21-15</inkml:trace>
  <inkml:trace contextRef="#ctx0" brushRef="#br0" timeOffset="31312.56">20489 2413 0,'-42'0'0,"84"0"0,-105 0 15,105 0 17,-21 0-32,22 0 15,-22 0-15,21 0 0,0 0 16,1-21-16,-1 21 0,0 0 0,1 0 16,20-21-16,-20 21 15,-22 0-15,0 0 0,0 0 16,0 0-16,0 0 31,-21-21-31</inkml:trace>
  <inkml:trace contextRef="#ctx0" brushRef="#br0" timeOffset="31545.04">21442 2921 0,'0'0'16,"0"21"-16,-21-21 93,-1 21-93,1-21 16,-21 0-16,0 22 0,-1-22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4:28:08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614 0,'0'0'0,"0"-21"0,0 0 15,0-1 1,0 1-16,0 0 16,0 0-16,0 0 15,0 0 1,-21 42 15,21 0-31,0 0 16,0 0-16,0 0 0,-21 22 0,21-22 15,-21 42-15,21-20 0,-21 20 16,21 1-16,-21-1 0,21 1 16,-22-1-16,1 22 0,21-22 15,0 1-15,0-1 0,-21-20 16,21 20-16,0-20 0,0 20 0,0-21 16,0 1-16,0 20 15,0-20-15,0-22 0,0 0 16,0 0-16,0 0 0,-21-21 15,0-21 1,21 0 0,-21 0-16,21-22 0,-22 1 15,22 21-15,0-21 0,0-1 16</inkml:trace>
  <inkml:trace contextRef="#ctx0" brushRef="#br0" timeOffset="734.7">1164 995 0,'0'0'0,"-21"-21"0,-21 0 15,20 21-15,22-22 0,-21 1 16,0 0-16,0 0 0,21 0 16,-21 0-16,21-1 0,0 1 15,0 0-15,0 0 0,0 0 16,0 0-16,0-1 0,0 1 15,0 0-15,21 0 0,0 0 16,0 21-16,0-21 0,22-1 16,-22 1-16,21 0 0,1 0 0,-1 0 15,21 21-15,-20 0 0,20 0 16,-20 0-16,20 0 0,-21 0 16,22 21-16,-22 0 0,1 0 0,-1 22 15,0-22-15,1 21 0,-22 0 16,42 64-16,-42-63 0,1 20 15,-1-21-15,-21 22 0,0-1 16,21-20-16,-21-1 0,0 0 16,0 1-16,0-1 0,0 0 15,0 1-15,0-22 0,0 0 16,0 21-16,0-20 0,0-1 16,0 0-16,0-42 46,0 0-46,0-1 0,0 1 16,0-21-16,0 0 0,0-1 0,0 1 16,0-22-16,21 1 0,0-1 15,0 1-15,1-22 0,-1 22 0,21-1 16,-21 1-16,22-1 0,-1 22 16,0 0-16,22-1 15,20-20-15,-20 20 0,-22 43 16,1 0-16,-1 0 0,0 0 15,22 43-15,-22-1 0,-21-21 16,0 22-16,1 20 0,-1-21 16,-21 22-16,0-1 0,0 1 15,0-22-15,0 85 0,0-84 16,-21-1-16,-1 21 0,1-41 16,21 20-16,-21 21 15,0-20-15,0-22 0,21 0 0,-21 0 16,21 0-16,0 1 15,-22-1 1,22-42 0,22-1-1,-1 1-15</inkml:trace>
  <inkml:trace contextRef="#ctx0" brushRef="#br0" timeOffset="3026.26">3196 1376 0,'0'21'0,"0"-42"0,21 42 16,0-21-16,1 0 15,-1 0-15,0-21 0,0 0 16,0 0-16,0-1 0,1 1 15,-1 0-15,0 0 0,0 0 16,-21-22-16,0 22 0,0-42 16,0 20-16,0 1 0,0 21 15,0 0-15,-21-22 0,0 22 0,0 21 16,-1 0-16,1 0 16,0 0-16,-21 0 0,21 0 0,-22 21 15,22 1-15,-21 20 0,-1-21 16,1 21-16,21 1 0,-21-1 15,-1 43-15,22-43 0,0 22 16,21-22-16,0-21 16,0 21-16,0-20 0,0-1 0,0 0 15,0 0-15,21-21 0,0 21 16,0-21-16,1 0 0,20 0 0,-21 0 16,0 0-16,22 0 15,-22 0-15,21-21 0,-21 0 0,22 0 16,-1 0-16,-21-1 0,21-20 15,-20 21-15,20-21 0,0-43 16,-21 43-16,1-1 0,-22-20 16,21 42-16,-21-1 0,0 1 15,0 0-15,0 42 32,-21 0-32,21 22 0,0-22 15,-22 0-15,1 21 0,21-20 16,0 20-16,0-21 0,0 0 0,0 0 15,0 22-15,0-22 16,0 0-16,21 0 0,1 0 0,-1-21 16,0 0-16,21 0 0,-21 0 15,1 0-15,20 0 0,0 0 16,-21 0-16,22 0 0,-22-21 16,0 0-16,21 0 0,-20 0 0,-1 0 15,0-22-15,0 22 0,-21-21 16,21-1-16,-21 1 0,21 0 0,-21-1 15,22 22-15,-22-21 16,0 21-16,0 0 0,0 42 16,0 0-1,0 0-15,0 0 0,0 0 0,0 22 16,-22-22-16,22 21 0,0-21 16,0 22-16,0-22 0,-21 21 15,21-21-15,0 22 0,0-22 16,0 0-16,0 0 0,0 0 0,0 1 15,0-1-15,0 0 16,0-42 15,21 0-31,1-1 16,-1 1-16,0-21 0,0 21 16,-21-22-16,21 22 0,0-21 15,1 0-15,20-22 16,-21 22-16,0 21 0,0-1 0,1 22 15,-1 0 1,0 0-16,-21 22 16,0-1-16,0 21 0,0-21 0,21 22 15,-21-22-15,0 21 0,0-21 16,0 22-16,21-22 0,-21 0 0,0 0 16,21 21-16,1-42 0,-22 22 15,21-1-15,0 0 0,0-21 0,0 0 16,0 0-16,1 0 0,-1 0 15,42 0-15,-42 0 0,1-21 16,20 21-16,-21-21 0,21-1 16,-20 1-16,-1-21 0,21 21 15,-21 0-15,22-64 0,-22 43 16,0 20-16,0-20 0,0 21 16,0-21-16,-21 20 0,0 1 15,0 42 1,0 1-1,0-1-15,0 21 0,-21-21 16,21 0-16,0 22 0,-21-22 16,21 21-16,0-21 0,0 1 0,0 20 15,0-21-15,0 0 0,0 0 0,0 1 16,21-1-16,22 0 16,-22-21-16,0 0 0,0 0 15,0 0-15,22 0 0,-22 0 16,0 0-16,21-21 0,-21 0 15,22-1-15,-22 1 0,0 0 16,0 0-16,0 0 0,1-22 0,-1 22 16,0-21-16,0 21 0,0-22 15,0 22-15,-21 0 0,0 0 0,0 0 16,0 0-16,22 21 0,-22 21 31,-22 21-31,22-21 16,0 0-16,0 22 0,-21-22 15,21 21-15,0-21 0,0 1 0,0 20 16,0-21-16,0 0 0,21 43 16,22-43-16,-22 0 0,21 0 15,1 0-15,-1-21 0,85 22 16,-85-22-16,22 0 0,-1 0 16,1 0-16,-22 0 0,22-22 15,-22 22-15,0-21 0,1 0 16,-1 0-16,-21 0 0,21-22 15,-20 22-15,20-21 0,-21 21 0,0-22 16,-21 1-16,0 0 0,0-1 0,0 22 16,0-21-16,0 21 0,0 0 15,-21-1-15,21 1 0,-21 21 16,-21 0-16,20 0 0,1 0 0,0 0 16,-21 21-16,21 1 0,-22-1 15,22 21-15,-21-21 0,21 22 0,-22-22 16,22 21-16,0 0 0,0-20 15,0 20-15,21-21 0,0 0 0,0 0 16,0 22-16,0-22 0,0 0 16,21 0-16,0-21 0,0 0 15,0 0-15,0 0 0,1 0 0,20 0 16,-21 0-16,0 0 0,22-21 16,-22 0-16,0 0 15,0 0-15,0-1 0,0-20 16,1 21-16,-1-21 0,-21 20 0,0-20 15,21 0-15,-21-1 0,21 22 16,-21-21-16,0 21 0,0 0 0,0-1 16,0 44-1,-21-1 1,0 0-16,21 0 0,-21 21 16,21-20-16,0 20 0,0-21 0,-22 21 15,22-20-15,0 20 0,0-21 16,0 0-16,0 22 0,0-1 15,0-21-15,43 21 16,-22-20-16,0-22 0,0 21 16,0-21-16,22 0 0,-22 0 0,21 0 15,1 0-15,-22 0 0,0-21 16,21-1-16,-21 1 0,1 0 0,20-21 16,-21 21-16,0-22 0,0 1 15,1 0-15,-1-22 0,0 1 0,0-1 16,0 1-16,0-1 0,-21 1 15,0-1-15,0 1 0,0-22 16,0 64-16,0 0 0,0-1 16,0 1-16,-21 42 15,0 1-15,0-1 16,21 0-16,-21 21 0,0 22 16,21-22-16,0 22 0,0-1 15,0-21-15,0 22 0,0-1 16,0-20-16,0 20 0,0-20 0,0-1 15,0-21-15,0 21 0,21-20 0,0-1 16,-21 0-16,21 0 0,0 0 16,0-21-16,1 0 0,-1 0 0,0 0 15,21 0-15,-21 0 0,1 0 0,20-21 16,-21 0-16,21 0 0,-20 0 16,20-1-16,-21-20 0,21 21 0</inkml:trace>
  <inkml:trace contextRef="#ctx0" brushRef="#br0" timeOffset="3509.61">8678 656 0,'-21'-21'0,"42"42"0,-63-42 0,21 0 0,0 21 16,-1 0-16,65 0 31,-22 0-31,21 0 16,1 0-16,20 0 0,1 0 15,-1 0-15,1 0 0,20 0 0,-20 0 16,-1 0-16,1-21 0,-1 21 15,1 0-15,-22 0 0,0 0 0,1 0 16,-1 0-16,-21 0 0,0 0 16,-42 0-1,0 0-15,0 0 16,-21 0-16,20 0 0</inkml:trace>
  <inkml:trace contextRef="#ctx0" brushRef="#br0" timeOffset="3787.08">8975 614 0,'0'0'0,"0"21"15,-22 0 1,22 0-16,0 22 0,0 41 16,0-41-16,-21 84 15,0-85-15,21 22 0,-21 41 16,21-41-16,-21-22 0,0 1 15,21-1-15,0-21 0,0 21 0,-22-20 16,22 20-16,-21-21 0,21 21 16,0-20-16,0-1 15,21-21 1,1-21-16,-1 21 0,21-22 16,-21 1-16,0 0 0,22-21 0,-22 21 15,21-1-15</inkml:trace>
  <inkml:trace contextRef="#ctx0" brushRef="#br0" timeOffset="4519.41">9271 1291 0,'0'0'16,"21"0"-1,0 0 1,-21-21 0,21 21-16,1-21 0,-1 0 15,0 21-15,-21-21 0,21-1 16,0 1-16,0 0 0,1-21 15,-22 21-15,21-1 0,-21 1 16,-21 21 15,21 21-31,-22 1 0,1-1 16,0 21-16,0-21 0,0 0 16,21 22-16,-21-22 0,21 21 15,-22 1-15,1-22 0,21 0 16,0 0-16,0 0 0,0 0 15,0 22-15,0-22 16,21 0-16,1-21 16,-1 0-16,-21 21 15,21-21 1,0 0-16,0 0 31,0 0-15,-21-21 93,22 21-78,-22-21 79,21 21-79,-21-21-15,21 21-1,-21-21-15,0-1 16,21 22-16,0-21 16,-21 0-16</inkml:trace>
  <inkml:trace contextRef="#ctx0" brushRef="#br0" timeOffset="6411.21">10139 1101 0,'21'0'0,"0"-64"16,-21 43-1,0 0-15,0 0 16,-21 21-1,0 0-15,0 0 16,-1 0-16,1 0 0,0 0 16,0 21-16,0-21 0,0 21 0,21 0 15,-22 0-15,22 1 16,0-1-16,0 0 0,0 0 16,0 0-16,22 0 0,-1 1 15,0-1-15,21 0 16,22 21-16,-43-21 0,0 1 15,0-1-15,-21 0 0,21-21 16,-21 21-16,0 0 0,0 0 16,0 1-1,-21-22-15,0 0 16,0 0-16,0 0 0,0 0 16,-1 0-16,1 0 0,0-22 0,-21 1 15,21 21-15,-1-21 0,1 0 0,0 0 16,0 0-16,21-1 0,-21 1 15,0 0-15,-1 0 0,22 0 16,0 0-16,-21 42 16,21 0-1,0 0-15,0 21 16,0-20-16,0-1 0,21 0 0,1 0 16,-22 0-16,21 0 0,0 1 15,21-22-15,-21 21 0,1-21 16,20 0-16,0 21 0,-21-21 15,22 0-15,-1 0 0,0 0 0,1 0 16,-1 0-16,0-21 0,-20 21 0,20-21 16,-21-1-16,21 1 0,-20-21 15,20 21-15,-21-22 0,0 1 0,0 0 16,1-1-16,-1-20 16,-21-1-16,21 1 0,-21-1 0,21-20 0,-21 20 15,21 1-15,-21 20 0,0-20 16,0 42-16,0-22 0,0 22 15,0 0-15,0 42 16,0 0-16,-21 1 16,0-1-16,0 21 0,21 0 15,0 22-15,-21-22 0,21 22 0,-22 42 16,22-43-16,0-21 16,0 22-16,0-22 0,0 1 0,0-1 15,0-21-15,0 21 0,0-20 16,22-1-16,-1 0 0,0 0 15,0 0-15,0-21 0,0 0 0,1 0 0,-1 0 16,0 0-16,21 0 0,-21 0 16,22 0-16,-22-21 0,21 21 15,-21-21-15,22 0 0,-22 0 16,0-22-16,0 22 0,0 0 0,1-21 16,-1 20-16,-21 1 0,21 0 15,-21 0-15,0 42 31,-21 0-31,0 0 0,21 1 16,-22 20-16,22-21 0,0 0 16,0 0-16,0 1 0,0-1 0,0 0 15,0 0-15,0 0 16,22-21-16,-1 0 0,0 0 16,0 0-16,0 0 0,0 0 15,22 0-15,-22 0 0,0 0 16,21-21-16,-20 0 0,-1 0 15,0 0-15,0-1 0,-21-20 16,21 21-16,-21 0 0,21-22 0,-21 22 16,0 0-16,0 42 31,0 0-31,0 1 16,0-1-16,0 0 0,-21 0 0,21 0 15,-21 0-15,21 1 0,0-1 0,0 0 16,0 0-1,0 0 1,21-21 0,0 0-16,1 0 0,-1-21 15,0 21-15,0-21 0,-21 0 16,42 21-16,-20-21 0,-1-1 0,0 1 16,0-21-16,21 21 0,-20 0 0,-1 21 15,0-22-15,0 22 0,-21-21 16,21 21-16,-21 21 15,0 1-15,0-1 0,0 0 16,0 0-16,0 0 16,0 0-16,0 1 0,0-1 15,0 0-15,21 0 0,1 0 16,-1 0-16,0-21 0,0 0 0,0 22 16,22-22-16,-22 0 15,21 0-15,-21 0 0,22 0 0,-1 0 16,0 0-16,-21-22 0,22 1 15,-1 21-15,0-21 0,-20 0 0,20 0 16,-21-22-16,21 22 0,-20-21 0,-1 0 16,0 20-16,-21-20 0,0 0 15,0 21-15,0-22 0,0 22 0,-21 21 16,0 0-16,-1 0 16,-20 21-16,21 0 15,0 1-15,-22-1 0,22 0 0,-21 0 16,0 21-16,20-20 15,1-1-15,0 0 0,21 0 0,0 0 16,0 0-16,0 1 16,21-22-1,-21 21-15,21-21 16,1 0-16,-1 0 16,-21 21-16,21-21 0,-21 21 0,21 0 15,-21 0 1,21 1-16,-21-1 0,0 0 0,0 21 15,0-21-15,0 22 0,0-1 16,21 0-16,-21 22 0,0-22 0,0 22 16,0-22-16,0 22 0,0-1 0,0-21 15,0 22-15,0-1 0,0 1 16,0-1-16,0 1 0,0-1 0,0 22 16,0-21-16,-21-22 0,0 21 0,0-20 15,0-1-15,0 0 16,-43 22-16,22-43 0,-1 0 15,1-21-15,21 0 0,-21 0 0,-1 0 16,1 0-16,0 0 0,20 0 0,1 0 16,0-21-16,0 0 0,21 0 15,-21 0-15,21-22 0,0 22 0,0-21 16,0-1-16,21 1 0,-21 0 16,21-22-16,0 22 0,0-22 0,22 1 15,-22 21-15</inkml:trace>
  <inkml:trace contextRef="#ctx0" brushRef="#br0" timeOffset="6650.48">11684 720 0,'-21'-21'15,"42"42"-15,-63-42 0,20 21 16,1 0-16,21-22 0,-21 22 78,0 0-78,0 0 16,0 0-16,-1 0 0</inkml:trace>
  <inkml:trace contextRef="#ctx0" brushRef="#br0" timeOffset="6843.48">10647 868 0,'0'0'0,"-21"0"0,21 21 0,0 0 16,21-21 0,0 0-1,0 0-15,21 0 0,1 0 16,-22 0-16,21 0 0,1 0 0,-1-21 15,0 21-15,1-21 0,-1 21 16,-21-21-16,0 0 0,22 21 0,-22-22 16</inkml:trace>
  <inkml:trace contextRef="#ctx0" brushRef="#br0" timeOffset="7790.7">14076 572 0,'0'0'16,"21"-22"-16,0 1 0,0-21 0,0 21 15,-21 0-15,0-64 16,0 64-16,0-22 0,0 22 15,0 0-15,0 0 0,-21-21 16,0 20-16,0 22 0,-43 0 16,43 0-16,-21 0 0,21 22 15,-22-1-15,22 0 0,-42 64 16,42-43-16,-1 0 0,1 1 16,0 20-16,21 1 0,0 63 15,-21-43-15,21-20 0,0 20 16,0-20-16,0 21 0,0-22 15,0 64-15,0-85 0,0 1 16,0-1-16,21 0 0,-21 1 16,42 20-16,-20-42 15,20 1-15,-21-22 0,21 0 0,-20 0 16,20 0-16,0 0 0,22 0 16,-22 0-16,22-22 0,-22 1 0,21-21 15,1 21-15,-1-22 0,1 1 16,-1 0-16,-20-1 0,-1-20 0,0-1 15,1 1-15,-1-1 0,-21 1 16,-21-22-16,0 22 0,0-1 0,0 1 16,-21-1-16,0 1 0,-21-1 15,-1 1-15,1 20 0,-22-20 0,22 21 16,-43 20-16,22 1 16,-1 0-16,1 0 0,-1 21 0,1 0 15,-64 42-15,85-21 16,-1 22-16,1-1 0,21 0 0,0 22 15,21-22-15,0 22 0,0-1 16,0 1-16,21 20 0,21-20 0,-21 21 16,22-22-16,-1 22 0,21-22 0,-20 22 15,20-22-15,-20 1 0,-1-1 16,0 22-16,1-21 0,-22-1 16,21 1-16,-42-1 0,0 1 15,0-22-15,0 21 0,0-20 0,-21-1 0,-21 0 16,-1 1-16,1-22 0,0 0 15,-22 0-15,22 0 0,-1 1 16,1-22-16,0 0 0,-1 0 0,1 0 16,0 0-16,21 0 0,-1-22 0,1 1 15,0 0-15,21 0 0,0 0 16,0-22-16,0 22 0,0-21 0,21 21 16,0-22-16,22 1 0,-22 0 15,21-1-15,1 1 0,20-21 0</inkml:trace>
  <inkml:trace contextRef="#ctx0" brushRef="#br0" timeOffset="8198.33">14944 953 0,'0'0'16,"0"21"15,0 0-31,0 21 0,-22-21 0,1 1 15,21 20-15,-21 0 0,21-21 16,0 22-16,0-1 0,0-21 0,0 0 16,0 22-16,0-22 0,0 0 15,0 0-15,21 0 0,-21 1 16,21-22-16,1 0 0,-1 0 16,0 0-16,0 0 0,21 0 0,-20-22 15,20 1-15,-21 0 0,21 21 16,1-42-16,-22 21 0,21-1 15,-21-20-15,1 0 0,-1-1 0,0 1 16,0 0-16,-21 21 0,0-22 16,0 1-16,0 21 0,0 0 0,0-1 15,0 1 1,0 42 0,0 1-16,0-1 15,0 0-15,0 0 16,0 0-16,0 0 0,0 1 15,21-1-15</inkml:trace>
  <inkml:trace contextRef="#ctx0" brushRef="#br0" timeOffset="8822.17">15684 1185 0,'22'0'0,"-44"0"15,65 0-15,-22 0 0,0 0 0,0 0 16,-21-21-16,21 21 0,1-21 0,-1 0 15,-21 0 1,0 0-16,0-1 0,0 1 0,0 0 16,0 0-16,0 0 15,0 0-15,-21 21 16,-1 0-16,1 0 16,0 21-16,0 0 0,0 0 15,0 21-15,-1-20 0,1 20 0,0 0 16,0-21-16,0 22 0,0-22 15,21 21-15,0-21 0,0 22 16,0-22-16,0 0 0,0 0 16,21 0-16,0-21 0,0 0 15,0 0-15,0 0 0,1 0 16,-1 0-16,21 0 0,-21 0 0,43 0 16,-22-21-16,-21 0 0,22 0 15,-1 0-15,0 0 16,1-1-16,-22-20 0,21 21 0,0-21 15,1-1-15,-22 22 0,21-21 16,-21-1-16,-21 22 0,0 0 0,22 0 16,-22 0-16,-22 21 15,1 0-15,21 21 16,-21-21-16,0 42 0,0-21 16,21 1-16,-21 20 0,21-21 15,0 21-15,0-20 0,0-1 16,0 21-16,0-21 0,21 22 0,0-1 15,-21-21-15,21 0 0,-21 0 16,0 1 0,-21-22-16,0 0 0,0 0 15,-1 0-15,1 0 16,0 0-16,0 0 0,0 0 16,0 0-1,21-22-15,0 1 16,0 0-1,0 0-15</inkml:trace>
  <inkml:trace contextRef="#ctx0" brushRef="#br0" timeOffset="10158.83">16891 550 0,'0'0'15,"0"-42"-15,0 21 0,0 0 0,0 0 16,0-1 0,0 44-1,-21-1-15,0 0 0,-1 0 16,22 21-16,-21 1 0,0-1 16,0 0-16,0 22 0,0-1 0,21 1 15,-22-1-15,1-20 0,21 20 16,-21 43-16,21-64 0,0 1 15,0-1-15,0-21 0,0 22 16,0-22-16,0 0 0,0 0 16,0 0-16,21-21 0,0 0 15,1 0-15,-1 0 16,0 0-16,0 0 0,0 0 16,0-21-16,1 0 0,-1 0 0,21 0 15,-21-1-15,0 1 0,22-21 16,-22 0-16,0 20 0,0-20 15,0 21-15,1 0 0,-22 0 16,0-1-16,21 1 0,-21 42 31,0 1-31,0-1 0,0 0 0,-21 0 16,21 21-16,0-20 0,0-1 16,-22 0-16,22 21 0,0-21 0,0 1 15,0-1-15,0 0 0,0 0 16,22 0-16,-1 0 15,21-21-15,-21 0 16,22 0-16,-22 0 0,0 0 0,21 0 16,-21 0-16,22-21 0,-22 21 0,21-21 15,-21 0-15,22 0 16,-22 0-16,0-22 0,21 22 0,-20-21 16,-1 21-16,0-1 0,0 1 15,-21 0-15,0 0 0,0 0 16,0 42-1,-21 0-15,0 0 16,0 0-16,-1 22 0,1-22 16,0 0-16,21 0 0,-21 43 15,0-43-15,21 0 0,0 0 16,0 0-16,0 1 0,21-1 16,0-21-1,0 0-15,0 0 0,1 0 16,-1 0-16,0 0 0,0 0 0,0-21 15,0 21-15,22-22 0,-22 22 16,0-42-16,0 21 0,-21 0 16,21-22-16,-21 22 0,0-21 15,0 21-15,0 0 0,0-22 0,0 22 16,-21 0-16,0 0 0,0 21 16,0-21-16,0 21 15,42 0 32,0 0-47,0 0 0,21 0 0,-20 0 16,20-22-16,-21 22 0,21 0 15,-20 0-15,20 0 0,-21 0 0,21 22 16,1-22-16,-22 21 0,21 0 16,-21 0-16,1 0 0,-1 0 0,0 22 15,-21-22-15,0 0 0,0 0 16,0 0-16,0 1 0,0-1 0,0 0 15,-21 0-15,21 0 0,-21 0 16,-1 1-16,1-22 0,21 21 16,-21 0-16,0 0 0,21-42 62,0 0-62,0 0 0,0-1 16,21 1-16,0-21 0,0 21 15,1 0-15,-1-22 0,0 1 0,21 0 16,-21-1-16,22 1 0,-1 0 16,0 20-16,22-20 0,-22 21 0,1 0 15,-1 21-15,-21 0 0,21 0 16,1 0-16,-22 0 0,0 42 16,0-21-16,0 22 0,-21-1 15,0 0-15,0 1 0,0-22 0,0 21 16,-21 0-16,21-20 0,-21 20 0,0-21 15,0 0-15,21 0 0,-21 1 16,-1-1-16,22 0 0,0 0 16,-21-21-16,42-21 47,1 0-47,-1 0 15,0-1-15</inkml:trace>
  <inkml:trace contextRef="#ctx0" brushRef="#br0" timeOffset="10590.14">19558 1037 0,'21'0'0,"-42"0"0,42-21 16,-21 0-16,0 0 16,0 0-16,-21 21 15,0 0-15,-22 21 16,22 0-16,-21 0 0,0 0 15,20 0-15,-20 22 0,21-22 0,-21 0 16,20 0-16,1 0 0,21 1 0,0-1 16,0 0-16,0 0 0,0 0 15,21 0 1,1-21-16,20 0 0,-21 22 16,21-22-16,22 0 0,-22 21 15,1-21-15,-22 0 0,21 21 16,-21 0-16,0-21 0,1 21 0,-1-21 15,-21 21-15,0 1 0,0-1 16,0 0-16,0 0 16,0 0-16,-21-21 0,-1 21 15,1-21-15,0 0 0,-21 0 0,21 0 16,-22 0-16,22 0 0,-21 0 16,21 0-16,-22 0 0,22 0 0,0 0 15,0 0-15,0 0 0,-1 0 16,1-21-16,0 21 0,21-21 15,-21 21-15,21-21 0,-21 21 16,21-21-16,-21 0 0,21-1 16</inkml:trace>
  <inkml:trace contextRef="#ctx0" brushRef="#br0" timeOffset="10863.77">18161 360 0,'-21'-21'0,"42"42"0,-63-42 16,20 21 62,1 0-47,0 0-31</inkml:trace>
  <inkml:trace contextRef="#ctx0" brushRef="#br0" timeOffset="11145.86">16595 677 0,'0'0'0,"-22"0"0,22 22 16,43-22-1,-22 0 1,0 0-16,21 0 0,-20 0 0,20 0 15,0 0-15,1-22 0,-22 22 16,21 0-16,0 0 0,-20 0 0,20 0 16,-21 0-16,0-21 0,0 21 15,1 0-15,-1 0 0,0 0 0,0 0 16,0 0-16</inkml:trace>
  <inkml:trace contextRef="#ctx0" brushRef="#br0" timeOffset="12546.48">1418 2096 0,'0'0'0,"-21"0"0,0 0 0,0 0 15,-1 0 1,44 0 15,-1 0-15,0 0-16,0 0 0,21 0 15,-20-22-15,20 22 0,21 0 16,-20 0-16,20 0 0,1 0 0,-1 0 16,1 0-16,20 0 0,-20 0 15,21 0-15,105 0 16,-84 0-16,0 0 0,0 0 0,-1 0 15,1 0-15,0 0 0,148 0 16,-127 22-16,21-22 0,-21 0 16,21 0-16,1 0 0,-1 0 0,21 21 15,0-21-15,1 0 0,-1 0 16,-21 0-16,22 0 0,168 21 16,-168-21-16,-1 0 0,0 0 15,1 0-15,20 0 0,-21 0 16,191 0-16,-169 0 0,-22 0 15,22 0-15,-1 0 0,1 0 16,190 0-16,-191 0 0,1 0 16,-1 0-16,1 0 0,-1 0 15,1 0-15,-1 21 0,1-21 0,-1 0 16,1 0-16,-1 0 0,1 0 16,-1 0-16,170 21 15,-170-21-15,1 0 0,-22 0 0,22 0 16,-1 21-16,1-21 0,-22 0 15,22 0-15,-1 0 0,1 0 0,-1 0 16,1 0-16,168 0 16,-168 0-16,-1 0 0,1 0 0,-1 0 15,-20 0-15,20 0 0,191 0 16,-190 0-16,-1 0 0,-20 0 16,-1 0-16,21 0 0,1 0 15,-22 0-15,1 0 0,-1 0 0,0 0 16,22 0-16,-22 0 0,0 0 15,1 0-15,20 0 0,-20 0 0,-1 0 16,0 0-16,1 0 0,-1 0 16,148 0-16,-190 0 15,22 0-15,-1 0 0,0 0 0,-21 0 16,106 0-16,-127 0 16,-1 22-16,-20-22 0,0 0 0,-1 0 15,1 0-15,-21 0 16,20 0-16,-20 0 0,-22 0 0,22 0 0,-22 0 15,-21 0-15,21 0 0,-20 0 16,-1 0-16,0 0 0,-42-22 94,0 22-94</inkml:trace>
  <inkml:trace contextRef="#ctx0" brushRef="#br0" timeOffset="14053.81">1079 3260 0,'0'0'0,"0"-21"0,0-1 0,0 1 15,0 0-15,0 0 0,0-21 16,0 20-16,0 1 0,0-21 15,0 21 1,0 42 31,0 0-47,0 0 0,0 22 0,0-1 16,0 0-16,0 22 0,0-22 15,0 22-15,0-1 0,0-21 16,-21 22-16,21-1 0,0-20 15,-21 20-15,21-20 0,0-1 0,0 0 16,0 1-16,0-1 0,0 21 16,0-41-16,0-1 0,0 0 15,0 0-15,0-42 32,0 0-17,0 0-15,0-1 0,0 1 16,0 0-16,0 0 0,0 0 0</inkml:trace>
  <inkml:trace contextRef="#ctx0" brushRef="#br0" timeOffset="14750.26">1524 3662 0,'0'21'46,"21"-21"48,0 0-94,-21-21 16,0 0-16,0 0 15,0-1 1,-21 22 0,0 22-1,0-1 1,21 0-16,0 0 0,-21 0 16,21 0-16,0 1 0,0-1 31,21-21-31,0 0 15,0 0-15,0 0 0,0 0 16,1-21-16,-1-1 0,0 1 16,-21 0-1,21 21-15,-21-21 0,0 0 0,0 0 16,-21-1-16,0 22 16,0 0-16,-1-21 0,1 21 0,0 0 15,0 0-15,0 0 16,0 21-16,21 1 15,0-1-15,0 0 16,0 0 0,21-21-16,0 0 15,0 0-15,0 0 16,0-21-16</inkml:trace>
  <inkml:trace contextRef="#ctx0" brushRef="#br0" timeOffset="16043.07">2879 3027 0,'0'21'15,"0"0"-15,0 0 16,0 1-16,0-1 16,21-21-1,0 0 1,0 0-16,0 0 0,0 0 0,22 0 15,-22 0-15,21 0 0,-21-21 16,64-1-16,-43 1 0,1 0 16,-22 21-16,21-21 0,1 0 15,-22 0-15,0-1 0,0 1 0,0 0 16,-21 0-16,0 0 0,0-22 16,-21 22-16,-42-21 0,20 42 15,1-21-15,0 21 16,-1 0-16,1 0 0,-43 21 0,22 0 15,20 0-15,-20 0 16,21 1-16,-1 20 0,1 0 0,0-21 16,20 22-16,1-1 0,0 43 15,21-43-15,0 0 0,42 22 16,1-22-16,-22-21 16,21 1-16,1-1 0,-1 0 0,0 0 15,1 0-15,-1-21 0,0 0 16,-21 0-16,22 0 0,-1 0 0,-21 0 15,0 0-15,-42 0 32,0 0-32,0 0 0,-21 0 15,-1 0-15,-20 0 0,20 0 0,-20 0 16,-1 21-16,22 1 16,-21-1-16,-1 0 0,22 0 0,-1 21 15,1-20-15,0 20 0,21-21 16,-1 0-16,22 22 0,0-22 0,0 0 15,0 21-15,0-21 0,22 1 16,20-1-16,0 0 0,1 0 0,-1-21 16,0 21-16,22 0 0,-22-21 15,22 0-15,-22 0 0,85 0 16,-85-21-16,22 0 16,-1 0-16,1 21 0,-1-21 0,1-22 15,-22 22-15,22 0 0,-22 0 0,0-21 16</inkml:trace>
  <inkml:trace contextRef="#ctx0" brushRef="#br0" timeOffset="16266.94">3683 3387 0,'0'0'0,"0"-21"0,0-1 15,0 44 17,0-1-32,0 0 15,21 0-15,-21 21 0,21-20 0,0-1 16,-21 21-16,22-21 0,-1 0 15,-21 22-15,0-22 0,21 0 16,0 0-16,-21 0 0,21 1 0,0-1 16,1-21-1,-22 21-15,21-21 0,0 0 16,-21-21-16,21 21 16</inkml:trace>
  <inkml:trace contextRef="#ctx0" brushRef="#br0" timeOffset="16490.12">4106 3323 0,'-127'64'16,"85"-22"0,0-21-16,-1 0 0,1 22 0,0-1 15,20-21-15,-20 22 0,0-22 16,-1 21-16,22-21 0,-42 43 15,42-43-15,21 0 0,0 21 16,0-20-16,0-1 16,42-21-16,-21 0 0,0 0 15,22 0-15,-1 0 0</inkml:trace>
  <inkml:trace contextRef="#ctx0" brushRef="#br0" timeOffset="16858.11">4360 3387 0,'-21'0'31,"21"21"-31,-21 0 16,21 0-16,0 0 0,0 22 15,0-22-15,0 21 0,0 1 0,0-1 16,0 0-16,0 1 0,-21-1 15,21 21-15,-21 64 16,-1-63-16,22 21 0,-21-22 0,21 22 16,-21-1-16,0-20 0,21 21 15,0-1-15,-21 1 0,0 0 0,21-22 16,-22 22-16,22-22 0,0 1 0,0-22 16,-21 0-16,21 1 0,-21-22 15,21 21-15,-21-42 0,21 21 0,0-42 31,0 0-31,0 0 0,0-21 16,21-1-16,-21 1 0,21 0 16,0-22-16,-21-63 0,22 42 15,-1 22-15</inkml:trace>
  <inkml:trace contextRef="#ctx0" brushRef="#br0" timeOffset="17179.93">4233 3471 0,'0'0'0,"0"-21"0,0 0 16,0 0-16,0 0 0,0 0 16,0-1-16,21 22 0,1-21 0,-1 21 15,0-21-15,21 21 0,-21-21 16,1 21-16,20 0 0,0 0 16,1 0-16,-1 0 0,0 0 0,-21 21 15,22 0-15,-1 0 0,-21 1 0,0-1 16,1 21-16,-22-21 0,0 22 15,0-1-15,-22 0 0,-20-21 16,21 1-16,-21-1 0,-1 0 16,1 0-16,-22 0 0,22 0 0,0-21 15,21 22-15,-22-22 0,22 0 16,0 21-16,0-21 0,0 0 0,21-21 31,21 21-15,0-22-16,0 1 0</inkml:trace>
  <inkml:trace contextRef="#ctx0" brushRef="#br0" timeOffset="17457.91">5122 2963 0,'0'0'0,"-21"0"15,21 22-15,0-1 16,-21 0-16,0 0 0,21 0 0,-21 22 16,21-1-16,0 0 15,-22 1-15,22-1 0,-21 0 0,21 1 16,-21-1-16,21 0 0,0 1 0,0-1 16,0 0-16,0-21 0,0 1 15,0 20-15,0-21 0,0 0 16,0 0-16,21-21 15,0 0-15,1 0 16,-1 0-16,0 0 0</inkml:trace>
  <inkml:trace contextRef="#ctx0" brushRef="#br0" timeOffset="18200.11">5715 3387 0,'21'-21'15,"-42"42"-15,42-64 0,0 22 0,-21 0 16,0 0-16,0 0 0,0 0 16,-21 21-16,0 0 0,0 0 15,0 0-15,-22 0 0,22 21 16,-21 0-16,21 0 0,-22 0 0,22 0 16,-21 22-16,-1-1 0,22 0 15,-21-20-15,21 20 0,0 0 16,-1 43-16,22-64 0,0 0 15,0 22-15,0-22 16,0 21-16,0-21 0,22 0 16,-1-21-16,0 0 15,0 0-15,21 0 0,-20 0 0,-1-21 16,21 0-16,-21 21 0,0-21 0,22 0 16,-22 0-16,21-22 0,-21 22 15,1 0-15,-1-21 0,0-1 0,0 22 16,0-21-16,-21 21 0,21-22 0,-21 22 15,0 0-15,0 0 0,0 0 16,0 42 15,0 0-31,-21-21 0,21 21 0,-21 21 16,21-20-16,0-1 0,0 0 0,0 21 16,0-21-16,0 1 0,0-1 15,0 0-15,0 0 0,0 0 0,0 0 16,21 1-16,0-1 0,1-21 15,-1 21-15,0-21 0,0 0 0,0 0 16,0 0-16,1 0 0,-1 0 0,0 0 16,0 0-16,43-21 15,-43 0-15,0-1 0,21-20 16,-21 21-16,1 0 0,-1-22 16,0 22-16,-21 0 0,0-21 0,21 21 15,0-1-15,-21 1 16,0 42-1,0 1 1,0-1-16,0 0 0,-21 0 16,21 0-16,0 22 0,-21-22 0,21 0 15,0 21-15,0-21 0,0 1 16,0-1-16,0 0 16,21-21-1,0 0-15,0 0 0,1 0 16,-1 0-16,0 0 15,-21-21-15,21 21 0,0-21 0</inkml:trace>
  <inkml:trace contextRef="#ctx0" brushRef="#br0" timeOffset="18621.87">6308 2942 0,'0'0'0,"-22"0"0,1 0 16,0 21-16,0 1 0,0-1 16,0 0-16,-1 0 0,22 0 15,0 0-15,0 22 0,0-22 0,0 21 16,0-21-16,0 1 0,22-1 16,-1 0-16,0 0 0,0-21 0,0 21 15,0-21-15,22 0 0,-22 0 16,0 0-16,0 0 0,0-21 0,22 21 15,-22-21-15,0 0 0,0 0 0,-21-1 16,21 1-16,-21-21 0,0 21 16,0 0-16,0-22 0,0 22 15,0 0-15,0-21 0,-21 20 0,0 1 16,0 21-16,0-21 0,0 21 16,-22 0-16,22 0 0,0 0 0,-43 0 15,22 21-15,21 0 16,-21 22-16,20-22 0,1 21 15,0 22-15,21-22 0,0-21 16,0 22-16,0-1 0,0-21 16,21 43-16,0-43 0,1 0 15,-1 0-15,21 0 0,-21 0 16</inkml:trace>
  <inkml:trace contextRef="#ctx0" brushRef="#br0" timeOffset="19122.36">6879 3302 0,'0'0'0,"-21"21"16,0-21-16,21 21 16,-21 1-16,21-1 0,0 0 15,0 21-15,0-21 0,0 1 0,0-1 16,0 0-16,0 21 0,0-21 15,0 1-15,0-1 0,0 0 0,0 0 16,21 0-16,-21 0 16,0-42 31,0 0-47,0 0 0,0 0 15,0 0-15,0-1 0,0 1 0,0-21 16,21 0-16,-21 20 0,21-20 15,0 0-15,22-1 0,20-41 16,-21 41-16,1 1 0,-1 21 16,0 0-16,1 0 0,-1-1 0,0 22 15,1 0-15,-1 0 0,22 22 0,-22-1 16,-21 0-16,21 21 0,-20 1 16,-1-1-16,-21 0 0,0 1 0,0 20 15,0-21-15,0 1 0,0-1 16,-21 0-16,-1-20 0,1 20 15,-21 0-15,21-21 0,0 1 16,-22 20-16,22-42 0,0 0 16,21 21-16,-21-21 0,21-21 31</inkml:trace>
  <inkml:trace contextRef="#ctx0" brushRef="#br0" timeOffset="20498.31">9334 3112 0,'22'0'0,"-1"0"15,0 0 17,0 0-32,0 0 15,0 0-15,1 0 0,-1 0 16,0 0-16,0-22 0,0 22 15,0 0-15,1-21 0,-1 0 0,0 21 16,0-21-16,0 0 16,-21 0-16,0-1 0,0 1 15,-21 21-15,0 0 16,-21-21-16,20 21 0,-20 0 16,0 0-16,-43 0 0,43 0 15,-1 0-15,-20 0 0,21 21 16,20-21-16,1 21 0,0 1 0,0-1 15,0 0-15,21 0 16,0 0-16,0 0 16,21 1-16,0-1 0,0 0 15,22 0-15,-22 0 0,0-21 0,0 43 16,21-22-16,-20 0 0,-1 0 16,21 0-16,0 43 0,-20-43 15,-1 0-15,0 21 0,0-20 0,0-1 16,-21 0-16,0 0 0,0 0 15,0 0-15,0 1 0,-21-1 0,-21-21 16,21 21-16,-22-21 0,1 0 16,0 0-16,-22 21 0,1-21 0,-1 0 15,22 0-15,-22 0 0,1 0 16,20-21-16,-20 21 0,21-21 16,20 21-16,-20-21 0,21-1 0,-21 22 15,20-21-15,1 0 0,21 0 16,0 0-16,0 0 15,21-1-15,1 22 16,20 0-16,-21-21 16,0 21-16,22 0 0,-22-21 0,0 21 15,21 0-15,-21-21 0,1 21 16</inkml:trace>
  <inkml:trace contextRef="#ctx0" brushRef="#br0" timeOffset="21482.45">10181 2985 0,'0'0'0,"0"-22"16,0 44 31,0-1-47,-21 0 0,21 0 15,0 21-15,0-20 0,-21 20 16,21 0-16,0 1 0,0-1 0,0 21 16,0-20-16,0-22 0,0 21 15,0 1-15,0-22 0,-21 21 16,21-21-16,0 22 0,0-22 16,-22-21-16,22 21 15,0-42 16,0 0-31,0-1 16,22 22-16,-22-42 0,0 21 16,21 0-16,-21-22 0,0-20 15</inkml:trace>
  <inkml:trace contextRef="#ctx0" brushRef="#br0" timeOffset="21866.23">9969 3027 0,'0'-21'16,"0"42"-16,-21-63 0,0 42 0,21-22 15,-21 22-15,21-21 0,0 0 16,21 0-16,0 21 16,0 0-16,22 0 0,-1 0 15,0 0-15,1 0 0,-1 0 0,22 0 16,-22 0-16,0 21 0,22-21 16,-22 21-16,64 22 0,-64-22 15,-21 21-15,22-21 0,-22 22 16,0-1-16,0 43 15,-21-43-15,0 0 0,0-21 0,0 22 16,-21-1-16,0-21 0,0 22 16,-22-22-16,1 21 0,0-21 0,-1 0 15,1 1-15,0-1 0,-22-21 16,22 21-16,-22 0 0,22-21 0,0 21 16,-1-21-16,1 0 0,21 0 0,0 0 15,0 21-15,-1-21 0,22-21 47,22 21-47,-1-21 0,0 0 0,0 21 16,21-21-16,1 0 0,-22-1 0,21 1 15,1-21-15</inkml:trace>
  <inkml:trace contextRef="#ctx0" brushRef="#br0" timeOffset="22467.88">11218 3069 0,'0'0'15,"21"-21"-15,-21 0 0,0 0 16,0 0 0,0 42 15,0 0-31,0 0 0,0 0 15,0 22-15,-21-22 0,21 21 16,-21 0-16,0 1 0,21 20 0,-21-20 16,0-1-16,21 0 0,-22 1 0,1-1 15,21 0-15,-21-21 0,0 22 16,21-22-16,0 0 0,-21 0 0,0 0 16,21 1-16,-22-22 15,22-22 1,0 1-1,0 0 1,0 0-16,0 0 0,0 0 0,0-22 16,0 22-16,0 0 0,0 0 15,22 0-15,-1-1 0,21-41 16,-42 42-16,21 21 0,0 0 16,1 0-1,-1 0-15,-21 21 0,21 0 0,0 21 16,0-20-16,-21-1 15,21 0-15,1 0 0,-22 0 16,21 0-16,0 1 0,0-1 0,-21 0 16,42 0-16,-20 0 15,-1-21-15,21 21 0,-21-21 16,0 0-16,22 0 0,-22 0 16,21 0-16,-21-21 15,1 0-15,-22 0 16,21 0-16,-21 0 15,21 21-15,-21-22 0,0 1 16,21 21-16,0-21 0,0 0 0,-21 0 16,22 0-16</inkml:trace>
  <inkml:trace contextRef="#ctx0" brushRef="#br0" timeOffset="23496.33">12594 3048 0,'0'0'0,"0"-21"0,0-21 16,0 20-16,0 1 0,-21 21 16,0 0-16,0 0 15,-22 0-15,22 0 0,-21 0 16,21 21-16,-22 1 0,1-1 0,0 21 15,-1-21-15,1 22 16,0-22-16,-1 21 0,1 0 0,21 1 0,-22-1 16,22 0-16,0 22 15,21-22-15,0-21 0,0 22 0,0-22 16,0 0-16,0 0 0,21 0 16,22 1-16,-22-22 0,21 21 0,43-21 15,-43 0-15,22 0 16,-22 0-16,0 0 0,1 0 0,-1 0 15,0 0-15,-21-21 0,22 21 16,-22-22-16,21 22 0,-21-21 0,1 0 16,-1 21-16,0-21 15,-42 42 17,0-21-17,-1 0-15,22 21 0,-21-21 16,0 0-16,0 21 0,0 1 0,-22-22 15,22 0-15,0 0 0,-21 0 16,21 21-16,-22-21 0,22 0 0,-21 0 16,-1 0-16,22 0 0,-21 0 0,21 0 15,0 0-15,-22-21 0,22 21 16,0-22-16,0 1 0,21 0 0,-21 0 16,21 0-16,-22 0 15,22-22-15,0 22 0,0-21 0,0 21 16,0-22-16,0 22 0,0 0 15,22-21-15,-1 20 0,0 1 0,0 0 16,0 0-16,0 0 0,22 0 0,-1-1 16,-21 22-16,22-21 0,-1 21 15,0 0-15,-21-21 0,22 21 0,-22 0 16,21 0-16,-21 0 0,1 0 16,-1 0-16,-42 0 62,-1 0-62,1 0 16,0 0-16,0 0 15,0 0-15,0 0 0,-1 0 16,1 0-16,0 0 16,0 0-16,-21 0 0,20 0 0,1 0 15,0 21-15,-21-21 0,21 21 16,-1 1-16,1-1 0,0 0 0,-21 21 15,21-21-15,-1 22 0,22-22 16,-21 21-16,21-21 0,-21 22 0,21-22 16,0 21-16,0-21 0,0 1 0,21-1 15,0 0-15,1 0 16,20-21-16,-21 21 0,0 0 0,22-21 16,-1 0-16,21 0 0,-41 0 15,20 0-15,-21 0 0,21 0 16,-20 0-16,-1 0 0,0 0 0,0 0 15,0 0-15,0 0 16,-42 0 31</inkml:trace>
  <inkml:trace contextRef="#ctx0" brushRef="#br0" timeOffset="24966.1">1101 5186 0,'-22'0'32,"1"0"-32,0 0 31,21-21-31,0 0 15,0-1 1,0 1-16,0 0 0,21 21 16,0-21-16,1 21 15,-1-21-15,0 21 0,0 0 16,0 0-16,0 0 0,1 0 0,-1 0 16,0 0-16,21 21 15,-21 21-15,1-21 0,-1 1 16,-21 20-16,21-21 0,-21 21 15,0 1-15,0-1 0,0 0 16,0 1-16,0-22 0,0 21 0,-21 1 16,0-1-16,-22 0 0,22 1 15,-64 41-15,43-41 0,21-1 16,-21-21-16,-1 21 0,22-20 16,-21-1-16,21 0 0,-22 0 0,22-21 15,-42 21-15,41-21 16,1 0-16,0 0 0,0 0 15,0-21-15,0 21 0,21-21 16,0 0-16,-22 0 0,22-22 16,0 22-16,0-21 0,0-1 0,0 1 15,0 21-15,22-21 0,-1-1 16,0 22-16,0 0 0,0 0 16,0 0-16,22 21 15,-22 0-15,0 0 16,-21 21-16,21 0 0,0-21 15,-21 21-15,0 21 0,22-20 0,-22-1 16,21 0-16,-21 21 0,21-21 16,-21 1-16,0 20 0,0-21 15,21 0-15,-21 0 0,21 1 0,-21-1 16,0 0-16,0 0 0,0 0 16,21-21-16,-21 21 0,22 1 15,-1-22 1,0 0-1,-21-22 1,0 1-16,0 0 0,21 0 16</inkml:trace>
  <inkml:trace contextRef="#ctx0" brushRef="#br0" timeOffset="25742.22">1820 5673 0,'21'0'110,"-21"-21"-95,0-1 1,0 1 0,0 0-16,22 0 15,-22 0 16,0 42 1,0 0-17,0 0-15,0 0 16,0 1 15,21-22-31,0 0 31,0 0-15,-21-22-16,0 1 16,0 0-1,-21 21 1,0 0 0,21 21-1,-21-21 1,21 21-16,0 1 15,-22-1 1,1-21 15</inkml:trace>
  <inkml:trace contextRef="#ctx0" brushRef="#br0" timeOffset="30522.91">2815 5144 0,'0'21'0,"-21"-21"16,42 0 15,0 0-15,22 0-16,-22 0 15,0-21-15,0 21 0,43-22 16,-22 1-16,-21 0 0,21 21 15,-20-21-15,20 0 0,-21 0 16,21-1-16,-20 1 0,-22 0 16,0 0-16,0 0 0,0 0 15,0-1-15,-22 1 0,1 21 16,0 0-16,0 0 0,0 0 16,-43 0-16,22 21 15,21 1-15,-22-1 0,22 0 0,-21 21 16,21-21-16,-43 43 0,64-22 15,-21-21-15,21 1 16,0 20-16,0-21 0,0 0 0,0 0 16,21 1-16,0-1 15,1-21-15,-1 0 0,0 21 0,21-21 16,-21 0-16,1 0 0,20 0 16,-21 0-16,21 0 0,-20 0 0,-1 0 15,21 0-15,-21 0 0,0 0 16,-21 21-1,-21-21-15,0 21 16,-21 0-16,21-21 0,-22 22 16,1-22-16,0 21 0,-1 0 15,1 0-15,0 0 0,-1 0 0,1 22 16,0-22-16,20 0 0,-20 21 16,21-20-16,0 20 0,0-21 15,21 0-15,0 22 0,0-22 0,21-21 16,0 21-16,0 0 0,21-21 15,-20 0-15,62 21 16,-41-21-16,-1 0 0,21 0 0,-20 0 16,-1 0-16,0 0 0,1 0 15,-1 0-15,0-21 0,1 21 16,-22-21-16,21 0 0,-21 21 0,22-21 16,-22-1-16,0 1 0,0 21 0</inkml:trace>
  <inkml:trace contextRef="#ctx0" brushRef="#br0" timeOffset="31250.08">3683 5419 0,'0'-21'0,"-21"21"16,21 21 15,0 0-15,0 0-16,21 0 16,0 0-16,-21 1 0,21-1 0,0 0 15,1 0-15,-1 0 0,0 0 16,0 22-16,0-22 15,0-21-15,-21 21 0,22 0 16,-22-42 15,0 0-31,21 0 16</inkml:trace>
  <inkml:trace contextRef="#ctx0" brushRef="#br0" timeOffset="31483.14">4064 5376 0,'-21'22'16,"0"-22"-16,-1 21 15,-20 0-15,21 0 0,-21 0 16,20 0-16,-20 1 0,0 20 16,-1-21-16,1 0 0,21 22 15,-21-22-15,20 0 0,-20 21 16,21-21-16,0 1 0,0-1 0,21 0 0,0 0 15,0 0-15,0 0 16,21-21-16,21 0 0,-21 0 16,22-21-16,-1 21 15,0-21-15</inkml:trace>
  <inkml:trace contextRef="#ctx0" brushRef="#br0" timeOffset="31802.29">4276 5482 0,'0'-21'0,"0"-21"31,0 63-15,-22-21-16,22 21 15,0 0-15,0 22 0,0-22 0,0 21 16,0 0-16,0 1 0,0 20 16,0-20-16,0 20 0,0 1 0,0-1 15,0 1-15,0 63 0,-21-43 16,0 1-16,0 0 0,21-22 15,-21 22-15,0 63 16,-1-85-16,1 1 0,0-1 0,21-20 16,0-1-16,-21-21 0,0 22 15,21-22-15,0 0 0,-43-21 16,43-21 0,43 0-16,-43-1 0,0-20 0,21 0 15,0-1-15,-21 1 0,21 0 0,0-22 16,1 1-16,-1-22 0</inkml:trace>
  <inkml:trace contextRef="#ctx0" brushRef="#br0" timeOffset="32150.1">4403 5313 0,'-22'-21'0,"44"42"0,-65-63 0,43 20 0,0 1 16,0 0-16,0 0 15,21 21-15,22-21 16,-22 21-16,0 0 0,21 0 16,1 0-16,-22 0 0,21 21 15,1 0-15,-22-21 0,21 21 0,-21 22 16,0-22-16,1 42 16,-22-42-16,0 1 0,0 20 0,-22-21 15,-20 21-15,21-20 0,-21-1 16,-1 0-16,1 0 0,0 0 0,20 0 15,-20 1-15,0-22 0,21 21 16,-1-21-16,1 0 0,0 0 0,0 0 16,21-21-1,21 21-15,0-22 16,0 1-16,1 0 0,20 0 0,-21 0 16,21 0-16,1-1 0</inkml:trace>
  <inkml:trace contextRef="#ctx0" brushRef="#br0" timeOffset="32412.99">5313 4995 0,'0'0'0,"21"-21"0,-21 0 15,0 0-15,0 0 16,-21 42 0,0 0-16,-1 0 15,22 22-15,0-1 0,-21 0 0,21 1 16,-21-1-16,21 0 0,0 1 15,-21-1-15,0 0 0,21 1 16,-21-22-16,21 21 0,-22-21 0,22 22 16,0-22-16,0 21 0,0-21 0,0 0 15,0 1-15,0-1 16,0 0-16,22-21 0,-1 0 16,0 0-16,0 0 0,0 0 0,22 0 15,-22-21-15,21 0 0</inkml:trace>
  <inkml:trace contextRef="#ctx0" brushRef="#br0" timeOffset="33094.61">5884 5376 0,'21'-21'15,"-42"42"-15,42-63 0,-21 21 0,0 0 0,0 0 16,0-1-16,0 1 16,-21 0-16,0 21 0,0 0 0,0-21 15,0 21-15,-1 0 0,1 0 0,-21 0 16,21 21-16,0 0 0,-22 0 15,22 1-15,0-1 0,0 21 16,0-21-16,-1 22 0,1-22 0,21 21 16,-21 0-16,21-20 0,0 41 15,0-21-15,0-20 0,0-1 16,0 0-16,21 0 0,0 0 0,1 0 16,-1-21-16,0 0 0,0 0 15,21 0-15,-20 0 0,20 0 0,-21-21 16,21 0-16,-20 0 0,20 0 15,-21 0-15,0-1 0,22 1 16,-22-21-16,0 21 0,-21 0 0,21-22 16,-21 22-16,21 0 0,-21-21 0,0 20 15,0 1-15,0 0 16,0 42 15,0 0-31,0 1 0,-21-1 0,21 0 16,0 0-16,0 21 0,0-20 0,0-1 15,0 21-15,0-21 0,0 0 16,21 1-16,-21-1 0,21 0 0,22 0 16,-22-21-1,0 0-15,0 0 0,0 0 0,1 0 16,20 0-16,0-21 0,-21 0 16,1 0-16,-1-1 0,21 1 15,-21 0-15,0 0 0,1-21 0,-1 20 16,-21 1-16,21 0 0,-21-21 15,21 21-15,-21-1 0,21 1 0,-21 42 47,0 1-47,0-1 0,0 0 16,0 0-16,0 0 0,0 0 16,0 1-16,0-1 15,0 0-15,0 0 0,0 0 31,0-42-15,0 0 0</inkml:trace>
  <inkml:trace contextRef="#ctx0" brushRef="#br0" timeOffset="33278.49">6519 5144 0,'0'0'16,"0"-22"-16,0 1 0,-21 0 15,0 0-15,0 21 16,21 21 0,0 0-1,0 0-15,0 1 16,21-1-16,0 0 0,0-21 16,-21 21-16,21-21 0,1 21 15</inkml:trace>
  <inkml:trace contextRef="#ctx0" brushRef="#br0" timeOffset="33759.22">6985 5271 0,'0'0'15,"0"21"1,0 0-16,0 0 16,0 0-16,0 0 15,0 1-15,0-1 0,0 0 16,0 0-16,0 0 0,0 0 0,0 1 15,0-1-15,0 0 16,0 0-16,-21 0 0,21 0 16,-21-21-16,21 22 15,-22-22 1,22-22 0,-21 22-16,21-21 0,0 0 15,0 0-15,0 0 0,0-22 16,21 22-16,1-21 0,-1 21 15,0-22-15,0 22 0,21-21 16,1 0-16,-1 20 0,22-20 0,-22 21 16,21 0-16,1 0 0,-1 21 15,1 0-15,-1 0 0,1 21 16,-22 0-16,22 0 0,-22 0 0,0 0 0,1 22 16,-1-1-16,0-21 15,-42 22-15,0 41 0,0-63 0,0 22 16,0-22-16,-21 21 0,0-21 15,0 1-15,-21 20 0,-1-42 16,22 21-16,0-21 0,0 0 16,0 0-1,21-21-15,0 0 16,0 0-16</inkml:trace>
  <inkml:trace contextRef="#ctx0" brushRef="#br0" timeOffset="34816.65">9504 5461 0,'21'0'16,"-42"0"-16,63 0 0,-21 0 0,0 0 15,1 0-15,-1 0 0,0-21 16,0 21-16,-21-21 0,21 0 16,-21-1-16,0 1 0,0 0 15,0 0-15,-21-21 0,0 20 16,0 1-16,0 0 0,-1-21 15,1 21-15,-21-22 0,21 22 16,0 0-16,-22 0 0,22 0 0,0 21 16,-21 0-16,20 0 0,-20 21 15,21 0-15,-21 0 0,20 0 0,-20 22 16,21-1-16,-21 0 0,20 1 16,1-1-16,0 0 0,21 1 0,-21-22 15,21 42-15,0-42 0,0 22 0,0-1 16,0-21-16,21 22 0,0-22 15,0 0-15,22-21 0,-22 21 0,0-21 16,21 0-16,-20 0 0,20 0 0,0-21 16,-21 0-16,22 0 0,-1-1 15,0 1-15,-20-21 0,20 21 16,0-22-16,1 22 0,-1-21 16,-21 0-16,21-1 0,-20 1 0,-1 0 15,0-1-15,0-20 0,-21 20 0,0-20 16,0 21-16,0-22 0,0 22 15,0-1-15,0 1 0,0 0 16,0 21-16,-21-1 0,21 1 0,-21 21 16,0 0-16,21 21 0,-22 1 15,22 20-15,-21 0 0,21 1 16,-21 20-16,21-21 0,0 22 16,0-1-16,0-20 0,0 20 0,0-20 15,0-1-15,0 0 0,0 1 0,0-1 16,0-21-16,21 21 0,0-20 15,1-1-15,-1 0 0,-21 0 0,21-21 16,21 0-16,-21 0 0,1 0 16,-1 0-16,21 0 0,-21 0 0,22-21 15,-1-21-15,0 20 0,-21 1 16,1 0-16,-1-21 0,0 21 16,0-22-16,-21 22 0,0-21 0,21 21 15,-21-1-15,0 1 16,0 0-16,0 42 15,0 0 1,0 1-16,0-1 0,0 21 16,0-21-16,0 0 0,0 1 0,0-1 15,0 0-15,0 0 0,0 0 0,0 0 16,0 1-16,0-1 16,21-21-1,-21-21 1,22 21-16,-22-22 0,21 1 15,-21 0-15</inkml:trace>
  <inkml:trace contextRef="#ctx0" brushRef="#br0" timeOffset="34996.55">10414 4995 0,'-21'0'0,"-43"0"31,43 0-31,21 22 15,0-1 1,21-21-16,0 0 16,1 21-16,-1-21 0,0 0 15,0 0-15,21 0 0,-20 0 16</inkml:trace>
  <inkml:trace contextRef="#ctx0" brushRef="#br0" timeOffset="36147.4">10795 5249 0,'0'0'0,"0"22"16,21-22 0,0 0-1,22 0-15,-22 0 0,0 0 16,21-22-16,1 22 0,-1-21 16,-21 0-16,21 0 0,1 0 15,-1 0-15,0-1 0,-20 1 0,20 0 16,-21-21-16,0-1 0,-21 1 15,0 0-15,0-1 0,0 1 16,0-21-16,0 20 0,-21 22 16,0 0-16,-21 0 0,20 21 0,1 0 15,0 0-15,-21 0 0,21 21 16,-22 0-16,22 0 0,0 22 0,-21-1 16,20 21-16,1-20 0,0 20 15,0 1-15,0 20 0,0-20 0,-1-1 16,1 1-16,0 21 0,21-22 0,-21 22 15,21-22-15,-21 22 0,21-22 16,-21 22-16,21-21 0,0 20 16,0 64-16,0-84 0,0 21 0,-22 63 15,22-85-15,-21 1 16,21-1-16,0 1 0,0-22 16,0 0-16,0 1 0,0-22 0,0 21 15,0-21-15,0 1 0,21-22 16,1 0-16,-1 0 15,21-22-15,-21 1 0,22 0 16,-1-21-16,0 21 0,1-22 0,-1 1 16,43-64-16,-22 0 0,-42 43 15,0-1-15,-21 1 0,0-1 16,0 1-16,0-1 0,-21 1 16,0-1-16,0 1 0,-21-1 0,-22-63 15,22 85-15,21 0 16,-22-1-16,22 22 0,0 0 0,0 0 15,21 0-15,-21 21 0,21-22 16,21 22 0,0-21-16,0 21 0,21 0 0,-20-21 15,20 0-15,21 21 0,-20-21 16,-1 0-16,0 21 0,22-22 0,-22 1 16,22-21-16,-22 21 0,0 0 0,1-22 15,-1 1-15,0 0 0,-20-1 16,-1 1-16,21 0 0,-42-1 0,21 1 15,-21 0-15,0-43 16,0 43-16,0 20 0,0 1 16,0 0-16,0 0 0,0 0 0,-21 21 15,21 21 1,-21 0-16,21 0 16,-21 22-16,21 20 0,-21-21 0,21 22 15,0-1-15,0 1 0,-22-1 16,22 22-16,0-21 0,-21-1 0,21 1 15,0 20-15,-21 1 0,21-22 16,-21 22-16,21-21 0,0 20 0,-21-20 16,21-1-16,0 1 0,0-22 0,0 22 15,0-22-15,0 0 0,0 1 16,21-1-16,0 0 0,-21-21 16,0 1-16,21-1 0,0 0 0,1 0 15,20-21-15,-21 0 16,0-21-16,0 0 0,1 0 15,-1-1-15,21 1 0,-21-21 16,22 21-16,-22-22 0,21 1 0,-21 0 16,22-1-16,-22 1 0,0-21 15,0 20-15,0-20 0,-21-1 0,0 1 0,0-1 16,0 1-16,-42-1 0,21 22 16,0-22-16,-22 22 0,-20-21 15,42 20-15,-22 22 0,1 0 16,21 21-16,0-21 0,-22 21 15,22 0-15,0 0 16,42 0 15,0 0-31,0 0 16,1 0-16,-1 0 0,0 0 16,0 0-16,21 0 0</inkml:trace>
  <inkml:trace contextRef="#ctx0" brushRef="#br0" timeOffset="36516.19">12150 5186 0,'0'0'0,"-22"0"16,22-21 15,22 21-31,-1 0 0,0-21 16,0 21-16,0-22 0,22 22 15,-22-21-15,0 0 0,0 0 0,21 0 16,-20 0-16,-1-43 16,-21 43-1,-21 21-15,-1 0 16,1 0-16,0 21 0,0 0 0,-21 0 16,-1 22-16,22-1 15,0-21-15,0 43 0,0-22 16,21-21-16,0 22 0,0-22 15,0 21 1,21-21-16,21 0 0,22 1 16,-43-22-16,21 0 0,0 0 0,-20 21 15,20-21-15,0 0 0,1 0 16,-22 0-16,21 0 0,-21-21 0,0-1 16</inkml:trace>
  <inkml:trace contextRef="#ctx0" brushRef="#br0" timeOffset="36863.99">12700 5207 0,'0'0'15,"0"-21"-15,0 0 0,-21 0 0,21-1 16,0 1-16,0 0 0,0 0 0,0-21 16,0 20-16,21 1 15,0 0-15,0 21 0,0 0 16,1 0-16,-1 0 0,0 0 0,21 0 16,-21 0-16,22 21 0,-22 0 15,42 43-15,-41-43 16,-1 21-16,0-20 0,0-1 0,-21 21 15,21-21-15,-21 43 16,0-43-16,0 0 0,-21 0 16,0-21-16,0 0 0,0 21 15,-1-21-15,1 0 0,0 0 16,0 0-16,0 0 0,21-21 16,-21 21-16,21-21 0,0 0 15,0 0-15,0 0 0,0-1 16,0 1-16,21 0 0,0-21 0,0 21 15,0-1-15,22 1 16,20-21-16,-21 21 0,107-22 16,-107 43-1,-21-21-15,21 21 0</inkml:trace>
  <inkml:trace contextRef="#ctx0" brushRef="#br0" timeOffset="37234.78">13441 5186 0,'0'0'0,"-21"21"16,21 0 0,21-21-16,0 0 15,0 0-15,0 0 0,0 0 16,1-21-16,-1 0 0,0 21 16,21-21-16,-21 0 0,1 21 0,-1-22 15,0-20-15,-21 21 0,21-43 16,-21 43-16,0 0 0,0-21 15,0 21-15,-42-1 16,21 22-16,-1 0 0,-20 22 16,21-1-16,0 0 0,-22 0 15,1 43-15,0-22 0,21-21 16,-1 43-16,22-22 0,0-21 16,0 0-16,0 0 0,0 1 15,22-1-15,-1 0 0,21 0 0,-21 0 16,64 0-16,-43-21 15,1 0-15,-1 0 0,0 0 16,1 0-16,20 0 0,22 0 16,-64-21-16,64 0 15,-64 0-15</inkml:trace>
  <inkml:trace contextRef="#ctx0" brushRef="#br0" timeOffset="37666.4">14160 5207 0,'22'-63'16,"-1"20"-16,-64 170 0,43-148 0,43-106 0,-43 64 15,0 41-15,0 1 0,0 0 0,-21 42 31,21 0-31,-22 1 0,22-1 16,-21 0-16,21 21 0,0-21 0,-21 1 16,21 20-16,-21-21 15,21 0-15,0 0 0,0 1 0,0-1 16,-21 42-16,0-63 16,21 21-16,-22-21 15,22-21 1,0 0-1,0 0-15,0 0 0,0 0 16,0-1-16,0 1 0,0-21 16,22 21-16,20-22 0,-21 1 15,21 0-15,1 21 0,-1-22 0,85-41 16,-21 41 0,-64 43-16,1 0 0,20 0 15,-21 21-15,-20 22 0,-1-22 16,0 21-16,-21 1 0,0-1 15,0 0-15,0 1 0,0-22 0,-42 63 16,20-62-16,1-1 16,0 0-16,0 0 0,-21 21 15,20-42-15,22 22 0,22-22 47,-1-22-47,21 22 0,-21-21 0</inkml:trace>
  <inkml:trace contextRef="#ctx0" brushRef="#br0" timeOffset="37922.25">15240 4932 0,'0'0'0,"0"-21"0,0 0 0,0-1 16,0 1-16,-21 21 15,0 0-15,-1 21 0,1 1 16,-21-1-16,21 0 15,-22 21-15,22-21 0,0 22 0,-21-1 0,21 0 16,-1-20-16,1 20 16,0-21-16,0 21 0,21-20 0,0-1 15,0 0-15,0 21 0,0-21 16,21 1-16,0-22 16,0 0-16,22 0 0,-22 0 0,0 0 15,21 0-15,22 0 0,-22 0 16,-21 0-16</inkml:trace>
  <inkml:trace contextRef="#ctx0" brushRef="#br0" timeOffset="38296.58">15494 5144 0,'0'0'0,"21"0"78,0 0-78,0 0 0,1 0 16,-1-22-16,0 22 0,0-21 16,0 0-16,0 21 0,1-21 0,-22 0 15,21 0-15,-21-1 0,0 1 16,0 0-16,0 0 16,-21 21-16,-1 0 0,-20 0 0,21 0 15,-21 0-15,-1 21 16,1 0-16,21 0 0,-22 22 0,1-22 0,21 21 15,0-21-15,0 22 16,21-22-16,0 21 0,0-21 0,0 1 16,0-1-16,0 0 0,63 21 15,-42-21-15,22 1 0,-1-22 16,-21 0-16,43 0 0,-22 0 0,0 0 16,1 0-16,-1 0 0,0 0 0,-21 0 15,1-22-15,-1 1 0,0-21 16</inkml:trace>
  <inkml:trace contextRef="#ctx0" brushRef="#br0" timeOffset="39032.19">17208 4741 0,'0'-21'0,"0"42"0,0-63 0,22 0 16,-22 21-16,0-1 0,0 1 0,0 0 15,0 0-15,-22 21 16,1 21 0,0 0-16,21 0 15,-21 22-15,21-1 0,-21 0 16,21 1-16,-21-1 0,21 22 0,0-22 15,0 21-15,-22-20 0,22-1 16,0 0-16,-21 1 0,21-1 16,0 0-16,0-20 0,0 20 0,0-21 0,0 0 15,0 0-15,-21-21 0,21 22 16,-21-22 0,21-22-1,0 1-15,-21 0 0,21 0 16,0 0-16,0 0 0,0-22 0,0 22 15,21 0-15,0-21 0,0 20 16,0-20-16,22 21 0,-22 0 16,21 0-16,1-1 0,-1 22 15,21 0-15,-20 0 0,-1 0 0,0 22 16,1-22-16,41 63 0,-62-42 16,20 22-16,-21-22 0,-21 42 15,0-42-15,0 22 0,-21-22 16,-21 0-16,20 0 0,-20 0 15,0 1-15,-1-1 0,1-21 0,-21 21 16,20 0-16,-20-21 16,42 0-16,-1 0 0,1 0 15,0 0-15,42-21 16,0 21-16,1-21 16,-1 0-16,21-1 0,0 1 15,-20 0-15</inkml:trace>
  <inkml:trace contextRef="#ctx0" brushRef="#br0" timeOffset="39646.35">17780 5186 0,'0'0'0,"21"0"16,0 0-16,0 0 15,1 0-15,-1 0 0,0 0 16,0 0-16,-21-21 0,42 21 16,-20 0-16,-1-21 0,0-1 0,21 22 15,-21-21-15,22 0 0,-22 0 16,0 21-16,0-21 0,0 0 0,1-1 15,-22 1-15,0 0 0,0 0 16,0 0-16,0 0 16,-22 21-16,-20 0 15,21 21-15,0 0 0,0 21 16,-1-21-16,1 22 0,0-1 16,0-21-16,21 22 0,-21-1 0,21-21 15,-21 21-15,21-20 0,0 20 16,0 0-16,0-21 0,0 1 15,21-1-15,0-21 0,21 0 16,-21 21-16,22-21 16,41 0-16,-41 0 0,-1 0 0,22-21 15,-22 21-15,21-21 0,-20-1 16,-1 1-16,22 0 0,-22 0 16,0 0-16,-21-22 0,64-41 15,-64 41-15,0-20 0,1 21 16,-1-22-16,21-42 0,-21 64 15,0-22-15,-21 22 0,0 21 16,22 0-16,-22-22 16,0 65-1,-22-1-15,1 21 0,21 0 16,-21 1-16,0 20 0,0-20 16,0 20-16,-1-21 0,1 22 15,0-22-15,0 1 0,21-1 0,-21 43 16,21-64-16,0 0 15,0 21-15,0-21 0,0 1 16,21-22-16,0 0 0,0 21 0,0-21 16,1 0-16,-1 0 15,0 0-15,0-21 0,0 21 0,0-22 16,1 1-16,-1 21 0,-21-21 16,0 0-16,0 0 0</inkml:trace>
  <inkml:trace contextRef="#ctx0" brushRef="#br0" timeOffset="39831.06">18542 5059 0,'-21'0'0,"42"0"0,-63 0 0,42-21 15,-22 21 1,44 0 0,-1 42-16,0-42 0,42 0 15,-20 0-15,-1-21 0,22 21 16,-22 0-16,21-21 0,-20 21 0,-1-21 15,0 21-15,1 0 0,20 0 16,-20-22-16</inkml:trace>
  <inkml:trace contextRef="#ctx0" brushRef="#br0" timeOffset="40398.42">19473 4953 0,'-84'64'31,"62"-43"-31,22 0 16,-21 0-16,21 0 0,-21 0 0,21 1 15,-21 20-15,21-21 0,-21 0 16,21 0-16,0 22 16,0-22-16,0 0 0,0 21 15,0-20-15,0-1 16,21-21 0,0 0-16,0 0 0,0-21 15,1 21 1,-1-22-16,0 1 0,0 0 0,21 21 15,-20-21-15,-1 0 0,0-22 16,21 22-16,-21 0 0,22 0 0,-22 0 16,0 0-16,0-1 0,0 1 0,1 21 15,-1 0-15,0 0 0,0 0 16,-21 21-16,0 1 16,0-1-16,0 0 0,0 0 15,0 0-15,0 0 0,0 1 16,0-1-16,0 21 0,0-21 15,21 0-15,0 1 16,1-22-16,-1 0 0,0 0 16,0 0-16,0 0 0,22 0 15,-22 0-15,0 0 0,0-22 0,21 1 16,-20 21-16,-1-21 0,0-21 0,0 21 16,0-1-16,0-20 0,1-43 15,-22 43-15,0-43 16,0 43-16,0 0 0,0 21 15,0-1-15,0 1 0,0 0 0,-22 21 16,1 21 0,21 0-16,0 1 15,0 20-15,-21-21 0,21 0 16,0 0-16,0 1 0,0-1 16,0 0-16,0 0 0</inkml:trace>
  <inkml:trace contextRef="#ctx0" brushRef="#br0" timeOffset="40749.21">20405 5186 0,'21'0'47,"0"0"-47,21 0 0,-21 0 15,22-21-15,-1 21 0,0-21 16,1 21-16,-1-22 0,22 1 15,-22 0-15,-21 21 0,21-21 16,-20 0-16,-1 0 0,-21-1 16,0 1-16,-21 21 15,-22 0-15,22 0 0,-21 0 16,-43 43-16,43-22 0,-1 0 16,-20 21-16,21 1 0,20-22 15,-20 0-15,21 0 16,0 0-16,21 43 0,0-43 15,0 0-15,21-21 16,-21 21-16,42 0 0,-21-21 0,1 0 16,20 0-16,0 0 0,-21 0 0,22 0 15,-1 0-15,22 0 16</inkml:trace>
  <inkml:trace contextRef="#ctx0" brushRef="#br0" timeOffset="41129.51">21082 5207 0,'21'0'47,"0"0"-47,0 0 16,1 0-16,-1-21 0,0 21 0,0 0 15,0-21-15,0 0 0,1 21 16,-1-22-16,0-20 0,0 21 15,-21 0-15,21 0 0,-21-1 16,-21 22 0,0 0-16,0 0 15,0 0-15,-1 22 0,-20-1 16,21 0-16,0 0 0,0 0 0,-1 0 16,1 1-16,-21 41 15,42-42-15,0 0 0,0 22 16,0-22-16,21 0 15,0 0-15,0 0 0,1-21 16,20 0-16,-21 22 0,21-22 0,-20 0 16,20 0-16,-21 0 15,21 0-15,22 0 0,-43 0 16,21-22-16</inkml:trace>
  <inkml:trace contextRef="#ctx0" brushRef="#br0" timeOffset="41572.25">21738 5080 0,'0'-21'15,"0"42"-15,0-63 0,0 63 32,-21 0-32,21 0 15,-21 22-15,21-22 0,0 0 0,0 0 16,-21 21-16,21-20 0,-22-1 16,22 0-16,0 0 0,-21 0 0,21 0 15,0 1-15,0-1 16,0 0-16,-21-42 47,21 0-32,0-1-15,0 1 16,0 0-16,0 0 0,21-21 0,0 20 16,1-20-16,41-21 0,-42 41 15,22-20-15,-1 21 0,0-21 16,1 20-16,-1 22 0,0-21 15,1 21-15,-1 0 0,0 0 16,-21 0-16,1 21 0,20 22 16,-21-1-16,-21-21 0,0 64 15,0-64-15,0 64 16,0-64-16,-21 42 0,0-41 16,0-1-16,-1 0 0,22 0 15,-21-21-15,0 21 0,0 0 0,0 1 16,0-22-16,-22 21 15,22 0-15,0-21 0</inkml:trace>
  <inkml:trace contextRef="#ctx0" brushRef="#br0" timeOffset="50055.25">2752 7006 0,'21'0'31,"0"-21"-31,0 21 0,0 0 16,0-21-16,1 0 0,-1 21 0,0-21 15,21-1-15,-21 1 0,22 0 16,-22 0-16,21 0 0,-21 0 0,1-1 15,-1 22-15,0-21 16,0 0-16,-21 0 0,0 0 0,0 0 16,-21 21-16,0-22 0,-22 22 15,1 0-15,0 0 0,-22 0 0,22 0 16,-22 0-16,1 22 0,-1-22 16,22 21-16,-21 0 0,-22 21 15,43-21-15,20 1 0,1-1 16,0 0-16,21 0 0,0 21 0,0-20 15,21-1-15,0 0 0,22 21 16,-22-21-16,21 1 0,1 20 0,20 0 16,-21 1-16,1-1 0,-1 0 15,0 1-15,1-1 0,-22 0 16,0 1-16,0-1 0,-21 21 0,0-41 16,-21 62-16,0-63 0,-21 22 15,-64-1-15,42-21 16,1-21-16,-22 21 0,22-21 0,-22 0 15,21 0-15,1 0 0,-22 0 16,43-21-16,-22 21 0,22-21 0,0 0 16,-1 0-16,22 0 0,-21-22 15,21 22-15,21-21 0,0-1 16,0 1-16,0 0 0,0-1 0,0 1 16,21 21-16,-21-21 0,42 20 15,-21 1-15,1 0 0,20 0 0,-21 21 16,21 0-16,1 0 0</inkml:trace>
  <inkml:trace contextRef="#ctx0" brushRef="#br0" timeOffset="50729.38">3175 7260 0,'0'0'0,"21"21"16,-21 1-16,0-1 0,0 0 15,0 0-15,-21 0 0,21 22 16,-21-22-16,21 0 0,-21 0 16,21 21-16,0-20 0,0-1 15,-22 21-15,22-21 0,-21 22 16,21-22-16,0 0 0,0 0 16,0 0-16,0 0 0,-21-21 0,21 22 15,-21-22-15,0 0 31,21-22-31,0 1 0,0 0 0,-21 0 16,21 0-16,0 0 0,0-22 0,0 22 16,0-21-16,0-1 0,21 1 15,0 0-15,0-1 0,-21 1 16,42 0-16,-20 21 0,-1-1 16,21 1-16,-21 0 0,22 21 0,-1 0 15,0 0-15,1 21 0,-1 0 16,0 1-16,1-1 0,-22 21 0,21-21 15,-21 22-15,0-22 0,1 21 0,-22-21 16,0 22-16,0-22 0,0 21 16,0-21-16,0 22 0,0-22 15,0 0-15,-22-21 16,1 0-16,0 0 16,21-21-1,0 0-15,0-1 16,0 1-16,21-21 0,0 21 15,22-22-15,-22 22 0,21-21 0,-21 0 16,22-1-16,-1 22 0,0-21 16,1 21-16,-1-1 0,-21 22 0,43 0 15,-22 0-15,-21 22 0,0-1 16,1 0-16,-22 21 16,21-21-16,-21 22 0,0-22 0,0 0 15,0 21-15,-21 22 0,-1-43 16,-20 21-16,0 1 15,21-22-15,21 0 0,-22-21 16,22 21-16,-21-21 0</inkml:trace>
  <inkml:trace contextRef="#ctx0" brushRef="#br0" timeOffset="51195.11">4784 7303 0,'0'-22'0,"0"44"0,-22-65 0,1 43 0,0-21 0,-21 21 15,21 0-15,-1 0 16,1 0-16,0 0 0,-21 21 0,21 0 16,-1 1-16,1-1 0,0 21 0,0 0 15,0 1-15,0-1 0,-1-21 16,1 22-16,21-1 0,0 0 0,-21-21 15,21 22-15,0-22 0,0 0 0,0 0 16,21 0-16,-21 1 0,43-1 0,-22 0 16,0-21-16,21 0 0,1 0 15,-1 0-15,0 0 0,1 0 0,-1 0 16,0-21-16,22 21 0,-22-21 16,0-1-16,-20 1 0,20-21 15,-21 21-15,21 0 0,-20-22 0,-22 1 16,0 0-16,0-1 0,0 1 0,0 0 15,0-1-15,-22 1 0,1 0 16,0-1-16,0 1 0,-21 21 0,20 0 16,-20-1-16,0 22 0,21 0 0,-22 0 15,1 0-15,21 22 0,-22-1 16,22 0-16,0 0 0,0 21 0,0-20 16,21 20-16,0-21 0,0 0 0,0 22 15,0-22-15,21 0 16,0 0-16,0-21 0,0 0 0,22 0 0,-1 0 15,0 0-15,22 0 0</inkml:trace>
  <inkml:trace contextRef="#ctx0" brushRef="#br0" timeOffset="51820.17">5588 6922 0,'0'0'0,"0"-22"0,0 1 0,0-21 16,-21 63-1,0 0 1,21 22-16,0-22 0,-22 21 0,1 0 16,21 1-16,0-1 0,0 22 0,-21-22 15,21 21-15,-21-20 0,21-1 16,0 0-16,-21 1 0,21-1 16,0-21-16,0 22 0,0-22 0,0 0 15,0 0-15,0 0 0,-21-21 0,21 21 16,0-42 15,0 0-31,0 0 0,0-21 16,21 20-16,0 1 0,0-21 15,0 0-15,22-1 0,-22 1 16,21 0-16,-21 20 0,64-62 16,-43 63-16,1-1 0,-22 1 15,21 21-15,-21 0 0,0 0 0,1 0 16,-1 0-16,-21 21 0,0 1 0,0-1 15,0 0-15,0 0 0,-43 21 16,22-20-16,0-1 0,-64 21 16,43-21-16,21-21 0,-21 21 15,-1 1-15,1-22 0,-43 0 16,64 0-16,0 0 16,0 0-16,21-22 15,0 1-15,21 21 16,0 0-1,0 0-15,-21 21 0,21 1 16,1-1-16,-1 0 0,0 0 16,-21 0-16,21 0 0,-21 1 0,21 20 15,-21-21-15,21 0 0,1 0 16,-1 1-16,0-1 0,0 0 16,0-21-16,0 0 0,22 21 0,-22-21 15,0 0-15,21 0 0,-20 0 16,-1 0-16,21 0 0,-21-21 0,22 0 15,-22 0-15,21 21 0</inkml:trace>
  <inkml:trace contextRef="#ctx0" brushRef="#br0" timeOffset="52237.2">6308 7472 0,'0'0'15,"0"21"-15,-22-21 0,22 21 16,22-21 15,-1 0-31,0 0 0,0 0 0,0 0 16,0 0-16,43-21 0,-43 0 15,0 0-15,22 0 0,-22-1 16,21 1-16,0-21 16,-42 21-16,0 0 0,0-22 0,0 22 15,0 0-15,0 0 0,0 0 16,-21 21-16,0 0 0,-21 0 15,21 0-15,-1 0 0,-20 21 16,21 21-16,0-21 0,0 22 0,-1-1 16,1-21-16,0 21 0,21 1 15,-21-22-15,21 0 0,0 21 0,0-20 16,0-1-16,0 0 0,21 0 0,21 0 16,-20 0-16,-1-21 15,0 0-15,21 0 0,-21 0 0,1 0 16,20 0-16,0 0 0,-21 0 15,22 0-15,-22 0 0,42-21 16,-41 0-16,-1 21 0,0-21 16,0 21-16,0 0 0,-21-21 15,21 21-15</inkml:trace>
  <inkml:trace contextRef="#ctx0" brushRef="#br0" timeOffset="52402.11">6921 7578 0,'0'-21'110,"0"-1"-110,22 1 0,-1 21 15</inkml:trace>
  <inkml:trace contextRef="#ctx0" brushRef="#br0" timeOffset="53128.99">7281 6795 0,'21'-22'32,"1"22"-17,-1-21-15,0 21 0,0-21 16,0 21-16,64 0 16,-43-21-16,1 0 0,-1 21 0,0 0 15,22 0-15,-22 0 0,22-21 0,41 21 16,-62 0-16,63 0 15,-85 0-15,0 0 0,-42 0 32,0 21-32,-1-21 0,-20 0 15,21 21-15,-21-21 0,-1 0 0,-41 0 16</inkml:trace>
  <inkml:trace contextRef="#ctx0" brushRef="#br0" timeOffset="53366.19">7641 6710 0,'-42'0'16,"21"0"-1,21 21 1,0 0-16,-22-21 0,22 21 16,0 1-16,-21 20 0,21-21 0,-21 21 15,21-20-15,0 20 16,-21 0-16,21 1 0,-21-1 0,0 0 16,21 1-16,-22 20 0,22-21 0,0 1 0,0-1 15,-21 0-15,21 1 0,-21-22 16,21 21-16,0-21 0,0 22 15,0-22-15,0 0 16,21-21 0,0-21-1,1 0-15,-1 21 0</inkml:trace>
  <inkml:trace contextRef="#ctx0" brushRef="#br0" timeOffset="53741.22">7832 7366 0,'21'0'31,"0"0"-31,21-21 0,-21 21 0,1-21 16,-1 0-16,21 21 0,-21-22 15,0 1-15,1 0 0,41-21 16,-42 42-16,-21-21 0,21-22 15,-42 43 1,0 0 0,0 0-16,0 21 0,0 1 15,-22-1-15,22 0 0,-21 0 16,21 21-16,-1-20 0,-20 20 0,21-21 16,0 21-16,-22 1 0,22-1 15,21-21-15,0 22 0,0-22 16,0 0-16,0 0 0,0 0 15,21-21-15,1 21 16,20-21-16,-21 0 0,21 0 0,1 0 16,-22 0-16,21 0 0,1-21 0,-1 21 15,21-21-15,-20 0 0</inkml:trace>
  <inkml:trace contextRef="#ctx0" brushRef="#br0" timeOffset="55411.88">8805 7218 0,'0'0'15,"-21"0"1,0 0-16,0 0 0,0 0 16,-22 0-16,22 0 0,0 21 0,0 0 15,21 0-15,-21 1 16,21-1-16,-22 0 0,22 0 0,0 0 16,0 22-16,0-22 0,22 0 15,-1 0-15,0 0 0,0 0 16,0 1-16,0-1 0,1 0 0,-1 0 15,0 0-15,0 0 0,0 1 0,0-22 16,-21 21-16,-21-21 31,0 0-31,0 0 0,-21 0 0,20 0 16,-20 0-16,21-21 0,-21-1 16,20 1-16,-20 21 0,21-21 15,-21 0-15,20 0 0,1 0 0,0 21 16,21-22-16,-21 22 0,0 0 15,21 22 1,21-1 0,0 0-16,0 0 0,0 0 15,1-21-15,-1 21 0,0 1 0,0-1 16,0-21-16,22 21 0,-22-21 0,0 0 16,21 0-16,1 0 0,-22 0 15,21 0-15,0 0 0,1 0 0,-1-21 16,43 0-16,-43-1 15,0 1-15,43-21 0,-43 21 16,-20-22-16,20 1 0,-21 21 0,0-43 16,22 22-16,-22 0 0,0-22 0,0 1 15,0 20-15,-21-20 0,21 21 16,1-1-16,-22-20 0,21 20 16,-21 1-16,0 0 0,0-1 0,0 1 15,0 21-15,0 0 0,0 0 0,0 42 31,-21 0-31,-1 0 0,22 21 0,-21 1 16,0-1-16,-21 0 0,21 1 16,-1 20-16,1-20 0,0 20 0,0 1 0,0-1 15,21-21-15,0 22 16,0 21-16,0-43 0,0 0 16,0-21-16,21 22 0,0-22 0,0 0 15,0 0-15,22-21 0,20 21 16,-42-21-16,22 0 0,-22 0 15,21 0-15,1 0 0,-1 0 0,-21-21 16,21 21-16,1-21 0,-1 0 0,-21 0 16,22 0-16,-1-43 15,-21 43-15,0 0 0,-21 0 0,0-1 16,0 1-16,0 0 0,0 0 16,0 0-16,-21 21 15,0 21 1,0 0-16,0 0 0,21 0 0,0 1 15,-22-1-15,22 0 0,0 0 0,0 21 16,0-20-16,0-1 16,0 0-16,0 0 0,22-21 0,-1 21 15,0-21-15,0 0 0,43 0 16,-43 0-16,21 0 0,22 0 16,-22 0-16,0-42 15,1 21-15,-22 0 16,0-1-16,-21 1 0,0 0 0,0 0 15,0-21-15,0 20 16,0 1-16,0 0 0,-21 21 16,0 0-1,21 21-15,-22 0 0,22 1 16,-21-1-16,21 0 0,-21 0 16,21 0-16,0 0 0,0 22 15,0-22-15,0 21 16,21-42-1,0 0 1,1 0-16,-1 0 0,0-21 16,0 0-16,0 21 0,0-21 0,22-22 15,-22 22-15,0 0 16,43-21-16,-43 21 0,0-1 16,0 1-16,0 21 0,-21-21 15,21 21-15,1 0 0,-22 21 16,0 0-16,0 1 15,0-1-15,0 0 0,0 0 0,0 0 16,0 0-16,0 1 0,0-1 16,21 0-16,0 21 0,0-21 15,0 1-15,0-22 16,1 0-16,-1 0 0,21 0 16,-21 0-16,22 0 0,-1 0 0,0 0 15,-21 0-15,22 0 0,-1 0 0,0-22 16,1 22-16,-22-21 0,42-21 15,-41 21-15,-1 0 0,0-22 16,0 22-16,-21-21 0,21 21 0,-21-22 16,0 1-16,0 21 0,0-22 0,-42 1 15,21 21-15,0 0 0,-22 21 16,22 0-16,-21 0 0,21 0 16,-22 21-16,1 0 0,21 0 0,-22 22 15,22-22-15,-21 21 0,21 0 16,0 22-16,21-22 0,-22 43 15,22-64-15,0 21 0,0 1 16,0-1-16,43 22 0,-22-22 16,0 0-16,0 1 0,0 20 15,1-21-15,20 22 0,-21-22 0,0 22 16,0-22-16,1 22 0,-1-22 16,-21 0-16,0 22 0,0-22 0,0 0 0,0 1 15,-21-1-15,-1 0 0,-62 43 16,41-64-16,-62 43 0,62-43 15,-20-21-15,20 21 0,-20-21 16,21 0-16,-1 0 0,1 0 0,0 0 16,-1-21-16,1 0 0,21 0 15,-22-22-15,22 1 0,21 21 16,0-22-16,0 1 0,0 21 0,0-21 16,0-22-16,0 22 0,21-1 0,1-20 15,-1 21-15</inkml:trace>
  <inkml:trace contextRef="#ctx0" brushRef="#br0" timeOffset="55609.85">10393 6985 0,'0'0'0,"-21"-21"15,-1 21-15,-20 0 0,21 0 0,21-21 16,-21 21-16,0 0 31</inkml:trace>
  <inkml:trace contextRef="#ctx0" brushRef="#br0" timeOffset="55785.99">9229 7049 0,'0'21'0,"0"-42"0,21 42 15,21-21 1,-21 0-16,0 0 0,43 0 0,-43 0 16,21-21-16,1 21 0,20-22 15,1 22-15,-1-21 0</inkml:trace>
  <inkml:trace contextRef="#ctx0" brushRef="#br0" timeOffset="56549.55">12382 7006 0,'0'0'15,"22"0"1,-1-21-16,0 0 0,0 21 0,0-21 15,0 0-15,1-1 0,-1 1 0,21 0 16,-42 0-16,21-21 16,-21 20-16,0 1 15,-21 21-15,0 0 0,0 0 16,-22 0-16,22 21 0,-21-21 16,0 22-16,-1-1 0,22 0 0,-21 0 15,-43 21-15,64-20 0,0-1 16,0 0-16,21 0 15,-22 0-15,22 0 0,0 1 16,22-22-16,-1 0 0,0 0 0,21 0 16,-21 0-16,1 0 0,20 0 15,-21 0-15,21 0 0,-20 0 0,20 0 16,-21 0-16,0 0 0,0 0 16,1 0-16,-44 21 31,1-21-31,0 21 0,-21 0 0,-1 0 15,1 0-15,0 1 0,-1-1 16,1 21-16,0-21 0,-1 22 16,1-22-16,21 21 0,0-21 0,-22 22 15,43-22-15,0 0 0,0 0 16,22 0-16,-1-21 16,0 0-16,21 21 0,1-21 0,-22 0 15,21 0-15,0 0 0,1 0 0,-1 22 16,-21-1-16,22-21 0,-1 0 15,-21 21-15,21 0 0,-20 0 0,-1 0 16,-21 1-16,0-1 0,0 0 0,0 21 16,0-21-16,-21 1 0,-1 20 15,1-21-15,-21 43 0,0-22 16,20-21-16,-20 21 0,21-20 16,-21-1-16,20 0 0,1-21 15,21-21 1,43 0-16</inkml:trace>
  <inkml:trace contextRef="#ctx0" brushRef="#br0" timeOffset="57171.49">13949 6816 0,'0'0'16,"21"0"-16,0 0 0,21 0 0,22-43 15,-43 22-15,0 0 0,0 0 16,1 21-16,20-21 0,-21 0 0,21-22 0,-42 22 15,43 0-15,-22-21 0,21-22 16,-42 43-16,0-21 0,0 20 16,0 1-16,-21 0 0,0 0 0,0 21 0,-22 0 15,1 0-15,0 0 0,-22 0 16,22 0-16,0 21 0,-22 0 0,22 0 16,-43 43-16,43-22 0,21 1 15,-1-1-15,22 0 0,0-21 16,0 22-16,0-1 0,0 0 0,0 1 15,43-22-15,-22 21 0,0-21 0,21 22 16,1-22-16,-1 21 0,0 1 0,1-22 16,-1 21-16,-21-21 0,22 22 0,-1-1 15,-21-21-15,0 21 0,0-20 16,1-1-16,-22 21 0,0 0 16,0-20-16,-22-1 0,-20-21 0,0 21 15,-22 0-15,22-21 0,-22 0 16,22 0-16,-21 0 0,20 0 0,-20 0 15,20 0-15,1-21 0,0 0 0,-22 0 16,43-1-16,-21 1 0,21-21 16,21 0-16,-22 20 0,1-20 15,21 0-15,21 21 0,22-43 16,-22 43-16,0 0 0,0 0 16,0-1-16,1 22 0,41-21 15,-42 21-15,0 0 0,22 0 0,-22 0 16,21 0-16</inkml:trace>
  <inkml:trace contextRef="#ctx0" brushRef="#br0" timeOffset="57533.37">14711 7070 0,'0'0'0,"0"-21"0,0-1 16,21 1-16,0 21 0,21-21 0,-42 0 15,-21 0-15,0 21 0,0 0 16,0-21-16,0 21 16,-1 0-16,1 0 0,0 0 15,21 21-15,-21-21 0,0 21 0,21 0 16,-21 0-16,-1 0 16,1 1-16,21-1 15,0 0-15,0 0 16,21-21-1,1 0 1,-1 0 0,-21-21-1,0 0 1,0 0 0</inkml:trace>
  <inkml:trace contextRef="#ctx0" brushRef="#br0" timeOffset="59876.13">14817 7006 0,'-22'0'16,"1"0"15,21-21 63,0 0-78,0 0-1,-21 21 1,0 0 0,0 0-1,0 0-15,-1 0 16,1 0-1,0 0 1,0 0 15,0 0-15,0 0-16,-1 0 16,22 21-16,-21 0 0,0 0 15,21 0-15,-21 1 0,0-1 16,21 0-16,-21 21 0,-1-21 15,1 22-15,0 20 0,21-20 16,0-22-16,0 21 0,0-21 16,0 0-16,0 1 0,21-22 15,0 0-15,1 0 0,20 0 16,-21 0-16,21 0 16,1 0-16,-22-22 0,0 1 0,21 21 0,-20-21 15,-1 0-15,0 0 0,21-22 16,-21 22-16,1-21 0,-1 21 0,0-22 15,0 22-15,0-21 0,-21 21 0,21-43 16,1 22-16,-22 21 0,0 0 16,0-1-16,-22 22 15,1 0 1,21 22-16,-21-1 0,21 0 0,0 0 16,-21 21-16,0-20 0,21 20 0,0-21 15,0 21-15,-21-20 0,21 20 0,0-21 16,0 43-16,0-22 0,0-21 15,0 0-15,21 0 0,0 1 0,0-1 16,21 0-16,1-21 0,-1 0 16,-21 0-16,64 0 15,-43 0-15,1 0 0,41-21 16,-41 0-16,-1 21 0,43-64 16,-43 43-16,-21 0 0,21 0 0,1-43 15,-43 22-15,21 21 0,0-43 16,-21 43-16,0 0 0,0 0 15,0 42 1,-21 0 0,0 21-16,0-21 0,21 1 15,0-1-15,-22 21 0,22-21 0,-21 22 16,21-1-16,0-21 0,0 21 16,-21-20-16,21-1 15,0 0-15,21-42 31,0 0-15,-21-1-16,22 22 0,-1-21 16,0 0-16,0-21 15,-21 21-15,42-1 0,-42 1 0,0-21 16,43 21-16,-1-22 0,-21 22 0,0 0 16,1 21-16,-1 0 15,0 0-15,-21 21 0,0 0 16,0 1-16,0-1 0,21 0 0,-21 0 15,0 21-15,0-20 0,0-1 0,0 0 16,21 0-16,-21 0 0,43 22 16,-22-22-16,0-21 15,0 21-15,0-21 0,0 0 16,1 0-16,-1 0 0,0 0 0,21-21 16,-21 0-16,1 21 0,20-22 0,-21 1 15,43-21-15,-43 0 16,0 20-16,21-20 0,-21 21 15,1-21-15,-1 20 0,0 1 0,0 0 0,0 0 16,-21 0-16,0 0 0,21 21 16,-21 21-1,-21 0-15,0 21 16,21-21-16,0 1 0,-21 20 16,0-21-16,21 21 0,0-20 0,0-1 15,0 0-15,0 0 0,0 21 0,21-20 16,0-1-16,0 0 0,0 0 15,1-21-15,-1 0 0,21 0 0,-21 0 16,22 0-16,-22 0 0,0 0 16,21 0-16,-21-21 0,22 21 0,-22-21 15,0 0-15,0-1 0,0 1 0,22-21 16,-22 0-16,0 20 0,0-20 16,22-64-16,-22 64 0,0 0 15,0-22-15,0 22 0,0-22 0,1 1 0,-22 20 16,0-20-16,21 21 0,-21-1 15,21 1-15,-21 21 0,0 0 0,0-1 16,-21 22 0,0 0-16,-1 22 0,1 20 0,0-21 15,0 21-15,21 1 0,-21-1 0,-22 43 16,43-22-16,0-20 16,-21-1-16,21 0 0,-21 1 0,21-1 15,-21 21-15,21 22 0,0-43 0,0-20 16,0 20-16,21-21 0,0 21 15,-21-20-15,21-1 0,1-21 16,-1 21-16,0-21 0,21 21 16,-21-21-16,22 0 0,-22 0 0,0 0 15,0-21-15,22 0 0,-22 0 0,0-1 16,0 1-16,21 0 0,-20 0 0,-1 0 16,-21 0-16,21-1 0,-21 1 0,21 0 15,-21 0-15,-21 42 31,0 0-31,21 0 0,-21 1 0,21-1 16,-22 0-16,22 0 0,0 0 0,0 0 16,0 1-16,0-1 0,0 0 0,0 0 15,0 0-15,22 0 16,-1-21-16,0 22 0,0-22 0,0 0 16,22 0-16,-22 0 0,63 21 15,-41-21-15,-1 0 0,-21 0 16,22-21-16,-22-1 0,21 22 0,-21-21 15,0 0-15,22-42 0,-22 41 16,0-20-16,0 21 0,-21-43 16,21 43-16,-21-21 0,22 21 15,-22 42 1,-22 0-16,1 0 0,21 22 16,-21-22-16,0 0 0,0 21 15,21-21-15,-43 64 0,43-43 16,-21 1-16,21 41 0,0 1 15,0-43-15,0 22 0,0-22 0,0 22 16,0-22-16,0 22 0,0-1 16,0 1-16,0-1 0,21 1 0,-21-22 15,0 21-15,0-20 16,0 20-16,0-20 0,0-1 0,0 0 0,0 1 16,-21-1-16,0-21 0,0 0 0,-21 22 15,20-43-15,1 21 0,-42-21 16,20 0-16,1 0 0,21-21 0,0 21 15,0-22-15,-22-20 0,22 21 16,0-21-16,0 20 0,0-20 0,-1 0 16,22-1-16,0-62 15,0 41-15,0 1 0,0-22 0,0-42 16</inkml:trace>
  <inkml:trace contextRef="#ctx0" brushRef="#br0" timeOffset="60107.11">16870 6964 0,'-21'0'0,"42"0"0,-64 0 0,43-21 16,43 21 0,-22 0-16,0 0 15,0-21-15,22 21 0,-22 0 16,21 0-16,-21-22 0,43 22 15,-22 0-15,0-21 0,-20 21 0,41 0 16,-42 0-16,-21-21 0,21 21 16,-21-21-16,0 0 15</inkml:trace>
  <inkml:trace contextRef="#ctx0" brushRef="#br0" timeOffset="60286.18">16341 6668 0,'-43'21'0,"86"-42"0,-107 63 0,43-42 0,0 0 16,21 21-1,0 0-15,0 0 16,21-21 0,0 0-16,0 0 15,0 0-15</inkml:trace>
  <inkml:trace contextRef="#ctx0" brushRef="#br0" timeOffset="60706.39">18584 6435 0,'-21'-21'0,"42"42"0,-63-64 0,42 22 15,-21 21-15,21-21 0,0 0 16,0 0-1,21 21-15,0 0 0,0 0 16,22 0-16,-1 0 0,0 0 16,1 0-16,-1 0 0,0 0 0,1 0 15,-1 0-15,0 0 0,22 0 0,-22 0 16,0 0-16,1 0 0,-1 0 16,0 0-16,1 0 0,-22 0 0,0 21 15,0-21-15,-63 0 31,21 0-31,0 0 0,-22 0 0,1 0 16,0 0-16</inkml:trace>
  <inkml:trace contextRef="#ctx0" brushRef="#br0" timeOffset="60946.14">18796 6371 0,'0'0'0,"-21"21"0,0-21 0,-1 0 16,1 22-16,0-1 0,0 21 15,0-21-15,0 22 0,-1 41 16,22-41-16,0-1 0,-21 43 15,0-64-15,21 21 0,0 43 16,-21-43-16,21 0 0,-21 1 0,21-1 16,0 0-16,-21-20 0,21 83 15,0-62-15,0-22 0,0 0 16,0 0-16,0 0 0,0 1 16,0-1-16,0 0 15,21-42 16,0 21-31,-21-21 0,21-1 0</inkml:trace>
  <inkml:trace contextRef="#ctx0" brushRef="#br0" timeOffset="63098.71">18902 7133 0,'0'0'0,"0"-21"0,0 0 31,0 0-31,21 21 0,0-21 0,43-1 15,-43 22-15,0-21 0,21 21 16,-21-21-16,1 21 0,20-21 16,-42 0-16,21 21 0,-21-21 15,-21 21 1,0 0-16,0 0 16,-1 21-16,1 0 0,0 0 15,-42 0-15,41 0 0,1 22 16,-21-1-16,21-21 0,0 0 15,-1 43-15,22-43 0,0 0 16,0 22-16,0-22 16,0 0-16,22-21 0,-1 21 0,0-21 15,0 0-15,64 0 16,-43 0-16,0 0 0,-20 0 16,20 0-16,21 0 0,-20 0 0,63-42 15,-64 21-15,0-1 0,22 1 16,-22 0-16,0-21 0,-20 21 0,20-1 15,-21 1-15,0-21 0,-21 0 16,0 20-16,0 1 0,-21 21 16,-21 0-1,21 21-15,-1 1 16,1-1-16,21 0 0,0 0 16,0 0-16,0 22 0,0-22 15,0 21-15,0-21 0,21 0 16,-21 22-16,22-22 0,-22 0 15,21-21-15,-21 21 0,-21-21 32,-1 0-32,1 0 15,0 0-15,0-21 0,0 0 16,0 21-16,-1-21 0,1 21 0,0-21 16,0 21-16,0 0 0,0 0 15,21 21 16,0 0-31,21-21 0,21 21 16,-21-21-16,0 21 0,43-21 16,-43 0-16,21 0 0,-20 0 15,20 0-15,0 0 0,-21 0 0,22 0 16,-1 0-16,0 0 0,1 0 0,-1-21 16,-21 0-16,22 0 0,-1 0 15,-21-22-15,21 1 0,-20 21 0,20-22 16,21-41-16,1-1 15,-43 22-15,0-1 0,0 22 16,1-22-16,-1 1 0,0-1 0,0 1 16,0-1-16,-21 1 0,0 20 15,0 1-15,0 21 0,0 0 16,0 0-16,-21 21 0,0 0 16,0 21-16,-22 42 15,22-20-15,21-1 0,-42 64 16,21-43-16,0 1 0,21-22 15,0 22-15,-22-22 0,22 0 0,-21 64 16,21-42-16,0-22 16,0 0-16,0 1 0,0-22 15,0 42-15,21-42 0,1 1 16,-1-1-16,0-21 0,0 0 16,0 0-16,22 0 0,-22 0 0,0 0 15,0 0-15,21 0 0,-20 0 16,-1-21-16,0-1 0,21 22 0,-21-21 15,1 0-15,-22-21 0,21 21 0,0-1 16,-21 1-16,0 0 0,0 42 47,-21 0-47,0 1 0,21-1 0,0 0 16,0 0-16,-22 0 15,22 0-15,0 1 0,0 20 16,0-21-16,0 0 0,0 0 0,22-21 15,-1 0-15,0 22 0,0-22 0,0 0 16,22 0-16,-22 0 0,21 0 16,0 0-16,-20-22 0,41 1 15,-42 0-15,0 0 16,22-21-16,-1-22 0,-21 43 16,-21-21-16,0 20 0,21 1 15,-21 0-15,0 42 31,-21 0-31,0 1 16,21-1-16,-21 0 0,21 0 16,0 0-16,0 0 0,-21 1 0,21-1 15,0 0-15,0 0 16,21-21 31,0-21-47,0 21 0,-21-21 0,21 0 15,1 21-15,-1-22 0,21-20 16,-42 0-16,21 42 0,22-43 16,-22 22-16,0 21 0,-21-21 15,0 42 1,0 0 0,0 1-16,0-1 0,0 21 15,0-21-15,0 0 0,0 1 16,0 20-16,0-21 0,0 0 15,0 0-15,21-21 0,0 22 0,-21-1 16,21-21-16,1 21 0,-1-21 0,21 0 16,-21 0-16,0 0 0,22 0 15,-1 0-15,-21 0 0,22 0 0,-1 0 16,0 0-16,-21 0 0,22-21 0,-1 0 16,-21-1-16,22-20 0,-22 0 15,0 21-15,0-22 16,-21 1-16,21 0 0,-21 20 0,0-20 15,0 21-15,0 0 0,0 0 0,-21-1 16,0 22-16,0 0 0,0 0 0,-1 0 16,1 0-16,0 22 0,0-22 15,-21 21-15,20 0 0,1 0 0,-21 43 16,21-43-16,21 21 16,0-21-16,0 0 0,0 1 0,0-1 0,0 0 15,21-21-15,0 0 16,0 0-16,0 0 0,1 0 15,-1 0-15,0 0 0,0 0 0,0 0 0,0-21 16,1 0-16,-1 21 16,-21-22-16,0 1 15,21 21-15,-21-21 0,21 21 0,-21 21 32,-21 0-17,21 1-15,-21 20 0,21-21 16,0 0-16,-21 0 0,21 22 15,-22-22-15,22 21 0,0 1 0,-21-22 16,21 21-16,-21 0 0,21-20 0,-21 41 16,21-21-16,0 1 0,0 20 15,0 1-15,0-1 0,0 1 0,0-1 16,0 1-16,0-1 0,0 1 16,0-22-16,0 22 0,0-1 0,0 1 15,0-22-15,0 21 0,0-20 0,0 20 16,21-20-16,-21-1 0,0 0 0,0 1 15,0 41-15,0-63 0,0 1 16,0-1-16,0 0 0,0 0 0,-21-21 16,0 0-1,0 0 1,-1-21-16,1 0 0,21 0 0,-21-1 16,0 1-16,21 0 0,-21-21 15,21 21-15,0-1 0,0-20 16,0 21-16,0 0 0,0-22 0,0 22 15,0 0-15,0-21 0,0 21 0,0-1 16,0-20-16,0-21 0,0 20 16,0 1-16,0 0 0</inkml:trace>
  <inkml:trace contextRef="#ctx0" brushRef="#br0" timeOffset="63382.36">21315 6668 0,'-21'0'0,"42"0"0,-42-22 0,-1 1 16,22 0-16,0 0 31,0 42 31,-21-21-62,0 0 16,0 0-16,0 0 0</inkml:trace>
  <inkml:trace contextRef="#ctx0" brushRef="#br0" timeOffset="63649.35">20193 6795 0,'0'0'0,"0"21"16,21-21 0,21 0-1,-20 0-15,20 0 0,-21 0 16,21 0-16,1 0 0,105 0 15,-106 0-15,1 0 0,-1 0 16,0 0-16,1 0 0,-1 0 16,-21 0-16,21 0 0,-20 0 0,-1 0 15,-42 0 17</inkml:trace>
  <inkml:trace contextRef="#ctx0" brushRef="#br0" timeOffset="64944.94">1736 10097 0,'0'0'0,"-22"0"0,1 0 15,-21 0-15,21 0 16,0 0-16,42 0 16,0 21-1,21-21-15,22 0 0,-22 0 0,22 21 16,20-21-16,1 0 0,0 0 15,20 0-15,1 0 0,106 0 16,-106 0-16,0 0 0,-22 0 16,22 0-16,-21 0 0,63 0 15,-85 0-15,-20 0 0,-1 0 16,0 0-16,-20 0 0,-1 0 16,-42 0-16,-1 0 15,1 0-15,0 21 0,0-21 0,0 0 16,-22 0-16,22 0 0,-21 0 0,21 21 15,-22 0-15,1-21 0</inkml:trace>
  <inkml:trace contextRef="#ctx0" brushRef="#br0" timeOffset="65366.09">2561 10202 0,'0'0'0,"-21"0"16,21 22 15,0-1-16,0 0-15,0 0 0,21 0 0,-21 22 16,21-1-16,-21 21 0,21-20 16,-21 20-16,0-20 0,0 20 0,22-21 15,-22 22-15,21-22 0,-21 22 0,0-22 16,0 22-16,21-22 0,0 85 16,-21-64-16,0 1 0,0 42 15,-21-64-15,21 0 16,-42 64-16,-1-63 0,22-22 15,0 0-15,-21 21 0,-1-21 0,1 1 16,-43-22-16,43 21 16,0-21-16,-1 0 0,1 0 0,0-21 15,20-1-15,-20 1 0,0 0 16,-1-21-16,22 21 0,-21-22 0,21 22 16,-22-21-16,22-1 0,0 1 0,0 0 15,21-1-15,0 1 16,-21 0-16,21-1 0,0 22 0,0-21 0,0 21 15,21 0-15,-21-1 0,21 22 16,0-21-16,22 21 0,-22 0 16,21 0-16,0 0 0,1 0 15,-1 0-15,0 0 0,22 0 0</inkml:trace>
  <inkml:trace contextRef="#ctx0" brushRef="#br0" timeOffset="66277.08">3514 11176 0,'42'-21'16,"-84"42"-16,126-63 0,-84-1 0,21 22 15,-21 0-15,0 0 16,0 0-16,0 0 0,-21 21 0,0-22 16,0 1-16,0 0 0,0 0 15,-43 0-15,43 21 0,-21 0 0,-1 0 16,1 0-16,21 21 0,-22 0 0,1 0 15,0 0-15,-1 22 0,1-1 0,0 0 16,21 1-16,-1 20 0,-20-20 0,21-1 16,21 21-16,0-20 0,-21 63 15,21-64-15,0-21 0,21 21 16,-21-20-16,0-1 0,21 0 0,0 0 16,22-21-16,-22 0 0,0 0 0,21 0 15,-21 0-15,22-21 0,-22 0 0,21 21 16,1-21-16,-1-1 15,-21-20-15,21 21 0,1 0 0,-22-22 16,21 1-16,-21 0 0,22-1 0,-22 1 16,0 0-16,0-22 0,-21 22 15,0 21-15,0-43 0,0 43 16,21 0-16,-21 0 0,0 42 16,-21 0-1,21 21-15,0-20 0,0 20 0,0 0 16,0-21-16,0 22 0,0-1 0,0 0 15,0 1-15,0-1 0,0 0 16,0-20-16,21 20 0,1-21 0,-22 0 16,21 0-16,0 1 0,0-1 15,0-21-15,22 0 0,-22 0 0,0 0 16,0 0-16,0 0 0,22 0 16,-22-21-16,0-1 0,0 1 0,0 0 15,0 0-15,1-21 0,-22 20 0,21-20 16,0-43-16,-21 43 0,21 0 15,0-1-15,-21 1 0,21 0 0,-21-1 16,0-20-16,22 42 0,-22 0 16,0-1-16,21 1 0,-21 42 31,0 1-31,0-1 0,0 21 0,0-21 16,0 22-16,21-1 0,-21 0 0,21 1 15,-21-1-15,0 0 0,0 1 16,21-1-16,0-21 0,1 21 0,-22-20 15,21-1-15,-21 0 0,21 0 16,-21 0-16,0 0 0,21-21 0,0 0 16,0 0-16,1-21 15,-1 0-15,0 0 16,0 0-16,-21-22 0,21 22 0,0-21 16,-21 21-16,22-22 0,-1 1 0,0 0 15,-21-1-15,21 1 0,0 0 16,0-1-16,1 1 0,20-21 15,-21 41-15,-21 1 0,21 0 16,-21 0-16,0 42 31,0 0-31,0 0 0,0 1 16,0-1-16,0 0 0,0 0 16,0 0-16,0 0 0,21 1 0</inkml:trace>
  <inkml:trace contextRef="#ctx0" brushRef="#br0" timeOffset="66854.75">5419 11113 0,'0'0'0,"0"-22"0,21 1 0,-21 0 16,0 0-16,0 0 0,-21 0 15,21-22-15,-22 22 0,22 0 0,-21 0 16,0 21-16,0-21 0,0 21 0,0 0 15,-1 0-15,-20 0 0,21 0 0,0 21 16,-22 0-16,22 0 0,-21 0 16,0 22-16,20-1 0,-20 0 0,0 1 15,21-1-15,-43 64 0,43-64 16,21 0-16,-21 1 16,21-1-16,0 0 0,0-20 0,0-1 15,21 21-15,0-42 0,0 21 0,0 0 16,22-21-16,-22 0 0,64 0 15,-64 0-15,21 0 0,-21-21 16,22 0-16,-22 0 0,42-21 16,-20 20-16,-22-20 0,0 21 0,0-21 15,0-1-15,0 1 0,1 0 16,-22-1-16,0 22 0,0-21 0,0-22 16,0 43-16,0 0 0,0 42 31,0 0-31,0 0 15,0 22-15,0-1 0,0-21 0,-22 22 16,22-1-16,0-21 0,0 21 0,0-20 16,0 20-16,0-21 0,0 0 0,0 0 15,22 1-15,-1-1 16,-21 0-16,21-21 0,0 0 16,-21 21-16,21-21 0,0 0 15,1 0-15,-1 0 0,0 0 16,0 0-16,0-21 15,0 21-15,-21-21 0,22 21 0,-22-21 16,0-1-16,0 1 16,0 0-16</inkml:trace>
  <inkml:trace contextRef="#ctx0" brushRef="#br0" timeOffset="67046.16">5778 11430 0,'0'0'0,"0"21"15,22-21 1,-44 0 0,22 21-16,0-42 47,0 0-32,22 0 1,-22 0-16</inkml:trace>
  <inkml:trace contextRef="#ctx0" brushRef="#br0" timeOffset="67931.66">8022 10499 0,'0'0'0,"0"-43"0,0 22 16,0-21-16,0 21 0,0-22 15,-21 22-15,21-21 0,-42 0 16,20 20-16,-41 22 16,42 0-16,-22 0 15,22 0-15,-21 22 0,0-1 0,20 21 0,-62 64 16,63-43-16,-22 1 16,1-1-16,0 22 0,-1-21 15,-20 84-15,20-64 0,22-20 16,-21 84-16,21-63 0,21-22 15,0 1-15,0-22 0,0 22 0,21-22 16,0-21-16,21 21 0,-20-20 16,20 20-16,0-42 0,22 21 0,-1 0 15,1-21-15,-1 0 0,1 0 0,20 0 16,-20 0-16,21-21 0,-1 0 16,-20 0-16,20 0 0,-20-1 15,63-41-15,-64 21 0,1-1 16,-22-20-16,22 20 0,20-84 15,-62 64-15,20-1 0,-21-63 16,-21 64-16,0-22 0,0-63 16,-21 85-16,-21-22 0,20 21 15,-20 1-15,-21-1 0,20 22 16,-20 0-16,20-1 0,-20 22 0,-1 0 16,-20 0-16,20 21 0,-20 0 0,-43 42 15,63 1-15,22-1 0,-1 21 16,1 1-16,0 21 15,21-22-15,21 85 0,0-63 16,42-22-16,-21 22 0,21-21 0,22 20 16,-22-20-16,22 20 0,-22-20 15,22-1-15,-22 1 0,21-1 0,-20 1 16,-1-1-16,0 1 0,1-22 0,-22 22 16,0-22-16,0 22 15,-21-22-15,0 21 0,0-20 0,0-1 16,-42 0-16,21 1 0,-22-1 0,1-21 15,0 22-15,-1-22 0,-20 0 0,21-21 16,-22 0-16,22 21 0,-22-21 0,22 0 16,0 0-16,-1-21 0,1 0 15,21 0-15,0-22 0,-1 22 0,22-21 16,0-1-16,0-20 0,22 21 16,20-1-16,0-20 0,43-43 15,-22 42-15,-20 1 0,20-1 0,43 22 16,-42-21-16,41-22 0</inkml:trace>
  <inkml:trace contextRef="#ctx0" brushRef="#br0" timeOffset="68308.45">8932 10922 0,'21'-21'0,"-42"42"0,64-63 0,-22 42 16,-21 21 0,0 0-16,0 0 15,0 0-15,0 22 0,0-22 0,0 21 16,-21-21-16,21 22 0,0-1 0,0-21 15,0 22-15,0-1 0,0 0 0,0-21 16,0 1-16,0 20 0,0-21 0,21 0 16,-21 0-16,0 1 0,21-22 0,0 0 15,0 0-15,22 0 0,-22 0 0,21 0 16,-21 0-16,22-22 16,-22 1-16,21 21 0,-21-42 0,0 21 15,1 0-15,20-22 0,-21 1 0,-21 21 16,21-22-16,0 1 0,-21 0 0,0-1 15,22 1-15,-22 21 0,0-21 16,0 20-16,0 1 0,0 0 16,0 42 15,0 0-15,0 1-16,0-1 0,0 0 15,0 0-15,0 0 16,0 0-16,0 1 0,0-1 0</inkml:trace>
  <inkml:trace contextRef="#ctx0" brushRef="#br0" timeOffset="68886.13">9800 11261 0,'21'0'0,"-42"0"0,85 0 0,-43 0 16,21-21-16,-21-1 0,22 1 0,-22 0 15,0 0-15,0 0 0,0 0 16,0-1-16,-21-20 0,22 21 15,-22 0-15,21 0 0,-21-1 0,0 1 16,-21 21 0,-1 0-16,1 0 15,0 21-15,0 1 0,-21-1 0,20 21 16,1-21-16,0 22 0,0-22 16,21 21-16,0 0 0,-21-20 15,21 20-15,0 0 0,0-21 0,0 1 16,21 20-16,-21-21 0,21 0 15,0 0-15,22-21 0,-22 22 0,21-22 16,0 0-16,-20 0 0,20 0 0,0 0 16,1 0-16,-1 0 0,43-22 15,-43 1-15,0 0 0,43-21 16,-43-1-16,1 1 0,-1 21 16,-21-21-16,21-1 0,-20 1 15,-1 0-15,0-1 0,0 22 16,-21-21-16,0 21 0,0-1 15,-21 22 1,0 22-16,21-1 16,-21 0-16,-1 0 0,22 0 0,0 22 15,0-22-15,0 21 0,0-21 16,0 22-16,22-1 0,-22-21 16,21 0-16,-21 22 0,0-22 0,0 21 15,0-21-15,0 0 0,0 1 16,-43-1-16,22-21 15,0 0-15,0 0 0,0 0 16,0 0-16,-1 0 16,1-21-16,21-1 15,0 1-15,0 0 0,0 0 0,21-21 16,1 20-16,-1-20 0,21 21 0</inkml:trace>
  <inkml:trace contextRef="#ctx0" brushRef="#br0" timeOffset="70340.24">11493 10478 0,'22'-43'16,"-44"86"-16,65-128 0,-43 64 0,0 0 16,0-1-16,0 1 0,-21 21 15,21 21-15,-22 1 16,1 20-16,0-21 0,0 43 0,-21-22 16,-1 64-1,22-43-15,-21 1 0,21-1 0,-1 1 16,1-22-16,0 22 0,0-1 0,0-21 15,0 22-15,21-22 0,0 1 16,0-1-16,0 0 0,0-21 0,0 22 16,0-22-16,0 0 0,21-21 0,21 21 15,-21-21-15,0 0 16,1 0-16,-1 0 0,0 0 16,21-42-16,1 21 0,-22 0 0,21-1 15,-21-20-15,0 21 0,22-21 16,-22-1-16,0 1 0,43-22 15,-43 22-15,0 21 0,0-21 16,0 42-16,0-22 0,-21 1 0,0 42 31,0 1-31,0 20 0,-21-21 16,21 0-16,0 22 0,-21-22 16,21 21-16,0-21 0,0 43 15,0-22-15,0-21 0,0 0 16,0 1-16,0-1 0,0 0 0,21-21 0,0 21 15,1-21-15,-1 0 0,0 0 16,0 0-16,0 0 0,22 0 0,-22 0 16,21-21-16,-21 21 0,22-21 15,-22 0-15,42-22 0,-42 1 16,1 21-16,-1-22 0,0 22 16,0-21-16,0 21 0,-21 0 0,21-1 15,-21 44 1,-21-1-1,0 21-15,21-21 0,-21 0 0,0 22 16,21-22-16,0 21 0,0-21 0,0 1 16,0 20-16,0-21 15,0 0-15,42 22 16,-21-43-16,0 0 0,22 21 16,-22-21-16,42 0 15,-41 0-15,-1 0 0,0-21 0,0 21 16,-21-22-16,0 1 0,0 0 0,0 0 15,0 0-15,0-22 0,0 22 16,0-21-16,0 21 0,-21-22 0,21 1 16,-21 21-16,0-21 0,-1 20 0,22 1 15,0 0-15,-21 0 0,21 0 16,0 0-16,0-1 0,21 22 16,1-21-16,-1 21 15,0-21-15,21 21 0,-21 0 16,22 0-16,-1 0 0,-21 0 0,22 0 15,-1 0-15,-21 21 0,21 0 16,1 1-16,-22-1 0,0 0 0,21 0 16,-20 0-16,-1 0 0,0 1 15,0 20-15,0-21 0,-21 21 16,0-20-16,0-1 0,0 42 0,0-42 16,0 1-16,0-1 15,0 0-15,0 0 0,0 0 0,-21-21 16,21 21-16,-21-21 0,21-21 31,0 0-15,0 0-16,0 0 0,21 0 15,0-22-15,0 22 0,1 0 16,-1-21-16,21-1 0,0 1 0,43-22 16,-43 43-16,1-21 0,-1 21 15,0 0-15,1-1 0,-1 22 16,22 0-16,-43 0 0,0 0 15,-21 22-15,0-1 0,0 21 16,0-21-16,0 22 0,0-1 16,-21 0-16,0-21 0,21 22 0,-22-1 15,22 22-15,0-43 16,0 0-16,0 0 0,0 0 0,22 0 16,-1 1-16,0-22 0,0 0 15,0 21-15,0-21 0,43 0 16,-43 0-16,0 0 0,0-21 15,22 21-15,-22-22 0,0 1 0,0 0 16,22 0-16,-22 0 0,42-43 16,-20 22-16,-22 0 0,42-22 15,-42 22-15,1-1 0,-1 1 16,0 0-16,-21-1 0,0 22 16,0 0-16,-21 21 15,0 0-15,-1 0 0,1 21 16,0 0-16,21 1 0,0-1 15,-21 0-15,21 21 0,-21-21 0,21 1 16,0 20-16,0 0 0,0-21 16,0 1-16,0 20 0,-21-21 0,21 21 15,-22-20-15,22-1 0,-21 0 16,21 0-16,-21 0 0,21 0 0,-21 1 16,21-1-16,-21-21 15,0 0-15,-1 0 16,1 0-16,0-21 15,21-1-15,0 1 16,-21 0-16,21-21 16</inkml:trace>
  <inkml:trace contextRef="#ctx0" brushRef="#br0" timeOffset="70546.28">13039 10456 0,'0'0'0,"-43"0"0,22 0 16,0 0-16,0 0 0,0 0 15,-1 0 1,1 0 0,0 22-1,0-22 1,0 0-16</inkml:trace>
  <inkml:trace contextRef="#ctx0" brushRef="#br0" timeOffset="70778.34">11239 10668 0,'-42'0'0,"84"0"0,-105 0 15,42 21-15,0-21 0,42 0 16,0 0-1,0 21-15,21-21 0,-20 0 0,41 0 16,-21 0-16,-20 0 0,20 0 16,-21 22-16,64-22 0,-43 0 15,-21 0-15,0 0 0,1 0 0,-1 0 16,0 0-16,-21 21 16,-21 0-16,0-21 15</inkml:trace>
  <inkml:trace contextRef="#ctx0" brushRef="#br0" timeOffset="71535.14">2476 12256 0,'-21'-22'0,"42"44"0,-63-44 16,21 1-16,-21 21 0,20-21 0,1 21 16,0-21-16,0 21 0,0-21 15,0 21-15,21-21 0,-22 21 16,22-22-16,22 22 31,-1 0-31,0-21 0,21 21 16,1 0-16,84 0 0,-64 0 15,22 0-15,84-21 0,-84 21 16,21 0-16,126 0 16,-83-21-16,-22 21 0,21 0 15,21 0-15,0-21 0,1 21 0,20 0 16,1 0-16,-1-21 0,22 21 0,232-22 15,-211 1-15,0 21 0,21 0 16,-21-21-16,21 21 0,0-21 16,0 0-16,0 21 0,0 0 0,21-21 15,-21 21-15,21 0 0,-21 0 0,21-22 16,1 22-16,-1 0 0,-21 0 16,21-21-16,0 21 0,0 0 0,-21 0 15,21 0-15,-21 0 0,22-21 0,-22 21 16,-22 0-16,22 0 0,-42 0 0,21 0 15,-21 0-15,-43 0 0,0 0 16,1 0-16,-43 0 0,0 0 0,-22 0 16,1 0-16,-42 21 0,-1-21 0,1 0 15,-43 0-15,21 0 0,-63 0 32,0 0-32,0 0 0,-22 0 15,22 0-15</inkml:trace>
  <inkml:trace contextRef="#ctx0" brushRef="#br0" timeOffset="71626.33">13737 11938 0,'0'0'0,"0"21"0,0 0 16</inkml:trace>
  <inkml:trace contextRef="#ctx0" brushRef="#br0" timeOffset="72271.03">677 13102 0,'0'0'0,"0"-42"0,0 21 0,21 0 0,-21-22 15,0 22-15,22 0 0,-22 0 16,0 42 0,0 0-1,0 21-15,0 1 0,0-1 16,0 0-16,0 1 0,0-1 0,-22 0 15,22 1-15,-21-1 0,0 22 16,0-22-16,21 0 0,-21-21 16,21 22-16,0-1 0,0-21 15,0 0-15,0 22 0,21-43 16,0 0 0,21-21-16,-20-1 0</inkml:trace>
  <inkml:trace contextRef="#ctx0" brushRef="#br0" timeOffset="72434.21">1143 13356 0,'0'0'16,"0"-21"-16,0 0 15,21 21-15,0 0 32,0 0-17,1 0-15,-22-21 16,21 21-16,0 0 0,0-21 0,0 21 15</inkml:trace>
  <inkml:trace contextRef="#ctx0" brushRef="#br0" timeOffset="73141.08">2476 13145 0,'0'0'0,"0"-22"0,-21 22 0,0 0 16,0 0-16,21-21 15,21 21 1,0-21-1,0 0-15,22 21 0,-1-21 0,0 21 16,43-43-16,-43 22 16,1 0-16,-1 0 0,0 0 0,-20 0 15,20-1-15,-21 1 0,21 0 16,-20 0-16,-22-21 16,0 20-16,0 1 0,0 0 0,-22 0 15,-20 21-15,21-21 0,-43 21 0,22 0 16,-21 0-16,20 0 0,-20 0 15,-1 21-15,1 0 0,-43 43 16,64-43-16,20 42 0,-20-20 16,42-1-16,-21 0 0,21 64 15,0-64-15,21 1 0,-21-1 16,42-21-16,-20 22 0,105 20 16,-85-63-16,0 21 15,22-21-15,-22 0 0,22 0 16,-22 0-16,0 0 0,-21 0 0,22 0 15,-22 0-15,-21-21 16,-21 21-16,0 0 16,-22 0-16,1 0 0,-22 0 15,1 0-15,-1 0 0,1 0 0,-22 0 16,22 0-16,-1 21 0,1-21 16,20 21-16,-20 1 0,21 20 15,20-21-15,-20 0 0,21 22 0,0-1 16,21-21-16,0 21 0,0-20 0,0 20 15,0-21-15,0 0 0,21 0 16,0 1-16,21-1 0,1 0 16,-22 0-16,42-21 0,-20 0 0,20 0 0,1 0 15,-1 0-15,1 0 0,-1-21 16,22 0-16,-22 0 0,22-1 0,-21-20 16</inkml:trace>
  <inkml:trace contextRef="#ctx0" brushRef="#br0" timeOffset="73358.48">3323 13272 0,'0'-22'0,"0"44"0,0-22 15,0 21-15,21 21 16,0-21-16,-21 0 16,0 1-16,22-1 0,-1 21 0,0-21 15,-21 0-15,21 1 0,0-1 16,0 0-16,1 0 0,-22 0 0,21 0 15,-21 1 1,21-22-16,0 0 16,-21-22-16,21 1 15</inkml:trace>
  <inkml:trace contextRef="#ctx0" brushRef="#br0" timeOffset="73571.35">3704 13272 0,'0'0'0,"-21"0"15,0 0-15,0 0 0,-1 0 0,22 21 16,-42 0-16,21 0 0,-21 0 16,20 0-16,-20 22 0,0-22 0,21 21 15,-22-21-15,22 22 16,0-22-16,-21 21 0,20-21 0,1 22 16,21-1-16,-21-21 0,21 0 15,0 1-15,0-1 0,21-21 16,0 0-16,22 0 0,-22 0 15,21-21-15,1-1 0</inkml:trace>
  <inkml:trace contextRef="#ctx0" brushRef="#br0" timeOffset="73927.88">4191 13250 0,'0'0'0,"0"-21"0,-21 21 16,0 21 15,21 22-31,-22-22 0,22 21 16,0-21-16,0 43 0,0-22 15,-21 22-15,21-1 0,0 1 0,0-1 16,0 22-16,-21-22 0,0 22 16,0 0-16,0 21 0,21-1 0,-22-20 15,1 21-15,0 0 0,0 21 16,0-21-16,21-1 0,-21 1 0,-1 0 15,1 0-15,0-21 0,0-22 0,21 22 16,-21-22-16,0-20 0,21-1 16,-22 0-16,22-21 0,0 22 0,-21-22 15,21-42 1,0 0-16,0-1 0,0-20 16,0 0-16,0-1 0,21-20 15,1-1-15,-1-20 0,0 20 0,0-20 16,21-107-16</inkml:trace>
  <inkml:trace contextRef="#ctx0" brushRef="#br0" timeOffset="74264.67">4000 13420 0,'-21'-43'16,"42"86"-16,-42-128 0,42 64 0,-21 0 15,0 0-15,0-1 0,0 1 16,0 0-16,43 0 0,-1 0 15,-21 0-15,22 21 0,62 0 16,-41 0-16,-1 0 0,-20 0 0,20 21 16,-20 0-16,-1 0 0,0 0 15,-21 22-15,1-22 0,-22 21 0,0-21 16,0 22-16,-22-22 0,-20 21 0,0 0 16,-1-20-16,1-1 0,0 21 15,-22-21-15,22 0 0,0 1 16,-22-22-16,22 21 0,-1-21 15,22 0-15,-21 0 0,21 0 0,0 0 16,-22 0-16,43-21 16,0-1-1,21 1-15,22 21 0,-1-21 16,-21 0-16,43-21 0,-1 20 16</inkml:trace>
  <inkml:trace contextRef="#ctx0" brushRef="#br0" timeOffset="74540.11">5122 12912 0,'0'-43'0,"0"86"0,0-128 0,0 64 0,0 0 15,0 0-15,0-1 0,0 1 16,-21 21-16,21 21 16,0 1-16,-21-1 0,0 21 0,21 0 15,-21 1-15,21-1 0,-22 22 16,1-22-16,0 21 0,0-20 0,21-1 15,-21 22-15,0-22 0,-1 0 16,1 1-16,0-1 0,0 0 16,21 1-16,0 20 0,0-42 0,0 22 15,0-22-15,21 0 16,0-21-16,43 0 16,-22 0-16,-21 0 0,22 0 0,-1-21 15,0 21-15,1-21 0</inkml:trace>
  <inkml:trace contextRef="#ctx0" brushRef="#br0" timeOffset="75610.61">5694 13399 0,'42'-22'16,"-84"44"-16,105-65 0,-20 22 0,-22 0 15,0 0-15,0 0 0,-21-1 0,0 1 0,0 0 16,0 0-16,-21 21 0,0-21 16,0 0-16,-22 21 0,22 0 0,-21-22 15,-1 22-15,1 0 0,0 0 0,-1 22 16,1-1-16,0-21 0,-1 42 15,1-21-15,0 0 0,21 1 16,-1 20-16,-41 21 0,42-20 16,21-22-16,0 21 0,0-21 15,0 22-15,0-22 0,0 0 0,0 0 16,0 0-16,42 22 16,-21-43-16,0 0 0,22 0 0,-22 0 15,21 0-15,1 0 0,-22 0 16,21 0-16,0-21 0,-20 21 0,20-22 15,-21 1-15,21-21 0,22 0 16,-43 20-16,0-20 0,0 0 16,-21-1-16,22 22 0,-22 0 15,0 0-15,0 0 0,21 21 16,-21-21-16,0 42 16,-21 0-1,21 0-15,-22 0 0,22 22 16,0-22-16,-21 0 0,21 0 0,0 21 15,0-20-15,0-1 0,0 0 0,21 21 16,22-21-16,-22 1 16,0-1-16,0-21 0,22 0 0,-22 0 15,21 0-15,22 0 0,-22 0 16,43-64 0,-64 64-16,0-42 0,0 21 0,0 0 15,0-1-15,1 1 0,-22-21 16,21 21-16,-21 0 0,0-22 0,0 22 15,0 0-15,0 0 0,0 42 32,-21 0-17,21 0-15,-22 0 0,22 1 0,0-1 16,0 0-16,0 0 0,0 0 16,0 0-16,0 22 0,0-22 0,0 0 15,22-21-15,-1 21 0,21 0 0,-21-21 16,0 0-16,22 0 0,-1 0 15,-21 0-15,22 0 0,-1 0 16,0-21-16,1 21 0,-1-21 0,-21 0 16,21 0-16,-20-22 0,-1 22 15,0 0-15,0-21 0,0 21 0,0-22 16,-21 22-16,0-21 0,22 21 16,-22 42 15,0 0-31,-22 0 0,22 21 0,-21-20 15,0-1-15,0 0 0,21 21 16,-21-21-16,0 1 0,21 20 16,0-21-16,0 0 0,0 0 15,-22-21-15,22 22 0,0-44 32,0 1-17,0 0-15,0-21 0,0 21 0,22-1 16,-1 1-16,0-21 0,21 21 0,-21-22 15,22 1-15,-1 0 0,0-1 16,1 1-16,20 21 0,-20-21 0,20 20 16,-21 1-16,1 0 0,-1 21 0,0 0 15,-20 21-15,-1 0 0,21 22 0,-21-22 16,-21 21-16,0 1 16,0-1-16,0 0 0,0 1 0,0-1 15,0 0-15,-21 1 0,0-22 0,21 21 16,0-21-16,-21 22 0,0-1 15,21-21-15,0 0 0,-43-21 16,43-21 0,0 0-16,0 0 15,0 0-15</inkml:trace>
  <inkml:trace contextRef="#ctx0" brushRef="#br0" timeOffset="75807.58">6773 12848 0,'0'0'0,"-169"21"31,148-21-31,0 22 0,21-1 16,0 0-1,21-21 1,0 0-16,21 0 0</inkml:trace>
  <inkml:trace contextRef="#ctx0" brushRef="#br0" timeOffset="76424.3">8848 12742 0,'0'0'0,"0"-21"0,0 0 16,21-64 0,0 64-16,0 0 0,0 21 0,22 0 15,-22 0-15,0 0 0,21 0 16,-21 21-16,22 22 0,-22-1 0,0 0 16,0 22-16,0-1 0,1-20 0,-1 20 15,-21 1-15,0-22 0,0 64 16,0-64-16,0 0 15,0 1-15,0-1 0,0 0 0,-21-20 16,21-1-16,-22 21 0,22-21 16,-21 0-16,0-21 15,21-21 1,0 0-16,0 0 0,0-21 0,0 20 16,0-20-16,0-43 15,21 43-15,0 0 0,1-22 16,-1 1-16,0-22 0,42-42 15,22-21-15,-43 84 0,22 22 16,-22 0-16,1-1 0,-1 22 0,0 0 16,1 0-16,-1 21 0,-21 0 15,0 0-15,-21 21 0,0 0 16,0 0-16,0 22 0,-21-22 16,0 42-16,0-20 0,0 20 15,21-20-15,0-1 16,0 0-16</inkml:trace>
  <inkml:trace contextRef="#ctx0" brushRef="#br0" timeOffset="77778.16">10118 13229 0,'0'0'16,"42"0"-16,0 0 0,1 0 0,-1 0 16,-21 0-16,21-21 0,1 0 0,-22 0 15,21 0-15,1-43 16,-22 22-16,0-1 0,-21-41 15,0 41-15,0 1 0,0 21 16,0-21-16,0 20 0,-21 1 0,-22 0 16,22 21-16,0 0 0,0 0 15,-21 0-15,-1 21 0,1 0 0,0 22 16,-1-22-16,1 21 0,0 1 16,20-1-16,-20 0 0,21 1 0,-21 41 15,20-63-15,22 22 16,0-1-16,0-21 0,0 0 15,0 1-15,22-22 16,-1 0-16,0 0 0,0 0 16,21 0-16,-20 0 0,20-22 15,-21 22-15,21-21 0,-20 0 16,20 0-16,0 0 0,1-43 16,-1 22-16,0-22 15,-42 43-15,0-21 0,21 21 0,-21 0 16,0-1-16,0 1 0,0 42 15,0 1 1,0-1-16,-21 21 0,21-21 0,0 22 16,-21-22-16,0 21 15,21-21-15,-21 22 0,21-22 0,0 63 16,0-62-16,0-1 16,0 0-16,21 0 15,21-21-15,-21 0 0,22 0 16,-22 0-16,21 0 0,1 0 15,41-21-15,-41 0 0,-1 0 16,43-22-16,-43 22 16,0 0-16,1-21 0,-22 20 0,21-20 15,-21 0-15,-21 21 0,0-43 16,0 43-16,0 0 16,-21 21-16,0 0 0,0 0 0,0 0 15,-1 0-15,1 21 0,0 0 16,0 0-16,21 0 0,0 1 15,0-1-15,0 0 0,0 0 0,0 0 16,21 22-16,0-22 0,0 0 0,1 0 16,-22 0-16,21 22 0,0-22 15,21-21-15,-21 21 0,1 0 0,-1 0 16,21 0-16,-21-21 0,43 22 16,-22-22-16,0 0 0,22 0 15,-22 0-15,1 0 0,41-22 16,-41 1-16,-1 0 15,-21 0-15,21 0 0,1 0 16,-22-1-16,0-20 0,0 21 0,0-21 16,1-1-16,-22 1 0,0 0 15,0-1-15,0 1 0,0 21 0,-22-22 16,-41 22-16,42 21 16,-22 0-16,22 0 0,-21 21 15,0 22-15,20-22 0,-20 21 16,21-21-16,-21 22 0,20-1 0,1 0 15,0-20-15,0 20 0,21 0 16,0 1-16,0-22 0,0 0 16,0 0-16,42 0 15,-21-21-15,1 0 0,41 0 16,-42 0-16,0 0 0,22-21 16,-22 21-16,21-21 0,-21 0 15,1 0-15,20-1 0,-21 1 16,21-42-16,-20 42 0,-1-22 15,21-20-15,-42 42 0,0-1 16,21 1-16,-21 0 0,0 42 16,0 0-1,-21 1-15,0-1 0,21 0 16,0 21-16,-21-21 0,21 22 0,-21-22 16,21 0-16,0 21 15,0-20-15,0-1 0,0 0 16,21 0-16,0-21 0,0 21 0,0-21 15,0 0-15,1 0 16,20 0-16,0 0 0,-21 0 0,64-42 16,-43 21-16,1 21 0,-1-21 0,0-1 15,1-20-15,-1 21 16,-21 0-16,22 0 0,-22-1 0,0 1 0,0 0 16,-21 42-1,0 0 1,0 1-16,-21-1 0,21 0 15,0 0-15,-21 0 0,0 0 16,21 1-16,0-1 16,0 0-16,0-42 47,0 0-47,0-1 0,0 1 15</inkml:trace>
  <inkml:trace contextRef="#ctx0" brushRef="#br0" timeOffset="77931.07">12552 12742 0,'0'0'0,"0"-21"0,0 0 0,-21-21 15,-1 42-15,22-21 0,22 21 47,-1 0-47,0 0 0,0 0 16,64 0-16,-43 0 0</inkml:trace>
  <inkml:trace contextRef="#ctx0" brushRef="#br0" timeOffset="78441.2">13377 12404 0,'0'0'0,"-21"0"0,0 0 0,0 0 15,0 0-15,-1 0 0,1 21 0,0 0 16,-21 0-16,21 22 15,-1-22-15,1 21 0,0 0 0,0 22 16,0-22-16,0 22 0,-1 42 16,22-64-16,0 0 0,-21 22 15,21-22-15,0-21 0,0 22 0,0 20 16,0-42-16,0 0 0,0 1 16,0-1-16,0 0 15,0-42 1,0 0-16,0-1 15,0-20 1,21 21-16,-21-21 0,22-1 0,20 1 16,-21 0-16,21-1 0,1 1 0,-1-22 15,22 43-15,-22-21 0,0 21 16,22 0-16,-22-1 0,0 22 0,1 0 16,-1 22-16,0-1 0,1 21 15,-22-21-15,0 22 0,0-1 0,-21 0 16,21 22-16,-21-22 0,0 0 15,0 1-15,-21-22 0,0 21 16,-21 1-16,21-22 0,-22 0 0,1 0 16,-22 0-16,22 0 0,-85 22 15,85-43-15,-22 0 0,22 0 16,0 0-16,20 0 0,-20 0 0,21 0 16,21-21-1,0-1-15,21 1 0,0 0 16,0 0-16,22 0 0,-1 0 0,0-1 15,1-20-15</inkml:trace>
  <inkml:trace contextRef="#ctx0" brushRef="#br0" timeOffset="78707.08">14224 12467 0,'0'-21'15,"0"42"-15,0-63 0,-21 63 31,0 21-31,-1-20 0,1 20 16,0 0-16,0 22 0,21-22 0,0 22 16,-21-1-16,21 1 0,-21-22 15,21 21-15,0-20 0,0-1 0,0 0 16,0 1-16,0-22 0,0 21 16,0-21-16,0 1 0,0-1 0,0 0 15,0 0-15,21-21 31,0 0-31,0-21 16,21 21-16</inkml:trace>
  <inkml:trace contextRef="#ctx0" brushRef="#br0" timeOffset="79276.53">14414 13123 0,'0'0'15,"22"0"-15,-22-21 0,21 21 0,-21-21 16,21 21-16,0-21 0,-21 0 15,21 21-15,0-21 0,22-1 16,-22 1-16,0 0 0,0 0 0,22 0 16,-22 0-16,0-1 0,-21 1 15,-21 21 17,-22 0-32,22 21 15,0 1-15,0-1 0,-21 0 0,20 0 16,1 0-16,0 22 0,0-22 0,0 0 15,0 0-15,21 21 16,-22-20-16,22 20 0,0-21 0,0 0 16,22 0-16,-1 1 0,0-1 15,0-21-15,0 21 0,22-21 0,-22 0 16,63 0-16,-62 0 16,20 0-16,-21 0 0,21 0 0,1 0 15,-22-21-15,21 0 0,1 21 16,-22-22-16,21-20 0,-21 21 15,22-21-15,-22 20 0,42-62 16,-42 41-16,1 1 0,-1 0 0,-21 21 16,21-1-16,-21-20 0,0 21 15,-21 21 1,0 0-16,-1 21 0,1 0 0,21 0 16,0 22-16,0-22 0,0 21 15,0 1-15,0-22 0,0 21 16,21-21-16,1 22 0,-1-22 0,0 21 0,0-21 15,0 0-15,0 22 16,-21-22-16,22 0 0,-22 0 16,-22-21-16,1 0 0,-21 0 15,21 0-15,-22 0 0,1 0 16,0 0-16,21 0 0,-22 0 0,22-21 16,0 0-16,0 21 0,21-21 0</inkml:trace>
  <inkml:trace contextRef="#ctx0" brushRef="#br0" timeOffset="80950.81">16171 13208 0,'0'0'0,"21"0"15,1 0 1,20 0-16,-21 0 0,21 0 0,1-21 15,20 0-15,-20 21 0,20-21 16,-21-1-16,22 1 0,-22 0 0,1 0 16,-1-21-16,0 20 0,-21-20 0,-21 0 15,0-22-15,0 22 0,0 0 16,0-1-16,0 1 0,-42 0 0,21-1 16,-21 22-16,-1 0 0,1 0 15,0 21-15,-1 0 0,1 0 0,-22 21 16,22 0-16,0 0 0,-1 22 0,1-1 15,0 21-15,-1 1 16,1-22-16,21 22 0,0-1 0,0-20 16,21 20-16,0-21 0,0 1 15,0-22-15,21 42 0,21-41 16,-21-1-16,64 21 0,-43-42 16,64 0-16,-64 0 15,1 0-15,-1 0 0,22 0 16,-22-21-16,0 0 0,1 0 0,-22-1 15,21 1-15,0-21 0,1-22 16,-22 22-16,0 0 0,0-64 16,-21 42-16,21 22 0,-21 0 15,0-1-15,22 22 0,-22 0 0,0 0 16,0 42 0,0 0-1,0 22-15,-22-1 0,22 0 0,-21-21 16,21 22-16,0-1 0,0 0 15,0 1-15,0-22 0,0 21 0,21-21 16,22 22-16,-22-22 0,0 0 16,0-21-16,22 21 0,-1-21 15,-21 0-15,21 0 0,1 0 0,-1 0 16,0 0-16,-20 0 0,20-21 16,-21 0-16,43-21 15,-43 20-15,-21-20 0,0 21 0,21-21 16,-21-85-1,21 84-15,-21 22 0,0-21 0,0 21 16,0 42 0,0 0-16,-21 0 15,21 21-15,-21-20 0,21 20 16,-21 0-16,21-21 0,0 22 0,-43 20 16,43-42-16,0 1 0,-21-1 15,21 0-15,0 0 0,0 0 16,21-42 15,0 21-15,1-21-16,-1 0 0,0 0 0,0-1 15,0 1-15,0 0 0,22 0 16,-22-21-16,21-1 0,1 22 16,20-42-16,-42 20 15,22 22-15,-22 0 0,42 21 16,-42 0-16,-21 21 0,0 21 15,0-20-15,0 41 16,0-21-16,22 43 16,-22-64-16,21 22 0,0-22 15,0 0-15,0 0 0,0 0 16,1 0-16,20-21 0,-21 22 0,64-22 16,-43 21-16,0-21 15,1 0-15,20 0 0,-20 0 0,-1 0 16,64-21-16,-64 21 0,0-22 15,1 1-15,-1 0 0,64-85 16,-85 64-16,0 21 16,0-43-16,-21 22 0,0 0 15,0-1-15,0 22 0,0-21 16,-63-43-16,42 85 16,-22 0-16,1 0 15,0 21-15,-1-21 0,-41 64 16,41-43-16,1 21 0,21 1 15,-21-1-15,20-21 0,1 21 0,0 1 16,21-22-16,0 21 0,0-21 0,0 22 16,0-22-16,0 21 15,21-21-15,-21 1 0,21-1 0,43 0 16,-43-21-16,43 0 16,-43 0-16,21 0 0,0 0 15,1-21-15,20 0 16,-42-1-16,1-20 15,20 21-15,-21-21 0,0-1 0,0 1 16,1 0-16,-1-22 0,0 1 0,0-1 16,0 1-16,0-1 0,1-42 15,-22 43-15,21-1 0,-21 1 16,0-1-16,0 22 0,0 0 16,0-1-16,0 1 0,0 21 15,-21 21-15,-1 21 16,22 21-16,-21-21 0,-21 85 15,21-63-15,-22 20 0,22 43 16,0-43-16,21 64 16,0-63-16,0-1 0,0 43 15,0-42-15,21-22 0,0 0 16,1 1-16,-1-22 0,21 42 16,0-20-16,-20-22 15,-1-21-15,0 21 0,0-21 16,0 0-16,0 0 0,1 0 15,-1 0-15,0 0 0,0 0 0</inkml:trace>
  <inkml:trace contextRef="#ctx0" brushRef="#br0" timeOffset="81141.7">19367 13272 0,'-21'0'15,"0"0"1,21 21 31,-21-21-47,0 0 0,0 0 16,-1 0-16</inkml:trace>
  <inkml:trace contextRef="#ctx0" brushRef="#br0" timeOffset="81790.3">5651 14330 0,'0'0'0,"-21"-21"0,0 0 15,0-1-15,0 1 0,0 0 16,-1 0-16,22 0 0,0 0 16,0-1-16,22 22 0,20 0 0,0-21 15,1 21-15,20 0 0,64 0 16,-63-21-16,-1 21 0,1 0 15,-1 0-15,1 0 0,-1 0 16,1 0-16,-1-21 0,1 21 16,-1 0-16,-21 0 0,1 0 0,-1 0 15,-21 0-15,0 0 0,1 0 16,-44 0 0,1 0-16,-21 0 0,21 0 15,-22 0-15,22 0 0</inkml:trace>
  <inkml:trace contextRef="#ctx0" brushRef="#br0" timeOffset="82014.2">6159 14097 0,'-21'0'0,"42"0"0,-42 21 0,0-21 15,21 21-15,-21 1 16,0-1-16,21 0 0,0 21 16,0-21-16,-21 22 0,21 20 0,-22-20 15,1 20-15,21-21 0,-21 22 16,0-22-16,21 1 0,-21-1 0,0 0 15,-22 22-15,43-43 0,0 0 16,-21 0-16,21 0 16,21-21-1,0 0-15,22 0 0,-22-21 16,0 0-16,21 21 0,1-21 0,-22 0 16</inkml:trace>
  <inkml:trace contextRef="#ctx0" brushRef="#br0" timeOffset="82541.09">6519 14499 0,'21'-21'0,"-42"42"0,85-63 0,-64 21 16,21 21-16,-21 21 31,-21 0-31,0 0 0,21 22 16,-22-22-16,1 21 0,0-21 0,21 0 16,0 22-16,0-22 0,0 0 15,0 21-15,0-20 0,0-1 16,0 0-16,21-21 0,0 0 15,1 0-15,-1 0 0,21 0 0,-21 0 16,22 0-16,-1 0 0,0 0 16,1-21-16,-1 21 0,0-21 0,1-1 15,-22 1-15,21 0 0,-21 0 16,0 0-16,1-22 0,-22 22 0,0 0 16,0 0-16,0-21 0,0 20 15,0 1-15,0 0 0,0 42 31,-22 0-31,22 1 0,-21-1 16,21 21-16,-21 0 0,21 1 16,0-22-16,0 21 0,-21 1 15,0-1-15,0 0 0,21 22 0,0-22 16,-22 0-16,1 64 0,0-63 16,0 20-16,0-21 0,0 43 15,-1-43-15,-20 1 0,21-22 16,-21 21-16,20-21 0,-20 1 0,0-1 15,-1 0-15,-20-21 16,21 0-16,-1 0 0,1 0 0,0 0 0,-1-21 16,1 0-16,21-1 0,-22 1 15,22 0-15,0-21 0,0 21 0,21-22 16,0 1-16,0 0 0,0 20 0,0-20 16,0 0-16,21-1 15,21 22-15,-20-21 0,20 21 0</inkml:trace>
  <inkml:trace contextRef="#ctx0" brushRef="#br0" timeOffset="82856.31">7472 14436 0,'0'0'0,"-21"21"16,21 0-16,0 21 0,-22-20 15,22 20-15,-21 0 0,21 1 0,-21 20 16,21-21-16,0 1 0,-21 20 16,0-20-16,21 20 0,-21-21 15,-1 85-15,1-63 16,0-22-16,0 64 0,0-42 16,0-22-16,-1 0 0,22 1 0,-21-1 15,21-21-15,-21 0 0,21 0 16,0 1-16,0-44 31,0 1-31,21 0 16,0 0-16,-21-21 0,0 20 15</inkml:trace>
  <inkml:trace contextRef="#ctx0" brushRef="#br0" timeOffset="83158.32">7281 15092 0,'-21'63'0,"42"-126"0,-21-43 15,0 64-15,21-1 0,-21-20 0,22 21 16,-1-1-16,-21 1 0,21 0 15,0-1-15,0 1 0,0 0 0,1-1 16,-1 22-16,0-21 16,21 21-16,-21-1 0,22 1 0,-1 21 0,-21 0 15,22 0-15,-22 0 16,21 21-16,-21 22 0,0-22 0,-21 21 16,0 1-16,0 41 0,-21-41 0,-21-22 15,-22 42 1,22-42-16,0 22 0,-43-22 15,43 0-15,-1 0 0,1-21 16,21 0-16,-21 21 0,20-21 0,1 0 16,0 0-16,42 0 31,0-21-31,1 21 0,20-21 16,-21 0-16,21 21 0,1-21 0,-1 21 15</inkml:trace>
  <inkml:trace contextRef="#ctx0" brushRef="#br0" timeOffset="83798.08">8086 14732 0,'21'0'32,"0"0"-17,0 0-15,0-21 0,0 0 16,1 0-16,-1-1 15,0 1-15,0 0 0,0 0 0,0 0 0,-21 0 16,0-1-16,22-20 16,-22 21-16,0 0 0,0 0 15,-22 21 1,1 0-16,0 0 0,0 21 0,0 0 16,0 0-16,-22 0 0,22 0 0,0 22 15,0-22-15,-22 21 0,22-21 16,0 22-16,21-22 0,0 21 0,0-21 15,0 22-15,0-1 16,21-21-16,0 0 0,1 1 16,-1-1-16,0-21 0,21 0 0,-21 0 15,22 0-15,-1 0 0,0 0 16,43 0-16,-43 0 0,1-21 16,-1-1-16,22 22 0,-22-42 15,0 21-15,1 0 0,-1-22 16,0 22-16,1-21 0,-1 0 15,-21-1-15,0 1 0,0-22 0,1-20 16,-1 20-16,-21 22 16,0 21-16,0 0 0,-21-1 15,-1 22-15,1 0 0,0 0 16,-21 0-16,21 22 0,-1-1 16,1 21-16,0-21 0,0 22 0,21-1 15,0-21-15,0 21 0,0 1 16,0-1-16,0-21 0,0 22 15,0-22-15,21 21 0,0-21 0,-21 0 16,0 1-16,21-1 0,-21 0 16,0 0-16,-21-21 31,0 0-15,0 0-16,-21 0 0,20 0 15,-20 0-15,0 0 0,-1 0 0,-20 0 16,-1 21-16</inkml:trace>
  <inkml:trace contextRef="#ctx0" brushRef="#br0" timeOffset="84618.63">656 16087 0,'0'0'0,"-21"-21"16,0 21-16,21-22 0,0 1 15,-21 21-15,-1-21 0,22 0 16,0-21-16,0 20 0,0 1 16,0 0-16,0-21 0,0 21 0,22-1 15,-1 1-15,21-21 16,0 42-16,-20 0 0,20 0 15,0 0-15,-21 0 0,22 21 16,-1 0-16,-21 22 0,22 20 0,-22 1 16,0-1-16,-21 1 0,0-1 15,0 1-15,0-1 0,0 1 0,-21-1 16,0-21-16,-22 22 0,22-22 16,-21 1-16,21-22 0,-22 21 15,1-21-15,21 0 0,-22 1 16,1-1-16,0-21 0,21 0 0,-22 0 15,22 0-15,0-21 0,-64-43 16,64 43-16,21 0 16,-21-22-16,21 22 0,-21-21 15,21 21-15,0-22 0,0 22 16,0 0-16,0 0 0,21 0 16,0 21-16,21 0 15,-20 0-15,20 21 0,-21 0 0,0 0 16,22 0-16,-1 22 15,0-1-15,-21-21 0,1 0 16,-1 1-16,0-1 0,-21 0 0,21 0 16,0 0-16,0 0 0,-21 1 15,22-22-15,-22 21 0</inkml:trace>
  <inkml:trace contextRef="#ctx0" brushRef="#br0" timeOffset="84814.3">1164 16510 0,'21'-21'15,"0"21"32,1 0-47,-1 0 16,0-21-16,0 21 0,0-21 15,22 21-15</inkml:trace>
  <inkml:trace contextRef="#ctx0" brushRef="#br0" timeOffset="85491.31">2730 15939 0,'0'0'0,"-21"0"0,0 0 16,0 0-16,21-22 16,0 1 15,21 21-31,0-21 0,43 0 15,-43 21-15,21-21 0,-21 0 16,22 21-16,-22-22 0,21 1 0,-21 0 16,1 21-16,-1-21 0,-21 0 15,0 0-15,0-1 0,0 1 0,0 0 16,-21 21 0,-22 0-16,22 0 0,0 0 0,-21 0 15,-1 0-15,1 0 0,0 21 16,-1 0-16,1 22 0,0-22 15,-1 21-15,22-21 0,-21 22 0,42-1 16,0-21-16,0 22 0,0-1 16,0-21-16,0 21 0,42-20 15,22 20-15,-22-21 0,0 0 16,1-21-16,-1 0 0,0 0 16,1 21-16,-1-21 0,0 0 0,-21 0 15,1 0-15,-22-21 16,-22 21-16,1 0 15,-21 0-15,0 0 0,-1 0 16,-20 0-16,-1 0 0,1 0 16,-1 0-16,1 21 0,-1 1 0,1 20 15,20-21-15,-20 21 0,42-20 16,-22 20-16,22-21 0,0 43 16,21-43-16,0 21 0,21-21 15,0-21-15,22 21 0,-22 1 16,21-22-16,22 0 0,-22 21 0,22-21 15,-1 0-15,1 0 16,-1 0-16,1 0 0,-1-21 0,1 21 0,-1-22 16,-21 1-16,1 0 0,20 0 15,22-21-15</inkml:trace>
  <inkml:trace contextRef="#ctx0" brushRef="#br0" timeOffset="85691.31">3281 16235 0,'0'0'0,"0"-21"0,0 0 16,0-1-16,0 1 0,0 42 31,0 1-31,21-1 0,-21 0 16,21 21-16,0-21 0,0 43 15,1-43-15,-22 0 0,21 0 16,-21 1-16,21-1 0,0 0 16,-21 0-16,21-21 15,-21 21-15,21-21 0,1 0 16,-1-21-1,0 0-15</inkml:trace>
  <inkml:trace contextRef="#ctx0" brushRef="#br0" timeOffset="85882.18">3683 16256 0,'0'-21'0,"-21"127"16,42-254-16,-21 211 0,0-148 0,0 64 0,-21 21 31,0 0-31,-1 21 0,-20 1 16,21-1-16,0 21 0,-22-21 0,22 0 15,-21 22-15,21-22 0,-22 0 0,22 0 16,0 0-16,0 1 16,0-1-16,21 0 0,-21 0 0,21 0 15,21-21 1,21 0-16,-21 0 0</inkml:trace>
  <inkml:trace contextRef="#ctx0" brushRef="#br0" timeOffset="86214.06">4170 16171 0,'0'0'0,"21"0"0,-21 22 15,0-1-15,0 0 16,-21 21-16,21-21 0,0 22 0,-21-1 16,21 0-16,-22 22 15,22-22-15,-21 22 0,21-1 16,0 22-16,0-22 0,0 22 0,0 0 15,-21-22-15,21 22 0,0 0 16,-21-1-16,21 1 0,0 21 0,-21-22 16,0 1-16,-1 0 0,1-1 0,0 1 15,0-21-15,0-1 0,-22 64 16,22-106-16,0 22 16,21-22-16,0 0 0,0-42 15,0 0 1,0-1-16,0-20 0,0 0 0,0-1 15,0-20-15,21-1 0,0-20 0,1-1 16,-1 0-16,0 1 16</inkml:trace>
  <inkml:trace contextRef="#ctx0" brushRef="#br0" timeOffset="86503.12">4064 16637 0,'21'-212'15,"-63"847"-15,63-1058 0,0 169 0,-21 191 0,0 20 0,21 1 16,-21 0-16,21 20 0,-21-20 15,22 21-15,-1 0 0,0 0 16,0-1-16,21 22 0,22 0 16,-22 22-16,1-1 0,20 42 15,-21-42-15,-20 22 0,-22-1 16,0 0-16,0-20 0,0 20 16,-22 0-16,1-21 0,-21 22 0,21-22 15,-22 0-15,1 0 0,0 0 16,-1 1-16,1-22 0,0 21 0,21-21 15,-22 0-15,22 0 0,0 0 0,0 0 16,0 0-16,21-21 16,0-1-16,0 1 0,21 0 15,0 0-15,0 0 0,0 0 16,22-22-16</inkml:trace>
  <inkml:trace contextRef="#ctx0" brushRef="#br0" timeOffset="86734.56">4932 15896 0,'0'0'0,"-21"21"31,-1 1-31,22-1 0,-21 21 16,0 0-16,0-20 0,0 20 16,21 0-16,-21 1 0,-1-1 0,1 0 15,21-21-15,0 22 0,-21-22 0,21 0 16,0 21-16,-21-20 0,21-1 15,0 0-15,0 0 16,21 0-16,0-21 0,0 0 16,22 0-16,-22 0 0,21 0 0,-21 0 15,22 0-15</inkml:trace>
  <inkml:trace contextRef="#ctx0" brushRef="#br0" timeOffset="87758.56">5419 16256 0,'0'-21'0,"0"42"0,0-63 0,0-1 0,0 22 15,-22 0-15,1 0 16,-21 21-16,21 0 0,0 0 16,-22 0-16,22 0 0,0 21 0,-21 0 15,20 0-15,1 1 0,-42 41 16,42-42-16,21 22 0,-22 20 16,22-42-16,0 22 15,0-22-15,0 0 0,0 0 0,0 0 16,22 0-16,-1-21 0,0 22 15,0-22-15,0 0 0,22 0 0,-22 0 16,42 0-16,-20 0 0,-22-22 16,21 1-16,0 0 0,1 0 15,-1 0-15,-21 0 0,22-1 16,-22 1-16,0-21 0,0 21 16,0 0-16,0-1 0,-21-20 15,0 21-15,0 42 31,0 0-31,0 0 0,0 1 0,0-1 16,0 0-16,0 0 0,0 0 16,0 0-16,0 1 0,0-1 15,22 0-15,-1-21 0,0 21 16,0-21-16,21 0 0,-20 0 16,20 0-16,0 0 0,1 0 0,-22 0 15,21-21-15,0 0 0,43 0 16,-43-1-16,-20 1 15,-1 0-15,0-21 0,0 21 0,0-22 16,0 22-16,-21 0 16,0 42-1,0 0 1,0 0-16,0 1 0,0-1 0,0 0 16,-21 0-16,21 0 0,0 0 15,0 1-15,0-1 0,0 0 16,21 0-16,1-21 0,-1 0 15,0 0-15,21 0 0,-21 0 16,1 0-16,-1 0 0,0-21 16,21 0-16,-21 21 0,1-21 0,-1-1 15,0 1-15,0 0 0,0 0 16,0 0-16,1-22 0,-22 22 0,0 0 16,0 0-16,0 42 15,-22 0 1,22 0-16,-21 1 15,0-1-15,0 21 0,21-21 0,0 0 16,-21 1-16,0-1 0,21 0 16,-22-21-16,22 21 15,0-42 17,22 21-32,-1-21 0,0 0 15,0-1-15,0 1 0,0 0 16,22 0-16,-22 0 0,21 0 15,-21-22-15,22 22 0,-1 0 0,0 21 16,-20-21-16,20 21 0,-21 0 16,0 0-16,0 21 0,-21 0 15,0 0-15,0 0 0,0 1 0,0-1 16,0 0-16,0 0 0,0 0 16,0 0-16,0 1 0,22-1 0,-1-21 15,0 0-15,0 0 0,0 0 16,0 0-16,1 0 15,-1 0-15,0 0 0,0-21 0,0-1 16,22 22-16,-22-21 0,-21 0 16,21 0-16,0 0 0,0-43 15,-21 43-15,0-42 0,0 20 16,0 22-16,0 0 0</inkml:trace>
  <inkml:trace contextRef="#ctx0" brushRef="#br0" timeOffset="87962.07">6371 15939 0,'0'0'0,"-21"21"0,0-21 16,0 0-16,21 21 16,-22-21-16,44 0 46,-1 0-46,0 0 0,0 0 16,0 0-16,0 0 0,22 0 0</inkml:trace>
  <inkml:trace contextRef="#ctx0" brushRef="#br0" timeOffset="88833.28">9229 16171 0,'0'0'0,"0"22"0,-22-22 0,22 21 16,0-42 15,22-1-15,-1 1-16,0 0 0,0 0 15,0 0-15,0-22 0,-21 22 0,22-21 16,-22 21-16,0-22 0,0 22 0,0 0 16,0-21-16,-22 21 0,-20-1 15,21 1-15,-43 21 16,22 0-16,0 0 0,-22 0 0,22 0 15,0 0-15,-43 64 16,43-22-16,-1 0 0,1 1 0,21-1 16,0 0-16,-1 1 0,-20 41 15,42-41-15,0-1 0,0 22 16,0-43-16,21 21 16,22-21-16,-22 0 0,63-21 15,-41 0-15,-1 0 0,22 0 16,-22 0-16,21-21 0,1 0 15,-22 0-15,1 0 0,20 0 16,-21-22-16,1 22 0,-22-21 0,21-1 16,-21 1-16,1-21 0,-1 20 0,0-20 15,-21 20-15,0-20 0,21 21 0,-21-22 16,0 22-16,0-22 0,0 22 16,0 0-16,0-1 0,0 1 0,0 21 15,0 0-15,0 42 16,0 0-16,0 21 15,0 1-15,-21-1 0,21 0 0,-21 22 16,21-22-16,0 22 0,-21-1 16,21 1-16,0-1 0,-22-21 0,22 22 15,0-22-15,0 22 16,22-22-16,-1-21 0,0 0 0,0 1 16,0-22-16,0 0 0,1 0 0,20 0 15,-21 0-15,21 0 0,1 0 16,-1-22-16,-21 1 0,22 0 0,-1-21 15,0 21-15,-21-1 16,22-20-16,-22 0 0,21 21 0,1-43 16,-43 43-16,0 0 0,21 21 15,-21 21 1,0 0-16,0 0 0,0 0 0,-21 22 16,21-22-16,0 0 0,-22 0 15,22 0-15,-21 1 0,0-1 16,21 0-16,0-42 31,0 0-31</inkml:trace>
  <inkml:trace contextRef="#ctx0" brushRef="#br0" timeOffset="88989.19">10118 15875 0,'0'-21'15,"-22"275"-15,44-529 0,-22 317 0,-22-105 0,22 41 16,-21 22-16,42 0 47,1 22-47,-1-22 0,0 21 15,21-21-15</inkml:trace>
  <inkml:trace contextRef="#ctx0" brushRef="#br0" timeOffset="91497.83">10499 16171 0,'-22'0'0,"44"0"0,-65 22 16,22-22-16,42-22 31,0 1-15,1 0-16,-1 21 0,21-21 0,0-21 15,1 20-15,-1 1 0,0-21 0,22 21 16,-22-22-16,1 22 0,20-21 16,-21 21-16,-20-22 0,-1 1 15,21-21-15,-42 20 0,0 1 16,0 21-16,0-22 0,0 22 16,-21-21-16,0 21 0,0 21 0,-22 0 15,22 0-15,-42 0 0,20 42 16,22-21-16,0 22 15,0-1-15,-22 64 0,22-43 16,0 1-16,0-1 0,0 22 16,21 0-16,-21-1 0,-1 1 0,1 84 15,21-84-15,-21 21 0,21 0 16,-21-22-16,0 22 0,0 85 16,-1-86-16,1-20 0,0 0 15,0-1-15,0 1 0,0-21 16,21-1-16,0-21 0,0 22 0,0-1 15,21-63 1,0 0-16,0 0 0,0-21 16,0 0-16,22-21 0,-1-1 15,22-41-15,-22 20 0,0 22 16,-21-22-16,22 1 16,-22 21-16,0-43 0,0 21 0,-21-84 15,0 64-15,0 20 16,0-21-16,-21 22 0,0-1 15,-21 1-15,20-1 0,1 22 0,-21 0 0,21 21 16,0-1-16,21 1 16,0 0-16,-22 0 0,22 0 15,22 21-15,-1 0 0,0 0 16,0-21-16,21 21 0,1-22 0,63 1 16,-64 0-16,43 0 15,-22 0-15,1 0 0,20-1 0,64-62 16,-21-1-16,-63 43 15,-22-1-15,22 1 16,-22 0-16,-21-22 0,22 22 0,-22 0 16,-21-64-16,0 63 0,0-20 15,0 21-15,0-1 0,0 1 16,0 0-16,0-22 0,-21 64 16,-1 0-16,1 0 0,0 0 15,0 42-15,-21 43 0,20-21 16,-20-1-16,21 1 0,0-1 15,0 22-15,-1 21 0,1-22 16,-21 1-16,21 21 0,0 0 0,-1-22 16,1 1-16,0 21 0,0-22 15,0 22-15,0 85 0,-1-85 16,1-22-16,21 1 0,-21 0 16,0-1-16,-21 86 0,-1-22 15,22-64-15,0-41 0,0 20 16,0-20-16,-1-1 0,22 0 15,0-21-15,0 1 0,22-22 16,-1 0-16,0 0 0,21-22 16,1 1-16,-1 0 0,21-21 0,-20-1 15,20-20-15,-20 21 0,20-22 16,-21 1-16,1-1 0,-1 1 16,0-1-16,-20-21 0,20 22 15,-21-22-15,-21 1 0,0-1 16,0 0-16,0 1 0,0-1 0,0 0 0,-21 1 15,0 20-15,0 1 0,-22-1 16,22 1-16,0 20 0,-21-20 16,20 20-16,1 43 0,0-21 15,0 21-15,42 0 32,0 0-17,0 0-15,1 0 0,-1 0 0,21 0 16,-21 0-16,22 0 0,-1-21 15,0 21-15,1-21 0,-1 0 16,0 21-16,1-21 0,-1-1 0,0 1 16,-21 0-16,22 0 0,20-43 15,-20 22-15,-22 21 16,0 21-16,-21-21 0,0 0 16,0 42-1,0 0-15,0 0 16,0 0-16,0 22 0,0-22 15,0 0-15,0 21 0,0-21 16,0 22-16,0-22 0,0 0 0,21 0 16,-21 0-16,21 1 0,22-1 15,-22-21-15,0 0 0,21 0 16,-21 0-16,22 0 0,-22 0 16,21 0-16,-21 0 0,22-21 0,-22-1 15,21 1-15,-21 0 0,1 0 16,-1 0-16,21-43 0,-21 22 15,-21 0-15,0 20 0,0-20 16,0 21-16,0 0 0,0 0 0,-21 21 16,0 0-1,0 21 1,21 0-16,0 21 0,0-21 16,-21 22-16,21-22 0,0 21 0,0-21 15,0 22-15,0-22 0,0 0 16,21 0-16,0 22 0,0-43 0,0 21 15,0 0-15,1-21 0,20 0 16,0 0-16,-21 0 0,22 0 0,-1 0 16,0 0-16,1 0 0,-1-21 15,0 0-15,1-1 0,-1 1 0,0 0 16,-20 0-16,20-21 0,-21 20 16,0 1-16,0-21 0,1 21 0,-22 0 15,0 42 1,0 0-1,0 0-15,0 0 0,-22 0 0,22 1 16,0-1-16,-21 0 0,21 0 16,0 0-16,0 0 15,0 1-15,21-22 32,-21-22-32,43 22 15,-22-21-15,0 0 0,0 21 16,22-21-16,20-21 0,-42 20 15,22 1-15,-1 0 0,-21 21 16,0 0-16,0 21 16,-21 0-16,22 1 15,-22-1-15,0 0 0,0 0 16,0 0-16,0 0 0,0 1 0,21-1 16,0 0-1,0-21 1,0 0-16,0 0 0,1-21 15,-1 21-15,0-21 0,0-1 16,0 1-16,0 0 0,43-21 16,-22-22-16,1 22 15,-22 0-15,21 20 0,-21-20 16,22 21-16,-22 0 0,0 0 0,0-1 16,0 1-16,-21 42 46,0 1-30,-21-1-16,21-42 63,-21 21-63,21-22 15,0 1-15,0 0 16,-21 21-16,0 0 15,-1 0 1,1 21-16,21 0 0,-21 1 0,0-1 16,0 21-16,21 0 0,-21-20 15,21 62-15,0-41 0,0-1 16,0-21-16,0 21 0,0-20 0,0-1 16,21 0-16,0 0 0,0 0 15,0 0-15,22-21 0,-22 0 0,0 0 16,21 0-16,-21 0 0,22 0 15,-22 0-15,21-21 0,1 0 0,-22 0 16,0 0-16,21 0 0,-21-22 16,1 22-16,-1-21 0,21-43 15,-42 22-15,0 41 16,0 1-16,0 0 0,0 0 16,0 42-1,-21 0-15,0 0 0,21 1 0,-21-1 16,21 21-16,0-21 0,0 0 15,0 22-15,0-22 0,0 0 0,0 21 16,0-20 0,21-22-16,0 0 15,0 0-15,0 0 0,0 0 0,1 0 16</inkml:trace>
  <inkml:trace contextRef="#ctx0" brushRef="#br0" timeOffset="92071.73">16489 15282 0,'-21'-21'15,"42"42"-15,-64-63 0,22 42 0,0-21 0,21 42 32,0 0-17,0 0-15,0 22 0,0-1 16,0 0-16,0-20 0,-21 20 0,21 0 16,-21 1-16,21-1 0,-21-21 15,21 21-15,0-20 0,-22-1 0,22 0 16,-21 0-16,21 21 15,0-20-15,0-44 47,0 1-47,0 0 16,21 0-16,1 0 0,-22 0 0,42-1 16,-21-20-16,21 21 0,-20 0 0,41 0 15,-21-1-15,1 1 0,20 0 16,-20 21-16,-1 0 0,0 0 0,43 42 15,-64-20-15,0-1 16,0 0-16,-21 21 0,0-21 0,0 1 16,0 20-16,0-21 0,-42 0 0,21 0 15,-21 1-15,-1-1 0,-20 0 16,-22 0-16,22 0 0,20-21 16,1 0-16,0 0 15,20 0-15,1 0 0,0 0 0,21-21 16,0 0-16,21 0 15,0 21-15,22-21 0</inkml:trace>
  <inkml:trace contextRef="#ctx0" brushRef="#br0" timeOffset="92350.75">17484 15240 0,'0'0'16,"-22"21"-16,1 0 0,0 22 15,0-22-15,0 21 16,-22 1-16,22-1 0,0 0 0,0 22 16,0-22-16,0 0 0,-1 1 0,1 20 15,0-20-15,0-1 0,0 21 16,0-20-16,-1-1 0,22 0 0,0-20 16,-21 20-16,21-21 0,-21 0 15,21 0-15,0 22 0,21-43 47,0 0-47,1-21 0,-1-1 0,21 1 16,-21 0-16,22-21 0,-1 21 0</inkml:trace>
  <inkml:trace contextRef="#ctx0" brushRef="#br0" timeOffset="92866.36">17738 15685 0,'21'-22'15,"-148"149"-15,233-232 0,-64 62 0,-21 43 0,0 0 16,-21 21-1,0 1-15,0 20 16,-21-21-16,21 0 0,0 22 0,-21-22 16,0 21-16,21-21 0,-21 22 0,21-22 15,0 0-15,0 0 0,0 0 16,0 0-16,0 1 0,21-22 31,0 0-15,21-22-16,-21 1 0,1 0 0,20 0 15,-21 0-15,43-22 16,-22 22-16,-21-21 0,64 0 16,-64 20-16,21 1 0,1 21 15,-22 0-15,0 0 0,0 0 0,0 0 16,-21 21-16,0 1 0,0-1 16,0 0-16,0 21 0,0-21 15,0 22-15,0-22 0,0 21 0,0-21 16,21 1-16,1-1 0,-1 0 0,-21 0 15,21-21-15,21 0 16,-21 0-16,1 0 0,-1 0 0,21 0 16,22 0-16,-43-21 15,21 0-15,-21-22 0,0 22 0,1-21 16,-1 0-16,0 20 0,0-20 0,0 0 16,-21-22-16,0 22 0,0 0 15,0-1-15,0 22 0,0-21 0,0 21 16,0-1-16,-21 22 15,0 0 1,0 0-16,-22 22 0,22-1 16,-21 0-16,21 0 0,-22 0 15,22 0-15,0 22 0</inkml:trace>
  <inkml:trace contextRef="#ctx0" brushRef="#br0" timeOffset="94271.58">15219 16658 0,'0'0'0,"21"0"0,0-21 16,-21 42 15,0 0-16,0 22-15,-21-1 0,0 0 16,0 22-16,-1-22 0,-20 64 16,21-42-16,0-22 0,-22 0 15,22 1-15,-21-1 0,0 0 0,-1 1 16,22-1-16,-64 21 16,64-41-16,0-22 0,0 21 0,0-21 15,0 0-15,-1 0 0,1 0 16,21-21-16,-21-1 0,21 1 0,0 0 15,0 0-15,0-21 16,0-22-16,0 22 0,0-1 16,21 1-16,0 0 0,-21-1 15,22 1-15,-22 0 0,21 21 0,0-1 16,-21 1-16,21 21 16,0 21-16,0 22 15,-21-22-15,0 0 0,0 21 16,22-20-16,-1 20 0,-21-21 0,21 21 15,-21-20-15,21-1 0,0 21 16,-21-21-16,21 0 0,1 1 16,20-22-16,-21 21 0,21 0 0,-20-21 15,20 0-15,0 0 0,1 0 16,-1 0-16,0 0 0,22 0 0,-22-21 16,0 21-16,1-21 0,-1-1 15,0 1-15,-20 0 0,20 0 0,-21 0 16,0 0-16,0-22 15,1 1-15,-1 21 0,-21 0 0,0-1 16,-21 44 0,-1-1-1,1 0-15,0 0 0,0 21 16,21-20-16,-21-1 0,21 21 0,0-21 16,0 0-16,0 1 0,0-1 15,0 0-15,0 0 0,21 0 16,0-21-16,0 21 0,0-21 0,1 0 15,20 0-15,-21 0 0,21 0 16,-20 0-16,20 0 0,-21-21 0,21 21 16,-20-21-16,20 0 0,-21 0 15,0 0-15,-21-22 0,0 22 0,0-21 16,0 21-16,0-22 0,0 1 16,0 0-16,-21-1 0,0 22 0,0-21 15,0 21-15,-1-1 16,1 22-16,0 0 0,0 0 0,-21 0 0,20 22 15,1-1-15,0 0 16,0 0-16,0 21 0,0-20 0,-1-1 16,22 42-16,0-42 15,0 22-15,0-22 0,0 0 0,0 0 16,22-21-16,-1 21 0,21 1 0,-21-22 16,22 0-16</inkml:trace>
  <inkml:trace contextRef="#ctx0" brushRef="#br0" timeOffset="94555.46">16785 17082 0,'21'-22'0,"-42"44"0,63-65 0,-42 22 0,-21 21 32,0 0-32,-106 85 15,106-64 1,0 21-16,-22-21 0,22 1 0,0 20 15,0-21-15,21 0 0,-21 0 16,21 1-16,0 20 0,0-21 0,0 0 16,0 0-16,0 1 0,21-1 0,21-21 15,-21 21-15,22 0 0,-1-21 16,0 0-16,22 0 0,-22 0 16,22 0-16,-1 0 0,1 0 15,-1 0-15,22 0 0,-22-21 0,1 0 16,21 0-16,-22 21 0</inkml:trace>
  <inkml:trace contextRef="#ctx0" brushRef="#br0" timeOffset="95189.12">17695 17314 0,'21'-21'0,"1"-85"16,-22 85-1,-43 169-15,86-317 0,-65 169 16,1 0-16,0 0 0,-21 0 0,21 0 16,-1 21-16,-20-21 0,0 21 15,-1 1-15,22 20 0,-21-21 0,0 0 16,20 0-16,-41 22 15,63-22-15,-21 0 0,21 0 16,0 0-16,0 1 0,21-22 16,21 0-1,-21 0-15,43 0 0,-22-22 16,-21 22-16,22-21 0,-22 0 16,21 0-16,-21 0 0,1 0 0,-1-1 15,0 1-15,0 0 16,0-21-16,-21 21 0,0-1 0,0 1 0,0 0 15,-21 42 1,21 0 0,0 1-16,-21-1 0,0 21 15,21-21-15,0 0 0,0 1 16,0-1-16,0 21 0,0-21 0,0 0 16,21 1-16,0-1 0,0 0 15,0 0-15,1-21 0,20 0 0,-21 21 16,21-21-16,1 0 0,20 0 15,-20-21-15,-22 0 0,21 0 16,0 0-16,-20-1 0,20-20 16,-21 21-16,0-21 0,0-1 0,-21 1 15,22 0-15,-22-1 0,0-20 16,21-1-16,-21 1 0,0-1 0,0 22 16,0-22-16,0 22 0,0 21 15,-21-21-15,-1 42 0,1 0 16,0 42-16,0-21 15,21 21-15,0 22 0,0-22 16,0 22-16,0-22 0,0 22 16,0-22-16,0 0 0,0 64 15,0-64-15,0 1 0,0-22 0,0 21 16,21-21-16,0 1 0,0-1 16,1 0-16,-1-21 15,0 0-15,0 0 0,21 0 0,1 0 16,-1-21-16,0 0 0,1-1 0,20 1 15</inkml:trace>
  <inkml:trace contextRef="#ctx0" brushRef="#br0" timeOffset="95847.45">20066 16870 0,'21'0'0,"-42"0"0,42-21 0,-21 0 0,21-1 15,-21 1-15,0 0 16,21 21-16,-21-21 0,0 0 16,0 0-16,0-1 0,0 1 0,-21 21 15,0-21-15,0 21 0,-43 0 16,22 0-16,0 21 0,-1 0 15,1 1-15,0-1 0,-1 0 16,1 21-16,0-21 0,21 22 0,-22-22 16,22 0-16,21 21 0,0-20 15,0-1-15,0 0 0,0 0 0,42-21 16,-20 21-16,-1-21 0,21 0 16,0 21-16,1-21 0,-1 0 15,0 0-15,1 0 0,-1 0 0,-21 0 16,22 0-16,-22 0 15,0 0-15,0 0 0,-63 0 32,21 0-32,-1 22 0,-20-22 0,0 21 15,-1-21-15,1 21 16,0 0-16,21-21 0,-22 21 0,1-21 0,21 21 16,0-21-16,-1 0 0,22 22 15,22-1 1,-1-21-16,21 0 15,0 0-15,-20 0 0,20 21 16,43 0-16,-43-21 16,-21 21-16,0 0 0,0 1 0,1-1 15,-1 21-15,-21 0 0,0 1 16,0-1-16,0 0 0,-21 1 0,-1 20 16,-20-20-16,0-1 0,-1 0 15,1 22-15,-64-1 0,64-20 16,0-22-16,20 0 0,1 0 15,0 0-15,42-42 16,22 0-16,-1 0 16,21 0-16</inkml:trace>
  <inkml:trace contextRef="#ctx0" brushRef="#br0" timeOffset="96455.3">22056 16616 0,'0'-21'0,"0"42"0,0-63 0,0 20 0,0 1 0,0 0 16,-22 21-1,1 0-15,0 0 0,0 0 0,-21 0 16,-1 0-16,1 0 0,-22 21 15,1 0-15,-1 22 0,-41 20 16,41-20-16,22 20 0,-1-21 16,1 1-16,21-1 0,-21 0 0,20 1 15,22-1-15,0 0 0,0-20 16,0 20-16,0-21 0,22 0 0,-1 0 16,21 1-16,0-22 0,1 21 0,-1-21 15,0 0-15,128 0 16,-128 0-16,22 0 0,-22 0 15,-21 0-15,21-21 16,1-1-16,-43 1 0,0 0 16,0-21-16,-21 21 15,-43-22-15,22 22 0,21 21 16,-22 0-16,22 0 0,-21-21 0,21 21 16,-1 0-16,1 0 0,0 21 15,21 0-15,0 0 0,0 22 16,0 20-16,0-42 15,21 22-15,0-1 0,1 0 0,-22 1 16,21 20-16,21 43 16,-42-42-16,0-22 0,0 21 15,0 1-15,0-1 0,0-20 16,-21 20-16,-21-20 0,20 20 0,1-21 16,0 1-16,-21-22 0,21 21 15,-1-21-15,1 1 0,0-1 0,0 0 16,21-42-1,0 0-15,0-1 0,21-20 16,21 0-16</inkml:trace>
  <inkml:trace contextRef="#ctx0" brushRef="#br0" timeOffset="96858.07">22458 16955 0,'0'-22'15,"0"44"-15,0-65 0,-21 43 16,-1 0-16,1 0 0,0 0 0,0 0 16,0 21-16,0 1 0,-22-1 15,22 21-15,0-21 0,0 22 0,0-22 16,21 21-16,-22-21 0,22 22 0,-21-22 16,21 0-16,0 0 0,0 0 15,0 0-15,21 1 0,1-22 16,20 0-16,-21 21 0,0-21 15,64 0-15,-43 0 0,1-21 0,-22-1 16,21 22-16,0-21 16,-20 0-16,-1 0 0,0-21 0,-21 20 15,0-20-15,0 21 0,0-21 16,0-1-16,-21 1 0,0 0 0,-1 20 16,1-20-16,-42 21 0,42 0 15,-43 21-15,43 0 16,-21 0-16,20 21 0,1 0 0,0 0 15,-21 0 1,42 1-16,0-1 0,0 0 16,0 0-16,21-21 15,21 0-15</inkml:trace>
  <inkml:trace contextRef="#ctx0" brushRef="#br0" timeOffset="97344.45">23072 16531 0,'0'0'16,"0"-21"-16,0 0 0,0 0 0,0 0 16,-22 21-16,1 21 15,0 0-15,0 0 16,0 21-16,0 1 0,-1-1 16,1 0-16,21 1 0,0-1 15,-21 22-15,0-22 0,21 0 0,-21 1 16,21-1-16,0 21 15,0-41-15,-21-1 0,21 0 0,0 0 16,0 0-16,-22-21 0,22-21 47,0 0-47,0 0 0,22-22 16,-1 22-16,0 0 0,21-21 0,-21 21 15,22-22-15,-1 22 0,0 0 16,1 0-16,-1 21 0,0 0 0,22 0 15,-22 0 1,-21 0-16,1 21 0,-1 21 0,-21-21 16,0 1-16,0-1 0,0 0 0,0 0 15,-21 0-15,-1 0 0,1 1 16,-21-1-16,-64 21 0,64-42 16,-64 21-16,42-21 15,22 0-15,-43 21 0,64-21 16,0 0-16,42 0 15,22 0-15,-1 0 16,0-21-16,22 0 16,-22 21-16</inkml:trace>
  <inkml:trace contextRef="#ctx0" brushRef="#br0" timeOffset="97978.09">23664 16976 0,'21'-43'15,"-42"86"-15,64-107 0,-22 43 0,-21 0 16,0 0-16,0 0 0,-21 21 15,-1 0-15,1 0 16,-21 21-16,21 0 0,-22 0 0,22 0 16,-21 22-16,0-22 0,20 21 15,1-21-15,0 22 0,0-22 16,0 0-16,21 21 0,0-21 16,0 1-16,0-1 0,21 0 15,21-21-15,-21 0 16,1 0-16,20 0 0,-21 0 15,0 0-15,22-21 0,-22 0 0,0 21 16,0-22-16,0 1 16,0-21-16,1 21 0,-1-22 0,0 22 0,0-21 15,-21 21-15,0 0 0,21-1 16,-21 1-16,0 42 16,0 1-1,0-1-15,0 0 0,0 0 0,0 21 16,0-20-16,-21-1 0,21 0 15,0 21-15,0-21 0,0 1 16,21-1-16,22 0 0,-22-21 0,21 21 16,-21-21-16,22 0 0,-1 0 15,0 0-15,1 0 0,-1 0 0,0 0 16,-21 0-16,22-21 0,-22 0 16,21-22-16,-21 22 0,1-21 0,-22 0 15,21-1-15,0-20 0,0-1 16,-21 1-16,0-1 0,0 1 0,21-1 15,-21 22-15,0 0 0,0-1 16,0 1-16,-21 42 16,0 0-16,0 21 0,0 0 15,-1 22-15,1-1 0,0 21 16,21 1-16,0-1 0,0-20 0,0 20 16,0 1-16,0-22 0,0 0 15,21 1-15,0-1 0,1 0 0,-1-20 16,0-1-16,0 0 0,0 0 15,22-21-15,-22 0 0,0 0 16,0 0-16,0 0 0,22-21 16,-1 21-16,21-21 0,-20 0 0</inkml:trace>
  <inkml:trace contextRef="#ctx0" brushRef="#br0" timeOffset="98464.82">26014 16616 0,'0'0'16,"-21"-21"-16,21 0 0,0-1 0,0 1 15,0 0-15,0 0 0,0 0 16,21 21-16,0 0 15,0 0-15,0 0 0,0 21 0,-21 0 16,43 0-16,-22 22 16,0-1-16,0 21 0,0-20 0,1 20 15,-1 64-15,-21-84 16,21 20-16,-21-21 0,0 1 0,0-1 16,0 0-16,0-20 0,0 20 0,0-21 15,0 0-15,-21-21 16,21-21-1,0 0 1,0-21-16,-21 20 0,21-20 0,0 0 16,0-1-16,0 1 0,21 0 15,0-22-15,0 1 0,0 20 16,0-20-16,22-1 0,20-41 16,-42 62-16,22 1 0,20 0 15,-42 20-15,22 1 16,-22 21-16,0 0 0,21 0 0,1 21 15,-22-21-15,0 22 0,0-1 16,-21 0-16,21 21 0</inkml:trace>
  <inkml:trace contextRef="#ctx0" brushRef="#br0" timeOffset="99741.53">27305 17103 0,'21'0'0,"0"0"16,-21-21-16,21-1 0,-21 1 16,0 0-16,0 0 0,0-43 15,0 22-15,0 0 0,0 21 16,-21-22-16,0 1 0,-21 0 16,21 20-16,-22 1 0,22 21 15,-21 0-15,-1 0 0,-41 43 16,41-1-16,1-21 0,-21 64 15,41-43-15,1 0 16,-21 22-16,42-22 16,0-21-16,0 22 0,0-22 0,0 0 15,0 0-15,21 0 0,0 1 0,22-22 16,20 21-16,-42-21 16,64 0-16,-64 0 0,21 0 15,1 0-15,-22-21 0,0-1 16,21 1-16,-20 0 0,-1 0 0,0-21 15,21-22 1,-21 22-16,1-1 0,-1 22 16,-21-21-16,21 21 0,-21 0 15,0 42 1,0 0-16,0 21 0,-21-21 16,21 22-16,0-22 0,-21 21 0,21-21 15,0 22-15,0-22 0,0 0 16,0 0-16,0 0 0,0 1 0,21-22 15,-21 21-15,21-21 0,0 0 16,0 0-16,0 0 0,22 0 0,-22 0 16,0 0-16,0-21 0,0 21 15,1-22-15,20 1 0,-21 0 16,0 0-16,0 0 0,1-22 0,-1 1 16,0 0-16,0-1 0,0 1 15,22 0-15,-22 21 0,0-22 16,0 22-16,0 21 15,-21 21 1,0 0-16,0 1 0,0-1 0,-21 21 16,21-21-16,0 0 0,0 22 15,0-22-15,0 0 0,0 0 0,0 0 16,21 1-16,0-1 0,1 0 16,-1-21-16,21 21 0,0-21 0,1 21 15,-1-21-15,0 0 0,1 0 16,-1 0-16,0 0 0,1 0 0,-1-21 15,-21 0-15,22 0 0,-22 0 16,0-1-16,0-20 0,0 0 16,0-1-16,-21 1 0,0 0 15,22-43-15,-22 64 0,0-21 16,0 20-16,-22 22 16,1 0-16,0 0 0,-21 0 0,21 22 15,-22 20-15,1-21 0,0 21 16,-1 1-16,1-1 0,21 0 15,-22-20-15,22 20 0,21 0 0,0-21 16,0 1-16,0-1 0,0 0 16,0 0-16,0 0 0,21-21 0,1 0 15,-1 0-15,0 0 0,0 0 16,0 0-16,0 0 0,1 0 0,-1-21 16,0 0-16,21 0 0,-21 0 15,1-1-15,-1 1 0,0-21 0,21 21 16,-21-22-16,1 22 0,-1 0 15,0 0-15,0 0 0,-21 42 32,0 0-32,0 0 0,-21 0 0,21 1 15,-21 20-15,21-21 0,0 0 16,-21 0-16,21 1 0,0-1 0,0 0 16,0 0-1,21-21-15,0 0 0,0 21 0,0-21 16,0 0-16,1 0 0,-1 0 15,0 0-15,0 0 0,21 0 0,-20-21 16,-1 0-16,0 21 0,0-21 16,0 0-16,22-1 0,-1-20 15,-21 21-15,0 21 0,0 0 16,1 0-16,-22 21 16,0 0-1,-22 0-15,1 1 0,21-1 0,0 0 16,-21 0-16,21 0 0,-21 22 15,21-22 1,21-21 0,0 0-1,0-21-15</inkml:trace>
  <inkml:trace contextRef="#ctx0" brushRef="#br0" timeOffset="99905.68">29316 16679 0,'0'0'0,"-21"0"0,-1 0 16,1 0-16,0 0 0,0 0 15,21 22-15,0-1 32,21-21-17,21 0-15</inkml:trace>
  <inkml:trace contextRef="#ctx0" brushRef="#br0" timeOffset="100377.88">29824 16447 0,'0'0'0,"0"-22"16,-21 22 0,-1 0-16,1 22 0,21-1 15,-21 0-15,0 0 0,21 21 16,-21-20-16,21 20 0,-21 0 15,-1 1-15,22-1 0,0 0 16,-21 1-16,0-1 0,21 0 16,-21 1-16,21-22 0,-21 21 0,21-21 15,0 0-15,-21 1 0,21-1 0,-22-21 16,22 21-16,-21-21 31,21-21-31,0 0 0,0-1 16,21-20-16,1 21 0,-1 0 15,0 0-15,21-1 0,1 1 0,-1 0 16,0 0-16,1 21 16,62 0-16,-62 0 0,-22 0 15,21 21-15,-21 0 0,1 22 16,-1-22-16,-21 21 0,0-21 0,0 0 16,0 22-16,-21-22 0,-1 0 15,1 0-15,-21 0 0,21 1 0,0-1 16,-22-21-16,22 21 0,-21-21 15,21 0-15,-22 0 0,1 0 0,21 0 16,-22 0-16,22 0 0,0 0 16,0 0-16,0 0 0,21-21 15,0 0-15,0-1 0,21 1 16,21 0-16</inkml:trace>
  <inkml:trace contextRef="#ctx0" brushRef="#br0" timeOffset="100646.13">30670 16404 0,'0'0'0,"0"21"31,0 1-31,0-1 16,-21 0-16,21 0 0,-21 21 0,0-20 15,0 20-15,0 0 16,-22 1-16,22-1 0,0 0 0,0-21 15,0 22-15,-1-1 16,1 0-16,0-20 0,21 20 0,0-21 0,-21 0 16,21 0-16,0 1 15,0-1-15,0 0 0,21-21 32,0 0-32,22 0 0</inkml:trace>
  <inkml:trace contextRef="#ctx0" brushRef="#br0" timeOffset="101003.92">30797 17018 0,'22'0'0,"-44"0"0,65-21 16,-22 21-1,0 0-15,0 0 0,0 0 16,-21-21-16,22 21 0,-1 0 16,21-21-16,-21-1 0,0 22 0,1-21 15,-1 0-15,0 0 0,0 0 16,0 0-16,-21-1 15,0 1-15,0 0 0,-21 21 16,-21 0-16,21 0 16,-1 0-16,-20 0 0,21 0 0,0 21 15,0 0-15,-1 1 0,1-1 16,0 0-16,21 0 0,-21 0 0,21 0 16,0 1-16,0-1 0,0 0 15,0 0-15,0 0 0,0 0 0,21-21 16,0 22-16,0-1 15,1-21-15,-1 0 0,21 0 0,-21 0 16,0 0-16,1 0 0,-1 0 16,0 0-16,0 0 0,0 0 0,0 0 15,1 0-15,-1 0 0,0 0 16,0 0-16</inkml:trace>
  <inkml:trace contextRef="#ctx0" brushRef="#br0" timeOffset="101149.98">31517 17230 0,'0'0'0,"-21"0"0,0 0 15,0 0-15,21-21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2:42:43.7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2117 762 0,'-22'0'16,"1"0"31,21 21-32,0 0 1,0 1-16</inkml:trace>
  <inkml:trace contextRef="#ctx0" brushRef="#br0" timeOffset="1055.09">2159 699 0,'0'0'0,"0"-22"16,0 1-1,0 0 1,0 42 62,0 0-62,0 1-16,-21-1 0,21 0 15,0 0-15,0 21 0,0-20 16,0 20-16,0 0 0,0-21 0,0 22 15,0-1-15,0 0 0,0 1 16,0-1-16,0 0 0,0 1 16,-21-1-16,21 0 0,0-20 15,0 20-15,0 21 0,0-20 0,0-1 16,0 22-16,0-22 0,0 21 16,0-20-16,0 20 0,0 1 15,0 42-15,0-64 0,0 21 16,0 1-16,0-22 0,0 22 15,0 63-15,0-64 0,0 1 16,0 42-16,0-43 16,0 1-16,0-1 0,0 1 15,0-22-15,0 85 16,0-85-16,0 22 0,0-1 16,0 1-16,0-1 0,0 1 0,0-22 15,0 22-15,0-1 0,0-21 16,0 22-16,0-22 0,0 22 0,0-22 15,0 22-15,0-22 0,0 21 16,0 1-16,0-22 0,0 22 0,0-1 16,0 1-16,0-1 0,0-20 15,0 20-15,-22 1 0,22-22 0,0 21 16,-21 1-16,21-1 0,0 1 16,0-1-16,-21 1 0,21-1 15,0 22-15,0-21 0,0-1 0,0 1 16,-21-1-16,21 1 0,0-1 15,-21 1-15,21-1 0,0-21 16,0 22-16,0-1 0,0-20 16,0 20-16,0-20 0,0-1 0,0 0 15,0 1-15,0-1 0,0 21 16,0-41-16,0-1 0,0 21 16,0-21-16,0 0 0,0 1 15,0-44 1,0 1-1,0-21-15</inkml:trace>
  <inkml:trace contextRef="#ctx0" brushRef="#br0" timeOffset="2447.23">2286 699 0,'-21'0'0,"0"0"15,-1 0 1,22-22 15,-21 22-31,42 0 78,1 0-62,-1 22-16,0-22 0,0 0 16,0 0-16,0 0 0,1 0 15,20 0-15,-21 0 0,21 0 0,1 21 16,-1-21-16,0 0 0,1 0 15,20 0-15,-20 0 0,20 0 0,-21 0 16,22 0-16,-1 0 0,1 0 16,-1 0-16,1 0 0,-1-21 15,22 21-15,0 0 0,-1 0 16,1 0-16,21 0 0,-21-22 0,20 22 16,-20 0-16,0 0 0,21 0 15,-1 0-15,1 0 0,0 0 0,21 0 16,-21 0-16,21 0 0,-21 0 15,21 0-15,-21 0 0,21 0 0,21 0 16,-21 0-16,0 0 0,21 0 16,-21 0-16,148 0 0,-148 0 15,21 0-15,0 0 16,-21 0-16,22 22 0,-22-22 0,21 0 16,-21 0-16,21 21 0,-21-21 15,21 0-15,-21 0 0,0 0 0,-21 21 16,0-21-16,0 0 0,-1 0 15,1 21-15,64-21 0,-86 0 16,-20 21-16,-1-21 0,22 0 16,-43 0-16,-21 21 0,1-21 15,-1 0-15,0 0 32</inkml:trace>
  <inkml:trace contextRef="#ctx0" brushRef="#br0" timeOffset="3074.49">9165 804 0,'21'0'15,"-21"22"32,0-1-47,0 0 16,0 0-16,0 0 15,0 0-15,0 1 0,0 20 0,0-21 16,0 21-16,0-20 0,0 20 16,0 0-16,0 43 15,0-43-15,-21 1 0,21-1 0,0 0 16,0 1-16,0 62 16,0-62-16,0 20 0,0 1 15,0-1-15,0 1 0,0 20 0,0 43 16,-21-63-16,21 21 0,0-22 15,0 22-15,-21-1 0,21 86 16,0-107-16,0 22 0,-43 148 16,22-149-16,21 1 15,-21 0-15,21-1 0,-21-20 16,0 21-16,0-1 0,21-20 0,-22 20 16,22 1-16,-21-21 0,21 20 15,0 1-15,-21 0 0,0-22 16,21 22-16,-21-22 0,21 1 0,0-1 15,0 1-15,0-1 0,0 1 16,0-1-16,-21-20 0,21 20 0,0 1 16,0-22-16,0 0 0,0 1 0,0-1 15,0 0-15,0 1 0,0-22 16,0 21-16,0-21 0,21 0 16,-21 1-16,0-1 0,0 0 15,-21-21 16,-1-21-31,1 21 0,0-21 16,-21-1-16</inkml:trace>
  <inkml:trace contextRef="#ctx0" brushRef="#br0" timeOffset="4134.63">2201 6181 0,'-42'0'0,"84"0"0,-105 0 16,42 0-16,21 21 16,-22-21-16,22 21 31,22-21-16,-22 21 1,21-21 0,-21 21-1,21-21-15,0 0 16,-21 22-16,21-22 16,0 0-16,1 0 0,-1 0 15,21 0-15,0 0 0,1 0 0,-1 0 16,22 0-16,-1 0 0,1 0 15,20 0-15,1 0 0,0-22 0,-1 22 16,1-21-16,21 21 0,21 0 0,-21-21 16,21 0-16,0 21 0,-22 0 15,22-21-15,0 21 0,0-21 0,22 21 16,-1-22-16,0 22 0,0-21 0,21 21 16,-20-21-16,20 21 0,0-21 15,1 21-15,-1 0 0,0-21 16,1 0-16,147 21 0,-148 0 15,-20 0-15,20 0 0,-42 0 16,21 0-16,85 0 0,-106 0 16,-21 0-16,0 0 0,-1 0 15,1-22-15,-21 22 0,-22 0 0,22 0 16,-21 0-16,-22 0 0,21 0 16,-20 0-16,-22-21 0,21 21 0,-21 0 15,1 0-15,-1 0 0,-21-21 16,0 0 15,0 0-15,-21 21-16,-1 0 15,22-21 1,-21 21-16,21-22 0,0 1 16,0 0-16,0 0 0</inkml:trace>
  <inkml:trace contextRef="#ctx0" brushRef="#br0" timeOffset="4918.93">8996 4932 0,'0'21'15,"-21"0"1,21 0-16,0 1 15,-22-22-15,22 21 16,0 0-16,-21-21 0,21 21 0,0 0 16,-21-21-16,21 21 15,0 1-15,0-1 0,0 0 0,0 21 16,0 1-16,-21-22 0,21 21 16,0-21-16,0 22 0,-21-1 15,21-21-15,0 21 0,0 1 0,0-22 16,0 21-16,0 1 0,0-22 0,0 21 15,0-21-15,0 0 0,0 1 16,0-1-16,0 21 0,0-21 16,0 0-16,0 1 0,0-1 15,0 0 1,-21-21 78,-1 0-94,1 0 0,-21 0 0,0 0 15,-1 21-15,-20-21 0,20 21 16,-41-21-16,20 0 0,-20 21 0,-1-21 16,0 0-16,1 22 0,-1-22 15,0 0-15,1 0 0,20 0 16,1-22-16,-1-20 0</inkml:trace>
  <inkml:trace contextRef="#ctx0" brushRef="#br0" timeOffset="6039.07">2371 1249 0,'0'-21'0,"21"0"16,-21-1-16,0 1 15,0 0 1,21 21-16,-21-21 0,0 42 47,0 0-47,0 0 0,0 1 16,-21-1-16,0 42 15,21-20-15,0-22 0,-22 21 16,22 0-16,-21-20 0,21 20 0,0 21 15,0-41-15,0 62 16,0-63-16,0 1 16,21-1-16,1-21 0,-1 0 15,0 0-15,0 0 0,21 0 0,-20 0 16,-1 0-16,21-21 0,-21-1 16,22 1-16,-22-21 0,21 21 15,-21 0-15,22-22 0,-22 22 16,0-21-16,0-1 0,0 22 0,-21-21 15,0 0-15,21 20 0,-21 1 16,0-21-16,0 21 0,0 0 16,0-1-16,-21 22 31,21 22-15,0-1-16,0 0 15,21-21 1,1 21-16</inkml:trace>
  <inkml:trace contextRef="#ctx0" brushRef="#br0" timeOffset="6484">3429 1228 0,'0'0'0,"21"-21"0,0 21 0,-21-22 15,-21 22 16,0 0-31,0 0 16,0 22-16,-1-1 0,1-21 16,0 21-16,0 0 0,0-21 0,21 21 15,0 0-15,-21-21 16,21 22-16,0-1 0,0 0 16,21 0-1,0-21-15,0 21 0,0-21 0,22 21 16,-22-21-16,0 22 0,21-22 15,-21 0-15,1 21 0,-1-21 0,0 21 16,0-21-16,-21 21 16,0 0-16,0 0 0,-21-21 15,0 22-15,0-22 0,-22 0 16,22 21-16,-21-21 0,-1 0 0,1 0 16,0 21-16,21-21 0,-22 0 15,22 0-15,0 0 0,-21 0 0,20 0 16,1 0-1,0 0-15,21-21 16,0 0 0,0-1-16,21 22 15,0 0-15,1-21 0</inkml:trace>
  <inkml:trace contextRef="#ctx0" brushRef="#br0" timeOffset="6690.85">3979 1185 0,'0'0'0,"0"22"78,0-1-78,0 0 15,0 0-15</inkml:trace>
  <inkml:trace contextRef="#ctx0" brushRef="#br0" timeOffset="6879.75">3979 1503 0,'0'21'15,"21"-21"64</inkml:trace>
  <inkml:trace contextRef="#ctx0" brushRef="#br0" timeOffset="7202.31">4678 1228 0,'0'0'0,"21"-21"16,-21-1-16,0 1 15,0 42 16,0 1-31,0-1 0,0 0 16,0 0-16,0 21 0,0-20 16,-21 20-16,21-21 0,-21 21 0,-1-20 15,1-1-15,21 21 0,0-21 16,-21 22-16,0-22 0,21 0 0,0 0 16,0 0-16,0 0 15,0-42 16,0 0-15,0 0-16,21 0 0</inkml:trace>
  <inkml:trace contextRef="#ctx0" brushRef="#br0" timeOffset="7926.77">4699 1101 0,'-21'0'16,"42"0"15,0 0-31,0 0 0,0 0 16,22 0-16,-1 0 0,22 0 0,-1 0 16,1 0-16,20 0 0,1 0 15,105 0-15,-63 0 0,-21 0 16,21 0-16,-21 0 15,21-21-15,85 21 0,-106 0 16,-1 0-16,1 0 0,-21-22 16,21 22-16,63 0 0,-105-21 15,-1 21-15,43 0 16,-64 0-16,1-21 0,-22 21 0,21 0 16,-21 0-16,0 0 15,1 0-15,-1 21 31,-21 0-15,0 1-16,0-1 0,0 0 16,0 0-16,0 0 15,0 0-15,0 1 0,0-1 16,0 0-16,0 21 0,0-21 0,0 1 16,0-1-16,0 0 0,0 0 15,0 0-15,0 0 0,0 1 0,0-1 16,0 0-16,0 0 15,0 0-15,-21 0 0,-1 1 16,22-1 0,-21 0-16,0-21 0,0 21 0,0-21 15,0 0-15,-22 21 0,22-21 16,-21 0-16,-43 21 16,43-21-16,-22 0 0,-20 0 0,20 0 15,-21 0-15,1 0 0,-1 0 16,-21 0-16,0 0 0,1 0 0,-22 0 15,0 0-15,-22-21 0,22 21 16,0 0-16,0 0 0,0 0 0,-63 0 16,84 0-16,43 0 0,-1 0 15,1 0-15,-1 0 0,22 0 16,-1 0-16,1 0 0,21 21 0,-21-21 16</inkml:trace>
  <inkml:trace contextRef="#ctx0" brushRef="#br0" timeOffset="8418.57">2603 2434 0,'0'0'0,"-21"-21"0,21 0 15,-21 21 1,21 21-16,0 0 15,-21 22-15,21-22 0,0 21 16,0 0-16,0 1 0,0-1 0,0 0 16,-21 1-16,21-1 0,0 0 15,0 1-15,-21-1 0,21-21 0,-22 22 16,22-22-16,0 0 0,-21 0 16,21 0-16,-21 0 0</inkml:trace>
  <inkml:trace contextRef="#ctx0" brushRef="#br0" timeOffset="8715.07">2349 2582 0,'0'-21'16,"0"42"-16,0-63 0,0 21 0,0 0 15,0 0-15,0-1 0,22 1 0,-1 0 16,0 0-16,0 21 15,21-21-15,-20 21 0,20 0 0,43 0 16,-64 0-16,21 21 0,0-21 16,-20 21-16,-1 0 0,0 22 15,-21-22-15,0 0 0,0 21 16,0-21-16,-21 22 0,-22-22 0,1 21 16,0-21-16,-1 1 0,1 20 15,0-21-15,-1 0 0,22 0 0,0-21 16,-21 22-16,21-22 0,42 0 47,0-22-47,0 1 0</inkml:trace>
  <inkml:trace contextRef="#ctx0" brushRef="#br0" timeOffset="9316.08">3006 2434 0,'0'0'15,"21"0"-15,0-21 0,-21 42 16,0 0-16,0 1 16,0-1-16,0 21 0,0-21 15,0 0-15,0 22 0,-21-1 0,-22 22 16,43-43-16,0 21 16,-21-21-16,0 0 0,21 1 0,-21-1 15,21 0-15,0 0 0,0 0 16,21-42 15,0 21-31,0-21 16,1 0-16,-1 0 0,0-1 15,0 1-15,-21 0 0,21 0 0,0 0 16,1 0-16,-22-1 0,21 1 16,0 21-16,0 0 15,0 0 1,-21 21-16,0 1 0,0-1 15,0 0-15,21 0 0,-21 0 16,22 0-16,-22 1 0,0-1 16,21-21-16,0 21 0,0 0 0,0-21 15,0 21-15,1-21 0,-1 0 16,0 0-16,21 0 16,-21 0-16,22 0 0,-22 0 0,21-21 15,-21 0-15,22 0 0,-22 0 0,0-1 16,21-20-16,-20 0 0,-22 21 15,0-22-15,0 1 0,0 21 16,0-22-16,0 1 0,-22 21 0,1-21 16,0 20-16,0 1 0,0 0 15,0 21-15,-1 0 0,1 0 16,0 0-16,0 21 16,21 0-1,0 1-15,0-1 0,21 0 16,0 0-16,0-21 15,1 0-15,-1 21 0,0-21 0,0 0 16</inkml:trace>
  <inkml:trace contextRef="#ctx0" brushRef="#br0" timeOffset="9559.96">4127 2371 0,'0'0'0,"0"21"31,0 0-15,0 21-16,-21-20 0,21-1 0,0 21 16,0-21-16,0 22 0,0-22 0,-21 21 15,21-21-15,0 22 0,-21-22 16,21 0-16,0 0 0,0 0 0,0 0 16,0 1-16,21-44 46</inkml:trace>
  <inkml:trace contextRef="#ctx0" brushRef="#br0" timeOffset="9870.78">4022 2519 0,'-22'-85'16,"44"170"-16,-44-191 0,22 85 0,0 0 15,0 0-15,0-1 0,22 1 0,-1 21 16,0 0-16,21-21 0,-21 21 15,22 0-15,-22 0 0,21 0 0,1 0 16,-1 0-16,0 21 0,1 0 16,-1 1-16,0-1 0,1 21 0,-1-21 15,-21 22-15,0-1 0,0-21 16,-21 21-16,0-20 0,0 20 0,-21-21 16,-21 21-16,0-20 0,20-1 15,-20 0-15,0 0 0,-1 0 16,1 0-16,0 1 0,-22-1 15,43-21-15,-21 0 0,21 0 16,-1 0-16,1 0 16,21-21-1,21 21 1,1-22-16,-1 1 0</inkml:trace>
  <inkml:trace contextRef="#ctx0" brushRef="#br0" timeOffset="10058.85">5038 2392 0,'0'-21'0,"0"42"0,0-21 62,0 21-46,0 0-16,-22 0 15,22 1-15</inkml:trace>
  <inkml:trace contextRef="#ctx0" brushRef="#br0" timeOffset="10218.87">4953 2794 0,'0'0'0,"0"21"31,0 0-31,21-21 47,0-21-47</inkml:trace>
  <inkml:trace contextRef="#ctx0" brushRef="#br0" timeOffset="10586.94">5313 2201 0,'21'0'31,"0"0"-31,0 22 0,-21-1 16,0 0-16,0 0 0,21 0 15,-21 22-15,22-22 0,-22 21 0,0 0 16,0 1-16,0-22 0,0 21 16,0 1-16,0-22 0,0 0 15,0 21-15,0-21 0,0 1 0,0 20 16,0-21-16,21 0 15,0-21 17,-21-21-32</inkml:trace>
  <inkml:trace contextRef="#ctx0" brushRef="#br0" timeOffset="11242.05">5461 2286 0,'0'0'0,"0"-21"0,-21 21 0,21-21 15,0 0-15,21 21 16,0-22-16,0 22 16,22 0-16,-22 0 0,42 0 0,1-21 15,-1 21-15,107 0 0,-65-21 16,1 21-16,0 0 16,42 0-16,-21 0 0,21 0 0,-21 0 15,0 0-15,22 0 0,-44 0 16,22 0-16,-21 0 0,21 0 0,-42 0 15,21-21-15,-22 21 0,1 0 0,-21 0 16,-1 0-16,-21 0 0,1 0 16,-1-21-16,-21 21 0,22 0 0,-22 0 15,0 0-15,0 0 16,0 0-16,0 0 16,-21 21-1,0 0-15,0 0 16,0 0-16,0 22 0,0-22 15,0 0-15,0 0 16,0 22-16,0-1 0,0-21 0,0 21 16,0 1-16,22-1 0,-22-21 15,0 22-15,21-1 0,-21-21 0,0 21 16,0-20-16,0-1 0,21 0 0,-21 0 16,0 0-16,0 0 15,0 1-15,-21-1 16,0-21-16,-1 0 0,-20 0 15,0 0-15,-1 0 0,1 0 16,-21 0-16,-22 0 0,0 0 0,-21 0 0,1 0 16,-1 0-16,-42 0 15,-1 0-15,-20 0 0,0 0 0,-1 0 16,22 0-16,-21 0 0,21 0 0,0 0 16,21 0-16,0 0 0,21 21 15,-64-21-15,86 0 0,20 21 16,1-21-16,20 0 0,-20 0 15,21 0-15,20 0 0,-20 0 0,21 0 16,0 0-16,21 21 0,21-42 31,0 0-15</inkml:trace>
  <inkml:trace contextRef="#ctx0" brushRef="#br0" timeOffset="11839.11">3111 3789 0,'0'0'0,"-21"-64"31,21 43-31,0 0 0,0 0 0,0 0 0,0 0 16,21 21-1,1 0-15,-1 0 0,0 0 16,0 0-16,0 0 0,0 0 16,1 0-16,20 21 0,-21 21 0,0-21 15,-21 0-15,21 1 0,-21 20 0,0-21 16,0 21-16,0-20 0,0 20 15,-21 0-15,0-21 0,0 22 0,0-22 16,0 0-16,-1 0 0,1 0 16,0-21-16,21-21 31,0 0-31,0 0 16,0 0-16,21 0 0,0-22 15,-21 22-15,22-21 0,-1 21 0,-21-22 16,21 22-16,0-21 0,0 21 15,0-22-15,1 1 0,20 21 0,-21 0 16,21-22-16,-20 22 0,-1 0 0,21 21 16,-21-21-16</inkml:trace>
  <inkml:trace contextRef="#ctx0" brushRef="#br0" timeOffset="12175.14">3704 3831 0,'0'0'0,"21"21"0,0 1 16,1-22-16,-1 0 16,0 0-16,0 0 0,0 0 0,0 0 15,22 0-15,-22-22 0,0 1 0,0 21 16,0-21-16,1 0 16,-1 0-16,0 0 0,-21-1 0,0 1 15,0 0-15,0 0 0,-21 21 16,0 0-16,-1 0 15,1 0-15,-21 0 0,21 0 0,-22 0 16,1 21-16,0-21 0,21 21 0,-22 0 16,22 1-16,0-1 0,0 0 15,0 0-15,21 0 0,0 0 16,0 1-16,0-1 0,0 0 0,21 0 16,0 0-16,21 0 15,-21-21-15,22 0 0,-1 0 0,0 0 16,1 0-16,20 0 0,-20 0 0,-1 0 15</inkml:trace>
  <inkml:trace contextRef="#ctx0" brushRef="#br0" timeOffset="12751.43">4784 3641 0,'0'0'16,"0"-21"-16,0-1 0,-22 22 15,-20 0-15,21 0 0,-21 0 16,-1 0-16,1 0 0,0 0 0,-1 0 15,1 22-15,21-22 0,-22 21 16,1 0-16,21 0 0,0 0 0,0 0 16,-1 1-16,22-1 0,0 0 15,0 0-15,0 0 0,0 0 16,22-21-16,-1 22 0,0-22 16,21 0-16,-21 0 0,22 0 15,-22 0-15,21 0 0,1 0 0,-22 0 16,21-22-16,-21 1 0,22 21 15,-1-21-15,-21 0 16,0 0-16,22 21 0,-43-21 16,0 42 15,0 0-31,0 0 0,0 0 16,0 0-16,0 1 0,0 20 0,0-21 15,0 21-15,0 22 0,0 21 16,0-22-16,0-21 0,0 1 15,0 20-15,0-20 0,0 20 0,0-21 16,0 22-16,0-22 0,0 22 16,-22-1-16,1-20 0,0 20 0,0 1 15,0-22-15,0 0 0,-1 1 16,-20-1-16,0 0 0,-1-21 0,1 1 16,21-1-16,-21 0 0,20-21 15,-20 0-15,21 0 0,0-21 0,0 0 16,-22-43-16,22 22 0,0-1 15,21 1-15,0-21 0,0 20 0,0-20 16,0-43-16,0 64 16,21-1-16,0-20 0,0 20 15,1 1-15,-1-21 0,21 20 0,-21 1 16,22-22-16,-1 22 0,21 0 16</inkml:trace>
  <inkml:trace contextRef="#ctx0" brushRef="#br0" timeOffset="12967.5">5186 3747 0,'21'42'15,"-21"-21"-15,0 0 0,0 0 16,0 1-16,0-1 0,0 0 16,0 0-16,0 0 0,0 0 0,-21 1 15,0-1-15,21 0 16,0 0-1,0-42 1,0 0 0,0 0-16</inkml:trace>
  <inkml:trace contextRef="#ctx0" brushRef="#br0" timeOffset="13132.4">5165 3598 0,'0'0'0,"21"0"62,0 0-46,0 0-16,-21 22 0,21-22 0,0 0 16,1 0-16</inkml:trace>
  <inkml:trace contextRef="#ctx0" brushRef="#br0" timeOffset="13454.49">5673 3620 0,'0'0'0,"-22"0"31,1 21-31,0-21 0,0 21 16,0-21-16,-22 0 0,22 21 16,0-21-16,0 21 0,21 0 15,0 1-15,0-1 16,0 0-16,21 0 15,0-21-15,0 21 0,1-21 0,20 21 16,-21-21-16,21 22 0,-20-1 16,-1-21-16,21 21 0,-21-21 15,-21 21-15,0 0 0,0 0 0,0 1 16,-21-22-16,-42 21 16,20 0-16,22-21 0,-21 0 15,21 0-15,-22 0 0,22 0 16,0 0-16,0 0 0,0 0 15,21-21-15,0 0 16,21-22-16,0 22 16</inkml:trace>
  <inkml:trace contextRef="#ctx0" brushRef="#br0" timeOffset="13683.51">6265 3450 0,'-42'85'31,"21"-64"-31,21 0 16,-21 22-16,-1-22 0,1 0 0,0 21 15,0-21-15,21 22 0,-21-22 16,21 21-16,-21-21 0,21 1 0,0-1 16,0 0-16,0 0 0,0 0 0,0 0 15,0 1-15,21-22 16,21 0-16,-21 0 15,0 0-15</inkml:trace>
  <inkml:trace contextRef="#ctx0" brushRef="#br0" timeOffset="13849.92">5990 3831 0,'0'0'0,"-21"0"31,42 0-16,0 0 1,22 0-16,-22 0 0,0 0 0,21-21 16,-21 21-16,1-21 0,20 21 0,-21 0 15</inkml:trace>
  <inkml:trace contextRef="#ctx0" brushRef="#br0" timeOffset="14184.73">6498 3747 0,'-42'0'16,"42"-22"15,0 1-31,21 21 16,0 0-16,0 0 0,-21-21 16,21 21-16,1 0 0,-1 0 15,-21-21-15,21 21 0,-42 0 31,0 21-31,-1 0 16,22 0-16,-21 1 0,0-1 16,0 0-16,0 0 0,21 0 15,0 0-15,-21 1 0,21-1 0,0 0 16,0 0-16,0 0 0,0 0 16,21 1-16,0-22 15,42 0-15,-41 0 16,-1 0-16,0 0 0,21 0 0,-21 0 15,1-22-15,20 22 0</inkml:trace>
  <inkml:trace contextRef="#ctx0" brushRef="#br0" timeOffset="14474.73">6837 3831 0,'0'0'15,"0"-21"-15,0 0 0,21 0 0,-21 0 16,21-1-16,-21 1 0,21 0 16,0 21-16,1-21 15,-1 21-15,0 0 0,0 0 16,0 21-16,-21 0 0,21 0 15,1-21-15,-1 22 0,-21-1 0,0 0 16,0 21-16,0-21 0,0 22 16,0-22-16,0 0 15,0 0-15,0 0 0,0-42 47,0 0-47,0 0 16,0 0-1,0 0-15,0-1 0,0 1 16,21 0-16,0 0 0,-21 0 0,21 0 16,0 21-16,-21-22 0,22 1 15,-1 0-15</inkml:trace>
  <inkml:trace contextRef="#ctx0" brushRef="#br0" timeOffset="14642.75">7535 3598 0,'-21'0'32,"0"22"-32,0-22 15,21 21-15,0 0 16,0 0 0,0 0-1</inkml:trace>
  <inkml:trace contextRef="#ctx0" brushRef="#br0" timeOffset="14786.79">7451 3895 0,'0'0'0,"0"21"0,-22-21 0,44 0 62,-1-21-62,0 0 16</inkml:trace>
  <inkml:trace contextRef="#ctx0" brushRef="#br0" timeOffset="15031.72">7853 3556 0,'0'0'0,"0"-21"0,21 21 16,-21-21-16,0 42 15,0 0 1,0 0-16,0 22 0,0-22 0,0 21 15,0-21-15,0 22 0,0-22 16,0 21-16,-21-21 0,21 0 16,0 22-16,-21-22 0,21 0 0,0 21 15,0-20-15,0-1 0,0 0 16,0-42 15,21 0-31</inkml:trace>
  <inkml:trace contextRef="#ctx0" brushRef="#br0" timeOffset="15522.76">7895 3535 0,'0'-42'16,"0"84"-16,0-106 0,0 43 0,0 0 0,21 21 16,0-21-16,22 0 0,-22 21 15,21-21-15,1 21 0,20 0 0,-21 0 16,22-22-16,-1 22 0,1 0 0,-22 0 15,22 0-15,-1 0 0,1 0 16,-22 0-16,0 0 0,1 0 0,-1 0 16,0 0-16,-20 0 0,20 0 15,-21 0-15,0 0 0,-21 22 63,0-1-63,0 0 0,0 0 15,0 0-15,0 0 0,0 1 16,0 20-16,-21-21 0,21 21 0,-21-20 16,21 20-16,0-21 0,0 21 15,-21-20-15,21 20 0,-21-21 0,21 21 16,0-20-16,0 20 0,0-21 0,-22 43 16,22-43-16,0 0 15,-21 0-15,0 0 0,0 0 16,21 1-16,-42-22 0,20 21 0,1-21 0,-21 0 15,-43 21-15,43-21 16,-85 0-16,63 0 16,22 0-16,-21 0 0,-1 0 0,1 0 15,20 0-15,-20 0 0,20 0 16,1 0-16,-21 0 0,41 0 16,1-21-16,0 21 0,0 0 15,0 0-15</inkml:trace>
  <inkml:trace contextRef="#ctx0" brushRef="#br0" timeOffset="16388.05">5419 4509 0,'0'0'15,"0"-22"-15,0 1 0,0 0 16,0 0-16,-22 21 16,1 0-16,0 0 15,0 21-15,0 0 16,21 0-16,-21 1 0,-1-1 0,1 0 16,0 21-16,0-21 0,0 22 0,21-1 15,0-21-15,0 22 0,0-1 16,0 21-16,0-20 0,42-22 15,-21 0-15,0 0 0,22 0 16,-1-21-16,22 0 0,-22 0 0,21 0 16,-20 0-16,20 0 0,1-21 0,-1 0 15,-20 0-15,20-21 16,-21 20-16,1 1 0,-22-21 0,0 0 16,0 20-16,-21-20 0,0 0 0,0-1 15,-21 22-15,0-21 0,-21 21 16,20 0-16,-20-1 0,0 1 0,-1 0 15,1 21-15,0 0 0,-43 0 16,43 0-16,21 21 0,-22-21 16,22 21-16,-21 1 0,21-1 0,21 0 15,0 21-15,0-21 0,0 43 16,0-43-16,0 21 0,42 22 16,-21-43-16</inkml:trace>
  <inkml:trace contextRef="#ctx0" brushRef="#br0" timeOffset="16634.91">6096 4932 0,'0'0'16,"0"21"-16,0 0 16,0 0-16,0 1 0,-21-1 15,21 0-15,0 0 0,0 43 16,-21-43-16,21 0 0,-22 0 15,22 0-15,0 0 16,-21 1-16,21-44 47,0 1-47,0 0 16,0 0-16,21 0 0</inkml:trace>
  <inkml:trace contextRef="#ctx0" brushRef="#br0" timeOffset="16811.81">6075 4995 0,'0'-21'0,"0"42"0,21-63 15,0 42-15,0 0 16,0 21 0,1 0-16,-22 1 15,21-1-15,-21 0 0,0 0 16,0 0-16,21-21 0,-21 21 16,21-21-16,0 0 31,0 0-16,-21-21-15,22 21 0,-1-21 0</inkml:trace>
  <inkml:trace contextRef="#ctx0" brushRef="#br0" timeOffset="17005.22">6519 4932 0,'-42'0'31,"21"21"-31,0-21 0,-1 21 0,1 0 0,-21-21 16,21 22-16,0-1 15,-1-21-15,1 21 0,21 0 16,-21-21-16,21 21 16,21-21-1,0 0-15,1-21 16,-1 0-16,0 21 0,0-21 16,0 0-16</inkml:trace>
  <inkml:trace contextRef="#ctx0" brushRef="#br0" timeOffset="17171.12">6519 4890 0,'0'42'16,"0"-21"-16,-21 0 16,21 22-16,0-22 0,0 21 15,0-21-15,-21 22 0,21-22 16,0 0-16,0 0 0,0 0 0,0 0 16,0 1-16,0-1 0,0 0 15,21-21 1,0 0-16,0 0 0,1-21 0</inkml:trace>
  <inkml:trace contextRef="#ctx0" brushRef="#br0" timeOffset="17631.88">7429 4360 0,'0'0'16,"-21"0"-16,0 0 16,0 0-16,0 22 0,0-1 15,-1 21-15,1-21 0,0 0 16,0 22-16,0-1 0,21-21 0,0 22 16,0-22-16,0 21 0,0 0 0,0 22 15,21-43-15,0 0 16,0 0-16,22 1 0,-22-1 15,21 0-15,22-21 0,-22 0 16,-21 0-16,21 0 0,1 0 16,-1-21-16,22-22 0,-22 22 15,-21-21-15,0 21 0,22-22 0,-22 1 16,0 0-16,-21-1 16,0 1-16,0 0 0,-21-85 15,0 84-15,-1 22 0,-20 0 16,21 0-16,-21 21 0,-1 0 0,1 0 15,0 21-15,-22 0 0,-21 22 16,43-1-16,21-21 0,-21 21 16,-1-20-16,22 20 0,0-21 15,0 21-15,21 1 0,0-22 0,0 42 16,0-20-16,21-22 0,0 21 16</inkml:trace>
  <inkml:trace contextRef="#ctx0" brushRef="#br0" timeOffset="17902.73">8043 4953 0,'0'0'0,"-21"0"15,21 21-15,-21-21 0,21 21 0,-21 1 16,21-1-16,-21 0 0,21 0 15,0 0-15,-22 0 0,22 22 0,-21-22 16,21 0-16,0 0 0,-21 0 0,21 1 16,0-1-16,0 0 15,0 0-15,0-42 47,21 21-47,0-21 0</inkml:trace>
  <inkml:trace contextRef="#ctx0" brushRef="#br0" timeOffset="18138.9">8022 4911 0,'0'-21'15,"21"21"-15,0 0 0,1 0 16,-1 0-16,0 0 15,0 0-15,0 0 0,0 0 16,1 0-16,-1 0 0,0 0 16,0 0-16,-21 21 31,-21-21-15,0 21-16,-22-21 0,22 21 0</inkml:trace>
  <inkml:trace contextRef="#ctx0" brushRef="#br0" timeOffset="18269.82">7980 5080 0,'21'42'32,"0"-42"-32,0 0 15,0 0-15,1 0 0,-1 0 16,0 0-16,21 0 0,-21 0 16,1-21-16,-1 0 0,0 21 0</inkml:trace>
  <inkml:trace contextRef="#ctx0" brushRef="#br0" timeOffset="18903.31">2646 5376 0,'0'-21'0,"0"42"31,0 1-31,0-1 0,-21 0 16,21 0-16,0 21 0,0 1 0,0-1 15,0 0-15,0 1 0,-22-1 16,22 22-16,-21-43 0,21 21 0,0 0 16,0 1-16,-21-22 0,21 0 0,-21 0 15,21 0-15,0 1 0,0-1 16,21-42 15,0-1-31,-21 1 0</inkml:trace>
  <inkml:trace contextRef="#ctx0" brushRef="#br0" timeOffset="19519.99">2625 5503 0,'0'0'0,"-22"-21"15,22 0-15,0 0 0,0 0 0,0 0 16,0-1-16,22 22 16,-1 0-16,21 0 15,0 0-15,22 0 0,-22 0 16,43 0-16,-22 0 0,128 0 15,-85 0-15,21 0 0,0 0 16,0 0-16,21 0 0,0 0 0,-21 0 16,21 0-16,0 0 0,149 0 15,-170 0-15,-21 0 0,-1 22 16,1-22-16,-21 0 0,0 0 16,42 0-16,-64 0 0,-21 0 15,1 0-15,-22 0 0,0 0 0,0 0 16,-21 21-1,0 0 1,0 0 0,0 0-16,0 0 0,0 1 15,0-1-15,0 0 0,0 0 0,0 21 16,0-20-16,0-1 0,0 21 16,0-21-16,0 22 0,0-22 15,0 0-15,0 0 0,-21 21 0,21-20 16,0-1-16,0 0 15,0 0-15,0 0 0,-21 0 16,0-21 0,0 22-16,-1-22 0,1 0 15,-21 0-15,0 0 0,-1 0 0,-20 0 16,-1 0-16,1 0 0,-43 0 0,0 0 16,-21 0-16,0 0 0,-21 0 15,0 0-15,-22 0 0,1 0 0,0 0 16,-22 0-16,43 0 0,-21 0 15,21 0-15,21 21 0,21-21 16,0 0-16,21 21 0,1-21 0,20 0 16,22 21-16,-1-21 0,1 0 15,21 0-15,42 0 16,0 0-16,0-21 16,22 0-16,-22 0 0,21-1 15</inkml:trace>
  <inkml:trace contextRef="#ctx0" brushRef="#br0" timeOffset="19959.02">3133 5694 0,'0'0'0,"0"-21"0,-22 21 0,22-21 16,0-1-16,0 1 15,22 0-15,-1 21 16,-21-21-16,21 21 0,-21-21 0,-21 21 31,0 0-15,-1 21-16,1-21 0,0 21 0,-21 0 16,21 0-16,-1 1 15,22-1-15,0 0 0,0 0 16,0 0-16,0 0 15,0 1-15,22-22 0,-1 21 0,0 0 16,0-21-16,0 21 0,0-21 16,1 21-16,-1-21 0,-21 21 0,0 1 15,0-1-15,-21-21 16,-1 21-16,1-21 16,0 0-16,-21 21 0,21-21 0,-1 0 15,1 0-15,0 0 0,0 0 16,0 0-16,21-21 15,0 0-15,0 0 16,0-1-16,21 1 16,0 0-16</inkml:trace>
  <inkml:trace contextRef="#ctx0" brushRef="#br0" timeOffset="20356.05">3217 5715 0,'0'64'16,"0"-43"-1,0 0-15,0 0 16,0 0-16,-21 0 0,21 1 0,0-1 0,0 0 16,0 0-16,0 0 15,21-21 1,0 0 0,1 0-16,-1 0 15,0-21-15,0 21 0,0-21 16,-21 0-16,21 0 0,1 21 15,-1-22-15,-21 1 0,0 0 0,0 0 16,0 0-16,21 0 0,-21-1 16,0 44 31,0-1-47,0 0 0,0 0 15,0 0-15,0 0 0,0 1 16,0-1-16,0 0 15,0 0-15,21-21 16,0 0 0,0 0-16,1 0 0,-1-21 15,0 21-15,0-21 0</inkml:trace>
  <inkml:trace contextRef="#ctx0" brushRef="#br0" timeOffset="20922.07">3641 5779 0,'0'21'47,"0"0"-31,0 0-16,-22 0 0,22 0 15,0 1-15,0-1 0,0 0 0,0 0 16,0 0 0,22-42 30,-22 0-46,21 0 16,0 21-16,-21-21 16,0-1-16,21 1 0,0 0 0,0 0 15,-21 0-15,22 21 0,-22-21 16,21 21-16,0 0 0,0 0 16,0 21-16,0 0 15,-21 0-15,22 0 16,-1 0-16,-21 1 0,0-1 15,0 0-15,0 0 16,0 0 0,0-42 15,0 0-15,21 0-16,0 0 15,-21-1-15,21 1 0,0 0 16,-21 0-16,22 0 0,-1 0 15,0 21 1,-21 21-16,0 0 16,0 0-16,0 0 0,0 0 15,0 1-15,0-1 0,0 0 16,0 0-16,0 0 0,0 0 16,21-42 15,0 21-16</inkml:trace>
  <inkml:trace contextRef="#ctx0" brushRef="#br0" timeOffset="21370.36">4318 5588 0,'0'0'0,"0"21"31,0 0-31,0 1 0,-21-22 0,21 42 15,-21-21-15,21 0 0,0 0 0,0 1 16,0-1-16,0 21 16,0-21-16,0 0 0,0 1 0,0-1 15,0 0-15,0 0 0,0 0 16,0 0 0,0-42 15,0 0-31,0 0 15,0 0-15,21 0 0,0-1 16,-21 1-16,21 0 0,0 21 16,0-21-16,1 21 0,-1 0 0,0 0 15,21 0-15,-21 0 16,1 0-16,-1 0 0,0 21 16,-21 0-16,0 0 15,0 1-15,-21-1 0,0-21 0,-1 21 16,22 0-16,-21-21 0,0 21 15,0 0-15,0-21 0,-22 22 16,22-22-16,21 21 0,0-42 47,21 21-47,-21-22 0</inkml:trace>
  <inkml:trace contextRef="#ctx0" brushRef="#br0" timeOffset="21591.09">4678 5779 0,'0'21'31,"0"0"-31,0 0 0,0 0 16,0 0-16,-21 1 16,21-1-16,0 0 15,0 0-15,0 0 16,0 0-1,0-42 17,0 0-32</inkml:trace>
  <inkml:trace contextRef="#ctx0" brushRef="#br0" timeOffset="21740.89">4720 5715 0,'0'0'0,"0"-21"15,-21 21 1,42 0 15,0 0-15</inkml:trace>
  <inkml:trace contextRef="#ctx0" brushRef="#br0" timeOffset="22014.85">5038 5630 0,'0'0'16,"0"22"-16,-22-1 0,22 0 16,-21 0-16,21 0 0,0 0 0,-21 1 15,0-1-15,21 0 0,-21 0 16,21 0-16,0 0 0,0 1 15,0-1-15,0 0 0,0 0 16,0 0-16,0 0 31,21-21-31,0 0 16,0 0-16,-21-21 16,21 0-16</inkml:trace>
  <inkml:trace contextRef="#ctx0" brushRef="#br0" timeOffset="22190.18">4847 5821 0,'0'0'0,"-21"0"15,42 0 17,0 0-32,0 0 0,1 0 0,20 0 15,-21 0-15,21 0 0,-20 0 16,41-21-16,-21 21 0,-20 0 15,20-21-15</inkml:trace>
  <inkml:trace contextRef="#ctx0" brushRef="#br1" timeOffset="30014.74">10096 974 0,'22'0'15,"-22"-21"1,21 21-16,0 0 31,-21-22-31,21 22 16,-21-21 15,0 0 32</inkml:trace>
  <inkml:trace contextRef="#ctx0" brushRef="#br1" timeOffset="30522.8">10350 741 0,'0'0'0,"0"-21"16,22 21-16,-22-21 15,0 42 32,-22 0-47,1 0 0,0 0 16,-21 0-16,21 22 0,-22-22 0,1 21 15,0-21-15,-1 22 0,-20-22 16,-22 42-16,22-41 16,20-1-16,1 0 0,0 0 15,-1 0-15,22 0 0,-21-21 16,21 0-16,21-21 31,21 0-15,0 21-16,0 0 0,0-21 15,0 21-15,22 0 0,-22-21 0,21 21 16,-21 0-16,22 0 0,-1 0 16,-21 0-16,22 0 0,-1 21 0,-21 0 15,21-21-15,-20 21 0,20 0 16,-21 1-16,0-1 0,0-21 15,22 21-15,-22 0 0,0 0 16,0 0-16,0-21 0,-21 22 16,22-22-16,-1 0 15,-21-22 32</inkml:trace>
  <inkml:trace contextRef="#ctx0" brushRef="#br1" timeOffset="30746.67">10647 1016 0,'0'21'16,"-21"0"-1,21 1-15,-22-1 0,22 0 16,0 0-16,0 0 15,0 0-15,0 1 0,-21-22 0,21 21 16,0 0-16,-21 0 16</inkml:trace>
  <inkml:trace contextRef="#ctx0" brushRef="#br1" timeOffset="30931.78">10626 889 0,'0'-21'0,"0"42"0,0-63 16,0 21-16,0-1 15,0 44 32,0-1-47,0 0 16,21-21-16,0 21 15,0-21-15</inkml:trace>
  <inkml:trace contextRef="#ctx0" brushRef="#br1" timeOffset="31375.04">10922 1016 0,'-42'42'16,"42"-20"-16,-22-1 15,22 0-15,-21 0 0,21 0 16,0 0-16,0 1 0,0-1 16,0 0-16,0 0 0,0 0 15,0 0-15,0 1 16,0-44 31,0 1-47,0 0 15,0 0-15,0 0 0,21-22 16,1 22-16,-1 0 0,0 0 16,0 0-16,0 0 0,22-22 15,-22 43-15,21-21 0,-21 0 16,22 21-16,-22 0 0,0 0 0,0 0 16,0 0-16,0 21 0,1 0 15,-22 0-15,21 1 0,-21-1 16,0 0-16,0 0 0,0 43 15,0-43-15,-21 0 0,-1 0 0,1-21 16,0 21-16,21 0 0,0 1 16,-21-22-16,21 21 0,21-42 31</inkml:trace>
  <inkml:trace contextRef="#ctx0" brushRef="#br1" timeOffset="31664.05">11599 953 0,'0'21'32,"0"0"-32,0 0 0,0 0 15,0 0-15,0 22 0,0-22 0,-21 21 16,21 1-16,-21-1 15,0 0-15,0 1 0,21-1 0,-43 85 16,43-64-16,-21 1 0,0-1 16,0 1-16,21-1 0,-21 1 15,-1-1-15,22 1 0,-21-1 0,0 22 16,0-43-16,21 1 16,0-22-16,-21 0 0,21 0 0,0-42 31</inkml:trace>
  <inkml:trace contextRef="#ctx0" brushRef="#br1" timeOffset="31991">11536 1164 0,'0'0'0,"0"-21"0,0-21 0,0 21 0,21-1 16,-21 1-16,0 0 0,21 0 0,-21 0 15,21 21-15,0-21 0,1 21 16,20 0-16,-21 0 0,0 0 16,0 0-16,1 0 0,-1 21 15,0 0-15,0 0 0,0 0 0,-21 0 16,0 1-16,0 20 0,0-21 16,-21 0-16,0 0 0,0 1 0,-22 20 15,1-21-15,21 0 16,0-21-16,0 21 0,-1 1 0,-20-22 15,21 0 1,42-22 0,0 22-1,-21-21-15,21 0 0,1 21 16,-1-21-16</inkml:trace>
  <inkml:trace contextRef="#ctx0" brushRef="#br1" timeOffset="32675.07">12150 974 0,'21'0'0,"-42"0"0,63 0 16,-42-21-16,0 42 31,-21 0-31,0 0 0,-1 0 0,22 0 16,-21 22-16,0-22 0,0 0 16,21 21-16,0-20 0,-21-1 0,21 0 15,0 0-15,0 0 0,0 0 16,0 1-16,21-22 15,0 0-15,0 0 0,0 0 16,1 0-16,-1 0 0,21 0 16,22-43-16,-43 22 0,21 0 15,-21 0-15,0 0 16,1-1-16,-1 1 0,0 0 0,0 0 0,0 0 16,-21 0-16,21-1 15,-21 1-15,0 42 31,0 1-31,-21-1 16,21 0-16,-21 0 0,21 0 0,0 0 16,-21 1-16,21-1 0,-21 0 15,21 0-15,0 0 0,0 0 0,0 1 16,21-1 0,0-21-16,0 0 15,0 0-15,1 0 0,-1 0 16,0 0-16,0-21 0,0 21 15,22-22-15,-22 1 0,0 0 0,0 0 16,21-21-16,-20 20 0,-1-20 16,0 0-16,0-1 0,0 1 0,0 0 15,1-1-15,-1 1 0,0 0 16,-21-1-16,0 22 0,0 0 0,0 0 16,-21 42 15,21 0-31,-21 22 0,-1-22 0,1 21 15,21 0-15,-21 1 0,21-1 16,-21 0-16,0-20 0,21 20 16,0 0-16,0-21 0,0 1 15,0-1-15,0 21 0,0-21 16,0 0-16,21-21 16,0 0-16,0 0 15,0 0-15,1 0 0,-1 0 0,0-21 16,0 0-16,-21 0 0,21 0 15</inkml:trace>
  <inkml:trace contextRef="#ctx0" brushRef="#br1" timeOffset="32835.73">12848 995 0,'-21'0'0,"42"0"0,-63 0 0,63 0 46,21 0-46,-21 0 0,1 0 0,20 0 16,0 0-16,-21 0 0,22 0 16,-1-21-16</inkml:trace>
  <inkml:trace contextRef="#ctx0" brushRef="#br1" timeOffset="33286.99">14457 931 0,'0'22'15,"0"-1"-15,0 0 0,0 0 16,-21 0-16,-1 0 0,1 22 0,21-22 16,-21 0-16,0 0 0,21 0 15,-21 1-15,21-1 0,0 0 0,-21-21 16,21 21-16,-22-21 0</inkml:trace>
  <inkml:trace contextRef="#ctx0" brushRef="#br1" timeOffset="33470.94">14478 656 0,'0'0'0,"-21"0"16,21 21 15,0 1-31,0-1 16,0 0-16,0 0 15</inkml:trace>
  <inkml:trace contextRef="#ctx0" brushRef="#br1" timeOffset="34070.62">14986 1037 0,'42'0'31,"-42"-21"-31,21 21 0,-21-21 16,0 0-16,0 0 0,0-1 16,0 1-16,-21 0 15,0 21-15,0-21 0,0 21 16,0 0-16,-1 0 0,1 0 15,-42 21-15,42 0 0,-1 0 16,1 1-16,-21 20 0,21-21 16,0 0-16,-1 22 0,-20 20 15,42-42-15,0 0 0,0 1 16,0-1-16,0 0 0,0 0 16,0 0-16,0 0 0,21-21 15,0 0-15,1 0 0,-1 0 16,21 0-16,-21 0 0,0 0 15,1-21-15,-1 21 0,0-21 16,21 0-16,-21 0 0,1 0 0,-1-1 16,0-20-16,0 0 0,0-1 15,0 1-15,1 0 0,20-64 16,-42 64-16,21-1 0,0-20 16,0 20-16,-21 1 0,0 0 0,22 21 15,-22-1-15,0 1 0,0 0 16,0 0-16,0 42 15,0 0-15,-22 0 16,22 1-16,-21 20 0,0 0 16,0 1-16,21 20 0,-21-21 0,21 22 15,-21-22-15,21 22 0,0-22 16,0 0-16,0 43 0,0-64 16,0 0-16,0 22 0,0-22 15,0 0-15,0 0 16,21-21-16,0 0 0,21 0 15,-21 0-15,1 0 0,20-21 16,0 0-16</inkml:trace>
  <inkml:trace contextRef="#ctx0" brushRef="#br1" timeOffset="34319.03">15875 868 0,'0'0'0,"0"21"47,21-21-31,0 0-1,0 0 1,1 0-16</inkml:trace>
  <inkml:trace contextRef="#ctx0" brushRef="#br1" timeOffset="34463.39">15769 1016 0,'-21'21'0,"42"-42"15,-42 63-15,21-20 16,21-22-1,0 0 1,0 0-16,1 0 16,-1 0-16</inkml:trace>
  <inkml:trace contextRef="#ctx0" brushRef="#br1" timeOffset="34945.28">16446 635 0,'0'0'0,"64"0"31,-64-21-31,21 21 0,-21-21 15,0 0 1,-21 21 0,0 0-1,0 0 1,-1 21-16,1 0 0,0 0 0,0 0 16,0 0-16,0 1 0,21-1 15,0 0-15,-22 0 0,22 0 0,0 0 16,0 1-16,0-1 15,0 0-15,22-21 0,-1 21 0,0 0 16,0-21-16</inkml:trace>
  <inkml:trace contextRef="#ctx0" brushRef="#br1" timeOffset="35486.92">17060 931 0,'0'0'0,"0"-42"16,0 21-1,-21 0-15,0 21 16,0 0-16,0 0 16,-1 0-16,1 0 0,0 21 15,-21 0-15,21-21 0,-1 42 16,-20-20-16,21-1 0,0 0 0,0 21 15,-1-21-15,1 1 0,0 20 16,0-21-16,21 0 0,0 0 0,0 1 16,0-1-16,0 0 0,0 0 15,21-21-15,0 0 0,0 0 16,1 0-16,-1 0 0,21 0 16,-21 0-16,22 0 15,-22 0-15,21-21 0,-21 0 0,0 21 16,22-21-16,-22-1 0,42-41 15,-41 42-15,-1-22 0,0 22 16,0-21-16,0 21 0,-21-22 0,0 22 16,0 0-16,0 0 0,-21 42 31,0 0-15,21 0-16,-21 1 0,0-1 0,-1 0 15,1 21-15,21-21 0,0 1 16,0 20-16,-21-21 0,21 0 15,0 0-15,0 1 0,0-1 16,21-21-16,0 0 16,1 0-16,-1 0 0,21 0 15,-21 0-15,22-21 0,-1 21 16</inkml:trace>
  <inkml:trace contextRef="#ctx0" brushRef="#br1" timeOffset="35982.69">17822 656 0,'0'0'0,"0"-21"0,0 0 0,0 0 0,-21 21 31,0 0-31,0 0 0,0 21 16,-1 0-16,1 0 0,0 22 16,0-22-16,21 21 0,-21 0 0,-22 43 15,43-43-15,0 1 16,-42 41-16,42-41 0,-21-22 15,21 21-15,0-21 16,0 1-16,0-1 0,0 0 16,-21-21-16,21-21 31,0 0-31,0-1 16,0 1-1,21 0-15,0 0 0,0-21 0,0 20 16,1 1-16,-1-21 0,21 21 15,-21 0-15,22-1 0,20 1 16,-42 21-16,0-21 0,1 21 16,-1 0-16,0 0 0,0 21 0,-21 0 15,21 1-15,-21 20 16,0-21-16,0 0 0,0 0 0,0 1 16,0-1-16,-21 0 0,0 0 15,0-21-15,0 21 0,-22 0 0,1-21 16,21 0-16,-22 22 0,1-22 15,0 0-15,21 0 0,-22 0 16,22 0-16,0 0 0,0 0 0,21-22 31,21 22-31,0-21 0</inkml:trace>
  <inkml:trace contextRef="#ctx0" brushRef="#br1" timeOffset="36265.35">18288 804 0,'0'0'0,"0"-21"15,-42 21 17,20 21-32,1 1 0,0-1 15,0 0-15,-21 0 0,20 0 0,1 22 16,0-22-16,0 0 0,21 0 15,0 21-15,-21-20 0,21-1 0,0 0 16,0 0-16,0 0 16,21 0-16,0-21 15,0 0-15,0 0 0,1 0 16,20 0-16,-21 0 0,0-21 16,22 0-16,-22 21 0,21-21 0</inkml:trace>
  <inkml:trace contextRef="#ctx0" brushRef="#br1" timeOffset="36618.76">18711 614 0,'-21'21'16,"42"-21"46,-21-21-46,0 0-16,21 21 16,-21 21 15,0 0-31,0 0 0,0 0 15,-21 22-15,21-22 16,-21 0-16,0 21 0,0-20 0,0-1 16,-1 0-16,-20 21 0,0-21 15,42 1-15,-21-22 0</inkml:trace>
  <inkml:trace contextRef="#ctx0" brushRef="#br1" timeOffset="37141.01">19156 677 0,'0'-21'15,"0"42"17,21-21-32,-21 22 0,21-1 0,0 0 15,0 0-15,1 21 0,-1-20 16,21-1-16,-21 0 0,22 0 0,-1 21 15,0-20-15,1-22 0,-22 21 16,21 0-16,0-21 0,1 0 16,-1 21-16,-21-21 0,0 0 15,22 0-15,-22 0 0,-21-21 32,-21 21-32,0 0 15,-1 0-15,-20 0 0,0 21 16,-1 0-16,1 0 0,0 1 15,-1-1-15,-20 0 0,21 21 0,-1-21 16,1 1-16,0-1 0,-1 21 16,1-21-16,21 0 0,0 1 0,-1-22 15,1 21-15,21 0 0</inkml:trace>
  <inkml:trace contextRef="#ctx0" brushRef="#br1" timeOffset="38398.44">9758 2265 0,'0'0'0,"0"-21"0,21 21 0,0 0 15,0-21-15,22-1 16,-22 1-16,0 21 0,0-21 0,0 21 15,0-21-15,1 21 0,-22-21 16,21 21-16,-42 0 47,-1 21-47,-20 0 0,0 0 16,-1 0-16,1 1 0,0-1 0,-22 0 15,22 0-15,0 0 0,-22 0 0,22 1 16,-1-1-16,1 0 15,0 0-15,-22 0 0,43 0 0,0-21 16,0 0-16,0 0 0,21-21 31,0 0-31,21 21 16,0 0-16,0-21 0,0 21 0,0 0 16,1 0-16,-1 0 0,0 0 15,0 0-15,21 0 0,-20 21 16,-1 0-16,0-21 0,21 43 15,1-22-15,-1 42 16,-21-42-16,0 1 0,0 20 16,1-42-16,-1 21 0,-21 0 15,21 0-15,0-21 16,0 0-16,0 0 16,1 0-16,-1 0 15,0-21-15</inkml:trace>
  <inkml:trace contextRef="#ctx0" brushRef="#br1" timeOffset="39764.4">10245 2328 0,'0'0'0,"0"-21"47,0 42-15,0 1-32,0-1 15,0 0-15,0 21 0,0-21 16,-22 1-16,22 20 0,0-21 0,-21 21 15,21-20-15,-21-1 0,21 0 0,-21 0 16,21 0-16,0 0 16,0-42 15,0 0-31,0 0 0,0 0 16,0 0-16,21-1 0,-21 1 0</inkml:trace>
  <inkml:trace contextRef="#ctx0" brushRef="#br1" timeOffset="40223">10393 2032 0,'0'-21'0,"0"42"0,21-42 63,0 21-32,0 0-31,0 0 15,1 0-15,-1-21 16,-21 0 0,-21 21 15,-1 0-31,1 0 16,21 21-16,-21-21 0,0 21 15,0 0-15,0-21 0,21 21 0,-22 0 16,22 1-16,0-1 15,0 0-15,0 0 16,22-21-16,-22 21 0,21-21 16,0 0-16,0 21 0,0-21 15</inkml:trace>
  <inkml:trace contextRef="#ctx0" brushRef="#br1" timeOffset="40677.19">10753 2286 0,'0'21'0,"0"85"31,-22-64-31,1-20 16,21-1-16,0 0 0,-21 0 16,21 0-16,0 0 0,0 1 15,-21-22 1,21-22 15,0 1-31,0 0 16,0 0-16,0 0 0,0 0 15,0-1-15,21 1 0,0 0 0,0 0 16,1-21-16,-1 20 0,21 1 16,0 0-16,-20 21 0,41-21 0,-21 0 15,1 21-15,-1 0 0,0 0 0,1 0 16,-1 0-16,0 21 15,-20 0-15,-1 0 0,21 22 16,-42-1-16,0-21 0,0 0 0,0 22 16,-21-22-16,0 0 0,0 21 15,-1-21-15,1 1 0,0-1 0,0 0 16,0 0-16,0-21 0,-1 21 16,44-21-1,-1-21 1,0 21-16,0-21 0,21 0 15</inkml:trace>
  <inkml:trace contextRef="#ctx0" brushRef="#br1" timeOffset="40968">11684 2244 0,'-21'21'15,"0"0"1,-1 0-16,22 0 0,0 1 15,-21 20-15,21 0 0,-21 43 16,21-43-16,0 22 0,0-22 16,-21 22-16,21-22 0,-42 85 15,42-64-15,-64 128 16,43-128-16,0 1 0,0-1 0,-1-20 16,-20 20-16,42-20 15,-42 41-15,42-63 0,-21 1 0,21 20 16,0-63 15,0 0-31,21-1 0,0-20 16,-21 0-16,21-1 0,0 1 0</inkml:trace>
  <inkml:trace contextRef="#ctx0" brushRef="#br1" timeOffset="41280.32">11620 2392 0,'0'-42'0,"0"84"0,0-127 0,0 64 15,0 0-15,0 0 0,0 0 0,22-1 16,-1 22 0,-21-21-16,21 21 0,0 0 15,0 0-15,0 0 0,22 0 16,-22 21-16,0 1 0,21-22 16,-20 21-16,-1 0 0,0 0 0,-21 21 15,0-20-15,0-1 16,0 0-16,-21 21 0,0-21 0,-1 1 15,-41 20-15,42-42 0,-22 21 16,22 0-16,0-21 0,-21 0 16,-1 0-16,43-21 31,0 0-15,0 0-16,22 0 0,-1-1 0,0 1 15,0 0-15,0 0 0</inkml:trace>
  <inkml:trace contextRef="#ctx0" brushRef="#br1" timeOffset="41929.99">12107 2201 0,'0'0'0,"21"0"0,1 0 0,-22 22 31,0-1-31,0 0 0,0 0 16,0 0-16,0 0 0,0 1 0,-22-1 15,22 0-15,0 0 0,-21 0 16,21 0-16,0 1 0,0-1 15,0 0-15,21-21 16,1 0-16,-1 0 16,0 0-16,0 0 0,0 0 0,0 0 15,1-21-15,-1 0 0,21-1 16,-21 1-16,0 0 0,22 0 16,-22 0-16,0 0 0,0-1 0,0 1 15,1 0-15,-1 0 0,-21 0 0,0 0 16,21 21-16,-21-22 15,0 44 1,0-1-16,-21 0 16,21 0-16,-21 0 15,21 22-15,0-22 0,0 0 0,0 0 16,0 0-16,0 0 0,0 1 0,0-1 16,0 0-16,0 0 15,21-21-15,0 0 0,0 0 16,0 0-16,0-21 0,1 21 15,20-21-15,-21 0 0,0-1 0,22 1 16,-22 0-16,21 0 0,-21 0 16,22-22-16,-22 22 0,0-21 0,0 21 15,21-43-15,-20 22 0,-22 0 16,0 20-16,21-20 0,-21 21 0,0-21 16,0 20-1,0 1-15,-21 42 16,-1 1-16,1-1 15,0 0-15,21 21 0,-21-21 16,0 22-16,0-1 0,-1 0 0,1 22 16,21-22-16,-21 1 0,21-1 15,0-21-15,0 21 0,0 1 16,0-22-16,0 0 0,21 0 16,0-21-16,1 0 15,-1 0-15,0-21 0,0 0 16,0 0-16,0 0 15,1-1-15</inkml:trace>
  <inkml:trace contextRef="#ctx0" brushRef="#br1" timeOffset="42134.11">12954 2138 0,'0'0'0,"-21"0"0,0 0 15,-1 0-15,44 0 31,20 0-15,-21 0-16,21 0 0,-20 0 16,20-21-16,0 21 0,1 0 15,-1 0-15,-21 0 0,21-21 16,-20 21-16,20 0 0,-21 0 0,0-22 16</inkml:trace>
  <inkml:trace contextRef="#ctx0" brushRef="#br1" timeOffset="43839.13">14139 2180 0,'0'-21'16,"0"0"-16,0-21 15,0 63 17,0 0-32,0 0 0,0 0 15,-21 0-15,21 1 0,0-1 0,0 0 16,-21 0-16,21 0 0,-21 0 0,21 1 15,-21-22-15,21 21 0,0 0 16,0 0-16,-22-21 0,22 21 16,-21-21-16,21-21 31,0 0-15,21 0-16,1 0 0,-1 21 15,0-22-15,0 1 0,0 0 0,22 0 16,-22 0-16,0 0 0,21-1 0,-21 22 15,1 0-15,-1-21 0,0 21 16,0 0-16,0 0 0,-21 21 16,0 1-16,0-1 15,0 0-15,0 0 0,0 0 16,0 0-16,0 22 0,0-22 0,0 0 16,0 0-1,0 0-15,0 1 0,21-22 0,1 0 16,-1 0-16,0 0 0,0 0 15,0 0-15,0 0 0,22 0 0,-22 0 16,0 0-16,21 0 0,-20-22 16,20 1-16,-21 0 0,43-21 15,-22 21-15,-21-1 0,0 1 16,0 0-16,1 0 0,-1-21 0,-21 20 16,21 1-16,-21 0 0,0 0 0,0 0 15,0 0-15,0-1 0,-21 22 16,0 0-16,-1 0 0,1 0 15,0 0-15,0 0 0,0 22 0,0-22 16,-1 21-16,1 0 0,0 0 0,-21 21 16,21-20-16,-1-1 0,22 0 15,-21 0-15,21 21 0,0-20 0,-21-1 16,21 0-16,0 0 0,0 0 16,42-21-1,-20 0-15,-1 0 0,21 0 0,-21 0 16,0 0-16,22 0 15,-22-21-15,0 0 0,21 0 0,-20 0 16,-1-1-16,21 22 0,-21-42 16,-21 21-16,21 0 0,1-22 15,-22 22-15,-22 21 32,1 21-32,0 1 15,0-1-15,0 0 0,21 0 16,-21 0-16,21 0 0,0 1 15,0-1-15,0 0 0,0 0 0,0 0 16,0 0-16,21-21 16,0 0-16,0 0 0,0 0 15,22 0-15,-22 0 0,0 0 16,0-21-16,21 21 0,-20-21 16,20 0-16,-21 0 0,0 0 0,0-1 15,1 1-15,-1 0 0,0 0 16,0-21-16,-21 20 0,0 1 15,0 0-15,0 42 32,0 0-32,-21 1 0,0-1 15,21 0-15,-21 0 16,21 0-16,-22-21 0,22 21 0,0 1 16,0-1-16,-21-21 15,21 21 1,0-42 15,0 0-31,21-1 0,-21 1 16,22 0-16,-1 21 0,0-21 15,-21 0-15,21 0 0,0-1 16,0 22-16,-21-21 0,22 21 0,-1 0 16,0 0-16,0 0 15,0 0-15,-21 21 16,0 1-16,21-1 15,-21 0-15,0 0 0,0 0 16,0 0-16,0 1 16,0-1-16,0-42 62,22 21-62,-1-22 0,0 1 16,0 0-16,0 0 0,0 0 15,1 0-15,20 21 0,-21-22 0,0 1 16,0 0-16,22 21 0,-22 0 16,0 0-16,0 21 15,-21 0-15,0 1 0,0-1 16,0 0-16,0 0 16,-21 0-16,0 0 0,0 1 0,21-1 15,-21 0-15,21 0 0,-22-21 0,22 21 16,-21 0-16,21 1 15,21-22 1,1 0 0,-1-22-16,0 22 0</inkml:trace>
  <inkml:trace contextRef="#ctx0" brushRef="#br1" timeOffset="44190.9">16129 2244 0,'21'0'47,"0"0"-47,0 0 16,1 0-16,20 0 0,-21 0 0,21 0 16,-20 0-16,20 0 0,-21-21 15,21 21-15,-20 0 0,-22-22 0,0 1 16,0 0-1,-22 21-15,-20 0 16,21 0-16,-21 0 0,-1 0 16,22 0-16,-21 21 0,-1 0 15,22-21-15,-21 22 0,21-1 0,-22 0 16,22 0-16,21 21 0,-21 1 16,21-22-16,0 21 0,0-21 15,0 1-15,21-1 0,0-21 16,22 21-16,-22 0 0,21-21 15,1 0-15,-1 0 0,21 0 0,-20 0 0,20 0 16</inkml:trace>
  <inkml:trace contextRef="#ctx0" brushRef="#br1" timeOffset="44483.79">17039 2201 0,'-21'0'15,"21"22"1,21-22 15,0 0-31,0 0 0,1 0 16,-1 0-16,0 0 15,0 0-15,-42 0 32,0 0-32,0 0 15,-1 0-15,1 0 0,0 0 0</inkml:trace>
  <inkml:trace contextRef="#ctx0" brushRef="#br1" timeOffset="44583">16976 2244 0,'-22'21'0,"1"0"16,64-63-16,-107 84 15,64-21-15,0 0 16,21-21-1,0 0 1,1 0-16,20 0 0,-21 0 0,0-21 16</inkml:trace>
  <inkml:trace contextRef="#ctx0" brushRef="#br1" timeOffset="44804.01">17822 1947 0,'0'-21'16,"0"42"-16,-21-42 0,21 0 16,-21 21-16,0 0 15,0 0-15,-1 0 16,22 21-16,-21 0 0,21 1 16,-21-22-16,21 21 0,0 0 15,0 0-15,0 0 16,0 0-16</inkml:trace>
  <inkml:trace contextRef="#ctx0" brushRef="#br1" timeOffset="45074.88">18161 2074 0,'-21'0'16,"0"22"-1,-1-1-15,1 0 16,0 0-16,21 21 0,-21-20 0,0 20 16,0 0-16,21 1 0,-22-1 15,1 0-15,0 22 0,0-22 0,0 22 16,21-22-16,-21 21 0,-1-20 16,-20 41-16,21-41 0,0-22 15,0 21-15,-1-21 0,22 1 0,0-1 16,0 0-16,0 0 0,22-21 15,-1 0 1,0 0-16,0 0 0</inkml:trace>
  <inkml:trace contextRef="#ctx0" brushRef="#br1" timeOffset="45366.96">17928 2540 0,'0'-63'15,"0"126"-15,0-169 0,0 43 0,0 20 0,21 1 16,-21 21-16,21-21 0,1-22 15,-1 43-15,0 0 0,-21 0 16,21 21-16,21-22 0,-20 22 16,-1-21-16,21 21 0,-21 0 15,22 0-15,-22 21 0,21 1 0,-21-22 16,-21 21-16,0 0 0,0 0 0,0 0 16,0 0-16,0 1 0,-21-1 15,0 0-15,0 0 0,0 0 16,-22-21-16,22 21 0,-21 1 0,21-22 15,-22 0-15,22 21 0,0-21 16,0 0-16,0 0 0,42-21 31,0 21-31,0-22 0,21 1 16,1 21-16</inkml:trace>
  <inkml:trace contextRef="#ctx0" brushRef="#br1" timeOffset="45878.99">18648 2180 0,'0'21'16,"-21"-21"-1,-1 22-15,22-1 0,-21-21 16,0 21-16,21 0 0,-21 0 16,21 0-16,-21-21 0,21 22 15,-21-22-15,21 21 16,21-21 15,0 0-31,0-21 0,-21-1 16,21 22-16,0-21 0,1 0 15,-1 21-15,0-21 0,42-21 16,-41 42-16,-1 0 16,0 0-1,-21 21 1,0 0-16,0 0 15,0 0-15,0 0 0,21 1 16,-21-1-16,21-21 16,0 0-16,1 0 0,-1 0 0,0 0 15,0 0-15,0 0 0,0 0 16,1 0-16,-1-21 16,0 21-16,-21-43 0,21 22 15,-21 0-15,0 0 16,21 0-16,-21-1 0,0 1 0,0 0 15,0 0-15,0-21 16,0 20-16,-21 22 16,0 0-1,21 22-15,0-1 16,0 0-16</inkml:trace>
  <inkml:trace contextRef="#ctx0" brushRef="#br1" timeOffset="46366.78">19685 2138 0,'0'-21'16,"0"42"-16,-21-63 0,0 20 16,-1 22-16,1 0 0,0-21 0,0 21 15,-21 0-15,20 0 0,1 0 16,-21 21-16,0-21 0,20 22 15,-20-1-15,21 0 0,-43 21 16,43-21-16,21 1 0,-21-1 16,21 0-16,0 0 0,0 0 0,0 0 15,0 1-15,0-1 16,21-21-16,0 0 0,1 21 0,20-21 16,0 0-16,-21 0 0,1 0 15,20-21-15,0 0 0,22-1 16,-43 1-16,21 0 0,-21 0 15,1 0-15,20-22 0,-21 22 16,21-21-16,-20 0 0,-1-1 0,42-41 16,-42 41-16,-21 22 15,22-21-15,-22-1 0,21 22 16,-21 0-16,0 0 0,-21 21 16,-1 21-1,1 0-15,0 0 0,0 1 16,0 20-16,0-21 0,-1 21 0,1 1 15,0-22-15,0 21 0,21-21 0,-21 22 16,21-22-16,0 21 16,0-21-16,0 1 0,0-1 15,21-21 1,0 0-16</inkml:trace>
  <inkml:trace contextRef="#ctx0" brushRef="#br1" timeOffset="46570.75">20151 1842 0,'0'-22'15,"0"44"-15,0-65 0,0 64 32,0 1-32,0-1 0,0 0 15,0 0-15,0 0 16,-22 0-16,22 1 15,-21-22-15</inkml:trace>
  <inkml:trace contextRef="#ctx0" brushRef="#br1" timeOffset="46964.09">20574 1757 0,'0'0'0,"0"-21"0,0 42 31,0 0-31,0 0 0,0 22 16,0-22-16,0 0 0,0 21 16,21-21-16,0 22 0,0-22 15,1 0-15,-1 0 0,0 22 16,0-22-16,0 0 0,22-21 0,-22 21 15,0 0-15,21-21 0,-21 0 16,1 0-16,-1 0 0,21 0 16,-21 0-16,0 0 0,-21-21 15,22 21-15,-22-21 0,0 0 16,-22 21 0,1 0-1,-21 0-15,0 21 0,-1 0 0,-20 0 16,20 0-16,-20 1 0,21-1 15,-64 21-15,42 0 0,22-20 16,0-1-16,-22 0 0,22 0 16,-1-21-16,1 21 0</inkml:trace>
  <inkml:trace contextRef="#ctx0" brushRef="#br1" timeOffset="48386.64">9991 3493 0,'0'0'0,"21"-22"0,-42 22 47,-1 0-47,1 22 0,-21-1 0,21 0 16,0 0-16,-22 0 0,1 0 15,21 1-15,-22-1 0,22 0 0,-21 0 16,0 0-16,20 0 0,-20 1 0,21-1 15,0-21-15,-22 0 0,22 0 16,0 0-16,0 0 0,0 0 16,21-21 15,21 21-31,0 0 16,0 0-16,0 0 0,1 0 15,-1 0-15,0 21 0,0-21 16,0 21-16,43 0 0,-43-21 15,21 21-15,-21 0 0,1-21 16,20 22-16,-21-22 0,0 21 16,0-21-16,1 0 0,-1 0 0,0 21 15,0-21-15,0 0 16,0 0 0</inkml:trace>
  <inkml:trace contextRef="#ctx0" brushRef="#br1" timeOffset="48610.76">10329 3662 0,'0'63'32,"0"-41"-32,-21-1 0,21 0 15,-21-21-15,0 21 0,21 0 0,-21-21 16,21 21-16,0 1 0,-22-22 15,1 21-15,21 0 16,0-42 15,21 0-15</inkml:trace>
  <inkml:trace contextRef="#ctx0" brushRef="#br1" timeOffset="48807.68">10393 3535 0,'0'0'0,"0"-21"0,0 0 16,0 42 31,0 0-47,0 0 15,21 0 1,0 0-16,-21 1 15,21-22-15,0 0 0</inkml:trace>
  <inkml:trace contextRef="#ctx0" brushRef="#br1" timeOffset="49243.58">10710 3662 0,'0'21'15,"0"0"-15,0 0 16,0 1-16,0-1 0,0 0 15,0 0 1,-21 0-16,21 0 0,-21 1 16,0-1-1,21-42 32,0-1-31,21 1-1,-21 0-15,21 0 0,0 21 16,0-21-16,1 0 0,-1-1 0,21 1 0,0 0 16,-20 0-16,20 21 15,0 0-15,1 0 0,-22 0 0,21 0 16,0 0-16,-20 0 0,-1 21 0,0 0 16,0 0-16,-21 1 0,0 20 15,0-21-15,0 0 0,-42 22 16,21-22-16,-1 0 0,1-21 15,-21 21-15,42 0 0,-21 0 16,0-21-16,21 22 0,-22-22 0,44 0 31,-1 0-15,0-22-16</inkml:trace>
  <inkml:trace contextRef="#ctx0" brushRef="#br1" timeOffset="49528.46">11472 3641 0,'0'-21'0,"21"21"31,-21 21-31,0 0 16,0 0-16,0 0 0,-21 22 0,21-22 16,0 21-16,-21 0 0,21 1 0,-21-1 15,21 22-15,-21-1 16,21-21-16,0 22 0,0-1 0,0 1 15,-21-22-15,21 22 0,-22-1 0,1-20 16,21 20-16,-21 1 0,0-22 16,0 0-16,0 1 0,-1-1 0,1 0 15,21-21-15,0 22 0,-21-22 0,21-42 32,21 0-17,0-1-15,1 1 0</inkml:trace>
  <inkml:trace contextRef="#ctx0" brushRef="#br1" timeOffset="49843.5">11536 3874 0,'0'0'0,"0"-212"32,21 191-32,-21 0 0,21-1 0,0 1 15,0 0-15,1 21 16,-1 0-16,0 0 0,21 0 15,-21 0-15,1 0 0,-1 21 16,0 0-16,0 1 0,0-1 16,-21 21-16,0-21 0,0 22 15,0-22-15,-21 0 0,0 0 16,0 0-16,0 0 0,-1 1 16,1-1-16,0-21 0,0 21 0,0-21 15,0 0-15,21 21 0,-22-21 16,22-21 15,0 0-31,22 0 16,-1-1-16,0 1 0</inkml:trace>
  <inkml:trace contextRef="#ctx0" brushRef="#br1" timeOffset="50468.07">12192 3620 0,'0'0'0,"0"21"0,0 0 16,-21 21-16,0-21 0,-1 1 0,1-1 16,21 0-16,-21 0 0,21 0 15,-21 0-15,21 1 0,0-1 16,21-21 0,0 0-1,0 0-15,22 0 0,-22-21 16,0 21-16,0-22 0,22 1 15,-22 0-15,21 0 0,-21 0 0,0-22 16,22 22-16,-22 0 0,0 0 16,0 0-16,0 0 0,-21-1 15,22 22-15,-22 22 32,0-1-32,-22 0 0,22 0 15,0 0-15,-21 0 0,21 1 0,-21-1 16,21 0-16,0 0 0,0 0 15,0 0-15,0 1 0,0-1 16,21-21-16,0 0 0,1 0 16,20 0-16,-21 0 15,0 0-15,0 0 0,22 0 0,-22-21 16,21 21-16,1-43 0,-1 22 0,-21 0 16,0-21-16,22 20 15,-22-20-15,21-43 0,-21 43 16,-21 0-16,0-1 0,21 1 0,-21 0 15,0-1-15,0 1 16,0 21-16,0 0 0,-21 42 16,21 0-16,-21 0 15,0 22-15,0-22 0,0 21 0,21 0 16,-22 1-16,1-1 0,21 0 16,-21 1-16,21-1 0,0 0 0,0-20 15,0-1-15,0 21 0,0-21 16,0 0-16,0 1 0,0-1 15,21-21-15,0 0 0,1 0 16,-1 0-16,0 0 0,0 0 0,0 0 16,22-21-16,-22 21 0,0-22 0</inkml:trace>
  <inkml:trace contextRef="#ctx0" brushRef="#br1" timeOffset="50646.29">12848 3556 0,'-21'0'15,"42"0"-15,-63 0 0,21 0 0,-1 0 16,44 0 15,-1 0-31,0 0 0,0 0 0,0 0 16,22 0-16,-22 0 0,21-21 16,-21 21-16,22 0 0,-1 0 0,-21-21 15</inkml:trace>
  <inkml:trace contextRef="#ctx0" brushRef="#br1" timeOffset="51095">14287 3556 0,'22'0'16,"-44"0"-16,65 0 0,-43-21 0,0 42 31,-21-21-31,21 21 0,-22 0 16,1 1-16,0-1 0,0 0 0,0 0 16,0 0-16,-1 0 0,1 1 15,0-22-15,21 42 0,-21-42 16,21 21-16,-21-21 0,42-21 47,0 0-32</inkml:trace>
  <inkml:trace contextRef="#ctx0" brushRef="#br1" timeOffset="51257.97">14203 3366 0,'0'0'0,"0"-22"15,0 1-15,0 42 32,0 1-17,0-1-15,0 0 0,21-21 16,0 21-16,0 0 0,0 0 16,1 1-16</inkml:trace>
  <inkml:trace contextRef="#ctx0" brushRef="#br1" timeOffset="51770.58">14922 3662 0,'-21'-85'32,"21"64"-32,-21 21 0,0 0 15,0 0-15,-22 0 0,1 0 16,21 0-16,-21 21 0,20 0 0,-20 1 15,21-1-15,0 0 16,-22 0-16,22 0 0,0 22 0,0-22 16,0 0-16,21 0 0,0 0 0,0 0 15,0 1-15,0-1 0,0 0 16,0 0-16,42-21 0,-21 21 0,0-21 16,1 0-16,20 0 0,-21 0 15,21 0-15,1 0 0,-22-21 0,21 0 16,1 0-16,-22 0 0,21-1 0,-21 1 15,22 0-15,-22-21 16,0 21-16,0-22 0,0 1 0,0 0 16,1-22-16,-1 22 0,-21-1 15,0-20-15,21 21 0,-21-1 0,0 1 16,0 0-16,0 20 0,0-20 16,-21 42-1,0 21-15,-1 22 16,1-22-16,21 21 0,0 0 0,-21 1 15,21-1-15,-21 0 0,21 1 16,0-1-16,0 0 0,0 1 0,0-1 16,0-21-16,0 0 0,0 22 15,0-22-15,21 0 0,0 0 16,0 0-16,22-21 0,-22 0 0,0 0 16,64 0-16,-64 0 15</inkml:trace>
  <inkml:trace contextRef="#ctx0" brushRef="#br1" timeOffset="51983.12">15854 3620 0,'21'0'62,"0"0"-62,0 0 0,0 0 16,1 0 0,-44 0-1</inkml:trace>
  <inkml:trace contextRef="#ctx0" brushRef="#br1" timeOffset="52123.81">15727 3683 0,'-21'21'0,"42"-42"0,-42 63 15,21-20 1,21-22 0,0 0-16,0 0 0,0 0 15,0 0-15,1 0 16,-1 0-16,0 0 0,0-22 0</inkml:trace>
  <inkml:trace contextRef="#ctx0" brushRef="#br1" timeOffset="52446.2">16616 3302 0,'0'0'0,"0"-42"32,0 21-32,-21 21 15,-1 0-15,1 21 16,21 0-16,-21 0 0,0 0 0,0 0 16,21 1-16,-21 20 15,21-21-15,0 0 0,0 22 16,0-22-16,21-21 0,0 21 15,0 0-15,0-21 0,0 21 16,22-21-16</inkml:trace>
  <inkml:trace contextRef="#ctx0" brushRef="#br1" timeOffset="52938.89">17145 3641 0,'0'-21'0,"0"42"0,21-64 0,-21 22 15,0 0-15,0 0 0,0 0 16,0 0 0,-21 21-1,0 0-15,0 0 0,-1 0 16,1 0-16,0 0 0,0 21 0,-21 0 16,20 0-16,-20 21 0,21-20 0,0-1 15,-22 21-15,22-21 0,0 0 16,0 22-16,0-22 0,21 0 0,0 0 15,0 0-15,0 1 0,0-1 16,0 0-16,21 0 0,0-21 16,21 0-16,-20 0 0,-1 0 0,0 0 15,21 0-15,-21 0 0,1 0 16,20-21-16,0 0 0,-21 21 16,1-21-16,-22-1 0,21 1 15,0 0-15,0-21 0,-21 21 16,0-1-16,21-20 0,-21 21 0,21 0 15,-21-22-15,0 22 0,0 0 16,0 0-16,0 42 16,0 0-1,-21 0-15,0 22 16,0-22-16,21 0 0,0 0 0,0 0 16,0 1-16,0-1 0,0 0 15,0 0-15,0 0 0,0 0 16,21-21-16,0 0 15,0 0-15,1 0 16</inkml:trace>
  <inkml:trace contextRef="#ctx0" brushRef="#br1" timeOffset="53426.78">17992 3302 0,'0'0'0,"0"-21"0,0 0 15,-22 21 1,1 0-16,0 0 0,0 21 0,21 0 16,-21 0-16,0 22 0,-1-1 15,22-21-15,-21 21 0,21 1 0,-21-1 16,0 0-16,21 1 0,-21 20 16,21-20-16,0-22 0,-21 0 15,21 0-15,-22 0 0,22 0 16,0 1-16,0-1 15,-21-21-15,0 0 16,21-21 0,0-1-16,0 1 15,0 0-15,21 0 0,0 21 0,-21-21 16,22 0-16,-1-1 16,21-20-16,0 21 0,1 0 15,-22 0-15,0 21 0,21 0 16,-20 0-16,41 0 0,-42 0 15,0 0-15,1 21 0,-22 0 0,0 0 16,0 0-16,0 0 16,0 1-16,0-1 0,-22 0 15,1-21-15,-21 21 0,21-21 16,0 0-16,-22 0 0,1 21 0,21-21 16,-22 0-16,22 0 0,0 0 0,0 0 15,42 0 1,21 0-1</inkml:trace>
  <inkml:trace contextRef="#ctx0" brushRef="#br1" timeOffset="53696.69">18563 3535 0,'0'0'16,"0"-42"-1,-21 42 1,0 0-16,0 21 0,-1 0 16,-20 0-16,21 0 0,-21 0 15,20 1-15,1-1 0,0 21 0,0-21 16,0 0-16,21 1 0,-21-1 16,21 0-16,0 0 0,0 0 15,21-21-15,0 0 0,21 21 16,-21-21-16,22 0 0,20 0 15,-42-21-15,22 0 0,-1 21 16</inkml:trace>
  <inkml:trace contextRef="#ctx0" brushRef="#br1" timeOffset="53947.55">18965 3260 0,'0'0'0,"0"-21"15,21 21 1,-21 21 0,0 0-1,0 0 1,-21 0-16,0 0 0,0-21 0,0 22 0,0-1 15,-1 0-15,1-21 0,-21 21 0,21 0 16</inkml:trace>
  <inkml:trace contextRef="#ctx0" brushRef="#br1" timeOffset="54396.92">19516 3344 0,'0'0'0,"-22"0"15,1 0-15,0 0 0,0 22 16,21-1-1,0 0-15,0 0 0,0 0 0,0 0 16,21-21-16,0 22 0,0-1 0,22 0 16,-22 0-16,21 0 0,1 0 15,-1-21-15,0 22 0,1-22 16,-1 0-16,0 21 0,1-21 0,-22 0 16,21 0-16,-21 0 0,0 0 15,1 0-15,-44 0 31,-20 0-15,0 0-16,-1 21 0,-20 0 16,-1 0-16,1 0 0,-1 1 15,1-1-15,-1 0 0,22-21 0,-21 21 16,20 0-16,1 0 0,0 1 16,20-1-16,1-21 0,21 21 15</inkml:trace>
  <inkml:trace contextRef="#ctx0" brushRef="#br1" timeOffset="57391.74">9779 4572 0,'21'0'15,"0"-21"-15,0 0 16,1 0 0,-1 21-16,-21-22 0,21 22 15,-21-21-15,21 21 0,0 0 16,-21-21-16,21 21 0,-21-21 15,22 21-15,-44 0 32,1 21-32,-21 0 15,21 22-15,-22-22 0,1 0 0,0 21 16,-1 1-16,1-22 0,-43 63 16,43-41-16,0-1 0,21-21 15,-22 22-15,22-22 0,-21 21 0,21-21 16,-1 0-16,1-21 0,0 22 15,21-44 17,21 1-32,0 0 15,1 21-15,-1-21 0,0 0 0,0 0 16,0-1-16,0 22 16,1-21-16,20 21 0,-21 0 0,0 0 15,22 0-15,-22 0 0,0 0 0,21 0 16,-21 21-16,1 1 0,-1-22 15,0 21-15,21 21 16,-21-21-16,1-21 0,-1 21 0,0 1 16,0-1-16,0-21 0,0 21 0,-21 0 15,22-21-15,-1 0 0,0 0 16,0 0 0,0 0-16</inkml:trace>
  <inkml:trace contextRef="#ctx0" brushRef="#br1" timeOffset="58144.7">10308 4699 0,'0'0'0,"0"-21"16,0 0-1,0 0 1,21 21-16,0 0 0,1 0 15,-1 0 1,0 21-16,0 0 0,0 0 0,0 0 16,-21 0-16,22 1 0,-1-1 15,-21 42-15,0-42 0,0 22 16,0-22-16,0 0 0,0 0 0,0 0 16,0 1-16,0-1 15,0-42 16,0-1-31,0 1 16,0 0-16,0 0 0,0 0 16,21 0-16,-21-1 0,21 1 0,0 0 15,-21 0-15,21-21 0,1 20 16,-1 1-16,0 21 0,0-21 0,0 0 16,0 0-16,1 21 0,20 0 0</inkml:trace>
  <inkml:trace contextRef="#ctx0" brushRef="#br1" timeOffset="58675.77">11155 4847 0,'21'0'0,"-42"0"0,63 0 0,-21-21 0,0 0 15,-21 0-15,22 0 16,-22-1-16,21 22 0,-21-21 15,0 0-15,0 0 0,0 0 0,0 0 16,-21 21-16,-1-22 0,1 22 16,0 0-16,0 0 0,0 0 15,-22 0-15,1 0 0,21 22 0,-21-1 16,20 0-16,-20 0 0,21 0 0,-21 22 16,20-22-16,1 21 0,0-21 15,21 22-15,0-22 0,0 21 0,0-21 16,0 22-16,0-22 0,0 0 0,0 0 15,21-21-15,0 21 0,1-21 16,-1 0-16,0 0 0,21 0 0,-21 0 16,22 0-16,-22-21 0,21 21 15,-21-21-15,22 0 0,-1 0 16,-21-1-16,43-41 0,-43 42 0,0-22 16,0 22-16,-21 0 0,0-21 15,21 21-15,-21-1 0,0 1 0,0 0 16,-21 42 15,21 0-31,0 1 0,-21-1 16,21 0-16,-21 21 0,21-21 15,0 1-15,-21 20 0,21-21 16,0 0-16,0 0 0,21 22 16,0-22-16,0 0 0,0-21 15,22 0-15,-22 0 0,21 0 0,43 0 16,-43 0-16,1 0 0,-1 0 15</inkml:trace>
  <inkml:trace contextRef="#ctx0" brushRef="#br1" timeOffset="59314.94">12150 4763 0,'0'-22'0,"0"44"0,0-65 0,0 22 0,-22 0 16,1 21-16,0 0 15,0 0-15,0 0 0,0 0 16,-1 0-16,-20 0 0,21 0 0,-21 21 15,20 0-15,-20 0 0,21 1 0,0-1 16,0 21-16,-1-21 0,1 22 16,0-22-16,0 0 0,21 21 0,0-21 15,0 1-15,0-1 0,0 0 16,0 0-16,0 0 0,21-21 16,0 0-16,0 21 0,1-21 0,20 0 15,0 0-15,-21 0 0,22-21 16,-22 0-16,21 0 0,-21 0 15,22 0-15,-22-1 0,0-20 0,0 21 16,22-21-16,-22-1 0,0 22 16,-21-21-16,21-1 0,0 1 0,-21 0 15,21 21-15,-21-22 0,22 22 0,-22 0 16,0 0-16,0 0 0,21-1 16,-42 44-1,-1-1-15,22 0 16,-21 0-16,0 0 0,0 0 15,0 22-15,21-22 0,-21 21 0,21 1 16,-22-1-16,22-21 0,0 21 16,0 1-16,0-22 0,0 0 15,0 21-15,22-20 0,20-1 16,-21 0-16,0-21 0,0 0 16,1 0-16,20 0 0,-21 0 0,0 0 15,0-21-15,22 0 0,-22-1 0,0 1 16,0 0-16,0-21 0,1 21 15,-1-1-15,-21 1 0,0 0 0,21-21 16,-42 63 15,21 0-31,-21 0 0,21 0 16,0 1-16,-22-22 0,22 21 16,-21 0-16,21 0 0,-21-21 15,21 21-15,0 0 16,21-21-1,0 0 1</inkml:trace>
  <inkml:trace contextRef="#ctx0" brushRef="#br1" timeOffset="59458.97">12573 4741 0,'0'0'0,"0"-21"0,0 0 16,0 0-16,0 0 15,-21 21 1,0 0-16,42 0 47,0 21-47</inkml:trace>
  <inkml:trace contextRef="#ctx0" brushRef="#br1" timeOffset="59826.47">13060 4699 0,'0'0'0,"-21"0"0,-1 21 16,1-21-16,0 0 0,0 21 16,-21 1-16,20-1 0,1 0 15,0 0-15,-21 0 0,21 0 0,-1 1 16,1-1-16,21 0 0,0 0 16,-21 0-16,21 0 0,0 1 0,0 20 15,21-21-15,0-21 16,1 0-16,20 0 0,-21 0 15,0 0-15,22 0 0,-22 0 0,21 0 16,-21-21-16,22 21 0,-22-21 0,0 0 16,0-1-16,0 1 0,-21 0 15,0-42-15,0 41 0,0-20 16,0 21-16,-21-21 0,0 20 16,0 1-16,0 0 0,-22 0 0,22 0 15,0 21-15,0 0 0,0 0 16,-1 0-16,-20 0 0,21 0 15</inkml:trace>
  <inkml:trace contextRef="#ctx0" brushRef="#br1" timeOffset="60266.9">14414 4487 0,'0'0'16,"22"-21"-16,-1 0 0,-21 0 0,21 0 16,0 0-16,0 21 0,-21-22 15,0 44 17,0-1-32,-21 0 0,0 21 15,0-21-15,0 22 0,-1-1 0,-20 0 16,21 1-16,0-1 0,-22 0 15,22 1-15,0-22 0,0 21 0,21 1 16,0-22-16,0 21 0,0-21 16,0 0-16,0 1 0,21-22 15,0 21-15,0-21 0,1 0 0,20 0 16,-21 0-16,21-21 0,1-1 16,-1-20-16,-21 21 15</inkml:trace>
  <inkml:trace contextRef="#ctx0" brushRef="#br1" timeOffset="60868.89">14330 4678 0,'0'0'0,"-43"0"0,22 0 16,0 0-16,0 0 0,0 0 15,0 0-15,42 0 32,0 21-32,0-21 0,0 0 0,22 0 15,-1 0-15,-21 0 0,64 0 16,-43 0-16,0 0 0,1 0 15,-1 0-15,-21 0 0,22 0 16,-22 0-16,0 0 0,-21 21 16,0 0-1,0 1-15,0-1 16,-21 0-16,0 0 0,21 0 0,0 0 16,-22 1-16,22-1 0,-21-21 15,21 21-15,0 0 0,21-21 31,1 0-31,-1 0 0,0 0 0,0 0 16,0 0-16,22 0 16,-22-21-16,21 0 0,-21 0 15,22-1-15,-22 1 0,0 0 0,21 0 16,-21 0-16,1 0 0,-1-1 16,-21 1-16,-21 42 31,-1 22-16,1-22-15,21 0 0,0 21 0,-21 1 16,21-1-16,-21-21 0,21 22 0,0-1 16,0 0-16,0 1 0,0-1 15,0-21-15,0 21 0,-21 1 0,21-22 16,-43 64-16,43-64 0,-21 0 16,0 21-16,0-21 0,0 1 15,-22-1-15,22 0 0,-21 0 16,21-21-16,-43 0 0,22 0 15,0 0-15,-22 0 0,43-21 16,0 0-16,0 0 0,21-22 16,0 22-16,0-21 0,0-1 15,0 1-15,21 0 0,0-1 0,21 1 16,-21-21-16</inkml:trace>
  <inkml:trace contextRef="#ctx0" brushRef="#br1" timeOffset="61110.96">15240 4636 0,'0'0'0,"0"21"0,0 0 16,0 0-16,0 21 0,0 1 15,-21-1-15,21 0 0,-21 1 0,21-1 16,-22 64-16,1-64 16,0 43-16,21-43 0,-21 1 15,21-1-15,0 0 0,-21 1 0,0-1 16,21-21-16,-22 21 0,22-20 15,0 20-15,-21-21 0,21 0 0,0 0 16,0-42 15,21 0-31,-21-21 16</inkml:trace>
  <inkml:trace contextRef="#ctx0" brushRef="#br1" timeOffset="61371.83">15092 5059 0,'0'0'0,"0"-64"0,0 1 0,0 21 15,0-1-15,21 1 0,0 0 0,0-1 16,0 22-16,1 0 0,62-21 16,-63 42-16,22 0 15,-1 0-15,-21 0 0,22 0 0,-22 21 16,21 0-16,-21 0 0,0 0 16,-21 0-16,0 22 0,0-22 0,0 21 15,0-21-15,-21 1 0,0 20 16,0-21-16,-21 0 0,20 0 0,-20 1 15,0-22-15,21 21 0,-22-21 0,22 0 16,0 0-16,21-21 31,21-1-31,0 1 0,0 0 16,22 0-16</inkml:trace>
  <inkml:trace contextRef="#ctx0" brushRef="#br1" timeOffset="61702.96">15727 4763 0,'21'0'31,"0"0"-15,-21-22-16,21 22 0,0 0 16,-21-21-16,22 21 0,-1 0 15,-21-21-15,21 21 0,0-21 0,-21 0 16,21 21-16,-21-21 15,0-1-15,-21 22 16,0 0 0,0 0-16,0 0 15,-1 22-15,22-1 0,-21 0 16,21 0-16,-21 0 0,21 0 0,0 1 16,0-1-16,0 21 0,0-21 15,0 0-15,0 1 0,0-1 16,21-21-16,0 0 15,1 0-15,-1 0 0,0 0 0,21 0 16,-21 0-16,22-21 0,-1 21 0</inkml:trace>
  <inkml:trace contextRef="#ctx0" brushRef="#br1" timeOffset="61902.88">16531 4614 0,'21'0'62,"0"0"-62,1 0 16,-1 0 0,-42 0-1</inkml:trace>
  <inkml:trace contextRef="#ctx0" brushRef="#br1" timeOffset="62022.82">16362 4657 0,'0'0'16,"-21"21"-16,-22 0 0,22-21 0,0 21 16,-21 0-16,42 1 15,0-1-15,21-21 16,21 0-16,-21 0 16,22 0-16,-22 0 0,21 0 0,0-21 15,1-1-15</inkml:trace>
  <inkml:trace contextRef="#ctx0" brushRef="#br1" timeOffset="62359.13">17145 4276 0,'0'-21'16,"0"42"31,-21 0-47,0 0 0,21 0 15,0 0-15,-22 1 16,22-1-16,0 0 0,0 0 16,0 0-16,0 0 0,0 1 15,22-22-15</inkml:trace>
  <inkml:trace contextRef="#ctx0" brushRef="#br1" timeOffset="62584.62">17526 4487 0,'-21'0'15,"0"0"-15,-1 0 16,1 0-16,0 22 0,0-22 16,21 21-16,-21 0 0,21 0 15,-21 0-15,-1 0 0,22 1 0,0-1 16,-21 0-16,21 0 0,-21 0 15,21 0-15,-21 1 0,21-1 0,0 0 16,0 0-16</inkml:trace>
  <inkml:trace contextRef="#ctx0" brushRef="#br1" timeOffset="63070.96">17357 4593 0,'0'-42'0,"0"84"0,0-105 0,0 42 15,0-1-15,21 1 0,0 0 16,0 0-16,0 0 0,0 0 0,22 21 16,-22 0-16,0 0 15,0 0-15,0 21 0,1 0 16,-1 0-16,-21 0 0,21 22 0,0-22 16,0 0-16,-21 21 0,0-21 15,0 22-15,0-22 0,0 0 0,0 0 16,0 0-16,0 1 0,0-1 0,0 0 15,0 0-15,-21-21 0,0 0 16,0 0-16,0 0 16,-1 0-16,22-21 15,0 0-15,0 0 0,0-1 16,0 1-16,22 0 0,-1-21 0,0 21 16,0-1-16,0-20 15,0 21-15,43-43 0,-22 22 16,1 21-16,-22 21 0,21-21 15,-21 21-15,0 0 0,1 0 0,20 0 16,-42 21-16,21 0 0,0 0 0,0 0 16,-21 1-16,0 20 0,0-21 15,0 21-15,0-20 0,0 20 0,0-21 16,0 43-16,-21-43 16,-21 21-16,42-21 0,-21-21 15,0 21-15,21 1 16,0-44-1,21 22 1,0-21-16</inkml:trace>
  <inkml:trace contextRef="#ctx0" brushRef="#br1" timeOffset="63514.85">18605 4572 0,'0'-21'0,"0"0"31,0 0-31,-42-1 0,21 22 16,0 0-16,0 0 0,-22 0 0,-20 43 16,20-22-16,1 0 15,21 0-15,-21 0 0,20 1 16,1-1-16,0 21 0,0-21 0,0 0 0,21 22 16,0-22-16,0 0 15,0 0-15,0 0 0,21 1 16,0-22-16,0 0 0,0 0 0,1 0 15,20 0-15,-21 0 0,0 0 16,22 0-16,-22-22 0,0 1 0,21 0 16,-21 0-16,1 0 0,-1 0 15,0-1-15,0-20 0,0 21 16,-21 0-16,21-43 0,1 43 0,-22 0 16,0 42-1,-22-21-15,1 21 16,21 0-16,-21 1 15,21-1-15,-21 0 0,21 21 0,-21-21 16,21 1-16,0-1 0,0 0 0,0 0 16,0 0-16,0 0 15,21-21-15,0 0 0,0 0 0,0 0 16,1 0-16,-1 0 0,21-21 16,-21 0-16,0 21 0</inkml:trace>
  <inkml:trace contextRef="#ctx0" brushRef="#br1" timeOffset="63730.84">19092 4318 0,'0'-42'0,"0"84"0,0-105 0,0 84 31,-21 0-31,0 0 0,0 21 16,0-20-16,-1 20 0,22-21 0,-21 21 15,0 1-15,0-1 0,0-21 0,21 22 16,0-22-16,-21 0 0,21 21 15,-22-21-15,22 1 0,0-1 0,0 0 16,0 0-16,22-21 16,-1 0-1,0 0-15</inkml:trace>
  <inkml:trace contextRef="#ctx0" brushRef="#br1" timeOffset="64062.7">19092 4678 0,'0'0'15,"21"0"32,1 0-47,-1 0 0,0 0 16,0 0-16,0 0 0,0 0 0,1-21 16,20 21-16,-21-21 0,0 21 15,0-22-15,1 22 0,-22-21 16,21 0-16,-21 0 0,0 0 15,-21 21 1,-1 0-16,1 0 0,0 0 16,0 0-16,-21 21 0,20 0 0,1-21 15,0 21-15,0 0 16,0 1-16,21-1 0,0 0 0,-21 0 0,21 0 16,0 0-16,0 1 15,0-1-15,21 0 16,0-21-16,0 0 0,0 0 0,0 0 15,1 0-15,20-21 0</inkml:trace>
  <inkml:trace contextRef="#ctx0" brushRef="#br1" timeOffset="64267.39">19918 4339 0,'0'0'0,"-21"0"15,-1 0-15,1 0 0,0 0 16,0 21-16,0 1 0,21-1 16,-21 0-16,-1-21 15,22 21-15,-21 0 0,21 0 16,0 1 0</inkml:trace>
  <inkml:trace contextRef="#ctx0" brushRef="#br1" timeOffset="64648.74">20256 4339 0,'0'-21'0,"0"42"0,0-63 15,0 63 16,0 0-15,0 0-16,0 1 16,0-1-16,0 0 0,0 0 0,22 0 15,-1 0-15,0 1 0,0-22 16,21 21-16,-20 0 0,20-21 0,-21 21 16,21-21-16,1 0 0,-22 0 0,21 0 15,-21 0-15,1 0 0,-1 21 16,0-21-16,-42 0 15,0 0 1,-22 0-16,1 21 0,0-21 0,-1 22 16,-20-22-16,-1 21 0,1 0 15,20 0-15,-20 0 0,-1 0 16,1 1-16,-1-1 0,1 21 0,-1-21 16,1 0-16,21 1 0,-85 20 15,84-21-15</inkml:trace>
  <inkml:trace contextRef="#ctx0" brushRef="#br1" timeOffset="65428.55">10245 5355 0,'0'0'0,"0"-21"0,0 0 16,0 0-16,0 0 15,-22 21 1,1 0-16,0 0 15,0 21-15,0 0 0,0 0 16,-22 0-16,1 0 0,0 1 0,-43 41 16,43-42-16,20 0 0,-20 22 15,0-22-15,21 0 0,-22 0 16,22 0-16,21-42 47,0 0-47,21 21 0,22-21 0,-22 0 15,0 21-15,0-21 0,21 21 16,-20 0-16,-1 0 0,21 0 0,-21 0 16,0 0-16,1 0 0,-1 21 0,0 0 15,0 0-15,0 0 16,0 0-16,1 1 0,-1-1 16,0-21-16,0 0 0,21 21 15,-20-21-15,-1 0 0,42 0 16,-42 0-16,22 0 0,-22-21 15,0 21-15</inkml:trace>
  <inkml:trace contextRef="#ctx0" brushRef="#br1" timeOffset="65787.3">10541 5525 0,'0'0'0,"0"-22"16,0 1-16,0 0 0,21 21 15,-21-21-15,0 0 0,21 21 0,0 0 16,1-21-16,-1 21 0,0 0 15,0 0-15,0 0 0,0 21 16,1 0-16,-1 0 0,0 0 16,0 0-16,0 1 0,-21-1 15,0 21-15,0-21 0,0 22 16,0-1-16,0-21 0,0 0 16,0 0-16,0 1 0,-21-22 15,0 0-15,21-22 31,0 1-31,0 0 0,0 0 16,0 0-16,0 0 0,0-1 0,21-20 16,0 21-16,-21 0 0,21-22 15,1 22-15,-1 0 16,21 0-16,-21 21 0,0 0 16,1 0-16,20 0 0,-21 0 15,0 21-15,0 0 0,1-21 0,-1 21 16,0 1-16</inkml:trace>
  <inkml:trace contextRef="#ctx0" brushRef="#br1" timeOffset="66271.97">11726 5694 0,'0'-64'16,"0"128"-16,0-149 0,0 64 0,0 0 0,-21-21 15,0 20-15,0 1 16,0 21-16,-1 0 0,-20 0 0,21 0 16,-21 0-16,20 0 0,-20 0 0,21 21 15,0 1-15,-22 20 0,22-21 16,0 0-16,0 22 0,0-22 0,0 0 16,21 21-16,-22-21 0,22 1 0,0 20 15,0 0-15,0-21 16,43-21-16,-22 0 15,21 0-15,-21 0 0,1 0 16,20 0-16,0 0 0,-21 0 0,22-21 16,-22 0-16,21 0 0,-21 0 15,22 0-15,-22-1 0,21 1 16,-21-21-16,1 21 0,-22 0 0,0-1 16,0 1-16,0 0 0,-22 42 31,1 0-31,0 1 15,0-1-15,21 0 0,0 21 0,0-21 16,0 1-16,0-1 0,0 0 16,0 0-16,0 0 15,0 0-15,21-21 0,0 0 0,0 22 16,22-22-16,-22 0 0,21 0 0,-21 0 16,22 0-16,-1 0 0,0-22 15,22 22-15</inkml:trace>
  <inkml:trace contextRef="#ctx0" brushRef="#br1" timeOffset="66883.13">12404 5567 0,'0'-21'0,"0"42"0,-22-63 15,1 42-15,0 0 0,-42 0 16,41 0-16,-20 0 0,21 0 0,-21 0 16,20 21-16,-41 21 15,42-21-15,0 0 0,-1 1 16,22 20-16,0-21 0,-21 0 0,21 0 15,0 1-15,0-1 0,0 0 16,0 0-16,0 0 0,21 0 0,1-21 16,-1 0-16,21 0 15,-21 0-15,0 0 0,22 0 0,-22 0 16,64-21-16,-64 0 0,0 0 16,42-21-16,-41 20 15,-1-20-15,0 21 0,0-21 16,-21-1-16,21-20 0,-21 20 0,21 1 15,-21 0-15,0 21 0,0-22 16,0 22-16,0-21 16,0 21-16,0 42 15,-21 0 1,21 0-16,-21 0 0,21 0 0,0 22 16,-21-22-16,21 21 0,-21 1 0,21-22 15,0 21-15,0 0 0,0-20 16,0 20-16,0-21 0,0 0 0,0 0 15,21 1-15,0-22 0,0 21 0,0-21 16,1 0-16,-1 0 0,21 0 16,0 0-16,-20 0 0,20-43 15,-21 43-15,0-21 16,0 0-16,1 0 0,-22 0 16,0 0-16,21-1 0,-21 1 0,-21 21 46,21 21-46,0 1 0,-22-1 16,1 0-16,21 0 0,-21 0 16,42-21 31</inkml:trace>
  <inkml:trace contextRef="#ctx0" brushRef="#br1" timeOffset="67023.55">12785 5567 0,'0'0'0,"0"-21"0,0 0 0,0-1 16,0 1-16,-22 21 16,1 0 15,21 21-15,21-21-16,1 0 15,-1 0-15</inkml:trace>
  <inkml:trace contextRef="#ctx0" brushRef="#br1" timeOffset="67350.39">13187 5525 0,'0'0'0,"-21"21"0,-1 0 16,1 0-16,0 0 0,0 0 15,0 1-15,0-1 0,-1 0 16,22 0-16,0 0 0,0 43 15,0-43-15,0 0 16,22-21-16,-1 0 0,0 21 16,0-21-16,0 0 0,22 0 0,-22 0 15,21 0-15,-21 0 0,22-21 0,-22 21 16,21-21-16,-21 0 16,0 21-16,1-43 0,-22 1 15,0 21-15,0-21 0,0 20 16,-22-20-16,-20 21 15,21 0-15,0 0 0,0-1 0,-1 22 16,1 0-16,0-21 0,0 21 16</inkml:trace>
  <inkml:trace contextRef="#ctx0" brushRef="#br1" timeOffset="67746.91">14499 5313 0,'0'0'0,"-21"0"16,21 21-16,-21 0 0,21 0 0,-21 1 16,-1 20-16,22-21 0,-21 21 15,0 1-15,0-1 0,21 0 0,-21 1 16,21-1-16,-21 0 0,21 1 15,0-22-15,0 21 0,0-21 0,0 1 16,0-1-16,0 0 0,0 0 0,21-21 16,0 0-16,0 21 0,0-21 15,0 0-15,1-21 16</inkml:trace>
  <inkml:trace contextRef="#ctx0" brushRef="#br1" timeOffset="68454.37">14182 5757 0,'-22'0'0,"44"0"0,-65-21 0,22 21 0,0 0 16,42 0 15,21 0-31,-20 0 16,-1 0-16,21 0 0,0 0 0,1 0 16,-1 0-16,0 0 0,1 0 15,-1 0-15,0 0 0,1 0 0,-1 0 16,-21 0-16,0 0 0,22 0 15,-22 0-15,-21 21 32,-21 1-32,21-1 15,0 0-15,-21-21 0,21 21 16,-22 0-16,22 0 0,0 1 16,0-1-16,0 0 15,22-21-15,-1 0 0,0 0 16,0 0-16,21 0 0,-20 0 15,-1 0-15,0 0 0,21-21 16,-21 0-16,1 21 0,-1-22 0,0 22 16,0-21-16,21-21 15,-42 21-15,22 21 0,-22-43 16,0 22-16,0 0 0,0 0 16,0 0-16,0 0 0,0 42 62,21-21-15,0 0-47,0 0 16,0 0-16,0 0 15,-21 21 16,0 0-31,-21 0 0,21 0 16,-21 22-16,0-22 0,21 21 16,-21 1-16,0-22 0,21 21 0,-22 0 15,1 1-15,0-1 0,0 22 16,0-22-16,0 21 0,-1 1 16,1-1-16,0 1 0,0-1 0,0 1 15,-22-1-15,22-20 0,0 20 0,-21-20 16,21-1-16,-1-21 0,1 0 0,21 0 15,0 1-15,-21-22 0,21-22 16,0 1-16,0 0 16</inkml:trace>
  <inkml:trace contextRef="#ctx0" brushRef="#br1" timeOffset="68730.25">15219 5673 0,'42'-43'0,"-84"86"0,126-107 0,-62 43 16,-1 0-16,21 21 0,-21 0 16,-21 21-1,0 21-15,0-20 0,0 20 0,0 0 16,0 1-16,0-1 0,0 0 16,-21 1-16,21-1 0,0 0 0,-21 43 15,21-43-15,0 1 0,-21-1 16,21-21-16,-21 21 0,21 22 15,-22-22-15,1-21 0,0 22 16,21-22-16,-21 0 0,0 0 16,21-42-1</inkml:trace>
  <inkml:trace contextRef="#ctx0" brushRef="#br1" timeOffset="68982.61">15261 5884 0,'0'0'15,"0"-42"-15,0 0 0,0-43 0,0 43 16,0 21-16,0-1 0,21-20 16,0 42-16,22-42 0,-1 42 15,-21 0-15,0 0 16,1 0-16,-1 0 0,0 0 0,0 0 16,0 0-16,0 21 0,1 42 15,-22-20-15,0-22 0,0 0 16,0 0-16,-22 0 0,1 1 15,0-22-15,0 21 0,0 0 0,0-21 16,-1 0-16,1 21 0,0-21 16,0 0-16,21-21 15</inkml:trace>
  <inkml:trace contextRef="#ctx0" brushRef="#br1" timeOffset="69271.44">15642 5715 0,'0'0'0,"21"0"0,0 0 0,1 0 0,-1-21 16,0 0-16,0 0 16,0 21-16,22-22 15,-22 1-15,0 0 0,21 0 16,-21 0-16,1 0 0,-22-1 16,-22 22-1,1 0 1,-21 0-16,21 22 0,0-1 15,-1 0-15,-20 21 0,21-21 0,-21 22 16,42-1-16,0-21 0,-22 0 16,22 1-16,0-1 0,0 0 15,0 0-15,22-21 0,-1 0 16,0 0-16,0 0 0,0 0 16,43 0-16,-43 0 15,21 0-15</inkml:trace>
  <inkml:trace contextRef="#ctx0" brushRef="#br1" timeOffset="69502.7">16595 5588 0,'-43'0'31,"64"0"-15,1 0-1,-1 0-15,0 0 16,0 0-16,0 0 0,0 0 16,-42 0 15,-21 0-31,21 0 16</inkml:trace>
  <inkml:trace contextRef="#ctx0" brushRef="#br1" timeOffset="69618.94">16468 5652 0,'0'21'15,"21"-85"-15,-42 107 0,21-1 0,21-21 32,0-21-32,0 0 0,0 0 15,0 0-15,1 0 16,20-21-16,-21 21 0</inkml:trace>
  <inkml:trace contextRef="#ctx0" brushRef="#br1" timeOffset="69838.94">17484 5249 0,'0'0'16,"0"-21"-16,0 0 0,0 0 15,-22 21 1,1 0-16,0 0 0,0 21 16,0 0-16,0 0 15,-1 1-15,22-1 0,-21 0 0,0 0 16,21 0-16,-21 0 0,21 1 15,0-1-15,0 0 0,0 0 16,0 0-16,21 0 16,0-21-16,0 0 0</inkml:trace>
  <inkml:trace contextRef="#ctx0" brushRef="#br1" timeOffset="70242.75">17547 5440 0,'0'-21'0,"-42"0"31,42-1-31,0 1 16,0 0 15,0 0 47,21 21-78,0 0 16,-21-21-16,0 42 47,0 0-47,-21 0 15,21 0-15,-21 22 0,0-22 0,21 0 16,-22 21-16,1-20 0,0 41 15,0-21-15,21-20 0,0-1 16,-21 0-16,21 0 0,-21 0 0,21 0 16,0 1-16,21-22 15,0 0 1</inkml:trace>
  <inkml:trace contextRef="#ctx0" brushRef="#br1" timeOffset="70439.63">17462 5419 0,'0'0'0,"0"-21"0,43-43 31,-22 43-31,0 21 0,0 0 16,-21-21-16,21 21 0,1 0 0,-1 0 16,0 0-16,0 0 0,0 0 15,0 0-15,1 0 16,-22 21-16,0 0 15,0 0-15,-22-21 16</inkml:trace>
  <inkml:trace contextRef="#ctx0" brushRef="#br1" timeOffset="71558.91">17822 5525 0,'-21'21'16,"42"-21"15,0 0-15,1 0-16,-1 0 0,0-21 15,0 21-15,-21-22 0,21 22 16,-21-21-16,21 21 0,-21-21 15,-21 21 1,0 0 0,0 0-16,0 0 0,0 21 15,-1-21-15,1 21 0,0 1 16,0-1-16,0 0 0,21 0 0,0 0 16,0 0-16,0 1 15,0-1-15,0 0 0,21-21 16,0 21-16,0-21 0,0 0 15,1 0-15,-1 0 0,0 0 16,0 0-16,0 0 0,22-21 0,-22 0 16,0 21-16,0-21 0,0-1 15,0 1-15,1 0 0,-1 21 0,-21-21 16,21-21-16,0 20 0,-21 1 16,0 0-16,0 0 15,-21 21 1,0 21-16,21 0 15,-21 0-15,-1 1 16,22-1-16,-21 0 0,21 0 0,0 0 16,0 22-16,0-22 15,0 0-15,-21-21 0,21 21 16,0 0-16,0 0 16,0-42 15,0 0-31,0 0 15,0 0-15,21 0 0,-21-1 16,21 1-16,1 0 0,-1 0 0,-21-21 16,21 20-16,0 1 0,0 0 15,-21 0-15,21 21 0,1 0 16,-22 21 0,0 0-1,0 0-15,0 1 0,0-1 16,0 0-16,0 0 0,0 0 0,0 0 15,0 1-15,0-1 16,-22-21 0,22-21 15,0-1-15,0 1-16,0 0 0,22 21 15,-1-21-15,0-21 0,21-1 16,1 1-16,-22 21 15,21 21-15,-21-21 0,0 21 0,1 0 16,-22 21 0,0 0-16,0 21 0,0-21 15,0 1-15,0 20 0,0-21 16,0 0-16,-22 22 0,1-22 0,0 0 16,21 0-16,0 0 0,-21 0 0,0-21 15,21 22-15,-21-22 16,-1 0-16,1 0 15,0 0-15</inkml:trace>
  <inkml:trace contextRef="#ctx0" brushRef="#br1" timeOffset="71711">17589 5588 0,'22'0'31,"-1"0"-31,21 0 0,-21 0 0,0 0 16,22-21-16</inkml:trace>
  <inkml:trace contextRef="#ctx0" brushRef="#br1" timeOffset="72191.6">18817 5482 0,'0'0'0,"-21"0"0,0 0 16,-22 0-16,22 0 15,0 0-15,0 0 0,0 21 0,-22 1 16,22-1-16,0 0 0,-21 0 15,21 0-15,21 0 0,-22 1 16,1-1-16,21 0 0,0 0 16,0 0-16,0 0 15,21-21-15,1 0 16,-1 0-16,0 0 0,0 0 0,0 0 16,0 0-16,1-21 15,-1 0-15,0 21 0,0-21 0,0 0 16,0 0-16,1-1 0,-22 1 15,21 0-15,-21 0 0,21 0 0,-21 0 16,0 42 0,-21-21-1,0 21-15,21 0 0,-22 0 16,22 0-16,0 1 0,0-1 0,0 0 16,0 0-16,0 0 15,0 0-15,22-21 16,-1 0-16,0 0 15,0 0-15,0 0 0,0-21 16</inkml:trace>
  <inkml:trace contextRef="#ctx0" brushRef="#br1" timeOffset="72410.53">19198 5334 0,'0'0'0,"0"-21"15,0 0-15,0 0 0,-21 21 31,0 21-31,21 0 0,-21 0 0,-1 0 16,1 0-16,21 1 0,-21 20 16,0 0-16,21-21 0,0 22 0,-21-22 15,21 21-15,-21-21 0,21 1 16,0 20-16,-22-21 0,22 0 16,0 0-16,0 1 0,22-22 31,-1 0-31</inkml:trace>
  <inkml:trace contextRef="#ctx0" brushRef="#br1" timeOffset="72739.53">19177 5694 0,'0'-21'0,"0"42"0,21-42 32,0 0-17,0 21-15,1 0 0,-1-22 16,0 22-16,0 0 0,0-21 15,0 0-15,1 21 0,-1-21 0,0 21 16,-21-21-16,0 0 0,0-1 16,0 1-16,-21 21 31,0 0-31,-22 21 0,22 1 16,0-1-16,0 0 0,0 0 0,-1 0 15,1 0-15,0 1 0,21-1 0,0 0 16,0 0-16,0 0 0,0 0 15,0 1-15,21-22 16,0 0 0,1 0-16,-1 0 0,0 0 15,21 0-15,-21-22 0,22 22 0,-22-21 16</inkml:trace>
  <inkml:trace contextRef="#ctx0" brushRef="#br1" timeOffset="72926.62">19770 5398 0,'0'-22'0,"0"1"16,-22 21-1,1 21-15,0 1 16,21-1-16,-21-21 0,21 21 16,0 0-16,-21 0 0,21 0 0,-21-21 15,21 22-15,0-1 0,0 0 16</inkml:trace>
  <inkml:trace contextRef="#ctx0" brushRef="#br1" timeOffset="73300.32">20214 5334 0,'0'21'47,"0"0"-47,0 1 15,21-22-15,0 21 16,1-21-16,-1 21 0,0-21 16,21 0-16,1 21 0,-22-21 0,21 0 15,-21 0-15,22 0 0,-22 0 0,0 0 16,0 0-16,0 0 0,-42 0 31,-21 21-15,21-21-16,-22 21 0,1 1 0,0-1 15,-1 0-15,1 0 0,0 0 0,-1 0 16,1 22-16,0-22 16,-43 42-16,64-41 0,-22-1 15,22 0-15,0-21 0,0 21 16,0 0-16,0-21 0,-1 21 0,1 1 15</inkml:trace>
  <inkml:trace contextRef="#ctx0" brushRef="#br1" timeOffset="74392.5">9758 6265 0,'0'0'0,"21"0"0,21-21 0,-21 21 0,1 0 16,-1-21-16,0 21 0,-21 21 16,-21 0-1,-22 1-15,1 20 16,0-21-16,-1 0 0,1 22 0,-21-22 16,-1 21-16,22-21 0,-22 0 15,22 1-15,-22 20 0,22-21 16,-21 0-16,20-21 0,1 21 0,0 1 0,20-22 15,-20 0-15,21 21 0,21-42 47,21 21-47,21-22 16,-20 22-16,-1 0 0,21 0 0,-21 0 0,22 0 16,-1 0-16,-21 22 0,21-1 15,1 0-15,-22-21 0,21 21 16,-21 0-16,22 0 0,-22 1 0,0-1 15,0 0-15,0 0 0,1 0 16,-22 0-16,42 1 0,-42-1 16,21 0-16,0-21 15,0 0-15,1 0 16,-1 0-16,0 0 16,0 0-16,0-21 0</inkml:trace>
  <inkml:trace contextRef="#ctx0" brushRef="#br1" timeOffset="74919.2">10096 6646 0,'22'0'31,"-22"22"-31,0-1 16,0 0-16,0 0 0,-22 21 0,22-20 16,0-1-16,-21 0 0,21 0 15,-21 0-15,0 0 16,21 1-16,0-1 0,-21-21 16,21 21-16,0-42 31,21 0-31</inkml:trace>
  <inkml:trace contextRef="#ctx0" brushRef="#br1" timeOffset="75095.1">10139 6477 0,'0'-21'0,"0"42"0,0-63 16,0 21-16,0-1 15,0 1-15,0 42 31,0 1-31,0-1 16,0 0-16,0 0 0,0 0 16,21 0-16,0 1 0</inkml:trace>
  <inkml:trace contextRef="#ctx0" brushRef="#br1" timeOffset="75534.42">10499 6625 0,'0'0'0,"0"21"16,0 1-16,0-1 16,-22-21-16,1 21 0,21 0 15,0 0-15,0 0 0,-21 22 0,21-22 16,-21 0-16,21 0 0,-21 0 0,21 1 16,-21-22-16,21 21 15,0 0-15,0 0 0,-22-21 16,22 21-16,0-42 31,0 0-15,22 21-16,-1-21 0,-21 0 0,21-1 15,0 1-15,0 0 0,0 0 16,1-21-16,-1 20 0,0 1 16,0-21-16,0 21 0,22 0 0,-22-1 15,0 22-15,0 0 0,0 0 16,0 0-16,-21 22 15,0-1-15,0 0 0,0 0 0,0 21 16,0-20-16,0-1 0,0 0 16,0 0-16,0 0 0,0 0 0,0 1 15,0-1-15,-21 0 0,0 0 16,21 0-16</inkml:trace>
  <inkml:trace contextRef="#ctx0" brushRef="#br1" timeOffset="75836.75">10985 6710 0,'0'0'0,"0"-21"32,-21 42-17,21 0-15,0 0 0,-21 0 0,21 1 16,-21-1-16,0 21 0,21 0 15,0-20-15,-21 20 0,-1 0 0,22 22 16,-21-22-16,0 22 0,21-1 0,-21 22 16,0-22-16,21 1 0,-43 84 15,43-63-15,-21-22 0,0 106 16,0-105-16,0-1 16,0 86-16,-1-107 0,22 0 15,-21 1-15,21-1 0,0 0 16,0-21-16,0 1 0,0-44 15,0 1 1,0 0-16,0-21 0,0-1 0,0 1 16,0-21-16</inkml:trace>
  <inkml:trace contextRef="#ctx0" brushRef="#br1" timeOffset="76143.63">10795 7133 0,'0'-63'0,"0"126"0,0-169 0,0 64 16,0 0-16,21-1 15,-21 1-15,0 21 0,21-21 0,0 20 16,1 1-16,-1 0 0,0 21 0,0-21 16,21 21-16,-20 0 0,20 0 15,0 0-15,1 0 0,-22 0 0,21 0 16,0 21-16,-20 0 0,20 22 16,-42-22-16,0 0 0,0 21 0,0-21 15,0 22-15,0-22 0,-21 0 0,0 0 16,-43 22-16,43-22 0,-21 0 15,20-21-15,1 21 16,-21-21-16,21 0 0,0 0 16,21-21-1,21 21 1,0-21-16,0 0 0,21-22 16,-20 1-16,-1 21 0,42-22 15</inkml:trace>
  <inkml:trace contextRef="#ctx0" brushRef="#br1" timeOffset="76740.28">11472 6668 0,'21'0'16,"-105"42"-16,147-84 0,-20 42 0,-22 0 0,0 0 0,-21 21 16,0 0-1,0 0-15,0 0 0,0 0 16,0 1-16,0-1 0,0 0 0,0 21 16,0-21-16,-21-21 0,21 22 15,0 20-15,0-21 16,0 0-16,21-21 15,0 0 1,0 0-16,0 0 0,1 0 0,-1-21 16,21 0-16,-21 0 15,0 21-15,22-21 0,-22-1 0,0 1 16,0 21-16,22-21 0,-22 0 16,0 21-16,0 0 0,-21 21 15,0 0-15,0 0 16,0 1-16,-21-1 15,21 0-15,0 0 16,-21-21-16,21 21 0,0 0 0,0 1 16,21-22-1,0 0 1,0 0-16,0 0 0,1 0 16,20 0-16,-21-22 0,21 22 0,-20-21 15,20 0-15,0 0 0,-21 0 16,43-43-16,-43 22 15,21 0-15,-20-1 0,-22 1 0,21 0 16,-21-1-16,21-41 16,-21 62-16,0 1 0,0-21 15,0 63 1,-21 0-16,0 22 0,21-22 16,-22 21-16,22 0 0,0 1 0,0-22 15,0 21-15,0 1 0,0-22 0,0 21 16,0-21-16,0 0 0,0 1 15,0-1-15,0 0 0,0 0 0,22-21 16,-1 21-16,0-21 0,0 0 0,0 0 16,0 0-16,1 0 15,-1-21-15,-21 0 16</inkml:trace>
  <inkml:trace contextRef="#ctx0" brushRef="#br1" timeOffset="76895.19">12382 6837 0,'-21'0'15,"42"0"-15,-42-21 16,42 21 0,22 0-1,-22 0-15,21 0 0,1 0 0,20 0 16,-21 0-16,107 0 16,-65-21-16,1 21 0,21 0 0,-22 0 15</inkml:trace>
  <inkml:trace contextRef="#ctx0" brushRef="#br1" timeOffset="77134.06">14033 6731 0,'-63'85'16,"63"-43"-1,-21-21-15,0 0 0,-1 1 16,22-1-16,0 0 0,-21 0 0,21 0 15,-21 22-15,21-22 16,0 0-16,0 0 0,0-42 63,0 0-63,21 0 0</inkml:trace>
  <inkml:trace contextRef="#ctx0" brushRef="#br1" timeOffset="77294.97">13928 6752 0,'0'0'0,"21"-21"0,-21-21 16,0 21-16,0-22 0,0 22 0,0 0 16,0 0-16,0 0 15,0 42 1,0 0 0,0 0-16,0 0 15,0 0-15,21 1 0,0-1 16,0 0-16,0 21 0</inkml:trace>
  <inkml:trace contextRef="#ctx0" brushRef="#br1" timeOffset="77763.23">14563 6900 0,'0'-21'16,"0"42"-16,21-42 0,-21 0 0,0 0 15,0 0-15,0 0 0,0-1 16,-21 22-16,-1 0 15,1 0-15,0 0 0,0 0 0,-21 0 16,20 0-16,-20 22 0,21-1 16,0 0-16,0 0 0,-43 43 15,43-43-15,21 0 0,-21 21 16,21 1-16,0-22 0,0 0 16,0 0-16,0 0 0,0 0 15,21-21-15,0 0 0,0 22 0,0-22 16,22 0-16,-22 0 0,0 0 15,21-22-15,-20 1 0,-1 0 16,21 0-16,0-21 0,-20 20 16,-1-20-16,21 21 0,-21-21 15,0-1-15,-21 1 0,22 0 0,-1-22 16,0 1-16,0 20 0,-21-84 16,0 85-16,21 0 0,-21-1 15,0 22-15,0 0 0,0 0 16,-21 42-16,0 0 15,0 0-15,0 22 0,-1-1 16,22 0-16,-21 1 0,0 20 0,21-21 16,-21 1-16,21 20 0,0-20 15,0-1-15,0-21 0,0 21 0,0 22 16,0-43-16,0 0 16,21-21-16,0 0 0</inkml:trace>
  <inkml:trace contextRef="#ctx0" brushRef="#br1" timeOffset="78151.52">15769 6752 0,'0'21'0,"0"-42"0,0 64 15,21-43 1,0 0-16,1 0 15,-1 0-15,0 0 0,0 0 0,0 0 16,0 0-16,1 0 0,-1 0 16,0 0-16,-42 0 31,0 0-31,-22 0 16,22 0-16,0 0 0,0 0 15,0 0-15,-1 21 0</inkml:trace>
  <inkml:trace contextRef="#ctx0" brushRef="#br1" timeOffset="78268.45">15727 6900 0,'0'43'16,"0"-86"-16,0 107 16,21-64-16,0 0 0,0 0 15,0 0-15,1 0 16,20 0-16,-21 0 0,0 0 16,22 0-16,-22 0 0,21 0 0,-21-21 15</inkml:trace>
  <inkml:trace contextRef="#ctx0" brushRef="#br1" timeOffset="78527.3">16785 6477 0,'0'0'0,"0"-21"0,0 0 15,0 0-15,0-1 16,-21 44 31,0-1-47,0 0 0,-1 0 0,22 0 15,-21 22-15,21-22 0,-21 0 16,21 0-16,0 0 0,0 0 0,0 1 16,0-1-16,0 0 0,0 0 15,21-21-15,0 21 0</inkml:trace>
  <inkml:trace contextRef="#ctx0" brushRef="#br1" timeOffset="79027">17568 6710 0,'0'0'0,"0"-21"15,0 0-15,0-1 0,0 1 16,0 0-16,-21 21 0,0 0 15,0-21-15,0 21 0,-1 0 16,-20 0-16,21 0 0,-21 21 0,-43 21 16,43-20-16,-1-1 0,-41 42 15,62-20-15,-41 20 16,42-42-16,21 0 16,0 43-16,0-43 0,0 21 15,21-20 1,0-22-16,0 0 0,0 21 0,1-21 15,20 0-15,0 0 0,-21 0 0,22 0 16,-22 0-16,64-43 0,-64 43 16,42-42-16,-42 21 15,64-64-15,-64 43 16,-21 21-16,21-22 0,-21 22 16,22 0-16,-22 0 0,0 0 15,-22 42 1,1 0-1,0 0-15,21 0 0,-21 1 0,0 41 16,0-42-16,21 0 0,0 1 16,0-1-16,0 0 0,0 0 15,0 0-15,0 0 0,21 1 16,0-22-16,0 0 0,0 0 16,0 0-16,22 0 0,-22 0 15,0 0-15,21 0 0</inkml:trace>
  <inkml:trace contextRef="#ctx0" brushRef="#br1" timeOffset="79527.73">18140 6477 0,'0'0'0,"-43"-63"31,22 63-31,0 0 16,21 21-16,-21 0 0,21 0 15,0 0-15,-21 22 0,0-22 0,21 21 16,-22 0-16,22 1 0,0-1 16,0-21-16,-21 22 0,21-1 15,0-21-15,-21 21 0,21-20 0,0-1 16,0 0-16,0 0 0,-21 0 0,21 0 16,0-42 30,0 0-46,0 0 16,21 0-16,-21 0 0,21-1 16,0 1-16,1-21 0,20 21 15,-21 0-15,43-22 0,-22 22 16,-21 0-16,21 21 0,-20 0 16,-1 0-16,0 21 0,0 0 15,0 0-15,-21 1 0,0 62 16,0-63-16,0 1 0,-21-1 15,0 21-15,0-21 0,-43 22 16,43-43-16,0 21 0,-43 0 16,43 0-16,-21-21 0,21 0 15,0 0-15,21-21 32,21 21-32,0-21 15,0 0-15,0 21 0</inkml:trace>
  <inkml:trace contextRef="#ctx0" brushRef="#br1" timeOffset="79788.58">18732 6773 0,'22'-21'0,"-44"42"0,65-63 0,-43 21 0,0 0 16,0 42 15,-21 0-31,-1 0 0,1 0 15,-21 1-15,21 20 0,0-21 0,-1 21 16,1-20-16,0-1 0,0 21 16,21-21-16,0 0 0,0 22 15,0-22-15,0 0 0,21-21 16,0 0-16,0 0 0,1 0 0,-1 0 16,21 0-16,-21 0 0,43 0 15,-43-21-15,0 21 16,21-21-16</inkml:trace>
  <inkml:trace contextRef="#ctx0" brushRef="#br1" timeOffset="80078.41">19198 6562 0,'0'0'0,"0"-21"46,21 21-14,-21-22-32,21 22 0,-21-21 15,22 21 1,-22 21 15,0 1-31,-22-1 0,1 0 0,21 0 16,-21 0-16,0 0 0,21 1 15,-21-1-15,0-21 0,-1 0 16,22 21 0</inkml:trace>
  <inkml:trace contextRef="#ctx0" brushRef="#br1" timeOffset="80500.17">19748 6498 0,'-21'0'0,"0"0"16,0 0 0,21 21-16,0 1 15,0-1-15,0 0 0,21 0 16,0 0-16,0 0 0,1 1 0,20-1 15,-21 0-15,21 0 0,-20 0 0,20-21 16,-21 21-16,21 1 16,-20-22-16,20 0 0,0 21 0,-21-21 15,1 0-15,-1 0 0,0 0 16,-21-21 0,-21 21-1,0 0-15,-1 0 0,-20 0 16,21 0-16,-21 21 0,-1 0 15,1 0-15,-22 0 0,22 0 0,0 1 16,-1-1-16,-20 0 0,21 0 16,-1 21-16,22-20 0,-21-1 15,-22 0-15,43 0 0,0 0 0,0-21 16,21 21-16,-21-21 0</inkml:trace>
  <inkml:trace contextRef="#ctx0" brushRef="#br1" timeOffset="97835.4">1884 9335 0</inkml:trace>
  <inkml:trace contextRef="#ctx0" brushRef="#br1" timeOffset="98770.62">1905 9419 0,'0'-21'31,"21"21"-15,-21-21-16,0 0 31,21 21-31,-21-21 16,21-1-1,-21 44 63,0-1-78,-21 0 16,0 0-16,21 0 0,-21 0 16,0 1-16,0 20 0,21-21 15,-22 21-15,1-20 0,0 20 16,0 0-16,-21 22 0,20-22 16,-20 0-16,0 22 15,21-43-15,-22 21 0,22-20 16,0 20-16,0-21 0,-43 21 15,43-20-15,0-1 0,-21 21 16,42-21 0,-22-21-16,22-21 31,0 0-31,22 0 16,-22 0-16,21-1 15</inkml:trace>
  <inkml:trace contextRef="#ctx0" brushRef="#br1" timeOffset="99330.33">2180 9356 0,'21'0'15,"-21"-21"-15,21 21 0,-21-22 16,22 22-16,-22-21 15,0 42 48,-22 1-47,1-1-16,21 0 0,-21 0 0,0 21 15,-43 64 1,43-63-16,0-1 0,0 0 15,0 1-15,0-22 0,-43 63 16,43-41-16,0-22 0,-22 42 16,43-41-16,-21-1 0,0 0 15,0 0-15,21 0 0,0 0 0,-21 1 16,0-22 0,21-22 30,21 1-30,0 0-16,0 0 16</inkml:trace>
  <inkml:trace contextRef="#ctx0" brushRef="#br1" timeOffset="99706.16">2434 9631 0,'0'0'15,"-21"0"1,21 21-16,-21-21 0,21 21 16,0 0-16,0 1 0,0-1 15,-21 0-15,21 0 0,0 0 16,-22 0-16,22 22 0,0-22 16,0 0-16,0 0 0,0 0 15,-21-21 1,21 22-16,0-44 31,0 1-31</inkml:trace>
  <inkml:trace contextRef="#ctx0" brushRef="#br1" timeOffset="99910.45">2413 9440 0,'0'0'0,"0"-21"16,0 42 47,0 1-48,21-22-15,0 0 16</inkml:trace>
  <inkml:trace contextRef="#ctx0" brushRef="#br1" timeOffset="100442.88">2879 9589 0,'0'0'0,"-22"0"16,1 0-16,0 21 16,21 0-1,0 0-15,0 0 16,-21 0-16,21 1 0,0-1 0,0 0 16,0 0-16,0 0 0,0 0 15,0 1-15,0-1 0,-21 21 16,21-21-16,-21-21 0,21 21 0,0 1 15,0-44 32,0 1-47,0 0 0,0 0 16,0 0-16,0 0 0,0-22 0,21 22 16,0-21-16,0 21 15,0-22-15,0 1 0,22 21 0,20-22 16,-42 22-16,1 0 0,20 0 15,-21 21-15,21 0 0,-20 0 16,-1 0-16,0 21 0,0 0 0,0 0 16,0 1-16,-21-1 0,22 0 15,-22 21-15,0-21 0,0 22 16,-22 20-16,22-42 16,-21 22-16,0-22 15,21 0-15,-21-21 0,21 21 16,21-21 15,0-21-31</inkml:trace>
  <inkml:trace contextRef="#ctx0" brushRef="#br1" timeOffset="100810.75">3577 9589 0,'0'-22'15,"-21"22"-15,0 0 16,0 22 0,21-1-16,0 0 0,0 21 0,0-21 15,0 1-15,0 20 16,0 0-16,0 1 0,0-1 0,0 21 16,0-20-16,0-1 0,0 22 0,0-1 15,0 22-15,0-22 0,0 22 16,-22 0-16,22-1 0,0 1 0,-21 0 15,21-1-15,0 1 0,0 21 16,0-22-16,0 1 0,0 0 0,-21-1 16,21-20-16,-21 21 0,21-43 0,-21 21 15,21-20-15,0-1 0,-21-21 16,-1 22-16,22-22 0,0-42 31,0-1-31,0 1 16,0 0-16,0-21 0,0-1 0,0 1 15,0-21-15,22-1 0,-22 1 0</inkml:trace>
  <inkml:trace contextRef="#ctx0" brushRef="#br1" timeOffset="101158.56">3450 9779 0,'-21'-42'0,"42"84"0,-63-105 0,42 41 15,-21 1-15,21 0 16,0 0-16,0 0 16,21 21-16,0-21 0,0 21 15,0 0-15,0 0 0,22 0 16,-22 0-16,21 0 0,1 21 0,-22-21 16,0 21-16,21 0 0,-21 21 0,1-20 15,-1-1-15,-21 0 0,0 21 16,0-21-16,0 1 0,0-1 0,0 21 15,-21-21-15,-1 0 0,-20-21 16,21 22-16,-21-1 0,20 0 16,1-21-16,-21 21 0,21-21 0,-22 0 0,22 21 15,0-21-15,0 0 16,42 0 15,0-21-31,0 21 0,22-21 16</inkml:trace>
  <inkml:trace contextRef="#ctx0" brushRef="#br1" timeOffset="101851.83">4043 9673 0,'0'-21'16,"0"42"-16,0-21 16,-21 21-1,21 1-15,-22-1 16,22 0-16,0 0 0,0 0 15,0 0-15,-21 1 0,21-1 0,0 0 16,0 21-16,0-21 0,0 1 16,0-1-16,21-21 15,1 0-15,-1 0 16,0 0-16,0 0 0,0 0 16,0 0-16,-21-21 0,22-1 15,-1 22-15,0-21 0,0 0 16,0 0-16,0-21 0,1 20 0,-22 1 15,0-21-15,21-22 16,0 22-16,-21 21 0,0-21 0,0 20 16,0 1-16,0 0 0,0 42 31,0 0-15,0 1-16,0 20 0,0-21 15,-21 21-15,21 1 0,0-22 0,0 21 16,0 1-16,0-22 0,0 0 0,0 0 15,0 0-15,21 0 0,0 22 16,0-43-16,0 0 16,1 0-16,20 0 0,-21 0 0,0 0 15,22 0-15,-22 0 0,21 0 16,-21-21-16,43-22 0,-22 22 16,-21-21-16,0 21 0,1-22 15,-1 1-15,0 0 0,0-1 0,0 1 16,-21 0-16,0-1 0,21 1 15,-21 0-15,0 20 0,22-41 16,-22 42-16,0 0 0,0-22 16,-22 64-1,1 1-15,21-1 16,-21 21-16,21-21 0,-21 64 16,21-22-16,0-20 0,0-1 15,0 0-15,0 1 0,0-1 16,0-21-16,0 22 0,0-22 0,0 0 15,21 0-15,-21 0 0,21-21 0,0 21 16,1-21-16,-1 0 16,0 0-16,0-21 0,0 0 15</inkml:trace>
  <inkml:trace contextRef="#ctx0" brushRef="#br1" timeOffset="102062.37">4805 9546 0,'0'0'0,"-21"0"16,42 0 15,0 0-31,0 0 16,21 0-16,-20 0 0,-1 0 0,21-21 15,-21 21-15,0 0 0,1 0 0,-1 0 16,0 0-16,-21-21 0,21 21 15,-21-21-15,21 21 0</inkml:trace>
  <inkml:trace contextRef="#ctx0" brushRef="#br1" timeOffset="102514.76">5863 9165 0,'0'-42'32,"21"42"-32,0-21 15,22 21-15,-22-21 0,0 21 0,21 0 16,-20-22-16,20 22 0,-21 0 15,21 0-15,-20 0 0,-1 0 16,0 0-16,0 0 0,-42 0 31,0 22-31,-22-22 16,22 0-16,0 0 0,-21 21 0,21-21 16,-1 0-16,-20 0 0</inkml:trace>
  <inkml:trace contextRef="#ctx0" brushRef="#br1" timeOffset="102778.81">5821 9123 0,'0'0'0,"-21"0"16,-1 21-16,1-21 0,21 21 16,-21-21-16,21 21 0,-21 1 0,0-1 15,21 0-15,0 21 16,0-21-16,0 1 0,-21 20 0,21 0 16,0 1-16,0-1 0,-22 0 0,22 22 15,0-22-15,0 22 16,0-22-16,-21 21 0,0 1 0,21-22 15,-21 1-15,21 20 0,0-21 0,0 1 16,0-1-16,0 0 0,0 1 16,0-1-16,0-21 0,0 22 0,21-1 15,21-21-15,-20 0 0,-1-21 16,0 0-16,21 0 0,22 0 16,-43 0-16,21 0 0,-21-21 15,22 0-15,-1-21 0,-21 20 0</inkml:trace>
  <inkml:trace contextRef="#ctx0" brushRef="#br1" timeOffset="103562.19">6625 9652 0,'0'0'0,"0"-127"31,-21 106-31,0 0 0,0 0 0,-1 21 16,1 0-16,0 0 15,0 0-15,0 0 0,0 0 16,-1 21-16,1 0 0,0 0 0,0 21 16,21-20-16,-21 20 0,21-21 15,-21 21-15,21 1 0,-22-1 0,22-21 16,0 22-16,0-22 0,0 0 0,0 0 16,0 0-16,0 0 0,0 1 15,22-22-15,-1 0 0,0 0 16,0 0-16,0 0 0,22-22 15,-22 1-15,0 21 16,0-21-16,0 0 0,0 0 16,1-22-16,-22 22 0,21-21 0,0 21 15,-21 0-15,0-22 0,0 22 0,21 0 16,-21 0-16,0 0 16,0 42 15,0 0-31,0 0 0,0 0 0,0 0 15,0 1-15,0-1 0,0 0 0,0 0 16,0 0-16,0 0 0,0 1 16,0-1-16,21-21 0,0 21 0,1-21 15,-1 0-15,0 0 0,21 0 16,-21 0-16,1 0 0,-1 0 16,21-21-16,-21 21 0,0-21 15,22-1-15,-22 1 0,0-21 0,0 21 16,0 0-16,-21-22 0,0 1 15,0 21-15,0-22 0,0 1 0,0 0 16,0-22-16,-21 43 0,0-21 16,-21 21-16,-1-1 0,1 1 15,-21 0-15,-1 21 0,1 0 0,-1 0 16,-63 0-16,64 0 0,-1 0 16,1 21-16,-1 0 0,1 22 15,-1-22-15,22 21 0,-22 1 16,22 20-16,0-21 0,20 22 0,1-22 15,0 22-15,21-22 0,0 22 16,0-22-16,0 0 0,42 22 16,-20-22-16,20-21 0,-21 0 0,21 1 15,1-1-15,-1 0 0,22-21 16,-22 0-16,21 21 0,-20-21 0,84 0 16,-64 0-16,1-21 0,42 0 15,-43 0-15,1-1 0,41-20 16,-62 21-16,-22 0 15,21 0-15,1-22 0</inkml:trace>
  <inkml:trace contextRef="#ctx0" brushRef="#br1" timeOffset="103789.36">7302 9504 0,'0'0'16,"0"-21"-1,0 42 1,0 0-1,0 0-15,-21 22 0,21-22 16,0 0-16,0 0 0,0 21 16,-21-20-16,21-1 0,0 0 0,0 0 15,0 0-15,0 0 0,0 1 0,0-1 16,0 0-16,-21-21 0,21-21 47</inkml:trace>
  <inkml:trace contextRef="#ctx0" brushRef="#br1" timeOffset="103987.31">7324 9292 0,'-22'-21'31,"1"21"-31,0 0 16,21 21 15,0 0-15,21-21-16,-21 22 15,21-22-15,1 21 0,-1 0 16</inkml:trace>
  <inkml:trace contextRef="#ctx0" brushRef="#br1" timeOffset="104606.04">7959 9673 0,'0'0'0,"0"-21"0,0 0 16,0 0-16,0 0 15,-22-1-15,22 1 0,-21 0 0,0 21 16,0-21-16,0 0 0,0 21 0,-22 0 15,22 0-15,0 0 16,0 0-16,0 0 0,-43 21 16,43 0-16,0 0 0,-43 22 15,43-1-15,0-21 0,21 21 16,0 1-16,-21-22 0,21 21 16,0-21-16,0 1 0,0 20 0,0-21 15,0 0-15,21-21 0,-21 21 16,21 1-16,0-22 0,0 0 0,1 0 15,20 0-15,-21 0 0,0 0 0,0 0 16,22 0-16,-22-22 0,21 1 16,-21 21-16,1-21 0,20-21 0,-21 21 15,0-1-15,22-20 0,-22 21 0,0-21 16,0-1-16,-21 1 0,21 0 16,0-22-16,-21 22 0,22-1 0,-22 1 15,0 0-15,0-1 0,0 1 0,0 0 16,0 21-16,0-22 15,0 22-15,0 0 0,0 0 0,0 42 32,0 0-32,0 21 15,-22-20-15,22 20 0,0-21 0,-21 21 16,21 1-16,0-1 0,0 0 0,0 1 16,0-1-16,0 0 0,0 1 15,0-1-15,0 0 0,0-20 0,0 20 16,0-21-16,0 0 0,0 0 0,0 1 15,0-1-15,21-21 0,1 0 16,-1 21-16,0-21 0,0 0 16,0 0-16,0-21 0,1 21 15,-1-21-15,21-1 0</inkml:trace>
  <inkml:trace contextRef="#ctx0" brushRef="#br1" timeOffset="104882.68">8678 9462 0,'-21'0'0,"0"0"16,42 0 15,0 0-15,0 0-16,1 0 15,-1 0-15,0 0 0,0 0 16,0 0-16,-42 0 47,0 0-47,0 21 16,0-21-16</inkml:trace>
  <inkml:trace contextRef="#ctx0" brushRef="#br1" timeOffset="105004.49">8657 9525 0,'-63'42'16,"41"-20"-1,22-1-15,85-106 0,-170 191 16,107-106 0,-1 0-16,0 0 15,0 0-15,0 0 0,0 0 0,1 0 16,-1 0-16,0-21 0,0 21 16</inkml:trace>
  <inkml:trace contextRef="#ctx0" brushRef="#br1" timeOffset="105487.51">9588 9292 0,'-21'0'15,"42"0"32,-21-21-47,22 21 16,-22-21-16,21 0 15,-21 0 1,-21 21 0,-1 0-16,1 0 15,0 21-15,0-21 16,0 21-16,21 0 0,0 0 0,-21 0 0,-1 1 15,22-1-15,0 0 16,0 0-16,0 0 0,0 0 16,0 1-16,0-1 0,22 0 15,-1-21-15,0 21 16</inkml:trace>
  <inkml:trace contextRef="#ctx0" brushRef="#br1" timeOffset="106036.15">10329 9504 0,'0'-21'0,"0"42"0,0-63 16,0 20-16,-21 1 0,0 21 0,0-21 15,0 21-15,-22-21 16,22 21-16,0 0 0,0 0 0,0 0 15,-1 0-15,1 21 0,-42 0 16,42 0-16,-1 1 0,1 20 16,0-21-16,0 0 0,0 22 15,0-1-15,21-21 0,0 21 0,-22 22 16,1-43-16,21 0 0,0 0 16,0 1-16,0-1 0,0 0 15,21-21-15,1 21 0,-1-21 16,21 0-16,-21 0 0,22 0 15,-1 0-15,-21-21 0,21 0 16,22-22-16,-22 22 0,-21 0 16,1 0-16,20-21 0,-21 20 0,0-20 15,0 0-15,1 21 0,-22-22 16,21 22-16,-21-21 0,0 21 0,0-1 16,0 1-16,0 0 15,0 42 1,-21 0-1,21 1-15,-22-1 0,22 21 0,0-21 16,0 0-16,0 22 0,-21-22 16,21 21-16,0-21 0,0 1 0,0-1 15,0 0-15,0 0 0,0 0 0,21 0 16,1 1-16,-1-22 16,0 0-16,0 0 0,0 0 0,22 0 15,-22 0-15,21-22 0,-21 1 16</inkml:trace>
  <inkml:trace contextRef="#ctx0" brushRef="#br1" timeOffset="106572.84">10922 9229 0,'0'0'0,"0"-21"0,0-1 16,-21 22-16,0 0 15,-1 22-15,1-22 16,0 21-16,21 0 0,0 0 15,-21 21-15,0-20 0,21 20 0,0-21 16,0 21-16,-21 1 0,21-1 16,-22 0-16,22-20 0,0 20 15,0 0-15,0-21 0,0 22 0,0-22 16,0 0-16,0 0 0,0 0 0,-21 1 16,21-1-1,0-42 1,0-1-1,0 1-15,0 0 0,0 0 16,21 0-16,-21 0 0,22-1 0,-1-20 16,0 0-16,0-1 15,21 22-15,-20 0 0,-1 0 16,21 0-16,22 21 0,-43-21 0,21 21 16,-21 0-16,22 0 0,-22 0 0,21 0 15,-21 21-15,0 0 16,1 0-16,-1 0 0,0 0 0,-21 1 15,21-1-15,-21 0 0,0 21 16,-21-21-16,0 1 16,0-1-16,-22-21 0,22 21 0,-21 0 15,21-21-15,-22 21 0,1-21 0,21 0 16,-22 0-16,22 21 0,-42-21 16,20 0-16,22 0 0,0 0 15,21 22-15,-21-22 0,42 0 31,0 0-31,0 0 16,1 0-16</inkml:trace>
  <inkml:trace contextRef="#ctx0" brushRef="#br1" timeOffset="106878.66">11790 9398 0,'0'-21'0,"0"42"0,0-63 0,-21 42 32,-1 0-32,1 0 15,0 0-15,0 21 0,0-21 0,0 21 16,21 0-16,-22 0 0,1 1 16,0-1-16,21 21 0,-21-21 15,21 0-15,-21 22 0,21-22 0,0 0 16,0 21-16,0-20 0,0-1 0,0 0 15,21 0-15,0 0 16,0-21-16,0 0 0,1 0 16,-1 0-16,0 0 0,0 0 0,0 0 15,22-21-15,-22 0 16,0 0-16,0 0 0,0-1 0,22 1 16</inkml:trace>
  <inkml:trace contextRef="#ctx0" brushRef="#br1" timeOffset="107262.57">12234 9186 0,'-21'0'16,"0"0"-1,21 22-15,-21-22 0,21 21 16,-21-21-1,21 21-15,-22-21 0,1 0 16,21 21-16,-21-21 16,21-21 15,21 0-15,0 0-16,1 21 15,-1 0-15,0 0 16,0 0-1,-21 21-15,0 0 16,0 0-16,0 0 0,0 0 0,0 1 16,0-1-16,0 0 0,-21 0 15,21 0-15,-21-21 0,0 21 16,-1-21-16,1 0 0,0 0 16,0 0-16</inkml:trace>
  <inkml:trace contextRef="#ctx0" brushRef="#br1" timeOffset="107982.87">12404 8805 0,'-22'0'16,"22"-21"-16,22 21 31,-1 0-31,0 0 0,0 0 0,-21-21 16,42 21-16,-20 0 0,-1 0 15,0 0-15,0 0 0,0 0 0,22 0 16,-22 0-16,0 0 0,0 0 16,21 0-16,-20 0 0,-1 0 0,0 0 15,0 0 1,-21 21 0,0 0-16,0 1 0,0-1 15,0 0-15,0 0 0,0 0 16,0 0-16,0 1 0,0 20 15,0-21-15,0 0 0,-21 22 0,21-22 16,-21 0-16,21 21 0,0-21 0,0 1 16,0 20-16,-21-21 0,21 21 15,-22-20-15,22-1 0,-21 21 0,21-21 16,0 22-16,0-22 0,0 21 16,0 0-16,0-20 0,0 20 15,0 0-15,0-21 0,0 22 0,0-22 16,0 21-16,0-21 0,0 1 0,0-1 15,0 0-15,0 0 0,-21 0 0,21 0 16,0 1-16,-21-22 0,21 21 16,-21-21-16,0 21 0,-1-21 15,1 0-15,0 0 0,0 0 16,-21 0-16,20 0 16,1 0-16,0 0 0,-21 0 0,21 0 15,-1 0-15,1 0 0,0 0 0,0 0 16,0 0-16,0 0 0,-1 0 15,1 0 1,0 0-16,42-21 31,0 21-31,1-21 0</inkml:trace>
  <inkml:trace contextRef="#ctx0" brushRef="#br0" timeOffset="149782.26">15007 8996 0,'-21'0'32,"0"0"-1,21-21 16,0 0-16,0-1-15,0 1-1,0 0 1,0 0-16,0 0 15,-21 0-15,21-1 16,-22 44 15,22-1-15,0 0-16,0 0 0,0 0 16,0 0-16,-21 22 0,21-22 15,-21 21-15,21-21 0,-21 22 0,21-22 16,-21 21-16,21-21 0,-21 22 15,21-22-15,0 0 0,-22 0 0,22 0 16,-21 22-16,21-22 16,0 0-1,0-42 32</inkml:trace>
  <inkml:trace contextRef="#ctx0" brushRef="#br0" timeOffset="150374.93">15473 8932 0,'0'-21'16,"-21"42"15,-1 1-31,1-1 16,0 0-16,21 0 0,-21 0 16,0 0-16,0 1 0,21 20 15,-22-21-15,1 0 0,21 22 16,-21-22-16,21 0 0,0 0 15,0 0-15,0 0 0,0 1 0,0-1 16,0 0-16,21-21 0,0 0 16,1 21-16,-1-21 0,0 0 15,0 0-15,0 0 0,0 0 16,22 0-16,-22 0 0,0 0 0,0-21 16,22 0-16,-22 0 0,0-1 15,0 22-15,0-42 0,-21 21 16,0-21-16,0 20 0,0-20 15,0 21-15,0 0 0,-21 0 16,0-1-16,0 1 0,0 0 0,-22 21 16,22 0-16,-21 0 0,21 0 15,-22 0-15,22 0 0,0 0 16,0 0-16,0 0 0,-1 21 0,1-21 16,21 21-1,0 1-15,21-22 16,1 0-1,-1 0-15,0 0 0,21 0 16,-21 0-16,1 0 0,20 0 0,-21 0 16,21-22-16,-20 22 0,-1-21 15,21 0-15,0 0 0,-20 21 0,20-42 16,0 20-16,1 1 0</inkml:trace>
  <inkml:trace contextRef="#ctx0" brushRef="#br0" timeOffset="150991.09">16023 8805 0,'64'-42'16,"-43"0"-1,-106 126-15,170-189 0,-106 105 32,-1 0-32,1 0 15,21 21-15,-21-21 16,0 21-16,21 0 0,0 0 16,0 0-16,-21 22 0,21-22 0,-21 21 15,21 1-15,-22-1 0,22 21 16,-21-20-16,0-1 0,0 0 15,21 1-15,-21-1 0,0 22 0,-1-22 16,22 0-16,-21 22 0,0-22 16,0 22-16,0-1 0,0 1 0,-1-1 15,1 1-15,0-1 0,21 1 16,-21-1-16,0-21 0,21 22 0,-21-22 16,21 22-16,0-1 0,0-20 0,0-1 15,0 21-15,0-20 0,0-1 16,-22 22-16,22-22 0,0-21 15,0 0-15,0 0 0,0 1 0,22-44 47,-22 1-47,0 0 0,0 0 16,0-21-16,0 20 16,0-20-16,0 0 0,0-22 0,-22 22 15,1 0-15,0-1 0,0-20 0,0 20 16,0 1-16,-22 0 0,22-1 15,0 1-15,0 0 0,0-1 16,21 1-16,-22 21 0,22-21 0,0 20 16,0-20-16,0 0 0,22 21 0,-1-22 15,0 22-15,0 0 0,0-21 0,0 20 16,1 1-16,20 0 0,-21 21 16,0-21-16,22 0 0,-22 21 15,0-21-15,0 21 0,21 0 0,-20-22 16,-1 22-16,0 0 0,-21-21 15,21 0-15,-21 0 16,0 0 0,21 0-1</inkml:trace>
  <inkml:trace contextRef="#ctx0" brushRef="#br0" timeOffset="151690.39">16510 8996 0,'0'-21'0,"0"42"0,0-63 15,0 20-15,0 1 16,0 0-16,0 0 0,42 0 31,-21 21-31,1 0 16,-1 0-16,0 0 16,0 0-16,-21 21 15,0 0-15,0 0 0,0 0 16,0 1-16,0-1 0,-21 21 15,21-21-15,-21 0 0,-22 1 16,22-1-16,0-21 0,0 21 0,0 0 16,0-21-16,-1 0 0,22 21 15,-21-21-15,42 0 47,1 0-47,-1 0 16,21 0-16,-21 0 0,0 0 15,1 0-15,-1 0 0,0 0 16,0 0-16,0 0 0,0 0 16,1 21-16,-1-21 0,0 22 0,0-1 15,0-21-15,-21 21 0,21 0 16,-21 0-16,0 0 0,0 1 16,0-1-16,-42 0 0,21 0 15,0-21-15,-22 21 0,22-21 16,-21 0-16,0 21 0,-1-21 0,22 0 15,-21 0-15,21 0 0,-22 0 16,22 0-16,0 0 0,0 0 16,0 0-16,-1 0 0,1 0 15,0 0 1,21-21 0,0 0-1,0 0 16,21 21-15</inkml:trace>
  <inkml:trace contextRef="#ctx0" brushRef="#br0" timeOffset="154142.92">18119 8932 0,'0'0'0,"0"-21"16,0 0-1,0 0 1,0 0 0,0 0-1,0-1-15,0 1 31,0 42 16,0 1-47,0-1 16,0 0-16,0 0 16,0 0-16,0 22 0,0-22 0,0 0 15,0 21-15,0-21 0,0 22 0,-22-22 16,22 21-16,-21 1 15,21-22-15,-21 21 0,21 0 0,0-20 16,0 20-16,-21 21 0,0-20 16,21-22-16,-21 21 0,21 1 15,0-22-15,0 21 0,0-21 0,0 0 16,-22 22-16,22-1 0,0-21 16,-21 0-16,21 1 15,0-1 1,0-42 31,0-1-32,0 1-15,0 0 0,0 0 16,21 0-16,-21 0 0,22-1 0,-22-20 16,21 21-16,-21 0 0,21-22 15</inkml:trace>
  <inkml:trace contextRef="#ctx0" brushRef="#br0" timeOffset="156000.01">18224 8890 0,'0'0'16,"0"-21"-16,0 0 16,-21 21-1,0 0 1,0 0 0,0 0-1,0 0 1,21-21-16,-22 21 0,1 0 15,21-22 17,21 22-1,1 0-31,-1 0 0,0 0 16,0 0-16,0 0 0,0 0 15,1 0-15,20 0 0,-21 0 16,21 0-16,1 0 0,-1 0 0,0 0 15,1 22-15,-1-22 0,64 0 16,-43 0-16,-20 21 0,20-21 16,-20 0-16,20 0 0,-21 21 0,22-21 15,-1 0-15,22 0 0,-21 21 16,20-21-16,1 0 0,0 21 16,-22-21-16,22 21 0,-1-21 0,1 0 15,63 22-15,-84-1 16,84-21-16,-85 21 0,22-21 15,-21 0-15,-1 0 0,1 21 0,-1-21 16,1 0-16,-1 0 0,-21 0 16,22 0-16,21 0 0,-22 0 15,-21 0-15,-20 0 16,20 0-16,0 21 0,-21-21 0,22 0 16,-1 0-16,-21 0 0,22 0 0,-22 21 15,0-21-15,42 0 16,-20 0-16,-22 22 0,0-22 0,21 0 15,-20 0-15,20 0 0,-21 21 16,21-21-16,1 0 0,-1 0 0,22 0 16,-22 21-16,-21-21 0,21 0 15,-20 0-15,-1 0 0,42 0 16,-42 0-16,1 0 0,-1 0 16,0 0-16,0 0 15,0 0-15,0 0 16,1 0-1,-22 21 126,0 0-125,0 0-16,0 1 15,-22-22-15,22 21 0,-21 0 16,21 0-16,-21 0 0,21 0 0,0 1 16,0-1-16,-21 0 0,21 0 15,-21 0-15,21 0 0,0 1 0,0 20 16,-21-21-16,21 21 0,0-20 0,0 20 15,0-21-15,0 21 0,0-20 16,0 41-16,0-42 0,0 22 16,0-22-16,0 0 0,0 0 15,0 0-15,0 0 0,0 1 0,0-1 16,0 0-16,0 0 16,0 0-16,0 0 0,0 1 15,0-1 1,-22-21-16,1 0 15,21 21-15,-21-21 16,0 0-16,0 0 0,0 0 16,-1 0-16,1 0 0,0 0 15,0 0-15,0 0 0,0 0 16,-22 0-16,22 0 0,-21 0 0,21 0 16,-22 0-16,22 0 0,-21 0 0,-22 0 15,43 0-15,-21 0 16,-1 0-16,22 0 0,-21-21 15,0 21-15,-1 0 0,1 0 0,0 0 16,-1 0-16,-20 0 0,20-21 16,-20 21-16,-1 0 0,22 0 0,-21 0 15,20 0-15,-20-22 0,20 22 0,-20 0 16,21 0-16,-1 0 0,-20 0 16,20-21-16,-20 21 0,21 0 0,-1-21 15,-20 21-15,20 0 0,-20 0 0,21-21 16,-22 21-16,1 0 0,-1 0 15,22-21-15,-22 21 0,22 0 0,-22 0 16,22 0-16,-21-21 0,20 21 16,1 0-16,0 0 0,-1 0 15,1-22-15,0 22 0,-1 0 0,1 0 16,0 0-16,-1 0 0,1-21 0,0 21 16,-1 0-16,1 0 0,0 0 15,20 0-15,-20-21 0,0 21 0,-1 0 16,-41 0-16,41 0 0,22 0 15,-21-21-15,21 21 0,-22 0 16,22 0-16,-21 0 0,0 0 0,20-21 16,-20 21-16,21 0 0,0 0 0,-22 0 15,22 0-15,0 0 0,-21 0 16,21 0-16,-1 0 0,1 0 16,0 0-16,0 0 0,0-21 15,0 21-15,-1 0 16,1 0-1,0 0 1,0 0 0,0 0-1,0 0 17,-1 0-17,1 0 16,21-22 1,0 1-17,21 21-15,-21-21 0,22 21 0,-1-21 16,0 0-16,0 21 0</inkml:trace>
  <inkml:trace contextRef="#ctx0" brushRef="#br0" timeOffset="156448.75">18394 9335 0,'0'-43'16,"0"22"-1,21 0 17,0 21-17,0 21 1,0 0-16,1 0 16,-1 1-16,0-22 15,0 21-15,-21 0 0,21 0 16,0 0-16,1 0 0,20 22 15,-21-22-15,0 0 0,0 0 16,-21 0-16,22 1 0,-22-1 16,0 0-16,0 0 0,0 0 15,0 0 17,0-42-1,0 0-31,21 21 0,-21-21 15,0 0-15,21 0 16,-21-1-16,21 22 0</inkml:trace>
  <inkml:trace contextRef="#ctx0" brushRef="#br0" timeOffset="156814.54">19092 9250 0,'0'-21'16,"-21"21"31,0 0-47,21 21 15,-21-21-15,21 21 0,-21 0 0,-1 0 16,22 1-16,-21-1 0,0 0 15,0 0-15,0 0 0,21 0 16,-21 1-16,-1-1 0,22 0 16,0 0-16,-21 0 0,0 0 15,21 1-15,0-1 16,0-42 31,21 21-47,0-22 15,1 1-15,-1 21 0,0-21 16</inkml:trace>
  <inkml:trace contextRef="#ctx0" brushRef="#br0" timeOffset="157303.32">19897 8954 0,'0'-43'16,"0"64"30,0 1-30,0-1-16,0 0 0,0 21 16,0-21-16,0 22 0,0-22 15,-22 21-15,22 1 0,-21-1 0,0-21 0,21 64 16,-21-64-16,0 21 16,0 1-16,21-1 0,0-21 15,-22 21-15,1-20 0,0 20 0,21-21 16,-21 43-16,0-43 0,21 0 15,-21 0-15,21 0 16,0 0-16,-22 1 0,22-1 0,-21-21 0,21 21 16,21-21 31,1-21-47,-1 0 15,-21-1-15,21 1 16,0 21-16,-21-21 0,42-42 15,-20 41-15</inkml:trace>
  <inkml:trace contextRef="#ctx0" brushRef="#br0" timeOffset="159634.48">20405 9313 0,'0'-21'0,"0"42"0,0-63 15,-22 63 32,1-21-47,0 21 0,21 1 16,-21-1-16,0 0 0,0 0 15,21 0-15,-22 0 0,-20 22 16,42-22-16,-21 0 0,0 21 16,21-20-16,-21-22 0,21 21 15,-22 0-15,1 0 16,21-42 15,21 0-15,1 0-16,-22-1 0,21 1 15,0 0-15,0 0 0,0 0 16,-21-22-16,21 22 0,1 0 16,-1 0-16,0 0 0,0 0 0,0-1 0,-21 1 15,21 0-15,1 0 0,-22 0 16,21 0-16,0 21 0,0-22 31,0 22-31,-21 22 31,21-1-31,-21 0 16,0 0-16,22 0 0,-22 0 16,0 1-16,0-1 0,0 0 15,21-21-15,-21 21 0,21 0 16,-21 0-16,0 1 0,21-1 0,21 42 16,-42-42-16,22 1 15,-1-1-15,-21 0 0,21 0 0,0 0 16,-21 0-16,21 1 15,-21-1-15,0 0 32,0-42-1,-21 21-15,21-21-16,-21-1 0,21 1 15,0 0-15,-21 21 0,21-21 16,-21 0-16,-1 21 0,1-43 15,21 22-15,-21 21 0,21-21 16,-21 0-16,0 0 0,21 0 16,0-1-16,0 1 0,-21 21 0,21-21 15,-22 0-15,22 0 0,0-22 16,0 22-16,0 0 0,-21 0 16,21 0-16,-21 0 15,21-1-15,-21 22 16,0 0-1,0 0 1,-1 0 0,1 0-16,0 0 0,21 22 15,-21-1-15,0 0 16,0 0-16,-1 0 16,22 0-16,-21-21 0,0 22 0,0-1 15,21 0-15,-21 0 0,0-21 16,-1 21-16,22 0 0,-21 1 0,0-1 15,0 0-15,0-21 0,21 21 16,-21 0-16,21 0 0,-22-21 0,1 22 16,21-1-16,0 0 0,-21-21 15,21 21-15,-21-21 16,42 0 15,0 0-15,0-21-16,-21 0 0,22 21 0,-1-21 15,0-1-15,0 1 0,0 0 16,0 0-16,1 0 16,-1 0-16,21-22 0,-21 22 0,0 0 0,1 0 15,-1 0-15,0-1 0,21-20 16,-42 21-16,21 0 16,1 21-16,-22-21 15,21 21-15,-21-22 16,21 22 15,-21 22-15,0-1-16,0 0 15,0 0-15,0 0 16,0 0-16,21 1 0,-21-1 0,21 0 16,-21 0-16,0 0 0,0 0 0,21 1 15,-21-1-15,22 0 0,-22 0 16,0 0-16,0 0 0,0 1 15,0-1-15,0 0 16,0 0 0,0-42 31,0 0-32,0 0-15,0-1 0,0 1 16,0 0-16,0 0 0,0 0 15,0 0 1,0-1-16,-22 22 0,1-21 0,0 0 16,21 0-16,-21 21 0,21-21 15,-21 0-15,0 21 16,21-22-16,-22 22 0,1-21 16,0 0-16,0 21 31,0 0-16,21 21-15,-21-21 16,21 21-16,-22 1 16,22-1-16,-21 0 15,0 0-15,21 0 16,-21-21-16,21 21 0,0 1 0,-21-22 16,0 21-16,21 0 0,-22 0 15,22 0-15,-21 0 0,21 1 16,-21-22-16,21 21 0,-21-21 15,21 21-15,0-42 63,21 0-63,0-1 16,0 1-16,1 0 0,-1 0 15,-21 0-15,21 0 0,0-1 16,0 1-16,0 0 0,1 0 0,-1 0 15,0 21-15,-21-21 0,21 21 16,0-22-16,-21 1 0,21 21 16,1 0-16,-22-21 0,21 21 15,0 0 1,0 0 15,-21 21-31,0 0 16,0 1-16,0-1 0,21 0 15,-21 0-15,0 0 16,0 0-16,0 1 0,0-1 16,21 0-16,-21 0 0,22 0 15,-22 0-15,21 1 16,0-1-16,-21 0 0,21-21 0,-21 21 16,21-21-16,0 21 0,-21-42 62,0 0-62,0 0 16,-21 0-16,21-1 0,-21 1 15,21 0-15,-21 0 0,21 0 16,0 0-16,0-1 0,0 1 16,-21 0-16,0 0 0,-1 0 31,1 21-16,21-21-15,0 42 63</inkml:trace>
  <inkml:trace contextRef="#ctx0" brushRef="#br0" timeOffset="162297.79">931 8509 0,'0'-21'16,"0"0"0,0 0-16,0-1 15,-21 22 1,21-21-16,-21 21 31,21 21-15,0 1-16,0-1 0,-21 0 15,21 0-15,0 0 0,-21 0 0,21 1 16,-22 41-16,22-21 16,0 1-16,0-1 0,0 0 15,0 1-15,0 20 0,0-20 16,-21-1-16,21 21 0,-21 43 15,0-63-15,21 20 0,0 1 16,0-22-16,-21 21 0,21 1 0,-21-1 16,21 1-16,0 21 0,0 20 15,0-41-15,0-1 16,0 1-16,0-1 0,0 1 0,0-22 16,0 22-16,0-1 0,0 22 15,21 42-15,-21-64 0,0 1 16,0-22-16,0 22 0,0-22 15,0 43-15,0-43 0,0-21 16,0 22-16,0-22 0,0 0 16,0 0-16,0 0 0,0 0 0,0 1 15,-21-22 1,-1-22 0,22 1-16,0 0 15,0-21-15,0 21 0,-21-22 16,21 1-16,0 0 0,0-22 0</inkml:trace>
  <inkml:trace contextRef="#ctx0" brushRef="#br0" timeOffset="166118.35">720 8657 0,'-22'0'0,"44"0"0,-44-21 0,1 21 16,0 0-16,0 0 15,0-21-15,0 21 16,42 0 31,0 0-47,21 0 15,-21 0-15,1 0 0,20 0 16,-21 0-16,21 0 0,-20 0 16,62 21-16,-41-21 0,-1 0 15,0 0-15,22 0 0,-22 0 16,22 0-16,-1 0 0,22 0 0,-22 0 16,22 0-16,-22 0 0,22 0 15,0 0-15,-1 0 0,1 0 16,0 0-16,-1 0 0,22 0 15,0 0-15,21 0 0,-21 0 16,0 0-16,0 0 0,-1 0 0,128 0 16,-127 0-16,0 0 0,21 0 15,0 0-15,-21-21 0,0 21 0,21 0 16,-22 0-16,22 0 0,-21 0 0,21 0 16,0 0-16,0 0 0,0 0 15,-21 0-15,21 0 0,0 0 0,-21 0 16,21-21-16,21 21 0,-21 0 15,0 0-15,0 0 0,0 0 0,-21 0 16,21 0-16,0 0 0,21 0 16,-21 0-16,0 0 0,0 0 0,0 0 15,0 0-15,0 0 0,-21 0 16,21 0-16,21 0 0,-21 0 0,-21 0 16,21 0-16,0 0 0,-21 0 15,21 0-15,-21 0 0,21 0 16,0 0-16,-22 0 0,22 0 0,0 0 0,-21 0 15,0 0-15,0 0 0,21 0 16,-21 0-16,21 0 0,-21 0 16,-1 0-16,22 0 0,-21 0 0,0 0 15,0 0-15,0 0 0,21 0 16,-21 0-16,21 0 0,0 0 0,0 0 16,-22 0-16,22 0 0,-21 0 0,0 0 15,0 0-15,0 0 0,105 0 16,-105 0-16,21 0 0,-21 0 15,0 0-15,0 0 0,0 0 0,-1 0 16,1 0-16,21 0 0,-21 0 16,0 0-16,21 0 0,-21 0 0,-22 0 15,22 0-15,0 0 0,-21 0 16,21 0-16,-1 0 0,-20 0 16,21 0-16,0 0 0,84 0 0,-105 0 15,21 0-15,-22 0 16,1 0-16,21 0 0,-21 0 15,20 0-15,-20 0 0,21 0 0,-21 0 16,-1 0-16,1 0 0,0 0 0,-1 0 16,-20 0-16,20 0 0,-20 0 0,21 0 15,-1 0-15,1 0 0,0 0 16,-22 0-16,22 0 0,-1 0 0,1 0 16,-21 0-16,-1 0 0,85 0 15,-63 0-15,-22 0 16,22 0-16,0 0 0,-1 0 0,-20 0 0,21 0 15,-1 0-15,1 0 0,-22 0 16,22 0-16,-21 0 0,20 0 16,-20 0-16,20 0 0,-20 0 0,21 0 15,-1 0-15,1 0 0,21 0 16,-22 0-16,22 0 0,-21 0 0,0 0 16,-1 0-16,1 0 0,21 0 0,-22 0 15,22 0-15,-21 0 0,21 0 16,-22 0-16,1 0 0,21 21 0,-21-21 15,-22 0-15,22 0 0,-1 0 16,-20 0-16,21 0 0,-1 0 0,-20 0 16,20 0-16,1 0 0,-21 0 15,20 0-15,-20 0 0,20 0 16,-20 0-16,-1 0 0,-20 0 0,20 0 16,-20 0-16,-1 0 0,0 0 0,1 0 15,-1 0-15,0 21 0,1-21 16,-1 0-16,0 0 0,1 0 0,-1 0 15,-21 0-15,21 0 0,-20 0 16,41 0-16,-42 0 0,0 0 16,1 0-16,-1 0 0,0 0 0,0 0 15,0 0-15,0 0 16,1 0-16,-1 0 16,0 0-16,0 0 15,0 0-15,0 0 0,1 0 16,-1 0-16,0 0 0,0 0 15,0 0-15,0 0 0,1 0 16,-1 0-16,0 0 16,0 0-16,0 21 31,0-21-31,1 0 16,-1 21-1,0-21 16,-21 22-15,21-22 0,-21 21-1,0 0 1,0 0 0,0 0-16,0 0 15,0 1-15,0-1 0,0 0 16,0 0-16,0 0 0,0 0 15,0 1-15,-21-1 0,21 42 16,0-42-16,-21 22 0,21-22 0,-21 0 16,21 0-16,0 43 15,-22-43-15,22 0 0,-21 0 16,21 22-16,-21-22 0,21 0 0,0 0 16,0 0-16,0 0 0,0 22 15,-21-22-15,21 21 0,0-21 0,-21 22 16,21-22-16,0 21 0,0-21 15,-21 22-15,21-22 0,-22 21 0,22-21 16,0 22-16,0-22 0,0 21 0,-21-21 16,21 1-16,-21 20 0,21-21 15,0 21-15,0-20 0,-21-1 0,21 21 16,0-21-16,0 0 0,0 22 16,0-22-16,-21 21 0,21-21 15,0 1-15,-21 20 0,21 21 16,0-41-16,0-1 0,0 21 15,0-21-15,0 0 0,0 1 0,-22 20 16,22-21-16,0 0 0,-21 0 0,21 1 16,0-1-16,0 0 0,-21 0 15,21 0-15,0 0 0,-21-21 16,21 22-16,-21-22 0,21 21 0,-21 0 16,-1 0-1,1-21 16,0 0-15,0 0-16,0 0 0,0 0 16,-1 0-16,1 0 0,0 0 0,-21 0 15,21 0-15,-22-21 0,22 21 16,-21 0-16,-1 0 0,1-21 0,21 21 16,-21 0-16,-1-21 0,1 21 0,0-22 15,-1 22-15,-20 0 16,20-21-16,1 21 0,-21 0 0,-1 0 15,1-21-15,-1 21 0,-21 0 0,22 0 16,-22-21-16,1 21 0,-65 0 16,65-21-16,-1 21 0,0 0 15,1 0-15,-1-21 0,-21 21 0,22 0 16,-22 0-16,21 0 0,-21-22 16,22 22-16,-1-21 0,0 21 0,1 0 15,-107-21-15,106 21 16,-20-21-16,20 21 0,-21 0 0,21 0 0,-20-21 15,20 21-15,0 0 16,1-21-16,-1-1 0,-21 22 0,21 0 16,-20-21-16,-86 21 0,106 0 15,-20-21-15,20 21 0,0 0 16,1 0-16,-1 0 0,0-21 0,-21 21 16,22 0-16,-1 0 0,0 0 0,1 0 15,-1 0-15,0 0 16,1 0-16,-1 0 0,0 0 0,22 0 0,-22 0 15,1 0-15,20 0 0,-21 0 0,1 0 16,-1 21-16,0-21 0,1 0 16,-1 0-16,0 21 0,1-21 0,-1 0 15,0 0-15,1 21 0,-1-21 0,0 0 16,1 0-16,-1 22 0,0-22 0,1 0 16,-1 0-16,22 0 0,-22 0 15,0 21-15,1-21 0,20 0 0,-21 0 16,1 0-16,-86 0 15,86 21-15,-1-21 0,0 0 16,-20 0-16,20 0 0,0 0 0,1 21 16,20-21-16,-21 0 0,1 0 0,-1 0 15,-21 0-15,22 21 0,-1-21 0,0 0 16,1 0-16,-1 0 0,0 0 16,1 0-16,-1 0 0,0 0 0,1 0 15,-1 0-15,21 0 0,-20 0 0,-1 0 16,0 21-16,1-21 0,-1 0 15,0 0-15,1 0 0,-1 0 16,22 0-16,-22 0 0,21 0 0,-20 0 16,20 0-16,1 22 0,-22-22 0,22 0 15,-22 0-15,21 0 0,-20 0 16,20 0-16,-20 0 0,20 0 0,-21 0 16,22 0-16,-1 0 0,-20 0 15,20 0-15,1 0 0,-22 0 0,0 0 0,22 0 16,-22 0-16,1 0 0,-1 0 15,0 0-15,1 0 0,-1 0 0,21 0 16,-20 0-16,-1 0 0,0 0 0,22 0 16,-22 0-16,1 0 15,-1 0-15,0 0 0,1 0 0,-1 0 16,0 0-16,22 0 0,-22 0 0,22 0 16,-22 0-16,0 0 0,22 0 0,-22 0 15,0 0-15,22 0 0,-22 0 16,1 0-16,-1 0 0,0 0 0,1 0 15,20 0-15,-21 0 0,1 0 0,20 0 16,-20 0-16,20 0 0,-21 0 16,1 0-16,20 0 0,-20 0 0,-1 0 15,21 0-15,-20 0 0,20 0 0,1 0 16,-1 0-16,1 0 0,-1 0 16,1 0-16,-1 0 0,1 0 15,-1 0-15,1 0 0,-1 0 0,1 0 0,-1 0 16,1 0-16,-1 0 0,1 0 15,20 0-15,-20 0 0,21 0 16,-1 0-16,1 0 0,0 0 0,-1 0 16,1 0-16,-43 0 0,43 0 15,0 0-15,-1 0 0,1 0 16,-22 0-16,22 21 0,0-21 0,-1 0 16,-20 0-16,21 0 0,-22 0 0,22 21 15,-1-21-15,-20 0 0,21 0 16,-22 0-16,22 0 0,-1 0 0,-20 0 15,21 0-15,-1 0 0,-20 0 16,20 0-16,-20 0 0,-1 0 0,22 0 16,-21 0-16,-1 0 0,-63 21 15,64-21-15,-1 0 0,1 0 16,-1 0-16,22 0 0,-22 0 16,1 21-16,20-21 0,-20 0 15,21 0-15,-22 0 0,1 0 0,20 0 0,-63 0 16,43 0-16,21 0 15,-64 0-15,63 0 0,-20 0 16,21 0-16,-1 0 16,1 0-16,-43 0 0,43 0 0,0 0 15,20 0-15,-20 0 16,21 0-16,-21 0 0,20 0 0,-20 0 16,21 0-16,0 0 0,0 0 0,-1 0 15,-20 0-15,21 0 16,0 0-16,0 0 0,-1 0 15,44 0 267,-1 0-282,0 0 15,0-21-15,0 21 0</inkml:trace>
  <inkml:trace contextRef="#ctx0" brushRef="#br0" timeOffset="174487.74">18436 9313 0,'21'0'125,"0"0"-125,1 0 16,-1 22-16,0-22 15,-21 21-15,21 0 0,0-21 16,-21 21-16,21 0 0,-21 0 16,0 1-16,0-1 15,22 0-15,-22 0 0,0 0 16,0 0-16,0 1 0,0-1 15,21 0-15,-21 0 0,0 0 0,0 0 16,0 1-16,0 20 16,0-21-16,0 0 31,21-21 31,-21-21-62,0 0 16,21 0 0,0 0-16,0-1 15,-21 1-15,22 0 0,-1 0 16,-21 0-16,21 0 0,0-1 0,0 1 16,0 0-16,1-21 15,-1 21-15,0-1 0,0-20 16,0 21-16,0 0 0,-21 0 0,22-1 15,-22 1-15,21 21 16,-21-21-16,21 21 0,-21-21 16,0 42 62,0 0-78,0 0 15,-21-21-15,21 22 16,-21-1-16,-1 0 0,1 0 16,21 0-16,-21 0 0,0 1 0,0-1 15,21 0-15,-21 0 0,-1 0 16,22 0-16,-42 43 0,42-43 16,-21 0-16,0-21 0,21 21 0,0 1 15,-21-1-15,-1 0 0,1 0 16,21 0-16,-21-21 15,21 21-15,-21 1 32,21-44 15,0 1-47,21 0 15,-21 0-15,0 0 16,21 21-16,-21-21 0,21-1 15,-21 1-15,0 0 0,22 21 16,-22-21-16,21 0 31,-21 42 16,-21 0-31,21 0-1,-22-21-15,22 21 16,0 1 15,-21-44 32,0 1-63,21 0 0,0 0 15,-21 0-15,21 0 16,-21 21-16,21-22 0,0 1 16,0 0-16,0 0 0,0 0 15,0 0 1,0-1 0,-21 1-1,21 0 16,0 42 16,0 0-31,0 1-16,0-1 16,0 0-16,0 0 15,0 0-15,0 0 0,0 1 0,21-1 16,-21 0-16,0 0 15,0 0-15,21 0 0,-21 1 16,0-1-16,0 0 16,21 0-1,-21-42 48,0 0-63,0 0 15,-21 21-15,21-22 0,-21 1 0,21 0 16,-21 0-16,21 0 0,-22 0 16,22-1-16,0 1 0,-21-21 15,21 21-15,0 0 0,-21 21 16,21-22-16,0 44 47,0-1-32,0 0 1,0 0 0,21-21-1</inkml:trace>
  <inkml:trace contextRef="#ctx0" brushRef="#br0" timeOffset="177515.44">20256 9356 0,'0'21'62,"-21"0"-62,0 0 16,0 0-16,0 22 0,0-22 16,21 0-16,-22 21 0,1-20 0,0 20 15,0-21-15,0 21 0,0-20 16,21-1-16,-22 0 0,1 0 0,0 0 15,21 0-15,0 1 0,-21-1 16,0-21 0,42-21 31,-21-1-47,21 22 15,-21-21-15,21 0 0,0 0 16,1 0-16,-22 0 0,21-1 0,0-20 15,0 21-15,0-21 0,0 20 16,1 1-16,-22-21 0,21 21 0,0 0 16,0-1-16,0 1 0,-21 0 15,21 0-15,-21 0 0,22 21 16,-22-21-16,21 21 16,-21-22-16,21 22 0,0 0 31,0 0-31,0 0 47,-21 22-47,22-1 15,-22 0-15,0 0 16,21 0-16,-21 0 0,21 1 0,-21-1 16,21 21-16,0-21 0,-21 0 15,21 1-15,1-1 0,-22 0 16,21 0-16,0 0 0,-21 0 0,21 1 15,-21-1-15,21 0 16,-21 0-16,21 0 0,1 0 16,-1-21-16,-21 22 15,0-44 48,-21 22-48,21-21-15,0 0 0,0 0 16,-22 0-16,1 0 0,21-1 0,-21 1 16,21 0-16,0 0 0,-21-21 15,0 20-15,21 1 0,-21 0 0,21 0 16,0-21-16,-22 20 0,22 1 16,-21 0-16,21 0 15,0 0-15,0 0 0,-21-1 16,21 1-1,-21 21 1,0 0 31,0 0-31,-1 0-1,1 0-15,0 0 16,21 21-16,-21-21 0,0 22 15,21-1-15,-21-21 0,-1 21 16,22 0-16,-21 0 0,0 0 16,0 1-16,0-1 0,0 0 15,21 0-15,-22 0 0,1 0 16,0 1-16,21-1 0,-21 0 0,0 0 16,0 0-16,21 0 0,-22 1 15,22-1-15,-42 0 0,42 0 16,-21-21-16,21 21 0,-21 0 15,0-21-15,21 22 16,21-44 47,0 22-63,-21-21 0,21 21 15,-21-21-15,21 0 0,0 0 16,-21 0-16,22-1 0,-1 1 15,0 0-15,-21 0 0,21 0 16,-21 0-16,21-1 0,0 1 16,-21 0-16,0 0 0,0 0 0,22 21 15,-22-21 1,0 42 15,0 0-31,-22-21 0,22 21 0,-21 0 16,0 0-16,21 1 0,0-1 15,-21 0-15,0 0 0,0-21 16,21 21-16,-22 0 0,1 1 16,0-1-16,21 0 15,-21-21-15,0 0 16,0 0 109,-1 0-109,22-21 62,22 21-78,-1 0 0,-21-21 15,21 21-15,0-22 0,0 1 0,0 21 16,1-21-16,-1 0 0,0 0 16,0 0-16,0-1 0,22 1 0,-22 0 15,0 0-15,21 0 0,1-22 16,-22 22-16,0 21 0,0-21 15,0 21-15,0-21 0,1 21 16,-22 21 47,0 0-63,0 0 0,0 1 15,0-1 1,21 0-16,-21 0 15,0 0-15,0 0 0,21 1 0,-21-1 16,0 0-16,0 0 16,21 0-16,0 0 0,-21 1 0,0-1 15,21 0-15,1-21 0,-1 21 0,0 0 16,0 0-16,0-21 16,0 0-16,-21 22 0,22-22 0,-1 0 15,-42 0 63,-1 0-62,22-22 0,-21 22-16,0 0 0,0-21 15,0 0-15,21 0 16,-21 21-16,-1-21 0,22 0 0,0-1 15,-21 1-15,0 21 0,21-42 16,-21 21-16,21 0 0,0-1 16,0 1-16,-21 0 0,21 0 0,0 0 15,-21 0-15,21-1 0,0 1 16,0 0-16,0 0 16,0 42 30,0 0-46,21-21 0,-21 21 0,0 1 16,21-1-16,-21 0 0,21 0 16,-21 0-16,0 0 0,21 22 0,0-22 15,1 42-15,20-20 16,-42-22-16,0 0 16,21 0-16,0 22 0,0-43 0,-21 21 15,22-21 1,-22 21-16,21-21 15,-21-21 17,0 0-32,0-1 15,0 1-15,0 0 0,0 0 16,-21 0-16,21 0 0,-22-1 16,22 1-16,-21 0 0,21-21 15,0 21-15,-21 21 0,21-22 16,-21 22-16,21-21 15,-21 21 17,0 21-1,-1-21-15,1 0-16,0 0 0</inkml:trace>
  <inkml:trace contextRef="#ctx0" brushRef="#br0" timeOffset="184589.98">20299 9229 0,'21'0'0,"-21"21"78,0 0-78,-21 0 16,0 0-16,21 1 0,-22-1 0,1 0 15,21 0-15,-21 0 0,0 0 16,0 1-16,0-1 0,-1 21 16,1-21-16,0 0 0,0 22 0,-21-1 15,20-21-15,1 22 0,-21-22 16,21 0-16,0 21 16,21-21-16,-22-21 15,44 0 16,-22-21-15,21 0-16,0 21 16,-21-21-16,21 0 0,0 0 0,0-22 15,1 22-15,-1-21 0,0 21 0,21-1 16,-21-20-16,1 21 0,-22 0 16,21-22-16,0 22 0,0 0 0,0 0 15,0 0-15,-21-22 0,0 22 16,22 21-16,-22-21 0,21 21 15,-21-21-15,0 42 47,0 0-31,0 0-16,0 1 0,0-1 16,0 0-16,0 0 0,21 21 15,-21-20-15,21-1 0,-21 0 0,21 42 16,0-20-16,-21-22 15,0 21-15,22-21 0,-1 1 0,0 20 16,-21-21-16,0 0 0,0 0 16,21 1-16,-21-1 15,21-21-15,-21 21 16,0-42 31,0 0-47,-21-1 0,0 1 15,21 0-15,0 0 16,0 0-16,-21 0 0,21-1 0,-21 1 16,21-21-16,-22 21 0,22 0 15,0-22-15,0 22 0,-21 0 0,21 0 16,-21 0-16,21-1 0,0 1 0,0 0 16,0 0-1,-21 21-15,21 21 78,0 0-62,0 0 0,0 1-16,0-1 31,21-21-31,-21 21 15</inkml:trace>
  <inkml:trace contextRef="#ctx0" brushRef="#br2" timeOffset="191287.93">20510 9313 0,'0'-21'16,"0"0"-16,0 0 31,-21 21 0,0 0-15,0 0-16,0 21 0,0-21 15,-1 21-15,1 0 0,0 1 16,0-1-16,0 0 0,0 0 0,21 0 16,-22 0-16,1 1 0,0 20 15,0-21-15,-21 21 0,20-20 16,1 20-16,0-21 0,0 0 0,0 0 16,21 22-16,-21-22 0,-1-21 15,1 21-15,21 0 0,0 0 0,-21-21 16,0 0-16,21-21 47,21 0-47,0 0 0,0 0 15,1 0-15,-1-22 0,0 22 16,0-21-16,0-1 0,22 1 16,-22 21-16,0-21 0,21 20 0,-21-20 15,22 21-15,-22 0 0,0 0 16,0-1-16,0 1 0,1 0 0,-1 0 15,-21 0-15,21 0 16,0 21-16,-21-22 16,0 44 15,0-1-31,0 0 16,0 0-16,0 0 15,0 0-15,21 1 0,-21 20 0,0-21 16,0 0-16,21 0 0,1 22 0,-22-22 15,21 21-15,-21 1 16,21-22-16,0 21 0,-21-21 0,21 0 16,-21 22-16,0-22 0,0 0 0,21 0 15,-21 0-15,0 1 16,0-1-16,-21-42 47,21-1-32,-21 1-15,0 0 16,0 0-16,21-21 0,-21 20 0,-1-20 16,22 0-16,-21 21 0,0-22 15,21 22-15,-21-21 0,0 21 16,0-1-16,21 1 0,0 0 0,-22 0 16,1 0-16,21 0 0,-21 21 0,21-22 15,0 1 1,-21 21-1,0 0 32,21 21-47,-21 1 16,-1-1-16,1 0 0,0 0 16,21 0-16,-21 0 0,0 22 15,0-22-15,-1 21 0,1-21 16,0 22-16,0-22 0,0 21 0,0-21 15,-1 1-15,1 20 0,0-21 0,21 0 16,-21 0-16,0 1 0,0-1 16,21 0-1,0 0 1,0-42 0,0 0-16,21 0 15,0-1-15,0 1 0,0 0 16,0-21-16,1 21 0,20-22 15,0 1-15,-21 0 0,22-1 0,-1 1 16,0 0-16,1 20 0,-22-20 16,0 21-16,0 0 0,0 0 0,1-1 15,-1 1-15,-21 0 16,21 21 0,-21 21-1,0 0-15,0 1 16,0-1-16,0 0 0,0 0 0,0 0 15,21 0-15,-21 1 0,0 20 0,0-21 16,0 21-16,0 1 16,0-22-16,21 21 0,0 43 0,-21-64 15,0 21-15,0-20 0,0-1 16,0 21-16,22-21 0,-1 0 16,-21 1-16,0-1 15,-21-42 32,21-1-47,-22 1 0,1 0 16,0 0-16,0 0 0,0-22 0,0 22 15,-1-21-15,1 0 0,0-1 0,21 1 16,0 0-16,-21-1 0,21 1 16,-21 0-16,21 20 0,0-20 15,-21 21-15,21-43 0,0 43 16,0 0-16,0 0 0,0 0 15,0 0 1,0 42 31,0 0-47,0 0 16,-22 0-16,22 0 0,0 1 15,-21-1-15,21 0 0,-21 0 0,21 21 16,0-20-16,-21 20 0,0-21 15,0 0-15,21 22 0,-22-22 0,1 0 16,0 21-16,0-21 0,21 1 16,-21-1-16,0 0 0,-1-21 15,1 21-15,0 0 0,21 0 0,-21-21 16,0 22-16,21-1 16,0-42 15,0-1-31,21 22 15,0-21-15,0 0 0,22 0 0,-22-21 16,0 20-16,21-20 0,1 0 0,-22 21 16,21-22-16,0 1 15,1 21-15,-22 0 0,21-22 0,1 22 16,-22 0-16,0 21 0,0-21 16,0 21-16,0 0 0,1 0 0,-1 0 15,0 0 1,-21 21-16,0 0 0,0 0 0,0 22 15,21-22-15,-21 0 0,0 64 16,21-64-16,-21 21 0,0-21 16,0 22-16,0-22 0,0 0 15,0 0-15,0 21 0,0-20 16,0-1-16,0 0 16,0-42 15,0 0-31</inkml:trace>
  <inkml:trace contextRef="#ctx0" brushRef="#br2" timeOffset="193090.93">1714 635 0,'-21'0'15,"21"-21"-15,0 0 31,0 42 32,-21 0-47,21 0-16,0 0 15,0 1 1,-21-1-16,21 0 15,0 0 1,0 0 0</inkml:trace>
  <inkml:trace contextRef="#ctx0" brushRef="#br2" timeOffset="193313.8">1651 910 0,'-21'0'0,"42"0"0,-42 21 0,21 1 16,0-1-16,0 0 16,0 0-1,0 0-15,0 0 16,0 1 15,0-1-31,0 0 16,0 0-1</inkml:trace>
  <inkml:trace contextRef="#ctx0" brushRef="#br2" timeOffset="193522.68">1630 1291 0,'0'21'0,"0"-42"0,0 64 16,0-22-1,0 0 1,-21-21-16,21 21 16,0 0-1,-22 0-15,22 1 32,-21-1-17</inkml:trace>
  <inkml:trace contextRef="#ctx0" brushRef="#br2" timeOffset="193726.56">1545 1609 0,'0'0'0,"0"21"16,0 0-16,0 0 16,0 0-1,0 1 1,0-1-16,0 0 15,0-42 32</inkml:trace>
  <inkml:trace contextRef="#ctx0" brushRef="#br2" timeOffset="194030.39">1968 656 0,'0'0'0,"22"0"47,-1 0-32,0 0 1,0 0-16,0 0 0,0 0 0,22 0 16,-22-21-16,0 21 15,21 0-15,1 0 0</inkml:trace>
  <inkml:trace contextRef="#ctx0" brushRef="#br2" timeOffset="194228.27">2900 635 0,'21'0'0,"-42"0"0,63 0 0,-21 0 47,0 0-47,1 0 16,-1 0-16,0 0 0,0 0 15,0 0-15,22 0 0,-1 0 16,0 0-16,1 0 0,-22 0 0,21 0 16,0 0-16,1 0 0,41-21 15</inkml:trace>
  <inkml:trace contextRef="#ctx0" brushRef="#br2" timeOffset="194412.17">3979 614 0,'-84'0'0,"168"0"0,-63 0 16,1 0-16,-1 0 15,0 0 1,0 0-16,0 0 16,0 0-16,1 0 15,-1 0-15,21 0 0,-21 0 0,0 0 16,22 0-16,-1 0 0,0-21 16,1 21-16,20 0 0,-20 0 0,20 0 15,1-21-15,-1 21 0,1 0 16</inkml:trace>
  <inkml:trace contextRef="#ctx0" brushRef="#br2" timeOffset="194563.08">5186 572 0,'42'0'16,"-127"0"-16,128 0 0,20 0 15,-42 0 1,1 0 0,-1 0-1,0 0-15,0 0 0,0 0 16,0-22-16,22 22 0,-1 0 15,0 0-15,1 0 0,20-21 0</inkml:trace>
  <inkml:trace contextRef="#ctx0" brushRef="#br2" timeOffset="194734.98">6202 508 0,'-21'0'0,"42"0"0,0 0 16,0 0 15,0 0-16,0 0-15,1 0 16,-1 0-16,0 0 0,21 0 16,1 0-16,-1 0 0,21 0 0,1 0 15,-1 0-15,1 0 0</inkml:trace>
  <inkml:trace contextRef="#ctx0" brushRef="#br2" timeOffset="194906.9">7408 508 0,'0'0'0,"21"0"0,1 0 15,-1 0-15,0 0 32,0 0-32,-21-21 0,21 21 15,0 0-15,1 0 16,-1 0-16,0 0 0,0-21 16,0 21-16,22 0 0,-22 0 15,21 0-15,-21-21 0,22 21 0</inkml:trace>
  <inkml:trace contextRef="#ctx0" brushRef="#br2" timeOffset="195069.79">8234 445 0,'21'0'15,"0"21"32,-21 0-31,21-21-1,-21 21 1</inkml:trace>
  <inkml:trace contextRef="#ctx0" brushRef="#br2" timeOffset="195285.67">8255 804 0,'0'0'0,"0"22"0,-21-1 16,21 0-16,-21 0 0,-1 21 15,22-20-15,0-1 0,0 0 16,0 0-16,0 0 16,-21 0-16,21 1 0,0-1 15,-21 0-15,21 0 16,0 0-16,-21-21 16,0 21-16,21 1 15,-21-1 1</inkml:trace>
  <inkml:trace contextRef="#ctx0" brushRef="#br2" timeOffset="195490.55">8064 1439 0,'-21'22'16,"42"-149"-16,-21 232 0,-42-62 0,21-43 0,21 21 16,0 0-16,-21-21 15,21 21-15,0 0 16,0 1-1,0-1 1,0 0 0,0 0 15</inkml:trace>
  <inkml:trace contextRef="#ctx0" brushRef="#br2" timeOffset="195638.47">7959 1693 0,'-22'0'16,"44"0"-16,-44 22 0,1-22 0,0 0 15,0 0-15,0 0 16,0 21-16,-1-21 16,1 0-16,0 0 15,0 0 1,0 0 0,0 0-16</inkml:trace>
  <inkml:trace contextRef="#ctx0" brushRef="#br2" timeOffset="195821.88">7408 1736 0,'-42'0'0,"84"0"0,-105 0 15,42 0-15,-22 0 0,22 0 0,-21 0 16,21 0-16,-1 0 0,-20 0 16,21 0-16,0 0 0,0 0 15,-1 0-15,1 0 0,0 0 16,0 0-16,0 0 0,0 0 0,-1 0 15,1-21-15,-21 21 0,21-22 0,-22 22 16</inkml:trace>
  <inkml:trace contextRef="#ctx0" brushRef="#br2" timeOffset="195990.78">6392 1715 0,'-63'0'15,"253"-22"-15,-423 44 0,339-22 0,-233 0 0,106 0 0,-21 0 16,21 0-16,-1 0 0,-20 0 0,21 0 15,0 0-15,0 0 16,-1 0-16,1 0 0,0 0 16,0 0-16,0 0 15,0 0-15,-1 0 0,1-22 0,0 22 16,0 0-16</inkml:trace>
  <inkml:trace contextRef="#ctx0" brushRef="#br2" timeOffset="196166.68">5334 1736 0,'-21'0'0,"42"0"0,-63 0 0,20 0 0,1 0 16,-21 0-16,21 0 0,0 0 15,-1 0-15,1 0 0,0 0 16,0 0-16,0 0 0,0 0 16,-1 0-16,1 0 0,0 0 15,0 0-15,-21-21 0,20 21 16,1 0-16</inkml:trace>
  <inkml:trace contextRef="#ctx0" brushRef="#br2" timeOffset="196351.57">4254 1757 0,'0'0'0,"-21"0"0,0 0 16,-21 0-16,21 21 0,-1-21 0,1 0 0,0 0 15,-21 0-15,21 0 16,-1 0-16,1 0 0,0 0 0,0 0 15,0 0 1,0 0-16,-1 0 16,1 0-16,0 0 15</inkml:trace>
  <inkml:trace contextRef="#ctx0" brushRef="#br2" timeOffset="196578.44">3429 1799 0,'0'0'0,"-21"0"0,-22 0 0,22 0 16,0 0-16,0 0 0,0 0 16,0 0-16,-1 0 0,1 0 15,-21 0-15,21 0 0,0 0 16,-1 0-16,1 0 0,0 0 16,0 0-16,0 0 0,0 0 15,-1 0-15,1 0 16,0 0-16,0 0 0,0 0 15,0 0-15,-1 0 16,-20 0-16,21 0 0,0 0 0</inkml:trace>
  <inkml:trace contextRef="#ctx0" brushRef="#br2" timeOffset="196759.34">2667 1799 0,'-21'21'16,"0"-21"0,63-21-16,-106 42 15,43-21 1,0 0-1,0 0 1,0 0 0,0 0-1,-1 0-15,1 0 0,0 0 16,0 0-16,0 0 0,0 0 16,-1 0-16</inkml:trace>
  <inkml:trace contextRef="#ctx0" brushRef="#br2" timeOffset="197006.2">2159 1884 0,'-42'0'15,"84"0"-15,-106 21 16,43-21-16,0 0 16,0 0-1,0 0 1,0 0 0,-1 0-1,1 0-15,0 0 16,0 0-1,0 0-15,0 0 0,-1 0 16,1 0-16,0 0 0,0 0 16,0 0-16,0 0 15,-1 0-15,1 0 16,0-21-16,0 21 0</inkml:trace>
  <inkml:trace contextRef="#ctx0" brushRef="#br2" timeOffset="197182.1">1503 1884 0,'-43'0'31,"128"0"-31,-191 0 0,170 0 0,-149 0 0,64 0 0,0 0 16,0-21-16,-1 21 15,1 0-15,0 0 16,0 0-16,0 0 16,0 0-16,-1 0 15,1 0-15</inkml:trace>
  <inkml:trace contextRef="#ctx0" brushRef="#br2" timeOffset="210214.65">741 593 0,'-21'0'16,"21"-21"-16,-22 21 0,1 0 0,0-22 16,0 22-1,0 0 1,42 0 15,0 0-31,0 22 0,22-22 16,-22 21-16,0 0 0,0-21 15,0 21-15,0 0 0,1-21 0,-1 21 16,0-21-16,0 22 16,-21-1-16,42 0 0,-20 0 15,-22 0-15,21-21 32,-21 21-32,-21-42 46,21 0-30,-22 21-16,22-21 0,0 0 16,0 0-16</inkml:trace>
  <inkml:trace contextRef="#ctx0" brushRef="#br2" timeOffset="210523.66">931 466 0,'0'0'15,"0"21"32,-21 0-47,21 0 16,-21 0-16,0 1 0,21-1 16,-21 0-16,-1 0 0,1 21 0,0-20 15,0-1-15,0 0 16,0 0-16,-1 0 0,22 0 0,-21-21 15,21 22-15,-21-1 0,0-21 16,21 21-16,0 0 31,21-21 16</inkml:trace>
  <inkml:trace contextRef="#ctx0" brushRef="#br2" timeOffset="-213162.36">20278 9229 0,'21'0'31,"-21"21"78,-21-21-109,21 21 0,-22-21 16,1 21-16,21 0 0,0 1 0,-21-22 15,-21 42-15,42-21 16,-21 0-16,-1 22 0,1-22 16,0 0-16,0 21 0,-21 1 0,20-22 0,1 21 15,-21 0-15,21 1 16,-22-22-16,22 21 0,0 1 0,-21-22 16,21 0-16,-22 21 0,1 1 15,21-22-15,0 0 0,-1-21 16,1 21-16,21-42 47,21 0-32,-21 0-15,22 21 16,-1-22-16,0 1 0,0 0 0,0 0 16,0 0-16,1-22 0,-1 22 15,21-21-15,-21 21 0,0-22 16,1 22-16,20-21 0,-21 0 0,0 20 15,0-20-15,1 21 0,-22 0 0,21-22 16,0 22-16,0 0 0,-21 0 16,0 0-16,42 0 0,-42-1 15,0 1-15,0 0 0,22 21 16,-22-21-16,21 21 0,0-21 16,-21 0 15,21 21-16,0 21 1,-21 0 0,0 0-16,0 0 15,21 0-15,-21 1 16,22-1-16,-22 0 0,0 0 16,21 0-16,0 0 0,-21 22 0,0-22 15,21 0-15,-21 0 0,21 22 16,-21-22-16,0 0 0,21 21 0,1-21 15,-1 1-15,-21 20 0,21-21 0,0 0 16,-21 0-16,0 1 0,21 20 16,0-21-16,-21 0 15,22 0-15,-1 1 0,-21-1 0,21-21 16,-21 21-16,0 0 16,21-21-1,-21-21 32,-21 21-47,21-21 16,-21 0-16,21-1 0,-21 1 15,-1 0-15,22 0 0,0 0 0,-21 0 16,0-22-16,21 22 0,-21 0 16,0-21-16,21 20 0,0-20 0,-21 21 15,21-21-15,-22 20 0,22-20 16,-21 21-16,21 0 0,0 0 15,0-1-15,-21 1 0,21 0 0,-21 0 16,21 0-16,-21 0 0,21-1 16,0 1-16,0 0 0,-21 21 15,21-21-15,0 0 16,-22 21-16,1 21 47,0 0-47,0 0 15,21 0-15,0 1 16,-21-1-16,21 0 0,-21 0 16,21 0-16,0 0 0,-22 1 15,1 20-15,21-21 0,-21 0 0,0 22 16,21-22-16,-21 0 0,0 21 16,-1 22-16,1-43 0,0 21 15,0-21-15,0 1 0,0 20 0,-1-21 16,1 0-16,0 0 0,0 22 15,0-22-15,0 0 0,-1 0 16,22 0-16,-21 1 16,0-1-16,0-21 15,21 21-15,0-42 47,0 0-47,21 21 0,0-22 16,-21 1-16,21 0 0,1 21 15,-1-42-15,0 21 0,21-43 16,1 43-16,-22-21 0,21-1 0,-21 1 16,0 0-16,22-1 0,-22 1 15,21 21-15,-21-22 0,1 22 16,41-42-16,-42 42 0,0-1 16,1 1-16,-22 0 0,0 0 15,21 0-15,0 21 0,-21-21 0,0-1 16,21 1-16,-21 0 15,21 21-15,-21-21 16,0 42 15,0 0-31,0 0 16,0 1-16,0-1 16,0 0-16,0 0 15,0 0-15,21 0 0,-21 1 0,22-1 16,-22 0-16,0 0 0,21 21 0,-21-20 15,21-1-15,0 21 0,-21-21 16,0 22-16,21-22 0,0 0 0,-21 21 16,22-21-16,-22 1 0,0 20 15,21-21-15,-21 0 0,21 0 0,-21 22 16,0-22-16,0 0 16,0 0-16,0 0 31,21-21-16,-21-21 17,0 0-32,0 0 15,0 0-15,0 0 16,0-1-16,0 1 0,0 0 0,0 0 16,0-21-16,0 20 0,0 1 15,-21-21-15,21 0 0,0 20 0,0-20 16,-21 21-16,21-21 0,-43-22 15,43 43-15,-21 0 0,0 0 16,21-22-16,-21 22 0,0 0 0,21 0 16,0 0-16,-21 21 0,-1-22 0,22 1 15,-21 0-15,21 0 0,-21 0 16,21 0-16,-21-1 16,21 1-1,-21 21 32,0 21-31,21 1-16,0-1 15,-22 0-15,22 0 0,-21 0 16,0 0-16,21 1 0,0-1 16,-21 0-16,0 0 0,0 0 15,21 22-15,0-22 0,-22 0 16,1 21-16,0-21 0,0 22 0,0-1 15,0-21-15,21 22 0,-22-22 16,1 21-16,0-21 0,0 0 0,0 1 16,21-1-16,-21 0 0,21 0 0,-22 0 15,1 0-15,21-42 63,0 0-48,21 0-15,1 0 16,-1 0-16,0-1 0,0-20 16,21 0-16,-20-1 15,20 22-15,-21 0 0,0-21 16,0-1-16,1 22 0,-1-21 0,21 21 16,-21 0-16,0-22 0,1 22 15,-1 0-15,0 0 0,21-22 16,-21 22-16,1 0 0,-1 21 0,-21-21 15,21 21-15,0-21 16,-21 0 0,21 21-16,0 0 47,-21 21-32,0 0-15,0 0 16,22 0-16,-22 0 0,21 1 15,-21-1-15,0 0 16,0 21-16,21-21 0,-21 1 0,21 20 16,-21-21-16,0 0 0,21 22 15,0-22-15,-21 21 0,22-21 0,-1 22 16,-21-22-16,0 21 0,0-21 0,21 22 16,-21-22-16,0 0 0,21 0 15,-21 0-15,0 0 0,0 22 16,0-22-16,0 0 15,0 0 1,0-42 31,21 21-31,-21-21-16,0 0 15,0 0-15,0-1 0,0 1 16,0 0-16,0-21 0,0 21 0,0-1 15,-21-20-15,21 0 0,0 21 16,-21-22-16,0 1 0,0 21 0,-1-22 16,22 22-16,-21 0 0,0 0 15,0 0-15,0 0 0,0-1 16,21 1-16,-22 0 0,1 0 0,0 21 16,0-21-16,0 0 0,0-1 15,21 1-15,-22 0 16,1 0-16,0 21 0,21-21 15,0 0 1,0 42 31,-21 0-31,0 0-1,21 0-15,0 0 16,-21 1-16,-1-1 0,22 0 0,-21 21 15,0-21-15,21 22 0,-21-22 0,0 21 16,0 1-16,-1-22 0,1 21 16,21 0-16,-21-20 0,0 20 0,-21 0 15,20 1-15,1-22 16,0 0-16,0-21 0,0 21 0,0 0 16,-1 0-1,1-21-15,21-21 31,0 0-15,21 21-16,1-21 0,-1 0 16,-21 0-16,21 21 0,0-22 0,0 1 15,0 0-15,1 0 0,-1-21 16,0 20-16,0 1 0,0-21 16,0 21-16,22-22 0,-1 1 0,0-21 15,-20 41-15,-1 1 16,0 0-16,0-21 0,0-1 15,22 22-15,-43 0 16,0 0-16,21 0 0,0 0 16,-21-1-1,0 1-15,21 21 16,0 0 0,-21-21-16,21 42 31,-21 0-16,0 1-15,22-22 0,-22 21 0,0 0 16,0 0-16,0 0 16,0 0-16,21 1 0,-21-1 0,21-21 15,-21 21-15,0 0 0,0 0 16,21 22-16,-21-22 0,21 0 16,0 42-16,-21-41 0,22 20 15,-1-21-15,-21 21 0,21-20 16,0 41-16,-21-21 0,21-20 15,0-1-15,-21 0 0,0 0 0,22 0 16,-1 22-16,0-22 16,-21 0-16,0 0 0,21 0 15,0 0 1,0-21 78,-21-21 156,0 0-141,-21 0-109,21 0 16</inkml:trace>
  <inkml:trace contextRef="#ctx0" brushRef="#br2" timeOffset="-209502.7">14711 8932 0,'-21'0'188,"-1"0"-173,22-21 1,0 0-16,0 0 31,0 0-31,0 0 16,0-1-1,0 1-15,22 21 32,-1 0-17,0 0 1,0 0-1,-21 21-15,21-21 16,-21 22-16,21-22 0,-21 21 16,0 0-1,22 0-15,-22 0 16,0 0-16,0 1 16,0-1-16,0 0 15,0 0-15,0 0 0,0 0 16,0 1-16,0-1 15,0 0-15,-22-21 0,22 21 0,0 21 16,-21-20-16,21-1 16,-21 0-16,21 0 15,0 0-15,0 0 16,-21-21-16,21 22 0,-21-22 16,21 21-16,-21-21 0,21 21 15,-22-21-15,22 21 0,-21-21 16,21 21-16,-21-21 0,0 0 15,21 21-15,-21-21 16,0 0-16,-1 0 16,22 22-16,-21-22 0,0 0 15,0 0 1,0 0-16,0-22 31,21 1-31,-22 0 16,22 0-1,0 0-15,0 0 16,0-1 0,22 22-16,-1 0 0,-21-21 15,21 21-15,0 0 16,0-21-16,0 21 16,1 0-16,-1 0 15,-21 21 1,21 0-16,0 1 15,-21-1-15,0 0 16,21 0-16,0 0 16,-21 0-16,0 1 15,22-22-15,-22 21 0,21-21 16,-21 21-16,21 0 0,-21 0 16,21-21-16,0 21 0,0-21 15,-21 22 1,22-22-1,-22-22 32,0 1-47,0 0 0,0 0 16,0 0-16</inkml:trace>
  <inkml:trace contextRef="#ctx0" brushRef="#br2" timeOffset="-208057.17">2688 3281 0,'0'0'0,"0"-21"15,-21 42 48,0 0-48,21 0 1,0 0-16,-21 1 16,21-1-16,-22 0 15,22 0-15,0 0 0,0 0 16,0 1-16,0-1 15,0 0 1</inkml:trace>
  <inkml:trace contextRef="#ctx0" brushRef="#br2" timeOffset="-207850.27">2646 3704 0,'0'21'0,"0"-42"0,-21 42 0,21 1 15,0-1-15,0 0 16,-22 0-16,22 0 15,0 0 1,-21-21-16,21 22 0,0-1 16,0 0-1,0 0-15,0 0 16,0 0 0,-21 1-16,21-1 0</inkml:trace>
  <inkml:trace contextRef="#ctx0" brushRef="#br2" timeOffset="-207662.36">2561 4276 0,'0'21'0,"0"-42"0,0 63 0,-21-42 0,21 21 16,0 0-16,-21 1 16,0-1-16,21 0 0,0 0 15,-22-21 1,22 21-16,22-21 47,-1 0-47</inkml:trace>
  <inkml:trace contextRef="#ctx0" brushRef="#br2" timeOffset="-207393.83">3069 3535 0,'-42'-21'16,"21"21"15,42 0 16,0 0-47,0 0 0,0 0 16,0 0-16,1 0 15,-1 0-15,0-21 0</inkml:trace>
  <inkml:trace contextRef="#ctx0" brushRef="#br2" timeOffset="-207221.86">3535 3450 0,'21'0'0,"-42"0"15,63 0-15,-21 0 32,0 0-17,1 0-15,-1 0 16,0 0-16,0 0 0,21 0 16,-20 0-16,20-21 0,0 21 15,22-21-15,-22 21 0</inkml:trace>
  <inkml:trace contextRef="#ctx0" brushRef="#br2" timeOffset="-207030.03">4635 3366 0,'0'0'0,"22"0"15,-1 0 17,0 0-32,0 0 15,21-22-15,-20 22 16,20 0-16,0 0 0,22 0 0,-1-21 15,-20 21-15,20 0 0,1 0 16,-1-21-16,1 21 0,-1-21 0,85 21 16,-84 0-16</inkml:trace>
  <inkml:trace contextRef="#ctx0" brushRef="#br2" timeOffset="-206850.79">6244 3281 0,'106'0'15,"-297"0"-15,276 0 0,42 21 16,-106-21-16,0 0 31,1 0-31,-1 0 16,0 0-16,0 0 0,21 0 15,-20 0-15,41 0 0,-21-21 16,22 21-16,-1 0 0,-20-21 0,20 21 16,1 0-16,-1 0 0,1-21 15,-1 21-15</inkml:trace>
  <inkml:trace contextRef="#ctx0" brushRef="#br2" timeOffset="-206689.4">7514 3239 0,'42'0'0,"-147"0"16,168 0-16,1 0 0,-43 0 0,0 0 15,0 0 1,0 0-16,0 0 0,1 0 16,-1 0-16,21 0 0,-21 0 15,0 0-15,22 0 0,-22 0 16,21 0-16,-21-22 0,22 22 0,-1 0 15,22 0-15</inkml:trace>
  <inkml:trace contextRef="#ctx0" brushRef="#br2" timeOffset="-206522.5">8509 3196 0,'42'0'16,"-126"0"-16,126 0 0,21 0 0,-41 0 16,-1 0 15,0 0-16,0 0-15,0 0 16,0 0-16,1 0 0,20-21 0,-21 21 16,0 0-16,22-21 0,-22 21 0,21-21 15</inkml:trace>
  <inkml:trace contextRef="#ctx0" brushRef="#br2" timeOffset="-206321.75">9419 3133 0,'21'0'0,"-42"0"0,63 0 0,-42 21 94,0 0-94,0 0 15,0 0-15,0 1 16,0-1-16,0 0 0,0 0 15</inkml:trace>
  <inkml:trace contextRef="#ctx0" brushRef="#br2" timeOffset="-206114.77">9504 3493 0,'0'63'0,"0"-42"0,0 64 15,0-254 1,0 359-16,0-169 0,0 0 0,-21 1 0,21-1 16,-22 0-16,22 0 0,-21 0 15,21 0-15,0 1 0,-21-1 16,21 0-16,-21 0 15,21 0-15,0 0 16,0 1-16,-21-1 0,21 0 16,0 0-16,0 0 0,0 0 15,0 1-15,0-1 16,0 0-16,21 0 0,0 0 16</inkml:trace>
  <inkml:trace contextRef="#ctx0" brushRef="#br2" timeOffset="-205955.12">9461 4318 0,'0'21'15,"0"-63"-15,0 63 0,0 21 16,-21-20-16,-21-22 16,42 21-16,-21-21 15,0 21-15,-1-21 0,22 21 16,-21-21-16,0 0 47</inkml:trace>
  <inkml:trace contextRef="#ctx0" brushRef="#br2" timeOffset="-205770.23">9144 4487 0,'-21'0'0,"42"0"0,-63 0 0,-1 0 16,22 0-16,0 0 0,0 0 0,-22 0 15,22 0-15,-42 0 16,42 0-16,-1 0 0,-20 0 15,21 0-15,0 0 0,0 0 16,-1 0-16,1 0 0,0 0 16,0-21-16,0 21 0,0-21 15</inkml:trace>
  <inkml:trace contextRef="#ctx0" brushRef="#br2" timeOffset="-205566.34">8086 4445 0,'-43'0'0,"86"0"0,-128 0 16,64 0-16,-22 0 0,1 0 16,21 0-16,-21 0 0,-1 0 0,1 0 15,21 0-15,-22 0 0,22 0 16,0 0-16,0 0 0,0 0 0,0 0 16,-1 0-16,1 0 15,0 0 1,0 0-16,0 0 0,-22 0 0,22 0 15,-21-21-15,0 21 0</inkml:trace>
  <inkml:trace contextRef="#ctx0" brushRef="#br2" timeOffset="-205378.45">6858 4424 0,'-42'0'16,"190"0"-16,-254 0 0,21 0 0,64 0 0,-64 0 16,64 0-16,-21 0 0,21 0 15,-22 0-15,22 0 0,0 0 16,-42 0-16,41-21 0,1 21 15,0 0-15,0 0 0,0 0 0,0 0 32,21-21-32,-22 21 0,1 0 0,21-22 15,-21 22-15,0-21 16,0 21-16</inkml:trace>
  <inkml:trace contextRef="#ctx0" brushRef="#br2" timeOffset="-205198.55">5800 4318 0,'-22'0'16,"44"0"-16,-86 0 0,43 0 0,-21 0 0,20 0 16,-20 0-16,0 0 0,21 0 15,-22 0-15,22 0 0,-21 0 0,21 0 16,-1 0-16,1 0 0,0 0 16,0 0-1,0 0-15,0 0 16</inkml:trace>
  <inkml:trace contextRef="#ctx0" brushRef="#br2" timeOffset="-205017.63">5038 4318 0,'-85'21'16,"233"-42"-16,-211 21 16,-43 21-16,63-21 0,22 0 0,0 0 15,-21 0-15,21 0 0,-1 0 0,-20 0 16,21 0-16,0 0 0,0 0 15,-22 0-15,22 0 0,0 0 16,0 0-16,0 0 0,-1 0 16,1 0-1</inkml:trace>
  <inkml:trace contextRef="#ctx0" brushRef="#br2" timeOffset="-204825.56">4403 4339 0,'-85'0'16,"170"0"-16,-191 0 0,85 0 0,-1 0 15,1 0-15,0 0 0,0 0 16,0 0-16,0 0 0,-1 0 16,1 0-1,0 0-15,0 0 16,0 0 0,0 0-1,-1 0 1,1 0-16</inkml:trace>
  <inkml:trace contextRef="#ctx0" brushRef="#br2" timeOffset="-204634.67">3852 4339 0,'-21'0'15,"0"0"-15,127 0 0,-170 0 0,1 0 0,42 0 0,-22 0 16,22 0-16,0 0 0,0 0 16,-22 0-16,22 0 0,0 0 15,0 0-15,0 0 0,-22 0 16,1 0-16,21 0 0,0 0 15,0 21-15,-1-21 16,1 0-16,0 22 0,0-22 16,0 0-16,0 21 0,-1-21 15,1 0-15,0 0 16</inkml:trace>
  <inkml:trace contextRef="#ctx0" brushRef="#br2" timeOffset="-204477.73">3090 4403 0,'-21'0'0,"-21"0"16,105 0-1,-147 0-15,62 0 0,1 0 16,0 0 0,0 0-1,0 0 17,0 0-32,-1 0 15</inkml:trace>
  <inkml:trace contextRef="#ctx0" brushRef="#br2" timeOffset="-199446.3">1990 3662 0,'0'-21'16,"-22"21"15,22 21 0,22 0-15,-1 0-16,0-21 0,0 21 16,-21 1-16,21-1 0,0-21 15,22 21-15,-1 21 16,-21-42-16,0 21 0,1 1 0,20-22 15,-21 21-15,0-21 0,0 21 16,1-21-16,-1 21 16,-21 0 15,0-42 31</inkml:trace>
  <inkml:trace contextRef="#ctx0" brushRef="#br2" timeOffset="-199102.89">2476 3641 0,'0'0'0,"0"-21"0,0-1 15,-21 22 17,0 0-32,0 0 0,0 0 15,0 22-15,-1-22 0,1 21 0,-21 0 16,21 0-16,-22 0 16,-20 43-16,42-43 0,-22 0 15,22 21-15,-21-20 0,21-1 0,-22 42 16,22-42-16,0 1 15,21-1-15,0 0 0,-21 0 16,21 0-16,-21 0 0,21 1 16,0-1-1</inkml:trace>
  <inkml:trace contextRef="#ctx0" brushRef="#br2" timeOffset="-191508.3">20320 9398 0,'0'-21'31,"-21"21"-16,0 0 32,-1 21-47,22 0 16,0 0-16,-21-21 0,0 22 16,21-1-16,-21 0 0,21 21 0,-42 22 15,20-43 1,1 21-16,0-21 0,0 22 0,0-1 15,-43 22-15,43-22 0,0-21 16,0 0-16,-22 0 0,22 22 16,0-22-16,0 0 0,0 0 0,0 0 15,-1 1-15,22-1 0,-21-21 0,0 21 16,21 0-16,0 0 16,-21-21-16,0 0 15,42-21 16,0 0-31,0 0 0,0 0 16,1-1-16,-1-20 0,21 21 0,-21-21 16,22-1-16,-22 1 0,21 0 15,-21-22-15,22 22 0,-22-22 0,42-20 16,-20 41-16,-22 1 0,0 0 16,0-1-16,0 22 0,22 0 15,-22-21-15,-21 20 0,21 1 16,0 0-16,0 21 0,-21-21 0,21 21 15,-21 21 17,0 0-17,0 0-15,0 1 0,0-1 16,0 0-16,0 0 0,0 0 16,0 0-16,0 1 15,0-1-15,22 0 0,-22 0 0,0 0 16,21 0-16,-21 1 0,21-1 15,-21 0-15,0 21 0,21-21 0,0 1 16,0 20-16,-21-21 0,43 43 16,-43-43-16,21 0 0,0 0 15,0 0-15,0 22 0,1-22 16,-1 0-16,0 0 0,0 0 0,-21 0 16,21-21-16,-21 22 0,0-1 15,0 0 1,21-21-16,-21-21 47,0 0-47,0-1 15,0 1-15,0 0 16,0 0-16,0-21 0,0 20 0,0-20 16,-21 21-16,0-21 0,0-1 15,0 1-15,-22 21 0,22-22 16,0 1-16,0 21 0,0-21 0,0 20 0,-1-20 15,1 21-15,0 0 16,0 0-16,0-1 0,0 1 0,21 0 16,0 0-16,-22 0 0,22 0 31,-21 21-15,21 21 15,-21 0-31,21 0 15,0 0-15,-21-21 0,21 21 16,-21 1-16,21 20 0,-21-21 0,21 21 16,0-20-16,-22 20 0,1 0 15,21 1-15,-21-22 0,0 21 16,0 0-16,0 22 0,-1-43 16,1 21-16,-21 1 0,21-22 15,0 0-15,21 21 0,-22-42 16,1 22-16,0-1 0,21 0 15,-21 0-15,0-21 0,0 21 16,21-42 15,0 0-15,0 0-16,0 0 16,21-1-16,0 1 0,0 0 0,0 0 15,0 0-15,1 0 0,-1-22 16,0 22-16,0-21 0,0-1 15,43-41-15,-43 63 0,0-22 16,0 1-16,0 0 0,1 20 16,-1-20-16,0 21 0,-21 0 0,21 0 15,0-22-15,0 22 0,-21 0 16,22 0-16,-22 0 0,0-1 16,21 22-16,-21 22 46,0-1-46,0 0 16,0 0-16,21 0 16,-21 0-16,21 1 0,0 20 15,0-21-15,1 0 0,-1 22 0,0-22 16,0 21-16,0-21 16,22 22-16,-22-1 0,0-21 0,21 21 15,1 22-15,-22-43 0,0 0 16,0 0-16,0 1 0,0-1 0,-21 0 15,22 0-15,-22 0 0,21 0 16,0 1-16,-21-1 16,0-42 46,0-1-62,-21 1 16,0 0-16,21 0 15,-22 0-15,1-22 0,21 22 0,-21 0 16,0-21-16,0-1 0,0 1 16,-1 0-16,-20-1 0,0-20 15,21 21-15,-1 20 0,1-20 16,0 21-16,0-21 0,0 20 16,0 1-16,21 0 0,-43 0 15,22 0-15,21 0 0,-21 21 0,21-22 16,-21 22-16,0 0 15,-1 0 17,1 22-32,21-1 0,-21-21 15,21 21-15,0 0 0,-21 0 0,0 0 16,0 1-16,21-1 0,0 0 16,-22 0-16,1 21 0,0-20 0,0 20 15,21 0-15,-21-21 0,0 22 0,-1-1 16,1-21-16,0 22 15,0-22-15,0 21 0,0-21 0,-1 0 16,-20 1-16,21 20 0,0-21 0,0 0 16,-1-21-16,1 21 15,0 1-15,0-1 0,0-21 0,0 21 16,42-42 31,0 0-47,64-64 31,-64 64-31,0 0 16,21-22-16,-21 22 0,1-21 15,41-43-15,-42 64 0,22-21 16,-22-1-16,0 1 0,21 0 0,-21-1 16,1 22-16,-1-21 0,0 21 15,0-1-15,0-20 0,0 21 16,1 0-16,-1 0 0,-21-1 15,21 22 1,0 0 0,-21 22-1,21-1-15,-21 0 16,21 0-16,-21 0 0,22 0 0,-22 22 16,21-1-16,0-21 15,0 22-15,-21-1 0,21-21 0,0 21 16,1 22-16,-1-22 0,-21-21 15,21 22-15,0-22 0,-21 0 16,21 21-16,0-20 0,1-1 0,-1 0 16,0 21-16,0-42 15,0 21-15,-21 1 0,21-22 0,-21 21 16,22-21-16,-1 0 0,-21 21 16,0-42 46,0 0-46,0-1-16,0 1 31</inkml:trace>
  <inkml:trace contextRef="#ctx0" brushRef="#br2" timeOffset="-191321.86">20913 10075 0,'-22'0'0,"-20"0"31,21 0-31,21-21 31,0 0-15,0 0-16</inkml:trace>
  <inkml:trace contextRef="#ctx0" brushRef="#br2" timeOffset="-190201.17">2138 5249 0,'0'0'0,"0"-21"0,0 0 31,0 42 31,0 0-62,0 1 16,0-1-16,0 0 0,0 0 16,0 0-16,0 0 0,-21 22 15,21-22-15,0 0 0,0 0 0,0 0 16,-22 22-16,22-1 16,-21-21-16,21 22 0,0-22 15,0 0-15,0 0 0,-21 43 16,21-43-16</inkml:trace>
  <inkml:trace contextRef="#ctx0" brushRef="#br2" timeOffset="-189982.61">2053 5990 0,'0'21'0,"0"-84"16,0 105-16,0 1 0,0-22 16,0 0-16,0 0 0,0 0 15,0 0 1,0 1-16,0-1 15,0 0 1,0 0-16,0 0 16,0 0-1,-21 1 1,0-22-16,21 21 16</inkml:trace>
  <inkml:trace contextRef="#ctx0" brushRef="#br2" timeOffset="-189810.13">2011 6371 0,'0'21'16,"0"-42"-16,0 64 0,0-22 16,-21-21-1,21 21-15,0 0 16,0 0-16,0 0 16,-22-21-16,22 22 15,0-44 16,0 1-31</inkml:trace>
  <inkml:trace contextRef="#ctx0" brushRef="#br2" timeOffset="-189530.29">2222 5334 0,'0'-21'31,"0"0"-31,22 21 16,-1 0-16,0-21 15,0 21-15,21 0 0,-20 0 16,20 0-16,-21-22 0,21 22 15,1 0-15,-22 0 0,21 0 16,1 0-16,-22 0 0,21 0 0,-21-21 16,22 21-16,-22 0 0,21 0 0</inkml:trace>
  <inkml:trace contextRef="#ctx0" brushRef="#br2" timeOffset="-189173.5">3154 5249 0,'21'0'0,"-127"0"0,191 0 0,-22 0 0,-20 0 16,-1 0-16,-21 0 15,0 0-15,22 0 0,-22 0 0,21 0 16,22 0-16,-43 0 16,42 0-16,-20 0 15,-22 0-15,21 0 0,-21 0 0,22 0 16,20 0-16,-42 0 16,22 0-16,-22 0 0,21 0 0,-21 0 15,22 0-15,-1 0 0,-21 0 16,21 0-16,-20 0 0,20 0 0,0 0 15,1 0-15,-1 0 0,0 0 16,1 0-16,-22 0 0,63 0 16,-62 0-16,20 0 0,-21 0 15,21 0-15,-20 0 0,-1 0 0,21 0 16,-21 0-16,0 0 0,1 0 16,-1 0-16,0 0 0,0 0 15,0 0-15,0 0 0,1 0 0,-1 0 16,0 0-16,0 0 15,0 0-15,22 0 0,-22 0 0,21 0 16,-21 0-16,22 0 0</inkml:trace>
  <inkml:trace contextRef="#ctx0" brushRef="#br2" timeOffset="-188973.61">5461 5271 0,'85'0'16,"-191"-22"-16,127 44 0,85-22 0,-85 0 15,0 0 1,0 0-16,0 0 15,1 0 1,-1 0 0,-21 21-1,21-21-15,-21 21 16,0 0-16,0 0 16,21 0-1,-21 1-15</inkml:trace>
  <inkml:trace contextRef="#ctx0" brushRef="#br2" timeOffset="-188573.84">5800 5588 0,'21'85'16,"-42"-212"-16,21 169 0,21 64 0,-21-85 15,0 0-15,0 0 0,0 1 0,0-1 16,0 0-16,0 0 0,0 0 16,0 0-16,0 1 0,0-1 15,0 0-15,-21 0 0,21 0 16,0 0-16,-22 1 15,1-1-15,21 0 0,0 0 16,0 0-16,0 0 16,0 1-16,0-1 15,0 0-15,0 0 16,0 0-16,0 0 16,-21 1-16,21-1 15,0 0-15,0 0 16,-21-21-16,21 21 15,-21-21-15,21 21 0,0 1 16,-21-22 0,21 21-16,-22-21 0,22 21 15,-21-21-15,21 21 16,-21-21-16,0 0 16,21 21-16,-21-21 15,0 0-15,-1 0 16</inkml:trace>
  <inkml:trace contextRef="#ctx0" brushRef="#br2" timeOffset="-188372.96">5355 6519 0,'-63'22'0,"147"-44"0,-105 22 16,-64 22-16,64-22 0,-21 0 0,21 21 0,-22-21 16,22 0-16,-21 0 0,-43 0 15,22 0-15,20 0 0,1 0 16,0 0-16,-1 0 0,1 0 0,0 0 15,-1 0-15,22 0 0,-21 0 16,21 0-16,-22 0 0,22 0 0,0 0 16,0 0-16,-21 0 0,20-21 15,1 21-15,0 0 0,0 0 16,-21-22-16,-1 22 0</inkml:trace>
  <inkml:trace contextRef="#ctx0" brushRef="#br2" timeOffset="-188175.07">3979 6519 0,'-42'0'15,"21"0"-15,105 0 0,-105 0 16,-63 0-16,62 0 0,-20 0 0,-21 0 16,41 0-16,-20 0 0,0 0 15,-1-21-15,1 21 0,-43 0 16,43 0-16,0 0 0,21 0 16,-22 0-16,22 0 0,-21 0 15,21 0-15,-1 0 0,1 0 16,0 0-16,21-21 15,-21 21-15,0 0 0,0 0 16</inkml:trace>
  <inkml:trace contextRef="#ctx0" brushRef="#br2" timeOffset="-187970.19">2921 6435 0,'-42'0'0,"84"0"0,-106 0 0,43 0 15,0 0-15,0 0 16,0 0-16,0 0 0,-1 0 0,1 0 0,0 0 15,0 0-15,0 0 16,0 0 0,-1 0-16,1 0 15,0 0 1,0 0-16,0 0 16,0 0-1,-1 0-15</inkml:trace>
  <inkml:trace contextRef="#ctx0" brushRef="#br2" timeOffset="-187841.26">2413 6435 0,'-42'0'16,"84"0"-16,-106 0 0,22 0 16,21 0-16,0 0 0,0 0 15,-1 0-15,1 0 0,0 0 16,42 0 0,22 0-1,-1 0-15,0 0 0,22 0 0</inkml:trace>
  <inkml:trace contextRef="#ctx0" brushRef="#br2" timeOffset="-183886.65">14690 8975 0,'-22'0'16,"22"-21"31,0-1-32,0 1 1,22 0-1,-1 21 1,0 0 0,0 0-16,0 0 15,0 0-15,1 0 16,-1 0 0,-21 21-16,21-21 15,-21 21-15,0 1 0,0-1 16,0 0-16,0 0 15,0 0-15,0 0 0,0 1 16,0-1-16,0 0 16,0 0-16,-21 0 15,0 0-15,-1 1 0,1-1 16,0 0-16,0 0 16,0-21-16,0 21 0,-1 0 15,1-21-15,0 22 16,0-1-16,-43 0 15,43-21-15,0 21 16,42-21 78,0 0-94,1 0 0,-1 0 15,0 0-15,0 0 16,0 0-16,0 0 0,1 0 16,-1 0-16,0 0 0,0 0 15,0 0-15,0 0 16,1 21-16,-1 0 16,0-21-16,-21 22 15,21-22-15,0 21 0,-21 0 0,21 0 16,-21 0-16,22-21 15,-22 21-15,0 1 16,0-1-16,0 0 0,0 0 16,0 0-16,0 0 15,0 1-15,-22-22 0,1 21 16,0 0-16,0 0 0,0-21 16,0 21-16,-1 0 15,1-21-15,0 0 0,-21 22 0,21-22 16,-1 0-16,1 0 0,0 21 15,0-21-15,0 0 0,0 21 0,-43-21 16,43 0-16,0 0 16,0 0-16,-1 0 15,1 0-15,-21 0 0,21 0 0,0 0 16,-1 0 0,1 0-16,42 0 62,1 0-62,-1 0 16,0 0-16,0 0 0,0 0 0,0 0 15,1 0-15,20 0 0,-21 0 0,0-21 16,0 21-16,22-21 0,-22 21 16,0 0-16,21-22 0,-20 1 0,-1 21 15,0-21-15,0 21 16,0-21-16,-21 0 0,21 0 0,-21-1 15,22 1-15,-22 0 0,21 0 0,-21 0 16,0 0-16,0-1 0,0 1 16,0 0-16,0 0 0,0 0 15,0 0-15,0-1 16,0 1-16,-21 21 16,-1-21-16,1 21 15,0 0-15,0 0 0,0-21 16,0 21-16,-1 0 0,1 0 15,0 0-15,0 0 0,0 0 0,0 0 16,-22 0-16,22 0 0,0 0 16,0 0-16,0 21 0,-1-21 0,1 0 15,0 0-15,0 0 0,21 21 16,-21-21-16,0 0 16,42 0 30,0 0-30,0 0-16,0-21 0,0 21 16,1 0-16,-1 0 0,0-21 15,0 21-15,0 0 0,22-21 16,-22 21-16,0 0 0,0-21 0,0-1 16,0 22-16,1-21 0,-1 21 15,0-21-15,0 0 0,-21 0 0,21 21 16,0-21-16,-21-1 0,0 1 0,22 0 15,-1 0-15,-21 0 16,0 0-16,0-1 0,0 1 16,0 0-16,0 0 0,0 0 15,0 0-15,-21-1 16,-1 22-16,22-21 0,-21 21 0,0-21 16,0 21-1,0 0-15,0 0 16,-1 0-16,1 0 0,0 0 15,0-21-15,0 21 0,0 0 16,-1 0-16,1 0 0,0 0 16,0 0-16,0 0 0,0 0 15,-1 0-15,1 0 0,0 0 16,0 0 0,42 0 30,0 0-30,0 0 0,1 0-16,-1 0 0,0 0 0,0 0 15,0 0-15,0 0 0,22 0 16,-22 0-16,0 21 0,0-21 0,0 0 16,1 0-16,-1 0 0,0 21 15,0-21-15,-21 21 0,21-21 0,0 22 16,1-1-16,-22 0 15,21-21-15,-21 21 0,21 0 16,-21 0-16,0 1 16,0-1-16,0 0 15,0 0-15,-21-21 16,0 21-16,-1 0 16,1 1-16,0-22 0,0 21 0,0 0 15,-22-21-15,22 21 0,0-21 16,0 0-16,0 21 0,0-21 15,-1 0-15,-20 21 0,21-21 0,0 0 16,0 22-16,-1-22 0,1 0 16,0 0-16,0 21 15,0-21-15,0 0 16,42 0 46,0 0-62,0 0 0,0 0 0,0 0 16,1 0-16,-1 0 0,0 0 16,0 0-16,21 0 0,-20 0 0,-1 0 15,0 0-15,0 0 0,0 0 16,0 0-16,22 0 0,-22 0 16,0 21-16,0-21 0,0 0 0,1 0 15,-22 21-15,21-21 0,0 21 16,0 0-16,-21 1 15,21-22-15,-21 21 0,21-21 0,-21 21 16,0 0 0,0 0-16,0 0 0,0 1 0,0-1 15,-21 0-15,0-21 16,0 21-16,0 0 0,0-21 0,-1 21 16,1 1-16,0-22 0,0 21 0,0-21 15,0 21-15,-1-21 16,-20 0-16,42 21 0,-21-21 0,0 0 15,0 0-15,-1 0 0,1 0 16,0 0-16,0 0 0,0 21 0,0-21 16,-1 0-16,1 0 15,0 0 1,21 21 0,-21-21 171,21 22-187,-21-22 63,21 21-48,-21-21 16,21 21-31,-22-21 47,1 0 63,21-21-79</inkml:trace>
  <inkml:trace contextRef="#ctx0" brushRef="#br2" timeOffset="-179918.37">1757 8213 0,'21'0'0,"0"0"15,-21-21-15,21 21 0,-21-22 16,21 22-16,1 0 16,-22-21-1,-22 21 63,1 21-78,0-21 16,0 22-16,0-1 0,0-21 16,21 21-16,-22 0 0,1 0 0,0 0 15,-21-21-15,21 22 0,-1-1 16,1 0-16,0 0 0,0 0 15,0-21-15,0 43 16,-1-22-16,1 0 0,-21 0 16,42 0-16,-21 0 0,0 1 15,-1-1-15,22 0 0,-21-21 16,0 21-16,0 0 0,21 0 0,-21 1 16,0-1-16,-1 21 0,22-21 15,-21 0-15,0 1 0,21-1 0,-21 0 16,21 21-16,0-21 0,-42 43 15,42-43-15,0 0 16,0 0-16,-22 22 0,22-22 0,-21 0 16,21 21-16,-21-20 15,21-1-15,0 0 0,0 21 0,0-21 16,-21 1-16,21-1 0,-21 21 16,21-21-16,0 43 0,0-43 15,0 0-15,0 21 0,-21-20 16,21-1-16,0 21 0,0-21 0,0 22 15,0-22-15,0 42 16,0-42-16,0 22 0,0-1 16,0 0-16,0 22 15,0-43-15,0 0 0,0 22 16,21-22-16,-21 0 0,21 21 16,-21-21-16,0 22 0,21-1 0,-21 0 15,21 1-15,0-1 0,-21 0 16,22 1-16,-1-1 0,0 22 0,0-22 15,0 0-15,0 1 0,1-1 16,-1 0-16,0 22 0,21-22 0,-21 0 16,1 1-16,20-1 0,0 0 15,-21 1-15,22-1 0,-1 0 0,0 1 16,1-1-16,-1 0 0,0 1 16,43 20-16,-43-20 15,1-22-15,-1 0 0,0 21 0,1-21 16,-1 1-16,0-1 0,1 0 15,-22-21-15,21 21 0,-21-21 0,1 0 16,-1 0-16,0 0 0,0 0 16,0 0-16,0 0 15,-21-21-15,0 0 16,0 0 0,0-1-1,22 1 16,-1 21-31,-21-21 0,0 0 16,21 21-16,0-21 0,0 0 0</inkml:trace>
  <inkml:trace contextRef="#ctx0" brushRef="#br2" timeOffset="-178286.99">12298 7980 0,'-21'-42'32,"-1"42"-32,1 0 15,42 0 32,1 0-47,20 0 0,-21 0 16,0 21-16,0 0 0,22-21 15,-22 21-15,0-21 0,0 21 16,0 0-16,-21 1 0,22-1 16,-1 0-16,0 0 0,-21 21 0,0-20 15,21-1-15,0 21 0,-21-21 0,0 22 16,21-22-16,1 21 0,-1-21 15,-21 22-15,21-22 0,0 21 16,-21-21-16,21 22 0,0-22 16,-21 21-16,22 0 0,-1 1 0,-21-1 15,21 0-15,0 1 0,0-1 0,-21 0 16,21 1-16,1-1 0,-1 0 16,-21 1-16,21-1 0,-21-21 0,21 22 0,-21-1 15,21-21-15,-21 21 16,0 1-16,0-22 0,0 21 0,0 22 15,0-22-15,0 0 0,0 1 16,0-1-16,0 0 0,0-20 16,-42 62-16,21-41 0,0-1 15,21 0-15,-22 1 0,1-22 16,0 21-16,0 22 0,0-22 16,0-21-16,-1 21 0,22 1 15,-21-22-15,0 21 0,0 1 0,21-1 16,-21 0-16,0 1 0,-1-1 0,1 0 15,0-21-15,21 22 0,-21-1 0,0 0 16,-22 1-16,1 41 16,21-62-16,0 20 0,0 0 15,-1-21-15,-20 22 0,21-1 0,-21 0 16,20-20-16,1 20 0,-21 0 16,0-21-16,20 22 0,-20-1 0,21-21 15,-21 22-15,-1-22 0,22 0 0,-42 21 16,41-21-16,1 1 0,-42 20 15,42-21-15,-1 0 16,1-21-16,21 21 0,-21 1 0,0-22 16,0 21-16,0-21 15,-1 21 1,22-42 46,0 0-62,22-1 16,-1 1-16,-21-21 0,21 21 0,21-22 16,-21 1-16</inkml:trace>
  <inkml:trace contextRef="#ctx0" brushRef="#br2" timeOffset="-176958.73">13335 8932 0,'0'0'0,"-21"0"15,0 0 1,21-21 0,21 21 15,0 0-31,0 0 16,0 0-16,0 0 0,1 0 15,20 0-15,-21 0 0,0 0 0,0 0 16,1 0-16,20 0 0,-21 0 15,0 0-15,0 0 16,-42 0 15,0 0-15,0 0-16,0 0 0,0 0 16,-1 0-16,1 0 0,0 0 15,0 0-15,0 0 0,0 0 16,-1 21-1,1-21-15,0 0 16,0 22 0,0-22-16,0 21 15,21 0-15,0 0 16,-22-21-16,1 21 16,21 0-16,-21 1 15,21-1-15,0 0 16,-21 0-16,0 0 0,21 0 0,-21 1 15,21-1-15,0 0 0,-22 0 16,1 21-16,21-20 0,-21-1 16,21 0-16,0 21 0,0-21 0,-21 1 15,21 20-15,0-21 0,-21 21 0,21-20 16,0 20-16,0-21 0,-21 64 16,-1-64-16,22 21 0,-21 1 15,21-1-15,0-21 16,-21 0-16,21 22 0,0-22 0,0 0 15,-21 21-15,21-21 0,0 1 16,0-1-16,0 0 16,0 0-16,0 0 0,21-21 15,21 21-15,-20-21 0,-22 22 16,21-22-16,0 0 0,21 0 16,-21 0-16,1 0 0,-1 21 0,21-21 15,0 0-15,-20 0 16,-1 0-16,0 0 0,0 0 0,0 0 15,0 0-15,1 0 0,-22-21 16,21 21-16,-21-22 31,0 1 1,0 0-17,0 0-15,21 0 16</inkml:trace>
  <inkml:trace contextRef="#ctx0" brushRef="#br2" timeOffset="-171761.02">13525 9292 0,'-21'0'0,"0"0"0,0 0 15,0 0-15,0 0 16,-1 0 0,44 0 31,-1-21-47,0 21 15,0 0 1,0 0-16,0 0 0,1 0 0,-1 0 15,0 0-15,0 0 0,0 0 16,0 0-16,22 0 16,-22 0-16,-21 21 15,0 0-15,0 1 16,0-1-16,0 0 16,0 0-16,-21 0 0,0-21 0,-1 21 15,1-21-15,0 22 16,0-1-16,0-21 0,21 21 0,-21-21 15,-1 0-15,1 21 0,0-21 0,21 21 16,-21-21-16,0 0 16,0 0-16,21-21 47,21 21-16,0 0-31,0 0 0,0 0 0,0 0 15,1 0-15,-1 0 0,0 0 16,0 0 0,0 0-16,0 0 0,1 0 15,-22 21 1,21-21-16,-21 21 0,21 1 16,-21-1-16,0 0 0,0 0 15,0 0-15,0 0 16,0 1-16,0-1 0,-21-21 15,0 21-15,-1 0 0,-20-21 0,21 21 16,0-21-16,-22 21 0,22-21 16,-42 0-16,42 0 0,-1 22 15,-20-22-15,21 0 0,0 0 16,0 0-16,-1 0 16,1 0-16,0 0 15,0-22 16,21 1-15,-21 21-16,21-21 16,0 0-16,0 0 15,0 0-15</inkml:trace>
  <inkml:trace contextRef="#ctx0" brushRef="#br2" timeOffset="-170726.89">13737 8636 0,'-21'0'32,"42"0"14,0 0-46,0 0 16,1 0-16,-1 0 0,0 0 16,0 0-16,0 0 0,0 0 15,1 0-15,-1 0 0,0 0 0,0 0 16,0 0 0,0 0-16,1 0 15,-22 21 1,0 0-1,0 1 1,0-1-16,0 0 16,0 0-16,0 0 0,0 0 15,0 1-15,0-1 0,0 0 16,0 0-16,0 0 0,0 22 0,0-22 16,0 0-16,0 21 0,0-21 0,0 22 15,0-22-15,0 0 0,0 21 16,0-20-16,0 20 0,0-21 15,0 0-15,0 22 0,0-22 16,0 21-16,0-21 0,-22 22 0,22-22 0,0 21 16,0-21-16,0 22 0,0-22 15,0 21-15,0 0 0,0-20 16,0 20-16,0 0 0,0 22 16,0-43-16,0 21 0,0-21 0,0 1 15,0-1-15,0 21 0,0-21 16,0 0-16,0 1 0,0-1 0,0 0 15,-21 0-15,21 0 0,0 0 16,-21 1-16,21-1 16,0 0-16,-21-21 15,0 0-15,21 21 0,-21-21 0,-1 0 16,1 21-16,0-21 16,0 0-16,0 0 0,0 0 0,-1 0 15,1 0-15,-21 21 0,21-21 16,0 0-16,-1 0 15,1 0 1,0 0 15,0 0-31,0 0 16,0 0-16,-1 0 0,1 22 0,0-22 16,0 0-16,-21 21 15,-1 0-15</inkml:trace>
  <inkml:trace contextRef="#ctx0" brushRef="#br2" timeOffset="-166482.83">20256 9737 0,'0'-21'0,"0"-1"16,0 1-16,0 0 15,0 0-15,0 0 16,22 0-16,-22-1 0,0 1 0,21 0 16,-21 0-16,0 0 15,0 0-15,0-1 0,0 1 0,0 0 16,-21 21 15,-1 0-15,1 21-16,0 22 0,21-22 0,-21 0 15,0 21-15,0-21 0,-1 22 16,1-1-16,0 22 16,0-22-16,0 0 0,0-21 0,-22 22 15,22-1-15,0-21 0,0 22 0,0-22 16,-22 21-16,1 0 16,21-20-16,0 20 0,-22-21 0,22-21 15,0 21-15,21 0 0,-21 1 0,0-22 16,-1 21-16,22 0 15,0-42 17,0 0-32,22-1 15,-1 1-15,0 0 0,0 0 0,0-21 16,0 20-16,22-20 0,-22 0 16,0-1-16,21 1 0,1 0 0,-22-22 15,21 22-15,-21-22 0,22 22 16,-22-21-16,0 20 0,21 1 15,-20 21-15,20-43 0,-42 43 16,0 0-16,21 21 0,-21-21 16,21 21-16,-21 21 31,0 0-15,0 0-16,0 22 0,0-22 15,21 0-15,1 21 0,-22-21 0,21 22 16,0-1-16,0-21 0,0 22 15,0-1-15,1 0 0,-22-21 0,21 22 16,0-1-16,0-21 0,0 0 0,0 22 16,1-22-16,-22 0 0,21 21 15,0-20-15,0-1 0,-21 0 0,21 0 16,0 0-16,1-21 0,-22 21 16,0 1-16,21-22 15,-42 0 32,-1-22-47,1 1 0,21 0 0,-21 21 16,0-21-16,0-21 0,21 20 0,-21 1 15,21-21-15,-22 21 0,1-22 16,21 1-16,-21 0 0,21-1 16,-21-20-16,0 21 0,21-1 0,-21 1 15,-1 0-15,1-1 0,21 22 16,-21-21-16,0 21 0,21-1 0,-21 1 15,0 0-15,21 0 0,-22 0 16,1 21-16,0 0 16,21-21-16,-21 21 15,0 21-15,0-21 16,21 21-16,0 0 0,0 0 0,-22 22 16,22-22-16,-21 21 0,21 0 0,-21 1 15,21-1-15,0 0 0,0 1 16,-21 41-16,0-41 0,0-1 15,21 0-15,-22-20 0,22 20 16,-21-21-16,0 21 0,21-20 16,-21-1-16,-21 21 0,42-21 15,-22-21-15,22 21 0,-21 1 0,21-44 63,0 1-63,0 0 0,21 0 15,1 0-15,-22 0 0,21-1 0,0-20 16,0 21-16,0-21 0,0-1 16,1 1-16,-1 0 0,0-1 15,0-20-15,0 20 0,22 1 0,-43 0 16,21-1-16,0 22 0,0 0 16,0-21-16,-21 21 0,21 21 0,-21-22 15,22 22 1,-22 22-1,0-1-15,21 0 0,-21 0 16,21 0-16,-21 22 0,21-22 0,0 21 16,-21 0-16,21-20 0,1 20 15,-1 0-15,0 1 0,0-1 0,21 43 16,-20-43-16,-1-21 16,-21 21-16,21 1 0,0-22 15,0 0-15,-21 21 0,0-20 0,0-1 16,21 0-16,-21 0 0,22 0 0,-22 0 15,0 1-15,0-1 16,21-21-16,-21-21 47,0-1-47,0 1 0,0 0 16,-21 0-16,21 0 0,0 0 15,0-1-15,0 1 0,-22 0 0,22 0 16,-21 0-1,21 0 1</inkml:trace>
  <inkml:trace contextRef="#ctx0" brushRef="#br2" timeOffset="-160302.75">19664 10012 0,'0'0'0,"0"-21"16,0 0-16,0-1 15,0 1 1,-21 21 15,-1 21-31,22 1 16,-21-22-16,0 21 0,0 0 0,0 0 16,21 0-16,-21 0 0,-22 22 15,43-22-15,-21 0 16,0 0-16,21 0 0,0 1 15,21-22 32,0 0-47,0 0 16,1-22-16,-1 22 16,0 0-16,0-21 0,0 21 0,0 0 15,1-21-15,-1 0 0,0 21 0,0 0 16,0 0-16,0 0 0,1 0 15,-1 0 1,-21 21 0,-21-21-1,-1 0 1,22 21-16,-21-21 0,0 0 16,0 0-1,0 0-15,0 21 0,-1-21 16,1 0-16,21 22 31,21-22-15,1 0-1,-1 21-15,0-21 0,0 0 16,0 0-16,0 0 0,1 0 0,-1 0 16,0 0-16,0 0 0,0 0 0,0 0 15,1 0-15,-1 0 0,0 0 16,0 0-16,-21-21 15,-21 21 1,0-22 0,-22 22-16,22-21 0,0 21 0,-21 0 15,21-21-15,-22 21 0,22 0 0,-21 0 16,21 0-16,-1 0 0,22-21 16,-21 21-16,42 0 31,1 0-31,-1 0 0,0 0 15,0 0-15,0-21 0,0 21 0,43 0 16,-43-21-16,0 21 0,0 0 16,1 0-1,-44 0 1,1 0 0,0 0-16,0 0 0,0 0 15,0 0-15,-1 21 0,-20-21 0,21 0 16,21 21-16,21-21 15,0 0 1,22 0-16</inkml:trace>
  <inkml:trace contextRef="#ctx0" brushRef="#br2" timeOffset="-158954.49">20743 10351 0,'0'0'0,"-21"0"0,0 0 0,0 0 16,0 0-1,-1 0-15,44 0 78,-1-22-78,0 22 0,0 0 16,0 0-16,0-21 0,22 21 16,-43-21-16,42 0 0,0 0 15,-20 0-15,-1 21 16,0-22-16,0 22 0,-21-21 15,21 21-15,-42 0 32,0 0-32,0 0 15,21 21-15,-43-21 16,22 22-16,0-22 0,0 21 0,0-21 0,-22 21 16,22 0-16,0-21 15,21 21-15,-21-21 0,0 21 16,42-21 31,0 0-32,-21-21-15,21 21 16,0-21-16,-21 0 0,0 0 16,22 21-16,-22-21 15,0-1-15,-22 22 31,1 0-15,21 22-16,-21-22 16,0 21-16,21 0 0,0 0 15,0 0 17,21-21-17,0 0-15,0 0 16,1-21-1,-1 0-15,-21 0 16,21 0 0,-21-1-16,0 1 0,0 0 15,0 0 1,-21 21 15,0 21-31,21 0 0,0 0 16,-22 1-16,22-1 15,-21 0-15,21 0 0,0 0 16,0 0-16,0 1 16,21-1-1,1-21-15,-1 0 16,0 0 0,-21-21-16,0-1 15,0 1-15,0 0 0,0 0 16,0 0-16,0 0 15,0-1-15,0 1 0,0 0 0,-21 0 16,21 0-16,-21 0 0,21-1 16,-22 1-16,22 0 0,0 0 15,-21 21-15,0 0 32,21 21-32,0 0 0,0 0 0,0 22 15,0-22-15,0 0 0,0 21 16,0-20-1,0-1-15,21 0 0,-21 0 0,21-21 16,-21 21-16,22-21 0,-1 21 16,-21-42 15,0 0-15,0 0-16,0 0 15,0 0-15,-21-1 0,21 1 0,-22 21 16,1-21-16,21 0 15,0 0-15,0 0 0,-21-1 16,21 1-16,-21 21 0,21-21 0,-21 21 47,21 21-47,0 0 0,-21-21 16,21 22-16,-22-1 15,1-21-15,0 0 16,0 0-16,0 0 0</inkml:trace>
  <inkml:trace contextRef="#ctx0" brushRef="#br2" timeOffset="-157570.2">1968 5461 0,'0'-21'47,"22"21"-16,-22 21 32,0 0-63,0 0 15,0 1-15,0-1 16,0 0-16,0 0 0,0 0 0,0 0 15</inkml:trace>
  <inkml:trace contextRef="#ctx0" brushRef="#br2" timeOffset="-157358.48">1968 6033 0,'0'42'0,"0"-84"0,0 105 16,0-42-16,0 0 0,0 22 15,-21-22-15,21 0 0,0 0 0,-21 22 16,21-22-1,0 0-15,0 0 0,0 0 16,0 0 0,0-42 31,0 0-47</inkml:trace>
  <inkml:trace contextRef="#ctx0" brushRef="#br2" timeOffset="-157086.49">2159 5271 0,'0'0'0,"21"-22"0,-21 1 0,0 0 16,21 0-16,-21 0 0,21-22 31,1 43-31,-22-21 16,21 21-16,0 0 0,0 0 0,21 0 15,1 0-15,126 0 16,-105 0-16,20 0 16,-20 21-16,20-21 0,1 0 15,-21 0-15,20 0 0,1 22 0,0-22 16</inkml:trace>
  <inkml:trace contextRef="#ctx0" brushRef="#br2" timeOffset="-156917.59">4212 5228 0,'-42'0'0,"84"0"0,-21 0 0,0 0 16,1 21-16,-1-21 0,0 0 16,0 0-16,0 0 0,0 0 0,1 0 15,-1 0-15,0 0 16,21 0-16,-21 0 0,22 0 0,20 0 15,-20 0-15,20 0 0,1 0 16,-1 0-16,1 0 0,-1 0 0</inkml:trace>
  <inkml:trace contextRef="#ctx0" brushRef="#br2" timeOffset="-156744.7">5567 5271 0,'0'42'0,"-64"-106"0,128 86 16,-64 41-16,0-42 31,21-21-31,-21 21 16,21-21-16,0 0 0,0 22 15,1-22-15,-1 0 0,21 0 16,-21 0-16,22 21 0</inkml:trace>
  <inkml:trace contextRef="#ctx0" brushRef="#br2" timeOffset="-156564.79">6181 5736 0,'0'21'0,"0"-42"0,0 64 16,0-1-16,0-21 0,0 0 0,0 0 15,0 1-15,-22-1 0,22 0 0,0 0 16,-21 0-16,21 0 0,0 1 16,0-1-16,0 0 0,0 0 15,0 21-15,0-20 16,0-1-16,21 0 0,-21 0 15</inkml:trace>
  <inkml:trace contextRef="#ctx0" brushRef="#br2" timeOffset="-156386.9">6138 6435 0,'0'0'0,"-42"21"0,21-21 16,0 0-16,-1 0 0,-20 0 15,0 21-15,21-21 0,-64 0 16,43 0-16,-1 21 0,22-21 0,-21 0 15,21 0-15,-22 0 0,22 0 16,0 0-16,0 0 0,0 0 16,-1 0-16</inkml:trace>
  <inkml:trace contextRef="#ctx0" brushRef="#br2" timeOffset="-155180.34">14753 10160 0,'0'0'0,"21"0"16,0 0-16,1 0 0,-1 0 15,0 0-15,0 0 0,0 0 0,22 0 16,-22 0-16,42 0 16,-42 0-16,1 0 0,-1 0 15,0 0-15,-42 0 31,0 0-31,-1 0 0,1 0 16</inkml:trace>
  <inkml:trace contextRef="#ctx0" brushRef="#br2" timeOffset="-154985.46">14880 10160 0,'0'0'0,"21"0"0,0 21 0,1-21 16,41 0-16,-42 0 0,0 0 15,1 0-15,20 0 0,-21 0 0,21 0 16,-20 0-16,-1 0 16,0 0-16,0 0 15,-42 0 17,0 0-32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3:05:45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22479 254 0,'0'0'0,"0"-21"0,0 0 16,0 0-16,-21 21 31,21 21-31,0 0 16,0 21-16,0-21 0,0 22 15,0-1-15,-21 0 0,21 1 0,0-1 16,0 22-16,0-22 0,-22 64 15,1-64-15,0 0 0,0 64 16,21-63 0,-21-22-16,0 42 0,21-20 15,0-22-15,0 0 0,0 0 16,0-42 15,21 0-31,0 0 0,-21-1 16</inkml:trace>
  <inkml:trace contextRef="#ctx0" brushRef="#br0" timeOffset="247.52">22521 360 0,'0'0'0,"0"-21"31,21 0-16,1 21-15,-1 0 0,0 0 16,21 0-16,1 0 0,-22 0 0,21-22 16,0 22-16,1 0 0,-22 0 15,21 0-15,-21 0 0,1 0 0,-1 22 16,-21-1 0,0 0-16,-21-21 15,-1 21-15,1 0 0</inkml:trace>
  <inkml:trace contextRef="#ctx0" brushRef="#br0" timeOffset="471.75">22373 783 0,'21'0'31,"0"0"-31,1 0 0,-1 0 0,0 0 16,0 0-16,0 0 0,0 0 16,1 0-16,20 0 0,-21 0 15,0 0-15,0 0 0,22 0 0,-22 0 16,0 0-16,0 0 0,0 0 16,1 0-16</inkml:trace>
  <inkml:trace contextRef="#ctx0" brushRef="#br0" timeOffset="719.7">23008 720 0,'0'0'0,"0"21"31,0 0-15,0 0-16,0 0 0,0 1 15,0-1-15,0 0 0,0 0 16,0 0-16,0 0 0,0 1 0,0-1 15,0 0-15,0 0 16,-21 0-16,21 0 0,-21 1 16,42-44 15,0 1-15</inkml:trace>
  <inkml:trace contextRef="#ctx0" brushRef="#br0" timeOffset="895.5">23135 699 0,'0'0'0,"0"-22"0,0 1 16,0 0-16,0 0 15,-21 21 1,21 21 31,21-21-47,0 0 15</inkml:trace>
  <inkml:trace contextRef="#ctx0" brushRef="#br0" timeOffset="1347.66">23262 720 0,'0'0'0,"0"21"0,0 0 16,-21-21-16,21 21 15,0 0-15,0 1 16,0-1-16,0 0 0,0 0 0,0 0 16,0 0-16,0 1 15,0-1-15,0 0 16,0 0-16,0 0 0,0-42 47,0 0-32,0 0-15,0 0 16,0-1-16,21-20 0,0 21 0,0-21 16,22-1-16,-22 1 15,64-22-15,-43 43 16,0 0-16,1 21 0,-1 0 0,0 0 16,1 0-16,-1 0 15,-21 21-15,21-21 0,-20 21 0,-1 22 16,0-22-16,0 42 0,-21-41 15,0 20-15,0 0 16,-21 1-16,0-22 0,0 0 16,-1 0-16,22 0 0,-21 0 15,0 1-15,42-22 32,0 0-32</inkml:trace>
  <inkml:trace contextRef="#ctx0" brushRef="#br0" timeOffset="2096.57">24532 741 0,'0'-85'31,"0"64"-15,-21 21-16,0 0 0,0 0 15,-1 0-15,1 0 0,0 0 16,0 21-16,-21 0 0,20-21 16,1 43-16,0-22 0,0 0 15,0 0-15,0 22 0,-1-22 16,1 21-16,21-21 0,0 0 0,0 22 16,0-22-16,0 0 0,0 0 15,0 0-15,0 1 0,21-1 16,1-21-16,-1 0 0,0 0 15,21 0-15,-21 0 0,22-21 16,-22 21-16,0-22 0,0-20 16,43-21-16,-22 41 0,-21-20 15,22 0-15,-22-22 0,0 22 16,21 0-16,-21-1 0,1 1 0,-1-22 16,21-20-16,-42 41 15,0 1-15,0 0 0,0 21 16,0-1-16,0 1 0,0 0 0,-21 42 31,21 0-31,-21 22 0,0-22 0,21 21 16,-22 1-16,1-1 0,21 0 15,-21 22-15,21-22 0,0 0 0,0 1 16,0-1-16,0 0 0,0-20 16,0 20-16,0-21 0,0 21 0,0-20 15,21-1-15,0 0 0,1 0 16,-1-21-16,21 0 0,-21 0 0,22 0 15,-22 0-15,21 0 0,-21 0 16,0-21-16,22 0 0,-22 0 16,0-1-16,0 1 0,0-21 15,1 21-15,-1-22 0,0 22 0,-21 0 16,0 0-16,0 0 0,0 0 16,0 42-1,0 0-15,0 0 0,0 0 16,-21 0-16,0 1 15,21-1-15,-22 21 0,22-21 0,0 0 16,0 1-16,0-1 0,0 0 16,0 0-16,0 0 0,22-21 31,-1 0-31,0 0 0,0-21 16,0 21-16</inkml:trace>
  <inkml:trace contextRef="#ctx0" brushRef="#br0" timeOffset="2269.34">25294 572 0,'-21'-22'0,"0"22"15,0 0-15,21 22 32,0-1-32,21-21 15,-21 21-15,21-21 16,0 0-16,0 0 15,0 0-15</inkml:trace>
  <inkml:trace contextRef="#ctx0" brushRef="#br0" timeOffset="2715.61">25527 699 0,'0'0'0,"-21"21"0,0 0 15,-1 0-15,22 0 0,0 0 16,-21 1-16,21-1 15,0 0-15,0 0 0,0 0 0,-21 0 16,21 1-16,0-1 0,0 0 16,0 0-16,0 0 15,0-42 32,0 0-31,0 0-16,0 0 0,0-22 15,0 22-15,21 0 0,0-21 16,1 20-16,-1-20 0,42 0 16,-20 21-16,62-43 15,-62 64-15,-22 0 0,21 0 0,1 0 16,-22 0-16,0 21 0,21 0 16,-21 1-16,1-1 0,-22 21 15,0 0-15,0-20 16,0-1-16,0 21 0,0-21 0,0 0 15,-22 1-15,1-1 0,0 0 16,-21 21-16,21-21 0,21 1 16,-22-22-16,44 0 31,-1 0-31,0 0 0,0-22 0</inkml:trace>
  <inkml:trace contextRef="#ctx0" brushRef="#br0" timeOffset="3315.79">26606 783 0,'0'0'0,"22"-21"0,-22 0 0,0 0 15,0 0-15,0-1 0,-22 1 16,1 21-16,0 0 16,0 0-16,0 0 0,-22 0 15,1 0-15,21 21 16,-21 1-16,20-1 0,1 0 15,-21 21-15,21-21 0,0 22 0,-1-22 16,1 21-16,21-21 0,0 1 16,0 20-16,0-21 0,0 0 0,0 0 15,21 1-15,1-22 16,-1 0-16,42 0 0,-42 0 16,22 0-16,-22 0 15,0-22-15,43-20 0,-43 21 16,-21-21-16,21 20 15,0-20-15,0 21 0,0-21 0,-21 20 16,0 1-16,0 0 0,0 0 16,22 21-16,-22-21 0,0 42 31,0 0-31,-22 0 0,22 0 16,0 1-16,0 20 0,-21-21 15,21 21-15,-21 1 0,21-22 0,0 21 16,-21 1-16,21-1 0,0 0 0,0 1 15,0-1-15,0 21 0,0-20 16,0-1-16,0 0 0,21 1 0,-21-1 16,0 22-16,0-22 0,0 21 15,0 43-15,-21-63 0,0-22 16,-43 42-16,43-42 16,-21 1-16,21-1 0,-22-21 0,1 0 15,-85-21 1,106-1-16,-22 22 0,1-21 15,0 0-15,-1-21 0,22 21 0,0-1 16,0-20-16,0 0 0,21-1 16,0 22-16,0-21 0,0-43 15</inkml:trace>
  <inkml:trace contextRef="#ctx0" brushRef="#br0" timeOffset="3811.81">27665 106 0,'0'0'0,"0"-42"0,0 20 0,-21-20 15,-1 42-15,1 0 32,0 21-17,21 22-15,0 20 16,0 1-16,0-1 0,-21 22 0,21-22 16,-21 1-16,21-22 0,-21 22 15,21 41-15,-22-41 16,1-22-16,0 22 15,21-22-15,0-21 0,0 22 16,-21-22-16,21-42 31</inkml:trace>
  <inkml:trace contextRef="#ctx0" brushRef="#br0" timeOffset="4123.67">27411 423 0,'-21'-42'15,"42"84"-15,-42-126 0,21 41 0,0 1 0,0 0 16,0-1-16,0 1 0,0 0 16,0-1-16,21 1 0,0 42 0,0 0 15,21 0-15,-20 0 0,20 0 16,0 0-16,22 0 0,-22 0 0,22 0 16,-22 0-16,0 0 0,1 0 15,-22 0-15,0 85 0,-21-43 16,0 0-16,-21 1 0,-22-1 15,1 0-15,-43 22 16,22-43-16,21 21 0,-1-20 0,1-1 16,0 0-16,-1 0 0,22 0 15,-21-21-15,21 21 0,21 1 16,0-1 0,21-21-1,0 0-15,0 0 0,0 0 16</inkml:trace>
  <inkml:trace contextRef="#ctx0" brushRef="#br0" timeOffset="4531.16">28003 508 0,'-21'0'32,"0"21"-32,0 0 0,0 1 15,0-1-15,-1 0 0,1 0 16,0 0-16,0 0 0,0 1 15,0 20-15,-1-21 0,22 21 0,0-20 16,-21-1-16,21 21 0,0-21 16,0 0-16,0 1 0,0-1 0,21 0 15,1-21-15,-1 0 16,0 0-16,21 0 0,1 0 0,-1 0 16,0 0-16,1-21 0,41-22 15,-41 22-15,-1 0 16,0-21-16,-21 21 0,1-22 0,-1 1 15,0 21-15,-21-22 0,0 22 0,0-21 16,0 21-16,0-22 16,-21 22-16,0 0 0,-1 0 0,1 21 15,0 0-15,-21 0 0,21 0 16,-22 0-16,22 0 0,-21 0 0,-1 0 16,22 21-16,-21 0 0,21-21 15,0 21-15,-1 1 0,1-22 0,21 21 16,0 0-16,0 0 15,21-21-15,1 0 0,20 0 0,-21 0 16</inkml:trace>
  <inkml:trace contextRef="#ctx0" brushRef="#br0" timeOffset="4883.55">28660 550 0,'0'0'0,"21"0"15,-21-21-15,-21 21 31,-1 0-31,1 0 0,0 0 16,0 21-16,0-21 0,0 22 0,-1-22 16,1 21-16,0-21 0,21 21 15,0 0-15,0 0 16,0 0-16,21 1 16,0-22-16,1 21 0,-1 0 0,0-21 15,0 21-15,0 0 0,0-21 16,1 21-16,-1 1 0,-21-1 15,0 0-15,0 0 16,0 0-16,-21-21 16,-1 0-16,1 21 0,0-21 15,-21 0-15,21 0 0,-1 0 0,-20 0 16,21 0-16,0 0 0,-22 0 16,22 0-16,0 0 0,21-21 15,0 0-15,0 0 16,0 0-16,0 0 0</inkml:trace>
  <inkml:trace contextRef="#ctx0" brushRef="#br0" timeOffset="5092.54">28871 572 0,'-21'63'31,"0"-63"-31,0 21 0,0 0 0,21 1 15,0-1-15,-22 21 16,1-21-16,21 0 0,0 1 0,0-1 16,0 0-16,21-21 31,1 0-31,-22-21 0</inkml:trace>
  <inkml:trace contextRef="#ctx0" brushRef="#br0" timeOffset="5291.67">28998 233 0,'0'0'0,"-63"-42"32,84 42 14,0 0-30,0 0-16,0 0 0</inkml:trace>
  <inkml:trace contextRef="#ctx0" brushRef="#br0" timeOffset="5555.51">29443 127 0,'0'21'16,"-21"0"-16,-1 1 15,22-1-15,-21 21 0,0 0 16,0 1-16,0-1 0,0 0 16,-1 22-16,1-22 0,0 1 15,0-1-15,0 0 0,0 1 0,-1-1 16,1 0-16,0 1 0,0-1 16,21 0-16,0-21 0,0 1 15,0-1-15,21-21 16,21 0-16,-20 0 0,-1 0 15,21 0-15,-21 0 0,22-21 16,-1-22-16,0 22 16,-21 0-16,22-21 0,-22 20 0</inkml:trace>
  <inkml:trace contextRef="#ctx0" brushRef="#br0" timeOffset="5752.4">29633 656 0,'0'0'0,"0"-21"16,0 0-1,-21 42 1,0 0-1,21 0-15,-21 1 0,0-1 0,-1-21 16,22 21-16,0 0 0,0 0 16,-21 0-16,21 1 0,0-1 0,0 0 15,0 0-15,21-21 16,1 0 0,-1 0-16,0 0 0,0-21 15,0 21-15,0-21 0,1 0 16,-1-1-16</inkml:trace>
  <inkml:trace contextRef="#ctx0" brushRef="#br0" timeOffset="6403.13">29908 635 0,'-21'0'16,"0"0"0,0 0-16,21 21 0,-21-21 15,0 21-15,21 1 0,-22-1 16,22 0-16,-21 0 0,0 0 15,21 0-15,0 1 16,0-1-16,21-21 31,0 0-15,-21-21-16,0-1 16,0 1-16,0 0 15,0 0-15,0 0 0,0 0 0,0-1 16,0 1-16,0 0 0,0 0 15,0 0-15,22-22 16,-22 22-16,21 0 0,0 21 16,21-21-16,-21 21 0,1 0 0,20 0 15,-21 0-15,0 0 0,43 21 16,-43 0-16,0 0 0,0 1 16,0 20-16,1-21 0,-1 21 15,-21-20-15,0-1 16,0 0-16,0 0 0,0 0 0,0 0 15,-21-21-15,-1 22 0,1-22 16,0 0-16,0 0 16,0 0-1,21-22-15,0 1 16,0 0-16,0 0 0,21 0 16,0 0-16,0-22 0,0 22 0,22-21 15,-22 21-15,0-1 0,21-20 16,-20 21-16,20 0 0,-21 21 15,0-21-15,22 21 0,-22 0 16,0 0-16,0 21 0,-21 0 0,21 0 16,-21 0-16,21 22 0,-21-22 15,0 21-15,0-21 0,0 22 0,0-22 16,0 21-16,-21-21 0,0 0 16,21 1-16,-21-1 0,0 0 15,21 0-15,-21-21 0,-1 0 16,1 0-16,0 0 15,0 0-15,0-21 0</inkml:trace>
  <inkml:trace contextRef="#ctx0" brushRef="#br0" timeOffset="6587.11">29930 254 0,'0'0'0,"-22"0"0,22-21 15,-21 21-15,0 0 0,0 0 16,21 21 15,-21-21-15,0 0-16,-1 0 0</inkml:trace>
  <inkml:trace contextRef="#ctx0" brushRef="#br0" timeOffset="6747.75">29104 466 0,'0'0'15,"0"21"-15,42-21 16,-20 0-16,20 0 16,0 0-16,1 0 0,20 0 0,-21 0 15,22 0-15,-1 0 0</inkml:trace>
  <inkml:trace contextRef="#ctx0" brushRef="#br0" timeOffset="7031.31">30861 191 0,'0'0'0,"0"-22"0,0 1 0,0 0 16,0 0-16,0 42 15,0 0-15,0 22 16,0-1-16,0 0 0,21 22 16,-21-22-16,21 22 0,0-1 15,1-21-15,-1 22 0,-21-22 16,0 22-16,21 42 0,-21-64 16,0 21-16,0-20 15,0-22-15,0 0 0,0 0 16,0-42-1,21 21 1</inkml:trace>
  <inkml:trace contextRef="#ctx0" brushRef="#br0" timeOffset="7271.67">31559 254 0,'0'-42'0,"0"84"0,0-105 0,0 41 16,0 1-16,-21 21 15,0 21-15,0 22 16,0-1-16,-22-21 0,22 43 16,-21-22-16,21 0 0,-22 1 0,1 20 15,21-20-15,-21-1 0,20 0 16,-41 22-16,42-22 16,21 22-16,-21-43 0,21 0 15,0 0-15,0 0 0,0 0 16,21-21-16,0 0 15,0 0-15,0 0 0</inkml:trace>
  <inkml:trace contextRef="#ctx0" brushRef="#br0" timeOffset="7699.73">31623 699 0,'0'0'0,"21"-22"0,0 1 0,0 0 16,-21 0-16,0 0 0,0 0 15,-21 21 16,0 21-31,0 0 16,0 0-16,0 0 0,-1 0 16,1 1-16,0-1 0,21 0 15,-21 0-15,0 21 0,0-20 16,21 20-16,0-21 16,0 0-1,21-21 1,0-21-16,0 0 0,0 21 15,0-42-15,1 20 0,-1 1 16,0-21-16,0 21 0,0-22 16,0 22-16,1 0 0,-22 0 15,0 0-15,21 0 0,-21 42 32,0 0-32,0 0 0,0 0 0,0 22 15,0-22-15,0 0 0,0 0 16,0 0-16,0 0 0,0 1 15,0-1-15,0 0 0,0 0 0,0 0 16,21-21 0,0 0-16,0 0 15,0-21-15,22 21 0</inkml:trace>
  <inkml:trace contextRef="#ctx0" brushRef="#br0" timeOffset="8303.36">32173 296 0,'0'0'0,"0"-63"0,0 42 0,0-22 16,0 22-16,0 0 0,0 42 31,0 0-31,-21 22 0,0-22 16,21 21-16,-21 22 0,21-22 16,-21 0-16,21 1 0,-22 20 15,22-20-15,0-1 0,0 43 16,0-64-16,0 21 0,0-21 15,0 0-15,0 1 0,0-1 16,0 0-16,0 0 0,22-21 31,-1 0-31,0-21 0,0 0 0,0 0 16,0-22-16,22 22 0,-22-21 16,21 21-16,1-43 0,-22 22 15,21-1-15,-42 65 31,0-1-15,-21 0-16,0 21 0,0-21 16,21 1-16,0 20 0,-22-21 15,22 0-15,-21 0 0,21 1 0,0-1 16,0 0-16,0 0 16,21-21-1,1 0-15,20 0 16,-21 0-16,0-21 0,0 0 15,1 0-15,-1-1 0,21 1 0,-21 0 16,0 0-16,1-21 0,-1 20 16,-21 1-16,21 0 0,-21 42 47,0 0-47,-21 1 0,0-22 0,21 21 15,0 0-15,-22 0 0,22 0 16,-21 0-16,21 1 0,0-1 15,21-21 17,1 0-32,-1 0 0</inkml:trace>
  <inkml:trace contextRef="#ctx0" brushRef="#br0" timeOffset="8680.14">32808 699 0,'-21'21'31,"21"0"-31,21-21 47,0 0-47,1 0 16,-1-21-16,0 0 15,0-1-15,-21 1 0,21 0 0,-21 0 16,0 0-16,21 0 15,-21-1-15,0 1 0,0 0 16,-21 21-16,0 0 16,-21 21-16,21 0 0,-1 1 15,-20 20-15,21-21 0,0 21 16,0-20-16,-1 20 0,1 21 16,21-41-16,0-1 15,0 21-15,0-21 0,21-21 0,22 21 16,-22 1-16,21-22 0,22 0 15,-22 0-15,0 0 0,1-22 16,-1 1-16,0 0 0,1 0 16,-22 0-16,21 0 0</inkml:trace>
  <inkml:trace contextRef="#ctx0" brushRef="#br0" timeOffset="10344.19">24130 1503 0,'0'0'15,"0"21"-15,0 21 0,0-20 0,0-1 16,-21 21-16,21-21 0,0 22 0,0-22 16,0 0-16,0 21 0,0-21 15,0 1-15,0-1 0,21-21 0,-21 21 16,0 0-16,21-21 15,0 0-15,0 0 0,1 0 16,-1 0-16,0-21 0,0 21 16,21-21-16,-20 0 0,62-43 15,-41 43-15,-1-21 0,0 20 16,1 1-16,-1-21 0,0 21 0,22 0 16,-22 21-16,0-22 0,1 22 15,-1 0-15,0 0 0,22 0 0,-22 0 16,1 22-16,20-1 0,-21 0 0,22 0 15,-22 0-15,22 0 16,-1 1-16,1-1 0,-1 0 0,22 0 16,-22 0-16,1 0 0,-1-21 15,-20 22-15,20-22 0,-20 0 0,-1 0 16,0 0-16,1 0 0,-1 0 16,0-22-16,43-20 0,-64 21 15,21-21-15,1 20 0,-1-20 16,0 0-16,43-22 15,-43 22-15,22 0 0,42-1 16,-64 22-16,22 0 0,-1 0 16,43 21-16,-64 0 0,43 21 15,-43 0-15,1-21 16,-1 21-16,0 0 0,1 1 0,20 41 16,-21-42-16,22 43 15,-22-43-15,1 0 0,41 0 16,-41 0-16,-1-21 15,0 0-15,1 0 0,20 0 0,1 0 16,-22 0-16,21-21 0,1 0 16,42-21-16,-43 21 0,1-22 15,-22 22-15,22 0 0,-22 0 16,21 0-16,1-1 0,-22 1 0,22 0 16,20 21-16,-41 0 15,-1 0-15,0 0 0,1 0 16,-22 0-16,21 0 0,22 42 15,-43-20-15,21-1 0,-21-21 16,1 21-16,20 0 0,-21 0 0,21-21 16,-20 21-16,62-21 15,-63 22-15,22-22 0,20 0 0,-20 0 16,-1 0-16,21 0 0,1-22 16,-22 22-16,22-21 0,-22 0 0,22 0 15,-1 0-15,-21 0 0,64-22 16,-63 43-16,20-21 0,-42 0 15,22 21-15,-22 0 16,42 0-16,-42 0 0,1 0 16,-1 0-16,0 21 0,0 0 15,-21 0-15,21-21 0,0 22 16,1-1-16,-22 0 0,21 0 16,0 0-16,0 0 0,0 1 0,0-1 15,1 0-15,-1-21 0,0 21 16,21-21-16,22 0 0,-43 0 15,21 0-15,1 0 0,-1-21 16,21 0-16,-20 21 0,-1-21 0,22-1 16,-1 1-16,-21 0 15,22 0-15,-22 0 0,1 0 0,-1-1 16,0 22-16,-21-21 0,1 21 16,20 0-16,-21 0 0,0 0 0,0 0 15,1 0-15,-1 0 0,0 21 16,0 1-16,0-22 0,0 21 15,1 0-15,-1-21 0,-21 21 16,21 0-16,21-21 0,-21 21 0,1 1 16,-1-22-16,21 21 0,-21-21 15,22 0-15,-22 0 0,21 0 0,-21 0 16,22 0-16,-1 0 16,-21 0-16,64-21 0,-64-1 15,21 1-15,-21 0 0,43-21 16,-22 21-16,-21-1 0,1 1 15,-1 0-15,0 0 16,-21 42 31,0 0-47,-21-21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2:51:04.9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339 931 0</inkml:trace>
  <inkml:trace contextRef="#ctx0" brushRef="#br0" timeOffset="3066.52">423 1080 0,'0'-22'15,"0"1"1,0 0-16,0 0 0,0 0 15,0 0 1,0-1-16,0 1 16,-21 0 15,0 42 16,21 0-47,-21 1 15,21-1-15,0 0 0,-21 0 0,21 0 16,0 22-16,0-22 0,0 21 16,0-21-16,0 22 0,0-22 15,-22 0-15,22 21 0,0-21 0,0 1 16,0-1-16,0 0 16,0 0-16,0 21 0,0-20 15,0-1-15,0 0 0,22-21 16,-22 21-16,21-21 0,0 21 15,0-21-15,0 0 16,0 0-16,1 0 0,-1 0 16,0 0-16,0-21 15,0 21-15,0-21 0,-21 0 16,22 0-16,-22-1 0,0 1 16,21 0-16</inkml:trace>
  <inkml:trace contextRef="#ctx0" brushRef="#br0" timeOffset="3903.24">571 550 0,'0'0'0,"0"22"16,0-1-16,0 0 15,22-21 16,-1 0-15,0 0 0,0 0-16,0-21 15,-21 0 1,0-1 0,0 1-16,0 0 15,-21 21 1,0 0-16,0 0 15,0 0-15,-1 0 16,1 21-16,0 0 16,21 1-16,0-1 15,0 0-15,0 0 16,21-21 0,0 0-1,1 0-15,-1 0 16,0 0-16,0 0 15,0-21-15,-21 0 16,21 21-16,-21-21 16,0-1-1,-21 22 1,21-21-16,-21 21 0,0 0 16,0 0-16,0 0 15,21 21-15,0 1 16,-22-1-1,22 0 1,0 0-16,0 0 16,22-21-16</inkml:trace>
  <inkml:trace contextRef="#ctx0" brushRef="#br0" timeOffset="5226.83">1312 1207 0,'0'-22'16,"0"1"-16,0 0 16,0 0-16,0 0 15,0 0-15,0-1 16,0 1-16,0 0 15,-21 0-15,0 21 0,0-21 16,0 21-16,-1-21 16,1 21-16,0 0 0,0 0 15,0 0-15,0 0 16,-1 21-16,1-21 0,21 21 16,-21-21-16,0 21 0,0 0 0,21 0 15,-21 1-15,-1-1 0,22 0 16,-21 0-16,0 0 15,0 22-15,21-22 0,0 0 16,0 0-16,0 0 0,0 0 16,0 1-16,0-1 15,0 0 1,0 0-16,21-21 16,0 21-16,0 0 31,1-21-31,-1 0 15,0 0-15,0 0 16,0 0-16,0 0 16,1-21-16,-1 0 0,0 21 15,0-21-15,0 0 16,0 21-16,1-21 0,-22-1 16,21 1-16,0 0 0,-21 0 0,21 0 15,0-22-15,0 22 16,-21-21-16,22 0 0,-1-1 0,0 1 0,-21 21 15,21-22-15,-21 1 16,21-21-16,-21 41 16,0 1-16,21 0 0,-21-21 0,0 21 15,0-1-15,0 1 0,0 0 16,0 0-16,0 0 16,0 0-16,0-1 0,0 1 15,0 0 1,0 42 46,-21-21-46,21 21-16,0 1 0,-21-22 16,21 21-16,-21 0 0,21 0 0,-21 0 15,21 0-15,0 1 0,-21-1 16,21 0-16,-22 0 0,22 0 15,0 22-15,0-22 0,-21 0 0,21 21 16,0-21-16,0 1 0,0 20 16,0-21-16,0 21 0,0-20 15,0-1-15,0 0 0,0 0 0,0 21 16,0-20-16,0-1 0,0 0 16,0 0-16,0 0 0,0 0 15,0 1-15,0-1 16,21-21-16,-21 21 15,22-21-15,-22 21 0,21-21 16,-21 21-16,21-21 16,0 0-16,0 0 0,0 0 15,1 0-15,-1 0 16,0 0-16,0 0 16,0 0-16,0 0 0,1 0 0,-1 0 15,-21-21-15,21 21 16,0 0-16,0-21 0,0 21 15,1-21-15,-1 21 32,-21-21-17,0-1 32</inkml:trace>
  <inkml:trace contextRef="#ctx0" brushRef="#br0" timeOffset="14867.04">847 2053 0,'0'0'0,"0"-21"16,0 0-1,0 0-15,-22 0 16,22-1-16,0 1 31,-21 21 1,21 21-1,0 1-31,0-1 15,0 0-15,0 0 16,0 0-16,0 0 0,0 1 16,0-1-16,0 21 15,0-21-15,0 0 0,0 1 0,0-1 16,0 21-16,0-21 0,0 0 16,0 22-16,0-1 0,0-21 0,0 22 15,0-1-15,0 0 0,0 1 16,0-22-16,0 21 0,0 0 15,21 1-15,-21-1 0,22-21 16,-22 64-16,0-43 16,21 22-16,-21-22 0,21 0 15,-21 1-15,0-1 0,0 0 16,21 1-16,-21-1 0,21 0 0,-21 1 16,0-1-16,21 0 0,1 1 15,-22-1-15,21 0 0,-21-20 0,21 20 16,0 0-16,-21-21 0,21 22 15,0-22-15,1 21 0,-22-21 16,21 22-16,21 20 16,-21-20-16,0-1 0,-21-21 15,22 21-15,-1-20 0,0 20 0,0 0 16,0-21-16,0 22 0,1-22 16,-1 21-16,0-21 0,0 1 0,0-1 15,0 21-15,1-21 0,-1 0 16,0 1-16,0-1 0,21 0 15,1 21-15,-22-21 0,0 1 16,21-1-16,-20-21 0,-1 21 0,21 0 16,-21 0-16,0-21 0,1 21 15,20 1-15,-21-22 0,0 21 16,0-21-16,1 0 0,-1 21 0,21-21 16,0 21-16,-20-21 15,-1 0-15,0 0 0,0 0 0,0 0 16,0 0-16,1 0 0,-1 0 15,0 0-15,0 0 0,0 0 16,0 0-16,1-21 0,-1 21 0,0-21 16,0 21-16,0-21 0,22-1 15,-22 1-15,0 21 0,0-21 16,0 0-16,0 0 0,1 0 16,-1 21-16,0-22 0,0 1 15,0 0-15,0 0 0,1 21 0,-1-21 16,0 0-16,0-1 0,0 1 0,0 0 15,1 0-15,-1 0 16,0 0-16,21-22 0,-21 22 0,1 0 16,20 0-16,-21 0 0,0-22 15,22 22-15,-22 0 0,21 0 0,-21-22 16,22 22-16,-22 0 0,21-21 0,-21 21 16,22-22-16,-1 22 0,-21 0 15,21-21-15,43-1 0,-64 1 16,22 21-16,-1 0 0,-21-22 15,21 22-15,1-21 0,-22 21 16,21-22-16,1 1 0,-22 21 0,21-22 16,-21 1-16,22 0 0,-22 21 15,0-22-15,21 1 0,1-22 16,-22 22-16,0 21 0,0-21 16,21 20-16,-20-20 0,-1 21 0,0-21 15,21 20-15,-21-20 0,1 21 0,-1-21 16,21 20-16,-21-20 0,0 21 15,1-21-15,20-1 0,-21 22 0,0-21 16,22-1-16,-22 1 16,0 0-16,21-22 0,-21 22 15,22 0-15,-22 20 0,0-20 0,0 0 16,-21 21-16,21-22 0,1 22 16,-1-21-16,0 21 0,0-22 0,-21 22 15,21-21-15,0 21 0,-21-1 16,22-20-16,-1 21 0,-21 0 0,21-22 15,-21 22-15,21 0 0,0 0 16,-21 0-16,0 0 0,0-1 0,21 1 16,-21 0-16,22 0 15,-22 0-15,0 0 32,0-1-32,-22 22 140,1 0-124,0 0-16,0 0 15,21 22-15,-21-22 0,0 21 0,-1 0 16,-20-21-16,21 21 16,0-21-16,0 21 0,-1 0 0,1-21 15,0 22-15,0-22 0,0 21 16,0-21-16,-1 21 0,1-21 0,21 21 16,-21-21-1,21 21-15,21-21 63,0-21-48,1 0-15,-1 21 16,0-21-16,0 21 0,0-21 0,0 21 16,22-22-16,-22 1 0,0 21 15,0-21-15,0 21 0,1-21 16,-1 0-16,0 21 0,-21-21 0,21 21 15,0 0-15,-21-22 16,21 22-16,1 0 0,-22-21 16,21 21-16,0 0 15,-21-21-15,0 42 63,0 0-63,0 1 15,0-1-15,0 0 16,21 0-16,-21 0 0,0 0 0,0 1 16,0 20-16,21-21 0,-21 21 15,0 1-15,0-22 0,0 21 0,0-21 16,21 22-16,-21-22 0,0 0 0,22 0 16,-22 22-16,0-22 0,0 0 15,0 0-15,21 0 16,-21 0-16,0 1 0,21-22 0,-21 21 15,0 0-15,0 0 16,21-21 0,-21 21-1,0-42 48</inkml:trace>
  <inkml:trace contextRef="#ctx0" brushRef="#br1" timeOffset="23103.21">1355 2371 0,'0'-21'15,"-22"21"1,22-22-16,-21 22 16,0 22 31,21-1-47,0 0 15,0 0-15,0 0 0,0 0 0,0 1 16,0-1-16,-21 21 0,21-21 15,0 0-15,0 1 0,0-1 16,0 0-16,0 0 0,0 0 16,-21-21-16,21 21 0,0 1 15,0-44 17,0 1-17,0 0-15,0 0 16,0 0-16,0 0 0,21-22 15,-21 22-15,21-21 0,0 21 0,-21-22 16,21 22-16,1 0 0,20-21 16,-21 20-16,0 22 15,0-21-15,1 21 0,-1 0 16,0 0-16,0 0 16,0 0-16,0 21 15,-21 1-15,0-1 16,22 0-16,-22 0 0,0 0 15,0 22-15,0-22 0,0 0 0,0 0 16,0 0-16,0 0 0,-22 1 16,1-1-16,21 0 0,-21 0 15,21 0-15,0 0 16,-21-21-16,21-21 31,0 0-15,21 0-16</inkml:trace>
  <inkml:trace contextRef="#ctx0" brushRef="#br1" timeOffset="23630.85">1863 2307 0,'-22'21'47,"22"1"-31,-21-1-16,21 0 0,-42 21 16,42-21-16,0 1 0,0-1 15,-21 21-15,21-21 0,0 0 16,0 1-16,0-1 0,0 0 0,0 0 15,0 0-15,0 0 16,21-21-16,0 0 16,0 0-16,0 0 15,1 0-15,-1 0 16,0-21-16,0 0 0,0 0 16,0 0-16,1 0 0,-1-1 15,-21 1-15,21 0 0,-21-21 16,21 21-16,-21-1 0,0 1 15,0-21-15,0 21 0,0 0 0,0-1 16,0 1-16,0 0 16,-21 21-16,0-21 0,0 21 15,-1 0-15,1 0 16,0 21-16,0 0 0,0 0 16,0 1-16,21-1 15,-22 0-15,22 0 16</inkml:trace>
  <inkml:trace contextRef="#ctx0" brushRef="#br1" timeOffset="24015.01">2307 2138 0,'0'0'0,"21"-21"32,-21 42 15,-21 0-47,21 0 15,-21 0-15,21 1 0,-21-1 0,21 0 16,-21 21-16,-1-21 0,22 22 15,-21-22-15,21 21 0,-21-21 16,21 22-16,-21-22 0,21 0 0,0 43 16,0-43-16,0 0 15,0 0-15,21 0 16,0-21-16,0 0 16,1 0-16,-1 0 15,0 0-15,0 0 0,-21-21 16,21 21-16,0-21 0,1 21 0,-1-21 15,0 0-15,-21-1 0,0 1 16,21 0-16,-21 0 16</inkml:trace>
  <inkml:trace contextRef="#ctx0" brushRef="#br1" timeOffset="24217.16">2138 2392 0,'21'0'31,"0"0"-31,-21-21 0,21 21 0,0 0 16,1 0-16,-1-21 0,0 21 16,0 0-16,0-22 0,0 1 0,22 21 15,-22 0-15,0-21 0</inkml:trace>
  <inkml:trace contextRef="#ctx0" brushRef="#br1" timeOffset="24554.82">3048 2096 0,'0'21'47,"-21"0"-32,21 0-15,0 0 0,-21 0 16,21 1-16,0-1 0,0 0 0,0 0 16,-22 21-16,22-20 0,-21 20 15,21-21-15,-21 0 0,21 22 0,0-22 16,0 0-16,0 0 0,0 0 15,0 0-15,0 1 0,0-1 16,0-42 15,0-1-31,21 1 16,-21 0-16</inkml:trace>
  <inkml:trace contextRef="#ctx0" brushRef="#br1" timeOffset="24922.65">2963 2117 0,'0'0'0,"0"-21"31,0-1-31,0 1 16,21 21-16,1 0 15,-1-21-15,0 21 0,0 0 16,0-21-16,0 21 0,1 0 15,-1 0-15,0 0 0,0 0 16,0 0-16,-21 21 16,0 0-16,0 0 0,0 1 15,0-1-15,0 0 0,0 0 0,-21 0 16,0 22-16,0-22 0,0 0 16,-1 0-16,1 0 0,0-21 0,0 21 15,0 1-15,21-1 0,-21-21 16,21 21-16,-22-21 0,22-21 62,22 0-46</inkml:trace>
  <inkml:trace contextRef="#ctx0" brushRef="#br1" timeOffset="25399.17">3175 2328 0,'21'0'62,"0"0"-46,0 0-1,1 22-15,-22-1 16,21 0-16,-21 0 16,0 21-16,0-20 15,0-1-15,0 0 0,0 0 16,0 0-16,0 0 15,0-42 32,0 0-47,0 0 16,0 0-16,0 0 16,0-1-16,0 1 0,0 0 15,0 0-15,21 21 0,-21-21 0,21 0 16,0-1-1,0 22-15,-21-21 0,22 21 16,-1 0-16,0 0 16</inkml:trace>
  <inkml:trace contextRef="#ctx0" brushRef="#br1" timeOffset="25795.72">3492 2413 0,'22'0'31,"-1"0"-31,-21-21 16,21 21-16,0-21 0,0 0 16,0-1-16,-21 1 15,22 0 1,-22 0-1,-22 21 17,1 0-32,0 21 15,0 0-15,0 0 16,0 1-16,21-1 0,-22 0 16,22 0-16,0 0 0,0 0 15,-21 1-15,21-1 0,0 0 16,0 0-16,0 0 15,21-21-15,1 0 16,-1 0 0,0 0-16,0 0 0,0-21 15,-21 0-15,21 21 0,1-21 16</inkml:trace>
  <inkml:trace contextRef="#ctx0" brushRef="#br1" timeOffset="26215.52">3979 2223 0,'-21'0'15,"0"0"-15,0 0 0,21 21 16,-21-21-16,-1 21 16,1-21-16,0 21 0,21 0 15,-21-21-15,21 21 0,-21-21 16,21 22-16,0-1 0,0 0 15,0 0 1,21-21-16,0 21 0,0-21 16,0 21-1,1-21-15,-22 22 16,0-1-16,0 0 16,-22 0 15,1-21-31,0 0 15,0 0-15,0 21 0,0-21 16,-1 0-16,1 0 16,0 0-16,21-21 47,21 0-32,0 21-15</inkml:trace>
  <inkml:trace contextRef="#ctx0" brushRef="#br1" timeOffset="26618.41">3979 2413 0,'21'0'16,"-21"-21"-1,22 21-15,-1 0 16,-21-21-16,21 21 0,-21-21 16,21 21-16,0-22 0,-21 1 15,0 0 1,-21 21 15,0 0-31,0 0 0,0 0 16,21 21-16,-22 0 15,1-21-15,21 22 0,0-1 0,0 0 16,-21 0-16,0 21 16,21-20-16,0-1 15,0 0-15,0 0 0,0 0 16,0 0 0,21-21-16,0 0 15,0 0-15,1-21 16,-22 0-16,21 0 15,0 21-15,-21-21 0</inkml:trace>
  <inkml:trace contextRef="#ctx0" brushRef="#br1" timeOffset="27119.1">4170 2286 0,'0'21'0,"0"0"16,0 1-16,0-1 16,0 0-16,0 0 15,0 0-15,0 0 0,-21-21 16,21 22-16,0-1 0,-22 0 16,22 0-1,0-42 48,0 0-63,0 0 0,0-1 15,0 1-15,0 0 0,22 0 16,-22 0-16,21 21 0,0-21 16,0-1-16,-21 1 0,21 21 0,0 0 15,-21-21-15,22 21 16,-1 0-16,-21 21 15,0 0 1,0 1-16,0-1 0,0 0 0,0 0 16,0 0-16,0 0 0,0 1 15,0-1-15,-21 0 16,-1 0-16,22 0 16,0-42 30,0 0-46,0 0 0</inkml:trace>
  <inkml:trace contextRef="#ctx0" brushRef="#br1" timeOffset="27452.83">4530 2117 0,'0'0'0,"-22"0"0,22 21 0,0 0 15,0 0-15,-21-21 16,21 21-16,-21 1 0,21-1 0,-21 0 16,21 0-16,0 0 0,0 0 15,-21 1-15,21 20 0,-21-21 0,21 0 16,0 0-16,0 1 15,0-1-15,0 0 0,0 0 16,21-21 0,0 0-1,0 0-15,0 0 16,0-21 0,1 0-16,-1 21 0,-21-21 15</inkml:trace>
  <inkml:trace contextRef="#ctx0" brushRef="#br1" timeOffset="27743.23">4339 2265 0,'0'0'0,"21"0"47,0-21-47,1 21 0,-1 0 16,21 0-16,-21 0 0,0-21 15,1 21-15,-1 0 0,0 0 0,0 0 16,0-22-16,0 22 0,1 0 16,-1 0-16,0 0 15</inkml:trace>
  <inkml:trace contextRef="#ctx0" brushRef="#br1" timeOffset="28418.87">1587 3112 0,'-21'0'0,"0"21"31,21 0-15,-21 0-16,21 21 0,0-20 16,0 20-16,-21 0 0,21-21 15,-21 22-15,-1-1 0,22-21 0,0 22 16,0-22-16,-21 0 0,21 0 15,0 0-15,-21-21 0,21 21 0,21-21 32,0-21-32,1 0 15,-1 0-15</inkml:trace>
  <inkml:trace contextRef="#ctx0" brushRef="#br1" timeOffset="28815.36">1841 3090 0,'-21'0'31,"0"22"-31,0-1 0,-21-21 16,20 21-16,1 0 0,-21 0 15,21-21-15,-22 21 0,22 1 16,-21-1-16,21 0 0,0-21 0,-1 21 15,1-21-15,0 0 0,0 21 16,0-21-16,21 21 31,0 1-15,21-1 0,0-21-16,-21 21 15,21-21-15,0 21 0,-21 0 16,22-21-16,-22 21 0,21 1 15,-21-1-15,21-21 0,-21 21 16,21-21-16,-21 21 16,21-21-16,0 0 0,1 0 15,-1 0-15,0 0 16,0-21-16,-21 0 16,21 21-16</inkml:trace>
  <inkml:trace contextRef="#ctx0" brushRef="#br1" timeOffset="29255.17">1778 3366 0,'21'21'16,"0"-21"-1,0 0 1,1 0-16,-1 0 15,0-21-15,0 21 16,0-22-16,-21 1 16,21 0-16,-21 0 15,-21 21 17,0 0-32,0 0 15,0 21-15,0 0 16,-1-21-16,1 21 0,21 1 0,0-1 15,-21 0-15,21 0 0,-21 0 16,21 0-16,0 1 16,0-1-16,0 0 0,0 0 15,21-21 1,0 0 0,0 0-16,1 0 0,-1 0 15,0 0-15,0 0 16,0-21-16,0 0 0,1 0 15,-22-1-15,21 1 16,0 21-16</inkml:trace>
  <inkml:trace contextRef="#ctx0" brushRef="#br1" timeOffset="29661.79">2074 3344 0,'0'22'16,"21"-22"-1,1 0 1,-1 0-16,0 0 16,0 0-16,0 0 15,0 0-15,-21-22 16,22 22-16,-1 0 16,-21-21-16,21 21 0,-21-21 15,-21 21 1,0 0-1,-1 0-15,1 0 0,0 0 0,0 21 16,0-21-16,0 21 16,-1-21-16,22 22 0,-21 20 15,0-21-15,21 0 16,0 0-16,0 1 0,0-1 16,0 0-16,21-21 31,0 0-31,1 0 15,-1 0-15,0 0 0,0 0 16,0 0-16,0-21 0,1 21 16,-1-21-16,0 21 0,0-22 15,0 1-15</inkml:trace>
  <inkml:trace contextRef="#ctx0" brushRef="#br1" timeOffset="29967.3">2603 3196 0,'0'21'31,"0"1"-31,0-1 0,0 0 16,0 0-16,-21 0 16,21 0-16,0 22 0,0-22 0,-21 0 15,21 0-15,0 0 0,0 22 16,0-22-16,0 0 0,-21 0 0,21 22 15,-21-22-15,21 21 16,0-21-16,0 0 16,0 1-16,0-1 15,0-42 32,0-1-47,21 1 16</inkml:trace>
  <inkml:trace contextRef="#ctx0" brushRef="#br1" timeOffset="30306.95">2603 3196 0,'0'0'0,"0"-21"31,22 0-16,-1 21-15,0 0 0,0 0 16,0-21-16,0 21 0,1 0 16,-1 0-16,0 0 15,0 0-15,0 0 0,-21 21 16,21 0-16,-21 0 16,0 0-16,0 1 0,0-1 0,0 0 15,0 0-15,-21 0 0,0 0 16,0-21-16,0 22 0,0-1 0,-1 0 15,-41 0 1,42-21-16,0 21 0,-1-21 0,22 21 16,-21-21-16</inkml:trace>
  <inkml:trace contextRef="#ctx0" brushRef="#br1" timeOffset="30948.15">1926 3852 0,'0'0'0,"0"-21"32,-21 21-17,0 0-15,0 0 0,-1 0 0,1 0 16,0 21-16,0-21 0,0 22 16,0-1-16,-1 0 0,1 0 15,0 21-15,0-20 0,21 20 0,0-21 16,-21 21-16,21-20 0,0 20 15,0-21-15,0 0 0,0 0 0,0 1 16,0-1-16,0 0 16,21-21-16,0 0 0,0 0 0,0 0 15,1 0-15,-1 0 0,0 0 16,0-21-16,21 0 0,-20-1 16,-1 1-16,0 0 0</inkml:trace>
  <inkml:trace contextRef="#ctx0" brushRef="#br1" timeOffset="31460.01">2159 3789 0,'-21'0'0,"21"21"0,-21 0 15,21 0-15,0 1 16,0 20-16,0-21 0,-22 0 0,22 0 15,0 22-15,-21-22 16,21 0-16,0 21 0,0-20 0,0-1 16,0 0-16,0 0 0,0 0 15,0 0 1,-21-21-16,21-21 31,0 0-15,0 0-16,0 0 15,0 0-15,0-1 16,21 1-16,0 21 0,1-21 0,-22 0 16,21 0-16,0 0 0,0 21 15,0-22-15,22 1 16,-22 21-16,0 0 0,0 0 16,0 21-16,0 1 15,-21-1-15,0 0 0,0 0 16,0 0-16,0 0 0,0 1 15,0-1-15,-21 0 0,21 0 16,-21-21-16,21 21 0,-21-21 0,21 21 16,-21-21-1,21-21 32</inkml:trace>
  <inkml:trace contextRef="#ctx0" brushRef="#br1" timeOffset="32007.71">2625 3958 0,'0'0'0,"0"-21"16,-22 21-1,1 0 1,0 0-16,0 0 0,0 0 0,21 21 16,-21-21-16,-1 21 0,1 1 15,0-1-15,0 0 0,0 0 0,21 0 16,-21 0-16,21 22 0,-22-22 16,22 21-16,0-21 15,0 1-15,0-1 0,0 0 16,22-21-1,-1 0-15,0 0 16,0 0-16,0 0 0,0 0 0,-21-21 16,22 0-16,-1 21 15,0-22-15,0 1 0,0 0 0,0 0 16,1 21-16,-22-21 0,21 0 16,-21-1-16,21 1 0,-21 0 0,0 0 15,0 0-15,0 0 16,0 42 15,0 0-31,0 0 16,0 0-16,0 0 15,-21 1-15,21-1 0,0 0 0,0 0 16,0 0-16,0 0 16,21-21 15,0 0-31,0 0 0,0 0 15,1-21-15,-1 0 16,0 21-16,-21-21 0</inkml:trace>
  <inkml:trace contextRef="#ctx0" brushRef="#br1" timeOffset="32475.03">2921 4043 0,'-21'0'31,"21"21"-31,-21-21 16,21 21-16,0 0 0,0 1 16,-22-1-16,22 0 0,-21 0 15,21 0-15,0 0 16,0 1-16,0-44 62,0 1-46,0 0-16,0 0 16,0 0-16,0 0 15,21-1-15,1 1 0,-1 0 16,0 0-16,0 0 0,0 21 16,0 0-16,1 0 15,-1 0-15,-21 21 16,21-21-1,-21 21-15,0 0 0,0 0 0,0 1 16,0-1-16,0 0 16,-21 0-16,21 0 15,0-42 48,0 0-63</inkml:trace>
  <inkml:trace contextRef="#ctx0" brushRef="#br1" timeOffset="33223.83">3260 3937 0,'0'0'0,"-22"0"31,1 0-31,0 0 16,0 21-16,21 0 0,-21 1 0,0-22 16,-1 21-16,22 0 0,-21 0 0,21 0 15,-21 0-15,21 1 16,0-1-16,0 0 0,0 0 31,21-21-15,0 0-16,1-21 15,-1 0-15,0 0 16,-21-1-16,21 1 16,0 0-16,-21 0 15,0 0 1,0 0 0,0 42 30,0 0-46,0 0 0,0 0 16,0 0-16,0 1 16,-21-1-16,21 0 0,0 21 0,-21-21 0,21 22 15,0-22-15,0 21 0,0 1 16,0-22-16,0 21 0,0 0 0,0-20 16,0 20-16,0 0 15,0 43-15,0-43 0,0 22 16,-21-22-16,21 0 0,0 22 15,-21-22-15,21 1 0,0-1 0,-22 0 16,22 1-16,-21-1 0,0 0 0,0 1 16,0-1-16,21-21 0,-43 0 15,22 22-15,0-22 0,0 0 16,0 0-16,-22-21 0,1 21 16,0-21-16,21 0 0,-22 0 15,22 0-15,-21 0 0,-1-21 0,22 0 16,-21 0-16,21 0 0,-43-43 15,43 22-15,21-1 16,0 1-16,0-21 0,0-1 0,0 22 16,0-85-16,0 63 15,21 22-15,0-22 0,1 22 0,20 0 16,-21-1-16,21 22 0,1-21 16,-22 0-16,21 20 0,1-20 0,-1 21 15,0-21-15,1-1 0,-1 22 0,-21 0 16</inkml:trace>
  <inkml:trace contextRef="#ctx0" brushRef="#br1" timeOffset="33518.44">3471 3937 0,'-21'0'16,"21"21"-16,-21 0 16,21 1-16,0-1 0,-21-21 15,21 21-15,0 0 0,-21 0 16,21 0-16,-22-21 0,22 22 16,0-44 46,0 1-62,0 0 16,0 0-16</inkml:trace>
  <inkml:trace contextRef="#ctx0" brushRef="#br1" timeOffset="33708.19">3408 3831 0,'0'0'0,"-21"0"47,21 21 0,21-21-47,0 0 0</inkml:trace>
  <inkml:trace contextRef="#ctx0" brushRef="#br1" timeOffset="34198.37">3577 3979 0,'0'85'16,"0"-64"-1,0 0-15,0 1 16,0-1-16,-21-21 31,21-21 1,0-1-17,0 1-15,0 0 16,0 0-16,21 0 0,-21 0 15,21-1-15,-21 1 0,21 0 16,1 0-16,-1 21 0,0-21 16,0 0-16,0 21 0,0 0 0,1-22 15,-1 22-15,0 0 0,0 0 16,0 0-16,0 22 0,-21-1 16,0 0-16,0 0 0,0 0 15,0 0-15,0 1 0,0-1 0,0 0 16,0 0-16,0 0 15,-21 0-15,21 1 0,-21-22 0,0 21 16,21-42 47</inkml:trace>
  <inkml:trace contextRef="#ctx0" brushRef="#br1" timeOffset="35127.75">4127 3874 0,'0'0'0,"-21"0"31,0 0-31,0 0 15,21 21-15,-21 0 16,0-21-16,-1 21 0,22 0 0,-42 0 16,42 1-16,-21-1 15,21 0-15,0 0 0,0 0 0,0 0 16,0 1 0,21-22-1,0 0-15,0 0 16,1-22-1,-1 1-15,0 0 16,-21 0-16,0 0 16,21 0-16,0-1 0,-21 1 15,0 0 1,21 21 0,-21-21-16,0 42 31,0 0-31,0 0 15,0 1-15,0-1 16,0 0-16,-21 0 0,21 0 0,0 0 16,0 22-16,0-22 0,0 21 15,-21 1-15,21-22 0,0 21 0,-21 0 16,21 1-16,0-22 0,0 21 0,0 1 16,-21-1-16,21 0 0,0 1 15,0 20-15,-21-21 0,21 22 16,0-22-16,0 22 0,0-22 15,0 22-15,0-22 0,0 21 0,0-20 16,0-1-16,0 0 0,0 43 16,21-64-16,-21 43 0,0-22 15,0-21-15,0 22 0,0-22 16,0 0-16,0 0 0,0 0 16,-21 0-16,-1 1 0,1-22 15,0 0-15,0 21 0,0-21 16,0 0-16,-1 0 0,-20-21 15,21 21-15,0-22 0,-22 1 0,22-21 16,-21 21-16,0 0 0,20-22 16,1 1-16,0 0 0,0-1 0,0-63 15,21 43-15,0-22 0,0 22 16,0-22-16,21 22 16,21-86-16,-21 86 0,22-1 15,-1 1-15,-21-1 0,22 22 16,-1-21-16,0 20 0,1 1 0,-1 0 15,-21 20-15,0-20 0,0 21 16,1 0-16,-1 0 0,0-1 0,0 1 16</inkml:trace>
  <inkml:trace contextRef="#ctx0" brushRef="#br0" timeOffset="92619.97">5228 804 0,'0'0'0,"0"-21"16,0 0 0,0 0-1,0 0-15,0 0 16,0-1-16,0 1 16,-21 21-1,21-21-15,0 42 63,0 0-63,0 1 0,0-1 15,-21 21-15,21-21 0,0 22 16,0-1-16,0-21 0,0 21 0,0-20 16,0 20-16,0-21 0,0 21 15,0-20-15,0-1 0,0 0 0,0 0 16,0 0-16,0 0 0,0 1 15,0-44 32,0 1-31,0 0-16,0 0 16,0 0-16,0-22 0,0 22 0,0 0 15,0 0-15,0-21 0,21 20 16,-21-20-16,21 21 0,-21-21 15,0 20-15,21-41 0,0 42 16,1 0-16,-1-1 0,0 1 16,0 0-16,0 21 0,0 0 15,1 0-15,-1 0 0,21 0 16,-21 0-16,0 0 0,22 0 16,-22 21-16,0 0 0,0 1 0,0-1 15,1 0-15,-1 21 0,-21-21 16,21 22-16,-21-1 0,0-21 0,0 22 15,0-1-15,0-21 0,0 0 16,0 22-16,0-22 0,0 0 0,0 0 16,0 0-16,0 0 15,-21-21 17,21-21-1,0 0-31,0 0 15,0 0-15,21 0 0</inkml:trace>
  <inkml:trace contextRef="#ctx0" brushRef="#br0" timeOffset="93284.12">6308 889 0,'0'-21'16,"21"-21"0,-21 20-16,0 1 0,21 21 15,-21-21-15,0 0 16,0 0-16,0 0 0,0-1 16,0 1-16,0 0 0,0 0 15,0 0-15,-21 0 16,0 21-16,-1 0 0,1 0 15,0 0-15,0 0 0,0 0 16,0 21-16,-1 0 0,1-21 16,-21 21-16,21 0 0,0 22 15,-1-22-15,1 21 0,0-21 16,21 22-16,-21-1 0,0-21 16,21 21-16,-21 1 0,21-22 0,0 0 15,0 21-15,0-20 0,0 20 16,0-21-16,21 0 15,0-21-15,0 0 0,0 0 16,0 0-16,1 0 0,-1 0 0,0 0 16,0 0-16,0-21 0,0 0 15,22 0-15,-22-22 0,0 22 16,0 0-16,0 0 0,1-21 16,-1-1-16,0 22 0,-21-21 0,0 21 15,21-1-15,-21 1 0,0 0 16,0 0-16,0 0 15,0 42 17,0 0-32,0 0 15,0 0-15,0 1 0,-21-1 0,21 21 16,0-21-16,0 0 0,0 22 16,0-22-16,0 0 0,0 0 0,0 0 15,0 1-15,0-1 0,21 0 16,0-21-1,0 0-15,1 0 16,-1 0-16,0 0 0,0 0 16,0-21-16,0 0 0,1-1 15</inkml:trace>
  <inkml:trace contextRef="#ctx0" brushRef="#br0" timeOffset="94135.22">6816 677 0,'0'0'15,"0"-21"-15,-22 21 47,1 21-47,21 1 0,0-1 16,0 0 0,0 0-16,-21 0 0,21 22 0,0-22 15,0 0-15,0 0 0,-21 0 16,21 0-16,0 1 0,0-1 0,0 0 15,0 0-15,0 0 16,-21-21 15,0 0-15,21-21-16,0 0 16,0 0-16,0 0 0,0-1 15,0 1-15,0 0 0,0 0 0,0 0 16,0 0-16,0-1 0,21 1 15,-21 0-15,21 0 0,0 0 16,0 0-16,22-1 16,-22 1-16,0 21 0,21-21 15,-21 21-15,1 0 0,-1 0 16,0 0-16,0 0 0,0 0 0,0 21 16,1-21-16,-1 21 0,-21 1 15,0-1-15,21 0 0,-21 0 0,21 0 16,-21 0-16,0 1 0,0 20 15,0-21-15,0 0 0,0 0 0,0 22 16,0-22-16,0 0 16,0 0-16,0 0 0,0 1 15,0-1 1,0-42 15,0-1-15,0 1-16,0 0 0,0 0 15,0 0-15,0-22 0,21 22 16,-21 0-16,21-21 0,-21 21 0,22-1 16,-1-20-16,0 21 15,-21 0-15,21 0 0,0-1 0,0 22 16,22-21-16,-22 0 0,0 21 16,0 0-16,22 0 0,-22 0 0,0 0 15,21 0-15,-21 21 0,1-21 0,-1 21 16,-21 1-16,21-1 0,-21 0 15,0 0-15,21 0 0,-21 22 0,0-22 16,0 0-16,0 0 0,0 0 16,-21 0-16,0 1 0,21-1 0,-21 0 15,21 0-15,-22 0 16,1 0-16,21 1 16,0-44 46,21 1-62</inkml:trace>
  <inkml:trace contextRef="#ctx0" brushRef="#br0" timeOffset="94774.3">7874 804 0,'0'22'0,"21"-22"31,0 0-31,0 0 0,1 0 16,-1 0-16,0 0 0,0-22 15,0 22-15,0-21 0,1 0 0,-1 21 16,0-21-16,0 21 0,0-21 16,0 0-16,1-1 0,-22 1 15,21 21-15,-21-21 0,0 0 16,0 0-16,0 0 0,-21 21 31,-1 0-31,1 0 0,0 0 16,0 0-16,0 0 0,0 21 15,-1-21-15,1 21 0,-21 0 16,21 0-16,0 0 0,-1 1 0,1 20 16,0-21-16,0 0 0,0 43 15,21-22-15,-21-21 16,21 0-16,0 1 0,0-1 0,0 0 16,0 0-16,0 0 0,0 0 0,21-21 15,0 22-15,0-1 0,0-21 16,0 0-16,1 0 0,20 0 0,-21 0 15,0 0-15,22 0 0,-22 0 16,0 0-16,0 0 0,0 0 16,0-21-16,1 21 0,-1-22 15,0 1-15,0 0 16,-21 0-16,0 0 0,21 21 16,-21-21-1,21 21 1</inkml:trace>
  <inkml:trace contextRef="#ctx0" brushRef="#br0" timeOffset="97939.48">6646 1545 0,'0'0'0,"0"-21"31,21 21 78,1 0-93,-22 21-16,0 0 16,0 1-16,21-1 15,-21 0-15,21 0 0,-21 0 0,0 22 16,0-22-16,21 0 0,-21 0 16,0 21-16,21-20 0,-21 41 15,0-42-15,21 43 16,-21-43-16,0 21 0,22-21 0,-22 43 15,0-22-15,0 22 16,0-22-16,0 0 0,21 43 16,-21-43-16,0 1 15,0-1-15,21 0 0,-21 1 16,0-1-16,0 0 0,0-20 0,21 20 16,0 0-16,-21 1 0,21-22 15,-21 21-15,0-21 0,22 22 0,-1-1 16,-21-21-16,21 21 0,-21 1 0,0-22 15,42 64-15,-42-43 16,21 0-16,1 43 0,-22-43 16,21 1-16,-21-1 0,21 0 15,0 1-15,-21-1 0,21 0 16,0-21-16,-21 22 0,22-1 0,-1-21 16,0 22-16,0-1 0,0 0 15,0-21-15,1 22 0,-1-1 0,0 0 16,0 1-16,0-1 0,0 0 0,22 22 15,-22-22-15,21-21 16,-21 22-16,1-22 0,-1 21 16,21-21-16,0 43 0,1-43 0,-22 0 15,42 22-15,-20-22 16,20 21-16,-20-21 0,-22 0 16,21-21-16,-21 22 0,22-1 15,-1 0-15,21 0 0,-41-21 16,41 21-16,-21-21 15,-20 0-15,41 0 0,-42 0 16,0 0-16,22 0 0,-22 0 0,0 0 16,0 0-16,0 0 0,1-21 15,-1 0-15,21 21 0,-21-21 0,0 0 16,1 21-16,-1-22 0,21 1 0,-21 0 16,0 21-16,1-21 0,-1 0 15,21 0-15,-21-1 0,22 1 16,-1 0-16,-21 0 0,0 0 0,22 0 15,-22-1-15,0 1 0,21-21 16,-21 21-16,22 0 0,-22-1 16,0-20-16,21 21 0,-20 0 0,20-22 15,-21 22-15,21 0 0,-20-21 16,20 21-16,-21-1 0,21-20 0,1 21 16,-22-21-16,21 20 0,1-20 0,-1 21 15,0-21-15,1 20 0,-1-20 16,21 0-16,-20 21 0,20-22 0,-20 22 15,-1-21-15,64-22 0,-64 22 16,0 21-16,1-22 0,-1 1 16,0 0-16,22-43 15,-22 43-15,1-1 0,-1 1 0,0 0 16,1-1-16,-1 22 0,0-21 16,1 0-16,20-1 0,-21 1 0,1 0 15,-1-1-15,22 1 0,-22 0 0,0-1 16,1 22-16,-1-21 0,-21-1 15,21 1-15,1 0 0,-22-1 0,42-20 16,-41 21-16,-1-1 16,21 22-16,-21-21 0,0-1 0,1 22 15,-1-21-15,0 21 0,0-22 0,0 1 16,0 0-16,1 21 0,-1-22 16,0 1-16,0 21 0,0-22 15,0 1-15,1 21 0,-1-21 0,0-1 16,0 22-16,-21 0 0,21-21 15,0 20-15,1 1 0,-1 0 0,0 0 16,0 0-16,-21 0 0,21-1 16,0 1-16,1 0 0,-22-21 15,21 42-15,-21-21 0,21 21 16,-21-22-16,0 1 47,-21 21 0,0 0-32,-1 0-15,1 0 0,0 0 16,0 0-16,0 0 16,0 0-16,-1 0 0,1 0 15,0 21-15,0-21 0,0 0 16,0 0-16,-1 0 0,1 0 15,21 22-15,-21-22 0,0 0 0,0 21 16,0-21-16,-1 0 16,1 21-16,0-21 0,-21 0 0,21 21 15,-1-21-15,1 0 0,0 21 16,0 0-16,0-21 0,-22 0 16,43 22-16,-21-22 15,0 0-15,0 21 16,42-21 31,0 0-32,0 0-15,1-21 0,-1 21 16,0-22-16,0 22 0,21-21 0,-20 0 16,20 21-16,-21-21 0,21 21 15,-20-21-15,20 0 0,-21-1 16,0 22-16,22-21 0,-22 21 0,0-21 15,0 21-15,0 0 0,0 0 16,-21-21-16,22 21 31,-22 21-15,21-21 0,0 21-16,-21 0 0,0 1 15,0-1 1,21 0-16,-21 0 0,0 0 0,0 0 15,0 1-15,21 20 0,-21-21 16,0 21-16,0-20 0,0 20 16,0 0-16,0 1 0,0-1 0,0-21 15,0 21-15,0 1 0,0-1 0,0-21 16,0 43-16,0-43 16,21 21-16,-21-21 0,0 1 0,0-1 15,0 0-15,0 0 16,0 0-16,0 0 0,22-21 15,-22 22 1,0-44 31,-22 22-47,1 0 16</inkml:trace>
  <inkml:trace contextRef="#ctx0" brushRef="#br1" timeOffset="103846.91">8149 1778 0,'0'-21'0,"0"42"62,-21 0-46,21 22-16,0-22 0,-21 0 16,21 0-16,-21 21 0,21-20 15,0-1-15,0 21 0,-22-21 0,22 0 16,-21 22-16,21-22 0,0 0 15,0 0-15,0 0 0,0 1 0,-21 20 16,21-21-16,0 0 0,-21-21 16,21 21-16,0 1 0,0-1 15,0 0 1,0-42 15,21 0-31,0 21 16,-21-22-16</inkml:trace>
  <inkml:trace contextRef="#ctx0" brushRef="#br1" timeOffset="104190.37">8170 1778 0,'0'0'0,"0"-21"31,21 21-15,-21 21-16,22 0 16,-1 0-16,0 1 0,-21-1 15,21 21-15,0-21 0,0 0 16,1 43-16,-1-22 0,42 43 16,-63-64-1,21 0-15,1 0 0,-1-21 0,-21 22 16,21 20-16,0-42 15,-21 21-15,21-21 16,-21 21-16,0-42 31,0 0-15,0 0-16,0 0 0,0-1 16</inkml:trace>
  <inkml:trace contextRef="#ctx0" brushRef="#br1" timeOffset="104551.21">8721 1693 0,'0'0'0,"-22"0"31,22 22-16,0-1-15,-21 0 0,21 0 16,0 0-16,-21 0 0,21 1 16,-21 20-16,21-21 0,0 21 15,-21-20-15,21 20 0,-21-21 0,-1 21 16,22-20-16,-21-1 0,21 0 16,0 0-16,0 0 0,0 0 0,-21 1 15,21-1-15,0 0 16,0 0-16,0 0 15,0-42 17,21 0-17,0 21-15,-21-21 0,22 0 0,-1-1 16</inkml:trace>
  <inkml:trace contextRef="#ctx0" brushRef="#br1" timeOffset="104950.75">9292 1651 0,'0'0'0,"0"-21"0,0 42 47,0 0-31,0 0-16,0 1 15,0 20-15,0 0 0,-21-21 0,21 22 16,0-1-16,0 0 0,0 1 16,-21 20-16,0-20 0,21-1 15,-22-21-15,22 0 0,0 0 0,0 1 16,0-1-16,-21 0 0,21 0 15,0 0-15,0 0 0,0-42 63,0 0-63,21 0 16,-21 0-16,0 0 0,0-1 15</inkml:trace>
  <inkml:trace contextRef="#ctx0" brushRef="#br1" timeOffset="105930.84">9250 1799 0,'0'0'0,"0"-21"15,0 0-15,0 0 16,0 0-16,0-1 15,0 1-15,21 0 16,0 0-16,0 21 16,0-21-16,1 21 0,-1 0 15,0 0-15,0 0 0,0 0 16,0 0-16,1 0 0,-1 0 0,0 21 16,0-21-16,0 21 0,0 0 15,-21 0-15,0 1 0,22 20 16,-22-21-16,0 0 0,0 0 15,0 1-15,0-1 0,-43 21 16,22-21-16,0 0 0,0 1 16,0-1-16,-22 0 0,22-21 0,0 21 15,-21 0-15,20-21 0,1 21 16,0-21-16,0 0 16,21 22-16,-21-22 0,0 0 15,21 21 1,-22-21-1</inkml:trace>
  <inkml:trace contextRef="#ctx0" brushRef="#br1" timeOffset="106774.42">7959 3069 0,'0'-21'0,"0"42"62,-22-21-62,22 21 16,0 1-16,-21 20 0,21-21 15,0 21-15,-21-20 0,21 20 0,0 0 16,0 1-16,0-22 0,0 21 16,-21-21-16,21 22 0,0-22 15,-21 0-15,21 0 0,0 0 0,0 0 16,0 1 0,0-1-16,0-42 46,0-1-46,0 1 0,0 0 16,21 21-16,0-42 0,-21 21 0,21-1 16,0 1-16</inkml:trace>
  <inkml:trace contextRef="#ctx0" brushRef="#br1" timeOffset="107370.87">8318 3090 0,'0'0'16,"0"22"0,0-1-1,-21 0-15,0 0 0,0-21 16,0 21-16,0 0 16,-1 1-16,1-1 0,0 0 0,0-21 15,0 21-15,0 0 0,-22 0 0,22-21 16,0 22-16,0-1 15,0-21-15,21 21 0,-22-21 0,1 0 32,42 0 30,1 0-62,-1 21 16,0 0-16,0-21 0,0 21 15,-21 1-15,21-1 16,1-21-16,-22 21 0,21 0 0,0 0 16,-21 0-16,21 1 0,0-22 0,0 21 15,-21 0-15,22-21 0,-1 21 16,0-21-16,0 0 0,0 0 16,0 0-16,1 0 0,-1 0 15,0 0-15,0 0 0,0-21 16,0 21-16,-21-21 0,22 0 15,-22-1-15,21 1 0,-21 0 16,0 0-16,21 21 0,-21-21 16,0 0-16,0-1 0,0 1 15,0 0 63,21 21-78</inkml:trace>
  <inkml:trace contextRef="#ctx0" brushRef="#br1" timeOffset="107971.3">9250 3090 0,'0'-42'32,"-21"42"-32,21-21 15,-22 21-15,1 0 16,0 0-16,0 0 15,0 0-15,0 0 16,-1 0-16,1 0 0,0 0 16,0 21-16,0 0 0,0-21 15,-1 21-15,1 1 0,0-1 0,0 21 16,0-21-16,0 0 0,-1 22 16,1-1-16,21-21 0,-21 43 15,0-22-15,21-21 0,0 0 16,0 22-16,0-22 0,0 0 0,0 0 15,0 0-15,21 1 0,0-1 16,22 0-16,-22-21 0,0 0 16,0 0-16,21 0 0,-20 0 0,20 0 15,-21 0-15,0 0 0,22-21 16,-22 21-16,21-21 0,-21 21 16,0-22-16,1 22 0,-1-21 0,0 0 15,0 21-15,-21-21 16,21 21-16,-42 0 109,0 0-109,0 0 16</inkml:trace>
  <inkml:trace contextRef="#ctx0" brushRef="#br0" timeOffset="116574.7">12869 508 0,'0'-21'15,"0"0"17,0 0-17,0-1 1,0 1-16,0 0 16,0 0-16,0 0 15,0 0-15,0-1 16,-21 22 15,21 22-15,-21-1-16,0 0 0,21 0 0,-21 21 15,21-20-15,0 20 0,-22-21 16,1 21-16,0 22 16,21-22-16,-21 1 0,0-1 15,21 0-15,-21 22 0,-1 20 16,1-41-16,21-1 0,-21 0 15,21 1-15,0-1 0,-42 43 16,42-64-16,0 0 0,-21 0 16,21 0-16,-22-21 15,1 0 1,0 0 0,0-21-16,0 0 15,0 0-15,21-21 0,-22 20 0,22-20 16,0 21-16,0-21 15,0-1-15,-21 1 0,21 0 0,0-1 16,0 1-16,0 0 0,0 20 16,0 1-16,0-21 0,0 21 15,0 0-15,21 21 32,-21 21-32,22-21 0,-1 21 15,0 21-15,0-21 0,-21 1 16,0 20-16,21 0 0,0-21 15,-21 22-15,22-22 0,-22 21 0,0-21 16,21 22-16,0-22 0,0 0 0,-21 0 16,21 0-16,0-21 15,-21 22-15,22-22 0,-1 0 0,0 0 16,0 0-16,0 0 0,22 0 16,-22 0-16,0 0 0,21-22 0,-21 1 15,22 0-15,-22 0 0,0 0 0,21 0 16,-20-22-16,-1 22 0,0-21 15,0-22-15,-21 43 0,21 0 16,-21 0-16,0 0 0,0-1 16,0 1-16,0 42 31,0 1-31,0-1 16,0 0-16,0 21 15,0-21-15,0 1 0,0-1 0,0 0 16,0 0-16,0 0 0,0 0 15,0 1-15,-21-1 0,21 0 16,0-42 31,0 0-31,0-1-16,0 1 0,0 0 0</inkml:trace>
  <inkml:trace contextRef="#ctx0" brushRef="#br0" timeOffset="116771.23">13229 677 0,'0'-21'32,"0"42"14,0 1-14</inkml:trace>
  <inkml:trace contextRef="#ctx0" brushRef="#br0" timeOffset="117336.23">13483 826 0,'-21'84'32,"21"-63"-32,0 1 0,0-1 15,0 0-15,0 0 0,-21 0 16,21 0-16,0 1 15,0-1-15,0 0 32,0-42 15,0 0-47,0-1 0,0 1 15,0 0-15,0-21 16,0 21-16,21-1 0,0-20 15,-21 21-15,21-21 0,0 20 0,1-20 16,-1 21-16,-21 0 0,21 0 16,0 21-16,0-22 0,0 1 0,1 21 15,-1 0-15,0 0 16,0 0-16,0 0 0,-21 21 0,21 1 16,1-22-16,-1 21 0,0 21 15,-21-21-15,0 0 0,0 22 16,0-22-16,0 0 0,0 21 0,0-20 15,0-1-15,0 0 0,0 21 0,-21-21 16,0 1-16,21-1 0,-22 0 16,22 0-1,0-42 17,0 0-32,0 0 0,22-1 15,-1 1-15,0-21 0</inkml:trace>
  <inkml:trace contextRef="#ctx0" brushRef="#br0" timeOffset="118015.37">14266 445 0,'0'0'0,"0"-22"16,0 44 15,-21-1-31,21 0 15,-21 21-15,21-21 0,0 1 0,0 20 16,0-21-16,-21 21 0,21 1 16,-21-22-16,21 21 0,-22 1 0,22 20 15,0-42-15,-21 22 16,21-22-16,0 0 0,-21 0 0,21 0 16,0 0-16,0-42 46,0 0-30,0 0-16,0 0 0,0 0 16,0-1-16,0-20 0,0 21 15,21 0-15,-21 0 0,21-1 0,1-20 16,-1 42-16,0-21 0,21 0 0,-21 0 16,1 21-16,-1 0 0,0-22 15,0 22-15,0 0 0,0 0 16,1 22-1,-22-1-15,0 0 16,-22 0 0,1 0-16,0-21 0,0 21 15,0-21-15,0 0 0,-1 0 0,1 22 16,0-22-16,0 0 16,0 0-16,0 0 0,-1 0 15,22 21 16,0 0-15,0 0-16,0 0 0,0 0 16,0 1-16,0-1 0,22-21 15,-1 21-15,-21 0 0,21 0 16,-21 0-16,21-21 0,0 22 16,0-1-16,1-21 15,-1 21-15,0-21 0,0 0 16,0 0-1,0 0-15,-21-21 0,22 21 16,-22-21-16,21-1 0,0 22 16</inkml:trace>
  <inkml:trace contextRef="#ctx0" brushRef="#br0" timeOffset="118391.16">14563 910 0,'21'0'16,"0"0"-16,0 0 16,0-21-16,0 21 0,1-21 0,-1 21 15,0 0-15,0-21 0,0 21 16,0-21-16,1-1 0,-1 22 0,0-21 16,-21 0-16,21 0 15,-21 0 1,-21 21-1,0 0-15,0 0 0,-1 0 0,1 0 16,0 0-16,0 21 0,0 0 16,0-21-16,-1 21 0,1 0 15,21 22-15,-21-22 0,0 0 16,21 0-16,-21 22 0,21-22 0,0 0 16,0 0-16,0 0 0,0 0 0,0 1 15,0-1-15,21 0 16,0-21-16,0 0 0,0 21 0,22-21 15,-22 0-15,0 0 0,21 0 16,1 0-16,-1-21 0,0 21 0,1-21 16</inkml:trace>
  <inkml:trace contextRef="#ctx0" brushRef="#br0" timeOffset="118986.62">15557 783 0,'0'-21'0,"0"42"0,0-63 15,-21 42-15,0-21 0,0 21 16,0 0-16,0-21 0,-1 21 16,1 0-16,-21 0 0,21 0 15,0 0-15,-1 0 0,-20 21 0,21-21 16,0 21-16,0 0 0,-22 0 16,22 0-16,0 22 0,0-22 0,0 0 15,21 21-15,0-20 0,-22-1 16,22 21-16,-21-21 0,21 0 15,0 1-15,0-1 0,0 0 0,0 0 16,0 0-16,21-21 16,1 0-16,-1 0 0,0 0 0,0 0 15,0 0-15,0 0 0,1 0 16,20 0-16,-21-21 0,21 0 0,-20 0 16,20 0-16,-21-1 0,21 1 15,-20 0-15,-1-21 0,21-1 16,-21 1-16,0 21 0,1-21 0,-1-1 15,0 1-15,0 0 0,-21-1 0,21 1 16,-21 0-16,21-1 0,-21 1 16,0 21-16,0-22 0,0 22 15,0 0-15,0 0 0,0 0 16,0 42 0,0 0-16,0 0 15,-21 0-15,0 22 0,21-1 16,-21 0-16,21-20 0,0 20 0,-21 0 15,0 1-15,21-1 0,-22 0 16,22 1-16,0-1 0,0 0 0,0-21 16,0 22-16,0-22 0,0 0 0,0 0 15,0 0-15,0 1 0,0-1 16,0 0-16,43-21 16,-43 21-16,21-21 0,0 0 15,0 0-15,0 0 0,1 0 0,-1-21 16,0 0-16,0 21 0,21-21 15,-20-1-15</inkml:trace>
  <inkml:trace contextRef="#ctx0" brushRef="#br0" timeOffset="119315.94">15938 423 0,'0'0'16,"-21"0"-16,42 0 47,1 0-47,-1 0 0,0 0 15,21 0-15,-21 0 0,22 0 16,-22 0-16,21 0 0,-21 0 0,22 0 15,-22 0-15,0 0 0,0 0 16,0 0-16,1 0 0,-22 22 31,-22-22-31,1 0 16,0 0-16,0 0 0,0 0 16,0 0-16</inkml:trace>
  <inkml:trace contextRef="#ctx0" brushRef="#br0" timeOffset="119586.95">16065 529 0,'0'21'0,"-42"85"31,42-85-31,0 1 0,0-1 16,0 21-16,0-21 0,0 22 0,0-22 15,0 0-15,0 21 0,-21-21 16,21 1-16,0-1 0,-21 42 16,21-42-16,0 1 15,0-44 17,21 22-17,0-21-15,0 0 0</inkml:trace>
  <inkml:trace contextRef="#ctx0" brushRef="#br0" timeOffset="120034.72">16298 762 0,'0'21'32,"21"-21"-17,1 0-15,-1 0 0,0-21 16,0 21-16,0 0 0,0-21 16,1 0-16,-1 21 0,0-21 0,0-1 15,0 1 1,-21 0-1,-21 21 1,0 0 0,0 21-16,0 0 0,-1-21 15,1 43-15,0-22 0,0 0 16,0 0-16,0 22 0,21-22 0,0 0 16,-22 21-16,22-21 0,0 1 15,-21-1-15,21 0 0,0 0 0,0 0 16,0 0-16,21 1 15,1-22-15,-1 0 0,0 0 0,0 0 16,0 0-16,0 0 0,22 0 16,-22 0-16,0-22 0,21 22 0,-20-21 15,-1 0-15</inkml:trace>
  <inkml:trace contextRef="#ctx0" brushRef="#br0" timeOffset="120602.78">16785 720 0,'0'0'0,"0"-21"15,0-1 1,21 1 15,0 21-31,1 0 16,-1 0-16,0 0 0,0 0 16,0 0-16,-21 21 15,0 1-15,21-1 0,-21 0 16,0 0-16,0 0 0,0 0 15,0 22-15,0-22 0,-21 21 16,0-21-16,0 1 0,0-1 16,21 0-16,0 0 0,-21-21 0,-1 21 15,22 0 1,0-42 31,22 21-47,-1-21 0,-21 0 15,21 0-15,0-22 0,0 22 0,0-21 16,1 21-16,20-22 0,-21 22 16,0-21-16,-21 21 0,21 0 0,1-1 15,-1 1-15,-21 0 0,0 0 16,0 42 15,0 0-31,0 0 16,-21 1-16,21 20 0,0-21 0,-22 0 15,1 22-15,21-22 0,0 0 16,0 21-16,0-21 0,0 1 0,0-1 16,0 0-16,0 0 0,0 0 15,0 0 1,21-21-16,1 0 16,-1 0-16,0 0 0,0 0 0,0-21 15,0 0-15,1 21 16,-1-21-16,0-21 0,21 20 0</inkml:trace>
  <inkml:trace contextRef="#ctx0" brushRef="#br0" timeOffset="120959.63">17526 275 0,'0'0'0,"0"-42"0,0 21 0,0 0 15,0-1-15,0 44 31,-21-22-31,21 21 16,0 21-16,-21-21 0,-1 0 16,1 22-16,21-1 0,-21 0 0,0 1 15,0-1-15,21-21 0,-21 22 16,-1-1-16,22 0 0,-21 1 16,21-22-16,0 21 0,-21 0 0,21-20 15,0 20-15,0-21 0,0 0 16,0 22-16,0-22 0,0 0 15,0 0-15,0 0 16,21-21-16,0 0 16,1 0-16,-1 0 0,0-21 15,0 21-15,0-21 0,0 0 16,-21 0-16,43-22 0,-43 22 16,0 0-16,21 0 15,-21-22-15,21 22 0</inkml:trace>
  <inkml:trace contextRef="#ctx0" brushRef="#br0" timeOffset="121302.57">17230 550 0,'-22'0'15,"44"0"-15,-65 0 0,64 0 47,22-21-47,-22 21 0,21 0 0,-21 0 16,22 0-16,-1-21 0,0 21 15,1 0-15,-1-21 0,-21 21 0,22 0 16,-22 0-16,21-21 0,-21 21 16,0 0-16,1 0 15,-22-21-15,-22 21 94</inkml:trace>
  <inkml:trace contextRef="#ctx0" brushRef="#br0" timeOffset="123732">13589 1736 0,'0'-21'0,"-21"-1"16,21 1-1,0 0 1,0 0-16,0 0 15,0 0-15,0-1 16,0 1 0,0 0-1,0 42 79,0 0-94,0 1 0,21-1 16,-21 21-16,0-21 0,0 22 15,0-22-15,0 21 0,0 22 16,0-22-16,0 0 16,0 1-16,0-1 0,0 0 0,0 1 15,0 20-15,0-21 0,0 43 16,0-43-16,0 1 15,-21 63-15,21-43 0,0 43 16,0-64-16,-21 22 16,21-22-16,0 64 0,0-64 15,0 22-15,0 42 16,0-64-16,0 21 0,0-20 0,0 20 16,0-20-16,0 62 15,0-62-15,0 20 0,0-20 16,0-1-16,0 0 0,21 1 0,-21-1 15,0 0-15,0 22 0,0 20 16,0-20-16,0-22 0,0 22 16,0-22-16,0 0 0,0 22 0,0-22 15,0 1-15,0-1 0,0 0 0,0-21 16,0 22-16,0-1 0,0-21 16,0 0-16,0 22 0,21-22 0,-21 42 15,0-41-15,0-1 16,0 0-16,0 0 0,0 0 15,0 0-15,0 1 16,0-44 15,0 1-15,0 0 0,0 0-16,0 0 15,0 0-15,0-1 0,0 1 16,0 0-16</inkml:trace>
  <inkml:trace contextRef="#ctx0" brushRef="#br0" timeOffset="124174.69">13039 4403 0,'0'0'0,"0"-21"15,21-1 1,0 22 0,0 0-16,0 0 0,0 0 15,1 0-15,-1 22 0,0-22 16,21 21-16,-21 0 0,22 21 15,-22-21-15,0 1 0,21-1 16,-42 0-16,22 0 0,-1 0 0,0 0 16,0 1-16,-21-1 0,0 0 0,0 0 15,0 0-15,21 0 0,-21 1 16,0-1-16,0 0 0,0 0 16,0-42 46,0 0-62,0 0 16,0-1-16,21 22 0,-21-21 0,22 21 15,-22-21-15,21 0 0,-21 0 16,21 21-16</inkml:trace>
  <inkml:trace contextRef="#ctx0" brushRef="#br0" timeOffset="124486.61">13970 4255 0,'0'-22'0,"0"1"31,0 42 0,-21 1-31,21-1 0,-21 0 0,-1 0 16,22 0-16,-21 22 0,0-22 15,0 21-15,0-21 0,0 22 0,-1-22 16,1 21-16,0-21 0,0 0 0,0 22 16,0-22-16,-1 0 0,22 0 15,-21 0-15,21 1 0,-21-22 16,21 21-16,-21-21 16,21 21-16,0-42 46</inkml:trace>
  <inkml:trace contextRef="#ctx0" brushRef="#br0" timeOffset="125638.74">11218 5715 0,'0'0'0,"21"0"16,-21-21-16,22 21 0,-1 0 16,-21-21-16,21 21 15,0 0-15,-21-21 0,0 42 47,0 0-47,-21 0 0,0 0 16,0 0-16,-1 1 0,1 20 0,0-21 15,-21 21-15,21-20 0,-22 20 16,1-21-16,0 21 0,-1 1 0,1-22 16,0 21-16,-1-21 0,-63 43 15,64-43-15,0 0 0,-43 43 16,43-43-16,21 0 16,-22 0-16,22 0 0,0-21 0,0 22 15,0-1-15,-1-21 0,1 0 0,21 21 16,21-42 31,1 21-47,-1 0 15,0-21-15,0 21 0,0 0 0,0 0 16,22 0-16,-22 0 16,0 0-16,0 0 0,43 0 15,-22 0-15,0 0 0,-20 21 16,20 0-16,0-21 0,-21 21 0,1 0 15,20 0-15,-21-21 0,21 43 16,-20-22-16,-1-21 0,0 21 16,0 0-16,0 0 0,0-21 15,-21 22-15,0-44 78,22 1-78,-1 0 16,0 0-16,0 0 0,0 21 16</inkml:trace>
  <inkml:trace contextRef="#ctx0" brushRef="#br0" timeOffset="126416.81">12192 6202 0,'21'-64'32,"0"43"-32,-21 0 15,21 0-15,-21 0 16,0 0-16,0-1 0,0 1 0,0 0 15,0 0-15,0 0 16,-21 21 0,0 0-16,0 0 0,0 0 0,0 0 15,-1 0-15,1 0 0,0 0 16,-21 0-16,21 0 0,-1 0 16,1 21-16,-21 0 0,0 0 15,20 0-15,-20 1 0,21 20 0,0-21 16,0 0-16,-1 0 0,1 1 15,0 20-15,0-21 0,-21 43 16,42-22-16,0-21 0,-22 21 16,22-20-16,0-1 0,0 21 0,0-21 15,0 0-15,0 1 0,0-1 16,0 0-16,22-21 0,-1 0 16,0 21-16,0-21 15,0 0-15,0 0 0,22 0 16,-22-21-16,0 0 0,0 0 0,0 21 15,1-22-15,20 1 0,-21 0 16,21-21-16,-20 21 0,-1-1 16,21 1-16,-21-21 0,0 21 0,1 0 15,-1-1-15,0-20 0,-21 21 0,0 0 16,21 0-16,-21-1 0,21 1 16,-21 0-16,0 0 0,21 0 0,-21 0 15,0 42 16,0 0-31,0 0 16,-21 0-16,21 22 0,-21-22 16,21 0-16,-21 0 0,21 0 15,0 22-15,0-22 0,0 21 0,0-21 16,0 0-16,0 22 0,0-22 16,0 0-16,0 0 0,0 0 0,0 1 15,0-1-15,21-21 0,-21 21 0,21 0 16,0-21-16,1 0 0,-1 0 15,0 0-15,0 0 0,0 0 16,0 0-16,1 0 0,-1-21 16,0 21-16,0-21 0,-21 0 15,21-1-15,0 1 0</inkml:trace>
  <inkml:trace contextRef="#ctx0" brushRef="#br0" timeOffset="126974.84">12742 5821 0,'-21'0'15,"42"0"-15,-63 0 0,42 21 47,21 0-47,0 0 16,0 1-16,1-22 15,20 21-15,-21 0 0,0 0 0,22-21 16,-22 21-16,21 0 0,0-21 16,1 22-16,-1-22 0,0 21 0,1-21 15,-1 21-15,0-21 0,1 0 0,-1 21 16,-21-21-16,43 0 15,-43 0-15,-21 21 16,21-21-16,-42 0 31,0 0-31,0 0 16,-1 21-16,1-21 0,0 0 0,0 22 16,0-22-16,-22 0 0,22 21 15,-21 0-15,0-21 0,-1 21 0,22 0 16,-64 0-16,43 1 15,21-1-15,-21 21 0,20-21 0,1 0 16,-21 22-16,21-22 0,0 0 16,21 0-16,-22-21 0,22 21 15,0 1-15,0-1 0,-21-21 16,21 21 0</inkml:trace>
  <inkml:trace contextRef="#ctx0" brushRef="#br0" timeOffset="129103.98">14372 5715 0,'0'0'16,"0"-21"-16,21 0 0,-21 0 15,0-1-15,0 1 16,0 0-16,-21 21 31,0 21-15,21 0-16,-21 1 0,0-1 16,-1 21-16,1-21 0,0 22 0,21-1 15,-21-21-15,0 21 0,0 1 16,21-1-16,-22 0 0,1 1 15,21-22-15,0 21 0,0 43 16,0-43-16,0 1 16,0-22-16,21-21 0,43 21 15,-22-21-15,1 0 0,-1 0 16,-21 0-16,21 0 0,1 0 16,-1-21-16,0 0 0,1 21 0,41-43 15,-62 22-15,20 0 0,-21-21 16,0 20-16,0-20 0,1 21 15,-1-21-15,-21-1 0,21 1 0,-21 0 16,0-1-16,0 1 0,0-22 16,0-20-16,-21 63 0,0-22 15,-1 22-15,1-21 0,0 42 0,-21-21 16,21 21-16,-22 0 0,22 0 16,-21 0-16,-22 21 15,43 0-15,-21 21 0,21-21 16,-22 22-16,22-1 0,0 0 0,0 1 15,0-1-15,-1 0 0,22 43 16,0-43-16,0 1 0,0-22 16,0 21-16,0-21 0,0 1 0,22-1 15,-1 0-15,0 0 0,0-21 16,0 21-16,0 0 0,22-21 0,-1 0 16,-21 0-16,22 0 0,-22 0 0,63 0 15,-41 0-15,-22-21 16,21 0-16,1 0 0</inkml:trace>
  <inkml:trace contextRef="#ctx0" brushRef="#br0" timeOffset="129597.26">15092 6011 0,'0'0'0,"0"-21"0,0 42 32,0 1-17,0-1-15,-21-21 0,21 21 0,0 0 16,0 0-16,-22-21 0,22 21 15,0 1-15,-21-1 0,21 0 16,0 0-16,0 0 0,-21 0 16,21 1-1,-21-22-15,21-22 47,-21 22-47,21-21 16,0 0-16,0 0 0,0-21 15,0 20-15,21 1 0,0 0 16,-21 0-16,21 0 0,22 0 0,-22-1 16,0 1-16,21 0 0,-21 21 15,22-21-15,-1 21 0,-21 0 0,22 0 16,-1 0-16,-21 0 0,0 21 16,22-21-16,-22 21 0,0 0 15,0 1-15,-21-1 0,0 21 0,21-21 16,-21 0-16,0 1 0,0 20 15,0-21-15,-21 0 16,21 0-16,-21-21 0,0 22 16,0-1-16,21-42 47,0-1-47,0 1 0,21 21 15,-21-21-15,21 0 0,0 0 16</inkml:trace>
  <inkml:trace contextRef="#ctx0" brushRef="#br0" timeOffset="130522.82">15811 5736 0,'0'0'0,"0"-21"16,0 42 15,0 0-31,0 1 15,0-1-15,0 0 0,-21 21 16,21-21-16,-21 22 0,21-22 16,0 0-16,0 21 0,-21-20 0,21-1 15,-21 21-15,21-21 0,0 22 16,0-22-16,0 0 0,0 0 16,0 0-16,0 0 15,21-21 1,0 0-16,0 0 15,0 0-15,1-21 0,-1 21 16,0-21-16,21 0 0,1 0 16,-43 0-16,21-1 0,0 1 15,0 0-15,0 0 0,-21 0 16,21 0-16,1 21 16,-22-22-16,0 44 31,0-1-16,-22 0-15,1 0 16,21 0-16,0 0 0,-21 1 16,21-1-16,-21 0 0,21 0 15,0 0-15,0 0 0,0 1 0,0-1 16,21 0-16,0-21 16,-21 21-16,43-21 0,-22 0 0,0 0 15,0 0-15,21 0 0,-20 0 16,20 0-16,-21-21 0,21 21 0,-20-21 15,20 0-15,-21-1 0,0 1 16,22-21-16,-22 21 0,0 0 16,0-22-16,0 43 15,0-21-15,-21 0 0,0 0 16,22 0-16,-1-1 16,-21 44 15,0-1-16,-21 0-15,21 0 0,-22 0 0,22 0 16,0 1-16,-21-1 0,0 0 16,0 21-16,0 1 0,21-22 0,0 42 15,-21-20-15,-1-1 0,22 21 16,-21-20-16,0 20 0,21 1 0,-21-1 16,0-20-16,21 20 0,-43 128 15,22-64 1,0-64-16,0 1 0,21-1 0,0 1 15,-21-1-15,21 1 0,-21-22 16,21 21-16,-22-20 0,22-22 0,0 21 16,-21 1-16,0-22 0,0 0 0,0 0 15,-22 0-15,22-21 16,0 21-16,0-21 0,0 0 16,0 0-16,-22 0 0,22 0 0,-21 0 15,21-21-15,-22 21 0,-20-42 16,20 42-16,22-21 0,0 21 15,0-21-15,0 21 0,0-22 0,-1 1 16,1 0-16,21 0 0,0 0 16,-21 21-16,21-21 0</inkml:trace>
  <inkml:trace contextRef="#ctx0" brushRef="#br0" timeOffset="131478.92">12467 6985 0,'0'0'0,"21"0"15,-21 21 17,0 0-32,-21 22 15,0-22-15,21 21 0,0 1 0,-21-1 16,0 21-16,-1-20 0,1 20 16,0-20-16,0 20 0,0-21 0,0 1 15,-22-1-15,22 0 0,0 1 16,-21-1-16,20 0 0,-20-20 0,21-1 15,0 21-15,0-21 0,-22 0 0,22-21 16,0 22-16,0-22 16,0 0-16,-1 0 15,22-22-15,0 1 16,0 0-16,0 0 0,0 0 16,0-22-16,0 22 0,0 0 0,0-21 15,0-1-15,22 22 0,-22-21 0,21 0 16,0 20-16,0-20 0,0 21 15,-21 0-15,21 0 0,1-1 16,-1 1-16,0 21 0,0 0 16,0 0-16,-21 21 15,0 1-15,21-1 0,-21 0 0,22 0 16,-22 21-16,0-20 0,0 20 0,0-21 16,0 0-16,0 22 0,21-22 15,-21 0-15,21 21 0,-21-21 0,21-21 16,-21 22-16,21-1 0,0-21 15,1 0-15,-1 0 0,0 0 16,0 0-16,21 0 0,-20 0 0,-1 0 16,0 0-16,0-21 0,21-1 15,-20 1-15,-1 0 0,0 0 0,0 0 16,-21 0-16,0-22 0,21 22 16,-21 0-16,21 0 0,-21 0 0,0-1 15,0 1-15,0 42 31,0 1-31,0-1 0,0 0 0,0 0 16,0 0-16,0 0 0,-21 1 16,21-1-16,0 0 0,0 0 15,0 0-15,0 0 16,0-42 31,0 0-47,0 0 0</inkml:trace>
  <inkml:trace contextRef="#ctx0" brushRef="#br0" timeOffset="131673.96">12700 7281 0,'0'0'0,"0"-21"15,-21 21 1,21 21-1,0 1 1,0-1-16,0 0 16,21 0-1,0-21-15,0 0 0,-21 21 16,21-21-16</inkml:trace>
  <inkml:trace contextRef="#ctx0" brushRef="#br0" timeOffset="132190.15">13017 7514 0,'-21'64'16,"21"-43"0,0 0-16,-21-21 15,21 21-15,0 0 0,0 1 0,0-1 16,0 0-16,0 0 0,0 0 15,0 0-15,0 1 16,-21-22 0,0 0-1,0 0 1,21-22 0,0 1-16,0 0 0,0 0 15,0 0-15,0 0 0,21-1 16,0 1-16,0-21 0,0 0 15,22 20-15,-1-20 0,43-21 16,-43 20-16,21 22 0,1 0 16,-22 21-16,22 0 0,-22 0 0,22 0 15,-22 0-15,0 21 0,-21 0 0,22 0 16,-22 1-16,0 20 0,0-21 16,-21 21-16,0-20 0,0 20 0,0-21 15,0 0-15,-21 22 0,0-22 0,0 0 16,0 0-16,-1-21 0,1 21 15,0 0-15,0-21 0,21 22 16,-21-22-16,0 0 16,42 0 15,-21-22-31,21 1 0,0 21 16,-21-21-16</inkml:trace>
  <inkml:trace contextRef="#ctx0" brushRef="#br0" timeOffset="132855.1">14055 7133 0,'0'-21'0,"0"42"0,0-21 31,0 21-15,-22 1-16,22-1 0,0 21 0,-21 0 15,21 22-15,0-22 0,-21 1 16,21-1-16,-21 0 0,0 1 16,21-1-16,0-21 0,-21 21 0,-1-20 15,22-1-15,-21 21 0,21-21 0,0 0 16,-21-21-16,21 22 0,-21-22 16,21 21-16,0-42 31,0-1-16,0 1-15,21 0 16,0 0-16,-21 0 0,21 0 0,-21-22 16,22 22-16,-1 0 0,0-21 0,21 20 15,-21-20-15,1 21 0,20 0 16,-21-22-16,0 22 0,22 21 0,20-21 16,-42 21-16,0 0 15,1 0-15,-1 21 16,-21 0-16,0 1 0,0-1 15,-21 0 1,-1-21-16,1 21 0,0-21 0,-21 21 16,21 0-16,-1-21 0,1 0 0,0 0 15,0 22-15,-21-22 0,20 0 16,1 0-16,21 21 47,0 0-47,0 0 15,0 0-15,21 0 16,1 1-16,-22-1 0,21-21 16,-21 21-16,21-21 15,0 21-15,0 0 0,0-21 16,1 21-16,-1-21 31,0 0-31,-21-21 16,21 21-16</inkml:trace>
  <inkml:trace contextRef="#ctx0" brushRef="#br0" timeOffset="133318.47">14838 7430 0,'0'0'0,"0"-43"16,0 22-1,-21 21-15,-1 0 0,1 0 16,0 0-16,0 0 16,0 0-16,0 0 0,-1 21 0,1 0 15,0-21-15,0 22 0,0-1 0,0 0 16,21 0-16,0 0 16,0 0-16,0 1 0,0-1 0,0 0 15,21 0-15,0 0 16,0-21-16,0 21 0,0-21 15,1 0-15,-1 22 0,0-22 16,0 21-16,0-21 0,0 21 16,1-21-16,-1 21 0,-21 0 15,0 0 1,-21-21 0,-1 22-16,1-22 0,-21 0 0,21 0 15,-22 0-15,22 0 0,-21 0 16,21 0-16,0 0 0,-43 0 15,43 21-15,0-21 16</inkml:trace>
  <inkml:trace contextRef="#ctx0" brushRef="#br0" timeOffset="136810.84">14817 1482 0,'0'-21'16,"-22"-1"-1,22 1 1,-21 21 0,21 21-1,0 1 1,0-1-16,0 0 15,0 0-15,0 0 0,0 0 16,0 22-16,0-22 0,0 0 0,21 0 16,-21 22-16,0-22 0,22 21 15,-22-21-15,0 22 0,0-1 0,21 0 16,-21-21-16,21 22 0,0 20 16,-21-20-16,21-1 0,0 21 15,1-20-15,-1-22 16,0 21-16,0 1 0,0-1 15,0 0-15,1 1 0,-1-1 0,0 0 16,0 1-16,0-22 0,0 21 16,1 0-16,-22 1 0,21-1 0,0 0 15,0-20-15,0 20 0,0-21 0,22 21 16,-22-20-16,21 20 0,-21 0 16,22-21-16,-1 22 0,0-22 0,1 21 15,-1-21-15,43 43 0,-43-22 16,0-21-16,22 22 15,-22-22-15,1 21 0,20-21 0,-21 1 16,22-1-16,-1 0 0,-20 0 0,20 0 16,1 0-16,-1 1 0,1-22 15,-1 21-15,1 0 0,-1-21 0,1 21 16,-1-21-16,1 0 0,-1 21 0,1-21 16,-1 0-16,1 0 0,-1 0 15,22 0-15,-22 0 0,1 0 0,-1 0 16,1 0-16,-1 0 0,1 0 15,-1 0-15,1-21 0,-22 0 0,1 21 16,41-42-16,-41 20 0,-1 22 16,0-21-16,-21-21 0,22 21 15,-22 0-15,21-1 0,1 1 16,-22-21-16,21 21 0,0 0 0,1-22 16,-1 22-16,0-21 0,1-1 15,-1 22-15,0-21 0,1 0 16,20 20-16,-20-20 0,-1 0 0,0-1 15,22 1-15,-22 21 0,0-21 0,1-1 16,-1 1-16,0 0 0,1-1 16,-1 1-16,0 0 0,1-1 0,-1 1 15,-21 0-15,22-1 0,-1 1 16,0 0-16,1 20 0,-1-20 0,43-21 16,-43 41-16,-21-20 0,64-21 15,-43 41-15,-21-20 16,22 21-16,-22 0 0,0-22 15,21 22-15,-21 0 0,1 0 0,-1-21 16,0 20-16,0 1 0,21-21 16,-20 21-16,-1 0 0,0-1 15,0 1-15,0 0 0,0 0 16,1 0-16,-22 0 0,21 21 16,-21-22-1,-21 22 48,-1 0-48,1 0-15,0 0 0,0 0 16,0 0-16,-22 0 0,22 22 16,0-22-16,0 0 0,0 21 0,-22 0 15,22-21-15,0 0 0,0 21 16,0-21-16,0 21 0,-1-21 0,1 0 15,0 0-15,21 21 0,-21-21 16,0 0 0,63 0 31,-21 0-47,0 0 0,22 0 15,-22 0-15,0-21 16,21 0-16,1 21 0,20-21 15,-42 0-15,22 21 0,-22-21 0,0 21 16,0 0-16,0-22 0,1 22 16,-1 0-16,0 0 0,-21-21 15,0 42 32,0 1-31,0-1-16,0 0 0,0 0 15,0 0-15,0 22 0,0-22 16,0 21-16,0 0 0,0-20 0,0 20 16,0 0-16,0-21 0,0 22 15,0-22-15,0 21 0,0-21 0,0 1 16,0-1-16,0 0 0,0 0 16,0 0-16,0 0 0,0 1 15,0-1-15,0 0 31,-21-21 32,0 0-47</inkml:trace>
  <inkml:trace contextRef="#ctx0" brushRef="#br1" timeOffset="141723.62">16997 1693 0,'0'0'0,"0"-21"16,21-63 0,-21 62-1,0 1-15,0 42 32,0 1-32,0-1 15,0 0-15,-21 21 0,21 1 16,-21-1-16,21 0 0,0 1 0,-22-22 15,1 21-15,0 0 0,21 1 16,0-22-16,-21 21 0,0-21 16,21 1-16,0-1 0,0 0 0,-21 0 15,21-42 32,21 21-47,-21-21 0,0 0 16,21-22-16</inkml:trace>
  <inkml:trace contextRef="#ctx0" brushRef="#br1" timeOffset="141999.66">17018 1651 0,'0'0'0,"0"-42"0,21 21 0,-21-1 16,21 22 0,0 22-16,1-1 15,-1 0-15,-21 21 0,21-21 16,0 22-16,0-22 0,-21 21 0,21 1 15,1-22-15,-1 21 0,0-21 16,21 43-16,-21-43 0,1 0 16,-1 21-16,0-20 15,-21-1-15,21-21 0,-21 21 16,21-21-16,0 0 31,-21-21-31,22 0 16,-22-1-16,0 1 0,21 0 15,-21 0-15,0 0 0,21-22 0,-21 22 16</inkml:trace>
  <inkml:trace contextRef="#ctx0" brushRef="#br1" timeOffset="142230.79">17653 1545 0,'21'-21'0,"-42"42"0,42-21 31,-42 43-15,21-22-16,-21 0 0,0 21 15,-1 1-15,22-1 0,-21-21 16,0 21-16,0 1 0,0-1 0,21-21 16,-21 0-16,-1 22 0,22-22 15,0 0-15,-21 21 0,21-20 16,0-1-16,21-21 31,1-21-15,-1-1-16,0 1 0</inkml:trace>
  <inkml:trace contextRef="#ctx0" brushRef="#br1" timeOffset="142489.54">17949 1566 0,'0'0'0,"0"22"15,0-1 1,0 0-16,0 21 0,0-21 0,0 22 15,0-1-15,0 0 0,0 1 16,0-22-16,0 21 0,0-21 16,-21 22-16,21-22 0,0 0 0,-21 21 15,21-20-15,-21-1 0,21 0 16,0 0-16,0-42 47,21 0-32,-21 0-15</inkml:trace>
  <inkml:trace contextRef="#ctx0" brushRef="#br1" timeOffset="142802.92">17949 1651 0,'0'0'16,"0"-21"-16,0 0 0,0 0 0,0-1 15,21 1-15,1 21 16,-1-21-16,0 21 15,0-21-15,0 21 0,22 0 16,-1 0-16,0 0 0,1 0 0,-1 0 16,21 0-16,-20 21 0,-22-21 15,0 21-15,0 0 0,-21 1 0,0 20 16,0 0-16,-42-21 16,21 1-16,-64 20 0,43-21 15,-1 0-15,1 0 0,-21 1 16,20-22-16,1 21 0,21 0 0,-22-21 15,1 21-15,21-21 0,0 0 16,0 21-16,-1-21 0,-20 21 16,42 1-1,0-1 1</inkml:trace>
  <inkml:trace contextRef="#ctx0" brushRef="#br1" timeOffset="143282.65">17145 2625 0,'0'0'0,"0"-21"0,0-1 0,0 1 16,0 0-16,0 0 0,0 42 31,0 0-15,0 0-16,0 22 0,0-22 0,0 21 15,0 1-15,0-22 0,0 21 16,-21-21-16,21 22 0,0-22 0,0 21 16,-21-21-16,21 0 0,-22 1 15,22-1-15,-21 0 0,21 0 16,21-42 15,-21 0-15,22 0-16,-1-1 0,0 1 15</inkml:trace>
  <inkml:trace contextRef="#ctx0" brushRef="#br1" timeOffset="143642.74">17547 2540 0,'0'0'0,"-21"21"16,0 0-16,0-21 0,-1 22 16,1-1-16,-21-21 0,21 21 15,0-21-15,-22 21 0,22 0 0,0-21 16,0 0-16,0 21 0,-1-21 16,1 0-1,21 22-15,0-1 16,0 0-1,21 0-15,1 0 16,-1 0-16,0 1 0,0-1 16,-21 0-16,21 0 0,0 0 15,1 0-15,-22 1 16,21-22-16,0 21 16,0-21-16,-21 21 0,21-21 15,0 0 1,1 0-1,-1 0-15,0 0 16,0 0-16,0-21 0,0 0 16</inkml:trace>
  <inkml:trace contextRef="#ctx0" brushRef="#br1" timeOffset="144026.76">18119 2646 0,'0'-21'0,"0"42"0,0-63 0,0 20 16,-22 22-1,1 0-15,0 0 16,0 0-16,0 0 0,0 0 16,-1 22-16,1-22 0,0 21 15,0 21-15,0-21 0,0 0 0,-1 22 16,22-22-16,-21 21 0,21-21 15,-21 1-15,21-1 0,0 0 0,0 0 16,0 21-16,21-20 16,0-22-16,1 21 15,-1-21-15,0 0 0,0 0 0,0 0 16,0 0-16,1 0 16,-1 0-16,0 0 0,0 0 15,0 0-15,0 0 0,1 0 31,-1-21-15,-21-1 0</inkml:trace>
  <inkml:trace contextRef="#ctx0" brushRef="#br0" timeOffset="149911.95">21357 169 0,'0'0'0,"-21"-21"0,0 0 16,0 0 0,21 0-1,-22 21-15,1 0 16,21 21 15,0 0-31,0 0 0,21 22 16,1-22-16,-1 21 15,0 0-15,0-20 0,21 62 0,-20-41 16,20-1-16,-21 0 16,0 1-16,22-1 0,-22 0 0,21 1 15,-21-1-15,22-21 0,-1 64 16,-21-64-16,21 21 0,-20-21 16,-1 1-16,-21-1 0,21 0 15,-21 0-15,21-21 0,-21 21 16,0-42 15,0 0-31,0 0 0,0 0 0,0-1 16,21-20-16,-21 0 0,0 21 15,0-22-15</inkml:trace>
  <inkml:trace contextRef="#ctx0" brushRef="#br0" timeOffset="150245.37">22098 254 0,'0'-42'0,"0"84"0,0-105 16,0 41-16,0 1 0,0 0 0,0 0 16,0 0-16,-21 21 15,0 0-15,-1 0 0,1 0 16,-21 21-16,21 0 0,0 0 16,-22 0-16,1 22 0,0-1 0,-1 0 15,1 22-15,0-22 0,-1 1 16,-20-1-16,20 21 0,-20-20 15,-43 63-15,64-64 0,-1 0 16,1 1-16,0-1 0,21 0 16,-43 22-16,43-43 0,0 0 15,21 0-15,0 0 16,0 1 0,21-22-1,0 0-15,0-22 0,0 22 16,1-21-16,20 0 0,0 21 15,1-21-15,-1 0 0</inkml:trace>
  <inkml:trace contextRef="#ctx0" brushRef="#br0" timeOffset="150598.92">22098 614 0,'0'21'31,"0"0"-15,0 0-16,0 1 0,0-1 16,0 42-16,0-20 0,0-1 15,0 43-15,0-43 16,0 0-16,0 22 0,0-22 0,0 22 16,-21-1-16,21 1 0,-21-22 15,-1 21-15,22 1 0,0-1 16,-21 1-16,0-1 0,21-20 0,-21 20 15,21-20-15,0-1 0,0 0 16,0 1-16,0-22 0,-21 21 16,21-21-16,0 0 0,0 1 0,0-1 15,0-42 17,0-1-32,0-20 15,21 21-15,-21 0 0,21-22 0,0 1 16,-21 0-16</inkml:trace>
  <inkml:trace contextRef="#ctx0" brushRef="#br0" timeOffset="150963.78">22140 974 0,'0'-43'16,"0"86"-16,0-128 0,0 64 0,-21-21 0,21 20 16,-21-20-16,21 21 15,0 0-15,0 0 0,0-1 16,21 1-1,0 21-15,0 0 0,1-21 0,-1 21 16,0 0-16,0 0 0,0 0 16,22 0-16,-22 0 0,0 0 15,21 21-15,-21 0 0,1 1 16,-1-1-16,0 0 0,-21 0 0,0 21 16,0-20-16,0-1 0,0 21 15,0-21-15,-21 0 0,-22 1 0,22-1 16,0 0-16,-21 0 0,21 0 15,-22 0-15,22 1 0,-21-22 0,21 21 16,-1-21-16,1 0 0,0 0 16,21-21 31,21-1-47,0 22 0,1-21 0,-1 21 0,0-21 15,0 21-15</inkml:trace>
  <inkml:trace contextRef="#ctx0" brushRef="#br0" timeOffset="151470.5">23029 699 0,'-21'-43'31,"0"43"-31,0 0 16,0 0-16,-1 0 0,1 0 0,0 0 15,-21 0-15,21 21 0,-22 1 16,22-1-16,-21 0 0,21 21 16,-22-21-16,22 22 0,0-1 15,0-21-15,0 22 0,-1-22 0,1 21 16,21-21-16,0 0 0,0 1 16,0-1-16,0 0 0,0 0 15,21-21-15,1 0 0,-1 0 16,0 0-16,0 0 0,0 0 0,22 0 15,-1 0-15,-21-21 0,21 0 16,1 0-16,-22-1 0,21-20 16,1 21-16,-22-21 0,21-1 0,-21 22 15,0-21-15,1-1 0,-22 22 16,0-21-16,21 21 0,-21 0 0,0-1 16,0 1-16,0 42 31,-21 1-31,21-1 0,0 0 15,-22 0-15,1 21 0,21-20 0,-21 20 16,21 0-16,0-21 0,0 22 16,0-22-16,0 21 0,0-21 0,0 1 15,0-1-15,0 0 0,0 0 16,21 0-16,0-21 16,1 0-16,-1 0 15,0-21-15,0 0 16,-21 0-16</inkml:trace>
  <inkml:trace contextRef="#ctx0" brushRef="#br0" timeOffset="151767.88">23410 487 0,'0'0'0,"0"-21"0,0 0 0,0-1 16,0 1-16,0 0 0,0 0 0,0 42 31,-21 0-31,21 0 15,0 1-15,0 20 0,0-21 16,-21 21-16,21 1 0,0-22 16,-21 21-16,21 1 0,0-1 0,0 0 15,0 1-15,0-22 0,0 21 16,0-21-16,0 43 0,0-43 16,0 0-16,0 0 0,0 0 15,0 1-15,0-1 16,0-42-1,0-1 1,0 1-16,21 0 0,0 0 16,0-21-16</inkml:trace>
  <inkml:trace contextRef="#ctx0" brushRef="#br0" timeOffset="152307.23">23728 339 0,'0'-21'0,"0"42"0,0-64 16,0 22-1,-21 21 1,21 21 0,-22 1-16,22 20 0,-21-21 0,21 21 15,0-20-15,0 20 0,0 0 16,0 1-16,-21-1 0,21-21 0,0 21 16,-21 1-16,21-1 0,0 0 15,0-20-15,0 20 0,0-21 16,0 21-16,-21-20 0,21-1 15,0 0-15,0 21 0,-21-42 16,21 21-16,0-42 47,0 0-47,0 0 0,0 0 0,0 0 16,0-1-16,0-20 0,0 21 15,21-21-15,-21 20 0,21-20 16,0 21-16,0-21 0,22 20 0,-22 1 15,21 0-15,-21 0 0,22 0 16,-1 0-16,0-1 0,-21 22 0,22 0 16,-1 0-16,-21 0 0,22 22 15,-1 20-15,-21-21 0,0 0 16,0 22-16,-21-22 0,0 21 16,0 0-16,0-20 0,0 20 0,0-21 15,0 0-15,-21 22 0,21-22 16,-21 0-16,0 0 0,21 0 0,-21-21 15,21 21-15,-21 1 0,-1-22 16,22 21-16,-21-21 16,0 0 15,21-21-31,0-1 0</inkml:trace>
  <inkml:trace contextRef="#ctx0" brushRef="#br0" timeOffset="152606.63">23283 593 0,'0'0'0,"-21"0"15,0 0-15,42 0 31,0 0-15,0 0-16,1 0 0,20 0 16,-21 0-16,0 0 0,0 0 15,1 0-15,-1 0 0,0 0 16,-42 0 31</inkml:trace>
  <inkml:trace contextRef="#ctx0" brushRef="#br0" timeOffset="160537.89">24744 1058 0,'0'0'0,"-21"0"0,-1 22 15,1-22 1,0 0-1,21 21-15,-21-21 16,0 0 0,0 0-1,-1 0-15,22 21 0,0-42 63,0 0-48,22-1 1,-1 1-16,0 21 0,0-21 0,21 0 16,-20 0-16,20 0 0,0-1 15,22-20-15,-22 21 0,22 0 16,63-43-16,-64 22 0,1 21 16,-1-22-16,22 22 0,-22-21 15,64 0-15,-63 20 16,-1 1-16,1 0 0,-22 0 15,0 0-15,43-22 0,-64 43 16,0-21-16,22 0 0,-43 0 16,21 21-16,0-21 0,-21 0 15,0-1-15,0 1 16,21 21-16,-42 0 47,0 0-32,0 0-15,0 0 16,-1 0-16,-20 21 16,0-21-16,21 0 15,-1 0-15,1 0 0,0 0 0,0 0 16,-21 22-16,20-22 16,1 0-16,0 0 15,42 0 32,0 0-47,22 0 16,-22-22-16,21 22 15,1-21-15,-1 21 0,0-21 0,1 21 16,-1-21-16,0 0 0,1 21 16,20-21-16,-21-1 0,-20 22 15,-1 0-15,0 0 16,-21 22 15,-21-1-31,0 21 0,-1-21 16,22 0-16,-21 22 0,0-22 15,0 0-15,0 21 0,21-20 16,0-1-16,-21 0 0,-1 0 0,22 0 0,0 0 16,-21 1-16,21-1 15,-21-21 1,21 21-1,0 0 17,-21-21-32,0 0 15,0 21-15</inkml:trace>
  <inkml:trace contextRef="#ctx0" brushRef="#br0" timeOffset="161487.67">24744 1164 0,'21'0'0,"-42"0"0,0 0 16,-1 0-16,1 0 0,0 0 15,0 0-15,21 21 47,0 1-47,21-22 0,-21 21 16,21 0-16,22 0 16,-22-21-16,21 21 0,-21 0 0,43 1 15,-22-1-15,0 0 0,22 0 16,-22 0-16,22 0 0,-1 22 0,-20-22 15,20 0-15,-21 21 0,22 1 16,-1-22-16,1 21 0,-22 1 16,22-22-16,-1 21 0,-20-21 15,20 22-15,-21-22 0,22 21 0,-22-21 16,1 0-16,-22 1 0,21-1 0,-21-21 16,0 21-16,1-21 0,-1 21 0,0-21 31,-21-21-16,0 0 1,0 0 0,0-1-16,0 1 0,0 0 15,-21 21-15,21-21 0,-21 0 16,-1 21-16,1-21 0,0-1 0,0 22 16,0 0-16,21-21 0,-21 21 15,-1 0-15,1 0 0,21-21 16,-21 21-16,21 21 47,21 0-32,0-21-15,1 22 16,-1-22-16,0 21 0,0-21 0,0 0 16,0 21-16,1-21 0,-1 21 15,0-21-15,-21 21 0,21-21 0,-21 21 16,21-21-16,-21 22 0,0-1 15,-21 0-15,0 0 16,0 0-16,-22-21 16,22 21-16,-21 1 0,0-1 0,-1-21 0,1 21 15,0 0-15,20-21 0,-20 21 16,21-21-16,0 0 0,-22 0 0,22 21 16,0-21-1,0 0-15,21-21 16,0 0-16,0 0 0,0 0 15,0-22-15</inkml:trace>
  <inkml:trace contextRef="#ctx0" brushRef="#br0" timeOffset="162314.76">27136 445 0,'0'0'0,"0"-22"0,-22 22 31,1 0-15,0 22-16,0-1 15,0 0-15,0 21 0,-1-21 0,-20 64 16,21-64-16,0 22 16,0-1-16,-1-21 0,1 21 0,0-20 15,0 20-15,0-21 16,21 0-16,-21 22 0,21-22 15,0 0-15,0-42 47,0 0-47,0-1 0,0 1 16,0-21-16,0 21 0,0-22 16,21 22-16,0-21 0,0 21 0,0-22 15,0 1-15,22-21 16,-22 20-16,0 1 0,21 21 0,-20-22 15,-1 22-15,21 0 16,0-21-16,-20 42 0,-1 0 16,21 0-16,-21 0 0,-21 21 15,43 21-15,-22 1 0,-21-22 16,0 21-16,0 0 0,0-20 16,0 20-16,0 0 0,0 1 15,0 62-15,0-62 16,-21-22-16,-1 0 0,22 0 15,0 22-15,-21-22 0,21 0 16,-21-21-16,21 21 16,0-42 15,-21 0-31,0 0 16,21-1-16</inkml:trace>
  <inkml:trace contextRef="#ctx0" brushRef="#br0" timeOffset="162546.64">26691 720 0,'21'0'32,"0"0"-32,1 0 0,-1 0 15,21 0-15,-21 0 0,22 0 16,-22 0-16,21 0 0,0 0 15,22-21-15,21 21 0,-43-22 16,21 22-16,-20-21 0,-1 0 16,-21 21-16,22-21 0,-1 0 15,-21 0-15,0 21 0,22-43 16</inkml:trace>
  <inkml:trace contextRef="#ctx0" brushRef="#br0" timeOffset="163060.34">27580 423 0,'21'-21'0,"-21"42"63,-21 1-63,21-1 0,0 21 15,0-21-15,-21 0 0,21 1 0,-21 20 16,21-21-16,0 21 0,0-20 16,-21 41-16,21-42 0,-22 22 15,22-22-15,0 0 0,-21 0 16,21 0-16,0 0 0,0 1 15,0-1 1,0-42 15,0-1-31,0 1 16,0 0-16,0 0 0,0 0 16,0-22-16,21 22 0,1 0 15,-22 0-15,21 0 0,0 0 0,0-1 16,0 1-16,0 0 0,1 21 15,-1 0-15,0-21 0,0 21 0,0 0 16,0 0-16,1 0 0,-1 21 16,0-21-16,-21 21 15,0 0-15,0 1 0,0-1 0,0 0 16,0 0-16,0 0 0,-21 0 16,0 1-16,-1-1 0,1 0 15,0 0-15,0 0 0,-21 0 0,20-21 16,1 22-16,0-22 0,0 0 15,21 21-15,-42-21 0,20 0 16,22-21 15,0-1-15,0 1-16,22 0 16</inkml:trace>
  <inkml:trace contextRef="#ctx0" brushRef="#br0" timeOffset="163523.6">28279 614 0,'21'-21'16,"-42"21"15,-1 0-31,1 0 0,0 0 16,0 0-16,0 0 0,0 0 0,-1 0 15,1 0-15,0 21 0,0-21 16,0 21-16,0-21 0,21 21 0,0 0 16,-22-21-16,22 22 15,0-1 1,22-21-16,-1 21 16,0 0-16,0-21 0,0 21 0,0-21 15,1 21-15,-1 1 0,0-22 16,0 21-16,0-21 0,0 21 0,-21 0 15,22-21-15,-22 21 16,0 0-16,-22 1 16,-20-22-16,21 0 15,0 0-15,-22 0 0,22 0 16,-21 0-16,21 0 0,-22 0 16,22 0-16,0 0 0,0 0 0,0 0 15,0 0-15,-1 0 16,22-22-1,0 1-15,0 0 0,0 0 16,22 0-16,-1 0 0,0-1 16,0 1-16,21 0 0</inkml:trace>
  <inkml:trace contextRef="#ctx0" brushRef="#br0" timeOffset="163843.42">28596 402 0,'0'0'0,"21"-21"0,-21 0 0,0 0 32,0 42 15,0 0-47,0 0 0,-21 0 0,21 1 15,-21 20-15,21-21 0,0 21 16,-21 1-16,0-22 0,21 21 0,0-21 15,-22 22-15,22-22 0,-21 0 16,21 21-16,-21 1 0,21-22 16,0 0-16,0 0 15,0 0 1,21-21 0,0 0-16,-21-21 0,22 21 15,-1-21-15,0 0 0,0 0 16</inkml:trace>
  <inkml:trace contextRef="#ctx0" brushRef="#br0" timeOffset="164985.94">28892 635 0,'-21'0'32,"0"0"-32,0 21 0,0-21 15,0 21-15,-1 1 0,22-1 16,-21 0-16,0 0 0,0 0 15,21 0-15,-21 22 16,21-1-16,-21-21 0,21 0 16,0 1-16,0-1 0,0 0 15,21-21-15,0 0 16,0 0-16,0 0 0,0 0 0,1 0 16,20 0-16,-21 0 0,0-21 15,22 0-15,-22 21 0,0-22 16,21 1-16,-21-21 0,1 21 0,-1 0 15,-21-22-15,0 22 16,0-21-16,0 21 0,0-22 0,0 22 16,0-21-16,-21 21 15,-1 21-15,22-22 0,-21 22 0,0 0 16,0 0-16,-21 0 0,20 0 16,1 22-16,0-22 0,0 21 0,0 0 15,0 0-15,-1 0 0,22 22 16,0-22-16,-21 0 0,21 0 0,0 21 15,0-20-15,0-1 0,0 0 16,0 0-16,0 0 0,0 0 16,21 1-16,1-22 0,-1 0 15,0 0-15,0 0 0,0 0 16,22 0-16,-22 0 0,21 0 16,0-22-16,1 22 0,-22-21 15,21 0-15,1 0 0,-1 0 0,-21-22 16,0 22-16,22 0 0,-1-21 15,-21 21-15,-21-1 0,21 1 16,-21 42 15,-21-21-31,0 22 16,21-1-16,-21 0 0,21 0 16,-21 0-16,21 0 0,-22 1 0,22-1 15,0 21-15,0-21 16,0 22-16,0-22 15,22-21-15,-1 0 16,0 0-16,0 0 0,0 0 0,0 0 16,1 0-16,-1 0 0,0-21 15,21-1-15,-21 1 0,1 0 16,-1 0-16,21 0 0,-21 0 0,0-22 16,-21 22-16,22 0 0,-1 0 15,-21 0-15,21-1 0,-21 1 16,0 42-1,-21 1 1,0-1 0,21 0-16,-22 0 0,22 0 0,0 0 15,0 1-15,0-1 0,0 0 16,0 0-16,22-21 31,-1 0-31,0 0 16,0 0-16,0 0 0,0-21 0,1 0 15,-1 0-15,0-1 0,-21-20 16,21 21-16,0 0 0,0-22 16,1 1-16,-1 21 0,-21-21 0,21-1 15,0 1-15,-21 21 16,0-22-16,0 22 0,0 0 0,21 21 16,-21-21-16,0 42 15,-21 0 1,0 0-16,0 1 0,0-1 15,21 0-15,-22 21 0,1-21 0,21 22 16,-21-22-16,21 0 0,0 21 16,0-20-16,0 20 0,0-21 15,0 0-15,0 22 0,0-22 0,0 0 16,0 0-16,0 0 16,21-21-16,0 0 15,1 0 1,-1 0-16,0-21 0,0 0 15</inkml:trace>
  <inkml:trace contextRef="#ctx0" brushRef="#br0" timeOffset="165430.76">30162 741 0,'0'-21'31,"22"21"-31,-1 0 16,0 0-16,0-21 0,0 21 16,0-22-16,22 22 0,-22-21 15,42 0-15,-41 21 0,-1-21 16,0 21-16,-21-21 16,0 0-1,-21 21-15,0 0 16,-1 0-16,1 0 0,-21 21 15,21 0-15,-22-21 0,1 21 16,21 0-16,-21 0 0,20 1 0,1 20 16,0-21-16,0 0 0,0 0 0,0 1 15,21 20-15,0-21 16,0 0-16,0 0 0,0 1 16,0-1-16,0 0 15,21-21-15,0 0 0,0 0 16,0 0-16,0 0 0,1 0 15,-1 0-15,21 0 0,-21 0 16,0-21-16,1 0 0,20 21 0,-21-22 16,0 1-16,0 0 0,1 0 15,-1 0-15,0 0 0,0-1 0,-21 1 16</inkml:trace>
  <inkml:trace contextRef="#ctx0" brushRef="#br0" timeOffset="165746.57">29887 423 0,'0'0'16,"21"0"-1,1 0-15,-1 0 16,0 0-16,0 0 16,0 0-16,22 0 0,-22 0 0,0 0 15,21 0-15,-21 0 0,22 0 16,-22 0-16,21 0 0,-21 0 16,1 0-16,-1 0 0,0 0 0,0 0 15,0 0 1,0 0-16,1 0 0,-1 0 15,-21-21-15,21 21 0</inkml:trace>
  <inkml:trace contextRef="#ctx0" brushRef="#br0" timeOffset="166247.29">31517 254 0,'0'-21'0,"0"0"31,-21 21-15,0 0-1,0 0-15,-22 21 0,22-21 16,0 21-16,-21 0 0,-1-21 16,1 21-16,0 22 0,-1-22 0,1 0 15,-22 21-15,22-20 0,0 20 16,21-21-16,-22 21 0,1 1 16,21-22-16,0 21 0,-1 1 0,1-1 15,0 0-15,0-21 0,21 22 16,0-1-16,0-21 0,0 22 15,0-22-15,0 0 0,0 0 16,0 0-16,0 0 0,21 1 0,0-1 16,0 0-16,1-21 15,-1 0-15,0 0 0,0 0 0,21 0 16,-20 0-16,-1 0 0,21 0 16,22 0-16,-43 0 0,21-21 15,-21 21-15,22-21 0,-22 21 16,21-22-16,-21 1 0,22 21 15,-22-21-15,0 0 0,21 21 0</inkml:trace>
  <inkml:trace contextRef="#ctx0" brushRef="#br0" timeOffset="166619.76">31877 487 0,'0'0'0,"-21"0"63,0 21-63,-1 0 0,1 0 15,0 1-15,0-1 0,-21 21 16,20-21-16,-20 0 0,21 22 15,-21-22-15,20 0 0,-20 21 16,21-20-16,0-1 0,0 0 0,-1 0 16,1 0-16,0 0 0,0 1 15,21-1-15,0 0 0,-21 0 16,21 0 0,21-42 15,0 0-31,0 0 0,0 0 15,1-1-15,20 1 0</inkml:trace>
  <inkml:trace contextRef="#ctx0" brushRef="#br0" timeOffset="167139.92">32089 212 0,'0'0'0,"-22"-21"0,22-1 16,22 22 31,-1 0-47,0 0 15,21 0-15,-21 22 0,1-22 16,20 21-16,-21 0 0,21 0 0,1-21 15,-22 21-15,21 22 0,22 20 16,-22-42-16,0 64 16,-20-43-16,-22-21 15,0 22-15,0-1 0,0 0 0,0 1 16,-22-1-16,1 0 0,-21-20 16,0 20-16,-1 0 0,1 1 15,0-1-15,-1-21 0,-20 21 16,20-20-16,1-1 0,21 21 15,-21-21-15,-22 0 16,43 1-16,0-22 0,0 21 0,-1-21 16,1 0-16,21 21 15,-21-21 1,21-21 31,0 0-16</inkml:trace>
  <inkml:trace contextRef="#ctx0" brushRef="#br0" timeOffset="168150.91">26882 1820 0,'0'0'0,"0"-21"0,0 0 16,0 0 0,0 42 30,0 0-46,0 0 16,0 1-16,0 20 0,-22-21 16,22 21-16,-21 1 0,21 20 15,-21-20-15,0 41 16,0-63-16,21 22 0,-43-1 16,43 0-16,0-20 0,-21 20 15,21-21-15,0 0 0,-21 0 16,21 1-16,0-44 31,0 1-15,0 0-16,0 0 0,0 0 0</inkml:trace>
  <inkml:trace contextRef="#ctx0" brushRef="#br0" timeOffset="168655.54">26839 1884 0,'0'0'0,"0"-21"0,0 0 0,0-1 16,0 1 0,0 0-16,0 0 15,21 0-15,1 21 16,-1 0-16,21 0 0,-21 0 0,0 0 16,22 0-16,20 0 15,-20 0-15,-1 21 0,-21 0 0,0 0 16,0 0-16,1 1 0,-22 20 15,0 0-15,0-21 0,0 1 16,-22-1-16,1 0 0,-42 21 16,20-42-16,-20 21 0,21 1 15,-1-22-15,-20 21 0,20-21 16,1 0-16,0 0 0,-1 21 0,-20-21 16,42 0-1,42 0 16,0 0-15,0 0-16,0 0 0,1 21 0,-1-21 16,0 21-16,0 0 0,0-21 15,0 22-15,1-1 0,20 0 16,-42 0-16,21 0 0,0-21 16,-21 21-16,0 1 0,21-22 0,-21 21 15,22-21-15,-1 0 0,-21 21 16,21-21-16,0 0 15,0 0 1,0 0-16,1-21 16,-1 21-16,-21-21 0,21-1 15</inkml:trace>
  <inkml:trace contextRef="#ctx0" brushRef="#br0" timeOffset="169050.31">27326 2201 0,'0'-21'47,"21"21"-47,0 0 16,1 0-16,-1-21 0,-21 0 16,21 21-16,0-21 0,0 21 0,0-21 15,1-1-15,-22 1 16,0 0-16,-22 21 31,1 0-31,0 21 0,0 0 16,0 1-16,-22-1 0,22 0 15,0 0-15,0 0 0,0 0 16,21 1-16,0-1 0,-21 0 16,21 0-16,0 0 0,0 0 0,0 1 15,0-1-15,0 0 16,21-21-16,-21 21 0,21-21 0,0 0 15,0 0-15,0 0 0,1 0 16,-1 0-16,21 0 0,-21 0 0,22-21 16,-22 21-16,0-21 0,21 0 15,-21-1-15,22 1 0,-22 0 16,42-42-16</inkml:trace>
  <inkml:trace contextRef="#ctx0" brushRef="#br0" timeOffset="169302.17">27982 1736 0,'0'-21'0,"0"42"0,21-85 0,-21 43 0,0 0 16,0 42 0,0 0-1,-21 0-15,0 22 0,0-1 0,0 0 16,21 1-16,-21-1 0,-1 0 16,1 22-16,21-22 0,-21 1 0,21-1 15,-21-21-15,0 21 0,21-20 0,0-1 16,0 21-16,-21-21 0,21 0 15,0 1-15,-22-1 0,22 0 16,22-21 15,-1 0-31,0-21 16,0 21-16,21-21 0</inkml:trace>
  <inkml:trace contextRef="#ctx0" brushRef="#br0" timeOffset="169830.87">28511 2096 0,'0'-43'16,"0"22"0,-21 21-16,0-21 15,0 21-15,0 0 0,0 0 16,-22 0-16,22 21 0,-21 0 0,21 0 15,-22 1-15,1-1 0,0 0 16,20 0-16,-41 21 0,42 1 16,0-22-16,-1 0 0,1 0 15,21 0-15,0 1 0,0-1 0,0 0 16,0 0-16,0 0 16,21-21-16,1 0 0,-1 0 0,0 0 15,0 0-15,21 0 0,-20 0 16,-1 0-16,21 0 0,0-42 15,1 21-15,-22 0 0,0-1 16,21 1-16,-20 0 0,-1 0 16,0 0-16,-21 0 0,21-22 0,0 22 15,-21 0-15,0 0 0,0 0 16,0 42 15,0 0-31,-21 0 0,0 0 16,21 0-16,0 1 0,0-1 15,-21 0-15,21 0 0,0 0 16,0 0-16,0 1 0,0-1 16,0 0-16,21 0 15,0-21-15,0 21 0,0-21 16,1 0-16,-1 0 0,21-21 16,-21 0-16,22 21 0,-22-21 15</inkml:trace>
  <inkml:trace contextRef="#ctx0" brushRef="#br0" timeOffset="170350.57">28998 1651 0,'0'0'0,"0"-21"0,-21 21 0,0 0 16,0 0-16,0 0 15,-1 21-15,1 0 16,0 0-16,0 1 0,21 20 15,-21 0-15,0-21 0,-1 22 0,22-1 16,0 0-16,-21 1 0,0-1 16,21 0-16,0 1 0,0-22 0,-21 21 15,21-21-15,0 22 16,0-22-16,0 0 0,0 21 0,0-20 16,0-1-16,0 0 0,21 0 15,-21 0-15,21-21 0,22 21 16,-22-21-16,0 0 15,0 0-15,0 0 0,0-21 0,1 21 16,-1-21-16,0 0 16,21 0-16,-21 0 0,1-1 0,-1 1 15,0 0-15,0 0 0,-21 0 16,21 0-16,0-1 0,-21 1 0,22 21 16,-22-21-16,0 42 31,0 0-31,-22 1 0,1-22 15,21 21-15,-21 0 0,21 0 0,0 0 16,0 0-16,0 1 16,-21-1-16,21 0 0,0 0 31,21-21-31,0 0 16,0 0-16,1-21 15,-1 0-15,0 0 16,0-1-16,-21 1 0</inkml:trace>
  <inkml:trace contextRef="#ctx0" brushRef="#br0" timeOffset="170554.45">29358 1884 0,'0'0'0,"0"-21"16,-21 21-1,0 0 1,0 0 15,21 21-15,0 0-16,-22-21 15,1 21-15,0-21 16,0 0-16</inkml:trace>
  <inkml:trace contextRef="#ctx0" brushRef="#br0" timeOffset="170748.34">28660 2032 0,'-22'0'15,"44"0"-15,-22 0 32,21 0-17,0 0-15,0 0 0,0 0 16,22 0-16,-22 0 0,21 0 0,-21 0 15,22 0-15,-22 0 0</inkml:trace>
  <inkml:trace contextRef="#ctx0" brushRef="#br0" timeOffset="171179.09">29443 2074 0,'0'0'0,"0"22"15,0-1-15,0 0 16,0 0 0,0 0-16,0 0 0,0 1 15,0-1-15,0 0 0,0 0 16,0 0-16,0 0 0,0 1 0,0-1 16,0 0-1,0 0-15,0 0 0,0 0 16,21-21 31,0-21-47,-21 0 0,21 0 0,0 0 15,-21 0-15,22-1 0,-1 1 16,-21 0-16,21-21 0,0 21 0,0-1 16,0 1-16,-21-21 0,22 21 15,-1 21-15,-21-21 0,0-1 0,21 22 16,0-21-16,0 21 31,0 0-15,-21 21-1,22-21 1</inkml:trace>
  <inkml:trace contextRef="#ctx0" brushRef="#br0" timeOffset="171569.87">29845 2201 0,'21'0'0,"0"0"15,0 0 1,1 0-16,-1 0 0,0 0 16,0 0-16,0 0 0,0-21 15,1 21-15,-1-21 0,21 0 16,-21 0-16,0 0 0,-21-1 15,0 1-15,22 0 0,-22 0 16,0 0 0,-22 21-16,1 0 0,0 0 0,0 0 15,0 0-15,0 21 0,-1 0 16,1-21-16,-21 21 0,21 0 16,0 22-16,-1-22 0,1 0 15,0 0-15,0 22 0,21-1 16,0-21-16,0 0 15,0 0-15,0 1 0,0-1 0,21 0 16,21 0-16,-20-21 16,-1 0-16,21 0 0,0 0 0,1 0 15,-1 0-15,0 0 0,1 0 16,20-21-16,-20 0 0,-1 21 0,0-21 16,22-1-16</inkml:trace>
  <inkml:trace contextRef="#ctx0" brushRef="#br0" timeOffset="171987.63">31284 1524 0,'0'0'0,"-21"-21"31,0 21-31,0 0 0,0 0 16,-1 0-16,-20 0 16,21 21-16,0 0 0,-22 0 15,1 1-15,21 20 0,-21 0 0,-1 1 16,22 20-16,-21-21 0,-1 1 15,22 20-15,0-20 0,0-1 0,0 0 16,0 1-16,21-1 0,-22 0 16,22 1-16,0-22 0,0 21 0,0 22 15,0-43-15,0 0 16,22 21-16,-1-21 0,0 1 16,0-1-16,0 0 0,0-21 15,22 0-15,-22 0 16,0-21-16,21 0 0,-20 21 15,20-22-15</inkml:trace>
  <inkml:trace contextRef="#ctx0" brushRef="#br0" timeOffset="172354.42">31686 1905 0,'0'0'0,"0"-21"0,22 0 0,-22 0 16,0-1-16,0 1 16,-22 21 31,1 0-47,21 21 0,-21 1 15,0-1-15,-21 21 0,20-21 0,1 22 16,-21-22-16,21 21 0,0-21 15,-22 22-15,1-1 0,0 0 16,-1 1-16,22-22 16,21 0-16,-21-21 0,0 21 15,21 0-15,0-42 47,21 21-31,0-21-16,0 0 0,0 21 0</inkml:trace>
  <inkml:trace contextRef="#ctx0" brushRef="#br0" timeOffset="172662.24">31856 1820 0,'0'22'31,"-21"-1"-31,-1 0 0,1 0 16,21 0-16,-21 22 0,0-22 15,0 0-15,0 0 0,-1 21 0,-20-20 16,21-1-16,-21 21 16,42-21-16,-22 0 0,1 1 15,0-1-15,21 0 0,-21-21 16,21 21-1,-21-21-15,42 0 32,0-21-17</inkml:trace>
  <inkml:trace contextRef="#ctx0" brushRef="#br0" timeOffset="173158.96">31919 1524 0,'0'0'0,"0"-21"31,21 21-15,1 0-16,-1 0 16,0 0-16,21 0 0,-21 0 15,1 0-15,20 21 0,-21-21 16,0 21-16,0 0 0,1 1 0,-22 41 16,21-21-1,-21 1-15,0 63 0,0-64 16,-21 64-16,-1-64 15,1 0-15,-21 43 0,21-43 16,0 1-16,-22-22 0,22 21 16,0-21-16,-21 22 0,20-22 15,1 0-15,-21 0 0,-22 22 16,43-22-16,0-21 0,-21 0 16,21 21-16,-1-21 0,-20 0 15,21 0-15,0 0 0,0 0 31,-1 0-15,1 0-16,0 0 16,0 0-1</inkml:trace>
  <inkml:trace contextRef="#ctx0" brushRef="#br0" timeOffset="177082.19">27009 2921 0,'0'0'0,"-22"0"16,1 0-1,0 0-15,0 0 16,0-21-16,0 21 15,-1 0-15,1 0 16,0 0 0,0 0-16,0 0 0,0 0 15,-1 0 1,1 0-16,42 0 78,1 0-78,-1 0 16,21 0-16,-21 0 0,22 0 0,-1 0 15,21 0-15,1 0 16,-22 0-16,43 0 0,127 0 16,-128 0-16,22 0 15,-21 0-15,21 0 0,-1-21 0,86 21 16,-85 0-16,-22 0 15,1-21-15,0 21 0,-1 0 0,65 0 16,-65-22-16,-20 22 16,20 0-16,-20 0 0,21 0 0,-22-21 15,-21 21-15,22 0 16,-22 0-16,1 0 0,-1-21 0,0 21 16,-21 0-16,22 0 0,-22 0 0,0-21 15,0 21-15,0 0 0,1 0 16,-44 0 31,1 0-32,0 0-15,0 0 0,0 0 16,0 0-16,-22 0 0,1 0 16,0 0-16,-1 0 0,1 0 0,-22 0 15,22 0-15</inkml:trace>
  <inkml:trace contextRef="#ctx0" brushRef="#br0" timeOffset="177775.87">27305 3006 0,'-21'0'15,"42"0"-15,-85 0 0,43 21 0,-21-21 16,21 0-16,-22 0 0,22 0 0,-21 0 16,21 0-16,0 0 15,-22 0-15,22 0 0,-21 0 16,21 0-16,-1 0 0,1 0 47,21 21 0,21-21-32,1 0 1,-1 0-16,0 0 16,21 0-16,-21 0 0,22 0 0,-1 0 15,22 0-15,-22 0 0,21 0 0,-20 0 16,20 0-16,1 0 15,20 0-15,-20 0 0,42 0 0,-22 0 16,1 0-16,21-21 0,0 21 16,-22 0-16,22 0 0,-21 0 0,0 0 15,-1 0-15,1-21 0,0 21 16,-1 0-16,-20 0 0,20 0 0,1 0 16,0 0-16,-22 0 0,22 0 15,-43 0-15,22-21 0,-1 21 0,-20 0 16,-22 0-16,21 0 0,-21 0 15,22 0-15,-22 0 16,0 0-16,0 0 0,-42-22 125,0 22-109</inkml:trace>
  <inkml:trace contextRef="#ctx0" brushRef="#br0" timeOffset="179198.88">17865 4085 0,'0'0'16,"0"-21"-16,0 0 0,0 0 16,0 0-16,0-1 15,0 1-15,0 0 16,0 0-16,0 42 78,0 0-78,0 0 0,0 22 16,0-22-16,0 21 0,0-21 15,0 22-15,0-1 0,-22 0 0,22 1 0,-21-1 16,21 0-16,-21 1 0,21-22 16,0 21-16,0-21 0,0 43 15,0-22-15,0-21 16,0 1-16,0-1 0,0 0 0,0 0 15,0 0-15,0-42 63,0 0-63,21 0 16,0 21-16,-21-21 0,22-1 0</inkml:trace>
  <inkml:trace contextRef="#ctx0" brushRef="#br0" timeOffset="179814.26">18246 4403 0,'0'21'31,"0"0"-15,0 0 0,21-21 15,0 0-15,0-21-1,-21 0-15,0 0 16,0 0-1,-21 21 17,0 0-32,0 0 0,-1 0 15,22 21-15,-21-21 0,21 21 16,-21-21-16,21 21 0,0 0 16,0 0-16,0 1 15,21-22 1,0 0-1,1 0 1,-1 0-16,0 0 0,-21-22 0,0 1 16,21 21-16,-21-21 15,0 0-15,-21 0 32,0 21-32,0 0 0,-1 0 15,1 0-15,0 21 16,21 0-16,0 0 15,0 0 1,0 1 0,21-22 15,0-22-31,-21 1 0,22 0 16,-1 0-16</inkml:trace>
  <inkml:trace contextRef="#ctx0" brushRef="#br0" timeOffset="180430.59">19833 3556 0</inkml:trace>
  <inkml:trace contextRef="#ctx0" brushRef="#br0" timeOffset="186414.79">19918 3493 0,'-21'-22'16,"-1"22"-1,22-21 1,-21 21-1,21-21-15,-21 21 16,21-21-16,0 42 47,0 0-31,0 0-16,0 1 0,0-1 15,0 21-15,21-21 0,-21 0 16,21 22-16,1-22 0,-1 0 0,0 21 15,21 22-15,-21-22 16,22 43-16,-22-64 16,0 21-16,0 1 0,22 41 15,-43-62-15,42 41 16,-42-42-16,21 22 0,-21-22 16,0 0-16,0 0 0,21-21 15,-21-21 16,0 0-15,0 0-16,0-1 0,0 1 0,0 0 16,0-21-16,0 21 0,-21-43 15,21 22-15</inkml:trace>
  <inkml:trace contextRef="#ctx0" brushRef="#br0" timeOffset="186791.57">20299 3450 0,'0'-21'0,"0"42"0,21-42 15,-21 0-15,0 0 0,0 0 16,-21 21 15,0 21-15,-1 0-16,1 21 0,0-21 15,0 22-15,0-22 0,-22 21 0,22 1 16,-21-1-16,21 0 0,-22 1 16,1-1-16,0 21 0,-1-20 0,1 20 15,0-20-15,-1-1 16,1 21-16,21-20 0,-21-1 0,20-21 0,-20 43 16,42-43-16,0 0 15,0 0-15,-21-21 0,21 21 16,21-21-1,0 0-15,0 0 16,1-21-16,-1 21 0,0-21 16,0 0-16,0 21 0,0-21 15,1 0-15,20-1 0</inkml:trace>
  <inkml:trace contextRef="#ctx0" brushRef="#br0" timeOffset="187194.8">20553 3852 0,'0'-21'0,"0"42"63,21 1-63,-21-1 0,0 0 15,21 0-15,-21 21 0,0-20 16,0 20-16,21 0 0,-21 1 0,21-1 16,-21 21-16,0 22 0,0-43 15,0 22-15,0-22 0,0 22 16,0-22-16,-21 22 0,0-1 0,0 1 16,0-1-16,0 1 0,-1-1 15,1 1-15,0-1 0,0 43 16,0-43-16,0 1 0,21-22 15,-22 1-15,22-1 0,0 0 0,-21-21 16,21 1-16,0-1 0,0 21 16,0-63-1,0 0-15,21 0 16,-21-1-16,22 1 0,-1-21 16,0 0-16,-21-1 0</inkml:trace>
  <inkml:trace contextRef="#ctx0" brushRef="#br0" timeOffset="187588.68">20659 4064 0,'0'0'0,"-22"-21"0,1 0 16,21 0-16,-21-1 0,0 1 0,21 0 15,-21 0-15,21 0 0,0 0 16,0-1-16,0 1 15,0 0-15,21 21 0,21-21 16,-21 21-16,1 0 0,20 0 16,-21 0-16,21 0 0,-20 0 0,20 0 15,-21 0-15,21 0 0,-20 0 16,-1 21-16,0 0 0,-21 0 0,0 1 16,0 20-16,0-21 0,0 21 0,0-20 15,-21 20-15,0 0 16,-22-21-16,1 22 0,21-22 0,-22 21 15,1-21-15,0 1 0,-1-1 16,1 0-16,21-21 0,0 21 0,0-21 16,-1 0-16,1 21 0,42-21 31,1 0-15,-22-21-16,21 0 0,21 21 15,-21-21-15,0 0 0</inkml:trace>
  <inkml:trace contextRef="#ctx0" brushRef="#br0" timeOffset="188152.06">21421 3916 0,'0'-42'15,"0"84"-15,0-106 16,0 43-16,0 0 15,-22 21 1,1-21-16,0 21 0,0 0 16,0 0-16,0 21 15,-1 0-15,1 0 0,0 1 16,0 20-16,0-21 0,-22 21 0,22 1 16,0-1-16,0 0 0,0 1 15,21-1-15,0 0 0,-21 22 16,21-43-16,0 0 0,0 0 0,0 1 15,0-1-15,21-21 0,0 0 16,0 0-16,0 0 0,0 0 16,1 0-16,-1-21 0,42-1 15,-42 1-15,1 0 16,-1-21-16,21 21 0,-21-22 0,0 1 16,1 0-16,-22 20 0,21-20 15,0 0-15,-21-1 0,21 22 0,-21-21 16,0 21-16,0 0 15,0 42 1,0 0 0,0 0-16,0 21 0,-21-20 0,21 20 15,-21 0-15,21-21 0,0 22 0,0-22 16,0 21-16,0-21 0,0 22 16,0-22-16,0 0 0,0 0 15,21 0-15,0-21 0,0 0 16,-21 22-16,21-22 0,1 0 0,-1 0 15,0 0-15,0-22 16,0 1-16,0 0 0,1 0 16,-1 0-16,0-22 0,0 1 0</inkml:trace>
  <inkml:trace contextRef="#ctx0" brushRef="#br0" timeOffset="188423.93">21992 3662 0,'0'-21'0,"0"42"0,0-63 15,0 63 17,0 0-32,-21 21 0,21-21 15,-21 22-15,21-22 16,0 21-16,0 1 0,-21-1 0,21 0 16,-22 1-16,22-1 0,0 0 15,0-21-15,-21 22 0,21-1 16,0-21-16,-21 0 0,21 1 0,0 20 15,0-21 1,21-21 0,0-21-16,1 0 15,-1 0-15,0-22 0,0 22 0,-21 0 16</inkml:trace>
  <inkml:trace contextRef="#ctx0" brushRef="#br0" timeOffset="188914.44">22246 3662 0,'0'-21'0,"0"42"0,21-42 16,-21 0-16,0 42 31,0 0-31,0 0 16,0 21-16,0-20 0,0 20 16,0 0-16,0 1 0,0-22 15,0 21-15,0 0 0,0 1 0,0-1 16,0 0-16,0-20 0,0 20 15,0-21-15,-21 21 0,21-20 0,0-1 16,0 0-16,0-42 31,0 0-15,0-1-16,0 1 16,0-21-16,0 21 0,0-22 0,0 1 15,0 0-15,21 21 0,0-22 16,1 1-16,-1 21 0,21-22 0,-21 22 15,22 0-15,-22 0 0,21 0 16,0 21-16,1 0 0,-22 0 16,21 0-16,1 0 0,-22 21 0,21 0 15,-21 0-15,22 43 16,-22-43-16,-21 21 0,0 22 16,0-22-16,0-21 0,0 0 15,0 22-15,-21-22 0,-1 0 0,1 0 16,21 0-16,-21 1 0,0-1 15,0-21-15,21-21 32,-21-1-17,21 1-15</inkml:trace>
  <inkml:trace contextRef="#ctx0" brushRef="#br0" timeOffset="189128.33">21717 3916 0,'0'0'0,"-21"0"0,42 0 32,0 0-32,0 0 15,22 0-15,-22 0 0,21 0 0,-21-21 16,22 21-16,-22 0 0,21 0 15,0-21-15,-20 21 0,20-22 16,-21 22-16</inkml:trace>
  <inkml:trace contextRef="#ctx0" brushRef="#br0" timeOffset="189891.32">24151 3662 0,'0'0'0,"0"-21"0,0 0 15,0-1-15,0 1 0,0 0 16,0 0-16,0 0 0,0 42 47,0 0-47,0 0 0,0 0 15,0 22-15,0-22 0,0 21 16,0 1-16,0-1 0,0 0 0,0 1 16,0 20-16,0-21 0,-21 1 0,21-1 15,0 0-15,-21 1 0,0-1 16,21-21-16,-22 22 0,22-22 16,0 0-16,0 0 0,-21-21 15,21 21-15,-21-21 0,21-21 31,0 0-31,0 0 16,0 0-16,0-1 0,0-20 0,0 0 16,21-1-16,0 1 15,1 21-15,-1-21 0,0 20 0,0 1 16,0-21-16,0 21 0,1 0 16,-1 21-16,0-22 0,21 22 0,-21-21 15,43 21-15,-22 0 0,-21 0 16,22 21-16,-22 1 0,21-1 15,-21 0-15,1 0 0,-1 0 16,-21 22-16,0 20 0,0-42 16,-21 0-16,-1 22 0,-20-22 0,0 0 15,21 0-15,-22 0 0,1 1 16,-22-1-16,22-21 0,0 21 16,21 0-16,-22-21 0,22 0 15,-42 21-15,41-21 16,44 0-1,-1 0-15,-21-21 16,42 0-16,-21 0 0,0 21 16</inkml:trace>
  <inkml:trace contextRef="#ctx0" brushRef="#br0" timeOffset="190634.17">24892 3874 0,'-21'0'16,"0"0"-16,-1 21 16,22 0-16,-21-21 0,0 21 0,21 0 15,-21 0-15,0 22 16,0-22-16,21 0 0,-22 21 0,22-20 16,-21-1-16,21 21 0,0-21 0,0 0 15,0 1-15,0-1 0,0 0 16,21 0-16,1-21 0,-1 0 15,21 0-15,-21 0 0,22 0 16,-22 0-16,21 0 0,0 0 0,-20-21 16,20 0-16,-21 0 0,21-1 0,-20 1 15,20 0-15,-21 0 0,0-21 16,0 20-16,-21-20 0,22 21 0,-22-21 16,21 20-16,-21 1 0,0 0 15,0 0-15,0 42 47,0 0-47,0 0 0,0 1 0,0 20 16,0-21-16,0 21 15,0-20-15,-21 20 0,-1 0 0,22 1 16,-21-1-16,0 0 0,0 1 0,21-1 16,-21 0-16,21 1 0,-21-1 15,21 21-15,0-20 0,0 20 16,0 64-16,0-63 0,0-1 0,0 1 15,21-1-15,-21 1 0,21-1 16,-21 1-16,0-1 0,0 1 0,0-22 16,0 22-16,0-1 0,0 1 0,0-22 15,0 21-15,0-20 0,-21-1 16,0 0-16,-1-20 0,1-1 0,-21 0 16,0-21-16,-1 0 0,22 0 15,-21 0-15,-1 0 0,1-21 0,0 0 16,-1-22-16,1 1 0,0 0 15,21-22-15,-1 1 0,-20-86 16,42 65-16,0 20 0,0-20 0,0-22 16,21 21-16,0 0 15,22 1-15,-22-1 0,64-42 16,20 21-16,-62 43 0,20 20 16,-20 22-16,-1-21 0,0 21 15,1 0-15,-22-1 0,21 22 0,-21-21 16,0 21-16,1 0 15,-22-21 1</inkml:trace>
  <inkml:trace contextRef="#ctx0" brushRef="#br0" timeOffset="191394.72">27051 4170 0,'21'-21'16,"-42"42"-16,63-42 0,-42 0 15,21-1-15,1 22 0,-22-21 0,0 0 16,0 0-16,0 0 0,0 0 15,0-1-15,0 1 0,0 0 16,-22 0-16,1 0 0,0 0 0,0 21 16,0-22-16,0 22 0,-22 0 15,22 0-15,-42 0 0,20 0 16,22 0-16,-21 22 0,-1-1 0,1 21 16,21-21-16,-21 22 0,-1-1 15,22 0-15,0 1 0,0-1 16,0 0-16,-1 1 0,22-22 15,0 21-15,0-21 0,0 22 16,0-22-16,22 0 16,-1-21-16,0 0 0,0 0 15,0 0-15,0 0 0,22-21 0,-1 0 16,-21-1-16,22 1 0,-1 0 16,0 0-16,1 0 0,-1-22 0,0 1 15,-21 21-15,1-21 0,-1-1 16,21 22-16,-42-21 0,21 21 0,-21-1 15,21 1-15,-21 0 0,0 0 0,0 42 32,0 0-32,-21 22 15,21-22-15,-21 0 16,21 21-16,0 1 0,0-22 0,0 21 16,0-21-16,0 22 0,0-22 0,0 0 15,0 0-15,0 0 0,0 0 16,0 1-16,21-1 0,0-21 0,1 0 15,-1 0-15,0 0 16,0 0-16,0-21 0,22-1 16,-22 1-16</inkml:trace>
  <inkml:trace contextRef="#ctx0" brushRef="#br0" timeOffset="191655.58">27622 3789 0,'0'0'0,"0"-21"0,0 0 0,0-1 15,0 1-15,0 42 32,0 1-32,0-1 0,-21 0 15,21 21-15,0 1 0,0-22 16,-21 21-16,21 22 0,-21-22 0,21 0 16,0-21-16,0 22 0,-21-1 15,21-21-15,0 22 0,-21-22 16,21 0-16,0 0 0,0 0 15,0 0-15,21-21 16,0-21 0,0 0-16,-21 0 0,21 0 15</inkml:trace>
  <inkml:trace contextRef="#ctx0" brushRef="#br0" timeOffset="191894.81">27919 3768 0,'0'-21'16,"0"42"-16,21-64 0,-21 22 0,0 0 15,0 42 1,0 0 0,-21 1-16,21 20 0,0-21 15,-21 21-15,21-20 0,-22 20 16,22 21-16,-21-20 0,21-1 16,0 0-16,0 1 0,-21-22 15,21 21-15,0 1 0,0-22 0,0 0 16,0 0-16,0 0 0,0 0 15,21-21-15,0 0 16,1 0 0,-22-21-16</inkml:trace>
  <inkml:trace contextRef="#ctx0" brushRef="#br0" timeOffset="192114.77">27390 3979 0,'-22'0'31,"44"0"-31,-1 0 16,0 0-16,0 0 0,0 0 16,22 0-16,-22 0 0,21 0 15,0 0-15,1 0 0,-1 0 0,0-21 16,1 21-16,63 0 15,-64 0-15</inkml:trace>
  <inkml:trace contextRef="#ctx0" brushRef="#br0" timeOffset="192766.6">28152 4064 0,'0'0'0,"-22"0"0,1 0 15,0 0-15,21-21 16,0 0-16,0 0 16,0-1-16,21 1 15,0 21-15,1-21 0,-1 21 16,0 0-16,0 0 16,0 0-16,0 0 0,1 0 0,-1 0 15,0 0-15,0 0 0,0 0 16,0 21-16,1 22 0,20-1 15,-21 0-15,-21-21 0,21 22 0,-21-22 16,0 21-16,0-21 16,0 1-16,0-1 0,0 0 0,0 0 0,0 0 15,-21 0-15,0-21 16,0 0 0,0 0-16,21-21 15,0 0 1,0 0-16,0 0 15,0 0-15,21-1 0,0-20 16,-21 21-16,21 0 0,0 0 0,0-1 16,1 1-16,-1 0 0,0 0 15,0 0-15,0 0 0,0 21 0,1-22 16,-1 22-16,42 0 16,-42-21-16,43 21 15,-43 0-15,0 0 0,-21 21 31,0 1-31,0-1 16,0 0-16,0 0 16,0 0-16,0 0 0,0 1 0,-21-1 15,21 21-15,-21-21 0,21 0 0,-21 1 16,21-1-16,0 0 16,0 0-16,-21-21 0,21 21 15,0-42 16,0 0-15,0 0-16,0 0 16</inkml:trace>
  <inkml:trace contextRef="#ctx0" brushRef="#br0" timeOffset="192942.65">28850 3831 0,'0'0'0,"0"-21"0,0 0 0,0 0 16,-21 21-1,21-21-15,-21 21 0,21 21 32,21-21-1,0 0-31,0 0 0,0 0 16,1 0-16</inkml:trace>
  <inkml:trace contextRef="#ctx0" brushRef="#br0" timeOffset="193498.41">29273 3725 0,'0'0'16,"0"-21"-16,0 42 31,0 1-15,0-1-16,0 0 0,0 0 15,-21 21-15,21-20 0,-21 20 16,21 0-16,0 1 0,0 20 15,-21-21-15,21 1 0,0-22 16,-21 42-16,21-20 16,0-22-16,0 0 0,0 0 0,0 22 15,-21-43-15,21 21 0,-22-21 16,1 0 0,21-21-1,0-1 1,0 1-16,0 0 0,0 0 0,0 0 15,0 0-15,21-1 0,1-20 16,-1 21-16,0 0 0,0 0 0,21-22 16,1 22-16,-22 0 0,21 21 15,1-21-15,-1 21 0,0 0 16,-21 0-16,22 0 0,-1 21 16,0 0-16,1 0 0,-1 22 15,0-22-15,-20 0 0,-1 21 0,-21-21 16,0 1-16,0 20 0,0-21 0,0 0 15,-21 0-15,-22 1 0,22-22 0,-21 21 16,-1 0-16,1-21 0,0 0 16,-1 21-16,1-21 0,0 0 0,21 0 15,-22 0-15,1 0 0,21 0 16,0 0-16,-1 0 0,1 0 0,0 0 16,42-21 15,0 0-31,22 21 0,-22-21 15,0 21-15,21-22 0,1 1 16</inkml:trace>
  <inkml:trace contextRef="#ctx0" brushRef="#br0" timeOffset="194215.62">30035 4022 0,'22'0'0,"-44"0"0,44-21 15,-44 42 32,22 0-47,0 0 0,-21 0 0,0 0 16,21 1-16,-21-1 0,21 21 15,0-21-15,0 0 0,0 1 0,0-1 16,0 0-16,0 0 0,0 0 16,0 0-16,21-21 0,0 0 15,-21 22-15,21-22 0,1 0 16,20 0-16,-21 0 0,0 0 0,0 0 15,1-22-15,-1 1 0,0 21 16,21-42-16,-21 0 0,1 20 16,-1-20-16,0 21 0,-21-21 15,21 20-15,0-20 0,-21 21 16,21 0-16,-21 0 0,0 42 31,0 21-31,-21-21 16,21 0-16,-21 22 0,21-22 15,-21 0-15,21 0 0,0 0 16,0 22-16,0-22 0,0 0 16,0 0-16,21 0 0,0-21 0,0 0 15,1 22-15,-1-22 0,0 0 16,0 0-16,0 0 0,0 0 16,1-22-16,-1 1 15,0-21-15,0 21 0,0-22 16,0 22-16,-21-21 0,22 0 15,-1-1-15,-21 1 0,21 0 0,-21-1 16,0 1-16,21 0 0,-21-1 16,21 22-16,-21 0 0,0 0 0,0 0 15,0 42 17,-21 0-32,21 0 0,-21 0 15,21 22-15,0-22 0,-21 21 16,0 0-16,21-20 0,0 20 0,0 0 15,-22-21-15,22 1 0,0 20 16,0-21-16,0 0 0,0 0 0,0 1 16,0-1-16,0 0 15,0 0-15,22-21 32,-22-21-32,0 0 0,0 0 15,21 21-15,-21-22 0</inkml:trace>
  <inkml:trace contextRef="#ctx0" brushRef="#br0" timeOffset="194411.85">30607 4001 0,'21'0'63,"0"0"-63,0 0 0,1 0 0,-1 0 15,0 0-15,0 0 0,21 0 16,-20 0-16,-1 0 0,21 0 16,-21-22-16,0 22 0,22 0 0,-22 0 15,0 0-15</inkml:trace>
  <inkml:trace contextRef="#ctx0" brushRef="#br0" timeOffset="195170.85">30967 4106 0,'0'0'0,"0"22"0,21-22 31,0 0-15,0 0-16,0 0 0,22 0 0,-22-22 16,0 22-16,0-21 0,22 0 15,-22 21-15,0-21 0,0 0 16,0 21-16,-21-21 0,0-1 15,21 1-15,-21 0 0,0 0 16,-21 21 0,0 21-1,0 0-15,0 0 16,0 1-16,-22 20 0,22-21 0,0 0 16,21 22-16,-21-22 0,0 0 15,21 21-15,-22-21 0,22 1 0,0-1 16,0 0-16,0 0 0,0 0 15,0 0-15,22-21 0,-1 22 16,0-22-16,21 0 0,-21 0 16,22 0-16,-22 0 0,21 0 0,1 0 15,-1 0-15,21 0 16,-20 0-16,-1-22 0,22 1 0,-22 0 16,0 0-16,1-21 0,-1 20 15,0-20-15,1 0 0,20-43 16,-42 43-16,0 21 0,1-22 15,-1 22-15,-21-21 0,0 21 16,0-1-16,0 1 0,-21 21 16,-1 0-16,1 0 15,-21 0-15,21 21 0,0 1 16,-1-1-16,1 0 0,21 0 0,0 0 16,0 22-16,0-22 15,0 0-15,0 21 0,0-21 0,0 1 16,0-1-16,0 21 0,21-21 15,1 0-15,-1 1 0,-21-1 16,21 0-16,-21 0 16,0 0-16,0 0 31,-21-21-15,0 0-1,-1 0-15,1 0 16,42-21 46</inkml:trace>
  <inkml:trace contextRef="#ctx0" brushRef="#br0" timeOffset="195362.73">31919 4382 0,'0'0'0,"-21"0"94,0-22-94,0 1 16,21 0-16,0 0 15</inkml:trace>
  <inkml:trace contextRef="#ctx0" brushRef="#br1" timeOffset="201839.3">19685 5419 0,'21'0'15,"-21"-21"-15,21-1 16,0 1-16,-21 0 16,22 0-1,-1 0-15,-21 0 16,-21 42 31,-1-21-47,22 21 15,-21 0-15,0 0 0,0 22 0,0-22 16,0 0-16,-1 21 0,1 1 16,0-1-16,-21 0 0,21 1 0,-43 62 15,22-62-15,21-1 16,-22 22-16,22-22 0,-21 0 15,-22 22-15,43-22 0,0-21 16,-21 0-16,42 1 0,-22-1 0,1 0 16,0 0-1,21-42 17,21 21-32,-21-21 0,21 0 15,1 21-15,-22-22 0,21 1 0</inkml:trace>
  <inkml:trace contextRef="#ctx0" brushRef="#br1" timeOffset="202264.58">20108 5355 0,'0'-21'0,"0"42"0,21-42 0,-21 0 0,0 0 16,0 42 31,0 0-32,-21 0-15,0 0 0,0 22 16,21-22-16,-21 21 0,0 1 15,-1 20-15,1-21 0,-42 64 16,42-63-16,-22 20 0,-20 22 16,20-43-16,1 0 0,21 1 15,-21-22-15,20 21 0,1-21 0,-21 22 16,21-22-16,21 0 16,-21-21-16,21-21 46,21 21-46,-21-21 16,21 0-16,0 21 0,0-22 0</inkml:trace>
  <inkml:trace contextRef="#ctx0" brushRef="#br1" timeOffset="202850.73">20849 5482 0,'0'-42'31,"0"21"-15,0 42 15,0 0-31,0 0 0,0 0 0,0 1 16,-21 20-16,21 0 0,-21 1 15,0-1-15,-1 0 0,1 1 0,0-1 16,-21 43-16,21-43 0,-1 0 15,1-21-15,0 22 16,0-22-16,0 42 0,21-41 0,0 20 16,0-21-1,21-21-15,0 0 16,0 0-16,0 0 0,22 0 0,-22-21 16,0 0-16,0 21 0,0-21 0,22-1 15,-22 1-15,0 0 16,0 0-16,0 0 0,1 0 0</inkml:trace>
  <inkml:trace contextRef="#ctx0" brushRef="#br1" timeOffset="203078.28">20468 5842 0,'0'0'0,"21"0"47,0 0-47,22 0 0,-22 0 16,0 0-16,21 0 0,1 0 15,-22 0-15,21-21 0,1 21 0,-22 0 16,21-21-16,22 21 0,-43-21 16,21-1-16,-21 22 15</inkml:trace>
  <inkml:trace contextRef="#ctx0" brushRef="#br1" timeOffset="203728.58">21357 5969 0,'21'0'0,"0"0"16,1 0-16,-1 0 15,-21-21-15,21 21 0,-21-21 0,21 0 16,-21-1-16,21 22 0,-21-21 16,21 0-16,-21 0 0,0 0 0,0 0 15,0-1-15,0-20 16,0 21-16,0 0 0,-21 0 0,0-1 16,0 22-16,-21-42 15,20 42-15,1 0 0,0 0 0,0 0 16,0 0-16,0 21 0,-1 0 15,-20-21-15,21 22 0,0 20 0,0-21 16,-22 21-16,22-20 0,-21 62 16,21-63-16,-1 22 0,22 20 15,-21-42-15,21 1 0,0-1 16,0 0-16,0 0 0,21 0 0,-21 0 16,22-21-16,-1 0 0,0 0 15,21 0-15,-21 0 0,1 0 16,20 0-16,-21 0 0,0-21 15,22 21-15,-1-21 0,-21 0 0,21 0 0,-20 0 16,-1-1-16,21 1 0,-21 0 16,0-21-16,1 21 0,-1-22 0,-21 22 15,0-21-15,21 21 0,-21-1 16,0 1-16,0 0 0,0 0 0,0 42 47,-21 0-47,0 0 0,21 1 0,0-1 15,-22 0-15,1 0 0,21 0 16,0 22-16,0-22 0,-21 0 0,21 0 16,0 0-16,0 0 0,0 1 15,0-1-15,0 0 16,21-21-16,0 0 0,1 0 16,-1 0-16,0 0 0,0 0 0,21 0 15,1 0-15,-1-21 0,0 21 16,1-21-16,-1-1 0</inkml:trace>
  <inkml:trace contextRef="#ctx0" brushRef="#br1" timeOffset="204380.66">22225 5757 0,'0'-21'0,"0"42"0,0-63 0,0 21 16,0 0-16,-21 21 16,0-21-16,-1 21 0,1 0 15,-21 0-15,21 0 0,0 0 16,-1 21-16,1 0 0,-21 0 0,21 0 15,0 0-15,-1 1 0,1-1 0,0 0 16,0 0-16,0 21 16,21-20-16,0-1 0,0 0 0,0 0 15,0 0-15,21 0 16,0-21-16,0 0 16,22 0-16,-22 0 0,0 0 0,21 0 0,-21 0 15,1-21-15,20 0 16,-21 21-16,21-42 0,-20 21 15,-22-1-15,0 1 0,21 21 0,-21-21 16,21 0-16,-21 0 0,0 0 16,0 42 15,0 0-15,0 0-16,-21 0 0,21 0 15,-21 1-15,21-1 0,0 0 16,0 21-16,-22-21 0,22 22 0,-21-22 15,21 21-15,0 1 0,0-22 0,0 21 16,-21 22-16,21-22 16,0 0-16,0 22 0,-21-1 0,21 1 15,0-1-15,0-20 0,0 20 0,0 64 16,-21-63-16,21-1 16,0 1-16,-21-1 0,21 1 0,0-1 15,0 1-15,-22-22 0,1 21 0,0-20 16,0 20-16,0-20 0,0-22 0,-1 21 15,1-21-15,-21 0 0,21-21 16,0 22-16,-22-22 0,22 0 16,-21 0-16,-43-22 0,43 1 15,-1 0-15,-20-21 0,21 21 0,-1-22 16,1 1-16,0 0 0,-1-1 16,22-20-16,0 20 0,0 1 0,21 0 15,-21-22-15,21 1 0,0 20 16,0 1-16,0 0 15,21-1-15,0 1 0,21 0 0,22-43 16,-22 43-16</inkml:trace>
  <inkml:trace contextRef="#ctx0" brushRef="#br1" timeOffset="205108.19">22648 5863 0,'0'0'0,"-21"-21"0,0 21 16,0 21 15,21 0-31,0 1 0,-21-1 15,21 0-15,0 0 16,0 0-16,0 0 0,-22 1 16,22-1-16,-21-21 0,21 21 0,0 0 15,0 0 1,-21-21-16,0 0 31,21-21-15,0 0-16,0 0 0,0 0 15,0-1-15,0 1 0,21 0 16,0 0-16,-21 0 0,21 0 16,1-22-16,-1 22 0,0 0 0,0-21 15,0 20-15,22 1 0,-22-21 0,21 42 16,-21-21-16,22 0 0,-22 21 16,0 0-16,21 0 0,-21 0 15,1 21-15,20 0 0,-21 0 0,-21 0 16,42 43-16,-42-22 0,0 0 15,0-20-15,0 20 0,0-21 16,0 0-16,0 22 0,0-22 0,-21 0 16,0 0-16,0 0 0,0 0 15,0-21-15,21 22 16,0-44 15,0 1-31,21 0 16,0 0-16,0 0 0,0 0 0</inkml:trace>
  <inkml:trace contextRef="#ctx0" brushRef="#br1" timeOffset="205643.81">23601 5779 0,'0'-22'15,"0"44"-15,0-65 0,0 22 16,0 0-16,0 0 0,-21 21 15,-1-21-15,1-1 0,0 1 0,0 0 16,0 21-16,0 0 16,-1 0-16,1 0 0,0 0 0,0 0 15,-21 42-15,20 1 16,1-22-16,0 21 0,0 1 16,0-1-16,-22 21 0,43-20 15,0-22-15,-21 21 0,21-21 0,0 22 16,0-22-16,0 0 15,0 0-15,0 0 0,21-21 16,1 0-16,20 0 16,-21 0-16,0 0 0,22 0 15,-22-21-15,21 21 0,-21-21 0,0 0 16,1 0-16,-1 0 0,21-22 16,-21 22-16,-21 0 0,21-21 15,1-1-15,-1 22 0,-21-21 0,0 21 16,0-1-16,0 1 0,21 0 15,-21 0-15,0 42 16,0 0-16,-21 0 16,0 1-16,21-1 0,0 21 15,0-21-15,-22 0 0,22 22 0,0-22 16,0 0-16,0 0 0,0 0 0,0 1 16,0 20-16,0-21 15,22-21 1,-1 0-16,0 0 0,21 0 15,-21 0-15,1 0 0,-1 0 16,0-21-16,0 0 0,0 0 0,0-1 16,22 1-16</inkml:trace>
  <inkml:trace contextRef="#ctx0" brushRef="#br1" timeOffset="206339.56">23982 5757 0,'0'-21'16,"0"42"-16,0-63 15,-21 63 1,21 0-16,-22 1 15,22-1-15,0 0 0,0 0 16,0 0-16,-21 0 0,21 1 0,0-1 16,0 0-16,-21 0 0,21 0 15,0 0-15,0 1 0,-21-1 16,21 0-16,0 0 0,-21-21 47,21-21-32,0 0-15,0 0 16,0-1-16,0 1 0,0 0 0,0-21 16,0 21-16,21-1 0,0-20 0,0 21 15,-21 0-15,21 0 0,1-1 16,-1 1-16,21 0 0,-21 21 16,0 0-16,1-21 0,-1 21 0,0 0 15,0 0-15,0 21 0,-21 0 16,21 0-16,1 1 0,-22-1 0,21 0 15,-21 21-15,0-21 0,21 1 0,-21-1 16,0 21-16,0-21 0,0 0 16,21 1-16,-21-1 0,0 0 15,0 0-15,-21-21 47,0-21-31,21 0-16,0 0 15,0-1-15,0 1 0,0 0 16,0 0-16,21-21 0,0 20 16,-21 1-16,21-21 0,0 21 0,1 0 15,-1-1-15,42-20 0,-42 21 16,1 21-16,20 0 0,-21 0 16,0 21-16,22 0 0,-22 0 0,21 22 15,-21-22-15,0 21 16,-21-21-16,0 1 0,0 20 0,0-21 15,0 0-15,0 0 0,0 1 16,0-1-16,-21-21 0,21 21 0,-21 0 16,0-21-16,21 21 15,-21-21-15,42-21 32,-21 0-17,21 21-15,0-21 0,0 0 0</inkml:trace>
  <inkml:trace contextRef="#ctx0" brushRef="#br1" timeOffset="206728.82">24955 5842 0,'-21'0'16,"21"21"15,21-21-15,1 0-1,-1 0-15,0 0 16,0-21-16,0 21 0,0-21 0,1 21 16,-1-21-16,0 0 0,0-1 15,-21 1-15,0 0 0,21 21 0,-21-21 16,0 0-16,0 0 0,-21 21 31,0 0-31,0 0 0,-22 21 16,22 0-16,0 21 0,-21-21 0,21 1 15,-1 20-15,1-21 0,0 21 16,0-20-16,0-1 0,21 21 0,-21-21 16,21 0-16,0 1 0,0-1 15,0 0-15,21-21 0,0 0 16,0 0-16,0 0 0,0 0 0,22 0 16,-22 0-16,0 0 15,0-21-15,22 21 0,-22-21 16,0-1-16,0 1 0,0 0 0</inkml:trace>
  <inkml:trace contextRef="#ctx0" brushRef="#br1" timeOffset="207500.46">25929 4974 0,'0'0'0,"21"0"31,0 0-15,1 0-16,20 0 0,-21 0 0,21 0 15,-20 0-15,20 0 0,0-21 16,-21 21-16,22 0 0,-1 0 0,-21 0 16,0 0-16,1 0 0,-1 0 0,0 0 15,-42 0 1,0 0-16,-1 0 15,-20 0-15,21 0 0,-21 0 16,-1 0-16,22 0 0,-21 0 16,-1 0-16,22 0 0,-21 0 0,21 0 15,0 0-15,-1 0 0,1 0 16,0 0-16,0 0 0,21 21 0,-21-21 16,0 0-1,21 21-15,-22-21 0,22 22 0,0-1 16,-21 0-16,0 0 15,21 0-15,-21 0 0,21 1 16,-21-1-16,21 0 0,0 0 16,0 21-16,-21-20 0,21 20 0,0-21 15,-22 21-15,22 1 0,0-1 16,0 0-16,-21 1 0,21-1 0,-21 22 16,0-22-16,21 21 0,-21 1 0,0-22 15,21 22-15,-43 42 16,43-64-16,0 21 0,-21-20 0,21-1 15,-21 0-15,21 1 0,0-1 16,0 0-16,0 1 0,0-22 0,0 21 16,21-21-16,0 1 0,0-1 0,1 0 15,-1 0-15,0-21 0,42 0 16,-41 0-16,20 0 0,0 0 16,-21 0-16,22 0 0,-1-21 0,-21 0 15,22 21-15,-1-21 0,-21-1 16,64-20-16,-64 21 15,0-21-15,21 20 0,-20 1 0,-1-21 16</inkml:trace>
  <inkml:trace contextRef="#ctx0" brushRef="#br1" timeOffset="208394.25">26628 5525 0,'0'0'0,"-22"0"0,1-22 0,0 22 16,0-21-16,0 21 0,0-21 15,21 0-15,-22 21 16,1 0-16,0 0 16,0 0-16,0 0 0,0 21 15,21 0-15,-22 0 0,1 1 0,-21 41 16,21-42-16,21 0 15,-21 22-15,-1-22 0,22 0 0,0 0 16,-21 22-16,21-22 0,0 0 0,0 0 16,0 0-16,21-21 15,1 0-15,-1 21 16,0-21-16,21 0 0,-21 0 0,1 0 16,-1-21-16,0 21 0,0-21 15,0 0-15,22-21 0,-22 20 16,0-20-16,0 21 0,0-21 15,0 20-15,-21 1 0,22-42 16,-22 42-16,21 21 0,-21-22 16,0 44-1,-21-22 1,21 21-16,-22 0 0,1 0 0,21 21 16,-21-20-16,21-1 0,0 0 15,0 0-15,0 0 0,0 22 16,0-22-16,0 0 0,0 0 15,0 0-15,21-21 0,0 0 16,22 21-16,-22-21 0,0 0 16,0 0-16,0 0 0,1 0 0,-1-21 15,42 0-15,-42 0 16,1 0-16,20-22 0,-21 22 0,0 0 16,0-21-16,-21 21 0,22-22 15,-22 1-15,21 21 0,-21-22 16,0 1-16,0 21 0,0-43 15,-21 22-15,-1 21 0,1 0 16,0 0-16,0-1 0,-64 1 16,43 0-16,0 21 0,-1 0 15,1 0-15,-22 0 0,-20 21 16,20 0-16,22 1 0,0-1 0,-64 42 16,63-20-16,1-22 15,0 21-15,21 0 0,-22 1 0,22-1 16,-21 22-16,21-22 0,21 0 0,0 1 15,0-22-15,0 21 0,0 0 16,21 22-16,0-43 16,21 0-16,22 22 0,-22-22 0,0 0 15,1-21-15,-1 0 0,0 21 16,1-21-16,-1 0 0,0 0 16,1 0-16,-1 0 0,-21 0 0,22-21 15,-22 0-15,0 21 0,21 0 16,-42-21-16,21 21 0,1-22 0,-1 1 15,-21 0 1,0 0-16,21 21 0,-21-21 0,21 0 16,0-1-16</inkml:trace>
  <inkml:trace contextRef="#ctx0" brushRef="#br1" timeOffset="208882.04">27390 5334 0,'21'-21'31,"-21"42"-16,0 0-15,0 0 0,-21 1 0,-1-1 16,1 0-16,21 21 0,-21-21 16,0 22-16,21-22 0,-21 21 0,0-21 15,-22 43-15,43-22 16,-21-21-16,21 1 0,-21-1 16,21 0-16,-21 0 0,21 0 15,0-42 16,21 21-31,0-21 0,-21 0 0,21 0 16,0-1-16</inkml:trace>
  <inkml:trace contextRef="#ctx0" brushRef="#br1" timeOffset="209186.8">27368 5398 0,'22'-43'15,"-44"86"-15,44-107 0,-1 43 16,0 21-16,0-21 15,0 21-15,0 0 0,1-21 16,-1 21-16,0 0 0,21 0 16,-21 0-16,1 0 0,20 0 0,0 21 15,1 21-15,-1 0 16,-21-20-16,0-1 0,-21 21 0,0-21 16,0 22-16,0-22 0,0 21 0,0-21 15,0 22-15,0-22 16,-21 0-16,0 0 0,0 0 0,0 0 0,-1 1 15,1-22-15,-21 42 16,42-21 0,-21-21-16,21-21 31,0 0-31</inkml:trace>
  <inkml:trace contextRef="#ctx0" brushRef="#br1" timeOffset="209387.68">27347 5567 0,'0'0'0,"-21"0"0,21-21 16,21 21 0,0 0-16,1 0 15,-1 0-15,0 0 0,21 0 16,-21 0-16,22 0 0,-22 0 0,21-21 15,1 21-15,-1 0 0,-21 0 16,21-22-16,1 22 0,-22-21 16</inkml:trace>
  <inkml:trace contextRef="#ctx0" brushRef="#br1" timeOffset="209658.08">28406 5334 0,'-22'0'32,"1"21"-32,0 0 15,21 1-15,-21-1 0,0 21 0,21-21 16,-21 0-16,-1 22 0,22-1 0,0-21 16,-21 22-16,0-22 0,21 0 15,-21 0-15,21 21 0,0-20 16,0-1-16,0 0 0,0 0 15,0-42 17,0 0-17</inkml:trace>
  <inkml:trace contextRef="#ctx0" brushRef="#br1" timeOffset="209927.93">28300 5461 0,'21'-21'16,"-42"42"-16,42-63 0,0 21 0,-21-1 15,0 1-15,21 21 16,0 0-16,-21 21 16,22 1-16,-1-1 15,-21 0-15,0 0 0,0 0 16,21 0-16,0 22 0,-21-22 16,21 0-16,0 21 0,-21-20 0,0-1 15,22 0-15,-1 0 0,-21 0 16,0 0-16,0 1 0,21-22 15,0 0-15,0 0 32,0-22-17,-21 1-15,0 0 0,0 0 16,22 0-16,-1 0 0</inkml:trace>
  <inkml:trace contextRef="#ctx0" brushRef="#br1" timeOffset="210178.78">28808 5271 0,'0'-22'0,"0"44"0,0-65 0,21 22 0,-21 0 16,0 0 0,0 42-1,-21 0-15,0 0 0,21 22 16,-22-22-16,1 21 0,0-21 16,0 64-16,0-64 0,0 21 15,21 1-15,-22-22 16,22 21-16,-21-21 0,0 43 15,21-43-15,0 0 0,0 22 16,-21-22-16,21 0 16,21-21-1,-21-21 1,21 21-16,0-21 0</inkml:trace>
  <inkml:trace contextRef="#ctx0" brushRef="#br1" timeOffset="210478.47">29252 5376 0,'0'0'0,"-21"0"0,42 0 46,0 0-46,1 0 16,-1 0 0,0 0-16,0 0 0,0 0 0,0 0 15,1 0-15,-1 0 16,-21 22 0,-21-22 15,-1 21-31,1-21 0</inkml:trace>
  <inkml:trace contextRef="#ctx0" brushRef="#br1" timeOffset="210672.37">29062 5567 0,'0'0'16,"0"21"-16,0 0 0,0 0 16,21-21 15,0 0-31,0 0 0,0 0 15,1 0-15,-1 0 16,0 0-16,0 0 0,0 0 16,-21-21-16,21 0 0,1 21 15,-22-21-15,21 21 0,-21-21 16</inkml:trace>
  <inkml:trace contextRef="#ctx0" brushRef="#br1" timeOffset="211179.55">29972 5080 0,'-21'21'0,"21"0"16,0 1-16,-21-22 0,21 21 16,0 0-16,0 0 31,21-21-31,0 0 0,0 0 15,0 0-15,0 0 0,1 0 16,-1 0-16,0-21 0,-21 0 16,0 0-1,0-1-15,0 1 0,0 0 16,-21 0 0,0 21-16,-1 0 0,1 0 15,0 21-15,0 0 0,0-21 16,0 21-16,-1 1 15,22 20-15,-21-21 0,0 21 16,0-20-16,21-1 0,0 0 16,0 0-16,0 0 0,0 0 0,0 1 15,21-22-15,0 21 0,0-21 16,1 0-16</inkml:trace>
  <inkml:trace contextRef="#ctx0" brushRef="#br1" timeOffset="211458.43">30607 5228 0,'0'-21'32,"-21"21"-17,21 21-15,-21 0 0,-1 1 16,22-1-16,-21 0 0,0 0 15,0 0-15,21 0 0,-21 22 16,0-22-16,-1 0 0,1 0 0,0 22 16,0-22-16,21 0 0,-21 21 0,0-21 15,-1 1-15,22-1 0,0 0 16,0 0-16,-21 0 0,21 0 16</inkml:trace>
  <inkml:trace contextRef="#ctx0" brushRef="#br1" timeOffset="211763.25">30438 5503 0,'0'-63'15,"-64"296"-15,128-403 0,-43 65 0,-21 83 0,21 1 16,-21-21-16,21 21 0,-21 0 0,21-1 16,0 22-16,1-21 0,-1 0 15,0 21-15,0 0 0,21 0 16,-20 0-16,-1 0 0,0 0 15,0 21-15,-21 0 16,21 1-16,-21 20 0,0-21 0,0 0 16,0 22-16,0-22 0,0 0 15,0 21-15,0-21 0,0 43 16,0-43-16,-21 0 0,21 0 16,-21 1-16,21-1 0,0 0 0,-21 0 15,0-21 1,-1-21 15,22 0-31</inkml:trace>
  <inkml:trace contextRef="#ctx0" brushRef="#br1" timeOffset="211967.14">30332 5525 0,'0'-22'31,"21"22"-15,0 0-16,0 0 0,0 0 0,1 0 15,-1 0-15,21 0 0,-21 0 16,0-21-16,22 21 0,-22 0 0,0 0 16,0 0-16,0 0 15,22 0-15,-22-21 0,0 21 0,0 0 16</inkml:trace>
  <inkml:trace contextRef="#ctx0" brushRef="#br1" timeOffset="212266.88">31178 5271 0,'0'0'0,"0"-22"0,0 1 15,0 42 32,0 1-47,0-1 16,22 0-16,-22 0 0,21 0 0,-21 22 15,0-22-15,0 0 0,21 0 0,0 0 16,-21 22-16,21-22 0,-21 0 16,0 0-16,21 0 0,1 0 0,-22 1 15,0-1-15,0 0 16,21-21-16,0 0 31,-21-21-31,0 0 0</inkml:trace>
  <inkml:trace contextRef="#ctx0" brushRef="#br1" timeOffset="212538.31">31708 5207 0,'0'0'0,"-22"21"32,1 0-32,21 1 0,-21-1 15,0 0-15,0 0 0,-22 21 16,22-20-16,0 20 16,0-21-16,0 0 0,0 0 0,-1 1 15,-20 41-15,21-42 0,21 0 16,-21-21-16,21 22 0,-21-1 15,-1 0-15,44-21 32,-1-21-17,0 0-15</inkml:trace>
  <inkml:trace contextRef="#ctx0" brushRef="#br1" timeOffset="213102.71">32110 5228 0,'0'0'0,"-21"0"0,-1 0 16,22-21 30,22 0-14,-1 21-32,0 0 15,0 0-15,0 0 16,0 0-16,-21 21 16,0 0-1,0 0-15,-21-21 0,0 22 16,0-22-16,0 21 15,0-21-15,-1 0 0,1 0 16,21 21-16,-21-21 0,0 0 16,0 0-1,21-21 1,0 0-16,21-1 16,0 22-1,-21-21-15,21 21 0,0 0 0,1-21 16,-1 21-16,0 0 0,0 0 15,21 0-15,-42 21 16,0 0-16,0 1 0,0-1 16,0 0-16,0 0 0,-21 0 15,0 0-15,0 1 0,0-1 16,0 0-16,-22-21 0,22 21 0,0-21 16,0 21-16,0-21 0,-1 0 15,1 0-15</inkml:trace>
  <inkml:trace contextRef="#ctx0" brushRef="#br1" timeOffset="213783.46">32427 4741 0,'-21'0'0,"42"0"16,-63-21-16,21 21 15,21-21-15,21 21 16,0 0 0,0 0-16,0 0 0,22 0 0,-22 0 15,21 0-15,-21 0 0,22 0 16,-1 0-16,-21 0 0,22 0 15,-1 0-15,-21 0 0,0 0 16,22 0-16,-22 0 0,0 0 0,0 0 16,0 0-16,0 0 0,1 0 0,-1 0 15,0 0-15,-21 21 16,21 0-16,-21 1 16,0-1-16,0 0 15,0 0-15,0 0 0,0 0 16,-21 22-16,0-22 0,21 21 0,-21-21 15,-1 22-15,1-1 0,21-21 16,-21 64-16,21-43 0,-21 1 16,0-1-16,21-21 0,-21 21 15,21 1-15,0-1 0,0 0 0,0 1 16,0 20-16,0-20 0,0-1 16,-22 0-16,22 22 0,0-22 0,0 0 15,0 1-15,0-1 0,0-21 16,-21 22-16,21-22 0,0 21 0,0-21 15,0 0-15,-21-21 16,0 22-16,0-1 0,0-21 0,-1 0 16,1 0-16,0 0 0,0 0 15,-21 0-15,20 0 0,-20 0 0,0 0 16,21 0-16,-22 0 0,-20 0 16,20 0-16,22 0 0,0 0 15,0 0-15,0 0 0,0 0 16,-1 0-16,1 0 0,0 0 15,0 0 1,0 0-16,0 0 16,-1 0-16,1-21 0,0 21 15</inkml:trace>
  <inkml:trace contextRef="#ctx0" brushRef="#br0" timeOffset="-208909.57">18203 7472 0,'0'0'0,"0"21"0,-21-21 16,0 0-1,0-21 1,21 0-16,0 0 15,0-1 1,0 1-16,0 0 16,21 0-16,0 0 15,0 21-15,0-21 0,1 21 0,-1 0 16,21 0-16,43 0 16,-43 0-16,-21 0 0,22 42 15,-22-21-15,0 43 16,-21-22-16,0 0 0,0 1 15,0-1-15,0 0 0,-21 1 0,0-1 16,-1 0-16,1 1 0,-42 41 16,42-41-16,-22-1 15,22 0-15,-21-21 0,21 22 0,-22-22 16,22 0-16,0 0 0,-21 0 16,20-21-16,1 0 0,0 0 15,0 0-15,0 0 0,0-21 16,-1 0-16,22 0 15,-21 0-15,21-43 16,0 43-16,0-21 0,0 21 0,0-22 16,0 22-16,0 0 0,0-21 15,0 20-15,0 1 0,21 0 0,1 0 16,-1 21-16,0 0 0,0 0 16,0 0-16,0 0 0,22 42 15,-22-42-15,0 21 0,0 1 16,0-1-16,1 0 0,-22 21 15,0-21-15,21 1 0,0-1 0,-21 42 16,0-42-16,21 1 0,-21-1 16,0 0-16,21 0 0,-21 0 15,21-21 1,1 0-16,-1 0 0,0 0 16,0 0-16,0-21 15,0 0-15</inkml:trace>
  <inkml:trace contextRef="#ctx0" brushRef="#br0" timeOffset="-208722.22">18838 7832 0,'21'0'78,"1"0"-62</inkml:trace>
  <inkml:trace contextRef="#ctx0" brushRef="#br0" timeOffset="-208221.2">19960 7430 0,'0'0'0,"0"-22"0,-21 1 0,21 0 16,0 0-1,0 42 1,21 0-16,0 0 0,-21 1 15,21 20-15,1 0 0,-1-21 16,0 22-16,0-1 0,-21 0 16,21 1-16,0-1 0,1 0 15,-1 1-15,0-22 0,0 106 16,0-106-16,-21 21 0,0-20 16,0-1-16,0 0 0,0 0 15,0 0-15,0-42 31,0 0-15,21-21-16,-21 20 0,22 1 16,-22-21-16,0 21 0</inkml:trace>
  <inkml:trace contextRef="#ctx0" brushRef="#br0" timeOffset="-207966.32">20489 7472 0,'0'0'0,"0"-21"16,0 0-16,-21 21 15,0 0-15,0 0 16,0 21-16,-1 0 0,-20 0 16,21 0-16,-21 0 0,-22 64 15,22-64-15,-1 22 0,1-1 16,0-21-16,-64 106 16,85-85-16,-22-20 0,22 20 15,0-21-15,0 21 0,21-20 0,-21 20 16,21-21-1,21-21-15,0 0 0,0 0 16,22 0-16,-22-21 0,0 0 16,21 0-16,1-1 0,-22 22 0</inkml:trace>
  <inkml:trace contextRef="#ctx0" brushRef="#br0" timeOffset="-207619.52">20807 7705 0,'0'21'16,"0"0"-1,0 0-15,0 22 0,0-22 16,0 21-16,-21 0 0,-1 1 0,1-1 16,21 0-16,-21 22 0,0 42 15,0-43-15,0 1 0,-1 63 16,1-43-16,0-20 0,0 84 15,21-63-15,0-1 0,-21-20 16,21 21-16,-21-22 0,21 1 16,0-22-16,-22 21 0,22-20 15,-21 41-15,21-62 0,0 20 16,0-21-16,0-42 16,0 0-1,0-22-15,21 22 0,1-21 16,-1 0-16,0-1 0,0-20 0,0-1 15,0 1-15,1-1 0,20-20 16,-21 20-16</inkml:trace>
  <inkml:trace contextRef="#ctx0" brushRef="#br0" timeOffset="-207290.86">20934 8086 0,'0'0'0,"0"-64"16,0 43-16,0-21 0,0-1 0,0-20 15,0 42-15,0 0 0,0-1 16,0 1-16,0 0 0,0 0 15,21 0-15,0 21 0,21-21 16,-20 21-16,-1-22 0,0 22 16,0 0-16,0 0 0,22 0 15,-1 43-15,-21-43 0,0 21 16,0 0-16,1 0 0,-22 0 0,0 1 16,0 20-16,0 0 15,-22-21-15,1 1 0,0-1 0,-21 0 16,21-21-16,-22 21 0,22 0 15,-21 0-15,21-21 0,-22 0 16,22 22-16,-21-22 0,-1 0 16,22 0-1,21-22 1,21 22-16,-21-21 0,22 21 16,-1-21-16,21 21 0,-21-21 15</inkml:trace>
  <inkml:trace contextRef="#ctx0" brushRef="#br0" timeOffset="-206749.54">22077 7768 0,'0'-21'0,"0"42"0,0-63 15,0 21-15,-21 0 0,-1-1 16,1 22-16,21-21 0,-21 0 15,-21 21-15,21-21 0,-22 21 16,1 0-16,21 0 0,-22 0 16,22 0-16,0 21 0,-21 0 0,21 0 15,-43 22-15,43-22 16,0 21-16,0-21 0,-1 1 0,1 20 16,21 0-16,0-21 0,-21 22 15,21-22-15,0 0 0,0 21 0,0 1 16,0-22-16,21-21 15,22 21-15,-22-21 0,0 0 16,0 0-16,21 0 0,-20 0 0,-1 0 16,21-21-16,0 0 0,-20 0 15,41-22-15,-21 22 0,-20-21 16,-1 21-16,0-22 0,0 22 0,0-21 16,0 21-16,-21-22 0,0 22 15,22 0-15,-22 0 0,0 0 16,0-1-16,0 44 31,0-1-31,0 0 0,-22 0 16,22 0-16,-21 0 0,21 1 0,0 20 15,0-21-15,0 0 0,0 22 16,0-22-16,0 0 0,0 21 16,0-21-16,21 1 0,1-1 15,-1-21-15,0 0 16,0 0-16,0 0 0,0-21 15,22 21-15,-22-22 0</inkml:trace>
  <inkml:trace contextRef="#ctx0" brushRef="#br0" timeOffset="-206492.83">22564 7451 0,'0'-21'0,"0"42"0,0-64 0,0 22 0,-22 21 31,1 0-31,21 21 16,-21 1-16,21 20 0,0-21 0,0 21 16,-21 1-16,21-22 0,-21 21 15,21 1-15,0-22 0,-21 21 16,21 0-16,0-20 0,0 20 0,0-21 16,0 0-16,-22 0 0,22 1 0,0-1 15,0 0-15,0 0 0,22-21 31,-1 0-31,0-21 16,0 0-16</inkml:trace>
  <inkml:trace contextRef="#ctx0" brushRef="#br0" timeOffset="-206005.16">22796 7535 0,'0'0'0,"22"-42"0,-1 0 0,0 21 0,-21-1 15,0 1-15,0 0 16,0 0-16,21 21 0,-21 21 15,0 0-15,0 0 0,0 1 0,0 20 16,0-21-16,0 21 16,0 1-16,-21-22 0,21 21 0,-21 1 15,21-22-15,0 21 0,0-21 16,-21 22-16,21-22 0,-22 0 0,22 0 16,0 21-16,0-20 0,0-1 0,0 0 15,-21-21 1,21 21-16,0-42 15,0 0 1,0 0-16,0-1 16,0 1-16,21 0 0,-21-21 0,22 21 15,-1-22-15,0 22 0,0-21 0,21 21 16,-20-22-16,20 1 16,0 21-16,-21 0 0,22-1 0,-1 1 15,0 0-15,22 21 0,-22 0 16,-21 21-16,22 0 0,-22 1 15,0-1-15,-21 21 0,21 0 16,-21-20-16,0 20 0,0-21 16,0 21-16,0-20 0,0 20 0,-21-21 15,0 0-15,21 0 0,-21 1 0,-22 20 16,22-21-16,21 0 16,-21-21-16,0 0 15,0 0 1,21-21-16,0 0 15,-21 0-15,-1 0 0</inkml:trace>
  <inkml:trace contextRef="#ctx0" brushRef="#br0" timeOffset="-205821.02">22310 7662 0,'0'0'0,"-22"0"0,44 0 47,20 0-47,-21 0 0,0 0 16,0 0-16,22 0 0,-22 0 15,21 0-15,1-21 0,-22 21 0,21-21 16,0 21-16</inkml:trace>
  <inkml:trace contextRef="#ctx0" brushRef="#br0" timeOffset="-205092.92">24765 7472 0,'-21'-21'15,"42"42"-15,-42-63 0,21 20 0,0 1 16,0 0-16,0 0 0,0 0 0,0 0 16,0-1-16,0 1 15,0 42 16,0 1-31,0-1 0,0 21 0,0-21 16,0 22-16,0-1 0,0 0 16,0 1-16,0-1 0,0-21 0,0 21 15,0 1-15,0-1 0,-21-21 16,-1 43-16,1-43 0,0 21 16,21-21-16,0 1 0,-21-22 0,21 21 15,0 0-15,-21-21 0,21-21 31,0 0-15,0-1-16,0 1 16,0 0-16,0 0 0,0 0 0,0 0 15,21-1-15,0-20 0,0 21 0,0 0 16,1 0-16,-1-22 0,21 22 16,0 21-16,1-21 0,-1 0 0,0 21 15,1 0-15,-1 0 0,0 0 0,-20 0 16,20 21-16,0 0 0,-21 0 15,1 0-15,-1 1 0,0-1 16,-21 42-16,0-42 0,0 1 16,-42-1-16,20 0 0,-20 0 0,-21 21 15,-1-20-15,22-1 16,-1-21-16,1 21 0,0-21 16,-1 0-16,-41 21 0,63-21 15,-1 0-15,1 0 0,0 0 0,21-21 31,21 0-31,0 21 0,1-21 16,-1 21-16,21-22 0,0 1 16,1 21-16,-1-21 0,0 0 0</inkml:trace>
  <inkml:trace contextRef="#ctx0" brushRef="#br0" timeOffset="-204489.32">25442 7641 0,'0'0'0,"21"0"0,1 0 0,-22-21 16,0 42 15,0 0-31,-22 1 16,22-1-16,-21 0 0,21 0 0,0 21 15,0-20-15,-21-1 0,21 0 16,0 0-16,0 0 0,0 0 0,0 1 16,0-1-16,21 0 15,0-21-15,1 0 0,-1 0 0,0 0 16,21 0-16,-21 0 0,1 0 15,20-21-15,-21 0 0,21 21 16,-20-22-16,20 1 0,0-21 16,-21 21-16,1 0 0,-1-43 15,0 43-15,-21 0 0,21 0 16,-21-1-16,21 1 0,-21 0 0,0 42 47,0 0-47,0 1 0,0 20 0,-21-21 15,21 0-15,0 22 0,-21-1 0,0 0 16,21 1-16,0 20 16,-21 43-16,-1-64 0,22 22 15,-21 63-15,0-85 0,21 22 16,0-1-16,-21-21 0,21 22 16,-21-1-16,21 1 0,0-1 0,0 1 15,0 63-15,-21-85 0,21 22 16,0-22-16,-22 43 0,1-64 15,21 0-15,0 0 0,0 0 16,-21-21-16,0 0 0,0 0 16,0 0-16,-1 0 0,1-21 0,-21 0 15,21 0-15,-22 0 0,-41-43 16,41 43-16,1-21 16,21 21-16,-21-22 0,-1 22 0,22 0 15,-21-21-15,-1-22 0,22 43 16,21 0-16,0-22 0,0 22 0,0-21 15,0 21-15,0-22 0,21 22 16,1-21-16,-1 0 0</inkml:trace>
  <inkml:trace contextRef="#ctx0" brushRef="#br0" timeOffset="-204061.02">26818 7091 0,'0'0'0,"-21"0"0,42 0 31,0 0-31,22 0 16,-22 0-16,21 0 0,0 0 15,1 0-15,20 0 0,-20 0 0,-1 0 16,0 0-16,1 0 0,-1 0 0,0 0 15,-21 0-15,22 0 0,-22 0 16,0 0-16,-42 0 31,0 0-15,0 0-16,-1 0 0,1 0 16</inkml:trace>
  <inkml:trace contextRef="#ctx0" brushRef="#br0" timeOffset="-203821.95">27178 7112 0,'-21'85'31,"21"-64"-31,-21 21 0,21-21 0,0 22 16,-43 41-16,22-41 0,0-1 16,0 0-16,21 1 15,-21-1-15,-22 22 0,43-43 0,-21 21 16,0-21-16,21 0 0,-21 1 15,21-1-15,-21 0 0,21 0 16,21-21 15,0-21-15</inkml:trace>
  <inkml:trace contextRef="#ctx0" brushRef="#br0" timeOffset="-203459.03">27241 7684 0,'22'0'16,"-1"0"-1,0 0 1,0-22-16,0 22 0,0 0 16,1-21-16,-1 21 0,0-21 15,0 0-15,0 21 0,0-21 0,1 0 16,-1 21-16,-21-22 0,0 1 0,0 0 15,0-21-15,-21 42 16,-1 0-16,1 0 16,0 21-16,0 0 0,0 0 15,0 0-15,-1 1 0,1 20 16,-21-21-16,42 0 0,-21 22 0,0-22 16,21 0-16,-22 0 0,22 0 0,0 0 15,0 1-15,0-1 16,22-21-16,-1 0 0,0 0 0,0 21 15,0-21-15,22 0 0,-22 0 0,0 0 16,21 0-16,-21 0 0,1-21 16,20 0-16,-21-1 0,21 22 0,-20-21 15,-1 0-15</inkml:trace>
  <inkml:trace contextRef="#ctx0" brushRef="#br0" timeOffset="-202660.45">27792 7578 0,'0'-43'15,"21"43"-15,-63 85 0,63-127 0,0-22 0,-21 43 16,0 0-16,0 0 0,0 0 15,21 21-15,0-22 0,0 22 0,1 0 16,-1 0 0,0-21-16,21 21 0,-21 0 0,1 0 15,-1 0-15,21 21 0,-21 1 0,0-1 16,-21 0-16,22 42 16,-22-41-16,0 20 0,0 0 15,0-21-15,-22 22 0,1-22 16,0 0-16,-21 0 0,21-21 15,-1 21-15,-20 1 0,21-22 0,-43 21 16,43-21 0,42 0-1,1-21 1,-1-1-16,0 22 0,21-21 16,-21 0-16,1 0 0,20-21 15,-21 20-15,21-20 0,-20 21 0,20-21 16,0 20-16,-21-20 0,22 21 15,-22 0-15,0 0 0,0-1 0,-21 1 16,-21 42 15,0 22-31,0-22 0,0 0 0,21 0 16,-22 22-16,1-22 0,0 21 16,21-21-16,0 0 0,0 1 15,0-1-15,0 0 0,0 0 0,0 21 16,0-20-16,21-22 15,0 21-15,1-21 0,-1 0 16,0 0-16,0 0 0,21 0 0,1-21 16,-1 21-16,-21-22 15,0 1-15,1 0 0,-1 0 0,0 0 16,21-43-16,-21 43 16,1-21-16,-1-1 0,0 1 15,-21-21-15,21 20 0,0-20 0,-21 20 16,21 1-16,1-43 0,-1 43 15,-21 21-15,0 0 0,0 0 0,0-1 16,-21 65 15,21-22-31,0 21 16,-22 1-16,22-1 0,-21 0 0,21 1 16,0 20-16,-21-21 0,21 1 15,0-1-15,-21 0 0,21 1 0,0 20 16,0-42-16,0 1 15,0-1-15,0 0 0,0 0 0,0 0 16,21-21 0,0 0-1,0 0-15,1 0 16,-1-21-16,-21 0 0,21 0 16,-21 0-16,21-1 0,-21 1 0,0 0 15,0 0-15</inkml:trace>
  <inkml:trace contextRef="#ctx0" brushRef="#br0" timeOffset="-202467.79">28681 7387 0,'0'0'0,"-21"0"15,-1 0-15,44 0 32,-1 0-17,0 0-15,0-21 0,0 21 16,0 0-16,1 0 0,-1 0 0,21-21 15,0 21-15,-20 0 16,-1-21-16,21 21 0,-21-21 0,0 21 16,22 0-16,-22-22 0,0 22 0</inkml:trace>
  <inkml:trace contextRef="#ctx0" brushRef="#br0" timeOffset="-202159.32">29527 7133 0,'0'0'0,"0"-21"16,0 0-1,-21 21 17,0 21-32,21 0 0,-21 0 0,0 22 15,0-1-15,-1-21 0,1 22 0,0-1 16,21 0-16,-21 1 0,0-1 15,0 0-15,21 1 0,-22-22 0,22 42 16,0-42-16,0 1 16,0-1-16,0 0 0,0 0 15,22 0-15,-1-21 0,0 21 0,21-21 16,-21 0-16,1 0 0,20 0 16,-21 0-16,0 0 0,22 0 0,-22-21 15,0 0-15,0 21 0</inkml:trace>
  <inkml:trace contextRef="#ctx0" brushRef="#br0" timeOffset="-201857.42">29908 7091 0,'0'0'0,"22"0"0,-22-21 16,21 21-16,0 0 0,0 0 15,0 0-15,0 0 0,1 21 16,-22 0-16,0 0 0,21 0 16,-21 22-16,21-1 0,-21-21 0,0 22 15,0-1-15,0 21 0,0-20 16,0-1-16,0-21 0,0 22 0,0-1 16,-21 21-16,0-41 15,-1-1-15,1 0 0,0-21 0,0 21 16,21 0-16,-42-21 15,20 0-15,1 0 0,0 0 16,0 0-16</inkml:trace>
  <inkml:trace contextRef="#ctx0" brushRef="#br1" timeOffset="-196840.16">19156 9123 0,'0'0'0,"21"0"0,-21-21 0,0 0 16,21 21-16,0-43 16,-21 22-16,0 0 0,0 0 15,0 0 1,-21 21-1,0 0-15,0 21 0,21 0 16,-21 0-16,-1 0 0,1 22 16,21-1-16,-21 0 0,-21 1 0,21-1 15,-22 64-15,1-43 0,21-20 16,-22 20-16,22 1 0,-21-22 16,21 0-16,0 1 0,-1-1 0,1 0 15,21-21-15,-21 1 0,21-1 16,0 0-16,0 0 0,42-42 31,-42 0-31,43 0 0,-22-1 16,0 1-16,0-21 0,0 21 15</inkml:trace>
  <inkml:trace contextRef="#ctx0" brushRef="#br1" timeOffset="-196565.32">19473 9017 0,'21'0'0,"-42"0"0,64 0 16,-43 21 0,0 0-1,0 1-15,0 20 0,-22 0 16,1-21-16,0 22 0,0-1 16,-21 0-16,20 1 0,1 20 0,-21-20 15,21-1-15,0 0 0,-22 22 16,22-22-16,0 0 0,0 1 0,0-22 15,-1 21-15,1-21 0,21 22 0,0-22 16,0 0-16,-21-21 0,21 21 16,21-21-1,-21-21-15,21 0 16,1 21-16,-1-21 0</inkml:trace>
  <inkml:trace contextRef="#ctx0" brushRef="#br1" timeOffset="-196285.48">19897 9123 0,'0'0'15,"21"-21"-15,-21 42 32,0 0-32,0 0 0,-21 0 0,-1 1 15,22 20-15,-21-21 0,0 21 16,21-20-16,0 20 0,-21 0 15,21-21-15,-21 22 0,0-1 0,21-21 16,0 22-16,0-22 0,0 21 16,0-21-16,0 0 0,0 1 15,0-1-15,0 0 0,21-21 16,0 0-16,0 0 0,0 0 16,0-21-16,1 0 0,-1-1 0,21 1 15,-21 0-15,0-21 0</inkml:trace>
  <inkml:trace contextRef="#ctx0" brushRef="#br1" timeOffset="-196102.58">19791 9356 0,'-21'0'0,"42"0"0,-64 0 16,65 0 31,-1 0-47,21 0 0,-21 0 15,0 0-15,22 0 0,-22 0 0,21 0 16,-21 0-16,22-21 0,-1 21 16,0-22-16</inkml:trace>
  <inkml:trace contextRef="#ctx0" brushRef="#br1" timeOffset="-195385">20913 9546 0,'21'-21'15,"0"21"-15,-21-21 16,21 21-16,0-21 0,0 21 0,1-21 16,-1-1-16,-21 1 0,21 0 15,-21 0-15,0-21 16,0 20-16,0 1 0,0 0 0,-21 0 16,21 0-16,-85 0 15,64 21-15,-21 0 0,20 0 16,-20 0-16,0 0 0,-1 21 15,1 0-15,0 0 0,-1 21 16,-20 22-16,21-22 0,20-21 16,-41 64-16,42-43 0,21-20 15,0 20-15,-21-21 0,21 21 16,0 1-16,21-22 16,0-21-16,0 0 0,0 0 15,22 0-15,-1 0 0,0 0 0,1 0 16,-1-21-16,43-22 0,-43 22 15,0 0-15,-21-21 0,22 21 16,-1-1-16,-21-20 0,0 21 0,22-21 16,-43 20-16,21 1 0,-21-21 0,21 21 15,-21 0-15,0-1 16,0 1-16,0 0 0,-21 21 16,0 21-1,21 0 1,-21 1-16,-1-1 0,22 0 0,-21 0 15,21 0-15,0 22 0,0-22 0,0 0 16,0 0-16,0 21 0,0-20 16,0-1-16,0 0 0,0 0 0,21 0 15,1-21-15,-1 21 0,0-21 16,0 0-16,0 0 0,22 0 0,-22 0 16,42 0-16,-20 0 0,-1 0 15,0-21-15,1 0 0,-1 0 0,0 0 16,1-22-16,62 1 15</inkml:trace>
  <inkml:trace contextRef="#ctx0" brushRef="#br1" timeOffset="-194794.33">21865 9356 0,'21'-85'16,"-84"0"15,105 255-31,-127-340 16,43 170-16,21 0 0,-21 0 0,20 22 15,-20-1-15,0 0 0,21 0 0,-22 0 16,22 0-16,0 1 0,0-1 15,0 21-15,-1-21 0,1 0 16,0 22-16,21-22 0,0 21 16,0-21-16,0 1 0,21-1 15,0 0-15,1-21 0,20 0 16,-21 0-16,21 0 0,-20 0 16,20 0-16,-21-21 0,21 21 15,1-21-15,-1-22 0,-21 22 16,0 0-16,1 0 0,-1 0 0,-21-1 15,21 1-15,-21 0 0,21 21 16,-21-21-16,0 42 31,0 0-31,-21 22 16,21-22-16,-21 0 16,0 21-16,21 1 0,-22-1 0,1 0 15,21 1-15,-21 105 16,21-106-16,0 22 0,-21 41 15,21-41-15,-21-1 0,21 1 16,0-1-16,0 1 0,0-1 16,-21 64-16,21-63 0,-22-1 15,22 1-15,-21-22 0,21 1 0,-21-1 16,0 0-16,0-21 0,0 1 16,-1-1-16,1-21 0,0 0 0,-21 0 15,21 0-15,-1 0 0,-20 0 0,0 0 16,-22-43-16,22 1 15,0 21-15,-22-21 0,22-1 0,21 1 16,-43-64-16,22 64 16,42-1-16,0-20 0,0 21 15,0-1-15,0 1 0,0 0 0,42-43 16,-21 43-16,0 20 0,22-20 16,-1 0-16,0-1 0,1 22 0</inkml:trace>
  <inkml:trace contextRef="#ctx0" brushRef="#br1" timeOffset="-194253.64">22246 9313 0,'0'0'0,"-21"-42"31,0 42-31,21-21 0,-21 21 16,21 21 0,0 0-16,0 0 0,0 1 15,0-1-15,0 21 0,0-21 0,0 22 16,-22-22-16,22 21 0,-21 22 16,21-22-16,0-21 0,-21 0 15,21 22-15,-21-22 0,21 0 16,-21-21-1,21-21 1,0 0-16,0-1 0,0 1 16,0-21-16,0 21 0,0-22 15,0 22-15,21-21 0,-21 21 0,21 0 16,0-22-16,0 22 0,1-21 16,-1 21-16,0-1 0,21 1 15,-21 0-15,22 21 0,-22 0 0,21 0 0,1 0 16,-1 0-16,-21 0 0,21 21 15,1 0-15,-22 1 0,0-1 16,0 0-16,-21 0 0,0 43 16,0-43-16,0 0 0,0 21 15,-21-21-15,0 1 0,0 20 0,0-21 16,-1 0-16,1 0 0,0 1 16,0-22-16,0 21 0,0 0 0,-1-21 15,44-21 1,-1 21-1,0-21-15,21-1 0</inkml:trace>
  <inkml:trace contextRef="#ctx0" brushRef="#br1" timeOffset="-193753.93">23220 9398 0,'0'0'15,"21"-21"-15,-21 0 0,0 0 16,0-1-16,-21 22 0,0-21 15,21 0-15,-22 21 0,1-21 0,0 0 16,0 21-16,0 0 0,-22-21 0,22 21 16,0 0-16,-21 0 0,21 0 15,-22 21-15,22 0 0,-21 0 16,21 0-16,-22 22 0,22-22 0,-21 21 16,21 0-16,-1-20 0,1 20 15,0 0-15,21 1 0,0-1 0,0-21 16,0 43-16,0-43 0,21 0 15,0 0-15,1-21 0,-1 21 16,0-21-16,21 0 0,-21 0 0,64 0 16,-43-21-16,-20 21 15,20-21-15,0 0 0,-21 0 16,22-22-16,-1-20 0,-21 42 16,0-22-16,1 22 0,-1-21 15,-21 21-15,21-43 0,-21 43 0,0 0 16,0 42 15,-21-21-31,21 21 0,-21 0 16,21 22-16,0-22 0,0 21 15,0 0-15,0-20 0,0-1 16,0 21-16,0-21 0,0 22 16,0-22-16,21 0 0,0-21 15,0 0-15,0 0 0,0 0 16,22 0-16,-22 0 0,0 0 0,43-42 15,-43 20-15</inkml:trace>
  <inkml:trace contextRef="#ctx0" brushRef="#br1" timeOffset="-193105.78">23664 9398 0,'0'-21'16,"-21"127"-16,42-191 0,-21 43 0,0 21 0,0-1 16,0 44 15,0-1-31,-21 0 15,21 0-15,-21 21 0,21-20 0,0-1 16,0 0-16,0 21 0,0-21 0,0 1 16,-21-1-16,21 0 15,0 0-15,0 0 0,0 0 0,0 1 16,0-44 15,0 1-31,0 0 16,0 0-16,0 0 0,0-22 15,0 22-15,0 0 0,21-21 16,0 21-16,0-1 0,0-20 0,22 0 16,-1 21-16,-21-1 0,22 1 15,-1 21-15,-21 0 0,21 0 16,22 0-16,-43 0 0,0 21 16,22 22-16,-22-22 15,-21 0-15,0 0 0,0 22 16,0-22-16,0 42 0,0-42 15,0 1-15,0 20 0,0-21 16,0 0-16,-21 0 16,-1 1-16,1-22 15,21-22 1,0 1-16,0 0 16,0-21-16,21 21 0,1-1 15,-1 1-15,-21 0 0,21 0 0,21-21 16,-21 20-16,1 1 15,41-21-15,-42 21 0,0 21 16,43 0-16,-43 0 0,0 0 16,0 0-16,1 21 0,41 85 15,-42-85 1,-21 64-16,0-43 16,0-21-16,-21 0 0,0 0 15,21 1-15,-21-1 0,0 0 16,-1-21-16,22-21 31,22 0-15</inkml:trace>
  <inkml:trace contextRef="#ctx0" brushRef="#br1" timeOffset="-192770.98">24659 9504 0,'21'0'31,"0"0"-15,1 0-16,-1 0 0,0-21 16,0 21-16,21-21 15,-20 21-15,-1-22 0,0 1 0,0 21 16,0-21-16,-21 0 16,0 0-16,0 0 0,0-1 15,-21 22-15,0 0 16,0 0-16,0 0 0,-22 22 15,22-22-15,-21 21 0,21 0 16,-1 21-16,-20-21 0,21 1 0,0 20 16,0-21-16,21 21 0,-22 22 15,22-43-15,0 0 0,0 0 16,0 1-16,0-1 0,22 21 16,-1-42-16,0 0 0,0 0 0,43 0 15,-22-21-15,-21 21 16,21-21-16,1 0 0</inkml:trace>
  <inkml:trace contextRef="#ctx0" brushRef="#br1" timeOffset="-192126.29">25844 8827 0,'-21'0'0,"42"0"0,-63-22 0,21 22 15,21-21-15,0 0 16,21 21-1,0 0-15,0-21 0,22 21 16,-1 0-16,0 0 0,22 0 0,42-21 16,-64 21-16,0 0 0,1 0 15,-1-21-15,0 21 0,-20 0 16,-1 0-16,-42 0 31,-22 0-31,22 0 0,-21 0 16,-1-22-16,22 22 0,-21 0 15,0 0-15,-1 0 0,22 0 0,-21 0 16,-1 0-16,22 0 16,0 0-16,0 0 0,0 0 0,0 22 15,21-1-15,0 0 0,-22 0 16,1 21-16,21 1 0,-21-22 0,21 21 16,-21 22-16,0-22 0,0 43 15,-1-22-15,1-20 0,0 62 16,0-62-16,21-1 0,-21 22 15,21-22-15,-21 21 0,21-20 0,0 20 16,0-20-16,-22 41 16,22-41-16,0-1 0,0-21 15,0 0-15,0 0 0,0 1 0,0-1 16,43-21-16,-22 0 16,21 0-16,-21 0 0,1 0 15,20 0-15,-21-21 0,21-1 0,1 1 16,-1 0-16,-21 0 0,22-21 0,-1-1 15,0 22-15</inkml:trace>
  <inkml:trace contextRef="#ctx0" brushRef="#br1" timeOffset="-191868.41">26479 9038 0,'0'-42'0,"0"84"0,0-105 0,0 42 15,-21 42 1,0 0-1,21 0-15,-21 21 0,0-20 0,0 20 16,-1 0-16,1 1 0,0-1 16,21 0-16,-21 1 0,21-1 15,-21-21-15,21 21 0,0 1 0,0-22 0,0 21 16,0-21-16,0 1 0,0-1 16,0 0-16,21 0 0,0-21 15,0 0-15,0 0 0,1 0 0,-1 0 16,0 0-16,0-21 15,-21 0-15,21 0 0,0-1 0,1 1 16,-22 0-16</inkml:trace>
  <inkml:trace contextRef="#ctx0" brushRef="#br1" timeOffset="-191676.52">26268 9313 0,'-21'0'15,"42"0"-15,-64 0 0,22 0 0,0 0 16,0 0-16,42 0 31,0 0-15,22 0-16,-22 0 0,0 0 15,21 0-15,-21 0 0,22 0 0,-1 0 16,0 0-16,-20 0 0,20 0 16,0-21-16,1 21 0</inkml:trace>
  <inkml:trace contextRef="#ctx0" brushRef="#br1" timeOffset="-191305.74">26818 9356 0,'-21'0'0,"42"0"0,-63 21 15,21-21-15,-1 0 16,44 0 15,-1 0-31,0 0 0,0 0 0,0-21 16,0 21-16,1-21 0,-1 21 15,21-22-15,-21 22 0,0-21 0,22 0 16,-22 0-16,-21 0 16,0 0-1,-21 21-15,0 0 16,-1 0-16,1 0 0,0 21 16,-21 0-16,21 0 0,-1 0 0,1 0 15,-21 22-15,0 20 16,42-42-16,-22 1 0,22-1 15,0 0-15,0 0 0,0 0 16,0 0-16,0 1 0,22-22 0,-1 21 16,0-21-16,21 0 0,-21 21 15,22-21-15,-22 0 0,42 0 16,-20 0-16,-22-21 0,42 0 16,-41-1-16</inkml:trace>
  <inkml:trace contextRef="#ctx0" brushRef="#br1" timeOffset="-190826.29">27305 9292 0,'0'0'0,"0"-21"0,21 21 0,0-21 0,-21 0 16,21 21-16,1-21 0,-1 21 15,0 0-15,0 0 16,0 0-16,0 0 0,1 0 16,-1 0-16,0 21 0,-21 0 0,0 0 15,21 0-15,-21 0 0,0 22 16,0-22-16,0 0 0,0 21 0,-21-20 15,0-1-15,21 0 0,-21 21 16,-1-21-16,1 1 0,0-22 0,0 21 16,0 0-16,0-21 0,-1 0 15,22 21-15,-21-21 0,42-21 32,1 21-32,-1-21 15,0 0-15,0-1 0,0 1 16,22 0-16,-22 0 0,0-21 0,21 20 15,-21 1-15,1 0 0,-1-21 0,0 21 16,0-1-16,0 1 16,-21 0-16,0 42 15,-21-21-15,0 21 16,0 1-16,0-1 0,-1 21 16,1-21-16,21 0 0,0 22 15,-21-22-15,0 42 0,21-41 0,0-1 16,0 0-16,0 0 15,0 0-15,21 0 0,0 1 0,0-22 16,1 0-16,-1 0 0,21 0 16,-21 0-16,0 0 0,22 0 15,-22-22-15,21 1 0,-21 0 0</inkml:trace>
  <inkml:trace contextRef="#ctx0" brushRef="#br1" timeOffset="-190560.44">28236 9038 0,'0'0'0,"0"-21"0,-21 42 16,21 0-1,-21 1-15,0-1 16,0 0-16,-1 21 0,1 1 0,0-22 16,0 21-16,0 0 0,21-20 0,-21 20 15,-1 0-15,1-21 0,21 22 16,-21-22-16,21 42 0,0-20 15,0-22-15,0 0 0,0 0 0,0 0 16,21 1-16,0-22 16,22 0-16,-22 0 0,0 0 15,0 0-15,0-22 0,1 22 16,-1-21-16,0 0 0,-21 0 0</inkml:trace>
  <inkml:trace contextRef="#ctx0" brushRef="#br1" timeOffset="-190384.47">28046 9313 0,'0'0'16,"21"0"15,0 0-15,0 0-16,0 0 0,22 0 0,-22 0 15,21 0-15,-21 0 0,22 0 16,20-21-16,-20 21 15,-1 0-15</inkml:trace>
  <inkml:trace contextRef="#ctx0" brushRef="#br1" timeOffset="-190134.41">28787 9144 0,'-85'21'31,"64"0"-31,0 1 0,21-1 15,-22 0-15,1 0 0,-21 0 0,21 43 16,0-43-16,-1 0 16,1 21-16,0-20 0,21-1 15,0 21-15,0 0 0,0-20 16,0 20-16,0-21 16,21-21-16,0 0 0,1 0 15,41 0-15,-42 0 16,64-21-16,-43 0 15</inkml:trace>
  <inkml:trace contextRef="#ctx0" brushRef="#br1" timeOffset="-189860.56">28998 9229 0,'0'0'0,"0"-21"0,21 21 0,1-22 16,-1 22-16,0 0 15,0 0 1,0 0-16,0 0 0,-21 22 15,22-22-15,-1 21 0,0 21 16,-21 0-16,21-20 0,-21-1 16,0 21-16,0-21 0,0 22 0,0-22 15,0 21-15,0-21 0,-21 43 16,0-43-16,0 0 0,-1 0 16,-20 22-16,21-22 15,-43 0-15,43-21 0,0 0 16,0 0-16,0 0 15,21-21 1</inkml:trace>
  <inkml:trace contextRef="#ctx0" brushRef="#br1" timeOffset="-189493.98">29506 9398 0,'21'0'16,"1"0"-16,-1 0 15,0 0 1,0 0-16,0 0 0,0 0 16,1 0-16,-1 0 0,0 0 15,0 0-15,0 0 0,0 0 16,-42 0 15</inkml:trace>
  <inkml:trace contextRef="#ctx0" brushRef="#br1" timeOffset="-189350.17">29527 9462 0,'0'0'0,"0"21"16,0 0-16,0 0 15,22-21 16,-1 0-31,21 0 16,-21 0-16,0 0 0,1 0 16,-1-21-16,21 21 0</inkml:trace>
  <inkml:trace contextRef="#ctx0" brushRef="#br1" timeOffset="-188937.74">30586 8932 0,'0'0'0,"-21"0"0,-1 22 0,22-1 15,-21-21 1,21 21-16,21-21 31,1 0-31,-1 0 16,-21-21-1,21 21-15,-21-21 0,0-1 16,0 1-16,0 0 0,0 0 16,0 0-1,-21 21-15,0 0 16,-1 0-16,22 21 0,-21 0 15,0 0-15,0 0 0,21 1 0,-42 20 16,42 0-16,0-21 16,-22 1-16,22-1 0,-21 0 0,21 0 15,0 0-15,0 0 0,21-21 16,1 22-16</inkml:trace>
  <inkml:trace contextRef="#ctx0" brushRef="#br1" timeOffset="-188623.93">31051 8996 0,'0'-21'0,"0"0"31,-21 21-31,0 21 0,0 0 16,0 0-16,0 21 0,-1-20 0,1 20 15,0 0-15,0-21 16,0 22-16,0-22 0,21 21 0,-22 1 16,1-1-16,21 0 0,0-21 15,0 1-15,0-1 0,0 0 16,0 21-16,21-21 0,1 1 16,-1-1-16,0-21 0,0 0 15,21 0-15,1 0 0,-22 0 16,0 0-16,0 0 0,0-21 15,1-1-15,-1 22 0,0-21 0</inkml:trace>
  <inkml:trace contextRef="#ctx0" brushRef="#br1" timeOffset="-188431.36">30628 9356 0,'0'0'0,"-21"0"0,0 0 0,0 0 16,-1 0-16,44 0 31,-1 0-31,0 0 0,0 0 0,21 0 16,-20 0-16,20 0 0,0 0 0,1 0 15,-1 0-15,21 0 0,-20 0 16,-1 0-16,0 0 0,1 0 16,-1 0-16</inkml:trace>
  <inkml:trace contextRef="#ctx0" brushRef="#br1" timeOffset="-187934.53">31305 9229 0,'0'0'0,"-21"0"16,21 21-16,0 0 31,21-21 0,1 0-31,-1 0 16,0 0-16,0 0 0,0 0 15,0 0-15,1-21 16,-22 0-16,0 0 16,0-1-1,-22 22-15,1 0 0,0 0 16,0 0-16,0 0 16,0 22-16,-1-22 0,1 21 0,0 0 15,0 0-15,0 0 0,-22 22 16,43-22-16,0 0 0,0 21 15,0-21-15,0 1 16,0-1-16,0 0 16,22-21-16,-1 0 0,0 0 0,0 0 15,21 0-15,-20 0 0,20 0 16,0 0-16,-21 0 0,1-21 16</inkml:trace>
  <inkml:trace contextRef="#ctx0" brushRef="#br1" timeOffset="-187706.66">31602 9250 0,'0'-21'0,"0"42"0,21-63 0,0 42 31,-21 21-15,0 0-16,0 0 16,0 0-16,21 0 0,0 1 0,-21-1 15,22 0-15,-22 0 0,0 0 16,21 0-16,0 1 15,0-22 17,0 0-32,-21-22 15</inkml:trace>
  <inkml:trace contextRef="#ctx0" brushRef="#br1" timeOffset="-187506.77">31877 9250 0,'0'-21'16,"0"84"-16,0-105 0,0 0 15,-21 42 1,0 0-16,-1 21 0,1 0 0,0 0 16,0 0-16,-21 0 0,20 1 15,1-1-15,0 0 0,-21 0 16,21 0-16,-1 0 0,-20 1 16,42-1-16,-21-21 0,21 21 15,21-21 1,0 0-16,0 0 15,1 0-15,-1 0 0</inkml:trace>
  <inkml:trace contextRef="#ctx0" brushRef="#br1" timeOffset="-187245.72">32131 9038 0,'0'0'0,"0"-21"0,0 0 16,-21 42 15,0 0-31,21 0 0,-22 1 0,1-1 16,0 21-16,0-21 0,0 22 15,21-22-15,-21 21 0,-1 0 16,22-20-16,0 20 0,0-21 16,0 0-16,0 0 0,0 1 15,0-1-15,0 0 0,22-21 31,-1 0-31</inkml:trace>
  <inkml:trace contextRef="#ctx0" brushRef="#br1" timeOffset="-187055.83">31877 9313 0,'0'0'16,"21"0"15,0 0-31,0 0 0,1 0 16,-1 0-16,0 0 0,0 0 0,0 0 15,0-21-15,1 21 0,-1 0 16,0 0-16,21 0 16</inkml:trace>
  <inkml:trace contextRef="#ctx0" brushRef="#br1" timeOffset="-186542.31">30903 9652 0,'-21'-42'31,"42"84"-31,-21-84 16,21 42-16,1 0 0,-22 21 15,21 0-15,0 0 0,-21 0 16,21 1-16,-21 20 0,21 43 15,0-64-15,-21 21 16,0-21-16,0 0 0,0 43 16,0-43-16,0 0 0,0 0 15,0 1-15,0-44 47,0 1-47,22 0 16,-22 0-16,21 0 0,-21-22 15,21 22-15,0 0 0,0-21 16,0-1-16,22 22 0,-22-21 0,0 21 16,0-22-16,0 22 15,1 0-15,-1 0 0,0 0 0,-21 0 16,21 21-16,0 0 16,0 0-16,-21 21 15,0 0-15</inkml:trace>
  <inkml:trace contextRef="#ctx0" brushRef="#br1" timeOffset="-186050.32">31665 9970 0,'0'0'0,"0"-22"15,21 22-15,-21-21 0,0 0 0,0 0 16,0 0-16,0 0 15,0-1-15,0-20 0,-21 21 16,0 0-16,0 21 0,0 0 16,0 0-16,-1 0 0,-20 0 0,21 0 15,0 21-15,0 0 0,-22 0 16,22 0-16,-42 43 16,63-43-16,-22 0 0,22 0 15,0 1-15,-21-1 0,21 0 0,0 0 16,0 0-16,21-21 15,1 0-15,-1 0 0,0 0 16,0 0-16,0 0 0,0 0 0,22 0 16,-22-21-16,0 21 15,0-21-15,0 0 0,1 0 0,-1-1 16,0 1-16,0-21 16,0 21-16,-21 0 0,21-1 15,-21 1-15,0 42 31,0 1-31,0-1 0,0 0 0,0 0 16,0 0-16,0 0 16,0 1-16,0-1 0,0 0 0,0 0 15,22-21 1,-1 0 0,0 0-16,0 0 0,0 0 0</inkml:trace>
  <inkml:trace contextRef="#ctx0" brushRef="#br1" timeOffset="-185222.11">32089 9631 0,'0'0'0,"0"-21"0,0 42 32,-22-21-32,1 21 0,0 21 15,0-20-15,21-1 0,-21 21 0,0-21 16,-1 22-16,22-22 0,0 0 0,-21 21 15,21-21-15,0 1 16,0-1-16,0 0 0,0 0 16,0 0-16,21-21 15,1 0-15,-1 0 16,0 0-16,0 0 16,0-21-16,0 21 0,1-21 0,-1 0 15,0 21-15,0-21 0,0-1 16,0 1-16,-21 0 0,22 0 0,-1 0 15,0 0-15,-21-1 0,21 1 16,-21 42 0,0 1-1,0-1-15,-21 0 16,21 0-16,-21 0 0,21 0 16,-21 1-16,21-1 0,0 0 15,0 0 1,21-21-16,0 0 0,0 0 15,0 0-15,0 0 0,1 0 0,-1 0 16,0 0-16,0 0 0,0-21 16,0 21-16,22-42 15,-22 42-15,0-22 0,-21 1 16,21 0-16,0-42 16,-21 84 15,-21 0-16,0 0-15,21 0 0,-21 0 0,21 1 16,0-1-16,-21-21 16,21 21-16,0 0 0,0 0 15,21-21 1,0 0-16,0 0 0,0 0 0,1 0 16,-1 0-16,0 0 0,0 0 15,0-21-15,22 0 0,-22 21 16,0-21-16,-21 0 0,21-1 0,0 1 15,0-21-15,1 21 0,-22 0 16,0-1-16,0-20 0,0 21 16,0 0-16,-22 42 15,1 0 1,0 0-16,0 0 0,0 1 0,21-1 16,0 0-16,-21 21 15,21-21-15,-22 1 0,22-1 16,0 0-16,22-21 15,-1 0-15,0 0 16,0-21-16,0 21 16,-21-21-16,21-1 0</inkml:trace>
  <inkml:trace contextRef="#ctx0" brushRef="#br1" timeOffset="-184794.33">32851 9165 0,'0'0'0,"-22"0"0,1 0 16,21 21-16,-21-21 15,0 0 1,21-21 15,0 0-15,0 0 0,21 21-16,0 0 0,-21-21 0,21 21 15,1 0-15,-22 21 31,0 0-31,0 0 16,0 0-16,-22 1 0,1-1 16,0 21-16,0-21 0,0 0 15,0 1-15,-1-22 0,1 21 16,0 0-16,0-21 0,0 0 16,0 0-16</inkml:trace>
  <inkml:trace contextRef="#ctx0" brushRef="#br1" timeOffset="-183909.32">33147 8636 0,'-21'0'31,"21"-21"-31,21 21 47,0 0-47,21 0 0,-20 0 15,20 0-15,0 0 0,1 0 0,20-21 16,-21 21-16,22 0 0,-1 0 16,-20 0-16,-1 0 0,64 0 15,-85 0-15,0 0 0,0 0 16,-21 21-16,0 0 16,0 0-1,0 0-15,0 1 0,0 20 16,0-21-16,0 0 0,0 22 0,-21-1 15,0 0-15,21 1 0,-21-1 16,21 0-16,0 1 0,-21-1 0,0 0 16,21 22-16,-22-22 0,22 0 15,0 1-15,-21 20 0,0-20 0,21-1 16,-21 21-16,21-20 16,0 20-16,0-20 0,0-1 15,-21 21-15,21-20 0,-21-22 0,21 21 16,-22 1-16,22-22 0,-21 0 15,0 21-15,0-42 0,0 21 0,0 1 16,-1-1-16,1-21 0,-21 0 16,21 0-16,0 0 0,-22 0 0,22 0 15,-21 0-15,21 0 0,-1 0 16,1 0-16,0 0 0,0 0 16,0 0-16,21-21 15,-21 21-15,-1 0 0</inkml:trace>
  <inkml:trace contextRef="#ctx0" brushRef="#br0" timeOffset="-177380">18203 10753 0,'-21'0'15,"0"0"1,0 0-16,21-21 15,-21 21 1,21-22-16,0 1 31,21 21-15,0 0-16,0 0 0,0 0 16,0 0-16,1 0 0,-1 0 0,21 0 15,-21 21-15,0 1 0,1-22 16,-22 21-16,21 0 0,-21 0 0,0 0 15,0 22-15,0-22 0,-43 21 16,22-21-16,-42 43 16,42-43-16,-22 0 0,1-21 15,0 42-15,20-20 0,1-22 16,0 0-16,21-22 31,21 1-31,0 21 0,1-21 16,20 21-16,-21-21 15,0 21-15,0 0 0,22 0 0,-22 0 16,21 0-16,1 0 0,-1 0 16,21 21-16,-41-21 15,-1 21-15,21 22 0,-21-22 16,-21 0-16,0 0 0,0 0 16,0 22-16,-21-22 0,0 0 15,0 0-15,-22 21 0,22-20 0,-21-1 16,0 0-16,-1 0 0,1 0 15,0-21-15,20 21 0,-20-21 0,21 0 16,-21 0-16,20 0 0,1 0 0,0 0 16,0 0-16,0 0 0,0-21 15,-1 21-15,22-21 0,-21 21 0,21-21 16,0 0 0,0 0-1,0-1-15,21 1 16,1 21-16,-1-21 15,0 0-15,21 21 0</inkml:trace>
  <inkml:trace contextRef="#ctx0" brushRef="#br0" timeOffset="-177173.4">18986 11070 0,'0'0'0,"0"-21"15,22 21 64</inkml:trace>
  <inkml:trace contextRef="#ctx0" brushRef="#br0" timeOffset="-176705.97">19897 10583 0,'0'-21'0,"0"42"0,0-63 15,21 42 1,0 0 0,0 21-16,-21 0 0,42 1 15,-20 20-15,20 21 0,0-20 16,-21-1-16,43 43 16,-43-64-16,0 21 0,22 22 15,-22-22-15,-21-21 0,0 43 16,0-43-16,0 0 0,0 0 15,0 0-15,-21-21 16,-1 0-16,22-21 16,0 0-1,0 0-15,0 0 0</inkml:trace>
  <inkml:trace contextRef="#ctx0" brushRef="#br0" timeOffset="-176446.12">20510 10626 0,'0'0'0,"22"-21"0,-22-1 0,0 1 0,0 0 16,-22 21 0,1 21-16,0-21 0,-21 43 15,21-22-15,-1 0 0,-20 21 16,21 1-16,-21-22 0,20 21 16,-20 0-16,21 1 0,-43 20 15,43-20-15,-21-1 0,21 0 16,0-21-16,-1 22 0,1-1 0,0 0 15,0-20-15,0-1 0,0 21 0,21-21 16,0 0-16,0 1 16,21-22-1,21 0-15,-21-22 0,0 1 0,22 21 16</inkml:trace>
  <inkml:trace contextRef="#ctx0" brushRef="#br0" timeOffset="-176133.43">20934 10901 0,'21'0'0,"-42"0"0,63-21 16,-42 42-1,0 0 1,-21 0-16,21 22 16,-21-22-16,21 21 0,0 0 0,0 1 15,0-1-15,0 22 0,0-22 16,0 21-16,-21-20 0,21 20 15,0 1-15,0-22 0,0 22 0,0-1 0,-22 1 16,1-1-16,0 1 0,21-1 16,-21 22-16,0-43 0,0 22 0,-22 41 15,22-62-15,21-1 16,-21 22-16,21-43 0,0 0 16,21-42-1,-21 0-15,21-1 16,0-20-16,1 21 0,-1-21 0,-21-22 15,21 22-15</inkml:trace>
  <inkml:trace contextRef="#ctx0" brushRef="#br0" timeOffset="-175833.61">20955 11197 0,'0'0'0,"0"-63"0,0-191 31,21 233-31,0-1 16,0 1-1,1 0-15,-1 21 0,0 0 0,21 0 16,-21 0-16,22 0 0,-22 0 0,21 21 16,-21 0-16,22 1 0,-22-1 15,0 21-15,0-21 0,-21 0 0,0 64 16,0-64-16,-42 22 0,21-22 16,0 21-16,-22-21 0,1 0 15,21 1-15,-22-1 0,1-21 16,0 21-16,21-21 0,-1 0 0,1 0 0,0 0 15,21-21 17,21 0-32,0-1 0,1 1 0,20 0 15,-21 0-15</inkml:trace>
  <inkml:trace contextRef="#ctx0" brushRef="#br0" timeOffset="-175330.36">22013 10859 0,'21'-22'0,"-42"44"0,42-65 0,-21 22 0,0 0 16,0 0-16,0 0 15,0-1-15,-21 1 0,0 21 16,-21 0-16,21 0 0,-22 0 16,-41 0-16,41 0 0,22 21 15,-64 43-15,43-43 0,21 21 16,-21-20-16,20 20 0,1 0 15,0-21-15,21 22 0,-21-22 0,21 21 16,0-21-16,0 43 0,0-43 16,42 21-16,-21-42 15,22 0-15,-22 0 0,0 0 0,21 0 16,1 0-16,-22 0 0,21 0 0,-21-21 16,43-21-1,-43 21-15,0 0 0,0-1 0,1 1 16,-1-21-16,0 21 0,0 0 15,-21-22-15,0 22 0,21-21 0,-21 21 16,21-1-16,-21 1 0,0 0 0,0 42 31,0 0-15,0 1-16,0 20 0,0-21 0,-21 21 16,21-20-16,0-1 0,0 21 15,0-21-15,0 22 0,0-22 0,0 0 16,21 42-16,1-41 15,-1-1-15,0-21 16,0 0-16,0 0 0,0 0 16,1 0-16,-1-21 0,0-1 15,0 1-15,0 0 0</inkml:trace>
  <inkml:trace contextRef="#ctx0" brushRef="#br0" timeOffset="-175080.04">22479 10689 0,'0'0'0,"21"-42"0,-21 21 15,0 0-15,0-1 0,0 1 0,0 42 32,-21 1-17,21 20-15,-21-21 0,21 21 0,-21 1 0,21-22 16,0 21-16,0 1 16,-22-1-16,22-21 0,-21 21 0,21-20 15,0 20-15,0-21 0,0 0 0,0 22 16,0-22-16,0 0 0,0 0 15,0 0-15,21-21 0,1 0 16,-1 0-16,0 0 0,0-21 16,0 21-16,0-21 0,1 0 15,-1 0-15,0-1 0</inkml:trace>
  <inkml:trace contextRef="#ctx0" brushRef="#br0" timeOffset="-174616.13">22966 10647 0,'21'-42'0,"-169"253"0,317-444 0,-211 297 0,105-149 0,-63 64 15,0 0-15,0 42 16,0 0 0,0 22-16,-21-22 0,0 21 15,0 0-15,21 1 0,-21-1 0,-1 22 16,1-22-16,0 0 0,21-21 16,0 22-16,-21-22 0,0 0 15,21 21-15,-21-20 0,21-1 0,0 0 16,0 0-16,0 0 15,-22-21-15,22-21 32,0 0-32,22 0 15,-22 0-15,21-1 0,-21 1 0,21 0 16,0-21-16,0 21 0,0-22 0,22 22 16,-22-21-16,21 21 0,-21-22 15,22 22-15,-1 0 0,22-21 16,-22 42-16,0 0 0,-21 0 15,1 0-15,-1 21 0,21 0 16,-21 21-16,-21-21 0,21 1 0,-21 20 16,0-21-16,0 21 0,0-20 0,0-1 15,0 21-15,-21-21 0,0 0 16,21 1-16,-21-1 0,0 0 16,21 0-16,-21 0 0,-1-21 15,1 0-15,0 0 16,0-21-1,21 0-15,-21 0 0</inkml:trace>
  <inkml:trace contextRef="#ctx0" brushRef="#br0" timeOffset="-174433.43">22310 10816 0,'-22'0'0,"44"0"0,-44 21 15,44-21 1,20 0-16,-21 0 16,0 0-16,22 0 0,-22 0 0,21 0 15,0 0-15,22 0 0,-22 0 16,1-21-16,20 0 0,1 21 0,-1 0 16</inkml:trace>
  <inkml:trace contextRef="#ctx0" brushRef="#br0" timeOffset="-173294.61">24596 10541 0,'0'0'0,"0"-21"16,0 0-16,0 0 0,0-1 0,0 44 31,0-1-16,0 0-15,0 21 0,0 1 0,-22-1 16,1 0-16,0 1 0,0-1 0,0 0 16,0 43-16,-1-64 15,22 21-15,0 22 0,0-22 16,0-21-16,0 22 16,0-22-16,43 0 15,-22-21-15,0 21 0,43-21 16,-22 0-16,-21 0 0,21-21 0,-20 21 15,20-21-15,-21 0 0,21-22 16,-20 22-16,-22 0 0,0-21 16,0 21-16,0-1 0,0 1 15,-22 0-15,1 21 0,-21-42 16,21 42-16,0 0 16,-1 0-16,1 0 0,0 0 0,42 0 31,0 0-16,22 0-15,-22 0 0,0 0 16,21 0-16,1 0 0,-1 0 16,-21 0-16,22 0 0,-1-21 0,-21 21 15,21 0-15,-20-22 0,-1 22 16,0 0-16,0-21 0,0 21 16,-42 0-1,0 0 1,0 21-16,0-21 0,21 22 0,-22-22 15,1 21-15,21 0 0,-21-21 0,21 21 16,0 0-16,0 0 16,0 1-16,0-1 15,21-21-15,0 0 0,1 0 16,-1 21-16,0-21 0,0 0 16,21 0-16,-20 0 0,-1 0 0,21 0 15,-21 0-15,0 0 0,22-21 0,-22 21 16,0-21-16,0-1 0,0 22 0,1-21 15,-22 0-15,21 0 0,-21 0 16,21 0-16,-21-1 0,0 1 16,0 0-16,0 42 31,0 0-15,0 1-16,0-1 0,0 21 15,0-21-15,0 22 0,0-1 16,0 0-16,0 1 0,-21-1 0,21 0 15,0 1-15,0 20 0,-21-21 0,21 22 16,0-22-16,0 22 0,-22-22 16,22 22-16,-21-22 0,21 21 0,0 22 15,0-21-15,-21-22 0,21 0 16,-21 1-16,21-1 0,0 0 16,-21-21-16,0 1 0,-1-1 0,-20 0 15,21-21-15,-21 0 16,20 0-16,-20 0 0,0 0 0,-1 0 0,1-21 15,0 0-15,-22-1 16,22-20-16,-43-21 0,43 41 16,0-20-16,-1 0 0,1-1 15,42 22-15,-21-21 0,21 21 16,0 0-16,0-43 0,0 22 16,21-1-16,0 22 0,0-21 0</inkml:trace>
  <inkml:trace contextRef="#ctx0" brushRef="#br0" timeOffset="-172824.11">26628 10456 0,'0'0'0,"0"-21"0,21 0 16,-21 0-16,21 0 0,-21 0 15,21 21-15,-21-22 0,0 1 16,0 0-16,-21 21 15,0 0-15,0 0 16,-1 0-16,1 0 0,0 0 16,0 21-16,0 0 0,0 1 0,-43 41 15,43-21-15,0 1 0,0-1 16,21 22-16,-22-22 0,1 43 16,21-43-16,-21-21 0,21 21 15,0 1-15,0-22 0,0 0 0,0 21 16,0-20-16,21-1 0,0-21 15,22 21-15,-22-21 0,0 0 0,21 0 16,43 0-16,-43 0 16,1 0-16,-1 0 0,0-21 15,1 0-15,84-22 16</inkml:trace>
  <inkml:trace contextRef="#ctx0" brushRef="#br0" timeOffset="-172154.18">27093 10774 0,'0'-21'16,"0"63"-1,0-63-15,0-21 0,-21 42 16,0 21 0,0 0-16,0-21 0,-1 21 0,1 0 15,0 0-15,21 1 0,-21-1 16,21 0-16,0 0 0,0 0 16,0 0-16,0 1 15,0-1-15,21-21 16,0 0-16,0 0 15,1 0 1,-22-21-16,0-1 16,0 1-16,0 0 0,0 0 15,0 0-15,0 0 0,0-1 16,0 1-16,0 0 0,0-21 0,21 21 16,-21-1-16,21 1 0,0 0 15,0 0-15,0 21 0,1 0 16,-1-21-16,0 21 0,0 0 0,0 0 15,0 0-15,1 21 0,-1 0 0,0 0 16,0 0-16,0 1 0,-21-1 16,21 0-16,1 0 0,-22 0 0,0 0 15,0 1-15,0-1 0,0 0 0,21 0 16,-21 0-16,0 0 16,0 1-16,-21-22 15,-1 0 1,1 0-16,21-22 15,0 1 1,0 0-16,0 0 16,0 0-16,21 0 0,1-1 15,-1 1-15,0 0 0,0 0 0,0 0 16,0 0-16,1 21 0,-1-22 16,0 22-16,21 0 0,-21 0 15,1 0-15,-1 0 0,0 0 0,0 22 16,0-1-16,-21 0 0,0 21 0,0-21 15,0 1-15,0-1 0,0 21 16,0-21-16,0 0 0,0 1 0,0-1 16,-21-21-16,0 21 0,21 0 15,-21-21-15,0 0 16,21-21 15,0 0-31</inkml:trace>
  <inkml:trace contextRef="#ctx0" brushRef="#br0" timeOffset="-171914.01">28194 10478 0,'21'-22'0,"-42"44"0,42-65 0,-21 64 31,0 1-31,0-1 16,0 21-16,0-21 0,-21 22 15,21-1-15,-21 0 0,21-21 16,-21 22-16,21-1 0,0-21 0,0 22 16,0-22-16,-22 0 0,22 0 15,0 0-15,0 0 0,-21 1 0,21-1 16,0 0-16</inkml:trace>
  <inkml:trace contextRef="#ctx0" brushRef="#br0" timeOffset="-171728.35">27919 10774 0,'-21'0'0,"42"0"0,-42-21 0,21 0 16,0-1 0,21 22-1,0 0-15,21-21 16,-21 21-16,22 0 0,-22 0 15,21 0-15,1 0 0,41 0 16,-41 0-16,-1 0 0,0 0 0,1 0 16</inkml:trace>
  <inkml:trace contextRef="#ctx0" brushRef="#br0" timeOffset="-171006.25">28850 10795 0,'-21'0'31,"0"0"-31,21-21 16,-21 21-16,21-21 0,0 0 0,0-1 15,-22 22-15,22-21 0,-21 0 16,21 0-16,-21 21 16,0-21-16,0 21 0,-22 0 0,22 21 15,0-21-15,0 21 16,-21 21-16,20-20 0,-20-1 0,21 21 15,0-21-15,-22 0 0,22 22 16,0-22-16,0 21 0,0-21 0,21 22 16,0-22-16,0 0 0,0 0 15,42 0-15,-21-21 16,0 0-16,1 0 0,-1 0 0,21 0 16,-21 0-16,0 0 0,22-21 0,-22 21 15,0-21-15,0 0 0,22 0 16,-22 0-16,0-1 0,0 1 15,21-42-15,-20 42 0,-1-1 16,0-41-16,0 21 16,-21 20-16,0 1 0,0 0 15,0 42 1,0 22-16,-21-22 16,0 0-16,0 0 0,21 21 15,0-20-15,0-1 0,-22 0 0,22 21 16,0-21-16,0 1 0,0-1 0,22 0 15,-22 0-15,21-21 16,0 0-16,21 21 0,-21-21 16,1 0-16,-1 0 0,0 0 0,0 0 0,0 0 15,0-21-15,1 0 0,-1 21 16,0-21-16,0 0 0,0-1 16,22-20-16,-22 0 0,-21 21 15,21-1-15,0 1 0,0 0 16,-21 42-1,0 0 1,-21 1-16,0-22 0,0 21 0,0 0 16,21 0-16,-22 0 0,1 0 0,21 1 15,-21-1-15,21 0 0,-21 0 16,21 0-16,0 0 16,0-42 30,0 0-46</inkml:trace>
  <inkml:trace contextRef="#ctx0" brushRef="#br0" timeOffset="-170822.58">29210 10689 0,'0'-42'16,"0"84"-16,0-105 0,0 42 15,-21 21 1,0 0-16,-1 0 15,22 21-15,0 0 16,0 0 0,0 0-16,0 0 0,0 1 15,22-22-15,-1 0 0,0 21 0,0-21 16</inkml:trace>
  <inkml:trace contextRef="#ctx0" brushRef="#br0" timeOffset="-170322.34">29527 10816 0,'0'0'0,"0"-21"0,22 0 16,-22 42 31,-22 0-47,22 0 15,-21 1-15,0-22 0,21 21 0,-21 0 16,0 0-16,21 0 0,0 0 15,-43 22-15,43-22 0,-21 0 16,21 0-16,0 0 0,-21 1 16,21-1-16,-21-21 0,0 0 31,21-21-15,0-1-1,0 1-15,21 0 0,0 0 16,0 21-16,0-42 0,22 20 15,-22 1-15,21 0 0,22-42 16,-43 41-16,64-20 0,-64 42 16,21 0-16,-21 0 0,22 0 15,-22 0-15,-21 21 0,0 0 16,0 1-16,0-1 0,0 0 0,0 0 16,0 21-16,0-20 15,0 20-15,0-21 0,-21 0 16,-1 0-16,22 1 0,-21-1 0,21 0 15,-21-21-15,0 0 0,21 21 16,-21-21-16,21-21 31,21 21-31,0-21 16,0 21-16</inkml:trace>
  <inkml:trace contextRef="#ctx0" brushRef="#br0" timeOffset="-169926.64">30438 10859 0,'21'-22'16,"-42"44"-16,84-65 0,-42 43 0,-21-21 16,-21 21-1,-21 0 1,21 0-16,-22 0 0,1 21 16,0-21-16,-1 21 0,1-21 15,-43 43-15,64-43 0,-21 21 16,21 21-16,21-21 15,0 1-15,0-1 16,21-21-16,0 0 0,0 0 16,21 21-16,-20-21 0,-1 21 15,21-21-15,-21 0 0,0 21 16,1-21-16,-1 21 0,0-21 16,0 22-16,-21-1 15,0 0-15,0 0 0,-21-21 0,0 0 16,-22 21-16,22-21 0,-21 0 15,0 0-15,20 0 0,-62 21 16,63-21-16,-22 0 0,22 0 0,0 0 16,0 0-16,0 0 15,42 0 1,0-21-16,21 21 16,-21-21-16,22 21 0</inkml:trace>
  <inkml:trace contextRef="#ctx0" brushRef="#br0" timeOffset="-169654.54">31009 10795 0,'0'0'0,"-21"0"16,0 0-1,0 21-15,-1-21 0,1 21 0,-21 1 16,21-1-16,0-21 0,-22 63 15,22-42-15,0 1 0,0-1 16,0 0-16,21 0 0,0 21 0,0-20 16,0-1-16,0 0 15,0 0-15,0 21 0,0-20 16,21 20-16,0-42 0,21 0 16,-21 0-16,1 0 15,20 0-15,0 0 0,-21 0 16</inkml:trace>
  <inkml:trace contextRef="#ctx0" brushRef="#br0" timeOffset="-169377.64">31454 10795 0,'0'0'0,"21"0"0,0 0 16,0 0-16,0 0 15,0 0-15,1 0 0,-1 0 16,0 0-16,0 21 0,0 0 16,0 1-16,-21-1 0,0 0 0,22 21 15,-22 1-15,0-1 16,-22-21-16,1 21 0,0 1 0,0-22 16,-21 21-16,20-21 0,-20 22 15,0-22-15,21 0 0,-22 0 16,1 0-16,0 1 0,20-22 0,1 21 15,-42-21-15</inkml:trace>
  <inkml:trace contextRef="#ctx0" brushRef="#br1" timeOffset="-163884.89">17992 12129 0,'0'0'0,"0"-22"0,0 1 0,0 0 16,0 0-16,0 0 0,0 0 15,0-1-15,-22 22 32,22 22-17,-21-1-15,21 0 16,-21 0-16,21 21 0,0-20 0,-21 20 15,0 0-15,0-21 0,-1 22 16,1-1-16,0-21 0,0 22 0,0-22 16,0 21-16,-1-21 0,1 0 15,0 22-15,0-22 0,0 0 0,0 0 16,21 0-16,0 1 0,21-22 31,0 0-31,0 0 16,0-22-16,0 1 0,1 0 0,-1 0 15</inkml:trace>
  <inkml:trace contextRef="#ctx0" brushRef="#br1" timeOffset="-163630.09">18267 12002 0,'0'0'0,"0"-22"15,0 44 1,0-1-1,-21 0-15,-1 0 0,1 0 16,21 22-16,-21-22 0,0 21 16,0 0-16,0-20 0,-1 20 0,1 0 0,0 1 15,0-22-15,0 21 0,0-21 16,-1 22-16,22-22 0,-21 0 16,0 0-16,21 0 0,0 0 0,0 1 15,21-44 16,0 22-31</inkml:trace>
  <inkml:trace contextRef="#ctx0" brushRef="#br1" timeOffset="-163354.21">18648 11959 0,'0'-21'0,"0"42"0,21-42 0,-21 42 31,0 22-31,-21-22 16,21 0-16,-21 0 0,-1 21 15,1 1-15,21-22 0,-21 21 0,0 1 16,21-1-16,-21-21 0,0 21 16,-1 1-16,22-22 0,0 0 0,-21 21 15,21-20-15,0-1 0,0 0 0,0 0 16,0 0-16,0 0 15,21-21-15,1 0 16,-1 0-16,0 0 0,0-21 16,-21 0-16</inkml:trace>
  <inkml:trace contextRef="#ctx0" brushRef="#br1" timeOffset="-163146.08">18457 12319 0,'0'0'16,"21"0"15,1 0-15,-1 0-16,0 0 0,0 0 16,21 0-16,-20 0 0,62 0 15,-41-21-15,-22 21 16,21 0-16,0-21 0</inkml:trace>
  <inkml:trace contextRef="#ctx0" brushRef="#br1" timeOffset="-162128.64">19304 12425 0,'0'0'0,"0"-21"47,21 0-47,0-1 16,-21 1-16,0 0 0,0 0 15,0 0-15,0 0 0,0-1 16,0 1-16,0 0 0,0 0 0,-21 0 16,0 0-16,0 21 0,0-22 15,-1 22-15,1 0 0,-21 22 16,21-1-16,-22 0 0,22 0 15,0 0-15,0 22 0,0-22 16,0 21-16,-1-21 0,1 22 16,0-22-16,0 42 0,0-42 15,21 1-15,0-1 0,0 0 16,0 0-16,0 0 0,21-21 16,0 21-16,0-21 0,0 0 0,1 0 15,-1 0-15,0 0 0,21-21 16,-21 21-16,1-21 0,20 0 15,-21 21-15,0-21 0,22 0 0,-22-1 0,0 1 16,0 0-16,0-21 0,0 21 16,-21-1-16,0 1 0,22 0 15,-22 0-15,0 0 0,21 0 0,-42 42 47,21 0-47,-22 0 0,22 0 0,-21 0 16,21 1-16,0-1 0,0 0 15,0 0-15,0 0 0,0 0 0,0 1 16,0-1-16,0 0 0,21 0 16,1-21-16,20 0 0,-21 0 15,0 0-15,22 0 0,-1 0 0,0 0 16,1 0-16,-1 0 0,21 0 16,-20 0-16,-1-21 0,0 0 15,1 21-15,-1-21 0,-21-1 0,22 1 16,-22 0-16,0-21 0,-21 21 0,0-1 15,0-20-15,0 21 0,0 0 16,0 0-16,-21-1 0,0 1 0,-1 21 16,1 0-16,0 0 0,-42 0 15,20 21-15,22 1 0,-21-22 16,21 21-16,-22 0 0,22 0 0,0 0 16,0 0-16,0 1 0,21-1 15,0 0-15,0 0 0,0 0 16,21-21-16,0 21 0,0-21 15,21 0-15,-20 0 16,-1 22-16,0-22 0,0 0 0,0 21 16,0-21-16,1 21 0,-1-21 0,0 21 15,0 0-15,0 0 0,-21 1 16,0-1-16,0 0 0,0 0 0,0 21 16,0 1-16,0-1 0,0-21 15,0 43-15,0 20 16,0-41-16,-21-1 0,21 0 0,-21 22 15,0-22-15,-22 1 0,22-22 0,-21 21 16,21 0-16,-22-20 0,-20 41 16,21-42-16,-1-21 0,-20 21 15,20-21-15,22 0 0,-21 0 16,21 0-16,-22-21 0,22 0 16,0 0-16,0 0 0,21-22 0,0 22 15,-21-21-15,21 0 0,0-1 0,0 1 16,0 0-16,0-1 0,21-20 15,0 20-15,0-20 0</inkml:trace>
  <inkml:trace contextRef="#ctx0" brushRef="#br1" timeOffset="-161416.2">20426 12298 0,'0'0'16,"0"-21"-16,0 0 0,0-1 0,0 1 16,0 0-16,0 42 31,0 0-16,0 1-15,0 20 0,0-21 0,0 0 16,-21 0-16,21 22 0,0-22 16,-22 0-16,22 0 0,0 0 15,0 1-15,-21-22 0,0 21 0,0-21 16,21 21-16,-21-21 16,0-21-1,21 0 1,0-1-16,0 1 15,0 0-15,0-21 0,0 21 0,0-1 16,21-20-16,0 21 0,0-21 0,0 20 16,0 1-16,22 0 0,-22 0 15,21 0-15,43 0 0,-43 21 16,22 0-16,-43 21 0,21 0 16,1 0-16,-22 0 0,0 0 15,0 1-15,0-1 0,-21 42 16,0-42-16,0 1 0,0 20 15,0-21-15,-21 0 0,0 0 16,0 1-16,21-1 0,-21-21 0,21 21 16,21-42 15,0 21-31,0-21 16,0-1-16,0 22 0,1-21 15</inkml:trace>
  <inkml:trace contextRef="#ctx0" brushRef="#br1" timeOffset="-160263.34">21378 12192 0,'0'0'0,"0"-63"32,-21 63-32,0-22 0,0 22 0,0-21 15,-1 21-15,1 0 0,0 0 16,0 0-16,-21 21 0,20 1 0,1-1 15,0 0-15,0 0 0,-21 43 16,20-22-16,1 21 16,0-41-16,21 20 0,-21 21 15,21-41-15,0-1 0,0 0 16,0 0-16,21-21 16,0 0-16,0 0 0,22 0 15,-22 0-15,0 0 0,21 0 0,-20 0 16,20-21-16,-21 0 0,0 0 15,22-1-15,-22 1 0,0 0 0,0 0 16,21-43-16,-42 43 0,22-21 16,-22 21-16,0 0 0,0-22 15,0 22-15,0 0 0,0 42 32,0 0-32,0 0 15,0 1-15,0-1 0,-22 0 16,22 21-16,0-21 0,0 1 15,0-1-15,0 0 0,0 21 16,0-21-16,22 1 0,-22-1 16,21-21-16,0 0 0,21 0 15,-21 0-15,1 0 0,-1 0 16,21 0-16,-21-21 0,0 21 0,22-22 16,-22 1-16,0 21 0,21-42 15,-20 0-15,-1 20 16,-21-20-16,0 21 0,21 0 0,-21 0 15,0-1-15,0 1 16,0 0-16,-21 21 31,0 21-31,21 0 0,0 1 16,0-1-16,0 0 0,-22 0 0,22 0 16,0 0-16,0 1 0,-21-1 15,21 0-15,0 0 0,0 0 0,0 0 16,0 1-16,-21-22 0,0 0 31,21-22 0,0 1-31,0 0 0,0 0 16,0 0-16,21 0 0,0-1 16,-21 1-16,21 0 0,1-21 0,-1 21 15,0-22-15,0 22 0,0 0 16,22-21-16,-22 42 0,0 0 15,0 0-15,21 0 0,-20 0 16,-1 0-16,-21 21 0,21 0 0,0 0 16,0 0-16,0 0 0,-21 22 0,0-22 15,22 0-15,-22 0 0,0 22 16,0-22-16,0 0 0,0 0 16,0 0-16,0 0 0,0 1 0,0-1 15,-22-21-15,22-21 47,0-1-31,0 1-16,0 0 0,0 0 0,0 0 15,0 0-15,22-1 0,-1 1 16,0-21-16,0 21 0,0-22 0,22 22 16,-22-21-16,21 21 0,-21 0 15,64-1-15,-64 22 16,21 0-16,-20 0 0,20 0 0,0 22 15,-21-1-15,1 21 0,-1-21 0,-21 0 0,0 22 16,0-22-16,0 0 16,0 0-16,-21 43 0,-1-43 15,1-21-15,0 21 0,21 0 0,-21-21 16,0 21-16,0-21 16,42 0-1,0 0 1,0 0-16,0-21 15</inkml:trace>
  <inkml:trace contextRef="#ctx0" brushRef="#br1" timeOffset="-159913.31">22818 12256 0,'42'0'31,"-21"0"-31,0 0 16,0 0-16,1 0 0,-1 0 15,0 0-15,0 0 0,0 0 0,0-22 16,1 22-16,-1 0 0,0-21 0,-21 0 16,21 0-16,-21 0 15,0 0-15,-21 21 16,0 0-16,0 0 16,-1 21-16,1 0 15,0 0-15,-21 0 0,21 0 16,-1 22-16,1-22 0,0 0 15,21 0-15,-21 22 0,0-1 16,21-21-16,0 0 0,0 0 16,0 1-1,21-22-15,0 0 0,0 0 0,0 0 16,1 0-16,-1 0 0,21 0 0,-21-22 16,0 1-16,22 0 0,-22 0 15,0 0-15</inkml:trace>
  <inkml:trace contextRef="#ctx0" brushRef="#br1" timeOffset="-159264.55">23580 11599 0,'-22'-21'0,"44"42"0,-65-42 16,22 0-16,42 21 31,0 0-31,1-21 15,20 21-15,0 0 0,1 0 0,-1 0 16,0 0-16,1 0 0,-1-21 16,21 21-16,-20 0 0,-22 0 0,21 0 15,-21 0-15,1 0 0,-44 0 32,1 0-32,-21 0 0,21 0 15,-22 0-15,1 0 16,0 0-16,-1 0 0,1 0 0,0 0 15,-1 0-15,22 0 0,-42 0 16,42 21-16,-1-21 0,1 21 16,0 0-16,21 0 15,-21 1-15,21-1 0,0 0 0,0 0 16,-21 0-16,0 22 0,21-22 16,-22 21-16,1 0 0,21 1 0,-21-1 15,21 0-15,-21 22 0,0-22 16,21 22-16,0-22 0,-21 22 15,21-22-15,-22 21 0,22-20 0,-21-1 16,21 0-16,0 1 0,0-1 16,0-21-16,0 22 0,0-1 0,0-21 15,0 21-15,21-20 0,1-1 0,-1 0 16,0 0-16,0-21 0,0 0 16,0 0-16,1 0 0,20 0 0,-21 0 15,21 0-15,-20-21 0,20 0 0,0 0 16,-21-1-16,22-20 0</inkml:trace>
  <inkml:trace contextRef="#ctx0" brushRef="#br1" timeOffset="-158976.97">24278 11790 0,'-21'-21'16,"42"42"-16,-63-42 0,21 21 0,-1 0 0,1 0 15,0 0-15,0 21 0,0-21 16,-22 42-16,22 1 0,-21-22 16,21 21-16,0 0 0,-1 1 0,-20-1 15,21 0-15,0 1 0,0-1 16,-1 0-16,1-20 0,0 20 0,21-21 16,-21 21-16,21-20 0,0-1 15,0 0-15,21 21 16,0-42-16,0 21 0,22-21 0,-22 0 15,21 0-15,-21 0 0,22 0 16,-1 0-16,0 0 0,1-21 0,-22 0 16,21 0-16</inkml:trace>
  <inkml:trace contextRef="#ctx0" brushRef="#br1" timeOffset="-158273.92">24469 12150 0,'0'21'15,"0"-42"-15,0 0 0,0-1 0,0 1 16,-22 21-1,1 21-15,0-21 0,21 22 16,-21-1-16,0 0 16,21 0-16,-21 0 0,21 0 0,0 1 15,-22-1-15,22 0 0,0 0 0,0 0 16,0 0-16,0 1 0,0-1 16,0 0-16,0 0 0,22-21 15,-1 0-15,0 0 0,0 0 16,0 0-16,0 0 15,1 0-15,-22-21 0,0 0 16,0 0-16,0-1 16,0 1-16,0 0 0,0 0 15,0 0-15,0 0 0,-22-22 0,22 22 16,-21 0-16,21 0 0,0 0 0,0-1 16,0 1-16,0 0 15,21 21-15,1-21 0,-1 21 16,0 0-16,0 0 0,0 0 0,22 0 15,-22 0-15,0 0 0,0 21 16,0 0-16,0 0 0,1 1 0,-1-1 16,0 0-16,-21 0 0,0 0 0,21 0 15,-21 1-15,21-1 0,-21 0 16,0 21-16,0-21 0,0 1 16,0-1-16,-21-21 15,0 0 1,21-21 15,0-1-31,0 1 16,0 0-16,0 0 0,21 0 15,0 0-15,0-22 0,1 22 16,-1 0-16,0 0 0,21-22 16,-21 22-16,1 21 0,20-21 0,-21 21 0,0 0 15,0 0-15,1 0 0,-1 21 16,0 0-16,-21 1 15,21-1-15,-21 0 0,0 0 0,0 21 16,0-20-16,0-1 0,0 21 16,0-21-16,0 0 0,0 1 0,-21-1 15,0 0-15,21 0 0,0 0 16,0-42 15,21 0-31,0 0 16,0 0-16</inkml:trace>
  <inkml:trace contextRef="#ctx0" brushRef="#br1" timeOffset="-158009.06">25506 11853 0,'0'-42'0,"-106"317"0,233-571 0,-148 359 0,42-147 0,-21 63 16,0-1-16,0 44 31,0-1-31,-21 0 0,0 0 15,-1 21-15,22 1 0,-21-1 0,0 0 16,21 1-16,-21-1 16,21 0-16,-42 22 0,42-22 0,0-21 15,0 22-15,-22-22 0,22 0 16,0 21-16,0-20 16,0-1-16,22-21 15,-1 0 1,0-21-16,0 21 0,-21-22 15,0 1-15</inkml:trace>
  <inkml:trace contextRef="#ctx0" brushRef="#br1" timeOffset="-157842.16">25294 12107 0,'-21'0'16,"169"22"-16,-275-44 0,127 22 46,21 0-46,0 0 0,22 0 16,-22 0-16,21 0 0,-21 0 16,22 0-16,-1 0 0,0 0 0,-20 0 15</inkml:trace>
  <inkml:trace contextRef="#ctx0" brushRef="#br1" timeOffset="-157109.58">26014 12107 0,'0'-21'16,"0"0"-16,0 0 15,0 0-15,0 0 0,0-1 16,-21 1-16,21 0 0,-22 21 0,1-21 16,0 21-16,0 0 0,0 0 15,-22 0-15,22 0 0,0 0 16,-21 42-16,21-21 0,-1 1 15,1 20-15,0-21 0,0 21 16,-43 22-16,64-43 0,-21 0 16,0 43-16,0-43 0,21 0 15,0 0-15,0 0 16,0 1-16,21-1 0,0-21 16,0 0-16,1 0 0,-1 0 0,21 0 15,-21 0-15,0 0 0,22 0 0,-22-21 16,0-1-16,0 1 0,0 21 15,22-21-15,-22 0 0,0-21 0,0 20 16,0 1-16,-21-21 0,22 21 16,-22 0-16,21-1 0,-21 1 0,0 0 15,0 0-15,0 0 0,-21 42 32,21 0-32,-22 0 15,22 0-15,0 22 0,-21-22 16,21 0-16,0 0 0,0 22 15,0-22-15,0 0 0,0 0 0,21 0 16,-21 0-16,22-21 16,-1 0-16,21 22 0,-21-22 0,22 0 15,-22 0-15,42 0 0,-20 0 16,-1 0-16,-21-22 0,21 1 16,-20 21-16,-1-21 0,0 0 15,0 0-15,0-22 0,22 1 0,-43 0 16,0 21-16,21-1 15,-21 1-15,0 0 0,0 42 16,0 0 0,0 1-16,0-1 15,-21 0-15,21 0 0,0 0 0,0 0 16,-22 1-16,22-1 0,0 0 0,-21 0 0,21 0 16,0 0-16,0 22 15,21-43 32,-21-21-47,22 21 0,-22-22 0</inkml:trace>
  <inkml:trace contextRef="#ctx0" brushRef="#br1" timeOffset="-156942.3">26543 11959 0,'0'0'0,"0"-21"0,0 0 0,0 0 16,-21 21-16,0 0 15,-1 0-15,22 21 32,0 0-32,0 0 15,0 0-15,22-21 16,-1 0-16,0 22 0</inkml:trace>
  <inkml:trace contextRef="#ctx0" brushRef="#br1" timeOffset="-156462.95">26903 12086 0,'-21'0'0,"-1"21"16,22 1 0,-21-22-16,0 42 15,0-21-15,21 0 0,-21 22 16,21-22-16,-21 0 0,-1 21 15,22-21-15,-21-21 0,21 22 16,0-1-16,-21 0 0,21 0 16,-21-21-16,21-21 47,0 0-47,0 0 15,0-1-15,21 1 0,-21 0 16,21 0-16,22-21 0,-22 20 0,0 1 15,21-21-15,1 21 0,-1 0 16,-21-1-16,21 1 0,43 0 16,-64 21-16,22 0 0,-22 0 0,21 42 15,-21-20-15,-21-1 16,0 21-16,0-21 0,0 0 16,0 1-16,0-1 0,0 0 15,-21 21-15,0-21 0,0 1 16,0-1-16,-1-21 0,1 21 0,0 0 15,42-21 17,0 0-17,22 0-15</inkml:trace>
  <inkml:trace contextRef="#ctx0" brushRef="#br1" timeOffset="-156113.15">27538 12256 0,'148'-106'31,"-360"233"-31,276-148 0,84-106 16,-148 105 0,-21 22-16,0 0 0,-1 0 15,1 0-15,-21 0 0,0 22 16,20-22-16,1 21 0,0 0 16,21 0-16,0 0 0,0 0 15,0 1-15,0-1 16,0 0-16,21 0 15,0 0-15,1 0 0,-22 1 16,21-1-16,0 0 16,-21 0-16,0 0 15,-21 0 1,0-21-16,-1 0 16,1 0-16,0 0 0,0 0 0,0 0 15,0 0-15,-1 0 0,1 0 0,0 0 16,0 0-16,0 0 0,0 0 15,-1-21-15,1 0 16,21 0-16</inkml:trace>
  <inkml:trace contextRef="#ctx0" brushRef="#br1" timeOffset="-155569.52">28850 11705 0,'0'0'0,"21"-21"0,-21 0 16,21 0-16,-21 0 0,22 21 16,-22-22-16,0-20 0,0 21 15,0 0-15,-22 21 0,1-21 16,0 21-16,0 0 0,0 0 15,-22 0-15,22 0 0,-21 21 16,21 0-16,-22 0 0,1 21 0,0-20 16,-1 20-16,22 0 0,-21 1 0,-43 62 15,43-41-15,-43 63 16,43-64-16,21-20 0,-43 84 16,43-85-16,0 0 0,0 1 15,21-1-15,0 0 0,0 1 16,0-22-16,0 0 0,0 21 0,21-20 15,21-1-15,-21 0 16,22-21-16,-22 0 0,21 0 0,-21 0 16,22 0-16,-1 0 0,-21 0 0,22-21 15,-1 21-15,0-21 0,1-1 16,-1 1-16</inkml:trace>
  <inkml:trace contextRef="#ctx0" brushRef="#br1" timeOffset="-154847.62">29041 12150 0,'0'-21'0,"0"42"0,0-64 16,0 22-16,0 0 0,0 0 0,-22 0 15,1 21-15,0 0 0,0 0 16,0 0-16,0 0 0,-1 0 0,1 0 16,0 21-16,-21 0 0,21 0 15,-1 22-15,1-22 0,0 0 16,-21 42-16,21-41 0,21-1 0,0 0 15,0 0-15,0 0 16,0 0-16,0 1 0,21-1 16,0-21-1,0 0-15,0 0 0,22 0 16,-22 0-16,0-21 0,0 21 0,21-22 16,-20 1-16,-1 0 0,0 21 15,0-42-15,0 21 0,0-1 0,1 1 16,-1 0-16,-21-21 15,0 21-15,21 21 0,-42 21 47,21 0-47,-21 0 0,21 0 0,0 0 16,-22 1-16,22-1 0,-21 0 0,21 0 16,0 0-16,0 0 15,0 1-15,21-1 0,22-21 16,-22 0-16,0 0 15,0 0-15,0 0 0,1 0 16,-1 0-16,21 0 0,-21-21 0,0 21 0,1-22 16,-1 1-16,-21 0 0,21 0 15,-21 0-15,21-22 0,-21 22 0,0-21 16,0 0-16,0-1 0,0 1 16,-21 21-16,0-22 0,-22 1 15,22 21-15,-21 0 0,0 0 0,-1-1 16,1 22-16,0 0 0,-1 0 15,-20 0-15,20 0 0,1 0 16,-21 43-16,20-22 0,1 0 0,0 21 16,-1 1-16,22-1 0,-64 43 15,64-43-15,0 0 0,0 1 16,0-22-16,21 21 0,0 1 0,0-22 16,0 0-16,0 42 0,21-41 15,0-1-15,0 0 0,22-21 0,-22 21 16,21-21-16,-21 0 15,64 0-15,-43 0 0,1 0 16,41 0-16,-41-21 0,-1 0 16,0 21-16</inkml:trace>
  <inkml:trace contextRef="#ctx0" brushRef="#br1" timeOffset="-154589.58">29633 12023 0,'0'-21'15,"-106"211"-15,212-402 0,-106 255 0,0-107 16,-21 85 15,0 1-31,0-1 16,21 0-16,-21 21 0,21-21 0,0 22 16,-22-22-16,1 21 0,0-21 15,21 22-15,0-22 0,-21 21 0,0 1 16,0-22-16,21 0 15,0 0-15,-22 0 0,44-21 47</inkml:trace>
  <inkml:trace contextRef="#ctx0" brushRef="#br1" timeOffset="-154280.7">29549 12171 0,'0'-21'16,"-22"190"-16,44-381 0,-22 276 0,0-170 0,0 85 15,0 0-15,0 0 0,21-43 16,0 43-16,-21 0 16,21 21-16,0-21 0,0 21 0,1-22 15,20 22-15,-21 0 0,0 0 16,0 0-16,1 22 0,-1-1 16,0 0-16,0 21 0,0 1 15,-21-22-15,21 21 0,-21 0 0,0 1 16,0-22-16,0 21 0,0-21 0,0 43 15,0-43-15,0 0 16,0 0-16,-21 1 0,0-1 16,0 0-16,0-21 15,0 0-15,-1 0 32,1 0-17,21-21-15,-21 21 0</inkml:trace>
  <inkml:trace contextRef="#ctx0" brushRef="#br1" timeOffset="-154100.28">29506 12256 0,'0'-22'16,"21"22"0,1 0-1,-1 0-15,0 0 16,21 0-16,-21 0 0,1 0 0,-1-21 15,21 21-15,-21 0 0,22 0 16,-22-21-16,21 0 0,0 21 0,1-21 16,-22 21-16</inkml:trace>
  <inkml:trace contextRef="#ctx0" brushRef="#br1" timeOffset="-153849.34">30332 12002 0,'0'0'0,"0"-22"0,-21 22 31,-1 22-15,22-1-16,0 0 15,0 0-15,0 0 0,-42 85 16,42-85-16,0 22 16,0-22-16,0 0 0,-21 21 0,21 1 15,0-22-15,-21-21 0,21 21 16,0 0-16,0 0 15,0-42 17</inkml:trace>
  <inkml:trace contextRef="#ctx0" brushRef="#br1" timeOffset="-153584.49">30205 12150 0,'21'-64'16,"-42"297"-16,63-487 0,-84 339 0,105-212 15,-42 106-15,1 21 0,-1 0 16,0 0-16,0 21 16,0 0-16,0 0 0,-21 21 15,0-20-15,22-1 0,-1 42 16,0-42-16,0 22 0,-21-22 16,0 0-16,21 0 0,0 0 15,-21 1-15,0-1 0,22-21 16,-1 0-16,-21 21 15,0-42 1,21 0 0,-21-1-16,0 1 15,21 0-15</inkml:trace>
  <inkml:trace contextRef="#ctx0" brushRef="#br1" timeOffset="-153353.64">30819 11896 0,'0'-21'0,"0"42"32,-22 0-32,22 21 0,-21-21 15,0 22-15,0-1 0,21 0 16,-21 1-16,0-22 0,21 21 0,0 1 16,-22-22-16,1 21 0,21-21 15,-21 0-15,21 1 0,0-1 0,-21 21 16,0-21-16,42-21 47</inkml:trace>
  <inkml:trace contextRef="#ctx0" brushRef="#br1" timeOffset="-152658.16">31030 12361 0,'0'0'0,"21"0"31,-21 22-15,22-22-16,-1 0 0,-21-22 125,0 1-110,0 0-15,-21 21 16,21-21-16,0 0 31,21 21-15,0 0-1,0 0-15,-21 21 16,0 0-16,0 0 16,0 0-16,-21 1 15,0-1-15,21 0 0,-21-21 16,-1 21-16,1 0 0,0-21 15,21 21-15,-21-21 0,0 0 16,0 0-16,21 22 0,-22-22 16,22-22 15,0 1-31,0 0 16,22 21-16,-22-21 0,21 0 0,0 21 15,21-43 1,-21 22-16,22 21 0,-22-21 15,0 21-15,0 0 0,0 21 16,-21 0-16,0 1 16,0-1-16,0 0 0,0 0 0,0 21 15,-21-20-15,0-1 0,0 0 16,0 0-16,-22 0 0,-20 22 16,21-43-16,-1 21 0,22-21 15,-21 0-15,-1 21 0</inkml:trace>
  <inkml:trace contextRef="#ctx0" brushRef="#br1" timeOffset="-152014.05">31644 11832 0,'0'21'31,"0"1"-16,0-1 1,0 0 0,21-21-1,0 0-15,1 0 16,-1 0-16,0 0 16,0 0-16,0-21 0,-21 0 15,-21-1 1,0 22-1,0 0-15,0 0 0,-1 0 16,1 22-16,0-22 0,0 21 16,0 0-16,21 0 0,0 0 15,-21 0-15,21 1 0,-22-1 0,22 0 16,0 0-16,0 0 16,0 0-16,22 1 15,-1-22 1,0 0-16,-21 21 0,21-21 0,0 0 15</inkml:trace>
  <inkml:trace contextRef="#ctx0" brushRef="#br1" timeOffset="-151469.54">32110 12086 0,'0'0'16,"0"-21"-16,0 42 31,-21 0-31,-1 1 16,1-1-16,21 0 15,-21 21-15,0-21 0,0 1 0,0-1 16,-1 21-16,1-21 0,0 0 16,0 1-16,0 20 0,21-21 15,-21 0-15,-1 0 16,44-21 15,-1-21-15,-21 0-16,21 0 0,0 0 15,-21 0-15,21-1 16,-21-20-16,21 21 0,-21-21 0,22 20 16,-1-20-16,-21 0 0,21-1 15,21-20-15,-21 42 0,-21 0 16,22-22-16,-1 22 0,0 0 15,0 21-15,0 0 16,0 0-16,1 0 0,-22 21 16,21 21-16,-21-20 15,21 62-15,-21-63 0,0 22 16,0-1-16,0 0 0,0-20 16,0 20-16,0-21 0,0 0 0,0 0 15,21 1-15,-21-1 16,0 0-16,0 0 0,0 0 15,-21-21 17,0 0-32,21-21 0,-21 0 0</inkml:trace>
  <inkml:trace contextRef="#ctx0" brushRef="#br1" timeOffset="-151265.64">31792 12298 0,'21'0'31,"1"0"-15,-1 0-1,0 0-15,0 0 0,0 0 0,22 0 16,-22 0-16,21 0 0,0 0 16,1 0-16,-22 0 0,21-21 0,1 21 15,-1-21-15,0 21 0,1-22 16,-1 1-16,-21 21 0</inkml:trace>
  <inkml:trace contextRef="#ctx0" brushRef="#br1" timeOffset="-151009.9">32639 12044 0,'0'-21'31,"0"42"-15,0 0-1,0 0-15,0 0 0,0 1 16,0 20-16,0-21 0,0 21 0,21-20 16,-21-1-16,21 21 0,-21-21 15,21 22-15,-21-22 16,0 0-16,0 0 0,22-21 16,-1 0 30</inkml:trace>
  <inkml:trace contextRef="#ctx0" brushRef="#br1" timeOffset="-150774.02">32978 12086 0,'0'-21'16,"0"42"-16,0-63 0,0 21 0,0 0 15,0-1-15,-22 22 31,1 22-31,0-1 0,21 21 0,0-21 16,-21 22-16,0-1 16,21-21-16,-21 21 0,21-20 0,0 20 15,-22-21-15,1 0 0,21 0 16,-21 1-16,21-1 0,-21-21 0,21 21 16</inkml:trace>
  <inkml:trace contextRef="#ctx0" brushRef="#br1" timeOffset="-150378.56">33189 11917 0,'0'-21'94,"0"0"-78,0-1-1,0 44 32,0-1-47,0 0 16,0 0-16,0 0 0,0 0 0,0 1 16,-21-22-16,0 21 0,21 0 15,-21-21-15,0 21 0,-1-21 0,1 21 16,0-21-16,0 0 15</inkml:trace>
  <inkml:trace contextRef="#ctx0" brushRef="#br1" timeOffset="-149592.02">33359 11578 0,'0'-21'16,"-22"21"-16,44 0 47,-22 21-47,21-21 0,0 21 15,0 1-15,0-1 0,0 0 16,-21 0-16,22 85 16,-22-64-16,0 43 15,0-22-15,0 22 16,0-43-16,-22 1 0,-20 41 16,21-62-16,-64 62 15,64-63-15,-21-21 16,21 22-16,-1-22 0,-20 21 15,21-21-15,0 0 0,0 0 16,21-21 0</inkml:trace>
  <inkml:trace contextRef="#ctx0" brushRef="#br1" timeOffset="-148998.35">33380 11303 0,'0'-21'16,"0"42"-16,-21-63 0,21 21 0,0-1 15,21 22 1,0 0-16,21 0 0,-21 0 15,22 0-15,-1 0 0,-21 0 16,22 0-16,-1 0 0,0 22 16,-21-22-16,22 21 0,-1-21 15,0 21-15,-42 0 0,0 0 16,0 0-16,0 1 16,0-1-16,0 0 0,0 0 15,0 0-15,0 0 0,0 1 16,0-1-16,0 0 0,0 0 15,0 0-15,0 0 0,0 22 16,0-22-16,0 0 0,0 21 0,0-20 16,0 20-16,0-21 0,0 64 15,0-43-15,0 0 0,0 1 16,0-1-16,0 0 0,0 1 16,0 20-16,0-20 0,0-1 0,0 0 15,0 1-15,0-1 0,0-21 16,0 21-16,0-20 0,0 20 0,0-21 15,0 0-15,-21 0 0,0 22 16,21-22-16,-21-21 0,0 21 16,-22 0-16,22-21 0,0 21 15,0-21-15,-21 0 0,20 0 16,-41 0-16,21 0 0,-1 0 16,22 0-16,-21 0 0,21 0 15,-22-21-15,22 21 0,-21 0 16,21-21-16,-1 21 0,-20 0 15,21 0-15,-21-21 0,20 21 0</inkml:trace>
  <inkml:trace contextRef="#ctx0" brushRef="#br1" timeOffset="-148005.92">17335 13229 0,'0'21'0,"0"1"16,-21-22-16,21 21 0,0 0 0,-21 0 15,0 21-15,0-20 0,21 20 16,-21-21-16,-1 21 0,1 1 0,0-1 16,0 0-16,0-20 0,-22 20 15,22 0-15,0-21 0,0 1 0,0-1 16,21 21-16,-21-21 0,21 0 16,21-42 15,0 0-31,0 0 15,0 0-15</inkml:trace>
  <inkml:trace contextRef="#ctx0" brushRef="#br1" timeOffset="-147722.08">17759 13081 0,'0'-21'0,"0"42"0,0-63 0,0 63 31,-21 0-31,21 0 16,-22 0-16,1 1 0,0 20 0,0-21 15,0 21-15,-22 43 0,22-64 16,0 22-16,0-1 0,0 0 16,0 1-16,-22 41 0,22-41 15,-21 20 1,21-42-16,-1 22 0,22-1 15,0-21-15,0 0 0,22-21 16,-1 0 0,0-21-16,0 0 0</inkml:trace>
  <inkml:trace contextRef="#ctx0" brushRef="#br1" timeOffset="-147448.24">18267 13102 0,'0'0'0,"0"21"32,-21 1-17,21 20-15,-22-21 0,1 21 16,0-20-16,0 20 0,0-21 16,0 21-16,-22 43 0,43-64 15,-21 22-15,0-1 0,21-21 0,0 21 16,0-20-16,0 20 15,0 0-15,21-42 16,0 0-16,0 0 16,1 0-16,-1 0 0,0 0 15,0-21-15,0 0 0,0 0 0,1 0 16</inkml:trace>
  <inkml:trace contextRef="#ctx0" brushRef="#br1" timeOffset="-147248.36">17928 13420 0,'0'0'0,"0"-21"15,21 21 1,0 0 0,1 0-16,-1 0 0,0 0 15,0 0-15,0 0 0,22-22 0,-22 22 16,21 0-16,0 0 15,1 0-15,-1 0 0,43 0 0</inkml:trace>
  <inkml:trace contextRef="#ctx0" brushRef="#br1" timeOffset="-146247.93">18796 13504 0,'21'0'0,"0"0"31,0 0-31,1-21 0,-22 0 16,0 0-16,0 0 16,0 0-16,0-1 0,0 1 15,0 0-15,0 0 0,-22 0 16,1 21-16,21-21 0,-21-1 16,0 22-16,0 0 0,0 0 15,-1 0-15,1 0 0,-42 22 16,42-22-16,-1 21 0,1 0 15,-21 21-15,21-21 0,0 22 0,-1-22 16,1 21-16,0 1 0,0 20 16,21-21-16,0-20 0,0 41 15,0-42-15,0 0 0,42 1 16,-21-1-16,1-21 0,-1 0 16,21 0-16,-21 0 0,22 0 15,-22 0-15,21 0 0,-21-21 0,22-1 16,-22 1-16,21 0 0,-21 0 15,0 0-15,22 0 0,-22-22 16,21-20-16,-21 42 0,-21-22 16,22 22-16,-22 0 0,21 0 15,0-22-15,-21 65 32,-21-22-17,21 21-15,-21 0 0,21 21 0,0-21 16,0 1-16,0 41 15,0-42-15,0 0 0,0 1 0,0-1 16,0 0-16,0 0 0,0 0 16,21 0-16,21-21 0,-21 0 0,0 0 15,22 0-15,-1 0 0,0 0 16,1 0-16,-1 0 0,0 0 0,64-42 16,-63 21-16,-1 0 0,0 0 15,-21-1-15,1 1 0,-1-21 16,0 21-16,-21-22 0,0 22 0,0-42 15,0 42-15,0-1 16,-21 1-16,0 21 0,-1-21 0,1 21 16,-21 0-16,21 0 0,-22 0 0,22 0 15,-21 21-15,21-21 0,0 21 0,-1 1 16,1-1-16,0 0 16,0 0-16,21 0 0,0 0 0,0 1 15,0-1-15,0 0 0,0 0 16,21 0-16,0 0 0,0-21 15,1 22-15,-1-22 0,0 21 16,0 0-16,0 0 0,0-21 16,1 21-16,-1 0 0,-21 43 15,21-43-15,-21 0 0,0 22 0,0-22 16,0 21-16,0-21 0,0 22 16,0-22-16,0 21 0,-21-21 0,0 22 15,21-1-15,-22 0 0,1 1 0,0-22 16,0 21-16,0 0 0,0 1 15,-22-1-15,22-21 0,-21 0 16,-22 43-16,22-43 0,0-21 16,-1 21-16,-41-21 0,62 0 15,-20 0-15,21-21 0,-21 0 16,20 0-16,1 0 0,0-1 0,-21-41 16,-1-22-16,43 43 15,0 0-15,0-1 0,0 1 16,0 0-16,22-22 0,-1 22 15,0-1-15,0 1 0,21 0 0</inkml:trace>
  <inkml:trace contextRef="#ctx0" brushRef="#br1" timeOffset="-145546.33">20087 13377 0,'0'0'16,"0"-21"-16,0 0 0,-21 21 31,21 21-15,0 0-16,-21 1 0,21-1 15,0 0-15,0 0 0,0 0 0,0 43 16,0-43-16,-21 0 16,21 0-16,-22 0 0,22 1 15,0-1-15,-21-21 0,21 21 16,-21-21-16,21-21 16,0 0-1,0-1-15,0 1 0,0 0 0,0 0 16,0 0-16,0 0 0,0-1 15,0 1-15,0 0 0,21-21 16,0 21-16,1-1 0,-1 1 0,0 0 16,0 0-16,0 0 0,22 21 15,-1 0-15,-21-21 0,21 21 0,43 0 16,-43 21-16,1 0 0,-22 0 16,21 0-16,-21 0 0,1 1 15,-1-1-15,-21 21 0,0-21 0,0 43 16,0-22-16,0-21 0,0 0 15,0 1-15,-21-1 0,-1 0 16,22 0-16,-21 0 0,0-21 16,21-21 15,21 0-31,0 0 16,1 21-16,-1-21 0</inkml:trace>
  <inkml:trace contextRef="#ctx0" brushRef="#br1" timeOffset="-145050.61">21061 13399 0,'42'-22'15,"-42"1"-15,-148 127 0,254-169 0,-64-1 16,-42 43-16,0 0 0,-21 21 16,0-21-16,0 21 0,-1 0 15,1 0-15,0 0 0,0 0 16,0 0-16,0 21 0,-22-21 0,22 21 15,0 0-15,-21 0 0,20 22 0,-20 20 16,21-42 0,0 22-16,-22 20 0,43-42 15,0 22-15,0-22 0,0 0 0,0 0 16,43 0-16,-22-21 16,0 0-16,43 0 0,-22 0 15,-21 0-15,21 0 0,-20-21 16,20 0-16,21-21 15,-41 42-15,-1-43 0,0 22 0,0 0 16,0 0-16,0-22 0,-21 1 16,0 21-16,22-21 0,-22 20 15,0 1-15,-22 42 32,22 1-32,0-1 15,0 0-15,0 0 0,-21 21 0,21-20 16,0-1-16,0 0 0,0 64 15,0-64-15,0 0 16,21 0-16,1-21 16,-1 0-16,0 0 15,0 0-15,43 0 0,-43 0 0,0-21 16,0 0-16,0 0 0,22 21 16,-22-22-16</inkml:trace>
  <inkml:trace contextRef="#ctx0" brushRef="#br1" timeOffset="-144433.97">21569 13420 0,'21'-64'31,"-21"85"0,-21 22-31,42-64 0,-42 63 16,21-21-16,0 0 0,-21 0 16,21 1-16,-22-1 0,1 21 15,21-21-15,0 0 0,0 1 0,-21-1 16,21 0-1,0-42 17,0 0-32,0-1 15,0 1-15,0 0 0,0 0 0,0 0 16,42-43-16,-20 43 16,20-42-16,-21 63 15,0-22-15,43 1 16,-43 21-16,21 0 0,-21 0 15,1 0-15,-1 0 0,0 0 0,0 0 16,0 21-16,0 1 0,-21 20 16,0-21-16,0 0 0,0 22 15,0-22-15,0 21 0,0-21 16,0 0-16,0 1 0,-21-1 16,21 0-16,-21-21 0,0 0 15,21-21 16,0 0-31,0-1 16,0 1-16,21 0 0,0 0 0,0 0 16,1 0-16,-1-1 0,0-20 15,0 21-15,0 0 0,0 0 16,22-1-16,-22 22 0,0-21 0,0 21 0,0 0 16,1 0-16,-1 0 0,0 0 15,0 21-15,-21 1 0,21-1 16,-21 0-16,0 21 0,0-21 15,0 1-15,0-1 0,0 0 16,0 0-16,-21 0 0,21 0 16,-21 1-16,0-22 0,21 21 15,0-42 17</inkml:trace>
  <inkml:trace contextRef="#ctx0" brushRef="#br1" timeOffset="-144073.18">22394 13420 0,'43'0'32,"-22"0"-32,-21-21 0,21 21 15,0 0-15,0 0 0,-21-22 0,43 22 16,-22 0-16,21-21 0,-21 21 15,0-21-15,1 21 0,-1-21 16,-42 21 0,-1 0-1,1 0-15,-21 0 0,21 21 16,0 0-16,-22 0 0,1 1 0,-22 20 16,43-21-16,0 0 0,0 0 15,0 22-15,0-22 0,21 0 16,0 0-16,0 0 0,0 1 0,0-1 15,0 0-15,21-21 16,0 0-16,0 0 0,0 0 16,22 0-16,20 0 0,-42-21 15,64 0-15,-64-1 0,21 1 16</inkml:trace>
  <inkml:trace contextRef="#ctx0" brushRef="#br1" timeOffset="-143409.56">23241 13018 0,'0'-22'0,"0"44"0,-21-44 0,0 1 16,21 0 0,21 21-1,0 0-15,0 0 16,21 0-16,-20 0 0,20 0 15,0 0-15,1 0 0,20 0 16,-21 0-16,1 0 0,-1 0 0,0 0 16,1 0-16,-22 0 0,21 0 15,-63 0 1,0 0-16,0 0 0,-22 0 16,1 0-16,21 0 0,-21 0 15,-1 0-15,22 0 0,-21 0 0,21 0 16,-22 0-16,22 0 0,0 0 15,0 0-15,0 0 0,-1 0 0,1 0 16,-21 21-16,21-21 0,0 21 16,21 1-16,-22-22 0,1 21 15,0 42-15,21-20 16,0-22-16,0 21 0,-21 0 0,21 1 16,-21-1-16,0 0 0,21 1 15,-22 20-15,22-20 0,0 20 0,-21-21 16,21 22-16,-21 21 15,21-22-15,0-21 0,0 1 0,0-22 16,0 21-16,0-21 0,0 43 16,0-43-16,21 0 15,0-21-15,1 0 0,41 0 16,-42 0-16,22 0 0,-22-21 0,21 0 16,0 0-16,1 0 0,-1-1 15,0-20-15,1 21 0</inkml:trace>
  <inkml:trace contextRef="#ctx0" brushRef="#br1" timeOffset="-143089.75">24045 13208 0,'-21'-21'16,"42"42"-16,-42-63 0,0 42 0,0-21 15,0 21-15,-43 0 0,43 0 16,0 0-16,-22 0 0,22 21 15,0 0-15,-21 0 0,21 0 16,-1 0-16,-20 22 0,21-22 0,0 21 16,0-21-16,-1 22 0,1-1 0,0 0 15,0-20-15,21 20 0,0-21 16,0 21-16,0-20 0,0 20 0,0 0 16,21-21-16,0 1 15,43-1-15,-43-21 0,21 21 16,1-21-16,-1 0 0,0 0 0,43 0 15,-43-21-15,1 0 16,20-1-16,-21 1 16,1 0-16,-22 0 0,0 0 0,21 0 0,-20-22 15</inkml:trace>
  <inkml:trace contextRef="#ctx0" brushRef="#br1" timeOffset="-142410.14">24257 13547 0,'21'-85'31,"-106"191"16,85-85-47,-21 0 0,106-84 0,-191 169 16,106-85-16,0 0 0,0 0 0,0 21 15,0-20-15,0-1 0,21 0 16,0-21 0,1 0-16,-1 0 15,0-21-15,-21 0 16,0-1-16,0 1 0,0 0 15,0 0-15,0 0 0,0 0 16,0-1-16,0 1 0,0 0 16,0 0-16,0 0 0,0 0 0,0-1 15,0 1-15,21 0 16,0 21-16,0 0 0,1 0 16,-1 0-16,0 0 0,0 0 15,0 0-15,-21 21 0,21 0 16,1-21-16,-22 22 0,0-1 0,0 0 15,21 0-15,-21 43 16,0-43-16,0 0 0,0 0 16,0 0-16,0 0 0,0 22 15,0-22-15,0 0 0,-21-21 16,-1 0 15,1 0-31,21-21 16,0 0-16,0 0 15,0-1-15,0 1 0,21 0 16,1 0-16,-1-21 0,0 20 0,21 1 16,-21-21-16,22 21 15,-22 0-15,21-1 0,-21 1 0,1 21 0,20 0 16,0 0-16,-21 0 16,22 0-16,-22 21 15,-21 1-15,0-1 0,0 21 16,0-21-16,0 0 0,0 1 15,0-1-15,-21 21 0,0 0 16,21-20-16,-22-22 0,1 21 0,21 0 16,-21-21-16,21 21 15,21-21 17,0-21-32,1 21 0,-1-21 15,0 0-15,0-1 0</inkml:trace>
  <inkml:trace contextRef="#ctx0" brushRef="#br1" timeOffset="-142153.27">25273 13335 0,'21'-85'15,"-84"234"-15,105-213 0,-21-42 16,-21 127 0,0 1-1,0-1-15,-21 0 0,21 21 16,-21-21-16,0 22 0,-1 41 0,1-41 15,0-22-15,0 21 0,0 1 16,21 20-16,-21-21 16,21-20-16,0-1 0,0 0 0,0 0 15,0 0-15,21-21 16,0 0 0,0 0-16,0 0 0,-21-21 15,0 0-15,21 0 0,-21 0 16</inkml:trace>
  <inkml:trace contextRef="#ctx0" brushRef="#br1" timeOffset="-141960.39">25104 13462 0,'0'0'0,"21"0"31,0 0-15,0 0-16,0 0 15,0 0-15,22 0 0,-22 0 0,0 0 16,21 0-16,-20 0 0,20 0 16,-21 0-16,21 0 0,22 0 15,-22 0-15</inkml:trace>
  <inkml:trace contextRef="#ctx0" brushRef="#br1" timeOffset="-141034.33">25887 13610 0,'0'-21'31,"0"0"-15,0 0-16,0 0 0,0-1 16,0 1-16,0 0 0,0 0 15,-21 21-15,-1-21 16,1 21-16,0 0 0,0 0 0,0 0 15,-22 0-15,22 21 0,0-21 16,-21 21-16,-43 64 16,64-64-16,-21 42 15,20-41-15,1 20 0,21-21 0,0 0 16,0 0-16,-21 1 0,21 20 16,0-21-16,0 0 0,21-21 15,0 21-15,1-21 16,-1 0-16,0 0 0,21 0 15,-21 0-15,1-21 0,-1 21 0,21-42 16,0 21-16,-20 0 16,-1-1-16,0 1 0,0 0 15,0-21-15,22-22 0,-22 43 16,0-21-16,0 21 16,-21-1-16,0 1 0,-21 42 31,21 1-16,0-1-15,0 0 0,-21 21 16,21 1-16,0-22 0,0 0 16,0 0-16,0 0 0,0 22 15,21-22-15,0 0 0,0-21 16,0 0-16,1 21 0,-1-21 16,0 0-16,21 0 0,1 0 15,-22-21-15,0 21 0,21-42 16,-21 20-16,1 1 0,-1-42 15,21-1 1,-21 43-16,-21-21 0,0 21 16,0-1-16,21 22 0,-21 22 31,0-1-31,0 0 0,0 0 16,-21 0-16,21 0 0,-21 1 0,21 20 15,0-21-15,0 0 0,-21 0 0,21 1 16,0-1-16,-21 0 15,21 0-15,0 0 16,21-21 15,0-21-15,-21 0 0,0 0 15,0 0 47,0-1-62,0 1-16,-21 21 15,21-21-15</inkml:trace>
  <inkml:trace contextRef="#ctx0" brushRef="#br1" timeOffset="-140821.45">26310 13420 0,'0'0'0,"0"-21"16,-21 21 15,21 21 16,21-21-47,0 0 0,0 21 15,1-21-15,-1 21 16</inkml:trace>
  <inkml:trace contextRef="#ctx0" brushRef="#br1" timeOffset="-140349.71">26543 13504 0,'21'0'32,"-63"0"-32,63 0 0,0 22 15,-21-1-15,0 0 16,0 0-16,0 0 16,0 0-16,0 1 0,0-1 0,0 0 15,0 0-15,0 0 0,-21 0 0,21 1 16,0-1-16,-21 0 0,21 0 15,0 0-15,0 0 16,-21-21-16,-1 0 31,22-21-15,0 0-16,0 0 0,0 0 16,22 0-16,-1-1 15,0-20-15,0 21 0,0 0 16,0-22-16,43-20 0,-22 42 15,-21 0-15,64-22 16,-64 22-16,22 21 0,20 0 16,-21 0-16,-20 0 0,-1 21 15,0 0-15,-21 1 0,0 20 0,0-21 16,0 0-16,0 22 0,0-22 0,-21 21 16,0-21-16,-1 0 0,22 1 15,-21-1-15,0 0 0,0-21 16,0 21-16,21 0 0,-21-21 15,42 0 17,0 0-32,0-21 0</inkml:trace>
  <inkml:trace contextRef="#ctx0" brushRef="#br1" timeOffset="-139989.92">27580 13526 0,'0'-22'0,"-233"234"0,466-445 0,-233 276 15,0-107-15,0 43 0,-21 0 16,0 21-16,0 0 16,-1 0-16,1 0 0,0 0 15,-21 0-15,21 0 0,-1 21 0,1-21 16,0 21-16,0 0 0,0 0 16,21 1-16,0-1 0,0 0 15,0 0-15,21 0 16,0 0-16,0-21 0,0 22 0,22 20 15,-22-42-15,0 21 0,0 0 16,0 0-16,1 1 16,-22-1-16,0 0 15,0 0-15,-22-21 16,1 0-16,0 21 0,0-21 16,-21 0-16,20 0 0,-20 0 15,21 21-15,-21-21 16,20 0-16,-20 0 0,21 0 15,0 0-15,0 0 0,21-21 16,-22 21-16,22-21 0</inkml:trace>
  <inkml:trace contextRef="#ctx0" brushRef="#br1" timeOffset="-139465.21">28723 13187 0,'0'-21'0,"0"42"0,0-63 16,0 20-16,0 1 0,0 0 15,-21 21 1,0 0-16,0 0 15,-1 0-15,1 0 0,-21 21 0,21 0 16,0 1-16,-22 20 0,22 0 16,-21-21-16,21 22 0,-1-1 0,-20 0 15,0 1-15,21-1 0,-22 22 16,22-22-16,0 0 0,0 1 16,0-1-16,-22 43 0,43-43 0,0 0 15,0-21-15,0 1 0,0-1 16,0 0-16,21 0 0,1 0 15,20-21-15,-21 0 0,21 0 0,1 0 16,-22 0-16,21 0 0,1 0 16,-1 0-16,0-21 0,1 0 0,-1 0 15</inkml:trace>
  <inkml:trace contextRef="#ctx0" brushRef="#br1" timeOffset="-139206.37">29041 13356 0,'21'-84'15,"-127"338"-15,212-530 16,-127 382-16,21-190 31,-22 105-31,1 21 0,0-21 16,0 0-16,0 1 0,0 20 16,-1 0-16,1-21 0,0 22 0,0-22 15,0 21-15,21 1 0,-21-1 16,21 0-1,0-21-15,0 1 0,0-1 0,21-21 16,0 0-16,0 0 16,0 0-16,0 0 0,1 0 15,-22-21-15,21-1 0,0 22 0</inkml:trace>
  <inkml:trace contextRef="#ctx0" brushRef="#br1" timeOffset="-139014.48">28723 13568 0,'-21'0'0,"211"21"0,-401-42 0,253 21 0,-105 0 16,84 0 31,0 0-47,0 0 16,0 0-16,0 0 0,22 0 0,-22 0 15,21 0-15,1 0 0,-22 0 16,21-21-16,-21 21 0,22-21 15</inkml:trace>
  <inkml:trace contextRef="#ctx0" brushRef="#br1" timeOffset="-138666.68">29231 13483 0,'0'21'15,"0"-63"-15,0 63 0,0 22 0,21-43 31,0 0-31,1 0 0,-1 0 0,0 0 16,0-22-16,0 22 0,0-21 16,1 21-16,-1-21 0,-21 0 15,0 0-15,-21 0 16,-1 21 0,1 0-16,0 0 0,-21 0 0,21 0 15,-22 0-15,1 21 0,21-21 16,-22 21-16,22 0 0,0 0 15,0 22-15,0-22 0,0 42 0,21-42 16,0 1-16,0 20 0,0-21 16,21 0-16,0 0 0,0 1 15,0-1-15,0-21 0,1 21 0,20-21 16,0 0-16,-21 0 0,64 0 16,-43 0-16,-20 0 0,20-21 15</inkml:trace>
  <inkml:trace contextRef="#ctx0" brushRef="#br1" timeOffset="-138441.8">29676 13462 0,'21'-63'31,"-42"232"-31,21-275 0,42 43 0,-42 84 16,0 0-16,0 0 0,21 0 15,-21 22-15,21-22 0,-21 42 16,0-42-16,21 22 0,1-22 15,-22 0-15,21 0 0,-21 0 16,0 1-16,21-1 0,0 0 16,0-21-1,0-21 1</inkml:trace>
  <inkml:trace contextRef="#ctx0" brushRef="#br1" timeOffset="-138205.95">30057 13441 0,'0'-21'16,"-22"21"-1,1 0-15,0 0 0,0 0 0,0 0 16,-22 21-16,22-21 0,-21 21 0,21 21 16,0-20-16,-22-1 0,22 0 15,0 21-15,0-21 0,0 1 0,21-1 16,-22 21-16,22-21 0,-21 0 15,21 1-15,0-1 0,0 0 16,21-21 0,1 0-1,-1 0-15,0 0 0</inkml:trace>
  <inkml:trace contextRef="#ctx0" brushRef="#br1" timeOffset="-137914.1">30311 13293 0,'21'-43'16,"-254"382"-16,445-635 0,-170 232 0,-42 85 47,-21 1-47,0-1 0,-1 0 0,22 0 15,-21 21-15,0-20 0,0 20 16,0 21-16,0-20 15,21-1-15,-22-21 0,22 43 16,-21-43-16,21 0 0,0 0 16,0 0-16,0 1 0,0-1 15,0 0-15,21-21 16,1 0-16,-1 0 16,0-21-16,-21 0 0,0-1 15</inkml:trace>
  <inkml:trace contextRef="#ctx0" brushRef="#br1" timeOffset="-137734.21">30120 13526 0,'64'42'15,"-128"-84"-15,43 42 0,42 0 47,0 0-47,0 0 0,1 0 0,-1 0 16,21 0-16,-21 0 0,22 0 15,-22 0-15,21-22 0,0 22 0,-20-21 16,20 21-16,-21-21 0</inkml:trace>
  <inkml:trace contextRef="#ctx0" brushRef="#br1" timeOffset="-137481.36">30734 13293 0,'0'-21'31,"-21"105"-31,42-147 0,-42 42 16,0 42-16,21 0 16,-22 0-16,1 0 0,0 0 0,21 1 15,-21 20-15,0-21 0,21 0 16,-21 22-16,21-22 0,-22 21 0,22-21 16,-21 0-16,21 1 0,0-1 15,0 0-15,0 0 0,0 0 16,21 0-16,1-21 0,-1 0 15,0 0-15,0 0 0,0 0 16,0 0-16,1 0 0,-1-21 16</inkml:trace>
  <inkml:trace contextRef="#ctx0" brushRef="#br1" timeOffset="-137199">30988 13272 0,'0'0'0,"0"-22"0,21 22 16,0 0 0,0 0-1,1 22-15,-22-1 0,21 0 16,-21 0-16,21 0 0,-21 0 16,0 22-16,0-22 0,0 21 0,0-21 15,0 22-15,0-22 0,0 21 16,0-21-16,0 1 0,-21-1 0,21 0 15,-21 0-15,-1 0 0,1-21 16,0 0-16,0 21 0,0-21 16</inkml:trace>
  <inkml:trace contextRef="#ctx0" brushRef="#br1" timeOffset="-136884.67">31369 13801 0,'-106'-43'0,"212"86"16,-127-43-16,0 0 16,21-21 15,21 21 0,-21 21-15,0 0-1,0 0-15,0 0 0,0 0 16,-21 1-16,-1-1 0,1 0 0,-21 0 16,21 0-16,-22-21 0,22 21 15,-21-21-15,21 0 0,-43 22 16,22-22-16,21 0 0</inkml:trace>
  <inkml:trace contextRef="#ctx0" brushRef="#br1" timeOffset="-136285.02">31581 13039 0,'0'21'31,"0"0"-16,0 0 1,0 0-16,0 1 31,21-22 1,0 0-32,-21-22 15,0 1-15,0 0 16,-21 21 15,21 21-15,-21 0-16,-1 1 0,22-1 15,-21 0-15,21 0 0,0 0 16,0 0-16,-21 1 0,21-1 16,0 0-16,21 0 15,0-21-15</inkml:trace>
  <inkml:trace contextRef="#ctx0" brushRef="#br1" timeOffset="-135981.18">32279 13145 0,'0'-22'15,"0"44"-15,0-65 16,-21 64-1,0-21 1,0 22-16,-1-1 0,1 21 0,-21-21 16,21 0-16,0 1 0,-1 20 15,1-21-15,21 0 0,-21 22 16,0-22-16,21 0 0,-21 0 0,21 21 16,0-20-16,0-1 0,0 0 0,0 0 15,0 0-15,0 0 16,0 1-16,21-22 15,0 0-15,0 0 0,0 0 16,1-22-16</inkml:trace>
  <inkml:trace contextRef="#ctx0" brushRef="#br1" timeOffset="-135780.79">31813 13377 0,'22'0'47,"-1"0"-47,0 0 15,0 0-15,0 0 0,22 0 0,-22 0 16,21 0-16,0 0 0,1 0 16,-22 0-16,21 0 0,1 0 0,-22 0 15,42 0-15</inkml:trace>
  <inkml:trace contextRef="#ctx0" brushRef="#br1" timeOffset="-135545.92">32427 13272 0,'0'42'16,"0"-84"-16,0 84 31,0-21-31,0 0 16,0 0-16,0 1 0,0-1 0,0 0 15,0 0-15,0 0 0,0 0 16,0 1-16,0-1 0,0 0 0,0 0 16,0 0-16,0 0 15,21-21 1,1 0 0,-22-21-16,21 21 0,-21-21 0</inkml:trace>
  <inkml:trace contextRef="#ctx0" brushRef="#br1" timeOffset="-135314.06">32745 13293 0,'0'0'0,"21"-21"0,-21-1 15,-21 44 17,0-22-32,-1 21 15,22 0-15,-21 0 0,-21 0 0,21 0 16,0 1-16,-1-1 0,1 0 15,0 0-15,21 0 0,-21 0 0,0-21 16,21 22-16,-21-1 16,21 0-16,21-21 31</inkml:trace>
  <inkml:trace contextRef="#ctx0" brushRef="#br1" timeOffset="-134906.29">32978 13187 0,'-22'0'63,"22"21"-63,-21-21 15,21-21 17,0 0-17,21 21 16,-21 21-15,0 0 0,0 0-16,0 0 0,0 1 15,-21-1-15,21 0 0,-21-21 16,21 21-16,-21-21 0,0 21 16,0-21-16</inkml:trace>
  <inkml:trace contextRef="#ctx0" brushRef="#br1" timeOffset="-134553.49">33083 12975 0,'0'-21'0,"22"21"15,-1 0 1,0 0-16,0 0 16,0 21-16,-21 0 0,21 22 15,1-22-15,-22 0 0,0 21 16,21-20-16,-21 20 0,0 0 0,21-21 16,-21 22-16,0-1 0,0-21 15,0 22-15,-21-22 0,0 21 0,-1 0 16,-20-20-16,21-1 0,-64 42 15,43-42-15,21-21 0,-22 22 16,1-1-16,21-21 0,0 0 16,0 21-16,-1-21 0,22-21 31,22 21-15,-1-21-16</inkml:trace>
  <inkml:trace contextRef="#ctx0" brushRef="#br1" timeOffset="-134019.79">33549 12954 0,'0'0'0,"21"0"31,0 0-16,1 0-15,-1 0 0,21 0 16,-21 0-16,0 0 0,22 0 16,20 0-16,-42 0 0,-21 21 31,0 0-15,0 1-16,0-1 15,0 0-15,0 0 0,0 0 16,0 0-16,0 1 0,0-1 15,0 0-15,0 0 0,0 0 0,0 22 16,0-22-16,0 0 0,-21 21 16,21-21-16,-21 22 0,21-1 15,0 0-15,0 1 0,0-1 16,0 0-16,0 1 0,0-1 16,0 0-16,0 1 0,0-22 0,0 64 15,0-64-15,0 0 16,0 21-16,0-21 0,-21-21 0,-21 43 15,20-43 1,1 21-16,-21-21 0,21 0 0,-22 0 16,1 0-16,21 0 0,-21 0 15,-43 0-15,43 0 16,-1 0-16,22 0 0,-21 0 16,21 0-16,-1 0 0,1 0 0,0 0 15,0-21-15,0 0 16</inkml:trace>
  <inkml:trace contextRef="#ctx0" brushRef="#br0" timeOffset="-125510.24">17484 14944 0,'0'-21'15,"0"42"-15,0-64 0,0 22 0,0 0 0,0-21 16,0 21-16,0-1 16,0 44-1,0 20 1,0-21-16,0 0 0,0 22 0,0-1 16,0 0-16,0 1 0,0-1 15,-22 0-15,1 1 0,0 20 0,0-42 16,0 22-16,0-1 0,-22-21 0,22 21 15,0-20-15,0-22 0,21 21 16,-21-21-16,-1 0 0,22-21 31,0-1-31,0 1 0,0 0 0,22 0 16,-1 0-16,0 0 0,0-1 0,0 1 16,0 21-16,22-21 0,-22 0 15,0 21-15,21 0 0,-20 0 0,20 0 16,-21 0-16,21 0 0,-20 0 15,20 0-15,-21 0 0,0-21 16,0 21-16,43-21 16,-43 21-16,0-22 15,-21 1-15,0 0 0,0 0 0,0 0 16,0 0-16,0-1 16,-21 1-1,0 21-15,0 0 0,0 0 16,-1 0-16,22 21 0,-21 1 15,0-1-15,21 21 0,0-21 0,-21 22 16,21-1-16,-21 0 0,0 22 16,21-22-16,0-21 0,0 22 15,0-22-15,0 21 0,-22-21 0,22 0 16,0 1-16,0-1 0,0 0 16,22-21 15,-1-21-31,0 0 15</inkml:trace>
  <inkml:trace contextRef="#ctx0" brushRef="#br0" timeOffset="-125294.36">18076 15219 0,'0'0'0,"21"0"16,-21 21 46,22-21-30,-1 0-17</inkml:trace>
  <inkml:trace contextRef="#ctx0" brushRef="#br0" timeOffset="-124853.95">19600 14542 0,'0'0'0,"-21"-43"0,21 22 15,-21 0-15,21 0 0,0 0 0,0-1 16,21 22-16,0 0 0,0 0 15,1 0-15,-1 0 16,21 22-16,-21 20 0,0-21 0,22 21 16,-22 1-16,0-1 0,21 0 15,-20 22-15,-1-22 0,0 1 16,0-1-16,0 0 0,0 1 0,-21-1 16,22 0-16,-22 1 0,0 20 15,0-21-15,0-20 0,0-1 0,0 0 16,0 0-16,0 0 0,-22-21 15,1-21 1,21 0-16,0 0 16</inkml:trace>
  <inkml:trace contextRef="#ctx0" brushRef="#br0" timeOffset="-124586.1">20214 14499 0,'0'0'0,"0"-21"0,0 0 15,0 0-15,-21 21 16,0 0-16,-22 21 0,22 0 16,0 21-16,-21 1 0,21-22 15,-22 42-15,1-20 0,21-1 16,-22 0-16,1 1 0,0-1 0,-1 0 16,1 1-16,21-1 0,-43 22 15,43-22-15,0 0 0,0 1 16,21-22-16,0 0 15,0 0-15,42-21 16,-21 0-16,1-21 0,20 21 16,-21-21-16,21 0 0,-20-1 15</inkml:trace>
  <inkml:trace contextRef="#ctx0" brushRef="#br0" timeOffset="-124321.48">20447 14753 0,'21'0'16,"-42"0"-16,42 21 0,-21 1 16,0-1-16,0 0 0,0 0 15,0 21-15,0 1 0,0-1 16,-21 0-16,21 22 0,-21-1 0,0 1 16,-1-1-16,1 1 0,-21-1 0,21 1 15,0-22-15,-1 22 0,1-1 16,0 1-16,21-22 0,-21 22 0,0-22 15,21 21-15,-21-20 0,21-1 0,0 0 16,0-20-16,0-1 16,0 0-16,0-42 15,0 0 1,21-1-16</inkml:trace>
  <inkml:trace contextRef="#ctx0" brushRef="#br0" timeOffset="-123996.73">20468 14944 0,'0'0'0,"0"-21"0,0-1 0,0 1 0,0 0 16,0 0-16,21 0 0,0 0 16,1 21-16,-1-22 0,63 1 15,-41 21-15,-1 0 16,-21 0-16,22 0 0,-22 21 0,21 1 15,-21-22-15,-21 21 0,0 21 0,0-21 16,0 0-16,0 1 0,-21 41 16,0-42-16,-21 0 0,-22 22 15,22-22-15,-43 21 16,43-21-16,21 1 16,-22-22-16,22 0 0,0 0 15,42 0 1,0-22-16,0 1 15,1 21-15,20-21 16</inkml:trace>
  <inkml:trace contextRef="#ctx0" brushRef="#br0" timeOffset="-123502.16">21526 14838 0,'0'0'0,"0"-21"0,0 0 15,0-1-15,-21 22 0,-42-21 16,42 0-16,-1 21 16,1 0-16,-21 0 0,21 0 15,0 21-15,-22-21 0,22 21 0,0 1 16,-21-1-16,20 0 0,1 21 16,0-21-16,0 1 0,0 20 0,21-21 15,0 0-15,-21 22 0,21-22 0,0 0 16,0 0-16,0 0 0,0 0 15,0 1-15,21-1 0,0-21 0,0 0 16,0 0-16,0 0 0,1 0 16,20 0-16,-21 0 0,0-21 0,22-1 15,-22 1-15,0 0 0,21 0 16,-21 0-16,1 0 0,-22-1 16,21-20-16,0 21 0,-21 0 0,21-22 15,-21 22-15,0 0 0,0 0 16,0 0-16,-21 42 31,21 0-31,0 0 16,-21 0-16,21 1 0,-21-1 0,21 21 15,0-21-15,0 0 0,0 1 16,0 20-16,0-21 0,0 0 0,0 0 16,0 1-16,0-1 0,21-21 15,0 0-15,0 0 0,0 0 16,0 0-16,1 0 0,-1-21 15,0 21-15,0-22 0,21 1 0</inkml:trace>
  <inkml:trace contextRef="#ctx0" brushRef="#br0" timeOffset="-123241.49">21971 14605 0,'0'-21'0,"0"84"0,0-105 0,21 0 0,-21 21 15,0 42 16,0 0-31,0 21 0,-21-21 16,21 22-16,-21-22 0,21 21 16,0-21-16,-21 22 0,-1-1 0,22-21 15,-21 22-15,21-22 0,0 21 16,0-21-16,-21 22 0,21-22 0,0 0 16,-21 0-16,21 0 0,0 0 15,0 1-15,21-22 16,0 0-1,0-22-15,1 1 0,-1 21 16,-21-21-16</inkml:trace>
  <inkml:trace contextRef="#ctx0" brushRef="#br0" timeOffset="-122772.52">22288 14563 0,'0'0'0,"22"-21"15,-1-22-15,-21 22 0,0 0 0,0 42 31,0 0-31,0 0 16,-21 1-16,21 20 0,0 0 0,-22-21 16,1 22-16,21-1 0,0 43 15,-21-64-15,21 21 16,-21 22-16,21-43 0,0 0 16,0 43-16,-21-43 0,21 0 15,-21 0-15,21-42 47,0 0-47,0 0 16,0-1-16,0 1 0,0 0 0,21 0 15,0 0-15,0 0 0,0-1 0,0-20 16,1 21-16,-1 0 0,42 0 16,-42-1-16,22 22 15,-22 0-15,21 0 0,-21 0 0,1 0 16,-1 0-16,0 22 0,0-1 15,0 0-15,-21 0 0,0 0 0,0 0 16,0 1-16,0 20 0,0-21 0,-21 0 16,0 22-16,0-22 0,0 0 15,-1 0-15,1 0 0,-21 0 16,42 1-16,-21-22 16,0 0-16,21-22 31</inkml:trace>
  <inkml:trace contextRef="#ctx0" brushRef="#br0" timeOffset="-122566.06">21802 14817 0,'0'0'15,"-22"0"-15,22 21 31,22-21-31,-1 0 0,0 0 0,0 0 16,0 0-16,0 0 0,22 0 0,-22 0 16,21 0-16,-21 0 0,22 0 15,-22 0-15,21-21 0,-21 21 0,22-21 16,-1 21-16,0-22 0</inkml:trace>
  <inkml:trace contextRef="#ctx0" brushRef="#br0" timeOffset="-121432.39">24066 14499 0,'-21'-21'0,"42"42"0,-42-63 15,0 21-15,21 0 0,-21-1 0,21 1 16,-21 21 0,0 0-16,21 21 15,0 1-15,-22-1 0,1 21 0,0 0 16,21 1-16,-21-1 0,0 0 15,0 1-15,-1-1 0,1 0 16,0 1-16,0-1 0,0 0 0,0-20 16,21 20-16,0-21 0,0 0 0,0 22 15,0-22-15,0 0 16,21 0-16,0-21 0,21 0 16,-21 0-16,22 0 0,-22 0 0,21 0 15,1 0-15,-1-21 0,0 0 16,-21 21-16,22-21 0,-22-1 0,0 1 15,0 0-15,0-21 0,1-1 16,-22 22-16,0 0 0,0 0 16,0 0-16,-22 21 15,1 0-15,0 0 16,0 0-16,0 0 0,21 21 16,0 0-16,0 0 15,0 0-15,0 1 16,21-22-16,0 0 15,0 21-15,0-21 0,1 0 0,20 0 16,-21 0-16,21 0 0,1 0 16,-22 0-16,21-21 0,-21-1 0,22 22 15,-22-21-15,0 21 0,0-21 16,0 0-16,1 21 0,-1-21 16,-21 0-16,-21 21 31,-1 21-31,1-21 15,21 21-15,-21 0 0,0 0 0,21 0 16,0 1-16,-21-1 16,21 0-16,0 0 15,0 0-15,21-21 0,0 0 16,0 0-16,0 0 16,22 0-16,-22 0 0,21 0 0,-21 0 15,22 0-15,-22 0 0,0-21 0,21 0 16,-20 21-16,-1-21 0,0 0 15,0-1-15,0 22 0,0-21 16,1 0-16,-22 0 0,21 21 0,-21-21 16,0 42 15,0 0-15,-21-21-16,21 21 0,0 0 0,-22 1 15,22 20-15,0-21 0,0 21 16,0 1-16,0-1 0,-21 0 15,21 1-15,-21-1 0,21 22 0,-21-22 0,21 64 16,-21-64-16,0 0 16,-1 1-16,1 20 0,21-20 0,-21-1 15,0 21-15,0-20 0,0 20 0,-1-20 16,1-1-16,0-21 16,0 21-16,-21-20 0,20-1 0,-20-21 15,21 0-15,-21 0 0,20 0 0,1 0 16,-21-21-16,21-1 0,0-20 15,-1 21-15,-41-43 0,21 1 16,20 21-16,22 20 0,0-20 16,0 0-16,0 21 15,0-22-15,0 1 0,0 21 0,22-22 0,-1 1 16,0 0-16,42-43 16,-20 43-16</inkml:trace>
  <inkml:trace contextRef="#ctx0" brushRef="#br0" timeOffset="-121101.77">25548 14309 0,'0'0'0,"-21"-21"0,-21-1 0,20 22 0,1-21 16,21 0-1,43 21 1,-22 0-16,21 0 0,0 0 0,1 0 16,20 0-16,-20 0 0,20 0 15,1 0-15,-1 0 0,1 0 0,-1 0 16,-21 21-16,1-21 0,-22 0 15,0 21-15,0-21 0,-21 22 16,-21-22-16,0 0 16</inkml:trace>
  <inkml:trace contextRef="#ctx0" brushRef="#br0" timeOffset="-120862.58">25823 14351 0,'0'0'0,"0"21"0,0 0 15,0 1-15,-21 20 0,21-21 0,0 21 16,-21-20-16,21 20 0,0 0 16,0 1-16,0-1 0,0 0 0,-21 1 15,21-22-15,-21 21 0,-1 0 0,22-20 16,-21-1-16,21 21 16,0-21-16,-21 0 0,0 1 0,21-1 15,0 0 1,21-42-1,0 21 1,0-21-16,1-1 0</inkml:trace>
  <inkml:trace contextRef="#ctx0" brushRef="#br0" timeOffset="-120464.81">26098 14817 0,'-21'42'0,"42"-84"16,-21 21-16,0-1 0,0 1 15,0 0-15,0 0 16,22 0-16,-1 21 0,0-21 0,0 21 16,0 0-16,0 0 0,22 0 15,-22 0-15,0 0 0,21 0 0,-20 21 16,20-21-16,-21 21 0,0 21 16,22-21-16,-22 1 0,0-1 15,-21 21-15,0-21 0,0 22 0,0-22 16,0 0-16,0 0 0,0 21 15,0-20-15,-21-1 0,0 0 0,-1-21 16,1 21-16,0-21 0,0 0 16,0 0-16,21-21 15,0 0-15,0 0 16,0-1-16,0-20 16,0 21-16,21 0 0,-21 0 0,21-1 15,0-20-15,0 21 0,-21 0 16,22 0-16,-1-1 0,0 1 15,0 0-15,0 0 0,22 21 0,-22 0 16,0 0-16,0 0 0,21 0 16,-20 0-16,20 0 0,-21 0 0,0 0 15</inkml:trace>
  <inkml:trace contextRef="#ctx0" brushRef="#br0" timeOffset="-119946.18">27411 14901 0,'0'0'0,"21"0"0,-21-21 0,21 21 16,-21-21-16,0 0 0,0 0 0,0-22 15,0 22-15,0 0 16,0 0-16,0 0 0,0-22 0,-21 22 16,0 0-16,0 0 15,-1 21-15,1 0 0,0 0 0,0 0 16,0 21-16,-22 0 0,22 0 15,-21 1-15,0 20 0,20-21 16,-20 0-16,0 22 0,21-22 0,-22 21 16,22-21-16,-21 22 0,21-22 0,21 0 15,0 21-15,0-21 0,0 1 16,0-1-16,0 0 0,21-21 16,0 0-16,0 0 0,0 0 15,0 0-15,22 0 0,-22 0 0,0 0 16,21-21-16,-20 21 0,-1-21 15,21-1-15,-21 1 0,0 0 0,1 0 16,-1 0-16,21 0 0,-21-1 16,0 1-16,-21 0 0,22 0 0,-1 0 15,-21 42 17,0 0-32,0 0 0,0 0 15,0 1-15,0-1 0,0 0 16,0 0-16,0 0 0,0 0 15,0 1-15,0-1 0,0 0 0,21 0 16,0 0-16,0-21 16,0 0-16,1 0 0,-1 0 15,0 0-15,0 0 0,0 0 16</inkml:trace>
  <inkml:trace contextRef="#ctx0" brushRef="#br0" timeOffset="-119584.37">27665 14923 0,'0'-106'15,"0"254"-15,0-190 0,0-85 16,21 127-16,-21-22 0,21 1 16,0 0-16,0 21 0,1-21 15,-1 21-15,0 0 0,0 0 16,0 0-16,0 0 0,1 21 0,-1 0 16,0 0-16,0 1 0,0-1 15,0 0-15,1 21 0,-1-21 0,0 1 16,-21 20-16,0-21 0,0 0 0,0 22 15,0-22-15,0 0 0,0 0 16,0 0-16,-42 0 0,20 1 16,1-22-1,21-22 1,0 1-16,0 0 0,0 0 16,0 0-16,21 0 15,1-1-15,-1-20 0,-21 21 0,42-21 16,-21 20-16,0-20 0,-21 21 15,22 0-15,-1 0 0,0-1 16,0 1-16,0 0 0,0 0 16,1 21-16,-1 0 0,21-21 15,-21 21-15</inkml:trace>
  <inkml:trace contextRef="#ctx0" brushRef="#br0" timeOffset="-119112.58">28342 14901 0,'0'0'0,"21"0"15,0 0 1,1 0-16,-22-21 16,21 21-16,0 0 0,0 0 0,0 0 15,-21-21-15,21 21 16,1 0-16,-44 0 31,1 0-15,21 21-16,-21 0 0,0 1 15,21-1-15,-21 0 0,21 0 16,-21 0-16,21 0 0,0 1 16,-22-1-16,22 0 0,0 0 15,0 0-15,0 0 0,22-21 16,-1 22-16,0-22 0,0 0 0,21 0 15,-20 0-15,20 0 16,0 0-16</inkml:trace>
  <inkml:trace contextRef="#ctx0" brushRef="#br0" timeOffset="-118725.16">28914 14859 0,'0'0'0,"0"-21"16,0 0-16,21 21 15,-21-21-15,21 21 16,0-22-16,0 22 0,0 0 0,1 0 16,-1 0-16,21 0 0,0 0 15,-20 22-15,-1-22 0,21 21 16,-21 0-16,0 0 0,1 0 16,-22 0-16,21 1 0,-21-1 15,0 21-15,0-21 0,0 0 0,0 1 0,0-1 16,-21 0-16,-1 0 0,-20 21 15,21-42-15,-21 0 16,20 0-16,1 0 0,0 0 16,0 0-1,21-21-15,0 0 0,0 0 16,0 0-16,21 0 16,0-1-16,-21 1 0,21 0 0,22 21 15,-22-21-15,0 0 0,0 0 16,0-1-16,1 1 0,20 0 0,-21 21 15,21-21-15,1 21 16,-22 0-16,21-21 16,-21 21-16,1 0 0</inkml:trace>
  <inkml:trace contextRef="#ctx0" brushRef="#br0" timeOffset="-118279.42">29930 14859 0,'0'-21'32,"21"21"-32,-21-21 0,21 0 0,-21-1 15,0 1-15,0 0 16,-21 21-16,0 0 16,-1 0-16,-20 0 0,21 0 0,0 0 15,-22 0-15,22 21 16,0-21-16,0 21 0,-21 1 0,42-1 15,-22-21-15,22 21 0,-21 0 16,21 0-16,0 0 0,0 1 16,21-1-16,-21 0 0,22-21 15,-1 21-15,0 0 0,0-21 16,0 21-16,0 1 0,1-1 0,-1-21 16,-21 21-16,0 0 0,21-21 15,-21 21-15,0 0 0,-21-21 16,0 0-16,-1 22 15,1-22-15,-21 0 0,21 0 16,0 0-16,-22 0 0,22 0 0,-21 0 16,21 0-16,-1-22 0,1 22 15,21-21 1,0 0 0,21 0-16,1 21 15,-1-21-15,0 21 0</inkml:trace>
  <inkml:trace contextRef="#ctx0" brushRef="#br0" timeOffset="-118014.52">30353 14859 0,'-21'0'31,"0"21"-31,21 0 0,-22 1 0,1-1 16,21 0-16,-21 0 0,21 0 16,0 0-16,-21 1 0,0-1 15,21 0-15,-21 0 0,21 0 16,21-42 31,0 21-47,0-21 0,0 0 15</inkml:trace>
  <inkml:trace contextRef="#ctx0" brushRef="#br0" timeOffset="-117665.71">30395 14647 0,'0'-21'0,"0"191"0,0-319 0,-21 128 15,0 21-15,0 0 0,0 0 16,-1 0-16,22 21 15,-21-21-15,21 22 0,0-1 16,0 0 0,21-21-16,1 0 15,-1 0-15,0 0 0,0 0 0,0 0 16,0 0-16,1-21 0,-1 21 16,0-21-16,-21-1 0,0 1 15,0 0-15,0 0 0,0 0 16,-21 0-16,0 21 0,-1 0 15,1 0-15,0 0 0,-21 0 16,21 0-16,-1 0 0,1 0 0,0 21 16,0 0-16,0 0 0,0 0 15,21 0-15,-22 1 0,22-1 16,0 0-16,0 0 0,0 0 16,22-21-16,-1 21 0,21 1 15,-21-1-15</inkml:trace>
  <inkml:trace contextRef="#ctx0" brushRef="#br0" timeOffset="-117198.4">30734 14838 0,'-42'0'31,"84"0"-31,-42 21 0,0 0 16,0 0-16,-21-21 0,21 22 15,-21-1-15,21 0 16,0 0-16,-22 0 0,22 0 15,-21 1-15,21-1 16,0 0-16,-21-21 0,21 21 0,-21 0 16,0-21-16,0 0 31,-1-21-15,22 0-16,0 0 15,0 0-15,0-1 0,0 1 16,22 0-16,-1 0 0,0 0 0,0-22 15,21 22-15,-20 0 0,20 0 16,-21 0-16,21 0 0,1-1 16,-22 1-16,21 21 0,1 0 0,-22 0 15,21 0-15,-21 0 0,0 21 16,1 1-16,-1-1 0,-21 0 0,0 21 16,0-21-16,0 1 0,0-1 15,0 21-15,0-21 0,-21 0 0,-1 1 16,1-1-16,21 0 0,-21 0 15,0 0-15,0 0 0,0 1 16,-1-22-16,1 0 16,21-22-1</inkml:trace>
  <inkml:trace contextRef="#ctx0" brushRef="#br0" timeOffset="-116306.7">31623 14901 0,'21'-21'0,"0"-42"31,-21 42-31,0-1 0,0 1 16,-21 21-1,-21 0-15,21 0 0,-22 21 16,1 1-16,0-1 0,-1 0 15,1 0-15,-22 0 0,22 0 0,21 22 16,-21-22-16,20 0 0,1 0 16,0 0-16,21 1 0,0-1 0,0 0 15,0 0-15,21 0 16,0-21-16,1 0 0,-1 0 0,0 0 16,21 0-16,-21 0 0,1 0 15,20-21-15,-21 21 0,0-21 16,22 0-16,-22 0 0,0-1 15,0 1-15,0 0 0,0 0 0,1 0 16,-1 0-16,0-1 0,0 1 16,-21 42 15,0 1-31,-21-1 16,21 0-16,-21 0 0,0 21 15,-1-20-15,22 20 0,-21 0 0,0-21 16,21 22-16,-21-1 0,0 0 15,21 1-15,0-1 0,-21 0 0,-1 1 16,1-1-16,21-21 16,-21 64-16,21-43 0,-21 1 15,21-1-15,0 0 16,0 1-16,0-1 0,0 0 0,0 64 16,0-64-16,0 1 0,0-1 15,0 22-15,0-43 0,0 21 0,0 0 16,0-20-16,0 20 0,0-21 15,0 0-15,0 0 0,-21 1 0,0-22 16,-1 0-16,-20 0 16,21 0-16,0 0 0,0 0 0,-43-43 15,22 22-15,21 0 16,-22 0-16,22-22 0,-21 22 16,-1-63-16,22 41 0,21-20 15,0 20-15,0-20 0,0 21 16,21-22-16,1 22 0,20-22 0,0 22 15,22-22-15,-1 1 0,1 21 16,-1-22-16,1 22 0,-1-22 0,1 22 16,-1 21-16,1-22 0,-22 1 15,0 21-15,43 0 0,-64 0 16,0 21-16,1 0 0,-1 0 16,-21-22-16,0 44 62,-21-22-15,-1 0-31,1 0-16</inkml:trace>
  <inkml:trace contextRef="#ctx0" brushRef="#br0" timeOffset="-102814.41">17780 16383 0,'-21'0'0,"42"0"0,-85 0 31,86 0 16,-1 0-47,0 0 0,0 0 16,21 0-16,-20 0 0,20-21 0,0 21 15,1 0-15,-22 0 0,21 0 16,-21 0-16,22 0 0,-22 0 0,0 0 16,0 0-16,0 0 0,0 0 15,-42 0 1,0 0-1,-21 0-15,21 0 16,-1 0-16,1 0 0,0 0 0,0 0 16,0 0-16,0 0 0,-1 0 15,1 0-15,0 0 16,0 0-16,21-21 0,-21 21 16,0 0-1,-1 0 16,22 21-31,-21-21 0,21 21 0,0 0 16,-42 0-16,21 1 0,21-1 16,-21 0-16,21 0 15,-22 0-15,1 0 0,21 1 0,-21-1 0,21 0 16,-21 0 0,0 0-16,21 0 0,0-42 46,21 21-46,-21-21 16,21 21-16,0-21 0,0 21 16,1 0-16,-1-21 0,0 0 0,0 21 15,0 0-15,0 0 0,43 0 16,-43 0-16,0 0 16,43 0-16,-43 0 0,0 21 0,0-21 15,0 21-15,1 0 16,-1 21-16,0-20 0,-21-1 15,0 0-15,0 21 0,0-21 16,0 22-16,-21-22 0,0 21 0,-1-21 16,1 22-16,-42-1 0,20-21 15,-20 0-15,21-21 16,20 0-16,-20 0 0,21 0 0,0 0 16,-22 0-16,22 0 0,0-21 15,-21 21-15,21-21 0,-1 0 16,1 21-16,0-21 0,21 0 15,-21-1-15,0 1 0,21 0 16,0 0-16,21 21 31,0 0-15,0 0-16,0 0 0</inkml:trace>
  <inkml:trace contextRef="#ctx0" brushRef="#br0" timeOffset="-102598.53">18690 16722 0,'0'0'0,"0"-21"16,0 42 46,21-21-46</inkml:trace>
  <inkml:trace contextRef="#ctx0" brushRef="#br0" timeOffset="-102098.83">20129 15833 0,'0'-21'15,"22"21"-15,-1 0 16,0 21-16,0 0 0,0 0 15,22 21-15,-22 1 0,21-1 0,-21 0 16,64 64-16,-64-63 16,21 20-16,-20-21 0,20 1 0,-21-1 15,0 0-15,0 1 0,1-1 16,-22-21-16,0 22 0,21-1 16,-21-21-16,0 0 0,0 0 0,0 1 15,0-1-15,0 0 0,0 0 16,0-42 15,0 0-31,0 0 0,0-1 16,0-20-16,0 21 0</inkml:trace>
  <inkml:trace contextRef="#ctx0" brushRef="#br0" timeOffset="-101805.98">20870 16087 0,'21'-106'15,"-21"85"-15,-63 232 0,126-443 0,-84 380 0,21-275 32,-21 148-32,0 0 15,-21 64-15,20-43 16,-20-21-16,21 22 0,-21-1 0,-1 21 16,1-41-16,0 20 0,-1 0 15,22 1-15,-21-1 0,-1-21 16,-20 43-16,42-43 0,0 0 15,-1 0-15,1 0 0,0 0 0,0 1 16,21-1 0,21-42 15,0-1-15</inkml:trace>
  <inkml:trace contextRef="#ctx0" brushRef="#br0" timeOffset="-101510.74">21103 16320 0,'0'0'0,"0"21"31,0 0-15,0 0-16,0 21 0,0-20 15,0-1-15,0 21 0,0 0 16,0 1-16,0-1 0,-21 64 16,0-43-16,21-20 0,-21 20 15,21 1-15,-22-1 0,1 1 0,21 42 16,-21-43-16,21-21 16,-21 1-16,21-1 0,0 0 15,0 1-15,0-22 0,0 0 0,0-42 31</inkml:trace>
  <inkml:trace contextRef="#ctx0" brushRef="#br0" timeOffset="-101132.96">21124 16404 0,'0'-21'0,"0"42"0,0-63 15,-21 21-15,21 0 0,0-1 16,0 1-16,0 0 16,21 0-16,0 21 15,1 0-15,-1 0 16,21 0-16,-21 0 0,22 0 0,-1 21 16,0 0-16,1-21 0,-22 21 15,21 1-15,-21-1 0,-21 0 16,0 0-16,0 21 0,0-20 0,0-1 0,-21 0 15,0 0-15,0 0 16,-22-21-16,1 21 0,21 1 0,-21-22 0,-1 21 16,1-21-16,21 0 0,-22 0 15,22 0-15,0 0 0,0 0 16,42-21 15,0 21-31,0-22 0,1 22 16,-1-21-16,21 21 0,0-21 15,1 0-15</inkml:trace>
  <inkml:trace contextRef="#ctx0" brushRef="#br0" timeOffset="-100624.25">22034 16320 0,'22'-22'16,"-22"1"-1,-149 106-15,276-127 0,-105-22 0,-22 43 31,-22 21-31,1 0 0,0 0 0,-21 21 16,21-21-16,-1 21 16,1 0-16,0 1 0,-21-1 0,21 0 15,-1 21-15,-20 1 0,21-1 16,0 0-16,0-21 16,21 1-16,0 20 0,0-21 0,0 0 15,21 0-15,0 1 16,0-22-16,0 0 15,0 0-15,1 0 0,20 0 16,-21 0-16,0 0 0,0-22 0,1 22 16,-1-21-16,0 0 0,0 0 0,0 0 15,0-22-15,-21 22 0,0 0 16,22-21-16,-22 21 0,21-22 0,-21 1 16,0 21-16,0 0 15,0-1-15,0 44 16,0-1-16,0 0 15,0 0-15,0 0 0,-21 0 0,21 22 16,0-22-16,-22 0 0,22 21 16,0-20-16,0-1 0,0 0 0,0 0 15,0 21-15,0-20 16,0-1-16,22-21 16,-1 0-16,0 0 15,0 0-15,0-21 0,0-1 16,1 1-16,-22 0 0,21 0 15,0 0-15,-21 0 0,21-1 0</inkml:trace>
  <inkml:trace contextRef="#ctx0" brushRef="#br0" timeOffset="-100373.4">22352 16277 0,'63'-169'31,"-20"0"0,-43 147-31,-106 382 0,212-698 16,-106 359-16,0 0 0,0 21 15,0 1-15,0-1 0,0 0 16,-21 43-16,21-43 0,-22 1 16,22-1-16,0 0 0,-21 1 15,21-22-15,0 21 0,0-21 0,0 22 16,0-22-16,0 0 0,0 0 16,0 0-16,0 0 0,0 1 15,21-44 16,1 1-31,-22 0 0,21 0 16</inkml:trace>
  <inkml:trace contextRef="#ctx0" brushRef="#br0" timeOffset="-99889.12">22860 15875 0,'0'106'31,"0"-64"-31,0 1 0,0-1 16,0 0-16,0 1 0,0-1 15,-21 0-15,21 1 0,-21-1 16,21 0-16,0-21 0,0 22 0,0-22 16,-22 0-16,22 21 0,-21-20 0,21-1 15,0 0-15,-21 0 16,21-42 15,0 0-31,0 0 16,0-1-16,0 1 0,21 0 15,0 0-15,1-21 0,-1 20 0,42-41 16,-42 42-16,22-22 0,-1 22 16,-21 0-16,22 0 15,-1 0-15,-21 21 0,21 0 0,-20 0 16,-1 0-16,0 21 0,21 0 0,-21 0 15,-21 0-15,22 1 0,-22 20 16,21-21-16,-21 43 0,0-43 16,0 42-16,-21-42 15,-1 1-15,1-1 0,0 0 16,21 0-16,-21-21 16,0 0-16,0 0 15,21-21 1,-22 21-1</inkml:trace>
  <inkml:trace contextRef="#ctx0" brushRef="#br0" timeOffset="-99694.23">22394 16277 0,'0'0'0,"-21"0"31,42 0-15,0 0-16,1 0 0,20 0 0,0 0 16,1 0-16,-1 0 0,0 0 15,64 0-15,-42 0 0,-1 0 16,-21-21-16</inkml:trace>
  <inkml:trace contextRef="#ctx0" brushRef="#br0" timeOffset="-98540.89">24871 16404 0,'-21'0'0,"42"0"0,-64 0 0,22 21 16,0-21-16,0 0 16,42 0 15,0-21-31,0 0 16,22 0-16,-22 0 0,0 0 0,0-22 15,22 1-15,-1-43 16,-21 43-16,21-43 15,-20 43-15,-22 0 0,21-1 16,-21 22-16,0 0 0,0 0 0,-21 21 16,-1 0-1,22 21-15,-21 0 0,0 0 16,-21 64-16,21-22 0,-1-20 16,1-1-16,0 22 0,21-22 15,-21 0-15,0 22 0,0-22 0,21 43 16,-22-64-16,22 64 15,0-64-15,0 0 0,22 21 16,41 1-16,-42-43 16,22 21-16,-1-21 0,0 0 0,1 0 15,-1 0-15,-21 0 0,21-21 16,1-1-16,-1-20 16,-21 21-16,0 0 0,-21 0 15,22-22-15,-22 22 0,0-42 16,0 41-16,0 1 0,0-21 15,-22 42-15,1 0 0,0-21 16,0 21 0,21 21-1,0 0-15,21-21 16,0 0-16,0 0 16,1 0-16,-1 0 15,21 0-15,-21 0 0,0 0 0,1 0 16,20-21-16,-21 21 0,0 0 15,0-21-15,1 21 0,-1 0 0,0 0 16,-21-21-16,-21 42 31,0-21-31,-1 21 16,22 0-16,0 0 0,-21-21 16,0 21-16,21 1 0,0-1 0,0 0 15,0 0-15,0 0 16,0 0-16,21 1 15,0-22-15,1 0 0,20 0 16,-21 0-16,0 0 0,64 0 16,-64-22-16,21 1 0,1 21 15,-22-21-15,21 0 0,-21 0 16,1-22-16,-1 22 0,0 0 0,0 0 16,0-21-16,-21 20 0,21 1 0,-21 0 15,0 42 16,0 0-31,0 22 16,0-22-16,0 0 0,-21 0 0,21 22 16,0-1-16,-21-21 0,21 21 15,0 1-15,0-1 0,0 0 16,0 1-16,0 20 0,0-20 0,0-1 16,0 21-16,-21-20 0,21-1 15,-21 0-15,0 1 0,-22 41 16,22-62-16,-21 20 0,21-21 15,-22 0-15,1-21 0,-43 21 16,22-21-16,20 0 0,1 0 16,21 0-16,-21-21 0,-22-21 15,43 21-15,-21 0 0,42-22 16,0 1-16,-22 21 0,22-43 0,0-42 16,22 43-16,-1 21 0,21-22 15</inkml:trace>
  <inkml:trace contextRef="#ctx0" brushRef="#br0" timeOffset="-97814.31">27813 15790 0,'0'-21'15,"0"42"-15,-21-63 0,21 21 0,0 0 16,-21 0-16,-1-1 0,1 22 16,0 0-16,0 0 0,-21 0 15,20 0-15,1 22 0,0-22 16,-42 63-16,20-21 0,22 1 15,0 20-15,-21-20 0,20 20 0,-20 1 16,21-22-16,0 21 0,-22-20 16,22 20-16,21-20 0,0-1 0,-21-21 15,21 21-15,0-20 0,0 20 16,42 0-16,-20-42 16,20 21-16,-21-21 0,21 0 15,1 0-15,-22 0 0,64 0 16,-64 0-16,21-21 0,0-21 15,-20 21-15,-1 0 0,-21-1 16,0-20-16,0 21 0,0 0 0,-21-22 16,-1 22-16,1 0 0,0 0 15,0 0-15,-21 0 0,20 21 0,1 0 16,0 0-16,0 0 0,0 0 16,21 21 15,21-21-16,0 21-15,0-21 0,0 21 0,1 0 16,20 0-16,-21 1 0,0-1 16,0 0-16,1 0 0,-22 21 15,0-20-15,21-1 0,-21 21 0,0 0 0,0 1 16,0-22-16,0 42 0,-21-20 16,21-1-16,-22 0 0,1 1 0,0-1 15,0-21-15,0 22 16,21-1-16,-21-21 0,-1 43 15,22-43-15,-21 0 0,21 0 16,0-42 15,0 0-15,0 0-16,21-1 0,1 1 0</inkml:trace>
  <inkml:trace contextRef="#ctx0" brushRef="#br0" timeOffset="-97405.04">27876 16320 0,'0'-22'0,"0"44"0,0-65 15,0 22-15,0 0 16,0-21 0,0 20-16,0 1 15,22 21-15,-1-21 0,0 21 0,0 0 16,0 0-16,0 0 0,22 0 15,-22 21-15,0 0 0,43 22 16,-43-1-16,0-21 0,0 22 0,-21-1 16,21-21-16,-21 21 0,0-20 15,0-1-15,0 21 0,-21-21 0,0 0 16,0-21-16,21 22 0,-21-1 16,-1-21-16,1 0 0,0 0 15,0 0 1,21-21-16,0-1 15,0 1-15,0 0 0,0 0 0,21 0 16,0 0-16,0-1 0,1 1 16,-1-21-16,0 21 0,0 0 0,0-1 15,0 1-15,1 0 0,-1 0 16,0 0-16,42 0 0,-41-1 16,-1 22-16,21-21 0,-21 21 15,22-21-15,-1 0 0</inkml:trace>
  <inkml:trace contextRef="#ctx0" brushRef="#br0" timeOffset="-96314.09">28808 16066 0,'-85'148'31,"64"-127"-31,127-190 0,-233 359 16,106-169-16,-1 22 0,1-22 0,21 0 15,0 0-15,-21 0 0,21 0 0,0 1 16,0-1-16,0 0 0,0 0 15,0 0-15,21 0 16,0-21 0,1 0-16,20 0 0,-21 0 0,0 0 15,0-21-15,1 21 0,-1-21 16,0 0-16,0 21 0,0-21 16,0 0-16,1-22 0,-22 22 0,0 0 15,0-21-15,0 20 0,0 1 16,0 0-16,0 0 0,0 0 0,-22 0 15,22-1-15,-42 22 16,0 0-16,21 0 0,-1 0 0,1 0 16,-21 22-16,21-1 0,-22 0 15,22 0-15,0 0 0,0 22 0,0-22 16,0 0-16,21 0 0,-22 21 16,22-20-16,0-1 0,0 0 0,0 0 15,0 0-15,22-21 0,-1 21 16,0 1-16,0-22 0,0 0 15,43 0-15,-43 0 0,21 0 16,1 0-16,-1 0 0,-21-22 16,21 22-16,1-21 0,-22 0 0,21 0 15,-21 0-15,22 0 0,-22-1 16,0-20-16,0 21 0,0 0 16,-21 0-16,0-1 0,0 1 0,0 42 31,0 1-31,-21-1 15,0 0-15,21 0 0,-21 0 16,21 22-16,0-22 0,0 21 16,0-21-16,0 0 15,0 1-15,0-1 0,21-21 16,0 0-16,0 0 0,1 0 16,-1 0-16,21 0 0,-21 0 0,0 0 15,22-21-15,-22 21 0,21-22 16,-21 1-16,1 0 0,-1 0 0,21-21 15,-21 42-15,0-22 16,-21 1-16,0 0 0,-21 42 31,21 0-15,-21 1-16,21-1 0,-21-21 16,21 21-16,0 0 0,0 0 15,0 0-15,0 1 16,21-22-1,0 21-15,0-21 0,1 0 16,-1 0-16,0 0 0,0 0 16,0-21-16,0 21 0,1-22 0,-1 1 15,-21 0-15,21 21 0,0-42 16,-21 21-16,21-1 0,-21 1 0,0 0 16,21 0-16,-21 0 0,0 42 46,0 0-46,0 0 0,-21 22 16,-21-1-16,42 0 0,-21 1 16,0-1-16,-1 0 0,1 1 0,0-1 15,0 21-15,21-20 0,-21 20 16,0-20-16,-1 20 0,-20-21 0,21 1 16,-21 63-16,20-64 15,1-21-15,0 43 0,0-22 16,21-21-16,-21 0 0,21 0 15,-21-21-15,21-21 32,0 0-17,0-21-15,0 21 0,21-1 16,-21-20-16,21 0 0,0-1 0</inkml:trace>
  <inkml:trace contextRef="#ctx0" brushRef="#br0" timeOffset="-96018.08">29676 16362 0,'0'0'0,"21"-21"15,0 21-15,0-21 0,0 21 16,-21-22-16,21 22 0,1 0 16,-1 0-16,21 0 15,-21 0-15,0 22 0,1-1 0,-1 0 16,-21 0-16,0 0 0,0 0 15,0 1-15,0-1 0,0 0 0,-21 0 16,-1 0-16,1 0 0,0 1 16,-21-1-16,21 0 0,-1-21 0,1 21 15,0-21-15,0 0 0,-21 21 16,20-21-16,1 0 0,21-21 31,0 0-15,21 0-16,1 0 0</inkml:trace>
  <inkml:trace contextRef="#ctx0" brushRef="#br0" timeOffset="-93910.38">30543 16235 0,'-21'0'16,"42"0"-16,-21 0 47,22 0-47,-1-21 0,0 0 15,0 21-15,0-22 0,-21 1 0,21 0 16,1 0-16,-1 0 0,0 0 15,-21-43-15,21 43 0,-21 0 16,21 0-16,-21-1 16,0 44-1,0-1-15,0 0 16,0 0-16,0 21 0,-21 1 0,0-1 16,0 0-16,21-20 0,-21 20 15,-1 0-15,1 1 0,0 20 16,0-21-16,21 1 15,-21-1-15,0-21 0,-1 0 16,22 1-16,-21-1 0,0-21 16,0 0-16,0 21 0,0-21 15,-1 0-15,1 0 0,-21 0 16,21-21-16,0 0 0,-22-1 0,-20 1 16,20 0-16,1-42 15,21 41-15,0 1 16,21 0-16,0 0 0,0 0 0,0 42 31,0 0-15,0 0-16,0 0 0,21 1 15,0 20-15,0-21 0,-21 0 0,21 0 16,1 1-16,-1-1 0,0-21 16,0 21-16,43 0 15,-43-21-15,0 21 0,21-21 16,-21 0-16,1 0 0,20 0 0,-21 0 15,21 0-15,-20-21 0,20 21 16,-21-21-16,21 0 0,-20 21 0,-1-21 16,0-1-16,0 1 0,0 0 15,0 0-15,1 0 0,-1 21 0,-21-21 16,0 42 15,0 0-31,0 0 16,0 0-16,0 0 0,0 1 0,0-1 15,0 0 1,-21-21-16,21 21 0,21-21 31,0 0-15,0 0-16,0-21 16,0 21-16,1-21 0,-1 0 0,0 21 15,0-22-15,0 22 0,0-21 16,1 21-16,20 0 15,-21 0-15,0 0 16,0 0-16,-21 21 0,22-21 16,-22 22-16,21-1 15,0 0-15,0-21 0,0 21 16,0-21-16,1 0 16,-1 0-16,21 0 0,-21 0 0,0 0 15,22 0-15,-22 0 16,21 0-16,-21-21 0,22 21 0,-22-21 15,0 21-15,0-21 0,0-1 16,1 1-16,-22 0 0,0 0 16,0 0-16,0 0 0,0-22 0,0 22 15,0 0-15,0 0 0,-22 0 0,1-1 16,0 22-16,0 0 0,0 0 16,-22 0-16,22 0 0,0 22 15,-21-1-15,-1 21 0,1-21 16,21 22-16,0-22 0,0 0 15,21 0-15,0 0 0,0 0 16,0 1-16,0-1 0,0 0 16,0 0-16,21-21 0,21 21 15,-21-21-15,0 0 16,1 0-16,20 0 0,-21 0 0,21-21 16,-20 0-16,-1 0 0,21 0 15,-21-1-15,0 1 0,1-21 0,20 21 16,-21-22-16,0 1 0,0 0 15,1-1-15,-22-20 0,21 21 0,0-22 16,0 22-16,-21-1 16,0 1-16,0 0 0,21 21 0,-21-1 0,0 1 15,0 0-15,0 42 16,0 0 0,-21 22-16,21-22 0,-21 21 15,0 1-15,0 20 0,-1-21 16,1 1-16,0-1 0,0 0 0,21 1 15,0-1-15,0-21 16,0 22-16,0-22 0,0 21 0,0 0 16,0-20-16,21-1 0,21 0 15,-20-21-15,-1 0 0,0 0 16,21 0-16,-21 0 0,1 0 16,20 0-16,-21 0 0,0-21 15,0 0-15,22 21 0,-22-22 16,0-41-16,0 42 0,-21 0 15,0-1-15,0 1 0,0 0 16,-21 21 0,0 0-16,0 21 0,0 0 15,-1 1-15,22-1 16,-21 0-16,0 21 0,21-21 16,0 1-16,0-1 15,0 0-15,0 0 0,21-21 16,0 0-1,1 0-15,-1 0 16,0 0-16,0-21 16,0 21-16,0-21 0,1 0 15,-1-1-15,21 1 0,-21 0 16,22 0-16,-1 0 0,0 21 0,1-21 16,-1-1-16,0 22 0,1 0 0,-1 0 15,-21 0-15,21 0 0,-20 0 16,-1 22-16,-21-1 0,0 0 15,0 21-15,0-21 0,0 1 16,0-1-16,-21 0 0,-1 0 16,-20 0-16,21-21 0,0 21 15,0 1-15,-1-22 0,1 21 16,0-21 0,42-21 15,0 21-31,1-22 0,-1 1 15,0 0-15,21 0 0,1-21 16,-1 20-16,-21-20 0,0 21 16,22 0-16,-22-22 0,0 22 0,0 0 15,-21 0-15,0 42 32,-21 0-32,0 0 0,0 1 15,-1-1-15,1 0 16,0 0-16,21 0 0,0 0 0,0 1 15,-21-1-15,21 0 16,0 0-16,21 0 16,0-21-16,0 0 0,1 0 15,20 0-15,-21 0 0,0 0 16,22 0-16,-22 0 0,0 0 0,0-21 16,21 0-16,-20 0 15,-1 0-15,0 21 0</inkml:trace>
  <inkml:trace contextRef="#ctx0" brushRef="#br2" timeOffset="-87393.56">21484 17378 0,'42'-21'15,"-20"21"1,-22-21-16,0-1 16,21 1-16,-21 0 15,21 0-15,-21 0 16,-21 21 15,0 0-31,-1 0 16,1 21-16,0 0 0,0 0 15,0 0-15,0 1 0,-1 20 0,-20-21 16,21 21-16,0 1 0,0 20 16,-1-20-16,1 20 0,0 1 15,0-22-15,21 21 0,0 1 0,-21-1 16,21-20-16,0 20 15,0 43-15,0-42 0,0-22 16,21 0-16,0 1 0,0-1 16,22 21-16,-1-41 0,-21-1 15,21 0-15,-20 0 0,20 0 16,0-21-16,-21 0 0,22 0 16,-22 0-16,21 0 0,-21 0 0,22 0 15,-22 0-15,21-21 0,-21 0 16,22 0-16,-22 0 0</inkml:trace>
  <inkml:trace contextRef="#ctx0" brushRef="#br2" timeOffset="-86972.8">22098 17568 0,'0'-21'0,"0"42"0,0-63 16,0 21-16,0 0 0,0 42 47,0 0-47,21 21 0,-21-20 15,21 20-15,0 0 0,1 1 16,-1-1-16,0 0 0,-21 1 0,21-1 16,0 0-16,0 1 0,1-22 15,-1 21-15,0-21 0,-21 0 0,0 1 16,21-1-16,-21 0 0,0 0 16,0-42 30,0 0-46,0 0 16,0-1-16,0-20 0,0 21 16,21 0-16</inkml:trace>
  <inkml:trace contextRef="#ctx0" brushRef="#br2" timeOffset="-86705.95">22606 17463 0,'-21'127'15,"42"-254"-15,-42 127 16,0 0-16,-1 21 16,1 0-16,-21 0 0,0 21 0,20-20 15,-20 20-15,0 0 0,-1 1 16,22-1-16,-21 0 0,0 1 16,-1-1-16,1 0 0,21-21 0,0 22 15,-22-22-15,22 0 0,0 0 16,21 0-16,0 1 0,21-22 31,0 0-15,0 0-16,1 0 0,-1-22 0,21 22 15,-21-21-15</inkml:trace>
  <inkml:trace contextRef="#ctx0" brushRef="#br2" timeOffset="-86293.93">22839 17695 0,'0'0'0,"-43"-42"32,22 42-1,21 21-31,-21-21 0,21 21 0,0 1 0,0 20 15,0-21-15,0 21 16,0 1-16,0-22 0,0 21 0,0 1 16,0 62-16,0-62 15,0 20-15,0 1 0,0-1 16,-21 1-16,0 63 0,0-64 16,-1 64-16,1-63 15,0-1-15,0 43 0,0-42 16,0-22-16,-1-42 15,1 0-15,0 0 16,42 0 31,0 0-47,1 0 0,-1-21 16,0-43-16,0 22 0,0-22 15</inkml:trace>
  <inkml:trace contextRef="#ctx0" brushRef="#br2" timeOffset="-85986.11">22818 17949 0,'0'-21'0,"0"212"0,-22-403 0,44 254 0,-44-105 16,22 42-16,0 0 0,0-1 16,0 1-16,22 0 15,-1 0-15,21 21 0,-21 0 0,22-21 16,-22 21-16,21 0 0,0 0 15,1 0-15,-22 21 0,21 0 16,-21 0-16,1 0 0,-1 1 16,-21-1-16,0 0 0,0 42 15,0-41-15,-21-1 0,-1 0 16,1 0-16,-21-21 0,21 21 0,-64-21 16,64 21-16,-21-21 15,-1 0-15,22 22 0,0-22 16,0 0-16,42 0 31,0-22-31,0 1 0</inkml:trace>
  <inkml:trace contextRef="#ctx0" brushRef="#br2" timeOffset="-85438.42">23791 17822 0,'0'0'16,"0"-21"-16,0 0 0,0 0 0,0 0 16,0 0-16,0-1 0,0-20 15,0 21-15,-21 0 0,0 0 0,0-1 16,0 1-16,-1 21 16,1 0-16,0 0 0,0 0 15,0 0-15,0 21 0,-1 1 0,1 20 16,0-21-16,0 21 0,-21 22 15,20-22-15,1 1 16,21-22-16,-21 21 0,21-21 16,0 22-16,0-22 0,0 0 0,0 0 15,0 0-15,21 0 0,0-21 16,1 0-16,-1 0 16,21 0-16,-21 0 0,0 0 0,22 0 15,-22-21-15,0 0 0,21 0 16,-20 0-16,-1 0 0,0-1 0,0-20 15,0 21-15,0-21 0,-21-1 16,0 22-16,22 0 0,-22-21 16,0 20-16,0 44 31,0-1-31,-22 0 0,22 0 0,0 21 16,-21-20-16,21 20 0,0-21 15,0 21-15,0-20 0,0-1 0,0 0 16,0 0-16,0 0 15,21 0-15,1 1 0,-1-1 0,0-21 16,0 0-16,0 0 16,0 0-16,1 0 0,-1 0 15,0 0-15,0-21 0,0 21 0,0-22 16,1-20-16,-1 21 0</inkml:trace>
  <inkml:trace contextRef="#ctx0" brushRef="#br2" timeOffset="-85197.56">24320 17378 0,'0'-21'16,"-42"190"-1,84-317-15,-42 148 0,0 21 0,0 0 0,0 22 16,0 20-16,-21-21 0,21 1 0,0-1 16,-21 0-16,21 22 0,0-43 15,0 21-15,-21 1 0,21-22 16,0 21-16,0-21 0,0 1 0,0-1 15,0 0-15,0 0 16,21-21-16,0 0 16,0 0-1,1-21-15,-1 0 0,0 0 16</inkml:trace>
  <inkml:trace contextRef="#ctx0" brushRef="#br2" timeOffset="-84709.83">24744 17336 0,'0'-43'0,"-43"170"16,86-211-16,-43 62 15,-21 65 1,21-22-16,0 21 0,-22-21 16,1 22-16,21-1 0,0 0 15,-21 1-15,0-1 0,21 0 16,-42 43-16,42-43 0,0-20 15,-22-1-15,22 0 0,-21 0 16,21 0-16,0 0 0,0-42 47,0 0-47,0-21 16,0 21-16,21-1 0,1-20 15,-1 0-15,0-1 0,21 22 16,-21-21-16,43-22 15,-22 43-15,1 0 0,-22 0 16,21 21-16,-21 0 0,22 0 0,-22 0 16,21 21-16,-21 0 0,0 22 15,-21-22-15,0 21 0,0 0 0,0-20 16,0 20-16,0 0 0,0 1 16,0-22-16,-21 0 0,21 0 15,-21 21-15,0-20 0,21-1 16,0 0-16,-21-21 15,21 21-15,-21-21 16,21-21 0,-22 0-16,22 0 0,0-1 15</inkml:trace>
  <inkml:trace contextRef="#ctx0" brushRef="#br2" timeOffset="-84518.95">24278 17611 0,'21'0'0,"-63"0"0,63 0 0,-21 0 47,21 0-47,0 0 0,1 0 16,-1 0-16,21 0 0,0 0 0,-20 0 15,20-21-15,0 21 16,1 0-16,-1 0 0,0-22 0</inkml:trace>
  <inkml:trace contextRef="#ctx0" brushRef="#br2" timeOffset="-83881.7">25548 17526 0,'0'0'0,"-21"0"0,0 0 16,42 0 15,0 0-31,0 0 15,0-21-15,1 21 0,20-21 0,-21 21 16,0-21-16,0 21 16,1-22-16,-22 1 0,0 0 15,-22 21 1,1-21-16,0 21 0,0 0 16,0 0-16,-22 0 0,22 0 15,0 21-15,0-21 0,0 21 0,0 0 16,-1-21-16,22 22 15,-21-1-15,21 0 0,0 21 16,0-21-16,43 1 16,-22-1-16,0 0 0,0-21 15,21 0-15,-20 21 0,20-21 16,-21 0-16,0 0 0,-42 0 16,0 0-1,0 0-15,0 0 0,-22 21 16,1-21-16,0 0 0,20 21 0,-20-21 15,0 22-15,21-1 16,-1 0-16,1 0 0,0 0 16,0 0-16,21 1 0,0-1 0,0 0 15,0 0-15,0 0 16,21 0-16,0-21 0,0 22 0,1-22 16,20 0-16,-21 0 0,21 0 15,1 0-15,-1 0 0,0 0 16,1 0-16,41-22 0,-62 1 15,20 21-15</inkml:trace>
  <inkml:trace contextRef="#ctx0" brushRef="#br2" timeOffset="-83661.83">25887 17717 0,'63'21'47,"-126"-42"-47,126 63 0,-42-42 0,1 21 15,-1 0-15,0 0 0,0 1 16,21 20-16,1-21 0,-22 0 16,21 0-16,-42 1 0,21-22 15,1 0 1,-22-22 0,0 1-1,21 0-15</inkml:trace>
  <inkml:trace contextRef="#ctx0" brushRef="#br2" timeOffset="-83477.93">26289 17759 0,'0'-21'16,"-42"0"15,20 42-31,86 0 0,-128-21 0,43 0 0,0 21 16,-21 0-16,21 0 0,-1 1 0,1-1 15,0 0-15,0 21 16,0-42-16,21 21 15,0 1-15,21-22 16,0 0-16,0 0 16,0 0-16</inkml:trace>
  <inkml:trace contextRef="#ctx0" brushRef="#br2" timeOffset="-83166.68">26479 17738 0,'22'-21'15,"-107"105"-15,148-147 0,-41 63 16,-22 21-16,0 0 16,0 0-16,0 0 0,0 22 15,0-1-15,-22-21 0,22 22 16,0-1-16,0 0 0,0 1 0,0 62 16,-21-41-16,21-1 15,-21 1-15,0 21 0,21-22 0,-21 1 16,0-1-16,-1-21 0,1 22 15,0-22-15,0 1 0,0-1 16,0 21-16,21-41 16,-22 20-16,1-42 0,21-21 15,0 0 1,21-22-16,1 22 0,-1-21 16,-21 21-16,21-22 0,0-20 15</inkml:trace>
  <inkml:trace contextRef="#ctx0" brushRef="#br2" timeOffset="-82873.35">26479 18140 0,'0'-169'16,"43"-43"15,-43 191-31,-43 423 0,86-825 0,-22 401 0,0 22 16,0-21-16,0 21 0,1 0 15,20 0-15,0 0 0,1 0 16,-22 0-16,21 0 0,0 21 15,-20 1-15,-1-1 0,0 0 16,-21 21-16,0-21 0,0 1 0,0 20 16,-21-21-16,0 0 0,-22 0 15,1 1-15,21-1 0,-22 0 0,1-21 16,0 0-16,21 21 0,-22-21 16,22 0-16,0 0 0,0 0 15,0 0-15,21-21 16,0 0-1,21 21-15,0-21 0,0-1 0</inkml:trace>
  <inkml:trace contextRef="#ctx0" brushRef="#br2" timeOffset="-82501.47">27136 17230 0,'0'-21'0,"0"42"0,21-42 31,0 21-31,0 0 16,0 0-16,0 0 0,22 21 0,-22-21 16,21 21-16,-21 0 15,22 21-15,-22 1 0,0-1 0,0 0 16,0 22-16,1-1 0,-1 1 15,-21-1-15,0 1 0,0-1 16,0 1-16,-21-22 0,-1 22 0,1-22 16,-21 0-16,0 1 0,-1-1 15,1 0-15,0 1 0,-22-22 0,22 21 16,-1-21-16,1 1 0,0-22 16,-1 21-16,22 0 0,0-21 15,0 0-15,0 0 0,21-21 16,0 0-16,21-1 15,0 1-15,0 0 0</inkml:trace>
  <inkml:trace contextRef="#ctx0" brushRef="#br2" timeOffset="-81801.42">28300 17251 0,'0'-21'16,"21"21"0,21 0-16,-21-21 0,1 21 15,20 0-15,-21 0 0,21 0 16,1 0-16,-1 0 0,0 0 15,-20 0-15,20 0 0,-21 0 16,0 0-16,-42 0 16,0 0-16,-21 0 15,20 0-15,-20 0 0,0 0 16,-22 0-16,22 0 0,-43 0 16,43 0-16,0 0 0,20 0 15,-20 0-15,21 0 0,0 0 0,0 21 16,21 0-1,-22-21-15,22 21 0,0 0 16,0 0-16,0 1 0,0-1 16,0 0-16,0 21 0,0-21 0,0 22 15,0-1-15,0 0 0,0 22 16,0-22-16,-21 22 0,0-22 16,21 0-16,0 22 0,-21-22 0,0 1 15,21-1-15,0 0 0,-21 1 16,21-22-16,0 42 15,0-42-15,21 1 0,0-1 16,0 0-16,0 0 0,0-21 0,22 0 16,-1 0-16,22 0 15,-22 0-15,0-21 0,43 0 16,-43-22-16,1 22 0,-1 0 16,-21 0-16</inkml:trace>
  <inkml:trace contextRef="#ctx0" brushRef="#br2" timeOffset="-81486.47">28829 17780 0,'0'-21'16,"0"42"0,-21 0-16,21 22 0,-21-22 15,-1 21-15,22 0 0,-21-20 16,21 20-16,-21 21 0,0-20 15,21-1-15,0 22 0,-21 41 16,21-41-16,-21-1 0,21 1 16,-22-1-16,22 1 0,-21-22 15,0 22-15,0-1 0,-21 64 16,42-63-16,-22-43 0,1-21 16,0 0-16,0 0 15,42 0 16,0 0-31,0 0 16,1 0-16,-22-42 0</inkml:trace>
  <inkml:trace contextRef="#ctx0" brushRef="#br2" timeOffset="-81185.63">28702 18182 0,'0'-63'0,"0"-149"31,0 191-31,0 317 0,0-613 0,21 296 15,0-1-15,-21 1 0,21 21 16,1-21-16,-1 0 0,21 21 16,-21 0-16,22 0 0,-1 0 0,0 0 15,-21 0-15,22 21 0,-1 21 16,-21-20-16,-21 20 16,0-21-16,0 0 0,0 0 0,-21 1 15,0-1-15,-21 0 0,-22 21 16,22-42-16,-1 21 0,1-21 15,21 0-15,-21 0 0,20 0 16,1 0-16,42-21 47,22 0-47,-22 0 0,21 21 0,1-21 16</inkml:trace>
  <inkml:trace contextRef="#ctx0" brushRef="#br2" timeOffset="-80799.29">29379 17759 0,'-63'42'16,"126"-84"-16,-84 42 15,0 0-15,0 21 16,0 0-16,-1 0 0,1 1 16,21-1-16,-21 0 0,0 21 15,21-21-15,0 1 0,0-1 0,0 0 16,0 0-16,0 0 15,0 0-15,0 1 0,21-22 16,0 0-16,0 0 16,1 0-16,-1 0 0,21 0 15,-21 0-15,0 0 0,1-22 0,-1 22 16,0-21-16,0 0 16,0 0-16,-21-21 0,21 20 0,-21-20 15,0 21-15,0-21 0,0 20 0,0-20 16,0 0-1,-21 42-15,0 0 0,0 0 16,0 0-16,0 21 16,21 0-16,-22-21 15,22 21-15,0 0 0,0 1 16,22-22-16,-1 0 0,0 0 16,0 0-16,0 0 0</inkml:trace>
  <inkml:trace contextRef="#ctx0" brushRef="#br2" timeOffset="-80452.49">29781 17759 0,'22'-21'16,"-1"-22"15,-64 107-31,65-128 0,-44 64 16,1 0-16,0 0 16,0 0-16,0 43 0,21-22 15,-21 0-15,21 0 16,0 0-16,0 1 0,0-1 15,0 0-15,21 0 16,0 0-16,-21 0 0,0 1 16,21-1-16,-21 0 0,21-21 0,-21 21 15,0 0-15,0 0 16,-21-21 0,0 0-16,0 0 0,0 0 15,-1 0-15,1 0 16,0 0-16,0 0 0,0 0 15,0 0-15,-1-21 0,1 21 16,21-21 0,21 21-16,1-21 15,-1 21-15,0-21 0</inkml:trace>
  <inkml:trace contextRef="#ctx0" brushRef="#br2" timeOffset="-80242.61">30057 17822 0,'0'22'16,"0"-1"-16,-85-85 0,148 149 15,-41-149-15,-65 149 0,22-64 0,0 0 16,21 1-16,-21-1 16,0 0-16,21-42 62,21 0-62</inkml:trace>
  <inkml:trace contextRef="#ctx0" brushRef="#br2" timeOffset="-80077.66">30120 17484 0,'0'-21'16,"-21"21"-16,42 105 0,-21-189 0,-42 63 0,21 21 15,-1 0-15,1 0 16,21 21-16,0 0 16,21-21-1,1 0-15</inkml:trace>
  <inkml:trace contextRef="#ctx0" brushRef="#br2" timeOffset="-79630.41">30565 17399 0,'-22'21'31,"1"0"-31,0 1 0,21-1 16,-21 21-16,0 0 0,0 1 16,-22-1-16,22 0 0,0 1 0,0-1 15,0 0-15,-1 1 0,22-22 16,-21 21-16,0-21 0,21 1 15,0-1-15,0 0 0,0 0 16,0 0-16,0 0 0,0 1 16,21-22-16,0 0 0,1 0 15,20 0-15,-21 0 0,0 0 16,0 0-16,1 0 0,-1-22 16,0 1-16,0 21 0,0-21 0,0 0 15,1 0-15,-1 0 0,0-1 16,-21 1-16,21 0 0,-21 0 15,21 21-15,-21 21 32,0 0-32,0 0 15,-21 1-15,21-1 0,-21 0 0,21 0 16,0 0 0,0 0-16,0-42 46</inkml:trace>
  <inkml:trace contextRef="#ctx0" brushRef="#br2" timeOffset="-79450.51">30819 17738 0,'0'-21'15,"0"126"-15,0-189 16,-22 84 31,1 0-47,0 0 15,0 0-15,0 0 16</inkml:trace>
  <inkml:trace contextRef="#ctx0" brushRef="#br2" timeOffset="-79290.6">30268 17822 0,'-21'0'16,"21"22"-16,64-86 0,-107 106 0,43 1 15,21-43-15,1 0 16,20 0-16,-21 0 0,21 0 16,1 0-16,-1 0 0,-21 0 15,22 0-15</inkml:trace>
  <inkml:trace contextRef="#ctx0" brushRef="#br2" timeOffset="-78666.34">30967 17865 0,'-21'0'16,"42"21"-16,-21-42 0,0 63 16,0-21-16,0 0 15,-21 1-15,-1-1 16,1 0-16,0 0 15,21 0-15,-21-21 16,21 21 0,0-42 15,0 0-15,0 0-16,0 0 0,0 0 15,0-1-15,21 1 0,0 0 16,0 0-16,1 0 15,-1 0-15,0-1 0,0 22 0,0-21 16,22 21-16,-22 0 0,0 0 16,21 0-16,-42 21 15,0 1-15,0-1 0,21 0 0,-21 0 16,0 0-16,0 0 0,0 1 16,0-1-16,-21 0 0,0 0 15,0 0-15,21 0 0,-21-21 16,0 0-16,21 22 0,0-44 47,0-20-32,21 42-15,0-21 0,0 0 16,21 0-16,-20-1 0,20 1 16,-21 21-16,21-21 0,-20 0 0,-1 21 15,21 0-15,-21 0 0,0 0 16,1 21-1,-22 0-15,0 0 0,0 1 0,0-1 16,0 0-16,-22 0 0,1 0 16,0 0-16,0 1 0,0-1 15,0 0-15,-1-21 16,22 21-16</inkml:trace>
  <inkml:trace contextRef="#ctx0" brushRef="#br2" timeOffset="-78274.3">31644 17738 0,'42'-106'47,"-190"402"-47,254-486 0,-64 105 16,-42 106-16,0 0 0,0 22 15,0 20-15,0-20 0,0-1 16,0 0-16,22-21 0,-22 22 16,21 20-16,-21-42 15,0 1-15,21-1 0,-21 0 0,0 0 16,0 0 0,0-42-1,0 0-15,21 21 16,-21-21-16,0 0 15,21-22-15,0 22 0,1-21 0,-22-1 16,21 1-16,21 0 0,-21-1 16,0 1-16,22 0 0,-22-1 15,0 1-15,21 0 0,-20 21 16,-22-1-16,21 22 0,0 0 16,0 22-1,-21-1 1</inkml:trace>
  <inkml:trace contextRef="#ctx0" brushRef="#br2" timeOffset="-77766.02">32237 17971 0,'42'0'0,"-127"-64"0,128 128 16,20-64-16,-63-22 0,21 1 0,1 0 15,-22 0-15,0 0 16,0 0-16,0-1 0,0 1 16,-22 21-1,1 0-15,0 0 0,-21 21 16,21 1-16,-22-1 0,22 0 16,0 0-16,-21 0 0,20 22 15,1-22-15,0 0 0,0 0 0,0 0 16,21 0-16,0 1 15,0-1-15,21-21 16,0 0 0,0 0-16,0 0 0,1-21 15,20-1-15,0 22 0,-21-21 0,22 0 16,-22 0-16,21 0 0,-21 0 16,1-1-16,-1 1 0,0 0 15,-42 42 16,21 0-31,-21 1 0,21-1 16,-22 0-16,22 0 0,0 0 16,0 0-16,0 1 0,0-1 15,0 0-15,0 0 16,22-21-16,-1 0 0,0 0 16,0 21-16,0-21 0,0 0 0,1 0 15,-1 0-15,21-21 0,-21 21 16,0-21-16,1 0 0</inkml:trace>
  <inkml:trace contextRef="#ctx0" brushRef="#br2" timeOffset="-76958.44">32872 17632 0,'0'-42'16,"0"20"-16,-21 22 47,-1 43-47,65-22 0,-107-21 0,43 42 15,0 1-15,0-1 0,21 0 0,-21 1 16,-1-22-16,22 21 0,0 0 16,0-20-16,0 20 0,0-21 15,0 0-15,0 0 0,0 1 16,0-1-16,0 0 0,22-21 16,-1 0-16,0 0 15,0 0-15,0 0 16,0-21-16,1 0 15,-1 21-15,0-22 0,0 1 0,0-21 16,0 21-16,1 21 0,-22-21 16,0-1-16,21 22 0,-21 22 31,0-1-31,-21 0 16,21 0-16,-22 0 15,22 0-15,-21 1 0,21-1 16,0 0-1,0 0-15,21-21 16,1 0-16,-1 0 16,0 0-16,0 0 15,0 0-15,0-21 0,1 0 0,-1 21 16,21-21-16,-21-1 0,0 1 16,1 0-16,-1 0 0,0 0 15,-21 0-15,21 21 16,-21 21-1,-21-21-15,21 21 16,-21 0-16,0-21 0,21 21 16,0 0-16,-22 1 15,22-1 1,22-21 0,-1 0-16,0 0 15,0 0-15,0 0 0,0 0 16,1 0-16,20 0 0,-21-21 0,0-1 15,0 22-15,1-21 0,-1 0 16,-21-21-16,21 21 0,-21-1 16,21 1-16,-21 0 15,-21 21 1,0 0-16,0 0 0,-1 21 16,1 0-16,0-21 0,0 22 15,0-1-15,0 0 0,21 0 16,-22 0-16,22 0 0,-21-21 15,21 22-15,21-22 32,1 0-17,-1 0-15,0 0 0</inkml:trace>
  <inkml:trace contextRef="#ctx0" brushRef="#br2" timeOffset="-76456.73">33613 17441 0,'-22'0'0,"44"0"0,-65 0 0,43-21 0,0 0 32,21 21-17,1 0-15,-1 0 16,0 0-16,0 0 0,21 0 0,-20 0 15,-1 0-15,0 0 0,21 0 16,-21 0-16,-21 21 16,0 0-16,0 1 15,0-1-15,0 0 16,0 0-16,0 0 16,-21 22-16,0-22 0,21 0 0,0 0 15,0 21-15,-21-20 0,21-1 16,-21 21-16,21-21 0,-21 22 15,21-1-15,0-21 0,0 21 16,-22 1-16,1-22 0,21 21 16,-21 1-16,21-1 0,-21-21 0,0 21 15,0 1-15,-1 41 16,-20-62-16,21 20 0,0-21 16,0 21-16,-22-20 0,22-1 15,-21 0-15,21-21 0,-43 21 16,22-21-16,21 0 15,-22 0-15,1 0 0,21 0 0,-22 0 16,1 0-16,0 0 0,-1 0 16,1-21-16,0 0 0,-22 21 15,22-21-15,-43-1 0</inkml:trace>
  <inkml:trace contextRef="#ctx0" brushRef="#br2" timeOffset="-62879.43">28660 10732 0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2:51:47.62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3535 3154 0,'0'0'0,"21"-21"31,-21 0-31,0-1 16,-21 22 31,0 22-32,21-1-15,0 0 0,0 21 0,0 1 16,0-22-16,0 21 0,0 0 15,0 1-15,-22-1 0,22-21 16,0 22-16,0-1 0,0-21 16,0 0-16,-21 0 0,21 1 0,0-1 15,0 0 1,0-42 0</inkml:trace>
  <inkml:trace contextRef="#ctx0" brushRef="#br0" timeOffset="496.83">3619 2836 0,'0'0'0,"0"22"0,0-1 0,0 0 15,0 0-15,0 0 16,22 0-1,-1-21-15,0 0 16,0 0 0,0 0-16,-21-21 15,0 0 1,0 0-16,0 0 0,0 0 16,0-1-1,0 1-15,-21 21 0,0-21 0,0 21 0,0 0 16,-1 0-16,1 0 15,0 0-15,0 21 0,0-21 16,21 21-16,-21 1 0,-1-1 16,22 0-16,0 0 0,0 0 15,0 0-15,0 1 16,0-1-16,22 0 0,-1-21 16,0 21-16</inkml:trace>
  <inkml:trace contextRef="#ctx0" brushRef="#br0" timeOffset="1194.75">4445 3302 0,'0'0'0,"21"0"0,0 0 0,0 0 0,1 0 15,-1 0-15,0-21 16,-21 0-16,21 0 0,0-1 15,-21 1-15,0 0 16,0 0-16,0 0 0,0 0 16,-21 21-16,0-22 0,0 22 15,-22 0-15,22 0 0,0 0 0,0 0 16,-21 0-16,20 0 0,1 0 16,-21 22-16,0-1 0,20 21 15,-20-21-15,21 22 0,-21-1 0,20 0 16,1-21-16,0 22 0,0-1 15,0 0-15,0 1 0,21-1 0,0-21 16,0 22-16,0-22 0,0 0 16,0 0-16,0 0 0,21-21 0,0 21 15,0-21-15,0 0 0,0 0 16,1 0-16,-1 0 0,21 0 0,-21 0 16,22-21-16,-1 0 0,-21 21 15,21-21-15,1 0 0,-1 0 16,0-22-16,-20 22 0,20-21 15,0 21-15,-21-43 0,22 22 0,-22-1 16,0-20-16,21 21 0,-20-1 16,-1-20-16,0 20 0,0 1 0,0 0 15,-21-1-15,0 1 0,21 0 16,-21-1-16,22 1 0,-22 21 0,0 0 16,0 0-16,0-1 0,0 44 31,-22-1-31,1 0 0,21 0 15,-21 21-15,0 1 0,0-1 0,21 0 16,0 1-16,0 20 0,-21 1 16,21-1-16,-22 43 15,22-42-15,0-22 0,0 21 0,0-20 16,0-1-16,0-21 0,22 22 16,-1-22-16,0 0 0,-21 0 0,21-21 15,0 21-15,0-21 0,1 21 16,-1-21-16,0 0 0,0 0 15,0 0-15,0-21 0,22 0 16,-22 0-16,0 0 0,0 0 0</inkml:trace>
  <inkml:trace contextRef="#ctx0" brushRef="#br0" timeOffset="1505.96">6096 3239 0,'0'0'0,"0"21"0,21-21 47,0 0-47,0 0 16,1-21-16,-1 21 0,0 0 15,0-22-15,0 22 0,0-21 0,1 21 16,20 0-16,-21 0 0,0 0 16,0 0-16,1 0 15,-44 0 17,22 21-32,-21 1 0</inkml:trace>
  <inkml:trace contextRef="#ctx0" brushRef="#br0" timeOffset="1672.69">6138 3408 0,'0'0'16,"0"21"-16,0 0 0,0 0 15,21-21 1,1 0-16,-1 0 16,0 0-16,0 0 15,0 0-15,-21-21 0,21 0 0,22 21 16,-22-21-16,0 0 0,0 0 15,0-1-15,22 1 0</inkml:trace>
  <inkml:trace contextRef="#ctx0" brushRef="#br0" timeOffset="2116.94">7027 2625 0,'0'0'0,"0"-21"0,0-1 16,0 44-1,0-1 1,-21 0-16,21 0 15,0 21-15,0-20 0,-21-1 0,0 0 16,21 0-16,-21 0 0,21 0 16,0 1-16,0-1 0,0 0 15,0 0-15,0 0 16,21-21-16,0 0 0,0 21 16</inkml:trace>
  <inkml:trace contextRef="#ctx0" brushRef="#br0" timeOffset="2747.96">7747 2942 0,'0'0'0,"0"-21"32,-21 21-17,0 0-15,-1 21 0,1 0 16,0 22-16,0-22 15,0 0-15,0 21 0,-1 1 0,1-1 16,0 0-16,21 1 0,-21-1 16,0 0-16,21 1 0,0-22 0,0 21 15,0 1-15,0-22 0,0 0 16,0 21-16,0-21 0,21-21 0,21 22 16,22-1-16,-43-21 0,64 0 15,-64 0-15,21 0 16,43 0-16,-43-21 0,0-1 15,-20 1-15,20 0 16,0 0-16,-21 0 0,1-22 0,20 22 0,-21-21 16,0 0-16,-21-1 15,21 1-15,-21-22 0,0 22 0,0 0 16,0-1-16,0 1 0,0 21 0,0-21 16,-21 20-16,0 1 0,0 0 15,-21 0-15,20 21 0,-20 0 0,0 0 16,21 0-16,-22 0 0,1 21 15,21-21-15,-22 21 0,22 0 0,0 1 16,0-1-16,0 0 0,21 0 16,0 21-16,0-20 0,0-1 0,0 0 15,21 0-15,21 0 0,22 22 16,-22-22-16,0 0 0</inkml:trace>
  <inkml:trace contextRef="#ctx0" brushRef="#br0" timeOffset="2983.79">8509 3387 0,'63'21'32,"-41"-21"-32,-1 0 15,0 0-15,21 0 0,-21 0 0,22 0 16,-22 0-16,21 0 0,-21 0 15,22 0-15,-22-21 0,21 21 0,-21 0 16,1 0-16,-22-21 16,0-1-1,0 1-15,0 0 16</inkml:trace>
  <inkml:trace contextRef="#ctx0" brushRef="#br0" timeOffset="3547.67">9567 3027 0,'-84'-85'31,"62"85"-31,22-21 16,0 0-16,0 0 0,0 0 0,0-1 15,0 1-15,0 0 0,22 21 16,-1-21-16,0 21 0,0 0 0,0 0 16,22 0-16,-22 0 0,42 0 15,-20 21-15,-22 0 0,0 0 16,0 22-16,0-1 0,0-21 16,-21 22-16,0-1 0,0 0 15,0 1-15,0 20 0,-21-21 0,0 1 16,-21-1-16,21 0 0,-22 1 15,1-1-15,0-21 0,-1 22 0,1-22 16,21 0-16,-22-21 0,22 21 16,-21-21-16,21 0 0,0 0 0,-1 0 15,1 0-15,0 0 16,21-21-16,0 0 0,0 0 16,0-1-16,0 1 0,0 0 15,21-21-15,-21 21 0,21-1 16,1 1-16,-22 0 0,21 21 0,0 0 15,0 0-15,0 21 16,-21 0-16,0 1 0,21-1 16,1 0-16,-22 0 0,21 0 0,0 22 15,-21-22-15,21-21 0,0 21 16,0 0-16,1-21 0,-1 21 16,0-21-16,0 0 0,0 0 15,0 0-15,1 0 0,-1 0 0,0 0 16,0-21-16,0 0 0,0 21 15,22-21-15</inkml:trace>
  <inkml:trace contextRef="#ctx0" brushRef="#br0" timeOffset="4083.58">10414 2942 0,'0'21'0,"0"-42"0,0 0 0,0 0 16,0 0-16,0 0 15,21 21-15,0-22 16,0 22-16,1 0 16,-1 0-16,0 0 0,0 0 15,0 0-15,0 22 0,1-1 16,-22 0-16,0 0 16,0 0-16,0 22 0,0-22 15,0 0-15,0 0 0,0 0 0,-22 0 16,1 1-16,0-1 0,0 0 0,0-21 15,-22 21-15,22 0 0,0-21 16,0 0-16,21 21 0,-21-21 16,42-21 15,0 21-15,21 0-16,-20 0 0,20 0 15,0 0-15,-21 0 16,1 0-16,-1 21 0,0 1 0,21-1 15,-21 0-15,-21 0 16,0 0-16,0 0 0,0 1 0,0-1 16,0 0-16,-21 0 0,0 0 0,0 0 15,0 1-15,0-1 0,-22-21 16,22 21-16,-21 0 0,21-21 0,-22 0 16,22 21-16,-21-21 0,21 0 15,-1 0-15,-20 0 0,21 0 16,0 0-16,0 0 15,21-21-15,0 0 16,0 0-16,21 21 0,0-21 0,0-1 16,0 1-16,0 0 0</inkml:trace>
  <inkml:trace contextRef="#ctx0" brushRef="#br0" timeOffset="4357.35">11049 2858 0,'0'21'31,"0"21"-31,0-21 0,-21 0 0,21 22 16,0-22-16,-21 21 0,21-21 16,0 22-16,0-1 0,0 0 15,0 1-15,0-22 0,0 21 16,0-21-16,-22 22 0,22-22 0,0 0 15,0 0-15,0 0 0,22-21 32,-1 0-17,0 0-15,0-21 0,0 0 16,0 0-16</inkml:trace>
  <inkml:trace contextRef="#ctx0" brushRef="#br0" timeOffset="4756.62">11451 3006 0,'0'-43'31,"21"22"-31,0 0 16,-21 0-16,22 21 0,-1 0 15,-21-21-15,21 21 16,0 0-16,0 0 0,0 0 15,1 0 1,-22 21-16,0 0 0,0 0 16,21 0-16,-21 1 0,0 20 15,0-21-15,0 0 0,0 0 16,-21 22-16,-1-22 0,1 21 0,0-21 16,0 1-16,0-1 0,0 21 15,-1-42-15,1 21 0,0 0 0,0 1 16,0-22-16,21 21 0,0 0 15,21-21 17,0 0-32,0 0 0,0 0 15,1 0-15,-1 0 0,21-21 0,-21 0 16,0 21-16,22-22 0,-22 1 16,21-21-16,1 21 0,-1 0 0</inkml:trace>
  <inkml:trace contextRef="#ctx0" brushRef="#br0" timeOffset="5247.87">12213 2836 0,'0'0'0,"-21"0"0,0 0 0,0 0 16,-1 0-16,1-21 15,42 21 1,1 0-1,-1 0-15,0 0 0,0 0 16,0 0-16,22 0 0,-22 0 0,0 0 16,-21 21-16,21-21 15,-21 22-15,0-1 0,0 0 16,0 0-16,0 0 0,-21-21 16,0 21-16,0 1 0,-22-22 0,22 21 15,0 0-15,0-21 0,-22 21 0,22-21 16,0 0-16,21 21 0,-21-21 15,0 0-15,21 21 32,21-21-32,0 0 15,0 0-15,22 0 0,-22 0 0,0 22 16,0-22-16,0 21 0,22-21 16,-43 21-16,21-21 0,0 21 15,-21 0-15,21-21 0,-21 21 16,0 1-16,0-1 0,0 0 0,-21-21 15,0 21-15,0-21 0,-22 0 16,22 21-16,0-21 0,-21 0 0,-1 0 16,22 0-16,0 21 0,-43-21 15,43 0-15,0 0 0,21-21 16,0 0-16,0 0 0,0 0 16</inkml:trace>
  <inkml:trace contextRef="#ctx0" brushRef="#br0" timeOffset="5483.73">12827 2371 0,'0'0'0,"0"21"47,0 0-47,0 0 16,0 0-16,0 1 0,-21-22 0,0 21 15,-1 0-15,1 0 0,0 0 16,0 0-16,0 1 0</inkml:trace>
  <inkml:trace contextRef="#ctx0" brushRef="#br0" timeOffset="5996.14">3768 5969 0,'0'106'31,"0"-64"-15,-22-21-16,1 1 0,0 20 15,21-21-15,-21 0 0,0 22 0,0-22 16,-1 21-16,1-21 0,21 0 16,-21 1-16,21-1 0,-21 0 0,21-42 31,0 0-31,0-1 16,21 1-16</inkml:trace>
  <inkml:trace contextRef="#ctx0" brushRef="#br0" timeOffset="6160.04">3768 5673 0,'0'0'0,"0"-43"0,0 22 0,0 0 15,0 0-15,0 42 32,0 0-17,0 0-15,21 1 0,0-1 16,0 0-16,0 0 0,0 0 0</inkml:trace>
  <inkml:trace contextRef="#ctx0" brushRef="#br0" timeOffset="6683.74">4741 6011 0,'0'0'0,"21"-21"0,1 0 15,-22 0-15,0 0 16,-22 21-16,-20-21 15,21 21-15,-21 0 0,-1 0 16,1 0-16,-22 0 0,22 21 0,-21 0 16,20 0-16,1 0 0,0 0 15,-1 1-15,1 20 0,21-21 0,0 21 16,-1-20-16,1 20 0,21 0 16,0-21-16,0 64 15,0-64-15,0 22 0,21-1 16,1-21-16,-1 0 0,21-21 0,-21 0 15,22 0-15,-1 0 0,64-21 16,-64 0-16,22 0 0,-22 0 16,21-22-16,-20 22 0,20-21 15,-20-1-15,-1 1 0,0 0 0,1-22 16,-22 22-16,0-22 0,0 1 16,0-1-16,0 1 0,-21-22 0,22 22 15,-22-64-15,0 84 16,0-41-16,0 63 0,0-1 15,-22 1-15,1 42 16,0 1-16,21-1 0,-21 21 16,21 64-16,0-43 0,0 1 15,0-1-15,0 1 16,0-1-16,0 1 0,0-22 16,0 1-16,0-1 0,0 0 0,21 1 15,-21-1-15,21-21 0,22 21 16,-22-42-16,21 0 0,22 0 15,-22 0-15,0 0 0,1-21 16,-1 0-16</inkml:trace>
  <inkml:trace contextRef="#ctx0" brushRef="#br0" timeOffset="6891.62">5884 5927 0,'0'21'31,"21"-21"-15,1 0 0,-1 0-16,0 0 15,0 0-15,0 0 0,0 0 0,1 0 16,-1 0-16,-64 21 31,22-21-31,-21 21 0</inkml:trace>
  <inkml:trace contextRef="#ctx0" brushRef="#br0" timeOffset="7003.56">5651 6181 0,'0'0'16,"0"21"-16,22-21 15,-1 0-15,0 0 0,21 0 16,-21 0-16,22 0 0,-1-21 0,0 0 16,-20 21-16,20-22 0</inkml:trace>
  <inkml:trace contextRef="#ctx0" brushRef="#br0" timeOffset="7332.37">7451 5249 0,'0'0'16,"-43"0"-16,22-21 0,0 21 0,0 0 15,0 0-15,-1 0 0,1 0 16,0 0-16,0 21 0,21 1 16,0-1-16,-21 0 0,21 0 15,-21 0-15,21 22 0,0-22 0,0 21 16,0-21-16,0 22 0,0-22 15,0 0-15,0 21 0,0-21 0,0 1 16,21-1-16,0-21 0,-21 21 16,21-21-16,0 0 0,0 0 0</inkml:trace>
  <inkml:trace contextRef="#ctx0" brushRef="#br0" timeOffset="7983.99">8149 5525 0,'0'0'0,"0"-22"15,-21 22 17,0 22-17,0-1-15,-1 0 0,22 0 0,-21 21 16,0 1-16,0-1 0,0 0 15,0 1-15,21-1 0,-22-21 0,1 22 16,0-1-16,0 0 0,21-21 0,0 22 16,0-22-16,0 0 0,0 21 15,0-20-15,0-1 0,21 0 16,0-21-16,22 0 0,-22 0 16,21 0-16,0 0 0,-20 0 15,62 0-15,-41-21 0,-22 21 16,21-21-16,0-1 0,-20 1 15,20 0-15,-21 0 0,21 0 0,-20-22 16,-1 22-16,21-63 0,-21 41 16,0-63-16,-21 64 15,0-21-15,0 20 0,0 1 0,0 0 16,-21-1-16,0 22 0,0 0 16,-21 0-16,20 0 0,1-1 15,0 22-15,-21 0 0,21 0 0,-22 0 16,22 22-16,-21-1 0,21 0 15,-1 0-15,1 0 0,0 0 0,0 22 16,21-22-16,0 21 0,0-21 16,-21 22-16,21-22 0,0 0 0,0 21 15,0-20-15,0-1 0,21-21 0,0 21 16,0 0-16</inkml:trace>
  <inkml:trace contextRef="#ctx0" brushRef="#br0" timeOffset="8648.61">9038 5588 0,'0'0'0,"-21"0"0,21-21 31,0 0-31,0 0 16,0-1-16,0 1 15,21 21-15,0-21 0,0 21 16,1 0-16,-1-21 0,0 21 0,0 0 15,0 0-15,0 0 0,1 0 16,-1 21-16,0 0 0,0 0 0,-21 1 16,21 20-16,-21 0 0,21 1 0,-21-1 15,0 0-15,0 1 0,0-1 16,-21 0-16,0 1 0,0-1 0,0 0 16,-22 1-16,22-22 0,-21 21 15,0-21-15,20 0 0,-20 1 16,0-22-16,21 21 0,-1-21 0,-20 0 15,21 0-15,0 0 0,0 0 16,-1 0-16,22-21 0,-21-22 16,21 22-16,0 0 0,0 0 15,0 0-15,0-1 0,0 1 16,21 0-16,1 0 0,-22 0 0,21 0 16,0 21-16,0 0 15,0 0-15,0 0 0,1 21 16,-1 0-16,-21 0 0,21 0 0,0 0 15,0 1-15,0-1 0,1 0 16,-1-21-16,0 21 0,0 0 16,0 0-16,22-21 0,-22 22 0,0-22 15,0 0-15,0 0 16,0 0-16,1 0 16,-1 0-16,0-22 0,0 1 15,0 0-15,0 0 16</inkml:trace>
  <inkml:trace contextRef="#ctx0" brushRef="#br0" timeOffset="8896.46">9864 5482 0,'-22'0'16,"1"0"-1,0 21-15,21 1 0,-21-1 16,0 21-16,0-21 0,21 22 15,0-1-15,-22-21 0,22 21 0,-21 1 16,21-22-16,-21 42 0,21-20 16,0-22-16,0 0 0,0 0 15,0 0-15,0 1 0,21-22 47,0 0-47,1-22 0,-22 1 16</inkml:trace>
  <inkml:trace contextRef="#ctx0" brushRef="#br0" timeOffset="9353.2">9800 5609 0,'0'0'15,"0"-21"-15,0 0 0,0 0 0,0 0 16,0-1-16,21 1 0,0 0 16,1 0-16,-1 21 0,0 0 15,42 0-15,-41 0 0,20 0 16,-21 0-16,0 0 0,0 0 0,22 21 15,-43 0-15,21 0 0,-21 1 16,0 20-16,0-21 16,-21 0-16,0 22 0,-1-22 15,-20 0-15,21 0 0,-21 0 0,-1-21 16,1 21-16,0 1 0,-1-22 0,1 21 16,21-21-16,0 0 0,-1 0 15,1 0-15,42 0 16,1 0-1,-1 0-15,21 0 0,-21 0 0,22 0 16,-1 0-16,0 21 0,1-21 0,-1 21 16,0-21-16,-21 21 0,22-21 15,-22 21-15,0 1 0,0-22 0,-21 21 16,0 0-16,0 0 0,0 0 16,-42 0-16,21-21 15,-22 22-15,1-1 0,0-21 0,-1 21 16,-62 0-16,62-21 0,1 21 15,21-21-15,-22 0 0,22 0 16,21-21 0,21 21-1,1-21-15,20 0 0,-21 0 0,21-1 16</inkml:trace>
  <inkml:trace contextRef="#ctx0" brushRef="#br0" timeOffset="9592.07">10477 5503 0,'0'-21'15,"-21"21"-15,0 21 0,0 1 0,0-1 16,21 21-16,-21-21 0,-1 22 16,1-1-16,0 0 0,21 1 0,-21-1 15,0-21-15,21 21 0,-21-20 16,21 20-16,0-21 0,0 0 0,0 0 15,0 1-15,21-22 32,0 0-32,0-22 15,-21 1-15,0 0 0</inkml:trace>
  <inkml:trace contextRef="#ctx0" brushRef="#br0" timeOffset="9828.94">10393 5694 0,'21'-42'0,"-42"84"0,42-106 16,0 22-16,0 21 0,-21-21 0,21 20 15,1 1-15,-1 0 0,0 21 16,0 0-16,0 0 16,0 0-16,-21 21 0,22 0 0,-1 1 15,0 20-15,-21-21 0,0 21 16,21-20-16,-21 20 0,0 0 0,21-21 16,-21 22-16,0-22 0,0 0 15,0 0-15,0 0 0,0 1 16,0-1-16,0 0 0,-21 0 15,0-21-15,0 21 0,0-21 16,-1 0-16,1 0 0,0 0 16,-21 0-16,21 0 0</inkml:trace>
  <inkml:trace contextRef="#ctx0" brushRef="#br0" timeOffset="9963.86">10287 5884 0,'0'-21'0,"0"42"0,21-42 16,0 21-16,0-21 0,1 21 15,-1 0-15,0-21 0,21 21 0,-21-21 16,22 21-16,-22-21 0,21-1 16,1 22-16,-1-21 0,0 0 0,1 0 15</inkml:trace>
  <inkml:trace contextRef="#ctx0" brushRef="#br0" timeOffset="10608.49">11091 5482 0,'0'0'15,"0"-21"1,0 42-1,-21 0-15,21 1 16,-21-1-16,21 0 0,-21 0 16,21 21-16,0 1 0,0-1 15,0-21-15,0 0 16,-21 22-16,21-22 0,0 0 0,-22 0 16,22 0-16,-21 1 0,21-1 15,0-42 32,-21 21-47,21-22 0,0 1 16,0 0-16,0 0 0,-21-21 0,21 20 15,0-20-15,0 21 0,0-21 16,0-1-16,21 22 0,0-21 16,22-22-16,-22 43 0,21 0 15,-21-21-15,22 42 0,-22-22 16,21 1-16,0 21 0,1 0 0,-1 0 15,-21 0-15,22 0 0,-22 21 16,0 1-16,0-1 0,0 0 16,-21 0-16,21 0 0,-21 22 0,0-22 15,0 0-15,-21 42 0,0-41 16,0-1-16,-21 21 0,-1-21 16,22-21-16,-21 21 15,21 1-15,-22-22 0,22 0 0,-21 0 16,21 0-16,63-22 31,-21 22-31,0-21 16,22 21-16,-1 0 0,-21 0 15,21 0-15,-20 0 0,20 0 0,-21 21 16,0 1-16,0-22 0,1 21 16,-22 0-16,0 0 0,21 0 15,-21 0-15,0 1 0,0-1 16,-21 0-16,-1 0 0,1-21 15,0 0-15,-21 21 0,21-21 0,-22 21 16,22-21-16,-21 0 0,21 0 16,-22 0-16,22 0 0,0 0 0,0 0 15,21-21-15,0 0 0,0 0 16,21 0-16</inkml:trace>
  <inkml:trace contextRef="#ctx0" brushRef="#br0" timeOffset="10860.39">12023 5080 0,'0'0'0,"-22"-21"0,1 21 16,21-21-16,0 42 46,0 0-46,-21-21 0,21 21 16,-21 0-16,21 1 0,0-1 16,-21-21-16,0 21 0,-1-21 15,1 21-15,21 0 16,-21-21-16</inkml:trace>
  <inkml:trace contextRef="#ctx0" brushRef="#br0" timeOffset="11770.87">7789 6879 0,'0'0'0,"-21"-21"0,-21 21 0,21 0 16,-22 0-16,22 0 16,0-21-16,0 21 0,-22 0 15,22 0-15,42-21 63,1 21-63,20 0 0,0 0 15,1 0-15,20 0 0,1 0 0,20 0 16,1 0-16,0-21 0,-1 21 16,1 0-16,21 0 0,0 0 0,402-22 15,-233 22 1,-127 0-16,0 0 15,170 0-15,-170-21 16,0 21-16,0 0 0,0 0 0,-21-21 16,21 21-16,128-21 15,-171 0-15,22 21 0,-21 0 0,-21-21 16,0 21-16,-1 0 0,-20 0 16,-1-22-16,1 22 0,-22 0 15,0 0-15,1 0 0,-22-21 0,21 21 16,-21 0-16,1 0 0,-1 0 15,-21-21 32,-21 21-31,-1 0-16,1 0 16,21-21-16,-21 0 15,0 21-15,21-21 0</inkml:trace>
  <inkml:trace contextRef="#ctx0" brushRef="#br0" timeOffset="11945.77">11769 6668 0,'21'0'47,"-21"-22"-31</inkml:trace>
  <inkml:trace contextRef="#ctx0" brushRef="#br0" timeOffset="13379.95">7874 3852 0,'0'0'0,"-42"22"0,20-22 0,-20 0 0,21 0 16,0 0-16,0 0 0,-22 0 16,22 0-16,21 21 15,21-21 16,0 0-31,1 0 0,20 0 16,0 0-16,22 0 0,-1 0 16,1 0-16,20 0 0,1 0 15,21 0-15,0 0 0,21 0 0,0 0 16,21 0-16,148-21 16,-126 21-16,-1 0 0,191-22 15,-170 22-15,170-21 16,-169 21-16,-22 0 0,21 0 0,-20 0 15,-1-21-15,-21 21 0,22 0 16,-22 0-16,0 0 0,127-21 16,-148 21-16,-21 0 0,0 0 0,-22 0 15,-20 0-15,-1 0 0,1 0 16,-22 0-16,1 0 0,-22 0 0,21 0 16,-42-21-1,0 0 48</inkml:trace>
  <inkml:trace contextRef="#ctx0" brushRef="#br0" timeOffset="32727.85">7091 8403 0,'0'0'16,"0"-21"0,0 0-1,-21 21 48,21 21-63,-22-21 15,22 21-15,-21 0 16,0 1 0,21-1-1,0 0 1</inkml:trace>
  <inkml:trace contextRef="#ctx0" brushRef="#br0" timeOffset="33529.57">7599 8509 0,'0'0'15,"0"-21"-15,0 0 0,0 0 16,-21 21 0,-1 0-16,1 0 0,0 0 15,0 0-15,0 0 0,0 0 0,-1 0 16,1 21-16,0 0 16,0 0-16,0 0 0,21 0 0,0 1 15,-21-1-15,21 0 0,-22 0 0,22 0 16,0 0-16,0 1 0,0-1 15,0 0-15,0 0 0,22 0 16,-1-21-16,0 0 0,0 0 16,0 0-16,0-21 15,1 21-15,-1-21 0,0 21 16,-21-21-16,21 0 0,0-1 0,0 22 0,1-21 16,-1 0-16,0-21 15,0 21-15,-21-1 16,21 22-1,-21 22 1,21-22-16,-21 21 0,0 0 0,0 0 16,0 21-16,0-20 0,0 20 0,0 0 15,0 1-15,0 20 0,-21-21 16,21 22-16,-21-22 0,21 22 0,0-22 16,-21 22-16,0-22 0,21 0 0,-21 1 15,21-22-15,0 21 0,0-21 16,0 0-16,0 1 0,0-1 15,21-42 17,0-1-32,0 1 0,-21 0 15,21 0-15,0 0 0,1 0 16,-22-1-16,21-20 0,0 21 0,-21 0 16,21 0-16,0-1 0,-21 1 0,0 0 15,21-21-15,1 21 0,-22-1 16,21 1-16</inkml:trace>
  <inkml:trace contextRef="#ctx0" brushRef="#br0" timeOffset="33779.87">8234 8192 0,'0'0'0,"0"21"32,0 0-32,0 0 15,21 0-15,-21 0 0,21 1 16,-21-1 0,0 0-16,0 0 0,0 0 15,0 0-15,0 1 0,-21-1 16</inkml:trace>
  <inkml:trace contextRef="#ctx0" brushRef="#br0" timeOffset="36351.33">7895 6392 0,'-42'-42'16,"42"21"0,-21 21-16,21-21 0,-22 21 31,22 21 0,0 0-31,0 21 0,0-20 0,22 20 16,-1-21-16,-21 21 0,21 1 0,0-1 15,-21-21-15,42 64 16,-20-64-16,-1 21 0,21 1 16,-21-22-16,0 0 0,1 0 15,-1-21-15,21 21 0,0 1 16,1-22-16,-22 0 0,0 0 16,0 0-16,22 0 0,-22 0 0,0 0 15,0 0-15,21-22 0,-20 22 16,20-21-16,-21 0 0,21 0 0,-20 0 15,20-22-15,0 22 0,1 0 16,-1-21-16,0-1 0,1 22 0,-1-21 16,0 21-16,22-22 15,-22 22-15,0 0 0,22 0 0,-22 0 0,1 21 16,-1 0-16,21 0 0,-20 0 16,41 0-16,-41 0 0,-1 21 15,0 0-15,1 21 0,-1-20 16,0-1-16,-20 21 0,20-21 15,-21 22-15,0-22 0,0 21 0,1-21 16,-1 22-16,0-22 0,-21 0 16,0 0-16,21 0 0,0 0 15,-21 1-15,0-1 0,21-21 32,1 0-32,-1 0 15,0 0-15,-21-21 0,21 21 0,0-22 16,22 1-16,-22 0 0,0 0 15,21 0-15,1 0 0,-1-22 0,-21 22 16,21 0-16,1-21 16,-1 20-16,0-20 0,1 21 0,-1 0 15,0 21-15,1-21 0,-1 21 0,0 0 16,-20 0-16,20 0 0,-21 21 16,0 0-16,0 21 0,1-21 15,-22 1-15,0-1 0,0 0 16,21 0-16,0 0 0,0 0 15,0-21-15,-21 22 0,21-22 16,1 0-16,20 0 0,-21 0 16,21 0-16,1 0 0,-1 0 0,64 0 15,-64 0-15,22-22 0,-22 22 16,0-21-16,1 0 0,-1 0 16,0 0-16,1 0 0,-22-1 0,21 1 15,-21 0-15,22 0 0,-22 0 16,0 0-16,0-1 0,0 1 0,-21 0 15,22 21-15,-1 0 16,-21-21-16,21 21 16,0 0-16,0 0 15,0 0-15,1 0 0,-1 0 16</inkml:trace>
  <inkml:trace contextRef="#ctx0" brushRef="#br0" timeOffset="38376.39">11874 5990 0,'0'0'16,"-21"0"-16,0 0 0,0 0 15,21 21 1,21 1 0,0-1-16,0-21 0,1 21 0,-1 0 15,0 0-15,21 22 0,-21-22 0,22 0 16,-22 0-16,0 21 0,21-20 15,-20-1-15,-1 21 0,0-21 0,0 0 16,-21 22-16,0-22 0,21 0 16,-21 0-16,21 0 0,-21 1 15,22-22 1,-22-22 0,21 22-16,0-21 0</inkml:trace>
  <inkml:trace contextRef="#ctx0" brushRef="#br0" timeOffset="38534.3">12404 6160 0,'0'0'16,"0"-22"-16,-22 22 0,-20 0 15,21 0-15,0 22 16,-22-1-16,1 0 0,21 0 0,-43 21 16,22 1-16,0-1 0,-22 0 15,22 1-15,-22-1 0,22 0 0,-21 1 16,20-22-16,-20 21 0</inkml:trace>
  <inkml:trace contextRef="#ctx0" brushRef="#br1" timeOffset="-103849.3">32724 1588 0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2:57:20.698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1672 1016 0</inkml:trace>
  <inkml:trace contextRef="#ctx0" brushRef="#br0" timeOffset="534.01">1799 1016 0,'0'0'0,"21"0"47,-21-21-31,0 0 0,0 0-1,0-1-15,-21 22 16,0 0-16,0 0 15,-22 0-15,22 0 0,-21 0 16,0 22-16,-1-1 0,1-21 0,0 21 16,-1 0-16,-20 0 0,-22 22 15,43-22-15,-22 42 16,22-42-16,21 1 16,0 20-16,-1-21 0,-20 21 0,42-20 15,-42 62-15,21-41 16,-1 20-16,1-21 0,21 1 15,0-1-15,0 0 16,0 1-16,0 41 0,0-62 16,64 62-1,-43-63-15,0 1 0,21-1 0,-20 0 16,20-21-16,0 0 0,1 0 16,-1 0-16,21 0 0,-20 0 15,20 0-15,-20-21 0,20 0 0,-21 21 16,1-22-16,-1 1 0,0 0 15,1 21-15,-1-21 0,0 0 0,-20 0 16,-1-1-16,0 22 0,21-42 16,-42 21-16,21 0 15,-21 0-15,22-22 16</inkml:trace>
  <inkml:trace contextRef="#ctx0" brushRef="#br0" timeOffset="1153.08">2773 1164 0,'21'0'0,"-42"0"0,63-21 16,-42 0-1,21 0-15,-21 0 0,0-1 31,-21 22-31,0 0 16,-21 0-16,20 0 0,1 0 16,-21 22-16,0-22 0,-1 21 0,1 0 15,0 0-15,-1 0 16,1 0-16,21 1 0,-22-1 0,22 0 16,0 0-16,0 0 0,0 0 0,0 1 15,21-1-15,0 0 16,0 0-16,21-21 15,0 0-15,0 21 0,0-21 16,0 0-16,1 21 0,-1-21 0,0 0 16,21 22-16,-21-22 15,22 21-15,-22-21 0,21 0 0,-21 21 16,1-21-16,-1 21 0,21-21 16,-21 21-16,0 0 0,1-21 15,-22 22-15,0-1 16,0 0-16,0 0 0,0 0 15,-22 0-15,1 1 0,0-22 16,0 21-16,-21 0 0,20-21 0,-20 21 16,21 0-16,-21-21 15,20 0-15,-20 0 0,21 0 0,-21 0 16,20 0-16,1 0 0,-21 0 16,0 0-16,20 0 15,1 0-15,21-21 0,-21 0 0,0 21 16,0 0-16,21-21 15,0 0 17,0-1-32,21 22 0,0-21 15,0 21-15,0-21 0,22 0 16</inkml:trace>
  <inkml:trace contextRef="#ctx0" brushRef="#br0" timeOffset="1704.79">3683 1143 0,'0'0'0,"0"-42"31,0 21-31,-21 21 16,0-22-16,-1 22 0,1 0 15,-21 0-15,21 0 0,-22 0 16,22 22-16,-21-22 0,0 21 16,20 0-16,-20 0 0,21 0 15,0 0-15,0 1 0,-1-1 0,1 21 16,0-21-16,21 0 0,-21-21 16,21 22-16,0-1 0,0 0 0,0 0 15,21 0-15,0 0 16,0-21-16,1 22 0,-1-22 0,21 21 15,-21-21-15,22 0 0,-22 21 16,0-21-16,0 0 0,0 21 0,0-21 16,1 0-16,-22 21 0,0 0 15,0 1 1,-22-1-16,1-21 16,0 21-16,0-21 0,0 21 15,-22-21-15,22 0 0,-21 21 16,21-21-16,0 21 0,-22-21 0,22 0 15,0 0-15,-21 0 0,20 0 16,1 0-16,0 0 0,0 0 0,0 0 16,0 0-16,-1 0 0,1 0 15,0 0-15,0 0 16,0 0-16,0 0 16</inkml:trace>
  <inkml:trace contextRef="#ctx0" brushRef="#br0" timeOffset="2470.06">4784 1101 0,'0'0'0,"21"0"0,0 0 16,0 0-16,21-21 0,-20 21 0,-1-22 16,0 22-16,21-21 0,-21 0 15,1 0-15,-1 0 0,0 0 0,0-1 16,0 1-16,-21 0 0,0 0 16,0 0-16,0 0 0,0-1 15,0 1-15,0 0 16,-21 21-16,0 0 0,0 0 0,0 0 15,-22 0-15,22 0 0,-21 0 16,-1 0-16,1 21 0,21 0 0,-21 1 16,-1-1-16,22 0 0,0 0 15,0 21-15,0-20 0,21-1 0,0 21 16,0-21-16,0 22 16,0-22-16,21 0 0,21 42 15,-21-41-15,22-1 0,-22 21 16,21-21-16,-21 0 0,0 1 0,22 20 15,-22-21-15,0 0 0,21 0 16,-20 1-16,-22 20 0,21-21 0,-21 21 16,0-20-16,0-1 0,0 21 15,0-21-15,-21 0 0,-1 1 0,1 20 16,0-21-16,-21 0 0,-1-21 0,1 21 16,-21-21-16,20 0 0,1 0 15,0 0-15,-1 0 0,1 0 0,0 0 16,-1 0-16,1-21 0,21 0 15,-22 21-15,22-42 0,0 21 0,0-1 16,0 1-16,0 0 16,21 0-16,-22-21 15,22 20-15,0 1 16,22 21 0,-1 0-16,0 0 15,0 0-15,0 0 0,0 0 0,22 0 16,-1-21-16,0 21 0,1 0 15,-1 0-15</inkml:trace>
  <inkml:trace contextRef="#ctx0" brushRef="#br0" timeOffset="2901.21">5249 1503 0,'0'0'0,"21"0"31,1 0-15,-1 0-16,0 0 0,21-21 15,-21 21-15,1-21 0,20 21 16,-21-22-16,0 1 0,22 21 0,-22-21 16,0 0-16,0 21 15,-21-21-15,0 0 0,21-1 0,-21 1 16,0 0-16,-21 21 15,0 0-15,-21 0 16,20 0-16,1 0 0,-21 0 0,21 21 16,-22 0-16,22 1 0,-21-1 15,21 0-15,0 0 0,-22 0 0,22 22 16,21-22-16,-21 21 0,21-21 16,-21 22-16,21-22 0,0 21 0,0-21 15,0 0-15,0 1 0,21-1 16,0 0-16,0 0 0,0-21 15,22 0-15,-22 0 0,0 0 16,0 0-16,22 0 0,-22 0 16,21-21-16,22-21 0,-22 20 15,-21 1-15,21 0 0</inkml:trace>
  <inkml:trace contextRef="#ctx0" brushRef="#br0" timeOffset="3236.48">6223 677 0,'0'0'0,"0"-21"0,0 0 15,0 0-15,0 0 0,-21 0 0,0 21 16,-1 0 0,1 21-16,21 0 15,-21 0-15,0 21 0,21 1 0,0-1 16,0 22-16,-21-22 0,21 21 15,-21 1-15,21-1 0,-22 1 0,22-22 16,0 22-16,-21-22 0,21 22 16,-21-22-16,0 64 0,0-64 15,21 0-15,0 1 0,-21-1 16,21-21-16,-22 22 0,22-22 16,0 0-16,0 0 0,0 0 0,0 0 15,22-42 16,-1 0-31,0-21 16,0 21-16,0-22 0</inkml:trace>
  <inkml:trace contextRef="#ctx0" brushRef="#br0" timeOffset="3731.05">6265 1482 0,'21'0'15,"1"0"1,-1-21-16,-21-1 0,21 22 0,0-21 16,0 21-16,-21-21 0,21 0 15,-21 0-15,22 21 0,-22-21 0,0-1 16,0 1-16,0 0 16,0 0-16,-22 21 15,1 0-15,0 0 16,0 0-16,0 0 0,0 21 15,-1 0-15,1 0 0,0 1 16,0-1-16,0 21 0,0-21 0,21 0 16,0 22-16,-22-22 0,22 21 15,0-21-15,0 43 0,0-43 16,0 0-16,0 0 0,22 1 16,-22-1-16,21-21 0,21 21 15,0-21-15,-20 0 0,20 0 16,0 0-16,1 0 0,-1-21 15,0 0-15,1-1 0,-1 1 0,0 0 16</inkml:trace>
  <inkml:trace contextRef="#ctx0" brushRef="#br0" timeOffset="4013.6">7175 1228 0,'0'-21'15,"0"42"-15,0-64 0,0 22 16,-21 21-16,0 0 15,0 0-15,0 0 0,0 0 16,-1 21-16,1-21 0,-21 22 16,21-1-16,0 0 0,-1 21 15,1-21-15,0 22 0,0-22 0,0 21 16,0-21-16,21 22 0,0-22 16,0 21-16,0-21 0,0 1 0,0 20 15,0-21-15,0 0 0,0 0 16,21-21-16,0 0 0,0 22 15,0-22-15,0 0 0,22 0 0,-22 0 16,21 0-16,-21-22 0,22 1 16,-1 0-16,0 0 0,-20 0 0,20 0 15</inkml:trace>
  <inkml:trace contextRef="#ctx0" brushRef="#br0" timeOffset="4317.96">7620 995 0,'21'-42'0,"-42"84"0,63-148 0,-42 43 15,0 20-15,0 1 0,21 0 0,-21 20 16,0 1-16,0 0 0,0 0 16,-21 42-1,0 0-15,21 0 16,-21 22-16,0 20 0,0 1 16,21-1-16,-22 1 0,1-1 0,0 1 15,21-1-15,-21 1 0,21-22 16,-21 0-16,0 22 0,21-22 0,0 1 15,0-1-15,0-21 0,-22 43 16,22-22-16,0-21 0,0 0 16,0 0-16,22-21 15,-1 0-15,0 0 16,0 0-16,0 0 16,0-21-16,-21 0 0,22-21 0,-1 21 15,-21-1-15</inkml:trace>
  <inkml:trace contextRef="#ctx0" brushRef="#br0" timeOffset="4869.21">7408 1291 0,'0'0'0,"-42"0"0,21 0 0,0 0 16,42 0 0,0 0-1,0-21-15,43 21 16,-22-21-16,0 21 0,1 0 0,20-21 15,-21 21-15,1-21 0,20 21 16,-20-22-16,-1 22 0,0-21 0,-21 21 16,22 0-16,-22 0 0,21-21 15,-21 21-15,1 0 0,-1 0 16,-21 21 0,0 0-16,0 1 15,-21-1-15,-1 0 0,22 0 16,-21 0-16,0 0 0,0 1 0,0 20 15,0-21-15,21 0 0,0 0 16,-22 22-16,22-22 0,0 0 0,0 0 16,0 0-16,0 1 0,0-1 15,22 0-15,-1 0 0,0-21 16,21 0-16,22 0 16,-43 0-16,21 0 0,-21 0 15,22-21-15,-22 0 0,21 21 0,-21-21 16,1-1-16,-1 1 0,0 0 15,0-21-15,0 21 0,-21-1 0,0-20 16,0 21-16,0-21 0,0 20 16,0-20-16,0 21 0,0 0 0,0 0 15,-21-1-15,0 1 0,0 21 16,0 0-16,-1 0 0,-20 0 16,21 0-16,0 0 0,0 21 15,-1 1-15,1-22 0,0 21 0,0 0 16,0 0-16,0 0 15,21 0-15,0 1 16,21-22-16,21 0 16</inkml:trace>
  <inkml:trace contextRef="#ctx0" brushRef="#br0" timeOffset="5372.95">8784 1291 0,'0'0'0,"-21"-63"31,21 42-15,0-1-16,21 22 0,0 0 15,0 0-15,1-21 0,-1 21 16,0 0-16,0 0 0,21 0 0,-20 21 15,-1-21-15,21 22 0,-21-1 16,0 21-16,22 0 0,-43 1 16,0-22-16,0 21 0,21-21 15,-21 22-15,0-1 0,0-21 0,0 22 16,0-22-16,-21 21 16,0 0-16,21-20 15,-22-1-15,1-21 0,21 21 16,-21-21-16,21-21 15,0 0 1,-21-1-16,21 1 0,0 0 16,0 0-16,0-21 0,0 20 0,0 1 15,21-21-15,-21 21 0,21-22 16,0 1-16,1 21 0,-1-21 0,0-22 16,0 43-16,0 0 15,0 0-15,1-1 0,-1 22 0,0-21 16,0 21-16,0 0 0,0 0 15,1 0-15,-1 0 0,0 0 16,0 0-16,0 0 0,0 0 16</inkml:trace>
  <inkml:trace contextRef="#ctx0" brushRef="#br0" timeOffset="7597.59">12340 487 0,'0'0'0,"0"-21"0,0 0 16,0-1 0,0 1-1,0 42 48,0 1-48,0-1-15,0 0 0,0 0 16,0 0-16,0 0 0,0 1 16,0-1-16,0 21 15,0 0-15,0-20 0,0 20 0,0-21 16,0 21-16,0 1 0,0-1 0,0-21 16,0 22-16,0-1 15,0 0-15,0 1 0,0-1 0,0-21 16,0 21-16,0 1 0,0-22 15,0 21-15,0 1 0,0-22 0,0 21 16,0-21-16,0 22 0,0-1 0,0 0 16,0 1-16,0-1 0,0 0 15,0 1-15,0-1 0,0 0 0,0 1 16,0-1-16,0 0 0,0 1 16,0-1-16,0-21 0,0 21 15,0 1-15,0-1 0,0-21 0,0 22 16,0 20-16,0-21 0,0 1 15,0-1-15,0 0 0,0 1 16,0-1-16,0 0 0,0 1 16,0 20-16,0-20 0,0 41 15,0-41-15,0-1 0,0-21 16,0 21-16,0 1 0,0 41 16,0-41-16,0 20 0,0-20 15,0-1-15,0 0 0,0 64 16,0-64-16,0 22 0,0-22 0,0 1 15,0-1-15,-21 0 0,21 1 0,0-1 16,0 21-16,-21-20 0,21-1 16,0 0-16,0 22 0,0-22 0,0 64 15,0-64-15,0 1 16,0-1-16,0 22 0,0-22 0,0 0 16,0 1-16,0-1 0,0 0 15,0 43-15,0-43 16,0 1-16,0 20 0,0-21 0,0 1 15,-21 20-15,21 22 0,-22-43 16,22 1-16,-21-1 0,21 21 16,0-20-16,0-1 0,0 0 0,-21-20 15,21 20-15,-21 0 0,21 22 16,-21-22-16,21 0 0,0 1 0,-21-1 16,21 0-16,-22 1 0,1 41 15,21-41-15,0-1 0,0 0 16,-21 1-16,21-22 0,-21 21 15,21 1-15,0-22 0,0 21 0,0 22 16,-21-22-16,21 0 0,-21 22 16,21-22-16,0 0 15,-22 1-15,22-1 0,0 0 0,0 1 16,0 20-16,-21-20 0,21-1 16,-21 0-16,21-21 0,-21 22 0,21-1 15,0 0-15,0 1 0,-21-1 16,0 43-16,21-43 0,-22 22 15,22-22-15,-21 0 0,21 1 16,-21 20-16,21-21 0,0 1 0,0-1 16,-21 22-16,21-22 0,-21 0 15,21 1-15,-21 20 0,21-21 16,0 1-16,0 20 0,-22 43 16,1-42-16,0-1 0,21-21 0,0 22 15,0-22-15,-21 22 0,0 42 16,21-64-16,-21 21 0,21-20 0,0 20 15,0 1-15,0-1 0,-22-20 0,22 20 16,-21 1-16,21-1 0,-21-21 16,21 22-16,0-22 0,0 22 0,-42 42 15,42-43-15,-21 1 16,21 41-16,-22-41 0,22-1 16,-42 43-16,42-42 0,0-1 15,0-20-15,-21 20 0,21-21 16,-21 22-16,21-1 0,0-20 0,0 20 15,0 1-15,-21-1 0,21-20 0,0 20 16,0 1-16,-22-22 0,22 21 0,0-20 16,0-1-16,0 22 0,0-22 15,0 21-15,0-20 0,0 20 0,0-20 16,0 20-16,-21-21 0,21 22 16,0-22-16,0 22 0,0-22 0,0 22 15,0-22-15,-21 0 0,21 22 0,0-22 16,0 0-16,0 22 0,0-22 15,0 22-15,0-1 0,0-20 0,-21 20 16,21-21-16,0 22 0,0-22 0,0 22 16,0-22-16,0 0 0,0 22 15,0-22-15,0 1 0,0 20 0,0-21 16,0 22-16,0-22 0,0 22 0,0-1 16,0-20-16,0 20 0,0-21 15,0 22-15,0-1 0,0-20 0,0 20 16,0 43-16,0-42 0,0-1 15,0-21-15,0 22 0,0-1 0,0 1 16,0-22-16,0 22 0,0-22 16,0 22-16,0-22 0,0 0 15,0 22-15,0-22 0,21 64 16,-21-64-16,0 1 0,0 20 0,0-21 16,0 1-16,0 20 0,0-20 15,0-1-15,0 21 0,0 22 16,0-43-16,0 1 0,0-1 0,0 22 15,0-22-15,0 0 0,21 43 16,-21-43-16,0 1 0,0-1 16,0 0-16,21-21 0,-21 22 0,0-1 15,22 22-15,-22-22 0,21 0 16,-21-21-16,0 22 0,0-22 0,0 21 16,0-21-16,0 22 15,0-22-15,0 21 0,0-21 0,0 1 16,0-44-1,0 1-15</inkml:trace>
  <inkml:trace contextRef="#ctx0" brushRef="#br0" timeOffset="8881.58">13568 910 0,'0'0'0,"0"-21"16,0 42 15,0 0-31,0 1 0,21-1 0,0 21 15,0-21-15,0 22 0,22-1 16,-22 0-16,21 1 0,-21-1 0,22 21 16,-1-20-16,0-1 0,-20-21 15,20 22-15,0-1 0,-21 0 0,22 1 16,-22-22-16,0 21 0,43 22 16,-64-43-16,0 0 15,0 0 1,0-42 15,0 0-31,0 0 0,0-1 16,0-20-16,0 21 0,0-21 0</inkml:trace>
  <inkml:trace contextRef="#ctx0" brushRef="#br0" timeOffset="9174.41">14351 995 0,'0'-42'0,"0"84"0,0-106 15,0 43-15,0 0 0,-21 21 32,0 0-32,-1 0 0,1 21 0,-21 0 15,21 1-15,-22-1 0,1 21 16,0 0-16,-1 1 0,1-1 16,-64 43-16,64-43 0,0 0 15,-1 1-15,22-1 0,-21-21 16,-1 22-16,22-1 0,0 0 0,-21-21 15,42 22-15,-21-22 0,21 0 16,0 0-16,0 0 0,0 1 0,0-1 16,21-21-1,0 0-15,0 0 0,0 0 0,22-21 16,-22-1-16,21 1 0,0 0 16,1 0-16</inkml:trace>
  <inkml:trace contextRef="#ctx0" brushRef="#br0" timeOffset="9538.99">14605 1207 0,'0'0'0,"0"-22"16,0 44 15,0-1-31,0 0 0,-21 21 16,21-21-16,0 22 0,0-1 0,-21 0 15,21 1-15,0 20 0,0-20 16,0 20-16,0 1 0,-22-1 0,1 22 16,0-22-16,21 1 15,-21 20-15,0-20 0,0 105 16,-1-84-16,1-22 0,0 22 16,0 0-16,0-22 0,21 64 15,-21-84-15,21-1 0,-22 0 0,22-21 16,0 1-16,0-1 0,0 0 15,0-42 1,0 0-16,0-1 0,22 1 16,-1-21-16,-21 21 0,21-22 0,0 1 15,0 0-15,0-22 16,1 1-16,20-1 0,-21 1 0</inkml:trace>
  <inkml:trace contextRef="#ctx0" brushRef="#br0" timeOffset="9865.32">14647 1418 0,'0'0'0,"0"-21"0,0-21 16,0 21-16,0-1 0,0 1 0,0-21 15,0 21-15,0 0 0,21-1 16,1 1-16,41 0 0,-42 21 16,22 0-16,-1 0 0,-21 0 15,21 0-15,22 0 0,-22 0 16,1 21-16,-22 0 0,21 1 15,-21-1-15,0 0 0,-21 0 0,0 0 16,0 0-16,-21 1 0,0-1 0,0 0 16,-21 0-16,-1 0 0,1 0 15,0-21-15,-1 22 0,1-22 0,0 0 16,-1 21-16,22-21 0,-21 0 16,21 0-16,-1 0 0,1 21 0,0-21 15,42 0 16,0 0-31,1-21 0,-1 21 0,21 0 16,0-21-16</inkml:trace>
  <inkml:trace contextRef="#ctx0" brushRef="#br0" timeOffset="10383.11">15684 1207 0,'0'0'0,"106"-85"31,-106 64-31,0 0 16,0-1-16,-21 22 16,0 0-1,0 0-15,0 0 0,-1 0 0,1 22 16,-21-1-16,0 0 0,-1 0 16,1 21-16,21-20 0,-22 20 15,1-21-15,21 21 0,-21-20 0,20 20 16,22-21-16,0 0 0,0 0 15,0 1-15,0-1 0,0 0 0,0 0 16,22 0-16,-1-21 0,0 0 16,21 0-16,-21 0 0,1 0 0,20 0 15,-21 0-15,21 0 0,-20-21 0,-1 0 16,21 0-16,-21 0 0,0-1 16,1 1-16,20-21 0,-21 21 15,0-22-15,-21 1 0,21 21 16,1-21-16,-22 20 0,0 1 0,0 0 15,0 0-15,21 21 0,-21 21 32,0 0-32,0 22 15,-21-22-15,21 0 0,0 21 0,0-21 16,-22 22-16,22-22 0,0 0 0,0 0 16,0 0-16,0 22 0,0-22 15,0 0-15,0 0 0,0 0 16,22-21-16,-1 0 15,0 0-15,0 0 0,0 0 0,22-21 16,-22 21-16,0-21 16,0 0-16,0 0 0</inkml:trace>
  <inkml:trace contextRef="#ctx0" brushRef="#br0" timeOffset="10662.34">16383 847 0,'21'-43'16,"-42"86"-16,42-128 0,-21 64 0,0 0 0,0 0 15,0-1-15,0 1 0,0 42 32,-21 1-32,21 20 15,-21 0-15,0 1 0,21-1 16,-22 85-16,22-85 16,-21 22-16,21-22 0,0 0 0,-21 1 15,0 20-15,21-42 0,-21 22 0,21-1 16,-21-21-16,21 0 0,0 1 15,0-1-15,0 0 0,0 0 0,0 0 16,21-21 0,0 0-1,0 0-15,0-21 0,22 0 16,-22 0-16,21 0 0</inkml:trace>
  <inkml:trace contextRef="#ctx0" brushRef="#br0" timeOffset="11209.44">16954 677 0,'0'0'0,"0"-21"0,-21 21 31,0 21-15,21 22-16,0-1 0,0 0 15,-21 1-15,21-1 0,0 22 0,0-1 16,-21-21-16,21 22 0,0-22 15,0 1-15,0-1 0,0 0 0,-21 1 16,21-22-16,0 21 0,-22-21 16,22 22-16,0-22 15,0 0-15,0 0 16,0-42 15,0 0-31,0 0 0,0-1 16,0 1-16,0 0 0,0 0 0,22-21 15,-1-1-15,-21 22 0,21-21 16,21-1-16,-21 1 0,1 21 16,-1-21-16,21 20 0,-21 1 0,22 0 15,-22 21-15,0 0 0,21 0 16,-21 0-16,1 21 0,-1 0 0,0 1 16,0-1-16,-21 21 0,0 0 15,0-20-15,0 20 0,0 0 16,0-21-16,0 22 0,0-1 0,0-21 15,0 0-15,-21 22 0,21-22 16,-21 0-16,21 0 0,-21-21 0,21 21 16,0 1-16,-22-22 47,22-22-47,0 1 0,0 0 15,-21 0-15,21 0 16,0 0-16,-21-1 0,0-20 0</inkml:trace>
  <inkml:trace contextRef="#ctx0" brushRef="#br0" timeOffset="11463.27">16087 1037 0,'0'0'0,"0"21"0,-22-21 16,44 0-1,-1 0-15,0 0 16,21 0-16,1 0 0,-1 0 16,0 0-16,22 0 0,-22 0 15,0 0-15,1 0 0,-1 0 16,0 0-16,-20 0 0,-1 0 16,-21 22-1,-21-22-15,-1 0 0,-20 0 16,0 21-16,-22-21 0,22 21 0</inkml:trace>
  <inkml:trace contextRef="#ctx0" brushRef="#br0" timeOffset="12653.35">1841 2328 0,'0'0'0,"-21"0"0,0 0 16,0 0-16,0 0 0,0 0 15,-1 0 1,1-21-16,0 21 15,42 0 32,0 0-47,1 0 16,20 0-16,0 0 0,1 0 0,-1 0 16,0 0-16,22 0 0,-1 0 15,1 0-15,20 0 0,1 0 0,0 0 16,21 21-16,-22-21 0,22 0 15,85 0-15,-107 0 0,22 0 16,0 0-16,21 0 16,0 22-16,0-22 0,-21 0 0,21 0 15,21 0-15,127 0 16,-127 0-16,0 0 0,22 0 0,-1 0 16,-21 0-16,22 0 0,147 0 15,-148 0-15,149 0 16,-170 0-16,0 0 0,170 0 15,-149 0-15,-21 0 0,-21 0 16,21 0-16,-21 0 0,127-22 16,-127 22-16,-21 0 0,0 0 15,0 0-15,-21 0 0,-22 0 0,64 0 16,-85 0-16,1 0 16,-1 0-16,-21 0 0,0 0 15,1 0-15,-1 0 78,0 0-78,0-21 16</inkml:trace>
  <inkml:trace contextRef="#ctx0" brushRef="#br0" timeOffset="13557">13462 2074 0,'-21'0'16,"0"0"-16,-1 0 15,1 0 1,0 0-16,0 0 31,21 22-15,21-22-1,0 0-15,0 0 0,1 21 0,-1-21 16,21 0-16,0 0 0,64 0 16,-42 0-16,-1 0 0,1 0 15,20 0-15,22 0 0,106 21 16,-106-21-16,0 0 0,-1 0 16,1 0-16,0 0 0,21 0 15,-21 0-15,21 0 0,21 0 0,-21 0 16,148-21-16,-148 21 15,170-21-15,-149 21 0,0 0 16,127 0-16,-148 0 16,0 0-16,0 0 0,0 0 15,0 0-15,-21 0 0,106 0 16,-107 0-16,65 0 16,-107 0-16,1 0 0,42 0 15,-64 0-15,0 0 0,1 0 16,-22 0-16,0 0 0,0 0 15</inkml:trace>
  <inkml:trace contextRef="#ctx0" brushRef="#br1" timeOffset="22869.3">508 3429 0,'0'-21'16,"0"0"-1,-21 21 1,0 0-16,-1 0 16,1 0-16,0 0 0,0 0 15,0 0-15,0 0 0,-22 0 16,22 0-16,0 0 0,0 0 16,-22 0-16,22 0 0,0 21 15,0-21-15,0 0 0,0 0 16,-1 0-16,1 21 0,21 0 47,21-21-47,1 0 15,-1 0-15,21 0 0,0 0 16,-20 0-16,41 0 0,-21 0 16,1 0-16,20 0 0,1 0 0,-22 0 15,22 0-15,-1 0 16,1 0-16,-1 0 0,43 0 15,-64 0-15,1 0 0,-1 0 16,0-21-16,1 21 0,-1 0 0,0 0 16,-21-21-16,1 21 0,41 0 15,-42-21-15,0 21 16,-21-21 46,-21 21-62,0 0 0,0 0 16,21-22 0</inkml:trace>
  <inkml:trace contextRef="#ctx0" brushRef="#br1" timeOffset="23436.86">1058 3090 0,'0'0'0,"0"-21"0,-21 21 0,21 21 63,0 1-48,0-1-15,21 0 16,0 0-16,1 0 0,-1 0 16,0-21-16,42 43 0,-41-22 15,20-21-15,-21 21 0,21-21 16,-20 0-16,20 21 0,-21-21 0,21 0 16,-20 0-16,-1 0 0,0 0 15,0 0-15,21 0 0,-20 0 16,-22-21-16,0 0 15,-22 21 17,1 0-17,0 0-15,-21 0 0,-1 21 0,22-21 16,-21 21-16,0 0 0,-1 1 16,1 20-16,21-21 0,-22 0 0,22 0 15,-21 22-15,21-22 0,0 0 16,-1 21-16,-20-20 0,21-1 15,0 21-15,0-21 0,-1 0 0,1 1 16,21-1-16,-21 0 16,21 0-16,0 0 15,0-42 32,21 0-47</inkml:trace>
  <inkml:trace contextRef="#ctx0" brushRef="#br1" timeOffset="24432.79">2392 3323 0,'0'0'0,"-21"21"31,42-21-15,21 0-16,-21 0 0,0 0 16,22 0-16,-1-21 0,43 0 15,-43 0-15,0 0 16,64-22-16,-63 22 0,-22 0 15,21 0-15,-21 0 0,0 0 16,1-1-16,-22 1 0,0 0 16,0 0-16,0 0 0,0 0 15,0-1-15,-22 1 0,1 0 16,0 21 0,0-21-16,0 21 31,0 21-31,21 0 15,0 0-15,-22 1 0,1-1 16,21 21-16,0-21 0,-21 22 0,0-1 16,0 21-16,0-20 0,21 20 15,-22 1-15,1-22 0,0 85 16,0-63-16,21-1 16,-21 1-16,0 20 0,-1-20 0,1 20 15,0-20-15,0 21 0,0-1 16,0-20-16,-1 20 0,1-20 0,21-1 15,-21 1-15,21-1 0,0 1 0,0-1 16,0 1-16,0-22 0,0 22 16,0-22-16,0-21 0,21 22 0,0-22 15,1-21-15,20 0 0,-21 0 16,21 0-16,43-21 0,-43-1 16,1 1-16,-1 0 0,0-21 15,1-1-15,20-20 16,-20 21-16,-1-1 0,-21 1 0,0-22 15,0 22-15,-21 0 0,0-1 16,0-20-16,0-1 0,0 22 0,-42-85 16,0 64-16,21 20 15,-22-20-15,1 20 0,0 1 16,-22 21-16,22-21 0,-1 20 0,1 1 16,21 21-16,-21-21 0,20 21 0,1 0 15,0 0-15,0 0 0,0 0 16,42 0 31,0-21-47,0 21 0,0 0 0,1 0 15,-1 0-15,0-21 0,0 21 16,21-21-16,1-1 0,-22 22 16,21-21-16,-21 21 0,22-21 15</inkml:trace>
  <inkml:trace contextRef="#ctx0" brushRef="#br1" timeOffset="24970.13">3514 3429 0,'42'-21'0,"-84"42"0,105-63 15,-42 42-15,-21-21 0,0-1 0,0 1 16,0 0-16,0 0 16,0 0-16,0 0 0,-21 21 15,21-22-15,-21 22 0,0 0 16,0-21-16,-1 21 0,1 0 15,0 0-15,0 21 16,0 1-16,-22-1 0,22 0 0,0 0 16,0 21-16,0 1 0,0-22 15,-1 21-15,22 1 0,-21-22 0,21 21 16,-21 0-16,21-20 0,0-1 16,0 0-16,0 42 15,0-41-15,0-1 16,21-21-16,0 0 0,22 0 15,-22 0-15,0 0 0,21 0 0,-20 0 16,-1-21-16,21 21 0,-21-22 16,22 1-16,-22 0 0,0-21 0,21 21 15,-21-1-15,1-20 0,-1 21 16,-21-21-16,0-1 0,21 22 0,-21-21 16,0 21-16,0-1 0,0 1 15,-21 42 1,21 1-1,-21 20-15,-1-21 0,22 0 16,-21 22-16,21-22 0,0 21 16,0-21-16,-21 22 0,21-22 15,0 0-15,0 21 0,0-21 0,0 1 16,0-1-16,0 0 16,21-21-16,0 0 0,1 21 0,-1-21 15,0 0-15,0 0 0,0 0 16,0 0-16,1-21 0,-1 0 0,0 21 15,0-21-15</inkml:trace>
  <inkml:trace contextRef="#ctx0" brushRef="#br1" timeOffset="25436.34">4508 3239 0,'0'0'0,"0"-22"15,-21 22-15,0 0 0,-21 0 16,21 0-16,-1 0 0,1 22 16,0-1-16,0-21 0,0 21 0,0-21 15,-1 21-15,1 0 0,0 0 0,0 1 16,0-1-16,21 0 16,0 0-16,0 0 0,0 0 15,21-21-15,0 22 0,0-22 16,0 21-16,1-21 0,20 0 15,-21 21-15,0-21 0,0 0 0,22 21 16,-22-21-16,0 21 0,0-21 16,0 21-16,1-21 0,-1 22 0,-21-1 15,0 0 1,0 0-16,-21-21 16,21 21-16,-22-21 0,-20 21 0,21-21 15,-21 0-15,20 22 0,-20-1 16,0-21-16,21 0 0,-22 0 15,1 0-15,21 0 0,0 0 16,-1 0-16,1 0 0,0 0 0,0 0 16,21-21-16,-21-1 15,21 1-15,0 0 16,0 0-16,0 0 0,0 0 16,21-1-16,-21 1 0,21 0 15,0 0-15</inkml:trace>
  <inkml:trace contextRef="#ctx0" brushRef="#br1" timeOffset="25788.51">5249 2963 0,'-21'0'15,"0"0"1,0 0-16,0 0 16,21 22-16,-22 20 0,1-21 15,0 0-15,21 22 0,-21-1 16,0 0-16,0 43 0,-1-43 16,1 1-16,0-1 0,0 0 15,0 1-15,21 20 16,-21-21-16,21-20 0,0 20 15,0-21-15,0 0 16,0 0-16,21-21 0,0 0 16,0 0-16,0 0 15,0 0-15,1 0 0,-1 0 0,0 0 16,0-21-16,0 0 0,0 0 0</inkml:trace>
  <inkml:trace contextRef="#ctx0" brushRef="#br1" timeOffset="26005.05">4699 3429 0,'0'0'0,"-21"0"16,21 21-16,-21-21 0,42 0 31,0 0-31,0 0 0,0 0 16,0 0-16,22 0 0,-1 0 15,0 0-15,1 0 0,-1 0 0,0-21 16,22 0-16,-22 21 0,1-21 16,-1 21-16</inkml:trace>
  <inkml:trace contextRef="#ctx0" brushRef="#br1" timeOffset="26433.86">5461 3450 0,'0'0'0,"21"0"47,0 0-47,0-21 15,1 21-15,-1-21 0,0 0 16,0 21-16,0-21 0,0-1 15,1 1-15,-22 0 0,21 0 16,-21 0-16,0 0 0,0-1 16,0 1-16,0 0 15,-21 21-15,-1 0 16,1 0-16,0 0 0,0 21 0,0 0 16,0 1-16,-1-1 0,-20 21 15,21 0-15,21-20 16,-21 41-16,21-21 0,0-20 15,0-1-15,0 0 0,0 21 0,0-21 16,0 1-16,21-1 16,0 0-16,0-21 0,0 0 15,1 21-15,-1-21 0,21 0 0,-21 0 16,22 0-16,-22 0 0,21 0 0,0 0 16,-20-21-16,20 21 0,-21-21 15</inkml:trace>
  <inkml:trace contextRef="#ctx0" brushRef="#br1" timeOffset="26851.71">6011 3344 0,'0'0'0,"0"-21"0,0 0 0,0 0 15,0 0-15,21 0 0,-21-1 16,0 1-16,22 0 16,-1 21-16,0 0 0,0 0 15,0 0-15,0 0 0,1 0 16,20 0-16,-21 0 0,0 0 15,0 21-15,1 0 0,-1 1 0,-21 20 16,21-21-16,0 21 0,0-20 16,0 20-16,1-21 0,-22 0 15,0 22-15,0-22 0,0 0 0,0 21 16,0-21-16,0 1 0,0-1 16,0 0-16,-22 0 15,22 0-15,-21-21 16,0 0-16,21-21 31,0 0-15,0 0-16,0 0 0,21-1 0,0 1 15,-21 0-15,22-21 0,-1 21 0,0-22 16,0 22-16,0-21 0,-21 21 16,21-1-16,1 1 0,-1 0 0,0 0 15,0 0-15,0 0 0,0 21 16,1-22-16,-1 1 0,0 21 0,0 0 15,0-21-15</inkml:trace>
  <inkml:trace contextRef="#ctx0" brushRef="#br1" timeOffset="28341.3">8191 3090 0,'0'-21'0,"0"42"0,22-63 0,-1 21 0,-21 0 16,0 0-16,0-1 15,0 1-15,0 0 0,0 0 16,-21 0-16,-1 0 16,1 21-16,-21 0 0,21 0 0,-22 0 15,1 0-15,0 0 0,-1 21 0,1 0 16,0 21-16,-1-21 0,1 1 16,0 20-16,-1-21 0,22 21 0,-21 22 15,21-22-15,0 1 0,-1 20 16,22-21-16,0 1 0,0-1 0,0 22 15,0-43-15,22 21 0,-1 0 16,0-20-16,21-1 0,1 0 16,-22 0-16,21 0 0,0-21 0,1 0 15,20 21-15,-20-21 0,-1 0 16,0 0-16,1 0 0,-1 0 0,-21-21 16,21 0-16,43 0 0,-64 0 15,22 0-15,-22-1 16,21-20-16,-21 21 0,0-21 0,22 20 15,-22-20-15,0 0 0,0 21 16,-21-22-16,21 22 0,-21 0 0,22 0 16,-22 0-16,-22 42 31,1-21-31,0 21 0,0 21 16,21-21-16,-21 1 0,0 20 15,-1-21-15,1 0 0,21 22 0,0-22 16,-21 21-16,21-21 0,0 0 15,0 22-15,0-22 0,0 0 16,21-21-16,0 0 16,1 0-16,-1 0 15,0 0-15,0-21 16,-21 0-16,0 0 0,0-1 16,0 1-16,0 0 0,0 0 15,0 0-15,0-22 0,0 22 16,0 0-16,0 0 0,0 0 15,0 0-15,0-1 0,0 1 0,0 0 16,0 0-16,21 21 0,-21-21 0,21 21 16,1 0-16,-1 0 0,0 0 15,0 0-15,0 0 0,-21 21 0,21-21 16,1 21-16,-1 0 0,0 0 16,0 1-16,-21-1 0,21 0 0,-21 0 15,21 0-15,-21 22 0,0-22 16,0 0-16,0 0 15,0 0-15,0 0 0,0-42 63,0 0-63,0 0 16,0 0-16,0 0 0,0-1 0,0 1 15,0-21-15,22 21 0,-1 0 16,0-22-16,0 22 0,0 0 0,0 0 15,22 0-15,-22-1 0,21 22 16,1 0-16,-22 0 0,21 0 0,0 0 16,-20 0-16,-1 22 0,42 20 15,-63-21-15,21 21 0,-21-20 16,0-1-16,0 21 0,0-21 16,0 0-16,0 1 0,-21-1 0,21 0 15,-21-21-15,0 21 0,21 0 16,-21-21-16,21 21 0,-21-21 15,21-21 17,0 0-32,0 0 0,21 0 0,-21 0 15,21-1-15,0 1 0,0 0 16,0-21-16,22-22 0,-22 43 16,0 0-16,0-21 15,22 42-15,20-22 16,-42 22-16,22 0 0,-22 22 0,0-1 15,-21 0-15,21 42 16,-21-41-16,0 20 0,0-21 0,0 0 16,0 22-16,0-22 0,0 0 15,0 0-15,-21 0 0,21 0 16,0 1-16,-21-22 0,42-22 47,0 1-47,0 0 15</inkml:trace>
  <inkml:trace contextRef="#ctx0" brushRef="#br1" timeOffset="28695.68">10160 3112 0,'0'-22'31,"-21"44"-16,0-1-15,21 0 0,-22 21 0,22-21 16,0 22-16,-21-1 0,0 0 16,21 1-16,-21-1 0,0 22 15,21-22-15,-21 21 0,21-20 0,-22 20 16,22 1-16,0-1 0,0 1 16,0-1-16,0 1 0,0 20 0,-21 65 15,21-86-15,-21 22 0,21-22 16,0 22-16,-21-22 0,0 1 15,21-1-15,-21 1 0,-1-22 16,1 22-16,21-22 0,0-21 0,-21 0 0,0 1 16,21-1-16,-21-21 15,21-21 1,0-1-16,0 1 0,0 0 0,0-21 16,0-1-16,0 1 0,21-21 15,0 20-15,0-20 0,-21-1 0</inkml:trace>
  <inkml:trace contextRef="#ctx0" brushRef="#br1" timeOffset="29017.15">9948 3281 0,'0'0'0,"0"-21"0,0-22 16,0 22-16,0 0 0,0 0 15,0 0-15,0 0 0,0-1 16,21 22-16,1 0 0,-1-21 15,21 21-15,-21 0 0,22 0 0,-22 0 16,21 0-16,0 0 16,-20 0-16,20 21 0,-21 1 0,0-1 15,0 0-15,1 42 0,-1-41 16,-21-1-16,0 0 0,0 21 16,-21-21-16,-1 1 0,1-1 0,-21-21 15,21 21-15,-22 0 16,22-21-16,-21 21 0,-22-21 15,43 0-15,0 21 0,42-21 32,0-21-32,1 21 0,-1 0 15,21-21-15</inkml:trace>
  <inkml:trace contextRef="#ctx0" brushRef="#br1" timeOffset="29520.94">10731 3154 0,'0'0'0,"0"-21"0,0 0 15,0-1-15,-21 1 16,0 21-16,0 0 16,0 0-16,0 0 15,-1 0-15,22 21 0,-21-21 16,0 22-16,0-1 0,21 0 15,-21 0-15,0 0 0,-1 43 16,22-22-16,-21-21 0,21 0 16,0 22-16,0-22 0,0 0 0,0 21 15,0-20 1,0-1-16,21-21 0,22 0 16,-22 0-16,0 0 15,0 0-15,0-21 0,1-1 16,-1 1-16,0 0 0,0 0 0,0-21 15,0 20-15,1-20 16,-22 21-16,0 0 0,0-22 16,21 1-16,-21 21 15,0 42 1,0 0 0,-21 0-16,21 1 0,0 20 0,0-21 15,0 0-15,-22 0 16,22 1-16,0-1 0,0 21 15,0-21-15,0 0 0,0 1 16,22-22-16,-1 0 16,0 0-16,0 0 15,0 0-15</inkml:trace>
  <inkml:trace contextRef="#ctx0" brushRef="#br1" timeOffset="29917.89">10922 3196 0,'0'0'0,"0"-63"32,0 42-17,0-1-15,21 22 0,0 0 16,0 0-16,1 0 16,-1 0-16,0 0 0,-21 22 0,21-1 15,-21 0-15,21-21 0,-21 42 16,21-21-16,-21 1 0,0-1 15,0 21-15,0-21 0,0 0 0,0 1 16,0 20-16,-21-21 0,21 0 16,-21-21-16,0 21 0,21 1 0,0-1 15,-21-21-15,21-21 32,0-1-17,0 1-15,0 0 0,0 0 16,21 0-16,-21 0 0,21-1 15,0 1-15,-21 0 0,21 0 16,-21 0-16,22 0 0,-1-1 16,-21 1-16,42 0 0,-21 21 15,0-21-15,1 21 0,-1 0 16,0 0-16,-21-21 0,21 21 16</inkml:trace>
  <inkml:trace contextRef="#ctx0" brushRef="#br1" timeOffset="30262.04">11324 3260 0,'0'0'16,"-21"0"-16,21 21 0,21-21 47,0 0-47,0 0 0,1 0 15,-1-21-15,0 0 16,0-1-16,-21 1 0,21 21 15,-21-21-15,0 0 16,-21 21 0,0 0-1,0 0-15,0 21 0,-1-21 16,1 21-16,0 0 0,21 1 16,-21-1-16,21 0 0,-21 0 0,21 0 15,0 0-15,0 1 0,0-1 16,0 0-16,0 0 0,0 0 15,0 0-15,0 1 16,21-22-16,0 0 16,0 0-16,0 0 0,1 0 15</inkml:trace>
  <inkml:trace contextRef="#ctx0" brushRef="#br1" timeOffset="30877.74">11811 3175 0,'0'0'0,"-21"-21"16,0 21-16,-1 0 16,1 0-1,0 0-15,0 21 16,0 0-16,0 0 15,-1 1-15,1-1 0,0 0 16,21 0-16,0 21 0,-21-20 16,21-1-16,-21 0 0,21 0 15,0 0-15,0 0 0,0 1 16,0-1-16,21-21 16,0 0-16,0 0 15,0 0-15,1 0 16,-1-21-16,0 21 0,0-22 15,-21 1-15,21 0 0,0 0 0,1-21 16,-1 20-16,0-20 0,0 21 16,0-21-16,0-1 0,1 22 15,-22-21-15,21-1 0,0 1 0,-21 21 16,0-21-16,21 20 0,0 1 0,-21-21 16,0 21-16,0-22 0,21 22 15,-21 42 16,0 1-31,-21-1 16,0 21-16,0-21 0,21 22 16,-21-22-16,0 21 0,21 0 0,0 1 15,-22-1-15,1 0 0,21 1 16,0-1-16,0 0 0,0-20 0,0-1 16,0 21-16,0-21 0,0 0 0,0 1 15,0-1-15,21-21 16,1 0-1,-1 0-15,0 0 0,0-21 16,0-1-16,0 1 16</inkml:trace>
  <inkml:trace contextRef="#ctx0" brushRef="#br1" timeOffset="31080.94">11959 3450 0,'0'0'16,"-21"0"-16,0 21 15,0-21 1</inkml:trace>
  <inkml:trace contextRef="#ctx0" brushRef="#br1" timeOffset="31900.73">4678 4466 0,'0'-21'0,"0"42"0,-21-42 0,21 0 0,0 0 16,0 0-16,0-1 15,0 1-15,0 42 32,0 1-32,21-1 0,0 21 15,0-21-15,0 22 0,22-22 0,-22 21 16,0 0-16,0 1 0,0 20 16,0-20-16,1-1 0,-22-21 15,0 21-15,0 1 0,0-1 16,0-21-16,0 0 0,0 1 15,0-1-15,0-42 47,0-1-47,0 1 0,0 0 16</inkml:trace>
  <inkml:trace contextRef="#ctx0" brushRef="#br1" timeOffset="32145.29">5165 4403 0,'21'-21'0,"-42"42"16,42-64-16,-42 43 16,-1 0-16,1 0 15,0 0-15,-21 22 0,21-1 16,-22 0-16,1 0 0,0 21 16,-22-20-16,22 20 0,-1 0 0,1 1 15,21-1-15,-21 0 0,-1 1 16,22-1-16,-21 0 0,21 22 0,-1-22 15,1-21-15,0 22 0,21-22 16,-21 21-16,21-21 0,0 0 16,21-21-16,0 0 0,22 0 15,-22-21-15</inkml:trace>
  <inkml:trace contextRef="#ctx0" brushRef="#br1" timeOffset="32477.06">5546 4530 0,'0'0'0,"0"-21"16,0-1-1,-22 22 1,1 0-16,21 22 0,-21-1 0,21 0 16,-21 0-16,21 0 0,0 22 0,0-1 15,0 0-15,-21 1 0,21 20 16,-21 1-16,21-1 0,0 1 15,-22-1-15,1 22 0,0-22 0,21 1 16,-21 20-16,0-20 0,0 21 16,21-1-16,-43 64 0,43-84 15,0-1-15,-21-20 0,0 20 16,21-20-16,-21 20 0,21-21 16,0-63 15,0 0-31,0 0 0,0-21 15,21 20-15,-21-20 0,21 0 0</inkml:trace>
  <inkml:trace contextRef="#ctx0" brushRef="#br1" timeOffset="32801.01">5334 4890 0,'0'-64'0,"0"128"0,0-170 15,0 63-15,0 22 0,-21-21 0,21 21 16,0 0-16,0-1 0,0 1 0,21 0 15,0 0-15,21 0 16,22 21-16,-22 0 0,1 0 16,20 0-16,-21 0 0,1 0 15,63 42-15,-64-21 0,-21 0 16,21 22-16,-42-22 0,0 0 16,0 0-16,-21 0 0,0 1 15,0 20-15,-21-21 0,-1 0 0,1 0 16,0 1-16,-1-22 15,1 21-15,0 0 0,-1-21 0,1 0 16,21 21-16,0-21 0,-1 0 0,1 0 16,0 0-16,21-21 15,21 21 1,0-21-16,1 0 0,-1 21 16,0-22-16,21 22 0</inkml:trace>
  <inkml:trace contextRef="#ctx0" brushRef="#br1" timeOffset="33297.74">6392 4530 0,'0'-21'0,"0"42"0,21-42 0,-21-1 16,0 1-16,-21 21 16,0 0-16,0 0 15,0 0-15,-22 0 0,22 0 0,0 21 16,-21 1-16,21-1 0,-1 0 0,-20 0 15,21 0-15,-21 0 16,20 1-16,1-1 0,0 21 0,0-21 16,0 0-16,21 1 0,0-1 0,0 0 15,0 0-15,0 0 0,42 0 16,-21-21-16,0 0 0,1 0 16,-1 0-16,21 0 0,-21 0 15,0 0-15,22-21 0,-22 21 0,0-21 16,0 0-16,0 0 0,1 0 0,-1-1 15,0 1-15,0 0 0,-21 0 16,21 0-16,-21-22 0,0 22 0,0 0 16,0 0-16,0 0 0,21 0 15,-21-1-15,0 1 0,0 42 32,0 1-17,0-1-15,0 0 0,0 0 0,0 0 16,0 0-16,0 1 0,0-1 0,0 21 15,0-21-15,0 0 16,0 1-16,0-1 0,0 0 0,0 0 16,0 0-16,22-21 15,-1 0-15,0 0 16,0 0-16,0-21 0,0 0 0,1 0 16,20 21-16</inkml:trace>
  <inkml:trace contextRef="#ctx0" brushRef="#br1" timeOffset="33568.58">6985 4255 0,'0'-22'0,"0"44"0,0-86 0,0 43 0,0 0 15,0 0 1,-21 42 0,21 0-16,-21 0 0,21 21 15,0-20-15,0 20 16,-22-21-16,22 21 0,0 1 0,-21-22 0,21 21 15,0-21-15,0 22 0,0-22 16,0 21-16,-21-21 0,21 1 16,0-1-16,0 0 0,0 0 0,0 0 15,21-21 17,-21-21-32,21 0 15,1 0-15</inkml:trace>
  <inkml:trace contextRef="#ctx0" brushRef="#br1" timeOffset="34089.69">7302 4128 0,'0'0'0,"0"21"31,0 0-15,0 0-16,0 0 15,0 0-15,0 1 0,0 20 0,0-21 16,0 21-16,0-20 0,0 20 16,0-21-16,0 0 0,0 22 0,0-22 15,0 21-15,0-21 0,0 0 0,0 1 16,0-1-16,0 0 0,0 0 16,0 0-16,-21-21 0,21 21 0,0 1 15,-21-22 1,21-22 15,0 1-31,0 0 16,0 0-16,0 0 0,0 0 0,0-1 0,21 1 15,0-21-15,1 21 0,-1 0 16,0-22-16,0 22 0,0 0 16,0 0-16,22 0 0,-22-1 0,0 22 15,21 0-15,-20 0 0,-1 0 16,21 0-16,-21 0 0,0 22 0,1-1 15,-1 0-15,0 21 0,0-21 0,-21 1 16,0-1-16,0 0 0,0 21 16,0-21-16,0 1 0,0-1 0,0 0 15,-21 0-15,21 0 16,-21-21-16,0 21 0,-1-21 16,1 0-16,0 0 15,0 0 1,0-21-16</inkml:trace>
  <inkml:trace contextRef="#ctx0" brushRef="#br1" timeOffset="34380.75">6710 4382 0,'0'0'0,"-21"0"32,42 0-32,0 0 15,0-22-15,0 22 0,22 0 0,-22 0 16,21-21-16,0 21 0,1 0 16,-1 0-16,0 0 0,43 0 15,-43 0-15,-20 0 0,-1 0 16,-42 0 31</inkml:trace>
  <inkml:trace contextRef="#ctx0" brushRef="#br1" timeOffset="35720.82">698 5884 0,'22'-21'0,"-44"42"0,44-63 15,-22 63 17,0 0-17,0 1-15,-22-1 0,22 0 16,0 21-16,-21 1 0,21-1 0,-21 0 15,0 1-15,21-1 0,0 0 16,-21 1-16,0 20 0,21-21 0,-22 1 16,22 20-16,0-42 0,0 22 15,0 20-15,0-42 16,0 22-16,22-43 16,-1 0-16,0 0 0,0 0 0,0 0 15,0 0-15,1-21 0,20-1 16,-21 1-16,0 0 0,0-21 0,1 21 15,-22-22-15</inkml:trace>
  <inkml:trace contextRef="#ctx0" brushRef="#br1" timeOffset="35928.82">402 6244 0,'0'0'0,"-21"0"0,42 0 31,21 0-31,-20 0 16,-1 0-16,21 0 16,-21 0-16,22 0 0,-1-21 0,0 21 15,1-21-15,-22 21 0,21 0 16,-21 0-16,22 0 0,-22-21 0,21 21 16,-21 0-16,0 0 0</inkml:trace>
  <inkml:trace contextRef="#ctx0" brushRef="#br1" timeOffset="37054.08">1333 6392 0,'0'0'0,"22"0"16,-1 0-16,0 0 0,0-21 15,0 0-15,0 21 0,1-21 16,-1 0-16,0 0 0,0-1 15,-21 1-15,0 0 0,0 0 16,0 0-16,0 0 0,-21-1 16,0 22-16,0-21 0,-22 21 0,22 0 15,-21 0-15,-1 0 0,1 0 16,21 21-16,-21-21 0,-1 22 16,22-1-16,-21 0 0,21 21 15,-1-21-15,1 1 0,0 20 0,0 0 16,21-21-16,-21 22 0,21-22 0,0 21 15,0-21-15,0 22 16,0-22-16,21 0 0,0-21 0,0 21 16,0-21-16,22 0 0,-22 0 15,21 0-15,1 0 0,-1 0 0,0-21 16,1 0-16,-1 21 0,-21-21 16,21-22-16,1 22 0,-22 0 0,0 0 15,0-21-15,0 20 16,1 1-16,-22-21 0,0 21 0,0 0 15,0-1-15,0 1 0,0 0 0,0 0 16,0 0-16,0 42 31,0 0-15,-22 0-16,22 0 0,0 1 0,0 20 16,0-21-16,0 21 0,0-20 15,0-1-15,0 21 0,0-21 0,0 0 16,0 1-16,22-1 0,-1 0 15,21-21 1,-21 0-16,22 0 0,20 0 16,-42 0-16,22 0 0,-1-21 15,0 0-15,1-1 0,-1 22 0,-21-21 16,21 0-16,-20 0 0,20-21 16,-21 20-16,0 1 0,-21 0 15,0 0-15,0 0 0,0 0 0,0-1 16,0 1-16,0 0 15,-21 21-15,0 0 0,0 0 0,0 0 16,-1 0-16,1 0 0,0 0 16,0 0-16,0 21 0,0 0 0,-1 1 15,1-1-15,21 0 0,-21 0 16,21 0-16,0 0 0,0 1 0,0-1 16,0 0-16,0 0 15,21-21-15,0 0 16,1 0-16,-1 0 0,0 0 15,0 0-15,0-21 0,22 0 16,-22 21-16,0 0 16,0 0-1,-21 21-15,0 0 16,0 21-16,0-20 0,0 20 0,0 43 16,0-43-16,0 0 15,0 1-15,0-1 0,0 21 0,0 1 16,-21-1-16,21 1 0,-21 21 15,0-22-15,21 22 0,0-1 16,-22 65-16,1-65 0,21-20 16,-21-1-16,21 1 0,0 20 15,-42 22-15,21-63 0,-1 20 16,1-21-16,0-20 0,-21 20 16,-1-21-16,22 0 0,-21 0 0,0-21 15,-22 0-15,-21 0 0,22-21 16,21-21-16,-1 21 15,-20 0-15,20-22 0,1 1 0,0 0 16,21-1-16,-22 1 0,22-22 16,0 22-16,21 0 0,0-1 0,0-20 15,0 21-15,0-22 0,21-63 16,0 64-16,22-1 0,-1-21 16,0 22-16,22-1 0</inkml:trace>
  <inkml:trace contextRef="#ctx0" brushRef="#br1" timeOffset="37557.12">2244 6350 0,'0'0'0,"0"21"46,0 0-46,0 1 16,0 20-16,0-21 0,0 0 16,0 0-16,0 1 0,0-1 0,0 0 15,0 0-15,0 0 16,0-42 31,0 0-32,0 0-15,0 0 0,0-1 0,0 1 16,0 0-16,0 0 16,21 0-16,0-22 0,0 22 0,0 0 15,0 21-15,1-21 0,20 0 16,-21 21-16,43 0 0,-22 0 16,-21 0-16,21 0 0,-20 0 15,-1 21-15,42 21 0,-42-21 16,1 1-16,-22-1 0,0 21 15,0-21-15,0 0 0,0 1 0,0 20 16,0-21-16,0 0 0,-22 0 16,1 1-16,0-1 0,21 0 15,21-21 17,0 0-32,1-21 15</inkml:trace>
  <inkml:trace contextRef="#ctx0" brushRef="#br1" timeOffset="38677.36">3217 6414 0,'0'0'0,"0"-22"0,-21 1 16,21 0-16,-21 21 0,0-21 15,0 0-15,-1 21 0,1 0 16,0 0-16,0 0 15,0 0-15,0 0 0,-1 0 16,1 0-16,0 21 0,0 0 16,0 0-16,0 0 0,-1 22 0,1-22 15,21 21-15,-21-21 0,21 22 16,0-22-16,0 21 0,0-21 0,0 1 16,0-1-16,21-21 0,0 21 15,1-21-15,-1 0 0,0 0 0,0 0 16,0 0-16,0 0 0,1 0 0,-1 0 15,0 0-15,0-21 0,0 21 16,0-21-16,1-1 0,-1 1 16,0 0-16,0 0 0,-21 0 15,21 0-15,-21-1 0,21 1 0,-21 0 16,0 0-16,0 0 0,0 0 16,0 42 15,0 0-31,0 0 0,0 0 0,0 0 15,0 1-15,0-1 0,0 0 0,0 0 16,0 0-16,0 0 0,0 1 16,0-1-16,22 0 15,-1-21 1,0 0-16,0 0 0,21 0 16,-42-21-16,22 0 15,-1 21-15,0-22 0,0 1 0,0 0 16,0 0-16,1 0 0,-1-22 0,-21 22 15,21-21-15,-21 21 0,21 0 16,-21-1-16,0 1 0,0 0 0,0 42 31,0 0-31,0 1 16,0-1-16,0 0 0,0 0 16,0 21-16,0-20 0,-21-1 0,21 0 15,-21 42 1,21-41-16,0-1 15,0 0-15,0 0 0,0-42 47,0 0-47,0 0 16,0-1-16,21-20 0,0 21 16,0 0-16,-21-22 0,21 22 0,1-21 15,-1 21-15,0-22 0,21 1 16,-21 21-16,1 21 0,-1 0 15,0 0-15,0 0 0,0 0 16,0 21-16,-21 0 16,22 0-16,-22 1 0,0-1 0,0 0 15,0 42-15,0-41 16,0-1-16,0 0 0,0 0 0,0 0 16,0 0-1,-22-21 1,22-21-1,0 0 1,0 0-16,22 0 16,-1 0-16,0-1 0,0 1 0,0-21 15,22 21-15,-22 0 0,21-22 16,-21 22-16,22 21 0,-22-21 16,21 21-16,-21 0 0,0 0 0,1 0 15,-1 0-15,0 21 0,-21 0 0,0 0 16,0 22-16,0-22 0,0 0 15,0 21-15,0-20 0,0-1 0,0 0 16,-21 21-16,0-21 16,21 1-16,-22-22 0,22 21 0,22-42 47,-1-1-47</inkml:trace>
  <inkml:trace contextRef="#ctx0" brushRef="#br1" timeOffset="39055.32">4530 6414 0,'0'21'16,"0"0"-16,21-21 31,0 0-31,0 0 0,0 0 16,0 0-16,1 0 0,-22-21 15,21 21-15,0-21 0,0 21 0,0-22 16,0 1-16,-21 0 16,22 0-16,-22 0 15,0 0-15,0-1 0,-22 22 16,1 0-16,0 0 16,0 22-16,0-1 15,0 0-15,21 0 0,-22 0 16,1 22-16,0-22 0,21 21 0,0-21 15,0 22-15,0-22 0,0 0 16,0 0-16,0 0 0,0 0 0,21-21 16,0 22-16,1-22 0,-1 0 15,0 0-15,0 0 0,0 0 0,22-22 16,-22 22-16,0-21 0,0 0 16,0 0-16,22 0 0</inkml:trace>
  <inkml:trace contextRef="#ctx0" brushRef="#br1" timeOffset="39496.32">5757 5821 0,'21'0'32,"1"0"-32,-1 0 0,0 0 15,21 0-15,-21 0 0,22-21 0,-1 21 16,0 0-16,-20 0 0,20 0 16,0 0-16,-21-21 0,22 21 0,-22 0 15,0 0-15,-42 0 31,0 0-31,0 0 0,-22 0 16,1 0-16,21 0 0,-22 0 16</inkml:trace>
  <inkml:trace contextRef="#ctx0" brushRef="#br1" timeOffset="39763.32">5800 5779 0,'0'0'16,"-22"0"-16,1 0 0,-21 0 0,21 21 0,0-21 15,-1 21-15,1 0 0,0-21 16,0 21-16,-21 22 0,20-22 0,1 0 15,21 21-15,-21 1 0,0-22 0,0 21 16,21 0-16,-21 22 0,21-22 16,0 22-16,-22-22 0,22 22 0,-21-1 15,21 1-15,0-22 0,0 21 16,0 22-16,-21-43 0,21 1 16,0 20-16,0-20 0,0-22 15,0 0-15,21 0 16,0-21-16,1 21 0,20-21 15,-21 0-15,64-21 0,-43 21 16,0-21-16,1 0 0,-1-22 16,22 22-16,-22 0 0,21-21 0</inkml:trace>
  <inkml:trace contextRef="#ctx0" brushRef="#br1" timeOffset="39972.37">6350 6160 0,'0'0'0,"-21"0"0,0 0 0,-1 0 16,1 21 0,0 0-16,0 0 0,0 0 15,21 22-15,-43-1 0,43 0 16,0-21-16,-21 22 0,21-22 16,-21 0-16,0 43 0,21-43 15,0 0-15,0 0 0,0 0 16</inkml:trace>
  <inkml:trace contextRef="#ctx0" brushRef="#br1" timeOffset="40237.3">6181 6414 0,'0'-22'0,"0"44"0,21-86 0,-21 43 16,0 0-16,21-22 0,0 22 0,-21 0 15,21 0-15,0 0 0,1 0 16,-1-1-16,0 1 0,0 21 0,0-21 15,22 21-15,-22 0 0,21 0 0,-21 0 16,22 0-16,-1 21 0,-21 0 16,21 1-16,-20-1 0,-1 0 0,0 21 15,0 1-15,-21-1 16,0-21-16,0 21 0,0-20 0,-21 20 16,0-21-16,0 0 0,-1 0 0,1 1 15,0-1-15,0 0 0,0 0 16,0-21-16,-1 0 0,1 21 15,0-21-15,0 0 0,0 0 16,0 0-16,-1-21 0</inkml:trace>
  <inkml:trace contextRef="#ctx0" brushRef="#br1" timeOffset="40411.24">6011 6477 0,'21'0'31,"1"-21"-31,20 21 0,-21 0 0,0-21 16,22 21-16,-22-21 0,21 21 16,0-22-16,1 1 0,20 21 15,43-42-15,-64 42 0,22-21 16,-1 0-16,1-1 0</inkml:trace>
  <inkml:trace contextRef="#ctx0" brushRef="#br1" timeOffset="40644.22">7175 6138 0,'-21'22'16,"0"-1"0,21 0-16,-21 0 0,0 0 15,21 0-15,-21 1 0,-1-1 16,22 0-16,-21 21 0,0-21 0,21 1 16,0 20-16,-21-21 0,0 21 15,0-20-15,21-1 0,0 0 16,0 0-16,-22-21 0,22 21 15,0-42 1,0 0 0,22 21-16,-1-21 0,-21 0 15,0-1-15,21-20 0</inkml:trace>
  <inkml:trace contextRef="#ctx0" brushRef="#br1" timeOffset="40874.15">7027 6202 0,'0'0'0,"21"-21"0,-21 0 0,0-1 16,22 22-16,-1 0 15,0 0-15,0 22 16,-21-1-16,21 0 0,0 0 0,-21 0 16,0 0-16,22 1 0,-1 20 15,-21-21-15,0 0 0,21 22 0,-21-22 16,21 0-16,-21 0 0,21 21 0,-21-20 16,0-1-16,0 0 15,21-21 1,1 0-16,-1 0 15,-21-21-15,21 0 0,0-1 16,-21 1-16,21 0 0,0 0 16,1-21-16</inkml:trace>
  <inkml:trace contextRef="#ctx0" brushRef="#br1" timeOffset="41096.68">7620 6075 0,'0'-21'0,"0"42"0,0-63 15,-21 42 1,0 21-16,-1 0 15,1 0-15,0 0 0,0 0 16,0 22-16,0-22 0,-1 21 16,1-21-16,21 1 0,-21 20 0,21-21 15,-21 21-15,21-20 0,-21 41 16,21-42-16,0 0 0,0 22 16,21-22-1,0-21-15,0 0 0,0 0 16,1 0-16,-1-21 0,21 0 0,-21 21 15,22-22-15</inkml:trace>
  <inkml:trace contextRef="#ctx0" brushRef="#br1" timeOffset="41335.05">7916 6181 0,'-21'0'0,"42"0"31,0 21-15,1-21-16,-1 0 0,0 0 0,0 0 15,0 0-15,22 0 0,-22 0 16,0 0-16,0 0 0,0 0 0,0 0 16,-42 0 15,0 0-31</inkml:trace>
  <inkml:trace contextRef="#ctx0" brushRef="#br1" timeOffset="41467.98">7916 6287 0,'-21'21'0,"42"-42"0,-63 63 0,21-21 15,21 0-15,0 0 16,21-21 0,0 0-1,0 0-15,0 0 0,22 0 16,-22 0-16,42-42 15,-41 21-15</inkml:trace>
  <inkml:trace contextRef="#ctx0" brushRef="#br1" timeOffset="41949.7">8826 5884 0,'-21'0'15,"42"0"48,1 0-63,-1 0 0,0-21 16,0 21-16,-21-21 15,0 0-15,0 0 16,-21 21-1,0 0-15,0 0 0,-22 0 16,22 0-16,0 0 0,-21 21 0,20-21 16,1 21-16,0 21 0,0-20 0,0-1 15,21 21-15,0-21 0,-21 22 16,21-22-16,0 42 0,0-42 16,0 1-16,21-1 0,0 0 15,0-21-15,43 21 0,-22-21 16</inkml:trace>
  <inkml:trace contextRef="#ctx0" brushRef="#br1" timeOffset="42212.55">9504 6054 0,'0'0'0,"0"-21"0,0-1 0,0 1 0,0 0 15,-21 21 1,-1 21-1,1 0-15,0 1 0,21-1 16,-21 0-16,0 21 0,0-21 0,-1 43 16,1-43-16,0 21 0,0-20 15,0 20-15,21-21 16,-21 0-16,21 22 0,-22-22 0,22 0 0,0 0 16,0 0-16,22-21 31,-1-21-16</inkml:trace>
  <inkml:trace contextRef="#ctx0" brushRef="#br1" timeOffset="42480.92">9356 6075 0,'21'-21'16,"-42"42"-16,63-63 0,-21-1 0,0 22 15,0 21-15,1-21 0,-1 0 0,42 21 16,-42 0-16,22 0 15,-22 0-15,0 0 0,0 21 0,43 21 16,-64 1-16,21-22 16,-21 21-16,0 22 0,0-43 15,0 42-15,0-20 16,0-22-16,0 42 0,-21-42 16,21 1-16,0 20 0,-21-21 15,-1 0-15,1-21 16,0 0-16,0 0 15,0 0-15,0 0 16</inkml:trace>
  <inkml:trace contextRef="#ctx0" brushRef="#br1" timeOffset="42660.81">9250 6308 0,'0'0'15,"21"0"1,0 0-16,0 0 15,0 0-15,1 0 0,-1 0 0,21-21 16,0 21-16,1 0 0,-1 0 16,0-22-16,1 22 0,20 0 0,-20-21 15,-1 21-15,21-21 0,-20 21 16,-1-21-16,0 21 0</inkml:trace>
  <inkml:trace contextRef="#ctx0" brushRef="#br1" timeOffset="42877.69">10223 5990 0,'0'0'0,"0"-21"16,0 42 0,0 0-1,0 1-15,0-1 0,0 0 0,0 0 16,0 21-16,0-20 0,0-1 0,22 0 16,-22 0-16,0 21 0,0-20 15,21-1-15,-21 0 0,21 0 0,-21 0 16,0 0-16,21-21 15,0 0 1,-21-21 0,0 0-16</inkml:trace>
  <inkml:trace contextRef="#ctx0" brushRef="#br1" timeOffset="43105.56">10647 5969 0,'0'21'16,"0"-42"-16,-21 63 16,-1-20-16,1-1 0,0 0 15,0 0-15,0 0 0,0 22 0,-22-22 16,22 0-16,0 0 0,-21 0 0,20 22 16,1-22-16,0 0 0,-21 0 15,21 0-15,21 0 0,21-21 31,0 0-31,0 0 16</inkml:trace>
  <inkml:trace contextRef="#ctx0" brushRef="#br1" timeOffset="43475.36">11028 5927 0,'-21'0'32,"-1"0"-32,1 0 15,21 21-15,21-42 78,1 21-78,-1 0 16,0 0 0,0 0-1,-21 21-15,0 0 0,0 0 16,0 0-16,0 1 0,0-1 0,0 0 16,0 0-16,-21 0 0,0 0 15,0 1 1,-1-1-16,1-21 0,0 0 0</inkml:trace>
  <inkml:trace contextRef="#ctx0" brushRef="#br1" timeOffset="43988.73">11388 5652 0,'0'0'0,"-22"0"16,22-22-1,22 22 1,-1 0-16,21-21 0,-21 21 16,0 0-16,22 0 0,-22-21 15,0 21-15,21 0 0,-20 0 16,-1 0-16,0 0 0,0 0 15,0 21-15,-21 0 16,0 1-16,0-1 0,0 0 16,0 0-16,0 0 0,0 0 15,0 1-15,0-1 0,0 21 0,0-21 16,-21 22-16,21-22 0,0 21 0,0-21 16,0 22-16,-21-1 0,0 21 15,21-20-15,-21-1 0,-1 22 16,22-22-16,0 0 15,0 1-15,-21-1 0,21 0 16,-21 1-16,0-22 0,21 21 0,-21-21 16,21 22-16,-21-22 0,-1 0 15,-62 21-15,63-21 16,-22-21-16,1 0 0,0 22 0,-1-22 16,1 0-16,0 0 0,-1 0 15,1 0-15,-22 0 0,43 0 16,0 0-16,-21 0 0,42-22 15,0 1-15,21 0 16</inkml:trace>
  <inkml:trace contextRef="#ctx0" brushRef="#br1" timeOffset="46800.59">13081 3090 0,'0'0'0,"-42"0"0,-1 0 16,22 0-16,42 0 31,0 0-31,1 0 16,20 0-16,21 0 0,1 0 0,-1 0 15,1 0-15,63 0 16,-42 0-16,-22 0 0,1 0 16,-1 0-16,1 0 0,-22 0 15,21 0-15,-20 0 0,-1 0 0,0 0 16,-20 0-16,-44 0 31,1-21-31,0 21 0,0 0 16,-21-21-16,20 21 0,1 0 0,0-21 15,0 21-15,0 0 0,0 0 16,21-21-16,-22 21 0,1 0 16,42 0 15,1 0-31,-1 0 0,0 0 16,21 0-16,-21 0 15,1 0-15,20 21 0,-21-21 0,0 0 16,-21 21-16,0 0 0,0 0 15,-21 1-15,0-22 16,-21 21-16,20 0 0,-20 0 0,0 0 16,-22 0-16,22-21 0,0 22 15,-22-1-15,22 0 0,-22 0 16,43-21-16,0 0 0</inkml:trace>
  <inkml:trace contextRef="#ctx0" brushRef="#br1" timeOffset="47680.44">15092 2688 0,'0'-21'0,"-21"0"0,21 0 16,0 0-16,0-1 15,-22 1-15,22 0 16,-21 21-1,21 21 17,0 22-32,0-22 0,-21 21 15,21 0-15,0-20 0,-21 62 16,21-41-16,0-1 0,0-21 16,0 21-16,0 1 0,0-22 0,-21 21 15,21-21-15,-21 22 0,21-22 16,0 0-16,0 0 0,0 0 0,-22 1 15,22-1-15,0 0 0,-21-21 16,21 21 0,0-42-1,0 0-15,0 0 0,0-22 16,0 22-16,0 0 16,21-21-16,1 20 0,-1 1 15,0 0-15,0 0 0,0 0 0,0 0 16,22-1-16,-22 22 0,21-21 15,1 21-15,20 0 16,-21 0-16,1 0 0,-1 0 16,0 0-16,1 0 0,-22 21 0,21 1 15,-21-1-15,1-21 0,-1 21 0,0 0 16,-21 0-16,0 0 0,0 43 16,-21-43-16,0 0 0,-22 0 15,22 1-15,-21-1 0,-1 0 16,1 0-16,-64 21 0,64-42 15,0 22-15,20-22 0,-20 0 0,0 0 16,21 0-16,-1 0 0,1 0 16,0 0-16,0 0 0,21-22 31,0 1-31,0 0 16,21 21-16,0-21 0,0 21 0</inkml:trace>
  <inkml:trace contextRef="#ctx0" brushRef="#br1" timeOffset="47948.72">15875 2942 0,'0'21'31,"0"1"-31,0-1 0,0 0 16,0 0-16,0 0 0,0 0 15,0 1-15,0-1 0,0 0 16,0 21-16,-21-21 0,21 1 16,-43-1-16,43 0 0,0 0 15,-21 0-15,21-42 32,0 0-32,21 21 15,1-21-15,-22 0 0,21-22 16</inkml:trace>
  <inkml:trace contextRef="#ctx0" brushRef="#br1" timeOffset="48301">16065 2688 0,'0'0'0,"-21"0"0,0 0 16,0 0-16,0 0 15,0 21-15,-1-21 0,1 22 16,21-1-16,-21 0 0,21 0 15,0 0-15,0 0 16,21-21 0,0 0-16,1 0 0,-1 0 15,0 0-15,0 0 0,0 0 16,0-21-16,-21 0 0,22 0 16,-22 0-16,0 0 0,0-1 15,0 1-15,-22 0 0,1 0 16,0 0-16,0 21 15,0 0-15,0 0 0,-1 0 0,1 0 16,0 0-16,0 0 0,0 0 0,0 21 16,21 0-16,0 0 0,0 0 15,0 1-15,0-1 0,0 0 0,0 0 16,21 0-16,0-21 16,0 0-16,21 0 0</inkml:trace>
  <inkml:trace contextRef="#ctx0" brushRef="#br1" timeOffset="48600.76">16595 2625 0,'0'0'0,"0"-21"0,0-1 16,-22 44 15,22-1-31,-21 0 0,0 0 0,0 0 16,0 22-16,0-22 0,-1 21 15,1-21-15,0 22 0,0-1 0,0 0 16,21-21-16,-21 22 0,21-1 16,-22-21-16,22 22 0,-21-1 15,21-21-15,0 21 0,0-20 0,0-1 16,0 0-16,0 0 0,0 0 16,0 0-16,21-21 15,1 0-15,-1 0 16,0 0-16,-21-21 0,21 0 0,0 0 15,0 0-15,-21 0 0,22-1 0</inkml:trace>
  <inkml:trace contextRef="#ctx0" brushRef="#br1" timeOffset="48784.89">16341 2942 0,'-22'0'0,"44"0"0,-65 0 0,22 0 0,0 0 15,42 0 16,0 0-31,0 0 16,22 0-16,-1 0 0,-21 0 16,22 0-16,-1 0 0,-21 0 0,21 0 15,1 0-15,-22 0 0,0 0 0,21 0 16,-20-21-16</inkml:trace>
  <inkml:trace contextRef="#ctx0" brushRef="#br1" timeOffset="49485.61">18140 2985 0,'0'0'0,"21"0"0,0 0 15,21 0-15,-20-22 0,-1 1 0,21 21 16,0-21-16,1 0 0,-1 0 16,-21 21-16,22-21 0,-22-1 0,21 1 15,-42 0-15,0 0 16,0 0-16,-21 0 0,0 21 16,-22 0-16,1 0 0,0 0 15,-1 0-15,1 0 0,0 0 0,-1 0 16,1 0-16,21 21 0,0-21 15,0 21-15,-1 0 0,1 0 16,21 0-16,0 22 16,0-22-16,21 0 0,1 0 15,20 22-15,-21-22 0,21 0 0,1 0 16,-1 0-16,0 22 0,1-22 16,-22 0-16,21 21 0,-21-21 0,1 1 15,-1-1-15,-21 21 0,0-21 0,-21 0 16,-1-21-16,-20 22 0,0-1 15,-1-21-15,-20 0 0,-1 21 16,-63-21-16,85 0 0,-85-21 16,85 21-16,-1-21 15,1-1-15,0 22 0,21-21 0,-1 0 16,1-21-16,0 21 0,21-1 16,0 1-16,0 0 0,0-21 0,0 21 15,21-1-15,0 1 0,1 0 16,20 0-16,-21 0 0,21 0 0,1-1 15,-1 1-15,22 0 0,-22 0 16,21 0-16</inkml:trace>
  <inkml:trace contextRef="#ctx0" brushRef="#br1" timeOffset="49776.86">19071 2498 0,'0'0'0,"0"-21"0,0-1 0,0 1 15,-21 42 17,21 22-32,-21-22 0,21 21 15,-21 1-15,-1-1 0,1 0 0,0 22 16,-21 20-16,21-41 0,-1 20 16,1-20-16,0-1 15,0 0-15,-21 43 0,20-43 0,1-21 16,0 22-16,21-22 15,0 0-15,0 0 0,0 0 0,0 1 16,21-22-16,0 0 16,1 0-16,-1 0 0,0 0 0,21-22 15,-21 1-15,22 0 0,-1 0 0</inkml:trace>
  <inkml:trace contextRef="#ctx0" brushRef="#br1" timeOffset="50199.07">19367 2942 0,'0'-21'15,"0"0"-15,-21 21 16,0 0 0,0 0-16,0 21 0,0-21 15,-1 21-15,1 0 0,0 1 16,0-1-16,0 0 0,0 21 0,21-21 16,0 1-16,-22 20 0,22-21 15,-21 0-15,21 0 0,0 22 0,0-22 16,0 0-16,21 0 15,1-21-15,-1 0 0,0 21 0,0-21 16,21 0-16,-20 0 0,20 0 16,0 0-16,1-21 0,-1 21 15,21-21-15,-20 0 0,-1 0 0,0 0 16,1-22-16,-22 22 0,21 0 16,-21-21-16,-21 20 0,0-20 0,0 21 15,0-64-15,0 64 16,0 0-16,0 0 0,-21 0 0,0-1 15,0 1-15,-21 21 0,20 0 16,-20 0-16,21 0 0,-21 0 16,-1 0-16,1 21 0,0 1 0,20-1 15,-41 21-15,42-21 0,0 22 16,-1-1-16,1-21 0,21 0 16,0 0-16,0 1 15,21-1-15,1-21 0,-1 0 0,0 21 0</inkml:trace>
  <inkml:trace contextRef="#ctx0" brushRef="#br1" timeOffset="50780.39">20066 2879 0,'0'0'0,"0"-21"16,0 42 15,0 0-31,0 0 0,-21 0 15,0 0-15,21 1 0,0 20 0,-22-21 16,1 0-16,0 0 0,21 1 16,0 20-16,-21-21 0,21 0 15,-21-21-15,21 21 0,21 1 32,0-22-17,0-22-15,0 22 0,1-21 16,-1 0-16,-21 0 0,21 0 0,0 0 15,0-1-15,22-20 0,-43 21 16,21 0-16,-21 0 0,21-1 16,-21 44 15,0-1-31,0 0 16,0 0-16,0 21 0,0-20 0,0-1 15,-21 0-15,21 0 0,0 0 16,0 0-16,0 1 0,0-1 0,0 0 15,21-21-15,0 21 16,0-21-16,0 0 0,1 0 0,62-21 16,-63 0-1,22 21-15,-22-21 0,0-1 16,21 1-16,1-21 0,-22 0 0,0 20 16,0-20-16,-21 21 0,0 0 15,0-43-15,0 43 16,0-21-16,0 21 15,-21-1-15,0 22 0,0 0 0,0 0 16,-22 0-16,22 0 0,0 0 16,0 0-16,0 0 0,-1 22 0,1-22 15,0 0-15,21 21 0</inkml:trace>
  <inkml:trace contextRef="#ctx0" brushRef="#br1" timeOffset="51446.75">22754 2625 0,'0'0'0,"21"-21"0,0-1 15,-21 1-15,0 0 0,0 0 16,0 0-16,0 0 0,0-1 0,-21 1 15,0 0-15,0 21 0,-21-21 16,20 0-16,-20 21 0,0 0 0,-1 0 16,1 0-16,0 0 0,-1 0 15,1 42-15,0-21 0,-1 22 16,1-1-16,0 21 0,-1-20 0,1 20 16,0 1-16,-1-22 0,-41 64 15,41-43-15,1-20 0,0-1 16,21 0-16,-1 22 0,22-22 0,0 1 15,0-1-15,0-21 0,43 21 16,-22-20-16,0-1 0,21 0 0,1 0 16,-1-21-16,0 0 0,1 0 15,20 0-15,-20 0 0,20 0 16,1 0-16,-1-21 0,1 0 0,-1 0 16,22-22-16,-22 22 0,1-21 15,-22 21-15,22-22 0,-22 22 0</inkml:trace>
  <inkml:trace contextRef="#ctx0" brushRef="#br1" timeOffset="52337.87">22945 3090 0,'21'-21'15,"0"-42"1,-63 147-16,63-168 16,-42 84-16,-1 0 0,1 0 15,0 0-15,0 21 0,0 0 16,0 0-16,-1 0 0,1 1 0,0-1 16,0 0-16,0 0 0,21 0 15,0 0-15,-21 22 0,21-22 0,0 0 16,0 0-16,0 0 0,0 22 15,21-43-15,0 21 16,0-21-16,0 0 0,0 0 0,22 0 16,-22 0-16,0 0 0,0 0 0,0 0 15,22-21-15,-43 0 0,21-1 16,0 1-16,-21 0 0,0-21 16,0 21-16,0-1 0,0 1 0,0 0 15,0-21-15,0 21 16,-21-1-16,21-20 0,0 21 15,0 0-15,21 0 16,-21-1-16,21 22 0,0 0 0,1-21 16,20 21-16,-21 0 0,0 0 15,22 0-15,-22 0 0,0 0 0,21 21 16,-21-21-16,1 22 0,-1-1 0,0 0 16,0 0-16,-21 0 0,0 0 15,21 1-15,-21-1 0,0 21 0,0 0 16,0-20-16,0-1 15,0 0-15,0 0 0,0 0 16,0 0-16,0 1 0,-21-22 16,0 0-1,21-22 1,0 1 0,0 0-16,0 0 0,0 0 0,0 0 15,0-1-15,0-20 0,0 21 16,21 0-16,0 0 0,0-1 0,1 1 15,-1 0-15,21-21 0,-21 21 16,22 21-16,-22 0 0,21 0 16,-21 0-16,22 0 0,-22 0 15,21 0-15,-21 21 0,22 0 16,-22 0-16,0 0 0,0 0 0,-21 22 16,0-22-16,0 21 0,0-21 0,0 1 15,0 20-15,0-21 0,-21 0 16,0 0-16,0-21 0,-1 22 0,1-22 15,0 0 1,21-22 0,0 1-16,0 0 15,0 0-15,21 0 0,0 0 0,1-1 16,-1 1-16,0-21 0,0 21 16,21 0-16,-20-1 0,20 1 0,0 0 15,-21 0-15,22 21 0,-1 0 16,0-21-16,-20 21 0,20 0 15,-21 0-15,21 21 0,-20-21 0,-1 21 16,0 0-16,-21 0 0,0 1 0,0 20 16,0-21-16,0 0 15,0 0-15,-21 22 0,0-22 0,-22 21 16,22-21-16,0 1 0,0-22 16,0 21-16,-1 0 0,44-21 31</inkml:trace>
  <inkml:trace contextRef="#ctx0" brushRef="#br1" timeOffset="52685.49">24701 3006 0,'-42'21'16,"21"-21"-1,21 21-15,0 21 0,-21-20 16,21-1-16,-21 21 0,21 0 0,-22 22 0,22-22 16,0 22-16,0-22 15,0 22-15,-21-1 0,0 64 16,21-63-16,-21-1 0,0 22 0,0-1 16,-1 1-16,1 0 0,-42 63 15,42-63-15,-22-1 0,22-20 16,-21-1-16,-1 1 0,22-1 15,-42 22-15,63-64 0,-21 21 16,-1-20-16,1-22 0,21-22 16,0 1-1,0 0-15,0 0 0,21-21 16,1 20-16,-1-20 0,42-64 16,-20 64-16,-22-22 0,21-20 15,0 20-15</inkml:trace>
  <inkml:trace contextRef="#ctx0" brushRef="#br1" timeOffset="52980.51">24574 3175 0,'0'0'15,"0"-21"-15,0-21 0,0 20 0,0-20 16,0 21-16,0 0 0,22 21 0,-1-21 16,-21-1-16,21 22 0,0-21 15,21 21-15,-20 0 0,-1 0 0,21 0 16,0 0-16,1 0 0,20 21 15,-42 1-15,22-22 16,-43 63-16,0-42 0,0 0 16,0 22-16,0-22 0,-43 0 15,22 0-15,0 0 0,-21 1 0,-1-1 16,1 0-16,-21 0 16,20-21-16,1 0 0,21 0 15,0 0-15,21-21 31,21 21-31,0-21 0,0 0 0,21 21 16</inkml:trace>
  <inkml:trace contextRef="#ctx0" brushRef="#br1" timeOffset="53458.97">25442 3006 0,'0'0'16,"0"-21"-16,0-1 15,0 1-15,-21 21 0,0-21 0,0 21 16,0-21-16,-1 21 16,1 0-16,-21 0 0,21 0 0,0 21 15,-22-21-15,22 21 0,-21 0 16,21 1-16,-22-1 0,1 42 16,21-42-16,0 1 0,-1-1 15,1 21-15,21-21 0,0 0 0,0 1 16,0 20-16,0-21 15,21 0-15,1-21 0,-1 0 16,21 21-16,-21-21 0,22 0 0,-22 0 16,21 0-16,0-21 0,-20 0 15,20 21-15,-21-21 0,21 0 0,-20 0 16,-1-1-16,-21-20 0,21 21 16,-21 0-16,21 0 0,-21-1 0,0 1 15,0 0-15,0 0 0,-21 42 31,0-21-15,21 21-16,0 0 0,0 1 16,-21 20-16,21-21 0,0 0 15,0 0-15,0 22 0,0-22 0,0 0 16,0 0-16,0 0 16,21 1-16,0-22 0,0 0 15,0 0-15,0 0 0,1 0 16,-1 0-16,0 0 0</inkml:trace>
  <inkml:trace contextRef="#ctx0" brushRef="#br1" timeOffset="53861.74">25696 3090 0,'0'0'16,"0"-21"-16,0 0 0,0 0 16,0 0-16,0 0 15,21-1 1,1 22-16,-1 0 0,0 0 15,0 0-15,0 0 0,0 0 16,1 0-16,-1 22 0,21-1 0,-21 0 16,0 0-16,-21 0 0,22 0 0,-1 22 15,-21-22-15,21 21 0,-21-21 16,0 43-16,0-43 0,0 0 16,0 0-16,-21 1 15,0-1-15,21 0 0,-22-21 0,1 0 16,0 0-16,0 0 15,0 0-15,21-21 16,0 0-16,0-1 0,0-20 16,0 21-16,0-21 15,0 20-15,21 1 0,0-21 0,0 21 16,0 0-16,1-1 0,-1 1 16,0 21-16,0-21 0,0 0 0,0 21 15,22 0-15,-22 0 0,0 0 16,0-21-16,0 21 0,1 0 0,-1 0 15,0 0-15</inkml:trace>
  <inkml:trace contextRef="#ctx0" brushRef="#br1" timeOffset="54184.83">26289 3112 0,'0'0'0,"0"21"15,21-21 1,0 0-1,0 0-15,1-21 16,-1 21-16,0-22 0,0 22 16,-21-21-16,21 21 15,-21-21-15,0 0 0,-21 21 32,0 0-17,0 0-15,0 21 0,-1 0 16,-20-21-16,21 21 0,0 1 15,0-1-15,21 0 0,-22 0 0,22 0 16,-21 0-16,21 1 0,0-1 0,0 0 16,0 0-16,0 0 15,21-21-15,1 0 0,-1 21 0,0-21 16,21 0-16,-21 0 0,22 0 16,-1 0-16,0 0 0,1 0 15,-1 0-15</inkml:trace>
  <inkml:trace contextRef="#ctx0" brushRef="#br1" timeOffset="54718.8">27136 3048 0,'0'0'0,"0"-21"0,0 0 15,0 0-15,0-1 0,-22 22 16,1-21-16,-21 21 16,21 0-16,0 0 0,-1 0 0,-20 0 15,21 0-15,-21 0 0,-1 21 16,22 1-16,-21-1 0,21 0 0,-1 0 15,-20 0-15,21 0 0,21 1 16,-21-1-16,0 21 0,21-21 16,0 0-16,0 22 0,0-22 0,0 0 15,0 0-15,0 0 0,21 1 16,21-1-16,-21-21 16,0 0-16,1 0 0,-1 0 15,0 0-15,21-21 0,-21-1 0,1 1 16,20 0-16,-21 0 0,0-21 15,22 20-15,-22-20 0,21 0 16,-21 21-16,22-22 0,-22 1 0,21 0 16,-21-1-16,22-63 0,-1 64 15,-21 0-15,0-22 0,0 22 16,1-22-16,-1 22 0,21-21 16,-42 41-16,0 1 0,0 0 15,0 42 1,0 0-16,-21 1 15,0 20-15,0 0 0,-22 22 0,22-22 16,0 22-16,0-22 0,-22 21 16,22-20-16,0 20 0,0-20 15,21-1-15,0 0 0,0 1 0,0-1 16,0 0-16,0-21 0,0 22 0,0-22 16,21 0-16,0 0 0,0 0 15,1-21-15,-1 0 0,0 0 16,0 0-16,0-21 0,0 0 0,1 0 15</inkml:trace>
  <inkml:trace contextRef="#ctx0" brushRef="#br1" timeOffset="54873.78">27517 3133 0,'-22'0'16,"1"0"-16,0 0 15,0 0 1,0 0-1,0 0-15,-1 0 16,1 0-16,-21 0 0,21 0 0,-22 0 16</inkml:trace>
  <inkml:trace contextRef="#ctx0" brushRef="#br1" timeOffset="56045.86">12848 4339 0,'0'0'16,"21"-21"-16,-21 0 0,21 0 0,-21 0 0,22-1 15,-22 1-15,0-21 0,0 21 16,0 0-16,0-43 16,0 43-16,0 42 15,0 0 1,0 0-16,0 22 0,0-22 16,0 21-16,0 1 0,0-1 15,0-21-15,0 21 0,-22 1 0,22-22 16,-21 21-16,21-21 0,0 1 0,-21-1 15,21 0-15,-21-21 0,21 21 16,21-42 15,-21 0-31,21 21 16,0-21-16,1-1 0,-1 1 0,0 0 16,0 0-16,0 0 0,0-22 15,22 1-15,-1 0 16,-21 21-16,0 21 0,1 0 15,-1 0 1,-21 21-16,0 0 0,0 21 16,0-21-16,0 1 0,0-1 15,0 21-15,0-21 0,0 0 16,0 22-16,21-22 0,-21 0 0,21 21 16,0-42-16,22 43 15,-1-43-15,-21 0 0,43 0 16,-22 0-16,-21 0 0,21 0 15,1 0-15,-1-21 0,-21 21 0,22-22 16,-22 1-16,21 0 0,-21 0 16,0 0-16,1-22 0,-1 22 15,-21-21-15,0 0 0,0-1 0,0 1 16,0-43-16,0 22 0,-21 20 16,-1 1-16,1 0 0,0 21 15,-21-43-15,21 64 16,-1 0-16,1 0 0,0 21 15,0 0-15,-21 22 0,20-1 16,22 0-16,0 22 16,-21-22-16,21 1 0,0-1 15,0-21-15,0 0 0,0 22 0,21-22 16,1-21-16,-1 21 0,0 0 16,0-21-16</inkml:trace>
  <inkml:trace contextRef="#ctx0" brushRef="#br1" timeOffset="56292.15">14182 4233 0,'0'22'16,"-22"-1"-16,1 0 16,21 21-16,-21-21 0,21 1 15,-21-1-15,21 0 0,0 0 16,-21 0-16,21 0 15,0 1-15,-21-22 0,21 21 0,0 0 16,0-42 31,0 0-47,0-1 0</inkml:trace>
  <inkml:trace contextRef="#ctx0" brushRef="#br1" timeOffset="56481.09">14118 3958 0,'0'0'16,"0"-21"-16,-21 21 0,21-21 15,-21 21-15,0 0 16,21 21 0,0 0-1,0 0-15,21 1 16,0-22-16,0 0 15,0 0-15,22 21 0,-22-21 16</inkml:trace>
  <inkml:trace contextRef="#ctx0" brushRef="#br1" timeOffset="56724.87">14668 3937 0,'0'0'0,"0"21"15,0 0 1,0 1-16,0 20 0,0-21 0,-21 21 16,0 1-16,21-1 0,-21-21 15,21 22-15,-21-1 0,21-21 0,-21 43 16,21-43-16,-22 21 16,22 0-16,-21-20 15,21-1-15,0 0 0</inkml:trace>
  <inkml:trace contextRef="#ctx0" brushRef="#br1" timeOffset="57321.8">14245 4318 0,'21'0'31,"22"0"-31,-22 0 0,0 0 15,21 0-15,-21 0 0,64 0 16,-43-21-16,1 21 0,63-21 16,-43 21-16,-21 0 15,22-21-15,-22-1 0,22 22 16,-1-42-16,-20 21 0,-22 0 16,21-22-16,-42 1 15,0 21-15,0 0 0,0 0 0,0-1 16,0-20-16,-21 42 15,0 0-15,0 0 16,21 21-16,-22 22 16,1-1-16,21 0 0,-21-21 15,0 22-15,21-1 0,0 0 0,0 1 16,-21-1-16,21 0 0,-21-20 0,-1 41 16,22-42-16,0 22 15,0-22-15,-21 0 0,21 0 16,-21-21-1,21-21 1,0 0 0,0 0-16,0-1 15,21-20-15,0 21 0,22 0 0,-22-22 16,0 1-16,21 21 0,1-21 16,-22-1-16,21 22 0,1 0 15,-1 0-15,21 0 0,-20 21 0,-22 0 16,0 21-16,0 0 15,0 0-15,-21 43 0,22-43 16,-22 21-16,0-21 0,0 0 0,0 22 16,0-22-16,-22 0 0,22 0 15,-21 0-15,0 1 0,0-1 0,21 0 16,-21-21-16,21 21 0,-21-21 16,21-21-1,0 0-15</inkml:trace>
  <inkml:trace contextRef="#ctx0" brushRef="#br1" timeOffset="57785.8">16637 3895 0,'0'-21'16,"0"42"-16,0-64 0,0 22 0,21 21 16,0 0-1,0 0-15,-21 21 0,22 1 16,-1 20-16,0 0 0,0-21 16,0 22-16,0 20 0,1-20 0,-22-1 15,21 43-15,0-43 16,-21-21-16,0 21 0,0-20 15,0 20-15,0-21 0,0 0 16,0 0-16,0 1 0,0-44 31,21 22-15,-21-21-16</inkml:trace>
  <inkml:trace contextRef="#ctx0" brushRef="#br1" timeOffset="58033.73">17272 3874 0,'0'-22'0,"0"-20"31,-21 42-31,0 0 0,-1 0 0,-20 0 16,21 0-16,-21 21 0,-1 0 16,1 22-16,0-22 0,-1 21 0,22 1 15,-21-1-15,-1 0 0,1 1 16,21-1-16,-21 0 0,-1-21 0,22 22 15,-21-1-15,21-21 0,-1 22 16,1-22-16,21 0 0,0 0 16,0 0-16,21-21 0,1 0 15,20 0-15,-21 0 16,21 0-16,-20-21 0</inkml:trace>
  <inkml:trace contextRef="#ctx0" brushRef="#br1" timeOffset="58393.66">17547 4022 0,'0'0'15,"0"21"17,0 0-32,-21 0 0,21 22 15,0-22-15,-21 21 0,21 0 0,-21 1 16,21-1-16,0 0 0,0 22 15,-22-22-15,1 22 0,21-1 16,-21 1-16,0-1 0,21 1 0,-21 20 16,0-20-16,-1 21 0,1-22 15,0 22-15,0-22 0,0-20 0,0 20 16,-1-21-16,22 22 0,-21-1 16,21-20-16,0-22 0,0 0 15,0 0-15,0-42 31,0 0-31,21 0 0,1 0 16,-22-1-16,21-20 0,0 21 16,-21-21-16,21-1 0,0-20 0,0 20 15,1-20-15,-1-1 0</inkml:trace>
  <inkml:trace contextRef="#ctx0" brushRef="#br1" timeOffset="58714.49">17505 4297 0,'0'0'0,"0"-42"0,0-1 0,0 1 15,0 21-15,0-22 0,0 22 0,0-21 16,0 21-16,21 0 16,0-1-16,0 1 0,0 21 0,1-21 15,20 21-15,-21 0 0,21 0 16,-20 0-16,20 0 0,0 0 0,22 21 16,-43 22-16,0-22 0,0 0 15,0 21-15,-21 1 0,0 20 16,0-21-16,0-20 0,-42 41 15,0-42-15,21 0 16,-22 1-16,1-1 0,21-21 0,-22 21 16,1-21-16,0 0 0,-1 21 0,22-21 15,-21 0-15,21 0 0,0 0 16,-1 0-16,44 0 31,-1 0-31,0-21 0,0 21 16,21 0-16,1 0 0,-22-21 15</inkml:trace>
  <inkml:trace contextRef="#ctx0" brushRef="#br1" timeOffset="59243.5">18627 4212 0,'0'0'0,"0"-21"0,0 0 16,0 0-1,0 0-15,-22 21 0,1-22 16,0 1-16,21 0 0,-21 21 0,0 0 16,-22-21-16,22 21 15,-42 21-15,42 0 0,-22 0 16,-41 64-16,62-43 16,-20-20-16,21 20 0,0 0 15,0-21-15,-1 1 0,1 20 0,21-21 16,-21 0-16,21 0 0,0 1 15,0-1-15,21-21 16,0 0-16,1 0 0,-1 0 0,0 0 16,21 0-16,-21 0 0,1-21 15,20 21-15,-21-22 0,0 1 16,22 0-16,-22 0 0,0 0 16,0-22-16,0 22 0,0-21 0,1 21 15,-1-22-15,0 1 0,-21 21 0,0-21 16,21 20-16,-21 1 0,0 0 15,0 42 1,0 0 0,0 1-16,-21-1 0,21 0 0,0 21 15,-21-21-15,21 22 0,-21-22 16,21 0-16,0 21 0,0-20 0,0-1 16,0 0-16,0 0 0,0 0 0,0 0 15,0 1 1,21-22-16,0 0 15,0 0-15,0 0 0,0 0 16,22 0-16,-22-22 0,21 22 0</inkml:trace>
  <inkml:trace contextRef="#ctx0" brushRef="#br1" timeOffset="59497.95">19283 3810 0,'0'0'0,"0"-21"15,-21 21 1,-1 0-16,22 21 16,-21 0-16,0 0 0,0 1 0,21-1 15,-21 21-15,0 0 0,-1 1 0,22-1 16,-21 0-16,0 1 0,21-1 16,-21-21-16,21 22 0,0-1 0,0-21 15,-21 0-15,21 22 0,0-22 16,0 0-16,0 0 0,0 0 15,21-21 1,0 0-16,0 0 0,0 0 0,1 0 16</inkml:trace>
  <inkml:trace contextRef="#ctx0" brushRef="#br1" timeOffset="60016.65">19685 3810 0,'0'0'0,"0"-21"0,0 42 32,-21 0-32,0 0 15,21 1-15,-22 20 0,22 0 0,0 1 16,-21-1-16,21 0 0,-21 1 16,0-1-16,21 0 0,-21 1 15,21-1-15,0-21 0,-21 21 0,21-20 16,-22 20-16,22-21 0,0 0 15,0 0-15,-21 1 0,21-44 47,0 1-31,0 0-16,21 0 0,1-21 16,-1 20-16,21-20 0,-21 0 0,22-1 15,-1 1-15,0 0 0,1-1 16,20 22-16,-21-21 0,43 0 15,-43 20-15,-20 22 16,20 0-16,-21 0 0,0 22 0,-21-1 16,0 21-16,0-21 0,0 22 15,0 41-15,0-63 0,0 22 16,-21-1-16,0-21 0,0 22 0,0-22 16,21 21-16,-22-21 0,1 0 15,-21 22-15,42-22 16,-21-21-1,21 21-15,-21-21 16,21-21 0,0 0-16,0 0 0,0-1 15</inkml:trace>
  <inkml:trace contextRef="#ctx0" brushRef="#br1" timeOffset="60265.51">18944 4001 0,'0'0'0,"0"21"15,21-21 1,22 0 0,-22 0-16,0 0 0,21 0 15,-21 0-15,22 0 0,-22 0 16,21 0-16,1 0 0,-1 0 0,-21 0 15,43 0-15,-43 0 16,0-21-16,0 21 0,0 0 0,0 0 16,1-22-1,-1 22-15</inkml:trace>
  <inkml:trace contextRef="#ctx0" brushRef="#br1" timeOffset="60480.95">20849 4403 0,'0'21'15</inkml:trace>
  <inkml:trace contextRef="#ctx0" brushRef="#br1" timeOffset="61648.59">13102 5842 0,'0'0'15,"21"-21"-15,0 0 0,1 0 16,-22-1-16,21 1 0,0 0 16,-21 0-16,0 0 0,21 21 15,-21-21-15,21 21 0,-21-22 0,0 44 31,0-1-31,0 0 0,0 0 0,-21 21 16,0-20-16,-43 62 0,43-20 16,0-22-16,-21 0 0,-1 1 15,22-1-15,-63 64 16,41-64-16,22 1 0,-21-1 0,21 0 16,-1 1-16,-20-1 0,21 21 15,0-41-15,21-1 0,-21 0 16,21 0-16,-22 0 0,22-42 31,22 0-31,-1 0 16,-21 0-16,21-1 0,0-20 0,0 21 15,0-21-15,22 20 0</inkml:trace>
  <inkml:trace contextRef="#ctx0" brushRef="#br1" timeOffset="61976.4">13589 5652 0,'0'0'0,"21"-22"0,-21 1 15,-21 42 17,0 1-32,0-1 0,21 21 0,-22-21 15,1 22-15,0-1 0,0 0 16,0 1-16,-22-1 0,22 0 0,0 1 15,-21 20-15,21-21 0,-43 43 16,22-21-16,-1-22 16,22 0-16,-21 1 0,21-1 0,0 0 15,-22 1-15,22-22 0,0 21 0,21-21 16,0 0-16,-21-21 0,21 22 16,21-44 15,0 1-31,0 0 0,0-21 15,1 21-15,20-22 0,0 1 0</inkml:trace>
  <inkml:trace contextRef="#ctx0" brushRef="#br1" timeOffset="62257.52">13864 5821 0,'-42'85'31,"42"-43"-31,-43 21 16,43-41-16,-21 20 0,0-21 15,0 21-15,0-20 0,21 20 16,-21-21-16,-1 21 0,1-20 0,21 20 16,0-21-16,0 21 0,0-20 15,0-1-15,0 21 0,0-21 16,21-21-16,1 21 0,-1-21 15,0 0-15,0 0 16,0-21-16,22 0 0,-22 0 16,0 0-16</inkml:trace>
  <inkml:trace contextRef="#ctx0" brushRef="#br1" timeOffset="62461.41">13568 6181 0,'-21'0'32,"42"0"-32,-21 0 31,21 0-31,0 0 0,0 0 0,0 0 16,1-21-16,-1 21 0,21 0 15,-21 0-15,0 0 0,22-22 0,-22 22 16,0 0-16,21 0 0,-20 0 0</inkml:trace>
  <inkml:trace contextRef="#ctx0" brushRef="#br1" timeOffset="63516.29">14351 6329 0,'0'0'15,"21"0"-15,0 0 0,-21-21 0,21 21 16,1-21-16,-1-1 0,-21 1 16,0 0-16,0 0 15,0 0-15,0 0 0,0-1 0,0 1 16,0 0-16,-21 21 0,-1-21 0,1 0 16,0 21-16,0 0 0,0 0 15,0 0-15,-22 0 0,22 0 16,0 0-16,-43 21 0,22 0 15,-21 21-15,41 1 16,-20-22-16,21 0 0,0 0 0,0 22 16,-1-22-16,22 21 0,0-21 15,0 0-15,0 22 0,0-22 0,22 0 16,-1 0-16,0-21 0,0 0 16,0 0-16,22 0 0,-22 0 15,21 0-15,-21-21 0,22 0 0,-1 21 16,-21-21-16,21 0 0,-20-1 15,-1-20-15,0 21 0,0 0 0,0 0 16,0-1-16,-21-20 0,0 21 16,22 0-16,-22 0 15,21-1-15,-21 44 32,0-1-17,-21 0-15,-1 0 16,22 0-16,-21 0 0,21 1 0,0 20 15,-21-21-15,21 0 0,0 22 16,0-22-16,0 0 0,0 0 0,0 0 16,21 0-16,0 1 0,1-1 0,-1-21 15,21 0-15,-21 0 0,22 0 16,-22 0-16,21 0 0,0 0 16,1 0-16,-22-21 0,21-1 0,1 1 15,-1 0-15,0 0 0,1-21 16,-1 20-16,-21 1 0,21-21 0,-20 21 15,-1-22-15,-21 22 0,0 0 0,0 0 16,0 0-16,0 0 0,0-1 16,-21 22-16,-1 0 0,1-21 0,0 21 15,-21 0-15,21 0 0,-22 0 0,22 0 16,-21 21-16,-1-21 0,22 22 16,-21-22-16,21 21 0,0 0 15,-1 0-15,1 0 0,0-21 0,21 21 16,-21 1-16,21-1 0,0 0 15,0 0-15,0 0 0,0 0 16,21 1-16,0-1 0,0 21 0,-21-21 16,22 22-16,-1-22 0,0 21 15,0 43-15,0-43 0,0 0 16,-21 1-16,22-1 0,-1 0 16,-21 22-16,0-1 0,0-20 0,0 20 15,21 1-15,-21-1 0,0 85 16,0-84-16,0-1 0,-21 1 15,21-1-15,-21 1 0,-1-22 0,1 22 16,0-22-16,0 0 0,-21 1 16,20-1-16,-20-21 0,0 0 0,-1-21 15,-41 0-15,41 0 0,1 0 16,0-21-16,-22 0 0,22 0 0,-22-21 16,22 20-16,-21-20 0,20 0 15,1-1-15,0-20 0,-1 21 0,22-22 16,-21 22-16,-1-85 0,43 63 15,0 22-15,0-22 0,0 22 16,0 0-16,0-22 0,0 22 16,22 0-16,-1 20 0,0-20 0,21 0 15,-21-1-15</inkml:trace>
  <inkml:trace contextRef="#ctx0" brushRef="#br1" timeOffset="64253.04">15452 6117 0,'0'0'0,"0"-21"0,-22 21 15,1 0-15,0 0 16,0 0 0,0 21-16,21 0 0,-21-21 15,21 22-15,-22-1 16,22 0-16,-21 0 0,0 0 0,21 0 16,0 22-16,-21-22 0,21 0 0,-21 0 15,21 0-15,-21 1 0,21-1 16,0 0-16,-22-21 15,22-21 1,0 0 0,0-1-16,0 1 0,0 0 0,0 0 15,22 0-15,-22 0 0,21-1 0,0 1 16,0 0-16,0-21 16,22 21-16,-22-1 0,21 1 0,0 0 15,1 0-15,-1 0 0,0 0 16,1 21-16,-1 0 0,-21 0 0,22 0 15,-1 0-15,-21 0 0,21 21 0,1 21 16,-22-21-16,-21 0 16,0 22-16,0-22 0,0 0 0,0 0 15,0 22-15,0-22 0,0 21 16,-21-21-16,0 0 0,-1 1 0,22-1 16,-21 0-16,0-21 0,0 21 0,0-21 15,0 0 1,21-21-1,0 0-15,0 0 16,21-1-16,0 1 0,0 21 16,0-21-16</inkml:trace>
  <inkml:trace contextRef="#ctx0" brushRef="#br1" timeOffset="64725.9">16425 6096 0,'21'-21'15,"-42"42"-15,64-63 0,-43 21 0,0-1 0,0 1 16,-22 21-16,1-21 16,0 21-16,0 0 15,-43 0-15,43 0 16,0 21-16,0-21 0,-21 21 0,20 1 16,-20-1-16,21 21 0,0-21 0,-22 0 15,22 1-15,0 20 0,0-21 16,21 0-16,0 22 0,-21-22 0,21 0 15,0 0-15,0 21 0,0-20 0,21-1 16,21-21 0,-21 0-16,1 0 0,20 0 15,-21 0-15,21 0 0,-20-21 0,20-1 16,-21 22-16,0-21 0,22 0 16,-22 0-16,0 0 0,21-43 15,-42 43-15,0 0 0,0 0 0,0 0 16,21-1-16,-21 1 0,0 0 15,0 42 17,-21 0-32,21 1 0,0-1 15,-21 0-15,21 0 0,-21 21 16,21-20-16,0-1 0,0 0 0,0 42 16,0-41-16,0-1 15,21 0-15,0-21 16,0 0-16,1 0 0,-1 0 15,0 0-15,21 0 0,-21-21 0</inkml:trace>
  <inkml:trace contextRef="#ctx0" brushRef="#br1" timeOffset="65438.08">16891 6075 0,'-21'21'31,"0"0"-31,21 0 0,0 1 16,0-1-16,-22 0 0,22 0 0,-21 0 16,0 43-16,21-43 0,0 0 15,0 0-15,0 0 0,0 1 16,0 20-16,-21-21 0,21-42 47,0 0-47,0 0 15,0-1-15,0 1 0,0 0 0,21 0 16,-21 0-16,21-22 0,0 22 16,-21 0-16,43-42 15,-22 41-15,0 1 0,0 0 0,0 0 16,1 21-16,20-21 16,-21 21-16,0 0 0,0 0 15,1 21-15,-22 0 0,0 0 16,21 0-16,-21 1 0,0-1 0,21 21 15,-21-21-15,0 0 0,0 22 0,0-22 16,0 21-16,0-21 0,0 1 16,0-1-16,0 0 0,0 0 0,0 0 15,0 0-15,-21-21 32,21-21-32,0 0 0,0 0 15,0 0-15,0 0 0,0-1 16,0-20-16,0 21 15,21 0-15,0 0 0,0-22 0,-21 22 16,43 0-16,-22-21 0,0 20 0,21 1 16,-21 0-16,22 0 0,-1 0 15,0 0-15,-20 21 0,20 0 0,0 0 16,-21 0-16,1 21 0,20 0 16,-21 0-16,0 0 0,-21 0 0,0 1 15,21-1-15,-21 21 0,0 0 16,0 1-16,-21-22 0,21 21 0,-21-21 15,0 1-15,0-1 0,0 0 16,-1 0-16,1 0 0,0-21 16,21 21-16,-21-21 15,21-21 1,21 21-16,-21-21 0,21 0 16,0 0-16,1 0 0,-1-1 15,-21-20-15</inkml:trace>
  <inkml:trace contextRef="#ctx0" brushRef="#br1" timeOffset="65799.07">17780 6138 0,'21'0'15,"0"0"-15,-21 22 16,21-22 0,1 0-16,-1 0 0,0 0 15,0 0-15,21 0 0,-20 0 0,20 0 16,-21 0-16,0-22 0,0 22 15,1 0-15,-1-21 0,0 21 0,-21-21 16,0 0-16,0 0 16,-21 0-1,0 21-15,-1 0 0,1 0 0,0 0 16,0 0-16,0 0 0,-22 21 16,22 0-16,0 0 0,0 0 15,0 0-15,0 1 0,-1 20 0,22-21 16,0 0-16,0 0 0,0 22 15,0-22-15,0 0 0,0 0 0,0 0 16,0 1-16,0-1 0,22 0 0,-1-21 16,0 0-16,0 21 0,0-21 15,0 0-15,1 0 0,20 0 0,-21 0 16,0-21-16,0 0 0,1 0 16,-1 21-16,0-22 0</inkml:trace>
  <inkml:trace contextRef="#ctx0" brushRef="#br1" timeOffset="66177.14">18775 5144 0,'-21'0'32,"42"0"-17,0 0-15,0 0 0,0 0 16,22 0-16,-22 0 0,21 0 15,0 0-15,1 0 0,-22 0 0,21 0 16,1 0-16,-22 0 0,21 0 16,-21 0-16,-42 21 15,-21-21 1,21 0-16,-22 0 0,1 0 16,21 0-16,-22 0 0</inkml:trace>
  <inkml:trace contextRef="#ctx0" brushRef="#br1" timeOffset="66490.98">18775 5165 0,'-21'0'0,"-22"21"16,43 0 0,0 0-16,-21 0 15,21 1-15,-21-22 0,21 21 16,-21 21-16,21-21 0,0 0 0,-21 1 16,-1 20-16,1 0 0,21-21 0,-21 22 15,0 20-15,-21 22 16,20-22-16,1-20 0,0 20 0,0 1 15,21-1-15,-21-20 0,0 20 16,-1 1-16,-20 63 0,21-64 16,21 1-16,0-1 0,0-21 15,0 64-15,0-63 0,0-1 16,21 0-16,0-21 0,22 1 16,-22-1-16,0 0 0,21-21 15,1 0-15,20 0 0,-21 0 0,1 0 16,-1 0-16,0-21 0,1 0 15,-1 21-15,-21-43 0,22 22 0,-1 0 16,0-21-16,1 20 0</inkml:trace>
  <inkml:trace contextRef="#ctx0" brushRef="#br1" timeOffset="67269.74">19516 5779 0,'0'0'0,"0"-22"0,0 1 0,0 0 16,0 0-16,-22 21 0,1 0 16,0 0-16,0 0 0,0 0 0,0 0 15,-1 0-15,1 0 0,0 21 0,-21 0 16,21 0-16,-1 1 0,1-1 0,0 0 16,21 21-16,-21-21 0,0 22 15,21-22-15,-21 0 0,21 0 16,0 0-16,0 1 0,0-1 0,0 0 15,0 0-15,21-21 16,0 0-16,0 0 0,0 0 0,0 0 16,1 0-16,-1 0 0,0 0 0,0-21 15,0 0-15,0 21 0,1-21 16,20-1-16,-42 1 0,21 0 0,0-21 16,0 21-16,1-1 0,-22-20 15,0 21-15,21 0 0,-21 0 16,0 42 15,-21 0-31,21 0 0,-22 0 0,22 0 16,0 1-16,-21 20 0,21-21 0,0 0 15,0 0-15,0 1 16,0-1-16,0 0 0,0 0 0,0 0 16,21-21-16,1 0 0,-22 21 15,21-21-15,0 0 0,21 0 16,-21 0-16,1 0 0,-1 0 0,21 0 15,-21-21-15,0 0 0,1 21 0,20-21 16,-21 0-16,0-22 0,0 22 16,1-21-16,-1 21 0,-21-22 0,0 1 15,0 0-15,0-1 0,0 1 16,0 0-16,0-1 0,-21 1 16,-1 21-16,1-21 0,0 20 0,-21 1 15,-1 0-15,1 21 0,-21 0 16,-1 0-16,1 0 0,-1 0 0,1 21 15,-1 0-15,1 1 0,-1-1 0,1 21 16,20 0-16,1 1 0,0-1 16,-1 0-16,-20 64 0,20-21 15,43-43-15,0 1 0,0-22 16,0 21-16,0 0 0,0-20 16,22-1-16,-1 21 0,0-21 15,0 0-15,21 1 0,22 20 16,-43-42-16,21 21 0,-20 0 15,20-21-15,21 0 0,-20 0 16,-22 0-16,21 0 0,1-21 0,-22 21 16,21-21-16,0 0 0,1 0 15,-1-1-15,0 1 0</inkml:trace>
  <inkml:trace contextRef="#ctx0" brushRef="#br1" timeOffset="67515.62">20214 5567 0,'0'0'0,"-21"0"16,21 21-1,-21 0-15,0 0 0,-1 22 16,1-22-16,21 21 0,-21 1 16,0-22-16,0 21 0,0 0 0,21-20 15,-22 20-15,22-21 0,-21 0 16,0 0-16,21 22 0,0-22 15,0 0-15,0 0 16,21-21 0,0 0-16,1-21 0,-1 21 15</inkml:trace>
  <inkml:trace contextRef="#ctx0" brushRef="#br1" timeOffset="67800">20151 5630 0,'0'-84'31,"0"168"-31,21-189 0,0 83 0,0 1 16,0 21-16,0 0 0,22 0 15,-22 0-15,0 0 16,0 0-16,0 0 0,1 21 0,20 1 0,-21 20 16,0-21-16,-21 21 0,21 1 15,1 41-15,-22-62 16,0 20-16,0 21 0,-22-20 15,1-22-15,0 0 0,21 0 16,-21 0-16,0 1 0,0-1 0,-1-21 16,1 21-16,0-21 0,0 0 15,0 0 1,0 0-16,21-21 16,-22 0-16</inkml:trace>
  <inkml:trace contextRef="#ctx0" brushRef="#br1" timeOffset="67983.55">19981 5863 0,'0'0'16,"0"-21"-1,21 21-15,1 0 16,-1 0-16,0 0 16,0 0-16,21-21 0,-20 21 0,20 0 15,-21 0-15,21 0 0,1-21 0,-1 21 16,0 0-16,22-21 0,-22-1 15,1 22-15,20-21 0,-21 0 0,1 21 16</inkml:trace>
  <inkml:trace contextRef="#ctx0" brushRef="#br1" timeOffset="68205.94">20976 5525 0,'0'0'15,"-21"0"1,0 21-16,21 0 15,-21 0-15,21 0 0,-22 0 16,1 1-16,21 20 0,-21 43 16,0-64-16,-21 42 15,42-42-15,-22 1 0,-20 20 16,42-21-16,0 0 0,-21 0 16,0-21-1,21 22-15</inkml:trace>
  <inkml:trace contextRef="#ctx0" brushRef="#br1" timeOffset="68452.81">20891 5630 0,'0'0'0,"22"-21"0,-1-21 0,-21 21 16,21 0-16,0 21 0,-21-22 15,21 22-15,0 0 0,-21 22 16,22-1-16,-1 0 0,-21 0 15,0 21-15,21 22 16,-21-22-16,21-21 0,-21 22 16,0-22-16,21 21 0,-21-21 0,21 22 15,-21-22-15,22 0 16,-22 0-16,0 0 16,21-21-1,0-21-15,-21 0 16,21 0-16</inkml:trace>
  <inkml:trace contextRef="#ctx0" brushRef="#br1" timeOffset="68709.25">21484 5419 0,'0'0'0,"0"-21"0,0-1 31,-21 22-31,0 0 0,0 22 0,21-1 16,-22 0-16,1 0 0,-21 64 15,21-64-15,0 21 0,21 1 16,0-1-16,-22 0 0,1-21 0,21 22 16,-21-22-16,21 21 0,0 1 15,0-22-15,0 0 0,-21 21 16,42-42 15,0 0-31,-21-21 0,21 21 16,1-21-16</inkml:trace>
  <inkml:trace contextRef="#ctx0" brushRef="#br1" timeOffset="68937.95">21717 5567 0,'0'0'15,"21"0"16,0 0-31,0 0 16,1 0-16,-1 0 16,0 0-16,0 0 0,0 0 15,0 0-15,1 0 0,-1 0 16,-21 21-16,0 0 16,-21 0-1,-1-21-15</inkml:trace>
  <inkml:trace contextRef="#ctx0" brushRef="#br1" timeOffset="69106.8">21632 5800 0,'-21'21'0,"21"0"0,0 0 15,21-21 17,0 0-17,1 0-15,-1 0 0,0 0 16,0 0-16,0 0 0,0 0 15,1 0-15,-1-21 0,0 0 0,0 21 16</inkml:trace>
  <inkml:trace contextRef="#ctx0" brushRef="#br1" timeOffset="69599.72">22542 5292 0,'0'0'15,"-21"0"-15,0 0 0,21 21 16,0 0 0,21-21 31,0 0-47,1-21 15,-22 0-15,21 0 16,-21-1-16,0 1 15,0 0-15,0 0 0,-21 21 16,-1 0-16,1 0 16,0 0-16,0 0 0,0 21 15,0 0-15,-1 0 0,1 1 0,0-1 16,0 0-16,0 21 0,21-21 16,0 1-16,0-1 0,0 21 15,0-21-15,0 0 0,21 1 16,21-1-16,-21-21 0,22 21 0,20-21 15,1 21-15</inkml:trace>
  <inkml:trace contextRef="#ctx0" brushRef="#br1" timeOffset="69864.57">23199 5398 0,'-22'21'31,"1"0"-31,0 0 16,0 0-16,0 0 0,0 22 0,-1-22 15,1 21-15,0 1 16,-21-22-16,21 21 0,-1 0 0,-20 43 16,21-64-16,0 22 0,0-22 0,-1 21 15,22-21-15,-21 22 16,21-22-16,0 0 0,21-21 31,1 0-31</inkml:trace>
  <inkml:trace contextRef="#ctx0" brushRef="#br1" timeOffset="70137.14">23156 5546 0,'0'-21'16,"0"42"-16,21-64 0,1 22 0,-22 0 0,21 21 15,0-21-15,-21 0 0,21 21 16,21 0-16,-20 0 16,-1 21-16,-21 0 15,21 0-15,0 0 0,-21 1 0,0 20 16,21 0-16,0 22 16,-21-22-16,0-21 0,0 22 15,0-1-15,0-21 0,0 21 0,-21 1 16,21-22-16,-21 0 0,0 0 15,0-21-15,21 21 0,-21-21 16,-1 0-16,1 0 0,0 0 0,0 0 16,0 0-16,0 0 0,-1 0 0,1 0 15</inkml:trace>
  <inkml:trace contextRef="#ctx0" brushRef="#br1" timeOffset="70326.99">22818 5800 0,'42'-21'16,"-21"21"0,0 0-16,0 0 0,22 0 15,-22-22-15,21 22 0,43 0 16,-43-21-16,1 21 0,-1 0 0,-21-21 16,21 0-16,1 21 0,-1-21 15,-21 0-15,22 21 0,-22-22 0,21 1 16</inkml:trace>
  <inkml:trace contextRef="#ctx0" brushRef="#br1" timeOffset="70548.92">23664 5461 0,'0'-21'15,"0"42"1,0 0 0,0 0-16,0 1 15,0 20-15,0-21 0,-21 21 0,21-20 16,0 20-16,0-21 0,0 21 0,0-20 15,0 20-15,0-21 0,0 0 16,0 22-16,0-22 0,0 0 16,21-21-1,0 0 1,1 0-16,-1-21 16,0 0-16</inkml:trace>
  <inkml:trace contextRef="#ctx0" brushRef="#br1" timeOffset="70780.78">24109 5525 0,'0'0'0,"0"-22"0,-21 22 31,-1 22-31,-20-1 0,21 0 16,0 0-16,0 21 0,-22-20 15,22 20-15,0-21 0,-21 21 0,20-20 16,1-1-16,-21 21 0,21-21 15,0 0-15,-1 22 0,1-22 16,0 0-16,21 0 16,21-21-1,0 0-15,1 0 0,-1-21 16,0 0-16</inkml:trace>
  <inkml:trace contextRef="#ctx0" brushRef="#br1" timeOffset="71405.72">24299 5461 0,'0'21'32,"0"0"-32,0 1 15,-21-22 1,21 21-1,0-42 17,0-1-32,0 1 15,0 0-15,21 0 16,0 0 0,1 21-16,-1 0 15,-21 21 1,21 0-16,-21 0 15,0 0-15,0 1 0,0-1 16,0 0-16,0 0 0,-21 0 16,0 0-16,21 1 0,-22-1 0,1-21 15,0 21-15,0-21 0,0 21 16,0-21-16,21-21 31,0 0-15,0 0-16,21-1 15,-21 1-15,21 0 0,-21 0 16,21 0-16,0 21 16,-21-21-16,21 21 0,1 0 15,-1 0 1,0 0 0,-21 21-16,0 0 0,0 0 0,0 0 15,0 0-15,0 22 16,0-22-16,0 0 0,0 0 0,-21 0 15,21 1-15,-21-1 16,-1 0-16,1-21 0,0 21 0,0 0 16,0-21-16,0 0 0,21 21 0,-22-21 15</inkml:trace>
  <inkml:trace contextRef="#ctx0" brushRef="#br1" timeOffset="71948.1">24532 5186 0,'0'-21'0,"0"0"31,21-1-31,0 22 0,1 0 0,-1 0 15,0-21-15,21 21 0,1 0 0,-1 0 16,0 0-16,1 0 0,20 0 16,-21 0-16,1 0 0,-22 0 15,0 21-15,-21 1 16,0-1-16,0 0 0,0 0 16,0 0-16,0 0 0,0 1 15,0-1-15,0 0 0,0 0 0,0 0 16,-21 22-16,21-22 0,-21 0 0,21 21 15,0 1-15,0-1 16,-21 0-16,-1 43 0,22-43 16,-21 1-16,0 41 0,21-41 15,-21-1-15,21 0 0,-21 1 16,21-1-16,0-21 0,0 21 16,0-20-16,0 20 0,0-21 0,0 21 15,0-20-15,0-1 0,0 21 0,-21-21 16,-1 0-16,1-21 0,-21 43 15,21-43-15,-22 0 16,22 21-16,-21-21 0,0 0 0,20 0 16,-20 0-16,0 0 0,21 0 0,-22 0 15,22 0-15,0 0 0,-21 0 16,20 0-16,1 0 0,0 0 0,0 0 16,0-21-16,0 21 15</inkml:trace>
  <inkml:trace contextRef="#ctx0" brushRef="#br2" timeOffset="78861.25">19219 6646 0,'-21'0'16,"42"0"-16,-63 0 0,21 0 0,0 0 15,-1 0-15,1 0 16,0 0-16,0 0 16,0 0-16,0 0 15,42 0 32,0 0-47,0 0 0,0 0 16,0 0-16,1 0 0,20 0 0,21 0 15,-41 0-15,62 0 16,-41 0-16,-1 0 0,0 0 16,1 0-16,-22 0 0,63 0 15,-41 0-15,-22 0 0,42 0 16,-41 0-16,-1 0 15,0 0-15,-21-21 0,21 21 16,0 0 0,-42 0 46,0 0-62,0 0 16,0 0-1,-1 0-15,1 0 0,0 0 16</inkml:trace>
  <inkml:trace contextRef="#ctx0" brushRef="#br2" timeOffset="79669.97">19092 6731 0,'0'0'0,"-21"0"0,21 21 16,-21-21-16,0 0 16,21 21 15,21-21 0,0 0-31,0 0 0,0 0 16,1 0-16,-1 0 0,0 0 0,21 0 15,-21 0-15,22 0 0,-1 0 16,0 0-16,1 0 0,-1 0 0,22 0 16,-22 0-16,0 0 0,1 0 15,-22 0-15,21 0 0,-21 0 16,0 0-16,1 0 0,-1 0 15,0 0-15,0 0 16,0 0 0,0 0 202,1 0-186,-1 0-32,-42 0 140,-1-21-140</inkml:trace>
  <inkml:trace contextRef="#ctx0" brushRef="#br2" timeOffset="81534.95">16531 7451 0,'0'0'0,"0"-21"15,0-1-15,0 1 16,0 0-16,0 0 0,0 0 15,0 0 1,0 63 31,0-21-47,0 21 0,0 1 0,0-1 16,0 0-16,0 22 0,0-1 15,0-20-15,0 20 0,0 1 16,0-1-16,0 22 0,0 42 15,0-64-15,0 1 0,0 84 16,0-84-16,0 20 0,-21 64 16,21-63-16,-21 0 0,0 63 15,-1-85-15,1 1 0,21-1 16,0-20-16,-21 20 0,0-20 16,21-1-16,0 0 0,0 1 0,0-1 15,-21 0-15,21-21 0,-21 1 16,21-44 15,0 1-31,21 0 0,0 0 16,-21-21-16,21 20 0,0-20 15,0 0-15,1-1 0,-1 1 16,0 0-16,0-22 0</inkml:trace>
  <inkml:trace contextRef="#ctx0" brushRef="#br2" timeOffset="84212.3">16827 7197 0,'-21'-21'31,"0"21"-31,0 0 0,0 0 16,0 0-16,-1 0 16,1 0-16,0 0 0,0 0 15,0 0 1,21 21-1,21-21 1,0 21-16,0-21 16,0 0-16,22 21 0,-1-21 0,-21 0 15,43 0-15,-22 21 0,22-21 16,-1 0-16,1 0 0,20 21 0,22-21 16,-21 22-16,21-22 0,-1 0 15,1 0-15,0 0 0,0 0 16,21 0-16,0 0 0,0 0 0,21 0 15,-21 0-15,0 0 0,0 0 16,0 0-16,21 21 0,127-21 16,-148 0-16,0 21 0,0-21 15,0 0-15,0 21 0,-21-21 0,0 0 16,21 21-16,-21-21 0,0 0 0,-22 0 16,1 0-16,0 0 0,63 0 15,-85 0-15,1 0 0,-22 0 16,1 0-16,-1 0 15,-21 0-15,21-21 0,-20 21 0,-1-21 16,21 21-16,-21 0 0,0-21 16,1 21-16,-1 0 0,0 0 15,0 0 1,-21 21 31,0 0-32,0 0-15,0 0 0,0 1 16,0-1-16,0 0 0,0 21 16,0-21-16,0 22 0,0-22 0,-21 21 15,21-21-15,-21 22 0,21-1 0,-21-21 16,21 22-16,0-1 0,0 21 16,0-20-16,-22 20 0,22-20 0,0 20 15,0 1-15,-21-1 0,21-21 0,0 22 16,0-22-16,0 22 0,0-22 15,0 0-15,0 1 0,0 20 0,0-20 16,0 62-16,0-62 0,0-1 16,0 0-16,0 1 0,0-1 15,0-21-15,0 22 0,0-1 16,0-21-16,0 21 0,0-20 0,0-1 16,0 0-16,0 0 0,0 0 15,0 0-15,0 1 16,-21-22-1,21 21-15,-21-21 0,0 0 32,0 21-32,-1-21 15,1 0-15,0 21 16,0-21-16,0 0 0,0 0 0,-1 0 16,1 21-16,0-21 0,-21 0 15,21 0-15,-22 21 0,22-21 16,-21 0-16,-1 0 0,1 22 0,0-22 15,-1 0-15,1 0 0,-21 0 16,20 0-16,-20 0 0,-1 0 0,22 21 16,-22-21-16,1 0 0,-1 0 0,1 0 15,-1 0-15,1 0 0,-1 0 0,1 0 16,-1 0-16,-20 0 0,20 0 16,-20 0-16,20 0 0,-21 0 0,22 0 15,-1 0-15,-20 0 0,20 0 16,1 0-16,-1 0 0,1 0 0,-22 0 0,22 0 15,-1 0-15,-21 0 16,22 0-16,-22 0 0,22 0 0,-22 0 16,22 0-16,-1 0 0,1 0 0,-22 0 15,21 0-15,1 0 0,21 0 16,-22 0-16,1 0 0,20 0 0,-20 0 16,20 0-16,1 0 0,-21 0 0,20 0 15,1 0-15,0 0 0,-1 0 0,1 0 16,0 0-16,20 0 0,-20 0 15,-21 0-15,20 0 0,22 0 16,-21 0-16,21 0 0,-1 0 0,1 0 16,0 0-16,0 0 0,0 0 0,0 0 15,-1 0-15,1 0 16,0 0 0,0 0-16,0 0 0,0 0 0,-1 0 15,1 0-15,0 0 0,0 0 0,0 0 16,-22 0-16,22 0 0,0 0 15,-21 0-15,21 0 0,-1 0 0,1 0 16,-21 0-16,21 0 0,0 0 0,-1 0 16,1 0-16,0 0 0,0 0 15,0 0-15,0 0 16,-1 0-16,1 0 16,21-21 30,0-1-14,0 1-1,0 0-31,0 0 16,21 21-16,-21-21 15,22 0-15,-22-1 0,0 1 16,21 0-16,0 0 0,-21 0 15,0 0-15,0-1 0,21 1 16,-21 0-16,0 0 0,21 0 0,-21 0 16,0-22-16,0 22 0,0 0 0,0-21 15,0 20-15,0-20 0,0 0 16,0 21-16,0-22 0,0 22 0,0-21 16,0 21-16,0-22 0,0 22 0,0 0 15,0 0-15,0 0 0,0-1 16,21 1-16,-21 0 0,0 0 0,0 0 15,0-22-15,0 22 0,0 0 16,0 0-16,0 0 16,0 0-16,0-1 0,22 1 0,-22 0 15,0 0-15,21 21 0,-21-21 0,0 0 16,0-1-16,21 1 0,0 21 16,-21-21-16,21 0 0,-21 0 15,21 21-15,-21-21 16,22 21-16,-22-22 15,0 1-15,0 0 16,0 0-16,21 0 16,-21 0-16,0-1 15,0 1-15,0 0 0,21 0 16,-21 0 0,0 0-1,0-1 16,0 1-31,0 0 16,0 0 0,0 0-16,0 0 15,0-1 1,0 1 0,0 0-16,0 0 15,0 0 1,0 0-1,0-1 1,0 1-16,0 0 16,0 0-1,-21 0 1,21 0 0,0-1-16,0 1 31,0 0-31,0 0 15,-21 0 32,21 0-15,0-1-17,0 1 1,0 0-1,-22 21 17,1 0-17,0 0 1,21 21 15,21-21-15</inkml:trace>
  <inkml:trace contextRef="#ctx0" brushRef="#br2" timeOffset="87152.14">17166 7768 0,'0'-63'31,"0"42"-31,0-1 15,0 44 17,0-1-17,0 0-15,0 0 0,0 21 0,0-20 16,0-1-16,0 21 0,0 0 16,0-20-16,-21 20 0,21 0 15,-21-21-15,21 22 0,0-22 16,0 21-16,0-21 0,-21 1 0,21-1 0,0 0 15,0 0-15,0 0 16,0-42 15,0 0-31,0 0 0</inkml:trace>
  <inkml:trace contextRef="#ctx0" brushRef="#br2" timeOffset="87964.95">17251 7641 0,'0'0'16,"21"0"0,0 0-16,0 0 15,0 0-15,1 0 0,-1 0 16,21 0-16,0 0 0,1 0 0,-1 0 15,0 0-15,1 0 0,20 0 0,-20 0 16,20 0-16,-21 0 0,22 0 16,-1 0-16,1 0 0,84 0 15,-63 0-15,-22 0 0,107 0 16,-107 0-16,22 0 16,-22 0-16,1 0 0,-22 0 0,22 0 15,-1 0-15,-42 0 0,22 0 16,-22 0-16,0 0 15,-21 21 32,0 1-31,0-1 0,0 0-1,0 0-15,-21 0 16,21 0-16,0 1 0,0-1 15,-21 0-15,21 0 0,0 0 0,0 0 16,0 1-16,0 20 0,0-21 0,0 0 16,-22 0-16,22 1 0,0-1 15,0 0-15,0 0 0,-21-21 0,21 42 16,-21-20 0,0-22-16,0 21 15,0-21-15,-1 0 16,1 21-16,0-21 0,0 0 15,-21 0-15,20 0 0,-20 21 16,0-21-16,21 0 0,-43 0 0,22 0 16,-1 0-16,-20 0 0,21 0 15,-22 0-15,1 0 0,-1 0 0,1 0 16,-22 0-16,21 0 0,-20 0 0,20 0 16,-20 0-16,-1 0 0,21 0 15,1 0-15,-43 0 0,64 0 16,-1 0-16,1 0 0,21 0 15,0 0-15,0 0 0,-1 0 16,1 0-16,0 0 31,21-21 16,0 0-31</inkml:trace>
  <inkml:trace contextRef="#ctx0" brushRef="#br2" timeOffset="88505.65">17547 7789 0,'0'0'0,"0"-21"15,0 0-15,0 42 32,0 0-32,-21 1 0,21-1 15,0 0-15,-21 0 0,21 21 0,0-20 16,0 20-16,-21-21 0,-1 0 15,22 22-15,-21-22 0,0 0 16,21 0-16,-21 0 0,21 0 0,0 1 16,-21-22-16,0 21 15,-1-21 1,22-21-16,0-1 16,0 1-16,0 0 15,0 0-15,0 0 0,0 0 16,0-1-16,0 1 0,0 0 15,0 0-15,22 21 0,-1 21 32,-21 0-17,21 0-15,-21 1 0,0-1 0,21 0 16,-21 0-16,0 0 0,21 0 16,-21 1-16,21-22 15,-21 21-15,22-21 0,-1 0 16,0 0-16,0 0 15,0 0-15,0 0 16,-21-21-16,22 21 0,-22-22 0,21 1 16,0 21-16,-21-21 0</inkml:trace>
  <inkml:trace contextRef="#ctx0" brushRef="#br2" timeOffset="88890.37">17780 7959 0,'-42'0'31,"20"0"-31,22 21 16,-21-21-16,21 21 0,-21 0 0,21 0 15,-21 1-15,21-1 16,0 0-16,0 0 0,0 0 16,0 0-16,21-21 15,0 0-15,0 0 16,1 0-16,-1 0 0,0 0 15,0 0-15,0 0 0,0 0 16,1-21-16,-1 0 0,0 0 16,-21 0-16,0 0 15,0-1-15,0 1 0,0 0 16,-21 0-16,0 0 0,-1 21 16,1-21-16,0 21 0,0 0 15,0 0 1,0 0-16,21 21 15,0 0-15,0 0 0,0 0 16,21-21 0,0 0-1,0 0-15</inkml:trace>
  <inkml:trace contextRef="#ctx0" brushRef="#br2" timeOffset="89429.56">18161 7938 0,'-21'0'32,"0"0"-32,-1 0 15,22 21-15,-21-21 0,0 21 0,21 0 16,-21 0 0,21 0-16,-21-21 0,21 22 15,21-22 16,0 0-31,0 0 16,0 0-16,1 0 16,-22-22-16,21 1 15,-21 0-15,0 42 32,0 0-17,0 1-15,0-1 0,0 0 16,0 0-16,0 0 15,0 0-15,0 1 0,0 20 0,0-21 16,0 21-16,0-20 0,0 20 0,0-21 16,0 21-16,0-20 0,-21-1 15,21 21-15,-22-21 0,22 0 0,0 1 16,-21-1-16,0 0 0,0 0 0,0 0 16,21 0-16,-43 1 0,22-22 15,0 0-15,0 0 16,0 0-16,0 0 15,-1 0-15,1-22 0,0 22 0,0-42 16,0 21-16,0 0 0,21 0 16,0-1-16,0 1 0,0-21 15,0 21-15,0 0 0,0-22 16,0 22-16,21 0 16,21 0-16,-21 0 0</inkml:trace>
  <inkml:trace contextRef="#ctx0" brushRef="#br2" timeOffset="89696.57">18330 8022 0,'0'21'47,"0"1"-32,0-1-15,-21-21 0,21 21 16,-21-21-16,21 21 0,0 0 16,-21-21-1,21-21 32,0 0-47,0 0 0</inkml:trace>
  <inkml:trace contextRef="#ctx0" brushRef="#br2" timeOffset="89870.34">18330 7916 0,'0'22'47,"0"-1"-32,0 0 17</inkml:trace>
  <inkml:trace contextRef="#ctx0" brushRef="#br2" timeOffset="90254.12">18521 8065 0,'0'42'16,"0"-21"-16,-21-21 16,21 21-16,-22-21 15,22 21 1,-21-21 15,0-21-15,21 0-1,0 0-15,0 0 16,0 0-16,0-1 0,21 22 0,0-21 16,1 0-16,-1 21 15,0-21-15,0 21 0,0 0 0,22 0 16,-22 0-16,0 21 0,0 0 16,0-21-16,0 21 0,-21 1 15,0-1-15,0 0 0,0 0 16,0 0-16,0 0 15,0 1-15,-21-22 16,0 0-16,0 0 0</inkml:trace>
  <inkml:trace contextRef="#ctx0" brushRef="#br2" timeOffset="90740.77">19960 8086 0,'0'21'31,"-21"21"-31,21-21 16,0 1-16,-21-1 0,21 21 16,0-21-16,-21 22 0,21 41 15,0-41-15,-22-22 0,22 0 16,-21 0-16,21 0 0,0 0 16,0 1-16,0-1 0,0 0 15,0-42 16,21 0-15,1-1-16,-22 1 0</inkml:trace>
  <inkml:trace contextRef="#ctx0" brushRef="#br2" timeOffset="91388.03">19981 8149 0,'0'-21'0,"0"42"15,0-63-15,0 21 0,0 0 0,0-1 16,21 22 15,1 0-15,-1 0-16,0 0 0,21 0 15,-21 0-15,22 0 0,-1 0 16,22 0-16,-1 0 0,1 0 0,-1 0 16,22 0-16,-22 0 0,22 0 15,0 0-15,-1 0 0,-20 0 0,20 0 16,-20 0-16,-1 0 0,1 0 0,-1 0 15,-20 0-15,-1 0 0,0 0 16,-20 0-16,-1 0 0,0 0 0,0 0 16,-21 22-1,0-1 1,0 0 0,0 0-16,0 0 15,0 0-15,0 1 16,-21-22-16,21 21 0,-21 0 0,21 0 15,-21 21-15,21-20 0,0-1 16,0 0-16,0 0 0,-22 21 0,22-20 16,0-1-16,0 0 0,0 0 0,0 21 15,0-20-15,0-1 0,0 0 0,0 0 16,0 0-16,0 0 0,0 1 16,0-1-16,0 0 0,0 0 15,-21-21-15,0 0 16,0 0-16,-21 0 15,20 0-15,1 0 0,-21 0 16,0 0-16,-1 0 0,1 0 0,-22-21 16,1 21-16,-1 0 0,1-21 15,-1 21-15,-20 0 0,20-21 0,-20 21 16,20 0-16,1 0 0,-22 0 0,21 0 16,1 0-16,21 0 15,-22 0-15,22 0 0,-22 0 16,22 0-16,21 0 0,0 0 0,-1 0 15,22-22 1,0 1 0,0 0-1</inkml:trace>
  <inkml:trace contextRef="#ctx0" brushRef="#br2" timeOffset="92240.42">20193 8255 0,'0'0'16,"0"-21"-1,0 42 1,0 0 0,0 0-16,0 22 0,0-22 15,0 0-15,0 0 0,-21 0 0,0 1 16,21-1-16,-22 0 0,22 0 15,0 0-15,-21 0 0,0-21 0,0 22 16,21-1-16,-21-21 0,21 21 16,-21-21-16,-1 0 15,22-21 1,0 0 0,0-1-16,0 1 15,0 0-15,0 0 0,0 0 16,22 0-16,-1 21 0,0-22 15,0 22 1,-21 22 0,21-1-16,-21 0 15,0 0-15,0 0 16,0 0-16,21-21 16,-21 22-16,22-22 0,-1 0 15,0 0 1,0 0-16,0 0 15,0 0-15,1 0 0,-1 0 16,0 0-16,0 0 0,0-22 16,0 22-16,1-21 0,-1 21 15,-21-21-15,21 0 0,0 21 0,-21-21 16,0 0-16,0-1 0,21 22 16,-21-21-16,-21 21 31,0 21-16,0-21-15,21 22 0,-21-1 0,-1-21 16,22 21-16,-21 0 0,21 0 16,0 0-16,0 1 0,0-1 31,21-21-15,1 0-16,-1 0 0,0 0 15,0 0-15,0 0 0,0-21 16,1 21-16,-1-22 0,0 22 0,0-21 15,-21 0-15,21 21 0,-21-21 16,0 0-16,0 0 0,-21-1 16,0 22-16,0 0 0,0-21 15,-1 21-15,1 0 0,-21 0 0,21 0 16,0 0-16,-1 0 16,1 0-16,0 0 0,21 21 15,0 1-15,21-22 16,0 0-16,1 0 15,20 0-15,-21 0 0,21 0 0,-20 0 16,20 0-16,0 0 0,-21 0 0</inkml:trace>
  <inkml:trace contextRef="#ctx0" brushRef="#br2" timeOffset="92673.92">20849 8424 0,'0'0'0,"-21"0"31,0 0-31,0 0 16,-1 0-16,1 0 0,0 0 15,0 0-15,0 22 16,0-22-16,-1 21 0,22 0 31,22-21-15,-1 0-16,0 0 0,0 0 0,0 0 16,0 0-16,1 0 15,-1 0 1,-21 21-16,0 0 15,0 0-15,0 1 0,0-1 16,0 0-16,0 0 16,0 0-16,0 0 0,0 1 15,0-1-15,0 42 0,-21-42 16,-1 1-16,1-1 16,0 0-16,0-21 0,0 21 0,0-21 15,-1 0-15,1 0 0,-21 0 0,21 0 16,0 0-16,-22 0 15,22 0-15,0 0 0,0 0 0,0-21 16,-1 0-16,1 0 0,21-1 16,0 1-16,0 0 15,21 0-15,1 0 0,20 0 16,0-1-16,-21 1 0,64-21 16</inkml:trace>
  <inkml:trace contextRef="#ctx0" brushRef="#br2" timeOffset="92880.85">20997 8424 0,'21'0'0,"-42"0"0,42 22 31,-21-1-15,0 0-16,-21 0 16,0-21-16,21 21 0,-21-21 31,21 21-31,-21-21 15,21-21 1,0 0-16,0 0 16</inkml:trace>
  <inkml:trace contextRef="#ctx0" brushRef="#br2" timeOffset="93048.76">20955 8297 0,'0'0'0,"-21"22"63,21-1-48,21-21 1,-21 21 0,21-21-16</inkml:trace>
  <inkml:trace contextRef="#ctx0" brushRef="#br2" timeOffset="93373.08">21124 8446 0,'0'0'15,"0"21"-15,0 0 0,0 0 16,-21-21 0,21 21-1,-21-21-15,0 0 47,21-21-47,0 0 16,0 0-16,0 0 15,21 21-15,-21-22 0,21 1 16,0 21-16,0 0 0,1-21 0,-1 21 16,0 0-16,0 0 15,-21 21-15,21 0 0,-21 1 16,0-1-16,0 0 0,0 0 15,0 0-15,0 0 0,-21-21 16,0 22-16,0-1 0,0 0 16,-1-21-16</inkml:trace>
  <inkml:trace contextRef="#ctx0" brushRef="#br2" timeOffset="93996.24">16764 9038 0,'0'-21'0,"0"42"0,21-63 0,-21 21 15,0 0-15,0-1 16,0 44-1,0-1-15,0 0 16,0 0-16,0 0 0,0 22 16,0-22-16,0 21 0,0-21 15,0 0-15,0 22 0,0-22 0,0 0 16,0 0-16,0 0 0,-21 1 0,21-1 16,-21 0-16,21-42 46,0 0-30,0-1-16,0 1 0,21 0 16</inkml:trace>
  <inkml:trace contextRef="#ctx0" brushRef="#br2" timeOffset="94643.86">16785 9017 0,'0'0'0,"0"-21"0,0 0 0,0 0 0,0-1 15,21 22 1,0 0-16,1 0 15,-1 0-15,0 0 16,21 0-16,-21 0 0,22 0 16,-1 0-16,22 0 0,63 0 15,-64 0-15,22 0 0,-1 0 16,1 0-16,0 0 0,-1 0 0,1 0 16,21 0-16,-21 0 0,20 0 0,-20 0 15,21 0-15,-21 0 0,20 0 16,-20 0-16,-21 0 0,20 0 15,-20 0-15,-1 0 0,-20 0 0,20 0 16,-21 0-16,-20 0 0,20 0 16,-21 0-16,21 0 0,-42 22 31,0-1-15,0 0-16,0 0 15,0 0-15,0 0 0,0 1 16,0-1-16,0 0 0,-21 0 15,21 0-15,0 0 0,-21 1 16,21-1-16,0 0 0,0 0 0,-21 0 16,21 0-16,0 1 0,0-1 15,0 0-15,0 0 0,0 0 16,0 0-16,-21-21 16,21 22-16,-21-22 15,-1 21-15,1-21 0,0 0 16,0 0-16,0 0 0,-22 0 0,22 0 15,-21 0-15,0 0 0,-22 0 16,1 0-16,-1 0 0,1 0 0,-22 0 16,0 0-16,1 0 0,-1 0 0,0 0 15,-21-21-15,-21 21 0,22-22 16,-22 22-16,21 0 0,0 0 0,0 0 16,21 0-16,22 0 0,21 0 15,-1 0-15,1 0 0,0 0 0,20 0 16,1 0-16,0 0 15,0 0 1</inkml:trace>
  <inkml:trace contextRef="#ctx0" brushRef="#br2" timeOffset="95140.58">17103 9081 0,'0'0'0,"0"-22"16,0 44 15,0-1-31,0 0 16,0 0-16,0 0 0,0 0 15,-22 1-15,1-1 0,21 0 0,-21 0 16,21 0-16,0 0 0,-21 1 16,0-1-16,0 0 0,-1 0 15,1 0-15,0-21 16,0 0 0,21-21-1,0 0-15,0 0 16,0 0-16,0-1 0,0 1 15,0 0-15,0 0 0,21 0 16,0 0-16,0 21 31,1 0-31,-22 21 0,0 0 16,21 0-16,-21 0 16,0 0-16,21 1 0,0-1 15,-21 0-15,21-21 16,-21 21-16,21-21 15,1 21-15,-1-21 0,0 0 16,0 0-16,0 0 16,0 0-16,1 0 15</inkml:trace>
  <inkml:trace contextRef="#ctx0" brushRef="#br2" timeOffset="95517.36">17441 9229 0,'-21'0'16,"0"0"0,0 21-16,0-21 0,21 21 0,-22-21 15,1 21-15,21 0 0,-21 1 16,0-22-16,21 21 0,-21 0 16,21 0-1,0 0 1,21-21-16,0 0 0,0 0 15,0 0-15,1 0 0,-1 0 16,0 0-16,0 0 0,0-21 0,0 21 16,-21-21-16,22 21 15,-22-21-15,0 0 0,-22-1 16,1 22 0,0-21-16,0 21 0,0 0 15,0 0-15,-1 0 0,1 0 16,0 0-1,21 21 1,21 1 0,0-22-16,1 0 0,-1 0 15,0 0-15</inkml:trace>
  <inkml:trace contextRef="#ctx0" brushRef="#br2" timeOffset="96101.03">17822 9313 0,'0'0'0,"0"-21"0,21 21 32,-42 0-17,0 0-15,0 0 0,0 0 16,0 0-16,-1 0 0,1 21 0,0-21 16,21 22-16,-21-22 15,21 21-15,0 0 0,21-21 31,0 0-15,0 0-16,1 0 0,-1 0 0,0 0 16,0 0-16,0 0 0,0 0 0,-21-21 15,22 0-15,-1 21 0,0 0 16,-21-22-16,-21 44 47,21-1-47,-21-21 15,21 21-15,-22 0 0,22 0 0,0 0 16,0 22-16,0-22 0,0 42 16,0-20-16,0 20 15,0-20-15,0-22 0,0 21 16,0 0-16,0-20 0,0 20 0,0-21 16,0 0-16,0 22 0,0-22 15,0 0-15,0 0 0,0 0 0,-21 0 16,0 1-16,0-22 0,-21 21 0,20-21 15,1 0-15,0 0 0,-21 0 0,21 0 16,-1 0-16,1 0 0,-21-21 16,21-1-16,0 22 0,-22-42 0,22 21 15,0 0-15,0-22 0,0 22 0,21-21 16,0 0-16,0-1 0,0 22 16,0-64-16,0 64 15,0 0-15,0 0 0,42-21 0,-21 20 16,0 22-16,0-21 0,22 0 0,-1 0 15,-21 0-15,22 21 0</inkml:trace>
  <inkml:trace contextRef="#ctx0" brushRef="#br2" timeOffset="96355.88">18076 9229 0,'0'21'16,"0"0"0,0 0-16,-21-21 0,21 21 15,0 1-15,-21-22 16,0 21-16,0-21 16,21 21-16,0-42 46,0 0-46</inkml:trace>
  <inkml:trace contextRef="#ctx0" brushRef="#br2" timeOffset="96536.78">18034 9144 0,'0'21'31,"0"0"-15,0 1 0,21-22-1,-21 21-15,21-21 16,0 0-16</inkml:trace>
  <inkml:trace contextRef="#ctx0" brushRef="#br2" timeOffset="96937.55">18309 9313 0,'0'43'16,"0"-22"-16,-21-21 16,21 21-16,0 0 15,-21-21-15,21 21 0,0 1 16,-21-22-1,-1 0 17,22-22-17,0 1-15,0 0 16,0 0-16,0 0 16,22 0-16,-1-1 0,0 1 15,-21 0-15,21 0 0,0 21 16,0-21-16,22 0 0,-22 21 15,0 0-15,0 0 0,22 0 0,-22 0 16,0 21-16,0 0 0,0-21 0,-21 21 16,0 0-16,0 0 0,0 22 15,0-22-15,0 0 0,-21 21 16,0-20-16,0-1 16,0-21-16,-1 21 0,1-21 15</inkml:trace>
  <inkml:trace contextRef="#ctx0" brushRef="#br2" timeOffset="100338.89">16108 8932 0,'0'0'0,"-43"0"0,22 0 0,0 0 16,-42 0-16,41 0 16,-20 0-16,0 0 0,21 0 15,-1 0-15,1 0 16,0 0-1,42 0 1,0 0 0,1 0-16,20 0 0,-21 0 0,21 0 15,1 0-15,-1 0 0,0 0 0,1 0 16,20 0-16,-20 0 0,20 0 16,-21 0-16,1 0 0,20 0 0,-20 0 15,-1 0-15,-21 0 0,21 0 0,-20 0 16,-1 0-16,0 0 0,-21-21 15,21 21 1,-42 0 15,0 0-15,0 0-16,-1 0 16,1 0-16,0 0 15,0 0-15,0 0 0,0 0 0,-1 0 16,1 0-16,-21 0 0,21 21 15</inkml:trace>
  <inkml:trace contextRef="#ctx0" brushRef="#br2" timeOffset="100633.03">15833 8975 0,'-22'0'0,"44"0"0,-65 0 16,22 0-1,42 0 1,0 0-1,1 0-15,20 0 0,-21 0 16,64 0-16,-43 0 0,0 0 16,64 0-16,-63 0 0,20 0 15,-21 0-15,1 0 0,-1 0 16,43 0-16,-64 0 16,0 0-16,21 0 0,-20 0 0,-1-21 15,-21-1 16,0 1 1,0 0-32</inkml:trace>
  <inkml:trace contextRef="#ctx0" brushRef="#br2" timeOffset="101025.87">16637 8615 0,'0'0'0,"-21"0"0,0 0 16,-1 0 0,22 21-1,0 0-15,0 0 0,0 1 16,0-1-16,22-21 0,-1 21 16,-21 0-16,21 0 0,0-21 15,-21 21-15,21 1 0,22-22 0,-43 21 16,21-21-16,0 0 15,0 0-15,0 0 16,-21 21 15,-21 0-15,0-21-16,0 21 0,21 0 0,-21-21 16,-1 22-16,1-1 0,0 0 15,-21 21-15,21-21 0,-1 1 0,1-1 16,-21 0-16,21 0 0,0 0 0,-22-21 15,22 21-15,0 1 16,0-22-16,0 0 0,-1 0 16,1 0-16,0 0 15,21-22-15,0 1 0,0 0 0</inkml:trace>
  <inkml:trace contextRef="#ctx0" brushRef="#br2" timeOffset="101544.73">16235 7811 0,'0'0'0,"-21"0"31,42 0 1,0 0-32,0 0 0,21 0 15,1 21-15,-1-21 0,0 0 0,1 0 16,20 0-16,1 0 0,-22 0 16,0 0-16,22 0 0,-22 0 0,43 0 15,-43 0-15,-21 0 0,1 0 16,-1 0-16,0 0 0,0 0 15,-42 0 17,0 0-32,0 0 15,-1 0-15,1 0 0,-21 0 16,21 0-16,-22 0 0,-20 0 0,21 0 0,-22 0 16</inkml:trace>
  <inkml:trace contextRef="#ctx0" brushRef="#br2" timeOffset="101757.61">16171 7916 0,'85'0'31,"-64"0"-31,21 0 0,1 0 16,20 0-16,-20 0 0,20 0 0,-21 0 16,22 0-16,-22 0 0,1 0 15,-1 0-15,0 0 0,1 0 0,-22 0 16,0 0-16,0 0 0,0 0 15,-21-21-15,0 0 16,0 0 0,0 0-16</inkml:trace>
  <inkml:trace contextRef="#ctx0" brushRef="#br2" timeOffset="102117.43">16933 7620 0,'0'0'16,"0"-21"-16,0 0 15,-21 42 1,21 0 0,-21 0-16,21 0 15,0 1-15,0-1 0,0 0 0,0 0 16,21 0-16,0 0 0,0 1 16,1-22-16,-1 0 15,0 21-15,0-21 0,21 0 0,-20 0 16,41 0-16,-42 0 0,0 0 15,1 0-15,-1 0 0,0-21 16,-21-1 0,-21 22-1,0 0-15,-22 0 16,22 22-16,0-1 0,0-21 16,-22 21-16,22 0 0,-21 0 0,21 22 15,-22-22-15,22 0 0,0 21 16,-21-21-16,21 1 0,-1 20 0,1-21 15,21 0-15,0 0 0,0 1 0,21-22 16</inkml:trace>
  <inkml:trace contextRef="#ctx0" brushRef="#br2" timeOffset="102832.91">19621 8340 0,'-21'0'0,"42"0"0,-63 0 16,21 0-16,0 0 0,0 0 0,-1 0 16,44 0 15,-1 0-31,21 0 0,-21 0 0,0 0 15,22 0-15,-22 0 16,21 0-16,-21 0 0,1 0 0,20 0 16,-21 0-16,0 0 0,0 0 0,22 0 15,-22 0-15,0 0 16,-42 0 0,0 0-1,0 0-15,-1 0 0,1 0 16,0 0-16,0 0 0</inkml:trace>
  <inkml:trace contextRef="#ctx0" brushRef="#br2" timeOffset="103039.82">19494 8340 0,'0'0'0,"-21"0"0,0 21 15,0-21-15,21 21 32,21-21-32,0 0 0,0 0 15,1 0-15,20 0 0,0 0 16,-21 0-16,22 0 0,-1 0 0,0 0 15,22 0-15,-43 0 0,21 0 16,-20 0-16,-1-21 0,-21 0 16,21 21-16,-21-21 15,0-1-15,0 1 16</inkml:trace>
  <inkml:trace contextRef="#ctx0" brushRef="#br2" timeOffset="103418.19">19918 8086 0,'-21'0'0,"42"0"0,-64 0 16,43 21 15,0 0-31,0 0 16,0 0 0,22-21-1,-1 0-15,-21 22 0,21-22 16,0 0-16,0 0 0,0 0 0,1 0 15,-1 0-15,0 0 0,0 0 16,0 0-16,0 0 16,-21 21-16,0 0 15,-21 0 1,0 0-16,-21 0 0,21-21 16,-1 22-16,-20-1 0,21 0 0,-21 0 15,20 0-15,-20 0 0,21 1 16,-21-1-16,-22 42 0,43-42 15,0 1-15,0-22 0,-1 21 0,22 0 16,0 0-16,0 0 16,0 0-1,22-21-15,-1 0 16,0 0-16,0 0 0,21-21 0,1 21 16</inkml:trace>
  <inkml:trace contextRef="#ctx0" brushRef="#br1" timeOffset="147448.69">423 9864 0,'-21'0'16,"-106"-21"0,106 21-16,-21 0 15,-1 0-15,22 0 16,0 0-16,0 0 0,0 0 16,-1 0-16,1 0 15,0 0 1,42 0-1,0 0 1,22 0-16,-1 0 0,22 0 0,-1 0 16,1 0-16,-1 0 0,1 0 15,-1 21-15,22-21 0,-22 0 0,1 0 16,-1 0-16,-20 21 0,20-21 16,-21 0-16,1 0 0,-1 0 0,0 0 15,1 0-15,-1 21 0,85-21 16,-106 0-16,22 0 15,-22 0-15,0 0 0,0 0 16,0 0-16,0 0 16,-42 0 15,0 0-15,21-21-16,-21 21 0,0-21 15,0 21-15,-1 0 0,1-21 0,0 21 16</inkml:trace>
  <inkml:trace contextRef="#ctx0" brushRef="#br1" timeOffset="147840.46">339 9885 0,'910'21'156,"-868"-21"-156,-190-63 0,-656 105 0,1798-21 16,-972-21-16,-1 0 0,0 0 0,21 0 15,-21 0-15,-21-21 32,0 0-17,0 0 1,0-1-16,0 1 15</inkml:trace>
  <inkml:trace contextRef="#ctx0" brushRef="#br1" timeOffset="148293.76">1333 9440 0,'0'0'0,"-42"64"31,42-43-31,0 0 0,0 0 0,0 1 16,21-1-16,0 0 0,43 21 15,-43-21-15,21 1 16,-20-1-16,20-21 0,0 0 16,1 21-16,-1-21 0,-21 0 0,21 0 15,1 0-15,-22 0 0,21 0 16,-21-21-16,1 21 0,-1-21 0,0-1 15,0 22-15,-21-21 0,0 0 16,-21 21 15,0 0-31,0 21 0,-22 0 0,22 1 16,-21-1-16,-1 21 0,1-21 16,0 22-16,-1-1 15,1-21-15,0 21 0,-22 1 0,43-22 16,-21 21-16,-1-21 0,22 22 15,-21-22-15,21 0 0,0 0 0,-22 22 16,43-22-16,0 0 16,21-42 15,1 0-31,-1-1 16</inkml:trace>
  <inkml:trace contextRef="#ctx0" brushRef="#br1" timeOffset="148956.66">2561 9250 0,'0'21'0,"0"0"0,0 0 15,0 1 1,21-22-16,0 0 0,1 0 15,-1 0-15,0 0 0,0 0 16,21 0-16,-20 0 0,-1 0 0,21 0 16,-21-22-16,0 22 0,22-21 15,-22 0-15,21 0 16,-21 0-16,1 0 0,-22-1 16,0 1-16,0 0 0,-22 21 31,1 0-31,0 0 0,0 21 15,21 0-15,-21 1 16,0-1-16,21 0 0,0 21 0,-22 22 16,1-43-16,21 21 0,-21 1 15,21-1-15,0-21 0,0 64 16,0-43-16,0 0 0,0 1 16,0-22-16,0 21 0,0 43 15,0-64-15,-21 0 16,0 0-16,0 1 0,-1-1 15,1-21-15,0 0 0,0 21 0,0-21 16,-64 0-16,64 0 16,-64 0-16,43 0 15,21-21-15,-22 21 0,22-21 0,0-1 16,0 22-16,0-42 16,21 21-16,0 0 0,0-22 15,21 22-15,21-21 16,1 0-16,-1 20 0</inkml:trace>
  <inkml:trace contextRef="#ctx0" brushRef="#br1" timeOffset="149248.57">3281 9208 0,'0'21'16,"0"0"-16,0 0 0,0 0 0,0 0 15,-21 1-15,21-1 0,-22 0 16,1 21-16,0 22 0,0-22 16,0-21-16,21 22 0,-21-1 15,-1 0-15,1 22 16,21-22-16,0-21 0,0 0 0,0 22 16,0-22-16,0 0 0,0 0 15,0 0-15,21-21 16,1 0-16,-1 0 15,0 0-15,0 0 0,0-21 16,0 0-16,1 0 0,-1 0 16,-21 0-16</inkml:trace>
  <inkml:trace contextRef="#ctx0" brushRef="#br1" timeOffset="149420.48">3027 9546 0,'0'0'0,"21"0"31,0 0-31,21 0 16,-20 0-16,-1 0 0,21-21 0,-21 21 15,22 0-15,-22 0 0,21-21 16,0 21-16,1-21 0,-22 21 16,21 0-16</inkml:trace>
  <inkml:trace contextRef="#ctx0" brushRef="#br1" timeOffset="150168.65">5101 9631 0,'0'-21'0,"0"42"0,0-63 0,21 20 15,-21 1-15,0 0 0,0 0 16,0 0-16,0 0 0,0-1 0,0 1 15,-21 21-15,0-21 0,0 0 16,0 21-16,-1 0 0,-20-21 16,21 21-16,-21 0 0,-1 0 0,22 0 15,-21 0-15,-1 21 0,1 0 0,0 0 16,21 0-16,-22 1 0,1 20 16,21-21-16,0 21 0,-22 1 0,43-1 15,-21 0-15,21 1 0,0-1 16,0-21-16,0 22 0,0-22 0,0 0 15,21 21-15,22-21 0,-22-21 16,0 0-16,21 0 0,-21 0 16,64 0-16,-43 0 15,1 0-15,-22-21 0,21 0 16,1 21-16,-1-42 0,0 21 16,-21-1-16,22-20 0,-1-43 0,-21 43 15,0 0-15,1-1 0,-1 1 16,-21 0-16,0-1 0,21-41 15,0 41-15,-21 1 0,0 21 0,0-21 16,0 20-16,0 1 0,0 42 31,0 1-15,0-1-16,0 0 0,0 21 0,0 1 16,0-22-16,-21 21 0,21 0 15,0 1-15,0-1 0,-21 0 16,21 43-16,0-43 0,0-20 15,0 20-15,0-21 0,0 0 16,0 22-16,0-22 16,21-21-16,0 0 0,0 0 15,0 0-15,1 0 0,-1 0 16,0-21-16,0-1 0,0 1 0,0 0 16</inkml:trace>
  <inkml:trace contextRef="#ctx0" brushRef="#br1" timeOffset="150582.71">5651 9377 0,'0'0'0,"22"0"0,-44 0 31,1 21-15,21 0-16,-21 0 0,0 1 16,21-1-16,-21 21 0,0-21 0,21 22 15,0-1-15,-22-21 0,22 21 16,-21-20-16,21 20 0,0-21 0,0 21 15,0-20-15,0-1 0,0 0 0,0 0 16,43 0-16,-22-21 16,0 0-16,21 0 0,-21 0 0,1 0 15,20 0-15,-21 0 0,21-21 16,-20 0-16,20 0 0,-21 0 0,0-1 16,22 1-16,-22-21 0,0 0 15,-21 20-15,0-20 0,21-21 16,-21 20-16,0 22 0,0-21 0,0-1 15,0 1-15,-21 21 0,-43-43 16,43 64-16,0 0 0,0 0 16,0 0-16,0 0 0,-1 0 15,1 22-15,0-1 0,0 0 0,21 0 16,-21 0-16,21 0 0,-21 1 16,21 20-16,0-21 0,0 0 15,0 0-15,0 1 0,21-1 0,0-21 16,21 21-16</inkml:trace>
  <inkml:trace contextRef="#ctx0" brushRef="#br1" timeOffset="151233.25">6308 9631 0,'21'0'63,"0"0"-63,-21-21 0,21 21 0,0-21 15,0-1-15,1 1 16,-1 0-16,0 0 0,-21 0 0,0 0 16,0-1-16,0 1 15,-21 21 1,0 0-16,-1 21 15,1-21-15,0 22 0,21-1 0,-21 0 16,0 21-16,0-21 0,-1 1 16,22 20-16,0-21 0,-21 21 15,21-20-15,0 20 0,0-21 0,0 0 16,0 22-16,0-22 16,21-21-16,1 21 0,-1 0 0,0-21 15,0 0-15,21 0 0,-20 0 16,20 0-16,0 0 0,43-21 15,-43 21-15,1-21 0,-1 0 0,21-1 16,-20 1-16,-1-21 0,0 21 16,1 0-16,-1-22 0,-21 1 0,0 21 15,1-22-15,-1 22 0,-21-21 16,0 21-16,0 0 0,0-1 16,-21 22-16,-1 0 0,1 0 15,-21 0-15,21 0 0,-22 0 0,22 22 16,0-1-16,0 0 0,0 0 15,21 0-15,0 0 0,0 1 0,0-1 16,0 0-16,21 21 0,0-21 16,0 1-16,0-1 0,1 0 0,-1 0 15,0 0-15,0 0 0,0-21 16,-21 22-16,21-1 0,-21 0 16,-21-21-16,0 0 15,0 0-15,0 0 0,0 0 16,-1 0-16,1 0 15,21-21-15,-21 0 0,21-1 0,0 1 16,0 0-16</inkml:trace>
  <inkml:trace contextRef="#ctx0" brushRef="#br1" timeOffset="151940.31">7937 9483 0,'0'-21'31,"0"-1"-31,0 1 16,22 21-16,-22-21 0,21 0 0,0 21 15,-21-21-15,21 21 16,0-21-16,22 21 0,-22 0 0,0 0 16,0 0-16,0 0 0,22 0 0,-22 0 15,0 0-15,0 0 0,21 0 16,-20 21-16,-1 0 0,0 0 0,0 0 15,-21 22-15,21-22 0,-21 21 0,21-21 16,-21 22-16,0-1 0,0-21 16,0 21-16,0-20 0,0 20 0,0-21 15,0 0-15,-21 0 0,0 1 16,0-1-16,0-21 0,0 21 16,-1-21-16,1 0 15,21-21-15,0 0 16,0-1-16,0 1 0,0-21 15,0 21-15,21-22 0,1 22 16,-1-21-16,0 0 0,0-1 16,21 22-16,-20-21 0,20-1 0,-21 22 15,21 0-15,1 0 0,-1 0 0,0 21 16,1 0-16,-1 0 0,22 0 16,-22 21-16,-21 0 0,0 0 15,0 0-15,1 1 0,-22 20 16,0-21-16,0 21 0,0-20 0,0-1 15,-22 21-15,1-21 0,0 0 16,0 22-16,0-22 0,0 0 0,-1-21 16,1 21-16,0 0 0,0-21 15,0 0-15,21 22 0,-21-22 0,42-22 32,0 1-17,0 21-15,0-21 0</inkml:trace>
  <inkml:trace contextRef="#ctx0" brushRef="#br1" timeOffset="152385.06">9461 9335 0,'0'0'0,"-21"0"31,0 0-31,0 0 0,0 0 16,0 21-16,-1-21 0,1 21 15,0 21-15,-21-21 0,21 1 0,-1 20 16,1 0-16,0-21 0,21 22 0,-21-1 16,21-21-16,0 22 0,0-22 15,0 0-15,0 0 0,0 0 0,21 0 16,-21 1-16,64-22 0,-43 0 16,0 0-16,21 0 15,-21 0-15,1 0 0,20 0 0,-21-22 0,0 22 16,22-21-16,-22 0 0,0 0 15,0-21-15,0 20 0,0-20 16,1 0-16,-1 21 0,-21-22 16,0 1-16,0 21 0,0-22 0,0 22 15,0-21-15,-43 21 0,22 21 0,0-21 16,0-1-16,-21 22 0,20 0 0,-20 0 16,0 0-16,-1 0 0,22 22 15,-21-1-15,21 0 0,0 0 0,-1 0 16,1 0-16,21 22 0,0-22 15,0 0-15,0 21 0,0-20 0,21-1 16,1 0-16,-1-21 0,0 21 16,0-21-16,43 0 0,-22 0 15</inkml:trace>
  <inkml:trace contextRef="#ctx0" brushRef="#br1" timeOffset="152705.72">10096 9165 0,'0'0'0,"0"-21"0,0 0 16,0-21-16,0 20 16,0 1-16,-21 21 15,0 0-15,21 21 0,-21 1 0,0 20 16,21-21-16,-21 21 0,-1-20 16,1 20-16,21 0 0,-21 1 15,-21 41-15,21-41 0,21-1 16,-22 0-16,22 1 0,-21-1 15,21 21-15,0-41 0,0-1 16,0 21-16,21-21 0,1-21 16,-1 0-16,0 0 15,0 0-15,0 0 0,22 0 0,-22 0 16,0 0-16,0 0 16,0-21-16,0 0 0,22 0 15,-1 0-15,-21-22 0,22 1 16,-22 21-16,0-22 0</inkml:trace>
  <inkml:trace contextRef="#ctx0" brushRef="#br1" timeOffset="152981.76">9906 9313 0,'0'22'31,"21"-22"-31,21 0 0,-20 0 15,20 0-15,0 0 0,1 0 16,41 0-16,-41 0 16,-1 0-16,0 0 0,1 0 15,-1 0-15,-21 0 0,21 0 0,-20 0 16,-1 0-16,0 0 0,0 0 0,0 0 16,-42 0 30,0 0-46,0 0 0,-22 0 16</inkml:trace>
  <inkml:trace contextRef="#ctx0" brushRef="#br1" timeOffset="154240.54">3937 10710 0,'21'0'15,"0"0"-15,0-21 16,1 21-16,-1-21 0,0 0 15,0 21-15,0-21 0,0 0 0,1-1 16,-1 1-16,0 21 0,-21-21 0,0 0 16,21 0-16,-21 0 0,0-1 15,0 1-15,0 0 0,-21 0 0,0 0 16,-22 21-16,22 0 16,-21 0-16,0 0 0,-1 0 0,1 0 15,-22 0-15,22 21 0,21 0 16,-21 0-16,20 0 0,1 22 15,0-22-15,21 0 0,0 21 0,0-20 16,21-1-16,0 21 0,22-21 16,-22 22-16,21-22 0,1 0 0,-22 21 15,21-21-15,-21 1 0,22 20 16,-22-21-16,0 0 0,0 0 0,0 1 16,-21-1-16,0 0 0,0 0 15,0 0-15,-42 0 0,21-21 16,-22 22-16,1-22 0,-21 0 0,-1 0 15,1 0-15,-1 0 0,22 0 16,-22 0-16,22 0 0,-22-22 0,43 22 16,-21-21-16,0 0 0,20 0 15,1-21-15,0 20 0,0 1 16,21-21-16,-21 21 0,21-22 0,0 22 16,0-21-16,0 21 0,0 0 15,0-1-15,21 1 0,21 0 16,-21 21-16,1 0 0,-1 0 15,0 0-15,0 0 16,0 0-16,0 21 47,1-21 94,-1 0-79,0-21-62</inkml:trace>
  <inkml:trace contextRef="#ctx0" brushRef="#br1" timeOffset="154711.79">4106 10372 0,'0'-21'31,"0"-1"-15,-21 22 15,21 22-15,-21-1-16,21 0 15,0 0 1,-21-21-16,21 21 16</inkml:trace>
  <inkml:trace contextRef="#ctx0" brushRef="#br1" timeOffset="155288.62">3662 10414 0,'0'0'0,"-21"21"0,-1-21 16,1 0-16,0 0 0,0 0 16,42 0 15,21 0-31,1 0 0,-1 0 16,0 0-16,22 0 0,-22 0 15,22 0-15,-1 0 0,-20 0 0,-1 0 16,21 0-16,-20 0 0,-22 0 15,21 0-15,-21 0 0,1 0 0,-1 0 16,-21 21-16,0 1 16,-21-22-16,-1 21 0,1 0 0,0-21 15,-21 21-15,-1 0 0,1 0 16,-21 1-16,20-22 0,-20 21 0,-43 21 16,42-21-16,1 0 0,21 1 15,-22-1-15,22 0 16,-22 0-16,43 0 0,0-21 15,21 21-15,0 1 16,21-22-16,21 0 0,-20 0 16,20 0-16,0 0 0,1 0 0,20 0 15,22 0-15,-22 0 16,-20 0-16,-1 0 0,0 0 0,-21 0 16,22 0-16,-22 0 0,0 0 0,-21 21 15,0 0 1,-42-21-16,21 21 0,-22-21 15,1 21-15,0 0 0,-22-21 0,22 22 16,-1-22-16,1 21 0,21 0 16,-21-21-16,42 21 0,0 0 15,21-21 1,0 0-16,21 0 0,1 0 0</inkml:trace>
  <inkml:trace contextRef="#ctx0" brushRef="#br1" timeOffset="155641.59">5419 10351 0,'0'0'0,"-22"-22"0,1 22 15,0 0 1,0 0-16,21 22 16,-21-1-16,21 21 0,0-21 0,-21 22 15,-1-1-15,1 0 0,21 22 16,-21-22-16,0 0 0,21 1 16,-21-1-16,0 43 0,-1-43 15,1-21-15,21 22 0,0-22 16,0 0-16,0 0 0,0 0 0,0 0 15,0 1-15,21-22 16,1 0-16,-1 0 0,0 0 0,0 0 16,0-22-16,0 1 0,1 21 0,20-21 15,-21 0-15</inkml:trace>
  <inkml:trace contextRef="#ctx0" brushRef="#br1" timeOffset="155836.53">5038 10774 0,'-22'21'16,"44"-42"-16,-44 63 15,44-42-15,-1 0 16,0 0-16,0 0 0,0 0 16,22 0-16,-22 0 0,21 0 0,0 0 15,-20-21-15,20 21 0,0 0 0,1-21 16,-1 21-16,0-21 0</inkml:trace>
  <inkml:trace contextRef="#ctx0" brushRef="#br1" timeOffset="156220.64">5736 10774 0,'0'0'15,"0"21"-15,-21-21 0,0 21 0,42-21 47,0 0-47,0 0 0,0 0 16,22 0-16,-22-21 0,0 21 0,21-21 15,-20 21-15,20-21 0,-21 0 16,0 21-16,-21-22 0,0 1 0,0 0 16,0 0-16,0 0 15,-21 21-15,0 0 16,-21 0-16,20 0 0,1 21 15,-21 0-15,21-21 0,-22 21 0,22 0 16,0 1-16,0-1 0,0 21 16,0-21-16,-1 0 0,22 1 0,0-1 15,0 21-15,0-21 0,0 0 16,22 1-16,20-22 16,-21 21-16,0-21 0,22 0 15,-1 0-15,-21 0 0,64 0 0,-43 0 16,0 0-16,1 0 0,-22-21 15,21-1-15</inkml:trace>
  <inkml:trace contextRef="#ctx0" brushRef="#br1" timeOffset="156985.82">6308 10732 0,'0'-22'0,"0"44"0,0-65 0,21 43 16,-21-21-16,21 21 0,-21-21 15,21 21-15,0 0 0,0 0 16,1 0-16,-1 0 0,0 0 15,0 0-15,0 21 0,-21 0 16,21 0-16,-21 1 0,22-1 0,-22 0 16,0 0-16,0 0 0,0 22 15,0-22-15,0 0 0,0 0 16,-22 0-16,1 0 0,0 1 0,0-22 16,0 21-16,0-21 0,-1 21 15,1-21-15,21-21 47,21 0-47,1 21 0,-1-22 0,0 1 16,21-21-16,-21 21 0,1 0 15,20-22-15,-21 22 0,21-21 16,-20 21-16,-1-1 0,21 1 0,-21 0 16,0 0-16,1 0 0,-22 42 31,-22-21-16,1 21-15,0 0 0,0 22 0,21-22 16,-21 0-16,0 0 0,-1 0 16,22 22-16,0-22 0,0 0 0,0 0 15,0 0-15,0 0 0,0 1 16,43-1-16,-22-21 16,0 21-16,21-21 0,-20 0 0,20 0 15,-21 0-15,21 0 0,1 0 16,-22 0-16,21-21 0,1 21 15,-22-21-15,21-1 0,0 1 0,-20 0 16,-1 0-16,0-21 0,0 20 16,0-20-16,0 0 0,1-1 0,-22 1 15,0 0-15,21-22 0,-21 22 0,21 0 16,-21 20-16,0-20 0,0 0 16,0 63 15,0 0-31,-21 21 0,0-20 0,21 20 15,-22 0-15,22-21 0,0 22 16,-21-1-16,21 0 0,-21-20 0,21 20 16,0-21-16,0 21 0,0-20 15,0-1-15,0 21 0,0-21 16,0 0-16,0 1 16,0-1-16,21-21 0,-21 21 15,21-21-15,1 0 0,-1 0 16,0 0-16,0 0 0,-21-21 15,21 0-15,0 21 0,1-22 16,-1 1-16,0 0 0</inkml:trace>
  <inkml:trace contextRef="#ctx0" brushRef="#br1" timeOffset="157224.84">7345 10626 0,'0'0'0,"0"21"0,-21-21 15,21 21-15,21-21 16,0 0 0,0 0-16,0 0 0,0 0 0,1 0 15,20 0-15,-21 0 0,0 0 16,0-21-16,1 21 0,-1 0 16,0 0-16,0 0 0,0 0 15,0 0-15,-21-21 0,22 21 16,-22-21-1,21 21-15</inkml:trace>
  <inkml:trace contextRef="#ctx0" brushRef="#br1" timeOffset="158270.96">12065 10160 0,'-21'0'0,"0"0"0,-1 0 16,1 0-16,0 0 15,21 21 16,21-21-31,0 0 16,1 0-16,20 0 0,-21 0 16,21 0-16,22 21 0,-22-21 15,22 0-15,-22 0 0,22 0 0,-1 0 16,1 0-16,-22 0 0,21 0 16,1 0-16,-22 0 0,1 0 15,20 0-15,-21 0 0,-20-21 0,41 21 16,-21 0-16,-42-21 0,22 21 15,-22-21-15,0 0 0,-22 21 16,1-21-16,0 21 0,0 0 16,-21 0-16,20-22 0,-20 22 15,21 0-15,0 0 0,-43 0 16,64-21-16,-21 21 0,0 0 16,42 0 15,0 0-16,0 0-15,1 0 0,-1 0 16,0 0-16,0 0 0,0 0 0,22 0 16,-22 0-16,0 0 0,0 21 0,0-21 15,-21 22 1,0-1-16,0 0 0,0 0 16,0 0-16,-21 0 0,-42 22 15,41-1-15,-20-21 0,21 0 0,-21 1 16,-1-1-16,-20 42 15,42-42-15,-1 1 0,-20-1 16,42 0-16,21-21 31,0-21-31</inkml:trace>
  <inkml:trace contextRef="#ctx0" brushRef="#br1" timeOffset="158967.96">14055 10054 0,'0'0'0,"0"21"31,21-21-15,0 0-16,0 0 0,0-21 16,0 21-16,1-21 0,-1 21 15,0-21-15,21 21 0,-21-21 0,1 0 16,20-1-16,0 1 0,-21 0 16,-21 0-16,0 0 15,22 0-15,-22-1 0,0 1 16,-22 21-1,1 0-15,21 21 16,-21 1-16,0-1 0,0 21 0,0-21 16,21 22-16,-22-22 0,1 63 15,21-41-15,-21-22 0,21 21 16,-21 1-16,21-1 0,0 0 0,0 43 16,0-43-16,0-21 15,0 43-15,0-22 0,0 1 16,0-22-16,-21 0 15,0 0-15,-1-21 0,-20 0 16,0 0-16,-1 0 0,1 0 16,21 0-16,-21-21 0,20 0 15,-20 0-15,21 21 0,0-22 0,0 1 16,21 0-16,0 0 0,0 0 16,0 0-16,0-1 0,0 1 15,0 0-15,21 0 0,0 0 0,21 0 0,-21-1 16,22 1-16,-1 0 0,0 21 15,22-21-15</inkml:trace>
  <inkml:trace contextRef="#ctx0" brushRef="#br1" timeOffset="159245.34">14753 9970 0,'0'0'0,"0"21"31,-21 0-31,21 0 15,-21 21-15,21-20 0,-21-1 0,21 21 16,0-21-16,-22 22 0,22-22 16,-21 21-16,0 0 0,21 1 0,-21-22 15,0 21-15,21 1 0,0-22 16,-21 0-16,21 21 0,0-21 0,0 1 16,0-1-16,0 0 0,21-21 31,0 0-31,0 0 15,0-21-15,0 0 0,-21-1 0,22 1 16,-1-21-16,0 21 0,-21-22 16</inkml:trace>
  <inkml:trace contextRef="#ctx0" brushRef="#br1" timeOffset="159416.76">14541 10224 0,'-21'0'16,"42"0"-16,-63 0 0,42 21 0,21-21 31,0 0-31,1 0 0,-1 0 16,21 0-16,-21 0 0,0 0 15,22 0-15,-1 0 0,-21 0 0,22 0 16,-1-21-16,0 21 0,1-22 16</inkml:trace>
  <inkml:trace contextRef="#ctx0" brushRef="#br1" timeOffset="160825.76">16595 10308 0,'21'-21'0,"-42"42"0,42-63 0,0 42 15,0-21-15,0 0 0,0-1 16,1 22-16,-22-21 0,0 0 0,0 0 15,0 0-15,0 0 16,-43-1-16,22 22 0,-21 0 0,-1-21 16,1 21-16,0 0 0,-1 0 15,1 0-15,0 0 0,-1 0 0,1 21 16,0 1-16,21-1 0,-22 0 16,22-21-16,0 21 0,21 0 0,0 0 15,0 1-15,0-1 0,21 0 0,0 21 16,22-21-16,-22 1 0,63 20 15,-41 0-15,-1-21 16,0 1-16,43 20 0,-64 0 16,0-21-16,1-21 0,-1 22 0,-21-1 15,0 0-15,-21 0 16,-1 0-16,-20-21 0,0 0 0,-1 0 16,1 0-16,-21 21 0,20-21 15,-20 0-15,20 0 0,-41-21 16,41 21-16,22-21 0,-21 0 15,21 0-15,21 0 0,-21-22 16,21 1-16,0 21 0,0-22 16,0 22-16,0 0 0,21 0 15,0 21-15,0 0 16,0 0-16,-21 21 0,21 0 16,-21 0-16,22 1 15,-22-1-15,0 21 0,0-21 0,21 0 16,-21 1-16,21-1 0,0 0 0,-21 0 15,21 21-15,0-42 0,-21 22 16,22-1-16,20 0 0,-21-21 0,0 21 16,22-21-16,-22 0 0,21 0 0,0 0 15,1 0-15,-1 0 0,22 0 16,-22 0-16,0-21 0,22 0 0,-22 0 16,0 21-16,-20-22 0,20-20 0,-21 21 15,0 0-15,0-22 16,1 22-16,-1-21 0,-21 21 0,21-22 15,-21 22-15,0 0 0,0 0 16,0 0-16,0 0 0,0 42 16,-21 0-1,0-21-15,21 21 0,0 21 16,-22-20-16,1-1 0,21 0 0,-21 21 16,21-21-16,0 1 0,0-1 0,0 0 15,0 21-15,0-21 16,0 1-16,0-1 0,21-21 15,0 0-15,1 0 0,-1 0 16,0 0-16,0 0 16,21 0-16,-20-21 0,20-1 0,-21 1 0,21 0 15,-20 0-15,20 0 0,-21 0 16,0-22-16,0 22 0,1 0 16,-1-21-16,0 42 0,0-22 0,-21 1 15,21 21-15,-42 21 31,0 1-31,0-1 0,0 0 16,-1 0-16,22 0 0,-21 0 0,21 1 16,-21-1-16,21 0 0,0 21 15,0-21-15,0 1 0,21-1 16,0-21-16,1 0 16,20 0-16,-21 0 0,0 0 0,22 0 15,-1 0-15,-21 0 0,21-21 0,1 21 16,-22-22-16,21 1 0,-21 0 15,22 0-15,-22 0 0,0 0 0,0-22 16,-21 22-16,0 0 0,21-21 16,-21 20-16,0 1 0,-21 42 31,0 1-31,0-1 16,21 21-16,-21-21 0,0 22 15,-1-22-15,1 21 0,0 0 0,0 1 16,0-1-16,0 0 0,-1 1 15,22-1-15,-21 22 0,0 41 16,0-41-16,21-1 0,0-20 0,-21 20 16,21-20-16,-21-1 0,21 0 15,0 1-15,0-22 0,0 21 0,0-21 16,0-42 0,21 0-1,0 0-15,0 0 0,-21-22 0,21 1 16</inkml:trace>
  <inkml:trace contextRef="#ctx0" brushRef="#br1" timeOffset="161117.91">17780 10626 0,'21'-21'16,"-42"42"-16,63-64 0,-42 22 0,21 0 0,-21 0 16,22 21-16,-1-21 0,0 21 15,0-21-15,0 21 0,0 0 0,1 0 16,-1 0-16,0 0 0,0 21 15,0 0-15,0 0 0,1-21 0,-1 21 16,-21 0-16,0 1 0,0 20 16,-21-21-16,-1 0 0,1 0 15,0 1-15,0-1 0,-43 0 16,22-21-16,0 0 0,-1 21 16,22-21-16,-21 0 0,21 0 15,-22 0-15,65 0 31,-1-21-31,0 0 0,21 0 16,-21 21-16,22-22 0,-22 1 0</inkml:trace>
  <inkml:trace contextRef="#ctx0" brushRef="#br1" timeOffset="161377.87">18415 10393 0,'0'21'16,"-21"0"-16,21 0 0,-21 1 15,-1-1-15,-20 63 16,21-62-16,0 20 0,0 0 0,-1 1 16,1-1-16,0 0 0,-21 64 15,21-64-15,-1 22 0,1-22 16,0 22-16,0-22 0,-21 22 0,-1 41 16,22-62-16,21-1 0,0-21 15,-21 22-15,21-22 0,0 0 16,21-21-1,-21-21-15,21 0 16,0-22-16,1 22 0,20-21 16,-21-1-16</inkml:trace>
  <inkml:trace contextRef="#ctx0" brushRef="#br1" timeOffset="161670.74">18224 10605 0,'0'-43'0,"0"86"16,0-107-16,0 43 0,22 0 0,-22 0 0,0-1 15,21 1-15,0 21 0,0-21 16,0 21-16,0 0 0,22 0 16,-22 0-16,21 0 0,1 0 15,-22 0-15,21 21 0,-21 0 0,22 1 16,-22-1-16,-21 0 0,0 0 16,0 0-16,0 0 0,0 1 0,0-1 15,-21 0-15,-1 0 0,-20 0 16,-21 0-16,20 1 0,1-22 15,-22 0-15,22 21 16,21-21-16,0 0 0,0 0 0,-1 0 16,44 0-1,-1 0 1,21-21-16,-21 21 0,22-22 0,-22 1 16</inkml:trace>
  <inkml:trace contextRef="#ctx0" brushRef="#br1" timeOffset="162056.26">19050 10372 0,'0'-21'0,"0"42"0,-21-42 15,0 21 1,-1 0-16,1 0 0,0 21 0,-21 0 16,21 21-16,-1-21 0,1 1 15,-21 20-15,21-21 0,21 21 16,-43 22-16,43-43 0,0 0 0,0 0 15,0 1-15,0-1 0,0 0 16,22-21-16,-1 21 0,0-21 16,0 0-16,0 0 0,22 0 0,-22 0 15,0 0-15,21 0 0,-21 0 16,1-21-16,41-21 0,-42 20 16,-21 1-16,21 0 0,-21-21 0,0 21 15,0-22-15,0 1 0,0 21 16,0-22-16,0 1 0,0 21 0,-21 0 15,0 0-15,0 21 0,0 0 16,0 0-16,-1 0 0,1 0 0,0 0 16,0 0-16,0 0 0,21 42 15,0-21-15,0 0 0,0 0 16,0 1-16,0-1 0,21 0 16,0 0-16,0 0 0,0 0 0,1-21 15</inkml:trace>
  <inkml:trace contextRef="#ctx0" brushRef="#br1" timeOffset="162436.07">19367 10562 0,'0'-21'0,"0"-64"16,0 64-16,0 0 16,22 0-16,-1 0 0,0 21 15,0-21-15,0 21 16,0 0-16,1 0 0,20 21 0,-21 0 15,0 0-15,0 0 0,1 0 0,-1 1 16,0 20-16,0-21 0,-21 0 16,21 22-16,-21-22 0,0 42 15,0-42-15,0 1 0,-21-1 16,0-21-16,0 21 0,0 0 0,-1-21 16,1 0-16,0 0 0,0 0 15,0 0-15,21-21 16,0 0-16,0 0 15,0-1-15,0 1 0,0 0 16,21 0-16,0 0 0,-21 0 16,21-22-16,0 22 0,22 0 15,-22 0-15,21-22 0,1 1 16,-22 21-16,21 21 0,-21-21 16,22 0-16,-22-1 0,21 1 0,0 0 15,-20 0-15</inkml:trace>
  <inkml:trace contextRef="#ctx0" brushRef="#br1" timeOffset="162699.94">20341 10097 0,'0'-22'0,"-42"86"0,84-106 16,-63 20-1,21 44 1,-21-1-16,0 0 0,-1 0 16,22 21-16,-21-20 0,0 20 15,21 0-15,-21 1 0,0-1 0,0 0 16,21 1-16,-22-1 0,1 0 0,21 1 15,-21-1-15,21-21 0,-21 21 16,21-20-16,0-1 0,0 0 0,0 0 16,0 0-16,0 0 15,21-21-15,0 0 0,0 0 16,1 0-16,-1 0 0,0-21 16,0 21-16,0-21 0,0 0 15,-21 0-15,22-22 0,-1 22 0,-21 0 16</inkml:trace>
  <inkml:trace contextRef="#ctx0" brushRef="#br1" timeOffset="162864.74">20024 10393 0,'0'0'0,"-22"0"16,22 21-16,0 0 16,22-21-1,-1 0-15,0 0 0,0 0 16,0 0-16,0 0 0,1 0 15,-1 0-15,0 0 0,0 0 16,0 0-16,22 0 0,-22 0 0</inkml:trace>
  <inkml:trace contextRef="#ctx0" brushRef="#br1" timeOffset="163297.79">22394 10054 0,'0'0'0,"0"-21"16,-21 42 15,0 0-31,0 1 16,0-1-16,-1 21 0,1-21 15,0 22-15,-21 20 0,21-21 16,21 1-16,-43 20 15,43-20-15,0-22 0,-21 21 16,21-21-16,-21 0 0,21 22 0,0-22 16,0 0-16,0 0 0,21-21 15,0 0-15,0 0 16,1 0-16,-1 0 0,0 0 0,-21-42 16</inkml:trace>
  <inkml:trace contextRef="#ctx0" brushRef="#br1" timeOffset="163488.76">21907 10329 0,'0'0'0,"-21"0"0,42 0 47,22 0-47,-22 0 15,0 0-15,21 0 0,-20 22 0,20-22 16,0 0-16,-21 0 0,22 0 0,-1 0 15,0 0-15,1 0 0,-1 0 16,-21-22-16,22 22 0</inkml:trace>
  <inkml:trace contextRef="#ctx0" brushRef="#br1" timeOffset="163868.04">22627 10308 0,'0'0'0,"-21"21"0,0-21 0,0 22 15,42-22 17,0 0-32,0 0 15,0 0-15,22 0 0,-22 0 16,21 0-16,-21 0 0,22 0 0,-22 0 16,0 0-16,0-22 15,0 22-15,-21-21 0,0 0 0,0 0 16,-21 21-16,-21 0 15,21 0 1,-1 0-16,1 0 0,-21 0 0,21 0 16,0 0-16,-1 21 0,-20 0 0,21 0 15,21 1-15,-21-1 0,21 0 16,-21 0-16,21 21 0,0-20 0,0 41 16,0-42-16,21 0 0,-21 1 15,21-1-15,0 0 0,43 0 16,-43-21-16,21 0 0,-21 21 15,22-21-15,-22 0 0,21 0 16,0 0-16,-20 0 0,20 0 0</inkml:trace>
  <inkml:trace contextRef="#ctx0" brushRef="#br1" timeOffset="164108.79">23283 10372 0,'0'-21'0,"0"42"0,21-64 0,-21 22 16,22 21-1,-1 0 1,0 21-16,-21 22 0,21-22 16,-21 0-16,0 21 0,21-20 15,0-1-15,-21 21 0,22-21 0,-22 0 16,0 22-16,0-22 0,0 0 16,0 0-16,0 0 15,0 1-15,0-44 31,21 1-15</inkml:trace>
  <inkml:trace contextRef="#ctx0" brushRef="#br1" timeOffset="164338.32">23622 10393 0,'0'-21'16,"-42"211"-16,84-401 0,-42 253 0,0-106 0,-21 64 31,0 0-31,-1 22 0,1-22 15,0 21-15,0 0 0,0 21 16,0-21-16,-1 1 0,1 20 0,-21-21 16,21 21-16,0-20 0,-22 41 15,22-42-15,0 0 0,21 1 16,0-1-16,-21-21 0,21 21 0,0 0 16,21-21-1,0 0-15,0 0 16,0-21-16,1 21 0,20-21 0</inkml:trace>
  <inkml:trace contextRef="#ctx0" brushRef="#br1" timeOffset="164632.38">24003 10287 0,'85'-106'31,"-170"212"-31,170-233 0,-107 148 31,1-21-31,0 21 0,0 22 0,0-22 16,0 21-16,-1 1 0,1-1 16,0 21-16,0-20 0,0-1 0,0 0 15,-1-20-15,1 20 0,0 21 16,21-41-16,0 20 16,0-21-16,0 0 0,0 0 15,21-21 1,0 0-16,1 0 0,-1 0 15,21 0-15,-21 0 0,22 0 16,-1-42-16,-21 21 0,0 21 16,0-21-16</inkml:trace>
  <inkml:trace contextRef="#ctx0" brushRef="#br1" timeOffset="164896.29">23770 10562 0,'0'0'0,"0"21"31,21-21-15,22 0-16,-22 0 0,0 0 0,21 0 15,-21 0-15,22 0 0,-1 0 16,-21 0-16,22 0 0,-1 0 0,21 0 16,-41-21-16,-1 21 15,0 0-15,0 0 0,-21-21 16,0 0-1,-21 21 1,0 0-16,-22 0 16,1 0-16,-21 0 0,20 0 15,-41 21-15,20-21 0,-21 21 0</inkml:trace>
  <inkml:trace contextRef="#ctx0" brushRef="#br1" timeOffset="166232.26">339 12848 0,'0'0'0,"-22"0"0,1 0 16,0 0 0,0 0-16,21-21 0,-21 21 0,42 0 47,0 0-47,21 0 15,1 0-15,20 0 0,1 0 16,-1 0-16,22 0 0,-22 21 0,22-21 15,-21 0-15,-1 0 0,22 0 16,-22 0-16,1 0 0,-1 0 16,-20 0-16,20 0 0,1 0 15,-22 0-15,0 0 0,22 0 0,-22-21 16,-21 21-16,22 0 0,-22-21 16,0 21-16,0-21 0,-21 0 15,-21-1 1,0 22-16,-22 0 15,22-21-15,-21 21 0,0 0 0,20-21 16,-20 21-16,0 0 0,-1 0 16,1 0-16,21 0 0,-21 0 0,20 0 15,1 0-15,42 0 47,1 0-47,-1 0 16,21 0-16,0 0 0,1 21 0,-22-21 15,21 0-15,1 21 0,-1 1 16,0-1-16,-21 0 0,1 0 16,-22 0-16,0 22 0,0-22 15,-22 21-15,1-21 0,0 22 0,-21-22 16,-22 42-16,22-20 16,-22-22-16,22 21 0,0-21 15,-1 0-15,1 1 0,21-1 16,-21 0-16,20-21 0,1 0 15,42 0 1,22-21-16</inkml:trace>
  <inkml:trace contextRef="#ctx0" brushRef="#br1" timeOffset="167280">2328 12806 0,'0'0'15,"-21"-21"-15,0 21 0,0-21 0,21-1 16,0 1-16,-21 0 0,21 0 0,0 0 15,0 0-15,0-1 16,0 1-16,21 0 0,0 0 0,0 21 16,0-21-16,0 21 15,1 0-15,-1 0 0,0 0 0,42 21 16,-41 0-16,20 0 16,-21 0-16,0 1 0,0 20 0,1 43 15,-22-43-15,0 0 16,0 1-16,0-22 0,0 21 0,0 0 15,-22-20-15,22-1 0,-21 21 16,0-21-16,0 0 0,0-21 16,21-21 15,0 0-31,0 0 0,0-21 16,0 20-16,0-20 0,21 21 15,0-21-15,0-1 0,0 1 16,22 0-16,-22-1 0,21 1 0,-21 0 15,22 20-15,-1 1 0,0 0 16,-20 21-16,41 0 16,-42 0-16,22 0 0,-22 21 0,-21 0 15,0 1-15,0 20 0,0-21 16,0 21-16,0 1 0,0-1 0,-21-21 16,21 22-16,-22-1 0,1 21 15,21-41-15,-21-1 0,21 0 16,0 0-16,0 0 15,21-21 17,0 0-32,1 0 0,-1-21 15,0 0-15,0 0 0,0 0 16,0-1-16,1 1 0,-1-21 16,0 21-16,0-22 0,0 1 0,0 21 15,1-21-15,-1-1 0,0 22 16,-21 0-16,0 0 0,0 0 15,21 21-15,-21-22 0,0 44 32,-21-1-32,21 0 0,-21 21 15,21-21-15,0 22 0,-21-22 16,-1 21-16,22 1 0,0 20 16,-21-42-16,21 22 15,0-22-15,0 0 0,0 0 0,0 0 16,21-21-16,-21 21 0,22-21 15,20 0-15,-21 0 0,0 0 0,22 0 16,20-21-16,-42 21 0,22-21 16,-22 0-16,0 0 0,21 0 15,-42-1-15,21 1 0,-21-21 16,0 21-16,0-22 0,0 1 0,0 0 16,-21 21-16,0-22 0,0 22 15,-43-42-15,43 41 0,-21 1 16,21 21-16,0 0 0,-22 0 15,22 0-15,0 0 0,-21 0 0,20 21 16,1 1-16,0-1 16,21 21-16,0-21 0,0 0 0,0 1 15,0-1-15,21 0 16,-21 0-16</inkml:trace>
  <inkml:trace contextRef="#ctx0" brushRef="#br1" timeOffset="168212.42">4720 12552 0,'0'0'0,"0"-21"16,-21 21-16,21-21 16,-21 21-1,0 0-15,21 21 16,-22 0-16,1 0 0,21 0 16,-21 0-16,0 1 0,0 20 0,-22 21 15,43-20-15,-21-1 16,0-21-16,0 22 0,21-22 0,0 21 15,-21 0-15,21-20 0,0-1 16,21 0-16,0-21 16,0 0-16,0 0 0,1 0 0,20 0 15,0-21-15,-21 21 0,22-21 16,-1-1-16,0 1 0,-20 0 0,20 0 16,-21-21-16,0 20 15,0-20-15,-21 21 0,0-43 16,0 22-16,-21 21 0,-21 0 0,21 0 15,-22-1-15,1 1 0,21 0 16,-21 21-16,-1 0 0,22 0 0,0 0 16,0 0-16,0 0 0,42 0 31,0 0-31,0 0 0,0 0 16,22 0-16,-1 0 0,0 0 15,1 0-15,-1 0 0,0 0 0,1 0 16,-1 0-16,21-21 0,-20 21 15,-1-21-15,0 0 0,-20 21 16,41-43-16,-42 43 0,0-21 0,1 21 16,-22-21-1,-22 21 17,1 0-32,0 21 15,21 0-15,0 0 0,-21 1 0,21-1 16,-21 21-16,21 0 0,0 1 15,0-1-15,-21 0 0,-1 85 16,1-63-16,21-1 0,0 1 16,-21-1-16,21 1 0,-21 84 15,21-84-15,-21 20 0,21-20 0,0 20 16,0-20-16,0 21 0,-21-22 16,21-21-16,-22 22 0,22-22 0,0 1 15,0-22-15,-21 0 0,0 0 16,21 0-16,-21 0 0,0-21 15,0 0-15,-1 0 0,1 0 0,0-21 16,-21 0-16,-1 0 0,22 0 0,-42 0 16,20-22-16,1 22 0,-21-21 15,20-1-15,-20 1 0,20-21 0,1 20 16,-21 1-16,41 0 0,-20-1 16,21 1-16,0 0 0,21 20 0,0-20 15,0 0-15,42 21 0,-21-22 16,22 1-16,-1 21 0,0-22 15</inkml:trace>
  <inkml:trace contextRef="#ctx0" brushRef="#br1" timeOffset="169036.55">6202 12425 0,'0'0'0,"0"21"15,-21 0-15,21 0 16,0 1-16,0-1 16,0 0-16,-22 0 0,22 0 0,-21 22 0,21-22 15,0 0-15,-21 21 0,21-21 16,-21 1-16,21-1 0,0 0 16,0 0-16,0 0 0,0 0 0,0-42 46,0 0-30,21 0-16,-21-21 0,21 20 0,-21 1 16,0-21-16,21 21 0,1-22 0,-1 22 15,-21 0-15,21-21 0,0 21 16,0-1-16,0 1 0,-21 0 0,22 21 16,-1 0-16,21-21 0,-21 21 15,0 0-15,1 0 0,-1 21 16,0 0-16,0 0 0,21 1 0,-20-1 15,-22 0-15,21 0 0,0 21 16,0-20-16,-21-1 0,0 21 0,0-21 16,0 22-16,0-22 0,0 0 0,0 21 15,-21-21-15,21 1 16,-21-22-16,0 0 0,21 21 0,-22-21 16,1 0-16,21-21 15,0-1-15,0 1 16,0 0-16,0 0 0,0 0 0,0-43 15,21 22-15,1 21 16,-1-22-16,21 22 0,-21-21 0,22 21 16,-1 0-16,0-1 0,1 1 15,-1 0-15,0 21 0,22 0 16,-22 0-16,0 0 0,1 0 0,-1 21 16,-21 0-16,43 22 0,-43-22 15,0 0-15,-21 0 0,0 22 16,0-22-16,0 21 0,0-21 0,0 22 15,-21-22-15,0 0 0,0 0 16,-1 21-16,1-20 0,0-22 0,0 21 16,21 0-16,-21-21 0,42 0 31,0 0-31,0 0 0</inkml:trace>
  <inkml:trace contextRef="#ctx0" brushRef="#br1" timeOffset="169770.63">7662 12573 0,'0'-21'0,"0"42"0,0-63 16,0 21-16,0-1 0,0 1 15,-21 0-15,0 21 16,0 0-16,0 0 0,-1 0 16,1 0-16,0 21 0,0 0 0,0-21 15,0 22-15,-1-1 0,1 21 16,0-21-16,0 0 0,0 22 0,21-22 15,0 21-15,-21 1 0,21-22 16,0 21-16,0-21 0,0 0 0,0 1 16,0-1-16,0 0 0,21 0 15,0-21-15,0 0 0,0 0 16,0 0-16,1 0 0,41-21 16,-42 0-16,0 0 0,1-1 15,-1 1-15,0-21 0,0 21 0,0-22 16,0 22-16,1-21 0,-1 21 15,-21-22-15,0 22 0,21 0 16,-21 0-16,21 0 0,-21 0 0,0 42 31,0 0-31,-21 0 16,21 0-16,-21 0 0,21 1 16,-21 20-16,21-21 0,0 21 0,0-20 15,0-1-15,0 21 0,0-21 0,0 0 16,0 1-16,21-1 0,0-21 15,0 21-15,0-21 0,43 0 16,-22 0-16,-21 0 0,22 0 16,-1 0-16,0-21 0,22-22 15,-22 22-15,0 0 0,22-42 16,-43 20-16,21-20 16,-20 20-16,-1 1 0,-21 0 15,21-1-15,-21 1 0,0 0 0,21 21 16,-21-22-16,0 22 0,0 0 15,0 0-15,0 42 32,0 0-32,0 0 0,0 22 0,0-22 15,-21 21-15,0 0 0,0 1 0,-1-22 16,22 21-16,-21 1 0,0-1 16,21 0-16,0 1 0,-21-22 15,21 21-15,0 0 0,0 1 0,0-22 16,21 0-1,0-21-15,0 0 0,43 0 16,-43 0-16,21 0 0,-20 0 16,20-21-16,-21 0 0,0 0 0,0-1 15,1-20-15</inkml:trace>
  <inkml:trace contextRef="#ctx0" brushRef="#br1" timeOffset="169945.91">8276 12573 0,'0'0'16,"-21"0"-16,42 0 31,0 0-31,0 0 16,1 0-16,20 0 0,-21 0 16,0 0-16,22 0 0,-22 0 0,21 0 15,0-21-15,-20 0 0,20 21 0</inkml:trace>
  <inkml:trace contextRef="#ctx0" brushRef="#br1" timeOffset="171647.01">9144 12383 0,'0'0'0,"-21"0"16,0 0-16,-1 0 16,1 0-16,0 0 0,0 0 15,-21 0-15,20 21 0,-20 0 0,21 0 16,-21 0-16,20 0 0,1 1 0,0 20 15,0-21-15,0 0 0,0 22 16,21-1-16,0-21 0,0 21 0,0-20 16,0-1-16,0 21 0,0-21 0,0 0 15,21 1-15,-21-1 0,21 0 16,21-21-16,-21 21 0,1-21 16,20 0-16,-21 0 0,21 0 15,1 0-15,-22 0 0,21 0 0,1-21 16,-22 0-16,21 0 0,-21-1 0,0 1 15,1-21-15,-1 21 0,0-22 16,0 22-16,0-21 0,0 0 0,-21 20 16,0-20-16,22 0 0,-22-1 0,0 22 15,0-21-15,0 21 0,0 0 16,0-1-16,0 1 0,0 42 31,0 1-31,0-1 16,-22 0-16,1 21 0,0-21 0,21 22 15,-21-1-15,0-21 16,21 22-16,-21-1 0,-1 0 0,22 1 16,0-22-16,0 21 0,-21-21 0,21 22 15,0-22-15,0 0 0,-21 0 16,21 0-16,0 0 16,0-42-1,21 0 1,0 0-16,1 21 0,-1-42 15,-21 20-15,21 1 0,21 0 0,-21-21 16,22-1-16,-22 22 0,0 0 16,0 0-16,0 0 15,1 21-15,-1 0 0,-21 21 16,0 0-16,0 0 16,0 0-16,0 1 15,0-1-15,0 21 0,0-21 0,0 0 16,0 1-16,0-1 0,0 0 15,0 0-15,0 0 0,21-21 16,0 21-16,0-21 0,0 0 16,1 0-16,-1 0 0,0 0 15,0 0-15,21-21 0,-20 21 0,-1-21 16,0 0-16,0 0 0,0 0 16,0-1-16,1 1 0,-1 0 0,0-21 15,-21 21-15,21-1 0,-21-20 16,21 21-16,-21 0 0,-21 21 31,0 0-31,21 21 0,-21 0 16,0 0-16,21 0 0,0 1 15,0-1-15,-22 0 0,22 0 0,0 0 16,0 0-16,0 1 0,0-1 16,0 0-16,22 0 15,-1-21-15,0 0 0,0 21 0,0-21 16,22 0-16,-22 0 0,21 0 15,-21 0-15,0 0 0,22 0 16,-22 0-16,0-21 0,0 21 0,0-21 0,1 0 16,-22 0-16,21-1 15,-21 1-15,21 0 0,-21 0 0,0-21 16,0 20-16,0 1 16,0 42-1,0 1-15,0-1 16,-21 0-16,0 0 15,21 0-15,0 0 0,-22 1 0,1-22 16,21 21-16,-21 0 0,21 0 31,0-42-15,21 0 0,0 0-16,1 21 15,-1-22-15,-21 1 0,21 0 16,0 0-16,0 21 0,0-21 0,1 0 15,-1-1-15,0 22 0,0 0 0,-21 22 32,0-1-32,0 0 15,0 0-15,0 0 0,0 0 16,0 1-16,0-1 0,0 0 16,0 0-16,0 0 0,21 0 31,0-21-31,1 0 0,-1 0 0,0 0 15,0 0-15,0-21 16,0 21-16,1-21 0,-1 0 0,0 21 16,0-21-16,0 0 0,0-22 0,-21 22 15,22 0-15,-1-21 0,0 20 16,-21 1-16,0-21 0,21 21 0,-21 0 16,0-1-16,0 1 15,-21 21-15,0 0 16,0 0-16,-1 0 0,1 21 0,0 1 15,-21-22-15,21 21 0,-1 0 16,1 0-16,21 0 0,-21 0 16,21 1-16,0-1 0,0 0 15,0 0-15,21 0 16,0 0 0,1 1-16,-1-1 15,-21 0-15,0 0 16,21 0-16,-21 0 0,21 1 0,-21 20 15,0-21-15,0 21 0,0-20 16,21 20-16,-21-21 0,0 21 16,0 1-16,0-1 0,0-21 0,0 22 15,0-1-15,0 0 0,0 1 0,-21-1 16,21 0-16,-21-21 0,0 22 16,0-22-16,-22 21 0,22-21 15,0 1-15,0-1 0,0-21 16,-1 0-16,1 0 15,0 0-15,21-21 0,-21 21 0,21-22 16,-21 1-16,21 0 0,0 0 16,0-21-16,0 20 0,0-20 0,0 0 15,0-1-15,-21 1 0</inkml:trace>
  <inkml:trace contextRef="#ctx0" brushRef="#br1" timeOffset="171864.88">10096 12234 0,'-21'-21'0,"42"42"0,-63-42 16,21 21 0,21-21-16,-21 42 46,0-21-46,-1 21 0,1-21 16,-21 22-16,21-1 0</inkml:trace>
  <inkml:trace contextRef="#ctx0" brushRef="#br1" timeOffset="172779.46">1672 14076 0,'0'0'0,"-21"0"31,21-21-31,0 0 16,21 21-16,0-22 0,0 22 15,1-21-15,-1 0 0,21 0 16,-21 0-16,0 21 0,-21-21 16,0-1-16,0 1 0,-21 21 15,0 0 1,0 0-16,-21 0 0,-1 0 0,1 21 15,0-21-15,-43 43 16,43-43-16,-1 21 0,22 0 16,-21 0-16,21 0 0,21 1 15,0-1-15,0 0 0,0 0 0,0 0 16,21 0-16,21 1 0,22 41 16,-43-42-16,21 22 15,22 20-15,-43-42 0,0 22 16,-21-1-16,0-21 0,0 21 15,-42 1-15,20-1 0,-20-21 16,0 0-16,-22 1 0,1-1 16,-43 0-16,42-21 15,1 0-15,21 0 0,-1 0 0,1 0 16,0-21-16,20 0 0,-20-1 16,21 1-16,0 0 0,0-21 0,21-1 15,0 1-15,-22 0 16,22-1-16,0 1 0,0 0 0,0-1 15,0 1-15,0 0 0,22 21 0,-22-22 16,21 22-16,0 0 16,21 0-16,-21 0 0,1 21 0,20-22 15,0 1-15,-21 21 0,22-21 16</inkml:trace>
  <inkml:trace contextRef="#ctx0" brushRef="#br1" timeOffset="173264.24">2011 13822 0,'0'0'0,"-21"0"31,-1 0-31,1 21 16,21 0-16,-21 22 0,0-22 16,21 0-16,0 21 0,-21-21 0,0 22 15,21-1-15,-22-21 0,1 22 16,21-1-16,0 0 0,-21 1 15,0-1-15,21 0 0,0 1 16,-21-1-16,21-21 0,-21 21 16,21-20-16,0-1 0,0 0 0,0-42 31,0 0-31,21-22 16,0 22-16,-21 0 15,21 0-15,0-22 0,0 1 0,1 21 16,-1-21-16,21 20 0,-21-20 15,0 21-15,1 0 0,20 0 16,-21 21-16,0 0 0,22 0 16,-22 21-16,0-21 0,-21 21 15,0 0-15,0 21 0,0-20 0,0 20 16,0-21-16,0 21 16,-21-20-16,21 20 0,0-21 0,-21 21 15,21-20-15,-22-1 0,22 0 16,0 0-16,0 0 0,22-21 31,-1-21-31,0 0 16,0 0-16,0 0 0,22-1 15</inkml:trace>
  <inkml:trace contextRef="#ctx0" brushRef="#br1" timeOffset="174797.87">2688 14182 0,'-106'63'16,"212"-147"-16,-106 105 0,-21-42 15,0 21 1,0 0-16,-1 21 16,1 0-16,0 0 0,0 0 0,21 0 15,-21 22-15,0-22 0,-1 21 16,22 1-16,-21 20 0,21-21 16,0-20-16,0 20 0,0-21 15,0 0-15,21 0 0,1 1 0,20-1 16,-21-21-16,21 0 15,1 0-15,-1 0 0,22 0 0,-22 0 16,0 0-16,1-21 0,-1-1 16,0 1-16,-21 0 0,22 0 0,-22-21 15,0 20-15,0 1 0,-21-21 16,21-22-16,-21 22 0,0 21 16,0-21-16,-21 20 0,0-20 15,0 21-15,0 0 0,-22 0 0,22 21 16,-21 0-16,21 0 0,-64 0 15,43 0-15,-1 21 0,1 0 16,0 21-16,21-21 16,-22 22-16,22-22 0,0 21 0,0 1 15,0-1-15,21 0 0,0 1 0,0-1 16,0-21-16,0 21 0,21-20 0,0-1 16,0-21-16,0 21 15,22-21-15,-1 0 0,0 0 0,1 0 0,-1 0 16,0 0-16,1-21 15,20 0-15,-21-1 0,43-20 16,-43 21-16,22-21 0,-43 20 16,21-20-16,-20 21 0,20-21 0,-21 20 15,0-20-15,-21 21 0,21 0 16,-21 0-16,0 42 31,0 0-31,0 0 0,-21 0 0,21 0 16,0 1-16,-21 20 0,21-21 0,0 0 15,0 22-15,0-22 0,0 0 16,0 0-16,0 0 0,21 0 16,0-21-16,1 0 15,-1 0-15,0 0 0,0 0 0,21 0 16,-20 0-16,20 0 0,0-21 16,-21 0-16,22 21 0,-22-21 0,21 0 15,1-22-15,-22 22 0,0 0 16,0-21-16,0 21 0,0-1 0,-21-20 15,0 21-15,22 0 0,-44 42 32,22 0-32,0 0 15,-21 0-15,0 22 0,0-22 16,21 0-16,0 0 0,-21 22 16,21-22-16,0 0 0,0 0 0,0 0 15,0 0-15,0 1 16,21-22-16,0 0 15,21 0-15,-20 0 0,-1 0 0,21 0 16,-21-22-16,0 22 0,22-21 16,-1 0-16,-21 0 0,22 0 0,-22 0 15,21-22-15,-21 22 0,22-21 16,-22 21-16,0-22 0,21-20 16,-21-1-16,-21 43 0,0-21 15,0 21-15,0-1 0,0 1 16,-21 21-16,0 0 15,0 0-15,0 21 16,0 1-16,21 20 16,0-21-16,0 21 0,0 1 0,-22-1 15,22 0-15,0 1 0,0-1 16,0-21-16,0 22 0,0 20 16,22-42-16,-1 0 0,0 1 15,0-1-15,21 0 0,43 0 16,-43-21-16,22 0 0,-1 0 15,-20 0-15,20 0 0,1-21 16,42 0-16,-43 0 0,-21-1 16,-20 1-16,20-21 0,-21 21 15,0 0-15,0-22 0,1 22 0,-22-21 16,0-1-16,0 22 16,0-21-16,-22 42 0,1-21 0,0 0 15,0 21-15,-21 0 0,20 0 16,-20 0-16,21 0 0,-21 21 15,20 0-15,-20 0 0,-21 43 0,20-43 16,22 21-16,0-21 16,21 22-16,0-22 0,0 42 15,0-42-15,0 1 0,0-1 0,21 0 16,0-21-16,22 0 16,-22 0-16,0 0 0,21 0 15,-21 0-15,22 0 0,-22-21 0,21 0 16,-21-1-16,22 1 0,-1-21 0,0-22 15,1 22-15,-22 0 16,0-1-16,0 1 0,0 0 0,1-1 16,-1 1-16,0 0 15,-21-1-15,0 1 0,0 0 0,0 21 0,0-22 16,0 22-16,-21 21 16,0 0-16,-1 0 15,22 21-15,0 0 0,0 1 0,0 20 0,0 0 16,0 64-1,0-64-15,0 107 16,0-107-16,0 0 0,0 1 16,0-1-16,0-21 0,0 0 0,0 0 15,0 1-15,22-22 0,-1 0 16,0 0-16,0 0 0,43-43 16</inkml:trace>
  <inkml:trace contextRef="#ctx0" brushRef="#br1" timeOffset="175711.4">6371 13758 0,'-21'22'16,"21"105"0,0-85-1,0 0-15,0-21 0,0 22 0,0-1 16,0 0-16,-21-20 0,21 20 16,0 0-16,0 1 0,-21-1 15,21-21-15,0 21 0,-22-20 0,22 20 16,-21-21-16,0 0 0,21 0 15,0 1-15,-21-22 0,0 0 16,21-22 0,0 1-16,0 0 0,0 0 15,0 0-15,21 0 0,0-22 16,0 22-16,0 0 0,-21-21 0,43 20 16,-1-20-16,0 21 15,-20 0-15,20 21 0,-21 0 0,21 0 16,1 0-16,-22 0 0,21 0 0,-21 21 15,1-21-15,20 42 16,-21 1-16,-21-22 0,21 0 16,-21 0-16,0 21 0,-21 1 15,0-22-15,0 21 0,-43 1 16,22-43-16,21 21 0,-43 0 16,22-21-16,21 0 0,-43 0 15,43 0-15,0 0 0,0 0 16,0 0-16,-1-21 0,1 0 15,21-1-15,0 1 0,0 0 32,0 42-1,21-21-31,1 21 0,-1-21 16,0 22-16,21-22 0,1 21 15,-22-21-15,21 0 0,0 0 16,1 0-16,84 0 15,-64 0-15,1 0 0,-1 0 0,1 0 16,-1-21-16,43-1 16,-64 1-16,1 0 0,-1-21 0,0 21 15,22-43-15,-43 22 16,0 21-16,0-22 0,-21 22 0,0 0 16,0 0-16,0 0 0,0-1 0,-21 22 15,0 0-15,0 0 16,0 0-16,0 22 0,-22-22 0,22 21 15,0 0-15,0 0 0,0 0 0,21 22 16,-22-22-16,22 0 0,0 21 16,0-21-16,0 1 0,0-1 0,22 21 15,-1-21-15,0-21 16,0 21-16,0 1 0,0-22 0,1 0 16,20 21-16,-21-21 0,0 0 0,22 0 15,-22 0-15,0-21 16,0-1-16,0 22 0,0-21 0</inkml:trace>
  <inkml:trace contextRef="#ctx0" brushRef="#br1" timeOffset="176118.18">8572 13864 0,'0'-21'31,"0"42"-31,0 0 16,0 1-16,0 20 16,0-21-16,-21 0 0,21 22 0,0-22 15,0 21-15,0-21 0,0 22 0,0-22 16,0 0-16,0 21 0,-21-21 16,21 22-16,-21-22 0,21 0 0,-21 0 15,21 0-15,0 1 0,0-1 16,0 0-16,0 0 0,21-21 31,0 0-31,0 0 0,22-21 0</inkml:trace>
  <inkml:trace contextRef="#ctx0" brushRef="#br1" timeOffset="177016.66">9313 13970 0,'0'0'0,"-21"0"16,0 0 0,0 0-16,0 0 0,-1 21 0,-20-21 15,21 21-15,0 1 0,0-1 16,-1 0-16,1 21 0,0-21 16,0 1-16,0-1 0,21 0 0,-21 21 15,21-21-15,0 1 0,0-1 0,0 0 16,21-21-16,0 21 0,0-21 15,21 0-15,-20 0 0,20 0 0,0 0 16,1 0-16,-22 0 0,21 0 16,22-42-16,-43 21 15,21 21-15,-21-22 0,-21 1 0,0 0 16,21-21-16,-21 21 0,0-1 0,0 1 16,-21-42-16,0 42 15,0-1-15,-21-20 0,20 42 16,1-21-16,42 21 31,1 0-15,-1 0-16,0 0 0,21 0 15,-21 0-15,22 0 0,-22 0 0,21 0 16,1 0-16,-1 0 0,21 0 16,-20-21-16,-22 21 0,21 0 15,-21-21-15,1 21 0,-1 0 16,-21-22-1,0 44 17,0-1-32,-21 0 0,21 0 15,0 21-15,0-20 0,-22-1 16,22 21-16,-21-21 0,21 22 16,-21-1-16,21 0 0,0 1 0,0-1 15,-21 85-15,0-85 16,21 22-16,-21-1 0,21-20 15,-22 20-15,22 1 0,0 63 16,0-64-16,0 1 0,0-1 0,0 1 16,22-1-16,-1 1 0,0-1 15,-21-21-15,21 22 0,0 42 16,-21-64-16,0 0 0,0 22 16,0-43-16,0 0 0,-42 0 15,21-21-15,0 0 0,-1 0 16,-20 0-16,21-21 0,0 21 15,0-21-15,-1 0 16,1-21-16,-21 20 0,21-20 0,0 0 16,-22-43-16,22 22 0,21-1 15,-21 1-15,21-1 0,0-63 16,21 0-16,0 85 16,0-22-16,1 1 0,-1-1 0,0 1 15,42-43-15,-41 64 16,-1-22-16,21 22 0,-21-1 0,22 22 15,-22-21-15,0 21 16,0 0-16,0-1 0,-21 1 0,0 0 16,0 0-1</inkml:trace>
  <inkml:trace contextRef="#ctx0" brushRef="#br1" timeOffset="177634.43">10456 14118 0,'0'-21'16,"0"0"-1,0 0 1,0 0-16,0-1 0,21 22 15,-21-21-15,22 21 16,-22-21-16,21 21 16,-21-21-16,0 42 31,0 0-31,0 0 0,-21-21 16,21 43-16,-22-22 0,22 21 15,0-21-15,0 1 0,0-1 16,0 0-16,0 21 0,0-21 15,0 1-15,0-1 0,0 0 0,0 21 16,0-21-16,0 1 16,0-1-16,0 0 15,-21-21 1,0 0 0,0 21-16,0-21 0,0 0 0,-1 0 15,1 0-15,0 0 16,0 0-16,0 0 0,0 0 15,-1 0-15,22 21 16,22-21 15,-1 0-31,0 0 0,21 0 16,-21 0-16,22 0 0,-22 0 16,0 0-16,21 0 0,-20 0 0,20 0 15,-21-21-15,0 21 0,22 0 16,-22 0-16,0 0 0,-21-21 0,21 21 15,-21-21 1,0 0 0,-21 21-16,21-22 0,-21 22 0</inkml:trace>
  <inkml:trace contextRef="#ctx0" brushRef="#br1" timeOffset="178810.14">8445 14012 0,'22'0'0,"-1"0"16,-21-21 15,21 0-31,-21 0 32,21 21-32,-21-21 31,21 21-31,-21 21 31,0 0-31,0 0 16,0 0-16,0 1 0,0-1 15,0 0-15,0 0 16,0 0-16,0 0 0,0 1 0,0-1 16,0 0-16,0 21 0,0-21 15,-21 1-15,21-1 0,0 0 16,0 0-16,0 21 15,-21-20-15,21-1 0,-21 0 0,0 0 16,21 0-16,0 0 16,-22-21-16,22 22 15,-21-22-15,0 0 32,0 0-32,0 0 15,0 0-15,-1 0 16,1 0-16,0 0 0,0 0 15,0 0-15,0 0 16,42 0 15,0 0-31,0 0 0,0 0 16,0-22-16,22 22 0,-22 0 16,0 0-16,0 0 0,0 0 0,22 0 15,-22 0-15,0 0 0,0 0 0,0 0 16,22 0-16,-22 0 15,0 0-15,0 0 0,0 0 16,1 0-16,-44-21 47,1 21-31,21-21-16</inkml:trace>
  <inkml:trace contextRef="#ctx0" brushRef="#br1" timeOffset="181688.9">11811 12658 0,'-21'21'32,"21"0"-32,21-21 15,0 0-15,21 0 0,1 0 16,-1 0-16,22 0 0,-22 0 16,43 0-16,-22 0 0,1 0 0,20 0 15,-20 0-15,20 0 0,43-21 16,-63 21-16,-1-21 0,22 21 15,-43-21-15,1 21 0,-22 0 16,0 0-16,0-22 16,-21 1-16,-21 21 0,-42-21 15,20 0 1,22 21-16,-21 0 0,21 0 16,-22 0-16,1 0 0,21 0 15,0 0-15,-1 0 0,1 0 16,42 0 15,1 0-15,-1 0-16,0 0 0,21 0 0,-21 0 15,1 0-15,-1 0 0,0 0 16,0 0-16,0 0 0,-21 21 16,21 0-16,-21 0 15,0 1-15,0-1 0,0 0 16,-21 0-16,0 0 0,0 22 15,-21-22-15,20 0 0,1 0 0,-42 43 16,20-43-16,22 0 16,0 0-16,-21 0 0,21-21 0,-1 21 15,22 1-15,-21-22 0,21 21 0,-21-21 16,42-21 15</inkml:trace>
  <inkml:trace contextRef="#ctx0" brushRef="#br1" timeOffset="183178.23">14330 12573 0,'0'0'0,"21"0"0,0-21 16,0 21-16,0-21 0,1 21 0,-1-43 15,0 43-15,-21-21 16,21 0-16,-21 0 0,0 0 16,-21 21-16,0 0 0,-22-21 15,1 21-15,0 0 0,-1 0 0,-20 0 16,21 0-16,-22 21 0,22 0 0,-22 0 16,22 0-16,-22 0 0,22 1 15,0 20-15,21 0 0,-22 22 16,22-22-16,0 22 0,0-1 0,21 1 15,0-22-15,0 21 0,0-20 16,21 20-16,0-20 0,43 20 16,-43-21-16,21-20 0,-21-1 15,22 0-15,20-21 0,-21 21 0,1-21 16,20 0-16,-20 0 0,20 0 0,-21 0 16,22-21-16,21 0 15,-64 0-15,21-1 0,-21 1 0,-21 0 16,0 0-16,0 0 0,0 0 15,-21-1-15,-21 1 0,21-21 0,-22 21 16,-20 0-16,20-1 0,-20 1 16,21 0-16,-22 21 0,22-21 0,-43 21 15,64 0-15,0 0 16,0 0-16,-1 0 0,44 0 31,-1 0-31,0 0 0,0 0 0,21 0 16,1 0-16,-1 0 0,0 0 15,1 21-15,-1-21 0,-21 21 0,22 0 16,-22 1-16,0 20 0,-21-21 16,0 21-16,0 1 0,0-1 15,0 0-15,-21 1 0,0 20 0,-22-20 16,22 20-16,-21 1 0,21-1 16,-22 1-16,1-1 0,21 1 0,0-1 15,-22 1-15,22-22 0,0 21 0,21-20 16,0-1-16,-21 0 0,21 1 15,0-22-15,0 0 0,0 21 0,0-20 16,0-1-16,21-21 0,0 0 16,0 0-16,0-21 15,1-1-15,-1 1 0,0 0 16,0 0-16,0-21 0,22-43 16,-1 43-16,0-1 0</inkml:trace>
  <inkml:trace contextRef="#ctx0" brushRef="#br1" timeOffset="183584">14795 13102 0,'0'0'0,"0"-21"0,-21 0 0,0 0 16,21 0-16,0-1 0,0 1 16,0 0-16,0 0 0,0 0 15,0 0-15,21-1 16,0 22-16,1 0 0,-1 0 0,21 0 15,-21 0-15,22 0 0,-1 22 16,0-22-16,1 21 0,-22 0 0,21 21 16,-21-21-16,0 1 0,1 20 15,-22-21-15,0 21 0,0-20 16,0-1-16,0 21 0,0-21 0,-22 0 16,1 1-16,0-1 0,0-21 15,0 21-15,0-21 0,-1 0 16,1 0-16,21-21 15,0 0-15,0-1 16,0 1-16,0 0 0,0 0 0,0 0 16,21 0-16,1-22 0,-22 22 15,21 0-15,0 0 0,0 0 16,-21-1-16,21 1 0,0 0 0,1 0 16,-1 21-16,0 0 0,21-21 15,-21 21-15,22 0 0,-22-21 0,21 21 16,1 0-16,-1-22 0,0 1 0</inkml:trace>
  <inkml:trace contextRef="#ctx0" brushRef="#br1" timeOffset="184746.05">15833 12806 0,'-22'63'16,"1"-20"-16,0-22 15,21 0-15,-21 0 0,0 22 0,0-22 16,-1 21-16,22-21 0,-21 22 15,21-22-15,-21 0 16,21 0-16,0 21 0,0-20 0,0-1 16,0 0-16,42-21 0,-20 0 15,-1 21-15,0-21 0,21 0 0,-21 0 16,22 0-16,-22 0 0,21-21 0,-21 21 16,22-21-16,-1 0 0,-21-1 15,22 1-15,-22 0 0,0 0 0,0-21 16,-21 20-16,0 1 0,0-63 15,0 41-15,0 22 0,-21-21 16,-21 21-16,20-22 0,1 22 0,-63 0 16,62 21-1,-20 0-15,0 0 0,-1 0 0,1 21 16,0 0-16,-1 0 0,22 22 0,-21-22 16,21 21-16,0 1 0,-1-22 15,22 21-15,0 0 0,0-20 0,0 20 16,22-21-16,-1 0 0,0 0 15,0 1-15,21-22 0,-20 21 0,20-21 16,0 0-16,1 0 0,-1 0 0,0 0 16,1 0-16,20 0 0,-21-21 15,22-1-15,-22 1 0,1 21 16,-1-21-16,-21-21 0,21 21 0,-20-1 16,-1 1-16,0-21 0,0 21 15,-21 0-15,21-1 0,-21 1 0,0 0 16,0 0-16,-21 21 15,0 0-15,0 21 16,0 0-16,21 0 0,-22 1 16,22-1-16,-21 0 0,21 0 15,-21 0-15,21 0 0,0 1 0,0-1 16,0 0-16,0 0 0,0 0 0,0 0 16,21 1-16,0-22 15,22 0-15,-22 0 0,21 0 16,-21 0-16,22 0 0,-1 0 15,-21 0-15,22 0 0,-1-22 0,-21 1 16,21 21-16,-20-21 0,41-21 16,-42 21-16,0-1 0,-21 1 15,0 0-15,22 21 0,-22-21 0,-22 21 47,22 21-47,0 0 0,-21 0 16,21 1-16,-21-1 0,21 0 15,0 0-15,0 0 0,0 0 0,0 1 16,21-1 0,0-21-16,1 0 0,-1 0 15,0 0-15,0 0 0,0 0 0,0 0 16,43 0-16,-43 0 0,0-21 16,22-1-16,-22 1 15,0 0-15,0 0 0,0 0 0,0 0 16,-21-1-16,0 1 0,22 0 15,-22 0-15,21 0 0,-21 0 16,0 42 15,0 0-31,0 0 0,-21 0 16,-1 0-16,22 1 0,-21 20 0,21-21 16,-21 21-16,21 1 0,-21-1 15,0 0-15,21 1 0,0-1 0,-21 85 16,-1-63-16,22-1 0,0 1 15,-21-1-15,21-21 0,0 22 16,0-1-16,-21 1 0,21-1 0,-21-20 16,21 20-16,0-20 0,0 20 15,0-21-15,0 1 0,0-22 0,0 21 16,0-21-16,-21 1 0,0-22 16,-1 21-16,1-42 15,0-1 1,21 1-16,0 0 0,0-21 15,0 21-15,0-22 0,0 1 0,0 0 16,0-22-16,0 22 0,21-22 0,0 1 16</inkml:trace>
  <inkml:trace contextRef="#ctx0" brushRef="#br1" timeOffset="185001.91">17124 13081 0,'0'-42'0,"0"84"0,0-127 16,21 64-16,-21 0 0,0 0 0,21-21 15,0 20-15,0 22 0,1-21 0,-1 21 16,0 0-16,21 0 0,-21 0 16,1 0-16,20 0 0,-21 21 15,21 1-15,-20-1 0,-1 0 16,0 21-16,0-21 0,-21 1 0,0 20 16,0-21-16,0 21 0,0-20 0,-21-1 15,-21 0-15,20 0 0,-20 0 16,0 0-16,-1-21 0,1 22 0,21-22 15,-21 0-15,-22 21 0,43-21 16,0 0-16</inkml:trace>
  <inkml:trace contextRef="#ctx0" brushRef="#br1" timeOffset="187164.82">18076 12912 0,'-21'21'16,"42"-42"-16,-63 42 0,42 0 15,21-21 1,0 0-16,0 0 15,22-21-15,-1 21 0,0-21 16,1 0-16,-1-1 0,0 1 0,22 0 16,-22 0-16,1 0 0,-1-22 15,0 22-15,1-21 0,-22 21 0,0-22 16,-21 22-16,0 0 0,0-21 16,0 21-16,-21 21 0,0 0 15,-1 0-15,1 0 0,-21 21 0,21 0 16,-22 0-16,22 0 0,-21 22 15,21-1-15,0 21 0,-1-20 16,1-1-16,-21 64 0,42-43 16,-21-20-16,21-1 0,0 0 15,0 1-15,-21-1 0,21 0 0,0 1 16,0-22-16,-22 0 0,22 0 0,-21 0 16,21 1-16,0-1 0,-21-21 15,0 0-15,0 0 0,0 0 16,-1 0-16,1 0 0,0-21 15,0-1-15,0 1 0,0 0 16,-1-21-16,1 21 0,21-22 0,-21 22 16,21-21-16,-21 21 0,21-1 15,-21 1-15,21 0 0,0 42 32,0 22-32,0-22 15,0 0-15,0 0 0,0 0 16,21 22-16,-21-22 0,21 0 0,0 0 15,0 0-15,1 0 0,-1 1 16,0-1-16,0 0 0,0-21 16,22 0-16,-1 0 0,-21 0 0,21 0 15,1 0-15,-1 0 0,0 0 0,1 0 16,-1-21-16,0 0 0,1 21 0,-1-22 16,-21 1-16,22 0 0,-22-21 15,21 21-15,-21-1 0,0 1 16,1 0-16,-22 0 0,21 21 15,-21 21 1,0 0 0,0 0-16,0 1 0,0-1 15,0 0-15,0 0 16,0 0-16,0 0 16,21-21-16,0 0 0,0 0 15,0 0-15,1 0 0,-1 0 16,21 0-16,-21 0 0,0-21 0,22 21 15,-22-21-15,0 0 0,0 21 16,0-21-16,22 0 0,-22-1 0,0 22 16,0-21-16,0 0 0,1 21 15,-22 21 1,0 0 0,0 1-16,0-1 0,0 0 15,21 0-15,-21 0 16,21-21-16,-21 21 0,21-21 0,0 0 15,22 22-15,-22-22 0,0 0 16,21 0-16,1 0 0,-22 0 16,21 0-16,0 0 0,1 0 0,-1-22 0,-21 22 15,22-21-15,-1 0 0,-21 0 16,0 0-16,0 0 0,22-22 16,-43 1-16,0 21 0,0-22 15,0 22-15,0-21 0,0 21 16,-21 0-16,-1-1 0,1 1 0,0 21 15,0 0-15,-21 0 0,-1 0 0,1 21 16,0-21-16,-1 22 0,22 20 16,-21-21-16,-1 0 0,22 22 15,0-22-15,0 0 0,21 21 0,0-21 16,0 22-16,0-22 16,0 0-16,0 0 0,21-21 0,0 21 15,0-21-15,1 0 0,20 0 16,-21 0-16,21 0 0,-20 0 0,20 0 15,0 0-15,1-21 0,-1 21 0,-21-21 16,21 0-16,1 0 0,-22 0 16,21-22-16,-21 1 0,22-43 15,-22 43-15,0-22 0,-21 1 16,0-1-16,21 22 0,-21-21 0,21 20 16,-21 1-16,0 0 0,0-1 0,0 22 15,0 0-15,-21 21 16,0 0-1,0 21-15,21 0 0,-21 0 16,0 22-16,-1-1 0,22 0 16,-21 43-16,0-21 0,21-22 15,-21 0-15,21 1 0,0 20 16,0-42-16,0 22 0,21-1 0,0-21 16,22 43-16,-22-43 15,42 21-15,-42-42 0,1 0 16,20 0-16,21 0 0,-20 0 15,-22 0-15,0 0 0,21 0 16,-20-21-16,-1 0 0,0 0 16,0-22-16,0 22 0,0-21 0,1 21 15,-22-1-15,0-20 0,0 21 16,0 0-16,-22 42 31,1 0-31,0 0 0,21 0 16,0 1-16,0 20 0,-21-21 0,21 0 15,0 0-15,0 1 0,0-1 16,0 0-16,0 0 0,21 0 16,-21 0-16,21-21 0,0 0 15,1 0-15,-1 0 0,0 0 16,0 0-16,0 0 0,-21-21 16,21 21-16,1-21 0,-22 0 15,21 0-15,21-22 0,-21 22 16,22 0-16,-22-21 15,21 21-15,0-22 0,1 22 0,-1 0 16,43-43-16,-64 64 0,21 0 16,-21 0-16,1 0 0,-1 0 15,0 0-15,-21 22 0,0-1 16,0 21-16,0-21 0,0 0 16,0 1-16,0 20 0,-21-21 0,0 0 15,-1 0-15,1 1 0,-21 20 16,21-21-16,0-21 0,-1 21 15,22 0-15,22-21 32,-1 0-17,0 0-15,0-21 0,0 21 16,0-21-16,1 0 0,-1 21 0,0-21 16,42-43-16,-41 43 0,-1-21 15,0 21-15,21-22 0,-21 22 16,1-21-16,-22 21 0,21-1 15,-42 44 1,-1-1-16,1 0 16,0 0-16,0 0 0,0 0 0,0 22 15,21-22-15,0 21 16,-22-21-16,22 1 0,0-1 0,0 42 16,0-42-16,22 1 15,-1-1-15,0-21 0,21 21 16,-21-21-16,1 0 0,-1 0 15,21 0-15,-21 0 0,0 0 16,1 0-16,20-21 0,-21 21 0,0-21 16,22-1-16,-22 1 0,21 21 15,-21-21-15,0 0 16</inkml:trace>
  <inkml:trace contextRef="#ctx0" brushRef="#br1" timeOffset="187348.72">21929 13377 0,'-22'0'47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3:01:23.2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931 614 0,'-21'-21'31,"0"21"-15,0 0 0,0 0-16,-1 0 0,1 0 15,0 0-15,-21 0 0,21 0 0,-1 0 16,-20 0-16,21 0 0,0 0 16,0 0-16,-1 0 0,1 0 15,0 0-15,0 0 0,21 21 47,21-21-47,0 0 0,22 0 0,-1 0 16,21 0-16,-20 0 0,20 0 15,1 0-15,-1 0 0,1 0 16,-1 0-16,22 0 0,0 0 16,-1 0-16,1 0 0,0-21 15,-1 21-15,-20 0 0,20 0 0,-20 0 16,-1 0-16,-20 0 0,20 0 15,-20 0-15,-22 0 0,0 0 32,-42 0 15,0 0-32,-1 0-15,1 0 16,0 21-16,-21-21 15</inkml:trace>
  <inkml:trace contextRef="#ctx0" brushRef="#br0" timeOffset="383.64">1291 783 0,'0'0'0,"-21"-21"0,21 0 0,-21 21 16,21-21-16,-21 0 16,21-1-1,-22 22 1,22 22 0,0-1-16,0 0 15,-21 0-15,21 0 0,0 22 0,0-1 16,0 0-16,0 22 0,0-22 15,0 22-15,-21-1 0,0-21 16,21 22-16,-21-22 0,21 1 0,-21-1 16,21 0-16,-22 1 0,22-1 15,0 0-15,0-21 16,0 1-16,0-1 0,0 0 0,0 0 16,0 0-16,0 0 15,22-21 1,-1 0-1,-21-21-15</inkml:trace>
  <inkml:trace contextRef="#ctx0" brushRef="#br0" timeOffset="1007.67">1947 1291 0,'21'0'16,"-42"0"-16,64-21 0,-43 0 16,21 21-16,-21-21 0,0 0 15,0-1-15,0 1 16,0 0-16,0 0 0,0 0 16,0 0-16,-21 21 15,-1-22-15,1 22 16,0 0-16,0 0 0,0 0 0,-22 0 15,22 22-15,0-1 0,-21-21 16,21 21-16,-22 0 0,22 21 16,0-20-16,0-1 0,0 21 0,-1-21 15,1 0-15,21 22 0,-21-22 16,21 0-16,0 0 0,0 0 16,0 1-16,0 20 0,0-21 15,21-21-15,0 21 0,22-21 16,-22 0-16,0 0 0,0 0 15,0 0-15,22 0 0,-22 0 0,0 0 16,0-21-16,22 0 0,-22 0 16,0 21-16,0-21 0,0-1 15,0 1-15,1-21 0,-1 21 0,-21 0 16,0-22-16,21 22 0,-21 0 16,21 0-16,-21 0 0,0-1 15,0 1-15,0 42 31,0 1-15,0-1-16,0 0 0,-21 0 16,21 0-16,-21 0 0,21 1 15,0-1-15,0 21 0,-21-21 0,21 0 16,0 1-16,0-1 0,0 0 16,0 0-16,0 0 0,21-21 15,0 0-15,0 21 16,0-21-16,22 0 0,-22 0 0,21 0 15,-21 0-15</inkml:trace>
  <inkml:trace contextRef="#ctx0" brushRef="#br0" timeOffset="1739.91">2879 1249 0,'0'0'0,"0"-21"0,0 0 0,0-1 0,0 1 16,0 0-16,0 0 15,0 0-15,0 0 0,-22 21 16,1 0-16,0 0 0,0 0 16,0 0-16,-22 21 0,22 0 15,-21-21-15,21 21 0,-22 0 16,1 22-16,21-22 0,-21 0 0,20 0 16,1 21-16,0-20 0,0-1 15,21 0-15,0 0 0,0 0 0,0 0 16,0 1-16,21-22 15,0 0-15,0 0 0,1 0 16,20 0-16,-21 0 0,21 0 16,1 0-16,-22 0 0,21-22 15,-21 22-15,22-21 0,-22 0 0,0 0 16,0 0-16,0 0 0,1 21 16,-22-22-16,0 1 0,21 0 0,0 0 15,-21 0 1,0 42 31,0 0-47,0 0 15,-21 0-15,0 1 0,21-1 16,-22 21-16,22-21 0,0 22 16,-21-1-16,21 0 0,-21 1 0,21 20 15,0-21-15,0 22 0,0-1 16,0 1-16,0-22 0,0 22 0,0-1 15,0 1-15,0-1 0,0 1 16,0-22-16,0 22 0,0-1 0,0 1 16,0-1-16,0 1 0,0-22 15,0 21-15,0-20 0,-21-1 0,0 0 16,0 1-16,-22-22 0,22 21 16,-21-21-16,-1 1 0,1-1 0,-21 0 15,20 0-15,-20-21 0,-1 0 16,1 0-16,20 0 0,-20 0 0,21 0 15,-1-21-15,1 0 16,-43-43-16,64 22 0,-21 21 16,21-22-16,-1-20 0,1 21 15,0-1-15,21 1 0,0-22 0,0 22 16,0 0-16,0-22 0,0 22 16,0 0-16,21-1 0,0 1 0,1 0 15,-1-22-15,21 22 0,-21-22 16,0 22-16</inkml:trace>
  <inkml:trace contextRef="#ctx0" brushRef="#br0" timeOffset="2231.71">3111 847 0,'0'-21'31,"0"42"-31,0 0 16,0 0-16,0 0 0,0 0 16,0 22-16,0-1 0,0 0 0,0 1 15,0-1-15,-21 0 0,21 1 16,0-1-16,-21 0 0,0 1 0,0-1 15,21-21-15,0 22 0,0-22 16,-21 21-16,21-21 0,0 0 16,0 1-16,-22-22 0,22 21 15,0 0-15,0-42 32,0 0-32,0-1 0,0 1 15,0 0-15,0 0 0</inkml:trace>
  <inkml:trace contextRef="#ctx0" brushRef="#br0" timeOffset="2743.79">2963 1080 0,'0'0'0,"0"-22"0,0 1 0,0 0 16,0 0-16,0 0 0,0 0 16,0-1-16,0 1 0,0 0 15,21 0-15,1 0 0,-1 0 16,0 21-16,0-22 0,0 22 15,0 0-15,22 0 0,-22 0 0,21 0 16,1 0-16,-22 22 0,21-1 16,0 21-16,1 0 0,-1 1 15,43 41-15,-43-41 0,-21-1 16,0 0-16,1 1 0,-1-1 16,0 22-16,-21-22 15,0-21-15,0 21 0,21-20 0,-21-1 16,0 0-16,0 0 0,0 0 15,0-42 17,0 0-17,0 0-15,0 0 0,0-22 16,0 1-16,0 0 0,0-1 16,21 1-16,-21 0 0,21-22 0,1 1 15,-1-1-15,-21 22 0,21-22 16,0 22-16,0 0 0,0-1 0,1 1 15,-1 21-15,0 0 16,0-1-16,0 1 0,0 0 0,1 21 16,-1 0-1,0 0-15,-21 21 32,21 0-32,-21 1 0,0-1 15,0 0-15,0 0 0,0 0 16,0 0-16,0 1 0</inkml:trace>
  <inkml:trace contextRef="#ctx0" brushRef="#br0" timeOffset="3398.24">4572 1355 0,'0'0'15,"21"0"-15,0 0 0,0 0 16,-21-21-16,0-1 16,0 1-16,0 0 0,0 0 15,0 0-15,0 0 0,0-1 16,0-20-16,-21 21 0,0 0 16,21 0-16,-21-1 0,0 1 0,0 0 15,-22 0-15,22 21 0,0 0 16,0 0-16,-22 0 0,22 0 15,-21 21-15,21 0 0,-22 0 16,22 1-16,0 20 0,-21 21 16,21-20-16,-1-22 0,1 21 15,0 1-15,21-1 0,-21-21 0,21 21 16,0-20-16,0 20 0,0-21 16,0 0-16,0 0 0,21 1 0,0-1 15,0 0-15,1-21 0,-1 0 16,21 0-16,-21 0 0,22 0 15,-22 0-15,21 0 0,0 0 16,1-21-16,-1 0 0,0-1 0,-20 1 16,20 0-16,0-21 0,1 21 15,20-85-15,-42 85 16,0-22-16,-21 22 0,22-21 16,-22 21-16,0-1 0,0 1 0,0 0 15,-22 21 1,1 0-16,0 21 15,0 0-15,0 1 16,21 20-16,0-21 0,-21 0 16,21 22-16,0-22 0,0 21 15,0-21-15,0 0 0,0 1 0,0-1 16,21 0-16,-21 0 0,21 0 16,0 0-16,0-21 0,0 22 0,22-22 15,-22 0-15,0 0 0,21 0 16,-20 0-16,20 0 0,-21 0 0,0-22 15,0 1-15,22 0 0,-22 0 0,0 0 16</inkml:trace>
  <inkml:trace contextRef="#ctx0" brushRef="#br0" timeOffset="4107.35">5186 1249 0,'0'-21'0,"0"42"0,0-63 0,0 20 0,0 1 31,0 42-15,0 1-16,0-1 15,0 0-15,0 0 0,0 0 16,0 0-16,0 1 0,0 41 16,0-42-16,0 0 0,0 1 0,-21-22 15,21 21-15,-22 21 16,22-21-16,-21 0 0,0-21 16,21-21 30,0 0-46,0 0 0,0 0 16,0 0-16,0-1 16,0-20-16,0 21 0,21 0 0,0-22 15,-21 22-15,22 0 0,-1 0 16,0 0-16,0 0 0,0-1 0,0 1 16,1 0-16,-1 21 0,0 0 15,0 0-15,43 0 0,-43 0 16,0 21-16,0 0 15,0 1-15,0-1 0,22 42 16,-43-42-16,0 22 0,21-22 0,-21 0 16,0 0-16,0 0 0,0 1 15,0-1-15,0 0 0,0 0 0,0 0 16,-21 0-16,21 1 16,-21-22-16,-1 0 31,22-22-31,0 1 0,0 0 15,0 0-15,0 0 0,0 0 16,22-22-16,-1 22 0,0 0 0,0-21 16,0-1-16,22 22 0,-22-21 15,21 21-15,0-1 0,1 1 16,-1 0-16,0 0 0,1 21 0,-1 0 16,22 0-16,-22 0 15,-21 21-15,0 0 0,0 0 16,-21 22-16,0-22 0,0 21 0,0-21 15,0 22-15,0-22 0,0 0 16,0 21-16,0-20 0,-42 20 16,21-21-16,0 0 0,0-21 15,21 21-15,-22-21 0,22 22 16,-21-22-16,42-22 31,1 1-31,-1 0 0</inkml:trace>
  <inkml:trace contextRef="#ctx0" brushRef="#br0" timeOffset="4571.47">6371 1228 0,'-21'21'0,"42"-42"0,-42 63 0,21-21 16,21-21 15,0 0-31,0 0 0,1 0 16,20 0-16,-21 0 0,21 0 0,-20 0 16,20-21-16,-21 0 0,0 21 15,22-21-15,-22 0 0,0-1 0,0 1 16,-21 0-16,0 0 15,0 0-15,0 0 0,0-1 16,-21 22-16,0 0 16,0 0-16,-22 0 0,22 0 15,0 0-15,-21 22 0,20-1 16,1 0-16,0 0 0,-21 21 16,21-20-16,-1 20 0,22-21 0,0 21 15,-21-20-15,21-1 0,0 0 16,0 0-16,0 21 15,0-20-15,0-1 0,21 0 16,1-21-16,-1 0 0,0 0 0,0 0 16,21 0-16,22 0 15,-22 0-15,-21-21 0,64-22 16,-43 22-16</inkml:trace>
  <inkml:trace contextRef="#ctx0" brushRef="#br0" timeOffset="5022.64">7768 1080 0,'0'0'0,"-21"0"0,21 21 16,-21-21 0,42 0 31,0 0-32,-21-21 1,0-1-16,0 1 15,0 0 1,-21 21-16,0 0 31,0 0-31,21 21 16,-22-21 0,22 21-16,0 1 15,0-1 16,22-21-31</inkml:trace>
  <inkml:trace contextRef="#ctx0" brushRef="#br0" timeOffset="6603.21">8191 1291 0,'22'0'32,"-22"-21"-17,0 0-15,21 0 16,-21 0-16,0-1 0,0 1 16,0 0-16,0 0 0,0 0 15,-21 0-15,-1-1 0,1 1 0,-21-21 16,21 21-16,-22 0 0,22-1 15,-21 22-15,-43-21 16,43 21-16,0 0 0,20 0 16,-20 21-16,0-21 0,-64 85 15,64-43-15,20-20 16,-20 20-16,21 0 0,0-21 0,0 22 16,21-1-16,0-21 0,-22 22 15,22-22-15,0 0 0,0 0 0,0 21 16,0-20-16,22-1 15,-1-21-15,0 0 0,0 21 0,43-21 16,-43 0-16,21 0 0,-21 0 16,22-21-16,-1 21 0,-21-21 15,21-1-15,1 1 0,-22 0 0,21 0 16,1-21-16,-22 20 16,0 1-16,0-21 0,21 0 0,-20 20 0,-22-20 15,21 21-15,-21 0 16,0 0-16,21-22 0,-21 22 15,-21 42 1,0 0 0,21 1-16,-22-1 0,22 0 15,0 0-15,-21 21 0,21 1 16,0-22-16,0 0 0,0 21 16,0-20-16,0-1 0,0 0 15,21 0-15,1-21 16,-1 0-16,0 21 0,0-21 0,0 0 15,22 0-15,-22 0 0,21 0 16,-21 0-16,22-21 0,-22 0 0,21 0 16,-21 0-16,22-1 0,-22 1 15,0 0-15,0-21 0,0 21 0,0-1 16,-21-20-16,0 21 0,0 0 16,0 0-16,0-1 0,0 44 31,0 20-16,0-21-15,-21 0 0,21 0 16,-21 22-16,21-22 0,0 21 16,0-21-16,-21 1 0,21-1 0,-21 0 15,21 0-15,0 0 0,0 0 16,0 1-16,-21-22 16,21-22 15,0 1-16,0 0-15,0 0 0,0 0 0,0-22 16,0 22-16,0 0 0,21-21 16,0-1-16,0 22 0,21-21 15,-20 21-15,20-22 0,0 22 0,1 0 16,20 21-16,-21 0 0,22 0 16,-1 0-16,-20 0 0,-1 0 15,0 21-15,1 22 0,-1-22 0,-21 0 16,0 21-16,1-21 0,-22 1 0,0 20 15,0 0-15,0-21 16,-22 1-16,1-1 0,21 0 0,-21 0 16,0 0-16,0-21 15,0 21-15,-1-21 0,22 22 16,22-44 15,-1 22-31,0-21 0,21 0 0</inkml:trace>
  <inkml:trace contextRef="#ctx0" brushRef="#br0" timeOffset="7180.78">9948 1164 0,'0'0'0,"0"-21"15,0 0-15,0 0 0,-21 0 16,0 21-16,0-22 0,0 22 15,-1 0-15,-20-21 0,21 21 0,0 0 16,0 0-16,-1 0 0,-20 21 16,21 1-16,-21-22 0,20 42 15,-20-21-15,21 0 0,-43 43 16,43-22-16,0-21 0,0 22 16,21-22-16,0 21 0,0-21 15,0 0-15,0 1 0,0-1 0,0 0 16,21 0-16,0-21 0,0 0 15,1 21-15,-1-21 0,21 0 0,0 0 16,-20 0-16,20 0 0,0-21 0,43-21 16,-64 21-16,21-1 15,1 1-15,-1 0 0,-21-21 16,22-1-16,-22 1 0,0 0 0,21-1 16,-21 1-16,1-21 0,-1 20 0,0-20 15,-21 20-15,0-20 16,21 21-16,-21-1 0,0-20 15,0 42-15,0-1 0,0 1 16,-21 21 0,0 21-16,0 1 15,-1 20-15,1 0 0,0 1 0,21 20 16,-21-21-16,0 22 0,0-1 16,21-20-16,0-1 0,0 0 0,0 1 15,0-1-15,0 0 0,0-20 0,0-1 16,0 0-16,21 0 0,0 0 15,0-21-15,0 21 0,43-21 16,-22 0-16,-21 0 16,22 0-16,-22 0 0,0-21 0,21 0 15,-21 0-15,22 0 0</inkml:trace>
  <inkml:trace contextRef="#ctx0" brushRef="#br0" timeOffset="7697.78">11472 953 0,'0'0'0,"21"0"0,1-22 16,-1 1-16,0 0 0,0 21 16,-21-21-16,0 0 0,0 0 15,0-1-15,0 1 0,0 0 16,0 0-16,-21 21 0,0 0 15,0 0-15,-1 0 0,1 0 16,-21 0-16,21 0 0,-22 21 16,22 0-16,-21 22 0,21-1 0,-22 0 15,22 1-15,0-1 0,-42 43 16,41-22-16,1-21 0,21 1 0,0-1 16,0-21-16,0 22 0,0-22 15,0 0-15,0 21 0,21-21 0,22-21 16,-22 22-16,21-22 0,-21 0 15,22 0-15,-1 0 0,0 0 16,64 0-16,-63 0 0,-1-22 16,0 1-16,22 0 0,-22 0 15,64-43-15,-64 22 0,1 0 16,20-1-16</inkml:trace>
  <inkml:trace contextRef="#ctx0" brushRef="#br0" timeOffset="7943.67">12340 635 0,'0'0'15,"0"-21"-15,0-21 0,0 20 16,0 1-16,-21 21 16,0 21-1,0 1-15,21-1 0,-22 21 16,1-21-16,0 22 0,0 20 16,0-21-16,0 22 0,-1-1 0,1-20 15,21 20-15,-21-20 0,-21 41 16,21-41-16,21-1 0,-22 0 15,22-21-15,0 1 0,0-1 16,0 0-16,0 0 0,0 0 16,22-21-16,-1 0 0,0 0 15,0-21-15,0 21 0,22-21 16,-1 0-16</inkml:trace>
  <inkml:trace contextRef="#ctx0" brushRef="#br0" timeOffset="8471.48">12869 1016 0,'0'-21'0,"0"-43"31,0 43-31,-21 0 0,0 21 0,0-21 16,21 0-16,-21 21 0,-22 0 15,22 0-15,0 0 0,0 0 16,-22 21-16,1-21 0,21 21 0,-21 0 15,-1 22-15,1-22 0,0 21 16,-1 0-16,1-20 0,0 20 16,-22 43-16,43-64 0,0 21 15,0-21-15,21 22 0,0-22 16,0 0-16,0 0 0,0 0 0,42 0 16,-21-21-16,0 22 15,0-22-15,22 0 0,-22 0 0,21 0 16,1 0-16,-22-22 0,21 1 15,0 0-15,1 21 0,-22-42 0,21 21 16,1-1-16,-22-20 0,0 21 16,21-21-16,-21-1 0,1 1 15,-1 21-15,-21-22 0,0 22 0,0 0 16,21 0-16,-21 0 0,-21 42 31,0 0-15,-1 0-16,22 0 0,-21 22 0,0-22 15,21 21-15,-21-21 0,21 22 16,0-22-16,-21 21 0,21-21 0,0 1 16,0-1-16,0 0 0,0 0 15,0 0-15,0 0 0,21-21 16,0 0 0,0 0-16,0 0 0,1 0 0,20 0 15</inkml:trace>
  <inkml:trace contextRef="#ctx0" brushRef="#br0" timeOffset="8932.21">13695 1016 0,'0'0'0,"-21"-21"16,-1 0-1,1 21-15,-21 0 0,21 0 0,-43 0 16,43 21-16,-21-21 15,-1 21-15,22 0 0,0-21 0,-21 21 0,21 1 16,-1-1-16,22 0 16,0 0-16,0 0 15,0 0-15,22-21 0,-1 0 16,0 22-16,21-22 0,-21 0 16,43 42-16,-22-42 0,-21 21 15,1-21-15,-1 21 0,21-21 16,-42 21-16,21-21 0,-21 22 15,21-22-15,-21 21 0,0 0 16,0 0-16,-21-21 16,0 21-16,-21-21 0,21 0 0,-1 0 15,-20 0-15,0 0 0,-1 0 16,22 0-16,-21 0 0,0 0 0,20 0 16,-20 0-16,21 0 0,0 0 15,0 0-15,-1 0 0,1-21 0,0 21 16,21-21-16,-21 0 15,21 0-15,0-1 16,0 1-16,21 0 16,0 0-16,22 21 0,-22-21 15,21 0-15,0-1 0</inkml:trace>
  <inkml:trace contextRef="#ctx0" brushRef="#br0" timeOffset="9320.99">13970 1016 0,'21'0'0,"-42"0"0,63 0 16,-21 0-16,1-21 0,-1 21 16,-21-21-16,0 0 15,-21 21-15,-1-22 16,1 22-16,0 0 0,-21 0 16,21 0-16,-1 0 0,-20 0 0,21 22 15,0-1-15,0 0 0,-1-21 16,22 21-16,0 0 0,0 0 15,0 1-15,0-1 0,0 0 0,22 0 16,-1 0-16,0 0 16,42 1-16,-41-1 0,20 0 15,-21-21-15,21 21 0,-20 0 16,-1-21-16,0 21 0,0-21 0,-21 22 16,0-1-16,-21 0 15,0-21-15,-22 0 0,1 0 16,0 21-16,-1-21 0,1 0 0,21 0 15,-21 0-15,-1 0 0,22 0 16,-21 0-16,21 0 0,21-21 31,0 0-31,0 0 0,0-1 16,21 1-16,0 0 0</inkml:trace>
  <inkml:trace contextRef="#ctx0" brushRef="#br0" timeOffset="9715.81">14626 614 0,'0'0'16,"0"-21"-16,0 0 0,0-1 0,-21 22 16,21-21-16,0 42 15,0 1 1,-21 20-16,21-21 0,0 21 16,-21 1-16,21-1 0,-22 0 15,22 22-15,0-22 0,0 1 0,-21 20 16,0-21-16,21 1 0,-21-1 0,21-21 15,0 22-15,-21-22 16,0 0-16,21 0 0,0 0 0,0 0 16,0 1-16,-22-22 0,22 21 15,0-42 1,0-1 0,0 1-16,0 0 0</inkml:trace>
  <inkml:trace contextRef="#ctx0" brushRef="#br0" timeOffset="10203.53">14393 656 0,'0'0'0,"0"-21"0,0 0 15,0 0-15,0 0 0,0-1 16,0 1-16,21 21 0,1-21 0,-1 21 16,0 0-16,0 0 0,21 0 15,-20 0-15,20 0 0,0 0 16,1 0-16,-1 21 0,0 0 0,64 43 15,-64-22-15,1 1 0,-1-1 16,0 21-16,-20-20 0,41 84 16,-42-85-16,0 0 15,-21 1-15,0-1 0,0 0 0,0 1 16,0-22-16,0 0 0,0 0 16,0 22-16,0-22 0,0-42 46,-21 21-46,21-22 16,0 1-16,0-21 0,0 21 0,0-22 16,0 1-16,0 0 0,0-1 15,0-20-15,21 21 0,1-22 0,-22 22 16,42-1-16,-21-20 0,21-22 16,-20 43-16,20 21 15,-21-22-15,0 22 0,0 0 16,1 0-16,-1 0 0,0 21 15,0 0 1,-21 21 0,0 0-1,0 0-15,0 0 0,0 1 16,21-1-16,0 0 0,-21 0 16</inkml:trace>
  <inkml:trace contextRef="#ctx0" brushRef="#br0" timeOffset="11503.24">16044 1164 0,'85'-21'16,"-85"0"-1,21 0-15,-21 0 0,0-1 16,21-20-16,-21 0 0,21-1 0,-21-41 15,0 41-15,0-20 16,0 42-16,-21 0 0,0-1 16,0 22-16,0 0 15,0 0-15,-1 0 0,1 22 0,-21-1 16,21 0-16,0 21 0,-22 1 16,22-1-16,-21 0 0,21 1 15,-1-1-15,1 0 0,0 1 0,0-1 0,0 0 16,21-21-16,-21 22 15,21-22-15,0 0 0,0 21 16,0-20-16,0-1 0,21-21 16,0 0-16,0 21 0,0-21 15,0 0-15,1 0 0,20 0 0,-21 0 16,21-21-16,-20 0 0,41-22 16,-42 22-16,22 0 0,-22-21 15,0 20-15,0-20 0,0-43 16,-21 64-16,0-21 0,0 21 15,0 0-15,0-1 0,0 1 0,0 0 16,-21 42 0,21 0-1,-21 22-15,0-22 0,21 21 0,-21-21 16,21 22-16,0-22 0,0 0 16,0 21-16,0-20 0,0-1 0,0 0 15,0 0-15,0 0 0,21 0 16,0-21-16,21 22 0,-21-22 15,1 0-15,-1 0 0,0 0 16,0 0-16,0 0 0,0 0 16,22 0-16,-22-22 0,0 22 0,0-21 15,22 0-15,-22-21 0,0 21 16,0-22-16,21 22 0,-20-21 16,-1 21-16,0-22 0,0 22 0,-21 0 15,0 0-15,0 0 0,0 42 31,0 0-31,-21 0 0,21 0 16,0 22-16,-21-22 0,21 0 0,-21 21 16,21-21-16,0 1 0,0 20 15,0-21-15,0 0 0,0 0 16,0 1-16,0-1 0,0 0 16,0 0-16,-22-21 15,1 0 16,21-21-31,0 0 16,0 0-16,0-22 16,0 22-16,0 0 0,0-21 0,21 20 15,1-20-15,-1 21 0,0-21 16,0 20-16,0-20 0,0 21 16,1 0-16,-1 0 0,0-1 15,21 22-15,-21 0 0,1 0 0,-1 0 0,21 0 16,-21 0-16,0 22 15,1 20-15,-22-21 0,21 0 0,0 22 16,-21-1-16,21-21 0,-21 21 16,0 1-16,0-1 0,0-21 15,0 0-15,0 1 0,0-1 16,0 0-16,0 0 0,0 0 16,-21-21 30,21-21-46,0 0 16,0 0-16,0 0 0,0-1 16,0 1-16,21 0 0,-21-21 0,21 21 15,0-22-15,1 22 0,20-21 16,-21-1-16,21 22 0,1 0 16,-22-21-16,21 21 0,1 21 0,-1-22 15,0 22-15,1 0 0,-1 0 16,0 22-16,-21-22 0,1 42 15,-1-21-15,0 21 0,-21-20 0,0 20 16,0 0-16,0-21 0,0 22 16,-21-1-16,0-21 0,-1 0 0,1 1 15,0-1-15,21 0 0,-42 0 16,21 0-16,-1-21 0,1 0 16,0 21-16,42-42 31,0 21-16,1-21-15</inkml:trace>
  <inkml:trace contextRef="#ctx0" brushRef="#br0" timeOffset="11969.98">17865 1143 0,'0'0'0,"0"21"15,0 0 1,0 1 0,21-22-16,0 0 15,0 0-15,0 0 0,0 0 0,1-22 16,20 22-16,-21-21 16,0 0-16,0 0 0,1 0 0,-1-22 15,0 22-15,0 0 0,0-21 16,-21 21-16,0-1 0,0 1 0,0 0 15,-21 21 1,0 0-16,0 0 0,-22 21 16,22 0-16,-21 1 0,21 20 15,-22 0-15,1-21 0,21 22 0,-21-1 16,20 0-16,1-20 0,0 20 16,0-21-16,21 0 0,0 0 0,0 1 15,0-1-15,0 0 0,0 0 16,21 0-16,0-21 0,0 21 0,22-21 15,-22 0-15,21 0 0,1 0 16,-22 0-16,21 0 0,0 0 0,-20 0 16,20 0-16,0 0 0,-21-21 15,22 0-15,-22 0 0,21 0 16,-21 0-16,1 21 0,-1-22 0,0 1 16,-21 0-16,0 0 0,21 0 15</inkml:trace>
  <inkml:trace contextRef="#ctx0" brushRef="#br0" timeOffset="12179.45">18457 1461 0,'0'21'0,"-21"-21"31,21-21 16</inkml:trace>
  <inkml:trace contextRef="#ctx0" brushRef="#br0" timeOffset="13987.41">1122 2117 0,'0'0'16,"-43"-21"-16,22 21 0,0 0 0,0 0 15,0 0-15,0 0 16,21-22 15,21 22 16,0 0-47,0 0 16,0 0-16,0 0 0,1 0 15,-1 0-15,21 0 0,-21 0 16,22 0-16,-22 0 0,21 0 16,0 0-16,22 0 0,42 0 15,-64 0-15,22 0 0,-1 0 16,1 0-16,-1 0 0,1 0 0,-1 0 15,1 0-15,-1 0 0,1 0 16,20 0-16,-20 0 0,20 0 16,1 0-16,0 0 0,-1 0 15,86 0-15,-86 0 0,1 0 16,0 0-16,-1 0 0,1 0 16,0 0-16,-1 0 0,1 0 0,21 0 15,-21 0-15,20 0 0,1 0 16,-21 0-16,21 0 0,-22 22 0,22-22 15,0 0-15,0 0 0,21 0 16,-21 0-16,0 21 0,21-21 16,-22 0-16,1 0 0,0 0 0,0 21 15,21-21-15,-21 0 0,0 0 16,-1 0-16,1 21 0,0-21 0,0 0 16,0 0-16,0 0 0,-1 21 15,1-21-15,0 0 0,0 0 0,0 0 16,0 0-16,-1 21 0,1-21 15,0 0-15,0 0 0,0 0 0,0 0 16,-1 22-16,1-22 0,21 0 0,-21 0 16,0 0-16,0 0 0,0 21 15,-1-21-15,1 0 0,0 0 0,21 0 16,-21 0-16,21 21 0,-21-21 16,0 0-16,21 0 0,-22 0 15,22 0-15,-21 21 0,21-21 0,0 0 16,106 21-16,-106-21 15,-21 0-15,0 0 0,21 0 0,0 21 16,-21-21-16,21 0 16,0 0-16,-22 0 0,22 0 0,-21 0 0,0 22 15,21-22-15,0 0 0,-21 0 16,21 0-16,0 0 0,106 0 16,-127 0-16,21 0 0,-22 0 15,22 0-15,-21 0 0,127 0 16,-106 0-16,-21 0 0,0 0 0,0 0 15,-1 0-15,1 0 16,0 0-16,0 0 0,0 0 0,21 0 0,-43 0 16,22 0-16,0 0 0,0 0 15,0 0-15,-22 0 0,22 0 16,127 0-16,-127 0 0,0 0 16,-22 0-16,22 0 0,0 0 15,85-22-15,-107 22 0,22 0 16,0 0-16,-21 0 0,20 0 15,1 0-15,85 0 16,-107 0-16,-20 0 0,21 0 0,-1 0 16,1 0-16,0 0 0,-1 0 15,-20 0-15,20 0 0,-20 0 0,-1 0 16,1 0-16,-22 0 0,1 0 16,-1 0-16,0 0 0,-21 0 0,1 0 15,-1 0-15,0 0 47,-21-21 0,0 0-31,-21 21-1,0 0-15</inkml:trace>
  <inkml:trace contextRef="#ctx0" brushRef="#br0" timeOffset="14129.95">17780 2307 0,'-21'0'0,"42"0"0,-63 0 15,42 21-15,-22-21 16,1 0 0,0 22-1,0-22-15,0 0 0,0 0 0,-22 21 16,22-21-16,-42 0 0,20 21 15</inkml:trace>
  <inkml:trace contextRef="#ctx0" brushRef="#br0" timeOffset="20711.68">1693 3366 0,'21'-22'0,"22"1"15,-22 0 1,0 21-16,-21-21 0,21 21 15,-21-21-15,21 0 16,1-1 0,-1 1-1,-21 42 32,0 1-47,0-1 0,0 0 0,-21 21 16,21-21-16,-22 22 0,-20-22 15,21 21-15,0 1 0,-22-22 0,1 21 16,0 0-16,-22-20 0,22 20 16,0-21-16,-22 21 0,22-20 15,-22-1-15,22 0 0,0 0 16,20 0-16,-20 0 0,21-21 0,0 22 16,0-22-16,-1 0 0,1 0 15,42 0 32,1 0-31,-1-22-16,0 22 0,0 0 0,0-21 15,0 21-15,22-21 0,-22 21 16,21 0-16,1 0 0,20 0 16,-42 0-16,22 0 0,-22 21 15,21-21-15,-21 21 0,0-21 16,22 22-16,-22-1 15,0-21-15,0 0 0,0 21 0,1-21 16,-1 0-16,0 0 16,0 0-16,0 0 15,0 0 1,1 0 0</inkml:trace>
  <inkml:trace contextRef="#ctx0" brushRef="#br0" timeOffset="21325.51">2836 3535 0,'0'0'0,"0"-21"0,0 0 16,0-1-16,0 1 0,0 0 15,0 0-15,-21 0 16,0 21-16,0-21 0,-22 21 16,22 0-16,0 0 0,0 0 15,-21 0-15,20 21 0,-20 0 0,0 0 16,21 0-16,-22 0 0,22 22 16,0-22-16,-21 0 0,20 21 15,-20 22-15,21-43 16,0 43-16,21-43 15,-21 0-15,21 0 0,0 0 16,0 0-16,21-21 16,0 0-16,0 0 15,0 0-15,0 0 0,1 0 0,-1-21 16,21 0-16,-21 21 0,0-21 16,22 0-16,-22 0 0,42-22 15,-41 22-15,-1 0 0,0 0 16,0-22-16,0 22 0,0 0 15,1-21-15,-1 21 0,0-1 16,-21 1-16,21 21 16,-21 21-1,21 1-15,-21-1 16,0 0-16,0 0 0,0 0 16,0 22-16,0-22 0,0 0 0,0 0 15,0 0-15,0 0 0,0 1 16,0-1-16,0 0 0,21-21 15,-21 21-15,22-21 16,-1 0 0,0 0-1,0 0-15,0-21 16,-21 0-16,21 21 0,-21-21 0</inkml:trace>
  <inkml:trace contextRef="#ctx0" brushRef="#br0" timeOffset="21810.67">3429 3112 0,'0'-22'0,"-21"22"16,0 0-16,21 22 15,0-1-15,-22 0 16,22 0-16,0 0 0,0 0 0,0 22 15,0-22-15,0 0 0,0 21 16,0-20-16,0-1 0,22 0 0,-1 0 16,0 0-16,0-21 0,21 21 15,-20 1-15,20-22 0,0 0 0,1 0 16,-1 0-16,0 0 0,22 0 16,-22 0-16,-21 0 0,22 0 15,-22 0-15,21 0 0,-21-22 0,0 22 16,-21-21-16,22 21 15,-44 0 1,1 21 0,0 1-16,0-22 0,-21 21 0,20 0 15,-20 0-15,21 21 0,-21-20 16,-1-1-16,22 0 0,-21 21 0,-1-21 16,22 1-16,-21-1 0,21 0 15,0 21-15,-1-21 0,1 1 0,0-1 16,0-21-16,0 21 0,0 0 15,21 0-15,-22-21 16,1 0 0,21-21-1</inkml:trace>
  <inkml:trace contextRef="#ctx0" brushRef="#br0" timeOffset="23247.7">5186 3514 0,'0'0'0,"-21"0"16,21-21-1,21 21 1,21 0-16,-21 0 0,0 0 0,22 0 16,-1-22-16,22 22 0,-1 0 15,1 0-15,-1 0 0,22 0 0,-22 0 16,22 0-16,-22 0 0,22 0 15,-21 0-15,-1 0 0,43 0 16,-64 0-16,1 0 0,20 22 16,-84-1 15,-21-21-15,20 0-16,-20 0 0,0 0 0,-1 0 15,-62 0-15,41 0 0,-21 0 16,22 0-16,-1 0 0</inkml:trace>
  <inkml:trace contextRef="#ctx0" brushRef="#br0" timeOffset="23475.66">5270 3556 0,'0'0'0,"0"21"16,22-21 0,-1 0-16,0 0 0,0 21 0,21-21 15,1 0-15,20 0 0,-20 0 16,20 0-16,1 0 0,20 0 0,-20 0 15,-1 0-15,22 0 0,-22 0 16,-20 0-16,20 0 0,-20 0 0,-1 0 16,0-21-16,1 21 0,-22 0 15,0 0-15,0-21 0,0 21 0,-21-42 16,0 21 0,0-1-16,0 1 0,0 0 0,0 0 15,0 0-15</inkml:trace>
  <inkml:trace contextRef="#ctx0" brushRef="#br0" timeOffset="23879.13">6308 3090 0,'0'0'0,"-22"0"16,22 22-16,0-1 16,0 0-16,0 0 0,0 0 0,0 0 15,0 1-15,0 20 16,0-21-16,22 0 0,-1 0 0,0 1 15,0-1-15,0 0 0,22 21 16,-22-42-16,0 0 0,42 0 16,-20 0-16,-1 0 15,0 0-15,1 0 0,-22 0 0,21 0 16,22-21-16,-43 21 16,-21-21-16,-21 21 31,0 0-31,-22 21 0,22 0 15,-64 22-15,43-22 0,0 21 16,-1-21-16,-20 22 16,21-22-16,-1 21 0,-63 22 15,85-43-15,-21 0 0,0 21 0,20-21 16,1 1-16,0-1 0,0-21 16,21 21-16,0 0 0,21-21 31,0 0-31,0-21 0,1 21 15,-1-21-15</inkml:trace>
  <inkml:trace contextRef="#ctx0" brushRef="#br0" timeOffset="24735.68">8064 3133 0,'22'-21'0,"-22"-1"32,0 44-17,0-1-15,-22 0 0,22 21 0,-21-21 16,21 22-16,-21-1 0,0 0 16,0 43-16,0-43 0,-1 1 15,1-1-15,-21 0 0,21 1 16,-43 41-16,22-62 0,0 20 15,-22 0-15,43-21 16,0 1-16,-22-22 0,22 21 16,0-21-16,0 0 0,-21 0 15,20 0-15,1 0 0,0 0 16,-21-21-16,42-1 0,-21 1 0,-1 0 16,22 0-16,-21 0 0,21-43 15,0 22-15,0 21 0,0-22 16,0 1-16,0 21 0,21 0 0,1 0 15,-22-1-15,21 1 0,0 21 16,0 0-16,0 0 0,0 21 16,1-21-16,-1 22 0,0-1 15,-21 0-15,21 21 0,0-21 0,0 1 16,-21-1-16,22 21 0,-1-21 16,0 0-16,-21 1 0,21-1 15,0 0-15,0 0 0,1-21 0,-1 21 16,0 0-16,21-21 0,-21 0 15,22 0-15,-22 0 0,21 0 0,1 0 16,-1 0-16,43-21 0,-64 0 16,21 0-16,0 0 0,-20 0 15,20-1-15,-21 1 0,0-21 0,0 21 16,1 0-16,-1-1 0,-21 1 16,0 0-16,0 0 0,-21 42 46,21 0-46,0 0 0,-22 1 0,1-1 16,21 0-16,-21 0 0,21 0 16,-21 0-16,21 1 0,-21-1 15,21 0-15,0 0 0,0 0 16,21-42 15,0 21-15</inkml:trace>
  <inkml:trace contextRef="#ctx0" brushRef="#br0" timeOffset="24903.48">8445 3366 0,'0'0'0,"0"-43"32,-21 43-17,21 21 1,0 1-16,0-1 15,21-21-15,1 0 16,-1 0-16</inkml:trace>
  <inkml:trace contextRef="#ctx0" brushRef="#br0" timeOffset="25367.76">8805 3450 0,'0'0'0,"-21"0"0,0 21 16,0 1-16,0-22 0,21 21 16,0 0-16,0 0 0,-22-21 15,22 21-15,0 0 0,0 1 16,0-1-16,0 0 0,0 0 0,0 0 16,0 0-16,0 1 0,0-1 15,0 0 1,0-42 15,0 0-31,-21 21 16,21-22-16,0 1 0,0 0 15,0 0-15,0 0 0,21-22 0,1 22 16,-1-21-16,0 21 0,0-22 16,0 22-16,22 0 0,-1-21 15,-21 21-15,64 21 0,-43 0 16,0 0-16,1 0 0,-1 0 0,-21 42 15,22-21-15,-22 0 0,0 22 0,-21-22 16,0 42 0,0-20-16,0-22 0,0 42 15,-21-42-15,0 1 0,-1-22 16,1 21-16,0 0 0,21 0 16,21-42 15,0 0-31,1 21 0</inkml:trace>
  <inkml:trace contextRef="#ctx0" brushRef="#br0" timeOffset="26293.67">9779 3027 0,'-21'0'15,"42"0"-15,-63 21 16,42 0-16,-22 0 15,1 1-15,21 20 0,0-21 0,0 21 16,-21 22-16,21-22 0,-21 1 16,21-1-16,0 0 0,-21 1 0,21-1 15,-21 0-15,21-21 0,0 22 16,-22-22-16,22 0 0,0 0 16,0 0-16,0-42 46,0 0-46,0 0 0,0 0 16,0 0-16,22-22 0,-1 22 16,-21-21-16,21-1 0,0 1 0,0 21 15,0-21-15,1-1 0,-1 22 16,21 0-16,-21 0 0,0 0 0,1-1 16,-1 22-16,0 0 0,0 0 15,0 0-15,-21 22 0,0-1 16,0 0-16,0 0 15,-21 0-15,0-21 0,0 21 0,0 1 16,-1-22-16,-20 21 0,21 0 0,0-21 16,0 0-16,-22 0 15,22 0-15,21 21 0,-21-21 0,0 0 16,21 21 15,0 0-31,0 1 16,0-1-16,0 0 0,21-21 15,-21 21-15,21 0 0,-21 0 0,0 1 16,21-1-16,0 0 16,1-21-16,-1 21 15,0-21-15,0 0 0,0 0 0,0 0 16,1 0-16,-1 0 0,42 0 16,-42 0-16,22 0 15,20 0-15,-20-21 0,-22 0 16,63 0-16,-41-1 15,-1 1-15,22-42 0,-22 42 16,-21-22-16,21 22 0,1-21 16,-22 21-16,21-43 15,1 22-15,-43 21 0,21-1 16,-42 22 0,-1 0-16,1 22 0,0-1 15,0 0-15,-21 0 0,20 0 16,1 0-16,0 1 0,21 20 0,0-21 15,0 0-15,0 22 0,0-22 16,0 0-16,21 0 0,0 0 0,-21 0 16,22 1-16,-1-1 0,0-21 15,-21 21-15,0 0 0,0 0 16,0 0 0,-21-21-1,0 0-15,-1 0 0,1 0 16,0 0-16,0 0 0,0 0 15,0 0-15,-1 0 0,1-21 16,0 21-16,-21 0 0,21 0 16,-22 0-16,1 0 0</inkml:trace>
  <inkml:trace contextRef="#ctx0" brushRef="#br0" timeOffset="27243.59">1016 4826 0,'21'0'16,"-42"0"-16,42 21 15,-21 0 1,-21 22-16,0-22 0,0 0 16,-1 21-16,1 1 0,-21-1 15,0 0-15,-22-20 0,22 20 16,-22 0-16,22 1 0,-22-22 15,1 21-15,21-21 0,-22 0 0,22 1 16,21-1-16,-22-21 0,22 0 16,0 21-16,0-21 0,21-21 31,21 21-31,0-21 16,0 21-16,22 0 0,-22 0 0,21 0 15,0 0-15,1 0 16,-1 21-16,0-21 0,1 21 0,-1 0 15,-21-21-15,22 21 0,-1 0 16,-21-21-16,21 22 0,-20-1 16,-1 0-16,0 0 0,0-21 15,-21 21-15,21-21 47,-21-21-47,21 0 16,-21 0-16</inkml:trace>
  <inkml:trace contextRef="#ctx0" brushRef="#br0" timeOffset="28245.19">1397 5038 0,'-42'21'31,"20"-21"-31,22 21 15,0 0 1,22-21-16,20 0 16,-21 0-16,0 0 0,43 0 15,-22 0-15,-21-21 16,22 0-16,-22 21 0,21-21 16,-21 0-16,0-1 0,1 1 0,-1 0 15,-21 0-15,0 0 0,0 0 16,-21 21-1,-1 21 1,1 0-16,0 0 0,21 0 16,-21 22-16,-21 41 15,20-41-15,22-1 0,0 0 0,0 1 16,0-1-16,0 0 0,0 43 16,0-64-16,0 21 15,0-20-15,22 20 0,-22-21 0,0 0 16,0 0-16,0 1 15,-22-22 1,-20 0-16,21 0 16,-21 0-16,20-22 0,-20 1 15,0 0-15,-1 0 0,22 0 0,-21 0 16,0 21-16,20-22 0,1 1 16,-21 21-16,21 0 0,0 0 15,21 21 1,0 1-1,0-1-15,21-21 0,21 21 0,-21 0 16,22 0-16,-22-21 0,21 21 16,0-21-16,22 0 0,-22 0 15,22 0-15,-22 0 0,22 0 16,-22 0-16,21-21 0,43-21 16,-63 21-16,-1 0 0,-21-1 15,0 1-15,0 0 0,22-21 16,-43 21-16,0-1 0,0 1 15,0 0-15,0 0 0,0 42 32,-21 0-17,21 0-15,0 1 0,0-1 16,0 0-16,-22 0 0,22 0 16,0 0-16,-21 1 0,21-1 0,0 0 15,0 0-15,0-42 47,0 0-47,21 0 16,1-22-16,-1 22 0,0 0 15,0 0-15,0 0 0,0-22 16,1 22-16,-1 0 0,21 0 16,-21 21-16,22 0 0,-22 0 0,0 0 15,0 0-15,0 0 0,0 21 0,1-21 16,-1 21-16,0 0 15,-21 22-15,0-22 0,0 0 0,0 0 16,0 0-16,0 0 0,0 22 16,0-22-16,-21 0 0,0 0 0,-1 0 15,22 1-15,0-44 47,22 22-47,-1-21 0,0 0 16,0 0-16,0 0 0</inkml:trace>
  <inkml:trace contextRef="#ctx0" brushRef="#br0" timeOffset="28588">2730 5207 0,'0'0'16,"0"21"15,0 0-31,0 1 15,0 20-15,-21-21 0,21 21 0,0-20 16,-21 20-16,21 0 0,-21 64 16,21-64-16,-21 22 0,-22 63 15,22-64-15,0 1 16,0-1-16,0 1 0,0-1 0,21 1 16,-22-1-16,1 1 0,21-1 15,-21-20-15,21 20 0,0-20 16,0 20-16,-21-42 0,21 22 0,-21-22 15,21 21-15,-21-42 0,21 21 16,0-42 0,0 0-16,0-21 15,0 20-15,21-20 0,0-21 16,0 20-16,0-20 0,0-1 0,-21 1 16,22-1-16,-1 1 0</inkml:trace>
  <inkml:trace contextRef="#ctx0" brushRef="#br0" timeOffset="28888.66">2561 5440 0,'0'-42'0,"0"84"0,0-106 16,0 22-16,0 21 0,0 0 15,21-22-15,0 22 0,1 0 0,-1 21 16,0-21-16,21 0 0,1 21 16,20 0-16,-42 0 0,22 0 15,-22 21-15,21 0 0,-21 0 0,0 0 16,1 1-16,-22 20 0,0-21 15,0 43-15,0-43 0,-22 21 16,1-21-16,0 0 0,0 1 16,-21-1-16,20 0 0,-20 0 15,21 0-15,-21-21 0,20 0 16,1 21-16,0-21 0,0 0 16,42-21-1,0 21 1,0-21-16,1 21 0,20-21 0,-21 0 15,21 0-15,-20 21 0</inkml:trace>
  <inkml:trace contextRef="#ctx0" brushRef="#br0" timeOffset="29594.23">3365 5207 0,'0'0'0,"22"0"0,-22-21 0,0 42 31,0 0-16,0 0-15,-22 1 0,22-1 0,0 0 16,0 0-16,0 0 0,-21 22 0,21-22 16,0 0-16,0 0 0,0 0 15,0 0-15,0 1 0,0-1 16,0 0-16,0 0 0,21-21 16,1 0-16,-1 0 15,0 0-15,0 0 0,0-21 16,0 21-16,1-21 0,41-22 15,-42 22-15,0-21 0,1 21 16,-1 0-16,0-22 0,0 1 16,0 21-16,0-22 0,1 22 15,-22 0-15,0-21 0,21 42 0,-21-21 16,21 21-16,-21-22 0,0 44 16,0-1-16,0 0 15,0 0-15,0 0 0,0 22 0,0-22 16,-21 42-16,0-42 0,21 22 15,-22-22-15,22 21 0,0-21 16,0 1-16,0-1 0,0 0 0,43 0 16,-22-21-16,0 0 15,0 0-15,22 0 0,-22 0 16,0 0-16,21-21 0,-21 0 0,22 0 16,-22-1-16,21 1 0,-21 0 15,1-21-15,-1 21 0,21-22 0,-21 1 16,0 0-16,1-22 0,-1 22 15,0-1-15,0-20 0,0 21 0,0-1 16,-21 1-16,22 21 0,-22-22 16,21 22-16,-21 0 0,-21 42 31,-1 22-31,22-22 16,-21 21-16,0 0 0,21 1 0,-21-1 15,0 22-15,0-22 0,21 0 0,-22 1 16,22-22-16,-21 21 0,21 22 15,0-22-15,0-21 0,0 0 16,0 0-16,0 1 0,0-1 16,0 0-16,21-21 31,1 0-31,-1-21 0,-21 0 16,21-1-16,0 1 0,0 0 15</inkml:trace>
  <inkml:trace contextRef="#ctx0" brushRef="#br0" timeOffset="29811.11">4212 5101 0,'-21'0'0,"42"0"0,-63 0 16,21 0-16,21 21 47,21-21-32,0 0-15,0 0 0,0 0 0,0 0 16,1 0-16,-1 0 0,0 0 16,0 0-16,0 0 0,0-21 15,1 21-15,-1-21 0,0 0 0</inkml:trace>
  <inkml:trace contextRef="#ctx0" brushRef="#br0" timeOffset="30256.68">4932 4868 0,'0'0'0,"-21"-21"0,-1 21 15,1 0-15,64 21 47,-22-21-47,0 22 16,21-22-16,-21 21 0,22-21 15,-22 21-15,21-21 0,-21 0 0,22 21 16,-1-21-16,22 21 16,-43-21-16,21 0 0,-21 0 0,0 0 15,1 0-15,-1 0 0,0 0 16,0 0-16,-42 0 31,0 0-15,0 21-16,-22 1 0,22-1 0,-21 0 15,-1 0-15,22 0 0,-21 22 16,0-22-16,-1 21 0,-20 22 16,20-22-16,22-21 0,0 0 15,-42 22-15,41-22 16,22 21-16,0-21 0,-21-21 16,21 21-16,21-21 31,1 0-31,-1-21 15</inkml:trace>
  <inkml:trace contextRef="#ctx0" brushRef="#br0" timeOffset="30848.14">6435 5144 0,'-22'0'0,"44"0"0,-44-22 0,22 1 31,22 21-31,-1-21 16,0 21-16,21-21 0,1 21 15,-1 0-15,21 0 0,1-21 0,-1 21 16,1 0-16,-1 0 0,1 0 15,-1 0-15,1 0 0,-1 0 0,-20 0 16,-1 0-16,0 0 0,-20 0 0,-1 0 16,0 0-16,-42 21 31,-22-21-31,22 0 0,-21 21 16,-22-21-16,22 0 0,-21 0 0,-22 21 15,21 0-15</inkml:trace>
  <inkml:trace contextRef="#ctx0" brushRef="#br0" timeOffset="31047.02">6413 5186 0,'-42'21'16,"84"-42"-16,-105 42 0,63 0 16,21-21-1,0 0-15,22 0 0,-22 0 16,42 0-16,-20 0 0,20 0 16,1 0-16,-1 0 0,1 0 15,-22 0-15,21-21 0,-20 21 16,20 0-16,1-21 0,-43 21 15,0 0-15,0-21 0,-21 0 16,0-1-16,0 1 16,0 0-16,0 0 0</inkml:trace>
  <inkml:trace contextRef="#ctx0" brushRef="#br0" timeOffset="31423.8">7091 4678 0,'0'0'0,"-21"0"16,-1 21-16,22 0 16,0 0-16,0 1 0,0-1 15,0 0-15,22 0 0,-1 0 16,0 0-16,21 1 0,-21-1 0,1-21 16,20 21-16,0-21 0,-21 21 0,22-21 15,-1 0-15,0 0 0,1 0 16,-22 0-16,21 0 0,1 0 0,-22-21 15,21 21-15,-21-21 0,0 21 16,-42 21 0,0 0-1,-21 0-15,-1 0 16,22 1-16,-21-1 0,0 21 0,-1 0 16,-20-20-16,20 20 0,1 0 15,21 1-15,-21-1 0,-22 21 16,22-20-16,21-22 0,-1 0 0,1 21 15,21-20-15,0-1 0,0 0 16,0 0-16,21-21 16,1 0-16,-1 0 0,0-21 15</inkml:trace>
  <inkml:trace contextRef="#ctx0" brushRef="#br0" timeOffset="32179.37">8382 4847 0,'0'0'0,"-21"-21"0,0 21 15,-1-21-15,22 0 16,0 0-16,0-1 0,0 1 16,22 21-1,-1 0-15,0 0 0,0 0 16,0 0-16,0 0 0,22 21 15,-22 1-15,21-1 0,-21 0 0,22 21 16,-22-21-16,0 22 0,21-22 0,-20 21 16,-22 22-16,21-22 15,-21 0-15,0-20 16,0-1-16,0 21 0,-21-21 0,-1 0 16,1 1-16,0-1 0,0-21 0,0 21 15,0-21-15,-1 21 16,1-21-16,0 0 15,21-21 1,0 0 0,0 0-1,0-1 63,0 1-46,0 0-32,0 0 15,0 0-15,21 21 16,-21-21-16,21-22 0,-21 22 0,0 0 16,22-21-16,-1 20 0,0-20 15,0 21-15,0-21 0,22-22 16,-1 43-16,-21 0 0,21 0 15,-20 21-15,20-22 0,-21 22 0,21 0 16,-20 0-16,-1 0 0,42 0 16,-42 0-16,1 22 15,-1-22-15</inkml:trace>
  <inkml:trace contextRef="#ctx0" brushRef="#br0" timeOffset="32726.05">9440 5101 0,'21'0'0,"-42"0"0,64 0 16,-22 0-16,0 0 0,21 0 15,-21 0-15,1 0 0,20-21 0,-21 0 16,21 0-16,1 0 16,-22-1-16,0 1 0,-21 0 0,0-21 15,0 21-15,0-1 0,0-20 16,-21 21-16,0-21 0,-22 20 0,22 1 15,-21 0-15,21 21 0,-22-21 0,22 21 16,-21 0-16,0 0 0,-22 42 16,22-21-16,21 22 0,-43 41 15,22-41-15,21-1 16,-1 0-16,1 1 0,21-1 16,0 43-16,0-64 0,0 0 15,0 21-15,21-20 16,1-1-16,-1-21 0,21 0 0,-21 0 15,0 0-15,22 0 0,-1 0 0,-21-21 16,22-1-16,-22 22 0,21-21 16,0 0-16,-20 0 0,20-21 0,-21 20 15,21-20-15,-20 21 0,-1-21 16,0-1-16,-21 22 0,0 0 16,21 0-16,-21 0 0,0-1 0,0 1 15,-21 42 1,21 1-16,-21-1 15,0 0-15,21 21 0,-22-21 0,22 1 16,0 20-16,0-21 0,0 0 16,0 0-16,0 1 0,0-1 0,22 0 15,-1 0-15,0 0 0,0-21 16,21 21-16,-20-21 0,20 0 0,0 0 16,22 0-16,-22 0 0,22 0 0,-1 0 15,-21-21-15</inkml:trace>
  <inkml:trace contextRef="#ctx0" brushRef="#br0" timeOffset="33391.68">10689 4868 0,'0'0'0,"0"-42"0,0 21 15,0 0-15,0 0 0,0-1 0,-21 22 16,0-21-16,0 21 16,-1 0-16,-20 0 0,21 21 0,-21-21 15,20 22-15,-20 20 0,0-21 16,21 21-16,-22 1 0,22-22 0,-21 21 15,21 1-15,-1-1 0,1 0 16,0-21-16,21 22 0,0-22 0,0 0 16,0 0-16,0 0 0,21 1 0,0-1 15,1-21-15,20 0 0,-21 0 0,0 0 16,22 0-16,-22 0 0,21 0 16,-21-21-16,22 21 0,-22-22 15,21 1-15,-21-21 0,0 21 0,22-22 16,-22 1-16,0 0 0,0-1 15,0 1-15,-21-21 0,22 20 0,-1 1 16,0-22-16,-21 22 0,21 0 16,-21-1-16,0 22 0,0 0 0,0-21 15,0 21-15,0-1 0,0 44 32,-21-1-32,0 0 0,0 0 15,21 0-15,-22 22 0,1-1 0,21 0 16,-21 1-16,21 20 0,0-21 15,0 1-15,0-1 0,0 0 0,0 1 16,0-1-16,0-21 0,0 22 0,0-22 16,0 0-16,21-21 0,0 21 15,1-21-15,-1 21 0,0-21 0,21 0 16,-21 0-16,1 0 0,20-21 16,-21 0-16,21 0 0,-20 0 0,-1-1 15,21-20-15,-21 21 0,0 0 0,1-22 16,-22 22-16,21 0 0,-21 0 15,21 0-15,-21 42 32,0 0-32,-21 0 0,0 0 0,21 1 15,-22-1-15,22 21 16,-21-21-16,21 0 0,0 1 16,-21-1-16,21 0 0,0 0 15,0-42 16,21 0-31,0 0 16</inkml:trace>
  <inkml:trace contextRef="#ctx0" brushRef="#br0" timeOffset="33547.58">11239 4741 0,'0'-21'0,"0"42"0,0-63 0,-21 42 31,0 0-16,21 21 1,21-21 0,0 21-16,1-21 15</inkml:trace>
  <inkml:trace contextRef="#ctx0" brushRef="#br0" timeOffset="33944.36">11726 4784 0,'-21'0'16,"0"21"-16,0-21 0,0 21 15,-1 0-15,1 0 0,0 1 0,-21-1 16,21 0-16,-1 0 0,1 21 16,0-20-16,0-1 0,0 0 0,21 0 15,0 43-15,0-43 0,0 0 16,21 0-16,0 0 15,21-21-15,-20 21 0,-1-21 16,0 0-16,21 0 0,-21 0 16,1 0-16,-1-21 0,21 21 0,-21-21 15,0 0-15,1-21 16,-1 20-16,-21 1 0,0-21 16,0 0-16,0 20 0,0-62 15,0 63-15,-21-22 0,-1 1 16,1 21-16,0 0 0,0-1 15,-21 22-15,20 0 0,-20 0 16,21 22-16,21-1 0,0 0 0,0 0 16,0 0-16,0 0 0,0 1 15,0-1-15,21 0 0,21 0 16</inkml:trace>
  <inkml:trace contextRef="#ctx0" brushRef="#br0" timeOffset="34481.05">12594 4530 0,'0'0'16,"0"-21"-16,0-1 0,0 1 0,0 0 16,-21 42-1,0 0-15,0 1 0,-1-1 16,22 21-16,-21-21 0,0 22 15,21-1-15,0 0 0,-21 22 16,0-22-16,21 0 0,-21 1 0,21-1 16,0 0-16,0 1 0,0-1 0,-22-21 15,22 22-15,-21-22 0,21 0 16,0 0-16,0 0 16,0-42-1,0 0 1,0 0-16,0 0 0,0-1 0,0 1 15,0 0-15,0-21 0,21 21 16,1-22-16,-1 22 0,21-21 0,-21 21 16,0-1-16,22 1 0,-22 0 15,0 0-15,21 21 0,-20 0 0,20 0 16,-21 0-16,0 0 16,0 21-16,1 0 0,-1 0 0,0 1 15,-21-1-15,0 21 0,0-21 0,0 0 16,0 1-16,0 20 0,-21-21 0,0 0 15,-1-21-15,-20 21 0,0 1 16,21-22-16,-22 21 0,1-21 0,0 0 16,20 0-16,-20 0 0,21 21 0,0-21 15,21-21 1,42 0 0,-21-1-1,0 1-15,22 0 0,-22 0 0</inkml:trace>
  <inkml:trace contextRef="#ctx0" brushRef="#br0" timeOffset="34739.9">13166 4614 0,'42'-21'0,"-84"42"0,105-63 15,-42 21-15,0 0 0,1 21 16,-44 21 0,22 0-1,-21 0-15,-21 0 0,21 22 16,0-1-16,-1 0 0,-20 1 15,21-1-15,0 0 0,0 1 0,-1-1 16,1 0-16,21-20 0,0 20 16,0-21-16,0 21 0,0-20 0,0-1 15,0 0-15,21 0 16,1-21-16,-1 0 0,0 0 0,0 0 16,0 0-16,0 0 0,1-21 0,-1 0 15,0 0-15,-21-1 0,0 1 16,0 0-16</inkml:trace>
  <inkml:trace contextRef="#ctx0" brushRef="#br0" timeOffset="35279.58">12933 4847 0,'-21'0'15,"42"0"-15,-64 0 0,22 0 0,42 21 32,22-21-17,-22 0-15,21 0 0,1 0 16,20 0-16,-21 0 0,22 0 0,-22 0 15,22 0-15,-22 0 0,0 0 0,1 0 16,-1 0-16,0 0 0,-20-21 16,-1 21-16,0 0 0,-42 21 47,21 1-47,-21-22 0,21 21 15,-22 0-15,22 0 0,0 0 16,0 0-16,0 1 0,-21-1 15,21 0-15,0 0 16,0 0-16,-21-21 0,0-21 47,21 0-47,0 0 16,0 0-16,0-1 0,0 1 15,0-21-15,21 21 0,21-64 16,-42 64-16,43 0 0,-22-22 15,0 22-15,21 0 0,-20 21 16,-1-21-16,21 21 0,0 0 0,-20 0 16,20 0-16,0 21 0,-21 0 0,1 0 15,20 1-15,-21 20 0,0-21 16,0 21-16,-21 1 0,0-22 0,0 21 16,0 22-16,0-22 15,-21-21-15,0 0 0,0 1 0,0-1 16,-22 0-16,22 0 0,0-21 0,0 0 15,21 21-15,-21-21 16</inkml:trace>
  <inkml:trace contextRef="#ctx0" brushRef="#br0" timeOffset="35468.48">14393 5101 0,'0'21'0,"0"-42"0,0 64 0,0-22 16,-21-21-16,0 21 0,0 0 0,0 0 16,-1 0-16,1 1 0,0-1 15,0 0-15,-21 0 0,20 0 16,-41 0-16,42 1 0,-22-22 16,22 0-16,0 0 0,0 0 15</inkml:trace>
  <inkml:trace contextRef="#ctx0" brushRef="#br0" timeOffset="36256.03">15303 4382 0,'0'0'0,"64"-170"31,-43 149-31,-21 0 0,0-21 16,0 20-16,0 44 15,0-1-15,0 21 16,0 0-16,-21 1 0,21 20 16,0-20-16,0 20 0,0-21 0,-21 22 15,21-1-15,-21 1 0,21-22 16,0 22-16,-22-22 0,1 22 0,0-22 16,0 0-16,21 1 0,-21-22 15,0 42-15,-1-42 16,22 1-16,-21-22 15,0-22-15,21 1 16,0 0-16,0 0 0,0 0 16,0-22-16,0 1 0,21 0 0,0-1 15,1 22-15,-1-21 0,21 0 16,0-1-16,43-20 16,-21 42-16,-22 21 0,0-22 0,1 22 15,-1 0-15,0 0 0,1 22 16,-1-22-16,0 21 0,-21 21 0,22 22 15,-43-43-15,0 21 0,0 0 16,0-20-16,-21 20 0,-1-21 16,-20 21-16,0-20 0,-22-1 0,22 0 15,-22 0-15,1 0 0,-43 0 16,64-21-16,-1 22 0,-20-22 16,42 0-16,21-22 15,0 1 1,21 0-16,0 0 0,0 0 0,22 0 15,-1-22-15</inkml:trace>
  <inkml:trace contextRef="#ctx0" brushRef="#br0" timeOffset="36727.76">16044 4657 0,'0'0'0,"0"21"31,0 0-31,-21 0 0,0 0 16,21 1-16,0-1 0,-21 21 0,21-21 16,-21 0-16,21 22 0,0-22 15,0 0-15,0 0 0,0 0 0,0 1 16,0-1-16,21 0 16,0-21-16,0 0 15,0 0-15,0 0 0,1 0 0,-1-21 16,21 0-16,-21 21 0,22-22 0,-22-20 15,0 21-15,21 0 0,-21-22 16,1 22-16,-1-21 0,0 0 0,0 20 16,-21-20-16,0 21 0,0 0 15,0 0-15,0-1 0,0 1 0,0 42 16,-21 1 0,21 20-16,0-21 15,-21 0-15,21 22 0,-21-22 0,21 21 16,0-21-16,0 22 0,0-22 15,0 0-15,0 0 0,0 0 16,0 0-16,0 1 0,21-1 0,0-21 16,0 0-16,21 0 0,-20 0 15,-1 0-15,21 0 0,-21 0 0,22-21 16,-22-1-16,21 1 0,-21 0 16,22 0-16,-22-21 0,0-1 0,0 1 15,21 0-15,-20-1 0</inkml:trace>
  <inkml:trace contextRef="#ctx0" brushRef="#br0" timeOffset="36950.62">16870 4678 0,'21'-64'16,"0"-105"-1,-63 402-15,105-508 0,-63 211 0,0 22 16,0 0-16,0 20 0,0 1 0,0 0 16,-21 42-1,0 0-15,0 22 0,0-22 16,-1 21-16,1 1 0,21-1 16,-21 0-16,0 1 0,0-1 0,0 0 15,-1 1-15,22-1 0,0 0 16,-21 1-16,21-1 0,-21-21 0,21 21 15,0 1-15,0-22 0,0 0 0,0 0 16,0 0-16,0 1 16,21-22-16,0 0 0,22 0 15,-22 0-15,0-22 0,0 1 16,22 0-16,-22 0 0</inkml:trace>
  <inkml:trace contextRef="#ctx0" brushRef="#br0" timeOffset="37196.49">17251 4403 0,'0'0'0,"0"-43"0,21 1 0,-21 0 0,0-1 16,0 22-16,0 0 0,-21 42 31,0 22-31,21-22 16,-22 21-16,1 0 0,0 1 0,21-1 16,-21 0-16,0 1 0,21-1 0,-21 0 15,21 1-15,-43 41 16,43-41-16,0-1 0,0 0 15,-21-20-15,21 20 0,0-21 0,0 0 16,0 0-16,0 1 16,21-22-16,0 0 0,1 0 15,-1 0-15,0 0 0,21-22 16,-21 1-16,22 0 0</inkml:trace>
  <inkml:trace contextRef="#ctx0" brushRef="#br0" timeOffset="37835.12">17568 4657 0,'0'0'0,"0"-21"0,0-1 15,-21 22 1,0 0-16,21 22 16,-21-1-16,0 0 0,-1 0 15,1 0-15,0 0 0,21 1 16,0 20-16,-21-21 0,21 0 0,0 22 16,0-22-16,0 0 0,0 0 15,0 0-15,0 0 0,0 1 0,21-22 16,-21 21-16,21-21 15,0 0 1,-21-21-16,0-1 16,0 1-16,0 0 0,0-21 15,0 21-15,0-22 0,0 1 0,0 21 16,0-22-16,0 1 0,22 21 16,-1 0-16,0-22 0,0 22 15,0 21-15,0-21 0,1 0 0,-1 21 16,21 0-16,-21 0 0,0 0 15,1 0-15,-1 21 0,0 0 0,0 0 16,-21 1-16,21 20 0,0-21 16,-21 21-16,0-20 0,22 20 0,-22-21 15,0 21-15,0-20 16,0 20-16,0-21 0,0 21 16,-22-42-16,22 22 0,0-1 0,-21-21 15,0 0-15,0 0 0,21-21 31,0-1-31,0 1 16,0 0-16,21-21 0,-21 21 16,42-1-16,-20-20 0,-1 0 0,21 21 15,-21-22-15,22 22 16,-22 0-16,0 0 0,42-22 0,-41 43 16,20 0-16,-21 0 15,0 0-15,0 22 0,-21-1 0,0 0 16,0 0-16,0 21 0,0-20 0,0 20 15,0-21-15,0 21 0,0-20 16,0 20-16,0-21 0,-21 0 16,0 0-16,0 22 0,21-22 15,21-42 17,0 0-32</inkml:trace>
  <inkml:trace contextRef="#ctx0" brushRef="#br0" timeOffset="38180.92">18838 4678 0,'21'-21'0,"-42"42"0,42-63 0,-21 20 15,0 1-15,-21 21 16,0 0-16,0 0 0,0 0 16,-22 0-16,1 0 15,21 21-15,-21-21 0,20 22 0,-20-1 16,21-21-16,0 21 0,0 0 0,21 0 15,0 0-15,0 1 0,0-1 16,21 0-16,0 0 0,0-21 16,0 21-16,22 0 0,-22-21 15,0 22-15,0-1 0,0-21 16,0 21-16,1 0 0,-1 0 16,-21 0-16,0 1 0,-21-1 15,-1-21-15,1 0 0,0 0 16,0 21-16,-21-21 0,20 0 15,-20 0-15,21 0 0,-21 0 16,-1 0-16,22 0 0,-21-21 0,-1 21 16,22-21-16,-21-1 0,-43-20 15,22 21-15</inkml:trace>
  <inkml:trace contextRef="#ctx0" brushRef="#br0" timeOffset="38397.8">16891 4403 0,'63'-21'31,"-41"21"-31,20 0 16,-21 0-16,21 0 0,22 0 15,-22 0-15,22 0 0,-1 0 0,1 0 16,-22 0-16,22 0 0,-1 21 0,1-21 15,-22 21-15,64 0 16,-64 0-16</inkml:trace>
  <inkml:trace contextRef="#ctx0" brushRef="#br0" timeOffset="38635.66">19092 5080 0,'-21'106'31,"21"-85"-31,-21 0 0,0 0 16,0 1-16,-1-1 16,1 0-16,-21 0 0,-22 0 15,43 0-15,-21 1 0,21-22 0,-22 0 16,22 21-16,0-21 0,-21 0 0,21 0 15,-1 0-15,1-21 0</inkml:trace>
  <inkml:trace contextRef="#ctx0" brushRef="#br0" timeOffset="39060.42">19643 4593 0,'21'-21'0,"-21"0"0,21 0 16,0 0-16,0-1 0,-21 1 0,21 0 15,1 0-15,-22 0 0,21 21 16,-21-21-16,21 21 16,-21 21-16,0 0 0,0 0 15,0 0-15,0 0 0,0 22 0,-21-22 16,0 21-16,-1 1 0,1-1 0,0 0 16,21 1-16,-21-1 0,-21 43 15,42-43-15,0-21 16,0 43-16,0-22 0,0-21 15,0 0-15,0 0 16,21-21-16,0 22 0,0-22 0,0 0 16,0 0-16,1-22 15,-22 1-15,21 0 0</inkml:trace>
  <inkml:trace contextRef="#ctx0" brushRef="#br0" timeOffset="39228.32">19431 4741 0,'0'0'0,"0"-21"16,21 21 0,0 0-16,0 0 15,22 0-15,-22 0 0,21 0 0,1 0 16,-1 0-16,21 0 0,-20 0 16,-1 0-16,0 0 0,1 0 15,-1 0-15,43 0 0</inkml:trace>
  <inkml:trace contextRef="#ctx0" brushRef="#br0" timeOffset="39568.64">20172 4805 0,'0'0'0,"21"0"47,0 0-47,0-21 0,0 21 0,1 0 15,-1-21-15,42-1 16,-42 1-16,1 0 16,-22 0-16,0 0 0,-22 21 15,1 0-15,-42 0 16,20 0-16,22 0 16,-21 21-16,0-21 0,20 21 15,1 0-15,21 22 0,-21-22 16,21 0-16,0 21 0,0-21 0,0 1 15,0 20-15,0-21 0,21 0 16,0 0-16,1-21 0,-1 22 0,0-22 16,21 0-16,-21 0 0,22 0 15,-22 0-15,21 0 0,1 0 0,-1 0 16,0-22-16</inkml:trace>
  <inkml:trace contextRef="#ctx0" brushRef="#br0" timeOffset="39775.53">20743 4678 0,'0'0'0,"21"-21"0,-21 0 0,22-1 0,-1 22 16,0 0-16,0 0 16,0 0-1,0 22-15,-21-1 0,22 0 0,-1 0 16,-21 0-16,21 22 0,0-22 0,-21 0 16,21 21-16,0-21 0,-21 1 15,22 41-15,-22-42 16,0 0-16,0-42 31</inkml:trace>
  <inkml:trace contextRef="#ctx0" brushRef="#br0" timeOffset="39995.4">21209 4657 0,'0'-21'15,"0"42"-15,0-64 0,0 22 0,-21 21 31,0 0-31,-1 0 0,-20 0 0,21 21 16,0 1-16,-22-1 0,22 0 16,-21 0-16,21 21 0,0-20 0,-22 41 15,22-42-15,0 22 0,21-22 16,0 0-16,0 0 16,0 21-16,0-20 0,21-22 15,0 0-15,0 0 16,1 0-16</inkml:trace>
  <inkml:trace contextRef="#ctx0" brushRef="#br0" timeOffset="40259.33">21505 4509 0,'0'-43'0,"0"86"0,0-128 16,0 64-16,21 0 0,-21-1 15,0 1-15,-21 42 16,0 1-1,21 20-15,-21-21 0,0 21 0,21-20 16,0 20-16,-21 0 0,-1 1 0,22-1 16,0 0-16,0-21 0,-21 22 15,21-1-15,0-21 0,-21 22 0,21-22 16,0 0-16,0 0 0,0 0 16,0 0-16,0 1 0,21-22 31,-21-22-16,0 1-15,0 0 0</inkml:trace>
  <inkml:trace contextRef="#ctx0" brushRef="#br0" timeOffset="40435.44">21251 4720 0,'0'0'16,"0"-21"-16,0 0 15,21 21 1,1 0-16,20-21 0,-21 21 15,21 0-15,-20 0 0,20-21 16,0 21-16,22-22 0,-22 22 0,64-21 16,-64 0-16,1 21 15,-1-21-15,-21 0 0,21 21 0</inkml:trace>
  <inkml:trace contextRef="#ctx0" brushRef="#br0" timeOffset="40951.51">21992 4318 0,'0'-21'0,"0"42"0,-21-42 0,0 21 15,0 0-15,-1 0 0,1 21 16,0 0-16,21 0 0,-21 22 16,21-22-16,-21 21 0,0-21 15,21 22-15,-22 41 0,22-62 16,-21 20-16,21 0 0,-21 1 16,21-1-16,0 0 0,0 1 15,0-22-15,-21 0 0,21 21 16,0-21-16,0 1 0,0-1 15,-21-21-15,21-21 32,0-1-17,0 1-15,0 0 0,0 0 16,0 0-16,0-22 0,0 22 0,0 0 16,21 0-16,0-21 0,21 20 15,1-20-15,-1 21 0,-21 21 16,43-21-16,-22 21 0,-21 0 15,0 0-15,22 0 0,-22 0 16,21 0-16,-21 21 16,1 21-1,-22-21-15,0 1 0,0 20 0,0-21 16,0 0-16,0 0 0,0 22 16,-22-22-16,1 0 0,-21 0 15,21 0-15,-22 1 0,1-22 0,21 21 16,-21-21-16,-43 0 15,64 0-15,-85 0 16,85 0-16,42 0 31,0-21-31,0 21 16,0-22-16</inkml:trace>
  <inkml:trace contextRef="#ctx0" brushRef="#br0" timeOffset="41660.73">22564 4678 0,'0'-21'16,"0"42"-16,-22-42 15,1 42 1,-21 0-16,21 0 0,0 0 16,-1 1-16,1-1 0,-21 21 0,42-21 15,-21 0-15,0 22 0,21-22 16,-22 0-16,22 0 0,0 22 15,0-22-15,0 0 16,22-21-16,-1 0 0,-21 21 16,21-21-16,0 0 15,0 0-15,-21-21 16,0 0-16,0 0 0,0-1 16,21-41-16,-21 42 0,22-22 15,-22 22-15,21-21 0,-21 21 0,21-22 16,0 22-16,0 0 0,0 0 15,1 0-15,-1 21 0,21 0 0,-21-21 16,0 21-16,22 0 0,-22 0 0,0 0 16,21 21-16,-20 0 15,-1 0-15,0 0 0,0 22 16,-21-22-16,0 21 0,0-21 0,0 22 16,0-22-16,0 21 0,0-21 15,0 0-15,0 1 0,0-1 0,-21-21 16,0 21-16,0-21 0,-1 0 15,1 0-15,0 0 16,0 0-16,21-21 16,0 0-1,21-1-15,0 1 0,22 0 16,-22 0-16,21-21 0,-21 20 16,22-20-16,-1 0 0,0 21 15,1-1-15,-22-20 0,21 21 0,-21 0 16,0 21-16,1-21 0,-1 21 15,-42 21 1,-1 0-16,-20 0 16,21 0-16,0 22 0,-22-22 0,22 0 15,0 21-15,0-21 0,0 22 16,0-22-16,21 0 0,0 0 0,0 0 16,0 1-16,0-1 0,0 0 15,21-21-15,0 0 16,0 21-16,0-21 0,0 0 0,1 0 15,-1 0-15,21 0 0,-21 0 16,22 0-16,-22-21 0,0 21 0,21 0 16</inkml:trace>
  <inkml:trace contextRef="#ctx0" brushRef="#br0" timeOffset="41860.74">23685 4974 0,'-21'64'32,"21"-43"-32,-21 0 0,0 0 0,21 22 0,-21-22 15,0 0-15,-1 0 0,1 0 16,0 0-16,-21 1 16,21-1-16,-1 0 0,-41-21 15,42 0-15,-22 0 0,1 0 16,0 0-16</inkml:trace>
  <inkml:trace contextRef="#ctx0" brushRef="#br0" timeOffset="42403.91">10710 5906 0,'0'0'16,"21"-22"-16,-21 1 0,22 0 0,-1 0 0,-21 0 15,21 0-15,-21-1 0,0 1 16,0 0-16,0 42 31,0 0-31,-21 22 0,0-22 16,21 21-16,-22 1 0,1-1 15,0 0-15,-21 1 0,21-1 16,-1 0-16,1 1 0,0 20 16,0-21-16,21-20 0,0 20 15,0-21-15,0 0 0,0 0 16,0 1-16,0-1 0,21 0 0,0-21 0,0 0 15,1 0-15,-1 0 0,0 0 0,21-21 16,-21 0-16,1 21 0</inkml:trace>
  <inkml:trace contextRef="#ctx0" brushRef="#br0" timeOffset="42597.81">10350 6160 0,'0'0'15,"22"0"1,-1 0-16,0 0 16,21 0-16,-21 0 0,22 0 15,-1-22-15,0 22 0,1 0 0,20 0 16,-20-21-16,-1 21 0,0 0 16,1 0-16,41-21 15,-41 21-15</inkml:trace>
  <inkml:trace contextRef="#ctx0" brushRef="#br0" timeOffset="42943.6">11070 6223 0,'0'0'0,"0"21"15,21 0 17,0-21-32,1 0 0,-1 0 0,0 0 15,0 0-15,0 0 0,0-21 0,1 21 16,20-21-16,-21 21 0,0-21 15,22 21-15,-22-21 0,0 21 0,-21-21 16,0-1-16,0 1 0,0 0 16,0 0-1,-21 21-15,0 0 0,-43 0 16,43 0-16,0 0 0,-22 21 16,1 21-16,21-20 0,0-1 15,0 21-15,21-21 0,0 0 16,0 22-16,0-1 15,21-42-15,0 21 0,21 0 0,-21 1 16,1-22-16,20 0 0,-21 0 0,21 0 16,-20 0-16,41 0 15,-21 0-15,-20-22 0,20 22 0,-21-21 16</inkml:trace>
  <inkml:trace contextRef="#ctx0" brushRef="#br0" timeOffset="43148.01">11832 6117 0,'0'0'15,"0"-21"-15,0 0 0,21 42 32,-21 0-32,0 0 15,0 1-15,0-1 0,21 0 16,-21 0-16,22 0 0,-22 22 16,0-22-16,0 0 0,0 0 15,0 0-15,0 0 0,21-21 31,0 0-31,-21-21 16,21 0-16,0 21 0</inkml:trace>
  <inkml:trace contextRef="#ctx0" brushRef="#br0" timeOffset="43334.9">12107 6096 0,'0'-21'16,"0"42"-16,-21-42 0,0 21 15,0 0-15,0 0 0,-1 21 16,-41 0-16,21 0 0,20 1 15,-41 20-15,42-21 16,0 0-16,-22 0 0,22-21 0,0 22 16,21 20-16,-21-21 15,21 0-15,21-21 16,0 0-16,0 0 16,0 0-16,22-21 0</inkml:trace>
  <inkml:trace contextRef="#ctx0" brushRef="#br0" timeOffset="43595.66">12679 5863 0,'0'-21'15,"0"42"-15,0-63 0,-21 63 16,-1 0 0,22 0-16,-21 1 0,0 20 15,0-21-15,0 21 0,0 1 16,-1-22-16,1 21 0,0 1 0,0-22 15,0 85-15,0-85 16,21 0-16,0 0 0,0 21 16,0-20-16,0-1 0,21 0 15,0-21-15,0 0 0,0 0 16,0 0-16,1-21 16,-1 0-16,-21-1 15,0 1-15</inkml:trace>
  <inkml:trace contextRef="#ctx0" brushRef="#br0" timeOffset="43775.56">12382 6138 0,'43'43'32,"-22"-43"-32,0 0 15,0 21-15,0-21 0,1 0 0,-1 0 16,42 0-16,-42 0 0,22 0 15,-1 0-15,0 0 0,1 0 16,-1 0-16,0 0 0</inkml:trace>
  <inkml:trace contextRef="#ctx0" brushRef="#br0" timeOffset="44279.92">13547 6287 0,'-22'0'15,"1"0"1,21-22-16,-21 1 0,0 21 16,21-21-16,-21 0 0,21 0 15,0 0-15,-21-1 0,-1 22 16,22-21-16,-21 21 0,0 0 16,0 0-16,0 0 15,-22 21-15,22 1 0,0-1 0,-21 0 16,21 0-16,-22 0 0,22 0 15,0 1-15,0 20 0,0-21 16,-1 21-16,1-20 0,21-1 0,0 21 16,0-21-16,0 0 0,0 1 15,21-22-15,1 0 0,-1 0 16,0 0-16,21 0 0,-21 0 0,22 0 16,-1 0-16,-21-22 15,22 1-15,-22 0 0,0 0 0,0 0 16,0-22-16,0 22 0,1 0 0,-1-21 15,-21 21-15,0-1 0,0 1 16,0 0-16,0 0 0,0 42 47,0 0-47,-21 0 0,21 1 0,0-1 16,0 0-16,0 0 0,0 0 0,0 0 15,0 1-15,21-1 0,0 0 16,0 21-16,21-42 0,-42 21 15,43-21-15,-22 0 0,0 0 16,0 0-16,0 0 0</inkml:trace>
  <inkml:trace contextRef="#ctx0" brushRef="#br0" timeOffset="44612.74">13737 6392 0,'0'-21'0,"0"42"0,21-63 16,-21 21-16,0 0 0,0 0 15,0-1-15,21 1 0,1 0 16,-22 0-16,21 0 0,21 21 15,-42-21-15,21 21 0,22 0 16,-22 0-16,0 0 0,0 21 16,-21 0-16,21-21 0,-21 21 0,21 0 15,-21 0-15,0 1 0,0 20 16,0-21-16,0 0 0,0 0 0,0 1 16,0-1-16,0 0 0,0 0 15,0 0-15,-21-21 16,21-21-1,-21 0 1,21 0-16,0 0 0,0-1 0,0 1 16,0 0-16,0 0 0,21 0 15,0 0-15,1-22 0,-1 22 16,0 0-16,21-21 0,-21 42 16,1-22-16,-1 22 15,0 0-15,21 0 0,-21 0 0,1 0 16,-1 0-16</inkml:trace>
  <inkml:trace contextRef="#ctx0" brushRef="#br0" timeOffset="45143.89">14436 6308 0,'21'0'31,"0"0"-15,0 0-16,0 0 0,0-21 0,1 21 15,-1-22-15,0 1 0,0 21 0,0-21 16,0 21-16,-21-21 16,0 0-16,0 0 15,-21 21 1,0 0-16,0 0 0,0 0 16,0 0-16,-1 21 0,-20 0 15,21 0-15,0 0 0,0-21 0,21 21 16,-22 1-16,22-1 15,0 0-15,0 0 0,0 0 16,22-21 15,-1 0-31,-21-21 32,21 21-32,-21-21 15,0 42 16,0 0-15,-21-21-16,21 21 0,0 1 16,0-1-16,0 0 15,0 0-15,0 0 0,21 0 16,0-21 0,0 0-16,0 0 0,1 0 15,-1 0-15,0 0 0,0 0 16,21 0-16,-20 0 0,-1 0 15,0-21-15,0 0 0,21-21 16,1 21-16</inkml:trace>
  <inkml:trace contextRef="#ctx0" brushRef="#br0" timeOffset="46361.27">15134 6223 0,'0'0'0,"21"0"0,0 0 0,1 0 15,-1 0-15,0 0 16,0 0-16,0-21 0,0 21 15,-21-21-15,0 0 16,-21-1-16,0 22 16,0 0-16,-21 0 0,20 0 15,1 0-15,-21 0 0,21 0 0,-22 22 16,22-1-16,-42 21 0,42-21 16,-22 22-1,43-22-15,-21 0 0,21 21 0,-21-21 16,21 1-16,0-1 0,0 0 0,0 0 15,21-21-15,0 21 16,0-21-16,1 0 0,-1 0 0,42 0 16,-42 0-16,22-21 15,-22 0-15,21 21 0,-21-21 0,1 0 16,-1-1-16,0 1 0,0 0 0,0 0 16,-21 0-16,0 0 0,0-1 15,0 1-15,0 0 0,0 0 16,0 42 15,-21 0-31,21 0 16,0 1-16,-21-1 0,21 21 15,0-21-15,0 0 0,0 1 0,0-1 16,0 0-16,0 0 16,21-21-16,0 0 0,0 0 15,1 0-15,-1 0 0,21 0 0,-21 0 16</inkml:trace>
  <inkml:trace contextRef="#ctx0" brushRef="#br0" timeOffset="61883.28">1122 7049 0,'0'-22'0,"0"44"0,0-65 16,0 22-1,-21 21 1,21-21 0,-22 21 15,22 21-15,0 0-16,0 0 0,0 1 15,0-1-15,0 21 0,0 0 16,0 1-16,0 41 15,0-20-15,0-22 0,0 22 16,-21-1-16,21 1 0,0-22 0,-21 43 16,0-22-16,21 22 0,-21 0 0,0-1 15,21 1-15,-43 169 16,22-169-16,21-1 16,-21 1-16,0 0 0,21-1 0,0 1 15,-21 0-15,-1-22 0,1 22 16,21-22-16,-21 1 0,0 20 0,21-20 15,-21-1-15,0 1 0,-1-1 16,22 1-16,-21-1 0,0 1 0,0 42 16,0-64-16,0 0 15,21 1-15,-22-1 0,22-21 16,0 0-16,0 1 0,0-1 16,0-42-1,0-1 1,0-20-16,0 0 0,0-1 15,0-20-15,22-1 0,-1-20 0</inkml:trace>
  <inkml:trace contextRef="#ctx0" brushRef="#br0" timeOffset="63568.27">1079 6922 0,'22'0'62,"-1"0"-46,0 0-16,0 0 0,21 0 15,-20 0-15,20 0 0,0 0 0,1 0 16,-1 0-16,21 0 0,1 0 16,-1 0-16,1 0 0,84 0 15,-63 0-15,-22 0 0,43 0 16,-21 0-16,21 0 0,-1 0 15,128-22-15,-106 1 0,-21 21 16,21 0-16,-21-21 0,296 21 16,-254-21-16,-21 21 15,0 0-15,21 0 0,-21 0 16,22-21-16,-1 21 0,-21 0 0,21 0 16,-21 0-16,-21 0 0,21 0 15,0 0-15,-21 0 0,-1 0 0,1 0 16,0 0-16,106 0 15,-128 0-15,1 0 0,0 0 16,-1 0-16,-20 0 0,-1 0 0,1 0 16,-1 0-16,-20 0 0,63 0 15,-64 0-15,-21 0 0,43 0 16,-43 0-16,0 0 0,0 0 16,-21 21 46,0 0-62,0 0 16,0 0-16,0 1 0,0-1 15,0 0-15,0 0 16,0 21-16,0-20 0,0-1 0,0 21 16,0 0-16,0 1 0,0-1 0,0 22 15,0-22-15,0 21 0,0-20 16,0 20-16,0 1 0,0-22 0,0 22 15,0-1-15,0 1 0,0-1 16,0 1-16,0-1 0,0 22 16,0-22-16,0 1 0,0-1 0,21 1 15,-21-1-15,0 1 0,0-1 0,0 1 16,0-1-16,0 22 0,0-22 0,0 1 16,0-1-16,0 1 0,0-1 15,0 1-15,0-1 0,0 1 0,0-22 16,0 22-16,-21-22 0,21 22 15,0 41-15,0-41 0,0-22 16,-21 43-16,21-43 0,-21 1 16,21-1-16,-21-21 0,21 21 15,0-20-15,-22-1 0,1 0 0,21 0 16,-21 0-16,0 0 0,0-21 0,21 22 16,-21-22-16,-1 21 0,1-21 0,0 0 15,0 0-15,0 0 16,0 0-16,-1 0 15,1 0-15,0 0 0,0 0 0,0 0 0,0 0 16,-1 0-16,1 0 16,0 0-16,0 0 0,-43 0 15,22 0-15,21 0 0,-21 0 0,-43 0 16,43 0-16,-22 0 0,22 0 16,-22 0-16,1 0 0,20 0 15,-20 0-15,-22 0 0,22 0 0,-1 0 16,-20 0-16,20 0 0,-21 0 0,22 0 15,-22 0-15,1 0 0,-1 0 16,0 0-16,1 0 0,-1 0 0,0 0 16,1 0-16,-22 0 0,21-21 15,-127 21-15,85 0 0,22 0 16,-22-22-16,21 22 0,0 0 16,21 0-16,-21 0 0,1 0 0,20 0 15,-21 0-15,0 0 0,0 0 16,1 0-16,-1 0 0,0 0 0,21-21 15,-21 21-15,1 0 0,-22 0 16,21 0-16,0 0 0,-106-21 16,128 21-16,-22 0 0,42 0 15,-20 0-15,20 0 0,1 0 0,-1 0 16,1 0-16,-1 0 0,22-21 16,-22 21-16,22 0 0,0 0 0,-1 0 15,1 0-15,0 0 0,-1 0 0,22 0 16,-21 0-16,21 0 15,-1 0-15,1 0 16,0 0 0,21-21-16,0 0 0,-21 21 15,21-22-15,-21 22 0,21-21 16,0 0-16</inkml:trace>
  <inkml:trace contextRef="#ctx0" brushRef="#br0" timeOffset="64313.58">1503 7281 0,'21'-21'0,"0"-63"31,-21 105 0,0 21-31,0-21 0,0 22 16,0-22-16,-21 21 0,21 0 16,-21 1-16,21-1 0,0 0 0,-21 1 15,21-1-15,0 0 0,0 1 16,0-22-16,0 0 0,0 21 0,0-20 16,42-1-16,-21 0 15,21-21-15,-20 0 0,-1 0 0,21 0 16,0-21-16,1 0 15,-1-1-15,0 1 0,43-21 16,-43 0-16,-20-1 0,20 22 16,-21-21-16,0-1 0,0-41 15,-21 41-15,0 1 0,0 0 16,0 21-16,0-1 0,0 1 0,0 0 16,0 0-16,-21 21 15,0 0-15,0 0 16,21 21-1,0 0-15,0 0 0,0 1 16,0-1-16,0 0 16,21 0-16,0-21 0,0 0 15,1 21-15,20-21 16</inkml:trace>
  <inkml:trace contextRef="#ctx0" brushRef="#br0" timeOffset="64715.28">2709 7366 0,'0'0'0,"21"0"0,1-21 0,-22 0 16,-22 21 0,1 0-1,0 0-15,0 0 0,-21 0 16,-1 0-16,22 0 0,-21 0 0,-1 21 16,1-21-16,21 21 0,0 0 0,0 0 15,-1-21-15,22 22 0,0-1 16,0 0-16,0 0 0,22 0 15,-1 0-15,0-21 0,21 22 16,1-1-16,-1-21 0,-21 21 16,21-21-16,1 21 0,-22-21 0,21 21 15,-21-21-15,1 21 0,-22 1 16,0-1-16,0 0 16,-22-21-16,1 21 0,-21-21 0,0 21 15,-1-21-15,22 0 0,-21 0 16,-1 21-16,1-21 0,0 0 0,21 0 15,-1 0-15,-20 0 0,21 0 16,0 0-16,21-21 31,0 0-31,0 0 16,21 0-16,0 21 0,0-21 0,0-1 16,1 1-16,20 0 0</inkml:trace>
  <inkml:trace contextRef="#ctx0" brushRef="#br0" timeOffset="64904.17">3006 7345 0,'0'0'0,"0"-21"31,-22 21 0,22 21-15,0 0-1,0 0 1,0 0-16</inkml:trace>
  <inkml:trace contextRef="#ctx0" brushRef="#br0" timeOffset="65079.22">3027 7726 0,'0'0'0,"-43"42"16,22-42-1,21 21-15,0-42 63,21 21-63,1-21 0,-1 0 0,0 0 16</inkml:trace>
  <inkml:trace contextRef="#ctx0" brushRef="#br0" timeOffset="65363.31">3704 7303 0,'0'21'31,"0"0"-31,0 0 0,0 0 0,0 0 0,-21 22 16,21-22-16,-21 21 0,21 1 15,0-22-15,-21 21 0,-1-21 0,1 22 16,21-22-16,-21 0 0,0 0 16,21 0-16,-21 0 0,21 1 0,0-1 15,0 0 1,21-42 15,0 0-31,-21-1 0,21 1 0,0 21 16,1-42-16</inkml:trace>
  <inkml:trace contextRef="#ctx0" brushRef="#br0" timeOffset="66059.66">3704 7260 0,'0'0'0,"0"-21"0,-21 21 16,0 0-16,21-21 15,0 0 1,21 21-1,21 0-15,-21-21 0,22 21 0,20 0 16,-20-22-16,20 22 0,22 0 0,-22-21 16,22 21-16,0 0 0,-1 0 15,1-21-15,0 21 0,-1 0 0,1 0 16,-22 0-16,22 0 0,-21 0 16,-1 0-16,1 0 0,-1 0 0,-21 0 15,1 0-15,-1 0 0,-21 0 0,0 0 16,1 0-16,-1 0 15,0 0-15,0 0 16,0 0-16,-21 21 47,0 0-31,0 1-16,0-1 0,0 0 15,-21 0-15,21 0 0,0 22 0,-21-22 16,21 0-16,0 21 0,0-21 0,0 1 15,0 20-15,0-21 16,0 0-16,0 22 0,0-22 0,0 0 0,0 21 16,0-21-16,0 1 15,0-1-15,0 0 16,0 0-16,-21 0 0,0-21 16,21 21-16,-22-21 0,1 0 15,0 0-15,0 22 0,-21-22 16,20 0-16,-20 0 0,0 0 0,-1 0 15,-20 0-15,-1 0 0,-20 0 16,-1 0-16,0 0 0,1 0 16,-22 0-16,21 0 0,-21 0 0,-84 0 15,105 0-15,1 0 0,-1 0 16,21 0-16,-20-22 0,20 22 0,22 0 16,-22 0-16,22 0 0,21 0 0,-21 0 15,20 0-15,1 0 16,0 0-16,0 0 0,42 0 47,0 0-47,0 0 15,1 0-15</inkml:trace>
  <inkml:trace contextRef="#ctx0" brushRef="#br0" timeOffset="67799.19">1524 8509 0,'21'0'47,"0"-21"-47,0 21 15,1-21-15,-1 0 0,21 21 0,-21-22 16,0 1-16,1 0 0,-1 0 16,21-21-16,-42 20 0,0 1 15,21 0-15,-21 0 0,0 0 16,0 0-16,0-1 16,-21 22-1,0 0-15,0 22 0,0-1 16,-1 0-16,22 21 15,-21-21-15,0 22 0,0-1 0,0 22 16,21-22-16,-43 64 16,22-64-16,0 22 0,0-1 0,21 1 15,-21-22-15,0 21 0,21-20 16,-22-1-16,22 0 0,0 1 0,0-22 16,0 21-16,0-21 0,0 1 15,22-1-15,-1-21 0,0 0 16,0 0-16,0 0 0,43-21 15,-43-1-15,21 1 16,-21 0-16,1 0 0,-1 0 16,0-22-16,0 22 0,-21-21 15,0 0-15,0-1 0,0 1 16,0 0-16,0-22 0,-21 22 16,0-1-16,0 22 0,-22 0 15,22 0-15,-42 0 0,20 0 16,22 21-16,0 0 15,42 0 17,0 0-32,0-22 0,22 22 0,-22-21 15,21 21-15,1-21 0,-1 21 16,-21-21-16,21 21 0,22-21 16,-22 0-16,-21 21 0,1 0 15,-1-22-15,0 22 0,-42 22 47,0-1-47,-1 0 0,22 0 16,-21 0-16,21 0 15,-21 1-15,21-1 0,0 0 16,0 0-16,21-21 16,0 0-16,1 0 15,-1 0-15,0 0 0,0 0 16,0 0-16,22 0 0,-22-21 15,0 0-15,0 21 0,21-21 0,-20-1 16,-1 1-16,0 0 0,-21 0 16,0 0-16,0 0 0,0-1 0,0 1 15,-21 0-15,0 0 0,-1 21 16,1-21-16,0 21 0,-21 0 0,21 0 16,-22 0-16,22 0 0,0 0 15,0 0-15,0 0 0,-1 21 0,1 0 16,21 0-16,0 0 0,0 1 15,21-1 1,1-21-16,-1 21 0,0-21 0,0 0 16,0 0-16,22 0 15,-22 0-15</inkml:trace>
  <inkml:trace contextRef="#ctx0" brushRef="#br0" timeOffset="68156.57">2392 8403 0,'0'0'0,"0"-21"16,0 0-16,0 0 31,21 21-31,0 0 16,0 0-16,0 0 0,1 21 16,-1-21-16,0 21 0,0 0 0,0 22 15,0-22 1,-21 0-16,0 0 0,0 0 0,0 0 15,0 1-15,0-1 0,0 0 0,-21 0 16,0-21-16,0 21 16,0-21-16,21-21 31,0 0-31,0 0 16,0 0-16,0-1 0,0 1 15,21 0-15,0 21 0,-21-21 16,21 0-16,22 0 0,-22 21 0,0-22 15,21 22-15,-21 0 0,22-21 16,-22 21-16,21 0 0,-21 0 16</inkml:trace>
  <inkml:trace contextRef="#ctx0" brushRef="#br0" timeOffset="68715.66">3238 8382 0,'-21'-21'31,"0"21"-31,0 0 0,0 0 0,0 0 0,-22 0 16,22 0-16,0 0 15,0 21-15,-22-21 0,22 21 0,0 0 16,0-21-16,21 22 0,-21-1 16,21 0-16,-21-21 0,21 21 15,0 0-15,21-21 16,0 0-16,0 0 0,0 0 15,22 0-15,-22 0 0,0 0 16,0-21-16,21 21 0,-20-21 0,-1 21 16,0-21-16,0 21 0,0-21 15,-21-1-15,-21 44 32,21-1-17,-21 0-15,0 21 16,21-21-16,0 1 0,0 20 0,-21 0 15,21 1-15,0-1 0,-22 0 16,22 43-16,0-22 0,0-20 16,0-1-16,0 22 0,0-22 15,0 43-15,0-43 0,0-21 16,-21 21-16,0-20 0,0 20 0,21-21 16,-21 0-16,0-21 0,-1 21 15,1-21-15,-42 0 0,42 0 16,-22 0-16,1 0 0,21-21 0,-22 0 15,1 0-15,0 0 16,-1-22-16,1 22 0,0-21 16,21 0-16,-1-1 0,1 1 0,21-22 15,0 22-15,0 0 0,0-1 0,21 1 16,1 0-16,-1-1 0,21 1 0,0 21 16,1-21-16,-1 20 0</inkml:trace>
  <inkml:trace contextRef="#ctx0" brushRef="#br0" timeOffset="69088.58">3302 8382 0,'-42'42'31,"20"-42"-31,22 22 16,-21-1-16,21 0 0,-21 0 15,21 0 1,0 0-16,21-21 15,0 0-15,1 0 16,-1 0-16,21 0 0,-21 0 16,0 0-16,1-21 0,-1 21 0,21-21 15,-21 21-15,0-21 0,-21 0 16,22 0-16,-22-1 16,0 1-16,0 0 0,-22 0 0,1 0 15,0 21-15,0-21 0,-21 21 0,20 0 16,-20 0-16,21 0 0,-43 0 15,43 0-15,0 21 16,0 0-16,0-21 0,21 21 0,0 0 16,0 0-16,0 1 0,0-1 15,21-21-15,-21 21 16,21-21-16,21 0 0,-20 0 0,-1 0 16,21 0-16,0 0 0</inkml:trace>
  <inkml:trace contextRef="#ctx0" brushRef="#br0" timeOffset="69336.27">3810 8192 0,'21'-22'0,"-42"44"0,42-65 0,-21 22 0,0 0 15,-21 21 17,21 21-32,-21 0 0,0 22 0,21-22 15,-22 21-15,1-21 0,21 22 16,0-22-16,-21 21 0,0-21 0,21 22 15,-21-22-15,21 0 0,0 0 16,0 0-16,0 0 0,0 1 16,0-1-16,21-21 15,0 0-15,0 0 16,0 0-16,1-21 0,-1 21 0,0-22 16,0 1-16,0 0 0</inkml:trace>
  <inkml:trace contextRef="#ctx0" brushRef="#br0" timeOffset="69555.2">4085 8086 0,'0'-21'0,"0"63"31,0-21-15,-21 0-16,21 22 0,-21-22 16,0 21-16,21-21 0,-22 22 0,22 20 15,-21-42-15,21 0 16,-21 1-16,21 20 0,0-21 15,0 0-15,0 0 16,21-21 0,-21-21-1</inkml:trace>
  <inkml:trace contextRef="#ctx0" brushRef="#br0" timeOffset="69736.59">3598 8319 0,'0'0'16,"0"21"0,21-21-1,1 0-15,-1 0 0,0 0 0,0 0 16,21 0-16,-20 0 0,62 0 16,-63 0-16,22 0 0,41-21 15,-62 21-15,20 0 16</inkml:trace>
  <inkml:trace contextRef="#ctx0" brushRef="#br0" timeOffset="70064.41">4170 8361 0,'0'0'0,"0"21"0,0 0 16,21-21 15,0 0-31,0 0 16,0 0-16,1-21 0,-1 21 15,0-21-15,0 0 0,-21 0 16,0-1-16,-21 22 31,0 0-31,0 0 0,-1 0 16,1 0-16,0 0 0,0 22 0,0-1 16,21 0-16,-21 0 0,21 0 15,-22 0-15,22 1 0,0-1 16,0 0-16,0 0 0,0 0 15,22-21-15,-1 0 16,42 0-16,-42 0 0,22 0 16,-22 0-16,21 0 0,1 0 0,-1 0 15,0-21-15,-21 0 0,22 21 16</inkml:trace>
  <inkml:trace contextRef="#ctx0" brushRef="#br0" timeOffset="70452.36">4678 8255 0,'0'0'0,"0"21"31,-21 0-31,21 1 0,0-1 16,0 0-16,-22 0 0,22 21 15,0-20-15,0-1 0,0 0 16,-21 0-16,21 0 0,0 0 16,-21-21-1,21 22-15,-21-44 31,21 1-31,0 0 16,0 0-16,0 0 16,0-22-16,21 22 0,0 0 0,0 0 15,22 0-15,-22-22 0,21 22 16,-21 0-16,22 21 0,-22-21 16,21 21-16,1 0 0,-1 0 0,-21 0 15,21 21-15,-20 0 0,20-21 0,-21 43 16,0-22-16,-21 0 0,0 0 15,0 0-15,0 0 0,0 22 16,0-22-16,0 0 0,-42 21 16,21-20-16,0-22 0,-1 21 15,1-21-15,0 0 0,-21 21 0,21-21 16,-1 0-16,-20 0 0,21 0 16</inkml:trace>
  <inkml:trace contextRef="#ctx0" brushRef="#br0" timeOffset="70923.23">1566 8805 0,'0'0'16,"-21"-21"-16,0 21 15,21-21-15,21 21 16,0 0-16,0 0 16,22 0-16,20 0 0,1 0 0,-1-21 15,22 21-15,0 0 0,-1 0 16,43 0-16,-21 0 0,21-21 0,0 21 15,21 0-15,-21 0 0,21 0 0,-21-21 16,22 21-16,-1 0 16,21 0-16,-21 0 0,-21 0 0,21 0 15,1 0-15,-22 0 0,21 0 0,-21 0 0,0 0 16,0 0-16,-21 0 16,-1 0-16,-20 0 0,-21 0 0,20 0 15,-41 0-15,20 0 0,-42 0 0,22 0 16,-22 0-16,0 0 15,-42 0 17,0 21-32,-1-21 0,1 0 15</inkml:trace>
  <inkml:trace contextRef="#ctx0" brushRef="#br0" timeOffset="71531.53">3281 9186 0,'0'0'0,"21"0"15,-21-21-15,0 0 0,0 0 16,-21 21 15,0 21-15,21 0-16,-22 0 0,1 1 0,21-1 15,-21 0-15,0 0 0,0 21 0,21-20 16,0-1-16,-21 21 0,21-21 16,0 0-16,0 22 0,0-22 0,0 21 15,21-21 1,0 1-16,0-22 0,0 0 0,22 0 16,-1 0-16,43 0 0,-43 0 15,0-22-15,1 1 0,-1 0 16,0 0-16,1 0 0,-1 0 0,-21-1 15,21 1-15,-42-21 0,22 21 0,-22-22 16,0 22-16,0 0 0,0-21 16,-22 21-16,1-1 0,-21 1 15,21 0-15,-22 0 0,1 21 0,-21 0 16,20 0-16,-20 0 0,20 0 16,1 0-16,0 21 0,-1 0 0,1 0 15,21 1-15,0-1 0,0 0 16,-1 21-16,22-21 0,0 22 0,0-22 15,0 0-15,0 21 0,0-20 0,22 20 16,-1-21-16,0 21 0,0-20 16</inkml:trace>
  <inkml:trace contextRef="#ctx0" brushRef="#br0" timeOffset="71989.38">3492 9737 0,'0'0'0,"-21"0"0,0 0 16,0 0-16,0 0 16,0 0-16,-1 21 0,22 0 15,-21 0-15,21 0 0,-21 1 16,21-1-16,0 0 0,0 0 0,0 0 16,0 0-16,-21 1 15,21-1-15,0 0 0,0-42 47,21 0-31,-21-1-16,0 1 0,0 0 15,0 0-15,0 0 0,0 0 16,0-1-16,0-20 0,0 21 0,0 0 16,0 0-16,0-1 0,0 1 0,21 21 15,0 0-15,1 0 16,-1 0-16,0 21 15,0 1-15,-21-1 16,21 0-16,0 0 0,1-21 0,-1 21 16,-21 0-16,0 1 0,21-22 15,-21 21-15,0 0 0,21-21 0,0 0 32,0 0-17,-21-21-15,22 21 16,-1-21-16</inkml:trace>
  <inkml:trace contextRef="#ctx0" brushRef="#br0" timeOffset="72359.58">3873 9652 0,'-21'0'16,"-21"0"-16,21 21 0,0 0 16,-22 1-16,22-22 0,-21 21 0,21 0 15,-1-21-15,1 21 0,-21 0 0,21-21 16,21 21-16,-21-21 0,42 0 47,0 0-47,0-21 15,0 0-15,0 21 0,1-21 0,-1 0 16,0 21-16,21-21 0,-21-1 0,1 22 16,-1 0-16,0-21 0,0 21 15,-21 21 1,0 1-16,0-1 15,0 0-15,0 0 16,0 0-16,0 0 0,0 1 16,-21-1-16,21 0 0,0 0 0,0 0 15,0 0-15,-21 1 16,21-1-16,21-21 31,0-21-31,0 21 0,0-22 16</inkml:trace>
  <inkml:trace contextRef="#ctx0" brushRef="#br0" timeOffset="72656.57">4847 9123 0,'0'0'16,"21"-21"-16,-21 0 0,0 42 31,0 0-31,0 0 0,0 0 0,0 0 16,0 22-16,-21-22 0,21 21 15,0-21-15,-21 1 0,21 20 0,0-21 16,-21 0-16,21 0 0,0 1 0,0-1 16,0 0-16,-21 0 0,21 0 15,0 0-15,0-42 31,21 0-15,0 0-16,-21 0 0,21 21 16</inkml:trace>
  <inkml:trace contextRef="#ctx0" brushRef="#br0" timeOffset="72876.55">4889 9165 0,'22'0'47,"-1"0"-47,0 0 16,0 0-16,0 0 0,0-21 0,1 21 15,-1 0-15,0 0 16,0 0-16,0 0 0,0 0 0,1 0 16,-1 0-16,-42 21 31,-1 0-31,-20-21 15</inkml:trace>
  <inkml:trace contextRef="#ctx0" brushRef="#br0" timeOffset="73036.33">4847 9313 0,'0'0'15,"-21"0"-15,21 22 0,21-22 32,0 0-32,0 0 15,1 0-15,-1 0 0,0 0 16,0 0-16,0 0 0,0 0 15,1 0-15,-1 0 0,0 0 0,0 0 16,0 0-16,0 0 0,1 0 16</inkml:trace>
  <inkml:trace contextRef="#ctx0" brushRef="#br0" timeOffset="74019.47">5038 9716 0,'0'-22'0,"0"1"16,-22 21 15,1 21 0,21 1-31,0-1 0,0 0 16,0 0-16,0 0 0,0 0 0,0 43 16,0-43-1,-21 0-15,21 0 0,-21 1 16,21-44 31,0 1-47,0 0 15,0 0-15,0 0 0,21 0 0,0-1 16,-21 1-16,21-21 16,1 21-16,-22 0 0,42-43 15,-21 43-15,-21 0 0,42 21 16,-20 0-16,-1 0 16,-21 21-16,21 0 15,-21 0-15,21 0 0,-21 1 0,0-1 16,0 21-16,21-21 0,-21 0 15,0 1-15,0-1 0,0 0 16,0 0-16,0 0 0,0-42 47,0 0-31,21 0-16,1 0 0,-22-1 15,21 1-15,0 0 0,0-21 16,0 21-16,0-1 0,1-20 0,20 21 15,-21 0-15,43-22 0,-22 22 16,-21 0-16,21 21 0,-20 0 16,-1 0-16,21 21 0,-21 0 15,-21 1-15,21-1 0,-21 0 0,0 21 16,0-21-16,0 22 0,0-22 16,0 21-16,-21-21 0,21 22 0,-21-22 0,0 0 15,0 21-15,0-20 0,-1-1 16,1 0-16,0-21 0,0 21 0,0-21 15,0 0-15,-1 0 16</inkml:trace>
  <inkml:trace contextRef="#ctx0" brushRef="#br0" timeOffset="75261.45">5038 8932 0,'0'-21'0,"-64"21"15,43 0 1,-21 0-16,20 0 0,-20 0 16,21 0-16,-21 21 0,20 1 15,-20-1-15,21 0 0,-64 85 16,64-64-16,0-21 0,21 22 16,-21-1-16,21 0 0,0-21 15,0 22-15,0-22 0,21 21 0,0-21 16,21 22-16,-20-22 0,20 0 0,0 0 15,22 0-15,-22 1 0,22-1 16,-1-21-16,-21 0 0,22 0 0,-22 0 16,22 0-16,-22 0 0,0 0 0,1-21 15,-1-1-15,0 1 0,1 0 16,20-21-16,-63 21 16,21-22-16,-21-20 0,0 20 0,0 1 15,0 0-15,0-22 0,-21 22 16,0 0-16,-21-1 0,21 1 0,-22 21 15,1 0-15,0-1 0,-22 1 16,22 21-16,-22 0 0,1 0 16,-22 0-16,22 0 0,-86 64 15,86-43-15,-1 0 0,-41 43 16,62-22-16,-20 21 16,42-20-16,-1-22 0,22 21 0,0-21 15,0 1-15,0-1 0,0 21 0,22-42 16,-1 21-16,21 0 0,-21 1 15,22-22-15,-1 21 0</inkml:trace>
  <inkml:trace contextRef="#ctx0" brushRef="#br0" timeOffset="76659.57">5800 9398 0,'0'0'0,"-64"42"0,22 1 16,-22-1-16,22-21 0,-22 0 16,22 1-16</inkml:trace>
  <inkml:trace contextRef="#ctx0" brushRef="#br0" timeOffset="77389.48">5270 9673 0,'0'-21'0,"0"0"0,0 0 15,0 0 1,0 42 15,0 0-31,0 0 0,0 0 16,0 0-16,0 1 0,0 20 0,0-21 15,-21 21-15,21-20 0,0 20 0,0 0 16,0 1-16,0-22 16,0 0-16,0 21 0,0-21 0,0 1 15,0-1-15,0 0 16,0-42 15,0 0-15,0-1-16,0-20 15,0 21-15,21 0 0,-21-22 0</inkml:trace>
  <inkml:trace contextRef="#ctx0" brushRef="#br0" timeOffset="77660.39">5292 9631 0,'-22'0'16,"44"0"-16,-22 0 15,21-21 1,0 21-16,21-21 0,-21 21 0,22 0 15,-1-22-15,0 22 0,1 0 16,20-21-16,-20 21 0,-1 0 0,0 0 16,43-21-16,-43 21 15,1 0-15,-22 0 0,0 0 0,0 0 16,0 0-16,-21 21 47,-21-21-47,0 0 0,0 21 0,0-21 15,-22 0-15,22 0 0,-21 22 16,-1-22-16,1 0 16,21 21-16,-21 0 0</inkml:trace>
  <inkml:trace contextRef="#ctx0" brushRef="#br0" timeOffset="77879.33">5292 9821 0,'-22'22'0,"44"-44"0,-65 65 15,64-22 16,1-21-31,-1 0 0,0 0 16,0 0-16,21 0 0,-20 0 16,41-21-16,-21 21 0,1 0 15,-1 0-15,-21-21 0,22 21 0,-22-22 16,21 22-16,-21 0 0,0 0 0,-21-21 16,22 21-16,-22-21 15,-22 0 1,1 21-1,0 0-15</inkml:trace>
  <inkml:trace contextRef="#ctx0" brushRef="#br0" timeOffset="78231.38">5186 9673 0,'0'0'16,"-21"-21"-16,-1 21 0,22-21 0,-21 0 16,0 21-1,0 21 1,21 0-16,0 0 16,0 22-16,0-22 0,0 21 0,0-21 15,0 22-15,0-1 0,0-21 0,0 21 16,0-20-16,0 20 0,0-21 15,0 0-15,0 22 0,0-22 16,-21 0-16,21 0 16,0-42 15,0 0-15,0 0-16,0-1 0,0 1 0,0 0 15,0-21-15,0 21 0</inkml:trace>
  <inkml:trace contextRef="#ctx0" brushRef="#br1" timeOffset="83179.02">825 11367 0,'0'0'0,"22"0"15,-1-22-15,-21 1 0,21 0 16,-21 0-16,21 0 15,-21 0-15,0-1 0,0 1 0,0 0 16,0 0-16,0 0 0,-21 0 16,0-1-16,0 1 15,-22 21-15,22 0 0,-21 0 16,21 0-16,-22 0 0,1 21 0,0 1 16,-1 20-16,1-21 0,0 21 15,-1 1-15,22-1 0,-21 0 0,-1 1 16,22-1-16,0 0 0,0 1 15,21-1-15,0-21 0,0 22 16,0-22-16,0 0 0,0 0 0,21-21 16,0 21-16,0-21 0,22 0 15,-22 0-15,21 0 0,1 0 16,-1-21-16,0 0 0,1 0 16,-1 0-16,0-22 0,1 22 0,-22-21 15,21-1-15,0 1 0,-20 0 16,-1-22-16,0 22 0,0-22 0,0-41 15,-21 62-15,0 1 16,0 0-16,0-1 0,0 1 0,0 21 16,0 0-16,0-1 0,0 1 15,0 42 1,0 1-16,0-1 0,0 21 16,0 0-16,0 1 0,0-1 0,0 0 15,0 22-15,0-22 0,-21 22 16,21-22-16,0 0 0,0 1 0,0-1 15,0 0-15,0-20 16,0-1-16,0 0 0,0 0 0,0 0 16,21-21-16,0 0 15,1 0-15,-1 0 0</inkml:trace>
  <inkml:trace contextRef="#ctx0" brushRef="#br1" timeOffset="83570.78">1164 11303 0,'0'0'16,"0"-21"-16,-21 21 0,21-21 0,0 0 15,0-1-15,0 1 16,0 0-16,21 21 0,0 0 16,0-21-16,1 21 0,-1 0 15,21 0-15,-21 0 0,0 21 0,1 0 16,-1 0-16,21 1 0,-21 20 15,0-21-15,-21 0 0,0 22 0,22-22 16,-22 0-16,0 21 0,0-21 16,0 1-16,0-1 0,-22 0 0,1 0 15,0-21-15,0 21 16,0-21 0,21-21-1,0 0-15,0 0 0,0 0 16,0-1-16,0 1 0,0 0 15,0 0-15,21-21 0,0 20 0,-21 1 16,21 0-16,0-21 0,22 21 16,-22-1-16,21 1 0,-21 21 0,22-21 15,-1 0-15,0 21 0,-20 0 16,20 0-16</inkml:trace>
  <inkml:trace contextRef="#ctx0" brushRef="#br1" timeOffset="83739.69">1926 11197 0,'0'21'16,"-21"-84"-16,42 105 0,-21 22 0,0-22 15,0-21-15,0 0 0,0 1 16,0-1-16,0 0 0,-21 0 0,21 0 16,-21-21-16,21 21 0,0 1 15,0-1-15,-21-21 16,21-21 15,0-1-31,0 1 16</inkml:trace>
  <inkml:trace contextRef="#ctx0" brushRef="#br1" timeOffset="83916.6">1947 11007 0,'0'0'0,"0"-21"0,-21 21 16,0 0-1,21 21 1,0 0-1,0 0-15,21-21 0,0 21 16,0-21-16,-21 21 16,22-21-16</inkml:trace>
  <inkml:trace contextRef="#ctx0" brushRef="#br1" timeOffset="84255.4">2159 11134 0,'21'84'32,"-21"-62"-32,0-1 15,21 0-15,-21 0 0,21 0 0,-21 0 16,0 1-16,0-1 0,0 0 0,22 0 16,-22 0-16,0 0 0,0 1 15,0 20-15,0-21 16,0-42 15,21 0-15,-21 0-16,21-1 0,-21 1 0,21 0 15,-21 0-15,21-21 0,0 20 0,-21 1 16,22-21-16,-1 21 0,0-22 16,0 22-16,0 0 0,0 0 15,1 0-15,-1 0 0,0-1 0,0 22 16,0-21-16,0 21 0</inkml:trace>
  <inkml:trace contextRef="#ctx0" brushRef="#br1" timeOffset="84585.21">2667 11451 0,'0'0'0,"21"0"0,0 0 16,0 0-16,1 0 0,-1 0 15,0 0-15,0-21 0,21 21 16,-20-21-16,-1 0 0,0 0 0,0-1 16,0-20-16,0 21 0,1 0 0,-22 0 15,0-1-15,0-20 16,0 21-16,0 0 16,-22 21-16,1 0 0,0 0 15,0 21-15,-21 0 0,20 0 0,-20 43 16,21-43-16,0 21 0,21-21 15,0 22-15,0-22 0,0 42 16,0-41-16,0-1 0,21 0 16,0 0-16,0-21 15,22 0-15,-22 0 0,0 0 0,21 0 16,-21 0-16,22 0 0,-22 0 0,0 0 16</inkml:trace>
  <inkml:trace contextRef="#ctx0" brushRef="#br1" timeOffset="84932.01">3196 11324 0,'0'-21'0,"0"42"0,0-63 0,0 21 0,21 0 16,-21-1-16,0 1 0,21 0 15,1 0-15,-1 21 0,-21-21 16,21 0-16,0 21 0,0 0 0,0 0 16,22 0-16,-22 0 0,21 42 15,-21-21-15,22 0 0,-22 22 0,0-22 16,0 21-16,-21-21 0,21 22 15,-21-22-15,0 21 0,0-21 0,0 22 16,0-22-16,0 0 0,-21-21 16,21 21-16,-21-21 15,0 0-15,0 0 16,21-21 0,0 0-16,0 0 0,0-1 15,0-20-15,0 21 0,0 0 0,21 0 16,0-22-16,0 22 0,0-21 15,1 21-15,-1-1 0,0 1 0,21 0 16,-21 0-16,1 0 0,-1 21 16,21 0-16,-21 0 0,0-21 0,1 21 15,-1 0-15,0 0 0</inkml:trace>
  <inkml:trace contextRef="#ctx0" brushRef="#br1" timeOffset="85100.42">4064 11303 0,'0'21'0,"0"0"16,0-42 62,0 0-78</inkml:trace>
  <inkml:trace contextRef="#ctx0" brushRef="#br1" timeOffset="86079.25">4593 11303 0,'0'21'15,"21"-21"1,0 0-16,1 0 0,-1-21 0,0 0 15,0 21-15,0-21 0,22 0 16,-22-1-16,21 1 0,0 0 0,-20 0 16,20-21-16,-21 20 0,21 1 15,-20 0-15,-1-21 0,0 21 0,0-1 16,-21 1-16,0 0 0,0-21 16,0 21-16,0-1 0,-21 22 15,0 0 1,0 0-16,-1 0 0,1 22 15,0-1-15,21 0 16,0 21-16,-21-21 0,0 22 0,0-1 16,21 0-16,-22 22 0,1-22 0,0 22 15,0-1-15,0 1 16,0-1-16,-1 1 0,1 20 0,0-20 0,-21-1 16,21 22-16,-1 0 0,1-1 0,0-20 15,0 21-15,0-1 0,0 1 16,-1-22-16,22 1 0,0 21 15,-21-22-15,21 1 0,0-22 0,0 21 0,0-20 16,0-1-16,0-21 16,21 0-16,1 1 0,-1-22 0,0 0 15,0 0-15,21-22 0,1 1 16,-1 0-16,0-21 0,1 21 0,-1-22 16,22-20-16,-22 20 0,0 1 0,1-21 15,-1-1-15,0 1 0,-21-1 16,1 1-16,-22-1 0,0 1 0,0-1 15,-22 1-15,1-1 0,0 22 0,-21-22 16,-1 22-16,-20 21 0,21-22 0,-1 22 16,-20 0-16,20 0 0,1 0 15,0 21-15,-1 0 0,22-21 16,-42 21-16,63-22 16,21 22-1,0 0-15,0-21 0,22 0 16,-22 21-16,21-21 0,22 0 0,-22 0 15,21-1-15,-20 1 0,20 0 16,-20-21-16,20 21 0,-21-22 0,22 1 16,-22 21-16,43-43 0,-64 43 15,0 0-15,0 21 16,-21-21-16,0 42 31,-21 0-31,0 0 0,0 0 16,21 1-16,-21-1 0,21 0 15,-21 0-15,21 0 0,-22 0 16,22 1-16,0-1 0,0 0 16,22-21 15,-22-21-15</inkml:trace>
  <inkml:trace contextRef="#ctx0" brushRef="#br1" timeOffset="86248.15">5440 11007 0,'0'0'0,"0"-21"31,-21 21-31,21 21 32,0 0-32,21-21 15,0 0-15,0 0 16,0 21-16,0-21 0,1 0 0</inkml:trace>
  <inkml:trace contextRef="#ctx0" brushRef="#br1" timeOffset="86650.91">5778 11070 0,'0'21'0,"0"43"31,0-43-31,0 0 0,0 0 0,0 1 16,0-1-16,-21 21 0,0-21 15,0 0-15,21 1 16,-21-1-16,21 0 0,0 0 16,-21-21-16,-1 0 31,22-21-31,0 0 16,0 0-16,0-1 0,0 1 15,0 0-15,22-21 0,-1 21 16,0-1-16,21-20 0,-21 21 0,22 0 15,-1 0-15,0-1 0,1 1 0,-1 21 16,0 0-16,1 0 0,-1 0 16,0 0-16,-20 0 0,20 21 0,-21 1 15,0-1-15,0 0 0,-21 21 0,0-21 16,0 22-16,0-22 0,0 0 16,0 21-16,-21-20 0,0-1 0,0 0 15,-43 21-15,43-21 0,0-21 16,21 22-16,21-22 31,0 0-31,1-22 0</inkml:trace>
  <inkml:trace contextRef="#ctx0" brushRef="#br1" timeOffset="87112.04">6900 11049 0,'0'0'16,"-42"-21"-16,21 21 0,0 0 0,-22-21 16,1 21-16,21 0 0,-22 0 0,-20 0 15,21 0-15,20 21 16,-20 0-16,0 0 0,21 0 0,-1 22 16,-20-22-16,21 21 0,0-21 15,0 22-15,21-1 0,0-21 0,0 22 16,0-1-16,0-21 15,21 0-15,0-21 0,0 21 16,0-21-16,22 0 0,-22 0 0,21 0 0,0 0 16,1-21-16,-1 21 15,0-21-15,1 0 0,-1-21 0,-21 20 16,22 1-16,-1-21 0,0 0 0,1-1 16,-1 1-16,-21 0 0,21-1 0,-20 1 15,-1 0-15,0-22 0,0 22 16,0-1-16,-21 1 0,0 0 0,0 21 15,0-1-15,0 1 0,-21 21 16,0 0-16,-21 21 16,20 1-16,1 20 0,0 0 0,-21 1 15,21-1-15,-1 0 0,1 1 16,0 20-16,0-21 0,0 22 0,21-22 16,0 1-16,0-1 0,0-21 0,0 21 15,0-20-15,21-1 0,0 0 16</inkml:trace>
  <inkml:trace contextRef="#ctx0" brushRef="#br1" timeOffset="87737.33">7324 10774 0,'0'0'16,"-22"0"-16,1 21 0,0-21 0,0 21 16,21 0-16,0 1 0,0-1 15,0 0-15,21 0 16,0-21 0,0 0-16,1 0 0,-1 0 0,21 0 15,0 0-15,-20 0 0,20-21 0,0 21 16,1-21-16,-1 21 0,-21-21 15,21-1-15,1 1 0,-43 0 16,0 0-16,0 0 0,0 0 0,-21 21 16,-1-22-16,1 1 0,-21 21 15,21 0-15,-22 0 0,1 0 16,0 0-16,21 21 0,-1 1 0,-20-1 16,21 21-16,0-21 0,0 22 15,21-22-15,0 21 0,0-21 0,0 0 16,0 22-16,0-22 0,0 0 0,0 0 15,0 0-15,21 1 0,0-1 16,0 0-16,21-21 0,-20 0 0,20 21 16,0-21-16,-21 0 0,1 0 15,-22-21 1,0 0-16,-22 21 16,-20 0-16,21 0 0,-21 0 15,20 0-15,-20 21 0,0 0 16,-43 21-16,43-20 15,-1-1-15,-20 21 0,42 0 0,0-20 16,-1-1-16,22 0 16,0 0-16,0 0 0,0 0 0,0 1 15,22-1-15,-1-21 0,42 21 16,-42-21-16,22 0 0,-1 0 16,-21 0-16,22 0 0,-1-21 0,0 0 15,1 21-15,20-43 0,-21 22 0,22 0 16</inkml:trace>
  <inkml:trace contextRef="#ctx0" brushRef="#br1" timeOffset="87992.19">8149 10689 0,'0'-42'16,"0"84"-16,0-126 0,0 62 0,0-20 0,0 21 16,0 0-16,-21 21 0,0 0 15,0 21-15,21 0 16,-22 21-16,1 1 0,21-1 0,-21 0 15,0 1-15,-21 63 0,42-64 16,-43 43-16,22-43 16,0 0-16,21 1 0,-21-1 0,21-21 15,-21 21-15,21-20 0,0-1 16,0 0-16,0 0 0,0 0 16,21-21-16,0 0 0,21 0 15,-21 0-15,1 0 0,-1 0 0,0 0 16,0-21-16</inkml:trace>
  <inkml:trace contextRef="#ctx0" brushRef="#br1" timeOffset="88339.51">8107 11176 0,'-21'0'0,"-1"0"16,44 0 15,-1 21-31,0-21 0,0 0 16,0 0-16,0 0 0,1 0 0,-1-21 15,21 21-15,-21-21 0,0 21 16,1-21-16,-1 0 0,-21-1 16,21 1-16,-21 0 15,-21 21 1,0 0-16,-1 0 16,1 0-16,-21 21 0,21-21 0,0 21 15,-1 1-15,-20 20 16,21 0-16,21-21 0,0 1 15,0-1-15,0 0 0,0 0 0,0 0 0,0 0 16,0 1-16,21-22 16,0 0-16,0 0 0,1 0 15,-1 0-15,0 0 0,0 0 16,0 0-16,0 0 0,22-22 16,-22 1-16,0 0 0,21 0 0</inkml:trace>
  <inkml:trace contextRef="#ctx0" brushRef="#br1" timeOffset="88968.39">8699 10986 0,'0'21'0,"-42"63"31,42-62-31,-21-1 0,21 0 0,0 21 16,0-21-16,0 1 0,0-1 0,0 0 15,0 0-15,0 0 0,0 0 16,0 1-16,0-1 15,-21-21 17,21-21-32,0-1 0,0 1 0,0 0 15,0 0-15,0 0 0,0 0 0,0-22 16,21 22-16,0-21 0,0 21 16,22-43-16,-22 43 0,0 0 15,21 0-15,-21-1 0,1 1 16,20 21-16,-21 0 0,21 0 0,-20 0 15,20 0-15,-21 0 0,21 0 0,-20 21 16,41 22-16,-42-22 16,0 0-16,1 21 0,-1-20 0,-21 20 15,0 0-15,0 1 16,0-1-16,-21-21 0,-22 21 16,22-42-16,0 22 0,0-22 0,0 0 15,-1 0 1,22-22-1,0 1-15,22 0 0,-1 21 16,0-42-16,0 21 0,0-1 16,0 1-16,22-21 0,-22 21 0,42-43 15,-20 43-15,-1-21 16,-21 42-16,22-21 0,-22 21 16,21 0-16,-21 0 0,0 0 0,1 0 15,-1 21-15,-21 0 0,0 0 0,0 0 16,0 0-16,0 22 0,0-22 15,0 0-15,-21 43 0,-1-43 16,1 0-16,0 0 0,21 0 0,-21 0 16,0-21-1,42 0 17,0-21-32,0 0 15</inkml:trace>
  <inkml:trace contextRef="#ctx0" brushRef="#br1" timeOffset="89711.4">9737 11070 0,'21'0'16,"0"0"-1,0 0-15,0 0 0,0 0 0,1-21 16,-1 21-16,0-21 0,0 21 0,0-21 15,0 21-15,1-21 0,-22-1 16,0 1 0,-22 21-16,1 0 15,0 0-15,0 0 0,-21 0 0,20 0 16,1 21-16,0 1 0,0-1 16,0 0-16,0 0 0,21 0 0,0 0 15,0 22-15,0-22 0,0 0 0,0 0 16,0 0-16,0 1 0,0-1 15,21 0-15,0-21 0,21 21 16,22-21 0,-43 0-16,21 0 0,1 0 0,-1-21 15,0 21-15,-21-21 0,22 0 16,-1-1-16,0 1 0,-20 0 0,20-21 16,-21 21-16,0-1 0,0-20 15,1 21-15,-22 0 0,0 0 0,21-1 16,-21 1-16,21 21 0,-21 21 31,0 1-31,-21-1 0,0 0 16,-1 21-16,22-21 0,-21 1 0,0 20 15,0-21-15,21 21 16,-21-20-16,0-1 0,-1 0 0,22 0 16,0 0-16,0 0 0,-21 1 0,0-22 15,21-22 16,0 1-31,21 21 0,0-21 16,1-21-16,-1 21 0,0-1 0,0-20 16,0 21-16,22-21 0,-22 20 15,21-20-15,0 21 0,-20 0 0,20-22 16,21 22-16,-41 21 16,-1 0-16,21 0 0,-21 0 0,0 21 15,1-21-15,-22 22 0,0 20 0,0-21 16,0 0-16,0 22 0,0-22 0,0 0 15,0 21-15,-22-21 0,22 1 16,0-1-16,-21 0 0,0 0 16,21 0-16,0 0 0,-21-21 15,21-21 17,0 0-32,21 0 0</inkml:trace>
  <inkml:trace contextRef="#ctx0" brushRef="#br1" timeOffset="89963.28">11303 10710 0,'0'0'0,"21"-21"0,-21 0 15,0 0-15,-21 21 16,0 21 0,0 0-16,-1 0 0,1 1 0,0-1 15,0 21-15,0 0 0,0-20 0,-1 20 16,22 0-16,-21 1 0,0-22 15,0 21-15,21 0 0,-21 1 16,21-1-16,-21 0 0,-1-20 0,22-1 0,0 21 16,0-21-16,0 0 15,0 1-15,0-1 0,0-42 32</inkml:trace>
  <inkml:trace contextRef="#ctx0" brushRef="#br1" timeOffset="90131.18">10837 11049 0,'0'0'0,"21"0"31,1 0-15,-1 0-16,21 0 0,-21 0 0,22 0 15,-1-21-15,0 21 0,1-21 16,-1 21-16,0-21 0,1-1 0,-1 22 15,-21-21-15</inkml:trace>
  <inkml:trace contextRef="#ctx0" brushRef="#br1" timeOffset="90552.52">12425 10075 0,'0'0'0,"0"-21"0,0 0 15,0 0-15,-43 21 16,22 0-16,0 0 0,-21 0 15,21 0-15,-22 0 0,1 21 0,0 21 16,-1-20-16,1 20 0,0 0 16,-1 22-16,1-1 0,0 1 15,20-1-15,-20 22 0,-21 42 16,20-42-16,22-22 0,-21 1 16,21-1-16,-1 1 0,22-22 0,0 21 15,0 1-15,0-22 0,0 1 0,0-1 16,22 0-16,20-21 0,-21 1 15,0-1-15,22 0 0,-22 0 0,21-21 16,0 0-16,1 0 0,-1 0 0,0-21 16,1 21-16,-1-21 0,0 0 15,1-1-15</inkml:trace>
  <inkml:trace contextRef="#ctx0" brushRef="#br1" timeOffset="90793.38">12552 10583 0,'0'-21'0,"0"42"0,0-84 0,0 42 16,0 0-16,-21 21 16,-1 21-16,22 0 0,-21 21 15,0-21-15,0 22 0,21-1 16,-21 0-16,0 1 0,-1-1 0,22-21 16,0 22-16,-21-1 0,21-21 15,-21 21-15,21-20 0,-21-1 0,21 0 16,0 0-16,0 0 0,21-21 31,0-21-31,0 0 16,-21 0-16</inkml:trace>
  <inkml:trace contextRef="#ctx0" brushRef="#br1" timeOffset="91304.86">12425 10605 0,'0'0'0,"0"-43"0,0 1 0,0 21 16,0-22-16,0 22 0,0 0 0,21 0 15,-21 0-15,21 0 0,0-1 16,0 22-16,22-21 16,-22 21-16,0 0 0,0 0 0,22 0 0,-22 21 15,0 1-15,0-1 0,0 0 16,0 21-16,1-21 0,-22 22 16,0-22-16,0 21 0,0 1 0,0-22 15,0 21-15,-22-21 0,1 0 16,-21 1-16,0-1 0,-1 0 0,-41 21 15,41-42-15,1 21 0,0-21 16,20 0-16,-20 0 0,21 0 16,21-21-1,0 0-15,21 21 0,0-21 16,22 21-16,-22 0 0,0 0 16,21-21-16,1 21 0,-22 0 0,21 0 15,0 0-15,1 0 0,-1 0 0,-21 21 16,22 0-16,-1 0 0,-21 0 15,21 1-15,-20-1 0,-1 0 16,-21 0-16,0 0 0,0 0 0,0 1 16,0-1-16,-21 0 0,-1 0 15,-20-21-15,21 21 0,-21-21 16,-1 0-16,1 21 0,-43-21 16,43 0-16,0 0 0,-1 0 0,22 0 15,-21 0-15,21 0 0,-1 0 16,1 0-16,21-21 0,-21 21 15,21-21-15,0 0 0,21 0 16,0 21-16,1-21 0,20 21 16,-21-22-16,0 22 0,22-21 0,20 21 15</inkml:trace>
  <inkml:trace contextRef="#ctx0" brushRef="#br1" timeOffset="91944.76">13314 10774 0,'0'0'0,"21"0"0,-21-21 16,0 42 15,0 0-31,-21 0 0,0-21 16,21 21-16,-22 1 15,22-1-15,-21 0 0,0 0 0,21 0 16,0 0-16,0 1 0,0 20 15,0-21 1,21-21-16,22 0 16,-22 0-16,0 0 0,21 0 0,-21 0 15,22 0-15,-1 0 0,-21 0 0,22-21 16,-22 21-16,21-21 0,-21 0 16,43-22-16,-43 22 0,0 0 15,0 0-15,0 0 0,-21-1 0,0 1 16,22 0-16,-22 0 0,21 0 15,-21 42 17,0 0-32,-21 0 15,21 22-15,-22-22 0,22 0 16,-21 21-16,0 1 0,0-1 0,21 0 16,-21 1-16,0-1 0,-1 64 15,1-64-15,21 22 0,0-1 16,0-21-16,0 22 0,-21-1 0,21-20 15,0 20-15,0-20 0,-21 20 0,21 1 16,0-1-16,0 1 0,-21-1 16,0-21-16,-1 22 0,1-22 0,0 22 15,0-22-15,-21-21 0,20 22 16,-20-22-16,0 0 0,-22 0 0,22-21 16,0 0-16,-1 0 0,1 0 0,-22 0 15,22-21-15,0 0 0,-1 0 16,1-1-16,21-20 0,-21 0 0,-1-1 15,22-20-15,0 21 0,0-22 0,21 22 16,0-22-16,0 1 0,0-1 16,0 22-16,42-22 0,-21 1 0,0 21 15,22-22-15,-1 1 0,22 20 16,-22 1-16,21-22 0</inkml:trace>
  <inkml:trace contextRef="#ctx0" brushRef="#br1" timeOffset="92247.9">13991 10964 0,'0'0'0,"0"22"15,0-1 1,0 0-16,21-21 31,0 0-15,1 0-16,-1 0 15,-21-21-15,0 0 16,0-1-16,0 1 16,0 0-16,-21 21 0,-1-21 15,1 21-15,0 0 0,0 0 16,0 0-16,0 0 0,-1 21 16,22 0-16,0 0 15,-21 1-15,21-1 16</inkml:trace>
  <inkml:trace contextRef="#ctx0" brushRef="#br1" timeOffset="93379.75">14838 10478 0,'0'0'0,"0"-22"0,0 1 15,21 21-15,-21-21 0,0 0 16,0 0-16,0 0 0,0-1 16,0 44-1,0 20 1,0 0-16,-21 1 0,21-1 0,-21 0 15,-1 1-15,1-1 0,0 0 16,21 22-16,-21-43 0,0 21 0,0 1 16,-1-1-16,1-21 0,21 0 15,0 43-15,0-43 0,21 0 16,1 0-16,-1-21 16,0 0-16,0 0 0,0 0 0,22 0 15,-22 0-15,0 0 0,21-21 0,-21 0 16,1 0-16,20 0 0,-21-1 0,0 1 15</inkml:trace>
  <inkml:trace contextRef="#ctx0" brushRef="#br1" timeOffset="93553.26">14647 10732 0,'0'0'0,"0"21"15,21-21-15,1 0 16,-1 0-16,0 0 0,21 0 15,-21 0-15,22 0 0,-1 0 16,22 0-16,-22 0 0,21 0 0,1-21 16,-1 21-16,1 0 0,-22 0 15,22-22-15</inkml:trace>
  <inkml:trace contextRef="#ctx0" brushRef="#br1" timeOffset="94462.1">15663 10795 0,'0'0'0,"0"21"0,21-21 16,1 0 0,-1 0-1,-21-21-15,0 0 16,0 0-16,0 0 16,0-1-16,0 1 0,0 0 15,-21 21-15,-1-21 0,-20 0 16,0 21-16,21-21 0,-22 21 15,22 0-15,-21 0 0,-1 21 0,1-21 16,0 21-16,21 0 0,-22 21 0,1-20 16,0-1-16,20 21 0,1-21 15,0 22-15,0-22 0,21 0 16,-21 21-16,21-21 0,0 1 16,21-1-16,21 0 15,-21-21-15,22 0 0,-1 0 0,0 0 16,1 0-16,-1 0 0,0 0 0,22-21 15,-22 21-15,1-21 0,-1-1 0,0 1 16,22-21-16,-43 21 16,0 0-16,0-1 0,-21 1 15,0 0-15,0 0 0,0 0 0,0 0 16,0-1-16,-21 22 16,0 22-1,0-1-15,21 0 0,0 0 16,-21 0-16,-1 0 0,22 1 15,-21-1-15,21 0 0,0 21 0,0-21 16,0 1-16,0-1 0,21 0 16,1 0-16,-1-21 0,-21 21 15,42-21-15,-21 0 0,0 0 0,43 0 16,-22 0-16,-21 0 0,22 0 16,-1 0-16,0-21 0,1 21 15,-1-21-15,-21 0 0,22 0 16,-22-1-16,0 1 0,0-21 0,0 21 15,-21 0-15,0-22 0,0 22 0,0 0 16,0 0-16,-21 0 0,0-1 0,0 22 16,0 0-16,-22 0 0,22 0 15,-21 0-15,21 0 0,-22 0 16,22 0-16,-21 22 0,21-1 0,-1 0 16,1 0-16,0 0 0,0 22 0,21-22 15,0 0-15,0 0 0,0 21 16,0-20-16,0 20 0,0 43 15,0-43-15,21 21 0,21 43 16,-20-63-16,-1 20 0,0-21 16,-21 22-16,21-1 0,-21-20 15,21 20-15,-21-20 0,0 20 0,0 1 0,0-1 16,-21-21-16,0 22 0,0-22 16,-22 1-16,22-1 0,-21-21 15,-22 21-15,22-20 0,-21-22 0,-1 21 16,-63 0-16,85-21 0,-22 0 15,1 0-15,-1-21 0,22 0 0,0-22 16,-43-20-16,64 20 16,0 1-16,-1 0 0,22-1 0,0 1 15,0 0-15,22-1 0,-1-20 0,21 21 16,0-1-16,1-20 0,20 20 16,1-20-16</inkml:trace>
  <inkml:trace contextRef="#ctx0" brushRef="#br1" timeOffset="96085.91">16595 10689 0,'-22'64'16,"1"-43"-16,21 0 15,-42 21-15,42-20 0,-21-1 16,0 0-16,21 0 0,-22 0 15,1 0-15,0-21 16,21 22-16,-21-22 16,0 0-16,21-22 15,0 1 1,21 0-16,0 0 0,0 0 16,0 0-16,1-1 0,-1 1 0,21 0 15,-21-21-15,22 21 0,-22-1 16,21 1-16,-21-21 0,43 21 15,-43 0-15,0 21 0,0 0 16,22 0-16,-43 21 0,0 0 16,21 0-16,-21 0 0,0 0 15,0 43-15,0-43 0,0 0 16,0 0-16,0 1 0,0-1 0,0 21 16,0-21-16,0 0 15,21 1-15,0-22 0,0 0 0,0 21 16,1-21-16,20 0 0,-21 0 15,0 0-15,22 0 0,-1 0 0,0 0 16,1-21-16,-22 21 0,21-22 0,0 1 16,-20 0-16,20 0 0,-21 0 15,21-22-15,-20 22 0,-1-21 0,-21 21 16,0-22-16,21-20 16,-21 42-16,0 0 0,0-1 15,-21 1-15,0 21 0,-22 0 0,22 0 16,-21 0-16,-1 0 0,22 21 0,-21 1 15,0-1-15,-1 0 0,1 0 16,21 21-16,-22-20 0,22-1 0,0 21 16,0-21-16,21 0 0,0 1 15,0-1-15,0 0 0,0 0 0,21 0 16,0-21-16,0 0 0,1 0 16,20 0-16,-21 0 0,21 0 0,1 0 15,20 0-15,-20-21 16,41-21-16,-63 21 15,22-1-15,-22 1 0,0 0 0,0-21 0,0 21 16,1-1-16,-22 1 16,0 0-16,0 0 0,0 0 0,-22 21 15,1 0 1,0 21-16,0 0 16,0 0-16,0 0 0,21 22 0,0-22 15,0 0-15,0 0 0,0 0 0,0 1 16,0-1-16,0 0 0,21 0 15,0 0-15,0-21 0,0 21 0,0-21 16,22 0-16,-22 0 0,21 0 0,-21 0 16,1 0-16,20 0 0,-21 0 15,0-21-15,0 0 0,1 0 16,-1 21-16,-21-42 0,21 20 0,0 1 16,-21 0-16,21-21 0,-21 21 15,0-1-15,0 1 0,0 0 0,0 0 16,0 42-1,0 0-15,0 0 16,-21 1-16,21-1 0,-21 0 0,0 21 16,21-21-16,0 1 0,-21-1 0,21 0 15,-22 0-15,22 0 0,-21 0 16,21 1 0,21-44 15,1 22-31,-22-21 0,21 0 15,0 0-15,-21 0 0,21 0 0,0-1 16,0 1-16,1 0 0,-1 0 16,0-21-16,0 20 0,0 1 0,0 0 15,1 21-15,-1 0 16,-21 21-16,0 0 16,0 1-16,0-1 0,0 0 0,0 0 15,0 0-15,0 0 0,0 1 0,0-1 16,0 0-16,0 0 0,0 0 0,0 0 15,21-21 17,0 0-32,0 0 0,0 0 15,-21-21-15,22 0 0,20 21 16,-21-21-16,0 0 0,22 0 0,-22-1 16,0 1-16,21-21 0,-21 21 0,22 0 15,-22-1-15,21-20 16,-21 21-16,1 21 0,-22 21 31,0 0-31,-22-21 0,1 21 16,0 1-16,21-1 0,-21 0 15,21 0-15,0 0 0,0 0 0,0 1 16,0-1-16,0 0 16,0 0-16,21 0 0,0-21 15,0 0-15,22 0 0,-22 0 0,0 21 16,21-21-16,1 0 0,-1 0 15,-21 0-15,22-21 0,-1 21 0,-21-21 16,43-21-16,-43 21 0,0-22 16,21 22-16,-42-21 0,21 21 15,-21-22-15,22-20 0,-22 42 16,0-1-16,0 1 0,-22 21 16,1 0-16,0 0 15,0 43-15,-21-22 0,20 0 0,1 0 16,0 21-16,0 1 0,21-22 0,0 21 15,-21-21-15,21 22 0,0-22 16,0 0-16,0 21 0,21-20 0,0-1 16,0 0-16,0-21 0,1 21 0,-1-21 15,0 0-15,21 0 0,-21 0 16,43 0-16,-43 0 0,0-21 16,22 0-16</inkml:trace>
  <inkml:trace contextRef="#ctx0" brushRef="#br1" timeOffset="96563.2">20405 9737 0,'0'0'0,"0"-21"0,0-1 0,21-20 0,-21 21 16,0 0-16,0 0 0,0-1 15,-21 22-15,-1 0 0,1 22 16,0-22-16,-21 63 16,-1-21-16,22 1 0,-21-1 0,0 22 15,-1-22-15,-41 85 0,41-64 16,1-20-16,0 20 0,-1 1 16,1-1-16,0 1 0,20-22 15,-20 22-15,21-1 0,0-21 0,21 22 16,0-22-16,0 1 0,0-22 0,0 21 15,21-21-15,0 0 0,0 1 16,22-22-16,-22 0 0,21 0 0,22 0 16,-43 0-16,21 0 0,22-43 15,-22 22-15,0 0 16</inkml:trace>
  <inkml:trace contextRef="#ctx0" brushRef="#br1" timeOffset="96780.08">20426 10097 0,'0'-22'0,"0"44"0,0-65 16,0 22-16,0 42 31,-21 0-31,-1-21 0,1 22 16,21-1-16,0 0 0,-42 0 16,42 0-16,0 0 0,-21 1 15,21-1 1,21-21-1,0 0 1,0-21-16,0 21 0,1-22 0</inkml:trace>
  <inkml:trace contextRef="#ctx0" brushRef="#br1" timeOffset="96935.02">20595 10054 0,'21'0'0,"-21"21"31,-21-21-31,0 22 0,21-1 15,-21 0-15,21 0 0,-21-21 16,21 21-16,-22-21 0,22 21 16,0 1-16,0-1 0,0 0 15,0 0-15</inkml:trace>
  <inkml:trace contextRef="#ctx0" brushRef="#br1" timeOffset="97163.43">20786 10414 0,'-22'42'31,"22"-20"-31,-21-22 16,21 21-16,-21 0 0,0 0 0,21 0 16,-21 0-16,0 1 0,21-1 15,-22-21-15,22 21 0,0 0 16,0-42 31,22 0-47</inkml:trace>
  <inkml:trace contextRef="#ctx0" brushRef="#br1" timeOffset="97336.33">20849 10266 0,'21'-21'16,"-42"42"-16,42-63 0,-21 20 0,0 1 15,0 42 17,0 1-17,21-22 1,1 0-16,-22 21 0,21-21 16,0 21-16,0-21 0</inkml:trace>
  <inkml:trace contextRef="#ctx0" brushRef="#br1" timeOffset="97775.23">21251 10351 0,'0'0'0,"-21"0"0,0 21 16,0 0-16,0 0 0,-1 0 16,1 0-16,21 1 15,-21-1-15,21 0 0,0 0 0,-21 0 16,21 0-16,-21 1 15,21-1-15,0 0 0,0 0 16,-21 0-16,-1 0 16,22-42 15,0 0-31,0 0 16,0 0-16,0 0 0,0-1 15,22 1-15,-1 0 0,0 0 16,0-21-16,0 20 0,22 1 0,-22 0 15,0 0-15,21 0 0,-21 21 16,22 0-16,-1 0 0,-21 0 0,0 0 16,1 21-16,-1 0 15,-21 0-15,21 0 0,-21 1 0,0 20 16,0-21-16,0 0 0,0 0 16,-21 1-16,0-1 0,-1 0 0,1 0 15,0 0-15,0-21 0,21 21 0,0 1 16,-21-22-16,42 0 31</inkml:trace>
  <inkml:trace contextRef="#ctx0" brushRef="#br1" timeOffset="98104.07">21717 10456 0,'0'0'0,"-21"22"31,21-1-31,-21 0 0,-1 21 16,22-21-16,-21 1 0,0 20 0,21 0 15,-21 1-15,0-22 0,21 42 16,0-20-16,-21-1 0,-1 0 16,1 22-16,0-1 0,-21 64 15,-1-63-15,22-1 0,0 1 0,-21-1 16,21 22-16,-1-43 0,-20 22 15,21-1-15,0 1 0,0-22 0,-1 22 16,1-22-16,0-21 0,0 21 0,21-20 16,0 20-16,-21-42 0,21 21 0,0-42 31,0 0-31,21 0 16,0-22-16,0 1 0,0 21 0,1-22 15,20-20-15,-21 21 0</inkml:trace>
  <inkml:trace contextRef="#ctx0" brushRef="#br1" timeOffset="98406.9">21526 10774 0,'0'-64'15,"0"128"-15,0-170 0,0 64 0,0-1 16,0 1-16,0 21 0,0-21 0,0 20 16,0 1-16,22 0 0,-1 0 15,0 0-15,0 0 0,21 21 16,1 0-16,-22 0 0,21 0 0,22 0 15,-22 21-15,0 21 16,-20 0-16,-22-20 0,0-1 0,0 0 16,0 21-16,-22-21 0,1 1 15,0-1-15,-21 0 0,-1-21 16,22 21-16,-21 0 0,0-21 0,-1 0 16,1 21-16,21-21 0,-22 0 0,22 0 15,0 0-15,0 0 0,21-21 31,0 0-31,42 21 0,-21-21 0,1 0 16,-1 0-16,21 21 0,-21-22 16</inkml:trace>
  <inkml:trace contextRef="#ctx0" brushRef="#br1" timeOffset="99096.22">22098 10372 0,'0'0'0,"21"0"0,-42 21 47,0 0-47,0 0 0,-1 0 0,22 1 16,-21 20-16,21-21 0,-21 0 15,21 0-15,-21 1 0,21-1 0,0 0 16,0 0-16,21 0 16,0-21-16,0 0 15,1 0-15,-1 0 0,0 0 0,0 0 16,0-21-16,0 21 0,22-21 15,-22 0-15,0 0 0,0-1 16,0 1-16,1 0 0,-1 0 0,-21-21 16,21 20-16,0-41 0,0 42 15,-21 0 1,-21 42 0,21 0-16,-21 0 15,21 0-15,0 0 0,-21 1 0,21 20 16,-21-21-16,21 0 0,0 0 0,0 22 15,0-22-15,0 0 0,0 0 16,0 0-16,21-21 0,0 0 16,0 22-16,0-22 0,0 0 0,1 0 15,-1 0-15,0 0 0,0 0 16,21-22-16,-20 1 0,-1 0 16,21-21-16,0-1 0,-20 22 15,-1-21-15,21 0 0,-21-22 16,43-21-16,-43 43 0,0 0 15,0-22-15,0 22 0,-21 21 0,0-22 16,22 22-16,-22-21 0,0 21 16,-22 21-1,1 21-15,0 0 16,0 0-16,0 22 16,21-22-16,-21 21 0,-1 0 0,1 1 15,0 20-15,21-20 0,-21-1 16,21 0-16,-21 1 0,21 20 15,0-21-15,0-20 0,0 20 16,0-21-16,21 0 0,0 0 16,0-21-16,0 0 0,22 0 15,-22 0-15,0 0 0,21 0 16,-20-21-16,-1 0 16,0 0-16,0 21 0,0-21 0,-21-22 15</inkml:trace>
  <inkml:trace contextRef="#ctx0" brushRef="#br1" timeOffset="99271.23">22712 10266 0,'-21'0'0,"42"0"0,-64 0 15,22 0-15,0 0 0,42 21 47,0-21-47,22 0 16,-22 0-16,0 0 0,21 0 0,1 0 15,-22 0-15,21 0 0,1 0 0,-1 0 16,0 0-16</inkml:trace>
  <inkml:trace contextRef="#ctx0" brushRef="#br1" timeOffset="99508.81">23431 10054 0,'-21'21'32,"21"1"-32,-21-22 0,21 21 15,-21-21-15,21 21 16,-21-21-16,21 21 0,0 0 16</inkml:trace>
  <inkml:trace contextRef="#ctx0" brushRef="#br1" timeOffset="99703.7">23495 10160 0,'-21'0'31,"21"21"-31,-21-21 0,-1 21 15,22 1 1,0-1-16,0 0 31,22-21-15</inkml:trace>
  <inkml:trace contextRef="#ctx0" brushRef="#br1" timeOffset="100069">23537 9694 0,'0'0'16,"0"-21"-16,21 21 15,22 0 1,-22 0-16,0 21 0,21-21 0,1 22 15,-22-1-15,21 0 0,-21 21 0,1-21 16,-1 1-16,0 20 16,0 0-16,0-21 0,-21 22 0,0-1 0,0 0 15,0 1-15,0-1 0,0 0 0,-21 1 16,-21-1-16,21 0 0,-22 22 16,22-22-16,-21 1 0,21-1 15,-22 0-15,22 1 0,-42 20 16,20-42-16,22 0 0,-21 22 15,-1-43-15,22 0 0,0 21 16,0-21-16,0 0 0,0 0 16,21-21-1,0 0-15,0-1 0,0 1 16,21-21-16</inkml:trace>
  <inkml:trace contextRef="#ctx0" brushRef="#br1" timeOffset="100443.78">23982 9440 0,'127'22'31,"-106"-1"-31,21 0 0,-21 0 15,22 21-15,-22 1 0,0-1 0,43 43 16,-64-22-16,21-20 0,0-1 16,-21 21-16,21-20 0,-21 84 15,0-85-15,0 22 16,0-1-16,0 1 0,-21-1 0,0 1 16,0-22-16,-22 21 0,22-20 15,-64 41-15,43-41 0,0-1 16,-1-21-16,1 0 0,-21 1 0,20-1 15,1 0-15,-22 0 0,22-21 16,0 21-16,-22-21 0,22 21 16,21-21-16,0 0 0,-1 0 0,1 0 15,0 0-15,0 22 0,0-22 16,0 0-16</inkml:trace>
  <inkml:trace contextRef="#ctx0" brushRef="#br1" timeOffset="100993.47">18330 12404 0,'-21'21'0,"-21"21"31,63-42-15,0 0-1,0 0-15,0 0 16,1 0-16,-1-21 0,0 21 0,-21-21 15,-21 21 17,0 0-17,-1 0-15,22 21 16,-21-21-16,0 0 31,42 0-15</inkml:trace>
  <inkml:trace contextRef="#ctx0" brushRef="#br1" timeOffset="101679.48">19092 12234 0,'21'0'0,"-42"0"0,42-21 15,-42 21 1,0 0-16,0 0 15,0 0-15,-22 21 0,22 1 16,0-1-16,-21 0 0,21 0 0,-1 0 16,-20 0-16,21 22 15,-21-22-15,20 21 0,1-21 0,0 1 16,0 20-16,21-21 0,0 0 0,0 22 16,0-22-16,0 0 0,21 0 15,0 0-15,22 0 0,-22 1 0,21-1 16,0-21-16,-20 0 0,62 0 15,-41 0-15,-1 0 0,0 0 0,-21 0 16,22-21-16,-1-1 0,0 1 16,-20 0-16,20 0 0,-21-21 0,21 20 15,-20-20-15,20 0 0,-21-1 16,43-62-16,-43 62 0,0-20 16,0 20-16,0-20 0,0 21 15,1-1-15,-22 22 0,0-21 0,21 21 16,-42 42-1,21 21-15,-22-21 16,-20 22-16,0 41 0,21-41 16,-1-1-16,1 0 0,-21 1 0,42-1 15,-21 0-15,0 1 0,21-1 16,0-21-16,0 64 16,0-64-16,21 0 0,0 0 15,0-21-15,0 21 0,43-21 16,-22 0-16,-21 0 0,22 0 15,-22 0-15,21-21 0,-21 0 0,0 0 16,1 0-16,20 0 0,-21-1 16,-21 1-16,42-21 0,-42 21 15,22 21-15,-22-21 0,0 42 32,-22 0-32,1-21 0,0 21 15,0 0-15,21 0 0,0 1 16,-21-22-16,0 21 0,21 0 15,0 0-15,0 0 0,21-21 47,0-21-47</inkml:trace>
  <inkml:trace contextRef="#ctx0" brushRef="#br1" timeOffset="101855.53">19939 12361 0,'0'0'0,"0"-21"0,0 0 0,0 42 63,21 0-32,0-21-31</inkml:trace>
  <inkml:trace contextRef="#ctx0" brushRef="#br1" timeOffset="102144.1">20468 12340 0,'0'0'0,"-21"0"15,0 0 1,0 0-16,-1 21 0,1-21 15,0 22-15,0-1 0,0 21 0,0-21 16,21 0-16,-22 1 0,1-1 0,0 21 16,21-21-16,0 0 0,0 1 15,0-1-15,0 0 0,0 0 0,0 0 16,0 0-16,0 1 0,0-1 0,21 0 16,0-21-16,1 0 15,-1 0-15,0 21 0,0-21 0,0 0 16,22 0-16,-22-21 0,0 21 15,21-21-15,-21 0 0,1-1 16,20 1-16</inkml:trace>
  <inkml:trace contextRef="#ctx0" brushRef="#br1" timeOffset="102787.12">20870 12256 0,'0'0'0,"21"-43"0,-21 22 16,22-21-16,-22 21 15,0 42 1,0 0-16,-22 0 15,1 0-15,0 22 0,21-22 16,-21 21-16,0 0 0,0 1 0,-1-22 16,1 21-16,0 1 0,0-22 15,0 21-15,21-21 0,-21 22 0,-22 20 16,22-42-16,0 0 16,21 22-16,-21-22 0,21 0 15,-21-21-15,21-21 31,0 0-15,21 0-16,0-1 0,0 1 0,0 0 16,22-21-16,-1-1 0,-21 22 15,21-21-15,1 21 0,-1 0 16,-21-1-16,64-20 16,-64 21-16,21 21 0,-20 0 0,-1 0 15,0 0-15,0 0 16,-21 21-16,0 0 15,0 0-15,-21-21 0,0 22 0,0-22 16,-1 0-16,1 0 0,0 21 16,-21-21-16,21 0 0,-22 0 0,22 0 15,0 0-15,-21 0 0,20 0 0,1 0 16,0 0-16,21 21 47,0 0-32,0 0-15,0 0 16,21 1-16,-21-1 0,21 0 0,-21 0 16,22 0-16,-1 0 15,-21 1-15,21-22 0,0 21 0,0-21 16,0 21-16,1-21 0,-1 0 16,0 0-16,21 0 0,-21 0 0,1 0 15,-1 0-15,0 0 0,21 0 16,-21-21-16,1 21 0,-22-21 15,21 21-15,-21-22 0,21 1 0,-21 0 16</inkml:trace>
  <inkml:trace contextRef="#ctx0" brushRef="#br1" timeOffset="102983.96">21484 12785 0,'0'21'31,"-21"-21"-15,21 21-16,-21-21 31,21 21-15</inkml:trace>
  <inkml:trace contextRef="#ctx0" brushRef="#br1" timeOffset="104150">21569 12467 0,'0'0'0,"0"-21"16,0 0-16,0 0 15,0 0-15,-21 21 0,-1 0 16,1 0-1,0 0-15,0 0 0,21 21 16,-21 0-16,0 0 0,-1 0 0,22 0 16,-21 22-16,21-22 0,-21 42 15,21-20-15,0-22 0,0 0 16,0 21-16,0-20 0,0-1 0,0 0 16,21 21-16,0-42 0,1 43 15,-1-22-15,0-21 0,21 0 16,-21 0-16,1 0 0,-1 0 15,0 0-15,21 0 0,-21 0 16,1 0-16,20-21 0</inkml:trace>
  <inkml:trace contextRef="#ctx0" brushRef="#br1" timeOffset="104474.81">22161 12383 0,'0'-22'0,"0"44"0,0-65 15,22 43-15,-22-21 0,21 21 0,0 0 16,0 0-16,0 0 16,0 21-1,-21 0-15,22 1 0,-1-1 16,-21 0-16,0 0 0,0 0 0,0 22 16,0-22-16,0 21 0,0-21 15,0 0-15,0 22 0,0-22 0,0 21 16,0-21-16,0 22 0,-21-22 0,-1 0 15,22 0-15,-21 0 0,0 1 16,0-1-16,0-21 0,0 21 0,-22-21 16,22 0-16,0 0 0,0 21 15,42-21 17,0-21-32,0 21 15,0-21-15,1 0 0</inkml:trace>
  <inkml:trace contextRef="#ctx0" brushRef="#br1" timeOffset="104724.55">22966 12552 0,'0'0'0,"0"-21"15,-21 21 1,-1 0 15,22 21-15,0 0-1,0 0 1,0 0 0,0 1-16,-21-1 15</inkml:trace>
  <inkml:trace contextRef="#ctx0" brushRef="#br1" timeOffset="104943.31">22839 13018 0,'0'0'0,"0"21"16,0 0-16,0 0 15,0 0-15,-21 0 0,-1 1 16,1-1-16,0 0 15,0-21-15,0 21 0,0 0 16,-1-21-16,1 21 0,0-21 0,-21 0 16,21 22-16,-22-22 0,22 0 15,-21 0-15,21 0 0,-22 21 0,1-21 16,0 0-16</inkml:trace>
  <inkml:trace contextRef="#ctx0" brushRef="#br1" timeOffset="108499.3">4974 7430 0,'0'21'31</inkml:trace>
  <inkml:trace contextRef="#ctx0" brushRef="#br1" timeOffset="111923.45">4953 7472 0,'21'0'141,"0"0"-126,-21 21-15,0 0 16,0 0 0,21-21-16,-21 22 0,0-1 15,22 0-15,-22 0 16,0 0-1,0 0-15,0 1 16,0-1 0,0 0-1,0 0-15,0 0 16,21-21 31,0 0-32,0 0 1,0 0-16,0-21 0,1 0 0,-1 21 16,21-21-16,0 0 0,1-1 0,20 1 15,1 0-15,20 0 16,1 0-16,0 0 0,-1-22 0,1 22 16,106-21-16,-128 21 0,22-22 15,-22 22-15,1 0 0,-1 21 16,43-42-16,-64 42 0,-20-22 15,20 22-15,-21 0 0,0 0 16,0-21-16,1 21 31,-44 0 297,1 0 94,0 21-422,21 1 1360,-21-22-1095,21-22-171,-21 22-78,0 0-16,-1 0 0,1 0 0,0 0 15</inkml:trace>
  <inkml:trace contextRef="#ctx0" brushRef="#br1" timeOffset="113806.41">3217 9250 0,'21'0'31,"-21"-21"-15,0 42 46,0 0-46,0 0-16,0 0 15,0 1-15,0-1 16,0 0-16,0 0 16,0 0-16,0 0 15,0 1 1,22-22 0,-1 0-16,0 0 15,0 0-15,0 0 0,0 0 16,1 0-16,20-22 0,0 1 15,1 0-15,20 0 0,106-64 16,-105 64-16,21 0 0,-22-21 16,-21 20-16,22-20 0,-1 0 15,1 21-15,-1-22 0,43-20 16,-63 42-16,-1-1 0,0 1 16,1 0-16,-1 0 0,-21 0 15,21 21-15,-42-21 0,22 21 31,-1 0 423,-21-22-173</inkml:trace>
  <inkml:trace contextRef="#ctx0" brushRef="#br1" timeOffset="114691.77">5165 9208 0,'0'0'0,"0"-22"32,0 44-1,0-1-31,0 0 16,0 0-16,0 0 15,0 0-15,0 1 0,0-1 0,21 0 16,-21 0-16,0 0 0,21 0 15,-21 22-15,0-22 16,21-21-16,0 0 0,-21 21 16,21-21-16,1 0 0,-1 0 0,21 0 15,-21 0-15,0-21 16,22 21-16,63-42 16,-64 20-16,21 1 0,1 0 0,-1 0 0,22 0 15,-21 0-15,20-1 0,-20-20 16,-1 21-16,22 0 0,-22 0 15,-20-1-15,20 1 0,-20 0 0,-1 0 16,0 0-16,1 0 0,-1-1 16,-21 1-16,0 21 0,0-21 15,-21 0-15,22 0 16,-44 42 78,1 0-94,-21 0 15,21-21-15,0 21 0,-22 1 16,22-1-16</inkml:trace>
  <inkml:trace contextRef="#ctx0" brushRef="#br1" timeOffset="130292.23">10541 7260 0,'0'0'0,"0"-21"0,0 0 0,0-21 0,0 20 15,0 1-15,0 0 0,0 0 16,0 0-16,0 0 15,0 42 17,0 0-32,0 0 0,-21 21 15,21-20-15,0 20 0,0 64 16,0-43-16,-21-20 0,21 20 16,0 1-16,-22-1 0,22 1 0,-21 84 15,0-64-15,0 1 0,0 0 16,0-1-16,-22 1 0,-20 84 15,42-63-15,-22-21 16,-20 105-16,20-105 0,22 0 16,0-1-16,0-20 0,0 21 15,0-22-15,21 1 0,0-22 0,0 21 16,0-20-16,0-1 0,0 0 0,0-20 16,0 20-16,0-21 0,0 0 15,0-42 1,0-21-1,0 21-15,21-22 0,0 22 16,0-21-16,-21-1 0,21-20 0,0 21 16,1-22-16,20 1 0</inkml:trace>
  <inkml:trace contextRef="#ctx0" brushRef="#br1" timeOffset="131523.03">10647 7197 0,'0'-21'0,"0"-1"47,21 1-32,0 21-15,0 0 16,0 0-16,1-21 0,20 21 0,21 0 16,-20-21-16,-1 21 0,22 0 15,-22 0-15,21 0 0,-20 0 16,20 0-16,1 0 0,20 0 15,-20 0-15,21 0 0,-1 0 0,22 0 16,0 0-16,21 0 0,0 0 0,-21 0 16,21 0-16,0 21 0,0-21 15,21 0-15,0 0 0,0 0 16,-21 0-16,21 0 0,-21 21 0,0-21 16,0 0-16,-21 0 0,21 0 15,-21 0-15,0 0 0,0 21 0,0-21 16,-22 0-16,1 0 0,0 0 15,-22 22-15,1-22 0,-1 0 0,-21 0 16,1 0-16,-1 0 0,0 0 16,1 0-16,-22 0 0,21 0 15,-21 0-15,1 0 16,-1 21 0,-21 0-16,0 0 15,0 0-15,0 0 0,0 1 16,0-1-16,0 21 0,0-21 0,0 22 15,0-22-15,0 21 0,0-21 16,0 22-16,0-1 0,0 0 0,0-21 16,0 22-16,0 20 0,-21-20 0,-1 20 15,1 1-15,21-1 0,-21 1 16,0-1-16,21 1 0,-21 20 0,0-20 16,21-1-16,-22 1 0,22-1 15,0 1-15,-21-1 0,21 1 0,0 20 16,-21 43-1,21-63-15,0-1 0,0-20 0,0 20 0,0 1 16,0-22-16,0 0 0,0 22 16,0-22-16,-21 22 0,21 20 15,-21-20-15,21-22 0,0 1 0,0-1 16,0 0-16,-21 1 0,-1-1 16,22-21-16,-21 0 0,0 43 15,0-43-15,0 0 0,0 0 0,-1-21 16,1 21-16,0-21 0,0 0 15,0 22-15,0-22 0,-22 0 0,22 0 16,-21 0-16,-1 0 0,1 0 16,0 0-16,-22 0 0,22 0 15,-22 0-15,1 0 0,-1 0 0,1 0 16,-64 0-16,42-22 0,22 22 16,-22 0-16,0-21 0,1 21 15,-22 0-15,21-21 0,-21 0 0,1 21 16,20 0-16,-21-21 0,0 21 15,22-21-15,-22 21 0,0 0 0,0-22 16,0 22-16,0-21 0,1 21 0,20-21 16,-21 21-16,21 0 0,1 0 15,-22-21-15,0 21 0,21 0 0,-20 0 16,-1 0-16,0-21 0,-85 21 16,107 0-16,-22 0 0,-148-21 15,148 21-15,21 0 16,1-22-16,-1 22 0,22 0 15,-1 0-15,1 0 0,-1-21 0,22 21 16,21 0-16,-22 0 0,22 0 16,0 0-16,0 0 0,0-21 0,21 0 93,0 0-93,0 0 16,21-1-16</inkml:trace>
  <inkml:trace contextRef="#ctx0" brushRef="#br1" timeOffset="132793.1">10647 7747 0,'-21'0'31,"42"-21"-15,0 0 0,0 21-16,0-21 0,0-1 0,1 1 15,-1 0-15,0 0 0,0 0 16,0 0-16,0-1 0,1-20 0,-22 21 16,21-21-16,-21-1 0,21 22 0,-21-21 15,0 21-15,0-1 0,0 1 16,0 0-16,0 0 0,0 42 15,0 0 1,-21 0-16,0 1 0,21-1 16,-22 21-16,1-21 0,21 22 0,0-1 15,-21-21-15,21 21 0,-21-20 16,21 20-16,0-21 0,0 0 0,0 0 16,0 1-16,0-1 0,0 0 15,21 0-15,0-21 0,0 0 16,1 0-16,-1 0 0,0 0 15,0 0-15,21 0 0,-20-21 0,-1 21 16,21-21-16,-21 21 16,0-21-16,22-1 0</inkml:trace>
  <inkml:trace contextRef="#ctx0" brushRef="#br1" timeOffset="133155.15">11345 7472 0,'-21'63'0,"42"-126"0,-42 84 16,0 0-1,0 0-15,0-21 0,21 22 16,-22-1-16,1 0 0,0 0 16,21 0-16,0 0 0,-21 1 0,21-1 15,-21-21-15,21 21 0,0 0 0,0 0 16,21-21 0,0 0-16,0 0 0,0 0 15,1 0-15,-1 0 0,0 0 0,0 0 16,21 0-16,-20 0 0,-1 0 15,0-21-15,0 0 0,0 0 16,-21 0-16,21-1 0,-21 1 16,0 0-16,0 0 0,0 0 0,0 0 15,-21-1-15,0 22 0,0 0 0,0-21 16,0 21-16,-1 0 0,-20 0 0,21 0 16,0 0-16,0 0 0,-22 0 15,43 21-15,-21-21 0,21 22 0,0-1 16,0 0-1,21-21-15,0 0 0,1 21 16,-1-21-16,0 0 0,0 0 0</inkml:trace>
  <inkml:trace contextRef="#ctx0" brushRef="#br1" timeOffset="133699.91">11832 7514 0,'-63'0'31,"41"0"-31,1 0 16,0 21-16,0 1 15,0-22-15,0 21 0,21 0 16,-22-21-16,22 21 0,-21-21 16,21 21-16,21-21 31,1 0-31,-1 0 0,0 0 15,0 0-15,0 0 0,0-21 16,1 21-16,-22-21 16,21 21-1,-21 21 17,-21-21-32,21 21 0,0 0 15,0 1-15,-22-1 0,22 0 16,-21 0-16,21 0 0,0 0 15,0 22-15,0-22 0,0 0 16,0 0-16,-21 22 0,0-1 16,21 0-16,0-21 0,0 1 0,-21-1 15,0 0-15,-1 21 16,1-21-16,-21 1 0,21-22 0,0 21 16,-22-21-16,22 0 0,-21 21 0,-1-21 15,1 0-15,21 0 0,-43 0 16,43 0-16,-21-21 0,21-22 15,0 22-15,21 0 16,0 0-16,0 0 16,0 0-16,0-1 0,21 1 0,0 0 15,0 0-15,0 21 0,0-21 0,1 0 16,41-1-16</inkml:trace>
  <inkml:trace contextRef="#ctx0" brushRef="#br1" timeOffset="133947.46">12086 7535 0,'-42'22'16,"42"-1"-1,-21-21-15,21 21 0,-22-21 16,22 21-16,-21-21 0,21 21 0,-21 0 15,0-21 1,21-21 31</inkml:trace>
  <inkml:trace contextRef="#ctx0" brushRef="#br1" timeOffset="134136.24">12044 7408 0,'-21'0'47,"21"22"-31,0-1-1,21-21 1,0 0-16,0 0 0,-21 21 15,21-21-15</inkml:trace>
  <inkml:trace contextRef="#ctx0" brushRef="#br1" timeOffset="134563.88">12340 7557 0,'0'21'0,"0"-42"0,0 63 0,0-21 16,-21-21-16,21 42 0,0-20 16,-21-1-1,0-21 17,-1 0-17,1 0-15,21-21 16,0-1-1,0 1-15,0 0 16,21 0-16,1 0 0,-1 0 0,0-1 16,0 22-16,0-21 0,0 0 15,1 21-15,20 0 0,-21 0 0,0 0 16,22 0-16,-22 0 0,0 0 0,0 21 16,21 0-16,-20 1 15,-1-1-15,-21 0 0,0 0 0,21 0 16,-21 0-16,0 1 0,0-1 0,0 0 15,0 0-15,-21 0 16,0 0-16,-1 1 0,1-22 0,0 0 16,21 21-16,-21-21 0,0 0 0,0 0 15,-1 0-15,1 0 16</inkml:trace>
  <inkml:trace contextRef="#ctx0" brushRef="#br1" timeOffset="134939.21">10668 7832 0,'0'21'16,"0"-42"-16,42 42 31,-21-21-31,43 0 0,-22 0 16,22 0-16,20 0 0,1 0 0,0 0 15,21 0-15,-22 0 0,1 0 0,21 0 16,-22 0-16,1 0 0,0 0 16,-1 0-16,1 0 0,0 0 0,-22 0 15,1 0-15,-1 0 0,-20 0 0,-1 0 16,0 0-16,-21 0 0,22 0 15,-43-21-15,21 21 0,0 0 16</inkml:trace>
  <inkml:trace contextRef="#ctx0" brushRef="#br1" timeOffset="135107.12">13314 8382 0,'-21'0'15,"42"0"-15,-64 0 0,22 0 0,0 0 0</inkml:trace>
  <inkml:trace contextRef="#ctx0" brushRef="#br1" timeOffset="135407.22">13250 8213 0,'0'-21'0,"0"42"0,0-64 0,0 22 15,0 42 17,0 1-32,0-1 15,-21 0-15,0 0 0,21 0 0,-21 22 16,21-22-16,0 0 0,-21 0 16,-1 0-16,22 0 0,-21 1 0,21-1 15,0 0-15,-21-21 16,21 21-16</inkml:trace>
  <inkml:trace contextRef="#ctx0" brushRef="#br1" timeOffset="135890.84">13081 8192 0,'0'0'0,"0"-22"0,0 1 0,0 0 16,0 0-16,21 0 15,0 21-15,0 0 16,1 0-16,-1 0 0,0 0 0,21 0 16,1 0-16,-22 0 0,21 0 15,0 21-15,-20 0 0,41 21 16,-42-42-16,0 22 0,-21-1 0,0 0 16,0 0-16,0 21 15,-42-20-15,21-1 0,0-21 0,-22 21 16,1-21-16,0 0 0,-22 21 15,22-21-15,0 0 0,-1 0 0,22 0 16,-21 0-16,21 0 0,-1 0 16,44 0 15,-1 0-31,21 0 0,-21 0 0,22 21 16,-1-21-16,0 21 0,-21-21 15,22 0-15,-1 22 0,-21-22 0,22 0 16,-22 21-16,0-21 0,0 21 0,-21 0 15,-21 0 1,0-21-16,0 0 16,-22 0-16,22 0 0,-21 0 15,-1 0-15,22 0 0,-21 0 16,0 0-16,20 0 0,1 0 0,0 0 16,0 0-16,0 0 0,21-21 31,21 21-31,0-21 15,0 21-15,0 0 0,22-21 0,-1 0 16</inkml:trace>
  <inkml:trace contextRef="#ctx0" brushRef="#br1" timeOffset="136303.19">13610 8319 0,'0'0'0,"0"21"31,0 0-16,-21 0-15,21 0 0,0 0 16,0 1-16,0-1 16,0 0-16,0 0 15,21-21 1,0 0-16,0 0 0,1 0 0,-1 0 16,0 0-16,0 0 15,0-21-15,0 0 0,1 0 16,-1 21-16,-21-22 0,0 1 0,0 0 15,21 0-15,-21 0 0,0 0 16,0-1-16,0 1 0,0 0 16,0 42 15,0 0-31,0 1 0,-21-22 0,21 21 16,0 0-16,0 0 0,0 0 0,0 0 15,0 1 1,0-1-16,0 0 0,0 0 0,21-21 31,0 0-15,0 0-16,0-21 15,1 21-15,-22-21 0</inkml:trace>
  <inkml:trace contextRef="#ctx0" brushRef="#br1" timeOffset="136555.46">14139 8043 0,'0'-21'0,"0"42"0,0-63 15,0 21-15,-21 42 32,0 0-32,0 0 0,21 1 15,-43 41-15,22-21 0,21-20 16,0 20-16,-21-21 16,0 21-16,21-20 0,0-1 0,0 21 0,-21-21 15,21 0-15,0 1 0,-21-1 16,21 0-1,21-21 1,0 0-16,0 0 16,0 0-16,0-21 0,1 0 15,-1-1-15,0 1 0</inkml:trace>
  <inkml:trace contextRef="#ctx0" brushRef="#br1" timeOffset="136792.4">14393 8022 0,'0'-21'0,"0"42"0,0-63 0,0 21 0,0 42 31,-21 0-31,0 0 16,0 0-16,0 1 0,-1 20 15,1 0-15,0-21 0,21 22 0,-21-1 16,0-21-16,0 22 0,21-22 0,0 0 16,0 0-16,-22 0 0,22 0 15,0 1-15,0-1 0,0 0 0,0 0 16,22-21-1,20 0 1,-21 0-16,0 0 0,0-21 16,1 0-16,20 0 0</inkml:trace>
  <inkml:trace contextRef="#ctx0" brushRef="#br1" timeOffset="137403.16">14520 8297 0,'-21'0'16,"0"0"-1,21 22-15,0-1 0,-21-21 0,21 21 16,-21 0-16,-1 0 16,22 0-16,0 1 0,0-1 15,0 0 1,0-42 31,22 21-47,-22-21 0,0-1 15,21 1-15,-21 0 0,0 0 16,0 0-16,21 0 16,0-1-16,0 1 0,0 21 15,1-21-15,-1 21 0,0 0 16,0 0-16,0 0 16,-21 21-16,21 0 0,-21 1 15,22-22-15,-22 21 0,0 0 16,0 0-16,0 0 0,0 0 15,0 1-15,0-1 16,0 0 0,-22-21-1,22-21 1,0 0 0,0-1-16,0 1 0,0 0 15,22 0-15,-1 0 0,-21 0 0,21-1 16,0 22-16,0-21 15,0 0-15,1 21 0,-1 0 16,0 0-16,0 0 0,0 0 16,0 21-16,1 0 0,-22 1 15,0-1-15,21 0 0,-21 21 16,0-21-16,0 1 0,0-1 16,0 0-16,0 0 0,-21 0 15,-1-21 1,1 21-16,0-21 15,21-21 1</inkml:trace>
  <inkml:trace contextRef="#ctx0" brushRef="#br1" timeOffset="137718.99">13885 8001 0,'-21'0'0,"42"0"0,-63 0 0,21 0 15,42 0 1,21 0-16,1 0 16,-1 0-16,21 21 0,1-21 0,21 0 15,-1 0-15,1 0 0,0 0 16,-1 0-16,-20 0 0,20 0 0,-20 0 15,-1 0-15,-20 0 0,-1 0 16,-21 0-16,22 0 0,-22 0 16,-42 0 15,-1 0-15,1 21-16,0-21 0,0 22 15</inkml:trace>
  <inkml:trace contextRef="#ctx0" brushRef="#br1" timeOffset="138375.75">10604 8594 0,'0'-21'31,"0"42"-15,0 0-16,0 0 16,0 0-16,0 0 0,-21 1 0,21-1 15,-21 0-15,21 21 0,0-21 16,0 43-16,0-43 16,0 0-16,0 0 0,21-21 31,0 0-31,22 0 0,-22 0 15,21-21-15,-21 0 0,1 0 16,-1 0-16,0 0 0,0-1 0,-21 1 16,0 0-16,21 0 0,-21 0 15,0 0-15,0-1 0,0 1 16,0 0-16,0 0 0,0 0 0,0 0 16,21 21-1,1 0 1,-1 0-16,0 0 0,-21 21 15</inkml:trace>
  <inkml:trace contextRef="#ctx0" brushRef="#br1" timeOffset="138750.6">11218 8742 0,'0'0'0,"21"0"0,-42 0 31,0 0-31,0 0 16,0 0-16,0 0 0,-1 0 16,22 21-1,0 0 1,0 0-16,0 1 16,22-22-16,-1 21 0,0-21 15,0 21-15,0 0 0,-21 0 16,0 0-1,0 1 1,-42-22-16,21 0 0,0 21 16,-1-21-16,-20 0 0,21 0 0,-21 0 15,20 0-15,1 0 0,0 0 16,0 0-16,0 0 16,21-21-1,21 21-15,-21-22 16,21 22-16,0 0 0,0-21 0,22 21 15</inkml:trace>
  <inkml:trace contextRef="#ctx0" brushRef="#br1" timeOffset="139097.03">11388 8827 0,'21'0'15,"0"-22"1,0 22-1,0-21-15,0 21 16,1-21-16,-1 0 0,0 0 16,0 21-1,-21-21-15,-21 21 32,0 0-32,0 0 0,-1 21 15,1 0-15,0 0 0,0 0 16,0 0-16,21 1 0,-21-1 15,21 0-15,-22 0 0,22 0 0,0 0 16,0 1-16,0-1 16,0 0-16,22-21 15,-1 0-15,0 21 0,0-21 16,0 0-16,0 0 0,1 0 16,-1 0-16,0-21 0,0 21 15,0-21-15</inkml:trace>
  <inkml:trace contextRef="#ctx0" brushRef="#br1" timeOffset="139444.07">11726 8721 0,'0'0'0,"0"-21"15,0-1 1,21 22-16,1 0 0,-1 0 16,0 22-1,-21-1-15,21-21 0,-21 21 16,0 0-16,21 0 0,-21 0 0,21 1 15,-21-1-15,0 21 0,0 0 16,0-20-16,0-1 16,0 0-16,0 0 0,-21 0 15,0-21 1,21-21 0,0 0-1,0 0-15,0 0 0,0-1 16,0 1-16,21 0 0,-21 0 15,21 0-15,-21 0 0,0-1 0,43-20 16,-43 21-16,21 21 16,-21 21 15</inkml:trace>
  <inkml:trace contextRef="#ctx0" brushRef="#br1" timeOffset="139813.15">10372 9144 0,'0'0'0,"-22"0"0,-20 21 0,21-21 15,42 0 16,21 0-31,-20 0 0,20 0 16,21 0-16,-20 0 0,20 0 16,1 0-16,20 0 0,1 0 0,0 0 15,-1 0-15,22 0 0,-21 0 16,84 0-16,-84 0 0,-22 0 16,64 0-16,-63 0 0,-22 0 15,1 0-15,-22 0 0,0 0 16,21 0-16,-21 0 15,-21-21 32,22 21-47,-1-21 0,21 21 16</inkml:trace>
  <inkml:trace contextRef="#ctx0" brushRef="#br1" timeOffset="140360.25">13314 8700 0,'0'0'0,"-43"0"15,22 0-15,0 0 0,-21 0 0,21 0 16,-1 0-16,1 0 0,0 0 0,0 0 15,42 0 17,0 21-32,0-21 0,43 0 0,-22 0 15,22 0-15,-1 0 0,22 0 16,-22 0-16,22 0 0,0 0 0,-1 0 16,1 0-16,0 0 0,-1 0 15,1 0-15,21-21 0,-21 21 0,-22 0 16,22 0-16,-22 0 0,1 0 0,-22-22 15,0 22-15,1 0 0,-22 0 16,0 0-16,0 0 0,0 0 16,1 0-16,-44 0 62,1 0-62</inkml:trace>
  <inkml:trace contextRef="#ctx0" brushRef="#br1" timeOffset="141180.44">12742 9440 0,'0'22'0,"21"-22"16,1 0-1,-1 0 1,0 0-16,0 0 0,-21-22 15,21 22-15,-21-21 0,21 21 16,-21-21-16,0 0 16,-21 21-1,0 0-15,0 0 0,0 0 0,0 0 16,-1 0-16,1 0 0,0 21 16,0 0-16,0-21 0,0 21 0,-1-21 15,22 22-15,-21-1 0,21 0 16,0 0-16,0 0 0,0 0 15,21 1-15,1-1 0,-1 0 16,0 0-16,0 0 0,0 0 16,0 1-16,1-1 0,-1-21 0,-21 21 15,0 0-15,0 0 0,-21-21 16,-22 0-16,22 21 0,0-21 16,-21 0-16,-1 0 0,22 0 15,-21 0-15,21 0 0,-1 0 0,1 0 16,0-21-16,0 21 0,21-21 15,-21 21-15,21-21 0,0 0 16,0 0-16,21-1 16,0 22-16,0-21 0,-21 0 0,21 21 15,22-21-15,-22 0 0</inkml:trace>
  <inkml:trace contextRef="#ctx0" brushRef="#br1" timeOffset="141532.56">13081 9504 0,'-21'42'16,"0"-21"-16,-1 1 16,1-1-16,21 0 0,-21-21 15,21 21-15,-21 0 0,0 0 16,21 1-16,0-1 0,0 0 16,0 0-16,21-21 15,0 0-15,21 0 16,-20 0-16,-1 0 0,21 0 0,-21 0 15,0-21-15,22 21 0,-22-21 0,0 0 16,0 21-16,0-22 0,1 1 16,-22 0-16,0 0 0,0 0 0,0 0 15,0-1-15,0 1 0,-22 21 32,1 0-32,21 21 15,-21-21-15,21 22 16,0-1-16,0 0 15,0 0-15,21-21 16,0 0-16,22 0 16</inkml:trace>
  <inkml:trace contextRef="#ctx0" brushRef="#br1" timeOffset="142119.31">13525 9589 0,'0'0'15,"0"-22"-15,-21 22 16,0 0-1,21 22-15,-21-1 0,0 0 16,21 0-16,0 0 16,0 0-16,-21 1 0,21-1 15,0 0-15,0 0 16,0-42 31,0 0-47,0 0 15,0-1-15,0 1 0,0 0 16,0 0-16,0 0 0,21 0 0,0-1 16,0 1-16,0 0 0,0 21 15,1 0-15,-1 0 16,0 21 0,-21 0-16,0 1 0,21-22 0,-21 21 15,0 0-15,21 0 0,-21 0 16,0 0-16,0 1 0,0-1 15,0 0-15,0-42 47,0 0-47,0-1 16,0 1-16,0 0 0,0 0 16,0 0-16,21 0 0,-21-1 0,22 22 15,-1-21-15,0 0 0,0 21 16,0 0-16,0 0 15,1 0-15,-1 21 16,-21 0-16,0 1 0,0-1 0,0 0 16,0 0-16,0 0 15,0 0-15,-21 1 0,-1-1 16,1 0-16,0 0 0,0 0 16,42-21 15</inkml:trace>
  <inkml:trace contextRef="#ctx0" brushRef="#br1" timeOffset="142611.23">13970 9377 0,'0'0'16,"0"-21"-16,0 0 0,0 42 31,0 0-31,0 0 15,0 0-15,0 0 0,-21 1 0,21 20 16,0-21-16,-21 0 0,21 22 16,0-22-16,0 0 0,-22 0 15,22 0-15,-21 0 0,21 1 0,0-1 16,0 0-16,-21-21 0,0 0 31,21-21-15,0 0-1,0-1-15,0 1 0,0 0 16,0 0-16,0 0 0,21 0 16,0 21-16,-21-22 0,21 1 15,1 21-15,-1 0 0,0 0 16,0 0-16,0 0 0,0 21 16,-21 1-16,0-1 15,0 0-15,0 0 16,0 0-16,0 0 0,0 1 15,-21-22-15,21 21 0,-21 0 16,0-21-16,0 0 0,0 21 0,-1-21 16,1 0-16,0 21 0,0-21 15,0 0-15,42 0 47,-21-21-31</inkml:trace>
  <inkml:trace contextRef="#ctx0" brushRef="#br1" timeOffset="142828.28">14182 9567 0,'0'0'0,"0"22"16,0-1-1,-22-21-15,22 21 0,-21 0 0,21 0 16,-21-21-16,21 21 0,0 1 0,-21-1 15,21 0-15,0 0 16,-21-21-16,21 21 16,0-42 15,21 21-31,0-21 0,-21 0 16</inkml:trace>
  <inkml:trace contextRef="#ctx0" brushRef="#br1" timeOffset="143127.31">14224 9377 0,'0'0'0,"-21"0"0,0 0 15,-1 0-15,1 0 0,21 21 0,-21 0 16,21 0 0,21-21 15,0 0-31,1 0 0,-1 0 15,0 0 1,-21-21-16,21 21 0,-21-21 0,0 0 16,0 0-16,0 0 31,-21 21-31,0 0 0,0 0 16,21 21-1,0 0 1,0 0-1</inkml:trace>
  <inkml:trace contextRef="#ctx0" brushRef="#br1" timeOffset="143415.62">14541 9356 0,'0'-21'16,"-21"42"-1,0 0 1,21 0-16,0 0 16,-21 0-16,0 1 0,0-1 0,21 0 15,0 21-15,-22-21 0,22 1 16,-21-1-16,21 0 0,-21 0 0,21 0 16,0 0-16,0 1 0,0-1 0,0 0 15,21-21 16,0 0-31,1 0 0,-1 0 16,-21-21-16,21 21 0,0-21 0,-21-1 16,21 1-16</inkml:trace>
  <inkml:trace contextRef="#ctx0" brushRef="#br1" timeOffset="143631.46">14351 9504 0,'21'0'32,"0"0"-17,0 0-15,1 0 0,20 0 0,-21 0 16,0 0-16,0 0 0,43 0 16,-43 0-16,0 0 0,-21 21 15,21-21-15,-42 21 31</inkml:trace>
  <inkml:trace contextRef="#ctx0" brushRef="#br1" timeOffset="144216.41">12869 9864 0,'0'0'16,"-42"0"-16,21 0 0,0 0 0,-1 0 0,1 0 16,0 0-16,0 0 0,0 0 0,0 0 15,-1 0 1,1 0 0,42 0 15,1 0-31,20 0 0,-21 0 0,0 21 15,22-21-15,-1 0 0,21 0 0,1 0 16,-1 0-16,1 0 16,21 21-16,-1-21 0,22 0 0,63 0 15,-63 0-15,-21 0 0,0 0 0,-1 0 16,1 0-16,84 0 16,-105 0-16,-1 0 0,1 0 0,-22 0 15,0 0-15,1 0 0,-22 0 0,0 0 16,0 0-16,-42 0 47,0 0-47,0 0 15,0 0-15,-22 0 0,22 0 0,-21 0 16,21 0-16,-22-21 0,1 21 16,21 0-16,-22 0 0,1 0 0</inkml:trace>
  <inkml:trace contextRef="#ctx0" brushRef="#br1" timeOffset="144651.18">12700 9948 0,'-21'0'16,"42"0"-16,-63 0 0,20 0 0,44 0 31,-1 0-15,0 0-16,0 0 0,21 0 0,-20 0 15,20 0-15,21 0 0,-20 0 0,41 0 16,-20 0-16,21 0 16,20 0-16,1 0 0,-21 0 0,21 0 15,0 0-15,-22 22 0,22-22 0,0 0 0,-21 0 16,-1 0-16,1 0 15,-22 0-15,1 0 0,-1 0 0,-20 0 16,20 0-16,-42 0 0,22 0 0,-22 0 16,0 0-16,0 0 0,0 0 15,1 0-15,-22 21 78,-22-21-62</inkml:trace>
  <inkml:trace contextRef="#ctx0" brushRef="#br1" timeOffset="146679.38">1058 13547 0,'-21'0'16,"21"-21"-1,0-1 1,0 1-16,21 0 0,0 0 0,1 0 16,-1 0-16,-21-22 15,21 22-15,-21 0 0,21 0 16,-21-22-16,0 22 0,-21-21 16,0 0-16,0 20 0,-43-20 15,22 21-15,-1 21 0,1 0 16,0 0-16,-22 0 0,22 0 15,-22 0-15,1 0 0,-1 42 0,1-21 16,-1 22-16,1-22 16,-1 42-16,22-20 0,0-1 0,-1 0 15,1 64-15,42-42 0,0-22 16,0 0-16,21 1 16,0-1-16,64 0 0,-21-20 15,41-22-15,-41 0 16,-1 0-16,1 0 0,-22-22 15,22 1-15,-1 0 0,-20-21 0,20-1 16,-21 1-16,1 0 16,-1-1-16,0 1 0,1 0 0,-1-1 15,0-20-15,1 21 0,41-85 16,-62 63-16,20 1 0,-21-1 16,-21 1-16,0 20 0,0-41 15,0 41-15,-21 22 0,0 0 16,-22 21-16,22 0 0,0 0 15,0 21-15,-21 0 0,20 22 16,1-1-16,0 0 0,0 22 16,21-22-16,0 22 0,-21-1 15,21-21-15,0 22 0,0-22 16,-21 22-16,21-22 0,0 0 0,0 1 16,0-1-16,21-21 0,0 22 15,0-22-15,0 0 0,0 0 0,22-21 16,20 0-16,-20 0 15,-1 0-15,0 0 0,22-21 16,-22 0-16,43-43 0,-64 43 16,21 0-16,-21 0 15,1 0-15,-22-1 0,0 1 0,0 0 16,0 0-16,-22 21 16,1 0-16,-21 0 0,21 0 0,0 0 15,-1 21-15,1-21 0,0 21 16,0 0-16,21 1 0,0-1 0,0 0 15,0 0-15,0 0 16,21 0-16,0 1 0,0-1 0,22 0 16,-22 0-16,0 0 0,0 0 15,0 22-15,1-22 0,-1 0 16,0 0-16,-21 0 0,21-21 16,0 0-1,0 0-15,1 0 0,-1 0 0,0 0 16,0-21-16,0 0 0,0 0 15,22 0-15,-22-22 0,0 22 16,21-21-16,-20 21 0,-1-22 16,0 22-16,0 0 0,0-21 15,0 42-15,-21 21 16,0 0 0,0 0-16,0 0 15,0 1-15,0-1 0,0 0 16,0 21-16,-21-21 0,21 1 0,-21-22 15,21 21-15,0 0 0,0 0 16,0-42 15</inkml:trace>
  <inkml:trace contextRef="#ctx0" brushRef="#br1" timeOffset="146852.39">2265 13229 0,'0'0'0,"0"-21"0,-21 21 32,-1 0-17,22 21-15,0 0 16,22 1 0,-1-1-16,0-21 15,0 0-15,0 21 0</inkml:trace>
  <inkml:trace contextRef="#ctx0" brushRef="#br1" timeOffset="147219.29">2646 13377 0,'0'-21'31,"21"21"-15,0 21-16,0-21 0,0 22 15,1-1-15,-22 0 0,21 0 16,0 0-16,-21 0 0,21 1 0,-21-1 16,0 21-16,0-21 0,0 0 15,0 1-15,0-1 0,0 0 16,0 0-16,0-42 31,0 0-15,21 21-16,-21-21 0,21-22 0,1 22 15,-22 0-15,21-21 0,0 20 16,-21 1-16,21-21 0,0 21 16,0 0-16,-21-1 0,22 22 0,-1-21 15,0 0-15,0 21 16,0 0-16,0 0 0,1 0 31</inkml:trace>
  <inkml:trace contextRef="#ctx0" brushRef="#br1" timeOffset="147834.97">3133 13589 0,'0'21'0,"0"-42"0,0 63 15,21-42-15,0 0 16,0 0-16,0 0 16,0 0-16,1 0 0,-1-21 0,0 21 15,0-21-15,0 0 0,0 0 16,1 0-16,-1-1 0,-21 1 15,0 0-15,0 0 0,0 0 16,0 0-16,-21 21 16,-1 0-1,1 21-15,21 0 0,-21-21 16,0 42-16,21-21 0,-21 1 16,21-1-16,0 21 0,0-21 15,0 0-15,0 1 0,0-1 0,0 0 16,0 0-16,0 0 0,0 0 15,21-21-15,0 22 0,0-22 16,0 0-16,1 0 0,-1 0 16,0 0-16,0-22 15,0 22-15,0-21 0,1 0 0,-1 0 16,0 0-16,-21 0 0,21-22 0,0 22 16,0-21-16,1 21 0,-1-22 15,0 22-15,0-21 0,0 21 0,0-1 16,1 22-16,-1-21 0,0 21 15,0 0-15,0 0 0,0 0 0,1 21 16,20 1-16,-21-1 0,-21 0 16,21 0-16,-21 21 0,21 1 0,-21-22 15,0 21-15,0 1 0,0-22 16,-21 42-16,0-42 0,0 1 16,21-1-16,0 0 15,0-42 1,0 0-16,0-1 15,0 1-15,21 0 0,-21-21 16,21 21-16,-21-22 0,21 22 0,1-21 16,-1-1-16,-21 1 0,21 21 15,0-21-15,0 20 0,0-20 16,1 21-16,-1 0 0,21 0 16,0 21-16</inkml:trace>
  <inkml:trace contextRef="#ctx0" brushRef="#br1" timeOffset="147975.89">4403 13399 0,'0'21'16,"0"-42"-16,0 63 0,0-21 0,0 0 31,21-42 1,0 0-17,0 21-15</inkml:trace>
  <inkml:trace contextRef="#ctx0" brushRef="#br1" timeOffset="149735.88">5567 13377 0,'0'0'0,"-64"0"0,22 0 16,0 0-16,20 0 0,-20 22 0,21-22 16,21 21-16,21-21 31,0-21-31,22 21 16,-1-22-16,0 22 0,1-21 15,20 0-15,-21 0 0,22-21 0,-22 20 16,22 1-16,-22-21 0,0 0 0,1-1 15,-1 1-15,-21 0 0,0-22 16,1 22-16,-22-22 0,0 22 0,0 0 16,0-1-16,-22 22 0,1 0 15,-21 0-15,-22 0 16,43 21-16,-21 0 0,0 0 0,-1 21 16,1 21-16,0-21 0,-1 22 15,22 20-15,-21-21 0,21 22 0,-22-1 16,22 1-16,-21 21 0,21-22 15,-1 22-15,1 21 0,0-22 0,0 22 16,0 0-16,0-21 0,-1 20 16,1 22-16,0-21 0,0 21 0,21 0 15,-21-21-15,21 21 0,-21-21 16,21 0-16,0-22 0,0 1 0,0-21 0,0-1 16,21-21-16,0 1 0,0-1 15,43-21-15,-43-21 16,21 0-16,64-63 15,-64 20-15,22 1 0,-1 0 0,1-1 16,-1-20-16,64-64 16,-63 42-16,-22 22 0,43-107 0,-64 86 15,-21 20-15,0-84 16,0 63-16,-42 22 0,-22-64 16,22 63-16,-22 1 0,22 21 15,-22-1-15,1 1 0,21 21 0,-22 0 16,22-1-16,-22 22 0,1 0 15,20 0-15,22 0 0,0 0 16,21 22-16,0-1 0,0 0 16,0 0-16,21 0 0,0 0 15,22-21-15,-1 0 0,22 0 16,41 0-16,-20 0 0,-21-21 16,-1 21-16,22-21 0,-22 0 15,1-21-15,-22 20 0,22 1 0,-22 0 16,0-21-16,22-22 0,-43 43 15,0-42-15,-21 41 16,0 1-16,0 0 0,0 42 31,-21 0-31,21 1 16,0-1-16,0 0 0,0 0 16,0 0-16,0 22 0,0-22 15,0 0-15,0 0 0,0 0 0,0 0 16,0 1-16,21-22 15,0 0-15,0 0 16,1 0-16,-1 0 0,0-22 16,0 1-16,0 0 0,0 0 15,1-21-15,-1 20 0,0 1 0,21-21 16,-21 21-16,1 0 16,-1 21-16,0-22 0,0 22 15,0 0-15,0 22 16,1-1-1,-22 0-15,0 0 0,0 0 16,21 0-16,0 1 0,0-1 16,-21 0-16,21-21 0,0 0 15,1 21-15,-1-21 0,21 0 16,-21 0-16,0 0 0,1 0 16,20 0-16,-21-21 0,21 0 15,-20 21-15,-1-21 0,21-1 0,-21 22 0,0-21 16,1 0-16,-1 0 0,0 21 15,0-21-15,-21 42 32,21 0-17,-21 0-15,0 0 0,21 1 16,1-1-16,-22 0 0,21 0 16,0-21-16,0 21 0,0-21 15,0 21-15,22-21 0,-22 0 16,0 0-16,21 0 0,1 0 0,-22 0 15,21-21-15,1 21 0,-1-21 16,-21 0-16,21 0 0,-20 0 0,-1-1 16,0 1-16,-21 0 0,0 0 15,0 0-15,0 0 0,0-1 16,-21 1-16,0 21 0,-43-21 16,22 21-16,21 0 0,-22 0 15,1 0-15,0 0 0,-1 21 0,1-21 16,21 21-16,-22 1 0,22-1 0,0 0 15,0 0-15,21 0 0,0 43 16,0-43-16,0 0 0,0 0 16,21 0-16,0 1 0,0-1 0,22 0 15,-22-21-15,0 0 0,21 0 16,1 0-16,-22 0 0,21 0 0,1-21 16,-1 21-16,0-21 0,1-1 15,-22 1-15,21-21 0,0 21 16,-20-22-16,41-20 0,-42 21 15,-21-1-15,21 1 0,-21-22 16,22 22-16,-22-21 0,0 20 0,0-20 16,0 20-16,0-20 0,0-43 15,0 64-15,0 21 0,-22-22 16,1 43-16,21-21 0,-21 21 0,0 0 16,0 21-16,0 22 0,21-22 15,-22 42-15,1-20 0,21 20 16,-21 1-16,21-1 0,0 1 0,0-1 0,0-21 15,0 22-15,0-1 0,0-20 16,0-1-16,0 0 0,0 1 16,42 41-16,-42-62 0,22-1 15,-1 0-15,0-21 0,0 0 16,0 0-16,0 0 0,1 0 16,-1-21-16,0 0 0,0-1 15,-21-20-15,0 21 0,0 0 16</inkml:trace>
  <inkml:trace contextRef="#ctx0" brushRef="#br1" timeOffset="149907.78">7260 12933 0,'-21'0'15,"42"0"-15,-63 0 0,-1 0 0,43 21 0,-21-21 16,21 21-16,0 0 15,0 1-15,21-22 0,1 0 16,-1 0-16,0 0 0,21 0 0,1 0 16</inkml:trace>
  <inkml:trace contextRef="#ctx0" brushRef="#br1" timeOffset="150538.43">9334 13123 0,'-21'0'0,"42"0"0,-63 22 0,21-22 16,0 0-1,42-22 16,0 1-31,0 21 16,0-21-16,1 0 0,20 21 16,-21-21-16,0 0 0,0-1 0,1 1 15,-1 0-15,0 0 0,-21-21 16,0 20-16,0 1 0,0 0 0,-21 0 16,0 21-16,-22 0 0,22 0 15,-21 0-15,-1 0 0,1 21 0,0 0 16,-1 0-16,1 1 0,0-1 0,21 21 15,-1-21-15,1 0 0,21 22 16,0-22-16,0 0 0,0 0 0,21 0 16,1 1-16,-1-1 15,0-21-15,0 21 0,21 0 0,-20-21 16,-1 0-16,0 21 0,0-21 0,0 0 16,0 0-16,-21 21 15,-21-21 1,0 0-16,-21 22 0,-1-22 0,1 21 15,-21 0-15,20-21 0,-20 21 16,20 0-16,-20 0 0,21 22 0,-1-22 16,1 0-16,0 21 0,20-20 15,1 20-15,21-21 0,0 0 16,0 0-16,0 1 0,0-1 0,21 0 0,1-21 16,20 21-16,0-21 0,1 0 15,-1 0-15,0 0 0,1 0 16,20 0-16,1-21 0,-1 0 0,1 0 15,-22-1-15,21 1 0,1-21 16,-1 0-16,-20 20 0,20-20 0,-20 0 16,20-22-16</inkml:trace>
  <inkml:trace contextRef="#ctx0" brushRef="#br1" timeOffset="151844.68">9969 12700 0,'0'-85'15,"0"64"-15,0 233 0,0-445 16,0 360-16,-21-254 0,0 127 0,0 0 0,21 21 15,-21 0-15,0 22 0,-1-1 0,1 0 16,0 22-16,0-1 0,0-20 16,0 20-16,-1 1 0,22-22 0,-21 22 15,0-22-15,21 0 0,-21 1 16,21-1-16,0 0 0,0 1 0,0-22 16,0 21-16,0-21 0,0 0 15,0 1-15,0-1 0,0 0 0,21 0 16,0-21-16,0 0 0,1 0 15,-1 0-15,0 0 16,21-21-16,-21 21 0,1-21 0,-22 0 16,21-1-16,21 1 15,-42 0-15,0 0 0,0 0 16,0 0-16,21 21 0,-21-22 16,21 22 15,1-21-16,-1 21-15,0 0 0,0 0 16,-21-21-16,21 21 0,0 0 0,1 0 16,-22-21-16,-22 21 31,-20 0-15,21 0-16,0 21 0,0 0 0,-22 0 15,22-21-15,0 22 16,0-1-16,0 21 0,21-21 0,0 0 15,0 1-15,0-1 0,0 0 16,0 0-16,42 0 16,-21-21-16,0 0 0,22 0 15,-22 0-15,21 0 0,-21-21 16,22 21-16,-1-21 0,-21 0 0,21 0 16,1-1-16,-22 1 0,42-21 15,-41 21-15,-1-22 16,0 43-16,0 0 0,-21 22 31,0-1-15,0 0-16,-21 0 0,21 0 15,0 0-15,-21-21 0,21 22 16,0-1-16,0 0 0,0 0 16,21-21-16,0 0 15,0 0-15,0 0 16,1 0-16,-22-21 0,21 21 0,0-21 15,0 0-15,21-22 16,-42 22-16,22 0 0,-1 21 0,0-21 16,-21 0-16,21-1 0,-21 1 0,21 21 15,-21 21 17,0 1-17,0-1-15,0 0 0,0 0 16,0 0-16,0 0 15,0 1-15,21-22 16,1 0-16,-1 0 0,0 0 16,0 0-16,0 0 0,0 0 15,1-22-15,-1 22 0,0-21 0,0 0 16,0 21-16,0-21 0,1 0 16,20 0-16,-42-1 15,0 44 32,0-1-47,0 0 16,0 0-1,21-21-15,0 0 16,0 0-16,1 0 0,-1 0 16,0 0-16,21 0 0,-21 0 0,1 0 15,-1-21-15,0 21 0,0-21 0,0 0 16,0-1-16,1 1 0,-1 0 15,-21-21-15,21 21 0,0-22 16,-21 1-16,0 0 0,21-1 0,-21 1 16,21-22-16,-21 22 0,0 21 15,0-21-15,0 20 0,0 1 0,0 42 16,0 1 0,-21-1-16,0 21 0,0 0 15,21 1-15,-21-1 0,0 0 0,-1 1 16,22-1-16,-21 0 0,0 1 15,0-1-15,21 22 0,0-22 16,-21-21-16,21 43 0,0-43 16,0 0-16,0 0 15,0 0-15,21 0 0,0-21 16,0 0-16,0 0 0,1 0 0,-1 0 16,0-21-16,0 0 15</inkml:trace>
  <inkml:trace contextRef="#ctx0" brushRef="#br1" timeOffset="152000.59">11197 13272 0,'0'-22'16,"0"44"-16,21-44 0,0 22 16,22-21-16,-22 21 0,21 0 0,1 0 15,41-21-15,-41 21 16,-1 0-16,64-42 0,-64 42 15</inkml:trace>
  <inkml:trace contextRef="#ctx0" brushRef="#br1" timeOffset="152446.32">12679 12700 0,'0'-42'0,"0"84"0,21-105 0,-21 41 0,0 1 15,0 0-15,0 0 0,-21 21 16,0 0-16,-1 0 16,1 21-16,-21 21 0,21 1 15,-22-1-15,1 22 0,0-1 16,-1 1-16,1-1 0,0 22 0,-1-22 16,22 1-16,-21-1 0,0 1 15,20-1-15,-20 1 0,21-1 0,0 43 16,21-64-16,0 1 0,0-1 15,0 0-15,21-20 0,0-1 16,0 0-16,22-21 0,-1 0 0,0 0 16,1 0-16,-1 0 0,0 0 0,22-21 15,-22 0-15,0-1 0,22-20 16</inkml:trace>
  <inkml:trace contextRef="#ctx0" brushRef="#br1" timeOffset="152651.22">13081 12975 0,'0'-21'0,"-85"339"0,170-615 0,-85 234 16,0 42-16,-21 42 16,21 0-1,-21 21-15,-1-21 0,1 22 0,0-1 16,0 0-16,0 1 0,0-22 16,-1 21-16,1 1 0,0-22 15,0 0-15,21 21 0,0-21 0,-21 22 16,21-22-16,0 0 15,21-21 1,0 0-16,0 0 0,0-21 0</inkml:trace>
  <inkml:trace contextRef="#ctx0" brushRef="#br1" timeOffset="153098.96">12954 13166 0,'0'-43'16,"21"1"-16,-42 275 0,21-381 0,21 21 0,0 84 15,-21 1-15,21 0 0,1-1 0,-1 22 16,0 0-16,-21-21 0,42 42 0,-21-21 15,1 21-15,20 0 0,-21 0 16,21 0-16,-20 21 0,20 0 0,-21 0 16,0 0-16,0 22 0,1-22 15,-22 21-15,0 0 0,0-20 16,0 20-16,-22-21 0,-20 21 0,21-20 16,-21-1-16,-1 0 0,1 0 15,0 0-15,-22 0 0,22-21 0,21 0 16,-22 22-16,22-22 0,0 0 0,0 0 15,42 0 1,0 0-16,21 0 16,1 0-16,-1 0 0,0 0 15,1 0-15,-1 0 0,0 21 0,1 0 16,-1-21-16,0 21 0,1 0 16,-1 0-16,-21 1 15,-21-1-15,0 0 0,-21 0 16,0-21-16,0 21 0,-22-21 0,1 0 15,-64 21-15,43-21 16,20 0-16,-20 0 0,21 0 0,20 0 16,-20 0-16,0 0 0,42-21 15,0 0 1,21 21-16,21-21 0,-21 0 16,43 21-16,-22-21 0,22-1 15,-22 1-15</inkml:trace>
  <inkml:trace contextRef="#ctx0" brushRef="#br1" timeOffset="153592.2">13822 13229 0,'-43'21'15,"-41"-42"-15,211 21 0,-191 43 16,43-43-16,0 21 0,0 0 0,0 0 16,-1-21-16,22 21 0,0 0 0,-21 1 15,21-1-15,0 0 16,0 0-16,21-21 0,1 0 15,-1 0-15,21 21 0,-21-21 0,22 0 16,-1 0-16,0 0 0,-21 0 16,22-21-16,-1 21 0,0-21 0,1 0 15,-1 0-15,-21-1 0,0 1 16,1 0-16,-1 0 0,-21 0 16,0 0-16,0-1 0,0 1 0,-21 21 31,-1 0-31,1 0 0,0 0 0,0 21 15,0 1-15,0 20 0,21-21 0,-43 64 16,43-43-16,-21 0 16,21 22-16,0-22 0,0 22 0,0-1 15,0 1-15,0-1 0,0 1 0,0 63 16,-21-64 0,0 1-16,0-1 0,21 1 0,-22-1 0,1 1 15,-21 20-15,0-62 16,20 20-16,-20-21 0,0-21 0,21 0 15,-64 0-15,43-21 16,20 0-16,-20-22 0,21 1 0,0 0 16,0-1-16,-1-20 0,1 21 0,21-22 15,0 22-15,0-22 0,0 1 16,21-1-16,1 1 0,20-43 16,0 42-16,1 22 0,20 0 0</inkml:trace>
  <inkml:trace contextRef="#ctx0" brushRef="#br1" timeOffset="153751.63">14478 13356 0,'21'-21'0,"-42"42"0,84-42 0,-41 21 15,-1 0-15</inkml:trace>
  <inkml:trace contextRef="#ctx0" brushRef="#br1" timeOffset="154107.42">15684 12742 0,'-21'-21'0,"42"42"0,-63-63 15,21 21-15,0 21 16,0 0-16,-1 0 0,1 0 0,0 0 16,-21 21-16,21 0 15,-22 0-15,22 22 0,-21-1 0,-1 0 16,22 1-16,-42 63 0,42-64 15,-1 21-15,1-20 0,0-1 16,0 0-16,21 1 0,-21-1 0,21 0 16,0-20-16,0-1 0,0 21 15,0-21-15,21-21 0,21 21 16,-21-21-16,1 0 0,41 0 16,-21 0-16,-20-21 0,20 0 15,-21 21-15,0-21 0,0 0 0</inkml:trace>
  <inkml:trace contextRef="#ctx0" brushRef="#br1" timeOffset="154283.32">14965 13123 0,'-21'0'16,"42"0"-16,-64 0 0,65 0 31,-1 0-31,0 0 0,21 0 0,1 0 16,-1 0-16,21 0 0,1 0 0,-1 0 15,1 0-15,21 0 0,-22 0 16,1 0-16,63 0 0,-85 0 16</inkml:trace>
  <inkml:trace contextRef="#ctx0" brushRef="#br1" timeOffset="155051.39">16065 13102 0,'0'-21'15,"-42"42"-15,84-21 0,-63-21 16,0 21-16,0 0 15,0 0-15,0 0 0,-1 21 16,1 0-16,-21-21 0,21 22 0,-22-1 16,22 0-16,-21 0 0,21 0 0,-22 0 15,22 1-15,0-22 0,-21 42 16,21-21-16,21 0 16,0 0-1,21-21-15,0 0 0,0 0 16,21 0-16,-20 0 0,20 0 15,-21 0-15,21-21 0,-20 21 0,20-21 16,0 0-16,-21 0 16,22 21-16,-22-21 0,21-1 0,1-20 15,-43 21-15,0 0 16,0 0-16,-22 21 16,1 21-1,0 0-15,0 0 0,21 0 16,0 0-16,-21 1 0,21-1 0,0 0 15,0 0-15,0 0 0,0 0 16,0 1-16,21-1 0,0-21 16,0 21-16,22-21 0,-22 0 0,21 0 15,0 0-15,1 0 0,-1 0 0,0 0 16,22 0-16,-22-21 0,22 21 16,-22-21-16,0-1 0,1 1 0,-1 0 15,0 0-15,-20 0 0,-1 0 0,-21-22 16,0 22-16,0 0 0,0-21 15,0 20-15,-21 1 0,-1 0 0,-20 0 16,21 0-16,-21 21 0,-1 0 16,1 0-16,0 0 0,-1 0 0,22 21 15,-21 0-15,21 0 0,-1 0 16,1 1-16,0 20 0,0-21 16,21 21-16,0-20 0,0 20 0,0 0 15,0 1-15,0-1 0,21 21 0,0-20 16,0 20-16,1 1 0,-1-1 15,0 1-15,0-1 0,-21-20 0,21 20 16,-21 1-16,0-1 0,0 1 0,0-1 16,0 1-16,-21-22 0,0 21 15,-21 1-15,-1-22 0,1 1 0,0-1 16,-1-21-16,-20 0 0,20 0 16,-20 1-16,21-22 0,-22 0 0,22 0 15,-22-22-15,22 1 0,0-21 16,-1 21-16,-41-64 0,41 43 15,22-22-15,0 22 0,21 0 16,0-1-16,0-20 0,21 20 0,0 1 16,0 0-16,22-22 0,-1 22 0,22 0 15,-22-1-15</inkml:trace>
  <inkml:trace contextRef="#ctx0" brushRef="#br1" timeOffset="156644.35">16827 13314 0,'0'0'0,"0"-21"0,0 0 0,-21 42 32,21 0-17,-21 0-15,0 0 0,21 0 16,0 1-16,0-1 0,-21 0 0,21 0 16,0 0-16,0 0 15,0 1-15,0-1 16,21-42-1,0 21 1,-21-22-16,21 1 0,0 0 16,1 21-16,20-63 0,-21 41 15,0 1-15,0 0 0,1 0 16,-1 0-16,0 21 0,-21-21 16,21 21-16,0 0 15,-21 21 1,0 0-16,0 0 0,0 0 15,0 0-15,0 1 0,0-1 0,0 21 16,0-21-16,0 0 0,0 1 0,43 20 16,-22-21-16,0-21 15,0 21-15,0-21 0,22 0 0,-1 0 16,0 0-16,1 0 0,-1 0 0,0 0 16,1 0-16,-1-21 15,0 0-15,-21 0 0,22 0 0,-22-1 16,0 1-16,0 0 0,0-21 15,-21 21-15,0-22 0,0 22 0,0 0 16,-21 0-16,0 0 0,-21-1 0,-22-20 16,22 42-16,0 0 15,-1 0-15,1 0 0,0 0 16,-1 21-16,1 0 0,0 1 0,-1 20 16,22-21-16,0 0 0,0 22 15,21-22-15,0 0 0,0 0 0,0 0 16,0 22-16,21-22 0,21 0 15,-21 0-15,1-21 16,20 0-16,-21 21 0,21-21 0,43 0 16,-43 0-16,-20-21 15,20 21-15,-21-21 0,21 0 0,-20 0 16,20-1-16,-21 1 0,0 0 0,0-21 16,1 21-16,-22-1 0,0 1 15,0 0-15,0 0 0,0 0 0,0 0 16,0 42 15,-22 0-31,1 0 0,21 0 16,0 0-16,0 1 0,0-1 15,0 0-15,0 0 0,0 0 0,21 0 16,1 1-16,-1-1 16,0-21-16,0 0 0,0 21 15,0-21-15,1 0 0,-1 0 0,21 0 16,-21-21-16,0 21 0,1-21 15,-1-1-15,-21 1 0,0 0 16,21 0-16,-21 0 0,21 0 0,-21-1 16,0 1-16,0 0 0,0 42 31,0 0-15,0 1-16,0-1 0,0 0 15,0 0-15,0 0 16,-21 0-16,21 1 0,-21-1 15,21-42 17,21-1-17,0 22-15,-21-21 0,21 0 16,0 0-16,1 0 0,-1 21 0,-21-21 16,21-1-16,0 1 0,0 0 15,0 0-15,1 0 0,-22 42 31,0 0-31,0 0 16,0 0-16,0 1 16,0-1-16,0 0 0,0 0 15,0 0-15,0 0 0,0 1 0,0-1 16,0 0-16,0 0 16,0 0-16,21-21 0,0 0 0,0 0 15,0 0-15,0 0 0,1 0 16,-1 0-16,21 0 0,-21 0 0,0-21 15,1 0-15,41 0 0,-42-22 16,0 22-16,22 0 16,-22 0-16,0 0 0,0 0 0,0-1 15,-21 1-15,22 0 0,-44 21 32,22 21-17,-21 0-15,0 1 0,21-1 16,-21 0-16,21 0 0,0 0 0,0 0 15,0 1-15,0-1 0,0 0 0,0 0 16,0 0-16,0 0 0,21-21 16,0 22-16,0-22 0,22 0 0,-22 0 15,21 0-15,-21 0 0,22 0 16,-22 0-16,21 0 0,1 0 0,-22-22 16,42-20-16,-42 21 0,1 0 15,-1-22-15,0 22 0,0 0 16,-21-42-16,0 41 15,0 1-15,0-21 0,-21 42 16,-21 0 0,20 0-16,1 0 0,0 21 0,0 0 15,0 0-15,0 1 0,-1-1 16,1 0-16,0 21 0,21-21 16,0 22-16,0-22 0,0 0 0,0 0 15,0 22-15,0-22 0,0 0 0,0 0 16,21-21-16,0 0 15,1 0-15,-1 0 0,0 0 0,0 0 16</inkml:trace>
  <inkml:trace contextRef="#ctx0" brushRef="#br1" timeOffset="157093.43">20172 12954 0,'0'0'0,"21"-21"0,-21 0 0,0 0 16,-21 21 0,0 0-16,-1 21 0,1-21 15,0 21-15,-21 21 0,21-21 0,-22 22 16,22-1-16,-21 0 16,-1 1-16,1-1 0,-21 0 0,20 1 15,1-1-15,0 22 0,-1-22 0,1 0 16,-22 64-16,43-64 15,0 1-15,21-1 0,0 0 0,0 1 16,21-22-16,0 0 0,22 0 16,-1 0-16,0 1 0,1-22 0,-1 0 15,0 0-15,1 0 0,63-22 16,-64 1-16,0 0 0,1 0 16,-1 0-16,0 0 0,-21-22 0</inkml:trace>
  <inkml:trace contextRef="#ctx0" brushRef="#br1" timeOffset="157311.47">20235 13229 0,'0'-21'15,"0"42"-15,0-21 32,0 21-32,-21 1 15,21-1-15,-21 0 0,21 0 16,-21 0-16,21 0 0,0 1 15,0-1 1,21-21 0,0 0-16,0 0 15,0-21-15,1 21 0,-1-22 0</inkml:trace>
  <inkml:trace contextRef="#ctx0" brushRef="#br1" timeOffset="157462.51">20510 13229 0,'22'0'16,"-65"21"-16,64-42 0,1 42 31,-44 1-31,1-1 16,21 0-16,-21 0 0,21 0 15,0 0-15,0 1 0,0-1 16,0 0 0,21 0-16,0-21 0</inkml:trace>
  <inkml:trace contextRef="#ctx0" brushRef="#br1" timeOffset="157943.76">21272 13631 0,'0'0'16,"22"-21"-16,-22 0 0,0 0 0,0 0 16,21 0-16,-21-1 0,0 1 15,0 0-15,0 0 0,-21 0 0,-1 0 16,1-1-16,0 22 0,0 0 0,-21 0 15,20 0-15,-20 0 0,-43 0 16,64 22-16,-21-1 16,0 0-16,-1 0 0,22 0 0,0 22 15,-21-22-15,20 21 0,22-21 0,0 0 16,0 22-16,0-22 0,0 0 16,22 21-16,-1-42 0,0 22 15,0-22-15,21 0 0,-20 0 0,20 0 16,21 0-16,-41 0 15,62-64-15,-41 43 16,-22 0-16,0 0 0,-21-22 16,21 22-16,21-64 0,-42 64 15,0 0-15,22-21 16,-22 63 15,-22 0-31,22 0 0,0 0 0,-21 1 16,21 20-16,-21-21 0,21 0 15,0 22-15,0-22 0,0 0 0,0 21 16,0-21-16,0 1 0,21-1 16,0-21-1,1 0-15,-1 0 0,0 0 0,0 0 16,0 0-16</inkml:trace>
  <inkml:trace contextRef="#ctx0" brushRef="#br1" timeOffset="158167.64">21759 13399 0,'0'-22'0,"0"44"0,0-65 16,0 64 15,0 1-31,0-1 16,-21 0-16,0 0 15,21 0-15,-21-21 0,21 21 16,0 1-1,21-44 17</inkml:trace>
  <inkml:trace contextRef="#ctx0" brushRef="#br1" timeOffset="158339.57">21886 13377 0,'0'-21'15,"0"42"-15,0-21 16,-21 22-1,21-1-15,-21 0 0,0 0 16,21 0 0,0 0-16,-21-21 0,42 0 47,0 0-47</inkml:trace>
  <inkml:trace contextRef="#ctx0" brushRef="#br1" timeOffset="158651.57">22013 13102 0,'0'0'0,"0"-21"0,0 0 0,21 21 16,1 0-16,-1 0 16,0 21-16,0 0 15,0 0-15,0 22 16,-21-22-16,22 21 0,-1 1 15,0-22-15,0 21 0,-21 0 0,0 22 16,0-22-16,0 1 0,0 20 0,0-21 16,0 1-16,-21-1 0,-21 0 15,20 1-15,-62 41 0,41-62 16,-20-1-16,21 0 0,-22 0 16,22 0-16,-1 0 0,1-21 0,0 0 15,21 22-15,-1-22 0,22-22 31,22 1-31,20 0 16,-21 0-16,21 0 0</inkml:trace>
  <inkml:trace contextRef="#ctx0" brushRef="#br1" timeOffset="158851.6">22458 13631 0,'0'0'0,"-21"0"16,21-21 0,-22 21-16,44 0 62,-1 0-62,0 0 0</inkml:trace>
  <inkml:trace contextRef="#ctx0" brushRef="#br1" timeOffset="159523.62">23177 13420 0,'0'-21'0,"0"42"0,0-64 15,-21 43-15,0 0 16,0 0-16,0 0 15,0 0-15,-1 22 0,-20-1 0,21 0 16,-21 0-16,20 21 0,-20-20 16,21 20-16,0-21 0,-22 21 0,22-20 15,0 20-15,0-21 0,21 0 16,0 0-16,0 1 0,0-1 16,0 0-16,0 0 0,21 0 0,43 0 15,-43-21-15,21 0 16,-21 0-16,22 0 0,-1 0 0,-21 0 0,21 0 15,1-21-15,-1 0 0,-21 0 0,22 0 16,-1 0-16,-21-22 16,21 1-16,-20 0 0,20-1 0,-21 1 15,21-64-15,1 43 0,-22 20 16,-21-20-16,21 20 0,-21 1 16,21-21-16,-21 41 0,-21 44 31,0-1-31,0 0 15,0 21-15,-1-21 0,1 22 0,21-1 16,-21 0-16,0 1 0,21-1 16,-21 0-16,21 43 15,0-43-15,0-20 0,0 20 0,0-21 16,0 21-16,0-20 0,0-1 16,21 0-16,0-21 0,0 0 15,0 0-15,1 0 16,-1 0-16,0-21 0,0 21 0,0-43 15,0 22-15,1 0 0,-1 0 16,0 0-16,0 0 16,0-22-16,-21 64 31,0 1-31,-21-1 0,21 0 16,-21 0-16,21 0 0,-21 0 15,0 1-15,21-1 16,21-21 15</inkml:trace>
  <inkml:trace contextRef="#ctx0" brushRef="#br1" timeOffset="159678.57">23728 13568 0,'0'-42'0,"21"-1"15,-63 234-15,84-403 0,-63 318 0,42-233 0,0 127 47,0 21-31,0-21-16,1 0 0,-1 0 15,0 0-15,0 0 0</inkml:trace>
  <inkml:trace contextRef="#ctx0" brushRef="#br1" timeOffset="160355.57">24066 13462 0,'22'0'15,"-22"-21"1,-22 42-16,22-42 15,-21 42-15,0 0 0,0 0 0,0 1 16,0-1-16,-1 0 16,1 0-16,0 21 0,0-20 0,0-1 0,0 0 15,21 0-15,0 0 16,0 0-16,0 1 0,0-1 0,0 0 16,21 0-16,0-21 0,21 0 15,-21 0-15,1 0 0,20 0 16,-21 0-16,21 0 0,-20 0 0,41-21 15,-42 0-15,0 0 16,22-22-16,-22 22 0,0-21 0,0-1 16,0 1-16,1 0 0,-1-1 15,0 1-15,-21 0 0,21 21 16,-21-22-16,21 22 0,-21 0 0,-21 42 31,0 0-31,0 0 16,0 1-16,-1-1 0,1 21 0,0-21 15,21 22-15,-21-22 0,0 0 16,0 21-16,21-21 0,0 1 0,0-1 16,-22 0-16,22 0 15,-21-21-15,21-21 32,0 0-32,21 21 15,1-21-15,-1-1 0,0 1 0,21 0 16,-21 21-16,1-21 0,-1 0 15,21 21-15,-21 0 0,0-21 0,1 21 16,-1 0-16,-42 0 47,-1 0-47,1 0 0,-21 0 16,21 0-16,-22 21 0,22-21 0,-21 21 15,21 0-15,0-21 0,-1 21 16,1 0-16,21 1 0,0-1 0,0 0 15,0 0-15,0 0 0,21 0 16,1 1-16,-1-1 16,0-21-16,0 0 0,0 21 0,0-21 15,1 0-15,-1 0 16,0 0-16,0 0 0,0 0 16,0-21-16,1 0 0,-1 21 0,0-22 15,-21 1-15,42 0 0</inkml:trace>
  <inkml:trace contextRef="#ctx0" brushRef="#br1" timeOffset="160567.51">24786 13462 0,'-21'0'31,"21"64"-31,21-128 0,-63 106 16,21-42-16,-1 43 0,22-22 0,-21 0 15,0 0-15,0 0 0,0 1 16,21-1-16,-21 21 0,21-21 15,0 0-15,0 1 0,0-1 0,0 0 16,0 0-16,21-21 16,0 0-16,0 0 15,0 0-15,0 0 0,22 0 16,-22-21-16</inkml:trace>
  <inkml:trace contextRef="#ctx0" brushRef="#br1" timeOffset="160863.48">25040 13399 0,'0'-22'16,"0"44"15,0-1-31,0 0 16,0 21-16,0-21 0,0 1 15,0 20-15,0-21 0,0 21 0,-21-20 16,0 20-16,0-21 0,-1 21 15,1-20-15,0-1 0,0 0 0,0 0 16,0 0-16,-1 0 0,1-21 16,0 22-16,0-22 0,21 21 15,-21-21-15,42-21 47,0 21-47,0-22 0,0 22 16</inkml:trace>
  <inkml:trace contextRef="#ctx0" brushRef="#br1" timeOffset="161046.93">25231 13695 0,'0'0'0,"0"-21"31,-22 42 0,22 0-15,0 0 0,-21-21-16,21 21 0,-21 1 0,0-1 15</inkml:trace>
  <inkml:trace contextRef="#ctx0" brushRef="#br1" timeOffset="161261.81">24977 14182 0,'0'0'0,"-22"0"0,1 0 16,0 0-16,0 0 0,0 21 0,0-21 15,-1 0-15,1 21 0,0-21 0,0 21 16,0-21-16,0 21 0,-1-21 16,-20 22-16,21-22 0,0 21 15,0-21-15,-1 0 0,1 21 0,0-21 16,-21 0-16,21 0 0,-1 0 15,-20 0-15,0 0 0</inkml:trace>
  <inkml:trace contextRef="#ctx0" brushRef="#br1" timeOffset="170675.15">360 15431 0,'-21'0'47,"21"21"0,0 0-32,21-21 17,0 0-1,0 0-31,-21-21 15,21 21-15,-21-21 16,21 21-16,-21-22 0,22 1 16,-22 0-16,0 0 15,0 42 48,0 0-48,21-42 17,0 0-17</inkml:trace>
  <inkml:trace contextRef="#ctx0" brushRef="#br1" timeOffset="171026.98">868 14923 0,'-21'21'31,"-1"-21"-31,22 21 16,0 0 0,22-21 15,-1 0-16,0-21-15,-21 0 16,21 21-16,-21-21 16,0-1-16,-21 22 15,0 0 1,0 0-16,-1 0 16,22 22-1,0-1-15,0 0 16,0 0-16,0 0 0,0 0 15,0 1 1,0-1-16</inkml:trace>
  <inkml:trace contextRef="#ctx0" brushRef="#br1" timeOffset="171348.12">952 15409 0,'0'0'0,"0"22"31,22-22-31,-1 0 0,0 0 16,0 0-16,0-22 16,-21 1-16,0 0 15,21 21-15,-21-21 16,0 0-16,-21 21 15,0 0-15,0 0 0,0 21 16,0 0-16,-1-21 16,1 21-16,21 0 0,0 1 0,-21-22 15,21 21-15,-21 0 16,21 0-16,21-21 31,21 0-31</inkml:trace>
  <inkml:trace contextRef="#ctx0" brushRef="#br1" timeOffset="171786.9">1714 14817 0,'0'0'0,"-21"-43"31,42 22-31,1 21 16,-1 0-16,21-21 0,0 21 15,1-21-15,-1 21 0,0-21 16,1 21-16,20 0 0,-20-21 0,-1 21 16,0 0-16,1 0 0,-1 0 15,21 0-15,-41 0 0,-44 0 31,-20 21-31,21-21 16,-21 0-16,20 21 0,-20-21 16,21 0-16</inkml:trace>
  <inkml:trace contextRef="#ctx0" brushRef="#br1" timeOffset="172006.8">2032 14732 0,'0'21'16,"0"0"-16,0 1 15,0-1-15,0 0 0,0 21 16,0-21-16,0 22 0,0-1 16,0 0-16,0 1 0,-21-1 0,21 0 15,0 1-15,0-1 0,-21 0 16,21-20-16,-22 20 0,22-21 0,-21 21 16,21-20-16,0-1 15,0 0-15,0 0 0,0 0 0,21-21 31</inkml:trace>
  <inkml:trace contextRef="#ctx0" brushRef="#br1" timeOffset="172951.52">2773 15198 0,'0'0'0,"0"-21"0,21-1 16,-21 1-16,0 0 15,0 0-15,0 0 16,-21 0-16,0-1 0,-22 22 0,22-21 16,-21 0-16,-1 21 0,1-21 15,21 21-15,-21 0 0,-1 0 0,1 0 16,21 0-16,-22 0 0,22 21 16,0 0-16,0 0 0,0 22 0,0-1 15,-1 0-15,22 1 0,0-1 16,0 0-16,0 1 0,0-22 15,0 21-15,0-21 0,0 22 0,0-22 16,22 0-16,-1-21 0,0 21 0,0-21 16,21 0-16,-20 0 0,-1 0 15,21 0-15,0-21 0,-20 0 16,20 0-16,-21 0 0,21-1 16,1 1-16,-22-21 0,21 21 0,-21-22 15,1 1-15,-1 21 0,0-21 16,0-1-16,-21 22 0,0 0 0,0-21 15,0 20-15,0 44 32,0-1-32,0 0 0,0 0 15,0 0-15,-21 22 0,21-22 0,-21 21 16,21-21-16,-21 22 0,21-1 16,0-21-16,0 21 0,0-20 0,0-1 15,0 0-15,21 0 0,21 0 16,-21-21-16,0 0 0,22 21 15,20-21-15,-20 0 0,-1 0 16,0-21-16,1 21 0,-1-21 16,0 0-16,1 0 0,-1 0 0,-21-1 15,21 1-15,-20-21 0,-1 21 16,0-22-16,-21 22 0,0-21 16,0 0-16,0 20 0,0-20 0,0 21 15,-21 0-15,-43 0 16,43 21-16,-21 0 0,21 0 15,-1 0-15,1 0 0,-42 21 16,42 0-16,-1 0 0,1 0 16,0 0-16,21 22 0,0-1 15,0-21-15,0 0 0,0 1 16,0-1-16,21 0 0,-21 0 16,21 21-16,1-20 0,-1 20 0,0-21 15,0 21-15,0-20 0,0 20 16,22 0-16,-22 1 0,-21-1 15,21 0-15,0 64 0,0-42 0,-21-1 16,0 22-16,0-22 0,0 1 16,0 20-16,-42 43 0,21-63 15,0-1-15,-22 1 16,1-1-16,21-20 0,-64 20 16,43-42-16,21 1 0,-22-1 15,1-21-15,21 0 0,-21 0 0,-1-21 16,22-1-16,-21 1 0,21-21 15,-22 0-15,22 20 0,0-20 0,21-21 16,0 20-16,0 1 0,0-22 0,0 22 16,0-21-16,0-1 0,0 1 15,0 20-15,42-20 0,-21-1 0,1 1 16,20-1-16,0 1 0</inkml:trace>
  <inkml:trace contextRef="#ctx0" brushRef="#br1" timeOffset="173259.53">3873 14923 0,'0'-22'0,"0"44"0,-21-44 31,21 44-31,-21-1 0,21 0 16,0 0-16,0 0 16,0 22-16,-21-22 0,21 21 0,-21 22 15,21-22-15,0 0 16,-21-21-16,21 1 0,-22-1 0,1 21 16,21-21-16,0 0 15,0 1-15,0-44 31,0 1-31</inkml:trace>
  <inkml:trace contextRef="#ctx0" brushRef="#br1" timeOffset="173664.31">3641 14901 0,'0'-21'0,"0"42"0,0-63 0,0 21 15,0 0-15,0-22 16,0 22-16,0 0 0,21 0 0,0 0 15,0 0-15,21 21 0,-20 0 16,20 0-16,0 0 0,1 21 0,-1-21 16,-21 42-16,21-21 0,43 43 15,-64-22-15,0 0 0,22 1 16,-43 20-16,21-20 0,0 62 16,-21-62-16,0-1 0,0 0 15,0 1-15,0-1 0,0-21 16,0 22-16,0-22 15,-21-21-15,21-21 16,0-1 0,0 1-16,0 0 0,0-21 0,0-1 15,0 1-15,0 0 0,0-1 16,0 1-16,21-21 0,-21 20 0,21 1 16,0-22-16,-21 22 0,22 0 0,-1-1 15,0 1-15,0 21 16,0 0-16,-21 0 0,21-1 0,1 22 15,-1 0-15,0 0 0,21 0 16,-42 22-16,21-22 0,1 42 16,-1-21-16</inkml:trace>
  <inkml:trace contextRef="#ctx0" brushRef="#br1" timeOffset="175034.64">4953 15388 0,'0'0'0,"21"0"0,0 0 0,-21-21 16,21 0-16,1 0 15,-22 0-15,0-22 0,21 1 0,-21 0 0,0 20 16,0-20-16,0 0 16,0-1-16,0 1 0,0-21 15,-21 41-15,-1 1 0,-20 0 16,21 21-16,0 0 0,-22 0 15,22 21-15,-21 0 0,21 1 0,-43 20 16,22 0-16,21-21 16,0 22-16,-1-1 0,1 0 15,0 1-15,21-22 0,0 21 0,0 1 16,0-22-16,0 21 0,0-21 16,42 22-16,-20-22 0,-1-21 0,0 0 15,21 21-15,-21-21 16,22 0-16,-22 0 0,21 0 0,-21-21 15,22 0-15,-22-1 0,21 1 0,-21 0 16,1 0-16,-1-21 0,0-1 16,0 1-16,0-22 0,-21 22 15,21 0-15,-21 21 0,0-1 16,0 1-16,0 0 0,0 42 31,0 0-31,0 1 0,0 20 16,-21-21-16,21 21 0,0 1 15,0-22-15,0 21 0,0-21 16,0 22-16,0-22 0,0 0 0,21 0 16,-21 0-16,22 1 0,-1-22 0,0 0 15,0 0-15,0 0 0,0 0 16,1 0-16,-1 0 0,0 0 0,21-22 16,-21 1-16,1 0 0,-22 0 15,42-43-15,-21 43 16,-21-21-16,21-22 0,-21 22 15,21 21-15,-21 0 0,0 0 0,22-1 16,-22 1-16,0 42 16,0 1-16,0-1 15,0 0-15,0 0 0,0 0 0,-22 22 16,22-22-16,0 0 0,-21 21 16,21-21-16,0 1 0,0-1 15,0 0-15,0 0 0,0 0 16,0-42 15,0 0-31,0 0 16,21 0-16,-21-1 0,22 1 15,-1-21-15,-21 21 0,21-22 0,0 1 16,0 21-16,0-21 0,1 20 16,-1 1-16,0 0 0,0 0 0,0 21 15,0 0-15,1 0 16,-1 21-16,-21 0 15,0 22-15,0-22 0,21 0 16,-21 21-16,0-21 0,21 1 0,-21 20 16,0-21-16,21 0 0,-21 22 15,21-22-15,1 0 0,-22 0 0,21-21 16,0 21-16,21 0 0,-21-21 16,1 0-16,-1 0 15,0 0-15,0 0 0,0-21 16,0 0-16,1 0 0,-1 0 0,0 0 15,0-22-15,0 22 0,0-21 16,1 21-16,-1-22 0,0 22 0,0-21 16,0 21-16,0-22 0,-21 22 15,22 0-15,-22 0 0,21 21 0,-21 21 32,0 0-32,-21 21 15,-1-20-15,22-1 0,-21 21 16,21-21-16,0 22 0,0-22 15,0 21-15,0-21 0,0 22 0,0-22 16,0 0-16,0 0 0,21 0 0,-21 0 16,43 1-16,-22-22 0,0 0 15,0 21-15,22-21 0,-22 0 16,21 0-16,-21 0 0,22 0 0,-22-21 16,21-1-16,0 22 0,-20-21 15,-1-21-15,21 21 0,-21 0 0,0-22 16,-21 1-16,22 0 15,-1-1-15,-21 22 0,0-21 0,0-1 16,0 22-16,0 0 0,-21 0 0,-22 21 16,22 0-16,0 0 0,0 0 15,0 21-15,-1 0 0,1 0 16,21 22-16,-21-22 0,21 21 0,-21-21 16,21 22-16,-21-22 0,21 21 0,0-21 15,0 22-15,0-22 0,0 0 16,0 0-16,21 0 0,0-21 15,0 22-15,0-22 0,1 0 0,20 0 16,0 0-16,43 0 0,-43 0 16,22 0-16</inkml:trace>
  <inkml:trace contextRef="#ctx0" brushRef="#br1" timeOffset="175763.31">8191 14838 0,'-21'0'0,"42"0"0,-63 0 0,21 0 16,0 0-1,21-21 16,21 21-31,0-21 16,0 21-16,-21-22 0,0 1 16,21 21-16,-21-21 0,0 0 15,-21 21-15,0 0 16,0 0-16,-21 0 16,20 21-16,-20 0 0,21 0 0,-21 1 15,20-1-15,-20 0 0,21 0 16,0 0-16,0 0 0,21 22 0,0-22 15,0 0-15,0 0 0,0 0 16,21 1-16,0-1 0,21-21 16,-21 21-16,22-21 0,41 0 15,-41 0-15,-22 0 0,21 0 16,1 0-16,-22 0 0,0 0 16,0 0-16,-21-21 0,-21 0 15,-21 21-15,20 0 16,-20 0-16,21 0 0,-21 0 15,-1 0-15,1 0 0,0 0 0,-1 0 16,1 21-16,0 0 0,-1 0 16,22 0-16,0 0 0,21 1 0,0-1 15,0 0-15,0 0 16,0 0-16,21 0 0,21-21 16,-20 0-16,20 0 0,0 0 0,1 0 15,-1 0-15,0 0 0,1 0 16,-22 0-16,21 0 0,-21 0 15,0 0-15,1 22 0,-22-1 16,0 0-16,0 0 0,0 0 0,-22 0 16,1 22-16,0-1 0,0-21 0,-21 22 15,-1 20-15,1-21 0,21 1 16,-22-1-16,1 22 0,0-22 0,-1 43 16,22-43-16,0 0 0,21-21 15,0 1-15,0-1 0,0 0 16,0 0-16,21-21 0,22 0 15,-22-21-15,21 0 0,22 0 0</inkml:trace>
  <inkml:trace contextRef="#ctx0" brushRef="#br1" timeOffset="177449.46">9652 14965 0,'0'0'16,"0"-21"-16,-21 0 0,21-1 16,0 1-16,-21 0 15,-1 0-15,1 0 0,0 21 16,0 0-16,0 0 15,0 0-15,-1 0 0,1 0 0,0 0 16,-21 21-16,21 0 0,-22 0 0,22 22 16,-21-22-16,21 21 0,-1 0 15,1 1-15,-21 41 0,42-41 16,0-1-16,0 0 0,0-20 16,21 20-16,0-21 0,0 0 15,22 0-15,-22 1 0,64-1 16,-43-21-16,21 0 0,22 0 15,-21 0-15,-1-21 0,43-43 16,-43 43-16,1 0 0,-22-22 16,22 1-16,-22 0 0,0-22 15,-20 22-15,20 0 0,-21-1 0,21-63 16,-20 43-16,-22 21 16,0-1-16,21 1 0,-21 0 0,0-1 15,0 1-15,0 21 0,0 0 0,0-1 16,0 44-1,-21-1-15,21 0 0,-22 21 16,1-21-16,21 43 0,0-22 16,-21 1-16,0-1 0,21 0 0,-21 22 15,21-22-15,0 64 16,0-64-16,0 1 0,0-1 16,0 0-16,21 1 0,21 20 15,1-42-15,-22 0 0,42 1 16,-20-22-16,20 0 15,-21 0-15,1 0 0,-1 0 0,0-22 16,-20 1-16,20 0 0,-21-21 16,21 21-16,-20-1 0,-1-20 0,0 0 15,0-1-15,0-20 0,-21 42 16,0 0-16,0-22 0,0 22 16,0 0-16,-21 21 15,0 0-15,0 0 0,-22 0 0,22 0 16,0 21-16,0 0 15,-21 0-15,20 1 0,1-1 0,0 21 16,0-21-16,0 22 0,0-22 0,21 21 16,0-21-16,0 0 0,0 1 15,0 20-15,0-21 0,0 0 16,0 0-16,21-21 0,0 0 16,0 0-16,0 0 0,0 0 15,1 0-15,-1 0 0,0-21 0,0 0 16,0 0-16,0 0 0,1 0 15,-1-1-15,0-20 0,0 0 0,0 21 16,0-22-16,-21-20 0,22 20 16,-22 22-16,0 0 0,0-21 15,-22 63 17,1 0-32,21 0 0,-21 0 0,0 1 15,0 20-15,21-21 0,0 21 0,0-20 16,-21 20-16,21-21 0,0 21 15,0-20-15,0-1 0,0 0 0,21 0 16,21 21-16,-21-20 0,22-22 16,-22 0-16,21 0 0,0 0 15,1 0-15,20 0 0,-20 0 16,20-22-16,-21 22 0,22-21 16,-22 0-16,1-21 0,41-22 15,-63 22-15,22 21 0,-22-22 0,-21 1 16,0 21-16,0-21 0,0 20 15,0 1-15,0 0 0,-21 21 16,0 0-16,-1 0 0,1 0 16,0 0-16,0 21 0,0 0 0,0 1 15,21-1-15,0 0 0,0 0 0,0 21 16,0-20-16,0 20 0,0-21 16,21 0-16,-21 22 0,21-22 0,-21 0 15,0 0-15,21 21 16,0-20-16,-21-1 0,0 0 15,0-42 17,0 0-32,-21-1 15,21 1-15,-21 0 0,21 0 16,0 0-16,-21 0 0,0-1 0,21 1 16,-22 0-16,1 0 0,0 21 0,0 0 15,21 21 1,0 0-16,0 0 0,0 1 15,0-1-15,0 0 0,0 0 16,0 0-16,21 0 0,0 1 16,0-1-16,1 0 0,-1-21 0,21 21 15,-21-21-15,22 0 0,-22 0 16,21 0-16,0 0 0,1 0 0,-1 0 16,22-21-16,-22 21 0,0-21 0,1 0 15,20-1-15,-21-20 0,1 21 16,20-43-16,-42 22 15,1 0-15,-1 21 0,-21-22 0,0 22 16,0 0-16,0 0 0,0 0 0,-21-1 16,-1 22-16,-20 0 0,21 0 0,-21 0 15,20 22-15,1-1 16,21 0-16,0 0 0,-21 21 0,21-20 16,0-1-16,0 21 0,0-21 0,0 22 15,0-22-15,21 0 16,-21 0-16,0 0 0,0 0 0,0 22 15,0-22-15,0 0 0,-21-21 16,0 0-16,0 0 16,0 0-16,-1 0 0,1 0 0,21-21 15,0 0-15,0 0 16,0-1-16</inkml:trace>
  <inkml:trace contextRef="#ctx0" brushRef="#br1" timeOffset="177779.54">12742 14796 0,'-21'0'0,"42"0"0,-42-22 16,0 22-16,0 0 0,0-21 15,-1 21-15,1 0 0,0 21 16,21 1-16,-21-1 0,21 0 16,-21 0-16,21 21 0,0 1 0,-21-1 15,21 0-15,-22 1 0,22-1 16,0 0-16,0 1 0,-21-1 0,21 0 16,-21-20-16,21 20 0,-21-21 0,21 0 15,0 0-15,0 1 16,0-44 15,0 1-31,0 0 0,0 0 0</inkml:trace>
  <inkml:trace contextRef="#ctx0" brushRef="#br1" timeOffset="178175.95">12319 15007 0,'-21'-106'0,"0"64"15,105 254-15,-126-276 0,0-105 0,42 105 16,0 22-16,0 21 0,42-21 15,-21 20-15,21 22 0,-20 0 16,20 0-16,0 0 0,1 0 0,-1 22 16,21-1-16,-20 0 0,-1 21 0,43 43 15,-43-43-15,43 43 16,-43-22-16,0-20 0,-20 20 16,-1-20-16,0 20 0,0 22 15,-21-43-15,0-21 16,0 22-16,0-22 0,0 0 15,0-42 1,0 0 0,0-22-16,0 22 0,0-21 0,0-1 15,0 1-15,21 0 0,0-22 16,1 1-16,41-43 0,-21 42 16,1 22-16,-1-21 0,-21 20 15,22-20-15,-1 20 0,0 22 16,-21 0-16,1 0 0,20 0 0,-21 21 15,0 0-15,0 0 0,1 42 16,-22-21-16,21 0 0,-21 22 16,0-22-16,0 0 0,0 21 0,0-20 15</inkml:trace>
  <inkml:trace contextRef="#ctx0" brushRef="#br1" timeOffset="179483.41">13801 15367 0,'21'21'15,"-85"-232"-15,107 401 0,-1-169 0,-21-21 16,0-21-16,0 21 0,1-21 16,-1 0-16,0 0 0,0-22 15,0 22-15,0-21 0,-21-1 16,0 22-16,0-21 0,0 0 0,0 20 16,-21-20-16,21 21 0,-42 0 15,21 0-15,0-1 0,-64 1 16,64 21-16,-22 0 0,1 21 15,0-21-15,21 22 0,-22-1 0,1 21 16,21-21-16,-22 0 0,22 22 0,21-22 16,0 21-16,0 1 0,0-22 15,0 21-15,0-21 0,0 22 0,21-22 16,22 0-16,-22 0 0,42 0 16,-20 0-16,-22-21 15,21 0-15,-21 0 0,22 0 0,-1 0 0,-21-21 16,22 0-16,-22 0 15,0 0-15,0 0 0,0-1 0,0-20 16,1 0-16,-1-22 0,0 43 16,-21-21-16,0 21 0,0-1 15,0 1-15,0 42 32,-21 1-32,0-1 0,21 0 15,-22 21-15,22-21 0,0 1 0,0 20 0,0-21 16,0 0-16,0 22 15,0-22-15,0 0 0,43 21 16,-22-42-16,21 0 0,-21 0 0,22 0 16,-22 0-16,21 0 15,1-21-15,-22 21 0,21-21 0,22-21 16,-43 20-16,21-20 0,-21 21 16,0-21-16,1-1 0,-1 22 15,0-21-15,-21 21 0,0-1 0,0 1 16,21 0-16,-21 42 15,-21-21 1,0 43-16,21-22 0,-21 21 0,-1-21 16,1 22-16,21-22 15,-21 21-15,21-21 0,-21 22 0,21-22 16,-21 0-16,21 0 0,0 0 16,0 0-16,21-21 31,0-21-31,0 0 15,0 0-15,1-21 0,20-1 16,-21 1-16,0 0 0,0 20 16,1-20-16,-1 21 0,21-43 15,-21 43-15,0 21 0,1 0 16,-22 21 0,0 1-1,0-1-15,0 21 0,0-21 0,0 0 16,0 22-16,0-22 0,0 0 15,0 21-15,0-20 0,0-1 0,0 0 16,0 0-16,21 0 0,0 0 0,-21 1 16,21-22-16,0 0 0,0 21 15,1-21-15,20 0 0,-21 0 16,0 0-16,0-21 0,1-1 16,-1 1-16,21-21 0,-21 21 15,22 0-15,-22-22 0,0 1 16,0 21-16,0-22 0,22-20 15,-22 42-15,-21 0 0,0-1 16,-21 44 15,-1-1-31,1 21 0,21-21 0,-21 0 16,0 22-16,21-22 0,0 0 16,0 21-16,0-20 0,0-1 0,0 21 15,0-21-15,21 0 0,0 1 0,0-1 16,22-21-16,-1 21 0,0 0 15,1-21-15,-1 0 0,0 0 0,1 0 16,-1 0-16,0 0 0,1 0 16,-1-21-16,22-21 0,-43-1 15,42-20-15,-42 42 16,1-22-16,-1 1 0,0 0 16,0-1-16,-21 22 0,0 0 0,0 0 15,0 0-15,-21-1 0,0 22 16,0 0-16,-1 22 0,1-1 15,0 0-15,0 21 0,0-21 16,0 1-16,21 20 0,-22-21 0,22 0 16,0 22-16,0-22 0,0 0 0,0 0 15,22 0-15,-1-21 16,0 0-16,0 0 0,0 0 16,0 0-16,22 0 0,-22 0 0,21-21 15,-21 21-15,22-21 16</inkml:trace>
  <inkml:trace contextRef="#ctx0" brushRef="#br1" timeOffset="180456.7">17568 14711 0,'0'0'16,"0"-21"-16,0 0 0,0-1 16,0 44-1,-21-1-15,0 0 16,0 0-16,0 0 0,-1 22 0,1-22 15,-21 21-15,42 0 0,-21-20 16,0 20-16,-1 0 0,1 1 0,0-1 16,0 0-16,21-21 0,0 22 15,-21-22-15,21 0 0,-21 0 0,21-42 47,21 0-47,0 0 0,0 0 16,0-22-16,22 22 0,-22 0 15,21-21-15,-21 20 0,22-20 0,-22 0 16,21 21-16,0-1 0,-20-20 0,-1 21 16,0 0-16,0 21 0,-21 21 31,0 0-31,0 0 0,0 22 16,0-22-16,0 0 0,0 21 15,0-21-15,0 22 0,0-1 16,0-21-16,21 0 0,0 22 0,1-22 15,-1 0-15,0 0 0,0 0 16,21-21-16,1 0 0,-22 0 0,21 0 16,1 0-16,20 0 0,-21 0 0,1 0 15,-1-21-15,0 0 0,1 0 16,-1-21-16,22-22 0,-43 22 16,0-1-16,-21 1 0,0 0 15,0-1-15,0 1 0,0 0 16,0-1-16,0 1 0,0 0 15,-21 42-15,0 0 0,-1 21 16,22 0-16,0 0 0,-21 0 16,21 1-16,0 20 0,-21-21 0,21 21 15,0-20-15,0-1 0,0 21 16,0-21-16,0 0 0,0 1 0,0 41 16,0-42-16,21 0 15,0 1-15,1-22 0,20 21 0,-21-21 16,0 0-16,22 0 0,-22 0 0,21 0 15,0 0-15,1 0 0,-22 0 16,21-21-16,-21-1 0,22 22 0,-22-21 16,0-21-16,21 21 0,-20 0 15,-22-1-15,21-20 0,0 21 16,0 0-16,-21 0 0,0-1 16,0 44-1,0-1-15,-21-21 16,21 21-16,0 0 0,-21 0 0,0 0 15,21 1-15,-22-1 0,22 0 16,0 0-16,-21 0 0,21 0 0,-21 1 16,21-1-16,0-42 31,0-1-15</inkml:trace>
  <inkml:trace contextRef="#ctx0" brushRef="#br1" timeOffset="180627.6">18986 14669 0,'0'0'0,"-21"0"31,0 21-15,0 0-16,21 0 15,21-21 16</inkml:trace>
  <inkml:trace contextRef="#ctx0" brushRef="#br1" timeOffset="180919.5">19516 14605 0,'0'0'0,"0"21"31,-22 0-15,1 1-16,0-1 0,0 0 16,-21 42-16,20-41 0,1 20 15,0-21-15,0 21 0,0-20 16,0 20-16,-1 21 0,22-20 16,-21-22-16,21 21 0,0-21 15,-21 1-15,21-1 0,0 0 0,0 0 16,0 0-16,21-21 0,0 0 0,1 0 15,-1 0-15,0 0 0,21 0 16,1 0-16,-22-21 0,21 0 0,0 0 16,1 0-16,-1-1 0,-21-20 0</inkml:trace>
  <inkml:trace contextRef="#ctx0" brushRef="#br1" timeOffset="181144.37">19748 14965 0,'191'-318'31,"-191"276"-15,0 63-1,-191 318-15,382-657 0,-212 340 0,0-1 16,-22 42-16,22-20 0,0-1 16,0 0-16,0-21 0,-1 22 15,1-1-15,0 0 0,21 1 0,-21-22 16,21 21-16,0-21 0,0 22 0,0-22 16,0 0-16,21 0 0,0 0 15,0 1-15,1-22 0,-1 0 16,21 0-16,0 0 0,-20 0 15,20 0-15,0 0 0,1-22 0,-1 1 16,0 0-16</inkml:trace>
  <inkml:trace contextRef="#ctx0" brushRef="#br1" timeOffset="181997.39">21230 14457 0,'21'-21'0,"-42"42"0,42-63 0,-21 20 16,0 44 0,0-1-16,-21 21 0,0-21 0,0 22 15,-43 41-15,43-41 16,-21-1-16,21 0 0,-1 1 16,1-1-16,-21 0 0,21 1 0,21-1 15,-21 43-15,-1-64 16,22 21-16,0-21 0,0 43 15,0-43-15,0 0 0,0-42 32,0 0-17,0 0-15,22-1 0,-22 1 0,21-21 16,0 21-16,0-22 0,0 22 0,0-21 16,1 21-16,-1 0 0,21-1 15,-21 1-15,0 0 0,1 21 16,20 0-16,-21 0 0,0 0 15,0 0-15,1 0 0,-22 21 16,21 0-16,-21 1 0,0-1 16,0 0-16,0 21 0,0-21 0,0 1 15,0-1-15,0 21 0,-21-21 0,-1 0 16,1 1-16,0-1 0,0 0 16,0-21-16,0 21 0,-22-21 0,22 0 15,0 21-15,-21-21 0,20 0 16,1 0-16,0 0 0,42 0 47,0 0-47,1 0 0,-1 0 15,21 0-15,-21 0 0,0 0 16,1 0-16,20 0 0,-21 0 0,0 0 16,22 0-16,-1 0 0,-21 0 0,43 0 15,-22 0-15,0 0 0,1 0 16,62-42-16,-41 21 0,-22 0 15,1-1-15,-1 1 0,0 0 16,-21-21-16,22 21 0,-1-22 0,-21 22 16,0-21-16,1 21 0,-1-22 0,-21 22 15,0 0-15,0 0 0,-21 21 16,-1 0-16,-20 0 16,0 21-16,-1 0 0,22 0 15,-21 22-15,21-22 0,0 21 0,-1-21 16,22 22-16,0-1 0,0 0 15,0-21-15,22 1 0,-1-1 16,0-21-16,21 21 0,-21-21 0,22 0 16,-1 0-16,0 0 0,1 0 15,20 0-15,-20 0 0,-1 0 0,0 0 16,-21-21-16,22 21 0,-22-21 0,0 21 16,0-22-16,0 1 0,-21 0 15,0 0-15,-21 21 16,-21 0-16,-22-21 0,-20 21 0</inkml:trace>
  <inkml:trace contextRef="#ctx0" brushRef="#br1" timeOffset="183964.6">4191 16044 0,'21'0'15,"0"-21"-15,-21 0 16,0 0-16,0 0 16,0 0-1,0 42 1,0 0 0,0 0-16,0 21 0,-21 1 0,0-1 15,21 0-15,-21 22 16,21-22-16,-21 22 0,-1 42 15,22-64-15,-21 0 0,21 1 16,0 20-16,0-21 0,0-20 0,0 20 16,0-21-16,21 0 0,-21 0 15,22-21-15,20 0 0,-21 0 0,64-42 16,-43 21-16,0 0 0,22-22 16,-22 1-16,1 0 0,20-1 15,-21 1-15,1 0 0,-1-22 0,-21 1 16,22-1-16,-22 1 15,0-1-15,0 22 0,-21-22 0,0 1 16,0 21-16,0-22 0,0 43 16,0 0-16,0 42 15,0 0-15,0 21 0,0-20 16,0 41-16,0-21 16,0 1-16,0 20 0,0-20 0,-21-1 15,21 21-15,0-20 0,-21-1 16,21 0-16,0 1 0,0 20 15,0-42-15,0 22 0,21-22 0,0-21 16,0 21-16,0-21 0,22 0 16,-1 0-16,-21 0 0,64-21 15,-43 21-15,1-21 0,-1 0 16,0-1-16,1 1 0,-1-21 0,-21 21 16,0 0-16,0-22 0,1 22 15,-22 0-15,0 0 0,0 0 16,0-1-16,-22 22 0,1 0 15,0 0-15,0 0 16,-21 43-16,42-22 0,0 0 16,0 0-16,-22 0 0,22 1 0,0-1 15,0 21-15,22-21 16,-1 0-16,-21 1 0,21-1 0,0 0 16,-21 0-16,21 0 0,0 0 15,-21 1-15,22-1 0,-22 0 16,-22-21 15,1-21-31,0 21 0,0-21 0,0-1 16,0 1-16,-1 0 0,-20 0 15,21 0-15,0 0 0,0 21 16,21 21 15,0 0-31,0 0 16,21-21-16,0 21 0,0 0 15,0-21-15,0 22 0,22-1 16,-1-21-16,0 0 0,1 0 0,-1 0 16,85 0-16,-63 0 0,-1 0 15,1-21-15,-1 21 0,1-22 16,-1 1-16,-21 0 0,1 0 16,-1 0-16,0 0 0,-20-1 0,-1 1 15,0 0-15,0-21 0,-21 21 16,0-1-16,0 1 0,0-21 15,0 21-15,-21 42 16,0 0 0,0 0-16,-1 0 0,22 1 0,0-1 15,0 21-15,-21-21 0,21 0 16,0 22-16,0-22 0,0 0 0,0 21 16,0-20-16,0-1 0,21 0 0,1 0 15,-1 0-15,0 0 0,21-21 16,1 22-16,-1-22 0,21 0 15,-20 0-15,20 0 0,22 0 16,-22 0-16,1 0 0,21-22 0,-22 1 16,1 0-16,-22 21 0,21-21 0,-20-21 15,-1 20-15,-21 1 0,0 0 16,1 0-16,-22-43 16,0 22-16,0 21 0,0 0 15,-22-22-15,1 22 0,-42-21 0,20 42 16,1 0-16,0 0 0,-22 0 15,22 0-15,-22 0 0,22 21 16,0 0-16,-1 0 0,1 1 0,21-1 16,-21 21-16,20 22 0,22-43 15,0 21-15,0-21 0,0 43 16,0-43-16,22 0 0,-1-21 16,21 21-16,0-21 0,1 0 15,-1 0-15,0 0 0,1 0 0,-1-21 16,22 0-16,-22 21 0,0-42 15,43-1-15,-64 1 16,21 21-16,-20-22 0,-1 1 0,21 0 16,-21-22-16,-21 1 0,43-43 15,-43-42-15,0 84 16,21 1-16,-21 20 0,0 1 0,0 21 16,0 0-16,0 0 0,0 42 15,0 21-15,-21 0 16,-1 1-16,22-1 0,0 22 15,-21-1-15,21 1 0,-21-22 16,21 21-16,0-20 0,0-1 0,0 22 0,0-22 16,0-21-16,0 64 15,0-64-15,0 0 0,0 0 16,21 0-16,0 1 0,1-22 0,-1 0 16,0 0-16,0 0 0</inkml:trace>
  <inkml:trace contextRef="#ctx0" brushRef="#br1" timeOffset="184770.15">8805 16447 0,'21'0'0,"1"0"16,-22-22-16,0 1 15,0 0 1,0 0-16,0 0 16,-22 0-16,22-1 0,-21 1 15,0 0-15,0 0 0,0 0 0,0 0 16,-22-1-16,22 22 0,-21 0 0,21 0 16,-1 0-16,-20 0 0,0 22 15,-22 20-15,43-21 0,-42 43 16,41-22-16,1-21 15,0 21-15,21-20 0,0 20 0,0-21 16,-21 43-16,21-43 0,0 0 16,0 0-16,21 0 0,0 0 15,0-21-15,1 0 0,-1 0 0,21 0 16,-21 0-16,0 0 0,22 0 16,-22-21-16,21 21 0,-21-21 15,22 0-15,-22 0 0,0 0 0,0-1 16,0-20-16,1 21 0,-22 0 15,21-22-15,-21 22 0,0-21 0,0 21 16,0 0-16,0-1 0,0 1 0,0 42 31,0 1-31,0-1 16,0 0-16,0 21 0,0-21 16,0 1-16,0 20 0,0-21 0,0 21 15,0-20-15,0-1 0,0 0 0,21 0 16,0 0-16,0 0 15,22 1-15,-22-22 0,21 21 16,0-21-16,1 0 0,-1 0 0,0 0 0,1 0 16,20-21-16,-20 21 0,-1-22 15,0 1-15,1 0 0,-1 0 0,0 0 16,-21-22-16,1 22 0,-1 0 16,0-21-16,-21-1 0,0 22 0,0-21 15,0 21-15,0 0 0,0-1 16,-21 22-16,0 0 15,-1 0-15,1 22 0,0-1 16,21 21-16,0-21 0,0 0 16,0 22-16,0-22 0,0 21 0,0 1 15,0-1-15,0-21 0,0 0 16,0 0-16,0 1 0,0-1 16,0 0-16,0 0 0,0 0 0,-21-21 15,0 0-15,0 0 0,-1 0 16,-20 0-16,21 0 0,0 0 0,0 0 15,21-42-15,0 21 16,0 0-16</inkml:trace>
  <inkml:trace contextRef="#ctx0" brushRef="#br1" timeOffset="185067.97">10583 16108 0,'21'-42'0,"-42"84"0,64-106 0,-43 43 0,0 0 16,0 0-16,21 0 0,-21 42 15,0 0-15,0 0 16,-21 22-16,21-1 0,-22 0 0,-20 43 16,42-22-16,-42 22 15,21-43-15,-1 1 16,22-22-16,-21 21 0,0-21 0,0 22 15,0-22-15,21 0 0,0 0 16,0 0-16,0 1 0,-21-1 0,21-42 47,0-1-47</inkml:trace>
  <inkml:trace contextRef="#ctx0" brushRef="#br1" timeOffset="185781.56">10096 16425 0,'64'22'16,"-128"-44"-16,64 1 0,22 21 16,-1 0-16,0 0 0,0 0 0,21-21 15,1 21-15,-1 0 0,22-21 16,-22 0-16,21 21 0,1-21 0,42-1 16,-43 1-16,-20 0 15,20 0-15,-21 0 0,1 21 0,-1-43 16,-21 22-16,0 0 0,-21 0 15,-21 21 1,0 0-16,0 0 16,0 21-16,0 0 0,-1 0 15,1 1-15,-21-1 0,42 21 16,-21-21-16,0 22 0,-1-22 0,22 21 16,-21 0-16,21 22 15,0-43-15,0 21 0,0 22 16,0-43-16,0 0 0,0 22 15,0-22-15,0 0 16,0-42 0,0 0-1,0-1-15,21 1 0,-21 0 0,43-21 16,-22-1-16,0 22 16,0 0-16,0-21 0,22 21 0,-22-1 15,0 22-15,0-21 0,0 21 16,1 0-16,-1 0 0,0 0 15,0 21-15,-21 1 0,0-1 0,21 0 16,-21 0-16,21 0 0,-21 0 16,0 1-16,22 20 0,-1-21 15,0 0-15,0 22 0,0-22 16,0-21-16,1 21 0,-1-21 16,0 0-16,0 0 0,21 0 0,-20 0 15,-1 0-15,0-21 0,21 0 16,-21-1-16,1 1 0,20 0 15,-21 0-15,0 0 0,0 0 16,1-22-16,-22 22 0,0 0 0,0 0 16,0 0-16,0-1 0,0 1 0,-22 21 15,1 0-15,0 21 16,21 1-16,-21-1 0,0 0 16,0 0-16,21 0 0,0 0 0,0 22 15,0-22-15,0 0 0,0 0 16,0 0-16,0 1 0,0-1 0,21-21 15,0 21-15,0-21 0,0 0 0,0 0 16,1 0-16,20 0 0</inkml:trace>
  <inkml:trace contextRef="#ctx0" brushRef="#br1" timeOffset="186183.33">12912 16256 0,'0'0'16,"-22"-21"-16,1 21 0,0 0 0,21 21 15,0 0 1,-21 0-16,0 22 0,0-1 0,21 0 15,-22 1-15,22-1 0,-21 22 0,0-1 16,0 1-16,0 20 0,-22-20 16,22 20-16,0 1 0,-21 0 0,21-1 15,-22 1-15,1 0 0,0-1 16,-1 1-16,22 0 0,-21-1 0,-1 1 16,-20 42-16,42-63 15,0-22-15,21 0 0,0 1 0,-22-22 16,22 21-16,0-63 31,0-21-31,22 20 0,-1-20 16,0 0-16,0-22 0,21-84 15,1 85-15,-22-22 0</inkml:trace>
  <inkml:trace contextRef="#ctx0" brushRef="#br1" timeOffset="186484.16">12509 16637 0,'-42'-317'31,"84"634"-31,-84-656 0,42 297 0,42 0 16,-20 21-16,20-1 15,-21 1-15,43 21 0,-22 0 0,0 0 16,22 0-16,-1 0 0,1 0 0,-1 21 16,1 1-16,-22 20 0,0-21 15,1 21-15,-43 1 0,0-1 16,0-21-16,0 22 0,-21-1 0,-1-21 15,-20 0-15,0 0 0,-1 22 0,1-43 16,0 21-16,-1 0 0,1-21 16,0 0-16,-1 0 0,22 0 0,-21 0 15,21 0-15,21-21 16,0 0 0,0 0-16,21 21 0,21-22 15,22 1-15,-22 0 0,0 0 0</inkml:trace>
  <inkml:trace contextRef="#ctx0" brushRef="#br1" timeOffset="187360.65">13758 16256 0,'21'-63'16,"-211"211"-16,359-233 0,-148 0 0,-21 64 0,-21 0 16,0 21-16,0 0 0,-21 0 15,20 0-15,-41 42 0,21-20 16,-1-1-16,1 0 0,0 21 15,-1 1-15,1-22 0,21 21 16,-22 0-16,22-20 0,-21 62 16,42-63-16,0 1 0,0 20 15,0-21-15,21 0 0,0-21 0,64 21 16,0-21-16,-22 0 16,-21 0-16,1-21 0,-1 0 15,0 0-15,1 21 0,-1-21 0,0-22 16,-20 22-16,20 0 0,-21-21 15,0 21-15,-21-22 0,0 1 16,21 21-16,-21-22 0,0 22 0,0 0 16,0 0-16,0 42 15,-21 0 1,21 0-16,0 22 0,0-22 16,0 0-16,0 0 0,0 22 15,0-22-15,0 0 0,0 0 0,0 0 16,0 0-16,0 1 0,21-1 15,-21 0-15,22-21 0,-1 0 0,0 21 16,0-21-16,0 0 0,22 0 0,-22 0 16,0 0-16,21-21 0,-21 21 15,22-21-15,-22 0 0,21-1 0,-21 1 16,1 0-16,-1 0 0,0 0 16,0 0-16,0-1 0,0 1 15,1 21-15,-22-21 0,0 42 16,0 0-1,0 1-15,0-1 16,0 0-16,0 0 0,0 0 0,0 0 16,0 1-16,0 20 0,0-21 15,0 0-15,0 0 0,21 1 16,21-22-16,-21 0 0,0 0 16,22 0-16,-22 0 0,21 0 0,1 0 15,-22 0-15,21-22 0,-21 22 16,22-21-16,-1-21 15,-21 0-15,0 20 0,22-20 0,-1-43 16,-42 22-16,21 21 16,0-22-16,0 1 0,-21 20 0,0-20 15,22 20-15,-22 1 0,21 0 0,-21 21 16,0-1-16,0 1 0,0 42 16,0 1-16,-21-1 0,-1 21 15,1 0-15,21 1 0,-21 20 16,0-20-16,0 20 0,0-21 15,-1 1-15,1 63 0,21-64 0,-21 0 16,21 1-16,0-1 0,0-21 16,0 21-16,0-20 0,0-1 15,0 0-15,42 0 0,-20-21 16,20 0-16,-21 0 16,0 0-16,22 0 0,-22-21 0,0 0 15,0 0-15,0-22 16</inkml:trace>
  <inkml:trace contextRef="#ctx0" brushRef="#br1" timeOffset="187543.55">14838 16447 0,'106'0'16,"-212"0"-16,127 0 31,0 0-31,0 0 16,22 0-16,-22 0 0,21 0 15,0 0-15,1 0 0,-1-22 0,22 22 16,-1 0-16,22 0 0,-22 0 0,22 0 16,0 0-16,-22 0 0</inkml:trace>
  <inkml:trace contextRef="#ctx0" brushRef="#br1" timeOffset="188540.97">16044 16383 0,'0'0'0,"-21"0"15,0 0-15,0 0 0,21-21 32,21 21-32,0-21 0,0 0 15,0-1-15,22 22 0,-22-21 0,0 0 16,21 0-16,-20 0 0,-1 21 0,0-21 15,0-1-15,0 1 16,0 0-16,1 21 0,-22 21 31,-22 0-31,1 1 0,0-1 0,0 0 16,0 21-16,0-21 0,-1 22 16,1-22-16,0 0 0,0 21 15,21-20-15,-21 20 0,21-21 16,0 0-16,0 0 0,21-21 15,0 0-15,0 0 0,0 22 16,1-22-16,20 0 0,0 0 0,-21 0 16,22 0-16,-1-22 0,0 22 0,1-21 15,-22 0-15,21 0 0,-21 0 16,1 0-16,-1-1 0,-21 1 16,0-21-16,0 21 0,0-22 0,-43 22 15,22 0-15,0 0 0,-21 0 16,-1 21-16,22 0 0,-21-21 0,0 21 15,20 0-15,1 0 0,42 21 32,22-21-32,-22 0 0,21 0 15,1 0-15,-1 0 0,21 0 16,-20 0-16,20 0 0,-20 0 0,20 0 16,-21 0-16,22 0 0,-22 0 15,1 0-15,41-21 16,-41 21-16,-22 0 0,0-22 0,0 1 15,-21 0 1,-21 42 15,21 0-31,-21 1 0,0 20 16,21-21-16,-22 21 0,1 1 0,0-1 16,0 0-16,0 1 0,0 20 0,21 1 15,-22-22-15,1 22 0,0 20 16,0-20-16,21-1 0,-21 1 15,-22 84-15,43-63 0,-21-22 16,21 22-16,-21-1 0,0 1 16,21 0-16,0 84 0,0-105 15,0 20-15,-21 1 0,21-22 16,0 22-16,0-21 0,0-1 0,-21 1 16,21-1-16,-22 22 15,22-43-15,-21-21 0,0 0 0,0-21 16,0 0-16,0 0 15,-1 0-15,-20-21 0,21-21 0,-21-64 16,-1 64-16,1-106 16,0 84-16,20-21 0,1 22 15,0-22-15,21 1 0,0-1 0,0 21 16,0 1-16,21-1 0,85-105 16,-64 127-16,43-43 15,-43 43-15,1-1 16,-1 1-16,0 0 0,22-1 0,-22 22 15,1-21-15,-1 0 0,21-1 16,-20 22-16,63-64 0,-43 64 16,1-21-16,-1 21 0</inkml:trace>
  <inkml:trace contextRef="#ctx0" brushRef="#br1" timeOffset="188876.78">18076 16023 0,'0'-42'0,"0"84"16,0-126-16,0 62 0,21 1 0,1-21 0,-22 0 16,21 42-16,0-22 15,0 22-15,0 0 0,0 22 16,1 20-16,-1-21 0,0 43 15,21-22-15,1 21 0,-22 1 0,21-22 16,43 85-16,-64-84 16,21 20-16,1 22 0,-22-43 0,-21-21 15,21 22-15,-21-22 16,0 0-16,0 0 0,0 0 0,0 0 16,0 1-16,0-44 31,0 1-31,0 0 0,0 0 0,0 0 15</inkml:trace>
  <inkml:trace contextRef="#ctx0" brushRef="#br1" timeOffset="189115.65">18881 16066 0,'42'-170'16,"-42"149"-16,-64 275 16,86-317-16,20-149 0,-42 191 0,0 0 0,-21 21 15,0 0-15,-1 0 16,-41 63-16,21-42 0,-1 22 15,-63 41-15,1 1 16,62-22-16,-20-20 0,20-1 16,1 0-16,-21 1 0,20-22 0,22 21 15,-21-21-15,-1 43 16,22-43-16,21 0 0,0 0 16,21-21-16,1 0 15,20 0-15,21 0 16,1-21-16</inkml:trace>
  <inkml:trace contextRef="#ctx0" brushRef="#br1" timeOffset="189425.47">19029 16214 0,'0'-21'0,"21"21"0,-148 105 0,233-189 0,-85 84 31,-21 21-31,0 0 0,0 0 0,-21 0 16,21 22-16,-21-1 0,-1 0 0,22 1 15,0 20-15,-21-20 0,21 20 16,-21 85-16,21-84 16,-21 20-16,0 86 0,0-86 15,-22 107-15,22-106 16,0 20-16,-21-20 0,-22 106 16,43-86-16,-21-20 0,20 0 15,-20-1-15,21 1 0,0-21 16,0-1-16,21-21 0,0 1 0,0-1 15,0-21-15,0 0 0,21-42 16,0 0-16,0 0 16,21-21-16,-20-1 0,-1-20 0,21-1 15</inkml:trace>
  <inkml:trace contextRef="#ctx0" brushRef="#br1" timeOffset="189730.29">19113 16574 0,'0'-43'16,"0"86"-16,0-128 0,0 43 0,0 20 16,0-20-16,22 21 0,20 0 0,-21-22 15,0 22-15,0 21 0,22-21 0,-22 21 16,21 0-16,1 0 0,-1 0 16,0 0-16,43 21 0,-43 0 15,-21 22-15,22-22 0,-43 0 16,0 21-16,0-20 0,0-1 15,0 21-15,-21-21 0,-1 0 0,-20 1 16,0-1-16,-1 0 0,1-21 16,0 21-16,-22 0 0,22-21 0,-43 21 15,64-21-15,-21 0 0,21 0 16,-1 0-16,1 0 0,21-21 16,0 0-16,43 0 15,-22 21-15</inkml:trace>
  <inkml:trace contextRef="#ctx0" brushRef="#br1" timeOffset="190215.53">20235 16468 0,'43'-21'0,"-86"42"0,107-64 0,-43 22 15,0 0-15,-21 0 0,21 0 0,-21 0 16,0-1-1,-42 22-15,21 0 16,0 0-16,-22 0 0,22 0 16,-21 22-16,-1-1 0,1 0 0,21 0 15,-21 0-15,-1 0 0,-20 43 16,42-43-16,-1 0 0,1 0 16,21 1-16,-21-1 0,21 0 15,0 21-15,21-42 16,0 21-16,1-21 0,20 0 15,21 0-15,-41 0 0,20-21 16,21 0-16,-41 0 16,-1 0-16,21-22 0,-21 22 0,0 0 15,22-42-15,-22 20 0,0 22 16,-21-42-16,0 41 16,0 44 15,0-1-31,-21 21 0,21-21 0,0 0 15,-21 22-15,21-1 16,-21-21-16,21 22 0,0-1 16,0-21-16,0 0 0,0 0 15,21 1-15,0-22 0,0 21 0,0-21 16,22 0-16,-22 0 0,0 0 16,0 0-16,0-21 0,22-1 0</inkml:trace>
  <inkml:trace contextRef="#ctx0" brushRef="#br1" timeOffset="190481.51">20976 16150 0,'64'-106'15,"-64"85"-15,-170 318 0,361-615 0,-276 466 0,170-317 16,-85 190 0,-21 0-1,-1 0-15,1 22 0,0-1 0,0-21 16,0 22-16,-22 62 15,22-62-15,0-1 0,0-21 16,21 22-16,-42 41 0,42-63 16,0 22-16,0-22 0,-22 0 0,22 21 15,0-20-15,0-1 0,0 0 16,22-21 0,-1 0-16,0-21 0,0 0 15,21-1-15,-20 1 0</inkml:trace>
  <inkml:trace contextRef="#ctx0" brushRef="#br1" timeOffset="190928.41">21230 16193 0,'21'-43'0,"22"-168"15,-43 189-15,-64 298 0,128-573 16,-64 318 0,0 1-16,0 20 15,-22-21-15,1 21 0,21 22 16,-21-22-16,21 1 0,-21-1 0,21 21 15,-21-20-15,21-1 0,-21 0 16,21-20-16,0 20 0,-22 0 16,1-21-16,21 1 0,-21-1 0,21 0 15,-21 0-15,0-21 16,21-21 0,0 0-1,21-22-15,0 22 0,0 0 16,0-21-16,1 21 0,-1-22 15,21 1-15,0 21 0,1-22 0,-1 1 16,0 21-16,1 0 0,-1 0 0,0-1 16,1 22-16,-22 0 0,0 22 15,21-1-15,-42 0 0,0 0 16,0 21-16,0-20 0,0 20 0,0-21 16,-21 21-16,0 1 0,0-22 15,0 21-15,0-21 0,-1 1 0,1-1 16,-21 0-16,42 0 0,-21 0 0,0 0 15,-1-21-15,22 22 16,-21-22 0,21-22-16,-21 1 0,21 0 0,-21 0 15</inkml:trace>
  <inkml:trace contextRef="#ctx0" brushRef="#br1" timeOffset="191115.82">20807 16171 0,'0'0'0,"-43"0"0,22 0 16,0 0-16,21 22 31,21-22-31,0 0 16,22 21-16,-1-21 0,0 0 0,1 0 16,-1 0-16,22 0 0,-1 0 15,1 0-15,20 0 0,-20-21 0,42 21 16,-22 0-16</inkml:trace>
  <inkml:trace contextRef="#ctx0" brushRef="#br1" timeOffset="191696.64">22542 16171 0,'0'0'0,"0"22"16,-21-22-16,42 0 31,1 0-31,-1 0 0,0-22 16,0 1-16,21 21 0,-20-21 15,20 21-15,-21-21 0,21 21 16,-20-21-16,20 0 0,-21-1 0,-21 1 16,0 0-16,0 0 15,0-21-15,0 20 0,0 1 0,-42 0 0,21 21 16,-22 0-16,1-21 0,-22 21 15,22 0-15,-21 21 0,20 0 0,-20 0 16,20 1-16,1 20 0,21-21 16,-21 21-16,20 1 0,1-22 0,0 21 15,21 1-15,0-22 0,0 42 16,21-42-16,0 1 0,22-1 16,-1 0-16,-21 0 0,64-21 15,-64 0-15,21 0 16,-20 0-16,-1 0 0,-21-21 31,-21 21-31,-22-21 0,22 21 16,-21 0-16,21 0 0,-22 0 0,1 0 15,0 0-15,-1 0 0,1 0 0,0 21 16,-43 21-16,64-21 16,-22 1-16,22-1 0,0 0 0,0 0 15,21 21-15,0-20 16,0-1-16,0 0 0,42 21 15,-21-42-15,22 21 0,-1 1 16,0-22-16,1 0 0,-1 0 0,0 0 16,22 0-16,-22 0 0,22 0 0,-22-22 15,0 1-15,1 21 0,41-42 16,-62 21-16</inkml:trace>
  <inkml:trace contextRef="#ctx0" brushRef="#br1" timeOffset="191891.6">22733 16468 0,'0'-106'46,"21"106"-30,-42 106-16,63-191 0,-42 106 0,21 0 16,1 1-16,-22-1 0,21 21 15,0-21-15,0 0 0,-21 22 16,21-22-16,22 21 0,-22-21 16,0 1-16,0-1 0,0 0 15,0-21-15,1 0 31,-22-21-31,0 0 0,0-1 16</inkml:trace>
  <inkml:trace contextRef="#ctx0" brushRef="#br1" timeOffset="192082.62">23114 16531 0,'42'-127'16,"-42"106"15,-21 21-31,0 148 0,21-296 0,-21 169 0,0 0 16,-22 1-16,22-1 0,-21 0 15,-1 0-15,22 0 0,-21 0 0,0 1 16,-22 20-16,43 0 0,-21-21 16,20 1-16,1-22 0,21 21 15,0 0-15,-21 0 0,21 0 16,21-21 0,0 0-16</inkml:trace>
  <inkml:trace contextRef="#ctx0" brushRef="#br1" timeOffset="192420.64">23410 16447 0,'-21'21'0,"42"-42"0,0-1 0,1 1 15,-1 21-15,-21 21 16,-21 1 0,-1-1-16,1 21 0,21 0 0,-21 1 15,0-1-15,-21 0 0,20 22 16,1-22-16,-21 22 0,21-1 0,0 1 15,-22-1-15,1 1 16,21-1-16,-22 1 0,1 20 0,-21 65 16,20-65-16,1 22 0,0-21 15,-43 84-15,43-84 16,-1-1-16,-20 65 0,20-65 16,1-20-16,21-1 0,-21 1 15,20-22-15,1 0 0,0 1 0,21-22 16,0 0-16,-21-21 15,21-21-15,0-43 16,21 43-16,0-21 0,0-22 16,1 1-16,-1-1 0,21 1 0</inkml:trace>
  <inkml:trace contextRef="#ctx0" brushRef="#br1" timeOffset="192732.61">23135 16701 0,'21'-43'0,"-42"86"0,42-128 0,0 43 16,1-1-16,-1 22 0,0-21 16,0 21-16,0-1 0,0 1 15,1 0-15,20 21 0,-21-21 0,0 21 16,0 0-16,22 0 0,-22 0 16,0 0-16,21 21 0,1 21 0,-43-20 15,0 41 1,0-42-16,0 22 0,-21 62 15,-22-62-15,22-22 16,0 0-16,-21 0 0,-1 0 0,-20 1 16,20-22-16,22 0 0,-21 0 15,21 0-15,0 0 16,21-22-16,0 1 16,0 0-16,21 0 0,-21 0 15,42 0-15,-21 21 0,0-22 0</inkml:trace>
  <inkml:trace contextRef="#ctx0" brushRef="#br1" timeOffset="193130.95">23664 16510 0,'0'-21'0,"106"-64"31,-85 64-15,22 0-16,-22 21 15,0 0-15,21-21 0,-21 21 0,43 0 16,-22 0-16,-21 0 0,1 21 16,20 0-16,-21 0 0,0 22 15,-21-22-15,0 0 0,0 21 16,0-21-16,0 1 0,0-1 0,-21 0 16,0 0-16,0-21 0,0 21 0,-1-21 15,1 0-15,0 0 16,-42 0-16,41 0 0,1 0 15,0-21 1,21 0-16,0 0 16,21 0-16,0-1 0,1 1 0,-1 0 15,0 0-15,0 0 0,0 21 16,22-21-16,-22-1 0,0 1 0,21 21 16,-21 0-16,22 0 0,-22 0 15,0 0-15,21 0 0,-20 0 16,-1 0-16,0 0 0,0 0 0,0 0 15,0 0-15</inkml:trace>
  <inkml:trace contextRef="#ctx0" brushRef="#br1" timeOffset="194921.01">24447 16447 0,'0'42'16,"22"-42"0,-1 0-16,-64-42 0,107 84 15,-43-42-15,0 0 0,0 0 16,1-21-16,-1 21 0,0-21 15,0-1-15,0 22 0,0-21 0,1 0 16,-22-21-16,21 21 16,-21-1-16,0 1 0,-21 21 15,-1 0 1,1 0-16,0 21 0,-21 1 0,21-1 16,-22 42-16,22-42 15,0 1-15,0-1 0,0 42 16,21-42-16,0 1 0,0-1 15,0 0-15,21 0 0,0 0 16,0-21-16,0 0 0,22 0 16,-22 0-16,21 0 0,0 0 15,1 0-15,-1 0 0,0 0 0,22-21 16,-22 0-16,1 0 0,-1 0 0,0-1 16,1 1-16,-22 0 0,0-21 15,0 21-15,0-1 0,-21 1 16,0 0-16,-21 21 0,0 0 15,0 0-15,0 0 16,-1 0-16,1 21 0,0 0 0,0 1 16,21-1-16,0 0 0,0 0 15,0 0-15,0 0 0,0 1 0,0-1 16,0 0-16,0 0 16,0 0-16,21 0 0,-42-21 31,0 0-16,0 0-15,-1 0 16,1 0-16,0 0 0,0-21 16,0 21-16,0 0 15,42 0 17,0 0-32,0 0 0,0 0 0,22 0 15,-22 0-15,21 0 0,-21 0 16,22-21-16,-1 21 0,0-21 15,1 0-15,-1 21 0,0-21 0,1-1 16,-22 1-16,21 0 0,-21 0 0,0 0 16,1-22-16,-22 22 15,0 0-15,-22 21 16,1 0-16,0 0 0,0 0 16,0 0-16,0 21 0,-1 0 15,1 1-15,0-1 0,21 0 0,0 0 16,0 0-16,0 0 0,0 22 15,0-22-15,0 0 0,0 21 16,0-20-16,0-1 16,21-21-16,-42-21 31,21-1-15,-21 22-16,0 0 0,21-21 0,-21 21 15,-1 0 1,22 21-1,22 1 1,-1-22-16,0 0 0,21 0 16,-21 21-16,1-21 15,20 0-15,-21 0 0,21 0 0,-20 0 16,20 0-16,0 0 0,-21 0 16,22 0-16,-22-21 0,21 21 0,-21-22 15,1 1-15,20-21 0,-21 21 16,-21 0-16,0-1 15,21 1-15,-21 0 0,-21 21 32,21 21-17,-21 0-15,0 1 16,21-1-16,0 0 0,0 0 0,-21 0 16,21 0-16,0 1 0,0-1 0,0 0 15,0 0-15,21 0 16,0-21-16,0 0 0,0 0 15,0 0-15,1 0 0,-1 0 0,21 0 16,0 0-16,-20-21 16,-1 0-16,21 0 0,-21 0 0,0-1 15,1 1-15,-1 0 0,0 0 16,0 21-16,-21-21 0,21 21 16,-21-21-16,-21 21 15,0 21-15,0 0 16,0-21-16,-1 21 0,1 43 15,0-43-15,21 0 0,0 0 0,0 0 16,0 0-16,0 1 0,0-1 16,21 0-16,0 0 15,1-21-15,-1 0 0,0 0 0,0 0 16,0 0-16,0 0 0,-21-21 16,0 0-16,0 0 15,0-22-15,0 22 0,0-21 0,-21 21 16,21-22-16,-21 22 15,0 0-15,21 0 0,-21 0 0,21-1 16,0 1-16,0 0 16,21 21-16,0 0 15,0 0-15,22 0 0,-22 0 16,0 0-16,21 0 0,-21 0 0,1 0 16,20 0-16,-21 21 0,0 0 15,-21 1-15,21-1 0,-21 0 16,0 21-16,0-21 0,0 1 15,0-1-15,-21 21 16,0 0-16,21-20 0,0-1 0,-21 0 16,0 0-16,21 0 15,-21 0-15,21-42 32,0 0-32,0 0 15,21 0-15,0 0 0,0-1 16,0-20-16,22 21 0,-22 0 15,21-22-15,0 22 0,1 0 0,41-21 16,-41 21-16,-22 21 16,21 0-16,-21 0 0,1 0 15,-1 0-15,-21 21 0,0 0 16,0 0-16,-21 0 0,21 22 16,-22-22-16,-41 42 0,42-20 15,0-22-15,-1 0 0,-20 42 16,21-41-16,0-22 15,0 21-15,21 0 0,-22-21 0,1 0 16,0 0 0,21-21-16,0 0 0</inkml:trace>
  <inkml:trace contextRef="#ctx0" brushRef="#br1" timeOffset="195115.42">25760 16404 0,'-21'0'16,"42"0"-16,-64 0 0,22-21 0,0 21 31,0 0-15,0 0-1,0 0 1,-1 0-16</inkml:trace>
  <inkml:trace contextRef="#ctx0" brushRef="#br1" timeOffset="196584.07">1101 17505 0,'21'21'0,"-42"-42"0,-1-21 0,1 20 0,0 1 15,0 0-15,0-21 16,0 21-16,-1-1 0,-41-20 15,42 21-15,-43-21 16,43 42-16,21 21 16,-21 0-16,21 21 0,-21 1 15,21-1-15,-21 21 0,21 1 0,0-1 16,0 1-16,0-1 0,-22 1 16,22-1-16,-21 1 0,0-22 15,0 1-15,21-1 0,-21 0 16,0 1-16,21-22 0,-22 0 15,22 0-15,0 0 0,0-42 32,0 0-32,0 0 0,0 0 15,0-22-15,0 1 0,0 21 16,0-22-16,0 1 0,22-21 0,-1 20 16,63-20-16,-41 20 15,-1 22-15,0 0 16,1 21-16,20 0 0,-20 0 0,-1 21 15,-21 0-15,43 43 16,-64-22-16,0 1 0,0-1 16,0-21-16,-22 21 0,1 1 15,0-22-15,0 21 0,-21-21 0,20 1 16,-20-1-16,21-21 0,0 21 16,0-21-16,-1 0 0,-20 0 15,21 0-15,0-21 0,0 21 16,21-21-16,-22-1 0,1 22 15,21-21-15,-21 21 16,21 21 15,42-21-31,-20 22 0,-1-22 16,21 21-16,0-21 16,1 0-16,20 0 0,-20 0 15,-1 0-15,21 0 0,-20-21 16,-1-1-16,22 1 0,-22 21 15,0-21-15,1 0 0,-1-21 16,-21 20-16,0 1 0,0 0 0,-21-21 16,0 21-16,0-22 15,0 22-15,0 0 0,-21 0 0,0 0 16,0-1-16,0 22 0,-22 0 16,22 22-16,0-22 0,-21 63 15,42-21-15,0-20 0,0 20 16,0 0-16,0 1 15,0-22-15,0 21 0,0 0 16,0 22-16,0-43 0,21 0 16,0 0-16,0 1 0,0-22 15,1 0-15,20 0 0,-21 0 16,64 0-16,-64-22 16,21 1-16</inkml:trace>
  <inkml:trace contextRef="#ctx0" brushRef="#br1" timeOffset="198219.65">2095 17695 0,'0'-42'16,"-63"190"-16,126-254 0,-63 43 0,0 42 0,0-22 0,0 22 15,-21 21 1,0 0-16,0 21 0,0-21 0,-22 43 16,22-22-16,-21 21 0,0 1 15,20-1-15,1 0 0,-21 22 16,21-22-16,21 0 0,-21 1 0,21-1 15,0 0-15,0-20 0,0 20 16,0-21-16,21 21 0,0-20 16,21-22-16,-21 21 0,22-21 15,-1 0-15,22 0 0,-22 0 0,21 0 16,1 0-16,-1 0 0,22-21 16,-21-1-16,20 1 0,1 0 15,-22 0-15,22 0 0,-21 0 16,-1-1-16,1 1 0,-22 0 0,0-21 15,1 21-15,-22-1 0,0 1 16,0-21-16,-21 21 0,0 0 16,0-1-16,0 1 0,-42 21 15,-1-21-15,22 21 0,0 0 16,-21 0-16,-1 21 0,1 0 0,0 1 16,21-1-16,-22 0 0,1 0 15,0 21-15,-1-20 0,1 20 16,21-21-16,0 0 0,-22 22 15,43-22-15,-21 0 0,21 0 16,0 0-16,0 0 0,21-21 16,0 0-16,1 0 15,20 0-15,-21 0 0,21-21 0,1 0 16,-1 21-16,0-21 0,1 0 16,-22-22-16,21 22 0,-21 0 15,1-21-15,-1 21 0,0-22 0,-21 22 16,0-42-1,0 41-15,0 1 0,0 42 32,0 1-32,-21-1 0,0 0 15,21 0-15,-22 21 0,22-20 0,0 20 16,-21-21-16,21 0 0,0 22 16,0-22-16,0 0 0,0 0 0,0 0 15,21 0-15,1-21 16,-1 0-16,21 0 0,-21 0 15,43-21-15,-22 0 0,-21 0 16,22 0-16,-22 0 0,21-1 16,-21 1-16,0-21 0,1 21 15,-1-43-15,0 22 16,-21 0-16,0 20 0,0-20 16,0 21-16,0-21 0,-21 42 15,0 0-15,-1 21 16,22 0-16,0 0 0,-21 0 15,21 0-15,-21 22 0,21 20 16,0-20-16,0-22 0,0 21 0,0-21 16,0 0-16,0 1 0,0-1 15,21 0-15,0 0 0,1-21 16,-1 0-16,0 0 0,0 0 0,21 0 16,-20 0-16,20 0 0,0-21 15,1 0-15,-1 0 0,0-1 16,1 1-16,-22 0 0,0-21 15,42-22-15,-63 43 16,0-42-16,0 41 0,0 1 16,0 0-16,0 42 15,0 0-15,-21 1 16,21-1-16,0 0 0,-21 21 16,21-21-16,-21 22 0,21-22 15,-21 0-15,21 21 0,0-20 0,0-1 16,0 0-16,0 0 15,21-21-15,0 0 0,0 0 16,22 0-16,-22 0 0,21 0 16,0 0-16,-20 0 0,20-21 0,0 0 15,-21 0-15,22-1 0,-22 1 16,0 0-16,0 0 0,0 0 0,1-22 16,-1 1-16,-21 21 15,21 21 1,-21 21-1,0 0-15,0 0 0,0 22 16,0-22-16,0 0 0,0 0 0,0 0 16,0 1-16,0-1 15,0 0-15,0 0 0,0 0 16,0 0-16,0 1 0,-21-22 31,0 0-15,21-22-16,0 1 0,-22 0 15,1 0-15,21 0 16,-21 0-16,21-1 0,0 44 47,0-1-47,0 0 16,0 0-16,0 0 15,21 0-15,0-21 0,1 22 16,-1-22-16,0 0 0,0 0 15,21 0-15,1 0 0,-22 0 0,21 0 16,22-22-16,-22 22 0,0-21 16,1 0-16,-1 0 0,0 0 0,1 0 15,-22-1-15,0 1 0,21-21 16,-42 21-16,22 0 0,-22-22 0,0 22 16,0-21-16,0 21 0,0-1 15,0 1-15,-22 21 0,1 0 16,-21 43-16,42-22 15,-21 0-15,0 21 0,21-21 16,0 22-16,-22-22 0,22 21 16,0-21-16,0 1 0,0-1 0,0 0 15,0 0-15,22-21 16,-1 0-16,0 0 0,21 0 16,1 0-16,20 0 0,-21 0 0,22-21 15</inkml:trace>
  <inkml:trace contextRef="#ctx0" brushRef="#br1" timeOffset="199982.44">6159 17674 0,'-21'0'0,"42"0"0,-63 0 0,21 0 16,0 0-16,0 0 0,-1 21 16,1 1-16,21-1 0,0 0 0,-21 0 15,21 21-15,-21-20 0,0 20 16,21-21-16,0 21 0,0-20 0,-21-1 16,21 21-16,-22-21 0,1 0 15,21 1-15,-21-22 16,0 0-1,21-22 1,0 1-16,0 0 16,0 0-16,0 0 0,0-22 15,21 1-15,0 0 0,0 21 0,1-22 16,20 1-16,-21 0 0,0-1 16,22 22-16,-22 0 0,21 21 15,-21 0-15,0 0 0,22 0 0,-22 21 16,0 0-16,0 0 0,0 22 15,1-22-15,-22 21 0,21-21 16,0 22-16,-21-1 0,0-21 16,0 0-16,21 22 0,-21-22 0,0 0 15,0 0-15,0 0 0,0 1 16,0-44 15,0 1-15,0-21-16,21 21 0,-21 0 0,43-64 15,-22 43-15,0-1 16,0 1-16,0 21 0,0-22 16,1 1-16,-1 21 0,0 0 15,0 21-15,0 0 0,0 0 0,1 0 16,-22 21-16,0 0 0,0 0 16,0 22-16,0 20 0,0-21 15,0-20-15,0 20 0,0 0 16,0-21-16,0 1 0,0 41 15,0-42-15,21 22 16,0-22-16,0-21 0,0 0 16,0 21-16,22-21 0,-22 0 0,21 0 15,-21 0-15,22-21 0,-1 21 16,-21-21-16,0-1 0,22 1 0,-22 0 16,0-21-16,0 21 15,0-22-15,-21 22 0,0-21 0,22-1 16,-22 1-16,21 21 0,-21 0 15,0 0-15,0-1 0,0 44 16,-21-1 0,-1 0-16,22 0 0,-21 21 0,0-20 15,21 20-15,0-21 0,0 0 16,0 22-16,-21-22 0,21 0 0,0 0 16,0 0-16,0 0 0,21 1 15,0-22-15,0 21 16,22-21-16,-22 0 0,0 0 15,21 0-15,-20-21 0,20 21 0,-21-22 16,21 1-16,-20 0 0,20 0 16,-21-21-16,0 20 0,0-20 15,1 0-15,-1 21 0,-21-22 0,0 22 16,0 0-16,0 0 0,0 0 16,0 42-1,-21 0-15,-1 21 16,22-21-16,-21 1 0,21 20 0,0-21 15,0 0-15,0 22 0,0-22 16,0 42-16,0-42 16,0 1-16,0-1 0,21-21 0,1 21 15,-1 0-15,0-21 16,0 0-16,21 0 0,-20 0 0,20 0 16,0 0-16,1 0 0,-22-21 15,21 0-15,-21 0 0,22-1 0,-22 1 16,0-21-16,0 0 15,21-43-15,-20 43 0,-1-22 16,-21 22-16,21-22 0,-21 22 16,0 0-16,0-1 0,0 22 0,0 0 15,0 0-15,0 0 0,-21 21 16,0 21-16,21 0 0,-22 0 0,1 21 16,0 1-16,21-1 0,-21 0 15,21 1-15,-21-1 0,21 22 16,0-22-16,-21 0 0,21-21 15,0 22-15,0-1 0,0-21 0,21 22 16,0-22-16,0 0 0,0 0 16,0 0-16,22-21 0,-22 0 15,42 0-15,-41 0 0,20 0 16,0 0-16,-21-21 0,22 0 16,-22 0-16,0-22 0,21 1 0,-20 21 15,-1-43-15,0 22 16,42-85-16,-41 64 0,-1-1 15,0 1-15,0 20 0,21-41 16,-42 41-16,0 22 16,0 0-16,-21 21 15,0 21-15,0 21 0,0-20 16,0 20-16,-1 0 0,1 22 16,21-22-16,-21 0 0,0 64 15,21-63-15,0 20 0,0-21 16,0 1-16,0-22 0,0 21 0,0-21 15,21 22-15,0-22 0,0 0 16,1-21-16,20 21 16,0-21-16,1 0 0,-1 0 15,-21 0-15,21-21 0,-20 21 16,20-21-16,21-21 0,-20-1 16,-22 22-16,0 0 0,0-21 15,0 20-15,1 1 0,-22 0 16,0 42-1,0 0-15,-22 1 16,22-1-16,0 0 0,0 0 16,0 0-16,0 0 0,0 22 15,0-22-15,0 0 16,22-21-16,-1 0 0,0 0 0,0 0 16,0 0-16,0 0 0,1 0 15,-1 0-15,0-21 0</inkml:trace>
  <inkml:trace contextRef="#ctx0" brushRef="#br1" timeOffset="200147.12">9504 17611 0,'21'-64'16,"-42"255"0,21-318-16,21 84 31,-21 65-31,-21-22 15</inkml:trace>
  <inkml:trace contextRef="#ctx0" brushRef="#br1" timeOffset="200314.58">8509 17822 0,'0'22'0,"0"-44"0,0 65 0,0-22 15,21-21 1,21 0-16,-20 0 0,20 0 16,0 0-16,22 0 0,-1 0 0,1 0 15,-1-21-15,1 21 0,20-21 16</inkml:trace>
  <inkml:trace contextRef="#ctx0" brushRef="#br1" timeOffset="200635.39">9864 17907 0,'0'0'16,"0"-63"0,-22 63 15,1 21-31,21 0 0,0 0 15,-21 0-15,0 22 0,21-1 16,-21 0-16,21 1 0,-21-1 0,21 0 16,-22 1-16,1 20 0,21-21 15,-42 64-15,21-63 0,0 20 16,-22 1-16,22-22 16,0-21-16,21 0 0,-21 0 15,21 1-15,-21-22 0,21-22 16,0 1-1,0 0-15,0 0 0,0 0 0</inkml:trace>
  <inkml:trace contextRef="#ctx0" brushRef="#br1" timeOffset="200907.24">9652 17992 0,'127'-212'31,"-318"572"-31,255-508 0,84-106 0,-106 233 0,22-1 16,-22 1-16,-21 21 15,22 0-15,-22 0 0,0 21 0,0 1 16,0-1-16,-21 0 16,0 21-16,0 22 0,-21-22 15,-42 22-15,20-43 0,22 0 16,-21 21-16,0-21 0,-1 1 16,1-22-16,21 21 0,-22 0 15,22-21-15,-21 0 0,21 0 16,21-21-1,0 0-15,42 21 0,-21-22 16,22 1-16,-22-21 0,42 21 0</inkml:trace>
  <inkml:trace contextRef="#ctx0" brushRef="#br1" timeOffset="201132.65">10541 17399 0,'0'-42'16,"-64"190"-16,128-254 0,-85 85 15,21 42 1,-43 64-16,22-43 16,0 0-16,0 1 0,0 20 0,0-20 15,-1-1-15,1 21 0,0-20 16,0 20-16,21-20 0,0-22 16,0 0-16,0 0 0,0 0 15,0 0-15,21-21 16,0 0-16,22 0 15,-22 0-15,21 0 0</inkml:trace>
  <inkml:trace contextRef="#ctx0" brushRef="#br1" timeOffset="201456.46">10562 17865 0,'0'21'16,"0"-42"-16,21 21 0,0 0 15,1 0-15,-1 0 16,0 0-16,0 0 0,0 0 0,43 0 15,-43 0-15,21-21 16,-21 21-16,22-22 0,-22 1 16,0 21-16,0-21 0,-21 0 15,0 0-15,0 0 0,-21 21 16,0 0-16,0 0 0,-22 0 16,1 0-16,-43 42 0,43-21 15,0 0-15,21 0 0,-22 1 16,22-1-16,0 0 0,0 0 15,21 0-15,0 0 0,0 22 16,0-22-16,21-21 0,0 21 16,0-21-16,0 0 0,64 0 15,-43 0-15,-20 0 0,20 0 16,0 0-16,22-21 0,-1 21 0</inkml:trace>
  <inkml:trace contextRef="#ctx0" brushRef="#br1" timeOffset="204098.78">11917 17526 0,'-21'0'0,"42"0"0,-64 0 0,22 0 16,0 0-16,21 21 0,21-21 31,0 0-31,1 0 0,20 0 0,0-21 16,1 21-16,-1-21 0,21 21 15,-20-21-15,-1 0 0,0 21 0,-20-22 16,-1 1-16,0 0 0,-21 0 16,0 0-16,0 0 0,0-1 15,-42 1-15,-1 21 16,1 0-16,0 0 0,20 0 16,-20 0-16,-43 21 0,43 1 15,21-1-15,0 0 0,0 0 16,-1 0-16,1 43 0,21-43 15,0 0-15,0 21 0,21-20 16,1-1-16,-1 0 0,0 0 16,0 0-16,21-21 0,-20 21 0,20-21 15,-21 0-15,21 22 0,-20-22 0,-1 0 16,-42 0 0,-1 0-1,1 0-15,0 0 0,-21 0 16,-1 0-16,1 0 0,0 21 0,21 0 15,-22-21-15,1 21 0,21 0 16,0 0-16,-1 1 0,1-1 16,0 0-16,21 0 0,0 0 0,0 0 15,0 1-15,21-1 16,0-21-16,1 21 0,-1-21 0,21 0 16,0 0-16,1 0 0,-1 0 15,22 0-15,-22 0 0,21 0 16,-20-21-16,20 21 0,-20-21 15,-1-1-15,0 1 0,1-21 0,-1 21 16,-21-22-16,43-41 16,-43 41-16,0-20 0,-21 21 15,21-22-15,0 22 0,-21-1 0,0 1 16,0 0-16,0 21 0,0-1 0,0 1 16,0 0-16,0 42 15,-21 22 1,0-22-16,0 21 0,0 0 15,-1 1-15,-20 63 0,21-43 16,0-21-16,21 1 0,-21-1 16,21 0-16,0 1 0,0-1 0,0-21 15,0 22-15,21-22 16,0 0-16,0 0 0,0 0 0,22-21 16,-22 0-16,21 0 0,0 0 15,1 0-15,-1 0 0,0 0 16,1-21-16,20 0 0,-20 21 15,-1-42-15,-21 20 0,21 1 16,-20-21-16,-1 21 0,0-22 0,-21 22 16,0-21-16,0 21 0,0 0 15,0-1-15,0 1 0,-21 21 0,-43 0 16,43 0-16,0 0 0,0 21 16,0 1-16,-1-1 0,1 0 15,0 0-15,0 0 0,21 0 0,0 22 16,0-22-16,0 0 0,0 0 15,0 0-15,0 1 0,21-1 16,0 0-16,22-21 0,-1 21 0,-21-21 16,21 0-16,1 0 0,20 0 15,-20 0-15,20 0 0,-21-21 0,1 0 16,-1 21-16,22-21 0,-43-22 16,21 22-16,0-21 0,-20 21 15,-1-22-15,-21 22 0,0-21 0,0 21 16,0-22-1,-21 43 1,-1 21-16,22 1 0,-21-1 16,0 0-16,0 0 0,0 21 15,21-20-15,0 20 0,-21-21 16,21 0-16,-22 0 0,22 1 0,0 20 16,0-21-16,0 0 15,0 0-15,22-21 16,-1 0-16,0 0 15,0-21-15,-21 0 0,42 21 0,-20-21 16,-1-21-16,0 20 0,21-20 16,-21 21-16,22-21 0,-22-1 15,21 22-15,-21-21 0,22 21 16,-22-1-16,0 1 0,0 21 0,0 0 16,-21 21-1,0 1-15,0-1 0,0 0 0,0 21 16,0-21-16,0 22 15,0-1-15,0-21 0,0 0 16,0 1-16,0-1 0,0 0 0,0 0 16,0 0-16,22-21 15,-1 0 1,0 0-16,0 0 16,0-21-16,0 0 0,1 0 0,-1 0 15,21-1-15,-21-20 16,0 21-16,22-21 0,-22 20 0,42-41 15,-20 42 1,-22 0-16,0 21 0,0 0 0,0 0 16,-21 21-1,0 0-15,0 0 0,-21 0 0,0 0 16,0 22-16,21-22 0,0 0 16,-21 0-16,21 0 0,0 1 0,0-1 15,0 0-15,0 0 0,0 0 16,21 0-16,0-21 0,0 22 0,0-22 15,22 0-15,-22 0 16,21 0-16,1 0 0,-22 0 16,21 0-16,0-22 0,-20 1 0,20 0 15,-21 0-15,21-43 0,-42 43 16,0-21-16,22 21 0,-22-22 16,0 22-16,0 0 15,-22 21-15,-20 0 16,21 21-16,0 0 15,21 1-15,0-1 0,-21 21 0,21-21 16,-22 0-16,22 1 16,0-1-16,0 0 0,0 0 0,0 0 0,22 0 15,-1-21-15,0 22 0,0-22 16,0 21-16,0-21 0,22 0 16,-22 0-16,21 0 0,-21 0 15,1 0-15,20-21 0,-21-1 0,0 22 16,0-21-16,1 0 0,-1 0 15,0 0-15,-21 0 0,0-1 0,21 22 16,-42 0 15,21 22-31,0-1 0,-21 0 16,0 0-16,21 0 16,0 0-16,0 1 31,21-22-31,0 0 0,0 0 15,0-22-15,0 22 16,-21-21-16,22 0 0,-1 21 0,0-21 16,0 0-16,0 0 0,0-22 15,1 43-15,-22-21 0,21 0 16,-21 42 0,0 0-16,-21 0 15,21 1-15,0-1 0,0 21 16,0-21-16,0 0 0,0 1 15,0-1-15,0 21 0,21-42 16,21 21-16,-21 0 0,0 1 0,22-22 16,-1 0-16,-21 0 0,43 0 15,-22 0-15,0-22 16,-20 22-16,-1-21 0,21-21 16,-21 21-16,0-22 0,22 1 0,-1-64 15,-21 43-15,0-1 0,22 1 16,-22-22-16,0 22 0,0 20 15,0-20-15,-21-1 16,22 22-16,-22 63 16,-22 0-16,1 0 15,0 22-15,0-1 0,0 0 16,-43 64-16,43 0 16,0-64-16,0 1 15,21 20-15,-21-20 0,21-22 0,0 21 16,0 0-16,0-20 0,0-1 15,0 0-15,21 0 0,0 0 0,0-21 16,21 0 0,1 0-16,-22 0 0,0-21 15,0 0-15,22 0 0,-1-22 16,0 1-16,-21 21 0,1-21 16,-1 20-16,0 1 0,-21 0 15,0 42 1,-21 0-1,0 1-15,21-1 16,0 0-16,-22 0 0,22 0 0,-21 0 16,21 1-16,-21-1 0,21 0 15,0 0-15</inkml:trace>
  <inkml:trace contextRef="#ctx0" brushRef="#br1" timeOffset="204305.94">15579 17780 0,'63'21'15,"-21"-21"-15,-20 0 16,20 0-16,0 0 0,1 0 0,-1 0 15,0 0-15,22 0 0,42 0 16,-43 0-16,1 0 16,-22 0-16,21 0 0,-20 0 0,-1 0 15,0 0-15</inkml:trace>
  <inkml:trace contextRef="#ctx0" brushRef="#br1" timeOffset="205246.96">17780 17738 0,'-21'-21'0,"42"42"0,-63-64 16,42 22-16,0 0 0,-22 0 0,1 0 16,0 0-16,0 21 15,0 0-15,0 21 16,-1 0-16,1 0 16,21 0-16,-21 22 0,0-22 0,0 21 15,0 0-15,-1-20 16,22 20-16,-21 0 0,21-21 0,-21 22 15,21-22-15,0 0 0,0 0 0,0 0 16,0 1 0,21-22-16,0 0 0,1 0 15,-1 0-15,0 0 0,21-22 16,-21 22-16,22-21 0,-22 0 0,42-21 16,-20-1-16,-1 1 15,-21 0-15,0 21 0,1-1 16,-1 1-16,0 21 15,-21 21 1,0 1-16,0-1 0,0 0 16,0 0-16,0 0 0,0 0 15,0 1-15,0-1 0,0 0 16,21 0-16,-21 0 16,21-21-16,0 0 0,1 21 0,-1-21 15,21 0-15,-21 0 0,22 0 16,-1 0-16,0 0 0,-21 0 0,22-21 15,-1 21-15,0-21 0,-20 0 16,20-21-16,-21 20 0,0 1 0,0-21 16,1 0-16,-22-22 15,0 22-15,0 21 0,21-1 0,-21 1 16,0 42 0,-21 1-1,21 20-15,-22-21 0,22 0 0,0 22 16,0-22-16,0 21 0,0-21 15,0 0-15,0 1 0,0-1 16,0 21-16,22-42 0,-1 21 16,21-21-16,-21 0 0,22 0 15,-22 0-15,21 0 0,0 0 16,1 0-16,-1 0 0,0-21 0,-20 0 16,20 0-16,-21 0 0,0-1 15,0 1-15,1 0 0,-1-21 0,-21 21 16,0-22-16,21 22 15,-21 0-15,-21 42 32,21 0-32,-21 0 0,21 1 15,0-1-15,-22 0 0,22 0 16,-21 0-16,21 0 0,0 1 16,0-1-16,0 0 15,21-21-15,1 0 16,-1 0-16,0-21 0,-21 0 0</inkml:trace>
  <inkml:trace contextRef="#ctx0" brushRef="#br1" timeOffset="205606.31">19177 17420 0,'0'-42'16,"-21"42"-16,42 190 0,-21-338 15,-42 106-15,20 42 0,1 21 16,21 0-16,-21 0 0,21 1 15,0-1-15,0 0 0,0 0 0,0 0 16,0 0-16,0 1 16,21-1-16,0-21 0,1 0 0,-1 0 15,0 0-15,0 0 0,0 0 0,0 0 16,1-21-16,-1 21 0,0-22 0,-21-20 16,21 21-16,-21 0 15,0-22-15,0 22 0,0 0 0,0-21 16,-21 21-16,0-1 0,0 22 15,-1-21-15,1 21 0,0 0 0,0 0 16,-43 21-16,43 1 16,-21 20-16,21-21 0,0 0 15,-1 22-15,22-22 0,0 0 16,0 42-16,0-41 0,22-1 16,20 0-16,-21 0 0,21-21 15,1 0-15,-1 21 0</inkml:trace>
  <inkml:trace contextRef="#ctx0" brushRef="#br1" timeOffset="206051.16">19706 17463 0,'42'-85'31,"-126"233"-31,126-211 16,-21-1-16,-42 85 0,0 0 0,0 1 15,-22 20-15,22 0 0,0 22 16,-21-22-16,21 0 0,-22 1 15,1 63-15,42-64 0,0 0 16,0 1-16,0-22 0,0 21 16,0-21-16,21 0 0,0 1 15,22-1-15,-1 0 0,0-21 16,1 0-16,62 0 0,-41 0 16,-22 0-16,22-21 0,-22 0 15,0-1-15,1-20 0,-1 21 0,-21-43 16,22 22-16,-1-21 15,-21-1-15,0 1 0,0-1 0,1 22 16,-1-22-16,0-20 16,-21 62-16,-21 44 15,0-1-15,-1 21 0,1 0 16,0 1-16,0-1 0,0 0 16,0 1-16,-1-1 0,22 0 15,0 1-15,0-1 0,0-21 0,0 22 16,0-22-16,0 0 0,0 0 15,0 0-15,22-21 16,20 0-16,-21 0 0,0 0 0,22 0 16,-1 0-16,0 0 0,1-21 15,20 0-15</inkml:trace>
  <inkml:trace contextRef="#ctx0" brushRef="#br1" timeOffset="207368.08">21421 17780 0,'0'-21'0,"0"0"0,0-22 16,0 65 15,0-1-15,-22 0-16,22 21 0,-21-21 0,0 1 15,0 20-15,21-21 0,-21 0 16,0 0-16,-1 1 0,1-1 16,21 0-16,-21 0 0,0-21 15,21-21 17,0 0-32,0 0 15,0-1-15,0 1 0,21 0 0,0-21 16,0 21-16,1-22 0,-1 1 15,0 0-15,21-22 0,-21 43 16,1 0-16,-1 0 0,0 21 16,0 0-16,-21 21 0,21 0 15,-21 0-15,0 43 16,0-22-16,0-21 0,0 21 0,0 1 16,0-22-16,0 42 15,0-41-15,0-1 0,0 0 16,21 0-16,-21 0 0,22-21 15,-1 0 1,0 0-16,0-21 16,21 21-16,-20-21 0,-1 0 15,42-43-15,-20 43 0,-1-21 16,0-1-16,1 1 0,-1 0 16,0 21-16,1-22 0,-1 22 15,21-21-15,-63 21 16,0 42-16,0 0 15,0 0-15,0 0 0,0 0 16,0 22-16,0-22 0,-21 42 16,21-41-16,0 62 15,0-63-15,0 1 16,21-1-16,1 0 0,20-21 0,-21 21 16,0-21-16,22 0 0,41 0 15,-63 0-15,22 0 0,-1 0 16,0-21-16,1 0 0,-1 21 15,-21-21-15,22-22 0,-22 22 16,0-21-16,0-1 0,-21 22 16,0-21-16,0 0 0,0-1 0,0 22 0,-21 0 15,0 0-15,-22 21 16,22 0-16,-21 0 0,21 0 0,-22 0 16,-20 42-16,21-21 15,-1 0-15,-20 43 0,42-43 16,-1 21-16,1 1 15,0-1-15,21-21 0,0 0 16,0 1-16,0-1 0,42 0 16,-20-21-16,-1 0 0,21 0 15,-21 0-15,0 0 0,22 0 0,-22 0 16,21 0-16,22-42 16,-43 20-16,0 1 0,0-21 15,22 21-15,-22-22 0,0-41 16,0 63-16,-21-22 0,0 22 15,0 0-15,-21 42 32,0 0-32,21 0 0,-21 1 0,-1 20 15,1-21-15,21 0 0,0 22 16,0-22-16,0 0 0,0 21 0,0-21 16,21 1-16,22-1 15,-22 0-15,42-21 0,-20 0 16,-1 0-16,0 0 15,1 0-15,63-42 0,-85 20 16,0 1-16,21-21 16,-21 0-16,1-1 0,-1-20 15,0 20-15,-21-20 0,63-106 16,-63 126-16,0 1 0,0 21 16,22-22-16,-44 65 31,1-1-31,21 21 0,-21 0 15,0 1-15,21-1 0,-21 0 16,0 64-16,21-63 0,-22-1 16,22 0-16,0 1 0,0-1 15,0 0-15,0 1 0,0-22 16,0 0 0,0-42 15,0 0-31</inkml:trace>
  <inkml:trace contextRef="#ctx0" brushRef="#br1" timeOffset="207546.92">22839 17674 0,'21'0'32,"-42"0"-32,42 0 0,0 0 0,0 0 15,0 0-15,22 0 0,-22 0 16,21 21-16,1-21 0,-1 0 0,0 0 15,1 0-15,-1 0 0,21 0 16,-20 0-16,-1 0 0,22 0 0,-22 0 16,0 0-16,1 0 0,-1-21 15</inkml:trace>
  <inkml:trace contextRef="#ctx0" brushRef="#br1" timeOffset="209022.62">23685 17463 0,'0'0'0,"-21"0"16,0 0-16,0 0 0,0 0 16,0 0-16,-1 0 0,-20 21 15,42 0-15,-21 0 0,0 0 16,0 0-16,-1 1 0,22 41 16,-21-21-16,21-20 0,0 20 15,0-21-15,0 0 0,0 0 0,21 1 16,1 20-16,-1-42 15,0 21-15,21 0 0,1-21 0,-1 0 0,0 0 16,1 0-16,-1 0 16,43 0-16,-64 0 0,21-21 15,22-42-15,-22 20 16,0-41-16,-21 41 16,1-20-16,20-43 0,-21 64 15,0-22-15,0 22 0,-21 21 16,22-22-16,-22 22 0,-22 21 31,1 21-31,0 0 0,0 1 0,0 20 16,0 0-16,-1 1 0,1-1 15,21 0-15,-21 1 0,21-1 16,-21 0-16,21 1 0,0 20 16,0-21-16,0-20 0,0-1 15,0 0-15,21-21 16,0 0-16,0 0 15,1-21-15,-1 0 0,0-1 16,-21 1-16,21 0 0,0-21 16,0 21-16,22-22 0,-22 22 15,-21 0-15,21-21 0,0 42 0,-21-22 16,21 22-16,-21 22 16,0-1-16,0 0 0,0 0 15,-21 0-15,21 0 0,0 22 16,-21-22-16,21 0 0,0 0 0,0 0 15,0 1 1,21-1-16,0-21 0,1 0 0,-1 0 16,0 0-16,0 0 15,0 0-15,0 0 0,1 0 0,-1-21 16,0-1-16,0 1 0,0 0 16,22 0-16,-22 0 0,0-22 0,0 22 15,-21 0-15,21 0 0,0 0 16,-21 42-1,0 0 1,0 0-16,-21 0 0,21 1 16,-21 20-16,21-21 0,0 0 15,0 0-15,0 1 16,0-1-16,0 0 0,21-21 16,0 0-1,1 0-15,-1 0 0,0 0 0,0 0 16,21 0-16,-20 0 15,-1-21-15,21 0 0,-21 21 0,22-22 16,-22 1-16,21 0 0,-21 21 0,22 0 16,-22-21-16,0 21 0,0 0 15,0 0-15,0 0 0,1 0 16,-1 0-16,-21 21 0,21-21 16,0 21-16,0-21 15,0 0 1,1 21-16,-1-21 0,0 0 0,21 0 15,-21 22-15,1-22 0,-1 0 16,21 0-16,-21 0 0,0 0 0,1-22 16,-1 22-16,0-21 0,0 0 15,-21 0-15,21-21 0,-21 20 16,0 1-16,0-21 0,0 21 0,0 0 16,0-1-16,-21 1 15,0 21-15,-21 0 0,20 0 0,1 0 16,0 21-16,-21 1 0,21-1 15,-1 0-15,1 0 0,0 0 16,0 0-16,0 1 0,21-1 16,-21 21-16,21-21 15,0 0-15,0 1 0,0-1 0,42 0 16,-21-21-16,0 0 16,-21 21-16,21-21 0,1 0 0,20 0 15,-21 0 1,0 0-16,0 0 15,1 0-15,-22 21 16,0 0-16,0 1 16,0-1-16,-22 0 0,1 0 15,0 21-15,0-20 0,0 20 16,-22 0-16,22 1 0,0-1 16,-21 0-16,21 22 0,-22-22 15,22 0-15,-42 64 0,41-63 16,1-22-16,0 21 0,-21 22 15,21-22-15,-1-21 0,-20-21 16,21 21-16,0-21 16,-22 0-16,22 0 0,-42-21 15,20 21-15,22-21 0,0 0 16,0 0-16,0-1 0,0 1 16,21 0-16,-22 0 0,22 0 0,0-22 15,0 22-15,0 0 0,0 0 16,0-21-16,0 20 0,22-20 0,-1 21 15,0-21-15,0-1 0,21 22 16,-20-21-16</inkml:trace>
  <inkml:trace contextRef="#ctx0" brushRef="#br1" timeOffset="209323.97">25188 17441 0,'21'0'0,"1"0"31,-1 0-31,0 0 16,0 0-16,0 0 0,0-21 16,-21 0-1,0 0-15,0 0 16,-21 21-16,0 0 15,0-21-15,0 21 0,0 0 0,-1 0 16,1 0-16,0 0 16,-21 21-16,42 0 15,0 0-15,21-21 16,0 21-16,0 0 0,0-21 0</inkml:trace>
  <inkml:trace contextRef="#ctx0" brushRef="#br1" timeOffset="209634.79">26289 17949 0,'0'-21'62</inkml:trace>
  <inkml:trace contextRef="#ctx0" brushRef="#br0" timeOffset="-147110.67">18775 13039 0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3:20:43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487 0,'21'0'109,"1"0"-78</inkml:trace>
  <inkml:trace contextRef="#ctx0" brushRef="#br0" timeOffset="1256.08">1460 529 0,'0'-21'47,"22"21"-32,-22-21-15,21 0 0,-21 0 16,21 21-16,-21-22 0,21 1 15,-21 0-15,0 0 16,0 0-16,0 0 16,0-1-16,-21 44 47,21-1-47,-21 0 15,21 0-15,-21 21 16,21-20-16,0 20 0,0-21 0,-22 21 15,22 1-15,-21-1 0,21 0 16,0 1-16,-21 20 0,0-20 16,0 62-16,0-62 0,-1 20 15,22-20-15,-21-1 0,0 0 16,-21 43-16,21-64 0,-1 21 16,22-20-16,-21-1 0,0 0 15,21 0-15,-21 0 0,0-21 31,0 0-31,-1 0 16,22-21-16,0 0 0,-21 0 16,0 0-16,21-22 0,0 22 15,0-21-15,-21-1 0,21-20 16,0 21-16,-21-1 0,21 1 0,0-22 16,0 43-16,0-21 0,0 0 15,0 20-15,0 1 0,0 0 0,0 0 16,21 21-1,0 0 1,-21 21-16,21 0 0,0 0 0,1 1 16,-22 20-16,21 0 15,0-21-15,0 22 0,0-1 0,0-21 16,-21 22-16,22-1 0,-1-21 16,0 0-16,-21 0 0,21 1 15,0-1-15,0 0 0,1 0 0,-1-21 16,0 21-16,0-21 15,0 0-15,0 0 0,1 0 0,-1 0 16,0 0-16,0 0 0,0-21 16,0 21-16,1-21 0,-1 0 15,0 0-15,0-1 0,0 1 16,0-21-16,1 21 0,-1-22 16,0 1-16,-21 21 0,21-21 0,0-1 15,0 22-15,-21-21 0,22 21 16,-22-1-16,21-20 0,-21 21 15,0 0-15,0 42 47,0 0-47,0 21 0,0-20 16,0 20-16,0-21 0,0 21 0,0-20 16,0 20-16,0-21 0,0 21 15,0-20-15,0-1 0,0 21 16,0-21-16,0 0 0,21 1 0,0-1 15,-21 0-15,21 0 16,0-21 0,1 0-16,-1 0 15,0 0-15,0 0 0,0-21 0,-21 0 16,21 0-16,1-1 0,-1 1 16,0 0-16,0 0 0,0 0 0,-21-22 15,21 22-15,1-42 16,-22 20-16,0 22 0,0-21 0,0 21 15,0 0-15,0-1 0,-22 1 16,1 0-16,0 21 0,0-21 16,0 21-16,0 0 0,-1 0 0,1 0 15,0 0-15,0 0 16,0 0-16,0 21 0,-1-21 16,22 21-16,-21 0 0,0 1 15,0-1-15,21 0 0,0 0 16,0 0-16,0 0 0,0 1 15,-21-22-15,21 21 0,0 0 16,0 0-16,0 0 0,21-21 16</inkml:trace>
  <inkml:trace contextRef="#ctx0" brushRef="#br0" timeOffset="2103.13">2900 826 0,'21'-22'0,"-42"44"0,63-65 0,-42 22 15,21 0-15,-21 0 16,-21 21 0,0 0-1,0 0-15,0 0 0,-1 21 16,-20 0-16,21 0 0,0 0 15,0 1-15,-22-1 0,22 0 16,0 0-16,0 21 0,0-20 16,-1-1-16,1 21 0,0-21 0,21 0 15,0 1-15,0-1 0,0 0 16,0 0-16,0 0 0,21-21 16,0 0-1,1 0-15,-1 0 16,21 0-16,-21 0 0,0-21 0,1 21 15,-1-21-15,0 0 0,0 0 16,0 21-16,0-22 0,1-20 16,-1 21-16,-21 0 0,21 0 15,-21-1-15,0 1 16,21 21 0,-21 21 30,0 1-46,0-1 0,0 0 16,0 0-16,0 0 0,0 0 16,0 1-16,0 20 0,0-21 0,0 21 15,0-20-15,0 20 0,0 0 16,0-21-16,0 22 0,0-1 16,0 0-16,0 1 0,0-1 0,0 0 15,0 22-15,0-22 0,0 1 16,0 20-16,0-21 0,0 1 0,0-1 15,0 0-15,0 1 0,0-22 16,0 21-16,0 1 0,0-22 0,0 0 16,0 0-16,0 21 0,0-20 15,-21-22-15,0 21 0,0 0 0,-1 0 16,1-21-16,-21 21 16,0-21-16,-1 0 0,1 0 15,0 0-15,-1 0 0,1-21 16,0 0-16,-1 0 0,1 0 15,0-22-15,20 22 0,-20-21 16,21 21-16,0-22 0,-22-41 16,22 41-16,21 1 0,-21 0 15,21-1-15,0 1 0,0 21 0,0-22 16,0 1-16,0 21 0,0 0 16,0 0-16,21-1 0,0 1 0,1 0 15,-1 0-15,0 0 0,21 0 16,-21 21-16,22-22 0,20-20 15,-42 42-15,22-21 0</inkml:trace>
  <inkml:trace contextRef="#ctx0" brushRef="#br0" timeOffset="2424.81">3196 847 0,'0'-21'0,"0"42"0,0-21 47,0 21-47,0 0 0,0 0 16,0 0-16,0 1 0,0 20 15,0-21-15,-21 0 0,21 0 0,0 1 16,0-1-16,0 0 0,-21 0 15,21 0-15,0 0 16,0 1-16,0-44 47,0 1-47,0 0 0,21 0 16,-21 0-16</inkml:trace>
  <inkml:trace contextRef="#ctx0" brushRef="#br0" timeOffset="2851.51">3281 487 0,'0'0'0,"-21"0"0,-1 21 0,1-21 15,0 21-15,0 0 0,0 1 16,0-1-16,21 0 15,-22-21-15,22 21 0,0 0 16,22-21 0,-1 0-16,0 0 15,0 0-15,0 0 0,0 0 16,1 0-16,-1-21 0,0 21 16,0-42-16,0 21 15,-21-1-15,0 1 16,0 0-16,0 0 15,-21 21 1,0 0 0,0 0-16,0 0 0,-1 0 15,22 21-15,-21-21 0,21 21 16,-21 0-16,0-21 0,21 22 16,0-1-16,0 0 0,0 0 15,0 0-15,0 0 0,0 1 16,21-1-1,0-21-15,0 0 0,1 21 0</inkml:trace>
  <inkml:trace contextRef="#ctx0" brushRef="#br0" timeOffset="3366.56">3598 762 0,'0'21'15,"0"0"1,0 1 0,0-1-16,0 0 0,0 0 15,0 0-15,0 0 0,0 1 16,0-1-16,0 0 0,0 0 16,0 0-16,0 0 0,0 1 15,0-1-15,0 0 0,0 0 31,-21-21-31,21-21 32,-21 21-32,21-21 15,0 0-15,0-1 0,0 1 0,0 0 16,0 0-16,21-21 0,0-1 16,0 22-16,1-21 0,-1-1 15,21 22-15,-21 0 0,22 0 0,-1 0 16,21-22-16,-20 43 15,-22 0-15,42 0 0,-41 0 16,-1 22-16,0-1 0,-21 0 16,21 0-16,0 43 15,-21-43-15,0 21 0,0-21 0,0 0 16,0 22-16,0-22 0,0 0 16,0 0-16,-21 0 0,21 1 15,-21-1-15,21 0 0,-21-21 0,21 21 16,0-42 15,0 0-31,0 0 0</inkml:trace>
  <inkml:trace contextRef="#ctx0" brushRef="#br0" timeOffset="4224.31">5313 402 0,'0'0'0,"21"0"15,-21-21-15,21 21 16,-21-21-16,21 0 16,-21 0-16,21-1 15,-21 1-15,0 0 0,0 0 16,0 0-16,0 0 16,0-1-16,0 1 15,-21 21-15,0 0 0,0 0 16,0 0-16,0 0 15,-22 0-15,22 21 0,0 1 0,0-22 16,0 21-16,-1 0 0,22 0 16,-21 0-16,0 0 0,21 1 0,0-1 15,0 0-15,0 0 0,0 0 16,0 0-16,0 1 0,0-1 16,0 0-16,0 0 0,21 0 0,0 0 15,1 1-15,-1-1 0,0 0 0,0 0 16,0 0-16,22 0 0,-22 1 15,0-1-15,-21 0 0,21 0 16,-21 0-16,21 0 0,-21 1 16,0-1-16,0 0 0,0 0 15,-21 0-15,0 0 0,0 1 16,-22-1-16,22-21 0,0 21 0,-21 0 0,21-21 16,-22 0-16,22 21 0,-21-21 15,21 0-15,-1 0 0,-41 0 16,21-21-16,20 0 0,1 0 15,0 0-15,-21-1 0,21 1 0,-1 0 16,1 0-16,0 0 16,0 0-16,21-1 0,0 1 0,-21 0 15,21 0 1,21 0 15,0 21-31,0 0 0,0 0 0,1 0 16,-1 0-16,21 0 0,-21-21 15,0 21-15,22 0 0</inkml:trace>
  <inkml:trace contextRef="#ctx0" brushRef="#br0" timeOffset="5239.85">5736 508 0,'0'0'0,"0"-21"0,21 21 0,-21-21 16,-21 42 31,21 0-47,-21 0 15,21 0-15,0 1 0,0-1 0,-21 0 16,21 0-16,-21 21 0,21-20 15,-22 20-15,22-21 0,0 21 0,0-20 16,0 41-16,0-42 16,0 0-16,0 1 0,0-1 15,22-21-15,-1 21 0,0-21 16,0 21-16,0-21 0,22 0 16,-1 0-16,-21-21 0,0 21 0,22-21 15,-22 0-15,0-1 16,21 1-16,-21 0 0,1 0 0,-1 0 0,0 0 15,0-22-15,0 22 0,0-21 16,1-1-16,-22 22 16,0 0-16,0 0 0,0 0 15,-22 21 1,1 0 0,0 0-16,0 0 0,0 21 15,0-21-15,21 21 0,0 0 16,-22-21-16,22 21 0,0 1 31,22-22-31,-1 0 16,0 0-16,0-22 0,0 22 15,0-21-15,1 21 0,-1-21 16,0 0-16,0 0 0,0 21 16,0-21-16,-21-1 0,43 1 15,-22 0-15,-21 0 16,21 21-1,-21 21 1,0 0-16,0 0 16,0 22-16,0-22 0,0 0 15,0 0-15,0 0 0,0 22 16,0-22-16,0 0 0,0 21 0,0-20 16,0-1-16,0 0 0,0 0 15,0 0-15,0 0 0,21 1 16,0-22-16,1 0 15,-1 0-15,0 0 0,0 0 0,0 0 16,0-22-16,1 22 0,-1-21 16,0 0-16,0 0 0,0 0 15,0 0-15,1-22 0,-1 22 0,0 0 16,0 0-16,-21 0 0,0-1 16,21 1-16,-21 0 0,21 0 15,-21 0-15,0 42 31,-21 0-31,21 0 16,0 0-16,-21-21 0,21 22 0,0-1 16,0 0-16,-21 0 15,21 21-15,0-20 0,0-1 16,0 0-16,0 0 16,21-21-1,0 0-15,0 0 16,-21-21-16,22 21 0,-22-21 15,21 0-15,0-1 0,-21 1 0,0 0 16,21 0-16</inkml:trace>
  <inkml:trace contextRef="#ctx0" brushRef="#br0" timeOffset="5611.8">6731 233 0,'0'0'0,"-21"21"16,0-21-16,-1 21 0,1 0 0,0 1 16,21-1-16,-21-21 0,21 21 15,0 0-15,0 0 0,21 0 32,0-21-32,0 0 0,1 0 0,-1 0 15,0 0-15,0 0 0,0 0 16,0-21-16,1 21 0,-1-21 0,0 0 15,-21 0-15,0 0 16,0-1-16,0 1 16,-21 21-1,0 0-15,-1 0 0,1 0 16,0 0-16,0 0 16,0 0-16,21 21 0,-21-21 0,21 22 15,0-1-15,0 0 16,21-21-1,0 0 1</inkml:trace>
  <inkml:trace contextRef="#ctx0" brushRef="#br0" timeOffset="6135.64">7260 614 0,'0'0'0,"0"-21"15,0 0-15,0-1 16,0 1-1,0 0-15,0 42 47,0 0-47,0 1 0,0-1 0,0 0 16,0 0-16,0 21 0,-21-20 0,21 41 16,-21-21-16,21 1 0,0 20 15,0 1-15,-21-1 0,-1 1 0,22-1 16,-21 1-16,21-1 0,0 1 15,-21-1-15,0 1 0,21 20 16,0-20-16,0 21 0,-21-22 0,21 1 16,-21-1-16,21 1 0,-22-1 15,22-21-15,0 22 0,0-1 16,-21-20-16,21-22 0,0 0 16,-21 0-16,21 0 0,0 1 0,0-44 31,0 1-16,0-21-15,0 21 0,0-22 16,21 1-16,0 0 0,1-1 0,-22-20 16,21-1-16,0 1 0</inkml:trace>
  <inkml:trace contextRef="#ctx0" brushRef="#br0" timeOffset="6514.71">7218 741 0,'0'0'16,"0"-21"-16,0 0 0,0-43 0,0 43 16,0 0-16,0 0 15,0-1-15,21 1 0,0 21 16,0-21-16,0 21 16,1-21-16,-1 21 0,0 0 15,0 0-15,0 0 0,0 0 16,1 21-16,-1 0 0,0 0 0,0 1 15,0-22-15,0 42 0,1-21 0,-22 0 16,0 0-16,0 1 0,0-1 16,0 21-16,0-21 0,-22 0 0,1 1 15,0 20-15,-21-21 0,21 0 16,-1 0-16,1-21 0,-21 22 0,21-1 16,0-21-16,-1 21 0,1-21 15,0 0-15,0 0 0,21 21 16,-21-21-1,21-21 17,0 0-32,21 21 0,-21-21 0,21-1 15</inkml:trace>
  <inkml:trace contextRef="#ctx0" brushRef="#br0" timeOffset="6910.7">8128 191 0,'0'0'16,"0"-22"0,-21 22-1,0 22 1,21-1-16,-22 0 0,22 0 15,0 21-15,0 1 0,-21-22 16,0 21-16,21 1 0,-21-1 0,21 0 16,0 1-16,-21-1 0,21 0 15,-21 1-15,21-22 0,0 21 16,0 0-16,0-20 0,0-1 0,0 21 16,0-21-16,0 0 0,0 1 15,0-1-15,0 0 0,0 0 16,21-21-1,0 0-15,0 0 0,0 0 16,0 0-16,1-21 16,-1 21-16,0-21 0,0 0 0,-21-1 15,21 22-15,0-42 0,1 21 16,-1 0-16,0 0 0</inkml:trace>
  <inkml:trace contextRef="#ctx0" brushRef="#br0" timeOffset="7194.51">7937 508 0,'0'0'0,"-21"0"16,21 21-16,21-21 16,1 0-1,-1 0-15,0 0 0,0 0 0,21 0 16,-20 0-16,20 0 0,-21 0 15,0 0-15,22 0 0,-22 0 0,0 0 16,0 0-16,0 0 0,0 21 16,1-21-1,-22 22-15,0-1 32,-22-21-32,1 21 15,0-21-15,-21 21 0</inkml:trace>
  <inkml:trace contextRef="#ctx0" brushRef="#br0" timeOffset="8307.94">1566 1609 0,'0'0'0,"-42"0"0,-106-21 31,105 21-31,22 0 0,0 0 16,0 0-16,0 0 0,0 0 0,-1 0 15,1 0-15,0 0 0,21-22 16,21 22 31,0 0-31,22 0-16,-22 0 0,21 0 15,1 0-15,-1 0 0,0 0 16,22 0-16,-22 0 0,22 0 0,-1 0 15,1 0-15,-1 0 0,85 0 16,-84 0-16,20 0 0,1 0 16,21 0-16,0 0 0,0-21 15,-1 21-15,1-21 0,-21 21 0,21 0 16,0 0-16,-1-21 0,1 21 16,0 0-16,0 0 0,21-21 0,-21 21 15,0-21-15,-1 21 0,1 0 16,21-22-16,-21 22 0,21 0 0,0-21 15,0 21-15,-21 0 16,21-21-16,0 0 0,127 21 16,-148-21-16,21 21 0,0 0 15,0 0-15,0-21 0,-21 21 0,21 0 16,-22 0-16,1-22 0,21 1 16,-21 21-16,0 0 0,21 0 0,-21-21 15,0 21-15,-1 0 0,-20 0 16,21-21-16,-21 21 0,-1 0 0,1 0 15,0 0-15,-1-21 0,-20 21 0,20 0 16,-20 0-16,-1 0 0,1 0 16,-22-21-16,22 21 0,-22 0 0,0 0 15,-20 0-15,20 0 16,-21-22-16,21 22 0,-20 0 0,-1 0 16,0 0-16,0-21 15,0 21-15,0 0 0,-21-21 16,22 21 62,-22-21-62</inkml:trace>
  <inkml:trace contextRef="#ctx0" brushRef="#br0" timeOffset="8435.31">8403 1185 0,'0'0'0,"-21"0"32,0 0-32,21 22 0</inkml:trace>
  <inkml:trace contextRef="#ctx0" brushRef="#br0" timeOffset="16607">466 2879 0,'0'-21'16,"0"-1"0,0 1-1,-22 21-15,22-21 16,-21 21-16,0 0 15,21-21-15,-21 21 16,0 0 0,21 21-1,0 0 1,0 0-16,0 1 0,0-1 0,0 0 16,0 21-16,0-21 0,0 22 15,0-22-15,0 21 0,0 1 16,0-1-16,0 0 0,0 1 0,0-1 15,0 0-15,0 1 0,-21-22 16,21 0-16,0 0 0,0 0 16,-22 0-16,22 1 0,0-1 15,-21-21 17,21-21-17,0-1 1,0 1-16,0 0 15,0 0-15,0 0 0,0 0 16</inkml:trace>
  <inkml:trace contextRef="#ctx0" brushRef="#br0" timeOffset="17235.15">698 3133 0,'0'21'16,"0"0"-1,0 0 1,22-21 0,-1 0-1,0 0 17,-21-21-17,0 0 1,-21 21 15,0 0 0,-1 21-15,22 0-16,0 0 16,0 1-1,22-22 16,-1 0-15,-21-22 0,0 1-16,0 0 31,0 0 47</inkml:trace>
  <inkml:trace contextRef="#ctx0" brushRef="#br0" timeOffset="18064.12">2011 2879 0,'0'0'0,"0"-21"0,0-1 15,0 1 1,0 0 0,-21 21-1,-1 0 1,1 0 0,0 21-16,21 0 0,-21 1 15,0-1-15,21 0 16,-21 0-16,21 0 0,0 0 0,0 22 15,0-22-15,0 0 0,0 21 16,-22-20-16,22 62 0,0-63 16,0 22-16,0-22 0,0 21 15,0-21-15,22 43 0,-22-43 16,42 0 0,-21 0-16,0-21 0,0 0 15,1 0-15,-1 0 0,0 0 16,0 0-16,21 0 0,-20-21 0,20 0 15,-21 0-15,21 0 0,22-43 16,-22 22-16,-21 21 0,22-22 16,-22 22-16,0-21 0,21-22 15,-42 43-15,0-21 0,0 21 16,0 0-16,0-22 0,0 22 16,-42-21-16,0 21 15,21-1-15,-22 1 0,1 0 16,21 21-16,-22 0 0,22 0 0,-21 0 15,-22 0-15,43 21 0,0-21 16,0 21-16,-21 1 0,20-1 16,22 0-16,-21 0 0,21 0 15,-21 22-15,21-22 0,0 0 16,0 0-16,0 21 0,0-20 16,0-1-16,0 0 0,0 0 15,21 0-15,0-21 0</inkml:trace>
  <inkml:trace contextRef="#ctx0" brushRef="#br0" timeOffset="18449.11">2773 2900 0,'0'-21'31,"-21"21"-31,21 21 16,-22 0-16,22 0 0,0 22 16,-21-22-16,21 0 0,0 21 15,0 1-15,0-1 0,0 0 0,0 22 16,0-1-16,0 1 16,0-1-16,0 1 0,-21 84 15,0-85-15,0 22 0,0-21 16,-1 20-16,1 1 0,-63 105 15,62-126-15,22-22 16,0 1-16,0-1 0,0-21 0,0 0 16,0 0-16,0 1 0,0-44 31,0 1-31,0 0 0,22 0 0,-22 0 16,21-22-16,0 1 0,-21 0 15,21-22-15,0 1 0,0 20 0</inkml:trace>
  <inkml:trace contextRef="#ctx0" brushRef="#br0" timeOffset="18803.97">2688 2985 0,'0'-22'0,"0"44"0,0-65 15,0 22-15,21 21 16,0-21-16,1 21 0,-1 0 0,0-21 15,0 21-15,21 0 0,-20 0 16,-1 0-16,21 0 0,-21 0 0,0 0 16,1 0-16,-1 0 0,0 21 15,-21 0-15,0 0 0,21-21 0,-21 21 16,0 1-16,0-1 0,0 21 16,-21-21-16,0 0 0,0 1 15,-1-1-15,1 0 0,0 0 0,0 0 16,-21 0-16,20 1 0,1-1 15,0-21-15,0 21 0,0-21 0,0 0 16,-1 0-16,22-21 31,22 21-15,-1-21-16,0-1 0,0 1 16,0 21-16,0-21 0</inkml:trace>
  <inkml:trace contextRef="#ctx0" brushRef="#br0" timeOffset="19610.96">3133 3090 0,'0'0'0,"21"0"0,0 0 16,0 0-16,0-21 16,0 21-16,1 0 0,-1-21 15,0 21-15,0-21 0,21 0 16,-20 21-16,-1-21 0,21-1 15,-21 1-15,0 21 0,1-21 16,-22 0-16,0 0 0,0 0 0,0-1 16,-22 22-1,1 0 1,0 0-16,0 0 0,0 0 0,0 22 16,-1-1-16,1-21 0,0 21 15,0 0-15,0 0 0,0 0 16,-1 1-16,22-1 0,0 0 0,0 0 15,0 0-15,0 0 0,0 43 16,0-43-16,0 0 0,22 0 16,-1-21-16,0 22 15,21-22-15,-21 0 0,1 0 0,20 0 16,-21 0-16,21 0 0,1-22 0,-22 22 16,21-21-16,1 0 0,-1 0 15,21 0-15,-41 0 0,20-1 16,0-20-16,-42 21 15,21 0-15,-21 0 0,22-1 0,-22 1 16,21 0-16,-21 0 0,0 0 16,0 42 15,0 0-31,0 0 0,0 0 16,0 1-16,0-1 15,0 0-15,0 0 0,0 0 0,0 0 16,-21-21-16,21 22 0,0-1 0,0 0 15,-22 0-15,22 0 0,0 0 16,0-42 31,0 0-47,0 0 0,0 0 16,0 0-16,0-1 15,22-20-15,-1 21 0,0 0 0,0-22 16,0 22-16,0 0 0,22-21 15,-22 21-15,21-1 0,-21 1 16,22 0-16,20 0 0,-20 21 16,-22 0-16,0 0 0,21 21 15,-21 0-15,1 22 0,-1-22 16,-21 21-16,0-21 0,21 22 16,-21-22-16,0 0 0,0 21 15,0-21-15,0 1 0,0-1 0,0 0 16,-42 21-16,42-21 0,-22 1 15,1-22-15</inkml:trace>
  <inkml:trace contextRef="#ctx0" brushRef="#br0" timeOffset="20081.13">5673 2519 0,'0'0'0,"0"-21"0,0 0 0,0 42 31,0 21-15,0-21-16,0 22 0,0-22 15,0 21-15,0 0 0,0 1 16,-22-1-16,22 0 0,-21 1 0,0-1 0,21 0 16,0-20-16,0 20 15,-21-21-15,21 0 0,0 22 0,0-22 16,0 0-16,0 0 0,-21-21 47,21-21-47</inkml:trace>
  <inkml:trace contextRef="#ctx0" brushRef="#br0" timeOffset="20754.96">5249 2879 0,'-21'0'16,"42"0"-16,-63 0 0,21 0 0,21 21 15,21-21 1,0 0-1,0 0-15,22 0 0,-1 0 16,0 0-16,1-21 0,-1 21 0,21-21 16,1-1-16,-22 22 0,22-21 0,-1 0 15,-20 0-15,20-21 0,-21 20 16,1 1-16,20-42 16,-42 42-16,22-22 15,-43 22-15,21-21 0,-21 21 0,0-1 16,0 1-16,0 0 0,-21 0 15,0 21 1,-1 0-16,1 0 0,0 21 16,21 0-16,0 0 0,-21 22 15,21-22-15,-21 21 0,21 1 0,0-1 16,-21 0-16,21 1 0,0 41 16,0-41-16,0-1 0,0 0 15,-22 1-15,22-22 0,0 21 0,-21-21 16,21 0-16,0 1 0,0-1 15,0 0-15,-21 0 16,21-42 15,0 0-31,0 0 0,0-1 16,0 1-16,0 0 0,21 0 16,0-21-16,1 20 0,-1-20 0,0 0 15,0 21-15,21-22 0,-20 22 16,20-21-16,-21 21 0,43-22 15,-22 43-15,-21 0 0,0 0 16,22 0-16,-22 0 0,21 21 16,-21 1-16,0-1 0,1 0 15,-22 0-15,0 0 0,0 22 0,0-22 16,0 0-16,0 21 0,0-21 16,0 1-16,-22-1 0,22 0 0,-21 0 15,21 0-15,-21-21 0,21 21 16,-21 1-16,21-44 47,21 22-47,0-21 0</inkml:trace>
  <inkml:trace contextRef="#ctx0" brushRef="#br0" timeOffset="21141.78">6540 2879 0,'22'0'31,"-1"0"-31,0 0 0,0 0 16,0 0-16,0 0 16,1-21-16,-1 21 0,0 0 0,0-22 15,0 22-15,0-21 0,-21 0 0,22 21 16,-22-21-16,21 21 0,-21-21 15,-21 21 1,-1 0 0,1 0-16,0 0 0,0 0 15,0 21-15,0 0 0,-1 0 0,-20 0 16,21 22-16,0-22 16,21 0-16,-21 0 0,-1 43 15,22-43-15,0 0 0,0 0 16,0 0-16,22-21 0,-1 0 15,0 22-15,0-22 0,43 0 16,-22 0-16,-21-22 0,21 22 16,-20-21-16,20 0 0,0 0 0,-21 21 15</inkml:trace>
  <inkml:trace contextRef="#ctx0" brushRef="#br0" timeOffset="21890.73">7620 2180 0,'21'-21'0,"-42"42"0,63-42 0,-21 0 16,1 21 0,-1 0-16,-21 21 15,21 0-15,-21 0 16,21 1-16,-21 20 0,0 0 0,0 1 15,0 62-15,0-62 0,0 20 16,0-20-16,0 20 16,0-21-16,-21 1 0,0-1 0,0 0 15,21 1-15,-22-22 0,22 21 0,-21-21 16,21 1-16,-21-1 16,21 0-16,-21-21 0,21-21 31,0 0-16,0-1-15,0 1 0,0 0 0,0 0 16,0 0-16,0-22 0,21 22 16,-21-21-16,21 21 0,-21-22 15,21 1-15,1 21 0,-1-21 0,0 20 16,21-20-16,-21 21 0,22 0 16,-22 0-16,21 21 0,1 0 0,-22 0 15,21 0-15,0 0 0,1 21 16,20 21-16,-20-21 0,-22 22 15,42-1-15,-42 0 16,-21-21-16,0 22 0,0-22 0,0 21 16,0-21-16,0 1 0,-21 20 0,0-21 15,0 0-15,0 0 0,-22-21 16,22 22-16,-63-1 16,41 0-16,22-21 0,-21 0 0,21 0 15,-22 0-15,22 0 0,-21 0 16,21 0-16,-1 0 0,1 0 15,0 0-15,21-21 16,0 0 0,21 21-16,0-22 0,1 1 0,-1 21 15,21-21-15</inkml:trace>
  <inkml:trace contextRef="#ctx0" brushRef="#br0" timeOffset="22311.33">8445 2731 0,'0'0'0,"-21"0"0,21-22 15,-21 22-15,21-21 0,0 0 16,0 0-16,0 0 16,21 0-16,0 21 15,1 0-15,-1 0 0,0 0 16,0 0-16,0 0 15,0 21-15,1 0 0,20 42 16,-42-41-16,21-1 0,0 21 16,-21-21-16,0 0 0,0 1 0,0 20 15,0-21-15,0 0 0,0 0 16,0 1-16,0-1 16,-21-21-1,21-21 1,0-1-1,0 1-15,0 0 0,0 0 0,0 0 16,0 0-16,0-1 0,0 1 16,21 0-16,-21 0 0,21 0 0,-21 0 15,22-1-15,-1 1 0,-21 0 0,21 21 16,0-21-16,0 0 0,0 21 16,1 0-16,20-21 0,0 21 15</inkml:trace>
  <inkml:trace contextRef="#ctx0" brushRef="#br0" timeOffset="22794.55">9334 2540 0,'0'0'0,"0"-21"0,0 0 16,-21 21-16,0 0 15,0 0-15,0 0 16,0 0-16,-1 21 0,1 0 0,0 0 15,0 0-15,0 1 0,0 20 16,-1-21-16,1 21 0,0-20 0,0 20 16,0-21-16,0 21 0,21-20 15,0 20-15,0 0 16,0-21-16,0 1 0,21 20 16,-21-21-16,63-21 15,-42 21-15,1-21 0,20 0 0,0 0 16,-21 0-16,22 0 0,20-21 15,-20 21-15,-22-21 0,21 0 0,-21 0 16,0 21-16,22-43 16,-22 22-16,0-21 0,-21-1 15,0 22-15,0-21 0,0 0 16,0 20-16,0-20 0,0 21 0,-21-43 16,0 43-16,0 0 15,-1 0-15,22 0 0,-21 21 16,-42 0-16,42 0 0,-1 0 15,-20 21-15,21 0 0,0-21 0,0 42 16,-1-20-16,1-1 0,0 0 16,21 21-16,0-21 0,0 1 0,0 20 15,0-21-15,0 0 0,0 0 16,21 1-16,0-1 0,1-21 16</inkml:trace>
  <inkml:trace contextRef="#ctx0" brushRef="#br0" timeOffset="23451.5">9969 2582 0,'0'0'0,"0"-21"0,0 0 16,0 0-16,-21 21 15,0 0-15,0 21 16,21 0-16,-21 22 15,21-22-15,-21 21 0,21-21 16,0 22-16,0-1 0,-22-21 0,22 21 16,0-20-16,-21-1 0,21 21 15,0-21-15,0 22 0,0-22 16,21-21 15,1 0-31,-1 0 0,0-21 0,0 21 16,0-22-16,0 1 0,1 0 15,-1 0-15,0 0 0,0 0 0,0-1 16,0 1-16,1-21 0,-1 21 16,0-22-16,0 22 0,0 0 0,-21 0 15,21 0-15,1 21 0,-22 21 32,0 0-17,0 0-15,0 0 0,0 22 0,0-22 16,0 0-16,-22 21 0,22-20 15,0-1-15,0 21 0,0-21 0,0 0 16,0 1-16,0-1 0,22-21 16,-1 0-16,0 0 0,0 0 15,0 0-15,0 0 0,1 0 0,-1 0 16,0 0-16,21-43 16,-21 43-16,1-21 0,-1 0 0,0 0 15,0 0-15,-21-22 0,21 22 16,-21 0-16,21-21 0,-21-1 0,0 1 15,0 0-15,0 21 0,0-22 16,0 22-16,0-21 0,0 21 0,0-1 16,-21 1-16,0 21 15,0 0 1,21 21-16,0 1 16,0-1-16,0 0 0,0 0 15,0 0-15,21 0 16</inkml:trace>
  <inkml:trace contextRef="#ctx0" brushRef="#br0" timeOffset="23873.04">11282 2540 0,'0'-21'0,"0"42"0,0-63 15,-21 42-15,-1-21 16,-20 21-16,21 0 0,0 0 0,-22 0 15,22 0-15,-21 21 0,21-21 16,0 21-16,-22 0 0,22 0 0,0 0 16,0 1-16,21-1 0,0 21 15,0-21-15,0 0 16,21 1-16,21-22 0,-21 21 16,1 0-16,20-21 0,-21 21 0,21-21 15,-20 21-15,-1-21 0,21 21 16,0 1-16,-20-22 15,-22 21-15,0 0 16,0 0-16,-22-21 16,1 0-16,0 21 0,-21-21 0,21 0 15,-22 0-15,1 21 0,0-21 16,-1 0-16,1 0 0,21 0 0,-22 0 16,22 22-16,0-22 0,0 0 15,0 0-15,0 0 0,42-22 31,0 22-31,0-21 0,0 0 16,22 21-16,-1-21 0,-21 0 16</inkml:trace>
  <inkml:trace contextRef="#ctx0" brushRef="#br0" timeOffset="24240.57">11472 2731 0,'21'0'31,"1"0"-15,-1 0-16,0-22 0,0 22 15,0-21-15,22 0 0,-22 0 16,0 0-16,0 0 0,0-1 16,0 1-16,1 0 0,-22 0 0,0 0 15,0 0-15,-22 21 31,1 0-31,0 21 0,0 0 0,0 0 16,0 21-16,-1-20 0,1 20 16,0-21-16,0 21 0,0 1 0,21-22 15,0 0-15,0 21 0,0-20 16,0-1-16,0 0 0,0 0 0,0 0 16,42 0-16,-21-21 15,22 0-15,-1 0 0,-21 0 16,0 0-16,22 0 0,-22 0 15,21 0-15,-21-21 0,22 21 16,-22-21-16,0 0 0</inkml:trace>
  <inkml:trace contextRef="#ctx0" brushRef="#br0" timeOffset="24615.1">11959 2879 0,'0'-21'0,"21"21"0,-42 21 0,42-64 15,-21 22-15,0 0 0,0 0 16,0-21-16,0 20 0,21 1 0,-21 0 16,22-21-16,-1 21 0,-21-1 15,21 1-15,0 0 0,21-21 16,-20 21-16,83-22 15,-83 43-15,20 0 0,-21 0 16,0 0-16,22 21 0,-22 1 16,0-1-16,0 0 0,0 21 0,0 43 15,-21-64-15,0 21 0,0 1 16,0-1-16,0-21 0,0 22 16,0-22-16,0 21 0,0-21 0,-21 22 15,0-22-15,0 0 16,0-21-1,0 0-15,21-21 16,0 0 0,0-1-16,0 1 0,0 0 15,0 0-15,21 0 0,0 0 0,0-22 16,0 1-16,0 0 16,1-1-16,-1 1 0,21 0 0,-21-1 0,0 1 15,22 0-15,-22-1 0,0 22 16,0 0-16,0 0 0,1 21 15,-1 0-15,-21-21 0,21 21 0,-21 21 16,0 0-16</inkml:trace>
  <inkml:trace contextRef="#ctx0" brushRef="#br0" timeOffset="25759.49">508 4572 0,'0'-21'15,"-21"21"1,0 0-16,-1-21 0,1 0 16,21-1-16,0 1 15,0 0-15,0 0 16,0 0-16,21 0 15,1-1 1,-1 22-16,0 0 0,0 0 0,0 0 16,0 0-16,1 0 0,-1 22 15,21-1-15,-21 21 0,0-21 0,22 22 16,-22-1-16,0 0 0,-21 43 16,0-43-16,0 22 0,0-22 15,-42 0-15,21 22 0,-1-22 16,-62 43-16,63-43 15,-64 22-15,43-43 16,-1 0-16,1 0 0,0 0 16,20-21-16,-20 0 0,21 0 0,0 0 15,0 0-15,-1 0 0,1-21 16,0 0-16,0 0 0,0 0 0,0 0 16,21-22-16,0 22 0,0-21 15,0-1-15,0 22 0,0-21 16,0 0-16,0-1 0,21 1 15,-21 21-15,21 0 0,0-1 16,21 22-16,-20 0 0,-1 0 16,21 22-16,0 20 0,-20-21 0,20 21 15,-21 1-15,0-22 16,0 21-16,1 1 0,-1-1 0,-21 0 16,21 1-16,-21-1 0,0-21 15,21 43-15,-21-43 0,0 0 16,21 0-16,-21 0 15,21-21-15,1 0 16,-1 0 0,0-21-16,-21 0 0,21 0 0</inkml:trace>
  <inkml:trace contextRef="#ctx0" brushRef="#br0" timeOffset="25962.5">1016 4911 0,'21'0'16</inkml:trace>
  <inkml:trace contextRef="#ctx0" brushRef="#br0" timeOffset="27311.3">2053 4424 0,'-42'0'16,"21"0"-16,-22 42 0,22-42 15,21 21-15,0 1 0,-21-1 16,21 0-16,0 0 15,0 0-15,0 0 16,0 1-16,21-22 0,0 0 16,0 0-16,1 0 0,20 0 15,-21 0-15,21 0 0,-20-22 0,20 1 16,0 0-16,1 0 0,41-21 16,-63 20-16,22 1 0,-22 0 15,0 0-15,-21 0 0,0 0 16,0-1-16,-21 1 15,-21 0-15,20 0 0,-20 21 16,0 0-16,-43 0 0,43 0 16,21 0-16,-22 21 0,1 0 0,0 0 15,-1 1-15,1 20 16,21 0-16,-22-21 0,22 22 0,0-1 16,0 22-16,0-22 0,21 0 15,0 1-15,0 20 0,0-21 16,0 1-16,21-22 0,0 21 0,0-21 15,22 1-15,-22-1 0,21 0 16,-21-21-16,22 0 0,-22 0 0,21 0 16,0 0-16,-20 0 0,20-21 0,-21 0 15,21-1-15,-20 22 16,-22-21-16,0 0 0,0 0 0,0 0 16,-22 21-1,-20 0-15,21 0 0,-21 0 0,-1 0 16,1 0-16,21 21 0,-22 0 15,-20 21-15,42 1 0,0-22 16,-1 0-16,22 21 0,0-20 16,0 41-16,0-42 0,22 0 15,-1 1-15,0-1 0,0 0 16,0 0-16,0-21 0,1 0 16,-1 0-16,21 0 0,-21 0 15,22 0-15,-22 0 0,21 0 0,0-21 16,1 0-16,-1 0 0,22-1 15,-22 1-15,21-21 0,-20 21 0,-1-22 16,0 1-16,1 0 0,-22-1 16,21 1-16,-21 21 0,1-21 0,-22-1 15,0 22-15,0-21 0,21 21 16,-21-1-16,0 44 31,-21-1-31,21 0 0,0 21 16,-22-21-16,22 22 0,0-1 15,0-21-15,0 22 0,0-1 16,-21-21-16,21 21 0,-21-20 16,21-1-16,0 0 0,0 0 0,0 0 15,-21 0-15,21 1 0,-21-22 16,21-22 15,0 1-31,0 0 0,0 0 16,0 0-16,0 0 0,21-22 0,0 22 15,0-21-15,0-1 0,1 1 16,-1 0-16,0-1 0,0 1 16,21 0-16,1 21 0,-22-22 15,21 22-15,1 21 0,-22-21 0,21 21 16,0 0-16,1 0 0,-22 21 16,21 0-16,-21 0 0,1 1 0,-1 20 15,0 0-15,-21 1 0,21-1 16,-21 43-16,0-43 0,0-21 15,0 21-15,-21 1 0,21-22 0,-21 0 16,21 0-16,-21 0 0,21 1 16,0-1-16,0-42 31,0-1-31,21 22 0,0-42 16,-21 21-16,21 0 0,0-22 15</inkml:trace>
  <inkml:trace contextRef="#ctx0" brushRef="#br0" timeOffset="27566.45">3725 4466 0,'0'0'0,"0"-42"0,21 21 15,-21 0-15,22 21 0,-22-22 0,0 44 32,0-1-32,0 21 15,0-21-15,0 22 0,0-1 0,0-21 16,0 21-16,-22 22 0,1-22 15,0 1-15,21 20 0,-21-21 16,0 1-16,21-1 0,-21 0 16,21 1-16,-22 20 0,22-20 15,0-22-15,0 0 0,0 0 16,22-21 0,-1-21-16,0 0 0,0 0 15,-21-1-15,21 1 0</inkml:trace>
  <inkml:trace contextRef="#ctx0" brushRef="#br0" timeOffset="27772.6">3535 4741 0,'0'22'16,"0"-44"-16,-21 44 0,-1-1 15,22 0-15,22-21 16,-1 0-1,0 0-15,0 0 0,21 0 0,-20 0 16,20-21-16,0 21 0,-21-21 16,22 21-16,-1-22 0,0 1 0,-20 21 15,20-21-15,0 0 0</inkml:trace>
  <inkml:trace contextRef="#ctx0" brushRef="#br0" timeOffset="28160.45">4043 4847 0,'0'0'0,"0"21"15,21-21 17,0-21-32,0 0 0,0 0 15,1 0-15,-1 0 0,21-22 16,-21 22-1,-21 0-15,21 0 0,-21 0 0,0-1 16,-21 22 15,0 0-31,0 0 0,0 22 16,21-1-16,-21 0 0,-1 0 16,1 0-16,21 22 0,0-22 0,0 21 15,0-21-15,-21 22 0,21-22 16,0 21-16,0-21 0,0 43 15,21-43-15,0-21 0,1 21 16,-1 0-16,0-21 0,42 0 16,-41 0-16,-1 0 0,42 0 15,-20 0-15,-22-21 16,0 0-16,21 21 0</inkml:trace>
  <inkml:trace contextRef="#ctx0" brushRef="#br0" timeOffset="28523.63">4635 4763 0,'0'0'0,"0"-22"0,0 1 16,22 0-16,-22 0 0,21 21 16,0-42-16,0 42 0,0 0 15,0-22-15,1 22 0,-1 0 16,0 0-16,42 0 0,-41 0 16,-1 22-16,0-1 0,0 0 0,21 0 15,-20 43 1,-1-43-16,-21 21 0,21 22 15,-21-43-15,0 21 0,0-21 16,0 22-16,0-22 0,-21 0 0,0 0 16,21 0-16,0 0 0,-22-21 0,1 22 15,0-22 1,21-22-16,0 1 16,0 0-16,0 0 15,0 0-15,0 0 0,21-22 0,0 22 16,-21-21-16,22 21 0,-1-22 0,0 1 15,0 21-15,-21-22 16,21 22-16,0 0 0,22 0 0,-1-43 16,0 43-16,-20 0 0,20 0 15,0 21-15,1-21 0</inkml:trace>
  <inkml:trace contextRef="#ctx0" brushRef="#br0" timeOffset="28814.7">6286 4297 0,'0'0'16,"0"-21"-16,0 0 15,-21 21-15,0 0 16,0 0 0,0 21-16,0 0 0,21 0 0,0 0 15,0 22-15,-22-22 0,22 21 16,-21 0-16,21 1 0,0-22 0,-21 21 15,21 1-15,0-1 0,0 0 0,-21-21 16,21 22-16,-21-1 0,21-21 16,0 43-16,0-43 0,0 0 15,0 0-15,21-21 32,0 0-32,0 0 0,-21-21 0,21 0 0,1 0 15,20 0-15</inkml:trace>
  <inkml:trace contextRef="#ctx0" brushRef="#br0" timeOffset="29559.62">6456 4339 0,'0'-21'0,"0"42"0,-21-42 16,-1 21 0,22 21-16,0 0 15,0 1-15,0-1 0,-21 21 0,21-21 16,0 22-16,0-1 0,0-21 15,0 21-15,-21 1 0,21-22 16,0 21-16,0 1 0,0-1 0,0-21 16,0 0-16,0 22 0,0-22 15,-21 0-15,21 0 0,0 0 16,0-42 15,0 0-31,0 0 16,0 0-16,0-1 0,0-20 0,0 21 15,0-21-15,21-1 0,0 22 16,0-21-16,1-1 0,-1 22 0,0-21 16,0 21-16,21 0 0,-20-1 15,-1 1-15,0 21 0,21 0 16,-21 0-16,1 0 0,-1 0 0,0 21 16,0 1-16,0-1 0,-21 0 15,21 0-15,-21 21 0,0-20 0,0-1 16,0 21-16,0-21 0,0 22 0,0-22 15,0 0-15,0 0 0,0 21 16,0 1-16,22-22 16,-1 0-16,0-21 0,0 0 0,21 0 15,-20 0-15,20 0 16,-21 0-16,21 0 0,1-21 0,-1 21 0,0-21 16,1 0-16,-22-1 0,21 1 15,-21-21-15,22 21 0,-22 0 0,0-1 16,0-20-16,-21 21 0,0-21 15,21 20-15,-21 1 0,0 0 16,0 0-16,0 0 0,0 0 0,0-1 16,-21 22-16,0 0 0,0 0 15,0 0-15,0 22 0,-1 20 16,1-21-16,21 0 0,0 22 16,0-22-16,0 0 0,0 21 0,0-21 15,0 22-15,0-22 0,0 0 16,0 0-16,0 0 0,0 1 0,21-1 15,1-21-15,-1 0 0,0 21 16,0-21-16,0 0 0,22 0 16,-22 0-16,21 0 0,-21-21 0,22 21 15,-22-21-15,42-1 0,-42 1 16,1 0-16,-1 0 0,-21 0 16,0-22-16,0 1 0,0 21 15</inkml:trace>
  <inkml:trace contextRef="#ctx0" brushRef="#br0" timeOffset="29772.95">5842 4424 0,'0'0'0,"-42"21"0,-1-21 15,22 21-15,0-21 0,21 21 16,21-21-16,0 0 15,22 0-15,-22 0 0,42 0 0,-20 0 16,-1 0-16,21 0 0,1-21 16,-1 21-16,-20-21 0,20 21 0,-20-21 15,20 21-15</inkml:trace>
  <inkml:trace contextRef="#ctx0" brushRef="#br0" timeOffset="30403.79">8234 4360 0,'0'0'0,"21"-21"0,0 0 0,0 0 16,0 0-16,1-22 0,-1 22 15,0 0-15,0-21 0,0 21 0,-21-1 16,0 1-16,21 21 0,-21-21 0,0 42 31,0 0-31,0 1 0,0 20 16,0 0-16,-21 1 15,21-1-15,0 0 0,0 1 0,-21-1 0,21 21 16,-21-20-16,21-1 0,0-21 0,0 22 16,0-1-16,0 0 15,0-21-15,0 1 0,0 20 0,21-21 16,0 0-16,0-21 15,1 0-15,20 0 0,-21 0 0,21-21 16,22-21-16,-22 21 0,43-22 16,-64 22-16,21-21 15,1 21-15,-22-22 0,21 22 0,-21-21 16,1-1-16,-1-41 0,-21 63 16,0-64-1,0 43-15,0 20 0,0-20 0,0 21 16,-21 0-16,-1 0 0,1-1 15,0 22 1,21 22 0,0-1-16,21-21 15,0 21-15,1-21 0,-1 0 0,0 21 16</inkml:trace>
  <inkml:trace contextRef="#ctx0" brushRef="#br0" timeOffset="30678.63">9440 4064 0,'0'-21'0,"0"42"0,-21-42 15,0 21-15,0 21 0,21 0 16,-21 0-16,-1 22 0,1-22 16,21 21-16,-21 1 0,21-1 0,-21 0 15,21 1-15,0-1 0,-21 0 0,21 1 16,-21-1-16,21 21 15,0-41-15,0-1 0,0 0 0,0 0 16,0 0-16,0 0 16,21-42 15,0 0-31,-21 0 0,0 0 0,0 0 16,21-1-16,-21 1 0</inkml:trace>
  <inkml:trace contextRef="#ctx0" brushRef="#br0" timeOffset="31067.41">9313 4170 0,'0'-42'0,"21"20"0,-42 86 0,64-149 0,-43 43 16,21 21-16,0 21 0,0-21 15,0-1-15,0 22 0,22 0 0,-22 0 16,21 0-16,-21 0 16,22 22-16,-22-1 0,21 0 0,-21 0 0,1 0 15,-1 0-15,0 43 16,-21-43-16,0 0 0,0 0 15,0 22-15,0-22 0,-42 0 16,20 0-16,-20 0 0,21 1 16,0-22-16,-22 21 0,22-21 0,-42 21 15,42-21-15,-1 0 0,-20 0 16,21 0-16,21 21 0,0 0 31,21-21-15,0 21-16,-21 1 0,21-22 15,1 21-15,-1-21 0,-21 21 0,21-21 16,0 21-16,-21 0 0,21-21 16,0 21-16,1 1 0,-22-1 15,21-21-15,0 0 16,0 21-16,0-21 16,0 0-16,1 0 0,-1 0 0,21 0 15,-21 0-15</inkml:trace>
  <inkml:trace contextRef="#ctx0" brushRef="#br0" timeOffset="31607.78">10583 4085 0,'0'-21'0,"0"42"0,0-63 0,0 21 16,0 0-16,-21 21 31,21 21-31,-21 0 0,21 0 0,0 21 15,-21 1-15,21-1 0,-21 0 0,21 1 16,0-1-16,0 0 0,-22 1 16,-20 84-16,21-106 15,21 21-15,-21-21 0,0 22 0,-1-22 16,1 21 0,0-21-16,0-21 0,0 0 15,21-21 1,0 0-1,0 0-15,0 0 0,0 0 16,0-22-16,0 22 0,21 0 0,-21 0 16,21 0-16,0-1 0,-21 1 15,0 0-15,21 21 0,1 0 16,-1 0-16,-21 21 0,21 0 16,0 1-16,-21-1 0,21 0 15,0 0-15,1 0 0,-22 0 16,63 43-16,-42-43 0,0-21 15,1 21-15,-1 0 16,0-21-16,42 0 0,-41 0 16,-1 0-16,0 0 0,21 0 0,-21-21 15,1 0-15,-1 21 16,0-21-16,0 0 0,21 0 0,1-22 16,-43 22-16,0 0 15,21-21-15,-21 20 0,0 1 16,0 0-16,0 0 0,-21 21 15,0 0-15,-22 0 16,1 0-16</inkml:trace>
  <inkml:trace contextRef="#ctx0" brushRef="#br0" timeOffset="32646.04">275 6541 0,'-21'0'0,"42"0"0,-42-22 15,21 1-15,0 0 16,0 0-16,0 0 15,21 0-15,0 21 0,0-22 16,1 22-16,20 0 0,-21 0 0,21 0 16,1 0-16,-1 0 0,-21 22 15,43 20-15,-43 0 16,0-21-16,-21 64 0,0-64 16,0 22-16,-21-1 0,0-21 15,-22 0-15,22 22 0,0-22 16,-21 0-16,-1-21 0,22 21 15,-21 0-15,0-21 0,20 0 0,-20 0 16,21 0-16,0 0 0,0 0 16,-1 0-16,22-21 15,22 0 1,-1 21-16,21-21 0,-21 21 16,22-21-16,20 21 0,-21-22 0,1 22 15,20 0-15,-20 0 0,20 0 16,22 0-16,-43 22 0,-21-1 15,22 0-15,-22-21 0,-21 21 16,0 0-16,0 22 0,0-22 16,-21 0-16,-1 0 0,1 0 15,-21 22-15,0-22 0,-1 0 0,-20 0 16,20 0-16,1 0 0,-21 1 16,20-1-16,1-21 0,21 0 0,-22 0 15,22 0-15,-21 0 0,21 0 16,0 0-16,-1-21 0,1-1 15,21 1-15,-21 0 0,21 0 16,0 0-16,0 0 0,0-1 16,21 1-16,-21 0 15,21 0-15,22 0 0</inkml:trace>
  <inkml:trace contextRef="#ctx0" brushRef="#br0" timeOffset="32855.92">1228 6583 0,'0'0'0,"21"0"15,-42 0 1,-1 21-16,22 0 16,22-21 30,-1 0-46,0 0 16</inkml:trace>
  <inkml:trace contextRef="#ctx0" brushRef="#br0" timeOffset="34138.87">2307 6414 0,'0'0'16,"0"21"-16,-21-21 16,21 21-16,0 0 0,21-21 15,0 0-15,0 0 0,1 0 16,-1 0-16,21 0 0,0 0 15,-20-21-15,20 0 0,0 21 0,22-21 16,-22-1-16,0 1 0,1 0 16,-1 0-16,-21 0 0,0 0 0,1 21 15,-1-22-15,-21 1 0,0 0 16,-21 0-16,-1 21 16,-20 0-16,0 0 15,-1 0-15,1 0 0,-64 0 16,43 0-16,20 21 0,1-21 15,-21 21-15,20 0 0,-20 43 16,42-22-16,-1-21 0,1 22 16,21-1-16,0 0 0,0 1 0,0-22 15,0 21-15,21-21 0,1 1 0,20 20 16,-21-42-16,21 21 0,22 0 16,-22-21-16,1 0 0,-1 0 15,0 0-15,-21 0 0,22 0 16,-1 0-16,-21 0 0,0 0 15,1-21-15,-22 0 16,-22 21-16,-20 0 16,0 0-16,-1 0 0,1 0 15,-43 0-15,22 0 16,21 21-16,-1-21 0,1 21 0,21 0 16,-64 1-16,64-1 15,0 21-15,0-21 0,-1 0 16,22 22-16,-21-22 0,21 0 15,0 0-15,0 22 0,43 20 16,-1-42-16,-21-21 0,21 21 16,1-21-16,-1 0 0,0 0 0,1 0 15,20 0-15,-20-21 0,20 0 16,1 0-16,-22 0 0,64-22 16,-43 22-16,-20 0 0,-1 0 15,0 0-15,-21-22 0,22 22 16,-22 0-16,0-21 0,0 21 0,0-1 15,-21-20-15,0 21 0,0 0 16,0-22-16,0 22 0,0 0 16,0 42-1,0 0-15,0 1 16,0-1-16,0 0 0,0 21 0,0-21 16,0 22-16,0-22 0,-21 0 15,21 21-15,0-20 0,0-1 0,0 0 16,0 0-16,-21 0 15,21 0-15,0 1 0,0-1 16,-21-21 0,21-21-1,0-1 1,0 1-16,0 0 0,0 0 0,21 0 16,0 0-16,0-22 0,-21 22 15,22-21-15,-1 21 0,21-22 0,-21 1 16,0 0-16,22-1 15,-1 22-15,-21-21 0,22 21 0,-1-1 16,-21 1-16,21 21 0,-20 0 0,20 0 16,-21 21-16,0 1 0,0-1 15,1 21-15,-22-21 0,0 22 0,0-22 16,0 21-16,0 0 0,0-20 16,0 20-16,-22 21 15,22-41-15,-21-1 0,21 0 0,-21 0 0,21 0 16,0-42 15,21 0-15,0 0-16,1 0 0,-1-22 15</inkml:trace>
  <inkml:trace contextRef="#ctx0" brushRef="#br0" timeOffset="34393.76">4085 6265 0,'0'-21'0,"0"42"0,0-63 0,0 21 15,21 0-15,-21 42 16,0 0 0,-21 21-16,0-20 0,21 20 15,0 0-15,-21 1 0,0-1 0,21 0 16,0 1-16,-22-1 0,1 0 16,21 1-16,-21-1 0,21 0 15,0-21-15,0 22 0,0-22 0,0 0 16,0 0-16,0 0 15,21-21 1,0-21 0,1 0-16,-22 0 0,0 0 15,0 0-15</inkml:trace>
  <inkml:trace contextRef="#ctx0" brushRef="#br0" timeOffset="34579.11">3895 6562 0,'-22'0'32,"44"0"-1,20 0-31,-21 0 0,0 0 0,22 0 16,-22 0-16,21 0 0,-21 0 0,22-21 15,-22 21-15,21-22 0,-21 22 16,0 0-16</inkml:trace>
  <inkml:trace contextRef="#ctx0" brushRef="#br0" timeOffset="34963">4276 6689 0,'21'0'31,"0"0"-31,0 0 0,0 0 0,0-21 16,1 21-16,20-22 0,-21 1 0,0 0 16,0 0-16,22 0 0,-22 0 15,21-1-15,-42 1 0,0 0 16,0 0-16,0 0 0,0 0 16,-21 21-1,0 0-15,0 21 16,0 0-16,-1 0 15,1 0-15,0 22 0,0-22 0,0 21 16,21-21-16,-21 22 0,21-22 0,0 21 16,0-21-16,0 0 0,0 1 15,0-1-15,21 0 0,21 0 16,-21-21-16,0 0 0,1 0 16,20 0-16,-21 0 0,0 0 0,43 0 15,-22-21-15,-21 21 0,0-21 16,22 0-16,-22 21 0</inkml:trace>
  <inkml:trace contextRef="#ctx0" brushRef="#br0" timeOffset="35319.8">4911 6519 0,'0'0'0,"21"-42"0,-21 21 0,21 0 16,-21 0-16,21-1 0,0 1 0,0 21 16,1-21-16,-1 21 15,0 0-15,0 0 0,-21 21 16,21 0-16,0 1 0,1 20 0,-22-21 15,21 21-15,0-20 0,-21 20 16,0 0-16,0-21 0,21 43 16,-21-22-16,0-21 0,0 1 15,0-1-15,0 0 0,0 21 16,0-21-16,-21-21 16,21-21 15,-21 0-31,21 0 0,0 0 15,0-22-15,0 22 0,0 0 0,0 0 16,0-21-16,21 20 0,-21-20 16,21 0-16,-21 21 0,21-22 0,0 22 15,1 0-15,-22 0 0,21 0 16,0-1-16,0 1 0,0 21 0,0 0 16,22-21-16,-22 0 0,21 21 15,1 0-15,-1 0 0,0-21 0</inkml:trace>
  <inkml:trace contextRef="#ctx0" brushRef="#br0" timeOffset="35630.58">6498 6054 0,'0'0'16,"0"-21"-1,-21 42 1,21 0-16,0 0 16,0 0-16,0 22 0,0-22 15,0 21-15,0 0 0,0 1 0,-21-1 16,21 22-16,-21-22 0,21 0 0,-22 1 16,22-1-16,-21 0 0,0-21 15,21 22-15,-21-1 0,21-21 16,-21 0-16,21-42 31,0 0-15,0 0-16</inkml:trace>
  <inkml:trace contextRef="#ctx0" brushRef="#br0" timeOffset="36234.76">6138 6435 0,'-21'0'0,"42"0"16,-63 0-16,63 0 31,21-21-31,-20 21 0,20 0 16,0-22-16,22 1 0,-22 21 0,22-21 15,-1 21-15,-21-21 0,22 0 16,-22 0-16,22 21 0,-22-22 0,0 1 16,1 0-16,20-21 0,-20 21 15,-1-1-15,-21 22 16,0-21-16,0 0 0,1 0 15,-22 0-15,-22 21 16,1 0 0,0 0-16,0 21 0,0 0 0,21 0 15,-21 0-15,21 22 0,-22-22 16,22 21-16,-21 1 0,21-1 0,-21 0 16,21 1-16,0-1 0,0-21 0,-21 21 15,21 1-15,-21-1 0,21-21 16,-21 0-16,21 1 0,0 20 0,-22-21 15,22 0-15,-21-21 16,21-21 15,0 0-31,0 0 0,0 0 16,21-1-16,1-20 0,-1 21 16,0-21-16,21-1 0,-21 1 0,22 0 15,-1-1-15,0 22 0,1-21 16,-22 21-16,21-1 0,1 22 0,-22-21 15,21 21-15,-21 0 0,0 0 16,1 0-16,-1 21 0,-21 1 0,0-1 16,21 21-16,-21-21 0,0 22 15,0-22-15,0 21 0,0-21 0,-21 22 0,21-22 16,-21 21-16,21-21 16,-22 0-16,1 1 0,21-1 0,-21 0 15,21 0-15,0-42 31,21 21-15,0-21-16</inkml:trace>
  <inkml:trace contextRef="#ctx0" brushRef="#br0" timeOffset="36624.12">7535 6498 0,'0'0'0,"21"0"0,1 0 15,-1 0-15,0 0 16,0 0-16,0 0 0,0 0 16,1 0-16,-1 0 0,0-21 15,21 0-15,-21 21 0,1-21 0,-22 0 16,21 21-16,0-22 0,-21 1 0,21 0 16,-21 0-16,0 0 15,0 0-15,-21 21 16,0 0-1,0 21-15,-1-21 0,1 21 0,0 21 16,0-21-16,0 1 0,0 20 16,-1 0-16,22-21 0,-21 22 15,21-22-15,-21 21 0,21-21 0,0 1 16,0 20-16,0-21 0,0 0 16,0 0-16,21-21 15,0 22-15,1-22 0,-1 0 0,0 0 16,0 0-16,0 0 0,0 0 15,22-22-15,-22 22 0,42-42 16,-41 42-16,20-21 0,-21 0 16,21 0-16</inkml:trace>
  <inkml:trace contextRef="#ctx0" brushRef="#br0" timeOffset="37272.58">9313 6160 0,'0'0'0,"0"-22"16,-21 1-16,21 0 16,0 0-16,0 0 15,0 0-15,0-1 16,21 44 15,0-1-31,1 0 0,-22 0 16,21 21-16,-21-20 0,0 20 0,21 0 15,-21 1-15,21-1 0,-21 0 16,0 1-16,0-1 0,0 0 16,0 1-16,0-22 0,0 21 0,0-21 15,0 0-15,0 1 0,0-1 16,0-42-1,0-1 1,0 1-16,0-21 0,0 21 16,0-22-16,0 22 0,0-21 15,21 0-15,-21-1 0,0 1 16,21 21-16,1-22 0,-22 1 0,21 0 16,0-1-16,0 22 0,-21-21 15,21 21-15,0 0 0,1-1 0,-22 1 16,21 0-16,0 21 0,0 0 15,0 0 1,0 21-16,-21 0 16,22 1-16,-1-1 0,-21 0 0,21 0 15,-21 21-15</inkml:trace>
  <inkml:trace contextRef="#ctx0" brushRef="#br0" timeOffset="38291.51">10075 6498 0,'0'0'0,"21"0"16,1 0-16,-1 0 0,0 0 16,0-21-16,0 0 0,43-43 15,-64 43-15,0 0 0,21 0 16,-21 0-16,0 0 0,0-1 16,0 1-16,0-21 0,-21 21 0,0-22 15,-1 22-15,-20 0 0,21 21 16,0 0-16,0-21 0,-22 21 15,22 0-15,0 0 0,-21 21 0,-22 0 16,43 0-16,-21 22 16,20-22-16,1 21 0,0-21 15,0 22-15,0 41 0,21-41 16,0-1-16,0-21 0,0 22 0,0-1 16,0-21-16,0 0 0,0 0 15,21 1-15,0-22 0,-21 21 0,21-21 16,22 0-16,-22 0 0,0 0 15,0 0-15,21 0 0,-20-21 0,20 21 16,-21-22-16,21 1 0,-20 0 0,20 0 16,-21-21-16,0 20 0,22 1 15,-22-21-15,0 0 0,0-22 16,0 43-16,-21-21 0,21 20 16,-21-20-16,0 21 0,0 0 0,0 0 15,0-1-15,-21 44 31,0-1-31,21 0 0,-21 0 16,21 0-16,0 0 0,-21 22 16,21-22-16,0 21 0,0 1 0,0-22 15,0 21-15,0-21 0,0 0 16,0 1-16,0-1 0,21 0 16,0 0-16,0-21 0,0 0 0,1 0 15,20 0-15,-21 0 16,0 0-16,0 0 0,22-21 0,-22 0 15,0 21-15,0-21 0,22-43 16,-22 43-16,0-21 0,-21 20 16,21-20-16,-21 0 0,21 21 0,-21-22 15,0 1-15,0 0 0,0 20 0,0-20 16,0 0-16,0 21 0,0-43 16,0 43-16,0 0 0,0 0 15,0 42 1,0 0-16,0 0 0,0 0 15,0 0-15,0 22 0,0-1 16,0-21-16,-21 22 0,21-1 0,0 0 16,0 1-16,0-1 0,0 0 15,0-21-15,0 22 0,0-1 0,0-21 16,0 0-16,0 1 0,0-1 0,0 0 16,21 0-16,0-21 15,1 0-15,-1 0 0,0 0 16,0 0-16,0 0 0,0-21 15,1 0-15,-1 0 0,0-1 16,21 1-16,-42-21 0,21 21 0,22-43 16,-22 43-16,0 0 0,-21-21 15,21 20-15,-21 1 16,0 42 0,0 1-1,0-1-15,-21 0 0,21 21 16,-21-21-16,21 1 0,0-1 0,0 21 15,0-21-15,-21 0 0,21 1 16,0-1-16,0 0 16,21-21-1,0 0-15,-21-21 0,0 0 16,21-1-16,0 22 0</inkml:trace>
  <inkml:trace contextRef="#ctx0" brushRef="#br0" timeOffset="38463.17">11239 6075 0,'0'0'0,"43"0"0,-64 0 15,-1 0-15,1 0 0,0 0 0,0 0 16,0 0-16,0 0 0,21 21 16,0 0-1,21-21 1,0 0-16,0 0 0,0 21 0</inkml:trace>
  <inkml:trace contextRef="#ctx0" brushRef="#br0" timeOffset="39039.03">11790 6244 0,'0'0'0,"0"-21"0,0 0 16,0 0-16,-21 0 16,-1-1-16,-20 1 0,21 21 0,21-21 0,-21 21 15,0 0-15,-1 0 16,-41 0-16,42 0 0,0 0 16,-1 21-16,1 0 0,-21 1 0,21-1 15,0 0-15,21 0 0,-22 0 0,1 22 16,21-22-16,0 21 0,-21-21 15,21 43-15,0-43 0,0 0 16,21 21-16,0-20 0,1-22 16,-1 21-16,0-21 0,21 0 15,1 0-15,-1 0 0,-21 0 16,0-21-16,22-1 0,-22 22 0,0-21 16,42-42-1,-41 42-15,-1-22 0,21-20 16,-21 20-16,0 22 0,22-85 15,-22 64-15,0 0 0,0-22 16,0 22-16,1-22 0,-22 1 0,21-1 16,0 22-16,0-21 0,-21 20 15,21 1-15,-21 21 0,0 0 0,0-1 16,0 1-16,0 42 16,0 1-16,-21 20 0,0 0 0,0 1 15,0 20-15,21-21 0,-22 22 16,1-1-16,0 1 0,21-1 0,0-20 15,-21 20-15,21-20 0,-21 20 16,21-21-16,0 1 0,0-1 0,0 0 16,0-20-16,0 20 0,21-21 15,0 0-15,0-21 0,0 21 16,22-21-16,-22 0 0</inkml:trace>
  <inkml:trace contextRef="#ctx0" brushRef="#br0" timeOffset="39647.01">12827 5863 0,'0'-21'15,"0"42"-15,0-63 0,0 21 0,0 0 16,0-1-16,0 1 0,0 0 16,0 0-16,0 0 0,0 0 15,0-1-15,0 44 31,0 20-31,0-21 0,0 21 0,0 1 16,0-1-16,0 22 0,0-22 16,0 21-16,-21-20 0,0 63 15,21-64-15,-22 21 0,22 22 16,0-21-16,0-22 0,0 0 16,0-21-16,0 22 0,0-22 0,43 21 15,-22-21-15,21-21 0,-21 0 16,22 0-16,-22 0 0,64-42 15,-43 42-15,0-42 0,1 21 16,-1-1-16,0-20 0,1 0 16,-1-1-16,0 1 0,1 0 15,-1-1-15,21-62 0,-41 62 16,-1 1-16,-21-22 0,0 22 16,21-21-16,-21-22 0,0 43 15,0 20-15,0 1 0,0 0 0,-21 0 16,0 21-16,-1 0 0,1 0 15,0 0-15,21 21 16,-21 0-16,21 0 0,0 1 0,0-1 16,0 0-16,0 21 0,0-21 15,0 1-15,0-1 0,0 0 0</inkml:trace>
  <inkml:trace contextRef="#ctx0" brushRef="#br0" timeOffset="40063.78">13737 6202 0,'0'0'0,"21"0"0,0 0 16,22 0-16,-22 0 0,0 0 0,0-21 16,0 0-16,1 21 0,-22-22 0,21 22 15,-21-21-15,21 0 16,-21 0-16,0 0 0,-21 0 16,0 21-16,-1 0 15,1 0-15,0 0 0,0 0 16,-21 21-16,20-21 0,1 21 15,0 0-15,0 0 0,0 0 0,21 1 16,0-1-16,0 0 16,0 0-16,0 0 0,21 0 0,0 1 15,0-1-15,0 21 0,1-21 0,-1 0 16,21 1-16,-21-1 0,0 0 16,1 0-16,-22 0 0,21 0 15,-21 1-15,0-1 0,0 0 0,0 0 16,-21-21-16,-1 0 15,1 0-15,0 21 0,-21-21 0,21 0 16,-1 0-16,-20 0 0,21 0 16,0 0-16,0 0 0,-1 0 15,1-21-15,21 0 0,0 0 0,0 0 16,0-1-16,0 1 0,0 0 16,21 0-16,1-21 0,-1 20 15,0 1-15</inkml:trace>
  <inkml:trace contextRef="#ctx0" brushRef="#br0" timeOffset="40415.17">14033 6287 0,'0'0'15,"22"0"-15,-1 0 0,0 0 16,0 0 0,0 0-16,0 0 0,1 0 0,-1-22 15,0 1-15,0 21 0,0 0 0,0-21 16,1 21-16,-22-21 0,21 21 15,-21-21-15,0 0 0,0-1 16,0 1-16,-21 21 16,-1-21-16,1 21 15,0 0-15,0 0 0,0 0 0,0 0 16,-1 21-16,1 0 0,0 1 16,0-1-16,21 0 0,0 0 0,-21 0 15,21 0-15,0 1 0,0-1 0,0 21 16,0-21-16,0 0 15,0 1-15,0-1 0,21 0 0,0 0 16,0 0-16,0-21 0,1 21 0,-1-21 16,21 0-16,-21 0 0,22 0 15,-22 0-15,0 0 0,21 0 0,-21 0 16,1 0-16,-1-21 0,0 0 0</inkml:trace>
  <inkml:trace contextRef="#ctx0" brushRef="#br0" timeOffset="40787.83">14584 6265 0,'0'-21'15,"0"42"-15,0-63 0,0 21 0,0 0 16,21 0-16,-21-1 0,21 1 0,-21 0 16,21 21-16,0-21 0,-21 0 15,22 21-15,-1 0 0,0 0 16,21 0-16,-21 21 16,1-21-16,-1 21 0,-21 0 15,21 22-15,-21-22 0,21 0 16,-21 0-16,0 0 0,0 22 15,0-22-15,0 0 0,0 21 0,0-21 16,0 1-16,0-1 0,0 0 16,0 0-16,0 0 0,-21-21 47,21-21-47,0 0 0,0 0 0,0 0 15,0-1-15,0 1 0,0 0 0,0 0 16,21 0-16,-21 0 0,21-1 15,0-20-15,1 21 0,-22 0 16,42-22-16,-21 43 0,-21-21 16,21 21-16,0 0 0,1 0 15,-1-21-15,0 21 0,0 0 0,0 0 16,0 0-16,1 0 0</inkml:trace>
  <inkml:trace contextRef="#ctx0" brushRef="#br0" timeOffset="41255.1">15409 6096 0,'21'0'0,"-42"0"0,21 21 47,-21 0-32,21 1-15,-21-1 0,0-21 16,21 21-16,-21 0 0,21 0 0,-22 22 16,22-22-16,-21 0 0,21 0 15,0 21-15,0-20 0,0-1 0,0 0 16,0 0-16,0 0 0,0 0 15,0 1-15,-21-22 0,21 21 16,0-42 15,-21-1-15,21 1-16,0 0 0,0 0 0,0 0 16,0-22-16,21 22 0,0 0 15,0-21-15,1 21 0,-1-22 16,0 22-16,21 0 0,-21 0 0,22-22 15,-22 43-15,64-42 16,-64 42-16,21 0 0,0 0 0,1 0 16,-22 0-16,0 21 0,0 0 15,0 1-15,-21-1 0,0 0 16,0 0-16,0 0 0,0 22 0,0-22 0,0 0 16,0 0-16,0 21 0,0-20 15,0-1-15,0 0 0,0 0 16,0 0-16,-21-21 0,21 21 0,-21-21 15,42 0 17,0-21-32</inkml:trace>
  <inkml:trace contextRef="#ctx0" brushRef="#br0" timeOffset="42641.72">16425 6244 0,'21'-63'31,"-42"126"-31,42-147 0,-21 62 0,0 1 16,-21 21-16,0-21 0,0 21 0,0 0 15,0 0-15,-1 0 16,1 0-16,0 0 0,-42 42 16,41-20-16,1-1 0,0 0 15,0 0-15,0 21 0,0-20 16,-1 20-16,22-21 0,0 21 15,-21 22-15,21-43 0,0 21 16,0-20-16,0-1 0,0 0 0,21-21 16,-21 21-16,22-21 0,-1 0 15,0 0-15,21 0 0,-21 0 16,1-21-16,20 0 0,-21 0 16,0-1-16,22-20 0,-22 21 15,0-21-15,0 20 0,-21-20 0,21 21 16,0-21-16,-21 20 15,0-20-15,22 21 0,-22 0 0,0-22 16,-22 43 15,22 22-31,-21-1 0,21 0 16,-21 0-16,21 21 0,0-20 16,0-1-16,0 21 0,0-21 15,0 22-15,0-22 0,0 0 0,0 0 16,21 0-16,0 0 0,-21 1 15,22-22-15,-1 0 0,0 0 0,0 0 16,0 0-16,0 0 0,1-22 16,-1 22-16,0-21 0,0 0 15,-21 0-15,21 0 0,0-22 16,1 22-16,20-21 0,-21 0 16,0-1-16,-21 22 0,21 0 15,-21 0-15,0 0 0,0 42 31,0 0-15,0 0-16,-21 0 0,21 22 16,0-22-16,0 0 0,0 0 0,-21 21 15,21-20-15,0-1 0,-21 21 16,21-21-16,0 0 0,0 1 16,0-44 15,0 1-16,0 0-15,0 0 0,0 0 16,21 0-16,-21-1 0,21 1 16,0-21-16,1 21 0,-1 0 0,0-22 15,0 22-15,-21 0 0,21 0 16,0 0-16,22-1 0,-22 22 16,0 0-16,0 0 0,0 0 15,-21 22-15,22-22 16,-22 21-16,21 0 0,-21 0 15,0 0-15,21-21 0,-21 43 0,0-22 16,0 0-16,0 0 0,0 0 16,0 0-16,0 1 0,0-1 15,0 0-15,0-42 47,0 0-47,21 21 0,0-22 0,0 1 16,-21 0-16,22 0 0,-1 0 15,21 0-15,-21-1 0,0 1 0,1 0 16,20 0-16,0 0 0,-21 0 0,1 21 16,20-22-16,-21 22 0,0 0 15,0 0-15,1 0 16,-22 22-16,0-1 0,0 0 16,0 0-16,0 0 15,0 0-15,0 1 0,0-1 0,0 0 16,0 21-16,0-21 0,0 1 15,0-1-15,0 0 0,0 0 16,21 0-16,0-21 0,0 0 16,0 0-16,0 0 0,22 0 15,-22 0-15,0 0 0,0-21 0,22 21 16,-22-21-16,0 0 0,21 0 0,-21-1 16,1 1-16,-1 0 15,0 0-15,21 0 0,-21-22 0,1 22 16,-1 0-16,0-21 0,-21 21 0,0-1 15,21 1-15,-21 0 0,-21 21 16,-21 0 0,20 0-16,1 21 0,-21 0 0,21 22 15,0-22-15,-1 21 0,-20-21 16,42 22-16,0-1 0,-21 0 0,21-20 16,0 20-16,0-21 0,0 0 15,21 0-15,0 1 0,0-22 0,1 0 16,-1 0-16,0 0 0,0 0 15,0 0-15,0-22 0,1 22 16,20-21-16,-21 0 0,0 0 16,0 0-16,-21 0 0,22-1 0,-22 1 15</inkml:trace>
  <inkml:trace contextRef="#ctx0" brushRef="#br0" timeOffset="43879.43">656 8382 0,'0'0'0,"0"-21"0,-21 0 0,0 0 16,21-1-16,-21 1 0,21 0 15,-22 21-15,1 0 16,21 21 0,0 0-16,0 22 0,0-1 0,0 0 15,0 1-15,-21 20 0,21-20 16,-21 20-16,0-21 0,0 22 0,-1-22 15,-20 22-15,21-22 16,0 0-16,0 1 0,-1-22 0,1 21 16,0-21-16,21 1 15,-21-22 1,21-22 0,0 1-16,0 0 15,21 0-15,-21 0 0,21 0 0,0-1 16,1 1-16,-1 0 0,21 21 15,-21-21-15,64-21 16,-43 42-16,22-22 0,-22 1 16,0 21-16,1-21 0,-1 21 0,0-21 15,1 0-15,-22 21 0,21-21 16,-21-1-16,-21 1 16,22 0-16,-22 0 15,0 0-15,0 0 0,0-1 0,0 1 16,-22 0-16,22 0 15,-21 21-15,0 0 16,0 21 0,21 0-16,-21 22 0,21-22 0,0 21 15,0 0-15,-21 1 0,21-1 16,-22 0-16,22 1 0,-21-1 16,21-21-16,-21 22 0,21-22 15,0 21-15,0-21 0,0 0 16,0 1-16,0-1 0,21-21 15,0 0 1,-21-21-16,22-1 0,-1 22 16,0-21-16,0 0 0</inkml:trace>
  <inkml:trace contextRef="#ctx0" brushRef="#br0" timeOffset="44052.33">1249 8636 0,'0'-21'0,"0"42"0,21-42 15,0 21 17,0 0-17,0 0 1,1 0 0,-1 0-16,0-21 0</inkml:trace>
  <inkml:trace contextRef="#ctx0" brushRef="#br0" timeOffset="45316.5">1566 8424 0,'0'22'0,"64"-1"31,-43-21-31,-21 21 0,42-21 16,-21 0-16,1 0 0,-1 21 15,0-21-15,21 0 0,1 0 16,-1 0-16,-21 0 0,21 0 16,-20-21-16,20 0 0,-21 21 0,21-21 15,-20-1-15,20 22 0,-21-21 16,0 0-16,0 0 0,1 0 0,-1 0 16,-21-1-16,0 1 0,0 0 15,0 0-15,-43-21 16,22 20-16,0 22 0,0 0 15,-21-21-15,20 21 16,-41 0-16,42 21 0,-22-21 16,22 22-16,-21-1 0,21 0 15,0 21-15,-22-21 0,43 1 0,-21 20 16,21-21-16,0 21 0,0-20 16,0 20-16,0-21 0,0 0 0,0 0 15,21 1-15,-21-1 0,21 0 0,1-21 16,-1 0-16,21 21 15,-21-21-15,0 0 0,22 0 16,-22 0-16,21 0 0,1-21 16,-22 0-16,0 21 0,0-21 15,-21-1 1,-21 22 0,0 0-16,-22 0 0,22 0 15,-21 0-15,0 22 0,20-22 16,-20 21-16,0 0 0,21 0 0,-22 0 15,22 0-15,-21 1 0,21 20 16,21-21-16,0 21 0,-22 1 0,22-22 16,0 21-16,0-21 0,22 22 15,-1-1-15,0-21 0,0 0 16,21 1-16,-20-22 0,20 0 16,-21 0-16,21 0 0,1 0 15,-1 0-15,43-43 0,-22 22 16,1 0-16,-22-21 0,22 20 15,-1-20-15,1 0 0,41-22 16,-41 22-16,-22 0 0,1 20 16,-22-20-16,21 21 0,-21-21 0,0 20 15,-21-20-15,0 0 0,0 21 16,0-1-16,-21 22 31,0 22-31,21-1 16,-21 0-16,21 0 0,-21 0 0,21 43 15,0-43-15,-21 0 0,21 21 16,-22-20-16,22-1 16,0 21-16,-21 0 0,21-20 15,-21-1-15,21 0 0,-21-21 16,21-21 15,0 0-15,0-1-16,0 1 0,0 0 15,21 0-15,-21 0 0,21-22 0,0 22 16,1-21-16,-1 21 0,21-22 0,-21 1 16,22 21-16,-22-21 0,21 20 0,-21 1 15,22-21-15,-1 42 0,21-21 16,-20 21-16,-1 0 16,-21 0-16,22 21 0,-22 0 0,0 0 15,0 0-15,0 22 0,0 20 16,-21-42-16,0 22 0,0-1 15,0-21-15,-21 22 0,0-22 0,0 21 16,0 0-16,0-20 16,21-1-16,-22 0 0,22 0 15,22-21 1,-1-21 0,0 0-16,0 0 0,0-1 0,0 1 15,1 0-15</inkml:trace>
  <inkml:trace contextRef="#ctx0" brushRef="#br0" timeOffset="45572.35">3852 8149 0,'21'-42'15,"-42"84"-15,42-105 0,-21 84 16,0 0 0,-21 0-16,21 22 0,-21-22 0,-21 63 15,21-41-15,21-1 16,-22 0-16,1 1 0,0-1 15,0 22-15,0-1 0,0-21 16,21-20-16,0 20 0,0-21 16,0 0-16,0 0 0,0 1 15,0-1-15,21-21 16,0 0-16,0 0 0,0-21 16,0-1-16,1 1 15,-22 0-15,21 0 0,-21 0 0</inkml:trace>
  <inkml:trace contextRef="#ctx0" brushRef="#br0" timeOffset="45768.07">3619 8488 0,'0'0'0,"-42"0"16,63 0 15,0 0-15,1 0-16,20 0 0,-21 0 0,0 0 15,22 0-15,-22-21 0,21 0 0,-21 21 16,22 0-16,-22 0 0,0-22 16,21 22-16,1-21 0,20 0 0,-42 21 15,0 0-15</inkml:trace>
  <inkml:trace contextRef="#ctx0" brushRef="#br0" timeOffset="46423.03">4233 8488 0,'0'21'0,"0"21"16,21-42 15,-21-21-31,22 21 0,-1-21 16,0 0-16,0 21 16,0-21-16,0 0 0,1 21 0,-22-22 15,21 1-15,0 0 0,0 0 16,-21 0-16,0 0 0,0-1 15,0 1-15,-21 21 16,0 0 0,0 0-16,-1 21 0,22 1 0,-21-1 15,0 0-15,0 0 0,0 0 16,0 22-16,21-22 0,0 21 0,-22-21 16,22 0-16,0 22 0,0-22 0,0 0 15,0 0-15,0 22 0,22-22 16,-22 0-16,21 0 0,0-21 0,0 0 15,0 0-15,0 0 0,22 0 0,-22 0 16,0 0-16,0 0 16,0 0-16,1-21 0,-1 0 0,0 21 15,-21-21-15,21-1 0,-21 1 0,21 0 16,-21 0-16,0 0 0,21 0 0,1-1 16,-1-20-16,0 21 0,0 0 0,0-22 15,0 22-15,1-21 0,41 0 16,-42 20-16,22 1 0,-22 21 15,0 0-15,21 0 0,-21 0 16,1 0-16,20 43 0,-21-22 0,-21 21 16,0-21-16,21 0 0,-21 22 15,0-22-15,0 0 0,0 21 0,0-20 16,0-1-16,0 0 0,0 0 16,0 0-16,0 0 0,0 1 15,-21-22-15,0 0 31,21-22-31,0 1 0,0 0 16,0 0-16,0 0 0,0 0 16,0-22-16,0 22 15,21 0-15,0 0 0,0-22 0,1 22 16,-1-21-16,0 0 0,42-22 16,-41 43-16</inkml:trace>
  <inkml:trace contextRef="#ctx0" brushRef="#br0" timeOffset="46893">7006 8086 0,'0'0'0,"0"-21"0,21-22 16,-21 22-16,0 0 0,0-21 0,0 20 15,0 1-15,0 0 0,0 0 0,0 0 16,-21 42 0,21 0-1,-21 0-15,21 22 0,0-1 0,0 0 16,0 64-16,0-64 0,0 22 16,0-22-16,0 1 0,0 20 15,0-21-15,0-20 0,0 41 16,0-21-16,0-20 0,0-1 0,0 21 15,0-21-15,0 0 16,-21-21-16,0 0 16,-1 0-16,1 0 0,0 0 15,0-21-15</inkml:trace>
  <inkml:trace contextRef="#ctx0" brushRef="#br0" timeOffset="47688.15">6371 8446 0,'-63'-22'15,"84"22"1,0 0-16,0-21 0,21 21 16,-20 0-16,20-21 0,0 21 15,85-21-15,-84 21 0,20-21 16,1 0-16,63-1 0,-64 1 16,1 0-16,41-42 0,-62 41 15,-1 1-15,22-42 0,-22 42 16,-21-1-16,0-20 0,-21 21 15,0 0-15,0-22 0,0 22 0,0 0 16,0 0-16,-21 21 16,0 0-16,0 0 15,21 21-15,-21 21 0,21-20 16,-22 20-16,22 0 0,-21 22 0,0 20 16,21-41-16,0-1 0,0 0 15,0 1-15,-21-1 0,21-21 16,-21 22-16,21-22 0,0 0 0,0 0 15,0 21-15,0-20 0,-21-1 16,21-42 15,0-1-31,0 1 16,21 0-16,-21 0 16,21 0-16,21-22 0,-21 22 15,22-85 1,-1 85-16,-21 0 0,0-21 0,1 21 15,-1-1-15,0 22 0,0 0 16,0 0-16,0 0 0,-21 22 16,0-1-16,22 21 0,-22-21 15,0 0-15,21 22 0,-21-22 16,0 0-16,0 21 0,21-20 0,21 20 16,-21-21-16,1 0 0,-1-21 15,0 21-15,0-21 0,21 0 16,-20 0-16,-1 0 0,21 0 15,22 0-15,-43 0 0,0 0 16,0-21-16,21 0 0,-20 21 0,-1-21 16,0 0-16,0 0 0,0-1 15,22-62-15,-43 41 16,0 22-16,0-21 0,0 0 0,0 20 16,0 1-16,0 0 0,-22 0 15,-41 21-15,21 21 16,20 0-16,1 0 15,21 22-15,-21-1 0,0-21 16,21 22-16,0-22 0,0 21 0,0-21 16,0 22-16,0-22 0,0 21 15,21-21-15,0 0 0,22 1 16,-22-22-16,21 0 0,0 0 16,1 0-16,-1 0 0,0 0 0,1 0 15,-1-22-15</inkml:trace>
  <inkml:trace contextRef="#ctx0" brushRef="#br0" timeOffset="48270.98">9356 7938 0,'0'-22'0,"0"44"0,0-65 0,-22 22 16,22 0-16,0 0 0,0 0 15,0-1-15,22 44 31,-1-1-31,0 21 16,0 0-16,0 1 0,0-1 16,1 22-16,-1-1 0,0-21 15,-21 22-15,21-22 0,-21 1 0,21 20 16,-21-21-16,0-20 0,0 20 16,0-21-16,0 43 15,0-43-15,0 0 0,21-21 31,-21-21-31,22 0 16,-22-1-16,0 1 0,21 0 0,0 0 16,-21-21-16,21-1 0,0 1 15,0 0-15,1-1 0,-22-20 16,21 20-16,0-20 0,0-1 0,21-41 16,-20 62-16,20 1 0,-21 0 15,0 20-15,0 1 0,1 0 16,-1 21-16,0 0 15,-21 21-15,21 0 16,-21 1-16,0-1 0,21 21 16,-21-21-16,0 0 0,0 22 0,21-22 15,-21 21-15,22-21 0</inkml:trace>
  <inkml:trace contextRef="#ctx0" brushRef="#br0" timeOffset="49872.84">10562 8340 0,'21'-21'0,"-42"42"0,63-64 0,-42 22 16,0 0-16,22-21 0,-22 21 0,0-22 16,0 22-16,0-21 0,0-1 15,0 22-15,-22-21 0,22 21 0,-21 0 16,-21-1-16,21 1 0,0 0 15,-22 21-15,22 0 0,-21 0 16,21 0-16,-22 21 0,22 0 0,-21 1 16,-22 41-16,43-21 0,0 1 15,0-1-15,0 22 0,21-22 16,0 0-16,-22 43 0,22-64 16,0 21-16,0 22 0,0-43 15,0 0-15,22 0 0,-1 1 16,21-22-16,-21 0 15,0 0-15,1 0 0,-1 0 16,0-22-16,0 22 0,0-21 0,0 0 16,1 0-16,20 0 0,-21 0 15,0-1-15,0 1 0,1-21 0,-1 0 16,0 20-16,21-62 0,-42 41 16,21 1-16,-21 21 0,22-21 15,-22-1-15,0 22 0,0 0 0,0 0 16,0 42-1,0 21 1,-22-21-16,22 22 0,0-22 0,0 21 16,0 43-16,0-43 0,0 1 15,0-22-15,0 21 0,0-21 16,0 0-16,0 1 0,0-1 0,22 0 16,-1-21-16,0 21 0,0-21 15,0 0-15,0 0 0,1 0 16,-1 0-16,21-21 0,-21 0 15,0 0-15,22 21 0,-22-22 0,21 1 16,-21-21-16,1 21 0,41-43 16,-42 22-16,0 0 15,1-1-15,-22-20 0,21 20 0,0-41 16,-21 41-16,0 1 0,0 21 0,0 0 16,0 0-16,0-1 0,0 1 15,0 42 1,-21 1-16,0-1 0,21 21 15,0-21-15,-22 22 0,22-1 16,-21 0-16,21 1 0,0-1 16,-21 0-16,21 1 0,0-1 0,0 0 15,0-21-15,0 22 0,0-22 16,0 0-16,21 0 0,0 0 0,1 1 16,-1-1-16,0-21 0,21 0 15,-21 0-15,1 0 0,20 0 16,-21 0-16,0 0 0,22 0 0,-22-21 15,21-1-15,-21 22 0,0-21 0,22 0 16,-22 0-16,0 0 0,0 0 16,0-22-16,1 22 0,-22 0 15,21-21-15,0 20 0,-21-41 16,0 42-16,0 0 0,21-1 16,-21 44-1,0-1-15,0 0 16,0 0-16,0 0 0,0 0 0,0 1 15,0-1-15,0 21 0,0-21 16,0 0-16,0 1 0,0-1 0,21 21 16,22-21-16,-22 0 15,21 1-15,-21-22 0,22 0 16,-22 21-16,63-21 0,-41 0 0,-22 0 16,21 0-16,1 0 0,-1 0 15,-21-21-15,21 21 0,-20-22 0,20 1 16,-21 0-16,0 0 0,0 0 15,1 0-15,-22-1 0,21-20 0,-21 21 16,21-21-16,-21 20 0,0-20 16,0 0-16,0-1 0,0 22 15,0-21-15,-21 21 0,0 0 0,-1-1 0,1 1 16,-21 21-16,0 0 16,-1 0-16,22 0 0,-21 21 15,21 1-15,-22 20 0,22-21 0,0 21 0,0 1 16,0-22-16,-1 21 15,1 1-15,21-1 0,-21-21 0,21 21 16,0 22-16,0-43 0,0 0 16,0 0-16,0 1 0,0-1 0,21-21 15,0 21-15,1-21 0,-1 0 16,0 0-16,0 0 0,0 0 16,0-21-16,1 21 0,-1-21 15,0-1-15,0 1 0,0 0 16,0 0-16,1 0 0,-1-22 15,21-41-15,-21 41 0,0 1 16,1 0-16,-1-22 0,0-20 16,21-22-16,-42 63 15,0-20-15,0 21 0,21-1 0,-21 22 16,0-21-16,0 21 0,0-1 16,0 44-1,-21 20-15,0-21 16,21 21-16,-21 1 0,0-1 15,21 0-15,0 22 0,0-1 0,-21 1 16,21-22-16,0 22 0,0-1 0,0-20 16,0 20-16,0-21 0,0-20 15,21 41-15,0-21 16,0-20-16,21-1 0,-20 0 0,20-21 16,-21 0-16,0 0 15,0 0-15,1 0 0,-1-21 16,0 21-16,0-21 0,0-1 0,22 1 15,-22 0-15,0-21 16,0-43-16,0 64 0,-21-21 16</inkml:trace>
  <inkml:trace contextRef="#ctx0" brushRef="#br0" timeOffset="50063.01">11747 7768 0,'0'0'0,"-42"0"0,0 0 0,21 21 0,-1-21 0,1 0 16,0 22-16,0-22 15,21 21 1</inkml:trace>
  <inkml:trace contextRef="#ctx0" brushRef="#br0" timeOffset="50543.77">14182 7768 0,'0'-21'16,"0"42"-16,0-63 0,0 21 0,0 0 15,0-1-15,0 1 16,0 0-16,-22 21 16,22 21-16,0 0 15,-21 1-15,21-1 0,0 21 16,-21 0-16,21 1 0,0 20 0,0 43 16,0-42-16,0-22 15,0 21-15,0-20 0,0 20 0,-42 22 16,42-64-16,-21 21 15,21 22-15,-22-43 0,22 0 16,0 0-16,0 1 0,0-1 16,22-42-1,-22-1 1,0 1-16,0 0 16</inkml:trace>
  <inkml:trace contextRef="#ctx0" brushRef="#br0" timeOffset="50865.34">13991 8128 0,'-21'-42'0,"42"84"0,-42-127 0,21 43 0,-21 0 16,21-1-16,0 1 0,0 0 16,0-1-16,0 22 0,0-63 15,21 62-15,0-20 0,21 21 16,1 0-16,41-22 0,-20 22 16,-1 21-16,1 0 0,-1 0 15,1 0-15,-22 21 0,22 1 0,-22-1 16,0 0-16,1 21 0,-22-21 0,0 22 15,-21-22-15,0 21 0,0 1 16,-21 20-16,-21-42 0,20 22 16,-62 20-16,41-42 15,1 0-15,0 1 0,-1-1 16,1 0-16,-43 21 0,64-42 0,0 21 16,0-21-16,0 0 15,21 22-15,-21-22 0,42 0 31,0 0-31,21 0 0,-21 0 16,1 0-16,20 0 0</inkml:trace>
  <inkml:trace contextRef="#ctx0" brushRef="#br0" timeOffset="51393.28">15028 8170 0,'43'0'16,"-22"-21"-16,0 21 0,0-21 0,-21 0 15,0 0-15,0 0 16,0-1-16,0 1 0,0 0 16,-21-21-16,0 21 15,0 21-15,-1 0 0,1-22 0,0 22 16,0 0-16,-21 0 0,20 22 0,-20-1 16,21 0-16,-21 0 0,-22 43 15,22-22-15,21 0 0,-22 1 16,22-1-16,-21 21 0,42-20 15,0-1-15,0-21 16,0 22-16,0-22 0,0 0 0,21 0 16,0 0-16,0-21 0,43 21 15,-43-21-15,21 0 0,1 0 16,-22 0-16,21 0 0,-21-21 0,22 21 16,-22-21-16,42-21 0,-42 21 15,1-1-15,20 1 0,-42 0 16,21-21-16,0 21 0,-21-22 0,21 22 15,-21-21-15,0-1 0,0 22 0,0 0 16,0 0-16,0 0 0,0 0 16,-21 21-1,21 21-15,-21-21 0,0 21 0,21 0 16,-21 21-16,21-20 16,0-1-16,-21 42 0,-1-20 0,22-22 15,0 0-15,0 0 0,0 0 16,0 0-16,0 22 15,0-22-15,22 0 16,-1-21-16,0 0 0,0 0 0,21 0 16,1 0-16,-1 0 0,-21 0 15,43-21-15</inkml:trace>
  <inkml:trace contextRef="#ctx0" brushRef="#br0" timeOffset="51787.58">15833 8192 0,'21'-22'16,"-42"44"-16,63-86 0,-42 43 0,0-21 0,21 20 15,-21 1-15,0 0 0,0 0 16,0 0-16,-21 21 16,0 0-16,0 0 0,-22 0 15,22 0-15,-21 21 0,21 0 0,-22-21 16,1 64-16,21-43 0,0 0 16,21 0-16,0 0 0,0 22 15,0-22-15,0 0 0,21 0 0,0 0 16,0 0-16,0 1 0,0-22 0,1 21 15,41 21 1,-42-42-16,0 21 0,1-21 0,-1 21 16,0-21-16,0 0 0,-21 22 0,21-22 15,-21 21 1,-21-21 0,-21 0-16,21 0 0,-1 0 15,-20 0-15,0 0 0,21 0 16,-22 0-16,1 0 0,0 0 0,-22 0 15,43 0-15,0 0 16,0 0-16,-1 0 0,22-21 16,22 21-1,-1-22-15,21 22 0,0 0 16,1-21-16</inkml:trace>
  <inkml:trace contextRef="#ctx0" brushRef="#br0" timeOffset="52203.68">16383 8170 0,'21'-21'0,"-42"42"0,84-63 16,-41 21-16,-1-21 0,0 20 15,0 1-15,-21-21 0,0 21 16,0 0-16,0-1 0,0 1 0,-42 21 16,21 0-16,-1 0 15,1 0-15,-21 0 0,21 0 0,-22 0 16,22 21-16,0 1 0,0-1 0,0 0 15,21 21-15,0-21 0,0 22 16,0-22-16,0 21 16,0-21-16,21 1 0,0-1 0,0 0 15,22-21-15,-22 21 0,0 0 16,21 0-16,-21-21 0,1 22 0,-1-22 16,0 21-16,0-21 0,0 21 0,-21 0 15,0 0 1,-21-21-16,0 21 15,-21-21-15,20 0 0,-20 0 0,0 22 16,-1-22-16,1 0 16,21 0-16,-21 0 0,20 0 0,1 0 15,0 0-15,0 0 0,42 0 32,0 0-32,0 0 15,1-22-15,20 22 0,-21-21 0,21 0 16</inkml:trace>
  <inkml:trace contextRef="#ctx0" brushRef="#br0" timeOffset="52789.06">16806 8128 0,'21'-21'15,"1"0"-15,-65 63 0,107-105 0,-43 41 0,0 22 16,-21-21-16,0 42 16,-21 1-1,0-1-15,0 0 16,-1 21-16,1-21 0,0 1 15,21 20-15,-21-21 0,0 0 16,0 22-16,21-22 0,0 0 0,0 0 16,0 0-16,0 0 0,0 1 15,21-22 1,0 0-16,0 0 16,0 0-16,0-22 0,1 22 15,-1-21-15,-21 0 0,21 0 0,0 21 16,0-21-16,0 0 0,1-1 0,-1 1 15,-21 0-15,21 0 16,0 21-16,-21-21 0,0 42 31,0 0-31,0 0 16,0 0-16,0 1 0,0-1 16,0 0-16,21 0 0,-21 0 15,21-21-15,-21 21 0,22-21 16,-1 0-16,0 0 0,0 0 15,0 0-15,0 0 0,1 0 16,-1 0-16,0 0 0,0-21 16,0 0-16,0 0 15,1 0-15,-22 0 0,0-1 0,0-20 16,0 21-16,0-21 0,0-1 16,0 22-16,0-21 0,0-1 0,0 22 15,0-21-15,0 21 0,0 0 0,0-1 16,-22 22-16,1 0 15,0 0-15,21 22 16,0-1-16,0 0 0,0 0 16,0 0-16,0 0 0,0 1 15,0-1-15,0 0 0,21-21 16,0 21-16,1-21 0</inkml:trace>
  <inkml:trace contextRef="#ctx0" brushRef="#br0" timeOffset="54035.64">17865 8065 0,'0'-106'31,"-22"106"-31,1-21 16,0 21-16,0 0 0,0 0 0,-22 21 16,1-21-16,21 21 15,0 0-15,0 21 0,-22-20 0,22-1 16,0 21-16,0-21 0,0 22 15,21-22-15,0 0 0,0 21 16,0-21-16,0 1 0,0-1 0,0 0 16,0 0-16,21 0 0,0-21 15,0 0-15,21 0 16,-20 0-16,-1 0 0,0 0 0,21 0 16,-21 0-16,1 0 0,20-21 0,-21 0 15,21 0-15,-20 0 16,-1-1-16,0 1 0,0-21 0,-21 21 15,21-43-15,-21 22 16,0 21-16,0-22 0,0 22 0,-21-21 16,0 21-16,0 0 0,0 21 15,-1-22-15,1 22 0,-21 0 16,21 0-16,-22 0 0,22 22 0,-42 20 16,42-21-16,21 0 0,-22 22 15,22-22-15,0 0 0,0 21 16,0-21-16,0 1 0,0 20 0,22-21 15,-22 0-15,21 0 0,0-21 0,0 22 16,21-1-16,-20-21 0,41 0 16,-42 0-16,0 0 0,22 0 15,-1 0-15,-21 0 16,43-21-16,-43-1 16,0 1-16,21-21 0,1 21 15,-22 0-15,0-22 0,21 22 16,-20-21-16,20 21 0,0-22 15,-21 22-15,1 0 0,-1 0 16,0 21-16,-21 21 16,0 0-16,0 0 0,0 0 15,0 1-15,0-1 0,0 0 0,0 21 16,0-21-16,0 22 16,0-1-16,0-21 0,0 0 0,21 1 15,0-22-15,0 21 0,1 0 16,-1 0-16,0-21 0,21 21 0,-21-21 15,1 0-15,20 0 0,-21 0 16,21 0-16,-20 0 0,20 0 0,-21 0 16,21 0-16,-20-21 0,-1 21 15,42-42-15,-42 21 0,-21-1 16,22 1-16,-1-21 0,-21 21 16,21 0-16,-21-22 0,0 22 0,0 0 15,0 0-15,0 0 0,0-1 0,-21 1 16,-22 21-16,22 0 15,0 0-15,-21 0 0,21 0 16,-22 0-16,22 21 0,-21 1 16,-1-1-16,22 0 0,0 0 0,0 21 0,0-20 15,0-1-15,21 0 0,0 0 16,0 0-16,0 0 0,0 1 16,0-1-16,0 0 0,0 0 0,21-21 15,0 21-15,0-21 0,21 0 16,-20 0-16,-1 0 0,0 0 15,0 0-15,0 0 0,0 0 0,1 0 16,-1-21-16,21 0 0,-21 0 16,0 0-16,1-22 0,-1 22 15,0-21-15,21-43 0,-42 43 0,21-22 16,1 22-16,-1 0 0,0-22 16,0 22-16,0-1 0,-21 1 15,21 0-15,1-22 0,-22 22 16,0 21-16,0 0 0,0 42 31,-22 21-31,1-21 0,21 22 16,0-22-16,-21 85 15,21-64-15,0 0 0,0 1 0,0 20 16,0-21-16,0 1 0,0-1 0,21 0 16,-21 1-16,21-1 0,1-21 15,-1 0-15,0 1 0,42 20 16,-41-42-16,20 21 0,-21-21 15,0 0-15,0 0 16,22 0-16,-22 0 0,0-21 16,21 0-16,-20 21 0,-22-21 15,21 21-15,-21-22 0,-43 22 16,1 0-16</inkml:trace>
  <inkml:trace contextRef="#ctx0" brushRef="#br0" timeOffset="54823">360 10266 0,'-21'-21'0,"42"42"0,-64-42 16,43 0-1,22 21 1,-1 0-16,0 0 0,21-22 0,1 22 15,-1 0-15,0 0 0,64 0 16,-64-21-16,1 21 0,-1 0 16,-21 0-16,22 0 0,-22 0 15,21 0-15,-63 0 47,0 0-47,0 0 0</inkml:trace>
  <inkml:trace contextRef="#ctx0" brushRef="#br0" timeOffset="55291.08">423 10329 0,'-21'22'16,"42"-44"-16,-84 44 0,42 20 0,-1 0 15,1-21-15,0 22 0,0-22 0,0 42 16,21-41-16,-21-1 15,21 0-15,-22-21 16,44 0 15,-1 0-31,-21-21 16,21 0-16,21 21 0,-21-22 0,22 1 16,-22 0-16,21 21 0,1-21 15,-1 21-15,0 0 0,1-21 0,-1 21 16,0 0-16,1 0 0,-1 0 15,-21 21-15,43 21 0,-43-21 16,0 1-16,0-1 16,-21 0-16,0 0 0,0 21 0,0-20 15,-21-1-15,0 21 0,-22-21 16,1 0-16,21 1 0,-21-1 0,-1 0 16,-20-21-16,20 21 0,-20 0 15,21-21-15,20 0 0,-20 0 16,21 0-16,0 0 0,0 0 15,-1 0-15,1 0 0,0 0 16,21-21 0,0 0-16,21 21 15,22-21-15,-22 0 0,21 21 16,-21-22-16,22 1 0,-1 0 0</inkml:trace>
  <inkml:trace contextRef="#ctx0" brushRef="#br0" timeOffset="55491.05">1397 10605 0,'0'0'0,"42"0"15,1 0-15,-65 0 32,1 0-17,0 0 16,42 0-15,22-22-16</inkml:trace>
  <inkml:trace contextRef="#ctx0" brushRef="#br0" timeOffset="56462.63">3048 10224 0,'0'-22'31,"0"1"-31,0 0 0,0 0 16,0 0 0,-21 21-16,0 0 15,-1 0-15,1 0 0,0 21 16,0 0-16,-21 0 15,20 0-15,1 1 0,0 20 16,0 0-16,0 1 0,0 20 0,-1 1 16,1-22-16,0 21 0,0-20 15,21 20-15,0-20 0,0 20 0,0-21 16,0 1-16,0-1 0,21-21 0,0 0 16,0 22-16,1-22 0,20-21 15,-21 21-15,21-21 0,-20 0 0,20 0 16,0 0-16,1 0 0,-22-21 0,21 21 15,0-21-15,-20 0 0,20-1 16,0 1-16,1-21 0,-22 21 16,21-22-16,0 1 0,1 0 0,-22-1 15,21 1-15,-21-21 0,1 20 16,-1-20-16,0 20 0,0-20 0,-21 21 16,0-22-16,21 22 0,-21 21 0,0-22 15,21 22-15,-21 0 0,0 0 16,0 0-16,0 42 15,0 0 1,-21 0-16,21 21 0,0 1 16,-21-1-16,21 0 0,0 1 15,0-1-15,0 0 0,0 22 16,0-22-16,0 1 0,0-22 0,0 21 16,0 0-16,0-20 0,0-1 0,21 21 15,0-21-15,1-21 16,-1 0-16,0 0 0,0 0 15,0 0-15,0 0 0,1-21 0,-1 21 16,0-21-16,0 0 0,0 0 16,0-1-16,1 1 0,-22-21 0,21 21 15,21-43-15,-42 22 0,0 21 16,21 0-16,-21-22 16,21 43-16,-21-42 0,0 63 15,0 0 1,0 0-16,0 1 0,0-1 15,0 21-15,0-21 0,0 22 0,0-22 16,0 0-16,0 0 0,0 0 16,0 0-16,22 1 0,-22 20 15,21-21-15,-21 0 16,0-42 15,21 0-15,-21 0-16,0 0 0,0-1 0</inkml:trace>
  <inkml:trace contextRef="#ctx0" brushRef="#br0" timeOffset="56658.58">4170 10245 0,'0'0'16,"0"-21"-1,-21 21 1,21 21 15,0 0-15,0 0-16,21-21 15,0 21-15,0-21 16</inkml:trace>
  <inkml:trace contextRef="#ctx0" brushRef="#br0" timeOffset="57504.56">4699 10308 0,'0'-21'0,"-42"0"31,20 21-31,1 0 0,0 0 0,0 0 16,-21 0-16,20 0 0,1 21 15,0 0-15,0 22 16,0-22-16,0 0 0,-1 21 0,22 1 15,0-1-15,0 21 0,0-20 16,0-1-16,0-21 0,0 22 16,22-22-16,-1 0 0,42 21 15,-42-21-15,1-21 0,20 0 16,-21 22-16,21-22 0,-20 0 0,20 0 16,0 0-16,1 0 0,41-43 15,-63 43-15,22-21 0,-22 0 0,21-21 16,-21 20-16,1-20 0,20-21 15,-21 20-15,0-20 16,-21 20-16,21 1 0,-21-21 0,22 20 16,-22 1-16,0 0 0,0-1 0,0 1 15,0 21-15,21-22 0,-21 22 16,0 0-16,0 42 31,0 0-31,0 1 0,0-1 16,0 21-16,0-21 0,0 22 0,0-1 15,0 0-15,-21 1 0,21-1 16,0-21-16,0 21 0,-22 1 16,22-1-16,-21 0 0,0 1 0,21-22 15,0 0-15,0 0 0,0 0 16,0-42 15,0 0-31,21 0 0,-21 0 16,21 0-16,1-1 0,-1 1 15,0 0-15,0-21 0,0 21 0,0-22 16,1 22-16,-1 0 0,0-21 16,0 20-16,0 22 0,0-21 0,-21 0 15,22 21-15,-44 0 47,1 0-47,0 21 0,0-21 0,0 21 16,0 1-16,-1-1 0,1 0 15,0-21-15,0 21 16,0 0-16,21 0 0,0 1 0,0-1 16,0 0-16,0 0 0,0 0 0,0 0 15,0 1-15,0-1 16,0 0-16,21 0 0,-21 0 0,21-21 16,0 21-16,-21 1 0,21-1 15,1-21-15,-22 21 16,21-21-16,0 0 0,0 0 15,0 0-15,0 0 16,1 0-16,-1 0 0,0 0 0,0 0 16,21 0-16</inkml:trace>
  <inkml:trace contextRef="#ctx0" brushRef="#br0" timeOffset="58642.96">6837 10160 0,'0'0'0,"21"-106"16,-21 85-1,0 0-15,0 0 0,0 0 0,0-1 16,0 1-16,-21 21 16,0 0-16,-1 0 0,1 0 15,0 0-15,-21 21 0,21 1 0,-1-1 16,1 0-16,-21 21 0,21 1 15,0-1-15,-1 0 0,22 1 16,0 20-16,-21 1 0,21-22 16,0 21-16,0 1 0,0-22 0,0 1 0,0-1 15,0 0-15,0 1 0,0-22 16,21 21-16,1-21 0,-1-21 16,21 21-16,-21 1 0,22-22 0,41 0 15,-41 0-15,-1 0 0,0-22 0,1 22 16,-1-21-16,43-21 15,-43 21-15,0-22 0,1 22 16,20-63-16,-42 62 0,0-20 16,1 0-16,-1-22 0,-21 22 0,0 0 15,0-1-15,0 1 0,0 0 16,0-22-16,0 22 0,0-1 0,-21 1 16,-1 0-16,1-1 0,0 22 15,-21 0-15,21-21 0,-22 42 16,22-21-16,-21 21 0,-22 0 0,22 21 15,0 0-15,-1 0 0,22 21 16,-21-20-16,21 20 0,-1 21 16,1-20-16,0-1 0,0 149 15,21-128-15,0-21 16,0 22-16,0-22 0,0 43 16,21-43-16,0-21 0,0 1 0,22-1 15,-22 0-15,21 0 0,22-21 16,-22 0-16,0 0 0,-20 0 15,20-21-15,0 21 0,1-21 0,20-43 16,-21 43-16,1 0 16,-1-21-16,-21-1 0,22 1 0,-22 0 15,42-22-15,-42 43 16,1-21-16,-22 20 0,0 1 16,0 42-1,0 1-15,-22-1 0,22 0 16,0 0-16,-21 0 0,21 22 15,-21-22-15,21 21 0,-21-21 16,21 0-16,0 22 0,-21-1 16,0-21-16,21 0 0,-22 1 15,22-1-15,0-42 47,0-1-47,0 1 0,0 0 16,0 0-16,0 0 0,0-22 0,22 1 15,-22 0-15,21-1 0,0 1 0,21 0 16,1-1-16,-22 22 0,42-21 16,-20 21-16,20-22 0,-21 43 15,22-21-15,-1 21 0,1 0 0,-22 21 16,1-21-16,-1 43 0,0-22 0,-21 21 16,1 22-16,-1-22 15,-21 0-15,0 1 0,0-1 0,-21 0 16,-22 1-16,1 20 0,21-42 15,0 1-15,-22-1 0,22 0 16,0 0-16,21-42 31</inkml:trace>
  <inkml:trace contextRef="#ctx0" brushRef="#br0" timeOffset="59745.77">9567 9948 0,'0'0'0,"21"-42"0,-21 21 0,0 0 0,0 0 16,0-1-16,0 1 0,0 0 15,-21 42 16,21 0-31,-21 22 0,0-22 0,21 21 16,-21 1-16,0-1 0,-1 0 0,22 1 16,-21-1-16,0-21 0,0 21 15,0 1-15,0-1 0,-1 0 16,-20 1-16,21-1 0,0-21 0,-22 22 16,-20-1-16,42-21 0,-22 0 15,22-21-15,0 0 0,0 0 16,0 0-16,21-21 15,0 0-15,0-21 0,0 20 16,0-20-16,0-43 0,0 43 16,21 0-16,-21 21 0,0-22 0,21 1 15,0 0-15,-21-1 0,21 22 16,1 0-16,-22 0 0,21 0 16,0 21-16,0 0 0,0 42 15,0 0-15,-21-21 16,22 1-16,-22 20 0,0 0 0,42 22 15,-42-22-15,21 0 0,-21 1 16,0-1-16,21-21 0,0 22 16,-21-1-16,22-21 0,-22 0 0,21 0 15,0 1-15,0-1 0,-21 0 16,21-21-16,0 0 0,1 0 0,-1 0 16,0 0-16,21 0 0,-21 0 0,1-21 15,20 0-15,-21-1 0,0 1 0,22 0 16,-22-21-16,21 21 0,-21-22 15,22 22-15,-22-21 0,21-22 16,-21 22-16,0 21 0,1-22 16,-22 22-16,0 0 0,0 0 15,0 0-15,-22 42 32,1 0-32,21 0 15,0 0-15,-21 22 0,21-22 16,-21 0-16,21 21 0,0-20 0,0 20 15,0-21-15,0 0 0,0 22 16,0-22-16,0 0 0,21 0 0,0 0 16,0 0-16,1-21 15,20 0-15,-21 0 0,0 0 0,22 0 16,-22 0-16,0 0 0,21-21 16,-21 0-16,22 21 0,-22-21 0,0 0 15,0 0-15,0-22 0,1 1 16,-22 0-16,0 20 0,0-20 15,0 21-15,0-21 0,0 20 16,0-20-16,-22 21 0,-20-21 0,21 20 16,0 1-16,-22 21 0,1 0 15,21 0-15,-21 0 0,-1 0 16,1 0-16,0 21 0,20-21 0,-20 22 16,21-1-16,0 0 0,0 21 15,21-21-15,0 1 0,0-1 16,0 0-16,21 0 0,0 0 0,0 0 15,21 1-15,1-1 0,-1-21 0,0 0 16,1 21-16,-1-21 0</inkml:trace>
  <inkml:trace contextRef="#ctx0" brushRef="#br0" timeOffset="60435.15">11007 10181 0,'0'0'0,"21"-21"16,0 0-16,-21-21 0,0 20 15,0 1-15,-21 0 0,0 21 16,-1 0-16,-20-21 0,21 21 0,-21 0 16,20 0-16,-20 0 0,0 21 0,-1-21 15,22 21-15,-21 0 0,21 1 16,0-1-16,-1 0 0,1 0 0,21 0 16,-21 0-16,21 1 0,0-1 15,0 0-15,0 21 0,0-21 16,21 1-16,0-1 0,1-21 0,20 0 15,-21 0-15,0 0 0,22 0 0,-22 0 16,0 0-16,21 0 0,-21 0 16,22 0-16,-22-21 0,0-1 15,0 22-15,0-21 0,-21 0 16,22 0-16,-22 0 0,0 0 16,-22 21 15,1 0-16,21 21-15,0 0 0,0 0 16,-21 0-16,21 22 0,-21-1 0,21 0 16,0 1-16,0 41 15,0-20-15,0-22 0,0 0 0,0 22 16,0-1-16,0-20 0,0 20 16,0 1-16,0-1 0,0 1 0,21-1 15,-21 22-15,21-22 0,-21 1 0,0-22 16,0 22-16,0-1 0,0-20 0,0 20 15,0-21-15,0 1 0,-21 20 16,0-42-16,0 22 0,0-43 16,-1 21-16,1 0 0,-21-21 0,21 0 15,-22 0-15,22 0 0,-21-21 0,0 0 16,-1 0-16,-20-1 0,20-20 16,-20 0-16,-1-1 0,22 1 0,-21-21 15,20 20-15,1-20 0,0-1 16,20 1-16,-20-64 0,42 63 15,0 1-15,0 20 0,21-62 16,22 41-16,-22 22 0,21-1 16,-21-20-16,22 21 0,-1-1 0,21 1 15,-20-22-15,41-20 0,-20 41 16,-22 1-16,22 0 0,-22 21 0,22-22 16,-22 22-16,21-21 0</inkml:trace>
  <inkml:trace contextRef="#ctx0" brushRef="#br0" timeOffset="60663.23">11239 10075 0,'0'0'16,"0"22"15,0-1-31,0 0 16,-21 0-16,21 0 0,0 0 15,-21 1-15,0-1 0,21 0 16,-21 0-16,21 0 0,0 0 0,-21-21 15,21 22-15,-22-1 0,1-21 16,21-21 15,0-1-31,0 1 0,0 0 16</inkml:trace>
  <inkml:trace contextRef="#ctx0" brushRef="#br0" timeOffset="60843.04">11091 9885 0,'0'0'16,"0"-21"-16,0 0 16,21 21 31,-21 21-32,22-21-15,-1 21 0,0-21 0,0 0 16,0 21-16,0-21 15,1 21-15</inkml:trace>
  <inkml:trace contextRef="#ctx0" brushRef="#br0" timeOffset="61258.8">11536 10118 0,'0'0'15,"0"21"-15,0 0 16,0 0-16,0 0 0,-21 1 15,21-1-15,-22 0 0,22 0 0,0 0 16,-21 0-16,21 1 0,0-1 16,-21-21-1,0 0-15,0 0 16,21-21 0,0-1-16,0 1 15,0 0-15,0 0 0,0 0 0,0-22 16,0 22-16,21-21 0,0 21 15,0-22-15,0 1 0,22 21 0,-1-21 16,0-1-16,22 22 0,-22 0 16,22 0-16,-1 0 0,43 21 15,-42 21-15,-22 0 0,43 21 16,-64 1-16,21-22 0,-21 21 16,-21-21-16,0 22 0,0-22 0,0 21 15,0-21-15,-21 22 0,0-22 0,-21 42 16,-1-42-16,22 1 0,-21 20 15,21-21-15,-1-21 16,22 21-16,-21-21 0</inkml:trace>
  <inkml:trace contextRef="#ctx0" brushRef="#br0" timeOffset="61986.84">12848 9843 0,'0'0'0,"0"-22"0,0 1 0,0 0 16,0 0-16,0 0 0,0 0 16,-21 42 15,21 21-31,0-21 0,0 0 15,0 22-15,0-1 0,0 0 16,0 1-16,0-1 0,0 0 0,0 1 16,0-1-16,0 0 0,0 1 15,-21-1-15,21 0 0,-21-20 0,21 20 16,-22 0-16,22-21 0,0 1 16,0-1-16,0 0 0,-21-21 15,21-21 1,0 0-1,0-1-15,0-20 0,0 21 16,0 0-16,0-22 0,0 22 0,21-42 16,1 20-16,-1 22 15,0-21-15,21 0 0,1 20 16,-1 1-16,-21 0 0,21 21 16,1 0-16,20 0 0,-20 0 15,-22 21-15,42 22 0,-42-22 16,1 0-16,-1 0 0,-21 0 0,0 22 15,0-22-15,0 0 0,0 21 16,0-21-16,-21 22 0,-1-22 0,1 0 16,-21 0-16,0 0 0,-22 22 15,22-22-15,-22 21 16,43-42-16,0 0 0,0 0 0,0 0 16,-1 0-16,22-21 15,0 0-15,0 0 0,0 0 16,22-1-16,-1 1 0,0 0 0,21-21 15,-21 21-15,22-1 0,-22 1 16,21-21-16</inkml:trace>
  <inkml:trace contextRef="#ctx0" brushRef="#br0" timeOffset="63802.31">13462 10075 0,'21'0'0,"-42"0"0,63 0 0,-21-21 16,22 21-16,-43 21 15,0 1 1,0-1-16,0 0 15,0 0-15,0 0 0,0 0 16,0 1-16,-43 62 16,43-63-16,0 22 0,0-22 0,0 0 15,0 0-15,0 0 0,0 1 16,0-1-16,22-21 0,-1 0 16,0 0-16,0 0 0,0 0 15,0 0-15,1-21 0,-1-1 16,0 1-16,0 21 0,0-42 0,0 21 15,1 0-15,-1-1 0,0 1 0,0-21 16,-21 21-16,0 0 0,21-22 16,-21 1-16,0 21 0,0-22 15,0 22-15,0 0 0,0 42 32,0 0-17,0 1-15,-21-1 0,21 21 0,0-21 16,0 0-16,0 1 0,-21-1 15,21 21-15,0-21 0,0 0 0,0 1 16,0 20-16,0-21 0,0 0 0,21 0 16,-21 1-16,21-22 0,0 21 15,1-21-15,-1 0 0,0 0 0,21 0 16,-21 0-16,1 0 0,20-21 0,-21 21 16,21-22-16,-20 1 0,20 0 0,-21 0 15,21-21-15,-20 20 0,20 1 16,-21-21-16,0 21 0,0-22 0,-21 1 15,0 0-15,22 21 0,-22-22 16,0 1-16,0 0 0,0-1 0,0 1 16,0 0-16,0 20 0,0 1 15,0 0-15,-22 21 0,1 21 16,21 0 0,-21 1-16,21 20 0,-21-21 0,21 21 15,0-20-15,0 20 0,0 0 0,0-21 16,0 22-16,0-22 0,0 21 0,0-21 15,0 22-15,0-1 16,0 0-16,0-20 0,21 20 16,0-21-16,0 0 0,1 0 15,-1-21-15,0 0 0,0 0 16,0 0-16,0 0 0,1 0 0,-1-21 16,0 0-16,0 0 0,21 0 0,-20 0 15,-1-1-15,0 1 0,0 0 0,21-42 16,-42 20-16,43-20 15,-22 20-15,-21 22 0,21-63 16,0-1-16,-21 43 16,0 20-16,0 1 0,0 0 0,0-21 15,0 63 1,0 0 0,0 0-16,-21 0 0,21 22 15,0-22-15,-42 85 16,21-64-16,21 43 0,0-64 15,0 21-15,-22-21 0,22 22 0,0-22 16,0 0-16,0 21 0,0-20 16,0-1-16,0 0 0,43 0 15,-22-21-15,21 0 16,-21 0-16,1 0 0,-1 0 16,0-21-16,0 0 0,21 0 15,-20-1-15,-1 1 0,0 0 16,21 0-16,1-21 0,-1 20 15,-21 1-15,0 0 0,0-21 16,-21 21-16,22 21 0,-22 21 31,-22 0-31,1 0 0,21 0 16,0 0-16,-21 1 0,0-1 0,21 0 16,0 0-16,0 0 0,0 0 15,0 1-15,0 20 0,0-21 16,0 0-16,0 0 0,21 1 15,0-22-15,0 0 16,1 0-16,-1 0 0,21 0 0,-21 0 16,0 0-16,22-22 0,-22 1 0,0 21 15,0-21-15,0 0 0,1 0 16,-1-22-16,-21 22 0,0-21 16,21 0-16,-21 20 0,0 1 15,0 0-15,0 0 0,-21 0 0,0 0 16,-1 21-16,1 0 0,-42 0 15,42 0-15,-1 0 0,1 0 16,0 21-16,0 0 0,0-21 16,21 21-16,-21-21 0,21 21 0,0 0 15,21-21-15,0 22 16,21-22-16,1 0 16,-22 0-16,21 0 0,0 0 0,-20 0 0,20 0 15,0 0-15,-21 0 16,22 0-16,20-22 0,-42 22 15,1-21-15,20 21 0,-21 0 0,0 0 16,-21-21-16,21 21 0,1 0 16,-22 21-1,0 0-15,0 1 16,0-1-16,0 0 0,-22 0 16,22 0-16,-21 0 0,21 1 15,0-1-15,0 0 0,-21 0 0,21 0 16,-21-21-16,21 21 0,0 1 15,0-44 32,0 1-47,0 0 16,0 0-16,21 0 0,-21 0 0,21-1 16,0 1-16,1-21 0,20 0 15,-21-1-15,0 22 0,22 0 0,-22-21 16,0 20-16,42 1 15,-41 0-15,20 21 0,-21 0 0,0 0 16,0 21-16,-21 0 16,0 1-16,0-1 15,0 0-15,0 0 0,0 0 0,0 22 16,0-22-16,0 21 0,22 22 16,-1-43-16,-21 21 0,0-21 15,21 0-15,0 1 0,0-1 0,0 0 16,1-21-16,-1 0 15,0 0-15,0 0 16,0 0-16,0-21 0,1 0 16,-1-1-16,-21 1 0,21 0 0,0-21 15,-21-1-15,21 22 16,-21 0-16,21-21 0,-21-22 16,0 43-16</inkml:trace>
  <inkml:trace contextRef="#ctx0" brushRef="#br0" timeOffset="64112.87">14499 9864 0,'0'0'0,"42"0"15,-20-21-15,-1 21 16,21-22-16,0 1 0,1 21 0,-1-21 16,22 21-16,-1-21 15,-21 0-15,22 0 0,-1 21 0,1-22 16,63 1-16,-64 21 16,1 0-16,-22 0 0,22-21 0,42 21 15,-85 0-15,0 0 16,0 0-16,0 0 0,-21 21 15,-21 0 1,0 1-16,-21-22 0</inkml:trace>
  <inkml:trace contextRef="#ctx0" brushRef="#br0" timeOffset="65186.28">1037 12319 0,'0'0'0,"-21"0"0,21-21 16,-21 21-16,0 0 0,-1-21 15,1 21-15,0 0 16,0 0-16,0 0 0,0 0 15,-1 0-15,1 21 16,-21-21-16,21 21 0,-43 43 0,22-43 16,21 21-16,-22 0 15,22 1-15,0-1 0,0 22 0,0-22 16,21 21-16,0-20 0,0 20 16,0-20-16,0-1 0,21 21 0,0-41 0,21 20 15,-20-21-15,20 21 0,0-42 16,-21 22-16,22-1 0,-1-21 0,0 0 15,1 0-15,-22 0 0,21 0 16,-21-21-16,22-1 0,-22 1 16,21 0-16,-21 0 0,22-21 15,-43-1-15,0 22 0,0 0 16,0 0-16,0-22 0,-21 22 16,-22 0-16,22 0 0,-21 0 0,-1 0 15,22 21-15,-21 0 0,0 0 16,-1 0-16,1 0 0,0 0 15,-1 0-15,-20 42 0,20-21 16,22 0-16,0 22 16,21-22-16,0 0 0,0 0 0,0 0 15,0 0-15,0 1 0,21-1 16,22 0-16,-22 0 0,21-21 0,-21 0 16,22 0-16,-1 0 0,0 0 15</inkml:trace>
  <inkml:trace contextRef="#ctx0" brushRef="#br0" timeOffset="65375.02">1545 12742 0,'0'0'0,"21"-21"0,-21 0 16,21 21-16,1 0 16,-22-21 15,21 21-16,0 0 1,0 0-16,0 0 0,0-21 16</inkml:trace>
  <inkml:trace contextRef="#ctx0" brushRef="#br0" timeOffset="66219.7">3175 12594 0,'0'0'0,"0"-21"15,0 0-15,21 0 16,0 0-16,-21-1 0,21 1 0,1 0 16,-22 0-16,0 0 0,0 0 15,0-1-15,0 1 0,0 0 16,0 0-16,-22 21 0,1 0 16,0 0-16,0 0 0,0 0 0,0 0 15,-22 0-15,22 21 0,-21-21 0,21 21 16,-22 0-16,1 22 0,21-22 15,-22 0-15,22 21 0,0-20 0,0 20 16,21-21-16,0 0 0,0 22 0,0-22 16,0 0-16,0 21 0,0-21 15,21-21-15,0 22 0,0-22 0,22 0 16,20 0-16,-42 0 0,22-22 16,-22 1-16,21 0 0,-21 0 15,64-21-15,-64 20 16,22 22-16,-22-21 0,0 0 0,0 0 15,0 0-15,0 0 0,1-1 16,-22 1-16,0 0 0,0 42 31,0 0-31,0 1 16,0-1-16,0 0 0,0 21 16,0 1-16,0-1 0,0 0 15,0 22-15,0-1 0,0 1 0,0-22 0,0 22 16,0-1-16,0 1 0,0-1 15,0 1-15,0 20 0,21-20 0,-21-1 16,0 1-16,0 20 0,0-20 16,0 63-16,0-64 0,0-20 15,0 63-15,0-64 16,0-21-16,-21 21 0,21-20 0,-22-1 16,22 0-16,-21 0 0,0-21 0,0 0 15,-21 0-15,-1 0 0,22 0 16,0 0-16,-21-21 0,20 0 0,-20-22 15,21 22-15,-21-21 0,20 0 0,-20-1 16,21 1-16,0-22 0,0 1 16,-1-1-16,1 1 0,0-1 0,21 1 15,0-1-15,0 1 0,0-1 0,0 22 16,0-21-16,0-1 0,0 22 0,21-22 16,22 22-16,-22-22 0,0 22 15,21 0-15,1-1 0,-1-20 16,0 21-16,1 20 0,-1-20 0,0 0 15</inkml:trace>
  <inkml:trace contextRef="#ctx0" brushRef="#br0" timeOffset="66857.92">3725 12658 0,'43'0'31,"-22"0"-15,0-21-16,0-1 0,0 1 16,-21 0-16,21 21 0,1-21 15,-22 0-15,0 0 0,0-1 0,21 1 0,-21 0 16,0 0-16,0 0 16,0 0-16,-21-1 0,-1 22 15,1 0-15,0 0 0,0 0 0,0 0 16,0 22-16,-1-1 0,1 0 15,0 0-15,0 0 0,0 22 0,21-22 16,-21 21-16,21 0 0,-22 1 16,22-1-16,0-21 0,0 22 15,0-1-15,0-21 0,22 21 0,-1-20 16,42 20-16,-42-42 0,1 21 16,41-21-16,-21 0 15,-20 0-15,20-21 0,-21 21 0,21-21 16,1 0-16,-22-22 0,21 22 15,1 0-15,-22-21 0,21-1 0,-21 22 16,22-21-16,-22-1 0,0 1 16,21-43-16,-42 43 0,0 0 0,21-1 15,-21 22-15,22-21 0,-22 0 16,0 20-16,0-20 0,0 21 16,0 42-1,0 0-15,0 0 16,0 1-16,0 20 0,0-21 0,0 21 15,0 1-15,0-1 0,-22-21 16,1 22-16,21-1 0,-21 0 0,21 1 16,-21-1-16,21 0 0,0-21 0,0 22 15,0-1-15,0-21 0,0 0 16,0 22-16,0-22 0,0 0 16,0 0-16,21-21 0,0 0 15,0 0-15,1-21 0,-22 0 16,21 21-16,0-21 15,0-22-15,0 22 0,-21 0 0,0 0 16</inkml:trace>
  <inkml:trace contextRef="#ctx0" brushRef="#br0" timeOffset="67043.83">4170 12488 0,'0'0'0,"21"0"47,0 0-47,0 0 0,0 0 0,1-21 16,-1 21-16,21 0 0,0 0 15,1-21-15,-1 21 0,22 0 0,-22-21 16,21 0-16,1 21 0,-1-21 0,1 21 16</inkml:trace>
  <inkml:trace contextRef="#ctx0" brushRef="#br0" timeOffset="67342.42">5927 12065 0,'0'0'0,"-22"0"32,1 21-17,0 0-15,21 1 0,-21-1 0,0 21 16,0 0-16,-1 1 0,-20 20 15,42-20-15,-21-1 0,0 21 16,0-20-16,21-1 0,0-21 16,0 22-16,0-22 0,-22 0 15,22 21-15,0-21 0,0 1 16,0-1-16,0 0 0,0 0 16,22-21-16,-1 0 0,0 0 15,0-21-15,0 0 0,22 0 16,-22-1-16,0 1 0,21 0 0,-21 0 15</inkml:trace>
  <inkml:trace contextRef="#ctx0" brushRef="#br0" timeOffset="68012.03">6117 12277 0,'0'0'0,"0"-43"0,0 22 0,0-21 0,0 21 16,0 0-16,0-1 0,0 1 0,-21 42 31,21 1-31,0-1 0,0 21 16,-21-21-16,0 22 0,21-1 0,-22 0 15,22-21-15,0 22 0,0-1 16,-21 0-16,21-20 0,0 20 16,-21 0-16,21 1 0,0-22 15,0 0-15,0 0 0,0 0 16,0 0-16,21-21 16,0 0-1,1-21-15,-1 0 0,0 0 16,0 0-16,0-22 0,0 22 15,1 0-15,-1 0 0,0 0 0,0 0 16,0-1-16,0 1 16,-21 0-16,22 21 15,-22 21 1,0 0-16,0 1 0,0-1 16,0 0-16,0 0 0,0 0 15,0 0-15,0 1 0,0-1 0,21 0 16,-21 0-16,21 0 0,-21 0 0,21 1 15,0-22-15,0 21 0,1-21 16,20 0-16,-21 0 0,21 0 0,1 0 16,-1 0-16,-21 0 0,22-21 0,-1-1 15,0 22-15,1-21 0,-22 0 16,63-21-16,-62 21 16,-1-1-16,0 1 0,0 0 0,0 0 15,0 0-15,1-22 0,-22 1 0,0 0 16,0 21-1,0-1-15,-22 22 16,1 0-16,0 0 0,0 0 0,0 0 16,-22 22-16,22-1 15,0 0-15,21 0 0,-21 0 0,21 22 0,-21-22 16,21 42-16,0-42 16,0 1-16,0-1 0,0 0 0,0 0 15,21 0-15,0 0 0,0-21 0,0 0 16,1 22-16,-1-22 0,0 0 15,0 0-15,0 0 0,0-22 0,43 1 16,-43 0-16,43-21 16,-64 21-16,21-1 15</inkml:trace>
  <inkml:trace contextRef="#ctx0" brushRef="#br0" timeOffset="68255.74">5546 12404 0,'0'0'0,"-22"21"0,1-21 0,42 0 31,1 0-31,-1 0 0,21 0 0,0 0 15,1 0-15,-1-21 0,22 21 16,-1-21-16,1 21 0,-22-22 0,85 1 16,-64 0-16</inkml:trace>
  <inkml:trace contextRef="#ctx0" brushRef="#br0" timeOffset="68739.53">8276 12002 0,'-21'0'15,"42"0"-15,-63-22 0,21 22 0,21-21 0,0 0 16,21 21-1,0 0-15,0-21 16,21 21-16,1 0 0,-1 0 0,0-21 16,1 21-16,20-21 0,-20 21 15,20 0-15,1 0 0,-1-22 16,1 22-16,-22 0 0,21 0 0,-20 0 16,-1 0-16,-21 0 0,22 0 15,-65 0 1,1 0-1,0 0-15,0 0 0,-21 0 0,-1 0 16,22 22-16</inkml:trace>
  <inkml:trace contextRef="#ctx0" brushRef="#br0" timeOffset="68990.02">8615 12023 0,'-21'21'0,"42"-42"0,-42 63 0,21-21 15,-22 64-15,22-64 0,0 21 16,-21 1-16,21-22 0,0 21 16,0 1-16,0-22 0,0 21 0,-21-21 15,21 22-15,-21-22 0,21 21 16,0-21-16,0 0 0,0 22 16,0-22-16,0 0 15,21-42 16,0 21-31,-21-21 16,21 0-16,1-1 0</inkml:trace>
  <inkml:trace contextRef="#ctx0" brushRef="#br0" timeOffset="69222.98">8975 12340 0,'0'0'15,"21"-21"-15,-21 42 31,0 0-31,0 1 0,0-1 16,-21 0-16,-1 0 0,1 0 0,21 0 16,-21 1-16,21-1 0,0 0 15,0 0-15,0 0 0,-21-21 0,21 21 16,0 1-16,0-1 16,21-21 15,0-21-31,0-1 15,-21 1-15,22 21 0</inkml:trace>
  <inkml:trace contextRef="#ctx0" brushRef="#br0" timeOffset="69564.12">9123 12086 0,'0'-21'0,"0"42"0,0-63 15,-21 42 1,-1 0-16,1 0 15,21 21-15,-21 0 16,21 0-16,21-21 16,0 0-1,1 0-15,-1 0 0,0 0 16,0 0-16,-21-21 0,0 0 16,21 21-16,-21-21 15,0 0-15,-21 0 16,0-1-16,0 22 15,0 0-15,-1 0 0,1 0 0,0 0 16,0 0-16,0 22 16,0-1-16,21 0 0,-22 0 15,22 0-15,0 0 0,0 1 16,22-1-16,-1 0 16,42 0-16,-42-21 0,22 0 15,-1 0-15</inkml:trace>
  <inkml:trace contextRef="#ctx0" brushRef="#br0" timeOffset="69850.98">9758 11959 0,'0'-63'32,"0"126"-32,-21-126 0,-1 63 15,1 0-15,0 21 16,0 0-16,21 0 0,0 22 15,0-1-15,-21 0 0,21 1 0,-21-1 16,21-21-16,-22 21 0,22 1 16,0-1-16,0 0 0,-21-20 15,21 20-15,0-21 0,0 21 0,-21-20 0,21 20 16,0-21-16,0 0 16,0 0-16,0-42 46,0 0-46</inkml:trace>
  <inkml:trace contextRef="#ctx0" brushRef="#br0" timeOffset="70261.75">9313 12425 0,'-21'-21'16,"42"42"-16,-42-63 16,42 42-16,0 0 15,22 0-15,-22-22 0,21 1 16,-21 21-16,22-21 0,20 21 15,-20-21-15,20 0 0,-21 21 0,22-21 16,-1-1-16,1 1 0,-1 0 0,1-21 16,-1 21-16,1-1 0,-22-20 0,1 21 15,-1-21-15,0 20 0,-21-20 16,1 21-16,-1 0 0,0-22 0,-21 22 16,0 0-16,0 0 0,-21 21 15,0 0 1,-1 0-16,1 0 0,0 0 0,0 21 15,0 0-15,0 0 0,-1 22 16,1-1-16,0 0 0,21 1 0,-21-1 16,21 0-16,-21 1 0,21-1 0,0 22 15,-21-22-15,21-21 0,-22 21 16,22 1-16,0-1 0,0 0 16,0 1-16,0-22 0,0 0 15,0 0-15,0 0 0,0 1 16,22-22-1,-1 0-15,0 0 0,0 0 0,0 0 16,0-22-16,1 22 0,-1-21 0,0 0 16,21 0-16,-21 0 0,1 0 0</inkml:trace>
  <inkml:trace contextRef="#ctx0" brushRef="#br0" timeOffset="70669.5">10583 12319 0,'0'21'47,"21"-21"-32,1 0-15,-1 0 0,21 0 16,-21 0-16,0 0 0,22-21 0,-22 0 16,21 21-16,1-21 0,-22 0 15,0 21-15,21-22 0,-21 1 0,1 0 16,-1 0-16,0 0 0,-21 0 0,0-1 15,0 1-15,0 0 0,0 0 16,-21 21 0,-22 0-16,22 0 0,0 21 15,-21-21-15,21 42 0,-22-20 0,1-1 16,21 21-16,0 0 0,-22 1 0,22-22 16,21 21-16,-21-21 0,21 22 15,0-22-15,0 0 0,0 21 0,0-20 16,0-1-16,21-21 0,0 21 0,0 0 15,1-21-15,20 21 0,0-21 0,-21 0 16,22 0-16,-1 0 0,0 0 16,1 0-16,-1 0 0,0 0 0,1 0 15,-22-21-15,21 21 0,-21-21 16,22 0-16,-22 21 0,0-21 0,0 21 16</inkml:trace>
  <inkml:trace contextRef="#ctx0" brushRef="#br0" timeOffset="70811.42">11430 12446 0,'-21'0'0,"-43"0"31,43 21-31,0-21 0,0 0 0,0 0 16,-1 0-16,1 0 0,0 0 15</inkml:trace>
  <inkml:trace contextRef="#ctx0" brushRef="#br0" timeOffset="71726.89">571 14097 0,'-42'21'15,"21"0"-15,21 1 16,0-1-16,0 0 0,0 0 16,21 0-16,0 0 0,22 22 0,-22-43 15,21 21-15,0 0 0,43 0 16,-43-21-16,1 0 0,-1 0 0,22 0 15,-22 0-15,0-21 0,1 21 16,20-21-16,-21 0 0,1 0 0,-1-1 16,0 1-16,-20 0 0,20 0 15,-21 0-15,0 0 0,-21-1 0,0 1 16,0 0-16,0 0 16,-21 0-16,0 21 0,0 0 15,0 0-15,-1 0 0,1 0 16,0 0-16,0 21 0,0 0 0,0 0 15,-1 22-15,-20 41 0,21-41 16,0-1-16,21 21 0,-21-20 16,-1 20-16,22 1 0,-21-22 0,21 0 15,0 22-15,-21-22 0,21 1 16,-21-1-16,21-21 0,0 21 16,0-20-16,0-1 0,0 21 15,0-21-15,21-21 16,0-21-1,-21 0-15</inkml:trace>
  <inkml:trace contextRef="#ctx0" brushRef="#br0" timeOffset="71926.78">698 14774 0,'22'0'31,"-1"0"-31,0 0 0,0 0 16,21-21-16,-20 21 0,-1 0 16,21 0-16,0 0 0,-20 0 0,20-21 15,0 21-15,-21 0 0,22 0 16,-22-21-16,21 21 0,-21-21 0,1 21 16,-1 0-16,0-21 0</inkml:trace>
  <inkml:trace contextRef="#ctx0" brushRef="#br0" timeOffset="72125.67">1587 14584 0,'0'0'0,"0"21"0,22-21 62,-1 0-46,0 0-16,0 0 0,21-21 16</inkml:trace>
  <inkml:trace contextRef="#ctx0" brushRef="#br0" timeOffset="72784.34">4022 14393 0,'0'0'0,"-22"0"0,1 0 16,0 0-1,0 0 1,21-21-16,0 0 16,0 0-16,0 0 15,21 21-15,-21-21 0,21-1 16,-21 1-16,0 0 0,0 0 16,0 0-16,0 0 0,0-1 15,0 1-15,-21 21 0,0 0 16,0 0-16,-22 0 0,22 0 0,0 0 15,-21 21-15,-1-21 0,1 22 16,0 20-16,21-21 0,-22 0 0,1 22 16,21-1-16,0 0 0,-1-21 15,1 64-15,21-64 0,0 22 16,0-1-16,21-21 0,1 0 16,20-21-16,-21 0 0,21 0 15,22 0-15,-43 0 0,21-21 16,-20 21-16,20-21 0,-21 0 15,21 0-15,-20-1 0,-1 1 0,21 0 16,-21 0-16,0 0 0,-21 0 16,22-1-16,-22 1 0,21-21 15,-21 21-15,0 0 0,0 42 32,-21 0-32,21 0 0,-22 0 15,22 22-15,0-22 0,0 21 0,0 0 16,0 1-16,0-1 0,0 22 0,0-22 15,0 0-15,0 22 0,0-22 0,0 22 16,0-22-16,0 21 0,0 1 16,0-1-16,0 1 0,0-22 0,0 22 15,0-1-15,0 1 0,0-1 0,-21-20 16</inkml:trace>
  <inkml:trace contextRef="#ctx0" brushRef="#br0" timeOffset="72980.23">3810 15939 0,'-21'0'16,"0"0"-16,-43-22 0,43 1 15,0 0-15,-22 21 0,22-21 0,-21 0 16,0-22-16,20 22 0,-62-42 16,63 20-16,-1-20 0,1 21 0,0-1 15,0-20-15,0-64 0,0 84 16,21-20-16,0-1 0,0 22 0,0 0 16,21-22-16,0 22 0,42-43 15,-41 43-15,20 21 0,43-64 16,-43 43-16,0-1 0,1 22 15,20-21-15,-21 0 0,1 20 0</inkml:trace>
  <inkml:trace contextRef="#ctx0" brushRef="#br0" timeOffset="73618.17">4233 14457 0,'0'0'0,"21"0"0,1 0 0,-22 21 16,21-21-16,0 0 15,0-21-15,0 21 0,-21-21 0,21 0 16,1-1-16,-1 22 16,-21-21-16,21 0 0,0 0 0,-21 0 0,0 0 15,21-1-15,-21 1 0,0 0 0,0 0 16,0 0-16,0 0 0,0-1 16,-21 1-16,0 0 15,0 21-15,0 0 16,-1 0-16,1 21 0,21 0 15,-21 1-15,0-1 0,21 21 0,0-21 16,0 22-16,0-1 0,0 21 16,0-20-16,0-1 0,0-21 15,21 22-15,0-22 0,0 0 0,1 0 16,-1 0-16,21 0 0,-21 1 16,0-22-16,22 0 0,-22 0 0,21 0 15,1 0-15,-22 0 0,21 0 16,0-22-16,22-20 0,-22 21 15,64-64-15,-85 64 16,22-21-16,-22-1 0,0 1 0,0 0 16,0-22-16,-21 22 0,0 0 15,21-1-15,-21 1 0,0 0 16,0-1-16,0 1 0,0 0 0,0-1 16,0 22-16,0 0 0,0 42 15,0 21 1,-21-20-16,21-1 15,0 21-15,-21 0 0,0 1 0,21-22 16,-21 21-16,21 1 0,-21-1 16,21 0-16,0 1 0,0-1 0,0 0 15,0 22-15,0-22 0,0-21 16,0 22-16,0-22 0,0 0 16,0 0-16,21-21 0,0 0 15,0 0-15,0 0 16,0-21-16,-21 0 0,22 0 15,-22-1-15,21 1 0,-21 0 16,0 0-16,0 0 0</inkml:trace>
  <inkml:trace contextRef="#ctx0" brushRef="#br0" timeOffset="73809.13">4953 14161 0,'0'0'0,"-21"0"0,0 0 16,-1 21-16,44-21 15,-1 0 1,0 0-16,0 0 16,0 0-16,0 0 0,1 0 0,-1 0 15,21 0-15,-21 0 0,22 0 0,-1 0 16,0-21-16,1 21 0,-1-22 0,0 1 16,85 0-16,-84 0 0</inkml:trace>
  <inkml:trace contextRef="#ctx0" brushRef="#br0" timeOffset="74080.13">6350 13695 0,'0'21'16,"0"0"-1,-21 22-15,21-22 16,-21 21-16,21-21 0,-22 22 0,22-1 15,0 0-15,0 1 0,-21-22 0,21 21 16,-21 0-16,21 1 0,-21-1 0,21 0 16,0-20-16,-21 20 0,21 21 15,0-41-15,0 20 0,0-21 16,0 0-16,0 0 0,21-21 16,0 0-1,0-21-15,0 0 0,1 0 0,-1 0 16,0-22-16</inkml:trace>
  <inkml:trace contextRef="#ctx0" brushRef="#br0" timeOffset="74767.28">6646 13801 0,'0'0'0,"0"-21"0,0-1 16,0-20-16,0 21 0,-21 42 16,0 0-1,0 0-15,21 22 0,0-22 0,-21 21 16,-1-21-16,22 22 0,0-1 0,0-21 15,-21 22-15,21-1 0,-21 0 0,21-21 16,0 22-16,-21-22 0,21 21 16,0-21-16,0 22 0,0-22 0,0 0 15,0 0-15,0 0 0,0 1 16,0-44 15,21 1-31,0 0 0,-21 0 16,21 0-16,1 0 0,-1-1 15,0 1-15,0 0 0,0-21 0,0 21 16,1-1 0,-22 1-16,21 21 15,0 0-15,-21 21 16,0 1-16,0-1 16,0 0-16,0 0 0,0 0 15,21 0-15,0 1 0,-21-1 0,21 0 16,1 0-16,-1 0 0,42 0 15,-42 1-15,1-22 0,20 0 16,-21 0-16,21 0 0,-20 0 16,20 0-16,-21 0 0,21 0 0,-20-22 15,-1 1-15,21 0 0,-21 0 0,0 0 16,-21 0-16,22-1 0,-1 1 0,-21 0 16,0 0-16,21 0 0,-21 0 15,0-22-15,0 22 0,0 0 0,0 0 16,0 0-16,0-1 0,-21 22 15,0 0 1,-1 0-16,1 0 0,21 22 0,-21-1 16,21 0-16,-21-21 0,21 42 15,0-21-15,0 1 0,0 20 0,0-21 16,0 0-16,0 0 16,21 1-16,0-1 0,0 0 0,1 0 15,-1 0-15,0-21 0,0 0 0,0 0 16,0 0-16,1 0 0,-1 0 15,0 0-15,0-21 0,0 21 16,0-21-16,1 0 0,-22 0 0,21-1 16,0 1-16,-21 0 0,0 0 0,21 0 15</inkml:trace>
  <inkml:trace contextRef="#ctx0" brushRef="#br0" timeOffset="75028.25">6011 14055 0,'-21'21'0,"42"-42"16,-63 63-16,21-42 0,42 0 15,0 0-15,0 0 16,0 0-16,22 0 0,-22 0 0,21 0 15,1 0-15,-22-21 0,63 0 16,-20 21-16,-22 0 0,1-21 16,-1 21-16,0-22 0,1 22 15,-22-21-15,21 21 0,-21 0 0,0-21 16</inkml:trace>
  <inkml:trace contextRef="#ctx0" brushRef="#br0" timeOffset="75711.22">8953 13822 0,'0'0'16,"0"-21"-16,22 0 0,-1-1 0,-21-20 0,21 21 15,0-21-15,-21 20 16,21-41-16,-21 42 15,0 0-15,0-1 0,0 44 32,0-1-32,-21 0 15,21 0-15,-21 21 0,0 1 0,21-1 16,0 0-16,-21 1 0,-1 41 16,1-20-16,21-22 0,-21 1 15,0-22-15,21 21 0,0 0 0,0 1 16,0-22-16,0 0 0,0 21 0,21-20 15,0-1-15,22-21 0,-22 21 16,21-21-16,0 0 0,1 0 16,-22 0-16,85 0 0,-64-21 15,-21 0-15,22-1 0,-1 1 0,0 0 16,1 0-16,-22 0 0,21-22 16,22-20-16,-43 21 0,0-1 15,0 22-15,-21-42 0,0 20 0,0 1 16,0 0-16,0-1 15,0 1-15,0-22 0,0 43 0,0 0 16,0 0-16,-21 21 0,0 0 16,0 0-16,-1 0 15,22 21 1,0 0-16,0 0 0,0 1 16,0-1-16,22 0 15,-1 0-15,0-21 0,0 21 0,0-21 16,0 0-16,1 0 0,20 21 0</inkml:trace>
  <inkml:trace contextRef="#ctx0" brushRef="#br0" timeOffset="76442.39">10139 13653 0,'0'0'0,"0"-22"0,-21 22 31,21 22-15,-22-1-16,1 0 15,0 0-15,21 21 0,0-20 0,-21 20 16,21 0-16,-21-21 0,21 22 0,-21-22 16,21 21-16,0-21 0,0 22 15,0-22-15,-22 42 16,22-41-16,0-1 0,-21 21 16,21-21-16,0-42 46,0 0-46,0 0 16,0 0-16,21-1 0,-21-20 0,22 21 16,-22 0-16,0-22 0,21 22 0,21-63 15,-21 41-15,0 1 16,1 0-16,-1-1 0,0 1 16,0 21-16,0-22 0,22 22 0,-22 0 15,21-21-15,0 42 16,-20 0-16,-1 0 0,0 0 0,-21 21 15,21 0-15,0 0 0,-21 0 0,0 1 16,0-1-16,0 21 0,0-21 0,0 0 16,0 22-16,0-22 0,0 0 15,-21 0-15,-21 22 16,21-22-16,-1 0 0,1 0 0,-21-21 16,21 21-16,0-21 0,-1 0 15,-20 21-15,21-21 0,-21 0 16,20 0-16,1 0 15,21 22 32,0-1-47,21-21 16,1 21-16,-1 0 0,0 0 16,21 22-16,-21-43 0,-21 21 15,22 0-15,-1-21 16,0 21-16,0 0 0,0-21 0,0 21 15,1-21-15,-1 0 0,0 0 0,0 22 16,0-22-16,0 0 16,1 0-16,-1 0 15,0-22-15,-21 1 16,21 21-16,-21-21 16,21 21-16,0-21 0,-21 0 0,22 0 15,-1 21-15,0-22 0</inkml:trace>
  <inkml:trace contextRef="#ctx0" brushRef="#br0" timeOffset="77084.39">11303 13631 0,'0'-42'16,"0"84"-16,0-105 0,0 42 0,0 0 16,0-1-16,0 1 0,-21 21 15,0 0-15,-1 0 16,1 0-16,0 0 0,21 21 15,-21 1-15,0-1 0,21 21 16,0-21-16,-21 22 0,-1-1 0,22 0 16,-21 1-16,0 62 15,0-62-15,0-22 0,0 21 16,-1 1-16,1-1 0,0 21 16,0-41-16,0-1 0,21 21 15,-21-21-15,21 0 16,-22-21-16,22 22 0,0-44 31,0 1-31,0 0 16,0 0-16,22 0 0,-1 0 15,-21-1-15,21 1 0,0 0 0,0-21 16,0 21-16,1-1 0,-1 1 0,0 0 16,0 0-16,0 21 0,0 0 15,1 0-15,-1 0 16,-21 42-16,0-21 15,0 1-15,21-1 0,-21 0 16,0 0-16,21 0 0,-21 22 0,21-43 16,-21 21-16,21 0 0,1 0 0,-1-21 15,0 21-15,0-21 0,0 21 16,0-21-16,1 0 0,-1 0 16,0 0-16,0 0 0,0 0 0,22-42 15,-22 42-15,0-21 16,-21 0-16,21 0 0,0-1 15,-21 1-15,21 0 0,-21 0 0,0 0 16,0 0-16,0-1 0,0 1 16,22 0-16,-22 0 0,0 0 15,21 21 1,-21-21-16,-21 21 31,-1 0-15,1 21-16,0 0 0</inkml:trace>
  <inkml:trace contextRef="#ctx0" brushRef="#br0" timeOffset="78243.23">3979 15515 0,'21'0'16,"1"0"15,-22 21-31,0 1 15,0-1-15,0 0 16,0 0-16,0 0 16,0 0-16,0 1 15,0-1-15,0 0 16,0 0-16,0 0 16,-22 0-1,1 1 1,0-22-16,21 21 0,-21-21 15,0 0-15,0 0 16</inkml:trace>
  <inkml:trace contextRef="#ctx0" brushRef="#br0" timeOffset="79554.24">889 16679 0,'0'0'0,"0"22"31,21-22-15,0 0-1,-21-22 1,21 1-1,-21 0 1,0 0 0,0 0-1,-21 0 1,0 21-16,0-22 0,0 22 16,-22 0-16,22 0 0,0 0 15,0 0-15,-21 0 0,20 0 0,-20 22 16,21-1-16,-21 0 0,20 0 15,1 0-15,-21 0 0,42 22 16,-21-22-16,21 21 0,-21-21 0,21 22 16,0-22-16,0 0 15,0 0-15,21 0 0,0 22 16,0-43-16,21 0 0,-20 0 0,-1 0 16,0 0-16,42-21 15,-41-1-15,20 22 0,-21-21 16,0 0-16,22-21 0,-22 21 0,21-22 15,-21 1-15,0 0 16,1 20-16,-22 1 0,0-21 16,0 63 15,0 0-15,0 0-16,0 1 0,0-1 15,0 21-15,0-21 0,0 22 16,0 20-16,0-42 0,0 22 15,0-22-15,0 21 16,0-21-16,0 43 0,0-22 16,0-21-16,0 0 0,0 1 15,-22-1-15,-20 21 0,21-21 16,0 0-16,-43 1 16,43-22-16,-21 21 0,21-21 15,-22 0-15,22 0 0,-64-21 16,64-1-16,0 22 0,-21-21 15,21 0-15,-1 0 0,1 0 16,0 0-16,21-1 0,-21 1 0,21-21 16,0 21-16,-21 0 0,21-1 15,0 1-15,21 21 16,0-21-16,0 21 0,-21-21 16,64 21-16</inkml:trace>
  <inkml:trace contextRef="#ctx0" brushRef="#br0" timeOffset="79771.03">1524 16828 0,'0'0'0,"-21"0"47,21 21-31</inkml:trace>
  <inkml:trace contextRef="#ctx0" brushRef="#br0" timeOffset="81470.05">3006 16447 0,'0'0'16,"-22"0"-16,22-22 0,0 1 0,-21 21 16,0-21-16,21 0 0,-21 0 15,0 0-15,21-1 0,-21 22 16,-1 0-16,1 0 0,0 0 16,-21 0-16,21 0 0,-1 22 15,-20-1-15,21 0 0,-21 0 0,-1 21 16,22 1-16,-21-1 0,21 0 15,-1 1-15,-20 63 0,21-43 16,21 1-16,-21-22 0,21 21 16,0-20-16,0-1 0,0 0 0,21 1 15,0-22-15,0 0 0,22 0 16,-22 0-16,21 1 0,-21-22 0,22 0 16,-1 0-16,21 0 0,22-22 15,-43 1-15,22 0 0,-22 0 16,1 0-16,-1-22 0,21 1 0,-20 0 15,-1-1-15,0 1 0,1-21 16,-1 20-16,0-20 0,-20 20 0,-1-20 16,0 21-16,0-1 0,-21 1 0,0-22 15,0 22-15,0 21 0,0-21 16,0 20-16,0-20 0,0 21 0,-21 21 16,0 0-16,0 0 15,21 42-15,-22-21 16,22 22-16,-21-22 0,21 21 15,0 1-15,0 62 0,0-62 16,0 20-16,0-20 0,0-1 16,0 21-16,0 1 0,21-22 15,1-21-15,20 22 0,0-22 16,-21-21-16,22 0 16,-1 0-16,0 0 0,-20 0 0,20 0 15,0-21-15,1 0 0,20-22 16,-42 1-16,22 21 0,-22-22 0,0 1 15,0 21-15,0-21 0,0-22 16,1 22-16,-22 21 0,0-22 16,0 22-16,0 0 0,0 0 15,-22 21 1,1 0-16,0 0 0,21 21 0,0 0 16,-21 0-16,0 0 0,0 1 15,21-1-15,0 21 0,0-21 0,0 22 16,0-1-16,0-21 0,0 21 15,0 22-15,21-43 0,0 0 16,-21 0-16,21 1 0,0-1 0,22-21 16,-1 0-16,-21 0 15,21 0-15,22-21 16,-43-1-16,21 1 0,22-21 0,-43 21 16,21-43-1,-20 43-15,-22-21 0,0 21 0,0-22 16,0 1-16,0 21 0,0-22 15,-22 1-15,22 21 0,-84-64 16,63 64-16,-1 21 0,-41-21 16,42 21-16,-22 0 15,22 0-15,0 21 0,-21 0 0,-1 22 16,22-22-16,21 0 16,0 42-16,0-20 0,0-22 15,0 0-15,21 21 0,1-20 16,-1-1-16,0 0 0,21-21 0,-21 21 15,22-21-15,-1 0 0,0 0 16,1 0-16,-1 0 0,0 0 0,1-21 16,-1 0-16,43-22 15,-43 22-15,-21 0 0,43-21 16,-43 21-16,0-1 0,0 1 0,0 21 16,-21-21-16,22 21 0,-22 21 31,0 0-31,0 1 15,0-1-15,0 0 0,0 21 16,0-21-16,0 1 0,0-1 0,0 0 16,0 0-16,0 0 0,0 0 15,0 1-15,0-1 0,0 0 16,0 0-16,-22 0 0,1-21 16,0 0-1,0 0 1,0-21-16,0 21 0,21-21 15,-22-21-15,1 42 16,21-22-16,-21 22 0,21-21 16,-21 21-16,0 0 0,21 21 31,0 1-31,0-1 16,0 0-16,0 0 0,0 0 15,21 0-15,0 1 0,0-22 16,0 21-16,1 0 0,-1-21 0,21 0 15,-21 0-15,22 0 0,-1 0 16,0 0-16,1 0 0,-1 0 0,43-21 16,-43 0-16,0-1 0,1 1 15,-1 0-15,0-21 16,22-1-16,-22 1 0,-21 0 16,0 21-16,1-22 0,-1 1 0,0 21 15,-21-22-15,0 22 0,0-21 16,0 0-16,0 20 0,-21 22 15,0 0-15,-1 22 16,1-1-16,0 21 16,21-21-16,0 0 0,-21 22 0,21-1 15,-21 0-15,21-20 0,0 20 0,0 0 16,0-21-16,0 22 0,0-22 16,0 0-16,0 21 0,21-20 15,0-1-15,0-21 0,0 0 16,22 0-16,-1 0 0,0 0 15,1 0-15,20-21 0</inkml:trace>
  <inkml:trace contextRef="#ctx0" brushRef="#br0" timeOffset="81907.45">6964 16150 0,'-21'-21'0,"21"0"15,-22 42 1,22 0 0,-21 0-16,21 1 0,-21 20 15,21 0-15,0 1 0,0-22 0,-21 21 16,0 0-16,0 1 0,21-1 16,-22 0-16,1 1 0,21-1 0,-21 0 15,0-20-15,21 20 0,0-21 16,-21 21-16,0-20 0,21-1 0,-22 0 15,22 0-15,0-42 32,22 0-32,-1 21 15,0-43-15,-21 22 0,21 0 0,0-21 16,0 21-16</inkml:trace>
  <inkml:trace contextRef="#ctx0" brushRef="#br0" timeOffset="82582.6">7091 16171 0,'21'-21'0,"-42"42"0,42-63 0,0 21 0,0 21 16,-21 21-16,0 0 16,0 0-16,0 22 0,0-1 15,0-21-15,0 22 0,0-1 16,0 0-16,0 1 0,-21-1 0,21 0 16,-21 1-16,21-1 0,0-21 0,-21 21 15,21-20-15,-21 20 0,21-21 16,0 21-16,0-20 0,0-44 47,21 1-47,0 0 0,0 0 0,0 0 15,-21 0-15,21-1 0,1-20 16,-1 21-16,0 0 0,0-22 16,0 22-16,0 0 0,22-21 15,-22 21-15,0 21 0,0 0 16,0 0-16,1 0 15,-22 21-15,0 0 0,0 0 16,0 0-16,0 22 0,21-22 16,-21 0-16,0 0 0,0 21 0,0 1 15,21-22-15,0 0 0,-21 0 16,21 0-16,0-21 0,1 0 16,-1 22-16,21-22 0,-21 0 15,22 0-15,-1 0 0,-21-22 0,21 22 16,1-21-16,-1 0 0,0 0 15,1 0-15,20-22 0,-20 22 16,-22 0-16,21 0 0,-21-21 16,0 20-16,1-20 0,-22 0 15,0 21-15,0-1 16,0 1-16,0 0 0,-22 21 16,22 21-16,-21 0 15,0 1-15,21-1 0,0 0 0,-21 0 16,21 21-16,-21-20 0,21-1 15,0 0-15,0 21 0,0 1 16,0-22-16,0 0 0,42 21 16,-21-21-16,0-21 15,1 0-15,-1 22 0,0-22 0,0 0 16,0 0-16,0 0 0,1 0 0,-1-22 16,0 1-16,0 21 0,0-21 15,-21 0-15,0 0 0,21 0 0,-21-1 16,0 1-16</inkml:trace>
  <inkml:trace contextRef="#ctx0" brushRef="#br0" timeOffset="82831.47">6837 16552 0,'-43'22'15,"86"-44"-15,-107 44 0,85-22 32,1 0-32,20 0 0,-21 0 15,21 0-15,1 0 0,20-22 16,-20 22-16,20-21 0,-21 21 16,22-21-16,42 0 0,-43 0 15,1 0-15,-1-1 0,1 1 16,-22 0-16</inkml:trace>
  <inkml:trace contextRef="#ctx0" brushRef="#br0" timeOffset="83788.92">10012 16510 0,'-21'21'0,"42"-42"0,-64 63 15,22-42-15,0 22 0,0-22 16,0 0-16,21-22 31,21 22-15,0-21-16,0 0 0,0 0 0,1 0 15,-1 21-15,0-21 0,0-22 16,-21 22-16,21 0 0,-21 0 16,0 0-16,0-22 0,0 22 0,-21 0 15,0 0-15,-21 0 0,20-1 0,-20 1 16,0 21-16,-22 0 16,22 0-16,0 0 0,20 21 0,-20-21 15,0 22-15,21-1 0,-22 21 16,22-21-16,0 22 0,21 20 15,-21-42-15,21 22 0,0-22 0,0 21 16,0-21-16,0 0 0,21 1 16,-21-1-16,21 0 0,0 0 0,22 0 15,-22 0-15,0-21 16,0 0-16,0 0 0,0 0 16,22 0-16,-22 0 0,0 0 0,21-21 0,1 0 15,-1 0-15,-21 0 16,0 0-16,22-1 0,-22 1 15,21-21-15,-21 21 0,1 0 16,-22-1-16,0-20 0,0 21 16,0 0-1,0 42 1,0 0-16,-22 0 0,22 0 16,0 1-1,0-1-15,0 0 0,0 0 0,0 0 16,0 0-16,22 1 0,-22-1 0,21 0 15,0-21-15,0 21 0,0-21 16,0 0-16,1 0 0,41 0 16,-42 0-16,0 0 15,22-21-15,-22 21 0,0-21 0,43 0 16,-43-1-16,0 1 16,0 0-16,-21 0 0,21 0 15,-21 0-15,21-1 0,-21 1 0,0 0 0,0 0 16,0 0-16,0 42 31,-21 0-31,21 0 0,-21 22 0,0-22 16,21 21-16,0 0 0,-21 1 15,21 20-15,-43 43 16,43-42-16,-21-1 0,0 85 16,0-84-16,21-1 0,0 1 15,0-1-15,-21 1 0,0 63 16,21-85-16,0 0 0,0 1 0,0-1 15,0-21-15,0 0 0,0 1 16,0-44 0,0 1-16,0-21 15,21 21-15,0-22 0,-21-20 0,21 21 16,0-1-16,-21-20 0</inkml:trace>
  <inkml:trace contextRef="#ctx0" brushRef="#br0" timeOffset="84124.74">10541 16574 0,'0'-64'16,"0"128"-16,0-149 0,0 43 0,0 20 0,0 1 16,0-21-16,0 21 15,21 21-15,-21-21 0,21-1 0,22 22 16,-22-21-16,0 21 0,21 0 16,1 0-16,-1 0 0,-21 0 15,21 0-15,1 21 0,-1 1 0,-21-1 16,0 0-16,1 0 0,-1 21 0,-21-20 15,0 20-15,0-21 0,0 21 0,-21-20 16,-22-1-16,-63 63 16,64-62-16,-21-1 15,20-21-15,1 21 0,0 0 0,-1-21 16,1 0-16,0 0 0,20 0 0,1 0 16,0 0-16,0 0 0,21-21 15,0 0 1,21 21-16,0-21 0,0 21 15,22-22-15,-22 1 0,21 21 16,-21-21-16,22 0 0,-1 21 0,0-21 16</inkml:trace>
  <inkml:trace contextRef="#ctx0" brushRef="#br0" timeOffset="84195.69">11134 16383 0,'0'0'0,"21"-21"0,0 21 15,-21-21-15,21 0 0</inkml:trace>
  <inkml:trace contextRef="#ctx0" brushRef="#br0" timeOffset="84383.25">11218 16298 0,'0'64'16,"0"-128"-16,-21 149 0,21-64 0,0 22 16,0-22-16,0 21 0,0 43 15,0-22-15,0-20 0,0 62 16,0-41-16,0-1 0,0 1 16,-21-1-16,21 1 15,-21 63-15,21-64 0,0 1 16,-21 42-16,-1-64 0,1 0 15,21 1-15,0-1 0,-21-21 0,21 0 16,0 22-16,-21-22 0</inkml:trace>
  <inkml:trace contextRef="#ctx0" brushRef="#br0" timeOffset="84427.22">11112 17611 0,'0'-21'0,"22"-106"16,-44 275-16,65-339 0</inkml:trace>
  <inkml:trace contextRef="#ctx0" brushRef="#br0" timeOffset="85048.76">11197 16722 0,'0'-64'0,"0"128"0,0-191 16,0 84-16,0 1 0,0-21 0,0 20 16,0 1-16,0 0 0,21-22 15,0 22-15,1 21 0,-1-43 16,0 43-16,0 0 0,21 21 16,-20-21-16,-1 21 0,21 0 0,0 0 15,22 21-15,-43 0 0,43 21 16,-43-21-1,0 1-15,0 20 0,0-21 0,-21 0 16,0 0-16,0 43 0,-21-43 0,0 0 16,0 0-16,0 1 0,-1-22 0,-20 21 15,21 0-15,-43-21 16,22 21-16,0-21 0,21 0 16,-22 0-16,22 0 0,-21 0 15,21 0-15,-1 0 0,22 21 16,0 0-1,22-21-15,-1 22 16,21-22-16,-21 0 0,0 0 0,22 0 16,-1 0-16,-21 0 0,22 0 0,41 0 15,-41 0-15,-1 0 16,0-22-16,1 22 0,-1-21 0,0 0 16,1 0-16,20 21 0,-21-42 0,43-1 15,-43 1-15,1 21 16,-1-22-16,0 1 0,-20 0 0,20-1 15,-21 1-15,0 0 0,0-1 0,-21 1 16,0 21-16,22-21 0,-22 20 0,0 1 16,-22 21-1,1 21-15,0 1 0,0-1 16,0 21-16,-22 0 0,1 22 16,21-22-16,0 1 0,0-1 15,21 0-15,0 1 0,0-22 0,0 21 16,0-21-16,0 22 0,0-1 15,0-21-15,21 0 0,21 0 16,-21-21-16,0 0 0,1 0 0,41 0 16,-42 0-16,0 0 15,22-21-15,-22 21 0,0-21 0,21 0 16,-20 0-16,-1 0 0,0-22 16,0 22-16</inkml:trace>
  <inkml:trace contextRef="#ctx0" brushRef="#br0" timeOffset="85400.91">12954 15748 0,'0'0'0,"0"-21"16,-21 21-1,0 0-15,-1 0 0,22 21 0,-21-21 16,21 21-16,0 0 0,-21-21 16,21 43-16,0-22 0,-21 21 15,21-21-15,0 22 0,0-22 16,0 0-16,0 0 0,0 0 0,0 1 15,0-1-15,0 0 0,0 0 0,0 0 16,0 0 0,0-42-1,0 0 1,0 0-16,0-21 0,0 20 16,0-20-16,0 21 0,21-21 0,-21-1 15,21 22-15,22-21 0,-22-1 16,21 22-16,-21-21 0,22 21 0,-1 0 15,0-22-15,22 43 0,-22-21 16,0 21-16,43 0 0,-43 0 16,1 0-16,-1 21 0,-21 0 15,0 1-15,1 20 0,-22 0 0</inkml:trace>
  <inkml:trace contextRef="#ctx0" brushRef="#br0" timeOffset="85486.86">13504 16129 0,'0'21'0,"0"-42"16,-21 42-16,21 0 0,-21-21 0,0 0 15,0 0-15,-1 0 16</inkml:trace>
  <inkml:trace contextRef="#ctx0" brushRef="#br0" timeOffset="85671.61">13885 16362 0,'-21'0'0,"42"0"0,22 0 0,-65 0 47,1 0-47,0 0 0,0 0 16,0 0-16,0 0 16</inkml:trace>
  <inkml:trace contextRef="#ctx0" brushRef="#br0" timeOffset="100987.14">614 17674 0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03:42:02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15600 0,'0'0'0,"-21"0"78,0 0-62,-1 0-16,1 0 15,0 0-15,0 0 16,0 0-16,0-21 0,-1 0 15,1 21-15,0-22 0,21 1 16,-21 0-16,0 0 16,21 0-16,0 0 0,0-1 15,0 1-15,21 0 16,0 21-16,0-21 0,0 0 0,1 21 16,20 0-16,-21-21 0,21 21 15,22 0-15,-43 0 16,0 0-16,0 0 0,1 0 0,-1 0 15,-21 21-15,0 0 16,0 0-16,0 0 0,-21 22 0,-1-22 16,1 21-16,-21-21 15,0 22-15,20-22 0,-20 21 0,0-21 0,-1 22 16,1-1-16,-21 0 16,20 1-16,22-22 0,0 21 0,21-21 15,0 0-15,0 1 0,0-1 16,0 0-16,0 0 15,21-21-15,0 0 16,0 0-16,1 0 0,20 0 0,-21 0 16,21 0-16,-20 0 0,20-21 15,0 0-15,-21 21 0,22-21 16,-1-22-16,-21 22 0,-21 0 16,0-21-16,0 20 0,0 1 15,-21 0-15,0 0 0,0 0 0,-22 0 16,22-1-16,-21 1 0,21 21 15,-22 0-15,22 0 0,0 0 0,0 0 16,0 0-16,0 0 0,-1 21 16,1 1-16,21-1 15,0 0-15,0 0 0,0 0 0,0 0 16,0 1-16,0-1 16,0 0 15,21-21-31,1 0 15,-1 0-15,-21-21 16,21 0-16</inkml:trace>
  <inkml:trace contextRef="#ctx0" brushRef="#br0" timeOffset="466.16">1863 15621 0,'0'0'0,"0"21"0,0 0 15,0 1 1,-22-22-16,44 0 47,-1 0-31,0 0-16,-21-22 15,0 1 1,-21 21-1,0 0 1,-1 0-16,1 0 0,0 21 16,0-21-16,0 22 0,21-1 15,0 0-15,-21-21 16,21 21-16,0 0 16,21-21-16,0 0 15,0 0-15,21 0 16,-20 0-16</inkml:trace>
  <inkml:trace contextRef="#ctx0" brushRef="#br0" timeOffset="1115.98">4995 14838 0,'-21'-21'16,"21"0"0,-21-1-16,21 1 0,0 0 0,-21 0 15,21 0-15,0 0 0,0-1 16,21 22 0,0 0-16,0 0 15,0 22-15,1-1 0,20 0 16,-21 21-16,0 1 0,22-22 0,-22 21 15,0 0-15,21 22 0,-21-22 0,1 1 16,-1 20-16,21-21 0,-21 1 16,-21 20-16,21-20 0,1-1 15,-22-21-15,21 21 0,-21-20 16,0 20-16,0-21 0,0 0 16,0 0-16,21-21 0,-21-21 31,0 0-31,0 0 0,0 0 15,0-22-15,0 1 0,0 0 16,0-22-16,21 22 0,0-22 0,0-63 16,1 85-16,-1-21 0,0 20 15,0 1-15,0 0 0,0-1 16,1 22-16,-1 0 0,21 0 16,-21 21-16,0 0 0,1 0 15,-1 0-15,-21 21 16,21-21-16,0 42 0,0-21 0,-21 1 15,21-22-15</inkml:trace>
  <inkml:trace contextRef="#ctx0" brushRef="#br0" timeOffset="1465.68">6075 15409 0,'0'0'0,"0"22"0,21-22 15,0 0 1,0-22-16,-21 1 16,21 0-16,-21 0 0,22 0 0,-1 0 15,-21-1-15,0-20 0,21 21 16,-21 0-16,0-22 0,0 22 16,0 0-16,0 0 0,-21 21 15,0 0-15,-1 0 0,1 0 16,-21 42-16,21-21 15,21 22-15,-21-22 0,-1 21 0,22 1 16,-21-22-16,21 21 0,0-21 16,0 22-16,0-1 15,0 0-15,21-21 0,1 1 0,-1-22 16,0 21-16,0 0 0,0-21 16,0 21-16,1-21 0,-1 0 0,21 0 15,0 0-15,-20 0 16,-1-21-16</inkml:trace>
  <inkml:trace contextRef="#ctx0" brushRef="#br0" timeOffset="1832.75">6477 15304 0,'0'0'0,"0"-22"16,0-20-16,0 21 0,0 0 16,0-22-16,21 22 15,0 0-15,0 0 0,1 21 16,41-21-16,-21 21 0,1 0 15,-1 0-15,0 21 0,1-21 16,-1 21-16,0 0 0,1 0 16,-22 22-16,21-22 0,1 64 15,-22-64-15,-21 21 0,0-21 16,0 22-16,0-22 0,0 42 16,-21-42-16,21 1 0,-43-1 15,22 0-15,0-21 0,21 21 16,-21-21-16,21-21 15,0 0-15,0 0 16,0-1-16,0 1 16,0 0-16,21-21 0,0 21 0,21-43 15,-20 22-15,-1 21 16,21-1-16,-21 1 0,22 0 16,-22 0-16,21 0 0,0 0 0,-20-1 15,62-20-15</inkml:trace>
  <inkml:trace contextRef="#ctx0" brushRef="#br0" timeOffset="2021.69">7726 15071 0,'0'0'0,"0"21"16,0 0-16,0 0 15,0 0-15,0 1 0,-21-1 16,-1 0-16,1 0 0,-21 43 16,42-43-16,0 0 15,-21 0-15,21 0 0,-21 0 0,21 22 16,0-22-16,21-21 47,0 0-47,0-21 0</inkml:trace>
  <inkml:trace contextRef="#ctx0" brushRef="#br0" timeOffset="2211.11">7747 14923 0,'0'0'0,"0"-22"15,-21 22-15,0-21 16,-1 21 0,1 0-16,21 21 31,21-21 0,1 0-31,20 0 0</inkml:trace>
  <inkml:trace contextRef="#ctx0" brushRef="#br0" timeOffset="3118.34">7980 15219 0,'0'0'0,"-21"0"0,-1 21 0,1-21 16,0 21-16,0-21 0,0 0 0,0 0 16,21 21-16,21-42 31,0 0-31,0 0 0,21 0 0,-20 0 16,20-1-16,0 1 15,-21-21-15,22 21 0,-22-22 0,21 1 16,-21 21-16,1-21 0,-1 20 0,0-20 15,-21 21-15,0-21 16,0 20-16,0 1 16,0 42-1,0 1 1,-21-22-16,0 42 0,-1-21 0,22 0 16,0 22-16,-21-1 0,21 0 15,-42 64-15,42-42 16,0-1-16,-21 64 0,21-63 15,-21-1-15,21 1 0,0-1 16,0 1-16,0 20 0,-22-20 0,22-1 16,0 1-16,-21 20 0,21-20 0,0-22 15,0 22-15,0 42 16,0-64-16,0 0 0,43 22 16,-22-43-16,0 0 0,42 0 15,-41-21-15,41 0 16,-42 0-16,0-21 0,22 0 0,-22 0 15,0 0-15,0-22 0,0 1 0,-21-43 16,0 22-16,0 20 16,0-20-16,-21-1 0,0 1 0,-21-43 15,-1 43-15,1 20 16,0 1-16,-22 21 0,22-22 16,-22 22-16,22 0 0,0 0 0,-1 0 15,-20 21-15,21 0 16,20 0-16,44 0 31,-1 0-31,0 0 0,21 0 16,1 0-16,-22-21 0,42-1 0,-20 22 15,-1-21-15,0 0 0,1 0 16,-1 0-16,43-22 16,-43 1-16,0 21 0,-21 0 0,22 0 15,-22-1-15,-21 1 0,21 21 16,-21-21-16,21 21 0,-21 21 31,0 0-15,0 1-16,0-1 0,0 0 0,0 0 15,0 0-15,-21 0 16,21 1-16,0-1 0,0 0 16,0 0-16,0 0 15,0 0 1,21-42-1,0 0 1</inkml:trace>
  <inkml:trace contextRef="#ctx0" brushRef="#br0" timeOffset="3310.9">8763 15113 0,'0'0'0,"0"-21"0,0 0 0,-21 21 0,0 0 15,21-21-15,-22 21 16,1 0-16,0 0 15,0 0-15,21 21 32,0 0-32,21 0 15,0-21-15,0 21 0,1-21 16,20 0-16,-21 21 0,0-21 16,22 0-16</inkml:trace>
  <inkml:trace contextRef="#ctx0" brushRef="#br0" timeOffset="3567.12">9250 15134 0,'0'0'0,"0"-21"0,0 0 16,0 0-16,0 0 15,-21 21 1,21-22-16,-22 22 0,1 0 16,0 0-16,0 22 0,0-22 15,0 21-15,21 0 0,-43 42 16,43-20-16,-21-1 0,21-21 15,0 22-15,0-1 0,0 0 16,0 1-16,0-22 0,0 21 0,0 22 16,21-43-16,0 0 0,1 0 15,-1-21-15,0 21 0,85-21 16,-85 0-16,21 0 16,1 0-16,20-21 0</inkml:trace>
  <inkml:trace contextRef="#ctx0" brushRef="#br0" timeOffset="5390.33">10012 15367 0,'42'-42'0,"-84"84"0,105-127 16,-20 64-16,-43-21 16,0 0-16,0-22 15,0 43-15,-22 0 0,-20 0 16,21 21-16,-21 0 0,20 0 16,-20 0-16,21 0 0,-64 42 15,64-21-15,-21 21 0,-22 43 16,22-43-16,21 1 0,0-1 15,-1 0-15,1-20 0,21 20 0,0 0 16,0-21-16,0 22 0,0-22 16,0 0-16,0 0 0,0 0 0,21-21 15,1 0-15,-1 0 16,0 0-16,21 0 0,-21 0 0,1 0 16,20-21-16,-21 0 0,0 0 15,22 0-15,-22-22 0,0 1 0,0 0 16,0-1-16,0 1 0,1 0 15,-1-1-15,-21 1 0,0 0 0,21 21 16,-21-1-16,0 1 0,0 0 0,0 0 16,0 42-1,0 0-15,0 0 0,0 1 16,0 20-16,0-21 0,0 21 16,0-20-16,0 20 0,0 0 15,0-21-15,0 22 0,0-1 16,0 0-16,0-20 0,0-1 0,21 0 15,0-21-15,-21 21 0,64 0 16,-43-21-16,21 0 0,-21 0 16,22 0-16,-1 0 0,-21-21 0,43-21 15,-43 21-15,0-1 16,0-20-16,0 0 0,1-1 0,-1 1 16,0-21-16,0 20 0,-21-20 15,21 20-15,-21-20 0,21 21 0,-21-1 16,22 1-16,-22 21 0,0-22 0,0 22 15,0 0-15,21 21 0,-21-21 16,0 42 0,0 0-16,0 0 0,0 1 15,0 20-15,0 0 0,0 1 16,0-1-16,0 0 0,-21 43 16,-1-43-16,22 22 0,0 20 15,0-62-15,0 20 0,0-21 16,0 21-16,0-20 0,0-1 0,0 0 15,0 0-15,22-21 0,-1 0 16,0 0-16,0 0 0,0 0 16,22-21-16,-22 0 0,21 21 15,22-64-15,-22 43 0,0-21 16,1 21-16,-1-22 0,-21 1 0,21 0 16,1 20-16,-22 1 0,21 0 15,-21 0-15,1 0 0,-1 21 0,0 0 16,-21 21-1,0 0-15,0 0 16,0 22-16,0-22 0,-21 0 0,21 0 16,-21 21-16,21-20 0,0-1 0,0 0 15,0 21-15,0-21 16,0 1-16,21-1 16,0-21-16,0 0 15,0 0-15,0 0 0,1 0 16,-1 0-16,21-21 0,-21-1 0,0 22 15,22-21-15,-22-21 0,0 21 0,21 0 16,-20-22-16,-1 22 0,0 0 16,0 0-16,0 0 0,0-1 0,1 1 15,-1 21-15,-21 21 32,0 1-32,0-1 0,0 0 0,0 0 15,0 0-15,0 0 0,-21 1 0,21-1 16,0 0-1,0 0-15,0 0 0,0 0 16,21-21-16,0 22 0,0-22 16,0 0-16,0 0 0,1 0 0,20 0 15,-21 0-15,0 0 0,0 0 16,1-22-16,-1 1 0,0 0 16,0-21-16,-21 21 0,0-1 15,0-20-15,0 0 0,0 21 16,0-22-16,0 1 0,-21 21 0,0-22 15,0 22-15,-1 0 0,1 21 0,-21 0 16,21 0-16,0 0 0,-1 0 16,1 21-16,21 0 0,-21 1 15,21 20-15,-21-21 0,21 0 0,0 0 16,0 22-16,0-22 0,0 0 16,0 0-16,0 0 0,0 1 0,0-1 15,21-21-15,21 21 0,-20-21 16,-1 0-16,0 0 0,0 0 15,0 0-15,22 0 0,-22 0 0,21 0 16,-21-21-16,22 21 0,-1-21 0,-21-1 16,21 1-16,1 0 0,-22-21 15,21 21-15,1-1 0,-22 1 16,0 0-16,21 0 0,-21 0 0,1 0 0,-1-1 16,0 22-1,-21 22 1,0-1-1,0 0-15,0 21 0,0-21 16,0 1-16,0-1 0,-21 21 0,21-21 16,-21 0-16,21 1 0,0-1 0,-22 0 15,22 0-15,0 0 0,0 0 16,0 1-16,0-1 0,22-21 31,-1 0-31,0-21 16,0 21-16,-21-22 15,21 1-15,0 0 0,1-21 0,-1 21 16,0-22-16,0 1 0,21 21 0,-20-22 16,-1 1-16,21 21 15,0-21-15,-20 20 0,20 1 0,-21 0 0,0 21 16,0 0-16,1 0 0,-1 0 16,0 21-16,-21 0 0,0 1 15,0-1-15,0 21 0,0-21 0,0 64 16,0-64-16,0 21 0,0-20 0,21 20 15,0-21-15,-21 0 0,21 0 16,1 1-16,-1-1 0,0 0 16,21 0-16,-21-21 0,1 0 15,-1 0-15,0 0 0,0 0 16,21 0-16,1 0 0,-22-21 16,0 0-16,0 0 0,22-1 0,-22 1 15,0 0-15,21-21 0,-21 21 16,22-22-16,-1-20 0,-21 42 15,0-22-15,-21 22 0,0 0 16,0 0-16,0-22 0,0 22 0,-21 0 16,0 0-16</inkml:trace>
  <inkml:trace contextRef="#ctx0" brushRef="#br0" timeOffset="5653.88">12044 14796 0,'-43'0'0,"86"0"0,-107 0 0,43 0 0,0 0 16,0 0-16,21-22 16,-21 22 62,-1 0-63,1 0-15</inkml:trace>
  <inkml:trace contextRef="#ctx0" brushRef="#br0" timeOffset="5956.13">10414 15261 0,'0'0'0,"21"0"31,0 0-31,0-21 15,1 21-15,-1-21 0,0 21 0,21 0 16,-21-21-16,1 21 0,20 0 16,0 0-16,-21-21 0,22 21 15,-22 0-15,21 0 0,-21-22 0,22 22 0,-22 0 16,0 0-16,0 0 16,0 0-16,1-21 0,-1 21 0,0-21 15,0 21-15,0 0 0</inkml:trace>
  <inkml:trace contextRef="#ctx0" brushRef="#br0" timeOffset="6467.13">14351 15579 0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C6A3-4A66-4F1C-8F43-92C9E284F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FFED-7B55-498F-BAB5-6CCF761FF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82048-5235-4298-9225-528167E4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9951-A707-4633-ABB6-7DB622A7AAC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7EA23-72A4-45FE-9979-32CA1B66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A6E41-801D-4F99-9923-AEC24472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5ED7-F7AC-49BF-B041-ED1F412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04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8710-4A57-4DF1-AF80-E45CDA6D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04A3-6EC7-41C0-946B-51568324A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C2960-56D3-417B-B401-1A16BE4A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9951-A707-4633-ABB6-7DB622A7AAC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21E4-6CD6-416C-9DCA-4EEC12C0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FD06-8CD4-49D7-9853-D45AC2B7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5ED7-F7AC-49BF-B041-ED1F412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8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C47F6-52A3-4DFB-9AB3-8A9E917E0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79E-70F9-444D-95B9-4C0DD4F2E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2F1C5-D38E-429B-8455-39B5AF01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9951-A707-4633-ABB6-7DB622A7AAC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2FE8-14B3-48AA-8BEE-AC61C4A4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3C48-F651-4539-8C69-D1E011E1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5ED7-F7AC-49BF-B041-ED1F412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4E13-96CC-4B32-83E2-DDB70487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0451B-9AB8-42C5-A7FC-4D30FD26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6A19D-0B12-4BB7-8D57-53B9235A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9951-A707-4633-ABB6-7DB622A7AAC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1B990-43A9-4F29-A0E3-28A92457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AADCE-D41C-48DB-8B6E-FC6FA0EE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5ED7-F7AC-49BF-B041-ED1F412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7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5479-0BFB-40E0-BEB5-B3C57539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8A24E-9EB6-4651-AB84-74532A3B1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58D2-8BF3-4A15-AB19-C0A1E3C5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9951-A707-4633-ABB6-7DB622A7AAC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0A36-E5CB-4DA9-9EC5-44DAE543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D8C45-4C4F-4110-B15F-D4DFB85F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5ED7-F7AC-49BF-B041-ED1F412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4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E4FE-8720-43C3-84CE-719FA1C2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F644-E2C1-4B5F-8659-3B57D8F4A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45171-0B1D-4EE8-8FE2-B156AC2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9D013-A387-4F00-80A3-FDF0CE79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9951-A707-4633-ABB6-7DB622A7AAC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45471-8BDF-47D6-B513-EDD61E16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A6752-B52A-4513-A4C3-BE7F2F12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5ED7-F7AC-49BF-B041-ED1F412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8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69C0-C940-4192-BBE5-FE683985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2264-91D5-4E84-906E-F2E809E70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512B8-F690-4CB1-8A16-D2504BEE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7B48A-C226-4197-B472-31206FC25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5691F-F2CB-4ACB-8359-AECBEF7EA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C8AD6-535B-46FE-BF44-335DAF4C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9951-A707-4633-ABB6-7DB622A7AAC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653A6-5D0E-4AE9-9531-C0012E87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31FC3-3841-4B19-9035-10482866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5ED7-F7AC-49BF-B041-ED1F412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82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F5BD-107C-4267-BEA1-9EC41347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EC6E9-4AEA-4B91-BD41-3D244137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9951-A707-4633-ABB6-7DB622A7AAC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9539A-F493-4715-AC9E-A6EB7C68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9BBD6-E710-4BB4-A6F1-94092283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5ED7-F7AC-49BF-B041-ED1F412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38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39A59-71AE-4EE5-A286-27B933CB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9951-A707-4633-ABB6-7DB622A7AAC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BA071-3426-403D-9116-92221C20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E6B08-3966-48D3-888E-8BB49F72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5ED7-F7AC-49BF-B041-ED1F412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24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423F-E266-4029-8F9B-F5091B86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3DD7-4337-4599-8E7F-54544D9D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CDB7B-1DA0-4A3F-AA08-AC615D79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B31D-DED0-480D-8564-46D0111E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9951-A707-4633-ABB6-7DB622A7AAC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2917-01BD-4CDA-9859-6B956DD8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2D41-AC83-4058-A5C7-2B85B1A4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5ED7-F7AC-49BF-B041-ED1F412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5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7FEE-7EC6-499B-A504-D8A04EEA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078E8-46A3-4C47-A7A1-EA722EB6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16678-2391-413C-B3EA-D48B49E67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88D95-E8DB-424C-9F49-2E1461AB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9951-A707-4633-ABB6-7DB622A7AAC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76234-45BB-46D9-A7A1-E9314E18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A34CC-19BB-4C83-9CF6-9F2BB58A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5ED7-F7AC-49BF-B041-ED1F412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1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FB9CD-FEB5-4E95-9F12-98B2E7AA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CB673-0C02-4B89-B747-92428DB6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EAB4E-6006-43F5-A8F3-DC78A17AC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9951-A707-4633-ABB6-7DB622A7AAC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E2EF7-E6B4-4B29-9BE6-4DF2CF62A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09D4-235F-4D73-86D7-4894EB832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5ED7-F7AC-49BF-B041-ED1F41282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75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6D58-A3EB-4416-A9BD-3E1270F5D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9826-0173-4546-829D-03F03C0C3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CCA10A-B0A2-48B6-8B70-6EC3CAB43C01}"/>
                  </a:ext>
                </a:extLst>
              </p14:cNvPr>
              <p14:cNvContentPartPr/>
              <p14:nvPr/>
            </p14:nvContentPartPr>
            <p14:xfrm>
              <a:off x="777240" y="426600"/>
              <a:ext cx="2987280" cy="100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CCA10A-B0A2-48B6-8B70-6EC3CAB43C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417240"/>
                <a:ext cx="3006000" cy="10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619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6D58-A3EB-4416-A9BD-3E1270F5D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9826-0173-4546-829D-03F03C0C3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0669E5-3314-4DE9-80CF-7CE1EF2F9DDC}"/>
                  </a:ext>
                </a:extLst>
              </p14:cNvPr>
              <p14:cNvContentPartPr/>
              <p14:nvPr/>
            </p14:nvContentPartPr>
            <p14:xfrm>
              <a:off x="0" y="76320"/>
              <a:ext cx="887004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0669E5-3314-4DE9-80CF-7CE1EF2F9D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888876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18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6D58-A3EB-4416-A9BD-3E1270F5D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9826-0173-4546-829D-03F03C0C3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FCA566-39D6-44E8-9691-4AA569B36948}"/>
                  </a:ext>
                </a:extLst>
              </p14:cNvPr>
              <p14:cNvContentPartPr/>
              <p14:nvPr/>
            </p14:nvContentPartPr>
            <p14:xfrm>
              <a:off x="228600" y="0"/>
              <a:ext cx="7490880" cy="184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FCA566-39D6-44E8-9691-4AA569B36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-9360"/>
                <a:ext cx="7509600" cy="18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86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6D58-A3EB-4416-A9BD-3E1270F5D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9826-0173-4546-829D-03F03C0C3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49D3FA-4EC5-417B-BE9D-B60A8AC5630A}"/>
                  </a:ext>
                </a:extLst>
              </p14:cNvPr>
              <p14:cNvContentPartPr/>
              <p14:nvPr/>
            </p14:nvContentPartPr>
            <p14:xfrm>
              <a:off x="129600" y="60840"/>
              <a:ext cx="11216880" cy="651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49D3FA-4EC5-417B-BE9D-B60A8AC563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51480"/>
                <a:ext cx="1123560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497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6D58-A3EB-4416-A9BD-3E1270F5D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9826-0173-4546-829D-03F03C0C3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944B0D-0190-4061-A55F-C7E0BE3B9758}"/>
                  </a:ext>
                </a:extLst>
              </p14:cNvPr>
              <p14:cNvContentPartPr/>
              <p14:nvPr/>
            </p14:nvContentPartPr>
            <p14:xfrm>
              <a:off x="213480" y="160200"/>
              <a:ext cx="7841160" cy="407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944B0D-0190-4061-A55F-C7E0BE3B97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50840"/>
                <a:ext cx="7859880" cy="40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54404A-01A3-4C96-911A-E651EB3A3B56}"/>
                  </a:ext>
                </a:extLst>
              </p14:cNvPr>
              <p14:cNvContentPartPr/>
              <p14:nvPr/>
            </p14:nvContentPartPr>
            <p14:xfrm>
              <a:off x="8031600" y="0"/>
              <a:ext cx="3916800" cy="71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54404A-01A3-4C96-911A-E651EB3A3B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2240" y="-9360"/>
                <a:ext cx="3935520" cy="73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97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6D58-A3EB-4416-A9BD-3E1270F5D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9826-0173-4546-829D-03F03C0C3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2E7F01-C529-4DDE-85E3-EF6F2C45D457}"/>
                  </a:ext>
                </a:extLst>
              </p14:cNvPr>
              <p14:cNvContentPartPr/>
              <p14:nvPr/>
            </p14:nvContentPartPr>
            <p14:xfrm>
              <a:off x="114120" y="30600"/>
              <a:ext cx="1207044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2E7F01-C529-4DDE-85E3-EF6F2C45D4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21240"/>
                <a:ext cx="1208916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22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6D58-A3EB-4416-A9BD-3E1270F5D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9826-0173-4546-829D-03F03C0C3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87C7F1-29A2-4031-8203-F66A37E6FFB6}"/>
                  </a:ext>
                </a:extLst>
              </p14:cNvPr>
              <p14:cNvContentPartPr/>
              <p14:nvPr/>
            </p14:nvContentPartPr>
            <p14:xfrm>
              <a:off x="1249560" y="571680"/>
              <a:ext cx="10531440" cy="284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87C7F1-29A2-4031-8203-F66A37E6FF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200" y="562320"/>
                <a:ext cx="10550160" cy="28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890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6D58-A3EB-4416-A9BD-3E1270F5D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9826-0173-4546-829D-03F03C0C3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FE96D9-1E18-4016-9825-01F1127F6BF6}"/>
                  </a:ext>
                </a:extLst>
              </p14:cNvPr>
              <p14:cNvContentPartPr/>
              <p14:nvPr/>
            </p14:nvContentPartPr>
            <p14:xfrm>
              <a:off x="7560" y="144720"/>
              <a:ext cx="9898920" cy="559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FE96D9-1E18-4016-9825-01F1127F6B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35360"/>
                <a:ext cx="9917640" cy="56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38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6D58-A3EB-4416-A9BD-3E1270F5D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9826-0173-4546-829D-03F03C0C3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22310B-65A4-4707-8066-244446DABB43}"/>
                  </a:ext>
                </a:extLst>
              </p14:cNvPr>
              <p14:cNvContentPartPr/>
              <p14:nvPr/>
            </p14:nvContentPartPr>
            <p14:xfrm>
              <a:off x="53280" y="167760"/>
              <a:ext cx="9632160" cy="660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22310B-65A4-4707-8066-244446DABB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158400"/>
                <a:ext cx="9650880" cy="66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01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6D58-A3EB-4416-A9BD-3E1270F5D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9826-0173-4546-829D-03F03C0C3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4C1BB2-AD47-408B-B0F9-D6DDE98D32C0}"/>
                  </a:ext>
                </a:extLst>
              </p14:cNvPr>
              <p14:cNvContentPartPr/>
              <p14:nvPr/>
            </p14:nvContentPartPr>
            <p14:xfrm>
              <a:off x="30600" y="53280"/>
              <a:ext cx="704880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4C1BB2-AD47-408B-B0F9-D6DDE98D32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43920"/>
                <a:ext cx="7067520" cy="63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6FD9DB-57D3-4862-9D64-FF1C5EF1ED7D}"/>
                  </a:ext>
                </a:extLst>
              </p14:cNvPr>
              <p14:cNvContentPartPr/>
              <p14:nvPr/>
            </p14:nvContentPartPr>
            <p14:xfrm>
              <a:off x="274320" y="5272920"/>
              <a:ext cx="4892400" cy="678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6FD9DB-57D3-4862-9D64-FF1C5EF1ED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960" y="5263560"/>
                <a:ext cx="4911120" cy="6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05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6D58-A3EB-4416-A9BD-3E1270F5D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9826-0173-4546-829D-03F03C0C3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1EF82B-5DB7-4D5D-AC77-4095A1CA479E}"/>
                  </a:ext>
                </a:extLst>
              </p14:cNvPr>
              <p14:cNvContentPartPr/>
              <p14:nvPr/>
            </p14:nvContentPartPr>
            <p14:xfrm>
              <a:off x="68400" y="0"/>
              <a:ext cx="8207280" cy="385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1EF82B-5DB7-4D5D-AC77-4095A1CA47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-9360"/>
                <a:ext cx="8226000" cy="38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61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6D58-A3EB-4416-A9BD-3E1270F5D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9826-0173-4546-829D-03F03C0C3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C2AAA7-9592-4147-B838-CCD4ED4D153C}"/>
                  </a:ext>
                </a:extLst>
              </p14:cNvPr>
              <p14:cNvContentPartPr/>
              <p14:nvPr/>
            </p14:nvContentPartPr>
            <p14:xfrm>
              <a:off x="609480" y="1150560"/>
              <a:ext cx="6820200" cy="441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C2AAA7-9592-4147-B838-CCD4ED4D1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141200"/>
                <a:ext cx="6838920" cy="44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31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2022-03-08T04:30:53Z</dcterms:created>
  <dcterms:modified xsi:type="dcterms:W3CDTF">2022-03-08T04:31:22Z</dcterms:modified>
</cp:coreProperties>
</file>