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03:07:41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1376 0,'0'-21'0,"0"0"16,0-1-1,0 1-15,0 0 0,0 0 16,0 0-16,0 0 16,0-1-1,0 1 1,0 0-16,0 42 31,0 0-31,0 1 16,0-1-16,21 0 0,-21 21 0,0-21 15,0 22-15,0-1 0,0 0 16,0 1-16,0 20 0,0-20 16,0 20-16,0 1 0,0-22 15,0 21-15,0-20 0,0-1 0,0 0 16,0-20-16,0 20 15,0-21-15,0 0 0,0 0 16,0 1-16,0-44 63,21 1-48,-21 0-15,21 0 16,-21 0-16</inkml:trace>
  <inkml:trace contextRef="#ctx0" brushRef="#br0" timeOffset="627.73">1482 1715 0,'0'21'15,"21"-21"-15,-21 21 16,21-21 47,-21-21-63,0 0 15,0-1 1,0 1-16,0 0 0,0 0 0,-21 21 15,0-21 1,-1 21 0,22 21-1,0 0-15,0 0 16,0 0 0,22-21-1,-1 0 1,0-21-16,-21 0 15,0 0-15,0 0 16,0 0 0,-21 21-1,0 0-15,21 21 32,0 0-32,0 0 15,0 0-15,21-21 16,0 0-16,21 0 0</inkml:trace>
  <inkml:trace contextRef="#ctx0" brushRef="#br0" timeOffset="1311.5">2625 1312 0,'0'-21'15,"0"0"32,21 21-31,-21 21 46,0 0-46,0 1-16,0-1 0,0 21 0,0 0 16,0 1-16,0-1 0,0 22 15,0-1-15,0 1 0,0-22 0,-21 21 16,21 1-16,-22-22 0,1 22 16,21-22-16,-21 0 0,21-20 15,0 20-15,0-21 0,-21 0 16,21 0-16,0 1 0,-21-1 0,21 0 15,0-42 17,0 0-32,-21-1 0,21-20 15,0 21-15</inkml:trace>
  <inkml:trace contextRef="#ctx0" brushRef="#br0" timeOffset="1931.82">2244 1503 0,'0'0'0,"-22"-21"0,1 21 0,21-21 0,0-1 16,0 1-16,0 0 0,0 0 15,0 0-15,21 0 0,22-1 16,-22 1-16,21-21 0,1 21 0,-1 0 16,0-1-16,22 1 0,-22 21 15,22-21-15,-22 21 0,21 0 0,-20 0 16,20 21-16,-20 0 0,-1 1 15,0 20-15,1-21 0,-1 21 16,-21 1-16,0-1 0,0 0 16,-21 22-16,0-22 0,0 22 0,0-22 15,0 22-15,0-22 0,0 21 16,0-20-16,0-1 0,-21 0 16,0-20-16,21-1 0,-21 21 0,21-21 15,0 0-15,-21-21 16,21-21-1,0-21 1,0 21-16,0-22 0,0 1 16,0 0-16,0-22 0,0 22 15,21-22-15,-21 1 0,21-1 0,0 1 16,0 21-16,1-22 0,-1 22 16,21-22-16,-21 22 0,22 0 15,-1-1-15,0 22 0,1 0 16,-22 0-16,21 0 0,0 21 15,-20 0-15,20 21 0,0 42 16,-21-42-16,1 22 0,-22 20 16,0-20-16,0-1 0,0 21 0,0 1 15,0-22-15,0 22 0,-22-1 16,1 1-16,0-1 0,0-20 0,0-1 16,0 21-16,21-41 0,-43 62 15,22-63-15,21 1 0,-21-1 16,21 0-16,0 0 0,0 0 15,0-42 17,0 0-32,0 0 0,21 0 15</inkml:trace>
  <inkml:trace contextRef="#ctx0" brushRef="#br0" timeOffset="2440.35">3958 1524 0,'0'0'0,"21"-21"0,-21 0 0,21 0 16,-21 42 15,-21 0-15,0 0-16,-21 0 0,21 22 16,-1-1-16,-20 0 0,21 1 0,0-1 15,0 0-15,-1 22 0,1-22 16,0-21-16,21 22 0,-21-1 0,21-21 15,0 0-15,0 22 0,0-22 16,0 0-16,21 0 0,0-21 0,0 21 16,1-21-16,20 0 0,-21 0 15,21 0-15,1 0 0,-22 0 0,21 0 16,1-21-16,-1 0 0,0 0 16,-21 0-16,22-22 0,-1 22 15,-21-21-15,0-1 0,22 1 0,-43-21 16,21-43-1,-21 63-15,0 1 0,0 0 0,-21-1 16,0 22-16,-1 0 0,1 0 16,0 0-16,-21 0 0,21 21 0,-22 0 15,22 0-15,-21 0 0,-1 0 0,22 21 16,-21-21-16,21 21 0,-22 0 16,22 21-16,0-20 0,-21 41 15,21-21-15,-1 1 0,22-22 16,-21 21-16,21 1 0,0-22 0,0 0 15,0 0-15,21 21 0,1-42 16,-1 22-16,0-1 0,21-21 16,-21 0-16,22 0 0,-1 0 15,-21-21-15</inkml:trace>
  <inkml:trace contextRef="#ctx0" brushRef="#br0" timeOffset="2860.72">4508 1588 0,'22'-22'0,"-44"44"0,65-65 0,-22 22 0,0 0 15,0 0-15,-21 0 0,0-1 16,0 44 31,0-1-47,0 0 0,-21 21 16,0-21-16,21 22 0,-21-1 0,21 0 15,0 1-15,-21-1 0,21 0 16,0 1-16,-22-22 0,22 21 0,0-21 15,0 22-15,0-22 0,0 0 16,22 0-16,-1-21 0,0 0 0,0 21 16,0-21-16,0 0 0,22 0 15,-22-21-15,21 21 0,1-21 0,-1 0 16,0-21-16,1 20 0,-22-20 0,21 0 16,0-1-16,-20-20 15,-1 21-15,0-1 0,0-20 0,0 20 16,-21 22-16,0-21 15,0 0-15,21 20 0,-21 1 0,0 0 16,-21 21 15,0 21-31,21 0 16,-21 1-16,21-1 16,-21-21-16,21 21 0</inkml:trace>
  <inkml:trace contextRef="#ctx0" brushRef="#br0" timeOffset="3299.88">5419 1545 0,'21'0'0,"-42"0"0,63 0 0,-21-21 16,0 21-16,0-21 16,-21 0-16,22 0 15,-22-1 1,0 1-16,-22 21 15,1 0-15,-21 0 16,21 0-16,0 0 0,-1 21 16,-20 1-16,21-1 0,0-21 0,0 21 15,21 0-15,0 0 0,0 0 16,0 1-16,0-1 16,0 0-16,0 0 0,21-21 0,0 21 15,0 0-15,0-21 0,0 22 16,1-22-16,-1 21 0,0 0 0,0-21 15,0 21-15,0-21 0,-21 21 16,0 0-16,0 1 0,0-1 16,0 0-16,-21 0 15,0-21-15,-21 21 0,21-21 16,-1 0-16,1 0 0,0 21 0,0-21 16,0 0-16,0 0 15,-1 0-15,1 0 0,0 0 16,0 0-16,0 0 15,21-21 1,0 0-16,21 0 16,0 21-16</inkml:trace>
  <inkml:trace contextRef="#ctx0" brushRef="#br0" timeOffset="3653.36">5842 1736 0,'0'0'0,"21"-21"0,43-1 32,-64 1-32,21 21 0,0-21 0,0 21 15,0-21-15,-21 0 0,21 0 16,1-1-16,-22 1 0,0 0 0,21 0 16,-21 0-16,0 0 0,0-1 15,0 1-15,0 0 0,-21 21 16,-1 0-1,1 0-15,-21 0 0,21 21 16,0 0-16,-22 1 0,22 20 0,0-21 0,-21 21 16,20 1-16,1-1 15,0 0-15,21 1 0,0-1 0,0 0 16,0 1-16,0-22 0,0 21 16,0-21-16,21 1 0,0-1 0,1-21 15,20 0-15,0 0 0,-21 0 16,22 0-16,-1 0 0,0 0 0,1-21 15,-22-1-15,0 1 0,21 0 16</inkml:trace>
  <inkml:trace contextRef="#ctx0" brushRef="#br0" timeOffset="4159.47">6604 1143 0,'0'-42'0,"0"84"0,0-105 0,0 20 15,0 22-15,0 0 0,0 0 16,0 42-1,0 0 1,-21 21-16,21 1 0,0-1 16,0 22-16,-21-22 0,21 21 15,-22 1-15,22-1 0,0 1 16,0-1-16,-21 22 0,21-21 0,-21-1 16,21-21-16,-21 22 0,21-22 15,0 1-15,0-1 0,0-21 0,0 0 16,0 0-16,0 1 0,0-1 15,21-21 1,0-21-16,0-1 0</inkml:trace>
  <inkml:trace contextRef="#ctx0" brushRef="#br0" timeOffset="4451.18">7048 974 0,'0'0'15,"0"-43"-15,22 22 0,-22 0 0,0 0 16,0 63 0,0-21-16,0 22 15,0-1-15,0 22 0,0-22 16,0 21-16,0 1 0,0-22 0,0 22 16,0-1-16,0 1 0,0-1 15,0 1-15,0-22 0,0 22 16,0-22-16,0 21 0,0-20 15,-22-1-15,22-21 0,0 22 0,0-22 16,0 0-16,0 0 0,0 0 16,-21-21-16,0 0 15,0 0 1</inkml:trace>
  <inkml:trace contextRef="#ctx0" brushRef="#br0" timeOffset="5030.99">6562 1693 0,'0'0'0,"-22"0"0,22-21 47,22 21-47,-1 0 0,0-21 16,21 21-16,1-21 0,20 21 0,1-21 15,-22 0-15,21 21 0,1-22 16,-1 1-16,-20 0 0,20 21 0,1-21 15,-22 0-15,0 21 0,1 0 16,-22-21-16,21 21 0,-21 0 0,-21 21 31,0 0-15,0 21-16,-21-21 0,0 1 16,0 20-16,0 0 0,21 1 15,-21-22-15,-1 21 0,1 0 16,21 1-16,0-22 0,0 21 0,0-21 15,0 1-15,0-1 0,0 0 0,0 0 16,21 0-16,1 0 0,-1-21 16,0 0-16,0 0 0,21 0 0,1 0 15,-1 0-15,0 0 0,1 0 16,20-21-16,-20 0 0,-1 0 0,0 0 16,1-22-16,-1 1 15,0 21-15,-21-21 0,1-22 0,-1 22 0,-21-1 16,0 1-16,0-21 15,-21 41-15,-1-20 0,1 0 0,-21 21 16,21-1-16,-22 1 0,1 0 16,0 0-16,-1 21 0,1 0 0,0 0 15,-1 0-15,1 0 0,21 21 16,-21 0-16,20-21 0,1 21 0,0 1 16,0-1-16,0 21 0,21-21 15,0 0-15,0 1 0,0-1 0,0 0 16,0 21-16,0-21 15,21-21-15,0 22 0,0-22 0,22 0 16,-22 0-16,21 0 0</inkml:trace>
  <inkml:trace contextRef="#ctx0" brushRef="#br0" timeOffset="5471.14">8170 1461 0,'0'0'16,"21"-22"-16,-21 1 0,22 21 31,-1 0-15,0 0-16,0 21 15,0 1-15,0-1 0,-21 0 16,22 0-16,-1 21 0,-21-20 0,0 20 16,0 0-16,0 1 0,0-1 15,0-21-15,0 21 0,0 1 16,0-22-16,0 0 0,0 21 0,0-20 15,0-1-15,21-21 47,-21-21-47,21-22 0,-21 22 0,21-21 16,0-1-16,1 1 0,-22-21 16,21 20-16,0 1 0,0 0 0,0-1 15,0 1-15,1 21 0,-1 0 16,0-1-16,0 1 0,0 0 15,0 21 1,-21 21 15,0 0-31,0 1 16,0-1-16,22 0 16</inkml:trace>
  <inkml:trace contextRef="#ctx0" brushRef="#br0" timeOffset="5828.48">9038 1566 0,'0'0'0,"21"0"15,0 0-15,1 0 16,-1 0-16,-21-21 16,21 21-16,0-21 0,0 0 15,0 0-15,1 0 0,-22-1 0,21 1 16,0 0-16,-21 0 0,21 21 15,-21-21-15,0 0 0,-42 21 16,21 0 0,-1 0-16,-20 0 0,21 0 0,-21 21 15,-1 0-15,1 21 0,0-21 16,-1 22-16,1-22 0,21 21 0,0 1 16,-1-1-16,1-21 0,21 21 15,0 1-15,0-22 0,0 21 16,0-21-16,21 1 0,1-1 0,-1 0 15,0 0-15,0-21 16,21 21-16,1-21 0,-22 0 0,21 0 0,1 0 16,-1 0-16,0 0 0,-21 0 15,22-21-15,-1 0 0,-21 0 0,22 0 16,-1-1-16</inkml:trace>
  <inkml:trace contextRef="#ctx0" brushRef="#br0" timeOffset="6259.45">9567 1503 0,'0'0'0,"0"-21"0,0 0 0,0-1 15,0 1-15,0 0 0,0 0 16,0 0-16,21 0 16,1-1-16,-1 22 15,0 0-15,0 0 0,0 0 16,0 0-16,22 0 0,-22 0 0,21 22 16,-21-22-16,22 21 0,-22 21 15,0-21-15,0 0 0,22 22 0,-43-22 16,21 21-16,-21 1 0,21-22 15,-21 21-15,0 0 0,0-20 0,0 20 16,0-21-16,0 21 0,-21-20 16,0-1-16,21 0 0,-22-21 15,1 21-15,0-21 0,0 0 16,0 0 0,21-21-16,0 0 15,0-22-15,0 22 0,0-21 0,21 0 16,0-1-16,0 1 0,0 21 15,1-22-15,-1 22 0,21-21 0,-21 21 16,0 0-16,1-1 0,-1 1 16,0 0-16,21 0 0,-21 0 0,1 21 15,-1-21-15,0 21 0,0-22 16,0 22-16,0 0 0,1-21 0,-1 21 16,0-21-16,0 21 15,0 0-15</inkml:trace>
  <inkml:trace contextRef="#ctx0" brushRef="#br0" timeOffset="7299.04">1101 3662 0,'0'0'0,"-22"0"0,-20 0 15,21 0-15,0-21 16,21 0-16,-21-1 16,21 1-16,-22 0 0,22 0 0,0 0 15,-21 0-15,21-1 0,0 1 16,0 0-16,0 0 0,0 0 15,21 21-15,1 0 16,-1 0-16,0 0 0,0 0 0,21 0 16,-20 21-16,-1 0 0,21 0 15,-21 22-15,0-22 0,1 21 16,-1 0-16,-21 1 0,0-1 0,0 0 16,0 1-16,0 20 0,0-20 15,0-1-15,-43 21 0,22-20 16,0 20-16,-21-20 0,-1 20 0,22-21 15,-21-20-15,0 20 0,20-21 16,-20 21-16,21-42 0,0 22 16,0-1-16,-22-21 0,22 0 15,0 0-15,0 0 0,-22-21 0,22-1 16,0 1-16,0-21 0,21 0 16,0 20-16,0-41 0,0 21 15,0-1-15,0 1 0,0 0 0,21-1 16,0 22-16,0-21 0,1 21 15,-1 21-15,21-22 0,-21 22 0,0 0 16,1 0-16,20 22 0,-21-1 16,0 0-16,0 21 0,1-21 15,-1 22-15,0-1 0,0 0 16,-21 1-16,21-1 0,-21 0 0,21 1 16,1-22-16,-22 21 0,21-21 15,0 1-15,-21-1 0,21 0 16,-21 0-16,21-21 15,0 0-15,1 0 0,-1 0 16,0-21-16,0 0 16,-21 0-16,21-1 0</inkml:trace>
  <inkml:trace contextRef="#ctx0" brushRef="#br0" timeOffset="7487.86">1841 3895 0,'0'0'0,"0"-21"31</inkml:trace>
  <inkml:trace contextRef="#ctx0" brushRef="#br0" timeOffset="7972.3">3429 3239 0,'0'0'0,"0"-22"15,-21 1-15,-22-42 16,22 42-16,-42-64 16,63 64-16,-21 21 15,-1 0-15,22 21 16,0 0 0,-21 21-16,21 22 0,0-1 0,0 1 15,-21-1-15,21 22 0,0-21 16,0 20-16,-21-20 0,21-1 0,-21 1 15,21-1-15,0-20 16,0-1-16,0 0 0,0 1 0,0-22 16,0 21-16,0-21 0,0 0 15,0-42 17,-21 0-32,21 0 0</inkml:trace>
  <inkml:trace contextRef="#ctx0" brushRef="#br0" timeOffset="8639.51">3027 3323 0,'0'0'16,"0"-42"-16,0 0 0,0-43 15,0 43-15,0-1 0,0 22 16,0-21-16,0 21 0,0-1 0,21 1 16,0 0-16,0 0 0,22 0 15,-1 0-15,0 21 0,22 0 0,-1 0 16,22 0-16,0 21 0,-22 0 15,22 0-15,-22 21 0,1 1 0,-22-1 16,0 22-16,-20-1 0,-22 1 16,0-1-16,0 1 0,-43 20 0,1-41 15,0 20-15,-22 1 0,1-22 16,-1 0-16,1-21 0,20 22 16,-20-22-16,20 0 0,1-21 15,0 21-15,21-21 0,-1 0 0,-20 0 16,21 0-16,0-21 0,21 0 15,-21-21-15,21 20 0,0 1 16,0-21-16,0 21 0,0 0 16,0-1-16,0 1 0,0 0 0,21 21 15,0 0-15,0 21 16,0 22-16,0-22 0,1 0 16,-1 21-16,0 1 0,0-22 0,0 21 15,0 0-15,1-20 0,20 20 16,-21 0-16,21-21 0,-20 1 0,62 20 15,-63-21-15,22 0 16,-1-21-16,0 0 0,1 0 16,41 0-16,-41-21 0,-1 0 15,0 0-15,-20 0 0,20-1 16,0 1-16,-21-21 0,1 21 0,-1-22 16,0 1-16,0 0 0,0 21 15,-21-22-15,0 22 0,0 0 0,0 0 16,0 42 15,0 0-31,0 21 16,0-20-16,0-1 0,0 0 0,0 0 0,0 0 15,0 22-15,-21-22 16,21 0-16,0 0 0,0 0 16,0 0-16,-21-21 0,21-21 31,0 0-16,0 0-15</inkml:trace>
  <inkml:trace contextRef="#ctx0" brushRef="#br0" timeOffset="8831.2">4297 3387 0,'0'0'0,"0"-64"31,-21 85-15,-1-21-1,22 22-15,0-1 0,-21 0 16,21 0-16,0 0 0,0 0 16,21 1-16,1-1 15,-1 0-15,0 0 0,21-21 0,1 21 16,-22 0-16,21 1 0</inkml:trace>
  <inkml:trace contextRef="#ctx0" brushRef="#br0" timeOffset="9591.29">5186 3747 0,'42'0'16,"-84"0"-16,105 0 0,-42 0 0,1 0 16,-22-22-16,21 22 15,-21-21-15,0 0 0,0 0 0,0 0 16,0 0-16,0-1 0,0 1 16,0-21-16,-21 21 0,-1 0 0,1-1 15,0 1-15,0 0 0,0 21 16,-22 0-16,-20 21 0,42 0 15,-22 1-15,1-1 0,0 21 16,-1 0-16,1 1 0,0-1 16,21 0-16,-22 1 0,22-22 15,0 21-15,0 1 0,21-1 0,0-21 16,0 21-16,0-20 0,0-1 0,21 0 16,21-21-16,-21 0 0,22 0 15,-1 0-15,0 0 0,1 0 0,41-21 16,-41 0-16,-1-1 15,-21 1-15,22 0 0,-22 0 0,0 0 16,0 0-16,0-1 0,0 1 16,1 0-16,-22 0 0,0 42 47,0 0-47,0 0 0,-22 22 15,22-1-15,-21 0 16,21 1-16,0 20 0,0-20 0,0 20 15,0 1-15,0-1 0,0 22 0,0-22 16,0 1-16,0 20 0,0 1 16,0 0-16,0-1 0,0 1 0,0 0 15,0-1-15,0 1 0,0 0 16,0-1-16,0 1 0,0 0 0,0-22 16,0 22-16,0 0 0,0-22 0,0 64 15,0-85-15,0 22 0,0-22 16,0 1-16,0-22 0,0 21 15,-21-21-15,0-21 0,0 21 16,-22-21-16,1 0 0,21-21 16,-21-21-16,-22 21 0,22-22 15,-22-20-15,22-1 0,-22 1 0,22-1 16,0-20-16,-1-1 0,1-21 0,21 22 16,0-1-16,0-21 0,21 21 15,0 1-15,0-1 0,0 22 0,0-22 16,21 21-16,0 1 0,21 21 15,-21-22-15,1 22 0,20-22 16,0 22-16,-21-22 0,22 22 0,-1 0 16,0-1-16,1 1 0,-22 0 15,21-1-15,1 1 0,-22 21 0,21-21 16,-21 20-16,0 1 0,22 0 16,-22-21-16</inkml:trace>
  <inkml:trace contextRef="#ctx0" brushRef="#br0" timeOffset="10336.37">6011 3112 0,'-63'0'15,"42"21"-15,-1 0 0,1 21 16,0-21-16,0 22 0,0 20 15,0-20-15,-1 20 0,22-21 0,-21 22 16,21-22-16,-21 22 0,21-22 16,-21 0-16,21 1 0,0-1 0,0-21 15,0 22-15,0-22 0,0 0 16,0 0-16,0 0 0,0 0 0,21-42 31,0 0-15,0 21-16,1-42 0,-1 21 15,0-1-15,0-20 0,0 0 16,0-1-16,1 1 0,-1 0 0,0-1 16,0 22-16,0-21 0,0 21 15,1 0-15,-1 21 0,0 0 16,-21 21-16,0 0 16,0 0-16,0 21 0,0-20 15,21 20-15,-21 0 0,0-21 0,0 22 16,0-22-16,21 0 0,0 21 15,-21-20-15,22-1 0,-1 0 16,0-21-16,0 21 0,0-21 0,0 0 16,1 0-16,20 0 0,-21 0 15,0 0-15,22-21 0,-22 0 0,21 0 16,-21-1-16,22 1 0,-22-21 16,0 0-16,21-1 0,-21 1 0,1-22 15,-1 1-15,0-22 0,0 22 16,0-1-16,-21 1 0,21-1 0,-21 22 15,22-22-15,-22 43 0,0-42 16,0 42-16,-22 21 31,1 21-31,0 0 0,0 21 16,-21 1-16,20 20 0,1 1 0,0-1 16,0 1-16,0-1 0,0-21 15,21 22-15,0-1 0,0-20 0,0-1 16,0 0-16,0-20 0,21-1 15,0 21-15,0-21 0,0-21 16,0 21-16,22-21 0,-22 0 0,0 0 16,21 0-16,-20 0 0,20 0 15,-21-21-15,0 0 0,22 21 0,-22-42 0,0 21 16,0-1-16,0-20 0</inkml:trace>
  <inkml:trace contextRef="#ctx0" brushRef="#br0" timeOffset="10524.73">6477 3408 0,'0'0'0,"-21"0"0,21 21 31,21-21-31,0 0 16,0 0-16,22 0 0,-1 0 15,0 0-15,1 0 0,-1 0 0,21 0 16,-20-21-16,20 21 0,1-21 15,-22 21-15,22-21 0,-22 21 0</inkml:trace>
  <inkml:trace contextRef="#ctx0" brushRef="#br0" timeOffset="11227.88">7832 3154 0,'0'0'0,"0"-21"0,0 0 0,0-1 15,-22 22 1,-20 0-16,21 0 0,0 0 15,-22 0-15,22 0 0,-21 22 0,21-1 16,-22 0-16,1 21 0,21 1 16,0-1-16,-22 21 0,22-20 0,0-1 15,0 22-15,21-22 0,0 0 0,0 1 16,0-1-16,0 0 0,0 1 16,0-1-16,21-21 0,0 0 0,0 0 15,1 1-15,20-1 16,-21 0-16,21-21 0,1 0 0,-1 0 15,-21 0-15,22 0 0,-1 0 16,21-21-16,-20 0 0,-1-1 0,0 1 16,22-21-16,-22 21 0,43-85 15,-64 64-15,21-22 0,1-21 16,-22 22-16,0-1 0,0 1 0,0-1 16,1 1-16,-1 21 0,-21-22 15,0 43-15,0-21 0,0 20 0,0 1 16,0 42 15,-21 22-31,-1-22 0,22 21 16,-21 22-16,0-22 0,0 22 15,21-1-15,0 1 0,-21-1 0,21 1 16,-21-1-16,21-21 0,0 22 16,0-22-16,0 1 0,0-22 0,0 21 15,21-21-15,0 0 0,0 1 0,0-1 16,0 0-16,22-21 0,-22 0 15,21 0-15,1 0 0,-22 0 16,21 0-16,0-21 0,1 0 0,-22-1 0,21 1 16,1 0-16,-22-21 15,0-1-15,0 22 0,0-21 0,0 21 16,-21-22-16,0 22 0,0 0 16,-21 42-1,21 0 1,-21 1-16,0-1 0,21 0 15,-21 0-15,21 0 0,0 0 0,0 1 16,0-1-16,0 0 0,0 0 16,0 0-16,21-21 15,0 0-15,0 0 16,22 0-16,-22-21 0,0 0 16,0 0-16,21 0 0,-20-1 15</inkml:trace>
  <inkml:trace contextRef="#ctx0" brushRef="#br0" timeOffset="11399.49">9080 3260 0,'0'0'0,"-21"-21"0,0 21 0,0-22 15,0 22-15,0 0 16,-1 0-16,1 0 16,21 22-1,0-1 1,0 0-16,0 0 0,21-21 15,1 21-15,-1-21 0,0 0 16</inkml:trace>
  <inkml:trace contextRef="#ctx0" brushRef="#br0" timeOffset="11647.66">9483 3260 0,'0'0'0,"0"-21"0,0-22 31,-22 64-16,1 1-15,0-1 0,0 21 16,0-21-16,0 22 16,-1-1-16,1 0 0,0 1 0,21-1 15,0 0-15,0-21 0,0 22 16,0-22-16,0 21 0,0-21 0,0 1 16,21-1-16,0-21 0,1 21 0,-1 0 15,0-21-15,21 0 0,-21 0 16,22 0-16,-1 0 0,-21 0 0,64-42 15,-43 21-15,1-1 0</inkml:trace>
  <inkml:trace contextRef="#ctx0" brushRef="#br0" timeOffset="12259.39">10202 3175 0,'0'0'0,"21"-85"0,-21 22 0,0-1 16,22 22-16,-22-21 0,0 20 0,0 1 15,0 0-15,0 20 0,0 1 16,0 0-16,-22 21 15,1 21 1,21 22-16,-21-22 0,21 21 0,-21 0 16,0 22-16,21-22 0,0 22 15,0-22-15,-21 22 0,-1-1 0,22 1 16,0-1-16,-21-21 0,0 64 16,0-63-16,21-22 15,0 21-15,0-21 0,0 0 0,0 1 0,-21-1 16,21-42 15,0-1-31,21 1 16,-21 0-16,21-21 0,0 21 15,22-22-15,-22 1 0,0 21 0,21-22 16,1 1-16,-22 21 0,21-21 16,-21 20-16,22 1 0,-22 0 0,0 21 15,0-21-15,0 21 0,0 0 0,1-21 16,-1 21-16,-21-21 0,-21 21 47,-22 0-47,22 0 0,-21 0 15,21 0-15,-22 0 0,22 0 0,-21 21 16,21-21-16,-1 21 0,1 0 16,0 0-16,0 0 0,0 1 0,21 20 15,0-21-15,0 0 0,0 22 16,0-22-16,0 0 0,0 21 0,21-21 15,0 1-15,0-1 0,0 0 0,22 0 16,-22 0-16,21-21 0,-21 21 16,22 1-16,-22-22 0,21 21 0,-21-21 15,1 0-15,-1 0 0,21 21 16,-21-21-16,0 0 0,1 0 0,20 0 16,0 0-16,-21 0 15,1 0-15</inkml:trace>
  <inkml:trace contextRef="#ctx0" brushRef="#br0" timeOffset="13189.55">910 5906 0,'0'-22'0,"0"44"0,0-65 15,0 22-15,0 0 0,0 0 16,0 0-16,0-1 15,21 1-15,0 0 0,1 0 0,-1 0 16,0 0-16,21 21 0,-21-22 16,22 22-16,-1 0 0,0 0 15,-20 0-15,-1 22 0,0-1 0,-21 0 16,0 21-16,0-21 0,0 22 16,-21-1-16,-22-21 0,1 22 15,21-1-15,-21-21 0,-1 21 0,1-20 16,0-1-16,20 0 15,1 0-15,0-21 0,0 0 0,21 21 16,-21-21-16,21-21 16,0 0-1,21 21-15,0-21 0,0 0 16,0 21-16,22 0 0,-22-22 16,21 22-16,1 0 0,20 0 0,-21 0 15,22 22-15,-22-1 0,1 0 16,20 0-16,-21 0 0,-20 0 0,20 22 15,-42-22-15,0 21 0,0 1 16,0-22-16,-21 21 0,-22 0 16,1-20-16,-85 41 15,64-42-15,-1 0 0,1 1 16,-1-1-16,1-21 0,-1 0 0,-42 0 16,64 0-16,0 0 15,20-21-15,-20 21 0,21-22 0,0 1 16,21 0-16,0 0 0,0 0 15,0 0-15,0-1 0,21 1 16,0 0-16,21 0 0,-20 21 0,20-21 16,0 0-16,1 21 0,-22-22 15,21 22-15</inkml:trace>
  <inkml:trace contextRef="#ctx0" brushRef="#br0" timeOffset="13371.88">1990 6138 0,'0'0'0,"21"0"0,0 0 31</inkml:trace>
  <inkml:trace contextRef="#ctx0" brushRef="#br0" timeOffset="15627.23">3641 5503 0,'0'0'16,"0"-21"-16,21-21 0,-21 21 0,0 0 15,0-1-15,0 44 16,0-1 0,-21 21-16,-1 0 0,1 1 0,0 20 15,0 1-15,0-1 0,0 1 16,-22-1-16,22 1 0,-21-1 0,-1 1 16,1-1-16,0-20 0,-22 20 15,22-21-15,0 1 0,20-1 16,-20 0-16,21-20 0,-21-1 15,20 0-15,1-21 0,0 0 16,21-21-16,0 0 16,0-1-16,0 1 0,0-21 15,21 0-15,0-1 0,1 1 0,-1-22 16,0 22-16,21-21 0,-21 20 16,1-20-16,20 20 0,-21 1 0,0 0 15,22-1-15,-22 22 0,0 0 16,0 21-16,0 0 15,0 21-15,1 0 0,-1 22 0,0-1 16,0 0-16,0 1 0,-21-1 16,0 0-16,21 1 0,1-1 15,-1 43-15,0-43 0,0 0 16,0-20-16,0 20 0,1-21 16,-1 0-16,21 0 0,-21 1 0,0-1 15,22-21-15,-1 0 0,-21 0 0,22 0 16,-1-21-16,-21-1 0,21 1 15,1 0-15,-22 0 0,21 0 0,-21-22 16,22 1-16,-22 0 16,0-1-16,-21 1 0,0-21 0,0 20 15,0-20-15,0-1 0,0-20 16,-42 20-16,21 1 0,-1-1 0,1 1 16,-21 20-16,21-20 0,-22 20 15,1 22-15,0-21 0,-1 21 0,1 0 16,-21 21-16,20 0 0,1 0 15,0 0-15,-1 21 0,-20 0 0,42 21 16,-22 1-16,22-1 0,0 21 16,21 1-16,0-1 0,0 1 0,0-1 15,0 1-15,21-22 0,0 22 16,22-22-16,-22 0 0,21 1 0,0-1 16,1 0-16,-1-20 0,0-1 15,1 0-15,-1 0 0,22-21 16,-22 0-16,21 0 0,-20 0 0,20 0 15,1 0-15,-22-21 16,22 0-16,-22 0 0,64-43 0,-64 43 16,-21-21-16,22 20 0,-22-20 15,0 21-15,-21 0 0,0 0 16,0-1-16,0 1 0,-21 42 31,21 1-31,-21-1 0,21 0 0,-22 21 16,1-21-16,21 22 15,0-22-15,0 0 0,0 21 0,0-20 0,0-1 16,0 0-16,0 0 16,21 0-16,1 0 0,-1-21 0,0 22 15,0-22-15,21 0 0,-20 0 0,20 0 16,-21 0-16,21 0 0,-20 0 16,20 0-16,0 0 0,1-22 0,-1 1 15,0 0-15,-21 0 0,22 0 16,-22-22-16,0 22 0,0-21 0,0 21 15,-21-22-15,0 1 0,0 0 16,0-1-16,-21-20 16,0 21-16,0 20 0,0 1 0,0 0 15,-22 0-15,22 21 0,-21 0 16,-1 0-16,22 0 0,-21 21 0,-22 21 16,22-20-16,21 20 15,0 0-15,0-21 0,-1 22 0,22-1 16,0 0-16,0 1 0,0-1 0,0-21 15,0 22-15,22-22 0,-1 21 16,0-21-16,0 0 0,21 1 0,22-1 16,-43-21-16,21 21 15,1-21-15,-1 0 0,-21 0 0,22 0 16,-1-21-16,-21 0 0,21 21 16,1-22-16,-1 1 0,-21-21 15,22 21-15,-1 0 0,-21-22 0,0 22 16,0-21-16,1-1 0,-1 22 15,-21-21-15,0 21 0,0 0 0,0-1 16,0 1-16,0 42 31,-21-21-31,21 22 0,-22 20 0,22-21 16,-21 0-16,21 22 0,0-22 16,0 0-16,0 21 0,0-21 0,0 1 15,0-1-15,0 0 0,0 0 16,0 0-16,21 0 0,1-21 15,-1 0-15,0 0 0,0 0 0,21 0 16,1 0-16,-22 0 0,21 0 16,1 0-16,-1-21 0,0 0 0,1 0 15,20-43-15,-42 43 16,0-21-16,1 21 0,-1-22 0,0 1 16,-21 21-16,0-21 0,0 20 0,0 1 15,0 0-15,0 0 0,0 42 16,-21 0-1,0 0-15,-1 1 0,22 20 16,-21-21-16,21 0 0,-21 22 16,21-1-16,0-21 0,0 0 0,0 22 15,0-22-15,0 0 0,0 0 16,0 0-16,21 0 0,0-21 0,1 22 16,20-22-16,-21 0 0,21 0 0,-20 0 15,20 0-15,0 0 0,-21-22 16,22 1-16,-1 0 0,0 0 0,22-21 15,-43-1-15,21 22 16,-20-21-16,-1-22 0,0 22 0,0-22 16,-21 1-16,0 21 0,0-22 15,0 1-15,0 20 0,0 1 0,0 0 16,0-1-16,0 22 0,0 0 16,0 63 15,0 1-31,0-1 0,0 0 15,-21 1-15,21-1 0,-21 21 0,21-20 16,0-1-16,0 22 0,-21-22 16,21-21-16,-22 21 0,1 1 0,21-22 15,0 0-15,0 0 0,0 0 0,-21 1 16,21-44 31,0 1-47,0-21 0,21 21 15,0 0-15,1-22 0,-1 1 16,0 21-16,0-22 0,21 1 0,1 0 16,41-22-16,-41 43 0,20 0 15,-20 0-15,20 21 0,-21 0 16,64 21-16,-63 0 0,-1 0 16,0 0-16,-21 22 0,1-22 15,-22 21-15,0 1 0,0-1 0,0-21 16,-22 21-16,-20-20 0,0 20 0,-1-21 15,-20 0-15,21 0 0,-22 1 16,22-1-16,-22-21 0,22 21 16,-22-21-16,22 0 0,-21 0 15,41 0-15,1 0 0,0 0 16,0 0-16,21-21 16,0 0-16,21-1 15,0 1-15,22-21 0,-22 21 0,21-22 16,0 22-16,1-21 0</inkml:trace>
  <inkml:trace contextRef="#ctx0" brushRef="#br0" timeOffset="15891.24">7578 5271 0,'0'0'0,"21"-22"0,0 1 0,0 0 16,-21 42-1,0 0 1,-21 22-16,21-22 0,0 21 15,-21 1-15,0 20 0,21-21 0,-22 22 16,1-22-16,21 22 0,0-22 16,0 22-16,-21-22 0,21 0 0,0 1 15,-21-1-15,21-21 0,0 21 0,0-20 16,0-1-16,0 0 0,0 0 16,0 0-16,21-21 31,0-21-31,0 0 0,1 21 15,-1-42-15,0 20 0</inkml:trace>
  <inkml:trace contextRef="#ctx0" brushRef="#br0" timeOffset="16224.55">7832 5779 0,'21'0'31,"0"0"-31,0 0 16,0-22-16,0 22 0,1 0 15,-1-21-15,21 0 0,-21 21 0,22-21 16,-22 0-16,21 0 16,-21-1-16,0 1 0,1 21 0,-22-21 15,0 0-15,0 0 0,-22 21 16,1 0-16,0 0 16,-21 0-16,-1 0 0,1 21 0,0 0 15,-1 21-15,1-20 0,0 20 16,-1 0-16,22 1 0,-21-22 0,21 21 15,0 0-15,21 1 0,0-22 0,0 42 16,0-41-16,0-1 16,0 0-16,21 0 0,0 0 0,21-21 15,-21 0-15,22 0 0,-1 0 0,0 0 16,1 0-16,-1 0 0,0-21 16,43 0-16</inkml:trace>
  <inkml:trace contextRef="#ctx0" brushRef="#br0" timeOffset="17127.56">8488 5546 0,'0'0'0,"127"-64"31,-127 43-31,21 0 0,-21 0 0,0 0 16,0-1-16,0 1 15,-21 21-15,0 0 0,-1 0 16,1 0-16,-21 0 0,21 21 16,0 1-16,-1-1 0,1 21 15,0-21-15,0 22 0,0 20 0,21-21 16,-21 22-16,-1-22 0,22 22 16,0-22-16,0 22 0,0-22 0,0 0 15,0 1-15,0-22 0,22 21 16,-1-21-16,0 0 0,0 1 0,21-1 15,-20 0-15,20-21 0,0 0 0,1 0 16,-1 0-16,0 0 0,1 0 16,-1-21-16,0 0 0,1-1 0,-1 1 15,-21-21-15,21 0 0,1-1 0,-22 1 16,21-22-16,-21 1 0,1-1 16,-1 1-16,0-1 0,0 1 15,0-1-15,-21 1 0,21 21 16,-21-22-16,22 43 0,-22-21 0,0 20 15,0 1-15,0 0 0,0 63 32,-22-20-32,1-1 0,0 21 15,0 0-15,0 1 0,21-1 16,-21 22-16,-1-22 0,1 21 16,21-20-16,0-1 0,0 0 0,0 1 0,0-1 15,0 0-15,0-20 0,0 20 16,0-21-16,21 0 0,1-21 0,-1 21 15,0-21-15,0 22 0,0-22 16,0 0-16,22 0 0,-22 0 16,0-22-16,0 1 0,22 0 0,-22 21 15,0-21-15,0 0 0,0 0 16,0-1-16,-21 1 0,0 0 0,22 21 16,-22 21 15,0 0-31,0 1 0,0-1 0,0 0 15,-22-21-15,22 21 0,0 0 16,-21 0-16,21 1 0,0-1 16,0 0-16,0-42 47,0 0-32,21-1-15,-21-20 0,0 21 16,22-21-16,-22 20 0</inkml:trace>
  <inkml:trace contextRef="#ctx0" brushRef="#br0" timeOffset="17263.48">9546 5525 0,'0'0'0,"0"-22"0,0-41 31,-21 63-15,21 21-1,0 0 1,21 0-16,0 1 15</inkml:trace>
  <inkml:trace contextRef="#ctx0" brushRef="#br0" timeOffset="17539.32">10329 5461 0,'0'0'15,"0"-21"-15,0 0 16,-21 21-16,0 0 15,0 0-15,0 0 0,-22 21 0,22 0 0,-21 0 16,-1 0-16,1 1 0,21 20 16,-21 0-16,-1 1 0,22-1 15,0 0-15,0 1 0,0-1 0,-1-21 16,22 21-16,-21 1 0,21-22 0,0 0 16,0 0-16,0 0 0,0 1 15,21-1-15,1 0 0,20-21 0,-21 0 16,0 0-16,22 0 0,-1 0 15,0 0-15,1 0 0,20-21 0,-21 0 16,22-1-16,-22 1 0,1 0 16</inkml:trace>
  <inkml:trace contextRef="#ctx0" brushRef="#br0" timeOffset="18174.96">10964 5186 0,'0'0'0,"0"-169"16,0 126-16,0 1 15,-21 42-15,0 0 16,0 0-16,21 21 0,-21 0 0,-1 0 16,1 22-16,0-1 0,0 22 0,0-22 15,0 21-15,21 1 0,-22-1 16,1 1-16,0-1 0,0 1 16,0-1-16,0 1 0,-1-1 15,1-20-15,0-1 0,21 0 0,0 1 16,0-1-16,-21-21 0,21 0 0,0 1 15,0-1-15,21-21 32,-21-21-32,0-1 0,21 1 0,-21 0 15,21 0-15,1-21 0,-1 20 16,0-20-16,0 0 0,0-1 0,0 1 16,22 0-16,-22-1 0,21 1 15,1 21-15,-22-21 0,21 20 0,-21 22 16,0 0-16,22 0 0,-22 0 15,0 0 1,-21 22-16,0-1 0,0 0 0,0 0 16,-21 0-16,-21 0 0,20 1 15,1 20-15,-21-21 0,0-21 0,20 21 16,-20 0-16,21 1 0,-21-22 0,20 0 16,-20 0-16,21 0 0,0 0 15,0 0-15,21 21 47,0 0-47,0 0 0,21 0 16,-21 0-16,0 22 15,0-22-15,0 0 0,21 21 0,-21-20 16,21-1-16,0 0 0,0 0 0,1 0 16,-1 0-16,0 1 0,21-22 15,-21 21-15,22-21 0,-22 0 0,64 0 16,-43 0-16,0 0 0,1 0 15,-1-21-15,0 21 0,1-22 16,-22 1-16,21 0 0,0 0 0,-20 0 16,-1 21-16,-21-21 0</inkml:trace>
  <inkml:trace contextRef="#ctx0" brushRef="#br0" timeOffset="19262.93">1058 7726 0,'0'0'16,"21"-21"-16,1 0 0,-1 21 0,0-22 0,-21 44 31,0-1-15,-21 21-16,0 22 0,-1-22 0,1 21 16,-21 22-16,21-21 15,0-1-15,-22 22 0,22-22 0,0 1 0,-21-22 16,20 0-16,1 1 15,0-1-15,21-21 0,0 0 0,-21 1 16,21-44 0,0 1-1,0 0-15,0 0 0,0 0 16,0 0-16,21-1 0,0 1 16,0 0-16,1 0 0,-1 0 0,0 0 15,0-1-15,21 22 0,-20-21 16,20 21-16,0 0 0,1-21 0,-1 21 15,0 0-15,22-21 16,-43 0-16,21 21 0,1-21 0,-1-1 0,-21 22 16,0-21-16,0 0 15,1 0-15,-1 0 0,-21-22 0,0 22 16,0 0-16,0-21 0,0 21 16,0-1-16,-21 1 0,-1 0 0,1 0 15,0 21-15,0 0 16,0 0-16,21 21 15,-21 21-15,-1 1 0,22-1 0,-21 22 16,0-1-16,21 1 0,-21-1 16,0 1-16,21-22 0,-21 21 0,21-20 15,0-1-15,-22 0 0,22-20 16,0 20-16,0-21 0,0 0 16,0 0-16,0 1 15,22-22 1,-1 0-16,0-22 0,0 1 15,-21 0-15</inkml:trace>
  <inkml:trace contextRef="#ctx0" brushRef="#br0" timeOffset="19438.84">1863 8255 0,'0'0'16,"21"0"-16,21 0 0,-21 0 0,-21-21 15,21 21-15</inkml:trace>
  <inkml:trace contextRef="#ctx0" brushRef="#br0" timeOffset="19835.61">3365 7387 0,'0'0'0,"-21"0"15,0 0-15,0 21 0,21 1 0,0-1 16,-21 21-16,0 0 0,21 1 16,-22 20-16,22 1 0,0-1 15,-21 1-15,0-1 0,0 22 16,21-22-16,-21 1 0,21-1 0,-21 1 15,21-22-15,0 22 0,-22-22 0,22-21 16,0 22-16,0-22 0,0 0 16,0-42 15,0 0-31,0-1 0</inkml:trace>
  <inkml:trace contextRef="#ctx0" brushRef="#br0" timeOffset="20235.99">2900 7832 0,'0'0'0,"-21"-64"16,21 22-16,-22 0 0,1-1 0,21 1 16,0 0-16,0-22 0,0 22 15,0 21-15,21-22 0,1 1 0,20 0 16,-21-1-16,21 22 0,22-21 16,-22 21-16,22-1 0,20 1 0,-20 0 15,21 21-15,-1 0 0,22 0 16,-21 21-16,-1 22 0,1-1 0,-21 21 15,20-20-15,-41 20 0,20 22 0,-21-22 16,-20 1-16,-1 21 16,-21-22-16,0 1 0,0 84 15,-21-85-15,-22 22 0,22-22 16,-42-20-16,20 20 0,-20-20 0,20-1 16,-20-21-16,21 21 0,-22-20 0,22-1 15,-1-21-15,1 0 0,0 0 16,-1 0-16,1 0 0,0 0 0,-1 0 15,22-21-15,-21 21 0,21-22 16,0 1-16,-1 0 0,1 0 0,0 0 16,21 0-16,0-1 15,0 1-15,0 0 0,21 21 16,0-21-16,1 0 0,20 21 16,0-21-16,1-1 0,-1 22 15,21-21-15,-20 0 0</inkml:trace>
  <inkml:trace contextRef="#ctx0" brushRef="#br0" timeOffset="20684.38">4403 8022 0,'0'0'0,"0"-21"0,-22 0 0,22 0 16,-21 0-16,21-1 0,0 1 0,0 0 15,0 0-15,0 0 0,0 0 16,0-1-16,0 1 0,21 0 16,1 21-16,-1 0 0,0-21 0,0 21 15,21 0-15,-20 0 0,20 21 16,43 21-16,-64-20 0,21 20 16,0-21-16,-20 21 0,-1 22 0,0-22 15,-21 1-15,0-1 0,0 0 16,0 1-16,0-1 0,-21 0 0,0-21 15,-1 22-15,1-22 0,21 0 16,-21-21-16,0 21 0,0-21 16,21-21-1,0 0 1,0 0-16,0 0 0,0-22 0,0 22 16,21-21-16,0-1 0,0 1 0,-21-21 15,21 20-15,22 1 0,-22-22 16,0 22-16,0 0 0,0 21 0,22-22 15,-22 22-15,21 0 0,-21 0 16,1 0-16,-1 21 0,21 0 0,-21 0 16,-21 21-16,21 0 0,1 0 0,-22 0 15</inkml:trace>
  <inkml:trace contextRef="#ctx0" brushRef="#br0" timeOffset="21691.12">5905 8086 0,'0'0'0,"43"-21"0,-22-1 0,0 1 0,0 0 15,-21-21-15,0 21 0,0-22 16,0 22-16,0-21 0,0-1 0,-21 22 16,0-21-16,-21 0 0,20 20 0,-20 1 15,0 0-15,-22 0 16,22 21-16,0 0 0,-22 0 0,22 21 15,-22 0-15,22 0 0,0 1 0,-1 20 16,1 0-16,21 1 0,0-1 16,-22 21-16,43 1 0,0-22 0,0 22 15,0-22-15,0 0 0,0 1 16,0-1-16,0-21 0,21 22 0,22-22 16,-22-21-16,0 21 0,21-21 0,1 0 15,-22 0-15,21 0 0,-21 0 16,22 0-16,-1-21 0,-21 0 0,22-1 15,-22 1-15,0 0 0,21-21 0,-21-1 16,1 1-16,-1 0 16,21-1-16,-21-20 0,0-22 15,1 22-15,-1 20 0,-21 1 0,0 21 16,0-21-16,0 20 0,0 1 16,-21 21-1,-64 106 1,85-64-16,0-20 15,-21 41-15,21-21 0,0 1 0,0-1 16,0 0-16,0 1 0,21 41 16,0-62-16,0-1 0,22 21 15,-22-21-15,21-21 0,0 21 0,1-21 16,-1 0-16,0 0 0,1 0 16,-1 0-16,0 0 0,1-21 15,-1 0-15,22 0 0,-22 0 0,21-22 16,-20 22-16,-1-21 0,0 0 15,1-1-15,-1 1 0,-21-22 0,0 22 16,-21 0-16,0-22 0,0 22 16,0 0-16,0-1 0,-21 22 0,-21 0 15,21 0-15,-22 0 0,22 21 16,-21 0-16,0 0 0,-1 21 0,1 0 16,0 0-16,20 0 0,-20 0 0,21 22 15,0-22-15,21 0 0,0 0 16,0 22-16,0-22 0,0 0 15,0 0-15,0 0 0,21 0 16,0 1-16,0-22 16,22 42-16,-43-21 0,21 21 15,0-20-15,0 20 0,0 0 0,0 1 16,1-1-16,-22 0 0,21 22 16,-21-22-16,21 22 0,-21-22 0,0 21 15,0 43-15,0-42 0,0-1 16,0 1-16,0-1 0,0 1 15,0-1-15,0 1 0,0 20 16,0-20-16,-42 63 0,20-64 0,1 1 16,-21-1-16,21 1 0,-22 21 15,1-43-15,0 21 0,-1 1 16,1-22-16,-21-21 0,20 22 0,1-22 16,0 0-16,-1-21 0,1 0 0,-22 0 15,22-21-15,0 0 0,21 0 16,-22-22-16,1 1 0,21 0 0,0-22 15,-1 1-15,22-1 0,0 1 0,0-1 16,0 22-16,0-22 0,22 1 16,20-1-16,-21 1 0,21-1 0,1 1 15,-1-1-15,0-20 0</inkml:trace>
  <inkml:trace contextRef="#ctx0" brushRef="#br0" timeOffset="22484.45">7705 7726 0,'21'-21'16,"0"21"0,-21-21-16,21-1 15,-21 1-15,0 0 0,0 0 16,0 0-16,-21 21 16,0 0-16,0 0 0,-22 0 0,1 0 15,0 0-15,-1 21 0,1 0 16,-43 21-16,64-20 0,-21 20 15,21-21-15,-1 0 0,1 0 16,21 22-16,0-22 0,0 0 16,0 0-16,0 0 0,21-21 0,1 22 15,-1-1-15,0-21 0,21 0 16,-21 0-16,22 0 0,84 0 16,-85 0-16,0 0 0,1 0 15,-1-21-15,-21 21 0,0 0 16,1-22-16,-44 22 15,1 0-15,-21 0 0,0 0 16,-1 0-16,-20 22 0,-1-1 16,22 0-16,-22 0 0,1 0 0,21 22 15,-22-22-15,22 21 0,-1-21 16,22 22-16,-21-22 0,21 0 0,0 0 16,21 0-16,0 0 0,21 1 15,0-22 1,0 0-16,21 0 0,-20 0 0,20 0 15,0-22-15,1 22 0,-1-21 0,0 0 16,1 21-16,-1-21 0,21 0 16,-20 0-16,-1-1 0,0 22 0,1-21 15,-22 21-15,0 0 0,0 0 16,0 0-16,-21 21 16,0 1-16,0-1 0,-21 21 0,0-21 15,0 22-15,0-1 0,0 0 16,-1 1-16,-20-1 0,21 0 0,0 1 15,0-1-15,-1 0 0,-20 22 16,21-22-16,0-21 0,21 22 16,-21-22-16,21 0 0,0 0 15,21-21 1,0-21-16,0 0 16,21 0-16,-20-1 0,20-20 15,0 0-15</inkml:trace>
  <inkml:trace contextRef="#ctx0" brushRef="#br0" timeOffset="22763.49">8975 7239 0,'0'0'0,"0"-21"0,0 0 16,0 0-16,0-1 0,-22 22 15,1 22-15,21-1 0,-21 21 16,0 0-16,-21 1 0,20 20 15,1 1-15,0-1 0,0 1 0,0 42 16,0-43-16,-1 1 0,1-22 16,21 21-16,-21-20 0,0-1 15,21 0-15,-21-20 0,21 20 0,0-21 16,0 0-16,0 0 0,-21-21 16,21 22-16,0-44 15,0 1 1,0 0-16,0 0 0,0 0 15,0-22-15</inkml:trace>
  <inkml:trace contextRef="#ctx0" brushRef="#br0" timeOffset="23163.61">8234 7324 0,'0'0'0,"-21"-21"0,21-1 0,0 1 15,0 0-15,0 0 0,0-21 16,21 20-16,0 1 0,0 0 15,21 21-15,1-21 0,20 0 16,-20 21-16,41 0 0,-20-21 0,20 21 16,1 0-16,21 21 0,-21 0 15,-1 0-15,-20 21 0,20 1 0,-20 20 16,-1-20-16,1 20 0,-22 1 0,1 20 16,-1-20-16,-21-1 0,0-20 15,-21 20-15,0 1 0,0-1 0,0-21 16,-21 1-16,0 20 0,-21-20 15,20-1-15,-20-21 0,-21 21 16,20-20-16,-20-1 0,-1 0 0,1 0 16,-22-21-16,22 0 0,-1 21 15,1-21-15,-1 0 0,-21 0 16,43-21-16,0 0 0,-1 0 16,22 0-16,21-1 0,-21 1 15,21 0-15,0 0 0,21 0 16,0 21-16,1-21 0,20-1 15,-21 1-15,21 21 0,1-21 0,63-21 16,-43 21-16,-21-1 0</inkml:trace>
  <inkml:trace contextRef="#ctx0" brushRef="#br0" timeOffset="23597.6">9737 7811 0,'0'0'0,"0"-22"0,0 1 15,-22 0 1,22 0-16,-21 0 0,21 0 16,0-1-16,0 1 0,0 0 15,0 0-15,0 0 0,0 0 0,21-1 16,1 22-16,-1-21 0,21 21 16,-21 0-16,22 0 0,-22 0 0,21 0 15,0 21-15,-20 1 0,20-1 0,-21 0 16,21 0-16,-20 21 15,-1-20-15,0 20 0,-21-21 0,0 43 16,0-43-16,0 21 0,0-21 16,0 0-16,0 1 0,0-1 15,-21 0-15,21 0 0,-21-21 16,21-21 0,0 0-1,0 0-15,0-1 0,0 1 16,0-21-16,21 21 0,-21 0 0,21-22 15,0 22-15,-21-21 0,21 21 16,0-22-16,-21 22 0,22 0 0,-22 0 16,21 0-16,0-1 0,0 22 15,0 0 1,0 0-16,1 0 0,-1 0 16,0 0-16</inkml:trace>
  <inkml:trace contextRef="#ctx0" brushRef="#br0" timeOffset="24380.48">10880 7535 0,'0'0'0,"21"0"0,-21-21 15,-21 21 1,-1 0-16,1 0 0,0 0 16,0 0-16,0 0 0,-22 21 15,22-21-15,0 22 0,0-1 16,0 0-16,0 0 0,-1 0 0,1 0 15,0 22-15,21-22 0,0 0 0,0 0 16,0 0-16,0 1 0,0-1 16,0 0-16,0 0 0,21-21 15,0 0-15,1 0 0,-1 0 0,21 0 16,-21 0-16,22 0 0,-1 0 16,-21 0-16,21-21 0,22 0 15,-43 0-15,21-1 0,-20 1 0,-22 0 16,0 0-16,0-21 0,0 20 15,0-20-15,0 21 0,-22-21 16,1 20-16,0 1 0,0 0 0,-21 0 16,20 0-16,1 21 0,0 0 15,0 0-15,0 0 0,42 0 16,0 0 0,21 0-16,-20 0 0,20 0 15,21 0-15,-20 0 0,20 0 16,1 0-16,-22 0 0,22 0 0,-1 0 15,1 0-15,-22 0 0,0 0 0,1 0 16,-1 0-16,-21 0 0,0 0 0,0 0 16,1 0-1,-22 21-15,0 0 16,0 0-16,0 0 0,-22 1 16,1-1-16,21 0 0,0 0 15,-21 0-15,0 22 0,21-22 0,-21 42 16,21-20-16,-21-1 0,-1 0 15,22 1-15,-21-1 0,21 0 16,0 22-16,0-1 0,0 1 0,-21 42 16,0-43-16,0 1 0,21-1 15,0 1-15,-21-1 16,21 22-16,-22-22 0,1 22 0,21-22 0,0 1 16,0-1-16,-21 1 0,21-1 0,-42 107 15,42-128 1,0 22-16,0-22 0,0 0 15,0 1-15,0-22 0,-21 21 0,21-21 16,0 22-16,0-22 0,-22-21 0,22 21 16,0 0-16,-21-21 0,0 0 15,21-21 1,0 0-16,0 0 0,0-1 0,0 1 16,0-21-16,0 21 0,0-22 15,0-20-15,0 21 0,21-22 0,0 1 16,1-1-16,-1 1 0</inkml:trace>
  <inkml:trace contextRef="#ctx0" brushRef="#br0" timeOffset="24759.87">11557 7895 0,'0'0'0,"-21"-42"0,0 21 0,-1-22 16,1 1-16,0 21 0,0-21 0,21 20 15,0 1-15,0 0 0,0 0 16,0 0-16,0 0 0,0-1 0,0 1 15,21 0-15,0 0 0,0 21 0,1-21 16,20 21-16,-21 0 16,21 0-16,1 0 0,-1 0 0,0 0 15,1 0-15,-1 0 0,0 0 16,1 21-16,-1 0 0,0 0 0,-20 0 16,-1 1-16,21-1 0,-42 21 0,0-21 15,0 0-15,0 22 0,0-22 16,0 0-16,-21 0 0,0 0 0,-22 1 15,1-1-15,0 0 0,-1 0 0,1 0 16,0-21-16,-1 21 0,1-21 16,21 0-16,-21 22 0,20-22 0,1 0 15,0 0-15,0 0 0,42 0 47,0 0-47,0-22 16,1 22-16,-1 0 0,0-21 15</inkml:trace>
  <inkml:trace contextRef="#ctx0" brushRef="#br0" timeOffset="24958.6">12425 7980 0,'0'0'0,"0"21"16,0 0-1,-21-21 1,-1 0-16,1 0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04:17:08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1482 0,'0'-21'15,"-21"21"32,0 0-47,21 21 0,-21 0 16,21 21-16,-22 1 0,1-1 15,0 0-15,0 22 0,0-22 16,0 22-16,-1-1 0,1-21 0,0 22 16,0-1-16,0-20 15,-22-1-15,22 0 0,0 1 16,0-1-16,0 0 0,0 1 0,21-22 16,0 0-16,0 0 0,-22 0 15,22 1-15,22-22 31,-22-22-31,21 1 16,-21 0-16,21 0 0</inkml:trace>
  <inkml:trace contextRef="#ctx0" brushRef="#br0" timeOffset="300.82">995 1715 0,'0'0'0,"0"-22"16,21 1-16,-21 0 0,21 0 15,-21 0-15,21 21 16,0 0-16,1 0 0,-22 21 16,0 0-16,21 21 0,-21 1 15,21-1-15,-21 0 0,0 1 16,0 20-16,0-20 0,0 20 16,0-21-16,0 22 0,0-22 15,0 1-15,0-1 0,0 0 0,0-21 16,0 22-16,-21-22 0,21 0 15,0 0-15,0 0 0,0 1 16,0-44 15,0 1-15,0 0-16,0 0 0</inkml:trace>
  <inkml:trace contextRef="#ctx0" brushRef="#br0" timeOffset="917.47">825 2244 0,'0'0'0,"-21"0"0,21 21 31,21-21-15,22 0-16,-22 0 0,0 0 16,21 0-16,1 0 0,-1 0 15,0-21-15,1 0 0,20 21 16,-20-22-16,20 22 0,-21-21 0,64 0 15,-63 0-15,-22 0 16,21 0-16,0 21 0,-20-22 0,-1 1 16,0 21-16,-21-21 15,0 42 17,0 0-32,0 1 15,0-1-15,0 0 0,0 21 16,0-21-16,-21 1 0,21-1 15,0 21-15,0-21 0,0 0 16,0 1-16,0 20 0,0-21 0,21 0 16,0 0-16,0-21 0,-21 22 15,21-22-15,1 0 0,20 0 0,-21 0 16,0 0-16,0 0 0,22 0 16,-22-22-16,0 1 0,0 0 0,0 0 15,22 0-15,-43-22 16,21 22-16,0-21 0,0 21 0,-21-22 15,21 1-15,1 21 0,-1-21 16,-21 20-16,0-20 0,21 21 16,-21 0-16,0 42 31,0 0-31,-21 0 0,0 0 16,21 22-16,-22-22 0,1 21 0,21-21 15,0 22-15,0-1 0,-21-21 16,21 22-16,0-22 0,0 21 0,0-21 15,0 0-15,0 1 0,0-1 16,21 0-16,0-21 16,1 0-16,20 0 0,-21 0 15,21-21-15,-20 0 0,20-1 16,0 1-16</inkml:trace>
  <inkml:trace contextRef="#ctx0" brushRef="#br0" timeOffset="1216.3">2794 1418 0,'0'0'15,"0"-21"-15,-21 21 16,0 0 0,-1 0-16,1 21 0,21 22 0,-21-22 15,0 21-15,0 0 0,0 22 16,21-1-16,-22 1 0,1-1 0,21 1 15,-21-1-15,0 1 0,21-22 16,-21 22-16,0 20 0,21-20 16,0-22-16,0-21 15,0 22-15,0-1 0,0-21 0,0 0 16,0 1-16,0-1 0,21-21 16,0 0-16,0 0 0,21 0 0,1 0 15,-22-21-15,21-1 0,43-20 16,-64 0-16</inkml:trace>
  <inkml:trace contextRef="#ctx0" brushRef="#br0" timeOffset="1580.09">3069 1947 0,'0'0'0,"-21"0"32,21 22-32,-21-1 0,0 0 15,-1 21-15,1-21 0,0 22 0,0-22 16,0 21-16,21 1 0,0-22 15,0 21-15,0 0 0,0-20 0,0 20 16,0-21-16,0 0 0,0 0 16,21 1-16,0-1 15,21-21-15,-20 0 0,-1 0 0,21 0 16,-21 0-16,0 0 0,22-21 0,-22-1 16,21 1-16,-21 0 0,1 0 15,-1 0-15,0-22 0,0 22 0,-21-21 16,0 0-16,0 20 0,0-20 15,0 0-15,0-1 0,-21 22 0,-21-21 16,42 21-16,-43 0 16,22 21-16,0 0 15,0 0-15,0 0 0,-1 0 0,1 0 16,0 21-16,0 0 0,0-21 0,0 0 31,-1-21-31</inkml:trace>
  <inkml:trace contextRef="#ctx0" brushRef="#br0" timeOffset="1799.96">2349 1736 0,'-21'0'0,"42"0"0,-21 0 31,22 0-31,20 0 0,0 0 0,1 0 15,20-21-15,1-1 0,-1 1 16,1 21-16,-1-21 0,-21 0 0,22 21 16,-22-21-16,1 21 0,-22 0 15,0 0-15,0-21 0,0 21 16</inkml:trace>
  <inkml:trace contextRef="#ctx0" brushRef="#br0" timeOffset="3715.87">4170 1884 0,'0'0'0,"21"-21"31,0 0-31,0-1 16,0 1-16,1 21 0,62-63 15,-41 42-15,20-1 16,-21-20-16,1 21 0,-1-21 0,0 20 16,-20 1-16,-1 0 0,-21 0 15,0 0-15,0 0 0,-21-1 0,-1 22 16,-20 0-16,0-21 0,-22 21 15,1 0-15,-1 0 0,1 0 0,-1 21 16,1-21-16,-1 22 0,1-1 16,20-21-16,22 21 0,-21 21 0,21-21 15,21 43-15,0 21 16,21-64-16,21 21 16,-21 0-16,22 1 0,-1-1 0,0 0 15,1-20-15,-1 20 0,0 0 16,22 22-16,-22-43 0,-21 21 15,-21-21-15,0 22 0,0-22 16,0 21-16,-42-21 0,21 22 16,-21-22-16,-1 0 0,1 0 15,0 0-15,-22 1 0,-21-1 16,43-21-16,0 0 0,21 0 16,-22 0-16,22-21 0,-21 21 0,21-22 15,-1-20-15,1 21 0,0-21 0,0-1 16,21 1-16,0 0 0,0-1 15,0 1-15,0 0 0,21-1 16,0 22-16,0 0 0,1 0 0,20-22 16,-21 43-16,0 0 15,0 22-15,1-1 16,-22 0-16,0 0 0,0 21 0,0 1 16,0-22-16,0 21 0,0 1 15,0 105-15,0-106 16,21 0-16,0 1 0,0-1 15,0-21-15,0 0 0,1 22 0,-1-43 16,42 42-16,-42-42 16,22 0-16,41 0 15,-41-21-15,-1 0 0,22 0 16,-1-1-16,-21-20 0,64-21 16,-63 20-16,-1 1 0,0 0 15,-21-1-15,22 22 0,-22-21 0,0-1 16,-21 1-16,21 21 15,-42 21 17,0 0-32,21 21 0,-21 0 0,0 0 15,21 1-15,0-1 0,-22 0 16,1 21-16,21-21 0,0 1 0,0 20 16,0-21-16,0 0 0,0 0 15,21 22-15,1-22 0,-1 0 16,0-21-16,0 0 0,21 0 15,-20 0-15,20 0 0,0 0 16,1-21-16,-1 21 0,0-21 0,1-22 16,-1 22-16,43-42 15,-43 42-15,-21-22 0,21 22 0,-20-21 16,-1 21-16,-21-22 0,0 22 16,21 0-16,-21 0 0,0 0 15,-21 21 1,21 21-16,-21-21 15,-1 21-15,22 0 0,0 0 16,-21 0-16,21 22 0,-21-22 0,21 0 16,0 21-16,0-20 0,0-1 15,0 21-15,0-21 0,0 0 0,0 1 16,21-1-16,0 0 16,1 0-16,-1-21 0,0 0 0,21 0 15,-21 0-15,22 0 0,-1 0 16,0 0-16,64-42 0,-63 21 15,20-22-15,-21 22 0,22-21 16,-22 21-16,1-22 0,-1 1 16,0 21-16,-21-22 0,1 1 15,20 21-15,-42 0 0,21 0 0,-21-22 16,0 22-16,0 0 0,0 0 0,0 0 16,-21 21-16,0 0 0,0-22 15,-1 22-15,1 0 0,-21 0 0,21 0 16,0 22-16,-22-22 15,22 21-15,-21 0 0,21 21 0,-43 22 16,43-43-16,-21 42 16,20-20-16,22-1 0,-21-21 15,21 22-15,0-22 0,0 0 16,0 0-16,21 0 0,1-21 16,41 0-16,-42 0 15,22-21-15,-22 21 0,21-21 0,-21 0 16,0 0-16,22-1 0,-22 1 15,0 0-15,-21 0 0,21-21 0,-21 20 16,21 1-16,-21 0 0,0 0 0,0 0 16,0 0-1,0 42 1,0 0 0,0 0-16,0 0 0,0 0 0,0 22 15,0-1-15,0 0 0,0 22 0,0-22 16,0 22-16,0-1 0,0 1 15,0-1-15,0 1 0,-21 20 0,21-20 16,-21-1-16,21 22 0,0 63 16,-21-63-16,21 0 0,0-22 15,0 22-15,-21-22 0,21 1 0,0-1 16,0 1-16,0-1 16,0-20-16,-21 20 0,21-21 0,-22-20 15,1 20-15,0-21 0,21 21 0,-21-42 16,0 22-16,0-22 0,-22 0 15,22-22-15,0 1 0,-21 0 0,-1-21 16,1-1-16,0-20 0,20-1 0,-20 1 16,21-1-16,0 1 0,0-22 15,21 22-15,0-22 0,0 22 16,0-22-16,21 21 0,0 1 16,0-1-16,0 22 0,22-21 0,-1-1 15,0 1-15,22-1 0,-1 1 0,1-1 16,-1 1-16</inkml:trace>
  <inkml:trace contextRef="#ctx0" brushRef="#br0" timeOffset="4404.16">6879 2201 0,'0'0'0,"21"0"0,0-21 16,1 21-16,-22-21 0,21 0 15,0 0-15,-21 0 0,0-1 16,0 1-16,0 0 0,0 0 15,0 0-15,-21 21 16,0 0-16,-22 0 16,22 0-16,-21 0 0,21 21 0,-22 0 15,1 0-15,0 0 0,-1 22 16,1-22-16,0 21 0,20-21 16,1 22-16,-21-22 0,42 21 0,0-21 15,0 22-15,0-22 0,0 21 16,21-42-16,0 0 0,0 0 15,22 0-15,-1 0 0,0 0 16,1 0-16,-1-21 0,0 0 0,43-21 16,-64 20-16,22 1 0,-22 0 15,0 0-15,0-21 16,0 20-16,-21 1 0,0 0 0,21 0 16,-21 0-16,22 21 15,-22 21 1,0 0-16,0 0 15,-22 0-15,22 22 0,-21-1 0,21 0 16,-21 22-16,21-22 16,0 22-16,0 20 0,0-20 0,0-1 0,0 1 15,0 21-15,0-22 0,0 1 16,0 20-16,0 1 0,21-22 16,-21 22-16,21-21 0,-21-1 0,22 85 15,-22-105-15,0 20 0,0-21 16,0 1-16,0-1 0,0 0 15,-22 1-15,1-1 0,0 0 0,-42 22 16,41-43-16,-20 0 0,0 0 16,-1-21-16,1 0 0,0 0 15,-1 0-15,1 0 0,0-21 0,-1-21 16,1 21-16,21-43 0,0 22 0,0-22 16,-1-20-16,22 20 0,0-20 15,0-22-15,0 21 0,22 0 0,-1 1 16,0-1-16,0 0 0,21 22 15,1-1-15,-22 1 0,42-1 0,-20 1 16,-1 21-16,0-1 0,22-20 16,21-22-16,-43 43 15,0-1-15,1 1 0</inkml:trace>
  <inkml:trace contextRef="#ctx0" brushRef="#br0" timeOffset="5033.41">7281 2244 0,'0'0'0,"-21"21"0,21-42 47,0 0-31,21-1-16,0 22 0,1-21 15,-1 0-15,-21 0 0,21 0 0,0 0 16,-21-1-16,0 1 0,21 0 15,-21 0-15,-21 42 16,0 0 0,0 0-16,0 1 0,-1-1 0,1 21 15,0-21-15,0 22 0,0-22 16,21 0-16,-21 21 0,21-21 16,0 1-16,0-1 0,0 0 0,0 0 15,0 0-15,21-21 0,0 21 16,0-21-16,0 0 0,22 0 0,-22 0 15,0 0-15,21-21 0,22 0 16,-22 0-16,0 0 0,22-22 16,-22 22-16,22-21 0,-22 0 15,22-1-15,-22 1 0,21 0 0,-41-1 16,20 1-16,-21 0 0,0 20 16,-21 1-16,-21 21 15,0 0-15,0 0 16,-22 21-16,22 1 0,-21-1 0,21 21 15,-22-21-15,22 0 0,21 1 16,0 20-16,0-21 0,0 0 16,0 0-16,21 1 0,1-1 0,-1 0 15,0 0-15,21 21 16,-21-20-16,1-1 0,-1 0 16,-21 0-16,0 0 15,-21-21-15,-1 0 16,1 0-16,-21 0 0,21 0 15,-22 0-15,22 0 0,0-21 0,0 0 16,0 0-16,0 0 0,21-1 16,0 1-16,0 0 0,0-21 0,0 21 15,21-1-15,0-20 0</inkml:trace>
  <inkml:trace contextRef="#ctx0" brushRef="#br0" timeOffset="5341.86">8530 1418 0,'0'0'0,"0"-21"16,-21 0-16,0 21 15,0 0-15,-1 21 16,1 0-16,21 22 16,-21-22-16,21 21 0,-21 0 15,21 22-15,-21-22 0,0 22 16,21-1-16,0 1 0,-22-22 0,22 22 15,-21-22-15,21 0 0,0 43 16,0-43-16,0 1 0,0-22 16,0 0-16,0 0 0,0 0 15,0 0-15,21-21 16,1 0 0,-1-21-16,0 0 0,0 0 0,21 0 15,-20-22-15,20 22 0,-21-21 16,0 0-16</inkml:trace>
  <inkml:trace contextRef="#ctx0" brushRef="#br0" timeOffset="5545.19">8657 1905 0,'0'0'0,"0"-42"0,0 21 16,21-1-16,-21 1 0,0 0 16,0 42-1,0 0-15,0 1 16,0 20-16,0-21 0,0 21 0,-21 1 16,21-22-16,-21 21 0,21 1 15,0-22-15,-21 21 0,21-21 0,-21 0 16,21 1-16,0-1 0,0 0 15,0 0-15,0 0 0,0 0 16,21-21-16,0 0 16,21 0-16,-21-21 0,22 21 15,-1-21-15,0 0 0,22-21 16,21-1-16</inkml:trace>
  <inkml:trace contextRef="#ctx0" brushRef="#br0" timeOffset="6213.7">9229 1990 0,'0'-21'0,"0"42"0,0-64 0,-22 65 47,1-1-47,0 0 0,0 0 0,0 0 15,0 0-15,-1 1 0,22 20 16,-21-21-16,0 0 0,21 0 16,-21 1-16,21-1 0,0 0 15,0 0-15,0 0 0,0 0 0,0 1 16,21-22-16,0 0 0,0 0 15,1 0-15,-1 0 16,-21-22-16,21 1 16,-21 0-16,0-21 0,0 21 15,0-43-15,0 22 0,0 21 16,0-22-16,0 1 0,0 21 16,0 0-16,21-1 0,-21 1 0,21 0 15,0 0-15,1 21 0,-1 0 16,0-21-16,21 21 0,-21 0 15,1 0-15,-1 0 0,21 21 0,-21 0 16,0 0-16,22 0 0,-22 22 16,0-22-16,0 42 0,-21-41 15,0 20-15,0-21 0,0 21 16,0-20-16,0-1 0,0 0 0,-21 0 16,21 0-16,-21-21 0,21 21 15,-21-21-15,21 22 16,-21-22-1,21-22-15,0 1 16,0 0-16,0-21 0,0 21 0,21-22 16,0 1-16,0 0 15,21-22-15,1 22 0,-22-1 0,21 1 0,1 0 16,-1 21-16,0-22 16,1 43-16,-22 0 0,0 0 0,21 0 15,-21 0-15,1 43 0,-22-22 16,21 21-16,0 22 0,-21-22 15,0 0-15,0 1 0,0-22 16,0 21-16,0 0 0,-21-20 16,0-1-16,21 0 0,-22 21 0,1-21 15,21 1-15,0-1 0,-21-21 16,42-21 15,0-1-31,1 1 0,20 0 16,0-21-16</inkml:trace>
  <inkml:trace contextRef="#ctx0" brushRef="#br0" timeOffset="6579.33">10583 1884 0,'21'-21'0,"-42"42"0,64-63 15,-22 20-15,-21 1 0,21 21 0,-21-21 16,0 0 0,-21 21-1,0 0-15,-1 21 0,1 0 16,0 0-16,-21 1 0,21 20 0,-1-21 15,22 0-15,0 22 0,-21-22 16,21 0-16,0 0 0,0 0 16,0 0-16,21 1 0,-21-1 15,43 0-15,-22 0 0,42 0 16,-20 0-16,20 1 0,-20-22 0,-1 21 16,0-21-16,-21 21 0,22-21 15,-22 21-15,-21 0 0,0 0 16,-21 1-16,0-22 15,-22 0-15,1 21 0,0-21 0,-1 0 16,-20 0-16,20 0 0,1 0 16,0 0-16,-1 0 0,1 0 15,21 0-15,-21 0 0,20 0 0,1 0 16,21-21-16,0-1 16,0 1-16,0 0 0,0-21 15,0 21-15,0-22 0</inkml:trace>
  <inkml:trace contextRef="#ctx0" brushRef="#br0" timeOffset="6776.35">9758 1418 0,'0'0'15,"-43"-21"-15,22 21 0,0 0 0,0 0 16,0-21-1,0 21 17,-1 0-32,1 0 15</inkml:trace>
  <inkml:trace contextRef="#ctx0" brushRef="#br0" timeOffset="6952.08">8318 1566 0,'-42'22'0,"84"-44"0,-105 44 0,63-1 16,21-21-1,0 0 1,0 0-16,22 0 0,-1 0 16,22 0-16,-1-21 0,1-1 0,-1 22 15,1 0-15</inkml:trace>
  <inkml:trace contextRef="#ctx0" brushRef="#br0" timeOffset="7644.75">11642 1969 0,'0'0'0,"-22"0"0,1 0 0,42 0 47,22 0-47,-1 0 0,22 0 16,20 0-16,1 0 0,21 0 0,0 0 15,21 0-15,-43 0 0,22 0 16,0 0-16,0 0 0,0 0 0,148 0 16,-191 0-16,1 0 15,-22 0-15,-21-22 0,21 22 16,-42-21-16,0 0 0,-21 0 15,0 0-15,-21 0 16,-1-1-16,-20 1 0,21 21 16,-22-21-16,22 0 0,-1 0 15,1 21-15,0 0 0,-22-21 16,43 21-16,0 0 16,21 21 15,21 0-31,0-21 0,0 0 0,22 21 15,-1-21-15,0 0 0,1 21 16,-1-21-16,0 0 0,1 0 0,-1 21 16,0-21-16,-20 0 0,-1 22 15,0-1-15,-21 0 0,0 0 16,-21 0-16,-22 0 16,22 1-16,-21-1 0,0 0 0,-1 0 15,1 0-15,0 0 0,-1 1 16,1-1-16,21 0 0,-22 0 0,22 0 15,0 0-15,21 1 16,0-1-16,0 0 0,21 0 16</inkml:trace>
  <inkml:trace contextRef="#ctx0" brushRef="#br0" timeOffset="13373.35">14817 1842 0,'21'0'16,"0"0"-16,0 0 0,21 0 15,1 0-15,20-22 0,1 1 16,-1 0-16,22 0 0,0-21 16,-1 20-16,-20-20 0,20 0 15,-41-1-15,20 1 0,-20 0 0,-1-1 16,-21 1-16,21 0 0,-42-85 15,0 84-15,0-20 0,0-1 16,0 22-16,0 0 0,-21-1 16,0 1-16,0 21 0,0-21 0,0 42 15,-1 0-15,1 0 0,0 0 16,0 21-16,-21 21 0,20 0 16,-41 85-16,21-63 0,20 21 15,-20-1-15,21 1 0,-21 21 0,20 0 16,1-1-16,0 1 0,0 0 15,21 0-15,0 0 0,0 21 0,0-21 16,0 21-16,0 0 16,0 0-16,0-22 0,0 22 0,0 0 15,-21-21-15,0 21 0,21-42 16,0 21-16,0-22 0,0 86 16,0-107-16,0 1 0,0-1 0,0 1 15,0-22-15,0 0 0,21-20 0,0-1 16,0-21-16,0 0 0,22 0 15,-1 0-15,-21-43 0,43 22 0,-22-21 16,0-22-16,22 22 0,-1-21 0,-20-22 16,20 21-16,-21-20 0,1-1 15,-1-21-15,-21 22 0,0-22 0,-21 21 16,0 0-16,-21-20 16,-63-65-16,41 86 0,-20-1 15,-1 0-15,1 43 0,-1-22 0,1 22 16,-1 21-16,1-21 0,20 20 15,1 22-15,0-21 0,21 21 16,42 0 0,0-21-16,0 21 0,21 0 15,1-21-15,20 0 0,-20 21 16,20-21-16,1-1 0,-1 1 16,1-21-16,-1 21 0,1-22 0,-22 1 15,0 21-15,1-21 0,20-43 16,-42 64-16,0 0 0,-21-1 15,0 1-15,0 0 0,-21 21 32,21 21-32,0 0 15,-21 1-15,0-22 0,21 21 0,-21 0 16,21 0-16,0 0 0,0 0 16,0 1-16,0-44 46,0 1-46,0 0 16,0 0-16</inkml:trace>
  <inkml:trace contextRef="#ctx0" brushRef="#br0" timeOffset="13532.25">16129 1503 0,'0'-21'31,"0"42"0,0 0-31,0 0 0,0 0 16,21-21-16,0 0 15,0 0-15,1 22 0</inkml:trace>
  <inkml:trace contextRef="#ctx0" brushRef="#br0" timeOffset="13928.63">16531 1715 0,'0'0'0,"0"21"0,0 21 16,-21-21-16,0 0 0,21 22 0,0-22 16,-21 0-16,21 21 0,-22-20 15,22-1-15,0 0 0,0 0 0,0 0 16,-21 0-16,21 1 16,0-44 15,0 1-16,0 0-15,0 0 0,0 0 0,0-22 16,0 22-16,0-21 0,21 0 16,1-1-16,-1 22 0,21-21 0,-21 21 15,0-1-15,22 1 0,-22 0 16,21 21-16,1 0 0,-1 0 0,-21 21 16,21-21-16,1 43 0,-22-22 15,0 0-15,0 21 0,0 1 16,-21-22-16,0 21 0,0 0 0,0-20 15,0 20-15,0-21 0,-21 0 16,0 0-16,21 1 0,0-1 0,-21-21 16,21 21-16,0-42 31,21 0-31,0-1 16</inkml:trace>
  <inkml:trace contextRef="#ctx0" brushRef="#br0" timeOffset="14394.71">17526 1693 0,'-42'-63'15,"84"126"-15,-106-126 0,43 63 16,0 0-16,0 0 0,-21 0 0,20 21 16,-41 21-16,21 1 15,-22 41-15,43-41 0,-21-1 16,20-21-16,1 22 0,21-1 15,0-21-15,0 21 0,0-20 0,0-1 16,0 0-16,0 0 0,0 0 16,21-21-16,1 0 0,-1 0 15,21 0-15,-21 0 0,22 0 0,-1-21 16,0 0-16,1 0 0,-1-22 16,0 1-16,1 0 0,-1-1 15,0-20-15,1-1 0,-22 1 0,21-1 16,-21 1-16,0-1 0,1 1 15,-22-1-15,0 1 0,0 21 0,0-1 16,0 1-16,0 21 0,0-22 16,-22 43-1,1 0-15,0 43 0,0-22 16,0 21-16,0 1 0,-1-1 0,1 21 16,21 1-16,0-22 0,-21 22 15,21-1-15,0 1 0,-21-22 0,21 22 16,0-22-16,0 0 0,0-21 15,0 22-15,0-22 0,21 0 16,0 0-16,0-21 0,1 0 16,-1 0-16,0 0 0,0 0 0</inkml:trace>
  <inkml:trace contextRef="#ctx0" brushRef="#br0" timeOffset="14963.96">18161 1355 0,'0'0'16,"-21"0"-16,0 0 0,-1 0 16,1 0-16,21 21 15,0 0-15,0 0 16,21 0 0,1-21-16,20 0 15,21 0-15,-20 0 0,-1 0 16,0-21-16,1 0 0,-1 21 15,-21-21-15,0 0 0,-21 0 16,0-1-16,0 1 0,-21 0 16,-42 21-16,20 0 15,1 0-15,0 0 0,-22 0 16,22 21-16,0 0 0,-1 1 0,22 20 16,-21-21-16,21 0 15,-1 22-15,1-22 0,21 21 0,0 0 16,0-20-16,0 20 0,0-21 15,21 0-15,1 22 0,-1-22 0,42 0 16,-42-21-16,22 0 16,-22 0-16,21 0 0,-21 0 0,1 0 15,20 0-15,-21 0 16,-21-21-16,0 0 0,-21 21 16,-21 0-16,20 0 15,-20 0-15,0 0 0,-1 21 0,1 0 16,-64 21-16,64 1 15,-22 20-15,22-21 0,21-20 16,0 20-16,0-21 0,21 21 16,0-20-16,0-1 0,0 0 15,21 0-15,0 0 0,0 0 0,21-21 16,1 0-16,-1 0 0,0 0 16,1 0-16,20 0 0,64-21 15,-63 0-15,-1 0 0,1 0 16,-1-22-16</inkml:trace>
  <inkml:trace contextRef="#ctx0" brushRef="#br0" timeOffset="15220.3">18965 1037 0,'0'0'0,"0"-63"0,0 20 0,0 1 0,0 21 16,0 0-16,0 0 0,-21 21 15,0 0-15,0 42 16,0 0-16,21 1 0,-22 20 0,1 1 15,0-1-15,0 22 0,0-22 16,0 22-16,-1 0 0,1-22 0,0 1 16,0 20-16,0-20 0,0-22 15,-1 22-15,1 20 16,0-41-16,21-22 0,0 42 0,0-42 16,21-21-1,0 0-15,1 0 0,-1 0 0,21 0 16,-21-21-16,22 21 0</inkml:trace>
  <inkml:trace contextRef="#ctx0" brushRef="#br0" timeOffset="15588.12">18923 1778 0,'-21'0'16,"42"0"-16,-42 21 16,0-21-16,21 21 0,-22-21 0,22 22 15,0-1-15,22 0 16,-1-21-1,21 0-15,-21 0 0,22 0 16,-22 0-16,21 0 0,0-21 0,-20 0 16,20 21-16,0-22 0,-21 1 15,1 0-15,-1 0 0,0 0 16,-21 0-16,0-1 0,0 1 0,-21 21 16,0-21-16,-1 21 15,1 0-15,-21 0 0,21 21 0,-22 0 16,22 1-16,-21-1 0,21 0 15,0 21-15,-22-21 0,22 22 0,0-22 16,21 21-16,0-21 0,0 22 16,0-22-16,0 0 15,0 0-15,0 0 0,21 1 0,0-22 16,0 0-16,1 0 0,20 0 0,21 0 16,-20 0-16,-1 0 15,0-22-15,1 1 0,-1 0 16,0 0-16</inkml:trace>
  <inkml:trace contextRef="#ctx0" brushRef="#br0" timeOffset="16199.9">19600 1693 0,'0'-21'16,"0"42"-16,0-63 0,0 21 0,-21 42 31,21 0-31,-21 0 16,0 1-16,0-1 0,21 21 0,-22-21 15,22 22-15,-21-22 16,0 0-16,21 21 0,0-21 0,0 1 15,-21-1-15,21 0 0,0 0 16,0 0-16,-21-21 0,21 21 0,0-42 47,0 0-47,0 0 0,21-21 16,0 20-16,-21-20 0,21 0 15,0-1-15,1 1 0,-1 0 0,21 21 16,-21-22-16,0 22 0,1 0 15,-1 21-15,0-21 0,0 21 16,0 0-16,0 0 0,-21 21 16,22-21-16,-1 21 0,-21 21 0,0-20 15,21 20-15,-21-21 0,21 21 16,-21-20-16,0 20 0,0-21 0,0 0 16,0 22-16,0-22 0,0 0 15,0 0-15,-21 0 16,0-21-16,0 0 15,21-21 1,0 0 0,0 0-16,21 0 0,-21-22 15,21 22-15,0-21 0,21-1 16,-20 22-16,-1-21 0,21 0 0,-21 20 16,0 1-16,22 0 0,-22 0 15,0 21-15,0 0 0,0 0 16,1 21-16,-22 0 0,21 0 0,-21 22 15,0-22-15,0 21 0,0-21 16,0 22-16,-21-22 0,-1 21 0,22-21 16,0 1-16,-21-1 15,0 0-15,21 0 0,-21-21 0,21 21 0,21-21 47</inkml:trace>
  <inkml:trace contextRef="#ctx0" brushRef="#br0" timeOffset="16542.28">20320 1757 0,'0'0'16,"-21"0"-16,42 0 47,21 0-47,-21 0 0,1 0 15,20 0-15,-21 0 0,21-21 16,-20 21-16,-1-21 0,0-1 16,0 22-16,-21-21 0,0 0 15,-21 21 1,0 0-16,0 0 0,-1 0 16,-20 0-16,21 21 0,-43 22 15,43-1-15,-21-21 0,42 0 16,-21 0-16,21 22 0,0-22 0,0 0 15,0 0-15,0 0 0,0 1 0,21-1 16,0-21-16,0 0 16,0 0-16,1 0 0,20 0 15,-21 0-15,21 0 0,1 0 0,-22 0 16</inkml:trace>
  <inkml:trace contextRef="#ctx0" brushRef="#br0" timeOffset="16984.34">20934 1630 0,'0'0'0,"0"-21"0,0 0 0,-21 21 32,-1 21-32,1 0 0,0 0 15,0 0-15,0 0 0,21 22 0,-21-22 16,21 21-16,-22-21 16,22 22-16,-21-22 0,21 0 0,0 0 15,0 0-15,0 1 0,-21 20 16,21-21-16,0-42 47,0 0-32,0 0-15,21-22 0,-21 22 0,21-21 16,1 21-16,20-22 0,-21 1 16,0 0-16,22-1 0,-22 1 0,21 0 15,0-1-15,1 22 16,-22 21-16,0 0 0,0 0 0,0 0 15,1 42-15,-22-20 16,21 20-16,-21 0 0,0-21 16,0 22-16,0-1 0,0 0 0,0-20 15,-21 20-15,-1 0 16,1-21-16,21 1 0,0 20 16,-21-42-16,21-21 46,0 0-46,21-1 0</inkml:trace>
  <inkml:trace contextRef="#ctx0" brushRef="#br0" timeOffset="17242.28">21526 1101 0,'22'-21'15,"-44"42"-15,44-64 0,-22 22 0,0 0 0,0 42 31,-22 0-31,1 22 0,0-1 0,0 0 16,0 1-16,0-1 0,21 22 16,-22-22-16,1 21 0,21-20 0,0 20 15,-21-20-15,0 20 0,21-21 16,-21 1-16,21 41 16,0-41-16,0-22 0,0 0 0,0 21 15,0-20-15,0-1 16,21-21-1,0-21 1</inkml:trace>
  <inkml:trace contextRef="#ctx0" brushRef="#br0" timeOffset="17580.21">21802 1588 0,'21'-22'0,"-42"44"0,42-65 16,-21 22-16,-21 21 31,-1 0-16,1 0-15,0 0 0,21 21 16,-21 0-16,21 1 0,-21-22 16,21 21-16,0 0 0,0 0 15,0 0-15,0 0 16,0 1-16,21-1 0,0 0 0,0 0 16,0 0-16,-21 0 15,22 1-15,-22-1 0,0 0 16,0 0-16,-22-21 15,1 0-15,0 21 0,0-21 16,0 0-16,-22 0 0,22 0 16,-21 0-16,21 0 0,0 0 15,-1 0-15,1 0 0,0 0 0,21-21 16,0 0 0,0 0-16,0 0 0,0-1 15,0 1-15,0-21 0</inkml:trace>
  <inkml:trace contextRef="#ctx0" brushRef="#br0" timeOffset="17777.31">21272 1334 0,'0'0'0,"-21"0"0,21-22 0,21 22 31,1 0-31,-1 0 16,21 0-16,-21 0 15,22 0-15,-1 0 0,0 0 0,1 0 16,-1 0-16,-21 0 0,21 0 16,1 0-16,-22 0 0,0 0 0,0 0 15,22 0-15</inkml:trace>
  <inkml:trace contextRef="#ctx0" brushRef="#br0" timeOffset="18074.09">22246 1376 0,'0'-21'0,"-21"42"47,0-21-47,0 21 0,-1 0 0,1 0 16,0 1-16,0-1 15,0 21-15,0-21 0,-1 22 0,1-22 0,0 21 16,21 0-16,-21-20 0,21 41 16,0-42-16,0 43 15,21-43-15,0-21 16,0 21-16,1-21 0,-1 0 0,21 0 16,-21 0-16,0-21 15</inkml:trace>
  <inkml:trace contextRef="#ctx0" brushRef="#br0" timeOffset="18299.89">22479 1439 0,'0'0'0,"0"-21"0,0 0 15,0 42 17,0 0-17,0 1-15,21-1 0,-21 0 0,21 0 16,-21 0-16,0 22 15,21-22-15,-21 0 0,0 21 0,0 1 16,0-22-16,0 0 0,-21 0 16,0 0-16,0 0 0,-21 22 15,20-22-15,1-21 0,-21 21 16,21-21-16,0 0 0</inkml:trace>
  <inkml:trace contextRef="#ctx0" brushRef="#br0" timeOffset="20421.3">783 4678 0,'0'0'0,"0"21"0,-21-21 16,42-21 31,0 0-47,0 0 15,1-1-15,-1 1 0,0 0 0,21 0 16,-21-21-16,1 20 0,-1-20 15,21-43-15,-21 43 16,0 0-16,-21-1 0,0 1 0,0 0 16,0-1-16,0 1 0,0 21 15,0-21-15,-21 20 0,21 1 0,-21 0 16,0 0-16,21 0 31,-21 21 204,0 0-204,21 21-16,0 0-15,0 21 0,-22 1 16,22-1-16,-21 22 0,0-1 16,21 1-16,0-1 0,-21 22 15,0-1-15,0 1 0,21 21 0,0 0 16,-22 0-16,-20 232 16,21-211-16,21-21 15,-21 21-15,0-21 0,-1 0 16,22 105-16,-21-126 0,21 0 15,0-1-15,0 1 0,0 0 16,0 42-16,21-85 0,1 22 16,-1-43-16,0 21 0,0-21 15,0 0-15,43-21 16,-43 0-16,42-63 0,-20 42 16,-1-22-16,-21-20 15,22 21-15,-1-22 0,0 1 0,43-86 16,-43 86-16,-21-22 0,1 22 15,-22-22-15,0 0 0,0 1 16,-22 20-16,-20-20 0,0 20 16,-22 1-16,22-1 0,-22 22 0,1-1 15,-22 1-15,22 0 0,-1 21 16,1-1-16,20 1 0,1 0 0,0 0 16,-1 21-16,22 0 0,0 0 15,21-21-15,42 0 16,-20 21-1,-1-22-15,21 1 0,0 21 16,1-21-16,-1 0 0,-21 21 16,22-21-16,-1 0 0,-21 21 15,21-22-15,-20 1 0,-1 21 0,0-21 16,21 0-16</inkml:trace>
  <inkml:trace contextRef="#ctx0" brushRef="#br0" timeOffset="20829.09">1228 4741 0,'-22'0'16,"-41"0"-1,42-21 1,21 0-16,0 0 0,0 0 16,0 0-16,21-1 15,0 22-15,21-21 0,-20 21 16,20 0-16,0 0 0,-21 0 15,22 0-15,-1 0 0,0 21 16,1 22-16,-1-22 0,-21 21 0,0 1 16,1-1-16,-1 0 0,-21 1 15,0-1-15,0 0 0,0-21 0,0 22 16,-21-22-16,-1 0 16,1 0-16,0 0 0,0-21 15,0 0 1,21-21-16,0 0 0,0-21 0,0 21 15,0-22-15,0 1 0,0 0 16,21-1-16,0 1 0,0-22 16,0 43-16,1-21 0,-1 0 0,21 20 15,-21 1-15,0 0 0,1 21 16,20 0-16,-21 0 0,0 0 0,0 0 16,1 0-16,-1 0 0,0 0 15,0 21-15,0 0 0</inkml:trace>
  <inkml:trace contextRef="#ctx0" brushRef="#br0" timeOffset="22005.39">2540 4847 0,'0'0'16,"21"0"-16,-21-21 0,21 0 0,-21 0 15,0 0-15,0-1 0,0 1 16,0 0-16,-21 0 0,0-21 15,0 20-15,-22 1 0,-20-21 16,21 21-16,-1 21 0,1 0 16,0 0-16,20 0 0,-62 0 15,41 21-15,22 0 0,-21 0 16,21 22-16,-22-1 0,22 0 16,-42 64-16,42-42 15,-1-22-15,22 0 0,0 22 0,0-22 16,0-21-16,0 22 0,22-22 15,-1 0-15,0 0 0,0-21 0,21 0 16,-20 0-16,20 0 0,0 0 16,1 0-16,-1-21 0,0 0 0,1 0 15,41-43-15,-41 43 16,-1-21-16,0-1 0,-21 1 16,1 0-16,-1-1 0,-21 1 15,0 0-15,0 20 0,0-20 0,0 21 16,0 0-16,0 0 0,-21 21 15,-1 0-15,1 21 16,0 0-16,21 0 0,0 0 16,-21 22-16,21-1 0,0 0 0,0 1 15,0-1-15,0-21 0,0 21 16,0 1-16,21-22 0,0 0 0,22 21 16,-1-42-16,-21 0 15,0 0-15,22 0 0,-1 0 0,0 0 16,1-21-16,-1 0 0,-21 0 15,21 0-15,1-22 0,-22 22 0,21-21 16,-21 0-16,-21-1 16,0 1-16,22 21 0,-22-22 0,0 22 15,0-21-15,0 21 16,-22 21 0,22 21-16,-21 0 0,21 0 15,0 22-15,-21-1 0,21-21 16,0 21-16,0 1 0,0-1 0,0 0 15,0-20-15,0 20 0,0-21 16,0 0-16,0 0 0,0 1 0,0-1 16,0 0-16,0-42 47,0 0-47,0-1 0,0-20 15,21 21-15,-21-21 0,21-1 16,-21 1-16,22 0 0,-1-1 0,-21 1 15,21 0-15,0-1 0,0 22 16,0-21-16,22 21 0,-22-1 16,21 22-16,-21 0 0,1 0 15,-1 0-15,0 22 0,0-1 0,0 0 16,0 21-16,1-21 0,-22 22 16,21-1-16,0 43 15,-21-43-15,21 0 0,-21 1 0,0-1 16,0-21-16,0 22 0,0-22 15,0 0-15,0 0 0,-21-21 32,21-21-17,0-21-15,0 20 0,0-20 16,0 21-16,21-43 0,0 22 0,0 0 16,22-22-16,-22 22 0,21 0 0,1-1 15,-1 22-15,0-21 0,-21 21 16,22-1-16,-1 1 0,0 21 15,-20 0-15,20 0 0,-21 0 16,0 21-16,22 22 0,-43-1 16,0-21-16,0 22 0,0-1 15,0 0-15,0 1 0,0-1 0,0 0 16,0-21-16,0 22 0,-22 20 16,1-42-16,21 1 15,0-1-15,0 0 0,0-42 31,21 0-15,-21-1-16,22-20 0,-1 0 16</inkml:trace>
  <inkml:trace contextRef="#ctx0" brushRef="#br0" timeOffset="22618.44">4212 4741 0,'0'22'16,"0"-44"-16,-21 65 0,0-22 15,21 0-15,0 0 0,0 0 16,0 1-16,21-22 31,0 0-31,0 0 16,0 0-16,1 0 0,-1-22 16,21 1-16,-21 0 0,0 0 15,22 0-15,-22 0 0,0-1 0,0-20 16,0 21-16,1 0 0,-22 0 15,0-1-15,0 1 16,-22 21-16,1 0 0,0 0 16,0 0-16,0 0 15,0 21 1,21 1-16,0-1 31,-22 0 79,22 0-110,-21-21 15,21 21-15,0 0 0,-21 1 16,21-1-16,-21 0 0,21 0 15,0 21-15,0-20 0,-21-1 16,21 21-16,-21-21 0,21 22 0,0-22 16,0 0-16,0 0 0,0 0 15,0 0-15,0 1 0,0-1 0,42 0 16,-21-21-16,0 21 16,0-21-16,1 0 0,20 0 15,-21 0-15,21 0 0,1-21 0,-1 0 16,-21 21-16,22-21 0,-1-1 0,-21 1 15,21 0-15,-20-21 0,-1 21 16</inkml:trace>
  <inkml:trace contextRef="#ctx0" brushRef="#br0" timeOffset="23388.94">5588 4932 0,'0'0'0,"-21"0"0,0 0 0,21 21 16,-22-21 0,44 0-1,-1 21 1,21-21-16,0 0 0,1 0 0,20 21 15,1-21-15,-1 0 0,1 0 16,-1 0-16,22 0 0,42 22 16,-42-22-16,-22 0 0,1 0 0,-1 0 15,22 0-15,-43 0 0,22 0 16,-22 0-16,0 0 0,1-22 16,-1 22-16,-42-21 15,0 0-15,0 0 0,-21 0 16,-22 21-16,22-21 0,-21-1 0,0 22 15,-1-21-15,1 21 0,0 0 16,-43 0-16,64 0 0,-22-21 16,22 21-16,0 0 15,42 0 1,0 0 0,1 0-16,-1 0 0,21 0 15,0 0-15,1 0 0,-1 0 16,0 0-16,22 0 0,-22 21 0,1-21 15,-22 21-15,21-21 0,-21 22 0,0-22 16,1 21-16,-22 0 16,0 0-16,-22 0 0,1 0 15,-21 1-15,21-1 0,-22 21 16,-20-21-16,21 0 0,-1 22 0,1-22 16,0 21-16,-1-21 0,1 1 0,0-1 15,20 0-15,-20 0 0,21 0 16,0-21-16,21 21 0,0-42 31,21 0-15,0 0-16</inkml:trace>
  <inkml:trace contextRef="#ctx0" brushRef="#br0" timeOffset="24892.42">8276 4805 0,'21'-21'47,"0"21"-32,-21-21-15,0-1 16,0 1-1,0 0-15,-21 0 16,0 21-16,0-21 16,0 0-1,0 21-15,-1 0 0,22-22 16,-21 22 0,0 0-16,0 0 15,0 0-15,0 0 0,-1 0 16,1 22-16,0-22 0,0 21 15,0 0-15,0-21 0,21 21 16,-22 0-16,1 0 0,0 1 16,21 20-16,-21-21 0,21 21 0,0 1 15,0-22-15,0 42 0,0-20 16,0-1-16,21-21 0,0 0 16,-21 1-16,21 20 0,1-21 0,-1 0 15,0-21-15,0 21 0,0-21 16,0 0-16,1 0 0,-1 0 15,0 0-15,0 0 0,0 0 0,0 0 0,1 0 16,-1-21-16,0 0 0,0 0 16,0-21-16,0 20 0,1-20 0,-1 0 15,0-22-15,0 1 0,-21 20 16,21-20-16,0 21 0,1-22 16,-1 1-16,-21 20 0,21-20 0,-21 20 15,21-20-15,-21-1 0,0 22 16,0-21-16,0 20 0,0 1 0,0 0 15,0-1-15,0 1 0,0 21 16,0 0-16,-21 63 31,21-21-31,-21 21 0,0 22 0,21-22 16,0 22-16,0-1 0,-22-20 16,22 20-16,-21 1 0,21-22 15,-21 21-15,21 1 0,0-22 16,0 1-16,0 20 0,0-21 0,0 1 15,0-22-15,0 21 0,0-21 0,0 1 16,0-1-16,0 0 0,0 0 16,21-21-1,0 0-15,1 0 16,-22-21-16,0 0 16,21 21-16,-21-21 0,21 21 0,-21-22 15,0 1 1,21 0-1,-21 0 1,0 0 0</inkml:trace>
  <inkml:trace contextRef="#ctx0" brushRef="#br0" timeOffset="25820.32">8699 4784 0,'-21'0'31,"21"-21"-31,0-1 0,0 1 15,0 0-15,0 0 0,0 0 0,21-22 16,1 22-16,-1 0 0,-21 0 16,21 0-16,0 21 0,0-21 15,0-1-15,1 1 0,-1 21 0,0 0 16,21 0-16,-21 0 0,1 0 0,20 0 16,-21 0-16,21 21 15,-20 1-15,-1-1 0,0 0 0,0 0 16,0 21-16,0-20 0,-21 20 0,22 0 15,-22 1-15,0-22 0,0 21 16,0 0-16,-22 1 0,1-22 0,21 21 16,-21-21-16,0 1 0,0-1 15,21 0-15,-21-21 16,-1 0-16,22-21 16,0-22-1,0 22-15,0-21 0,0 21 16,0-22-16,22 1 0,-1 0 15,0-1-15,0 1 0,21-43 16,-20 64-16,-1-21 0,0 21 0,0 0 16,-21-1-16,21 1 0,0 21 15,1 0-15,-1-21 0,0 21 0,0 0 16,0 0-16,0 0 16,1 21-16,-1-21 15</inkml:trace>
  <inkml:trace contextRef="#ctx0" brushRef="#br0" timeOffset="26052.34">9758 4551 0,'0'0'0,"0"85"32,0-64-32,0 0 0,0 0 15,0 21-15,0-20 0,-21-1 0,21 21 0,-22-21 16,22 0-16,0 22 15,-21-22-15,21 0 0,-21-21 0,21 21 16,0-42 15,0 0-31,0 0 0,0-22 16,0 22-16,21 0 16</inkml:trace>
  <inkml:trace contextRef="#ctx0" brushRef="#br0" timeOffset="26367.88">9800 4255 0,'-21'0'0,"0"0"0,0 0 15,-1 21 1,22 0-16,0 0 0,22-21 16,-1 0-16,0 0 15,0 0-15,0 0 0,0 0 16,22 0-16,-22-21 0,0 21 15,0-21-15,-21 0 0,0-1 16,0 1-16,0 0 0,-63 0 16,42 21-16,-22 0 0,1 0 15,0 0-15,20 0 0,-20 0 0,21 21 16,0 0-16,0 0 0,-1 43 16,22-22-16,0-21 0,0 1 15,22 20-15,-1-21 0,0 21 16,0-20-16,0-1 0,22-21 15,-1 21-15,-21 0 0,21-21 0,1 0 16</inkml:trace>
  <inkml:trace contextRef="#ctx0" brushRef="#br0" timeOffset="26724.54">10287 4551 0,'0'0'0,"0"-42"31,0 63-16,0 0-15,0 0 16,0 0-16,0 0 0,0 1 16,0 20-16,0-21 0,0 21 0,0-20 15,21 20-15,-21-21 0,21 21 16,-21-20-16,0-1 0,0 0 16,0 0-16,21 0 0,1-21 31,-22-21-16,21 0-15,0 0 0,0 0 0,-21-1 16,21-20-16,0 21 0,-21-21 16,22 20-16,-1-20 0,0 21 15,-21-21-15,21 20 0,0 1 0,-21 0 16,0 0-16,21 21 0,1 0 0,-22-21 16,21 21-16,0 0 31,-21 21-16</inkml:trace>
  <inkml:trace contextRef="#ctx0" brushRef="#br0" timeOffset="27070.17">10795 4699 0,'21'21'15,"0"-21"1,0 0-16,1 0 0,-1-21 0,0 21 15,0-21-15,21 21 0,-20-21 0,-1 0 16,21-1-16,-21 1 0,0 21 16,1-21-16,-1 0 0,-21 0 15,-21 21 1,-1 0-16,-20 0 16,21 21-16,-21 0 0,-1-21 0,22 21 15,-21 0-15,21 1 0,-1-1 16,1 0-16,0 21 0,0-21 0,21 1 15,0-1-15,0 21 0,0-21 16,0 0-16,0 1 0,0 20 16,21-21-16,-21 0 0,21 0 0,0 1 15,1-22-15,-1 0 0,0 21 16,0-21-16,21 0 0,-20 0 16,-1 0-16,21 0 0,-21-21 0,22 21 15</inkml:trace>
  <inkml:trace contextRef="#ctx0" brushRef="#br0" timeOffset="27452.35">11324 4720 0,'0'-42'16,"0"84"-16,0-105 0,21 42 0,-21-1 15,0 1-15,0 0 0,21 21 0,1-21 16,-1 0-16,0 0 16,0 21-16,21 0 0,-20 0 15,-1 0-15,0 0 0,21 0 16,-21 0-16,1 21 0,-1 0 0,0 0 15,0 0-15,0 22 0,0-22 0,-21 0 16,0 21-16,0 1 0,0-1 16,0-21-16,0 21 0,0 1 0,-42-1 15,21-21-15,0 0 16,21 1-16,-21-1 0,-1-21 16,1 0-16,21-21 15,0-1 1,0 1-16,0 0 0,0-21 0,21 21 15,1-22-15,-1 1 0,0 0 16,-21 20-16,42-20 0,-21 21 16,1-21-16,20-1 0,-21 22 15,0 21-15,22-21 0,-22 21 16,0 0-16,21 0 0,-21 0 16,1 0-16,-1 0 0,0 0 0,0 0 15,0 0-15,0 0 0</inkml:trace>
  <inkml:trace contextRef="#ctx0" brushRef="#br0" timeOffset="27724.99">12255 4826 0,'0'0'0,"-21"21"0,21 0 16,-21 1-16,21-1 0,0 0 16,21-21-1,0 0-15,1 0 16,-1 0-16,21-21 0,-42 0 0,21-1 15,0 1-15,-21 0 0,22 21 16,-22-21-16,0 0 0,0 0 0,-22 21 16,1-22-16,0 22 0,-21 0 15,21 0-15,-1 0 0,-20 22 16,21-22-16,0 21 0,0 0 0,-1-21 16,22 21-16,-21 0 0,21 0 15,21-21 1,1 0-16,-1 0 15</inkml:trace>
  <inkml:trace contextRef="#ctx0" brushRef="#br0" timeOffset="29348.31">13102 4572 0,'0'0'0,"0"21"0,0 0 16,0 1-16,21-22 31,22 0-31,-22 0 0,21 0 16,-21 0-16,22-22 16,20 1-16,-21 21 0,1-21 0,-1 0 15,22-43-15,-22 43 16,-21-42-16,-21 20 0,0 22 15,0-21-15,0 21 0,-42 0 0,21-1 16,-22 22-16,1 0 0,0 0 16,-22 0-16,22 0 0,-22 22 0,1-1 15,20 0-15,1 21 0,21-21 16,-21 1-16,20 20 0,22-21 16,0 0-16,0 22 0,0-22 0,22 0 15,-1 21-15,0-21 0,21 1 16,1 20-16,-22-21 0,63 43 15,-41-22-15,-1-21 0,22 64 16,-43-64-16,0 21 0,-21-21 16,0 1-16,0 20 0,-21-21 0,-22 0 15,22-21-15,-21 21 0,-64-21 16,64 0-16,-22 0 0,-20 0 16,41 0-16,1-21 15,0 0-15,20 0 0,1 0 0,0-22 16,21 1-16,0 0 0,0-1 15,0 1-15,0 0 0,0 21 0,0-22 16,0 1-16,21 21 16,0 21-16,1 0 0,-1 0 15,0 21 1,-21 0-16,0 0 0,0 22 0,0-22 16,0 21-16,0-21 15,0 22-15,0-1 0,0-21 0,0 21 16,21-20-16,-21 20 0,21-21 0,0 0 15,1 0-15,41 1 16,-42-1-16,22-21 0,-22 0 16,21 0-16,0 0 0,1 0 0,-1-21 15,0-1-15,-20 1 0,20 0 16,0-21-16,1 21 0,-22-22 16,21 1-16,-21 0 0,0-1 0,1 1 15,20-22-15,-42 43 0,0-21 16,0 21-16,0 0 15,-21 42 17,21 0-32,-21 0 0,-1 0 0,22 22 15,-21-22-15,21 21 0,0-21 0,0 22 16,0-22-16,0 21 16,0-21-16,0 0 0,0 1 0,0-1 0,0 0 15,21-21-15,-21 21 16,22-21-16,-1 0 0,0 0 0,0 0 15,0 0-15,0 0 0,22-21 16,-22 21-16,0-21 0,0 0 0,0-1 16,1 1-16,-1 0 0,0-21 0,0-1 15,0 22-15,-21-21 0,0 21 16,21 0-16,-21-1 0,0 1 0,22 0 16,-22 42-1,-22 0 1,22 1-16,-21 20 0,21-21 15,-21 0-15,21 22 0,0-22 0,0 0 16,0 21-16,0-21 0,0 1 16,0-1-16,0 0 0,21 0 15,0-21-15,1 0 0,-1 0 16,0 0-16,21 0 0,-21 0 0,1 0 16,20 0-16,-21-21 0,0 0 15,22 0-15,-22-1 0,0 1 16,0 0-16,0 0 0,0-21 0,1 20 15,-22-20-15,0 0 0,21-22 16,-21 43-16,0-21 0,0 21 16,0-1-16,0 44 15,0-1-15,0 0 16,0 0-16,0 21 0,0-20 16,-21 20-16,21 0 0,0 22 15,0-43-15,0 21 0,0-21 16,42 22-16,-21-22 15,0-21-15,0 0 0,1 21 0,-1-21 16,21 0-16,-21 0 0,0-21 0,22 21 16,-22-21-16,0 0 0,21-1 15,-20-20-15,-1 21 0,0-21 16,-21-1-16,0 1 0,21 0 0,-21 20 16,0-83-1,0 83-15,0 1 0,-21 42 31,21 1-31,0-1 0,-21 0 0,21 21 16,-21-21-16,21 22 0,0-1 16,0-21-16,0 22 0,0-22 0,0 21 15,0-21-15,0 0 0,0 1 0,0-1 16,0 0-16,0-42 31,0 0-15,0-1-16,0 1 0,0 0 0</inkml:trace>
  <inkml:trace contextRef="#ctx0" brushRef="#br0" timeOffset="29576.22">14859 4382 0,'0'0'16,"-21"-22"-1,0 22 1,21 22 78,21-22-94,0 0 0,-21 21 15,21-21-15,0 0 0</inkml:trace>
  <inkml:trace contextRef="#ctx0" brushRef="#br0" timeOffset="29841.24">15642 4255 0,'0'0'0,"-21"0"0,0 0 16,0 0-16,-1 0 15,1 21-15,0 0 0,0 21 16,0-21-16,0 22 0,-1-1 15,1-21-15,0 22 0,0-1 0,0 0 16,21 1-16,-21-1 0,21 0 16,-22-21-16,22 22 0,0-1 0,0 0 15,0-20-15,0-1 0,0 0 0,0 21 16,0-21-16,22-21 16,-1 0-16,-21-21 15,0 0 1</inkml:trace>
  <inkml:trace contextRef="#ctx0" brushRef="#br0" timeOffset="30018.18">15092 4657 0,'-21'0'0,"42"0"0,-42-21 0,21-1 16,21 22 0,0 0-16,0 0 15,21-21-15,1 21 0,-1 0 0,0 0 16,1 0-16,20 0 15,-20 0-15,20-21 0,1 21 0,20 0 16,-20-21-16,-22 0 0,0 21 16,1-21-16,-1 21 0</inkml:trace>
  <inkml:trace contextRef="#ctx0" brushRef="#br0" timeOffset="30221.07">16108 4403 0,'-21'0'15,"42"0"-15,-64 0 0,22 0 0,0 0 16,0 21-16,-21 0 0,20-21 0,1 21 15,-42 22-15,42-1 16,-1-21-16,-20 0 0,21 22 0,0-22 16,21 21-16,-21-21 0,21 22 0,0-22 15,0 21-15,0-21 0,0 0 16,0 1-16,21-1 0,0 0 0,21-21 16,-21 21-16,1-21 0,20 0 15,-21 0-15,21 0 0,-20 0 16,20-21-16,0 0 0,-21 0 0</inkml:trace>
  <inkml:trace contextRef="#ctx0" brushRef="#br0" timeOffset="30679.8">16425 4297 0,'0'0'0,"21"-42"0,-21-1 0,22 1 0,-22 21 16,0 0-16,0 42 15,-22 0 1,1 21-16,21-21 0,-21 22 15,0 20-15,0-20 0,0-1 0,-1 0 16,1 1-16,0-1 16,21 0-16,-21 1 0,21-1 0,-21 0 15,0 1-15,21-22 0,0 21 0,0-21 16,0 0-16,-22 1 16,22-1-16,-21-21 0,21-21 31,0-1-31,0 1 0,0 0 15,0-21-15,43 21 0,-22-22 16,0 22-16,21-21 0,1-1 16,20 22-16,-21-21 0,1 21 0,41 0 15,-41 21-15,-1 0 16,-21 0-16,22 0 0,-22 21 0,0 0 0,0 0 16,0 0-16,-21 22 15,0-22-15,0 21 0,0-21 0,0 85 16,-21-85-16,0 0 15,0 1-15,21-1 0,-21 0 16,-1-21 0,22-21-1,0 0-15,22-1 0,-1 1 16,0 0-16,0 0 0,0-21 16</inkml:trace>
  <inkml:trace contextRef="#ctx0" brushRef="#br0" timeOffset="30896.23">16870 4064 0,'0'0'16,"0"-21"-16,-21 0 0,21 0 15,21 21-15,0-22 0,0 22 16,0 0-16,22 0 0,-1 0 16,0 0-16,22-21 0,-1 21 0,1 0 15,-1 0-15,1 0 0,-22 0 0,22 0 16,-22 0-16,-21 0 0,0 21 15,-21 1-15,0-1 16,-21 0-16,0-21 16,-21 0-16,20 0 0,-20 21 0,0-21 15</inkml:trace>
  <inkml:trace contextRef="#ctx0" brushRef="#br0" timeOffset="31141.29">17124 4085 0,'0'0'0,"0"21"0,0 1 16,0-1-16,-21 0 0,21 21 0,0-21 16,0 22-16,0-1 15,0 0-15,-22 1 0,22-1 0,-21 0 0,21 1 16,0-1-16,0-21 16,-21 22-16,21-1 0,-21-21 0,21 21 15,0 1-15,0-22 0,0 0 16,0 0-16,0 0 0,0 1 15,21-22 1,0 0-16,0 0 0,1-22 16,-1 1-16,21 21 0</inkml:trace>
  <inkml:trace contextRef="#ctx0" brushRef="#br0" timeOffset="31496.08">17589 4466 0,'0'0'0,"0"-21"0,-21 21 31,0 0-31,0 0 0,0 21 16,0 0-16,-1 1 0,-20 20 0,0 0 16,21 1-16,-1-22 0,22 21 15,-21-21-15,21 0 0,0 43 16,0-43-16,21 0 0,43 22 16,-43-43-16,21 0 15,-20 0-15,20 0 0,0 0 0,43-22 16,-43 1-16,1 0 15,20-21-15,-42-1 0,0 1 16,-21 0-16,0-1 0,0 1 16,0-21-16,0 41 15,0 1-15,-42 0 0,21 0 0,-21 21 16,-1 0-16,1 0 0,0 0 16,-1 21-16,-41 0 0,62 0 15,-20 1-15,21-1 0,0-21 16,21 21-16,0 0 0,21-21 15,0 21-15,0-21 0,22 0 16,-1 0-16</inkml:trace>
  <inkml:trace contextRef="#ctx0" brushRef="#br0" timeOffset="31754.32">18246 4212 0,'0'-21'16,"0"42"-16,0-63 0,0 21 0,0 0 15,-22 21-15,1 21 16,0 0-16,21 0 0,-21 0 16,0 22-16,0-1 0,-1 0 0,1 1 15,21-1-15,-21 0 0,0 1 16,21-1-16,-21 0 0,21 1 0,0-1 16,0-21-16,0 21 0,0-20 15,0 20-15,21-21 0,0 0 0,0 0 16,0 1-16,1-1 0,-1-21 15,21 0-15,-21 0 0,0 0 16,1 0-16,20-21 0,-21-1 0</inkml:trace>
  <inkml:trace contextRef="#ctx0" brushRef="#br0" timeOffset="32012.42">18690 4170 0,'21'-21'0,"-42"42"16,42-63-16,0 20 0,1 22 15,-1 0-15,-21 22 0,21-1 0,0 0 16,-21 0-16,0 0 0,21 22 16,-21-22-16,21 21 0,-21 0 15,0 1-15,0-22 0,0 21 0,0 1 16,-21-1-16,0 0 0,0-21 16,0 22-16,0-22 0,-1 0 0,1 21 15,-21-20-15,21-1 16,0-21-16,-1 21 0,1-21 0,0 0 15,0 0-15,42 0 16,0-21-16,0 21 16,1-21-16</inkml:trace>
  <inkml:trace contextRef="#ctx0" brushRef="#br0" timeOffset="32236.8">19113 4509 0,'-21'42'15,"21"-21"-15,0 0 32,21-21-17,1 0-15,-1 0 16,0 0-16,-21-21 16,-21 21 15,0 0-31,-1 0 15</inkml:trace>
  <inkml:trace contextRef="#ctx0" brushRef="#br0" timeOffset="33124.92">19431 4657 0,'-21'0'0,"42"0"0,-63 21 16,20-21-16,44 0 31,20 0-31,0-21 0,1 0 15,20-1-15,22 1 0,-22 0 0,1 0 16,84-43-16,-106 22 0,22 0 16,-22-1-16,0-20 0,-20-1 15,20 1-15,-42-22 0,0 22 16,0-1-16,0-42 0,0 43 16,0 21-16,0-43 15,-21 64-15,0 0 0,-1 21 0,1 0 16,0 21-16,0 0 15,0 0-15,0 21 0,21 22 16,-22-1-16,22 22 0,-21 0 0,21-1 16,-21 1-16,21 0 0,0 21 15,0-22-15,0 22 0,0-21 0,-21 148 16,21-128-16,0 1 0,-21 0 16,21 0-16,0 21 0,0-21 15,-21 21-15,-1-21 0,1-1 0,0 1 16,0 0-16,0-21 0,21-1 15,-21 1-15,-1 0 0,22-22 16,0 1-16,0-22 0,0 0 0,0 1 16,22-22-16,41-21 0,-21 0 15,64-42-15,-63-1 16,20 22-16,1-42 0,-1 20 0,1-20 16,-1 20-16,43-84 15,-64 64-15,1-1 0,-22-20 0,0-1 16,-21 0-16,0 1 0,-85-64 15,43 63-15,-22 0 0,1 22 16,-1-1-16,-20 1 0,20 20 16,-20-20-16,20 42 0,1-22 0,-1 22 15,22 0-15,-1 0 0,-20 0 16,42 21-16,21-21 0,0-1 16,21 22-1,0-21-15,0 21 0,22-21 0,-22 21 16,21-21-16,0 21 0,1-21 15,-22 21-15,21-21 0,-21-1 0,22 1 16,20-21-16</inkml:trace>
  <inkml:trace contextRef="#ctx0" brushRef="#br0" timeOffset="33488.83">20256 4636 0,'0'0'0,"-21"-22"0,21 1 0,0 0 16,-21 0-16,21 0 15,21 0 1,0 21-16,1 0 0,-1 0 16,0 0-16,0 0 0,21 0 15,-20 21-15,20 0 0,21 0 16,-41 0-16,-1-21 0,0 21 16,0 1-16,-21-1 0,0 0 0,0 21 15,0-21-15,0 1 16,-21-1-16,0-21 0,0 0 15,-1 0-15,1 0 16,21-21 0,0-1-16,0 1 0,0 0 15,21 0-15,-21 0 0,22 0 16,-1-1-16,0 1 0,0 0 16,0 0-16,0 0 0,1 0 0,-1-1 15,0 22-15,0 0 0,21-21 16,-20 21-16,-1 0 0,0 0 15,0 0-15</inkml:trace>
  <inkml:trace contextRef="#ctx0" brushRef="#br0" timeOffset="34724.4">21145 4487 0,'0'-21'0,"0"0"16,0 0-16,-21 21 15,0-21-15,0 21 16,0 0-16,0 0 0,-1 0 0,-20 21 16,21-21-16,-21 21 0,20 0 15,-20 0-15,21 22 0,-21-22 0,20 0 16,-20 0-16,21 22 0,0-22 16,21 0-16,0 42 15,0-41-15,0-1 0,0 0 16,21 0-16,0-21 0,43 21 15,-22-21-15,-21 0 0,21 0 0,1 0 16,-1-21-16,-21 0 0,0 0 16,22 0-16,-22-1 0,0 1 0,-21 0 15,0 0-15,21-21 0,-21 20 16,0-20-16,0 21 0,0-21 0,0-1 16,0 22-1,-21 42 1,21 0-16,-21 1 0,21-1 15,0 0-15,0 0 16,0 0-16,0 0 0,0 1 0,0-1 16,0 0-16,0 0 15,21-21-15,0 0 0,0 0 16,1 0-16,-1 0 0,0 0 16,0 0-16,0-21 15,0 0-15,-21 0 0,22-1 16,-1 1-16,-21-21 0,0 21 15,0 0-15,0-1 0,0 1 16,0 42 15,0 1-31,0-1 0,-21-21 16,21 21-16,-22 0 0,22 0 16,0 0-16,0 1 0,0-1 0,0 0 15,-21 0-15,21 0 16,0-42 31,0 0-47,0 0 0,0 0 15,0-1-15,0 1 0,0-21 16,21 21-16,1 0 0,-22-1 0,21 22 16,-21-21-16,21 21 0,0 0 15,0 0 1,-21 21-16,0 1 0,0-1 15,0 0-15,0 0 16,0 0-16,0 0 0,0 1 0,0-1 16,0 0-16,0 0 0,0 0 15,21-21-15,1 0 16,-1 0 0,0-21-1,-21 0-15,0 0 0,21 21 16,0-21-16,-21-22 0,21 22 15,1 0-15,-1 0 0,0 0 16,0-1-16,0 1 0,0 0 0,1 0 16,-1 21-16,0 0 15,-21 21-15,0 0 16,0 0-16,0 1 0,0-1 16,0 0-16,0 0 0,-21 0 15,21 0-15,0 1 16,0-1-16,21-21 31,0 0-31,0 0 0,0 0 16,1 0-16,-1 0 15,0-21-15,0 21 0,0-22 16,0 1-16,1 0 0,-1 21 0,-21-21 0,0-21 16,0 20-16,0 1 15,0 0-15,0 0 0,-21 21 31,-1 0-31,1 21 0,0 0 16,21 0-16,-21 1 0,0-1 0,0 0 16,21 0-16,-22 0 0,22 0 15,0 1-15,0-1 0,0 0 16,0 0-16,0 0 0,22 0 16,-1-21-1,0 0-15,0 0 16,0-21-16,0 0 15</inkml:trace>
  <inkml:trace contextRef="#ctx0" brushRef="#br0" timeOffset="34992.24">22246 4064 0,'0'0'0,"0"-21"0,-21 21 16,0 0-16,21 21 0,-21 0 15,-1 0-15,22 22 0,-21-22 0,0 21 16,21 1-16,-21-22 16,21 21-16,-21 0 0,0 1 0,21-1 15,0 0-15,0-20 0,-22 20 16,22 0-16,-21 1 0,21-1 16,-21-21-16,21 0 0,0 0 15,0 1-15,0-1 0,0 0 16,21-21-16,0 0 15,1 0-15,-1-21 0,0 0 16</inkml:trace>
  <inkml:trace contextRef="#ctx0" brushRef="#br0" timeOffset="35361.1">22352 4382 0,'-85'21'15,"64"-21"-15,0 21 16,21 0-16,-21 0 0,0 0 0,21 1 16,-22 20-16,22-21 15,0 0-15,0 0 0,0 1 0,0-1 16,0 0-16,0 0 0,0 0 0,22 0 16,-1-21-1,0 0-15,0 0 0,0 0 16,0 0-16,1 0 15,-1-21-15,-21 0 0,21 0 0,0 0 16,-21 0-16,0-1 16,0-20-16,0 21 0,0 0 15,0 0-15,0-1 0,-21 22 16,0 0-16,0-21 0,-1 21 16,1 0-16,0 0 0,0 0 15,42 0 16</inkml:trace>
  <inkml:trace contextRef="#ctx0" brushRef="#br0" timeOffset="35709.01">22542 3958 0,'0'0'0,"-21"-21"0,21 42 47,21 22-32,1-22-15,-1 0 0,0 21 16,0 1-16,0-1 0,0 0 0,-21 64 16,0-64-16,0 1 15,0 63-15,-21-64 0,0 0 16,-21 1-16,21-1 0,-1 0 15,1-21-15,0 22 0,-21-22 0,21 0 16,-1 0-16,1 0 0,0 1 16,0-22-16,21-22 47,0 1-47,21 0 15,0 0-15,-21 0 0,21 21 0</inkml:trace>
  <inkml:trace contextRef="#ctx0" brushRef="#br0" timeOffset="35941.47">22733 4509 0,'-21'0'31,"21"21"16,0 0-47,0 0 16</inkml:trace>
  <inkml:trace contextRef="#ctx0" brushRef="#br0" timeOffset="36173.43">22691 4953 0,'0'0'0,"-22"42"31,22-20-31,-21-1 15,0 0-15,21 0 0,-21-21 16,21 21-16,-21 0 0,0-21 16,21 22-16,-22-22 0,22 21 0,-21-21 15,0 0-15,0 21 0,0-21 16,0 0-16,-1 21 0</inkml:trace>
  <inkml:trace contextRef="#ctx0" brushRef="#br0" timeOffset="39057.14">1249 8065 0,'0'-22'31,"-21"1"-31,-1 0 16,22 0-16,0 0 15,-21 0-15,0-1 0,0 22 16,0-21-16,0 0 0,-1 0 0,1 21 16,-42-42-16,20 42 15,22 0-15,-21-22 0,0 22 16,-1 0-16,1 0 0,0 22 16,-1-22-16,-41 42 0,41 0 15,22 1-15,0-1 16,-21 0-16,42 1 0,0 62 15,0-62-15,0-1 0,0 0 16,21-20-16,0-1 0,21 21 0,-21-42 0,1 21 16,20-21-16,0 0 15,1 0-15,-1 0 0,-21-21 0,21 0 16,1 0-16,-1 0 0,0-22 0,1 22 16,-1-42-16,-21 20 0,22 1 15,-1-22-15,-21 22 0,0-21 16,0-1-16,1 22 0,-22-22 15,0 1-15,21-1 0,-21 22 0,21-22 16,-21 1-16,0 21 0,0-1 16,0 1-16,0 21 0,0 42 31,0 21-31,0 1 0,-21-1 0,0 0 16,21 22-16,0-22 0,-22 22 15,22-22-15,-21 21 0,21 1 16,-21-1-16,21-20 0,0 20 15,0 1-15,0-22 0,0 0 16,0-20-16,21 20 0,0-21 0,22 0 16,-22 0-16,0-21 0,0 0 15,22 0-15,-22 0 0,21-21 0,22-21 16,-43 21-16,21 0 16,-21-1-16,0 1 0,1-21 0,-1 21 15,0-22-15,0 1 0,-21 0 16,0-1-16,21 22 15,-21 0-15,0 42 16,0 0 0,0 1-16,0 20 0,0-21 15,0 21-15,0 1 0,0-22 0,0 21 16,0-21-16,0 22 0,0-22 16,0 0-16,21 0 15,1 0-15,-1-21 0,0 0 0,21 0 16,-21 0-16,22 0 0,41-42 15,-41 21-15,-1 0 0,0-22 16,1 22-16,-22-21 0,42-43 16,-41 43-16,-22 0 0,0 20 15,0-20-15,0 0 0,-43-22 16,22 22-16,-21 21 16,21 0-16,-22 21 0,22 0 0,-21 0 15,-22 0-15,22 21 16,0 0-16,-1 21 0,1-21 0,0 22 15,20-1-15,-20 0 0,21 1 16,21 41-16,0-41 0,0-1 16,21-21-16,0 0 0,0 1 15,22-22-15,-22 0 0,21 0 0,1 0 16,20 0-16,-21-22 0,1 1 16,20 0-16,-20-21 0,-1 21 0,0-22 15,1 22-15,-1-21 0,0 21 16,-21-22-16,22 1 15,-43 0-15,21 20 0,-21-20 16,-21 42 0,0 21-16,-1 0 15,22 1-15,-21-1 0,0 21 16,21-21-16,-21 22 0,21-1 0,0-21 16,0 21-16,0-20 0,0 20 15,0-21-15,21 0 0,21 0 0,-20-21 16,-1 22-16,21-22 0,-21 0 15,22 0-15,-1 0 0,-21-22 16,21 22-16,1-21 0,-22 0 0,21 0 16,-21 0-16,1 0 0,-1-22 15,0 22-15,-21-21 0,0 21 0,0-22 16,0 22-16,0-21 0,0 21 16,0-1-16,0 1 0,-21 21 15,0 21 1,21 1-16,0-1 0,-22 0 15,22 21-15,0-21 0,0 22 16,0-1-16,0-21 0,0 0 0,0 22 16,0-22-16,0 0 0,22 0 15,-1-21-15,0 0 0,0 21 16,0-21-16,0 0 0,1 0 0,41-42 16,-42 21-16,22 0 15,-22 0-15,0-1 0,21 1 0,-21-21 16,1 0-16,-1 20 0,0-20 15,0 0-15,0-1 0,-21 1 0,0 0 16,21-22-16,-21 22 0,0 0 0,0-22 16,0 22-16,0-1 0,0 22 15,0 0-15,0 0 0,-21 0 0,21 42 16,-21 0 0,21 21-16,0-20 0,0 20 0,0 0 15,0 1-15,0 20 16,0-21-16,0 1 0,0-1 0,0-21 15,0 22-15,0-1 0,21 0 16,-21 1-16,0-22 0,0 21 0,0-21 16,21 0-16,-21 1 0,0 20 15,0-63 17,0 0-32,0-1 0,0 1 15,0 0-15,0-21 0,0 21 0,0-22 16,0 22-16,22-21 0,-1 21 15,0-1-15,0-20 0,21 21 16,43 0-16,-43 21 0,1 0 16,-22 0-16,21 0 0,1 0 15,-1 21-15,0 0 0,-21 0 0,22 0 16,-22 64-16,-21-43 16,0-20-16,-21 20 0,-22-21 15,1 0-15,0 22 0,-43-1 16,22-21-16,20 0 0,1-21 15,0 21-15,-1-21 0,1 0 16,21 0-16,-22 0 0,22 0 16,21-21-1,0 0-15,21 0 0,1 0 0,-1 0 16,21-1-16,0 1 0,1 0 16,-1-21-16</inkml:trace>
  <inkml:trace contextRef="#ctx0" brushRef="#br0" timeOffset="39332.24">4127 7176 0,'0'0'0,"0"-22"0,0 1 0,0 0 15,0 42 1,-21 22-16,21-1 16,-21 0-16,21 1 0,0 20 15,-21 1-15,0-1 0,21-21 16,0 22-16,-21-1 0,-1 22 15,1-21-15,21-22 0,0 0 16,-21 1-16,21-1 0,0 0 0,-21-21 16,21 1-16,0 20 0,0-21 0,0 0 15,21-21 1,0 0-16,0-21 16,1 0-16,-1 0 0,0 0 15,0-1-15,0-20 0,0 21 0</inkml:trace>
  <inkml:trace contextRef="#ctx0" brushRef="#br0" timeOffset="39681.85">4233 7789 0,'0'22'15,"0"-1"1,0 0 0,21-21-16,1 0 15,-1 0-15,0 0 16,0 0-16,21 0 0,-20-21 0,20 21 15,-21-21-15,21-1 0,-20 22 16,-1-21-16,0 0 0,-21 0 0,21 0 16,-21 0-16,0-1 0,-21-20 15,0 21-15,0 21 16,-1 0-16,-20 0 0,21 0 0,-43 21 16,22 0-16,21 22 0,-21-22 15,20 21-15,1 0 0,0 1 16,21 41-16,-21-41 0,21-22 15,0 21-15,0-21 0,0 22 0,0-22 16,0 0-16,21 0 0,0 0 16,43-21-16,-22 0 0,0 0 15,1 0-15,-1 0 0,0-21 16,22 0-16,-22 21 0,22-21 0,-22 0 16</inkml:trace>
  <inkml:trace contextRef="#ctx0" brushRef="#br0" timeOffset="39992.91">5355 7430 0,'0'0'0,"-21"-22"0,21 1 0,-21 0 16,0 0-16,-1 0 0,1 0 16,21-1-16,-21 1 0,0 0 0,0 21 15,0 0-15,-1 0 0,22 21 0,-42 0 16,21 1-16,0-1 0,0 21 15,-1 0-15,-20 1 0,21-1 16,-21 22-16,20-22 0,-20 0 0,21 22 16,0-22-16,-22 22 0,22-22 15,0 0-15,21 22 0,0-22 0,0 0 16,0 1-16,0-1 0,21-21 16,0 22-16,1-22 0,20 0 0,-21 0 15,21-21-15,1 0 0,-1 0 16,0 0-16,1 0 0,-22 0 0,21-21 15,1 0-15,-1 0 0,0-22 16,1 22-16</inkml:trace>
  <inkml:trace contextRef="#ctx0" brushRef="#br0" timeOffset="40448.24">5757 7197 0,'0'0'0,"21"-43"15,-21 1-15,0 21 0,0-21 0,0 20 16,0 1-16,-21 21 0,0 0 15,0 21-15,0-21 16,0 43-16,-1-22 0,1 21 0,0 1 16,0 20-16,0 1 0,21-1 0,-21-21 15,-1 22-15,22-1 0,0 1 16,-21-1-16,0-20 0,21 20 0,-21 1 16,21-22-16,0 0 0,0 1 15,0-1-15,0 0 0,0 1 0,21-22 16,0 0-16,0 0 0,1-21 15,-1 0-15,21 0 0,-21 0 0,0 0 16,22 0-16,-22-21 0,21 0 16,-21 0-16,22-22 0,-22 22 0,21-21 15,-21 21-15,1-22 0,20-20 16,-21 42-16,-21 0 0,0-1 16,0 1-16,0 42 15,-21-21 1,0 22-16,0 20 0,-1-21 0,22 0 15,-21 22-15,21-22 0,-21 0 0,21 21 16,0-21-16,0 1 0,0-1 16,0 0-16,0 0 0,0 0 15,21-21-15,0 0 0,1 0 16,-1 0-16,0 0 16,0 0-16,0-21 0,0 0 15,1 0-15</inkml:trace>
  <inkml:trace contextRef="#ctx0" brushRef="#br0" timeOffset="40621.22">6223 7535 0,'0'0'0,"0"-21"0,0 0 15,-21 21-15,21-21 16,-21 21-16,-1 0 16,1 0-16,0 0 15,21 21-15,0 0 16,0 0-16,0 1 15,21-22 1</inkml:trace>
  <inkml:trace contextRef="#ctx0" brushRef="#br0" timeOffset="41000.6">6752 7578 0,'0'0'0,"-63"-106"31,41 85-31,1 0 0,0-1 0,0 22 16,0 0-16,0 0 0,-1 0 0,-20 22 15,21-1-15,0 21 0,0-21 0,-1 22 16,-20-1-16,21-21 0,0 21 16,0 64-16,21-63 15,0-1-15,0 0 0,0 1 0,0-1 16,0 0-16,42 22 0,-21-43 16,43 21-16,-22-21 15,0 1-15,1-22 0,20 0 0,-21 0 16,1 0-16,20-22 0,-20 1 15,-1 0-15,0 0 0,43-43 16,-43 22-16,1 0 0</inkml:trace>
  <inkml:trace contextRef="#ctx0" brushRef="#br0" timeOffset="41624.93">7366 6964 0,'0'-21'0,"0"42"0,0-63 16,-21 42-1,0 0-15,-1 21 0,22 0 0,-21 0 16,0 21-16,0 1 0,21 20 0,-21 1 16,0-1-16,21 1 0,-22-1 15,22 1-15,0-1 0,0 1 0,-21-22 16,21 22-16,-21-22 0,21 0 0,-21 22 16,21-22-16,0-21 15,0 22-15,-21-22 0,21 21 16,-21-42-16,21-21 31,0 0-31,0 0 0,0-1 0,21-20 16,0 21-16,0-21 0,0-1 15,0 22-15,1-21 0,-1-1 0,21 22 16,-21-21-16,0 21 0,22 0 0,-22-1 16,0 1-16,0 21 0,0 0 15,1 0-15,-1 0 0,0 0 0,0 21 16,-21 1-1,0-1-15,0 0 0,-21 0 16,0 0-16,0 0 0,-1 1 16,1-22-16,0 21 0,0-21 15,-21 0-15,20 21 0,1-21 0,0 0 16,0 0-16,-21 0 0,42-21 16,0 0-1,21 21 16,0 0-31,-21 21 16,21 0-16,-21 0 0,0 0 0,0 0 16,21 1-16,-21-1 0,21 21 15,-21-21-15,22 0 0,-22 1 16,21-1-16,0 0 0,0 0 0,0 0 16,0 0-16,1 1 0,-1-22 15,0 0-15,0 0 0,0 0 16,0 0-16,1 0 0,20 0 0,85-22 15,-85 1 1,1 0-16,20 0 0</inkml:trace>
  <inkml:trace contextRef="#ctx0" brushRef="#br0" timeOffset="42300.38">8509 7641 0,'0'0'16,"-42"0"-16,20-21 0,1 21 0,0 0 16,-21 0-16,21-21 0,-1 21 0,1 0 15,0 0-15,42 0 32,0 0-32,1 0 0,20 0 0,0 0 15,1 0-15,-1 0 0,21 0 16,22 0-16,-21 0 0,20 0 0,1 0 15,0 0-15,-22 0 0,1 0 16,63 0-16,-85 0 0,0 0 16,1 0-16,-22 0 0,0-21 15,0 21-15,-21-21 0,0-1 16,0 1-16,0 0 16,-21 21-16,0-21 0,0 21 15,-1-21-15,1 21 0,0-21 16,0 21-16,0-22 0,0 1 15,-1 21-15,1-21 0,0 21 0,-21-21 16,21 21-16,-1-21 0,1 21 16,0-21-16,0 21 0,0 0 15,42 0 1,0 0 0,21 0-16,-20 0 0,20 0 0,0 0 15,1 0-15,-22 21 0,21-21 16,0 21-16,1-21 0,-22 21 0,0-21 15,21 21-15,-20 0 0,-1-21 16,-21 22-16,0-1 0,0 0 16,0 0-16,0 0 15,-21 0-15,-1 1 0,1-1 16,0 0-16,-21 21 0,21-21 16,-22 1-16,-41 20 0,41 0 0,22-21 15,-21 1-15,-1-22 0,1 21 16,21 0-16,-21 0 0,20-21 15,1 21-15,0-21 0,0 0 0,21 21 16,-21-21-16,0 0 16,21-21 15,0 0-31</inkml:trace>
  <inkml:trace contextRef="#ctx0" brushRef="#br0" timeOffset="53535.69">10753 6900 0,'0'0'0,"0"-21"0,0 0 15,0 0-15,21 21 0,0-21 0,-21 0 16,21 21-16,-21-22 16,21 22-16,-21-21 62,-21 21-46</inkml:trace>
  <inkml:trace contextRef="#ctx0" brushRef="#br0" timeOffset="54040.4">11112 6604 0,'0'0'0,"0"-21"0,0 0 16,-21 21 0,0 0-1,-21 21-15,21 0 0,-1 0 0,1 0 16,-21 22-16,21-1 0,0 0 16,-43 43-16,43-21 15,0-22-15,-43 106 0,22-84 16,21-1-16,-22 1 0,22-1 15,0 1-15,0-1 0,0-21 0,0 22 16,-1-43-16,22 21 0,0 1 0,0-22 16,0 0-16,0-42 31,22 0-31,-1 0 0,0-22 16,0 1-16,0-22 0,0 1 15,1-1-15,20 1 0,-21-22 0,21 22 16,1-22-16,-22 22 0,21-22 15,1 21-15,-22 1 0,21-1 0,-21 1 16,0 21-16,1-1 0,-1 22 16,0 0-16,-21 0 0,0 42 15,0 0-15,21 0 0,-21 22 16,21-1-16,-21 21 0,21-20 16,-21 20-16,0-20 0,22 20 0,-22 1 15,21-1-15,-21 43 0,0-43 16,0-20-16,0 20 0,0-20 15,0-1-15,0 0 0,0-21 0,0 1 16,0 20-16,0-21 0,0 0 16,-21-21-1,-1 0-15,1-21 0,0 0 0,-21 0 16</inkml:trace>
  <inkml:trace contextRef="#ctx0" brushRef="#br0" timeOffset="54222.29">10520 7345 0,'0'0'16,"21"0"0,0 0-16,21 0 15,-20 0-15,20 0 0,0 0 0,1-21 16,20 21-16,-21-21 0,22-1 16,21 22-16,-43-21 0,21 0 0,1 21 15,-1-21-15,-20 0 0,-1 21 16,0-21-16,-20-1 0</inkml:trace>
  <inkml:trace contextRef="#ctx0" brushRef="#br0" timeOffset="54465.15">11642 7006 0,'0'0'16,"-22"0"0,1 0-16,0 21 0,0 1 15,0-1-15,0 0 0,-1 21 0,-20 1 16,21-22-16,0 21 0,-22 0 15,22 1-15,0-1 0,0 0 0,0 1 16,21-22-16,0 21 0,0 1 0,0-22 16,0 0-16,0 0 15,21 0-15,0 0 0,0 1 0,0-22 16,22 0-16,-1 0 0,0 0 0,1 0 16,-1-22-16,0 1 0,1 0 15,-1 0-15,64-64 0,-64 43 16,1 0-16</inkml:trace>
  <inkml:trace contextRef="#ctx0" brushRef="#br0" timeOffset="55640.48">12192 6816 0,'0'0'0,"21"-64"0,-21 22 0,0-22 15,0 22-15,0 21 0,0-21 16,0 20-16,0 44 16,-21-1-16,0 21 0,0 0 15,-22 1-15,22-1 0,0 22 0,0-22 16,0 21-16,-1 1 0,22-1 15,0 1-15,-21-1 0,21 1 0,-21-22 16,21 22-16,0-22 0,0 0 16,0 1-16,0-1 0,0-21 0,0 0 15,21 1-15,0-1 0,1-21 0,-1 0 16,0 0-16,21 0 0,1 0 16,-22 0-16,21-21 0,0-1 15,1 1-15,-22 0 0,21-21 0,-21-1 16,22 22-16,20-63 15,-42 41-15,1 1 0,-1 0 0,0 20 16,0-20-16,-21 21 0,0 0 16,21 21-16,-21-21 0,0 42 15,0 0 1,-21 21-16,0-21 16,21 1-16,-21 20 0,0-21 0,21 21 15,-22 1-15,22-22 0,-21 21 0,21-21 16,-21 22-16,21-22 0,0 0 15,0 0-15,0 0 0,0 1 0,21-22 16,0 21-16,22-21 16,-22 0-16,0 0 0,21 0 0,1-21 15,-1 21-15,0-22 0,1 1 16,20 0-16,-20-21 0,20 21 16,-21-22-16,1 1 0,-1 0 0,0-1 15,1 1-15,-1 21 0,-21-22 16,-21 22-16,0 0 0,21 21 0,-42 0 31,0 0-31,0 21 16,0 0-16,0 22 0,-1-22 0,1 21 15,0 1-15,0-22 0,0 21 0,21 0 16,-21-20-16,21 20 0,0 21 16,0-41-16,0-1 0,0 0 15,21 0-15,0-21 16,0 0-16,0 0 0,22 0 0,-22 0 15,21 0-15,-21 0 0,0-21 0,1 0 16,-1 0-16,0-1 0,0 1 16,-21-21-16,0 21 0,0-22 0,0 1 15,0 21-15,0-21 0,-21-1 16,0 22-16,0-21 0,-1 21 0,-20-1 16,21 1-16,0 21 0,21-21 15,-21 21-15,21-21 16,21 21-16,0 0 15,0 0-15,21-21 0,1 21 16,-1 0-16,22-21 0,-22 21 0,0 0 16,22 0-16,-22 0 0,0 0 15,1 21-15,-1-21 0,-21 21 0,22 21 16,-22-21-16,0 22 0,0-1 0,-21 0 16,0-20-16,0 20 0,0 0 15,0 1-15,0-22 0,0 21 0,-21-21 16,21 0-16,-21 1 0,21-1 15,0 0-15,0 0 0,-21-21 16,-1 0 0,22-21-1,0 0-15,0 0 16,0-22-16,0 22 0,0-21 0,0-1 16,22 1-16,-1 0 0,0-1 15,0-20-15,21 21 0,-20-1 16,20 1-16,0 0 0,22 20 0,-22 1 15,22 0-15,41 0 0,-62 21 16,-1 21-16,0 0 0,-20 0 16,-1 1-16,0 20 0,-21 0 0,0 1 15,0-1-15,0 0 0,-21 1 16,0-1-16,-1 0 0,-20-21 0,21 22 16,-21-22-16,-1 0 0,22 21 15,0-20-15,0-22 0,0 21 0,-1 0 16,44-21 15,-1 0-31,21-21 0,-21 0 0,22-1 16,-1 1-16,0 0 0</inkml:trace>
  <inkml:trace contextRef="#ctx0" brushRef="#br0" timeOffset="56004.27">15176 7027 0,'22'-21'16,"-44"42"-16,65-63 0,-43 21 0,0 0 15,-21 21-15,-1 0 0,1 0 16,-21 0-16,21 0 0,-22 0 0,1 21 16,0-21-16,21 21 0,-22 0 0,22 0 15,-21 22-15,21-22 0,21 0 16,0 21-16,0-20 0,0-1 0,0 0 16,0 0-16,21 21 15,0-42-15,21 22 0,-21-1 0,1-21 16,20 21-16,-21-21 0,21 21 15,-20 0-15,-1 0 0,0 1 0,0-1 16,0 0-16,-21 0 0,0 0 16,0 22-16,-21-22 15,0 0-15,0 0 0,0 0 0,-1-21 16,-20 21-16,21-21 0,0 0 0,-22 22 16,22-22-16,0 0 0,0 0 15,0 0-15,0 0 0,-1 0 0,1-22 16,21 1-16,-21 0 0,0 0 0,0 0 15,0 0-15,-1-22 0,-20 1 16,21 0-16,-21-1 0</inkml:trace>
  <inkml:trace contextRef="#ctx0" brushRef="#br0" timeOffset="56196.16">13377 6435 0,'-21'0'0,"42"0"0,-63-21 16,21 21-16,21-22 16,-21 22 31,-1 0-47,1 22 15</inkml:trace>
  <inkml:trace contextRef="#ctx0" brushRef="#br0" timeOffset="56377.07">12128 6646 0,'0'0'0,"-42"22"0,21-22 0,21 21 0,0 0 16,42-21-1,-21 0-15,22 0 0,-22 0 16,42 0-16,-20 0 0,20 0 0,-20 0 15,20-21-15,1 21 0,-1-21 16,1-1-16,20 1 0</inkml:trace>
  <inkml:trace contextRef="#ctx0" brushRef="#br0" timeOffset="56753.84">16108 6096 0,'0'0'0,"0"-21"0,0 0 16,0 0-16,-21 21 15,-1-22-15,1 22 0,0 0 0,-21 0 16,-1 0-16,22 0 0,-21 0 16,-43 22-16,64-1 0,-21 0 15,-1 21-15,22-21 0,21 1 16,0-1-16,0 21 0,0-21 16,21 0-16,1 1 15,-1-1-15,21 0 0,0 0 16,-20-21-16,20 0 0,0 0 0,1 0 15,-1 0-15,0 0 0,1 0 16,-1-21-16,0 0 0,1 0 0</inkml:trace>
  <inkml:trace contextRef="#ctx0" brushRef="#br0" timeOffset="57208.58">16573 5736 0,'0'0'0,"0"-21"0,0-21 16,-42 21-16,21-1 0,-21 22 15,-1 0-15,1 0 0,0 0 0,-22 0 16,1 22-16,20-22 16,-20 42-16,-1-21 0,1 21 0,-1 1 15,1-1-15,-22 0 0,22 1 16,-1 20-16,1-20 0,-1-1 0,1 0 16,20 1-16,1 20 0,21-21 15,0 22-15,21-22 0,0 22 0,21-22 16,0 0-16,64 43 0,-43-43 15,21-20-15,-20 20 16,20-21-16,1 0 0,-1-21 0,1 21 0,-1-21 16,22 0-16,-22 0 15,1 0-15,21 0 0,-22 0 0,22-21 16,-22-21-16,1 21 0,-1-22 0,1 1 16,-1-21-16,-20 20 0,-1-20 15,0-1-15,-21 1 0,1 20 0,-1-20 16,-21-1-16,0 1 0,0-1 15,0 1-15,-21-1 0,-22 1 0,1 21 16,-22-1-16,1 1 0,-1 0 16,-20 42-16,20-22 0,-20 22 15,20 0-15,1 22 0,-22-1 0,21 0 16,1 0-16,21 21 0,-22 1 16,1-22-16,20 21 0,-20 1 0,20-1 15,22 0-15,-21-21 0,21 22 16</inkml:trace>
  <inkml:trace contextRef="#ctx0" brushRef="#br0" timeOffset="57877.2">12467 8975 0,'0'0'16,"0"21"-16,-21-21 0,42 0 31,0 0-31,0 0 0,22 0 0,-1 0 16,0 0-16,22 0 0,-1 0 0,22 0 15,0 0-15,-1-21 0,22 21 16,-21-21-16,0 21 0,-1-22 0,-20 22 16,-1-21-16,1 21 0,-22-21 15,22 0-15,-43 0 0,-21 0 16,-21-1-16,-1 1 0,1 21 16,-21-21-16,0 21 0,-22 0 15,22-21-15,-1 21 0,1 0 0,21 0 16,0 0-16,0 0 0,42 0 31,0 0-31,0 21 16,0-21-16,22 21 0,-1-21 15,-21 21-15,21 1 0,-20-1 0,-1 0 16,-21 0-16,0 0 0,0 0 16,0 22-16,-21-22 0,-64 21 15,43 1-15,-1-22 0,1 0 0,-22 0 16,22 0-16,0-21 0,-1 21 15,22-21-15,0 0 0,0 0 16,42 0-16</inkml:trace>
  <inkml:trace contextRef="#ctx0" brushRef="#br0" timeOffset="58873.63">14668 8869 0,'0'0'16,"0"-21"-16,0 0 15,0-1-15,0 1 0,0 0 0,0 0 0,-21 0 16,0 0-16,0-1 0,21 1 16,-21 0-16,0 0 0,-22 0 15,22 0-15,0-1 0,0 22 0,-22 0 16,22 0-16,-21 0 0,0 0 0,-1 22 15,1-1-15,0 21 0,-85 85 16,84-85-16,22 1 16,-21 20-16,21-20 0,-1-1 15,1 43-15,21-43 0,0 0 16,0-21-16,21 1 0,1-1 0,-1 0 16,0-21-16,21 0 15,1 0-15,-1 0 0,21 0 0,-20 0 16,20-21-16,43-43 0,-64 43 15,22-21-15,-22-1 0,1-20 16,-1 21-16,0-22 0,-21 1 0,22-1 16,-22 1-16,0-1 0,0 1 15,0-1-15,1 1 0,-22-1 0,0 1 16,0 20-16,0 1 0,0 0 0,0 20 16,0 1-16,-22 21 15,1 21-15,0 1 0,0 20 16,0 0-16,0 22 0,21-22 15,0 22-15,-22-22 0,22 21 16,0 1-16,0-1 0,0 1 0,0-22 16,0 22-16,0-22 0,0 22 0,0-22 15,22-21-15,-1 21 0,0-20 16,0-1-16,0 0 0,0 0 0,1-21 16,20 0-16,-21 0 0,21 0 15,1 0-15,-1 0 0,0-21 0,1 0 16,-1 0-16,0-1 0,1-20 15,-22 0-15,64-43 16,-64 43-16,21-1 0,0-20 16,-42 42-16,0 0 0,0-1 15,-21 22 1,0 0-16,-21 0 0,21 22 16,-22-1-16,22 0 0,0 21 15,0-21-15,0 22 0,-1-1 0,1 22 16,21-22-16,0-21 15,0 0-15,0 22 0,0-22 0,21 0 16,22 0-16,-22-21 0,21 21 0,1-21 16,-1 21-16,0-21 0,1 0 15,-1 0-15,21 0 0,-20-21 0,20 0 16,-20 0-16,-1 0 0,0-22 16,1 1-16,-22 0 0,0-1 15,0 1-15,0-21 0,-21 20 0,0 1 16,0-43-16,-21 64 15,0 0-15,-21 0 0,20 0 16,-20-1-16,0 22 0,-1 0 0,-20 0 16,21 0-16,-1 0 0,1 22 15,0-1-15,-1 0 0,1 0 0,21 0 16,21 0-16,0 1 0,0 20 0,0-21 16,21 0-16,0 0 0,21 22 15,1-22-15,-1-21 0,0 21 0,1-21 16,-1 0-16,22 0 0,-22 0 15,0 0-15,22 0 0,63-42 16</inkml:trace>
  <inkml:trace contextRef="#ctx0" brushRef="#br0" timeOffset="59694.16">16256 8615 0,'0'-21'16,"0"42"-16,0-63 0,0 20 0,0 1 16,-21 21-1,0 0-15,-1 0 16,1 21-16,21 1 0,-21-1 15,21 0-15,-21 0 0,21 21 0,0-20 16,0 20-16,0-21 16,0 0-16,0 0 0,21 1 0,0-1 15,0 0-15,1 0 0,-1-21 0,0 0 16,21 21-16,-21-21 0,64 0 16,-64 0-16,22-21 0,-22 0 15,21 21-15,-21-21 0,0 0 16,1-22-16,-1 22 0,-21-21 0,0 21 15,0-22-15,21 22 0,-21 0 0,0 0 16,0 0-16,0 42 16,-21 0-16,21 0 15,0 0-15,-21 22 0,21-22 0,-22 21 16,22 0-16,0-20 16,0 20-16,0-21 0,0 21 0,0-20 0,0-1 15,22 0-15,-1-21 16,0 21-16,42-21 0,-20 0 15,-1 0-15,-21 0 0,43-21 16,-43 0-16,21-43 16,-21 22-16,1 0 0,-22-1 0,0 1 15,0-22-15,0 22 0,21-21 0,-21-1 16,0 1-16,0-64 16,0 63-16,0 1 0,21-1 0,-21 43 15,0-21-15,0 20 0,0 44 16,0 20-16,0 0 15,0 1-15,0-1 0,0 64 16,0-43-16,0 1 16,0 42-16,0-43 0,0-21 15,0 1-15,0 20 0,0-20 16,0-1-16,21 21 0,-21-41 16,0-1-16,0-42 31,0-22-31,0 22 15,0 0-15,0-21 0,0-1 16,0 1-16,0 21 0,21-22 0,0 1 16,22 0-16,-1 21 0,-21-1 15,22 1-15,20 0 0,-21 21 16,1 0-16,-1 0 0,0 0 0,1 21 16,-1 0-16,0 1 0,-20-1 0,-1 21 15,0 0-15,-21 1 0,0-1 16,0 0-16,-21 1 0,0-1 0,-22-21 15,-20 22-15,20-22 0,-20 21 16,21-21-16,-22-21 0,22 21 0,-64-21 16,85 0-16,-22 0 0,22 0 15,21-21 1,0 0-16,21-21 0,1 21 16,20-22-16,0 1 0,1 21 0</inkml:trace>
  <inkml:trace contextRef="#ctx0" brushRef="#br0" timeOffset="59915.94">17949 8065 0,'0'0'0,"21"-43"0,-21 22 15,0 0-15,-21 21 16,21 42-16,-21-21 16,0 22-16,21-1 0,-21 0 0,21 22 15,-21-22-15,21 22 0,-22-1 0,22 1 16,0-22-16,0 22 0,0 41 15,0-62-15,0 20 0,0 22 16,0-64-16,0 21 16,0-20-16,0-1 0,0 0 15,22-21 1</inkml:trace>
  <inkml:trace contextRef="#ctx0" brushRef="#br0" timeOffset="60260.77">18161 8678 0,'21'0'47,"0"0"-47,0 0 16,1 0-16,20 0 0,-21-21 15,0 21-15,0 0 0,1-21 0,-1 21 16,0-21-16,-21 0 0,-21 21 31,-22 0-31,22 0 0,0 0 0,-21 0 16,21 21-16,-22 0 0,22 0 15,-42 22-15,20-1 0,22-21 16,0 0-16,0 22 0,21-22 0,0 21 16,0-21-16,0 0 15,0 1-15,0-1 0,21 0 0,0 0 16,0 0-16,0-21 0,1 0 0,-1 21 15,0-21-15,21 0 16,-21 0-16,22 0 0,63 0 16,-64-21-16,0 0 0</inkml:trace>
  <inkml:trace contextRef="#ctx0" brushRef="#br0" timeOffset="60885.45">19029 8424 0,'21'-42'0,"-42"84"0,63-126 0,-42 41 16,0 1-16,0 21 0,0 0 0,-21 21 31,0 21-31,-22 0 0,22 0 0,0 0 16,-21 22-16,-1-1 0,22 0 15,-63 43-15,62-43 0,1 1 16,0-1-16,0 0 0,21 1 0,0-22 16,0 21-16,0 1 0,0-1 15,21 21-15,0-41 0,0-1 16,22 0-16,-1 0 15,-21-21-15,22 0 0,-22 0 16,21 0-16,-21 0 0,43-42 16,-22-1-16,-21 22 0,22-21 15,-22-22-15,0 22 0,42-85 16,-41 64-16,20-1 0,0 1 0,-21-1 16,22 1-16,-22 20 0,0-41 15,-21 62-15,0 1 0,0 42 16,-21 1-1,0-1-15,0 21 0,-1 0 0,1 1 16,0-1-16,0 0 0,0 1 16,0-1-16,-1 0 0,22 1 0,-21-1 15,21 0-15,0 1 0,0-1 0,0 22 16,0-22-16,0-21 16,21 43-16,1-64 0,-1 21 15,21-21-15,-21 0 16,0 0-16,1 0 0,-1 0 15,0-21-15,21-1 0,-21-20 0,1 21 16,20-21-16,-21 20 0,0-20 16,22 21-16,-22 0 0,-21 0 0,0 42 31,0 0-31,-21 0 0,-1 21 16,22-20-16,-21-1 0,21 0 0,-21 0 15,21 0-15,-21 0 0,21 1 16,0-1-16,21-21 15,0 0-15,0 0 16,1 0-16,-1 0 16,0-21-16</inkml:trace>
  <inkml:trace contextRef="#ctx0" brushRef="#br0" timeOffset="61056.35">19960 8530 0,'-21'0'0,"-43"-21"15,43 21 1,0 0-16,21 21 16,0 0-1,21-21 1,0 0-16,1 0 0,-1 0 0,0 0 16</inkml:trace>
  <inkml:trace contextRef="#ctx0" brushRef="#br0" timeOffset="61325.2">20405 8446 0,'0'0'15,"-22"0"-15,1 0 0,0 0 0,0 0 16,0 0-16,0 21 0,-1-21 16,1 42-16,-21-21 0,21 0 0,0 22 15,-22-22-15,22 21 0,0 1 16,0-1-16,0 0 0,21 1 15,0-22-15,0 21 0,0 0 0,0-20 16,0 20-16,42 0 16,-21-42-16,0 21 0,43 1 15,-43-22-15,0 0 0,21 0 16,-20 0-16,20 0 0,-21-22 0,21 1 16,-20 0-16,20-21 0,0 21 15,1-22-15</inkml:trace>
  <inkml:trace contextRef="#ctx0" brushRef="#br0" timeOffset="61837.95">21040 8276 0,'21'-42'16,"-42"84"-16,42-105 0,-21 42 0,0-1 15,0 1-15,-21 21 0,-1 0 0,1 21 16,0 1-16,-21-1 0,21 0 16,-22 21-16,-20 43 0,42-43 15,-22 1-15,22-1 0,0 0 0,21 22 16,-21-22-16,0 0 0,21 1 15,-22-1-15,22 43 0,0-43 16,-21-21-16,21 22 0,0-22 16,0 0-16,0 21 15,0-21-15,0 1 16,21-22 0,1-22-16,-1 1 0,-21 0 0,42 0 15,-21-21-15,0-1 0,22 22 16,-22-21-16,21-1 0,1 1 0,-1 21 15,0-21-15,1 20 0,-1 1 16,0 21-16,-21-21 0,22 21 0,-1 0 16,-21 0-16,-63 0 31,21 0-15,0 0-16,-22 0 0,1 0 15,0 0-15,-1 21 0,1-21 0,0 0 16,-1 21-16,1 1 0,0-22 15,20 42-15,1-21 16,0 0-16,21 0 0,-21 43 0,21-22 16,0-21-16,21 1 0,0 20 15,0-21-15,1 0 0,20 0 0,-21-21 16,21 22-16,1-1 0,-22-21 16,21 0-16,1 21 0,-22-21 0,21 0 15,-21 0-15,22 0 0,-22-21 0,0 21 16</inkml:trace>
  <inkml:trace contextRef="#ctx0" brushRef="#br0" timeOffset="62078.75">21653 8573 0,'0'0'0,"-21"-22"0,0 1 16,0 0-16,0 21 0,0 0 15,-1 0-15,1 0 16,21 21-16,-21 0 0,0 1 15,21 20-15,-21-21 0,21 21 0,0 1 16,0-22-16,0 21 0,-21 1 16,21-1-16,0 21 0,0-41 15,0-1-15,0 21 0,0-21 16,0 0-16,0 1 16,21-22-16,0 0 0,0 0 0,0 0 15,0 0-15,1 0 0</inkml:trace>
  <inkml:trace contextRef="#ctx0" brushRef="#br0" timeOffset="62295.89">21971 8594 0,'0'0'0,"21"-21"0,0-1 0,0 22 0,1 0 16,-1 0-16,0 22 16,-21-1-16,0 0 15,0 0-15,0 21 0,0 1 16,0-1-16,0 0 0,0 1 15,-21-1-15,0 0 0,-1 1 16,1-1-16,-21-21 0,21 0 16,-22 22-16,22-22 0,-21 0 0,0 0 15,-1-21-15,1 21 0,-43 1 16,64-1-16,-21 0 0</inkml:trace>
  <inkml:trace contextRef="#ctx0" brushRef="#br0" timeOffset="63322.41">720 10605 0,'0'0'0,"0"-22"0,0 1 0,0 0 16,-22 0-16,22 0 0,-21 21 31,21 21-31,0 0 0,0 43 16,0-22-16,0 0 0,0 22 15,0-1-15,0 1 0,-21-1 16,0 1-16,0 20 0,21-20 0,-21-1 16,-1 1-16,1-1 0,0 1 15,0-22-15,0 22 0,0-22 0,21-21 16,-22 0-16,22 1 0,0-44 31,0 1-31</inkml:trace>
  <inkml:trace contextRef="#ctx0" brushRef="#br0" timeOffset="63711.98">106 10753 0,'0'0'0,"-21"-43"0,-1-20 0,1-1 16,0 22-16,21-21 0,0 20 16,0-20-16,0 42 0,21-22 15,0 22-15,22-21 0,-1 42 0,22-21 16,-1 21-16,22 0 0,-1 0 15,1 21-15,0 0 0,-1 0 0,1 21 16,21 1-16,-21 20 0,-22-20 16,22 20-16,-22 1 0,-20-1 15,-1 1-15,-21-1 0,-21 1 16,0-1-16,-21 1 0,-43 84 16,1-85-16,-1 1 0,1-1 15,-1 1-15,1-22 0,-22 0 0,22 1 16,-22-22-16,22 0 0,-1-21 15,22 0-15,-22 0 0,22 0 0,0-21 16,20 0-16,-20 0 0,21-1 16,21 1-16,0 0 0,-21 0 15,21 0-15,0 0 0,0-1 0,0 1 16,0 0-16,21 0 0,0 0 16,0 21-16,0-21 0,1-1 0,20 22 15,-21-21-15,21 0 16,-20 21-16</inkml:trace>
  <inkml:trace contextRef="#ctx0" brushRef="#br0" timeOffset="64164.22">1164 11218 0,'0'0'0,"-21"-21"0,0 0 0,21 0 0,0 0 15,0 0-15,0-22 0,0 22 16,0 0-16,0-21 0,21 20 16,0 1-16,21 0 0,-20 0 0,20 21 15,0 0-15,1 0 0,-1 0 16,0 0-16,-21 0 0,22 21 16,20 21-16,-20-20 0,-22-1 15,-21 21-15,0-21 0,0 22 16,0-1-16,0 21 0,0-20 15,-21-22-15,21 0 0,-22 0 16,1 0-16,0 1 0,0-22 16,0 0-1,21-22-15,0 1 16,0-21-16,0 21 16,0-22-16,0 1 0,0 0 0,21-1 15,-21 22-15,21-21 0,0-22 16,0 43-16,1 0 0,-22 0 15,21 0-15,0 0 0,0 21 16,0 0-16,0 0 0,1 0 16,-1 0-16,21 0 0,-21 0 15,0 0-15,1 0 0,-1 21 0,0-21 16</inkml:trace>
  <inkml:trace contextRef="#ctx0" brushRef="#br0" timeOffset="65016.31">2519 10943 0,'42'0'0,"-84"0"0,126 0 0,-62 0 0,20 0 16,-21 0-16,0-21 0,0 21 15,-21-21-15,0 0 0,-21 0 16,0 21-16,-21-22 0,-1 22 16,22-21-16,-63 21 15,20 0-15,22 0 0,-1 21 0,-41 22 16,41-22-16,22 0 15,-21 0-15,21 0 0,0 1 16,-22 20-16,43-21 0,0 21 0,-21-20 16,21 20-16,0-21 0,0 0 15,0 43-15,21-64 0,-21 21 16,21 0-16,1-21 0,20 0 16,-21 0-16,21 0 0,1 0 0,-22-21 15,21 0-15,1 0 0,-1-1 16,0 1-16,1 0 0,-1 0 0,0 0 15,-21-22-15,1 22 0,-1 0 16,0 0-16,-21 0 0,0-22 16,0 22-16,0 0 0,0 0 0,-21 42 31,0 0-15,21 0-16,0 1 0,-22 20 15,22-21-15,-21 21 0,21 1 0,0-1 16,0-21-16,0 22 0,21-1 15,1-21-15,-1 0 0,21 0 16,-21 1-16,22-22 0,-1 0 0,21 0 16,-20 0-16,20-22 0,1 1 15,-1-21-15,1 21 0,-22 0 0,22-22 16,-1 22-16,-21-21 0,1 21 0,-22-1 16,0 1-16,-21-21 0,0 21 15,0-22-15,-21 22 16,-21 0-16,20 0 0,-20 0 15,0 0-15,-1 21 0,-41 0 16,41 0-16,22 21 0,-21 0 0,21 0 16,-22 0-16,22 0 15,0 22-15,21-22 0,0 21 0,0 22 16,0-43-16,0 21 0,0-21 16,21 22-16,0-22 0,1 0 0,20 21 15,-21-20-15,21 20 0,-20-21 16,-1 21-16,21 1 0,-21-22 15,0 21-15,1 1 0,-22-1 0,0 0 16,0 22-16,0-22 0,0 22 0,0-1 16,-22 1-16,22 20 0,-42-20 15,21-1-15,0 1 0,-22-1 0,22-20 16,-21 20-16,0-21 0,-1 1 0,22-1 16,-21-21-16,-1 0 0,1 1 15,21-1-15,-21-21 0,-1 0 0,1 0 16,21 0-16,-22-21 0,22-1 15,-21 1-15,21-21 0,0 21 0,-1-22 16,22-20-16,0-64 0,0 63 16,43-20-16</inkml:trace>
  <inkml:trace contextRef="#ctx0" brushRef="#br0" timeOffset="65620.52">4233 10880 0,'-21'0'15,"42"0"-15,-63 0 0,21 0 0,21-21 16,-21 21-16,-1 0 0,1 0 15,0 0-15,0 21 0,0 0 16,0-21-16,-1 21 0,1 0 0,-21 0 16,0 22-1,20-22-15,1 0 0,0 0 0,21 0 16,21-21 15,0 0-31,22 0 0,-22 0 16,0 0-16,0 0 0,0 0 15,1 0-15,-1 0 16,-21 22-16,0-1 16,0 0-16,0 0 0,-21-21 15,-1 21-15,1 0 0,0 1 0,0-1 16,-43 21-16,43-42 16,0 0-16,0 21 0,42-42 31,0 21-31,0 0 0,1-21 15,-1 21-15,21 0 0,-21 0 0,22 0 16,-22 0-16,21 21 0,-21 0 16,22 0-16,-22 1 0,0 20 15,0-21-15,0 21 0,-21 1 0,0-1 16,0 0-16,0 1 0,-21-1 16,-21 0-16,21 22 0,-1-22 0,-20 1 15,0-1-15,21 0 0,-22 1 0,22-22 16,0 21-16,42-42 15,0-21-15,22 0 16,-1 0-16</inkml:trace>
  <inkml:trace contextRef="#ctx0" brushRef="#br0" timeOffset="66472.3">5165 10520 0,'0'0'0,"0"-21"16,0-22-16,0 22 0,0 0 0,-22 21 31,22 21-31,0 0 0,-21 22 0,0-1 16,0 22-16,0-1 0,21 1 16,-21 20-16,-1-20 0,1 20 0,0 1 15,0 0-15,-21-1 0,20-20 0,-20 21 16,0-22-16,21-21 0,-22 22 15,22-22-15,-21 1 0,21-22 16,21 0-16,0-42 16,0 0-1,21-22-15,0 22 0,0-21 16,0-1-16,0-20 0,-21 21 0,22-22 16,-1 1-16,0 20 0,0-20 15,-21 20-15,21 1 0,-21 0 0,21-1 16,-21 22-16,0 0 0,22 21 15,-1 42-15,-21 1 16,21-1-16,-21 0 0,0 1 16,0 20-16,0-20 0,21 20 15,-21-21-15,21 1 0,0-1 16,-21 0-16,22 1 0,-1-1 0,0-21 0,0 0 16,0 1-16,22-1 0,-22 0 15,0-21-15,21 0 0,-21 0 0,22 0 16,41 0-16,-62-21 15,62-22-15,-41 1 16,-1 21-16,0-21 0,1-22 0,-22 22 16,0-22-16,0 1 0,-21-1 15,0 1-15,0-1 0,0-20 0,-21 20 16,0 1-16,-22-1 0,-41-84 16,41 84-16,1 1 0,0-1 15,-22 22-15,22 21 0,-43 0 16,22 21-16,20 21 0,1 0 0,0 21 15,21 1-15,-22-1 16,22 85-16,21-63 0,0-1 16,0 1-16,0-22 0,21 21 0,22-20 15,-22-1-15,21 22 0,-21-22 16,22-21-16,-1 21 0,0-20 0,22 20 16,-22-42-16,22 21 0,-1 0 15,-21-21-15,22 0 0,-22 0 0,1 0 16,-1 0-16,0-21 0</inkml:trace>
  <inkml:trace contextRef="#ctx0" brushRef="#br0" timeOffset="67372.72">5884 11134 0,'0'0'0,"0"-21"0,-21-1 16,0 22-16,21-21 0,-21 21 0,21-21 15,0 0-15,0 0 0,0 0 16,0-1-16,0 1 15,21 0-15,0 0 0,21 21 16,-20 0-16,-1 0 0,0 0 0,64 0 16,-64 21-16,42 0 15,-20 22-15,-22-22 0,0 0 16,0 21-16,0 1 0,0-1 16,-21-21-16,0 21 0,0 1 0,0-22 15,0 42-15,-21-41 0,0-1 16,0 0-16,0-21 0,0 21 15,-1-21-15,1 0 16,0 0-16,21-21 0,0 0 16,0-22-16,0 22 0,0 0 15,0-21-15,21-1 0,0 1 16,1 21-16,-1-21 0,0-1 0,0 22 16,21-21-16,-20 21 0,20-1 0,0 1 15,1 0-15,-1 0 0,0 0 16,1 0-16,-1 21 0,0 0 0,1 0 15,-1 0-15,-21 0 0,21 0 16,-20 0-16,-1 21 0,-21 0 0,0 0 16,0 0-16,0 0 0,0 22 15,0-22-15,-21 21 0,-1-21 0,1 22 16,0-22-16,0 21 0,0-21 16,0 22-16,-1-22 0,22 0 0,0 21 15,-21-20-15,21-1 16,21-21-16,1 0 15,20 0-15,-21 0 0,21-21 0,-20-1 16,20 1-16,0 0 0,-21 0 16,22 0-16,-22-22 0,0 22 15,-21-21-15,0 21 0,0-43 16,0 22-16,-42 21 0,21 0 16,-1-1-16,-20 22 0,0-21 0,-22 0 15,43 21-15,0 0 0,0 0 16,42 0-1,0 0-15,21 0 16,1 0-16,-1-21 0,0 21 0,22 0 16,-22 0-16,1 0 0,20 0 15,-21 0-15,1 21 0,20 0 0,-20 0 16,20 1-16,-21-1 0,1 21 16,-1-21-16,-21 22 0,0-1 15,1 21-15,-22 22 0,0-21 0,0-22 16,0 0-16,-22 22 0,1-1 0,0-20 15,0 20-15,0 1 16,0-1-16,-1 1 0,-20-1 16,21 1-16,0-1 0,-22 64 15,22-85-15,0 22 0,0-22 0,21 1 16,-21-22-16,21 21 0,0-21 16,0 0-16,21-21 15,0 0-15,0 0 0,0-42 16,1 21-16,-1-21 0,0 20 15,0-41-15,0 21 0,43-149 16</inkml:trace>
  <inkml:trace contextRef="#ctx0" brushRef="#br0" timeOffset="67641.14">7429 11282 0,'0'-64'0,"0"128"0,-21-191 0,21 63 16,0 22-16,0 0 0,0-1 15,0 1-15,21 21 0,1 0 0,20 0 16,-21-1-16,21 1 0,1 0 0,-1 21 15,22 0-15,-22 0 0,21 0 16,-20 0-16,63 42 16,-64-20-16,-21 20 0,0-21 0,-21 21 15,0 1-15,0-1 0,-21 0 16,0-20-16,-21 20 0,-43 21 16,43-20-16,-22-22 0,22 0 0,-22 0 15,22 0-15,0-21 0,-1 22 16,22-22-16,42 0 15,22-22-15,-22 1 16,21 0-16,22 0 0,41-21 16,-41 20-16</inkml:trace>
  <inkml:trace contextRef="#ctx0" brushRef="#br0" timeOffset="68072.8">8615 11070 0,'0'-21'15,"21"21"1,0 0-16,0 0 16,0-21-16,1 21 0,-1 0 0,21 0 15,0 0-15,1 0 0,20 0 0,-20 0 16,20 0-16,1-21 0,-1 21 16,1 0-16,-1 0 0,-21-21 0,1 21 15,-1 0-15,-21 0 0,0-22 0,-42 22 31,-21-21-31,21 21 0,-43 0 16,22 0-16,-22 0 0,1 0 16,-64 0-16,85 0 0,-1 0 15,22 0-15,0 0 0,42 0 16,0 0 0,22 0-16,-1 0 0,0 0 15,1 0-15,-1 0 0,0 0 0,1 0 16,-1 0-16,-21 0 0,21 0 0,-20 0 15,-1 21-15,0 1 0,-21-1 16,0 0-16,0 0 0,0 21 0,-21-20 16,0 20-16,-22 0 0,1 1 0,-22-22 15,22 21-15,-21 0 0,-1-20 16,1-1-16,20 0 0,-20 0 16,20 0-16,1-21 0,21 0 0,0 0 15</inkml:trace>
  <inkml:trace contextRef="#ctx0" brushRef="#br0" timeOffset="68708.31">10922 10456 0,'0'-21'15,"0"42"-15,0-63 0,0 21 0,-21 21 16,0 21-1,21 0-15,-22 22 0,1-1 0,21 21 16,-21 1-16,0-22 0,0 22 16,0-1-16,-1-20 0,-20 20 15,21-21-15,0 22 0,-22-22 0,22 22 16,-42 20-16,42-41 16,-1-22-16,1 0 0,0 0 0,21 0 15,0 1-15,0-44 16,0 1-16,0 0 15,21 0-15,0-21 0,1-1 0,-1 1 16,21 0-16,-21-22 0,22 22 0,-22-22 16,21 1-16,0-1 15,1 1-15,-1-22 0,22 22 0,-22-1 16,0 1-16,1 20 0,-22 1 0,0 21 16,0 21-16,-21 42 15,0-21-15,0 43 0,0-22 0,-21 85 16,21-63-16,0-1 15,-21 1-15,21-1 0,0-21 0,-21 85 16,21-84-16,0-1 0,0 0 16,0 1-16,0-1 0,0-21 15,0 0-15,0 1 0,0-1 16,-22-42 15,22-22-31,-21 22 0,-21 0 0</inkml:trace>
  <inkml:trace contextRef="#ctx0" brushRef="#br0" timeOffset="68878.21">10520 10964 0,'0'0'0,"21"0"31,0 0-31,21 0 0,1 0 16,-1 0-16,0 0 0,22 0 15,-1 0-15,22-21 0,63 0 16,-63 21-16,0 0 0,-1-21 0,-20 21 15,-1 0-15,64-21 16,-63 0-16,-22-1 0</inkml:trace>
  <inkml:trace contextRef="#ctx0" brushRef="#br0" timeOffset="70285.17">11896 10647 0,'0'0'16,"-22"0"-16,1 0 0,0 0 0,0 0 15,0 0-15,0 21 0,-1 0 16,-20 0-16,21 1 0,0 20 0,0-21 15,-22 21-15,22 1 0,0-22 16,0 21-16,21 1 0,-21-1 0,21 0 16,0 1-16,0 20 15,0-21-15,0-20 0,21-1 0,0 0 16,21 0-16,-21 0 0,22-21 16,-1 0-16,0 0 0,1 0 0,20 0 15,-20 0-15,20 0 0,-21 0 16,22-21-16,-22 0 0,22-21 0,20-22 15,-41 22-15,-22-1 0,0 1 16,21 0-16,-20-22 0,-22 22 16,21-22-16,-21 1 0,21-22 0,-21 22 15,0-22-15,0 22 0,0-1 16,0-21-16,0 43 0,0 0 16,0 21-16,0 42 15,0 0-15,0 0 0,0 21 16,-21 22-16,0-22 0,-1 22 15,22-1-15,-21 1 0,21-22 16,-21 22-16,21 41 0,0-62 16,0-1-16,0 0 0,0 1 15,0-22-15,0 21 0,0-21 0,21 1 16,-21-1-16,21 0 0,22 21 16,-1-42-16,-21 0 0,0 0 15,22 0-15,-22 0 0,21 0 0,-21-21 16,22 0-16,-22 0 0,21 0 15,-21-22-15,22 22 0,-22-21 16,21-1-16,-21 22 0,1-21 0,-1 0 16,0-1-16,0 22 0,0 0 0,0 0 15,-21 0-15,0 42 16,0 0 0,0 21-16,0-21 0,-21 1 15,21 20-15,0-21 0,-21 21 0,0-20 16,21 20-16,0-21 0,0 0 0,0 22 15,0-22-15,0 0 0,0 0 16,42 21-16,-21-20 16,22-22-16,-22 0 0,21 0 0,-21 0 15,22 0-15,-1 0 16,0 0-16,1-22 0,-1 1 0,0 0 16,1 0-16,-1-21 0,-21 20 0,43-41 15,-22 21-15,-21 20 16,0-20-16,1 21 0,-1 0 0,0-22 15,-21 22-15,0 42 16,0 1 0,0-1-16,-21 0 0,0 0 0,-1 43 15,22-43-15,-21 21 0,21-21 16,0 0-16,0 22 0,0-22 16,0 0-16,21 0 0,1-21 15,-1 0-15,0 0 0,0 0 16,21 0-16,-20 0 0,-1 0 0,21 0 15,-21 0-15,0 0 0,1-21 16,-1 0-16,0-21 0,-21 20 16,0 1-16,0 0 0,-21-21 15,0 21-15,-1-1 0,1-20 0,0 21 16,-21 0-16,21 0 0,-1-1 0,1 1 16,0 21-16,0 0 0,21-21 15,0 0 1,21 21-16,0 0 0,0 0 15,1-21-15,20 21 16,0 0-16,1 0 0,-1-21 0,0 21 0,64 0 16,-64 0-16,22 0 15,-22 0-15,1 21 0,-1 0 16,-21-21-16,21 21 0,-42 0 0,22 22 16,-22-22-16,0 0 0,0 0 0,0 21 15,0-20-15,0-1 0,-22 0 16,22 0-16,-21 21 0,0-20 0,21-1 15,-21 0-15,0 0 0,0-21 0,21 21 16,-22 0-16,1-21 16,21-21-1,0 0 1,0 0-16,21 0 16,1-22-16,-1 22 0,0-21 0,21 21 15,-21-22-15,22 1 0,-1 0 16,0-1-16,1 1 0,-1 0 0,43-22 15,-64 22-15,21 21 0,1 21 16,-1 0-16,-21 0 0,0 0 16,0 21-16,1 21 0,-22 1 0,0-22 15,0 21-15,0 0 0,0 1 0,0-1 16,0-21-16,-22 22 0,1-1 16,0-21-16,0 0 0,21 0 15,0 1-15,-21 20 0,0-21 16,21 0-16,21-21 31,0 0-15,0-21-16,0 0 0,22 0 0,-1 0 15,0-1-15,1 1 0,-1 0 0</inkml:trace>
  <inkml:trace contextRef="#ctx0" brushRef="#br0" timeOffset="70613.19">15473 10816 0,'42'-42'15,"22"0"-15,-340 253 0,446-338 0,-22 21 0,-106 64 0,-21 21 16,1-21-16,-1 20 0,-21 1 15,-21 21-15,-1 0 0,1 0 16,-21 0-16,0 0 0,-1 21 16,1 1-16,0 20 0,-1-21 15,-20 21-15,42-20 0,21-1 16,0 0-16,0 0 0,0 0 16,42 22-16,-21-22 0,21 0 15,1 0-15,-22-21 0,21 21 16,1 0-16,-22-21 0,21 22 0,-21-1 15,43 21-15,-64-21 16,0 0-16,0 1 0,0-1 16,-43-21-16,22 21 0,0-21 15,-21 0-15,-1 0 0,1 0 0,0 0 16,-1 0-16,1 0 0,-21 0 16,20 0-16,1 0 0,21-21 15,0 21-15,-1-21 0,1-1 0,0 22 16,0-21-16,21 0 0,-21 0 15,0 0-15,-1 0 0,22-1 0</inkml:trace>
  <inkml:trace contextRef="#ctx0" brushRef="#br0" timeOffset="70799.83">14160 10224 0,'-42'0'0,"84"0"0,-105 0 0,21 0 0,20 0 15,-20 0-15,21 0 0,0-22 16,0 22-16,-1 0 31,1 0-31,0 0 16,0 0-16,0 0 0</inkml:trace>
  <inkml:trace contextRef="#ctx0" brushRef="#br0" timeOffset="70980.22">12467 10351 0,'0'0'0,"-42"21"0,21-21 15,-1 21-15,44-21 16,20 0 0,-21 0-16,21 0 0,1 0 0,20 0 15,1 0-15,-1 0 0,22-21 0,21 0 16,0 21-16,21-22 0,0 1 15,21 0-15</inkml:trace>
  <inkml:trace contextRef="#ctx0" brushRef="#br0" timeOffset="71276.39">16595 9991 0,'0'0'16,"0"-21"-16,0-1 0,0 1 0,0 0 0,-22 21 16,1-21-16,0 21 0,-21 0 15,-1 0-15,22 0 0,-21 0 0,0 0 16,-22 21-16,22 0 0,-85 85 16,84-85-16,22 22 15,-21 20-15,42-42 16,0 0-16,0 22 0,0-22 15,0 0-15,21 0 0,0 0 0,22 1 16,-1-22-16,0 21 0,22-21 16,-1 0-16,-20 0 0,20 0 15,1-21-15,-1 21 0</inkml:trace>
  <inkml:trace contextRef="#ctx0" brushRef="#br0" timeOffset="71662.17">16764 9737 0,'-64'-43'0,"128"86"0,-170-107 16,43 43-16,-1 0 0,-21 21 16,22 0-16,-22 0 0,22 21 0,-1 0 15,-20 22-15,20-1 0,1 0 16,-1 1-16,22-1 0,-1 21 0,1-20 16,0-1-16,21 22 0,21-22 15,0 0-15,0 22 0,21-22 0,0 0 16,21 22-16,1-22 0,-1 1 0,21-1 15,1 0-15,-1-21 0,22 1 16,-21-1-16,105 21 0,-106-42 16,1 0-16,-1 0 0,1-21 15,-1 0-15,22-22 16,-21 1-16,-43 0 0,21-1 0,-21-20 16,0 21-16,1-22 0,-22-63 15,0 64-15,0-1 0,-22-42 16,-20 43-16,0 20 15,-1 1-15,1 21 0,-21 0 0,20 21 16,-20 0-16,-1 0 0,-20 0 0,20 42 16,1-21-16,-1 0 0,-63 43 15,64-22-15,20 1 0</inkml:trace>
  <inkml:trace contextRef="#ctx0" brushRef="#br0" timeOffset="72255.61">12171 12467 0,'21'0'15,"85"0"1,-64 0-16,22 0 0,-1 0 0,1 0 15,-1 21-15,22-21 0,-1 0 0,1 0 16,0 0-16,21 0 0,-1 0 16,1 0-16,-21 0 0,0-21 0,-1 21 15,-20-21-15,-1 21 0,-20 0 16,-1-21-16,-21 21 0,-21-21 16,0 0-16,-42-1 0,-43 1 15,43 0-15,-1 21 16,-20-21-16,-1 21 0,22 0 0,-43 0 15,64 0-15,0 0 0,42 21 32,0-21-32,22 21 0,-22 0 15,21 1-15,1-22 0,-22 21 0,21 0 16,-21 0-16,0 0 0,1 0 16,-22 1-16,0-1 0,0 21 0,-22-21 15,1 0-15,-21 1 0,0-1 16,-43 0-16,43 0 15,-1 0-15,-20 0 0,42-21 16</inkml:trace>
  <inkml:trace contextRef="#ctx0" brushRef="#br0" timeOffset="73859.88">14605 12446 0,'63'-21'0,"-126"42"0,190-63 0,-85 21 16,-21-1-16,22 1 0,-22 0 0,0 0 16,-21-21-16,0 20 15,0 1-15,0-21 0,-21 21 0,-21 0 16,20-1-16,-20 22 0,0 0 0,-1 0 16,1 0-16,-21 0 0,20 22 15,-84 41-15,85-21 0,-22 1 16,22-1-16,0 0 0,-1 1 15,1-1-15,21-21 0,0 22 0,0-1 16,21-21-16,0 43 0,0-43 16,21 0-16,0 0 15,21-21-15,1 0 0,41 0 16,-20 0-16,-1-21 0,-20 21 0,20-21 16,-21-22-16,64 1 15,-63 0-15,-1-1 0,0 1 0,-21-21 16,22-1-16,-22 1 0,0-22 15,0 21-15,0-20 0,1-107 16,-22 128-16,0 20 0,0 1 16,0 0-16,0 21 0,-22 21 15,-20 0-15,0 63 16,21-42-16,-1 43 16,1-22-16,0 22 0,0-1 15,0 22-15,21 42 0,0-64 16,0 1-16,0-22 0,0 22 15,0-22-15,21 0 0,0 1 0,0-22 16,0 0-16,43 21 0,-22-21 16,-21-21-16,22 0 0,-1 0 15,0 0-15,1 0 0,20-21 0,-20 0 16,-1 0-16,0 0 0,1 0 16,-1-1-16,0-20 0,1 0 0,-1-1 15,-21 22-15,0-21 0,22-22 16,-22 43-16,-21 42 15,0 1 1,0-1-16,0 0 0,-21 0 16,-1 21-16,22-20 0,0-1 15,0 0-15,-21 21 0,21-21 0,0 1 16,0-1-16,0 0 0,21 0 16,1 0-16,-1-21 15,21 0-15,-21 0 0,22 0 0,-1 0 16,0 0-16,1 0 0,-1 0 0,0 0 15,1-21-15,-22 21 0,21-21 16,0 0-16,22-22 0,-22 1 16,-21 21-16,22-21 15,-22 20-15,21 1 0,-21-21 0,1 21 16,-22 0-16,21 21 0,-21-22 16,0 44-1,-21-22-15,-1 21 0,22 0 0,-21 0 16,0 0-16,0 0 0,21 1 0,0 20 15,0-21-15,0 0 0,0 0 16,0 1-16,0-1 0,21 0 16,21-21-16,-20 21 0,20-21 15,21 0-15,1 21 0,-22-21 0,22 0 16,-1 0-16,1 0 0,-1 0 16,1 0-16,-1 0 0,-20-21 0,-1 0 15,43-21-15,-64-1 0,0 1 16,0-22-16,-21 22 15,0 0-15,-21 21 0,0-22 16,-22 22-16,22 21 0,-21 0 0,0 0 16,-1 0-16,-20 0 15,20 0-15,-20 21 0,21 0 0,-22 1 16,22 20-16,-1-21 0,22 0 0,0 0 16,0 1-16,21-1 0,0 0 15,0 0-15,0 0 0,21-21 0,21 21 0,-20 1 16,20-1-16,0-21 0,1 21 15,-22-21-15,21 0 0,0 21 0,1-21 16,-22 0-16,21 0 0,-21 0 0,1 0 16,20 0-16,-21 0 0,0-21 15,0 0-15,1 0 0,20-1 16,-21 1-16,0-21 0,22 21 0,-22-22 16,0 22-16,0-21 0,0 21 15,-21 0-15,0-1 0,0 1 0,0 0 16,-21 21-1,0 21-15,0 0 0,0-21 16,-1 22-16,22-1 0,-21 0 0,21 0 16,0 0-16,0 0 15,0 1-15,21-22 16,1 21-16,41-21 16,-42 0-16,0 0 0,22 0 15,-1 0-15,-21 0 0,22 0 0,-1-21 16,-21 21-16,21-22 0,-20 1 0,-1 0 15,-21 0-15,0 0 0,0 0 16,0-22-16,0 22 0,0 0 0,0 0 16,-21 0-16,-1 21 0,1 0 15,0 0-15,0 0 0,0 0 0,21 21 16,-21 0-16,21 21 0,-22-21 0,22 1 16,0 20-16,0-21 0,0 21 15,-21 1-15,21-22 0,-21 21 16,21 1-16,0-1 0,0 0 0,0 1 15,0 20-15,0-21 0,0 22 16,0-1-16,0 64 0,0-63 16,0-22-16,-21 22 0,21-22 15,-21 22-15,0-22 0,-1 21 16,22-20-16,-21-1 0,0 0 0,0 1 0,0-1 16,0 0-16,-1-20 0,1 20 15,0-21-15,0-21 0,0 0 16,21-21-16,0 0 15,21 0-15,0-1 0</inkml:trace>
  <inkml:trace contextRef="#ctx0" brushRef="#br0" timeOffset="74549.34">18246 12192 0,'0'0'0,"0"-21"16,0 0-16,0 0 15,-22 21 1,1 0-16,0 0 0,0 0 16,-21 0-16,20 0 0,1 0 15,0 0-15,0 0 0,0 0 0,0 0 16,-1 0-16,1 0 16,42 0 15,1 0-31,20 0 15,-21 0-15,0 21 0,22 0 0,-22-21 16,0 21-16,0 0 0,0-21 16,-21 21-16,0 1 0,0-1 0,-21 0 15,0 0-15,0 0 0,-22-21 0,22 21 16,-21 1-16,-43-1 16,43 0-16,0-21 0,20 21 0,-20-21 15,21 0-15,21 21 16,21-21-1,0 0-15,0 0 0,1 0 0,20 0 16,0 0-16,1 0 16,-1 0-16,0 0 0,1 0 0,20 0 15,-21 0-15,1 21 0,-22 1 16,0-1-16,0 0 0,-21 21 16,0 43-16,0-64 0,-42 21 15,21 1-15,0-1 0,-22 0 0,1 1 16,21-1-16,-22-21 0,22 0 15,0 1-15,-21-1 0,21-21 16,21 21-16,21-42 16,0 21-1,0-21-15,21-1 0,1-20 16,-1 21-16,22 0 0</inkml:trace>
  <inkml:trace contextRef="#ctx0" brushRef="#br0" timeOffset="75069.03">19621 12234 0,'0'0'15,"0"-21"-15,0 0 0,0-21 0,-21 21 0,-21-1 16,21-20-16,-22 21 0,1-21 16,0 20-16,-1 1 0,1 0 0,-21 21 15,-22 0-15,21 21 0,22 0 16,0 22-16,-1-1 15,-20 0-15,-1 43 0,22-43 16,21 1-16,0-1 0,21-21 0,0 22 16,0-22-16,0 21 0,21-21 15,0 0-15,21 1 0,22-1 16,-22 0-16,-21-21 16,22 0-16,-1 0 0,0 0 0,1 0 0,-1-21 15,0 0-15,1-1 0,-1 1 0,0 0 16,1-21-16,-22-1 15,21-20-15,1-1 0,-1 1 0,-21-1 16,21-20-16,-20 20 0,-1 1 0,0-1 16,0 1-16,0 20 0,-21 1 15,0-21-15,0 41 0,0 1 16,-21 21-16,-21 21 16,21 1-16,-22-1 0,22 0 0,-21 21 15,21 1-15,-22-1 0,22 0 16,0 22-16,0-1 0,0-20 0,21 20 15,0-21-15,0 22 0,0-22 0,0 1 16,0-1-16,0-21 0,21 21 16,0-20-16,0-1 0,0 21 15,22-21-15,-22-21 0,21 21 0,-21 1 16,22-22-16,-22 0 0,21 0 16,-21 0-16,22 0 0,-22 0 0</inkml:trace>
  <inkml:trace contextRef="#ctx0" brushRef="#br0" timeOffset="75408.48">19897 12319 0,'0'-21'16,"0"42"-16,0-63 0,0 21 0,21-1 16,0 1-16,-21 0 0,21 0 0,0 0 15,0 0-15,-21-1 0,22 1 16,-1 0-16,0 21 0,0-21 0,0 21 16,0 0-16,1 0 0,-1 0 0,-21 21 15,21 0-15,-21 0 0,21 1 16,-21-1-16,0 21 0,0-21 0,0 22 15,0-1-15,0-21 0,-21 21 16,21-20-16,-21-1 0,21 0 16,0 0-16,-21 0 0,-1-21 0,1 0 15,21 21-15,-21-21 16,0 0-16,0 0 16,21-21-16,0 0 0,0 0 0,0 0 15,21 0-15,0-1 16,0 1-16,0-21 0,1 21 0,20 0 0,-21-22 15,0 22-15,22 0 0,-1 0 16,-21 0-16,21 21 0,43-22 16,-43 22-16,1 0 0,-1-21 15,0 21-15,22 0 0</inkml:trace>
  <inkml:trace contextRef="#ctx0" brushRef="#br0" timeOffset="76149.58">20934 12044 0,'0'0'0,"-21"0"0,-1 0 16,-20 21-16,0 0 0,-1 0 15,1 22-15,0-22 0,-1 21 0,-20-21 16,42 22-16,-43-1 16,43 0-16,0 1 0,21-22 15,0 0-15,0 0 0,21-21 16,0 21-16,22-21 0,-22 0 16,0 0-16,21 0 0,-21 0 0,22 0 15,-22 0-15,0 0 0,21-42 16,-20 21-16,-22 0 0,0 0 15,0-22-15,0 1 0,0 0 0,0-1 16,-22 22-16,1-21 0,21-1 16,-21 22-16,21-21 0,0 21 0,0 0 15,0-1-15,0 1 0,21 21 16,0-21-16,1 0 0,-1 21 16,21 0-16,22-21 0,-22 21 15,0 0-15,-21 0 0,22 0 0,-22 21 16,0 42-16,-21-20 15,0-1-15,0 0 0,0 1 16,0 20-16,-42 85 16,21-105-16,-1-1 0,1 22 0,21-1 15,0-21-15,0 22 0,0-1 16,0 1-16,0-1 0,0-20 0,0 20 16,0 1-16,0-22 0,-21 0 15,21 1-15,-21-1 0,0 0 16,21-20-16,-21 20 0,-1-21 0,22 0 15,-21 0-15,0-21 0,21 22 16,0-44 0,0 1-16,21 0 0,-21 0 15,21 0-15,1-22 0,-1-20 16,-21 21-16,21-22 0,0 1 0,0-22 16,0 0-16,-21 1 0,22-1 15,20-63-15,-21 63 0,-21 0 16,21 22-16,0-1 0,1 22 15,20-64-15,-21 64 16,0 21-16,0 0 0,1-1 0,-1 1 0,0 21 16,0 0-16,0 0 0,0 0 15,-21 21-15,0 1 0,22-1 16,-22 21-16,0 0 0,0-20 16,0 20-16,-22 0 0,1 1 0,0-22 15,0 21-15,-21-21 0,20 0 0,-20 1 16,21-1-16,-21-21 0,20 21 15,1-21-15,0 0 0,21-21 32,21 21-32,0-21 0,1-1 15</inkml:trace>
  <inkml:trace contextRef="#ctx0" brushRef="#br0" timeOffset="76360.46">21632 11938 0,'0'0'0,"0"-21"0,0 0 15,-21 21 1,0 21 0,0 0-16,0 21 0,-1-20 0,1 20 15,21-21-15,-21 21 0,0 1 16,0-22-16,0 21 0,21-21 16,0 1-16,0 20 0,0-21 0,0 21 15,21-20 1,0-1-16,21-21 0,-21 0 0,22 0 15,-22 0-15,21 0 0,1 0 0</inkml:trace>
  <inkml:trace contextRef="#ctx0" brushRef="#br0" timeOffset="76582.33">22077 11853 0,'0'0'0,"0"-42"0,21 21 0,-21 0 0,0 0 15,0 42 1,0 0-16,-21 21 15,21 1-15,0-22 0,0 42 16,0-20-16,0-1 0,0 0 0,0 22 16,0-22-16,0 0 0,0 1 15,0-22-15,0 21 0,-21-21 0,-1 1 16,1 20-16,0-21 0,0 0 16,-21-21-16,-1 21 0,1 1 15,-22-22-15,-20 21 0,-1 0 0</inkml:trace>
  <inkml:trace contextRef="#ctx0" brushRef="#br0" timeOffset="77237.83">0 13907 0,'0'0'0,"0"-22"0,0-20 0,0 0 16,21 21-16,0 21 0,0 0 15,1 21 1,-22 0-16,0 21 0,0 22 16,0-22-16,0 22 0,0-1 0,0 1 15,-22 20-15,1-20 0,-21 63 16,42-64-16,0 1 0,0-22 16,0 0-16,0 1 15,0 41-15,0-62 16,0-44-1,0 1-15</inkml:trace>
  <inkml:trace contextRef="#ctx0" brushRef="#br0" timeOffset="77843.67">106 14118 0,'0'-42'0,"0"84"0,0-126 0,21 20 15,-21 22-15,21-1 0,0 1 16,0 0-16,1-1 0,20 1 15,-21 21-15,43-21 0,-22 20 16,21 1-16,1 0 0,-1 0 16,1 21-16,-1 0 0,1 21 0,42 43 15,-64-22-15,-21 0 16,0 64-16,-21-64 0,-42 22 16,0-22-16,-1 1 0,-41-1 15,-64 43-15,63-43 16,21-21-16,-20 0 0,41 0 0,-20-21 15,21 0-15,20 0 0,1 0 16,0 0-16,21-21 0,0 0 16,0 0-16,21-21 0,22 20 15,-22 1-15,21 0 0,0 21 16,1 0-16,-1 0 0,0 0 16,-20 0-16,20 21 0,0 22 15,-21-22-15,1 21 0,-1 0 0,0 1 16,0 20-16,0-20 0,-21-1 15,21 0-15,-21 1 0,22-1 16,-22-21-16,21 21 0,0-20 0,0-1 16,0-21-16,0 0 0,22 0 15,-1 0-15,-21-21 0,22-1 16,-22 1-16,21-21 16,0 21-16,-20-22 0,20 1 0,0 0 15,1-64-15,-1 64 16,-42-1-16,21 1 0,-21 0 0,21 20 15,-21 1-15,0 42 32,0 1-32,0-1 0,0 21 0,-21-21 15,21 22-15,-21-1 16,21-21-16,0 21 0,0-20 0,-21 20 16,21-21-16,0 0 0,0 0 15,21-42 1</inkml:trace>
  <inkml:trace contextRef="#ctx0" brushRef="#br0" timeOffset="78011.57">1397 13928 0,'0'-21'16,"0"42"-16,0-64 0,0 22 0,0 42 31,21 1-16,0-1-15,0-21 0,1 21 16,-1 0-16,21-21 0,-21 21 16,22 0-16</inkml:trace>
  <inkml:trace contextRef="#ctx0" brushRef="#br0" timeOffset="78702.03">2434 14161 0,'0'0'0,"42"-22"0,-42 1 0,0 0 16,0 0-16,0 0 0,-42-22 16,21 22-16,-21 0 15,-1 0-15,1 21 0,0 0 0,-1 0 16,-41 21-16,41 0 16,1 0-16,0 22 0,20-22 15,-20 21-15,21 1 0,-21-1 16,20 0-16,22 43 0,0-43 15,0-21-15,0 1 0,0-1 16,22 0-16,62 0 0,-41-21 16,-1 0-16,0 0 0,22-21 15,-22 0-15,22 0 0,-22-1 0,0 1 16,1-21-16,-1 21 0,-21 0 16,21-1-16,-20 1 0,-22 0 0,0 0 15,0 0-15,0 0 0,0-1 16,0 1-16,-22 21 15,1 21 1,21 1-16,-21-1 0,0 21 16,21 0-16,0-20 0,-21 20 0,21 21 15,-21-20-15,21 20 0,-22-20 16,22 20-16,0-21 0,0 22 0,0-1 16,0 1-16,0-1 0,0 1 15,43 84-15,-43-63 0,0-22 16,0 22-16,21 0 0,-21-22 15,0 22-15,0-22 0,0 22 0,0-22 16,0 22-16,-21-21 16,0 20-16,-22-20 0,1-1 0,21-20 0,-22 20 15,1-21-15,0 1 0,-22-22 16,22 0-16,-43 0 16,43-21-16,-22 0 0,22-21 15,-21-21-15,-1-1 0,-42-62 16,64 41-16,0 1 0,-1-22 15,1 0-15,21 1 0,0-86 16,21 64-16,0 1 0,21-1 16,0 21-16,21-21 0,1 22 0,-1-22 15,21 21-15,1 0 0,-1 1 16,22-1-16,-21 0 0,20 22 0,-20-22 16,20 22-16,-20-1 15,21 22-15</inkml:trace>
  <inkml:trace contextRef="#ctx0" brushRef="#br0" timeOffset="79359.92">2921 13716 0,'0'0'0,"0"-21"0,-21 21 0,0 0 16,-1 0-16,1 0 16,0 0-16,21 21 0,-21 21 15,21 1-15,0-1 0,0 0 0,0 22 16,0-22-16,0 22 0,0-1 15,0 1-15,-21-22 0,21 22 16,0-22-16,-21 21 0,21-41 0,0 20 0,0 0 16,0-21-16,0 1 15,0-44 17,0 1-32,0 0 0,0-21 0,21-1 15,0 1-15,0 0 0,0-1 16,0 1-16,22-64 0,-22 64 15,0 0-15,0 20 0,-21 1 16,21 0-16,1 21 0,-1 21 16,-21 0-16,0 1 0,21-1 15,0 21-15,-21 0 0,21 1 16,0-1-16,-21 0 0,22-20 0,-1 20 16,-21 0-16,42 22 15,0-22-15,-20-21 0,-1 0 0,21 1 16,-21-22-16,22 0 0,-1 0 15,-21 0-15,21 0 0,1 0 0,-22-22 16,21 1-16,-21 0 0,1-21 16,20 21-16,-21-22 0,0-20 0,0 20 15,1 1-15,-22-21 0,21-43 16,-21 21-16,21 22 0,-21-1 16,0 1-16,0-1 0,21 22 15,-21-43-15,21 64 16,-21 42-16,0 0 0,0 22 15,0-1-15,0 0 16,-21 22-16,0-22 0,0 0 0,21 22 16,-21-22-16,-1 1 0,1-1 15,0 0-15,21 1 0,0-1 0,-21 0 16,21 1-16,0-1 0,0-21 16,0 21-16,0-20 0,0-1 0,21 0 15,0 0-15,0-21 0,1 0 16,-1 0-16,0 0 0,42-21 15,-41 0-15,20 0 0</inkml:trace>
  <inkml:trace contextRef="#ctx0" brushRef="#br0" timeOffset="79528.3">3725 14076 0,'0'0'0,"-42"0"0,-43-21 15,106 21 16,1 0-31,20 0 16,-21 0-16,21 0 0,22-21 16,-22 21-16,64-22 15,-64 22-15,1 0 0</inkml:trace>
  <inkml:trace contextRef="#ctx0" brushRef="#br0" timeOffset="80276.96">4868 13822 0,'-21'0'0,"42"0"0,-84 0 0,20 0 0,1 21 16,-21 0-16,20 0 0,1 1 16,0 20-16,-1 0 0,1 1 0,21-1 15,-22 21-15,22 43 16,21-63-16,0 20 0,0-21 16,0 1-16,0-1 0,21-21 0,1 22 15,20-22-15,0 0 0,1-21 0,20 0 16,1 0-16,-1 0 0,1 0 15,-1 0-15,1-21 0,63-43 16,-64 22-16,1 21 0,-1-22 0,1 1 16,-22-21-16,21 20 0,-20 1 15,-1-22-15,0 1 0,-20-1 16,20 1-16,-21-1 0,0 1 0,0-1 16,-21 1-16,0-1 0,0 22 15,0 0-15,0-1 0,0 22 0,0 0 16,-21 21-16,0 21 15,-21 0-15,21 22 0,-1-1 0,1 22 16,0-1-16,0 1 0,0-1 0,0 1 16,21-1-16,0-21 0,0 22 15,0-1-15,0 22 16,0-21-16,0-22 0,21-21 0,0 21 16,0-20-16,21-1 0,-20-21 15,20 0-15,0 0 0,-21 0 0,22 0 16,-1-21-16,0-1 0,1 1 15,-22-21-15,21 21 0,1-22 0,-22 22 16,21-21-16,-21 0 0,0 20 16,1-20-16,-22 21 0,0 0 0,-22 21 15,1 0 1,0 21-16,-21 0 0,21 0 16,-1 0-16,1 1 0,0 20 15,0-21-15,0 21 0,0-20 0,21-1 16,0 0-16,0 0 0,0 0 15,0 0-15,0 1 0,0-1 16,21-21 0,-21-21-16,21 21 0,0-22 15,0 1-15</inkml:trace>
  <inkml:trace contextRef="#ctx0" brushRef="#br0" timeOffset="80440.87">6054 13864 0,'0'0'0,"0"-21"0,0 0 15,0 0-15,-22 21 16,1 0 0,21 21-16,-21-21 0,0 21 0,21 0 15,0 0 1,0 1-16,21-22 16,0 0-16,22 21 0</inkml:trace>
  <inkml:trace contextRef="#ctx0" brushRef="#br0" timeOffset="81156.46">6752 13843 0,'0'0'15,"-85"21"1,64 0-16,-21 1 0,0-1 16,-1 0-16,-20 42 15,20-20-15,22-22 0,0 21 0,0 1 16,0-1-16,0 0 0,21-21 15,-22 22-15,22-1 0,0-21 0,22 43 16,-1-43-16,0 0 16,0-21-16,21 21 0,1-21 0,41 0 15,-20 0-15,-1 0 0,-20 0 16,20-21-16,1 0 0,-1 0 16,1 0-16,-22-22 0,0 1 0,43-43 15,-43 43-15,-20-22 16,-1 1-16,0-1 0,21-63 15,-21 64-15,-21-1 0,0 1 16,0 21-16,0-43 0,0 64 16,0 0-16,-21 42 15,0 0-15,21 21 16,-21 1-16,-21 41 16,42-41-16,0-1 0,-22 0 15,1 1-15,21-1 0,0 0 0,0-21 16,0 1-16,0-1 0,-21 0 15,21 0-15,0 0 0,21-21 32,0-21-17,1 0-15,20 0 0,0 0 0,-21-1 16,22 1-16,-1 0 0,43 0 16,-64 21-16,0 0 15,0 0-15,-42 0 31,0 21-31,0-21 0,-22 0 16,1 0-16,0 21 0,-22-21 16,22 0-16,0 21 0,-1-21 15,22 0-15,-21 22 0,-1-1 16,43 0-16,0 0 16,0 0-16,22 0 0,-1 1 0,21-1 15,-21-21-15,22 21 0,-22 0 16,21 0-16,0-21 0,-20 21 0,20-21 15,-21 22-15,21-22 0,1 0 0,-22 0 16,21 0-16,-21 21 0,1-21 16,-1 0-16,21 0 0,-21 0 0,22-21 15,-1-1-15</inkml:trace>
  <inkml:trace contextRef="#ctx0" brushRef="#br0" timeOffset="81616.19">8107 14055 0,'-21'0'0,"42"0"0,-64 0 16,65 0 15,20 0-31,-21 0 16,0 0-16,22 0 0,-22 0 0,21 0 16,0-21-16,1 21 0,-1 0 15,0 0-15,22 0 0,-1 0 0,1-22 16,-1 22-16,1 0 0,63 0 15,-64-21-15,-20 21 16,-1 0-16,-21 0 0,0-21 0,-21 0 16,-21 21-16,-21-21 15,0 0-15,-1 21 0,-20-22 16,-1 1-16,1 21 0,-1-21 0,22 21 16,0 0-16,-1 0 0,22 0 15,0-21-15,42 21 16,21 0-1,1 0-15,-1 0 0,0 0 16,1 0-16,-1 0 0,0 0 0,-20 21 16,20 0-16,-21 0 0,0 22 15,-21-22-15,0 42 0,-21-41 16,0 20-16,-21-21 0,-1 21 16,1-20-16,-22 20 0,22-21 15,-21 21-15,-1-20 0,-21 20 16,43-21-16,21 0 0,-21 0 15</inkml:trace>
  <inkml:trace contextRef="#ctx0" brushRef="#br0" timeOffset="82236.07">10160 13674 0,'0'-21'0,"0"42"0,0-64 0,0 22 16,0 0-16,-21 63 31,21-20-31,-21 20 0,-1 21 16,1-20-16,0 20 0,0 1 16,0-1-16,0-20 0,-1 20 15,-20-21-15,21 22 0,-21-22 0,20 1 16,-20-1-16,21 0 0,0-21 0,0 1 15,-1-1-15,22-42 32,22-1-32,-1-20 0,0 21 0,0-21 15,0-1-15,22 1 0,-22 0 16,0-22-16,21 1 0,-21-1 16,22 1-16,-22-1 0,21-21 0,1 22 15,-1-22-15,43-21 16,-64 64-16,21 0 0,-21 21 15,22 21-15,-22 0 0,21 0 0,0 63 16,-20-21-16,20 1 0,0 84 16,-21-64-16,-21 1 0,0-1 15,22 1-15,-22-22 16,0 22-16,0-22 0,0 0 0,-22 1 0,1-1 16,0 0-16,21-21 0,-21 1 15,0-1-15,0 0 0,-1 0 16,1-21-16,0 0 0,0 0 0,-21 0 15,20-21-15,1 0 0</inkml:trace>
  <inkml:trace contextRef="#ctx0" brushRef="#br0" timeOffset="82425.22">9864 14055 0,'0'-21'16,"21"21"-16,0 0 0,0 0 15,21 0-15,1 0 0,-1 0 16,22 0-16,-22 0 0,21 0 15,1-22-15,-22 22 0,22-21 0,20 21 16,-20-21-16,21 21 0,-1-21 0,1 0 16,0 0-16,-1-1 0,1 1 15,-22 0-15,1-21 0,-22 21 0,1-22 16,-1 22-16,-21-21 0</inkml:trace>
  <inkml:trace contextRef="#ctx0" brushRef="#br0" timeOffset="83952.71">11324 13610 0,'-42'-21'15,"-1"63"1,22-20-16,127-65 0,-254 107 0,127-22 15,0 0-15,-22 1 0,22-1 0,0 22 16,0-22-16,21-21 0,-21 21 16,21 1-16,0-22 0,0 21 0,0-21 15,0 1-15,0 20 16,0-21-16,21-21 0,21 21 0,-21 0 16,22-21-16,-1 0 0,0 0 0,22 0 15,-22 0-15,0-21 0,22 21 16,-22-21-16,22 0 0,-22-21 0,0 20 15,1-20-15,-1 0 0,0-1 16,-20-20-16,-1-1 0,0 1 0,0-85 16,0 84-16,-21 1 0,0-1 15,0 1-15,21 20 0,-21 1 16,22 0-16,-22 21 0,0-1 0,0 44 31,0 20-31,0-21 0,-22 21 0,1 22 16,21-22-16,-21 22 0,0-1 15,21 22-15,-21-22 0,0-20 16,21 20-16,0 1 0,0-22 0,0 0 16,0 1-16,0-1 0,0-21 15,0 0-15,42 43 16,-21-64-16,21 21 0,-20-21 0,20 0 16,-21 0-16,21 0 0,1 0 15,20 0-15,-20-21 0,-1 0 0,43-22 16,-43 22-16,0-21 0,1 21 15,-1-22-15,0 1 0,-21 0 16,22-1-16,-22 1 0,21 0 16,-42 21-16,0-1 0,0 44 15,0-1 1,0 0-16,-21 0 0,0 21 0,0-20 16,0 20-16,21-21 0,-22 0 15,22 0-15,-21 22 0,21-22 0,0 0 16,0 0-16,0 0 15,0 1-15,21-1 0,1-21 16,-1 0-16,21 0 0,-21 0 16,0 0-16,22 0 0,-22 0 15,21-21-15,1 21 0,-22-22 16,21 1-16,-21 0 0,22 0 0,-22 0 16,0 0-16,0-22 0,0 22 15,0-21-15,1 21 0,-22-1 0,0 1 16,21 0-16,-21 42 15,0 0-15,0 1 16,0 20-16,0-21 0,-21 21 0,-1-20 16,1 20-16,21-21 0,0 0 15,-21 22-15,21-1 0,0-21 16,0 0-16,21 0 0,0 1 16,1-22-16,20 21 0,-21-21 15,21 0-15,1 0 0,-1 0 0,0 0 16,1 0-16,-1 0 0,-21-21 15,0-1-15,1 1 0,-1 21 0,-21-21 16,0-21-16,0-1 0,-21 1 16,-43-21-1,43 20-15,-21 22 0,-1-42 0,1 41 16,42 1-16,-21 0 16,21 0-16,0 0 0,21 21 15,0-21-15,0 21 0,22 0 16,-22-22-16,21 22 0,0 0 0,1 0 15,-1 0-15,43 0 16,-43 0-16,0 0 0,1 0 16,-1 22-16,-21-1 0,22 0 0,-22 0 15,21 0-15,-21 22 0,0-22 16,-21 0-16,0 0 0,0 21 0,0-20 16,0 20-16,0-21 0,0 0 15,0 0-15,0 1 0,0-1 16,0 0-16,0-42 47,0 0-32,22-1-15,-1 1 0,0-21 16,0 21-16,43-43 0,-22 22 16,0 21-16,64-43 15,-64 43-15,-20 0 0,20 21 16,0 0-16,-21 0 0,22 0 0,-1 42 15,-21-21-15,0 1 16,-21 20-16,0-21 0,0 0 0,0 43 16,0-43-16,0 0 0,-21 0 15,21 0-15,0 1 0,0-1 16,0 0-16,0 0 16,21-21-1,1 0-15,-1 0 0,21 0 16,-21 0-16,22 0 0,-22 0 0,0 0 0,21-21 15,-21 0-15,1 0 16,-1-1-16,-21-41 0,21 42 16,-21-22-16,0 1 0,0-21 15,0 20-15,0 22 0,0-21 16,0 21-16,0-1 0,0 1 0,0 42 16,0 1-1,0 20-15,0-21 0,0 21 0,0 1 0,-21-22 16,21 21-16,-21-21 0,21 1 15,0 20-15,0-21 0,-22 0 16,22 0-16,-21 1 0,0-1 16,0 0-1,0-21-15,0 0 0,-1 0 16,1 0-16,0-21 0,0 21 16,0-21-16,0-1 0,-22 1 15,22 0-15</inkml:trace>
  <inkml:trace contextRef="#ctx0" brushRef="#br0" timeOffset="84127.61">13504 13420 0,'-21'0'16,"42"0"-16,-84 0 0,20 0 16,22 0-16,0 0 0,0 0 0,0 0 15,0 0-15,-1 0 16,1 0-1,0-21-15,0 21 0,0 0 16,0 0-16,-22-22 0</inkml:trace>
  <inkml:trace contextRef="#ctx0" brushRef="#br0" timeOffset="84318.53">11980 13504 0,'-21'22'0,"42"-44"0,-42 65 16,42-43-16,22 0 16,-1 21-16,21-21 0,1 0 15,-1 0-15,1 0 0,21 0 16,-22 0-16,22 0 0,84-21 16,-63 0-16,0 21 0,0 0 0</inkml:trace>
  <inkml:trace contextRef="#ctx0" brushRef="#br0" timeOffset="84618.37">15579 13314 0,'0'0'0,"0"-42"31,-22 42-31,1 0 0,0 0 16,0 0-16,0 21 0,-22 0 0,22 0 16,0 21-16,0-20 0,0-1 15,0 21-15,-1-21 0,22 22 0,0-22 16,0 0-16,0 0 16,0 0-16,0 0 0,43 1 15,-22-22-15,0 21 0,21-21 0,1 0 16,-22 0-16,21 0 0,1-21 15,-22 21-15,21-22 0,0 1 0,-20 21 16</inkml:trace>
  <inkml:trace contextRef="#ctx0" brushRef="#br0" timeOffset="85012.83">15727 13145 0,'-43'-22'15,"86"44"-15,-128-65 0,43 22 0,-1 21 0,1 0 16,-21 0-16,20 0 0,1 0 15,0 21-15,-22 22 0,22-22 0,-1 0 16,1 21-16,0 1 0,-1-1 16,22 0-16,-21 1 0,21-1 0,21 21 15,0-20-15,0-1 16,0 0-16,21 1 0,0-1 0,21-21 16,1 22-16,20-22 0,-20 0 0,41 0 15,-20 0-15,-1 0 0,22-21 16,-22 0-16,1 0 0,-1 0 0,1 0 15,-22 0-15,1-21 0,41-21 16,-41 0-16,-22-1 0,0 1 16,0 0-16,-21-22 0,0 1 0,0 20 15,0-20-15,0 20 0,0-20 16,-63-22-16,41 43 0,-20 0 16,0 20-16,-1 1 0,1 0 15,-21 21-15,-1 0 0,1 0 0,-1 0 16,22 21-16,-22 0 0,22 1 15,0 20-15,20-21 0,-20 21 16,21 1-16,21-1 0,-21-21 0,21 43 16,0-22-16</inkml:trace>
  <inkml:trace contextRef="#ctx0" brushRef="#br0" timeOffset="85548.81">14457 14901 0,'0'0'0,"0"22"0,0-1 16,21-21 0,0 21-16,0-21 0,22 0 15,-22 0-15,21 0 0,0 0 0,22 0 16,-22 0-16,22 0 0,-1 0 0,1 0 16,-1-21-16,1 21 0,-22-21 15,22-1-15,-22 22 0,0-21 0,-21 0 16,1 21-16,-22-21 0,-22-21 15,1 20-15,-21 1 0,0 21 16,-1-21-16,1 0 0,0 0 16,20 21-16,-20-21 0,21 21 0,0 0 15,42 0 1,0 0-16,0 0 16,22 0-16,-22 21 0,21 0 0,0 0 15,1 0-15,-22 22 0,21-22 16,-21 0-16,1 21 0,-22-21 0,0 22 15,0-22-15,0 0 0,-22 0 0,1 22 16,-21-22-16,21 0 0,-22 0 16,1-21-16,21 21 0,-21-21 0,20 0 15,1 0-15,21-21 16,0 0-16</inkml:trace>
  <inkml:trace contextRef="#ctx0" brushRef="#br0" timeOffset="86432.3">16256 14372 0,'42'-42'0,"-84"84"0,105-126 0,-41 62 15,-22 1-15,0 0 0,-43 21 16,22 0-16,-21 21 16,21 0-16,-22 22 0,1-1 15,0 0-15,-1 1 0,1 20 16,0-20-16,-1 20 0,22-21 0,0 1 15,0-1-15,0 0 0,21 1 16,-22-1-16,22-21 0,0 0 0,0 22 16,22-22-16,-1 0 0,0 0 15,21-21-15,43 21 0,-43-21 16,1 0-16,20 0 0,1 0 16,-22 0-16,21-21 0,64 0 15,-84 0-15,20-21 0,1-1 16,-43 1-16,0 0 0,0-1 15,-21 22-15,0-21 0,0-1 16,0 22-16,-21 21 16,0 21-1,21 1-15,-21 20 0,0-21 0,-1 21 16,22-20-16,0 20 0,0-21 0,0 21 16,0-20-16,0-1 0,0 21 15,0 0-15,0-20 0,22-1 16,-1-21-16,0 21 0,0-21 15,0 0-15,0 0 0,22 0 16,-22 0-16,21 0 0,-21-21 16,-21 0-16,0-1 0,0 1 0,0 0 15,0-21-15,-21 21 0,0-22 0,0 22 16,0-21-16,0-1 16,-1 22-16,1 0 0,0 0 0,21 0 15,0 0-15,21 21 16,22 0-16,-22 0 15,21 0-15,-21 0 0,22 0 0,20 21 16,-21 0-16,22 21 16,-22-21-16,1 1 0,-22 20 15,21-21-15,-21 0 0,0 22 0,-21-22 16,0 0-16,0 0 0,0 21 16,0-20-16,0-1 0,-21 0 15,0-21 1,0 0-1,21-21-15,0 0 16,0-1-16,0 1 0,0 0 16,0 0-16,0 0 0,21 0 0,-21-22 15,21 1-15,0 21 0,22-22 0,-22 1 16,21 0-16,1 21 16,-22-22-16,21 22 0,0 0 0,-20 21 15,-1 0-15,0 0 0,0 63 16,-21-41-16,0 20 0,0 0 15,0-21-15,0 22 0,0-1 0,0 0 16,-21-20-16,0 20 0,21 0 16,-21-21-16,-1 1 0,22-1 0,0 0 15,0-42 17,0 0-32</inkml:trace>
  <inkml:trace contextRef="#ctx0" brushRef="#br0" timeOffset="86660.17">17970 14436 0,'0'0'16,"22"-64"-16,-1 22 0,-21 0 0,0 20 0,0 1 15,0 0-15,0 63 32,0-20-32,0 41 0,-21-21 0,21 22 15,-22-22-15,1 22 0,21-1 16,0-20-16,-21 20 0,21-21 0,0 43 15,0-43-15,0 1 0,0-22 16,0 21-16,-21-21 0,21 1 16</inkml:trace>
  <inkml:trace contextRef="#ctx0" brushRef="#br0" timeOffset="86810.09">17780 14817 0,'-21'-64'0,"148"276"0,-275-445 15,190 318-15,-84-191 0,42 85 0,0 0 0,0-1 16,21 22 0,0 0-16,0 0 0,0 0 15,22 0-15,-1 0 0,-21 0 16,21-21-16,1 21 0,20 0 16,-20 0-16,-1 0 0</inkml:trace>
  <inkml:trace contextRef="#ctx0" brushRef="#br0" timeOffset="87128.2">18267 14753 0,'-21'0'15,"42"0"17,0-21-32,0 21 0,0-21 0,0 0 15,1 0-15,-1-1 0,0-20 16,0 21-16,-21 0 0,0 0 0,0-1 15,0 1-15,-21 21 16,0 0-16,0 0 0,-1 21 0,-20 1 16,21-1-16,-43 42 15,43-42-15,-21 22 0,42-1 0,-21-21 16,21 22-16,-21-22 0,21 21 16,0-21-16,0 0 0,0 1 0,21-1 15,0 0-15,-21 0 0,42 0 16,-21-21-16,1 0 0,41 0 15,-21 0-15,-20 0 0,20 0 16,-21-21-16,0 21 0,22-21 0</inkml:trace>
  <inkml:trace contextRef="#ctx0" brushRef="#br0" timeOffset="87320.1">18648 14753 0,'21'-42'16,"-42"84"-16,63-126 0,-21 41 0,0 22 16,1-21-16,-1 42 0,21-21 0,0 21 15,-20 0-15,-1 21 0,-21 0 16,0 0-16,21 0 15,-21 0-15,21 22 0,-21-22 0,0 21 16,21-21-16,-21 43 0,0-43 16,0 0-16,0 0 0,0 1 15,0-1-15,0 0 0,0 0 0</inkml:trace>
  <inkml:trace contextRef="#ctx0" brushRef="#br0" timeOffset="87518.1">19198 14605 0,'0'-21'0,"0"42"0,-21-42 15,0 21-15,0 0 0,-1 0 16,-20 0-16,21 21 0,-106 43 16,85-43-16,-1 0 15,1 21-15,0-21 0,-1 1 16,22-1-16,-21 0 0,21 0 0,21 0 15,0 0-15,0 1 0,21-1 16,0-21 0,0 0-16,21 0 0</inkml:trace>
  <inkml:trace contextRef="#ctx0" brushRef="#br0" timeOffset="87751.84">19410 14266 0,'0'0'0,"0"-42"0,21 21 16,-21 0-16,0 0 0,0 42 16,-21-21-1,0 42-15,-1-21 0,1 22 16,0-1-16,21 21 0,-21-20 0,21 20 16,-21-20-16,21 20 0,0-21 15,0 1-15,0-1 0,0 0 16,0 1-16,0-22 0,0 0 0,0 21 15,42-20-15,-42-1 16,21-21-16,0 0 0</inkml:trace>
  <inkml:trace contextRef="#ctx0" brushRef="#br0" timeOffset="87937.22">19198 14626 0,'0'0'16,"0"-21"-16,0 0 0,21 21 31,0 0-31,1 0 0,20-21 16,0 21-16,1 0 0,-1 0 0,21-21 15,1 21-15,-1 0 0,1-22 0,21 22 16,-22-21-16,1 21 0,-22 0 16,21-21-16,-20 21 0</inkml:trace>
  <inkml:trace contextRef="#ctx0" brushRef="#br0" timeOffset="88495.84">20129 14457 0,'0'0'0,"-21"0"15,0 0-15,0 21 0,0 0 16,-22-21-16,1 21 0,21 1 0,-21 20 16,-1-21-16,22 0 0,0 22 15,0-22-15,-22 42 16,43-42-16,0 1 0,0 20 0,0-21 0,22 0 16,-1 0-16,0 1 15,21-1-15,1 0 0,-1-21 0,0 21 16,1-21-16,-1 0 0,-21 0 15,21 0-15,-20 0 0,20-21 0,-21 0 16,0 0-16,0-1 0,1 1 0,-1-21 16,0 0-16,0-1 0,0-20 15,-21-1-15,21 1 0,1-1 0,-22 1 16,0-1-16,21 1 0,0-43 16,-21 64-16,0 20 0,0 1 15,0 0-15,0 0 0,-21 42 31,0 21-31,-1-20 0,1 20 0,0 0 16,21 1-16,0-1 0,-21 21 16,21-20-16,0 20 0,0-20 0,0 20 15,0-21-15,0 1 16,0-22-16,21 21 0,-21-21 0,21 1 0,0-1 16,1 0-16,-1 0 0,0-21 15,0 0-15,0 0 0,0 0 16,1 0-16,20 0 0,-21-21 0,64-21 15,-64 20-15,42-20 16,-20 21-16,-22 0 0,21-22 16,-63 65-1,0-1 1,0 0-16,-22 0 0,22 0 16,0 0-16,21 1 0,-21-1 15,21 0-15,0 0 0,0 0 16,21-21-1,0 0 1</inkml:trace>
  <inkml:trace contextRef="#ctx0" brushRef="#br0" timeOffset="88676.26">20913 14584 0,'0'-21'15,"0"42"-15,-22-63 0,1 20 0,0 1 16,0 21-16,21-21 0,-21 21 15,21 21 17,0 0-32,21 1 15,0-22-15,0 0 16,22 0-16,-22 0 0,0 0 0</inkml:trace>
  <inkml:trace contextRef="#ctx0" brushRef="#br0" timeOffset="89368.85">21272 14499 0,'-84'21'31,"63"1"-31,-1-1 0,1 0 0,-21 0 16,21 21-16,0-20 0,-1-1 16,-20 21-16,21-21 0,21 22 0,0-22 15,-21 0-15,21 0 0,0 0 16,0 0-16,0 1 0,21-1 15,0-21-15,0 21 0,0 0 0,22-21 16,-1 0-16,-21 0 0,64 0 16,-64 0-16,0 0 0,22 0 15,-22-21-15,0 0 0,0 0 16,21-43-16,-20 22 0,-1-1 16,0 1-16,-21-21 0,0 20 0,21-20 15,-21-1-15,21 1 0,-21 20 16,0 1-16,0 0 0,0 21 0,0-1 15,0 1-15,0 42 16,0 1 0,0 20-16,0 0 0,0 1 15,0-1-15,0 0 0,0 1 0,0-1 16,0 0-16,0 1 0,0-1 16,0-21-16,0 21 0,-21-20 15,21-1-15,0 0 0,0 0 16,-21 0-16,21 0 15,-21-21-15,21-21 32,0 0-32,0 0 0,0 0 15,0 0-15,21 21 32,0 0-32,0 0 15,0 0-15,1 0 16,-22 21-16,21-21 15,-21 21 1,0 0 0,0 0-16,-21-21 0,-1 21 15,1 1-15,21-1 0,0 0 16,-21 0-16,21 0 0,0 0 16,0 1-16,21 20 15,22-21-15,-22-21 0,21 21 0,0-21 16,1 0-16,-1 0 0,0 0 0,1 0 15,-1-21-15,22-21 16</inkml:trace>
  <inkml:trace contextRef="#ctx0" brushRef="#br0" timeOffset="89581.26">22310 14499 0,'-22'0'0,"44"0"0,-65 0 0,22 21 0,0 1 15,-21 20-15,20-21 0,1 0 16,-42 43-16,63-22 0,-21-21 16,21 22-16,-22-22 0,22 21 15,0-21-15,0 0 0,0 1 16,0-1-16,22 0 0,-1-21 16,0 0-16,0 0 15,0 0-15,0 0 0</inkml:trace>
  <inkml:trace contextRef="#ctx0" brushRef="#br0" timeOffset="89820.18">22521 14478 0,'0'0'16,"0"-21"-16,0 0 0,0 0 0,21 21 16,1 0-16,-22 21 0,0 0 15,0 0-15,0 0 0,0 22 16,0-1-16,0 0 0,0 1 15,0-1-15,0 0 0,-22 1 16,1-1-16,0 43 0,0-64 16,21 21-16,-21-21 0,0 22 15,21-22-15,-43 21 0,22-21 16,0 0-16,0 1 0,0-22 16,-1 21-16,-20-21 15,0 0-15</inkml:trace>
  <inkml:trace contextRef="#ctx0" brushRef="#br0" timeOffset="93513.76">3090 16087 0,'0'21'31,"0"0"-31,-21 0 0,0 22 16,0-22-16,21 0 0,0 21 15,-21 1-15,-1-1 0,22 0 16,-21-21-16,21 22 0,0-1 0,-21 0 16,21-20-16,-21 20 0,21 0 15,0-21-15,0 1 0,0-1 0,0 0 16,0-42 0,0 0-1,0-1-15,21 1 0,0-21 16,-21 21-16,0-22 0,21 1 0,1 0 15,-22-1-15,21 1 0,0 0 16,0-22-16,0 22 0,-21 0 16,21-1-16,1 1 0,-1 21 15,0 21-15,0 0 0,0 0 0,22 21 16,-22 21-16,0-21 16,0 22-16,0-1 0,-21 0 0,21 1 15,1 20-15,-1-20 0,-21-1 16,0-21-16,0 21 0,0-20 15,21 20-15,-21-21 0,0 0 0,0 0 16,21-21-16,-21-21 16,21 0-1,0 0-15,1 0 0,-1 0 16,0-22-16,21 1 0,-21 0 16,1-1-16,20 1 0,-21-22 15,21 22-15,-20 0 0,20-1 0,-21 1 16,21 21-16,-20 0 0,-1 0 0,0 21 15,0 21-15,0 0 16,-21 0-16,21 21 0,-21 1 0,0-1 16,22 0-16,-22 1 0,21-1 15,-21 0-15,0 1 0,0-22 0,21 21 16,-21-21-16,21 22 0,0-22 16,0 0-16,-21 0 0,22-21 0,-1 0 15,21 0-15,-21 0 0,0 0 16,22 0-16,-1-21 0,0 21 15,-20-21-15,20 0 0,21 0 0,-20-22 16,-1 22-16,0 0 0,-20-21 16,20 20-16,0-20 0,-21 21 0,1-21 15,20 20-15,-42-20 0,21 21 16,-21 42 0,0 0-16,-21 0 15,21 22-15,-21-22 16,21 21-16,-21 1 0,21-22 0,0 21 15,0-21-15,0 0 0,0 22 16,0-22-16,0 0 0,0 0 0,0 0 16,21-21-16,0 0 0,0 0 0,21 0 15,-20 0-15,20 0 0,0 0 16,1-21-16,-1 0 0,0 0 0,-21 0 16,22 0-16,-1-1 0,-21 1 15,0-21-15,1 21 0,-22-22 0,0 1 16,0 0-16,0-1 0,0 1 15,-22 0-15,1-1 0,0 1 0,0 0 16,-21-1-16,20 22 0,-20 0 0,0 21 16,-1 0-16,1 0 0,0 21 15,-1 22-15,-20-1 0,42 0 16,-22 1-16,1-1 0,21 21 16,0-20-16,21-1 0,0 0 0,0 1 15,0-1-15,0 0 0,21-20 16,21 20-16,1-21 0,41 0 15,-41-21-15,-1 0 0,21 0 0,-20 0 16,-1 0-16,0 0 0,1-21 16,-1 0-16,0 0 0,1 0 0,-22-1 15,21-20-15,-21 21 0,22-21 16,-22 20-16,0-20 0,-21 0 0,21 21 16,-21-22-16,21 22 0,-21 0 0,0 0 15,0 42 1,0 21-1,0-21-15,0 1 0,0-1 0,0 21 16,0-21-16,0 0 0,0 85 31,0-85-31,0 1 0,22-22 16,-1 0-16,0 0 0,0 0 0,0 0 16,0 0-16,1 0 0,20-22 15,-21 22-15,0-21 0,0 0 0,1 0 16,20 0-16,-21 0 0,-21-22 15,21 22-15,0 0 0,1-21 0,-1 20 16,-21-20-16,0 21 0,21 21 16,-21-21-16,0 42 15,0 0-15,0 0 16,0 0-16,0 22 0,-21-22 0,0 21 16,21-21-16,0 1 0,0 20 0,0-21 15,0 0-15,0 0 0,0 22 16,21-22-16,0 0 0,21-21 15,-21 0-15,22 0 0,-1 0 16,0 0-16,1 0 0,-1-21 0,0 21 16,1-21-16,-1 0 0,-21-1 15,22 1-15,-22-21 0,0 21 0,0 0 16,0-22-16,-21 1 0,0 21 0,21 0 16,-21-22-16,0 22 15,0 0-15,0 42 16,0 0-1,-21 0-15,21 1 0,0-1 0,0 0 16,0 21-16,0-21 0,0 1 16,0-1-16,0 0 0,0 0 0,0 0 15,0 0-15,0 1 16,0-1-16,0 0 16,-21-21-16,0 0 0,0 0 15,0 0-15,-1 0 16,1-21-16,0 0 0,21-1 15,-21 22-15,0-21 16,21 42 0,0 1-1,21-1-15,0 0 16,0-21-16,-21 21 0,21 0 0,1-21 16,-22 21-16,42-21 0,-21 0 15,0 0-15,0 0 0,22 0 16,-1 0-16,0-21 0,-20 21 0,20-21 15,0 0-15,1 0 0,-1 0 16,0-1-16,-21 1 0,22-21 16,-22 21-16,0-22 0,0 1 0,-21 21 15,0-21-15,0 20 0,0 1 16,0 0-16,-21 21 16,0 0-16,0 21 0,0 22 0,-1-22 15,1 0-15,0 21 0,0-21 16,21 22-16,0-22 0,0 21 0,0-21 15,0 1-15,0-1 0,0 0 16,0 0-16,21 0 0,0-21 0,0 0 16,22 0-16</inkml:trace>
  <inkml:trace contextRef="#ctx0" brushRef="#br0" timeOffset="93893.06">8043 15854 0,'0'0'0,"-21"0"15,0-21-15,0 0 0,21-1 0,-21 1 16,-1 21-16,1-21 0,0 21 15,0 0-15,0 0 0,0 0 16,-22 0-16,22 0 0,0 21 0,-21 0 16,20 22-16,1-1 0,0 22 15,0-1-15,0 1 0,0-1 0,-1 1 16,1-1-16,0-21 0,0 22 0,0-22 16,-22 43-1,43-43-15,-21-21 0,21 1 0,-21-1 16,21 0-16,21-42 15,0 0-15,1-1 0,20 1 16,-21 0-16,21 0 0,1-21 16,20-1-16,-20 1 0</inkml:trace>
  <inkml:trace contextRef="#ctx0" brushRef="#br0" timeOffset="94097.29">8107 15812 0,'0'0'0,"42"-43"0,-21 1 0,0 21 15,1-22-15,-22 65 16,0 20-1,0 0-15,0 1 0,0 20 0,-22 1 16,1-1-16,0 1 0,21-1 16,-21 1-16,0-22 0,21 21 0,-21-20 15,21-1-15,-22 0 0,1 1 0,21-22 16,0 21-16,-21-42 16,21 21-16,-21 1 0,0-22 0,0 0 15,-1 0-15,-20 0 0,21-22 16,0 1-16,-22 0 0</inkml:trace>
  <inkml:trace contextRef="#ctx0" brushRef="#br0" timeOffset="95134.91">7472 16320 0,'0'0'0,"-43"-22"0,22 1 0,0 0 0,21 0 15,-21 21-15,42 0 16,0 0-16,22 0 16,-1 0-16,0 0 0,1 0 0,84 0 15,-43 0 1,1 0-16,0 0 0,-22 0 0,22 0 15,-22 0-15,64 0 0,-84 0 16,-1 0-16,-21 0 0,0 0 16,-21 21-16,0 0 0,0 0 15,-21 1-15,0-1 16,21 0-16,-21 0 0,21 0 16,0 0-16,0 1 0,0-1 0,0 0 15,0 0 1,21-21-16,0 0 15,0 0-15,0 0 0,22 0 0,-22 0 16,21 0-16,-21 0 0,22-21 16,-1 21-16,-21-21 0,22 21 0,-22-21 15,0-1-15,0 1 0,0 0 16,-21 0-16,0 0 0,0 0 0,0-22 16,-21 22-16,0-21 0,0 21 0,-22-1 15,1 1-15,21 21 0,-21 0 16,-1 0-16,1 21 0,0-21 0,20 22 15,-41 41-15,42-21 16,0-20-16,-1 20 0,22 0 16,0-21-16,0 1 0,0 20 0,22-21 0,-1 0 15,21 0-15,-21 1 0,22-22 16,-22 21-16,21-21 0,0 0 0,1 0 16,-1 0-16,0 0 0,1 0 15,-1-21-15,22-1 16,-22 1-16,-21 0 0,0 0 0,22 0 15,-22 0-15,0-1 0,0-20 16,-21 21-16,21 0 0,0 0 0,-21-1 16,22 22-16,-22 22 15,0-1-15,0 0 16,0 0-16,0 0 0,0 22 16,0-1-16,0 0 0,0-21 0,0 1 15,21-22-15,0 21 16,0 0-16,0-21 0,0 0 0,1 0 15,-1 0-15,0 0 0,0 0 0,0 0 16,22-21-16,-22 21 0,0-21 16,0-1-16,21 1 0,-20 0 0,-1 0 15,0 0-15,0-22 0,0 22 16,0-21-16,-21-22 0,22 43 16,-22 0-16,0 42 31,0 0-31,0 22 0,0-22 15,0 0-15,0 0 0,0 0 16,0 22-16,0-22 0,0 0 0,0 0 16,0 0-16,21 1 0,0-1 15,0 0-15,0-21 0,0 21 16,22-21-16,-22 0 0,0 0 0,0 0 16,43 0-16,-43-21 0,21 0 15,-21 21-15,1-21 0,-1-1 16,0 1-16,0 0 0,0 0 15,-21-21-15,21 20 0,-21 1 0,0-21 0,0 0 16,0-1-16,0 22 0,0-21 16,0 21-16,-21 21 0,0 0 15,0 0-15,0 0 0,21 21 16,-21 0-16,-1 0 0,22 21 0,-21-20 16,21 20-16,-21-21 0,21 21 0,-21 1 15,21-22-15,0 0 0,0 0 16,0 22-16,21-22 0,0 0 15,22-21-15,-22 0 0,21 0 16,0 0-16,1 0 0,63 0 16</inkml:trace>
  <inkml:trace contextRef="#ctx0" brushRef="#br0" timeOffset="95603.76">10943 16108 0,'0'0'0,"-21"0"0,-21 0 16,20 0-16,1 0 0,0 0 0,0 0 16,0 21-16,21 0 15,0 0-15,0 1 0,21-22 16,0 0-16,21 0 0,1 21 0,-1-21 16,85 0-1,-63 0-15,-1 0 0,64 0 16,-63 0-16,-1-21 0,-21-1 0,22 1 15,-22 21-15,1-21 0,-1 0 16,-21 0-16,-21 0 16,0-1-16,-21 22 15,0 0-15,-22-21 0,1 21 0,0 0 16,-1 0-16,1-21 0,0 21 0,21 0 16,-22 0-16,22 0 0,0 0 15,21-21-15,21 0 16,0 21-16,0 0 15,22-21-15,-1 21 0,0-22 0,-20 22 16,20 0-16,0 0 0,-21 0 16,1 0-16,-1 22 0,-21-1 0,0 21 15,0-21-15,0 22 0,-43-22 0,22 21 16,-21 0-16,-22-20 16,22 20-16,-21-21 0,-64 43 15,63-43-15,1 0 0,20 0 0,1 0 16,21-21-16</inkml:trace>
  <inkml:trace contextRef="#ctx0" brushRef="#br0" timeOffset="96148.86">12086 15388 0,'0'0'0,"-21"-21"0,-21 21 0,20 0 15,1-21-15,0 42 16,0 0-16,0 0 0,0 22 16,-1-1-16,-20 0 0,21 22 15,0-1-15,0-20 0,-22 20 0,22 1 16,0-1-16,0 1 0,-22 42 15,22-43-15,0-21 0,21 1 16,-21-22-16,21 21 0,-21-21 0,21 1 16,0-44-1,0 1 1,21 0-16,0-21 0,0-1 16,0 1-16,1-21 0,20-1 0,-21 1 15,21-1-15,1 1 0,-1-1 0,0 1 16,22-22-16,-22 0 0,22 22 15,-22-22-15,0 22 0,22-1 0,-43 22 16,21-1-16,-20 22 0,20 0 16,-21 42-16,-21 0 0,0 22 15,0 20-15,0 1 0,0-1 16,0 1-16,0-1 0,0 1 0,0 20 16,0-20-16,21 63 15,-21-64-15,0 1 0,0-22 16,0 22-16,21-22 0,-21 22 15,22-43-15,-22 0 0,0 0 0,0 0 16,-22-21 0,1-21-16,0 0 0,0 0 15</inkml:trace>
  <inkml:trace contextRef="#ctx0" brushRef="#br0" timeOffset="97649.76">11959 15812 0,'0'0'16,"21"0"-1,0 0-15,22 0 16,-1 0-16,0 21 0,22-21 0,-1 0 16,1 0-16,-1 0 0,1 0 15,-1 0-15,86 0 0,-86 0 16,1 0-16,63-21 0,-85 21 16,0-22-16,-21 1 0,1 21 15,-22-21-15,-22 21 16,1 0-16,-21 0 0,21 21 15,0-21-15,-22 21 16,22 22-16,-21-22 0,21 21 0,-1 1 16,1-1-16,0 0 0,0-21 15,21 22-15,0-1 0,0-21 0,0 22 16,0-22-16,21 0 0,21 0 16,-20-21-16,-1 0 0,21 0 15,0 0-15,1 0 0,-1 0 0,64-42 16,-43 21-16,1-1 15,-22 1-15,22-21 0,-22 0 0,22-1 16,-22 1-16,-21 0 0,21-22 0,-20 1 16,-1 20-16,0-20 0,0-1 15,0 1-15,0-1 0,1 1 0,-22 20 16,21 1-16,-21 0 16,21 21-16,-21-1 0,0 44 15,0-1-15,0 21 0,-21 0 0,0 22 16,-1-1-16,1-20 0,0 20 15,0 1-15,0-1 0,-22 1 0,43-1 16,-21-20-16,21 20 0,0-21 16,0 1-16,0-22 0,0 21 0,21-21 15,1 1-15,-1-1 0,21-21 0,-21 0 16,22 0-16,-1 0 0,0 0 16,-21-21-16,22-1 0,-1 1 15,43-42-15,-64 42 0,21-22 16,1 1-16,-22 21 0,21-22 0,-21 22 15,22-21-15,-43 21 16,21 21-16,-21 21 16,0 0-16,0 0 15,0 22-15,-21-22 0,21 0 0,0 21 16,-22-21-16,1 22 0,21-22 16,0 0-16,0 43 0,0-43 15,21 0-15,1 0 16,-1-21-16,0 0 0,21 0 0,-21 0 15,22 0-15,-1 0 0,0 0 16,1 0-16,-1-21 0,0 0 16,1 0-16,-1-22 0,-21 22 0,43-64 15,-22 64-15,-21-21 16,0 21-16,1 0 0,-1 21 16,-21 21-1,-21 21-15,-1-21 16,1 0-16,21 1 0,-21 20 0,21-21 15,-21 0-15,21 0 0,-21 1 16,21-1-16,0 0 0,0 0 0,0 0 16,0 0-1,21-21-15,0 0 0,0 0 0,22 0 16,-22 0-16,21 0 0,-21-21 16,0 0-16,-21 0 15,0-21-15,0 20 0,0-20 0,0 21 16,0-21-16,0-1 0,0 22 0,0-21 15,0 21-15,0-1 0,-21 1 16,0 0-16,21 0 0,0 0 31,21 21-31,0-21 16,22 21-16,-22 0 0,0 0 0,0 0 16,0 0-16,1 0 15,-1 21-15,0 0 0,0 0 0,-21 0 16,21 0-16,-21 1 0,0 20 0,0-21 15,0 21-15,0-20 0,0 20 16,0-21-16,0 0 0,0 22 0,21-22 16,1 0-16,-1-21 0,-21 21 15,21 0-15,0-21 0,0 0 16,0-21 0,1 0-16,-22 0 15,21 0-15,0-1 0,0 1 0,-21-21 16,42 21-16,-20-22 0,-1 1 15,21 0-15,-21 21 0,0-1 0,43 1 16,-43 21-16,0 0 16,-21 21-16,0 1 15,0-1-15,0 0 0,21 0 16,-21 0 0,22-21-16,-1 0 15,0 0-15,0 0 16,0 0-16,0-21 15,1 21-15,-1-21 0,-21 0 16,21 0-16,0-1 0,-21 1 0,21 21 16,-21-42-16,0 63 15,0 0 1,0 0-16,0 1 0,0 20 0,-21-21 16,21 21-16,-21-20 0,0 20 15,21-21-15,0 0 16,0 22-16,0-22 0,0 0 0,0-42 47,0-22-47,0 22 15</inkml:trace>
  <inkml:trace contextRef="#ctx0" brushRef="#br0" timeOffset="97827.78">15325 15515 0,'-43'0'0,"-63"21"16,85 1 0,0-1-16,21 0 0,0 0 15,-21-21 32,0 0-47,0 0 0</inkml:trace>
  <inkml:trace contextRef="#ctx0" brushRef="#br0" timeOffset="98003.68">13991 15600 0,'0'0'0,"-42"0"0,-1 21 0,22-21 16,0 0-16,42 0 31,22 0-31,-1 0 0,21 0 16,107 0-16,-86 0 0,22 0 15,21 0-15,-21-21 0,42 0 0,-21 21 16,21-21-16,1 21 0</inkml:trace>
  <inkml:trace contextRef="#ctx0" brushRef="#br0" timeOffset="98233.55">16722 15346 0,'0'0'0,"0"-21"16,-22 21-16,-20 0 15,21 0-15,-21 0 0,-1 0 16,1 21-16,0 0 0,-1-21 0,1 21 16,0-21-16,20 21 0,1 1 15,0-1-15,0-21 0,21 21 0,0 0 16,0 0-16,21 0 16,0-21-16,22 22 0,-1-22 0,0 0 15,22 0-15,-22 0 0,22 0 16,-22 0-16,0 0 0,1 0 15,20-22-15</inkml:trace>
  <inkml:trace contextRef="#ctx0" brushRef="#br0" timeOffset="98560.74">16827 15240 0,'0'0'0,"-21"-21"0,-21 0 16,21 0-16,-22-1 0,1 22 16,-21 0-16,-22 22 0,21-1 15,22 0-15,0 0 0,-1 0 16,1 22-16,0-22 0,21 21 15,-22-21-15,43 22 0,0-22 0,0 21 16,0-21-16,21 0 0,1 1 16,62 20-16,-41-42 0,62 21 15,-41-21-15,-1 0 0,-20 0 16,-1 0-16,22 0 0,-1-21 16,-42 0-16,0 0 0,1-22 15,-22 22-15,0-21 0,0-1 16,-22 1-16,1 0 0,-21-1 0,21 1 15,-43 21-15,22-21 0,0 42 16,-22 0-16,22 0 0,-22 0 0,22 0 16,0 21-16,-1 21 0,1-21 15,21 22-15,0-1 0,-1-21 16,22 21-16,0 1 0,0-1 0,22-21 16,20 0-16,-21 22 0</inkml:trace>
  <inkml:trace contextRef="#ctx0" brushRef="#br0" timeOffset="99024.74">16700 16171 0,'0'0'0,"-42"0"0,0 0 0,-1 0 0,22 22 0,0-22 16,0 0-16,0 0 0,42 0 31,0 0-31,21 0 16,1 0-16,20 0 0,-20 0 15,20 0-15,1 0 0,-1 0 0,1-22 16,-1 1-16,-21 21 0,22 0 0,-43-21 16,43 21-16,-64-21 15,-43 0-15,22 21 16,-21 0-16,-1 0 0,1 0 15,0 0-15,21 0 0,-22 0 16,22 0-16,0 0 0,42 0 31,0 0-31,0 0 0,1 0 16,-1 0-16,0 21 0,21-21 16,-21 21-16,1 0 0,-1 0 0,-21 1 15,0-1-15,0 0 0,0 0 16,-21 0-16,-1 0 0,-20-21 0,21 22 15,-21-1-15,20-21 0,-20 21 0,21-21 16,0 0-16,63 0 31</inkml:trace>
  <inkml:trace contextRef="#ctx0" brushRef="#br0" timeOffset="99783.38">17822 15917 0,'0'0'15,"21"-21"-15,22 0 0,-22 21 16,-21 21 0,0 0-16,-21 1 15,0-1-15,-1 0 0,1 21 0,0-21 16,0 1-16,0-1 0,0 21 16,-1-21-16,22 0 0,-21 1 15,21-1-15,21-21 31,1 0-31,-1-21 16,0 21-16,0-22 0,0 1 16,0 0-16,22-21 0,-22 21 0,0-22 15,21 22-15,-20-21 0,-1-1 0,0 22 16,0 0-16,0 0 0,0 21 16,1 0-16,-22 21 15,0 0-15,0 0 0,0 22 16,0-22-16,0 21 0,0 1 15,0-1-15,0-21 0,0 21 0,0-20 16,0-1-16,0 0 0,21 0 16,0 0-16,-21 0 0,21-21 0,21 0 15,-20 0-15,20 0 0,-21 0 16,21 0-16,-20-21 0,20 0 16,0 0-16,1 0 0,-1 0 0,0-1 15,1-20-15,-22 0 0,21 21 16,0-22-16,1 1 0,-22 21 15,0 0-15,21-1 0,-42 1 0,0 42 16,0 1 0,0-1-16,0 21 0,-21-21 0,21 22 15,0-22-15,-21 0 0,21 21 16,0-21-16,0 1 0,0-1 16,0 0-16,0 0 0,21 0 15,0-21-15,22 0 16,-22 0-16,0 0 0,21 0 15,-20-21-15,20 0 0,-21 0 0,0 0 16,0-1-16,1-20 0,20 21 0,-21-21 16,0-1-16,0 1 0,1 21 15,20-22-15,-21 22 0,-21 0 0,21 21 16,-21 21 0,0 0-16,0 1 0,0 20 15,-21-21-15,21 21 0,-21-20 16,21 20-16,0-21 0,0 21 15,21-20-15,0 20 0,22-21 0,-22 0 16,21 22-16,0-22 0,-20-21 16,20 21-16,21-21 0,-20 0 15,-22 0-15,0 0 0</inkml:trace>
  <inkml:trace contextRef="#ctx0" brushRef="#br0" timeOffset="101130.82">20256 7684 0,'-21'-43'0,"42"86"0,-63-107 0,21 22 16,0 21-16,0-22 0,-1 1 15,-20-22-15,21 22 0,0 0 16,0-1-16,-1-20 0,1 21 0,0-1 16,21 1-16,-21 0 0,21-22 15,0 22-15,0-1 0,21 1 0,0 0 16,22-1-16,-1 1 0,0 0 15,1-1-15,41 22 0,-20-21 16,20 21-16,107 0 0,-85 21 16,0 0-16,-1 0 0,1 21 0,0 0 15,-21 21-15,-1-21 0,1 22 0,0-1 16,-22 22-16,-20-22 16,-1 21-16,-21 1 0,-21 21 0,0-1 15,0 1-15,-21 21 0,-21-22 0,-22 22 16,22-21-16,-64 127 15,42-107-15,22 1 0,-21 0 0,20 0 16,-20 0-16,20 0 0,-20-1 16,21 1-16,-22 0 0,22 0 0,-22 0 15,22 0-15,-22-1 0,22 1 0,0 0 16,-1 0-16,1-21 0,21 20 16,0-20-16,21 21 0,0-21 0,0-1 15,21 22-15,21-21 0,1-1 0,105 86 16,-64-86-16,1-20 15,0-1-15,-22 1 0,22-1 16,0 1-16,-22-22 0,-21 1 0,22-1 16,-43 0-16,0-21 0,-21 22 0,0-22 15,-63 42-15,-1-41 16,1 20-16,-1-21 0,-20 21 0,-1 1 16,0-1-16,-105 64 15,105-64-15,-21 22 0,22-1 0,-1 1 16,21-1-16,-20 22 0,-22 105 15,42-105-15,43 21 0,-21 0 16,21 0-16,21 21 0,0 0 0,21 0 16,21 21-16,1-21 0,-1 21 15,21 0-15,22 0 0,0 0 0,-1 1 16,1 20-16,21 0 0,0 1 0,-22-1 16,1-21-16,0 21 0,-1 1 15,-20-1-15,21 0 0,-43-20 0,21 20 16,-20-21-16,-1 0 0,-21 0 0,-21 1 15,0 126-15,0-148 16,-63 127-16,20-148 0,-62 84 16,41-84-16,1-21 0,-22-1 15,21 1-15,-20 0 0,20-22 16,-20 1-16,20-22 0,-21 21 0,22-20 16,-1-22-16,1 0 0,21 0 15,-22-21-15,22 0 0,-1 0 16,1-21-16,0-21 0,-1-1 0,1 1 15,21 0-15,-21-22 0,-1 1 16,1-22-16,21 22 0,-22-22 0</inkml:trace>
  <inkml:trace contextRef="#ctx0" brushRef="#br0" timeOffset="105184.18">17230 6943 0,'21'0'63,"0"0"-63,0 0 15,0 0-15,0-21 0,1 21 16,-22-22 0,21 22-16,-21-21 0,0 0 15,-21 21-15,-1 0 16,1 0-16,0 0 0,-21 0 15,21 0-15,-1 0 0,1 0 0,0 21 16,21 0 0,0 1-1,21-22-15,0 0 0,1 0 0,20 0 16,0 0-16,1 0 0,-1-22 16,21 1-16</inkml:trace>
  <inkml:trace contextRef="#ctx0" brushRef="#br0" timeOffset="105417.36">18161 6371 0,'0'0'15,"0"-21"-15,0 0 0,-21 21 32,0 42-32,21-21 0,-22 22 15,1-1-15,0 22 0,0-1 16,0-21-16,0 22 0,-1-1 15,1-20-15,0 20 0,21-20 16,-21-1-16,21 0 0,0 1 0,0-1 16,0-21-16,0 21 0,0-20 0,0-1 15,21 0-15,0-21 16,-21 21-16</inkml:trace>
  <inkml:trace contextRef="#ctx0" brushRef="#br0" timeOffset="105724.18">18013 6541 0,'0'0'0,"0"-64"15,0 22-15,0-1 0,21 1 0,-21 0 16,63-22-16,-41 43 16,20 0-16,-21 0 0,21 21 15,1 0-15,41 0 16,1 21-16,-43 0 0,-20 21 0,-1 1 15,-21-1-15,0 0 0,-21 1 16,-1-1-16,-20 0 0,0 1 0,-1-1 16,-20 0-16,-1-20 0,22-1 15,-21 21-15,20-21 0,-63 22 16,64-43-16,21 21 0,0 0 16,0-21-16,21 21 0,21-21 15,0 0-15,21 0 0,-21 0 16,22 0-16,-22 0 15</inkml:trace>
  <inkml:trace contextRef="#ctx0" brushRef="#br0" timeOffset="106036.52">18309 7027 0,'0'0'0,"0"22"16,21-22-1,0 0-15,1 0 0,-1 0 16,0 0-16,21-22 15,-21 1-15,22 21 0,-22-21 0,0 0 16,21 0-16,-20 0 0,-1-22 0,-21 22 16,0 0-16,21-21 0,-21 20 15,0 1-15,0 0 0,-21 21 16,-22 0-16,22 21 0,-21 0 16,0 22-16,20-22 0,-20 21 0,21-21 15,-21 22-15,42-22 0,-22 21 16,22-21-16,0 22 0,0-22 0,0 21 15,22-21-15,-1 1 0,0-1 16,0 0-16,21 0 0,1-21 0,-1 0 16,0 0-16,1 0 0,-1 0 0,0 0 15,1 0-15,-1 0 0</inkml:trace>
  <inkml:trace contextRef="#ctx0" brushRef="#br0" timeOffset="106284.59">18923 7006 0,'0'0'0,"0"-21"16,21 0-16,0 0 0,0 0 15,-21-1-15,22 1 0,-1 0 0,0 21 16,0 0-16,0 0 0,0 0 16,1 0-16,-1 0 0,-21 21 15,0 0-15,0 1 0,0-1 0,0 0 16,0 21-16,0-21 0,0 1 16,0-1-16,0 21 0,0-21 0,-21 0 15,-1 1-15,22-1 0,-21 0 16,21-42 15,0 0-31,21 21 0,1-22 16,-1 1-16,0-21 0,21 21 0,-21-22 15,22 22-15,-1-21 0,0-22 0</inkml:trace>
  <inkml:trace contextRef="#ctx0" brushRef="#br0" timeOffset="107036.7">20129 6160 0,'22'0'0,"-44"0"0,44-22 0,-44 22 16,1 0-16,-21 22 16,21 20-16,-22-21 0,1 43 0,0-22 15,-1 43-15,1-22 0,-43 85 16,43-63-16,0 0 0,-1-22 16,1 22-16,0 21 0,21-22 0,-22 1 15,1 21-15,0-22 0,20-20 16,1 21-16,-21-1 0,42-20 0,-21-1 15,21 22-15,0-22 0,0 1 16,0-22-16,0 22 0,21-22 16,0 0-16,43 22 0,-22-43 15,-21 0-15,21-21 0,1 0 0,-1 0 16,0 0-16,1-21 0,-1 0 16,0 0-16,1-22 0,-22 1 0,0 0 15,0-22-15,0-63 16,-21 64-16,0-1 0,-21 1 0,0-1 15,0 1-15,-21 20 0,-1-20 16,1 21-16,0-1 0,-1 1 0,22 21 16,-21-22-16,21 22 0,21 0 15,0 0-15,0 0 0,0 0 16,21 21-16,0-22 0,21 1 16,1 21-16,-1-21 0,21 21 0,-20 0 15,20-21-15,-20 21 0,20-21 0,-21 0 16,1 21-16,-1-22 15,0 22-15,22-21 0,-43 21 0,21 0 16,1-21-16,-22 21 0,0 0 0,0 0 16,-21 21-1,-21 0-15,0 1 0,0 20 16,0-21-16,-22 21 0,22-20 16,0 20-16,0 0 0,0-21 0,21 1 15,0-1-15,0 0 0,0 0 16,0 0-16,21-21 15,0 0-15,21 0 0,-21 0 0,22 0 16,-1 0-16,0-21 0,1 0 16,-22-21-16,21 20 0,1 1 0,-1-21 15,-21 0-15,21-1 0,1-20 16,-22 20-16,-21 1 0,0 21 16,0 0-16,-21 21 15,-22 0-15,1 0 0,0 0 0,-1 0 16,1 0-16,0 21 0,21 0 0,-22 0 15,22 0-15,0 22 0,21-22 16,0 42-16,0-41 0,21-1 16,21 0-16,-20 0 0,20 0 15,43-21-15,-43 0 16</inkml:trace>
  <inkml:trace contextRef="#ctx0" brushRef="#br0" timeOffset="107914.18">20828 7154 0,'0'0'16,"0"-42"-16,0 21 0,21 0 0,-21-22 15,0 22-15,21 0 0,0 0 0,-21 0 16,22 0-16,-1-1 0,0 22 16,0 0-16,0 0 0,0 0 15,1 22-15,-1-1 0,-21 0 16,21 0-16,-21 21 0,0-20 0,0-1 16,0 21-16,0-21 0,0 22 15,0-22-15,0 21 0,-21-21 16,21 0-16,-21 1 0,21-1 15,-22-21-15,22-21 32,0-1-32,0 1 15,22-21-15,-1 21 0,0 0 0,-21-22 16,21 22-16,0 0 0,0 0 16,1 0-16,-1-1 0,0 1 15,-21 0-15,21 21 16,0 0-16,0 0 15,1 0-15,-1 0 16,0 0 0,-21 21-1,0 0-15,0 1 16,0-1-16,-21 0 16,21 0-16,0 0 0,0 0 0,-21 1 15,21-1-15,0 0 16,-22 0-16,22 0 15,0-42 17,0 0-32,0 0 15,0 0-15,0-1 0,22 1 16,-1 0-16,-21 0 0,0 0 16,21 0-16,0-1 15,-21 44 16,0-1-15,0 0-16,0 0 0,-21-21 0,21 21 16,-21 0-16,21 1 15,0-1-15,0 0 32,0-42-1,0 0-16,0-1-15,21 22 0,0-21 0,-21 0 16,21 0-16,-21 0 16,21 0-16,-21-1 0,22 22 0,-22-21 15,-22 42 1,1-21 0,0 22-16,0-1 0,21 0 15,-21 0-15,0 0 0,21 0 0,-22 1 16,22-1-16,0 0 0,0 0 15,-21-21 1,21 21-16,21-21 31,-21-21-31,22 21 0,-1-21 16</inkml:trace>
  <inkml:trace contextRef="#ctx0" brushRef="#br0" timeOffset="108129.07">21569 6879 0,'21'0'0,"-42"0"0,42 21 16,-42 1 0,0-1-16,-1 0 0,22 0 0,-21 0 15,0 22-15,0-22 0,0 21 16,21-21-16,-21 22 0,21-22 16,-22 21-16,1 22 15,21-43-15,0 0 0,0 0 0,0 0 16,0 0-16,0 1 0,21-22 31,1 0-31</inkml:trace>
  <inkml:trace contextRef="#ctx0" brushRef="#br0" timeOffset="108365.51">21696 7006 0,'0'0'0,"0"21"0,0 1 16,0-1-16,0 0 0,0 0 16,0 0-16,0 22 0,0-1 0,0-21 15,0 21-15,0 1 0,0-1 16,0 0-16,0 1 0,-21-1 0,-1 0 16,1-20-16,0 20 0,0-21 15,0 0-15,0 0 0,-22 22 16,1-22-16,21 0 0,-43 21 15,22-20-15,21-1 0,-22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04:19:04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1080 0,'0'0'0,"0"21"16,0 0-1,21-21 17,0-21-32,0 0 15,1-1-15,-1 1 0,0 0 16,21 0-16,-21-21 16,22 20-16,-22-20 0,0 21 0,0-21 15,0 20-15,1-20 0,-22 21 16,0 0-16,0 0 0,0-1 0,-22 22 15,1 0-15,0 0 16,-21 0-16,-1 0 0,-20 0 16,21 0-16,-22 22 0,1 20 0,20-21 15,1 21-15,0-20 0,-1 20 16,22 0-16,-21 1 0,21 20 0,21-21 16,0-20-16,0 62 15,0-63-15,0 22 0,21-22 16,0 0-16,0 0 0,21 0 15,43 22-15,-43-22 0,1 0 16,20-21-16,-20 21 0,-1 0 16,21 22-16,-20-1 15,-22-21-15,-21 0 0,0 22 0,0-22 16,0 21-16,-42-21 0,-1 22 16,1-22-16,0 21 0,-1-21 0,-20 1 15,-43-1-15,64-21 16,-1 0-16,1 0 0,0 0 15,-1-21-15,1-1 0,0-20 0,-1 21 16,22-21-16,0 20 0,-21-20 16,20 0-16,22-1 0,0 22 15,0-21-15,0 21 0,0 0 16,0-1-16,0 1 0,22 0 16,-1 21-16,0 0 15,0 0-15,0 0 0,22 0 0,-22 0 16,21 0-16,-21 0 0,22-21 15</inkml:trace>
  <inkml:trace contextRef="#ctx0" brushRef="#br0" timeOffset="384.99">1630 1397 0,'0'0'0,"0"21"16,21-21-16,0 0 15,0 0-15,0 0 16,1 0-16,20-21 0,-21 0 16,0 0-16,22 0 0,-22 21 0,0-22 15,21 1-15,-21 0 0,1-21 16,-22 21-16,0-1 0,0 1 0,0 0 16,0 0-16,0 0 15,-43 21-15,22 0 0,0 21 16,-21-21-16,-1 21 15,1 21-15,0-20 0,-1-1 0,22 21 16,-21 0-16,21-20 0,-1 20 16,1 43-16,0-64 15,21 63-15,0-62 0,0-1 16,0 21-16,21-21 0,0 0 16,1-21-16,-1 0 0,21 0 15,-21 0-15,0 0 0,22-21 16,-22 0-16,21 0 0,1 0 15,-22 0-15,21-22 0</inkml:trace>
  <inkml:trace contextRef="#ctx0" brushRef="#br0" timeOffset="670.79">2625 550 0,'0'0'0,"0"-21"0,0-21 0,0 21 0,0 0 16,-22 21-16,1 0 15,0 21-15,21 0 16,-21 21-16,0-21 0,0 22 0,-1 20 16,-20 64-16,21-63 15,0 63-15,0-64 16,-1 1-16,1-1 0,21 1 16,-21-22-16,-21 64 0,21-64 15,21 1-15,0-22 0,-22 21 16,22-21-16,0 0 0,0 1 0,0-1 15,0-42 17,22-1-32,-1 1 0,0 0 15</inkml:trace>
  <inkml:trace contextRef="#ctx0" brushRef="#br0" timeOffset="1038.58">2455 1376 0,'0'0'0,"-21"21"0,21 0 32,21-21-17,0 0 1,1 0-16,20 0 0,-21-21 0,21 0 16,1 21-16,-1-21 0,0 0 15,-20-1-15,20-20 0,-21 21 16,0 0-16,0 0 0,1-1 0,-22 1 15,0 0-15,0 0 0,0 0 16,-22 21-16,1 0 16,-21 0-16,0 21 0,20 0 0,-20-21 15,0 42-15,-1-20 0,1-1 16,21 21-16,-21-21 0,20 0 0,1 22 16,21-22-16,0 21 0,0-21 15,0 1-15,0-1 0,0 0 0,0 0 16,0 0-16,21-21 15,1 0-15,20 0 0,-21 0 0,106-21 16,-106 0-16,22 21 16,-1-21-16</inkml:trace>
  <inkml:trace contextRef="#ctx0" brushRef="#br0" timeOffset="1511.31">3175 1164 0,'0'0'0,"0"21"31,0 1-31,-21-22 0,21 21 0,0 0 16,-21 21-16,21-21 0,0 1 15,-22-1-15,22 0 0,0 0 0,0 21 16,0-20-16,0-1 0,-21 0 16,21 0-16,0 0 0,0 0 15,0 1 1,-21-22-1,21-22 1,0 1-16,0 0 0,0 0 16,0 0-16,0 0 0,0-22 15,21-20-15,0 42 0,1-22 16,-1 22-16,0-21 0,21 21 16,85-64-16,-84 64 15,-1 21-15,0 0 0,1 0 16,-22 0-16,21 21 0,0 0 0,1 0 15,-22 0-15,0 22 0,0-22 16,0 21-16,-21-21 0,0 22 16,0-22-16,0 0 0,0 21 0,-21-20 15,0-1-15,0 0 0,0 0 16,0 0-16,21 0 0,-22-21 16,22 22-16,-21-22 15,21-22 1,21 1-16,1 21 15,-1-21-15,0 0 0,0 0 0</inkml:trace>
  <inkml:trace contextRef="#ctx0" brushRef="#br0" timeOffset="1743.18">4106 1143 0,'0'-21'16,"0"42"-16,21-42 0,1 0 0,-22 42 31,0 0-31,0 0 0,0 0 0,0 1 15,0-1-15,0 21 0,-22-21 16,22 22-16,-21-22 0,0 21 0,21-21 16,-21 0-16,0 1 0,21-1 15,0 21-15,-21-21 0,-1 0 16,1 1-16,21-1 16,0-42-1,0-1-15,21 1 16,1 0-16</inkml:trace>
  <inkml:trace contextRef="#ctx0" brushRef="#br0" timeOffset="2124.98">4339 720 0,'0'0'15,"-21"0"-15,0 0 0,0 0 0,-1 0 16,1 0-16,0 0 0,0 21 15,0 0-15,0 0 0,-1 0 16,22 22-16,0-22 0,-21 0 16,21 21-16,0-20 0,0-1 15,0 0-15,0 0 0,21-21 0,-21 21 16,22-21-16,-1 0 0,21 0 16,-21 0-16,0 0 0,22-21 0,-22 0 15,0 21-15,0-21 0,0-22 16,1 22-16,-1 0 0,-21-21 0,0 21 15,0-22-15,0 22 0,0 0 16,0 0-16,-21 0 0,-1-1 0,1 1 16,0 21-16,-21 0 15,21 0-15,-1 0 0,-20 21 0,21 1 16,0-1-16,0 21 0,-1-21 0,1 22 16,21-22-16,0 21 0,0 0 15,0-20-15,0-1 0,0 21 16,0-21-16,21 0 0,22 1 15</inkml:trace>
  <inkml:trace contextRef="#ctx0" brushRef="#br0" timeOffset="2537.94">4614 1122 0,'0'0'0,"0"21"47,-21 0-47,0 0 16,21 1-16,-21-1 0,21 0 0,0 0 15,-21 21-15,-1-20 0,22-1 16,-21 42-16,21-42 0,0 22 16,0-22-16,0 0 0,0 0 15,0 0-15,0 22 16,43-22-16,-22-21 0,0 0 0,21 0 15,1 0-15,-1 0 0,0 0 0,1-21 16,-1 0-16,0-1 0,1 1 0,-1 0 16,-21-21-16,21 21 15,-20-22-15,-1 1 0,0 0 0,0-1 16,-21 1-16,0 21 0,0-22 16,0 22-16,0 0 0,0 0 0,0 0 15,-21 21 1,21 21-1,0 0-15,0 0 16,0 0-16,0 1 16</inkml:trace>
  <inkml:trace contextRef="#ctx0" brushRef="#br0" timeOffset="3223.55">5419 1080 0,'0'0'0,"0"21"47,0 0-47,0 0 0,0 0 16,0 0-16,0 1 0,0-1 0,0 21 16,0-21-16,0 22 0,-22-22 0,22 21 15,-21-21-15,0 0 0,21 22 16,-21-22-16,21 0 0,0 0 0,-21 0 15,21 1-15,0-1 16,-21-21-16,21 21 0,0-42 31,0 0-31,0-1 16,0 1-16,0 0 0,0-21 16,21 21-16,0-22 0,-21 22 0,21-21 15,0-1-15,0 1 0,22 0 0,-22 21 16,0-22-16,21 22 0,-20 0 15,20 0-15,0 0 0,-21 21 16,22 0-16,-1 0 0,0 0 16,1 21-16,-1 0 0,-21 0 0,22 0 15,-22 0-15,0 22 0,0-22 16,-21 21-16,0-21 0,0 22 0,0 20 16,0-42-16,0 22 0,0-22 15,-21 0-15,0 0 0,21 0 16,0 1-16,-21-1 0,21 0 0,-22-21 15,1 0-15,21-21 16,0 0 0,0-1-16,0-20 15,21 21-15,22-21 0,-22 20 16,21-20-16,1 0 0,-1-1 0,0-20 16,22 21-16,-22-1 0,0 1 15,1 21-15,-1 0 0,0 21 0,1 0 16,-1 0-16,-21 21 0,0 0 15,1 21-15,-1 22 16,-21-22-16,0 0 0,0 1 0,-21-1 16,-1 0-16,1 1 0,0 20 15,0-20-15,0-1 0,0-21 0,-22 43 16,43-22-16,-21-21 0,0-21 16,0 0-16,0 0 0,-1 0 0,1 0 15</inkml:trace>
  <inkml:trace contextRef="#ctx0" brushRef="#br0" timeOffset="4079.24">10668 508 0,'-21'-42'15,"42"84"-15,-42-105 0,0 41 0,21 1 0,0 0 0,0 0 16,0 0-16,0 0 15,0-1-15,0 1 16,21 21 0,-21 21-1,0 1-15,21-1 0,-21 21 16,0-21-16,0 22 0,0-1 0,0 21 16,0 1-16,0-1 0,21 22 15,-21-21-15,0 105 16,0-63-16,0-22 0,0 1 0,0 0 0,0 21 15,0-1-15,0 22 16,0-21-16,0 21 0,-21 0 0,0 0 16,21 21-16,-43 22 0,22-1 15,-21 0-15,0 1 0,-22 20 0,-21 22 16,1 0-16,-1-1 0,-21 22 0,0 0 16,1 0-16,-1 21 0,21 0 0,-63 275 15,84-254-15,22 0 0,21 0 16,0 1-16,21-1 0,0 21 15,0-21-15,21 0 0,0 1 0,21-1 16,-20-21-16,-1 0 0,0 0 16,21 233-16,-42-255 0,0 1 0,0-21 15,0 0-15,0-22 0,0 1 16,0-1-16,0-21 0,21-20 16,-21-1-16</inkml:trace>
  <inkml:trace contextRef="#ctx0" brushRef="#br0" timeOffset="5295.36">12912 783 0,'0'0'0,"21"-21"0,0 0 0,-21 0 0,0 0 16,21-1-16,-21 1 0,0 0 0,0 0 16,0 0-16,-21 0 0,21-1 15,-42 1-15,20 21 0,1 0 16,-21 0-16,21 0 0,0 21 16,-22 1-16,1 20 0,21 0 0,-22 1 15,1-1-15,0 21 0,-1 1 16,1-1-16,-21 64 15,20-63-15,22-1 0,0 1 0,21-22 16,0 1-16,0 62 16,21-83-16,21 20 0,22 21 15,-22-41-15,1-22 0,-1 21 16,21-21-16,-20 0 0,20 0 0,64-21 16,-63-1-16,-1 22 15,1-42-15,-1 21 0,1 0 0,20-43 16,-41 22-16,-22 0 0,0-1 15,0-20-15,-21 20 0,0-20 16,0-1-16,-21 1 0,-21-1 0,-1 22 16,1-21-16,0 20 0,-22 1 15,1 21-15,-1 0 0,1-1 16,20 1-16,-20 21 0,21 0 16,-1 0-16,-41 43 0,62-22 15,22 21-15,0 22 0,0-22 16,0 21-16,22 1 0,20-1 0,-21 1 15,21-1-15,1-20 0,-1 20 0,22 1 16,20 63 0,-20-64-16,-22 1 0,0-1 0,1 1 15,-1-1-15,-21 1 0,-21 63 16,0-64-16,-21-20 0,0 20 0,-43-21 16,22 1-16,-21-1 0,-43 22 15,42-43-15,1-21 16,-1 21-16,22-21 0,0 0 0,-1-21 15,22 21-15,0-21 0,0-22 0,21 22 16,-21-21-16,21-1 0,0 1 16,21-85-16,0 64 0,0-1 15</inkml:trace>
  <inkml:trace contextRef="#ctx0" brushRef="#br0" timeOffset="5555.15">13547 889 0,'-22'0'0,"44"0"0,-44-21 0,1 21 15,21-21 1,21 21-16,1 0 16,-1 0-16,21 0 0,0 0 15,1-21-15,20 21 0,1 0 0,-1 0 16,1 0-16,20 0 0,-20 0 15,21-22-15,-22 22 0,-21 0 0,1 0 16,-22 0-16,0 0 0,-42 0 16,-21 0-1,20 0-15</inkml:trace>
  <inkml:trace contextRef="#ctx0" brushRef="#br0" timeOffset="5791.01">13885 826 0,'0'0'0,"0"21"0,0 0 31,21 0-31,1 0 0,-22 0 16,0 1-16,21 20 0,-21 0 15,21 1-15,-21-1 0,0 0 0,0 1 16,0-1-16,0 0 16,-21 22-16,0-22 0,-1 0 0,1 1 15,0-1-15,0-21 0,0 22 0,21-22 0,0 21 16,0-21-16,0 0 15,0 1-15,21-22 16,0-22 0,0 1-16,0 0 0,22 0 0</inkml:trace>
  <inkml:trace contextRef="#ctx0" brushRef="#br0" timeOffset="6038.77">14944 783 0,'0'0'0,"0"-21"0,0 0 0,0 0 0,0 42 16,0 0 0,-22 21-16,22 22 15,-21-22-15,0 22 0,21-1 0,0 1 16,-21-1-16,0-20 0,21 20 16,-21-21-16,21 1 0,0-1 0,0 0 15,-22 1-15,22-1 0,-21-21 0,21 0 16,0 1-16,0-1 0,0 0 15,21-21 1,1-21 0,-1 0-16,-21-1 0</inkml:trace>
  <inkml:trace contextRef="#ctx0" brushRef="#br0" timeOffset="6272.15">14838 953 0,'0'0'0,"0"-64"16,-21 22-16,21-22 0,0 22 0,0 21 15,0-22-15,21 1 16,0 21-16,0 0 0,21 0 0,1-1 16,20 22-16,1 0 0,20 0 15,1 0-15,0 0 0,63 43 16,-85-1-16,-20 0 0,-1 1 16,-42-1-16,0 22 0,-21-22 15,-21 21-15,-22-20 0,-21-1 0,1 0 0,-1 1 16,-21-22-16,0 21 0,1-42 15,-22 21-15,21-21 0,21 0 16,-21 0-16,22 0 0</inkml:trace>
  <inkml:trace contextRef="#ctx0" brushRef="#br0" timeOffset="7003.35">106 2307 0,'0'0'0,"0"-21"0,21 21 32,21 0-32,1 0 15,20 21-15,22-21 0,-1 21 16,22-21-16,21 0 0,0 0 16,21 0-16,22 0 0,20 0 0,-20 0 15,20 0-15,22 0 0,21 0 16,211 0-16,-211 0 15,21 0-15,-21 0 0,0 0 0,-1 0 16,22 0-16,-21 0 0,0 0 16,-21 0-16,-1 0 0,1 0 0,-21 0 15,-22 0-15,0 0 0,-21 0 16,-21 0-16,-42 0 0,0 0 0,-1 0 16,-41 0-16,-1 0 0,-21 0 0,22 0 15,-22 0-15,0 0 16,0 0-16,0 0 0,0-21 0,22 21 15</inkml:trace>
  <inkml:trace contextRef="#ctx0" brushRef="#br0" timeOffset="7568.64">12361 1905 0,'0'0'0,"-21"0"0,0 0 0,0 0 16,0 0-1,-1 0-15,22 21 31,22-21-31,20 21 16,0-21-16,22 0 0,20 0 16,43 22-16,0-22 0,22 0 15,20 0-15,21 0 0,22 0 0,0 0 16,21 0-16,-22 0 0,43 0 16,-21 0-16,21 0 0,-21 0 0,0-22 15,-22 22-15,1 0 0,169-21 16,-212 21-16,-20 0 0,-22 0 15,-22 0-15,-20 0 0,-21 0 16,-22 0-16,0 0 0,-21 0 0,1 0 16,-44 0-1,1 0-15,-21 0 0,0 21 16,-22-21-16,-21 22 0</inkml:trace>
  <inkml:trace contextRef="#ctx0" brushRef="#br0" timeOffset="8771.23">635 3175 0,'0'21'0,"0"-42"0,0 63 0,0-20 15,0-1 1,21-21-16,0 0 0,0 0 15,22-21-15,-1 21 0,-21-22 16,22 1-16,-1 0 0,0-21 16,1 21-16,-1-1 0,0-20 0,-21 21 15,22-21-15,-22-1 0,0 1 16,21 0-16,-42-1 0,22-20 0,-22 20 16,21-20-16,-21 21 0,0-1 15,0 1-15,0 21 0,0 0 16,-21-1-16,-1 22 0,1 22 15,-21-1-15,21 21 0,0 22 16,-22-22-16,22 21 0,0 22 16,0-21-16,0 20 0,-1 1 15,1 0-15,0 20 0,0 1 0,21 0 16,-21 0-16,0 0 0,-1 21 16,-20 21-16,21-21 0,-21 21 0,-1-21 15,22 21-15,-21-21 0,21 0 16,-1 0-16,1-21 0,0 0 0,21 0 15,0-43-15,0 22 0,0-43 16,21 1-16,22-1 0,-22-21 16,21-21-16,0 0 0,1-21 0,63-43 15,-22 1-15,-20-1 16,-1-20-16,22-1 0,-22 0 16,128-211-16,-149 190 15,1 22-15,-22-22 0,-21 21 16,0 0-16,-21 1 0,-1 20 15,-20-20-15,0 41 0,-22-20 0,22-1 16,-22 22-16,22 0 0,-21-1 16,-1 22-16,1-21 0,20 21 15,-20-1-15,-1 1 0,22 0 0,0 0 16,-1 0-16,22 21 0,0 0 16,0 0-16,21-21 15,21-1-15,0 22 16,21-21-16,1 21 15,-1-21-15,22 0 0,-22 21 0,21-21 16,1 0-16</inkml:trace>
  <inkml:trace contextRef="#ctx0" brushRef="#br0" timeOffset="9159.71">1397 3260 0,'0'-21'0,"0"42"0,-21-64 0,0 22 15,21 0-15,0 0 0,0 0 16,0 0 0,21 21-16,0 0 0,0 0 15,21 0-15,-20 0 0,20 0 16,-21 0-16,21 0 0,1 0 0,-22 21 16,21 0-16,-21 21 0,22 1 15,-43-1-15,21-21 0,-21 0 16,0 22-16,0-22 0,0 0 15,-21 0-15,0 0 0,-1-21 0,1 21 16,0-21-16,0 0 16,0 0-16,0-21 15,21 0-15,0 0 16,0-21-16,0 20 0,0-20 16,0 21-16,0-21 0,21 20 15,0 1-15,0-21 0,21 21 16,-20 0-16,-1 21 0,21-22 0,0 1 15,-20 21-15,20 0 0,-21 0 16,21-21-16,-20 21 0,-1 0 0,21 0 16,-21 0-16</inkml:trace>
  <inkml:trace contextRef="#ctx0" brushRef="#br0" timeOffset="9676.49">2159 3217 0,'0'0'0,"0"22"0,21-22 15,0 0 1,0 0-16,1 0 0,-1-22 0,0 22 16,0-21-16,21 0 0,-20 0 15,-1 0-15,0 21 0,0-21 0,0-1 16,0 1-16,-21 0 0,0 0 16,0 0-16,0 0 0,-21 21 15,0 0-15,0 0 0,0 0 16,-22 0-16,22 21 0,-21-21 15,21 21-15,0 21 0,-1-21 16,1 22-16,0-22 0,0 21 0,21 1 16,0-1-16,0 21 15,0-20-15,0-22 0,21 21 0,0-21 16,0 1-16,22-1 0,-22-21 16,21 21-16,22-21 0,-22 0 0,22 0 15,-1 0-15,1-21 0,-1 21 16,1-21-16,-1-1 0,1 1 0,41-42 15,-83 20-15,20 22 16,-21-21-16,0 0 0,0 20 16,-21-41-16,0 42 0,0 0 15,0-1-15,-21 22 0,0 0 16,-21 0-16,21 0 0,-1 22 16,-20-1-16,21 0 0,0 0 15,0 21-15,-1-20 0,1 20 0,21 0 16,0 22-16,0-22 15,0-21-15,0 0 0,21 1 0,1-1 16,20 0-16,-21-21 16,21 0-16,1 0 0,20 0 0,-20 0 15,20-21-15,1 0 0</inkml:trace>
  <inkml:trace contextRef="#ctx0" brushRef="#br0" timeOffset="10170.62">4657 2900 0,'42'-21'16,"-84"42"-16,126-63 0,-63 42 0,1-22 0,-22 1 16,-22 21-1,-20 0-15,0 0 0,-1 0 0,1 0 16,-85 43-16,85-43 0,-22 21 16,22 21-16,0-21 0,-1 0 15,22 1-15,0-1 0,0 0 0,21 0 16,0 0-16,0 0 0,0 1 15,0-1-15,42 0 16,-21-21-16,22 0 0,-22 0 16,21 0-16,0 0 0,1 0 0,20 0 15,-42 0-15,22 0 0,-22 0 0,0 0 16,-42 0 0,0 21-16,0-21 15,-22 21-15,22-21 0,-21 21 16,21-21-16,-22 22 0,22-22 0,0 21 15,0-21-15,21 21 16,21 0 0,0-21-16,0 0 0,0 21 0,1-21 15,-1 21-15,0 1 16,0-1-16,0 0 0,0 0 0,-21 21 16,0-20-16,0 20 0,0-21 0,0 21 15,-21 1-15,-21-1 0,0 0 16,-1 1-16,1-1 0,0-21 0,-1 22 15,1-1-15,21-21 0,-22 21 16,22-20-16,0-22 0,21 21 0,21-21 16,0 0-1</inkml:trace>
  <inkml:trace contextRef="#ctx0" brushRef="#br0" timeOffset="10754.71">6604 3027 0,'0'0'0,"-42"0"0,-1 0 0,1 0 15,21 21-15,-22 0 0,1 0 16,21 1-16,-21 20 0,-1 0 0,22 1 16,-21-1-16,21 21 0,-1-20 15,1-1-15,0 0 0,21 1 0,0-22 16,0 21-16,21-21 0,0 1 0,22-1 15,-22-21-15,21 0 0,64 0 16,-42 0-16,20 0 0,-20 0 16,20-21-16,-20-22 0,21 22 15,-22 0-15,1-21 0,-1-1 16,-21 1-16,22 0 0,-43-1 0,0 1 16,0-22-16,-21 22 0,0 0 15,-21-1-15,-42-62 0,20 62 16,1 22-16,-21 0 0,-1 0 0,-21 21 15,-63 0 1,85 0-16,-1 21 0,1 21 0,-1-21 16,22 22-16,0-1 0,-1 0 15,22 1-15,0 20 0,21-20 0,0 62 16,0-62-16,21-1 0,0 0 16,0-20-16,22 20 0,20-21 15,1 0-15,-1-21 0,1 0 0,126 0 16,-105 0-16,0 0 0,-1-21 15,22 0-15</inkml:trace>
  <inkml:trace contextRef="#ctx0" brushRef="#br0" timeOffset="11035.56">7853 2815 0,'0'-21'16,"0"42"-16,0-63 0,0 21 0,0 42 15,-21 0-15,-1 21 16,1 1-16,0-1 0,0 22 15,0-1-15,0 1 0,21 20 16,-22-20-16,1 42 0,0-22 0,-21 1 16,21 21-16,-1-22 0,1 22 15,0 0-15,0 0 0,-21 0 0,20-22 16,1 22-16,0-21 0,-21 42 16,21-64-16,-1-20 0,22-1 0,0 0 15,0-20-15,0-1 0,0-42 16,0-1-1,22 1-15,-1-21 0,0 21 0,0-43 16,0 22-16,-21-22 0,21-20 16,22-1-16</inkml:trace>
  <inkml:trace contextRef="#ctx0" brushRef="#br0" timeOffset="11305.13">7620 3408 0,'0'-64'0,"0"128"0,21-212 0,-21 84 15,21 1-15,-21 20 0,0 1 16,21 0-16,1-1 0,-1 22 0,0 0 15,-21 0-15,42 0 0,-21 21 16,1 0-16,-1 0 0,21 0 0,-21 0 16,22 21-16,-1 0 0,-21 0 0,21 0 15,-20 1-15,-22 20 0,0-21 16,0 21-16,0 1 0,-64 20 16,43-42-16,-43 1 0,22 20 15,0-21-15,-22 0 0,-20 0 16,41 1-16,22-22 0,-42 21 15,84-21 17,21 0-32,-21-21 0,22-1 0,-1 1 15,0 21-15</inkml:trace>
  <inkml:trace contextRef="#ctx0" brushRef="#br0" timeOffset="11944.26">8297 3175 0,'0'0'0,"21"0"15,1-21-15,-1 21 16,0-21-16,0 0 0,0-1 16,0 22-16,1-21 0,20 0 0,-21 0 15,21-21-15,-20 20 0,20 1 16,-21-21-16,0 21 0,-21 0 0,0-1 16,-42 44-1,21-22-15,-22 21 16,22 21-16,-21-21 0,21 0 0,-22 22 15,22-22-15,0 21 0,0-21 16,0 22-16,21-22 0,0 0 0,0 43 16,0-43-16,21 0 15,0-21-15,0 21 0,22-21 16,-22 0-16,21 0 0,0 0 0,1 0 16,20 0-16,-20-21 0,20 0 15,-21 0-15,22-1 0,-22-20 0,1 21 16,-1-21-16,-21 20 0,0-20 15,0 0-15,1-1 0,-1 22 16,-21-21-16,0 0 0,0 20 16,0 1-16,0 42 15,-21 1-15,-1 20 0,1-21 16,21 0-16,0 22 0,-21-22 16,0 0-16,21 21 0,0 22 15,-21-43-15,21 0 0,-21 21 16,21-20-16,0-1 15,-22-21 1,22-21-16,0-1 16,0 1-16,0 0 0,0 0 15,0-21-15,22 20 0,-1-20 0,21 0 16,-21-1-16,43 1 0,-22 0 16,64-43-16,-43 64 0,-20 0 15,-1 21-15,0 0 0,22 0 0,-43 21 16,21 21-16,1 1 15,-22-1-15,0 21 0,0 1 0,-21-22 16,0 22-16,0-1 0,0 1 16,-21-22-16,-21 22 0,-22 20 15,22-41-15,21-22 0,-22 0 0,1 21 16,0-21-16,21 1 0</inkml:trace>
  <inkml:trace contextRef="#ctx0" brushRef="#br0" timeOffset="12692.96">2984 4339 0,'0'0'0,"22"-21"31,20 0-31,-21 0 16,21-22-16,1 22 0,-1 0 0,-21-21 15,22 21-15,-22-1 0,0-20 16,-21 21-16,0 0 0,0-22 0,-21 22 15,0 21-15,-22-21 0,1 21 16,0 0-16,-22 0 0,1 0 0,-22 0 16,21 21-16,1 22 0,-1-22 15,1 0-15,-1 21 0,43 1 16,-21-1-16,42 0 0,0 1 16,0-1-16,42 0 0,1 22 0,-1-22 15,0 0-15,22 1 0,-1-1 0,1 0 16,-1 1-16,-20-1 0,20 0 15,-21 1-15,22-1 0,-43 0 0,21 1 16,-42-1-16,0 0 0,0 1 16,-42-1-16,0-21 0,-1 22 0,-105-1 15,42-21-15,22 0 16,-22-21-16,0 0 0,0 0 0,0 0 16,22-21-16,20 0 15,1 0-15,-1-22 0,22 22 0,0-42 16,20 20-16,1-20 0,21 21 15,0-22-15,0 22 0,0-22 0,43 22 16,-22 0-16,42-1 0,1 22 16,-1-21-16,22 21 0,21-1 15,-22 1-15,1 0 0,21 21 0,-21-21 16,-1 21-16</inkml:trace>
  <inkml:trace contextRef="#ctx0" brushRef="#br0" timeOffset="14285.37">3492 4424 0,'-42'85'32,"42"-64"-32,-21 21 15,0-21-15,0 22 0,21-22 16,-43 63-16,43-41 0,0-1 16,0 0-16,0 1 0,0-22 15,0 21-15,0-21 0,0 1 0,0-1 16,43 0-16,-22-21 0,0 0 15,21 0-15,1 0 0,-22 0 0,21 0 16,0-21-16,22 21 0,-22-21 16,1-22-16,-22 22 0,21 0 15,0-21-15,-20 20 0,-1-20 0,-21 0 16,0 21-16,0-22 0,0 1 16,0 21-16,-21-22 0,-1 1 0,-20 21 15,21 0-15,-21 0 0,-22-22 16,22 43-16,-1 0 0,1 0 15,0 21-15,-1 1 0,22-1 0,-21 21 16,21 0-16,0 1 0,-1-1 16,1 0-16,0 1 0,21-1 15,0 0-15,0 1 0,0-1 16,0-21-16,0 22 0,21-22 0,22 0 16,-22-21-16,85 0 0,-64 0 15,21 0-15,1 0 0,-22-21 16,22 21-16,-1-43 0,-20 22 0,20 0 15,-21-21-15,1 21 0,-1-22 16,-21 22-16,0-21 0,22-22 16,-43 22-16,21 21 0,-21-22 15,0 22-15,0 0 0,0 0 16,0 42 0,-21 0-16,21 0 15,-21 1-15,21 20 0,-22-21 0,22 21 16,0-20-16,0 20 15,0 0-15,0-21 0,0 22 0,0 20 16,0-42-16,22 1 16,-1-1-16,0-21 0,0 0 15,0 0-15,0 0 0,22 0 0,-22 0 16,21-21-16,1-1 0,-1 1 16,21-21-16,-20 0 0,-22 20 15,21-62-15,-21 41 0,1 22 16,-22-21-16,0 21 0,0-22 15,0 22-15,0 0 16,-22 42 0,1-21-1,21 21-15,0 22 0,0-22 0,0 0 16,0 0-16,-21 22 0,21-22 16,0 0-16,0 21 0,0 22 15,21-43-15,0 0 16,1 0-16,-1-21 0,21 0 15,-21 0-15,22 0 0,-22 0 16,21-21-16,-21 21 0,43-42 16,-22-1-16,-21 22 15,22-21-15,-22 21 0,0-22 0,0-20 16,-21 42-16,21 0 16,-21-1-16,0 1 0,0 42 31,0 1-31,0-1 15,0 0-15,0 21 0,0-21 0,0 1 16,0 20-16,0-21 0,21 0 16,-21 0-16,0 1 0,22-1 15,-22 0-15,21 0 0,-21 21 16,21-42-16,0 0 0,0 0 0,0 0 16,1 0-16,-1 0 0,0 0 15,0 0-15,21-21 0,-20 0 16,20 0-16,-21 0 0,21-22 0,-20 22 15,-1-21-15,21 0 0,-21 20 16,0-20-16,1 21 0,20-21 0,-21 20 16,0 1-16,0 0 0,1 0 15,-1 21-15,0 0 16,-21 21-16,0 0 16,0 0-16,0 1 15,0-1-15,21 0 16,0-21-1,0 0 1,-21-21-16,0 0 16,0-1-16,0 1 15,0 0-15,-21 0 16,0 0-16,0 21 16,0-21-16,0 21 0,-1 0 0,1 0 15,0 0-15,0 21 0,0 0 16,0 0-16,-22 0 0,22 0 0,0 22 15,0-1-15,0-21 0,-1 22 16,22-1-16,0 0 0,0 1 0,0-1 16,0-21-16,22 21 0,-1-20 0,0 20 15,21-21-15,-21-21 16,22 21-16,-1 0 0,22-21 0,-22 0 16,0 0-16,22 0 0,-22-21 0,22 0 15,-22 21-15,0-21 0,1-21 16,-1 20-16,-21-20 0,21 0 15,-20 21-15,-1-22 0,0 1 0,-21 0 16,21-1-16,-21-20 0,0 42 16,0-1-16,-21-20 15,0 42-15,0 0 0,21 21 16,-22 0-16,1 1 0,21-1 16,-21 21-16,21-21 0,0 22 0,0-22 0,0 0 15,0 21-15,0-21 16,0 1-16,0-1 0,21 21 0,22-21 15,-22 0-15,21-21 16,22 0-16,-1 0 0,-21 0 16,22-21-16</inkml:trace>
  <inkml:trace contextRef="#ctx0" brushRef="#br0" timeOffset="14523.13">7599 4170 0,'0'0'0,"0"-21"0,0-22 0,0 22 16,-21 21-16,-1 0 0,1 43 0,-21-22 16,21 21-16,-22 22 15,22-22-15,-21 21 0,-22 43 16,43-42-16,21-22 0,0 22 16,0-22-16,0 0 0,0 22 0,0-22 15,0 0-15,0-20 0,21 20 0,1-21 16,-22 0-16,21 0 0,0 1 15,0-22-15</inkml:trace>
  <inkml:trace contextRef="#ctx0" brushRef="#br0" timeOffset="15255.51">7133 4678 0,'-21'-21'0,"42"42"0,-42-63 15,21 20 1,21 1-16,21 21 15,-20 0-15,-1 0 0,21-21 0,0 21 16,1 0-16,20-21 0,-20 21 16,20 0-16,-21-21 0,22 21 15,-1-21-15,1 21 0,-22-22 0,1 22 16,-1 0-16,-21 0 0,0 0 16,-21 22-16,-21-1 15,0 0-15,-21 0 16,20 0-16,-20 22 0,21-22 0,0 0 15,0 21-15,-1-21 0,1 22 0,21-22 16,0 0-16,0 0 0,0 0 16,0 1-16,0-1 0,21 0 0,1 0 15,20-21-15,0 0 0,-21 0 16,22 0-16,-22 0 0,21 0 16,-21-21-16,22 0 0,-22 0 0,-21-1 15,21-20-15,-21 21 0,0 0 16,0-22-16,0 22 0,0-21 0,-21 21 15,0-22-15,-43-20 0,43 42 16,-21 0-16,21 21 16,-1-22-16,1 22 0,0 0 15,42 0-15,0 0 16,22 0-16,-1 0 0,0 0 16,22 0-16,-22 0 0,22 0 0,-1 0 15,1 0-15,-1 0 0,1 0 16,-1 0-16,-20 22 0,20-22 0,-21 21 15,-20-21-15,-1 21 0,-21 0 0,0 0 16,0 0-16,-21 1 0,-1-1 16,1 0-16,-21 0 0,21 0 0,0 0 15,-1 1-15,1-1 0,0 0 16,21 0-16,0 0 0,0 0 16,0 1-16,0-1 0,21-21 15,0 0-15,1 0 0,-1 0 16,0 0-16,0 0 0,0-21 15,0-1-15,22 1 0,-22 0 16,0 0-16,-21 0 0,0-22 16,0 22-16,0 0 0,0-21 15,0 21-15,0-22 0,0 1 0,-42 0 16,21 20-16,-22-20 16,22 21-16,0 21 0,0 0 0,0-21 15,-1 21-15,44 0 31,-1-21-31</inkml:trace>
  <inkml:trace contextRef="#ctx0" brushRef="#br0" timeOffset="15486.11">9186 4022 0,'-21'84'16,"21"-41"-1,-21 20-15,0-20 0,0 20 16,-1-21-16,1 22 0,0-22 16,0 22-16,0-22 0,21 0 0,0 1 15,0-1-15,0 0 0,0 1 16,0-22-16,0 0 0,0 0 0,21 0 16,0-21-16,0 0 0,0 0 15,22 0-15,-1 0 0,0-21 0,1 0 16</inkml:trace>
  <inkml:trace contextRef="#ctx0" brushRef="#br0" timeOffset="16022.76">12023 3408 0,'0'0'0,"-22"21"0,44-21 31,-1-21-31,21 0 16,-21 0-16,22-22 0,-22 22 0,21-21 15,-21-1-15,22 1 0,-22 0 16,0-1-16,0 1 0,-21 0 0,0-1 16,0-41-16,0 41 0,0 22 15,0 0-15,0 0 0,-21 21 16,0 0-16,0 42 0,21-21 15,-22 22-15,22-1 0,0 22 16,0-1-16,0 1 0,0 20 16,0-20-16,22 84 15,-22-85-15,0 1 0,0-22 0,0 22 16,0-22-16,0 0 0,0 43 16,0-64-16,-22 0 0,1 22 15,0-22-15,0-21 0,0 21 0,-22-21 16,22 0-16,0 0 0,0-21 15,0 0-15,21 0 0,0-22 16,0 1-16</inkml:trace>
  <inkml:trace contextRef="#ctx0" brushRef="#br0" timeOffset="16250.65">12848 2942 0,'0'0'0,"21"-21"0,-21 42 31,0 0-31,0 1 0,-21 20 16,21-21-16,0 43 0,-21-22 16,21 0-16,-21 22 0,21-1 0,0 1 15,-21-22-15,21 0 0,0 22 16,0-22-16,0-21 0,0 22 16,0-1-16,0-21 0,0 22 15,0-22-15,21-21 16</inkml:trace>
  <inkml:trace contextRef="#ctx0" brushRef="#br0" timeOffset="16404.12">12446 3471 0,'0'0'0,"0"-21"0,21 21 16,0-21-1,22 21-15,-22 0 0,21 0 0,0 0 16,1 0-16,20 0 0,1-21 15,-1 21-15,22-21 0,0 21 16,-1-21-16,22-1 0,-21 22 0,21-21 16</inkml:trace>
  <inkml:trace contextRef="#ctx0" brushRef="#br0" timeOffset="16623.07">14626 3217 0,'0'0'0,"0"22"31,0-1-31,0 21 16,0-21-16,0 22 0,0-1 15,-21 21-15,0-20 0,0-1 16,-1-21-16,1 0 0,0 22 16,0-22-16,0 0 0,21 0 0,0 0 15,21-21 1,0 0-16,21-21 15</inkml:trace>
  <inkml:trace contextRef="#ctx0" brushRef="#br0" timeOffset="16936.84">15579 3217 0,'0'0'0,"21"-21"16,0 0-16,-21 0 0,-21 21 15,0 0-15,-1 0 0,-41 0 16,21 0-16,-22 0 0,22 21 15,-22 0-15,22 0 0,0 1 0,-43 41 16,64-42-16,21 0 16,0 22-16,0-22 0,0 0 0,42 0 15,43 22-15,-43-43 0,22 21 16,-1 0-16,1-21 0,-1 21 16,43 21-16,-64-20 0,1-22 15,-22 21-15,0 0 0,-21 0 16,0 0-16,-21 0 0,-22 1 15,1-22-15,0 0 0,-22 0 0,-20 0 16,20 0-16,-21 0 16,22 0-16,-1 0 0,1 0 15,21-22-15,-1 1 0,1 21 0,0-42 16</inkml:trace>
  <inkml:trace contextRef="#ctx0" brushRef="#br0" timeOffset="17123.14">14922 2836 0,'22'-21'0,"-44"42"0,44-63 0,-22 21 0,21 21 15,-21-21-15,21 21 63,0 0-63,0 0 0,0 21 15</inkml:trace>
  <inkml:trace contextRef="#ctx0" brushRef="#br0" timeOffset="17802.61">16891 3217 0,'0'0'15,"0"-21"-15,0 42 16,0 22-16,0-1 16,0 0-16,0 22 0,0 21 15,0-22-15,0 22 0,-21-1 0,21 1 16,-21 21-16,-1-21 0,1 20 16,0 1-16,21-21 0,-21 21 0,0-22 15,0 22-15,-1-21 0,1 21 0,0-22 16,21 1-16,-21 0 0,0-22 15,21 1-15,0-1 0,0-20 0,0-1 16,0-21-16,0 0 0,0 0 16,0-42-1,42 0-15,-21-21 0</inkml:trace>
  <inkml:trace contextRef="#ctx0" brushRef="#br0" timeOffset="18110.37">17039 3641 0,'-21'-64'0,"42"128"0,-63-170 0,21 64 0,21 20 16,0-20-16,0 0 0,0 21 15,21-1-15,0-20 0,21 42 16,1-21-16,-1 21 0,21 0 0,1 0 16,-1 0-16,1 0 0,-22 21 15,22 0-15,-22 22 0,-21-22 0,0 21 16,-21-21-16,0 22 0,-42 20 15,0-42-15,-1 22 0,-62-1 16,41-21-16,1 0 16,-1-21-16,22 21 0,-1 1 0,1-22 15,0 0-15,21 0 0,-1 0 0,44 0 32,-1 0-32,21-22 15,22 22-15,-22-21 0,21 0 16,22 0-16</inkml:trace>
  <inkml:trace contextRef="#ctx0" brushRef="#br0" timeOffset="18710.5">18119 3366 0,'0'-22'0,"0"44"0,0-65 16,0 22-16,0 0 0,-22 0 0,1 0 16,0 21-16,0 0 0,-21 0 15,20 0-15,-20 0 0,0 21 16,-1 21-16,1-21 0,0 22 15,-1-1-15,1 0 0,0 1 0,21-1 16,-22-21-16,22 21 0,0 1 16,0-22-16,21 21 0,0-21 0,0 1 15,0-1-15,21-21 0,0 21 0,21-21 16,-20 0-16,20 0 0,-21 0 16,21 0-16,1-21 0,-1 21 0,-21-21 15,22-1-15,-22 1 0,21-21 16,-21 21-16,0-22 0,1 1 0,-1 0 15,0-22-15,-21 22 0,21 0 16,-21-1-16,21 22 0,-21 0 16,0 0-16,0 42 15,0 21-15,0-21 16,0 22-16,0-1 0,0-21 0,0 22 16,0-22-16,0 21 0,21-21 15,-21 0-15,22 1 0,-22-1 0,21 0 16,0-21-16,0 0 15,0 0-15,22 0 0,-22 0 0,21 0 16,-21 0-16,22-21 0,-1 0 0,-21 21 16,21-43-16,1 22 0,-22 0 15,0-21-15,21-1 0,-20 1 16,-1 0-16,0-1 0,0 22 16,-21 0-16,0 0 0,0 42 15,0 0 1,0 21-16,0 1 0,0-22 0,-21 21 15,21 1-15,-21-1 0,21-21 16,-21 0-16,21 22 0,0-22 0,0 0 16,0 0-16,0 0 15,0-42 17,0 0-32</inkml:trace>
  <inkml:trace contextRef="#ctx0" brushRef="#br0" timeOffset="18882.75">18711 3112 0,'0'0'0,"0"-43"0,0 22 0,0 0 15,-21 21 1,0 0-16,0 21 16,21 0-16,0 0 0,0 1 15,0-1-15,0 0 16,21 0-16,0 0 0,21 0 0,-20 1 15,-1-1-15</inkml:trace>
  <inkml:trace contextRef="#ctx0" brushRef="#br0" timeOffset="19387.03">19706 3408 0,'0'0'0,"0"-21"0,0 0 16,0-1-16,0-20 0,-21 21 0,0 0 15,0 0-15,-1-22 0,-20 43 16,21-21-16,0 0 0,-22 21 0,22 0 16,-21 0-16,21 21 0,-22 0 15,1 22-15,0-22 0,-1 21 0,22 0 16,-21 1-16,0-1 0,-1 43 16,22-43-16,0-21 15,21 22-15,0-22 0,0 0 0,0 0 16,0 0-16,21 0 0,0 1 15,22-22-15,-22 0 0,21 0 0,0 0 16,1 0-16,-1 0 16,22 0-16,-22-22 0,0 1 0,22 0 15,-22 0-15,0-21 0,1-1 0,-1 1 16,-21-22-16,22 1 0,-22-1 16,21-20-16,-21 20 0,0-20 0,1 20 15,-1-21-15,0 22 0,21-85 16,-42 84-16,0 22 0,21 0 15,-21 20-15,0 1 0,0 42 16,0 22-16,-21 20 16,0-20-16,0 20 0,0 1 15,-22-1-15,22 22 0,21-22 0,-21 1 16,21-1-16,0 22 0,0-43 16,21 64-16,0-64 0,1 1 15,-1-22-15,21 21 0,-21-21 16,22-21-16,-1 0 0,-21 0 0,21 0 15,1 0-15,-1 0 0,0-21 0</inkml:trace>
  <inkml:trace contextRef="#ctx0" brushRef="#br0" timeOffset="19634.77">20997 2858 0,'0'0'0,"0"-22"0,21 22 0,-21-21 0,0 0 16,-21 42-1,0 0 1,0 22-16,0-22 0,-22 21 16,22 1-16,0-1 0,-21 0 0,-1 64 15,1-64-15,42 22 16,-21-22-16,21 1 0,0-1 16,0 0-16,0 1 0,0-22 15,0 0-15,0 0 0,21 0 0,-21 0 16,21 1-16,0-22 0,-21-22 15</inkml:trace>
  <inkml:trace contextRef="#ctx0" brushRef="#br0" timeOffset="20648.08">20553 3239 0,'-21'-22'0,"42"44"0,-42-65 0,21 22 16,0 0-1,21 21-15,0 0 16,21-21-16,1 21 0,-1 0 0,21 0 15,-20 0-15,20 0 0,1 0 16,-1-21-16,1 21 0,-22 0 0,22 0 16,-22 0-16,0 0 0,-21 0 15,1 0-15,-1 0 0,-21 21 16,0 0-16,-21 0 16,-1 0-16,-20 22 0,21-22 0,-21 21 15,20 0-15,-20-20 0,21 20 16,-21 21-16,20-41 0,22-1 15,0 0-15,0 0 0,0 0 16,0 0-16,0 1 0,22-22 16,-1 0-16,0 0 0,0 0 0,21 0 15,-20 0-15,-1 0 16,21-22-16,-21 1 0,22 0 0,-22 0 16,0 0-16,0 0 0,-21-22 15,0 22-15,0-21 0,0-1 0,0 22 16,0-21-16,-21 21 0,-21-22 15,20 22-15,1 0 0,0 21 16,21-21-16,-21 21 16,42 0-1,0 0-15,0 0 0,1 0 16,20 0-16,0 0 0,-21 0 16,22 0-16,-1-21 0,0 21 15,1 0-15,-22 0 0,21 0 0,-21 0 16,1 0-16,-1 0 0,-21 21 15,0 0 1,-21 0-16,-1 0 0,1 1 16,0-1-16,0 0 0,-21 0 15,20 0-15,1 0 0,21 1 16,-21-1-16,21 0 0,-21 0 0,21 0 16,0 0-16,21 1 15,0-22-15,22 0 16,-22 0-16,0 0 0,21 0 15,1-22-15,-1 22 0,-21-21 16,21 0-16,-20 0 0,-1-21 0,21-22 16,-42 22-16,21-1 15,-21 22-15,0-21 0,0 21 0,0-22 16,-21 22-16,0 0 0,0 21 0,0-21 16,-1 0-16,1 21 15,0 0-15,0 0 0,0 0 0,42 0 31,0 0-15,21 0-16,-20 0 0,-1 0 0,21 0 16,-21 0-16,43 0 15,-43 0-15,0-21 0,21-1 16,-20 1-16,-1 0 0,0 0 0,0 0 16,0 0-16,0-22 0,1 22 0,-22-21 15,21 21-15,-21-1 0,21 22 16,-21 22-1,0-1-15,0 0 0,-21 21 16,0 1-16,-1-1 0,1 0 0,0 1 16,21-1-16,-21 0 0,21 1 15,0 20-15,0-21 0,0 1 16,0 41-16,21-41 16,0-1-16,0-21 0,1 0 0,-1 1 15,0-1-15,0 0 0,0-21 16,0 0-16,1 0 0,-1 0 0,0-21 15,0 0-15,0-1 0,0 1 16</inkml:trace>
  <inkml:trace contextRef="#ctx0" brushRef="#br0" timeOffset="20779.03">22415 3450 0,'0'21'16,"0"-42"-16,0 64 0,-21-43 0,0 0 15,0 21-15,0 0 16,0-21-1,-1 0-15,1 0 16,0 21-16,0-21 0,-21 0 0,20 0 16</inkml:trace>
  <inkml:trace contextRef="#ctx0" brushRef="#br0" timeOffset="22368.84">593 6604 0,'0'0'0,"-22"21"0,22 0 16,-21 1-16,0-1 15,21 0-15,0 0 16,21-21 0,0 0-16,1 0 15,-1 0-15,0-21 0,21 0 0,1 0 16,-22-1-16,21-20 0,0 21 16,-20 0-16,-1-22 0,0 22 0,0-21 15,0 21-15,-21 0 0,0-1 16,0-20-16,0 21 0,0 0 15,0 0-15,0-1 32,-21 22 108,21-21-124,-21 42 31,21 1-47,0 20 15,-21-21-15,21 21 0,0 22 16,0-22-16,0 22 0,0-22 0,0 22 16,0-1-16,-21 1 0,21-1 15,0 22-15,-22-22 0,22 22 16,0-22-16,0 22 0,-21-21 0,0 20 16,21-20-16,-21-22 0,21 0 15,0 1-15,0-1 0,-21-21 16,21 0-16,0 1 0,-21-22 0,-1 0 15,1 0-15,0 0 16,0 0-16,-21-22 0,20 1 0,-20 0 16,0 0-16,21 0 0,-22-22 15,22 22-15,-21 0 0,21-21 0,-1 21 16,22-1-16,-21-20 0,21 21 16,-21-43-16,21 43 0,0-21 15,0 21-15,21-22 0,22 22 16,-22 0-16</inkml:trace>
  <inkml:trace contextRef="#ctx0" brushRef="#br0" timeOffset="22626.64">1249 6477 0,'63'-21'0,"-126"42"0,169-84 0,-85 41 16,21 1-16,-21 0 0,-21 0 0,0 42 31,-21 0-31,0 22 15,-21-1-15,20 21 0,1-20 16,0 20-16,0 1 0,0-22 16,0 22-16,-22-1 0,22 1 0,21-22 15,-21 21-15,0-20 0,0 20 16,-1-20-16,22-1 0,-21 0 16,21 1-16,0-1 0,0-21 15,0 0-15,0 0 0,21-42 31,1 0-31</inkml:trace>
  <inkml:trace contextRef="#ctx0" brushRef="#br0" timeOffset="22803.97">931 7006 0,'0'0'0,"0"-21"15,0 0 1,21 21-16,22 0 0,-22-21 15,0 21-15,21 0 0,1-21 16,-1-1-16,0 22 0,22-21 16,-1 0-16,1 21 0,-1-21 0,-20 0 15,20 21-15,1-21 0</inkml:trace>
  <inkml:trace contextRef="#ctx0" brushRef="#br0" timeOffset="24439.18">2942 6816 0,'64'0'16,"-43"0"-1,0 0-15,-21-21 0,21 21 16,0-22-16,0 1 0,1 0 15,20-21-15,-42 21 0,21-1 16,-21 1-16,0-21 0,0 21 16,0 0-16,-21-22 15,0 22-15,-22 0 0,22 0 0,-21 21 16,0 0-16,-1 0 0,1 21 16,0 0-16,-1 0 0,1 0 0,0 22 15,20-1-15,1-21 0,0 22 16,21-1-16,0-21 0,0 21 0,21 22 15,22-22-15,-22-21 16,21 1-16,0 20 0,-20-21 0,20 0 16,0 0-16,1 22 0,-22-22 15,0 21-15,0 1 0,-21-22 0,0 21 16,0 0-16,0 1 0,-21-22 16,-21 21-16,-1-21 0,1 22 15,0-22-15,-22-21 0,1 21 0,20-21 16,-20 0-16,-1 0 0,1 0 15,20-21-15,1 0 0,0 0 0,21-22 16,-1 1-16,22 0 0,0-1 16,0-20-16,0 20 0,0 1 0,0-21 15,22 20-15,-1 1 0,0 0 16,0-1-16,-21 22 0,0 0 16,21 0-16,0 21 0,-21 21 15,0 0-15,0 0 16,22 22-16,-22-1 0,21 0 0,-21 1 15,0-1-15,0 0 0,21 22 16,0-22-16,0 0 0,-21 1 0,21-1 16,22 0-16,-22-20 0,0 20 15,21-21-15,-20-21 0,20 21 0,0-21 16,1 0-16,-1 0 0,0-21 0,1 0 16,20 0-16,-21 0 0,22-22 15,-22 22-15,22-21 0,-22-1 0,0 1 16,1 0-16,-22-1 15,21 1-15,-21 0 0,-21-1 0,0 22 0,0 0 16,0 0-16,0 0 0,0 0 16,-21 42-1,0 0-15,21 0 0,-21 0 16,0 22-16,21 41 16,-21-41-16,21-1 0,0 0 0,0-21 15,0 22-15,0-1 0,0-21 16,21 0-16,0 1 0,0-1 0,21-21 15,1 0-15,-22 0 0,21 0 0,1 0 16,20-21-16,-21-1 0,43-20 16,-43 0-16,1-1 0,-1 22 15,0-21-15,-20 0 0,-1-1 16,0 22-16,0-21 0,-21-1 16,0 1-16,0 21 0,0 0 15,0 42 1,0 0-16,0 0 15,0 22-15,0-1 0,-21-21 0,21 21 16,0 1-16,0-1 0,0 0 16,0-20-16,0 20 0,0-21 0,21 0 15,0-21-15,0 0 0,1 0 16,-1 0-16,21 0 0,0 0 0,1-21 16,-1 0-16,0-21 0,1 20 15,-1-20-15,0 21 0,1-21 0,-22-1 16,0 22-16,0-21 0,0 21 15,-21-22-15,0 22 0,0-21 0,0 21 16,0-1-16,-21 22 16,0 22-16,21-1 15,-21 0-15,0 21 0,0 1 0,-1 20 16,1 1-16,0-1 0,0 1 16,-21 84-16,20-85 0,1 22 15,-21 84-15,21-84 16,21 0-16,-21-1 0,-1 1 0,1 0 15,0 63-15,0-85 0,0 1 16,21-22-16,-21 0 0,21-20 16,0-1-16,0-42 15,21-22-15,0 22 16,0-21-16</inkml:trace>
  <inkml:trace contextRef="#ctx0" brushRef="#br0" timeOffset="24723.02">4381 7197 0,'0'0'16,"0"-64"-16,0 22 0,0 0 0,0-1 16,0 22-16,22 0 0,20 0 0,-21 0 15,21-1-15,22 22 0,-22 0 16,22 0-16,-1 0 0,1 0 16,-1 22-16,1-1 0,-22 0 0,0 0 15,22 43-15,-43-43 16,-21 21-16,0-21 0,-21 22 0,-21-1 15,-1-21-15,-41 43 0,20-22 16,1-21-16,-1 0 0,1 0 16,20-21-16,-63 0 15,85 0-15,0 0 0,0 0 0,21-21 16,0 0-16,21 0 0,0-21 16,22 20-16,-1-20 0,0 0 0,1 21 15,20-22-15</inkml:trace>
  <inkml:trace contextRef="#ctx0" brushRef="#br0" timeOffset="24959.03">5334 6816 0,'0'21'15,"-42"127"1,20-84-16,22-22 16,-21 21-16,0 1 0,0-1 0,0 22 15,0-21-15,-1 20 0,1-20 16,0 20-16,0-20 0,0 21 0,0-1 15,-1 1-15,1 0 0,-21-22 16,21 22-16,0-22 0,-1 1 0,1-22 16,21 0-16,0 1 0,0-1 15,0-21-15,21-21 16,1-21-16,-1 0 0,21-21 16,-21-1-16,0 1 0</inkml:trace>
  <inkml:trace contextRef="#ctx0" brushRef="#br0" timeOffset="25231.06">5122 7324 0,'0'0'0,"0"-64"0,0 1 0,0-1 16,0 22-16,0-22 0,21 22 15,1 21-15,-1-21 0,0 20 16,21 1-16,1 21 0,-22 0 0,42 0 16,-20 0-16,-1 0 0,0 0 15,1 21-15,-1 1 0,0 20 0,-21-21 16,1 21-16,-22 1 0,0-1 0,-22 0 15,-20 1-15,21-1 0,-43 0 16,22-20-16,0 20 0,-22-21 0,22 0 16,-22 0-16,22 1 0,0-1 0,21-21 15,-22 0-15,22 0 16,21-21-16,0-1 16,0 1-16,21 0 0,0-21 0,1 21 15,-1-22-15,21 22 0,0-21 0</inkml:trace>
  <inkml:trace contextRef="#ctx0" brushRef="#br0" timeOffset="25591.12">6054 6795 0,'0'0'0,"21"21"16,-21 0-16,0 0 16,-21 0-16,-1 22 0,1-22 0,0 21 15,0-21-15,-21 22 0,20-1 16,1 0-16,0 1 0,0-1 0,21-21 15,0 21-15,0-20 0,0-1 0,0 0 16,21-21-16,0 0 0,22 0 16,-1 0-16,-21 0 0,21-21 15,1 0-15,-1-1 0,43-20 16,-43 0-16,-21 21 0,22-22 16,-22 1-16,0 21 0,-21-22 0,0 22 15,0-21-15,0 0 0,-21 20 0,0-20 16,-1 21-16,-20 0 0,0 0 15,-1 21-15,1 0 0,-21 0 0,20 0 16,1 21-16,0 0 0,-1-21 0,1 21 16,21 0-16,0 22 0,-1-22 15,22 0-15,0 0 0,43 0 16,-22 0-16,21-21 0,1 0 16,-1 22-16,0-22 0,1 0 15</inkml:trace>
  <inkml:trace contextRef="#ctx0" brushRef="#br0" timeOffset="25935.1">6477 6964 0,'0'0'0,"0"-21"0,0 0 15,0-1-15,0 1 0,0 0 16,0 0-16,0 0 0,21 0 0,0-1 16,0 22-16,43-21 15,-43 21-15,21 0 0,-20 0 0,20 21 16,0 1-16,-21-1 15,1 0-15,-1 21 0,0-21 0,0 22 16,-21-1-16,0-21 0,0 22 0,0-1 16,0 0-16,0 1 0,-21-22 15,0 21-15,0-21 0,21 0 0,-22 1 16,1-22-16,0 21 0,21-42 31,0-1-31,0 1 0,0 0 0,0 0 16,21-21-16,0 20 0,1-20 0,-1 0 15,0-1-15,0 22 0,0-21 16,22 0-16,20-43 0,-42 64 16,22-22-16,-22 22 0,21-21 15,-21 21-15,22 0 0,-22-22 16</inkml:trace>
  <inkml:trace contextRef="#ctx0" brushRef="#br0" timeOffset="26440.75">7662 6329 0,'21'-21'0,"-42"42"0,64-63 15,-65 63 17,1 0-32,21 21 0,-21 1 0,0-1 15,0 0-15,0 22 0,-1-22 16,1 22-16,0-22 0,0 21 16,0-20-16,21-1 0,-21 0 0,-1 22 15,1-1-15,21-20 16,0-1-16,0 0 0,0-20 0,0-1 15,0 0-15,0 0 0,21 0 0,1 0 16,41-21-16,-42 0 16,22 0-16,-1-21 0,0 0 0,22 0 15,-22 0-15,22 0 0,-22-1 16,21 1-16,-20-21 0,20 21 0,-20-22 16,-1 22-16,-21-21 0,21 21 15,-20-22-15,-1 1 0,-21 21 0,0-21 16,0 20-16,0 1 0,-21 21 15,-1 0-15,1 0 0,-42 0 16,42 21-16,-1 1 16,-20 20-16,21-21 0,21 0 0,0 22 15,0-22-15,0 0 0,0 0 16,42 43-16,-21-43 0,1 0 16,-1 0-16,0 0 0,0 0 15,0 1-15,22 20 0,-43-21 0,0 0 16,0 0-16,-22-21 15,-20 0-15,0 22 16,21-22-16,-22 0 0,1 0 0,0 0 16,-1-22-16,22 1 0,-21 0 15,21 0-15,-1 0 0,1-22 0,0 22 16,0-21-16</inkml:trace>
  <inkml:trace contextRef="#ctx0" brushRef="#br0" timeOffset="26658.47">7429 6435 0,'22'0'16,"-1"0"-16,21 0 15,-21-21-15,22-1 16,20 22-16,1-21 0,-22 0 0,43 0 16,-22 0-16,22 0 0,-22-1 15,1 1-15,20 0 0,-20 21 0,-22-21 16,22 21-16,-43 0 0,21 0 0,-21 0 15,-63 21 1,21 0-16,-43 0 0,1 1 16,-22-1-16</inkml:trace>
  <inkml:trace contextRef="#ctx0" brushRef="#br0" timeOffset="28585.14">1587 8594 0,'0'-21'0,"0"42"16,0-85-16,0 43 0,0 0 0,0 0 0,0 0 15,-21 21 1,21 21 0,0 0-16,0 21 0,0 1 15,-21-22-15,21 21 0,-21 22 0,21-22 16,-21 43-16,0-43 15,-1 0-15,22 1 0,-21-22 0,21 0 16,-21 0-16,21 0 0,0 0 16,-21-21-16,21-21 15,0 0 1,21 0-16,0-21 0,0 20 16,1-20-16,-1 0 0,0-1 15,0-20-15,-21 21 0,21-1 0,22 1 16,-22 0-16,0-1 0,0 22 15,0 0-15,0 21 0,1 0 0,-1 0 16,21 0-16,-42 42 0,42 22 16,-20-43-16,-22 21 0,0 1 15,21-1-15,-21 0 0,0 1 16,21-1-16,-21 0 0,0-21 0,0 22 16,21-22-16,0 0 15,0-21-15,1 0 16,-1-21-16,-21 0 0,21 0 0,0-22 15,0 22-15,-21-21 0,21-1 16,1 1-16,-1 0 0,0-1 0,-21 1 16,21 0-16,0-1 15,-21 1-15,21 21 0,-21 0 0,22 0 16,-1 21 0,0 21-16,-21 0 0,21 0 0,-21 0 15,0 22-15,21-1 0,-21 0 16,21 1-16,-21-1 0,22 0 0,-22 1 15,0-1-15,21 0 0,0-21 0,0 1 16,0-1-16,0 0 0,1-21 16,-1 0-16,21 0 0,-21 0 0,64-42 15,-43 20-15,-21 1 16,22 0-16,-1-21 0,-21 21 16,22-22-16,-22 22 0,0-21 0,-21-1 15,0 22-15,0-21 0,0 21 16,0-22-16,0 22 0,0 0 0,0 0 15,-21 21 1,0 21-16,21 21 0,-22-20 16,1 20-16,21-21 0,-21 21 0,21 22 15,0-22-15,0 1 16,0-1-16,0 0 0,0 1 0,0-1 16,21-21-16,0 0 0,1 0 15,-1 1-15,0-22 0,21 0 0,-21 0 16,22 0-16,-1 0 0,-21-22 0,64-20 15,-43 21-15,1-21 16,-1-1-16,-21 1 0,21 0 0,-20-1 16,-1 1-16,0 0 0,0-1 0,0 1 15,-21 0-15,0-1 0,0 1 16,0 21-16,0 42 16,-21 0-1,21 0-15,-21 0 0,0 22 0,0-1 16,21 0-16,-22 1 0,22-1 0,-21 0 15,21 1-15,0-1 0,0 0 16,0 1-16,0-22 0,21 21 16,1-21-16,-1 1 0,0-1 15,21-21-15,1 0 0,-1 0 0,0 0 16,1 0-16,20-21 0,-21 21 0,22-22 16,-22 1-16,1-21 0,-1 21 0,0-22 15,1 1-15,-22 0 0,0-1 16,21 1-16,-21-21 0,-21 20 15,22-20-15,-22 20 0,21-20 0,-21 21 16,21-22-16,-21 22 0,0-1 16,0-20-16,0 42 0,0 0 15,0 42-15,0 21 16,0-21-16,-21 43 0,0-22 16,-1 0-16,22 22 0,-21-22 0,21 22 15,-21-22-15,21 22 0,0-22 16,0 0-16,0 1 0,0-1 0,0 0 15,0-21-15,0 22 0,21-22 0,0-21 16,22 21-16,-22-21 0,21 0 16,-21 0-16,64-21 0,-21 21 15,-22-21-15,0-22 0,22 22 16,-22-21-16,0 0 0,22-1 16,-22 1-16,-21-22 0,22 22 0,-22-21 15,0 20-15,0-20 0,0 20 0,-21-20 16,0-1-16,0 22 0,22 0 15,-22 21-15,0-22 0,0 22 0,0 42 32,-22 22-32,1-22 0,21 21 15,-21 0-15,0 22 0,21-22 0,0 1 16,-21 41-16,21-41 16,0 41-16,0-41 0,0-1 15,0-21-15,21 21 0,-21-20 0,21-1 16,0 0-16,0 0 0,22-21 15,-22 0-15,0 0 0,21 0 0,1 0 16,-22-21-16,21 0 0,1 0 16,-22-1-16,21 1 0,0 0 0,1-42 15,-22 20-15,0 22 16,-21 0-16,0 0 0,0-22 16,0 65-1,0-1-15,0 0 16,0 0-16,0 0 0,0 0 0,0 1 15,0-1-15,-21 0 0,21 0 0,0 0 16,0 0 0,21-21-16,0 0 15,0 0-15,-21-21 0,22 21 16,-1-21-16,-21 0 16,21 0-16,-21 0 0</inkml:trace>
  <inkml:trace contextRef="#ctx0" brushRef="#br0" timeOffset="28711.27">5503 8276 0,'0'-21'0,"0"42"0,-21-42 16,0 21-16,0 0 15,0 21-15,21 0 16,-22 1-16,1-22 16,0 0-16</inkml:trace>
  <inkml:trace contextRef="#ctx0" brushRef="#br0" timeOffset="28880.38">4678 8361 0,'0'0'15,"-21"21"-15,-22 0 0,22-21 0,0 0 0,21 21 16,0 1 0,21-22-16,0 0 0,22 21 15,-22-21-15,21 0 0,22 0 0,-22 0 16,21 0-16,1 0 0,-1 0 15,-20 0-15</inkml:trace>
  <inkml:trace contextRef="#ctx0" brushRef="#br0" timeOffset="29118.67">5884 8446 0,'-42'127'31,"21"-85"-31,21 0 0,-21 1 15,-1-1-15,1 0 0,0 22 0,21-22 16,-21 22-16,0-1 0,21-21 0,-21 22 16,21-22-16,-22 22 0,1-22 15,0 22-15,0-1 0,0-21 16,0 22-16,-1-1 0,1-20 0,21-1 16,-21 22-16,0-43 0,0 21 0,21 0 15,-21-20-15,21-1 0</inkml:trace>
  <inkml:trace contextRef="#ctx0" brushRef="#br0" timeOffset="29403.64">5800 8954 0,'0'-85'0,"0"170"0,21-234 0,-21 65 0,21 20 16,-21 1-16,0-1 0,21 22 0,0 0 15,0-1-15,1 22 0,-1-21 16,0 21-16,0-1 0,21 22 15,1 0-15,-22 0 0,21 0 0,22 22 16,-22-1-16,-21 21 0,0-21 16,1 22-16,-22-22 0,0 42 15,-22-20-15,1-1 0,-21-21 16,0 21-16,-22-20 0,1-1 16,-1 0-16,22 0 0,-22 0 15,22 0-15,0-21 0,-1 0 0,22 0 16,21-21-16,0 0 0,0 0 0,42 0 15,-20 0-15,20-1 0,0-20 16,22 0-16,42-64 16</inkml:trace>
  <inkml:trace contextRef="#ctx0" brushRef="#br0" timeOffset="29607.54">6689 7874 0,'42'-42'16,"-84"84"-16,105-105 0,-42 41 0,0 1 0,-21 42 15,0 1 1,-21-1-16,0 21 0,0 0 15,0 1-15,-22 20 0,22-20 0,-21 20 16,21 1-16,0-22 0,-22 21 0,22-20 16,0-1-16,21 0 0,0 1 15,0-1-15,0-21 0,0 22 16,0-1-16,21-21 16,0-21-16,22 0 0,-22 0 15,0 0-15,21 0 0,-21 0 0,1-21 16</inkml:trace>
  <inkml:trace contextRef="#ctx0" brushRef="#br0" timeOffset="29901.26">6816 8467 0,'21'0'31,"0"0"-15,0 0-16,0 0 0,22 0 15,-22-21-15,21-1 0,0 22 0,-20-21 16,20 0-16,0 0 0,-21 0 15,1 0-15,-1-1 0,-21 1 16,0 0-16,0 0 0,0 0 0,-21 0 16,-1 21-16,-20 0 0,0 0 0,-22 21 15,22 0-15,-22 21 0,22-21 16,0 22-16,-22-1 0,43 0 0,-21-20 16,21 20-16,21 0 0,0-21 15,0 22-15,0-22 0,0 0 0,21 0 16,21-21-16,-21 0 0,22 0 0,-1 0 15,0 0-15,1 0 0,-1-21 0,0 0 16,1 0-16,-1-22 0</inkml:trace>
  <inkml:trace contextRef="#ctx0" brushRef="#br0" timeOffset="31454.62">783 9610 0,'0'-21'0,"0"-1"32,0 1-32,0 42 31,0 22-31,-21-1 0,0 22 16,0-1-16,-1 1 0,-20 20 0,21 22 15,0-21-15,0 21 0,-1 21 16,1-22-16,0 1 0,0 0 0,-21 0 15,20-21-15,1 20 16,0-20-16,0 0 0,0-1 0,0 1 16,21-21-16,-22-22 0,22 21 15,0-20-15,0-22 0,0 0 16,0 0-16,0-42 0,0 0 16,22-21-16</inkml:trace>
  <inkml:trace contextRef="#ctx0" brushRef="#br0" timeOffset="31787.81">339 10118 0,'0'0'15,"-22"-64"-15,1 22 0,0 0 0,0-1 16,0 22-16,21-21 0,0 21 16,0-22-16,0 22 0,0 0 15,63 0-15,-42 21 0,43 0 16,-22 0-16,22 0 0,20 21 15,-20 0-15,-1 0 0,1 22 0,-1-1 16,-20 0-16,-1 1 0,-21-1 16,0 0-16,-21-21 0,0 22 15,0-22-15,-21 0 0,0 21 0,0-20 16,0-1-16,-22 0 0,1-21 16,21 21-16,-21 0 0,-1-21 15,22 0-15,21-21 16,0 0-1,0 0-15,0 0 0,21-1 16,0 1-16,1 0 0,-1 0 16,0 21-16,0-21 0</inkml:trace>
  <inkml:trace contextRef="#ctx0" brushRef="#br0" timeOffset="32135.15">1037 9927 0,'0'0'0,"0"-21"0,0 0 0,0-64 15,21 64 1,0 0-16,1 21 16,-1 0-16,0 0 15,0 0-15,0 0 0,22 21 0,-22 0 16,21 22-16,0-22 0,-20 0 16,-1 21-16,21-21 0,-42 22 0,0-22 15,0 0-15,0 21 0,0-20 16,0-1-16,0 0 0,-21 0 15,0-21-15,0 0 16,-1 0-16,22-21 16,0 0-16,0 0 15,0-1-15,0 1 0,0-21 0,0 21 0,0-22 16,0 22-16,22-21 16,-22 21-16,21 0 0,-21-1 0,21 1 15,0 21-15,0 0 0,0 0 16,1 0-16,20 0 0,-21 0 0,21 0 15,-20 0-15,20 0 0</inkml:trace>
  <inkml:trace contextRef="#ctx0" brushRef="#br0" timeOffset="32507.04">2159 9800 0,'-21'21'31,"0"1"-31,-22-22 0,22 21 0,-21 0 16,-1 0-16,22 0 15,-21 0-15,0-21 0,20 22 0,-20-1 16,21 0-16,0 0 0,0 0 16,-1 0-16,22 1 0,0-1 0,0 0 15,0 0-15,22-21 16,-1 0-16,21 0 0,-21 0 0,22 0 16,-22 0-16,21 0 0,0-21 0,1 21 15,-1-21-15,-21 0 0,22-1 16,20-20-16,-42 0 15,0 21-15,-21-1 0,0 1 0,0-21 16,-21 21-16,-21 0 0,21-22 0,0 22 16,-22 21-16,1-21 15,21 21-15,-22 0 0,1 0 0,21 21 16,-21 0-16,20 0 16,1 1-16,0-1 0,21 21 0,0-21 15,0 0-15,0 1 0,21-1 0,0 0 16,1 0-16,20 0 0,0-21 0,1 0 15,20 0-15,-21 0 0</inkml:trace>
  <inkml:trace contextRef="#ctx0" brushRef="#br0" timeOffset="33115.76">2921 9779 0,'0'-21'0,"0"42"0,0-63 0,0 21 0,-21-1 15,0 1-15,-1 0 0,-20 21 16,21 0-16,-21 0 0,-1 0 0,1 21 15,0 0-15,-1 1 0,22-1 16,-42 63-16,41-62 0,1 20 16,0 0-16,21 43 0,0-64 15,0 21-15,0-20 0,21-1 16,0-21-16,1 21 0,-1-21 16,21 0-16,0 0 0,1 0 15,20-21-15,-20 0 0,-1 21 0,43-43 16,-64 1-16,0 21 0,0 0 15,-21-22-15,21 1 0,-21 21 16,0-22-16,0 22 0,0 0 0,0 0 16,0 42-1,0 0-15,-21 0 0,21 22 16,-21-22-16,21 21 0,0 1 0,0-1 16,0 0-16,0 1 0,0 20 15,0 1-15,0-1 0,0 22 0,0-1 16,0 1-16,0 0 0,0-1 15,21 1-15,0 21 0,-21-21 0,21 20 16,-21 1-16,22 0 0,-22-21 16,0 21-16,21-22 0,-21 22 15,0-21-15,0-1 0,0 1 0,0 0 16,0-22-16,0 85 0,0-105 16,0-1-16,-21 0 0,-1 1 15,22-22-15,-21 0 0,0-21 0,-21 0 16,21 0-16,-1-21 0,1 0 0,-21-22 15,21 1-15,-43-85 16,43 42-16,0 1 0,0-1 0,0-21 16,21 22-16,0-22 0,0-85 15,0 107-15,21-1 16,42-84-16,-42 105 0,22 1 16,-1-22-16,-21 21 0,22 1 15,-1-1-15,0-20 0,-21 20 0,22-20 16,-1 20-16</inkml:trace>
  <inkml:trace contextRef="#ctx0" brushRef="#br0" timeOffset="33505.07">3217 10012 0,'0'0'0,"-21"-21"0,21 0 0,-21 21 0,21-22 15,-21 1-15,21 0 0,-21 0 16,21 0-16,0 0 0,0-1 0,0-20 15,0 21-15,21 21 16,0 0-16,0 0 16,0 0-16,0 21 0,1 0 0,-1 0 15,0 1-15,0 20 0,-21-21 16,21 0-16,-21 0 0,21 22 0,-21-22 16,0 0-16,0 0 15,0 0-15,-21-21 16,0 0-16,0 0 15,21-21-15,0 0 16,0 0-16,0 0 0,0 0 0,0-22 16,0 22-16,0-21 0,0 21 15,0-22-15,0 22 0,21 0 16,0 0-16,0 0 0,1 21 0,-1 0 16,0 0-16,21 0 0,1 0 15,-1 0-15,0 0 0,43 42 16,-22-42-16,-20 0 0,20 21 15,-20-21-15</inkml:trace>
  <inkml:trace contextRef="#ctx0" brushRef="#br0" timeOffset="34579.76">4233 9737 0,'0'0'0,"-21"-21"0,0 21 0,-21-22 15,20 22-15,-20-21 0,0 21 0,-1 0 16,1 0-16,0 0 0,21 21 15,-22 1-15,1-1 0,0 0 0,20 21 16,1-21-16,0 22 0,0-22 0,21 21 16,-21-21-16,21 22 0,0-22 15,0 0-15,21 0 0,0 0 0,0-21 16,22 22-16,-22-22 0,21 0 16,-21 0-16,22 0 0,-1 0 15,-21 0-15,21 0 0,1 0 0,20-22 16,-42 1-16,1 0 15,-1 0-15,0 0 0,-21 0 0,21-1 16,-21 1-16,0-21 0,0 21 0,0-22 16,0 22-16,0 0 0,0 0 15,0 0-15,0 42 16,0 0-16,0 0 16,0 0-16,0 1 0,0 20 0,0-21 15,0 0-15,21 22 0,0-22 0,-21 0 16,22 0-16,-1 0 15,21 0-15,-21-21 16,0 0-16,1 0 0,-1 0 0,21 0 16,-21 0-16,0-21 0,1 0 15,-1 0-15,0 0 0,0 21 0,0-43 16,0 22-16,-21-21 0,0 0 16,22 20-16,-22 1 0,0 0 15,0 0-15,0 0 0,21 21 16,-21 21-1,0 0-15,0 0 0,0 0 0,0 1 16,21-1-16,-21 0 0,0 0 0,0 0 16,0 0-16,21 1 0,0-1 15,0-21-15,1 0 16,-1 0-16,0 0 0,0 0 16,0-21-1,0-1-15,1 1 0,-1 0 16,0 0-16,0 0 0,0 0 0,0-1 15,1 1-15,-1 0 0,-21 0 16,21 21-16,0 0 16,-21 21-16,0 0 0,21 0 15,-21 1-15,21-1 0,1 0 16,-1 0-16,-21 0 0,42 43 0,0-64 16,-20 21-16,-1 0 15,21 0-15,-21-21 0,22 0 0,41 0 16,-41 0-16,-1 0 0,0 0 15,22 0-15,-22 0 0,-21-21 16,22 0-16,-22 21 0,0-21 0,0-43 16,-21 43-16,0 0 0,0-21 15,-21 20-15,0-20 0,0 0 16,-1 21-16,1-1 0,-21 1 16,0 21-16,20 0 0,-20 0 0,0 21 0,21 1 15,-1-1-15,-20 0 0,21 21 16,0 1-16,0-1 0,-1 21 15,1-20-15,0 20 0,21-20 0,0 20 16,-21 64-16,21-63 16,0 20-16,0-20 0,0 20 0,0-20 15,0-1-15,0 22 0,0 63 16,0-84-16,0 20 0,21-20 16,-21-1-16,0 22 0,0 42 15,0-63-15,0-22 0,0 21 0,0-20 16,0-1-16,-21 0 0,0 1 15,0-1-15,21-21 0,-43 22 16,43-22-16,-21-21 0,0 0 0,0-21 16,21-1-16,0 1 0,0 0 15,0-21-15,0-1 0,0 1 16,0-21-16,21-1 0,0 1 0,-21-22 16</inkml:trace>
  <inkml:trace contextRef="#ctx0" brushRef="#br0" timeOffset="34756.9">5059 9610 0,'0'0'0,"-64"-64"16,43 64 0,0 0-16,42 0 31,0 0-16,0-21-15</inkml:trace>
  <inkml:trace contextRef="#ctx0" brushRef="#br0" timeOffset="36181.37">7048 9208 0,'-21'-22'0,"42"44"0,-63-65 0,21 43 15,0-21-15,21 0 0,-21 21 16,-1 0-16,1 0 0,0 0 0,21 21 15,-21 0-15,0 0 0,0 22 16,-1 20-16,1-20 0,0 20 16,0 1-16,0 20 0,0-20 0,-1-1 15,1 1-15,0-1 0,0 1 16,0-22-16,0 0 0,-1 1 0,1-1 16,0 0-16,0-42 0,21 22 15,0-44 1,0 1-16,21 0 15,0 0-15,0 0 0,1-22 0,-1 1 16,-21 21-16,21-43 0,0 22 16,0 0-16,0 21 0,-21-22 0,0 22 15,22 0-15,-1 0 16,-21 42-16,21 0 0,-21 0 16,21 0-16,0 1 0,-21 20 15,0-21-15,21 21 0,1-20 0,-1-1 16,0 21-16,0-21 0,21 0 15,-20 1-15,20-1 0,-21-21 16,21 0-16,1 0 0,-22 0 0,21 0 16,1 0-16,-1 0 0,0-21 15,1 21-15,-1-22 0,-21 1 16,64-21-16,-64 21 0,0-22 16,0 1-16,-21 21 0,0-21 0,0-1 15,0-20-15,0 42 0,-42-1 16,21 1-16,0 21 0,-1 0 0,-20 0 15,21 0-15,-21 21 16,20 1-16,-20-1 0,21 0 0,-21 21 16,20-21-16,-20 43 0,42-22 15,-21-21-15,21 22 16,0-22-16,0 0 0,0 0 0,21 0 16,0-21-16,0 22 0,1-22 15,-1 0-15,21 0 0,-21 0 0,0-22 16,22 1-16,-22 0 0,21 0 0,-21 0 15,22 0-15,-22-22 0,21 22 16,-21-21-16,1-1 0,-1 22 16,42-42-16,-63 42 0,21-1 0,1 22 15,-22 22 1,0-1-16,0 0 0,0 0 16,0 0-16,0 0 0,0 1 0,0-1 15,0 0-15,0 0 0,0 0 16,0 0-16,21 1 0,0-22 15,0 21-15,0-21 0,0 0 16,1 0-16,-1 0 0,0 0 16,21 0-16,22-21 0,-43 21 15,21-22-15,-21 1 0,1 0 16,-1 0-16,0 0 0,0-22 16,0 22-16,0 0 0,-21 0 0,0 42 31,0 0-16,0 0-15,0 1 0,0-1 0,0 0 16,0 0-16,0 0 0,0 0 16,0 1-16,22-22 0,-1 0 15,0 0-15,0 0 0,0 0 0,22 0 16,-1 0-16,-21 0 16,21 0-16,-20-22 0,20 1 0,-21 21 15,0-21-15,0 0 0,1 0 16,-1 0-16,-21-22 0,0 22 0,0-21 15,0 21-15,0-1 0,0-20 16,-21 21-16,-1 21 0,1-21 0,0 21 16,0 0-16,-21 21 15,20 0-15,1 0 0,0 22 0,-21-22 16,21 21-16,-1 22 0,1-22 16,0 0-16,21 1 0,0-1 15,0 0-15,0 1 0,0-1 0,0 43 16,21-43-16,0 0 0,1 22 0,-1-22 15,0 22-15,21-22 0,-21 21 16,1 1-16,-1-1 0,0 1 16,0-1-16,-21 1 0,0-22 0,0 22 0,-21 84 15,0-85-15,0 1 16,-22-1-16,22 1 0,-21-1 16,-1 1-16,1-22 0,0 1 0,-22 20 15,-42 1-15,43-43 0,21 0 16,-22 0-16,22-21 0,-1 0 0,1 0 15,21-21-15,0 0 0,0-22 16,21 1-16,0 0 0,0-22 0,0 1 16,0-1-16,63-105 0,-42 84 15,22 1-15,20-1 0</inkml:trace>
  <inkml:trace contextRef="#ctx0" brushRef="#br0" timeOffset="36583.03">8742 9694 0,'0'0'0,"0"-21"0,0 0 16,0 42-1,-21 0 1,21 1-16,0-1 16,0 0-16,0 0 15,0 0-15,0 0 0,0 1 16,0-1-16,0 0 15,21-21-15,0 0 16,0 0-16,0 0 16,0 0-16,1-21 15,-1 0-15,0 21 0,21-43 16,-21 1-16,1 21 0,-1 0 16,0-1-16,0 1 0,21-21 15,-20 42-15,-22 21 16,0 0-1,0 0-15,0 1 0,0-1 0,0 21 16,0-21-16,0 0 0,0 1 0,21-1 16,-21 0-16,21-21 0,0 21 15,0-21-15,0 0 0,22 0 16,-22 0-16,0 0 0,0 0 0,22-21 16</inkml:trace>
  <inkml:trace contextRef="#ctx0" brushRef="#br0" timeOffset="38655.49">11747 6710 0,'0'0'0,"0"-42"0,0 20 0,0 1 0,22-21 15,-1 21-15,-21-22 0,21 22 16,-21 0-16,0 0 0,-21 21 15,0 21 1,-22 0-16,22 22 0,-21-1 0,21 0 16,-22 22-16,1-1 0,0 1 0,-22 20 15,22-20-15,-1 21 0,-20-1 16,21 1-16,-22 0 0,22-22 16,-1 22-16,1-22 0,0 1 0,21-1 15,-1 1-15,22-22 0,0 22 16,0-22-16,43 0 0,-22 1 0,21-22 15,1 0-15,-1 0 0,0-21 0,1 0 16,20 0-16,-21 0 0,22-21 16,-22 0-16,22 0 0,-22-1 0,22 1 15,-22-21-15,0 0 0,1 20 0,-1-20 16,0-21-16,1 20 16,-1-20-16,-21-1 0,0 1 0,0-1 15,-21 1-15,0-22 0,0 22 0,0-1 16,-21 1-16,-42-43 15,42 63-15,-22 1 0,22 0 0,-21 21 16,21-1-16,-22 22 0,-41 0 16,41 22-16,1-1 0,21 0 15,-22 21-15,1 1 0,21-1 0,-21 21 16,42 1-16,0-1 0,0 1 16,0 21-16,0-22 0,0-21 0,0 22 15,21-22-15,21 1 0,-21-1 0,22 0 16,-1-21-16,0 1 0,1-1 15,-1-21-15,21 0 0,-20 0 0,20 0 16,1 0-16,-1 0 0,1-21 0,-1 21 16,-20-22-16,20 1 15,-21 0-15,1 0 0,-1-21 0,-21 20 16,22 1-16,-22-42 0,0 42 16,-21-1-16,0 1 0,0 0 15,0 42 1,0 0-16,0 22 0,0-22 15,-21 0-15,21 0 0,0 22 0,0-22 16,0 0-16,-21 0 0,21 0 16,0 0-16,-22-21 0,44 0 31,-1-21-15,0 0-16,0 0 15,0 0-15,-21 0 0,21-1 0,1 1 16,20-42-16,-42 42 0,21-22 15,0 22-15,-21 0 0,0 0 16,21 0-16,1 21 0,-1 21 16,-21 0-16,0 0 0,21 0 0,0 22 15,0-22-15,0 21 0,1 0 16,-1-20-16,42 41 16,-42-42-16,22 0 0,-22 1 0,21-1 15,-21-21-15,22 0 0,20 21 16,-20-21-16,-1 0 0,0 0 15,1-21-15,-22 21 0,21-21 0,-21-1 16,0 1-16,22-21 0,-43 21 16,21-22-16,0 1 0,-21-21 0,21-1 15,-21 22-15,0-22 0,21-20 16,-21 20-16,22 1 0,-22-1 0,42-63 16,-42 64-16,0-1 15,21 1-15,0 20 0,-21 1 0,0 21 16,0 0-16,0 42 15,0 0-15,-21 21 0,0 1 16,0 20-16,0-21 0,-22 22 16,22-1-16,-21 64 0,21-63 15,21-1-15,0 1 0,0-1 16,0-20-16,0-1 0,0 22 16,0-43-16,0 21 0,21 0 0,0-20 15,0-1-15,0-21 0,0 21 0,1-21 16,20 0-16,-21 0 0,0 0 0,22 0 15,-22 0-15,21-21 0,-21 0 16,22-1-16,-22 1 0,0 0 16,0 0-16,0-21 0,0 20 0,1-20 15,-1 21-15,-21 0 0,0 0 16,0 42 0,0 21-16,0-21 15,0 0-15,0 22 0,0-22 16,0 0-16,0 21 0,0-20 0,0-1 15,0 0-15,0 0 0,0 0 16,21 0-16,0-21 0,0 0 16,22 0-16,-22 0 0,21 0 0,0 0 15,1 0-15,-1 0 0,-21-21 16,22 21-16,-1-21 0,-21 0 16,21 0-16,-20-22 0,-1 22 0,0 0 15,0-21-15,0 21 0,0-22 16,1 1-16,-1 21 0,-21 0 0,0-1 15,21-20-15,0 21 0,-21 42 32,0 0-32,0 22 15,0-22-15,0 21 0,0 0 16,0 1-16,0-1 0,0 0 0,-21 22 16,0 21-16,21-43 0,-21 21 15,-1-20-15,1 20 0,21 1 16,-21-22-16,0 22 0,21-1 0,-21 1 15,0-22-15,21 21 0,-22-20 16,1 20-16,21-20 0,-21 20 16,0-21-16,0 64 0,0-63 15,-1 20-15,1-21 0,21 1 16,0 20-16,-21-20 0,0-1 0,21-21 16,0 21-16,-21 1 0,21-22 15,0 0-15,0 0 0,21-21 16,0 0-16,-21-21 0,21 0 15,0 0-15,1 0 0,-22-22 16,21 22-16,0-42 0,-21 20 16,0-20-16,21-1 0,0 22 0,-21-43 0,0 22 15,0-1-15,21 1 16,1-22-16,-22 22 0,21-1 0,-21 22 16,0-22-16,21 22 0,0 0 0,-21 20 15,0 1-15,0 0 0,21 0 16,-21 0-16,21 0 0,1-1 15,-1 1-15,0 0 0,0 0 16,21 0-16,-20 0 16</inkml:trace>
  <inkml:trace contextRef="#ctx0" brushRef="#br0" timeOffset="39042.72">16446 6710 0,'0'0'0,"0"-21"0,0 0 0,0 42 32,0 0-32,22 0 0,-1 21 15,0 1-15,-21-1 0,21 0 16,0 1-16,0 20 0,1-20 16,-22 20-16,21-21 0,-21 22 0,21-22 15,-21 1-15,21-1 0,-21 0 0,0-21 16,0 22-16,0-22 0,0 0 0,0 0 15,21-21 1,0-21 0,-21 0-16,22 0 0,-1 0 0</inkml:trace>
  <inkml:trace contextRef="#ctx0" brushRef="#br0" timeOffset="39250.43">17103 6858 0,'21'-42'16,"-42"84"-16,63-127 0,-21 64 0,-21 0 0,0 0 15,-21 21 1,0 21-16,0 0 0,-1 22 0,-20-22 16,21 0-16,0 21 0,-22-21 0,22 22 15,0-22-15,0 21 0,0-21 16,0 1-16,-1-1 0,1 21 0,21-21 16,-21 0-16,21 1 0,0-1 15,0 0-15,21-21 16,0 0-16,1 0 0,-1 0 0,0 0 15,21 0-15</inkml:trace>
  <inkml:trace contextRef="#ctx0" brushRef="#br0" timeOffset="39480.06">17759 6731 0,'0'0'0,"21"-63"31,-21 84-31,-21 0 0,0 0 15,-1 21-15,1-20 0,0 20 0,0-21 16,0 21-16,21-20 0,-21 20 0,21-21 16,-22 21-16,22-20 15,0-1-15,0 21 0,0-21 0,0 0 16,0 1-16,0-1 0,0 0 16,22-21-16,-1 0 0,0 0 15,0-21-15,0 0 0</inkml:trace>
  <inkml:trace contextRef="#ctx0" brushRef="#br0" timeOffset="39906.15">17738 6752 0,'0'0'0,"0"-211"31,0 189-31,0 1 0,0 0 0,21 0 16,0 21-16,0 0 0,21 0 15,-20 0-15,20 0 0,0 0 0,1 21 16,-1 0-16,0 0 0,-21 1 15,22-1-15,-22 0 0,0 0 0,-21 0 16,0 22-16,0-22 0,0 0 16,-21 0-16,-21 0 0,20 0 0,-20-21 15,-21 22-15,20-22 0,1 0 0,-22 21 16,22-21-16,0 0 0,21 0 16,-1 0-16,1 0 0,42 0 15,1 0-15,-1 0 16,21 0-16,0 0 0,1 0 15,-1 0-15,22 21 0,-22 0 0,0 0 16,22 0-16,-22 1 0,0 20 16,1-21-16,-1 21 0,0 1 0,-20-22 15,-1 21-15,-21 1 0,0-1 16,-21-21-16,-1 0 0,-20 0 0,0 1 16,-1-1-16,1 0 0,-21-21 0,-1 0 15,1 0-15,-1 0 0,1 0 16,-1 0-16,1 0 0,-1 0 0,1 0 15,20 0-15,1 0 0,0 0 0,20 0 16,1 0-16</inkml:trace>
  <inkml:trace contextRef="#ctx0" brushRef="#br0" timeOffset="40139.12">14774 8234 0,'0'0'0,"-21"-21"0,21 0 15,0-1-15</inkml:trace>
  <inkml:trace contextRef="#ctx0" brushRef="#br0" timeOffset="40534.9">14774 8149 0,'0'0'15,"21"0"-15,1-21 0,41-21 0,-42 21 16,22-1-16,-1 1 0,0 0 16,1 0-16,-1 0 0,0 0 15,-21-1-15,1 1 0,-22 0 0,0 0 16,0 0-16,-22 0 15,-20 21-15,21 0 0,-21 0 0,-1 0 16,22 0-16,-21 0 0,-1 0 0,1 0 16,21 21-16,-21 21 0,-1 22 15,43-22-15,0 0 0,0 1 16,0-1-16,0 0 0,21 1 16,22-1-16,-22 0 0,0 1 0,21-1 15,1 0-15,-22 1 0,21-1 16,1-21-16,-22 21 0,0 1 0,0-22 15,0 21-15,-21-21 0,0 22 0,-21-22 16,0 0-16,-21 0 0,20 0 0,-41 1 16,21-22-16,-1 0 15,1 0-15,-22 0 0,22 0 0,0-22 16,-1 1-16,1 0 0,21 0 0,-21 0 16,20 0-16,1-1 15,0 1-15,21 0 0,0-21 0,0 21 16,21-1-16,0 1 0,1 0 15,20 21-15,-21-21 0,21 0 0,1 21 16,-1-21-16,0 21 0,1-22 0,20 22 16,-20-21-16</inkml:trace>
  <inkml:trace contextRef="#ctx0" brushRef="#br0" timeOffset="41142.8">15727 8107 0,'0'0'16,"21"-21"-16,-21 0 0,0 42 31,-21 0-31,0 0 0,-1 0 16,1 22-16,0-22 0,-21 21 0,21 0 15,-1 1-15,1-22 0,0 21 0,21 1 16,-21-22-16,21 21 16,-21-21-16,21 0 0,0 43 15,0-43-15,0 0 0,21 0 16,0-21-16,21 0 0,-20 0 15,-1 0-15,21 0 0,0 0 0,22 0 16,-22 0-16,1-21 0,-1 0 16,0 21-16,1-21 0,41-43 15,-63 43-15,1 0 0,-1-21 16,0 21-16,-21-1 0,0 1 0,0 0 16,0 0-16,-21 21 15,0 0-15,-1 0 16,1 0-16,0 21 0,0 0 15,21 0-15,0 1 0,-21-1 0,21 0 16,0 0-16,0 0 0,0 0 16,21 1-16,0-1 15,0-21-15,0 0 0,1 0 16,-1 0-16,0 0 0,0 0 0,0 0 16,22 0-16,-22 0 0,0 0 15,0-21-15,0 21 0,-21-22 0,21 22 16,1 0-16,-22-21 0,0 42 31,0 1-15,0-1-16,0 0 0,0 0 15,-22-21-15,22 21 16,22-21 15,-1 0-31,-21-21 16,21 21-16,0-21 0,0 0 0,0 0 15,-21-1-15,22 1 0,-1 0 0,0 0 16,0 0-16</inkml:trace>
  <inkml:trace contextRef="#ctx0" brushRef="#br0" timeOffset="41302.72">16658 8149 0,'0'0'0,"-21"0"31,0 21-15,21 1-16,-21-22 15,21 21-15,0 0 16,21-21 0,0 0-1,0 0-15</inkml:trace>
  <inkml:trace contextRef="#ctx0" brushRef="#br0" timeOffset="41571.57">16912 8192 0,'0'21'15,"0"0"-15,0 0 16,0 0-16,0 22 0,-21-22 0,21 21 16,0 0-16,-21 1 0,21-1 15,0 22-15,0-22 0,0 21 16,0 1-16,0 84 16,-21-84-16,-1-1 0,1 1 0,0-1 15,-21 22-15,21-22 0,-43 64 16,22-63-16,-1 20 0,22-20 0,-21-1 15,0-20-15,-1 20 0,22-20 0,-21 20 16,21-42-16,-22 22 0,22-22 16,0 0-16,21 0 0,0-42 15,21 0 1,21 0-16,-20-22 0,20 1 0</inkml:trace>
  <inkml:trace contextRef="#ctx0" brushRef="#br0" timeOffset="41856.4">16870 8636 0,'21'-85'0,"-42"170"0,42-212 0,0 64 0,-21 20 16,0 1-16,21 0 0,0-1 15,1 22-15,-22 0 0,21 0 0,0 0 16,0-1-16,21 22 0,-20 0 16,20 0-16,-21 0 0,0 22 15,22-1-15,-22 21 0,0-21 0,-21 22 16,0-22-16,0 21 0,-21-21 15,0 0-15,-22 22 0,22-22 0,-21 0 16,-1-21-16,-20 21 0,21 0 0,-1-21 16,-20 0-16,20 22 0,1-22 15,0 0-15,21 0 0,-1 0 0,1 0 16,21-22 0,21 22-16,1-21 0,-1 0 15,0 0-15,21 21 0,1-21 0</inkml:trace>
  <inkml:trace contextRef="#ctx0" brushRef="#br0" timeOffset="42796.87">17589 8255 0,'22'-21'0,"-44"42"0,65-63 16,-43 21-16,0-1 16,0 1-16,0 0 0,0 0 0,0 0 15,-21 21 1,-1 0-16,1 21 0,0 21 15,0-21-15,0 22 0,0-1 0,-1 0 16,1 1-16,0-1 0,21 0 16,0 1-16,0-22 0,0 85 15,0-85-15,21 0 0,0-21 16,1 21-16,-1 0 16,42-21-16,-20 0 0,-1 0 15,-21 0-15,21 0 0,-20-21 0,20 0 16,-21 0-16,0 0 0,0 0 15,22-1-15,-22-20 0,0 21 0,0 0 16,0-22-16,1 22 16,-22 42-1,0 1 1,0-1 0,0 0-16,21-21 15,-21 21-15,21-21 16,0 0-16,0 0 15,0 0-15,1 0 0,-1 0 16,0-21-16,0 21 0,21-21 0,-20 0 16,20-1-16,-21 1 0,21 0 15,-20 0-15,20 0 0,-21 0 0,0-1 16,0 22-16,1-21 0,-22 42 16,0 1-1,0-1-15,0 0 0,-22 21 16,22-21-16,0 1 0,0-1 0,0 0 15,0 0-15,22 0 16,-1 0-16,21 1 0,-21-22 16,22 21-16,41-21 0,-41 21 15,-1-21-15,21 0 0,-20 0 16,-1 0-16,22 0 0,20-21 16,-41 0-16,-1-1 0,0 1 15,1 0-15,-22 0 0,0-21 16,0-1-16,0 22 0,-21-21 0,0-1 0,0 22 15,0-21-15,-21 21 0,0 0 16,0 21-16,-22 0 0,-20 0 16,21 0-16,-1 0 0,1 21 15,0 0-15,-1 0 0,1 21 16,21-20-16,-22 20 0,22-21 0,0 21 0,0 43 16,21-64-16,0 22 15,0-1-15,0 0 0,21 22 16,0-22-16,-21 22 0,21-22 0,1 21 15,-1 1-15,-21-1 0,21 1 16,0-1-16,-21-20 0,0 20 0,0 1 16,-21 147-16,0-147 15,-22-1-15,1 1 0,0-1 16,-1-20-16,-41 41 0,41-41 16,22-1-16,-21-21 0,0 0 15,20-21-15,1 0 0,-21 0 16,21 0-16,0-21 0,21 0 15,-22 0-15,22 0 0,0-22 0,0 22 16,0-21-16,0-22 0,0 22 0,0-21 16,0-1-16,0-21 0,0 22 15</inkml:trace>
  <inkml:trace contextRef="#ctx0" brushRef="#br0" timeOffset="42970.7">18669 8319 0,'0'0'0,"0"-43"0,0 22 15,0-42-15,0 41 16,0 1-16,-21 21 0,21-21 0,-21 21 16,-1 0 31,1 0-47,0 0 0,0 0 15,-21 0-15</inkml:trace>
  <inkml:trace contextRef="#ctx0" brushRef="#br0" timeOffset="43136.61">17357 8276 0,'0'0'0,"21"0"16,0 0-16,21 0 0,1-21 0,-1 21 15,21 0-15,-20-21 16,20 0-16,1 21 0,-1-21 0,-20-1 15,20 1-15,-21 0 0,1 0 0</inkml:trace>
  <inkml:trace contextRef="#ctx0" brushRef="#br0" timeOffset="43720.89">16954 7218 0,'-21'-21'15,"21"42"1,0 0 0,0 0-16,-21 22 0,0-22 15,0 21-15,21 0 0,-21-20 0,-22 20 16,22-21-16,0 0 0,-21 22 16,-1-22-16,22 0 0,-21-21 15,21 21-15</inkml:trace>
  <inkml:trace contextRef="#ctx0" brushRef="#br0" timeOffset="45528.03">9673 11536 0,'21'-21'0,"-21"0"31,21 21 16,1 0-47,-1 21 0,0 0 15,0 0-15,-21 0 0,21 0 16,0 1-16,1 20 0,-22-21 16,0 21-16,0-20 0,0 20 0,0 64 15,0-43-15,0-20 16,0 20-16,-22 1 0,1 20 0,21 43 16,0-42-16,0 0 0,0-1 15,0 1-15,0 21 0,0 211 16,0-211-16,0 21 15,0-21-15,0 21 0,0 0 16,0 0-16,0 21 0,0 0 0,-21-21 16,21 170-16,-21-149 15,0 0-15,21-21 0,-21 21 0,21 0 16,-22 0-16,-20 128 0,21-149 16,21 0-16,-21 0 0,21 0 15,-21-22-15,21 1 0,0 0 0,0-21 16,0-1-16,0 1 0,0-21 15,0-1-15,0 1 0,0-22 0,0-21 16,0 0-16,0 0 0,21-21 0</inkml:trace>
  <inkml:trace contextRef="#ctx0" brushRef="#br0" timeOffset="45722.92">10245 16468 0,'0'0'0,"-22"0"16,1 0-16,0 0 0,0 0 15,0 0-15,0 0 0,-1 0 0,1 0 16,-21 0-16,21 0 0,0 0 16,-22 0-16,22 0 0,-21-21 15,21-1-15,-1 1 0</inkml:trace>
  <inkml:trace contextRef="#ctx0" brushRef="#br0" timeOffset="49332.6">402 12573 0,'0'21'93,"21"-21"-61,0 0-32,1 0 0,-1 0 0,0 0 15,21 0 1,-21 0-16,1 0 0,-1 0 0,0 0 16,0-21-16,0 0 15,22 0-15,-22 0 0,0-1 0,0 1 0,0 0 16,0 0-16,1-43 15,-22 43-15,0 0 0,0 0 0,0 0 16,21 0-16,-21-22 16,0 64-1,0 1-15,0-1 16,0 21-16,0 0 0,-21 1 16,21-1-16,-22 0 0,22 22 15,0-22-15,0 22 0,0-1 16,-21 1-16,21-1 0,-21-20 0,21 20 15,-21 1-15,21-22 0,0 0 16,0 1-16,0 41 0,0-41 16,0-22-16,0 0 0,0 21 15,-21-21-15,21 1 0,-21-22 0,21 21 16,-22-21-16,1 0 0,0 0 16,0 0-16,0 0 15,0 0-15,-1-21 0,-20 21 16,21-22-16,0 1 0,-22 0 15,22 0-15,0 0 0,-21 0 0,21-1 16,-1 1-16,22 0 0,0 0 16,0 0-16,0 0 0,0-1 0,0 1 15,22 0-15,-1 0 0,0 0 16,21-22-16,1 22 0,-1 0 0,21 0 16</inkml:trace>
  <inkml:trace contextRef="#ctx0" brushRef="#br0" timeOffset="49580.46">1270 12467 0,'0'0'0,"21"-21"0,0 0 16,0 0-16,1 21 0,-22 21 31,0 0-31,-22 0 0,1 22 16,0-1-16,21 21 0,-21-20 15,0 20-15,0 1 0,-1-1 16,22 1-16,-21-1 0,0 1 0,0-22 15,0 22-15,21-22 0,-21 0 16,21-21-16,0 22 0,0-22 16,0 0-16,42-21 15,-21 0-15,0 0 0,0-21 16,22 0-16,-22 0 0,21-1 16,-21 1-16</inkml:trace>
  <inkml:trace contextRef="#ctx0" brushRef="#br0" timeOffset="49739.39">1058 12954 0,'0'0'0,"0"-21"31,21 0-31,22 21 0,-1-21 16,0 21-16,1-22 0,20 1 0,1 21 15,20-21-15,-20 0 16,21 0-16,-22 0 0</inkml:trace>
  <inkml:trace contextRef="#ctx0" brushRef="#br0" timeOffset="51030.1">3789 12721 0,'-21'0'16,"21"-21"0,0 0-16,0 0 15,0 0-15,0-1 16,0 1-16,0 0 0,0-21 16,21 21-16,0-1 0,0-20 0,-21 21 15,0 0-15,0 0 0,0-1 16,0 1-16,0 0 0,-42 21 15,-1 0-15,-20 0 0,21 0 16,-22 21-16,1 0 0,-1 1 0,1-1 16,20 0-16,-20 0 0,20 21 0,1-20 15,21 20-15,-21 0 0,42 1 16,0-1-16,0 0 0,0 1 16,0-1-16,0 0 0,21 1 0,21-1 15,-21 0-15,0 1 0,22-1 16,-22-21-16,0 21 0,0 1 15,0-22-15,-21 21 0,0-21 0,0 1 16,-42 41-16,0-63 0,-1 21 16,22-21-16,-21 0 0,0 0 15,-1 0-15,1 0 0,0 0 0,20-21 16,-20 0-16,21-21 0,-21 20 16,20-20-16,-20-64 0,21 64 15,0-22-15,21 22 16,-21-21-16,21 20 0,0 1 0,0 0 15,0 20-15,0 1 0,0 0 16,0 42-16,0 0 16,0 1-16,21 20 0,0 0 0,-21 1 15,21-1-15,0 0 0,0 22 16,1-22-16,-1 0 0,0 1 0,0-22 16,0 21-16,0-21 0,1 1 15,-1-1-15,21 0 0,-21 0 16,64-21-16,-64 0 0,21 0 15,22 0-15,-22 0 0,1-21 0,20 0 16,-21 0-16,22-1 0,-22-20 16,43 0-16,-43-1 15,-21 1-15,1 21 0,-1-21 0,0-1 16,0 22-16,-21 0 0,0-21 16,0 20-16,0 44 15,-21-1 1,0 0-16,21 0 0,-21 21 0,-1-20 15,1 20-15,0-21 0,21 21 0,0-20 16,0-1-16,0 0 0,0 0 16,0 0-16,0 0 0,21-21 15,0 0-15,1 0 16,20 0-16,-21 0 0,21 0 0,-20-21 0,20 0 16,-21 0-16,21 0 0,-20 0 15,-1-1-15,0-20 0,0 21 16,0-21-16,0 20 0,-21-20 0,0 0 15,0 21-15,0-1 0,0 1 16,0 0-16,0 42 16,0 0-1,0 1-15,-21 20 0,21-21 0,-21 0 16,21 22-16,0-22 0,0 0 0,0 0 16,0 0-16,0 0 0,21 1 15,0-1-15,1-21 16,-1 0-16,21 0 0,-21 0 0,22 0 15,-1 0-15,0 0 0,22-21 16,-22-1-16,22 1 0,-22 0 0,21 0 16,-20 0-16,-1 0 0,0-22 15,-20 22-15,-1-21 0,0 21 0,0-43 16,-21 43-16,0 0 16,0 0-16,-21 21 15,0 21-15,21 21 16,-21-21-16,-1 22 15,1-1-15,0 0 0,21 22 0,-21-22 16,0 22-16,0-22 0,21 21 16,-22 1-16,-20 84 0,42-63 15,-21-1-15,0-20 0,0 21 0,21-22 16,-22 22-16,1-22 0,21 1 16,0-1-16,-21-20 0,0 20 15,21-21-15,0-20 0,0 20 0,0-21 0,0 0 16,21-42-1,0 0-15,0-21 0,1-1 16,-1 1-16,21-22 0,0 1 0</inkml:trace>
  <inkml:trace contextRef="#ctx0" brushRef="#br0" timeOffset="51314.97">4826 13060 0,'0'-64'0,"0"128"0,0-170 0,0 64 0,0-1 16,0-20-16,21 42 0,0 0 15,0-1-15,1 1 0,-1 21 16,0 0-16,0 0 0,0 0 0,22 0 16,-22 21-16,21 1 0,-21-1 15,0 0-15,1 21 0,-1-21 16,0 22-16,-21-1 0,0-21 0,0 22 0,0-1 16,0-21-16,-21 0 15,0 22-15,-1-22 0,-20 0 0,21 0 16,0 0-16,-22 0 0,22-21 15,-21 0-15,21 22 0,0-22 0,21-22 16,0 1 0,0 0-16,0 0 15,42 0-15,-21-22 0,0 22 0,0-21 16,22 21-16</inkml:trace>
  <inkml:trace contextRef="#ctx0" brushRef="#br0" timeOffset="51555.96">5503 12721 0,'21'0'0,"-42"0"0,64 0 0,-22 0 0,-21 21 16,0 1-16,0 20 0,0 0 0,0 1 16,0 20-16,0-21 0,0 22 15,0-1-15,-21-20 0,21 20 0,0 1 16,-22-1-16,22 1 0,-21-1 0,0 1 16,21-1-16,-21 1 0,0-1 15,21 1-15,-21-1 0,-1-20 0,1 20 16,0-21-16,21 1 0,0-1 15,0-21-15,0 0 0,0 1 0,21-44 32,0 1-32,1 0 0,-1-21 15,0-1-15,0 1 0</inkml:trace>
  <inkml:trace contextRef="#ctx0" brushRef="#br0" timeOffset="51836.1">5503 13314 0,'0'-64'0,"0"128"0,-21-191 16,21 42-16,0 22 0,0-1 0,0 1 15,0 20-15,21-20 0,0 21 16,1-1-16,-1 1 0,21 0 0,0-1 16,-20 22-16,20 0 0,0 0 15,1 0-15,-1 21 0,0 0 0,1 0 16,-22 0-16,0 21 0,0 0 0,0 0 16,-21 0-16,0 22 0,0-22 15,-21 21-15,-21 0 0,-1 1 16,1-1-16,0 0 0,-22-20 0,22 20 15,-22-21-15,22 0 0,0 0 0,21 1 16,-22-1-16,22-21 0,42 0 31,0-21-31,22-1 16,-22 1-16,21 0 0,22 0 0,-22 0 16,0 0-16,22-22 0</inkml:trace>
  <inkml:trace contextRef="#ctx0" brushRef="#br0" timeOffset="52203.21">6329 12552 0,'21'-21'0,"-42"42"0,42-63 0,0 42 16,-21-22-16,-21 22 15,0 22 1,0-1-16,-1 0 0,1 0 0,0 0 16,0 0-16,0 22 0,0-1 15,21-21-15,0 22 0,0-1 16,0 0-16,0-21 0,0 1 0,0 20 0,0-21 15,21 0-15,0-21 0,42 21 16,-41-21-16,20 0 0,21 0 16,-20 0-16,-1-21 0,43-21 15,-43 42-15,-21-42 0,22 20 16,-22 1-16,-21-21 0,0 21 16,0-22-16,0 22 0,-21-21 0,-64-22 15,43 43 1,-1 21-16,22 0 0,-21 0 0,-1 0 15,1 0-15,21 0 0,0 21 0,0 1 16,-1-1-16,22 0 0,-21 0 16,21 21-16,0-20 0,21-1 15,1 0-15,-1 0 0,21-21 0,-21 0 16,22 0-16,-1 0 0,0 0 16</inkml:trace>
  <inkml:trace contextRef="#ctx0" brushRef="#br0" timeOffset="52538.58">6900 12658 0,'0'0'16,"0"-21"-16,0-1 0,0 1 0,0-21 15,21 42-15,-21-21 0,22 0 16,-1-1-16,21 22 0,-21 0 0,43-21 16,-22 21-16,0 0 15,-20 21-15,20 1 0,-21-22 0,21 42 16,-20-21-16,-1 0 0,-21 22 0,0-22 15,0 21-15,0 0 16,0 1-16,0-22 0,0 21 0,0-21 16,-21 1-16,-1-1 0,1 0 0,0-21 15,0 0 1,0 0-16,21-21 16,0 0-16,0-1 0,0-20 15,0 21-15,0-21 0,0-1 16,0 22-16,0-21 0,0 21 0,42-43 15,-21 22-15,0 21 0,22-22 16,-22 22-16,21 0 0,-21 0 0,22-22 16,-1 22-16,0 0 0</inkml:trace>
  <inkml:trace contextRef="#ctx0" brushRef="#br0" timeOffset="52991.04">8213 11980 0,'0'0'0,"0"-21"16,0 42-1,0 1-15,-22-1 0,1 21 0,0 0 16,0 1-16,0-1 0,0 0 16,-1 1-16,1 20 0,0-20 0,0-1 15,0 21-15,0-20 0,-1-1 0,1 0 16,21 1-16,0-1 16,0 0-16,0 1 0,0-22 0,0 0 0,21 21 15,1-20-15,20-1 0,-21-21 16,21 0-16,1 0 0,-1 0 15,-21 0-15,22 0 0,-1 0 0,0-21 16,1-1-16,-1-20 0,21-21 16,-20 20-16,-22 22 0,0-21 15,0-1-15,0 1 0,-21 21 0,0-43 16,0 43-16,-21 21 31,0 21-31,21 1 0,0-1 16,0 0-16,0 0 15,0 0-15,0 22 0,0-22 0,21 0 0,0 0 16,-21 0-16,0 22 0,22-22 0,-22 0 16,0 0-16,0 0 15,0 0-15,0 1 0,0-1 16,-22 0-16,1-21 0,0 0 16,0 0-16,0 0 0,0 0 15,-1 0-15,22-21 0,-21 0 0,0-1 16,0 1-16,0-21 0</inkml:trace>
  <inkml:trace contextRef="#ctx0" brushRef="#br0" timeOffset="53180.93">7874 12234 0,'63'0'31,"-20"0"-31,20 0 0,-20 0 16,84 0-16,-64 0 15,1-21-15,-1 21 0,1 0 0,-1 0 16,43 0-16,-43 0 0,-41 0 16,20 0-16,-63 0 15,0 0-15</inkml:trace>
  <inkml:trace contextRef="#ctx0" brushRef="#br0" timeOffset="54930.55">1757 13864 0,'-21'-21'0,"42"42"0,-85-42 16,43 21-16,0 0 0,0 0 0,-43 21 16,22 22-16,21-22 0,-22 21 15,22 22-15,-21-22 0,0 21 16,20 22-16,-20-21 0,21 20 16,0-20-16,0-1 0,-1 1 0,1-1 15,21 1-15,0-22 0,0 0 16,0 1-16,43-1 0,-22-21 15,0 0-15,21 1 0,1-22 0,20 0 16,-21 0-16,22 0 0,-1-22 16,1-20-16,-1 21 0,-20-21 0,20 20 15,1-41-15,-22 21 0,0-22 16,1 1-16,-22-1 0,0 1 0,-21-1 16,0 1-16,0-1 0,0 1 15,-21-1-15,0 22 0,0-22 16,-22 22-16,1 21 0,0 0 15,-22-1-15,22 22 0,-22 0 0,1 22 16,-1-1-16,1 0 0,20 21 16,1 1-16,0 20 0,-1 1 0,22-1 15,0 1-15,21-1 0,0 1 16,21-1-16,0 1 0,43 20 16,-22-41-16,1-22 0,20 0 15,1 0-15,-22-21 0,21 0 0,1 0 16,-1 0-16,-20-21 0,20 0 15,-20 0-15,-1-1 0,0-20 16,1 21-16,-22-21 0,0 20 16,0-20-16,-21 0 0,0 21 0,0-22 15,0 22-15,0 0 0,0 42 32,0 0-32,0 0 0,0 22 15,0-1-15,0-21 0,21 22 0,-21-1 16,0-21-16,0 21 0,0-20 15,0-1-15,0 0 0,0 0 0,0 0 16,21-21-16,1 0 16,-1-21-1,-21 0-15,21 0 16,0 0-16,0-22 0,-21 22 0,21-21 16,1-1-16,-1 1 0,0 0 15,0-1-15,-21 22 0,21 0 0,0 0 16,1 21-16,-1 21 15,-21 0-15,21 22 0,-21-22 16,21 21-16,0 0 0,0-20 16,-21 20-16,22-21 0,-1 21 0,0-20 15,0-1-15,21 0 0,-20 0 16,-1 0-16,0-21 0,21 0 0,-21 0 16,1 0-16,20 0 0,-21 0 0,21-21 15,-20 0-15,20 0 16,-21-22-16,0 22 0,0-21 0,1-22 15,-1 22-15,0-21 0,0-1 16,-21 22-16,21-22 0,-21 1 0,0-1 16,0 22-16,0 0 0,0-1 15,0 22-15,0 0 0,0 42 16,0 0-16,0 0 0,-21 22 16,21-1-16,-21 0 0,21 1 15,-21 20-15,21-20 0,-21 20 0,21-21 16,0 22-16,0-22 0,0 1 15,0-1-15,0 0 0,21 1 0,0-22 16,0 0-16,0 0 16,0 0-16,1 0 0,20-21 0,-21 0 15,21 0-15,-20 0 0,20-21 0,0 0 16,1 0-16,-22 0 0,21 0 16,-21-1-16,0 1 0,1 0 0,-22 0 15,0 0-15,0 42 31,0 0-31,-22 0 0,22 22 16,0-22-16,-21 21 0,21-21 0,-21 22 16,21-22-16,0 0 0,0 21 0,0-21 15,21 1-15,0-22 16,1 21-16,-1-21 0,0 0 0,21 0 16,1 0-16,-22-21 0,21-1 0,0 22 15,1-21-15,-22-21 0,21 21 16,-21 0-16,1-22 0,-1 22 0,0-21 15,0-1-15,-21 1 0,21 0 16,-21-43-16,0 64 0,0 0 16,0 0-16,0 42 15,0 0-15,0 21 16,0-21-16,-21 22 0,21-1 0,0 22 16,-21-22-16,0 21 0,21-20 15,-21 20-15,21 1 0,0-1 16,0 22-16,0-22 0,0 107 15,21-86-15,0 1 0,-21 0 16,21 21-16,0-1 0,-21-20 0,21 21 16,1 0-16,-22-22 0,0 1 0,0 0 15,21-1-15,-21 1 0,0 21 16,0-43-16,0-20 0,-21-22 16,-1 21-16,1-42 0,0 0 15,0 0-15,21-21 0,-21 0 0,0 0 16,21-22-16,0 1 0,-22-21 15,22-1-15,-21 1 0,21-1 0,0-21 16,0 1-16,0-1 0,0 0 16,0 1-16,0-1 0,0 0 0,21 22 15,1-22-15,-1 22 0</inkml:trace>
  <inkml:trace contextRef="#ctx0" brushRef="#br0" timeOffset="56231.44">6265 14076 0,'0'-21'0,"0"42"0,0-63 0,0 20 0,0 1 16,0 0-16,0 0 0,0 0 0,0 0 15,0 42 1,0 21-16,0-21 0,0 22 15,0 20-15,0-21 0,0 22 0,0-1 16,0 1-16,-21-1 0,21 1 16,0-1-16,-21-20 0,21 20 0,-21-20 15,21-1-15,-21 0 0,21-21 0,0 1 16,0-1-16,0 0 0,0-42 31,21 0-31,0-1 0,0 1 0,0-21 16,0 0-16,1-1 15,-1-20-15,21-1 0,-21 1 0,0 20 16,22-20-16,-22-1 0,21 22 0,-21 21 16,1-21-16,-1 42 0,0 0 15,0 0-15,0 0 0,-21 21 0,0 0 16,21 0-16,-21 21 0,22 1 16,-22-1-16,0 0 0,21 1 0,-21 41 15,0-41-15,21-1 0,0 0 16,0-20-16,-21-1 0,21 0 15,1 0-15,-1 0 0,21-21 16,-21 0-16,0 0 0,22 0 0,-1 0 16,-21 0-16,22 0 0,-1-21 15,-21-21-15,21 21 0,-20-22 0,20 1 16,-21-22-16,0 22 0,0-21 0,22-1 16,-43 1-16,21-1 0,0 22 15,0-22-15,0 1 0,1 20 0,-1 1 16,-21 0-16,0 21 0,0-1 15,0 65 1,0-22-16,0 0 0,0 21 16,0 1-16,0-1 0,0 0 0,0 1 15,-21-1-15,-1 22 16,22-22-16,-21 21 0,21-20 0,0 20 16,0-20-16,0-1 0,0 0 0,0 1 15,0-22-15,0 21 0,21-21 16,1 0-16,-1 1 0,21-22 0,-21 0 15,22 0-15,-22 0 0,21 0 0,0 0 16,1 0-16,-1-22 0,0 1 16,1-21-16,-1 21 0,0-22 0,1 1 15,-22 0-15,21-1 0,-21 1 16,-21-21-16,0 20 0,0 1 0,0 21 16,0-22-16,-21 43 0,0 0 15,0 0-15,0 0 0,0 22 16,-22-1-16,22 0 0,0 21 15,0 1-15,0-1 0,21-21 0,0 21 16,0 1-16,0-1 0,0-21 16,0 0-16,21 22 0,21-22 0,-21 0 15,0-21-15,22 21 0,-1-21 0,22 0 16,-22 0-16,0 0 16,1-21-16,-1 0 0,0 0 0,1 0 15,-22-22-15,21 1 0,-21 0 16,0-1-16,1-20 0,-1 20 15,-21-20-15,0-1 0,21 1 0,-21-1 0,0 1 16,0-1-16,21 1 0,-21 21 16,0-1-16,0 1 0,0 0 15,0 20-15,0 65 16,0-22-16,0 21 16,0 1-16,0 20 0,-21-21 0,21 22 15,-21-1-15,21 1 0,0-1 0,-21 1 16,21-22-16,-22 22 0,22-1 15,-21-20-15,21-1 0,0 0 16,-21 1-16,0-22 0,21 0 0,-21 0 0,21 0 16,0 0-16,-21-21 15,-1 0-15,22-21 16,0 0-16,0 0 0,0 0 0,0 0 16,0-22-16,0 1 0,22 21 15,-1-22-15,0 1 0,0 21 0,21 0 16,1 0-16,-1-1 0,-21 22 0,22 0 15,-1 0-15,0 22 0,-21 20 16,22-21-16,-22 21 0,0 1 0,0-1 16,-21-21-16,0 22 0,0-1 15,-42 0-15,21 1 0,-22-1 0,-20-21 16,21 0-16,-22 22 0,-21-22 0,22 0 16,-22 0-16,22 0 0,-22-21 15,22 21-15,-107-21 16</inkml:trace>
  <inkml:trace contextRef="#ctx0" brushRef="#br0" timeOffset="56959.34">5461 16298 0,'0'0'0,"-21"-21"0,21 0 15,-21 0-15,-1 0 0,22-22 0,0 1 16,-21 0-16,0-1 0,0 1 0,0 0 16,0-1-16,-1 1 0,-20 0 15,21-1-15,0 22 0,-22 0 0,1 21 16,0 0-16,-1 0 0,1 0 15,-21 42-15,20-20 0,-20 20 0,20 21 16,1-20-16,0 20 0,-1-20 0,22 20 16,0-21-16,0 22 0,21-22 15,0 1-15,0-22 0,0 21 16,21-21-16,0-21 0,0 0 0,22 0 16,-1 0-16,0 0 0,1 0 15,20-21-15,-20 0 0,-1-21 0,21 20 16,-20-20-16,-1 0 0,-21-1 0,22 1 15,-22 0-15,0-1 0,0 22 16,21-42-16,-42 42 0,22 21 16,-22 21-1,21 0-15,-21 21 0,21 1 0,-21-22 16,0 21-16,0 0 0,21 1 0,-21-1 16,0-21-16,21 22 0,-21-22 15,0 0-15,21 0 0,1 0 16,-1-21-16,0 0 0,0 0 0,0 0 15,22 0-15,-22 0 0,21-21 16,0 0-16,1 0 0,-22 0 0,21-22 16,1 22-16,-22-21 0,0-1 0,0 1 15,-21 21-15,0-21 0,0-22 16,0 85 0,0 0-16,0 22 15,0-1-15,0 22 0,0-22 0,0 21 16,0 1-16,0-1 0,0 1 0,0-1 15,0 1-15,0-1 0,0 1 16,0-1-16,0 1 0,-21-22 16,21 22-16,-21-22 0,21 0 0,-21 1 15,21-22-15,0 21 0,0-21 16,0 1-16</inkml:trace>
  <inkml:trace contextRef="#ctx0" brushRef="#br0" timeOffset="57239.21">5863 16404 0,'0'0'0,"-21"-63"0,21-1 0,0 1 16,0 20-16,0-20 0,0-1 16,21 22-16,0 0 0,22-1 0,-22 22 15,21 0-15,0 0 0,-20 21 16,20 0-16,0 0 0,1 21 0,-22 0 15,21 0-15,-21 1 0,0 20 0,-21 0 16,0-21-16,0 22 0,0-1 16,-21 0-16,0-20 0,-21 20 0,-1-21 15,22 21-15,-21-20 0,0-1 0,-1 0 16,1-21-16,0 21 0,20-21 16,-20 0-16,21 0 0,21-21 15,0 0-15,21 0 16,0-1-16</inkml:trace>
  <inkml:trace contextRef="#ctx0" brushRef="#br0" timeOffset="57447.09">6456 15769 0,'21'-21'0,"-42"42"0,63-42 0,-21 21 16,-21 21-16,0 0 0,0 22 16,21-1-16,-21 0 0,0 22 15,0-1-15,0 1 0,0-1 0,22 1 16,-22-1-16,0 1 0,0 21 15,0-22-15,0 1 0,0-1 16,-22 64-16,1-63 0,0-22 0,21 0 16,-21 22-16,0-43 0,0 21 15,-1 1-15,22-22 16</inkml:trace>
  <inkml:trace contextRef="#ctx0" brushRef="#br0" timeOffset="57756.48">6371 16023 0,'-21'-42'15,"42"84"-15,-63-126 0,21 41 0,21 22 16,-22 0-16,22 0 0,0 0 0,22-1 16,20 22-16,-21 0 15,21 0-15,1 0 0,-1 0 16,22 0-16,-22 22 0,21-1 0,-20-21 15,41 42-15,-41-21 16,-1 22-16,-42-1 0,0-21 16,-21 21-16,0 1 0,-22-22 15,1 0-15,-21 0 0,20 0 16,-20 1-16,20-1 0,-20 0 16,21-21-16,20 0 0,-41 0 0,63-21 15,0 0 1,21-1-16,0 1 0,64-42 15,-43 20-15,1 1 0</inkml:trace>
  <inkml:trace contextRef="#ctx0" brushRef="#br0" timeOffset="57955.37">7112 15727 0,'0'0'0,"21"0"0,0 0 0,-21 21 16,0 0-16,0 0 0,0 1 15,0-1-15,0 21 0,0-21 0,0 22 16,-21-1-16,0-21 0,0 21 15,0 1-15,21-1 0,-22-21 0,22 22 16,-21-22-16,21 0 0,0 0 16,0 0-16,21-21 15,1 0-15,-1 0 16,0 0-16,0-42 0,21 21 0,1 0 16,-22-22-16</inkml:trace>
  <inkml:trace contextRef="#ctx0" brushRef="#br0" timeOffset="58299.17">7620 15685 0,'21'-22'0,"-42"44"0,42-65 16,0 43-16,-21 21 16,0 1-1,0-1-15,-21 0 0,21 21 16,-21-21-16,21 1 0,0-1 16,-21 0-16,21 21 0,-21-21 0,21 1 15,-22-22-15,22 21 0,0 0 16,-21-21-16,21-21 15,0 0 1,0-1-16,0-20 0,0 21 16,21-21-16,1-1 0,-1 22 0,0-21 15,0-1-15,0 1 0,22 21 0,-22 0 16,21 0-16,-21 21 0,0 0 16,1 0-16,20 0 0,-42 21 0,21 21 15,0-21-15,-21 22 0,0-1 16,0 0-16,0 1 0,0-1 15,-21 21-15,0-20 0,-21-1 0,20 0 16,-20 1-16,21-22 0,-21 0 0,20 0 16,1-21-16,0 0 0,0 0 0,21-21 15</inkml:trace>
  <inkml:trace contextRef="#ctx0" brushRef="#br0" timeOffset="59055.74">11599 12234 0,'0'0'0,"0"-21"47,0 0-47,21 0 16,1 0-16,-1 0 15,0-1-15,0 1 0,0-21 0,22 21 16,-22-22-16,21 1 0,0 0 0,1-1 16,-1 1-16,-21 0 0,64-43 15,-64 64-15,0-21 0,0 20 16,-21 1-16,0 0 0,0 42 15,0 0-15,0 1 16,-21 20-16,0 0 0,-21 22 0,21-1 16,-1 1-16,1-1 0,21 1 15,-21-1-15,21 1 0,0-1 16,-21-20-16,21 62 0,0-62 16,0-1-16,0-21 0,0 22 0,0-22 15,-21 0-15,0 0 0,-1 0 16,1-21-16,0 21 0,0-21 15,0 0-15,-22 0 0,22 0 0,0 0 16,0-21-16,0 21 0,0-21 16,21 0-16,0-21 0,0 20 0,21-83 15,0 62-15,21 1 0</inkml:trace>
  <inkml:trace contextRef="#ctx0" brushRef="#br0" timeOffset="59270.62">12721 11642 0,'21'0'15,"-42"0"-15,63 0 0,-20 0 0,-22 21 0,0 0 16,0 0-16,0 22 0,0-1 16,0 0-16,0 1 0,-22 20 0,22-21 15,-21 22-15,0-22 0,0 22 0,0-22 16,21 0-16,-21 1 0,-1-1 16,1 0-16,21-20 0,0-1 0,0 0 15,0 0-15,0 0 0,21-21 31,1-21-31,-1 0 16,-21 0-16,0 0 0</inkml:trace>
  <inkml:trace contextRef="#ctx0" brushRef="#br0" timeOffset="59423.53">12446 12086 0,'-21'0'0,"42"0"0,0 0 31,0 0-31,0 0 0,22 0 15,-1 0-15,22 0 0,-1 0 0,1 0 16,-1-21-16,1 21 16,20-21-16,1 0 0,-22 0 0,1 21 15,-1-22-15</inkml:trace>
  <inkml:trace contextRef="#ctx0" brushRef="#br0" timeOffset="60666.82">15557 11896 0,'-21'21'0,"42"-42"0,-63 42 0,21-21 16,0 0-16,0 0 15,21-21-15,0 0 0,0-1 16,0 1-16,0 0 0,0 0 16,21 0-16,-21 0 0,42-22 0,-21 22 15,0-21-15,1 21 0,-22-22 16,21 1-16,-21 21 0,0-22 16,0 22-16,0 0 0,0 0 0,-21 0 15,-1 21-15,-20 0 0,0 21 16,-1 0-16,-20 0 0,21 0 0,-22 22 15,22-1-15,-1 0 0,1 22 16,21-22-16,-21 1 0,42 20 0,0-21 16,0 22-16,0-22 0,0 1 0,21 20 15,0-21-15,21 1 0,1-1 0,-22 0 16,21 1-16,0-1 0,-20-21 16,-1 22-16,0-22 0,0 0 0,-21 21 15,0-21-15,-21 1 0,0-1 16,0-21-16,-22 0 0,22 0 15,-21 0-15,-1 0 0,22 0 0,-21-21 16,0-1-16,20 1 0,1 0 16,-21 0-16,21 0 0,0-22 15,21 22-15,0-21 0,-22 0 0,22 20 16,0-20-16,0 21 0,0 0 0,0 0 16,22 21-1,-1 21-15,0 21 16,0-21-16,0 0 0,0 22 15,1-22-15,-22 0 0,63 43 16,-42-43-16,0-21 0,22 21 16,-1 0-16,0-21 0,1 0 0,-1 0 15,0 0-15,1 0 0,-1 0 16,0-21-16,1 0 0,20 0 0,-20-1 16,-1 1-16,-21 0 0,21 0 0,1-21 15,-22 20-15,0-20 0,0 0 16,0-1-16,-21 1 0,22 0 0,-22-1 15,0 1-15,0 21 0,0 0 16,-22 21 0,1 21-16,21 0 0,-21 21 0,0 1 15,21-22-15,-21 42 0,21-41 0,0 20 16,0 0-16,0 1 16,0-1-16,0-21 0,0 0 0,0 0 15,0 1-15,21-1 0,-21 0 0,21-21 16,0 0-16,22 0 15,-22 0-15,21 0 0,0-21 0,43-22 16,-43 22-16,1 0 0,-1 0 0,0-21 16,1 20-16,-1-20 0,-21 0 15,0-1-15,1 1 0,-1 0 0,-21 21 16,0-1-16,0 1 0,0 42 31,-21 1-31,-1 20 0,22-21 0,-21 43 16,0-22-16,21-21 15,0 0-15,0 0 0,0 22 16,21-22-16,0 0 0,1-21 16,20 0-16,-21 21 0,21-21 0,1 0 15,41 0-15,-41 0 16,-1-21-16,0 0 0,1 0 0,-1 21 16,-21-43-16,22 1 0,-22 0 15,-21 21-15,21-22 0,-21 1 16,0 21-16,0 0 0,0-1 0,0 1 15,0 42 1,0 22-16,-21-1 0,0 0 16,21 1-16,-22-1 0,1 22 0,0 41 15,0-41-15,0-1 0,21-20 16,-21 20-16,21 1 0,-22-1 16,1 1-16,21-1 0,0 1 0,0-22 15,-42 64-15,42-64 0,-21 1 16,21-1-16,0 0 0,-21-21 15,-1 1-15,22-1 0,-21-21 0,21-21 32,21-1-32</inkml:trace>
  <inkml:trace contextRef="#ctx0" brushRef="#br0" timeOffset="60930.66">16849 12510 0,'0'-43'16,"0"86"-16,21-149 0,-21 42 0,21 1 0,-21 20 0,21-20 15,21-22 1,-20 43-16,-1 0 0,0 20 0,21 1 16,-21 0-16,1 0 0,-1 0 0,0 21 15,0 0-15,0 21 16,0 0-16,-21 21 0,0 1 0,0-1 16,0 0-16,0 1 0,-21-1 0,0 0 15,0-20-15,0 20 0,-22-21 16,22 21-16,-21-20 0,0-22 15,20 21-15,-20 0 0,21-21 0,0 0 16,0 0-16,42-21 31,0 0-31,21-1 0,-21 1 0</inkml:trace>
  <inkml:trace contextRef="#ctx0" brushRef="#br0" timeOffset="61167.53">17674 11980 0,'0'22'16,"0"-44"-16,0 86 0,0-22 0,0 1 16,0 20-16,0-21 0,0 22 0,-21-22 15,21 22-15,-21-22 0,21 22 16,-21-1-16,-1 1 0,1-22 0,21 21 16,-21 1-16,0-1 0,0-20 0,0 20 15,-1-20-15,1-1 0,0 0 16,0 1-16,0-1 0,0-21 0,-1 0 15,22 0-15,0 1 0,22-22 32,-1-22-32,0 1 0,-21 0 0</inkml:trace>
  <inkml:trace contextRef="#ctx0" brushRef="#br0" timeOffset="61446.37">17526 12488 0,'0'-84'0,"0"168"0,0-232 16,0 64-16,0 20 0,0-21 15,21 43-15,-21-21 0,21-22 16,0 64-16,1 0 0,-1-1 0,0 1 16,21 0-16,-21 0 0,22 21 15,-1 0-15,0 0 0,1 0 0,-22 21 16,21 0-16,1 0 0,-22 22 0,0-1 16,0-21-16,-21 22 0,0-1 15,0 0-15,-21-21 0,0 1 0,-22 20 16,22-21-16,-21-21 0,0 21 0,-1 0 15,1-21-15,0 0 0,20 0 16,-20 0-16,21 0 0,42 0 31,21-21-31,-20 0 16,20 0-16,-21 0 0,21 0 0</inkml:trace>
  <inkml:trace contextRef="#ctx0" brushRef="#br0" timeOffset="61796.17">18457 11748 0,'21'-22'0,"-42"44"0,64-44 0,-65 22 16,1 0 0,0 22-16,0-1 0,-21 0 0,20 0 15,-20 21-15,21 1 0,-43 41 16,43-41-16,0-1 16,21 0-16,-21 1 0,21-22 0,0 21 15,0-21-15,21 22 0,0-22 0,0 0 16,22-21-16,-22 21 0,21-21 15,1 0-15,-1 0 0,0 0 0,1 0 16,62-21-16,-83 0 16,20 0-16,-21 0 0,0-22 0,0 1 15,-21 0-15,0-1 0,0-20 0,0 20 16,0-20-16,-21 21 0,0-1 16,0 1-16,-21 0 0,-1 20 0,1 1 15,0 21-15,-1 0 0,22 0 0,-21 0 16,-1 0-16,22 0 15,0 21-15,0 1 0,21-1 0,0 0 16,0 0-16,0 0 0,21 0 0,21 1 16,-20-1-16,20 0 0,0 0 15</inkml:trace>
  <inkml:trace contextRef="#ctx0" brushRef="#br0" timeOffset="62111.99">18944 11917 0,'0'0'0,"0"-21"0,0 0 15,0-43-15,21 43 0,-21-21 0,21 20 16,1 1-16,-22 0 0,21 21 16,-21-21-16,21 21 0,0 0 15,0 0-15,0 0 0,1 0 0,-1 21 16,0 0-16,0 0 0,0 1 16,0 20-16,1-21 0,-22 21 0,0-20 15,21 20-15,-21-21 0,0 0 16,0 22-16,0-22 0,-21 0 15,-1-21-15,1 0 0,0 0 16,0-21-16,0 0 0,0-1 16,21 1-16,0 0 0,0 0 15,0 0-15,0 0 0,0-22 0,0 1 16,0 0-16,42-1 0,-21 22 16,0-21-16,22-1 0,-1 22 15,21-42-15,1 20 0,-1 1 0,22 0 16,0-22-16</inkml:trace>
  <inkml:trace contextRef="#ctx0" brushRef="#br0" timeOffset="62495.77">20214 11028 0,'21'0'16,"-42"0"-16,21 21 15,-21 0-15,0 0 16,0 22-16,-1-1 0,-20 0 0,21 1 16,-21-1-16,20 22 0,1-22 15,-21 21-15,21-20 0,0-1 16,-1 22-16,1-22 0,21 43 15,0-43-15,0-21 0,0 21 16,0-20-16,21 20 0,1-21 0,-1 0 16,0 0-16,21-21 0,-21 0 0,22 0 15,-22 0-15,21 0 0,-21 0 16,22-21-16,-22 0 0,0 0 0,21 0 16,-20-22-16,-1 22 0,0 0 15,0 0-15,0-21 0,-21 20 16,21 1-16,-21 42 15,0 1 1,0-1-16,0 0 0,0 0 0,0 21 16,22-20-16,-22-1 0,0 0 15,0 21-15,0-21 0,0 1 16,0-1-16,-22-21 31,22-21-15,-21-1-16,0 1 0</inkml:trace>
  <inkml:trace contextRef="#ctx0" brushRef="#br0" timeOffset="62663.67">19981 11430 0,'0'0'0,"0"-21"16,21 21-16,22 0 15,-22 0-15,21 0 0,-21 0 16,22-21-16,20 21 0,-20 0 0,20 0 15,22-21-15,-22 21 0,22-22 0,-22 22 16,1-21-16,-1 21 0,-20 0 16,-1 0-16,-21 0 0</inkml:trace>
  <inkml:trace contextRef="#ctx0" brushRef="#br0" timeOffset="63761.05">11620 14055 0,'22'-21'16,"-1"-1"-16,0-20 0,0 21 16,0 0-16,22-22 0,-22 22 15,0-21-15,21 0 0,-21-1 0,1 1 16,-22 0-16,0-1 15,0 1-15,0 0 0,-22-1 0,1 22 16,0 0-16,-21 0 0,-1 21 0,22 0 16,-21 0-16,0 21 0,-1 0 0,1 21 15,0 1-15,-1-1 0,22 22 16,-21-1-16,-1 1 0,22-1 0,0 1 16,0-22-16,0 21 0,21-20 15,0-1-15,0 0 0,0 1 0,0-1 16,21-21-16,0-21 0,0 21 0,0-21 15,22 0-15,-1 0 0,-21 0 16,22-21-16,-1 0 0,-21 0 0,21 0 16,1-22-16,-1 22 0,-21-21 15,22 0-15,-22 20 0,0-41 0,0 21 16,0-1-16,-21-20 0,0 20 0,0 1 16,0-21-16,0 20 0,0 22 15,0 0-15,-21 0 16,0 21-16,0 21 0,21 0 0,0 21 15,0 1-15,-21-1 0,21 0 16,0 1-16,0-1 0,0 22 0,0-22 16,0 0-16,21-21 0,0 22 15,0-22-15,0 0 0,22 0 0,-22 0 16,21-21-16,-21 0 0,22 0 0,-1 0 16,0 0-16,22 0 0,-22 0 15,0-21-15,1 0 0,-1 0 0,43-43 16,-43 22-16,-21 0 0,0-1 15,22-20-15,-43 21 0,21-22 16,0 1-16,-21-1 0,21 1 16,-21 20-16,0 1 0,0 21 0,0-22 15,0 22-15,0 42 16,0 22-16,0-1 16,0 0-16,0 22 0,-21-22 15,21 22-15,0-1 0,0 1 0,0-1 16,-21-20-16,21 20 0,0-21 15,0 1-15,0-22 0,0 21 0,21-21 16,0 1-16,0-1 0,43-21 16,-22 0-16,-21 0 0,64-43 15,-43 43-15,1-42 16,-1 21-16,0-21 0,-20 20 0,20-41 16,0 21-16,-21-22 0,1 1 0,-1-1 15,0 1-15,0-1 0,0 1 16,-21 20-16,0 1 0,0 21 0,0 0 15,0 63 1,0-21-16,0 43 0,0-22 16,0 21-16,-21-20 0,21 20 0,-21 1 15,21-22-15,0 0 0,0 1 16,0-1-16,0 0 0,0 1 0,0-22 16,21 21-16,0-21 0,22 1 15,-22-22-15,21 21 0,0-21 0,1 0 16,-1 0-16,0 0 0,22-21 15,-1-1-15,1 22 0,-1-21 0</inkml:trace>
  <inkml:trace contextRef="#ctx0" brushRef="#br0" timeOffset="63974.92">14563 13483 0,'0'0'0,"105"-190"31,-105 169-31,0 42 0,0 0 16,0 21-16,0 1 0,-21 20 15,0 1-15,0-1 0,0 1 16,0-1-16,-1-21 0,1 22 0,0-22 0,0 1 16,0-1-16,0 0 15,-1 1-15,1-22 0,21 21 0,-21-21 16,21 0-16,-21-21 31,0-21-31,0 21 0</inkml:trace>
  <inkml:trace contextRef="#ctx0" brushRef="#br0" timeOffset="64664.04">13885 13843 0,'-21'-21'0,"42"42"0,-63-42 0,84 21 31,-21 0-31,22 0 0,-1 0 16,22 0-16,-1 0 0,1 0 15,20 0-15,1 0 0,0-21 16,-1 0-16,1-1 0,0 1 0,-1 0 15,1 0-15,-22 0 0,1-22 16,-22 22-16,22-21 0,-22 0 16,-21 20-16,43-41 0,-64 42 0,0 0 15,0-1-15,-21 44 16,-1 20 0,1-21-16,0 21 0,0 22 15,0-22-15,0 1 0,-1 20 0,1-21 16,0 1-16,21-1 0,-21 0 15,0 1-15,0-22 0,21 21 0,-22-21 16,22 1-16,-21-1 0,21 0 16,0 0-16,21-21 31,1-21-31,-1 0 0,21 21 16,-21-43-16,22 22 0,-1 0 0,0-21 15,1 21-15,-1-22 0,0 22 16,1 0-16,-1 0 0,-21 0 0,0 21 15,0 0-15,-21 21 0,0 0 0,0 0 16,0 0-16,-21 22 0,0-22 16,0 21-16,0 0 0,0-20 15,-1-1-15,22 21 0,0-21 0,0 0 16,0 1-16,0-1 0,22-21 16,-1 0-16,0 0 15,21 0-15,1 0 0,-1 0 0,0 0 16,1-21-16,-1-1 0,21 1 15,-20 0-15,-1 0 0,0 0 16,1 0-16,-1-22 0,22-20 16,-43 42-16,0-22 0,0 22 0,0 0 15,-21 42 1,-21 0-16,0 0 0,0 1 16,0-1-16,-1 21 0,1-21 15,0 0-15,0 1 0,21 20 0,0-21 16,0 0-16,0 0 15,21-21-15,0 0 16,22 0-16,-1 0 0,21 0 0,1 0 16,-1 0-16,22 0 0</inkml:trace>
  <inkml:trace contextRef="#ctx0" brushRef="#br0" timeOffset="64952.4">17462 13250 0,'22'-21'16,"-44"42"-16,44-63 15,-44 63 1,1 0 0,-21 1-16,21 20 0,-22 0 0,1 1 15,21-1-15,-21 21 0,20 1 0,1-1 16,-21 1-16,42-22 0,-21 22 15,0-1-15,21-20 0,-22-1 0,22 0 16,0 1-16,0-22 0,0 0 16,0 0-16,0 0 0,0 0 15,0 1-15,0-44 16,0 1 0</inkml:trace>
  <inkml:trace contextRef="#ctx0" brushRef="#br0" timeOffset="65445.12">16870 13780 0,'0'0'16,"21"0"0,0 0-16,0 0 0,22 0 15,-22 0-15,21 0 0,0 0 0,22 0 16,-22 0-16,22-22 16,-1 22-16,22-21 0,-22 21 0,1-21 15,-1 21-15,1 0 0,-22 0 16,22 0-16,-43 0 0,0 0 15,-21 21-15,-21 0 16,0 1-16,0-22 16,-1 21-16,22 0 0,-21 0 0,21 0 15,-21-21-15,21 21 0,0 1 0,0-1 16,21 0 0,0-21-16,1 0 0,-1 0 15,0 0-15,21 0 0,-21 0 16,22 0-16,-1 0 0,0-21 15,1 21-15,-22-21 0,21-1 0,1 1 16,-22-21-16,21 21 0,-21-22 16,0 22-16,1-21 0,-1 0 15,-21 20-15,0-20 0,0 21 0,0 42 16,-21 0 0,-1 0-16,1 22 0,0-1 0,0 0 15,21 1-15,-21-1 0,0 0 16,-1 1-16,1-1 0,0 22 0,-21 20 15,21-41-15,-1-1 16,-41 43-16,42-43 0,0 0 16,-1 1-16,1-1 0,0 0 15,-21-21-15,21 22 0,-22-1 0,22-21 16,0 22-16,-21-22 0</inkml:trace>
  <inkml:trace contextRef="#ctx0" brushRef="#br0" timeOffset="65747.94">18648 13716 0,'42'-42'0,"-84"84"0,126-105 0,-62 41 0,-1 22 15,0 0-15,-21 22 0,0 20 16,0 0-16,0 1 0,0-1 0,0 0 15,0 22-15,-21-22 0,0 22 0,-22 41 16,22-41-16,-21-1 16,-1-20-16,1 20 0,21-20 0,-21 20 15,-1-21-15,1 1 0,21-22 16,0 21-16,-22-21 0,22 1 16,21-1-16,-21 0 0,0-21 0,21-21 15,0 0 1,0-1-16,0-20 15</inkml:trace>
  <inkml:trace contextRef="#ctx0" brushRef="#br0" timeOffset="66007.78">18351 14034 0,'22'-64'0,"-44"128"0,65-191 0,-22 63 0,21 1 16,-21 20-16,22-20 0,-22 42 0,21-22 16,1 22-16,-1 0 0,0 0 15,1 21-15,-22 0 0,21 0 0,-21 0 16,22 0-16,-22 0 0,0 21 15,0 0-15,-21 0 0,0 22 16,0-1-16,0 0 0,-21-21 16,-21 1-16,-1-1 0,1 0 15,0 0-15,-1 0 0,-20 0 0,20 1 16,1-22-16,21 21 0,0-21 16,0 0-16,21 21 15,21-21-15,0 0 0,0 0 16,21 0-16,43 0 15,-43 0-15,1-21 0</inkml:trace>
  <inkml:trace contextRef="#ctx0" brushRef="#br0" timeOffset="66384.09">19050 13864 0,'21'0'0,"-42"0"0,42-21 16,0 0-16,0 0 16,1 21-16,-22-21 0,21-1 0,0 1 15,0 0-15,0 0 0,0 0 0,1 0 16,-22-1-16,21 22 0,-21-21 15,0 42 1,-21 1-16,21-1 16,-22 0-16,1 0 0,21 0 0,0 22 15,-21-1-15,21-21 0,0 0 16,0 0-16,0 1 16,21-22-16,0 0 15,1 0-15,-1 0 0,0-22 16,0 22-16,0-21 15,22 0-15,-22 0 0,42-43 16,-42 43-16,22-21 0,-1 21 16,0 0-16,1-1 0,-22 22 0,0 0 15,0 0-15,-21 22 0,0 41 16,0-21-16,0-20 0,-21 20 16,0 0-16,-21 1 0,20-22 0,-20 21 15,0-21-15,-1 0 0,1 22 16,-21-22-16,-43 21 0,42-21 15,1 1-15,-1-1 0</inkml:trace>
  <inkml:trace contextRef="#ctx0" brushRef="#br0" timeOffset="67129.17">14076 14986 0,'-21'0'0,"42"0"0,-64 0 15,22 0-15,-21 0 0,21 0 0,-22 0 16,22 21-16,0 0 0,0 22 15,21-22-15,0 21 0,0 1 0,0-1 16,0 21-16,0-20 0,21-22 16,0 21-16,0-21 0,1 1 15,-1-22-15,0 21 0,0-21 0,0 0 16,0 0-16,1-21 16,-22-1-16,0 1 0,0 0 15,0 0-15,0-21 0,0 20 0,0-20 16,0 0-16,-22 21 0,1-22 0,0 1 15,0 21-15,0-22 16,21 22-16,0 0 0,0-21 16,0 21-16,0-1 0,21 22 0,0-21 15,21 0-15,1 0 0,-1 0 16,0 0-16,1-1 0,-1 1 16,22 0-16,-22 0 0,0 0 0,1 0 15,-1 21-15,-21 0 0,0 0 0,0 21 16,1 0-16,-1 21 0,-21 1 0,0 41 15,0-41-15,0 20 16,0 22-16,0-22 0,0 1 16,0 105-16,0-105 0,0 20 15,0 1-15,0-22 0,0 43 16,0-21-16,0 0 0,0 20 0,0-20 16,-21 0-16,-1-1 0,1 1 0,0 0 15,0-22-15,0 22 0,0-22 16,-22-20-16,22 20 0,0-42 15,-21 22-15,20-22 0,1-21 0,-21 0 16,21-21-16,21 0 0,0-22 16,0 1-16,0-22 0,0-63 15,0 43-15,0-1 0,21 0 16,0 1-16,21-22 0,-20 21 0,41 1 16,-21-1-16,22 0 0,63-63 15,-42 85-15,-1-1 0,191-63 16,-169 85-1,0 21-15</inkml:trace>
  <inkml:trace contextRef="#ctx0" brushRef="#br0" timeOffset="67740.73">16362 15515 0,'21'0'0,"-42"0"0,63 0 0,-21 0 0,0 0 15,1-21-15,-1 21 0,0-21 16,0 0-16,0-22 0,0 22 15,1-21-15,-22 0 0,0-43 16,0 43-16,0-1 0,0-20 16,-22 42-16,1-22 0,0 22 0,-21 0 15,-1 0-15,1 21 0,0 0 0,-1 21 16,-20 0-16,21 21 0,-43 43 16,64-43-16,-22 1 0,22 20 15,0-20-15,0 20 0,21-21 0,0 1 16,0-22-16,0 21 0,21-21 15,0 1-15,22-22 0,-22 21 0,21-21 16,0 0-16,1 0 0,-1 0 0,0 0 16,1-21-16,-1 21 15,0-22-15,-20 1 0,20 0 0,-21 0 16,0-21-16,0 20 0,1-20 0,-22 0 16,0-1-16,21 22 0,-21-21 15,21 21-15,-21 42 16,0 0-16,0 21 15,0-20-15,0 20 0,0 0 0,0 1 16,0-22-16,0 21 0,0-21 16,0 22-16,0-22 0,0 0 0,21-21 15,0 21-15,0-21 0,1 0 16,-1 0-16,0 0 0,21 0 0,-21 0 16,1-21-16,20 21 0,-21-21 15,0 0-15,0-1 0,1 1 0,-1-21 16,0 21-16,0 0 0,-21-22 0,21 22 15,0-21-15,-21 21 0,0-1 16,0 44 0,0 20-16,0 0 0,-21 1 15,21-1-15,-21 0 0,0 22 16,0-22-16,0 22 0,-1-1 0,1 1 16,0-1-16,21 1 0,-42-1 15,21 1-15,-1-1 0,1-21 0,0 22 16,21-22-16</inkml:trace>
  <inkml:trace contextRef="#ctx0" brushRef="#br0" timeOffset="68070.42">16976 15812 0,'0'-64'15,"0"128"-15,0-191 0,0 63 0,0 1 0,0-1 16,0 1-16,0-1 0,0 22 0,0-43 15,0 43-15,0 21 16,21-1-16,0 1 0,0 0 0,0 21 16,0 0-16,22 0 0,-22 21 15,21 0-15,-21 1 0,22 20 16,-1-21-16,-21 21 0,0 1 0,1-1 16,-1-21-16,-21 43 0,0-22 15,-21-21-15,-22 0 0,22 1 16,-21-1-16,-1-21 0,-20 21 0,21-21 15,-1 0-15,1 0 0,0 0 0,20 0 16,1 0-16,0 0 16,21-21-16,21 0 15,22-1-15,-22 1 0,21-21 16,0 21-16,22 0 0</inkml:trace>
  <inkml:trace contextRef="#ctx0" brushRef="#br0" timeOffset="68283.11">17674 15177 0,'0'21'15,"0"-42"-15,21 63 0,-21-21 0,0 21 0,0 1 16,0-1-16,0 0 0,0 1 16,-42 41-16,21-41 0,0-1 15,-22 64-15,22-64 0,0 1 16,0 20-16,-22-21 0,22 1 16,-21 20-16,21-20 0,-22-1 0,22 0 15,-42 22-15,42-22 0,-1-21 16,22 0-16,0 1 0,0-1 15,22-42 1,-1-1 0,0 1-16</inkml:trace>
  <inkml:trace contextRef="#ctx0" brushRef="#br0" timeOffset="68779.72">17378 15748 0,'0'0'0,"0"-63"0,0 20 0,0-20 15,0-1-15,0 22 0,21-22 16,0 22-16,0 21 0,0-21 0,22 20 15,-1 1-15,-21 0 0,22 21 16,-1 0-16,0 0 0,-21 0 16,22 21-16,-22 0 0,21 1 0,-21-1 15,1 0-15,-1 0 0,-21 21 16,0-20-16,0-1 0,0 21 0,0-21 16,-21 0-16,-22 1 0,22-22 0,-21 21 15,21-21-15,-22 21 16,1-21-16,21 0 0,-43 0 15,43 0-15,21 21 0,21-21 32,22 0-32,-22 0 0,21 0 15,0 0-15,1 0 0,63 0 16,-64 0-16,21-21 16,-20 0-16,20 21 0,1-21 0,63-43 15,-64 43-15,-20-21 0,20-1 16,1 1-16,-22 0 0,0-22 15,1 22-15,-1-1 0,-21 1 0,0 0 16,0 21-16,-21-1 0,0 1 0,-21 21 31,0 43-31,0-22 0,0 0 0,21 21 16,-21 1-16,-1-1 0,22 21 16,0 22-16,0-43 15,0 1-15,0-22 0,0 21 0,0-21 16,0 1-16,22-1 0,-1 0 15,0-21-15,0 0 0,21 0 0,-20 0 16,20 0-16,-21 0 0,21 0 0</inkml:trace>
  <inkml:trace contextRef="#ctx0" brushRef="#br0" timeOffset="69147.5">19452 14965 0,'0'0'0,"0"-21"0,0 0 0,-21 21 15,21 21 1,-21 0-16,0 0 0,-1 21 0,22-20 16,-21 41-16,21-21 15,0-20-15,-21 20 0,21-21 16,0 0-16,0 22 0,0-22 0,0 0 16,-21-21-1,0 0 1,21-21-16,0 0 0,-21-1 15,21-20-15,0 0 0,0 21 16,0-22-16,21 1 0,0 0 0,0-1 16,21 1-16,1 0 0,20-1 15,-20 1-15,20 21 0,1-22 16,-1 22-16,1 21 0,-22 0 0,43 0 16,-43 0-16,-21 0 15,0 43-15,0-22 0,-21 0 0,0 21 16,0 1-16,0-1 0,0 0 0,-42 1 15,21 20-15,0-21 0,0 1 16,-22 20-16,1-20 0</inkml:trace>
  <inkml:trace contextRef="#ctx0" brushRef="#br0" timeOffset="69318.19">19748 15536 0,'22'22'0,"-1"-22"31,-21 21-31,-21-21 16,-1 0-16,1 0 0,0 0 15,0 0-15,0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03:08:48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1016 0,'0'-21'0,"0"0"0,-21 0 16,0 21-1,21-22-15,-21 22 16,0 0 0,21 22-16,-21-1 0,21 0 0,0 0 15,-22 21-15,1-20 0,0 20 16,0 0-16,0 22 0,0-22 0,-1 0 16,1 22-16,0-22 0,0 22 15,0-22-15,-22 22 16,22-1-16,0 1 0,-21 41 15,-1-62-15,22-1 0,21 0 16,-21-20-16,0 20 0,21-21 0,-21 0 16,21 0-16,0-42 47,21 0-47,0-21 0</inkml:trace>
  <inkml:trace contextRef="#ctx0" brushRef="#br0" timeOffset="351.98">1672 1143 0,'0'0'0,"21"0"0,0-21 31,-21 42-16,0 0 1,0 0-16,0 22 0,0-22 16,0 21-16,0 1 0,0-1 0,0 0 15,0 22-15,0-22 16,-21 22-16,21-1 0,0-21 0,-21 22 16,21-1-16,-21-20 0,21 84 15,-21-85-15,21-21 16,-21 22-16,21-22 0,0 0 15,0 0-15,0 0 0,-22-21 16,22-21 15,0 0-31,-21 0 0,21 0 16</inkml:trace>
  <inkml:trace contextRef="#ctx0" brushRef="#br0" timeOffset="615.88">1079 1799 0,'0'0'15,"22"0"17,-1 0-32,0-21 0,0 21 15,0 0-15,22-21 0,-22 21 16,21-21-16,0 21 0,1-21 0,-1 21 15,-21-22-15,22 22 0,-22 0 16,21-21-16,-21 21 0,0 0 16,1 0-16,-1 0 15,0 0 1,0 0-16</inkml:trace>
  <inkml:trace contextRef="#ctx0" brushRef="#br0" timeOffset="1003.62">2349 1461 0,'0'0'0,"0"-43"31,0 22-31,0 0 0,-21 21 15,0 0-15,0 0 0,0 0 16,0 0-16,-1 0 0,1 0 16,0 0-16,0 0 0,-21 21 15,20 0-15,1 0 0,-21 1 0,21 20 16,0 0-16,-22 1 0,22-1 16,0 0-16,0 22 0,21-22 0,0 0 15,0 1-15,0-1 0,0 0 16,0-20-16,0 20 0,0-21 15,21 0-15,0 0 0,0 1 16,0-1-16,22 0 0,-22-21 0,21 0 16,1 21-16,-1-21 0,0 0 15,1 0-15,-1 0 0,0 0 0,1-21 16,20 0-16,-21 0 0,1-1 16,-1-20-16,0 21 0,1-21 0</inkml:trace>
  <inkml:trace contextRef="#ctx0" brushRef="#br0" timeOffset="2461.39">2984 1164 0,'0'0'0,"0"-148"31,0 127-31,0 0 16,0 0-16,-21 21 15,21 21 1,-21-21-16,0 21 0,21 21 0,-21-21 15,0 22-15,-1-1 0,22 0 16,-21 1-16,0-1 0,21 0 0,0 1 16,-21 20-16,21-20 0,-21-1 15,21 21-15,-21-20 0,21 20 16,-22-20-16,22-1 0,0 0 16,0 1-16,0-1 0,0-21 0,0 21 15,0-20-15,0-1 0,0 0 16,22 0-16,-1-21 0,0 0 15,0 0-15,0 0 16,0 0-16,22-21 0,-22 0 0,0 0 16,21-1-16,-20-20 0,-1 21 15,21-21-15,-21-1 0,0 1 0,1 0 16,-1-1-16,0 1 0,0 21 16,0-22-16,0 22 0,-21 0 0,0 0 15,0 0-15,0 0 16,0 42 15,0 0-31,-21 0 16,21 0-16,0 22 0,0-22 15,-21 21-15,21 0 0,-21-20 0,21 20 16,0-21-16,0 21 0,0-20 16,0-1-16,0 0 0,0 0 0,0 0 15,0 0-15,0 1 16,21-22-16,0 0 0,0 0 15,1 0-15,-1 0 0,0 0 16,21 0-16,-21-22 0,1 1 16,-1 0-16,0 0 0,21-21 15,-21 20-15,22-20 0,-22 0 16,0 21-16,21-22 0,-20 1 0,20 21 16,-21-22-16,0 22 0,0 0 15,-21 0-15,22 0 0,-22 0 16,0 42 15,0 0-15,-22 0-16,1 0 0,21 0 0,-21 1 15,21 20-15,-21-21 0,0 21 16,21 1-16,0-22 0,0 0 0,-21 21 16,21-20-16,0-1 0,0 0 15,0 0-15,0 0 0,21 0 16,0-21-1,0 0-15,0 0 0,0 0 16,1-21-16,-1 0 0,0 0 0,0 0 16,0 0-16,-21-1 0,0 1 15,21-21-15,-21 0 0,0 20 0,0-20 16,0 21-16,0-21 0,0 20 16,0 1-16,-21 0 0,0 21 0,0-21 15,21 0-15,-21 21 0,0 0 16,-1 0-16,22-21 15,22 21 17,-1-22-32,0 22 0,21 0 0,-21 0 15,22-21-15,-22 21 0,21 0 16,1 0-16,-22 0 0,21 0 0,-21 0 16,22 0-16,-22 0 0,0 0 15,0 0-15,0 0 0,-21 21 0,0 1 16,21-22-16,-21 21 0,0 0 15,0 0-15,0 0 0,0 22 0,0-22 16,0 0-16,0 0 0,0 21 16,0-20-16,0-1 0,0 0 0,0 21 15,0-21-15,0 1 16,0-1-16,-21 0 0,21 0 16,0 0-16,0 0 0,-21 1 15,21-1 1,0-42 15,0-1-31,0 1 0,0 0 16,0-21-16,21 21 0,-21-22 15,21 1-15,1 0 0,-1-1 0,0 1 16,0 0-16,21-1 0,-20 22 16,20-21-16,0 21 0,-21-1 15,22-20-15,-1 42 0,0-21 16,1 0-16,-1 21 0,-21 0 0,22 0 15,-22 0-15,21 21 0,-21 0 0,0 0 16,-21 0-16,0 22 0,22-22 16,-22 21-16,0 1 0,0-22 0,0 21 15,0 0-15,0-20 0,-22 20 16,22-21-16,-21 0 0,21 0 0,0 1 16,-21-1-16,21 0 0,-21-21 15,21 21-15,0 0 16,-21-21-16,21-21 31,0 0-31,21 0 16,0 0-16,0-1 0,0-20 15</inkml:trace>
  <inkml:trace contextRef="#ctx0" brushRef="#br0" timeOffset="2968.38">5567 1355 0,'0'0'0,"0"-21"0,0-1 31,-21 22-15,-1 0-16,1 0 0,0 0 16,0 22-16,-21-22 0,20 21 15,1-21-15,0 21 0,0 0 0,21 0 16,-21-21-16,21 21 15,0 1-15,0-1 16,0 0 0,21-21-16,0 0 0,0 21 0,0-21 15,1 0-15,-1 0 0,0 21 16,0-21-16,0 0 0,0 0 16,22 21-16,-22-21 0,0 22 0,0-22 15,0 21-15,1-21 0,-1 21 16,0-21-16,-21 21 0,21 0 15,-21 0-15,0 1 16,0-1-16,0 0 0,-21-21 16,0 21-16,0 0 0,-1-21 0,1 21 15,-21-21-15,21 22 0,0-22 16,-1 0-16,-20 21 0,21-21 0,0 0 16,0 21-16,-1-21 0,1 0 15,0 21-15,0-21 0,0 0 0,0 0 16,-1 21-16,1-21 15,0 0 1,21-21 0,-21 0-16,21 0 15,0 0-15,0-1 0</inkml:trace>
  <inkml:trace contextRef="#ctx0" brushRef="#br0" timeOffset="3456.57">3958 656 0,'0'0'0,"-42"64"31,42-43-31,21-21 16,0 0 0,0 0-16,0 0 0,1 0 15,-1 0-15,0 0 0,0 0 16,0 0-16,-21-21 15,0 0-15,0-1 0,0 1 16,-21 21 0,0-21-16,0 21 0,0 0 15,-1 0-15,1 0 16,21 21-16,-21-21 0,0 21 0,21 1 16,0-1-16,-21 0 0,21 0 15,-21 0-15,21 0 0,-22-21 0,22 22 16,0-1-16,0 0 15,-21-21 17,0 0-32,0 0 0</inkml:trace>
  <inkml:trace contextRef="#ctx0" brushRef="#br0" timeOffset="3848.32">2688 1249 0,'0'0'0,"-21"0"0,21 21 0,-21-21 15,42 0 16,0 0-31,0 0 0,22 0 16,-22 0-16,21 0 0,0 0 0,1 0 16,-1 0-16,0 0 0,1 0 0,-1-21 15,0 21-15,-20 0 0,-1 0 16,0 0-16,0 0 0,0 0 16,-21-21-16,21 21 0,-21 21 93,-21-21-93,21 21 0</inkml:trace>
  <inkml:trace contextRef="#ctx0" brushRef="#br0" timeOffset="5029.35">1333 2561 0,'0'0'16,"-21"0"-16,0 0 0,0 0 0,0 0 0,0 21 16,-1-21-16,-20 0 0,21 0 15,0 0-15,0 0 16,-1 0-16,1 0 0,0 0 15,0 0 32,42 0 0,0 0-31,0 0-16,1-21 0,-1 21 15,0 0-15,21-21 0,1 21 0,-1 0 16,21 0-16,1-21 0,-1 21 16,1 0-16,-1 0 0,22 0 0,-21 0 15,20 0-15,-20 0 0,20 0 16,22 0-16,-21 0 0,42 0 16,-21 0-16,21 0 0,0 0 15,0 0-15,21 0 0,-21 0 0,21 0 16,0 0-16,22 0 0,-22 0 15,-21 0-15,21 0 0,-21 0 0,0 0 16,21 0-16,-21 0 0,0 0 16,0-21-16,-21 21 0,21 0 0,-21 0 15,84 0-15,-105-21 16,0 21-16,-22 0 0,22 0 0,-22 0 16,85-22-16,-126 22 15,20 0-15,-21 0 0,0 0 16,0 0-16,-21-21 0,22 21 15,-44 0 64,1 0-79,0 0 15,0 0-15,0-21 16,0 21-16</inkml:trace>
  <inkml:trace contextRef="#ctx0" brushRef="#br0" timeOffset="5679.99">6604 508 0,'0'0'0,"63"-21"31,-41 0-31,-1 21 16,-21-21-16,0-1 0,0 1 15,-21 21 1,-1 0-16,1 0 16,0 0-16,-21 0 0,21 0 15,-22 21-15,22-21 0,-21 22 0,21-1 16,-1 0-16,1 21 0,0-21 15,0 1-15,0 20 0,21-21 0,-21 0 16,21 0-16,0 22 0,0-22 16,0 0-16,0 21 0,0-20 0,0-1 15,0 0-15,0 0 16,21 0-16,0-21 0,0 21 0,0 1 16,0-22-16,43 0 0,-43 0 15,64 0-15,-43 0 16,0-22-16,1 22 0,-1-21 0,0 0 15,1 0-15,-1 0 0,-21 0 16</inkml:trace>
  <inkml:trace contextRef="#ctx0" brushRef="#br0" timeOffset="6472.36">7070 191 0,'0'-22'0,"0"44"0,0-65 16,0 22-16,-22 0 0,1 0 0,0 0 16,0-1-16,0 1 0,0 0 15,-1 21-15,1 0 0,0 0 0,0 0 16,-21 0-16,20 0 0,-20 0 0,0 0 16,21 0-16,-22 0 0,1 0 15,0 0-15,-22 0 0,22 0 16,-1 0-16,-41 21 0,41 22 15,22-1-15,-21 0 0,0-21 16,-1 43-16,22-22 0,-21 1 16,21-1-16,-22 0 0,22 1 0,0-1 15,0 0-15,0 1 0,-1-1 16,22 0-16,0 1 0,0-1 0,-21 0 16,21 1-16,0-1 0,0 0 15,0 1-15,21-22 0,-21 21 0,22 0 16,-1-20-16,0-1 0,21 21 15,-21-21-15,1 0 0,20 1 16,21-1-16,-41 0 0,20-21 16,-21 21-16,21-21 0,1 0 15,-22 0-15,64 0 0,-43 0 16,0 0-16,1 0 0,-1 0 16,0 0-16,1-21 0,-1 21 0,0-21 15,1 21-15,-1-21 0,0-1 16,1 1-16,-1 0 0,0 0 15,-21 0-15,22 0 0,-22-1 0,21-20 16,-21 21-16,1 0 0,-1-22 0,0 22 16,0-21-16,0 0 15,-21-1-15,21 22 0,-21-21 16,0 21-16,0-22 0,0 22 0,22-21 16,-22 21-16,0-22 0,0 22 15,0-21-15,0 21 0,0-22 16,0 22-16,0-21 0,0 21 0,0-22 15,-22 22-15,22 0 0,0-21 16,-21 20-16,0 1 0,0-21 0,21 21 16,-21 0-16,0-1 0,-1 1 15,1 0-15,0 21 0,0 0 0,0 0 16,0 0-16,-22 0 0,22 0 0,-21 0 16,-1 0-16,22 0 0,-21 0 15,21 0-15,0 0 0,-22 0 0,22 0 16,0 0-16,0 0 15,0 0-15,-1 0 16,1 21 0,21 0-1,-21 1-15,21-1 0</inkml:trace>
  <inkml:trace contextRef="#ctx0" brushRef="#br0" timeOffset="18812.15">444 4339 0,'-21'0'0,"0"0"31,0 0-31,0 0 16,0 0-16,-1 0 0,1 0 0,0 0 15,0 0-15,0 0 0,0 0 16,-1 0-16,1 0 0,0 0 15,0 0-15,0 0 16,21 21 0,21-21 15,0 22-31,0-22 0,0 0 16,22 0-16,-22 0 0,21 0 0,22 0 15,-22 0-15,22 0 0,-1 0 16,1 0-16,20 0 0,-20 0 15,-1 0-15,22 0 0,-22 0 0,1 0 16,21 0-16,-22 0 0,1 0 16,-1 0-16,-21 0 0,22 0 0,-22 0 15,-21 0-15,22 0 0,-22 0 16,0 0-16,0 0 0,0 0 16,1 0-1,-22-22 1,0 1-1,0 0 1,0 0-16</inkml:trace>
  <inkml:trace contextRef="#ctx0" brushRef="#br0" timeOffset="19324.37">1249 4022 0,'0'0'0,"-43"0"31,43 21-15,0 0-16,0 0 15,0 0-15,0 1 0,0-1 0,22 0 16,-1 0-16,0 0 15,0-21-15,21 21 0,-20-21 0,20 0 16,21 0-16,-20 0 0,-1 0 16,0 0-16,1 0 0,20 0 15,-42 0-15,22 0 0,-1 0 16,22-21-16,-43 21 16,-21-21-16,21 21 0,-42 0 31,0 0-31,-1 0 15,1 21-15,-21 0 0,21-21 16,-22 22-16,22-1 0,-21 21 16,0-21-16,20 0 0,-20 22 0,21-22 15,-21 21-15,20 1 16,1-22-16,-21 0 0,21 21 0,0-21 16,-1 22-16,1-22 0,0 0 15,21 0-15,-21 0 0,21 1 0,-21-1 16,21 0-16,0 0 0,0 0 15,0-42 1,0 0 0</inkml:trace>
  <inkml:trace contextRef="#ctx0" brushRef="#br0" timeOffset="19940.61">2561 4022 0,'0'0'0,"21"0"0,0-43 31,-21 65 1,-21-1-32,0 0 0,0 21 15,21 1-15,-21-1 0,0 0 16,-1 1-16,1-1 0,0 21 0,0-20 15,0-1-15,0 22 0,-1-22 16,1 0-16,-21 22 0,21-22 0,0 0 16,-1 22-16,1-22 0,21 1 15,0-22-15,-21 21 0,21-21 16,0 22-16,0-22 0,0-42 31,0-1-31,0 1 0,21-21 16,-21 21-16,21-22 15,1 1-15,-22 0 0,21-22 0,0 22 16,0 0-16,-21-1 0</inkml:trace>
  <inkml:trace contextRef="#ctx0" brushRef="#br0" timeOffset="20215.49">2392 4403 0,'21'-43'15,"-42"86"-15,63-149 0,-21 64 0,0-1 16,1 22-16,-1-21 0,0-1 0,0 1 16,0 0-16,0 21 0,1-1 15,-1 1-15,0 0 0,0 21 16,0 0-16,0 0 0,1 0 0,-1 0 15,0 0-15,0 21 0,0 22 16,-21-1-16,0 0 0,0 1 0,0-1 16,0 21-16,0-20 15,0 20-15,0-20 0,0-1 0,0 21 16,0-20-16,0-1 0,0 0 16,0 1-16,0-1 0,0 0 0,0 1 15,0-22-15,0 21 0,0-21 16,0 1-16,0-1 0,0 0 0,-21-21 15,21 21-15,0-42 16,-21 0 0,21 0-16,0-1 0,0 1 15,0 0-15</inkml:trace>
  <inkml:trace contextRef="#ctx0" brushRef="#br0" timeOffset="20443.91">2286 4572 0,'-21'0'0,"42"0"0,-21 0 31,21 0-31,21 0 16,-20 0-16,-1-21 0,21 21 16,0 0-16,1 0 0,-1-21 0,0 21 15,1 0-15,-1 0 0,0-21 16,1 21-16,-22 0 0,0 0 15,0 0-15,0 0 0,-21-22 16,22 22-16,-1 0 0</inkml:trace>
  <inkml:trace contextRef="#ctx0" brushRef="#br0" timeOffset="20810.25">3408 4339 0,'0'0'16,"0"-21"-16,0 0 0,0 0 15,-21 21 1,-1 0 0,1 0-16,0 0 15,0 0-15,0 21 0,0 0 0,-1 0 16,1 0-16,0 1 0,0 20 15,0-21-15,0 21 0,-1-20 16,1 20-16,0 21 16,21-20-16,0-22 0,0 21 0,0-21 15,0 1-15,0 20 0,0-21 16,0 0-16,0 0 0,21 1 0,0-22 16,1 21-16,-1-21 0,21 0 15,0 0-15,1 0 0,-22-21 16,21 21-16,1-22 0,20-41 15,-21 42-15,-20-22 0,20 22 16</inkml:trace>
  <inkml:trace contextRef="#ctx0" brushRef="#br0" timeOffset="22235.33">3958 3895 0,'0'-21'16,"-63"21"-1,41 0 1,1 0-16,0 21 0,21 0 16,-21 0-16,0 21 0,21-20 15,0 20-15,-21 21 0,-1-20 0,22-1 16,-21 0-16,21 22 0,0-22 16,-21 1-16,21-1 0,-21 0 0,21 1 15,-21-1-15,21-21 0,0 21 16,0-20-16,0 20 0,0-21 0,0 0 15,0 0-15,0 1 0,0-1 16,0 0-16,21 0 0,0-21 16,0 0-16,0 0 15,1 0-15,-1 0 0,0-21 16,0 21-16,0-21 0,22 0 16,-22-1-16,21-20 0,-21 21 0,0 0 15,22-22-15,-22 22 0,0 0 16,0-21-16,43-22 0,-64 43 15,21 0-15,0 0 0,-21 0 16,21-1-16,-21 1 16,0 42 15,0 1-31,0-1 0,-21 0 0,0 0 16,21 0-16,-21 22 0,21-22 15,0 0-15,0 21 0,-21-21 0,21 1 16,0 20-16,0-21 0,0 0 15,0 22-15,0-22 0,0 0 0,0 0 16,21 0-16,0-21 16,0 0-16,0 0 0,0 0 15,22 0-15,-22 0 0,21-21 16,-21 0-16,22 0 0,-22 0 0,21-1 16,22-41-16,-43 21 15,42-22-15,-41 43 16,-1-21-16,0 20 0,0-20 0,0 21 0,-21 0 15,21 0 1,-42 42 15,21 0-15,-21 0-16,0 0 0,0 0 16,0 1-16,21 20 0,-22-21 0,1 0 15,21 0-15,0 22 0,0-22 16,-21 0-16,21 0 0,0 0 0,0 1 15,0-1-15,21 0 0,0-21 16,1 0-16,-1 0 16,0 0-16,21 0 0,-21-21 0,1 21 15,20-21-15,-21-1 0,0 1 16,0 0-16,-21 0 0,0-21 0,22 20 16,-22 1-16,0-21 0,0 0 15,0 20-15,-22 1 0,1-21 0,0 21 16,0 21-16,0-21 0,0-1 0,-1 22 15,-20 0-15,21-21 16,42 21 15,0-21-31,0 21 16,22 0-16,-22 0 0,21 0 16,-21 0-16,22-21 0,-1 21 0,-21 0 15,22 0-15,-1 0 0,-21 0 16,21 0-16,-20 0 0,20 0 0,0 0 15,-21 21-15,1-21 16,-22 21-16,21 0 0,-21 1 16,21-1-16,-21 0 0,0 0 0,0 0 15,0 0-15,0 1 0,0-1 16,0 42-16,0-42 0,0 1 16,0-1-16,-21 0 0,21 0 15,-21 0-15,21 0 0,-22-21 16,22 22-16,0-1 0,0 0 15,0-42 17,0 0-17,0-1-15,0 1 0,0 0 0,0-21 16,22 21-16,-1-22 0,-21 1 16,21 21-16,0-22 0,0 1 0,22 0 15,-22-1-15,21 22 0,0-21 16,1 0-16,-1 20 0,0 1 0,43 0 15,-21 21-15,-22 0 16,-21 0-16,21 0 0,1 21 0,-22 0 16,0 22-16,0-22 0,-21 21 15,0-21-15,0 22 0,0-1 16,0 22-16,0-43 0,-21 21 16,0-21-16,21 0 0,-21 1 15,21-1-15,0 0 0,0 0 0,-21 0 16,-1 0-16,1 1 15,42-44 32,1 1-47,-1 0 0,0 21 16,0-21-16</inkml:trace>
  <inkml:trace contextRef="#ctx0" brushRef="#br0" timeOffset="22675.95">6583 4233 0,'0'0'0,"21"-21"0,-21 0 0,0 0 15,0 0-15,0 0 0,-21 21 32,0 0-32,-1 0 0,1 21 0,-21-21 15,21 21-15,0 0 0,-1 0 16,1 0-16,0 1 0,0-1 15,0 0-15,21 0 0,0 0 16,0 0-16,0 1 0,0-1 16,21 0-16,0-21 0,-21 21 15,21-21-15,22 0 0,-22 21 16,0-21-16,0 0 0,21 21 0,-20-21 16,-1 22-16,21-22 0,-21 21 15,0-21-15,1 21 0,-1-21 0,0 0 16,0 21-16,-21 0 0,0 0 15,0 1 1,-21-22-16,-21 21 0,20-21 16,1 21-16,-21-21 0,21 0 0,-22 21 15,22-21-15,-21 0 0,21 21 16,0-21-16,-1 0 0,1 0 0,0 0 16,0 0-1,0 0-15,21-21 16,-21 0-1,-1 0-15,1 0 0</inkml:trace>
  <inkml:trace contextRef="#ctx0" brushRef="#br0" timeOffset="22944.4">5228 3747 0,'0'0'0,"-21"0"16,0 0-1,0 21 1,-1-21-1,1 0-15,0 0 16,0 0-16,0 0 16</inkml:trace>
  <inkml:trace contextRef="#ctx0" brushRef="#br0" timeOffset="23215.39">3471 4191 0,'0'0'16,"21"0"0,22 0-16,-22 0 15,21 0-15,-21-21 0,22 21 16,-1 0-16,0 0 0,1-21 0,-1 21 15,-21 0-15,22 0 0,-22 0 16,0 0-16,0 0 0,0 0 16,0 0-1</inkml:trace>
  <inkml:trace contextRef="#ctx0" brushRef="#br0" timeOffset="24136.12">8361 4509 0,'0'-64'31,"0"43"-31,0 0 16,0 0-16,0-22 0,0 22 0,0-21 15,0-1-15,0 1 0,0 0 16,0-1-16,0 22 0,0-21 0,0 0 16,-21 20-16,-1 1 15,1 0-15,0 0 0,0 0 0,0 21 16,-22 0-16,22 0 0,-21 0 16,0 0-16,-1 0 0,1 0 0,0 21 15,-1 21-15,-20-21 0,20 22 0,-20-1 16,21 22-16,-22-22 0,22 0 15,-1 22-15,1-22 0,21 22 0,0-22 16,21 0-16,0 1 0,0-1 16,0-21-16,0 21 0,21-20 0,42 20 15,-41-21-15,20-21 16,-21 0-16,21 0 0,1 0 0,-1 0 16,64 0-16,-64 0 0,1-21 15,-1 0-15,0 0 0,1-22 16,-1 22-16,0-21 0,1-1 15,-22 1-15,21-21 0,-21 20 0,0-20 16,-21 20-16,0-20 16,22 21-16,-22 20 0,0-20 0,0 21 15,0 0-15,0 0 0,0 42 16,-22 0 0,22 21-16,0 1 0,-21-1 0,0 0 15,21 1-15,0 20 0,0-21 0,0 1 16,0-1-16,0 0 0,0 1 15,0-22-15,0 21 0,21-21 0,22 43 16,-22-64-16,0 21 16,0 0-16,0-21 0,0 0 15,1 0-15,20 0 0,-21 0 0,0 0 16,22-21-16,-22 21 0,21-21 16,-21 0-16,22 0 0,-22-1 0,21 1 15,0-21-15</inkml:trace>
  <inkml:trace contextRef="#ctx0" brushRef="#br0" timeOffset="24411.51">9334 4106 0,'0'22'0,"-21"-22"16,21 21-1,21-21 1,1 0-16,-1 0 16,0 0-16,0 0 0,0 0 15,0 0-15,22 0 0,-22 0 16,0 0-16,0 0 0,0 0 16,-42 0 15,0 21-16</inkml:trace>
  <inkml:trace contextRef="#ctx0" brushRef="#br0" timeOffset="24593.14">9313 4297 0,'-42'42'31,"42"-21"-31,21-21 16,0 0-1,0 0-15,1 0 0,-1 0 16,0 0-16,0 0 0,0 0 0,0 0 16,1-21-16,-1 0 0</inkml:trace>
  <inkml:trace contextRef="#ctx0" brushRef="#br0" timeOffset="25343.35">10266 4085 0,'0'0'16,"0"-21"-16,0 0 0,0 0 0,0 0 16,0-1-16,21 1 0,0 0 0,0 21 15,0-21-15,22 0 0,-22 0 16,0 21-16,21 0 0,-20-22 15,20 22-15,-21 0 0,21 0 16,-20 0-16,20 22 0,-21-22 0,0 21 16,0 21-16,1-21 0,-22 22 15,0-1-15,0 0 0,0 1 0,0-1 16,0 0-16,0 1 0,0-1 0,0 0 16,-22 1-16,22-1 0,-21-21 15,0 21-15,21-20 0,-21-1 0,21 0 16,0 0-16,-21 0 0,21-42 47,0 0-47,21 0 0,-21 0 15,21-1-15,-21-20 0,21 21 16,0-21-16,1-1 0,-1 1 0,0 0 16,0-1-16,0-20 0,0 20 15,1 1-15,20 21 0,0-21 0,-21 20 16,22 1-16,-1 21 0,-21-21 15,22 21-15,-1 0 0,-21 0 0,21 21 16,-20 0-16,41 22 0,-42-1 16,0 0-16,-21 1 15,0-1-15,0 0 0,0-20 0,0 20 16,0 0-16,0 1 0,-21-22 16,0 21-16,21-21 0,-21 0 0,0 1 15,0-22-15,21 21 0,0 0 0,-22-21 16,22 21-16,0-42 31,0 0-15,0 0-16,0-1 0,22 1 15,-22-21-15,21 21 0</inkml:trace>
  <inkml:trace contextRef="#ctx0" brushRef="#br0" timeOffset="25735.88">11599 4212 0,'0'0'0,"64"0"31,-43-21-31,0 0 16,0 21-16,0-21 0,1 0 0,-1-1 15,0 1-15,0 0 0,0 0 0,22 0 16,-22 0-16,-21-22 0,0 22 15,21 0-15,-21 0 0,0 0 16,-21 21-16,0 0 16,-1 0-16,1 0 0,0 21 0,-21 0 15,21 0-15,-22 0 0,1 22 16,21-1-16,0 0 0,-22 1 16,22-1-16,21 0 0,0 1 0,-21-1 15,21-21-15,0 21 0,0-20 16,0-1-16,0 0 0,21 0 0,0 0 15,0 0-15,1 1 0,-1-22 0,21 0 16,-21 0-16,22 0 0,-1 0 16,-21 0-16,21 0 0,1 0 0,-22-22 15,21 22-15,1-21 0,-1 0 16,0 0-16,1 0 0</inkml:trace>
  <inkml:trace contextRef="#ctx0" brushRef="#br0" timeOffset="25969.11">12531 3979 0,'0'-21'16,"0"42"-16,21-42 0,-21 0 0,-21 42 47,-1 0-47,1 1 0,21-1 0,-21 21 16,0-21-16,0 22 0,0-1 15,-1-21-15,1 21 0,0 1 0,-21-22 16,21 21-16,-1-21 0,-20 22 15,21-22-15,0 0 0,0 0 16,-1 0-16,22 1 0,22-22 31</inkml:trace>
  <inkml:trace contextRef="#ctx0" brushRef="#br0" timeOffset="26212.03">12594 4191 0,'-21'0'31,"0"0"-31,0 0 0,-1 0 16,1 21-16,0 0 16,0 1-16,0-1 0,21 0 0,-21 0 15,-1 0-15,1 0 0,0 1 16,0-1-16,-21 21 0,20-42 15,22 21-15,-21-21 0,42 0 32,1 0-32,-1 0 15</inkml:trace>
  <inkml:trace contextRef="#ctx0" brushRef="#br0" timeOffset="26667.78">12573 4233 0,'-21'0'31,"21"22"-31,0-1 15,21 0-15,-21 0 0,0 0 16,21-21-16,0 21 0,-21 1 16,21-1-16,-21 0 0,22 0 15,-1 0-15,-21 0 0,0 1 16,21-22-16,0 21 16,-21-42 15,21-1-31,-21 1 0,21 0 15</inkml:trace>
  <inkml:trace contextRef="#ctx0" brushRef="#br0" timeOffset="26856.08">12890 4001 0,'0'0'0,"22"-149"32,-22 128-32,0 42 15,-22 1-15,1-1 16,0 21-16,21 0 0,-21 1 0,0-1 15,0 22-15,-1-22 0,22 0 16,-21 1-16,0-1 0,21 0 0,-21-21 16,21 22-16,0-22 0,0 0 15</inkml:trace>
  <inkml:trace contextRef="#ctx0" brushRef="#br0" timeOffset="27576.14">14414 3874 0,'0'0'0,"0"-22"0,0 1 0,0 0 0,0 0 16,0-21-16,0 20 0,0 1 15,0 0-15,-21 21 16,0 0-16,0 0 16,0 21-16,0 0 0,-1 22 0,1-22 15,-21 21-15,21 1 0,0 20 16,-22 1-16,22-22 0,-21 21 16,21 1-16,-22-1 0,22 1 0,0-22 15,0 1-15,0 20 0,-1-42 16,22 22-16,-21-22 0,21 42 15,0-42-15,21-21 32,-21-21-32,0 0 0,0 0 0,22 0 15,-22 0-15,21-22 0,0-41 16,0 20-16,0 1 0,0-1 16,22 1-16,-22-1 0,21 1 15,1-1-15,20 1 0,-21 20 0,1 1 16,-1 0-16,0 20 0,1 1 15,-1 0-15,0 21 0,1 0 16,-22 0-16,0 21 0,21 0 16,-20 1-16,-1-1 0,0 21 0,-21 0 15,0 22-15,0-22 0,0 22 16,0-1-16,0 1 0,0-22 0,0 22 16,0-22-16,0 0 0,-21 1 15,0-1-15,21-21 0,0 0 0,-22 22 16,1-22-16,21 0 15,-21-21-15,0 0 32,0-21-32</inkml:trace>
  <inkml:trace contextRef="#ctx0" brushRef="#br0" timeOffset="27759.96">14076 4339 0,'21'0'31,"21"0"-31,1 21 0,-1-21 16,0 0-16,22 0 15,-22 0-15,22 0 0,-1 0 0,1 0 16,-1 0-16,-21 0 0,1 0 0,20-21 16,-20 21-16,-1-21 0,0 0 15,22 0-15</inkml:trace>
  <inkml:trace contextRef="#ctx0" brushRef="#br0" timeOffset="28000.37">15325 4064 0,'0'0'0,"-22"0"15,1 0-15,0 0 0,0 0 16,0 0-16,0 0 0,-22 21 16,22 0-16,0 1 0,-21-1 0,20 0 15,1 21-15,0-21 0,0 22 16,0-1-16,0-21 0,21 22 15,0-22-15,0 0 0,0 21 0,0-21 16,0 1-16,0-1 0,21-21 16,0 21-16,0 0 0,0-21 15,22 0-15,-1 0 0,0 0 16,-21 0-16,22-21 0,-1 0 0,0 0 16,1-1-16,-1 1 0</inkml:trace>
  <inkml:trace contextRef="#ctx0" brushRef="#br0" timeOffset="28280.25">15790 3789 0,'0'0'0,"21"-42"0,-21-22 16,0-21-16,0 43 0,0 0 15,0 21-15,0-1 0,0 1 16,-21 21-16,0 0 0,0 21 16,21 1-16,-21-1 0,0 21 15,-1 0-15,1 1 0,21-1 0,-21 22 16,21-22-16,-21 21 0,21 1 15,0-1-15,-21 1 0,21-1 0,-21 1 16,21-22-16,0 22 0,-22-22 16,22 0-16,0 1 0,0-22 15,0 21-15,0-21 0,0 1 0,0-1 16,0 0 0,22-21-16,-1 0 0,0-21 15,0 21-15,0-21 0,0-1 16,22 1-16,-22-21 0</inkml:trace>
  <inkml:trace contextRef="#ctx0" brushRef="#br0" timeOffset="28524.2">16150 4001 0,'0'0'0,"0"-22"16,-21 22 0,0 22-1,0-1-15,-1 0 0,1 0 16,0 0-16,0 22 0,0-22 0,0 21 15,21 0-15,-22-20 16,1 20-16,0-21 0,21 43 16,0-43-16,-21 0 0,21 0 15,0 0-15,0 0 0,0 1 16,0-1-16,0 0 0,21-21 16,0 0-16,0 0 0,1 0 15,20 0-15,0-21 0,1 0 0,-1-1 16</inkml:trace>
  <inkml:trace contextRef="#ctx0" brushRef="#br0" timeOffset="29236.05">16552 4191 0,'0'0'0,"21"-85"31,-42 85-15,0 0-16,21 22 0,-21-1 15,0 0-15,0 0 0,-1 0 16,1 0-16,0 1 0,21 20 0,-21-21 15,21 0-15,-21 0 0,21 1 0,0-1 16,0 0-16,0 0 0,0 0 16,0 0-16,21 1 15,0-22-15,0 0 16,0 0-16,1 0 0,-1 0 16,-21-22-16,21 1 15,-21 0-15,21 0 0,-21 0 16,0-22-16,0 22 0,0-21 0,0 0 15,0 20-15,0-20 0,0 0 16,0 21-16,0-1 0,0 1 0,21 0 16,0 0-16,1 21 0,-1 0 15,0 0-15,0 0 0,0 0 0,22 0 16,-22 0-16,21 21 0,-21 0 16,0 0-16,1 1 0,20-1 0,-21 0 15,0 0-15,-21 21 0,21-20 16,-21-1-16,22 21 0,-22-21 0,0 22 15,0-22-15,0 0 0,0 0 16,0 0-16,0 0 16,0 1-16,0-1 0,-22-21 0,1 0 15,0 0 1,21-21 0,0-1-1,0 1-15,0 0 0,0 0 16,0-21-16,0 20 0,21-20 15,0 21-15,1-21 0,-1-1 0,0 22 16,0-21-16,0-1 0,22 22 16,-1 0-16,-21 0 0,21 21 15,-20 0-15,20 0 0,0 0 0,-21 0 16,22 21-16,-22 0 0,0 22 16,0-22-16,-21 21 0,0-21 0,0 22 15,0-22-15,0 0 0,0 21 16,0-21-16,0 1 0,0-1 0,-21 0 15,0 0-15,-21 0 0,20 0 16,1-21 0,42-21 15,1 0-31,20 21 0</inkml:trace>
  <inkml:trace contextRef="#ctx0" brushRef="#br0" timeOffset="29639.57">18055 4043 0,'0'0'0,"21"-21"0,0 21 0,1-43 16,-22 22-16,-22 0 31,1 21-31,-21 0 0,21 0 0,0 0 16,-22 21-16,22 0 0,-21-21 15,21 22-15,-22-1 0,22 21 0,0-21 16,0 0-16,21 1 15,0-1-15,0 0 0,0 0 0,0 0 0,0 0 16,21 1-16,21-1 16,-21-21-16,1 21 0,20 0 15,0 0-15,-21-21 0,1 21 0,20 1 16,-21-22-16,0 21 0,22 0 16,-43 0-16,0 0 15,0 0 1,-22-21-16,1 0 0,0 22 0,0-22 15,0 0-15,0 0 0,-1 0 16,-20 0-16,21 0 0,-21 0 0,20 0 16,1 0-16,0 0 0,0 0 0,0 0 15,0 0-15,-1 0 16,1 0-16,21-22 0,0 1 16,-21 0-16,21 0 15,-21 0-15</inkml:trace>
  <inkml:trace contextRef="#ctx0" brushRef="#br0" timeOffset="29863.72">17018 3535 0,'0'0'0,"-21"0"0,0 0 0,-1-21 0,1 0 16,0 21-1,21 21 32,-21-21-47,0 21 16,0-21-16,-1 0 0</inkml:trace>
  <inkml:trace contextRef="#ctx0" brushRef="#br0" timeOffset="30087.98">15367 3789 0,'0'0'16,"21"0"-16,0 0 16,22 0-16,-1 0 0,0 0 15,1 0-15,-1 0 0,43 0 16,-22 0-16,-21-21 0,1 21 15,-1 0-15,-21 0 0,22 0 0,-22 0 16,0-21-16,0 21 16,0-22-1</inkml:trace>
  <inkml:trace contextRef="#ctx0" brushRef="#br0" timeOffset="30708.34">19452 3514 0,'0'0'0,"0"-21"16,0-22 0,0 22-16,0 0 0,-21 21 15,0-21-15,0 0 0,-1 21 0,-20 0 0,21 0 16,0 0-16,-22 0 0,22 0 16,-21 21-16,0 0 0,-1 0 15,1 21-15,0 1 0,-1-1 0,1 0 16,0 22-16,-22-22 0,22 22 15,-22-1-15,22 22 0,-22 0 0,1-1 16,21 1-16,-22 0 0,22-1 16,21 1-16,-22 0 0,22-1 0,0 22 15,21-21-15,0 21 0,0-22 16,21 22-16,0-21 0,0-22 16,22 1-16,-22-1 0,21 1 0,1-22 15,-1 0-15,0-20 0,1-1 16,-1 0-16,0-21 0,1 0 0,-1 0 15,0-21-15,1 21 0,-1-21 0,0-22 16,1 22-16,20-21 0,-21 21 16,1-22-16,-1 1 0,0 0 0</inkml:trace>
  <inkml:trace contextRef="#ctx0" brushRef="#br0" timeOffset="31257.13">19664 4530 0,'0'0'0,"-106"-106"32,85 85-32,0 0 0,-1-1 15,1 22-15,-21 0 0,21-21 16,0 21-16,-22 0 0,22 0 0,0 0 16,-21 0-16,20 21 0,-20 1 15,0-1-15,21 0 0,-22 0 0,22 21 16,-21 1-16,21-22 0,-22 21 15,22 1-15,0-22 0,0 21 0,0 0 16,21 1-16,0-22 0,0 0 16,0 21-16,0-20 0,0-1 15,21-21-15,0 0 0,0 0 16,0 0-16,0 0 0,22-21 16,-22-1-16,0 1 0,21 0 0,-20-21 15,20 21-15,-21-22 0,21 1 16,-20 0-16,20-1 0,-21 1 0,21-22 15,-20 1-15,20-1 0,-21 1 16,0-1-16,0 1 0,1-1 0,-1 22 16,0 0-16,-21 21 15,0-43-15,-21 64 32,21 21-32,-21 22 0,-1-1 0,1 0 15,0 1-15,0-1 0,0 21 0,0-20 16,21-1-16,0 22 0,-22-22 15,22 0-15,0 1 0,0-22 0,0 21 16,0-21-16,0 22 0,0-22 16,0 0-16,0 0 0,22 0 0,-1 0 15,0-21-15,0 0 16,0 0-16,22 0 0,-22 0 16,0 0-16,0-21 0,21 0 15</inkml:trace>
  <inkml:trace contextRef="#ctx0" brushRef="#br0" timeOffset="31656.78">19748 4593 0,'-21'0'0,"42"0"0,-63-21 0,21 0 0,0 21 15,21-21-15,0 0 0,-21 21 16,21-22-16,0 1 0,0 0 0,0 0 16,0 0-16,21 0 0,0-1 15,21 1-15,-21 21 0,1 0 16,-1-21-16,21 21 0,-21 0 15,0 0-15,1 0 0,-1 21 16,0-21-16,0 21 0,0 1 0,-21-1 16,21 21-16,-21-21 0,22 0 15,-22 1-15,0 20 0,0-21 0,0 0 16,0 0-16,0 22 0,0-22 16,0 0-16,0 0 0,-22 0 15,1-21 1,21-21-1,0 0 1,0 0-16,0 0 16,0 0-16,21-1 0,1 1 0,-22 0 15,21 0-15,0-21 16,0 20-16,0 1 0,-21 0 16,21 21-16,1-21 0,-1 0 0,0 0 15,0 21-15,0 0 16,0 0-16,1-22 0</inkml:trace>
  <inkml:trace contextRef="#ctx0" brushRef="#br0" timeOffset="31872.34">20468 4339 0,'0'0'0,"0"21"31,-21 1-31,0-1 16,21 0-16,-21 0 15,21 21-15,-22-20 0,1-1 0,21 0 16,0 0-16,0 0 0,-21-21 15,21 21-15,0 1 0,-21-1 0,21 0 16,0 0 0,0-42 15,0 0-31,0 0 16</inkml:trace>
  <inkml:trace contextRef="#ctx0" brushRef="#br0" timeOffset="32057.24">20426 4170 0,'0'0'0,"-21"0"0,21-21 15,-22 0-15,1 21 16,21 21 15,0 0-15,0 0-16,0 0 15,0 0-15,21 1 16</inkml:trace>
  <inkml:trace contextRef="#ctx0" brushRef="#br0" timeOffset="32455.34">20680 4403 0,'0'21'31,"0"0"-15,0 0 0,0 0-16,0 1 15,0-1-15,0 0 0,0 0 16,0 0-16,0 0 16,0 1-16,0-1 0,0 0 15,0 0 1,21-21-1,0 0 1,-21-21-16,21 21 0,0-21 16,1 0-16,-22-1 0,21 1 0,0 0 15,0 0-15,0-21 0,0 20 16,-21 1-16,22-21 0,-1 21 0,-21 0 16,0-1-16,21 1 0,-21 0 15,21 0-15,-21 42 47,0 0-31,0 0-16</inkml:trace>
  <inkml:trace contextRef="#ctx0" brushRef="#br0" timeOffset="32791.68">21082 4487 0,'21'0'0,"0"0"31,0-21-31,1 21 16,-22-21-16,21 21 15,-21-21-15,0 0 0,21 21 0,-21-21 0,21 21 16,-21-22 0,-21 22-1,0 0-15,0 22 16,-1-1-16,1 0 0,0-21 15,21 21-15,-21 0 0,0 0 0,21 1 16,-21-1-16,21 0 0,0 0 16,0 0-16,0 0 15,0 1-15,0-1 0,21-21 32,0 21-32,0-21 0,0 0 0,0 0 15,1 0-15,-1 0 16,0 0-16,0-21 0,0 21 0,0 0 15</inkml:trace>
  <inkml:trace contextRef="#ctx0" brushRef="#br0" timeOffset="33180.26">21378 4466 0,'0'0'16,"0"-21"-16,0 0 0,0 0 15,0 0 1,0-1-1,21 22 1,1 0-16,-1 0 16,0 0-16,0 22 15,-21-1-15,0 0 16,0 0-16,0 0 0,0 0 0,0 1 16,0-1-16,0 0 0,0 0 15,0 0-15,0 0 0,-21-21 16,0 22-16,0-22 31,21-22 0,0 1-31,21 0 16,-21 0-16,21 21 0,-21-21 16,21 0-16,0-1 15,0 22-15,-21-21 0,22 21 0,-22-21 16,21 0-16,-21 0 15,21 0-15,-21-1 0,21 1 0</inkml:trace>
  <inkml:trace contextRef="#ctx0" brushRef="#br0" timeOffset="33587.97">21526 3598 0,'-21'-21'15,"42"42"-15,-42-63 0,0 42 0,21-21 16,21 21 15,0 21-31,1 0 0,20 0 0,-21 1 16,0-1-16,22 21 0,-22-21 16,21 22-16,-21-1 0,0 0 0,1 22 15,-1-22-15,-21 22 0,0-1 16,0 1-16,0-1 0,0 1 0,0-22 15,0 21-15,0 1 0,0-22 16,0 1-16,0-1 0,0 0 16,0 1-16,0-22 0,0 21 0,-21-21 15,-1 22-15,1-22 0,0 0 16,0 0-16,0 0 0,-22 0 0,22-21 16,-21 0-16,21 22 0,0-22 15,-1 0-15,-20 0 0,21 0 0,0 0 16,0 0-1,21-22 1,0 1-16,0 0 0,21 0 16,0 0-16,0 0 0</inkml:trace>
  <inkml:trace contextRef="#ctx0" brushRef="#br0" timeOffset="33835.78">22077 4382 0,'0'-22'31,"-21"22"0,21 22-31,0-1 16,0 0 0,-22 0-16,22 0 0</inkml:trace>
  <inkml:trace contextRef="#ctx0" brushRef="#br0" timeOffset="34083.12">22056 4805 0,'0'0'0,"0"21"0,0 0 15,0 0-15,0 1 16,21-22-16,-21 21 0,0 0 16,0 0-16,0 0 15,0 0-15,0 1 0,-21-1 16,-1 0-16,1 0 0,-21 0 0,0 0 15,-1 1-15,-20-1 0,20 0 0,-20 0 16,-1 0-16,1-21 0,-1 21 16,22 1-16,-21-22 0</inkml:trace>
  <inkml:trace contextRef="#ctx0" brushRef="#br0" timeOffset="65364.75">296 7726 0,'-21'0'94,"21"-21"-16,0 0-78</inkml:trace>
  <inkml:trace contextRef="#ctx0" brushRef="#br0" timeOffset="66416.99">296 7747 0,'-21'0'0,"0"0"0,0 21 16,0-21-1,-1 0 1,22-21-1,0 0 1,0 0-16,0 0 16,0-1-16,22 1 15,-1 0 1,-21 0-16,21 21 0,0-21 16,0 21-16,-21-21 15,21 21-15,1 0 0,-1 0 16,0 0-16,0 0 15,-21 21-15,21 0 0,0 0 16,-21 0-16,0 0 0,22 1 0,-22-1 16,21 21-16,-21-21 0,0 22 15,0 20-15,0-21 0,0 1 16,0-1-16,0 0 16,0 1-16,0-1 0,0-21 0,0 22 15,0-22-15,0 21 0,0-21 16,0 0-16,0 1 0,0-1 15,0 0-15,0 0 0,0 0 16,0-42 15,0 0-31,0 0 16,0-22-16,0 22 0,0-21 0,0 0 16,0-1-16,0 1 0,0 0 15,0-1-15,21 1 0,-21 0 16,21 20-16,0-20 0,0 21 0,1-21 15,-1 20-15,0 1 16,0 0-16,0 0 0,0 0 0,1 0 16,-1 21-16,21 0 0,-21-22 15,0 22-15,1 0 0,-1 0 0,0 0 16,0 22-16,0-1 0,0 0 16,1 0-16,-1 0 0,-21 22 0,0-22 15,21 42-15,-21-20 16,0-1-16,0-21 0,0 21 0,0-20 15,0 20-15,0-21 0,0 21 16,0-20-16,0-1 0,-21 0 0,21 0 16,0 0-16,0 0 15,-21-21 1,-1-21 0,22 0-16,0 0 15,0 0-15,0-22 0,0 1 16,0 21-16,0-21 0,0-1 15,0 1-15,22 0 0,-1-1 0,21-20 16,-21 42-16,0-22 16,22 22-16,-22 0 0,21 0 0,-21 0 15,22-1-15,-22 1 0,21 21 16,-21 0-16,1 0 0,20 21 16,-21 1-16,0-1 0,0 0 15,1 0-15,-1 21 0,-21-20 0,21 20 16,-21-21-16,21 64 15,-21-43-15,0-21 0,0 22 16,0-22-16,0 0 0,0 21 16,0-21-16,0 1 0,0-1 0,-21 0 15,21 0-15,-21-21 16,21 21-16,-21-21 0,21-21 47,0 0-47,0 0 0,21 0 15</inkml:trace>
  <inkml:trace contextRef="#ctx0" brushRef="#br0" timeOffset="66963.25">1926 7811 0,'0'0'15,"0"-22"-15,0 1 0,0 0 0,0 0 16,0 0-16,0 0 15,-21 21 1,0 0 0,0 0-16,-1 21 0,1 0 15,21 0-15,-21 0 0,0 0 16,0 22-16,0-22 0,21 21 0,-22 1 16,22-22-16,-21 21 0,21 0 15,-21 1-15,21-1 0,0 0 0,0-20 16,0 20-16,0 0 0,0-21 15,0 1-15,21-1 0,0 0 0,1 0 16,-1 0-16,0-21 0,0 0 16,0 0-16,22 0 0,-22 0 0,21 0 15,-21 0-15,22-21 0,-22 0 16,21 0-16,0 0 0,-20-22 16,-1 22-16,21-21 0,-21-1 0,0-20 15,1 21-15,-22-1 0,0 1 16,0 0-16,0-1 0,0 1 15,0 0-15,0 20 0,-22 1 0,1 0 16,0 0-16,-21 0 0,21 21 0,-1 0 16,-20 0-16,0 0 0,21 0 15,-22 0-15,22 21 0,-21 0 0,21 0 16,-1 0-16,1 1 0,-21-1 16,21 21-16,21 0 0,-21-20 0,21 20 15,-22 0-15,22 1 0,0-1 16,0 0-16,0 1 0,0-22 0,0 21 15,22-21-15,-1 0 16,-21 1-16,21-1 0,0 0 0,0-21 16,0 0-16,22 0 0,-22 0 15,0 0-15</inkml:trace>
  <inkml:trace contextRef="#ctx0" brushRef="#br0" timeOffset="67412.1">2434 7916 0,'0'0'0,"21"-21"0,-21 0 16,21 0-16,-21 0 0,0 0 16,0-1-16,0 1 15,0 42 32,0 1-47,0-1 0,0 21 16,0-21-16,-21 22 0,21-1 0,-21 0 15,21 1-15,0-1 0,0 0 0,0 85 32,0-106-32,0 1 0,0-1 0,0 0 15,21-21-15,0 0 0,1 0 16,-1 0-16,21 0 0,-21 0 16,22 0-16,-22 0 0,21-21 0,-21 0 15,22-1-15,-22-20 0,0 21 16,0-21-16,0-1 0,0 1 0,1 0 15,-1-1-15,0-20 0,0 20 16,-21 22-16,0-21 0,21 0 0,-21 20 16,21 1-16,-21 0 0,0 0 15,0 42 1,0 0 0,0 0-1,0 1-15,0-1 0,0 0 16,0 0-16</inkml:trace>
  <inkml:trace contextRef="#ctx0" brushRef="#br0" timeOffset="67885.33">3408 7895 0,'0'0'16,"21"-21"-16,0 0 15,-21 0-15,21 0 16,0 21-16,-21-22 0,-21 22 31,0 0-15,0 0-16,0 0 0,0 0 16,-22 22-16,22-1 0,-21 0 0,21 0 15,-1-21-15,1 21 0,0 0 0,21 1 16,0-1-16,0 0 0,0 0 15,0 0-15,0 0 0,21 1 0,0-22 16,1 21-16,20 0 0,43 21 16,-64-21-16,0-21 15,0 22-15,0-1 0,0 0 0,1-21 16,-1 21-16,-21 0 16,0 0-16,0 1 0,0-1 15,-21-21-15,-22 21 0,22 0 0,0-21 16,0 0-16,-22 0 0,22 21 15,-21-21-15,21 0 0,-22 0 0,22 0 16,0 0-16,0 0 0,0 0 16,0 0-16,21-21 47,0 0-47,21 21 0,0-21 0,0 0 15</inkml:trace>
  <inkml:trace contextRef="#ctx0" brushRef="#br0" timeOffset="68294.86">3937 8086 0,'0'-21'31,"21"21"-31,0 0 0,-21-22 15,21 22-15,1-21 0,-1 0 16,0 21-16,0-21 0,0 0 16,0 0-16,-21-1 0,22 1 0,-22 0 15,21 0-15,-21 0 0,0 0 16,0-1 0,-21 22-16,-1 0 0,1 0 0,-21 0 15,21 0-15,0 0 0,-1 22 16,-20-22-16,21 21 0,0 21 0,-22-21 15,22 0-15,0 22 0,21-1 16,-21-21-16,21 22 0,0-1 16,0-21-16,0 43 0,0-43 0,21 0 15,0 0-15,0 0 0,1 0 16,20-21-16,0 0 0,1 0 16,-22 0-16,0 0 0,21 0 15,-21 0-15,1 0 0,-1-21 16,-21 0-16,42-42 15,-21 41-15</inkml:trace>
  <inkml:trace contextRef="#ctx0" brushRef="#br0" timeOffset="68864.48">4868 7472 0,'0'0'0,"0"-21"0,0 0 0,0-1 16,0 1-16,0 42 31,-21 1-15,21-1-16,-21 21 0,21-21 15,-21 22-15,21-1 0,-21 0 0,-1 22 16,22-22-16,0 0 0,-21 22 0,0-22 16,0 22-16,21-1 15,-21-20-15,0-1 0,21 0 0,-22 1 16,22-1-16,-21-21 0,21 21 0,-21-20 15,21-1-15,0 0 16,21-21 0,0 0-16,1-21 15,-22 0-15,21-1 0,0-20 0,0 0 16,0-1-16,0 1 0,1-21 0</inkml:trace>
  <inkml:trace contextRef="#ctx0" brushRef="#br0" timeOffset="69127.28">5292 7387 0,'0'0'0,"21"-21"0,0 0 0,-21 0 31,0 42-15,0 21-16,0-21 0,0 22 0,0-1 16,-21 0-16,0 1 0,21 20 15,-22-20-15,22-1 0,-21 21 16,21-20-16,0 20 0,0-20 0,-21 20 0,21-21 15,-21 1-15,21-1 16,-21 0-16,21 1 0,0-22 0,0 0 16,0 0-16,0 0 0,0 1 15,0-44 1,0 1 0,-21 21-16,21-42 0,-22 21 0</inkml:trace>
  <inkml:trace contextRef="#ctx0" brushRef="#br0" timeOffset="69695.97">4762 7980 0,'0'0'0,"-21"0"15,0 0-15,42 0 32,0 0-32,22 0 15,-22 0-15,21-21 0,22 21 0,-22-21 16,0 21-16,22-22 0,-22 1 15,22 0-15,-1 0 0,1 0 0,-22 21 16,22-21-16,-22-1 0,0 1 16,1 21-16,-22 0 0,0-21 0,0 21 15,-42 21 1,-21-21 0,20 21-16,1 1 0,0-1 0,0 0 15,0 0-15,0 0 0,-1 22 0,22-22 16,0 21-16,-21 0 0,21-20 15,0 20-15,0-21 0,0 21 16,0-20-16,0-1 0,0 0 0,0 0 16,21 0-16,1 0 0,-1-21 15,0 0-15,21 22 0,-21-22 0,22 0 16,-1 0-16,-21 0 0,22-22 0,-1 1 16,0 0-16,1 0 0,-1 0 15,-21-22-15,21 1 0,-20 21 0,-1-43 16,0 22-16,0 0 0,-21-1 15,0 1-15,0 21 0,0-21 0,0-1 16,-21 22-16,0 0 0,-22 0 16,22 0-16,-21 21 0,0 0 0,-22 0 15,22 0-15,-1 0 0,1 0 16,0 0-16,21 21 0,-22 0 0,22 0 16,0 0-16,0 0 0,21 1 15,0-1-15,0 0 0,0 21 0,0-21 16,0 1-16,0-1 0,0 21 0,0-21 15,21 0-15,0-21 0,0 22 16,0-1-16,1-21 0,20 0 0,-21 0 16</inkml:trace>
  <inkml:trace contextRef="#ctx0" brushRef="#br0" timeOffset="70132.72">6138 7768 0,'0'0'0,"0"-21"0,21 21 47,1 0-47,-1 0 0,-21 21 16,21 0-16,0-21 0,0 22 16,-21-1-16,21 0 0,-21 0 0,22 0 15,-22 22-15,0-22 0,21 0 16,-21 21-16,0-21 0,0 22 0,0-22 15,0 0-15,0 0 0,0 0 0,0 1 16,0-1 0,0-42-1,21-1 1,-21 1-16,0-21 16,0 21-16,21-22 0,-21 22 0,21-21 15,-21 0-15,0 20 0,21-20 0,1 0 16,-1 21-16,-21-1 0,21 1 15,0 0-15,-21 0 0,21 21 16,-21-21-16,21 21 0,1 0 16,-22-21-16,21 21 0,0 0 15,0 0 1,-21 21-16,0 0 16,21 0-1</inkml:trace>
  <inkml:trace contextRef="#ctx0" brushRef="#br0" timeOffset="70527.49">6689 7874 0,'0'0'0,"0"21"16,21-21-16,0 0 15,0 0-15,0 0 16,22 0-16,-22 0 0,0 0 16,21 0-16,1-21 0,-22 21 0,21-21 15,-21 0-15,22 21 0,-1-21 0,-21-1 16,0 1-16,0 21 0,1-21 15,-1 0-15,-21 0 0,0 0 16,-21 21 0,-22 0-16,22 0 0,-21 0 15,21 0-15,-22 0 0,1 0 0,0 21 16,20 0-16,-20 0 0,21-21 16,-21 42-16,20-20 0,1-1 0,0 0 15,0 21-15,21-21 0,0 22 0,0-22 16,0 21-16,0-21 15,0 22-15,21-22 0,0 0 0,0 0 16,1 0-16,-1 1 0,0-22 0,0 21 16,21-21-16,-20 0 0,20 0 15,-21 0-15,21 0 0,-20 0 0,-1 0 16,21 0-16,-21-21 0,0 21 0,1-22 16,-1 1-16,0 0 15,0 0-15,0 0 0,-21 0 0,21-1 16,1 1-16</inkml:trace>
  <inkml:trace contextRef="#ctx0" brushRef="#br0" timeOffset="71272.06">8234 7832 0,'-21'0'16,"42"0"-16,-64 0 0,22 0 0,0 0 15,0 0-15,0 0 0,42 0 47,0 0-47,0 0 0,22 0 16,-22 0-16,21 0 0,0 0 0,1 0 15,20 0-15,-20 0 0,20 0 16,1 0-16,-1 0 0,1 0 0,-1 0 16,1 0-16,-1 0 0,1 0 0,-22 0 15,21 0-15,-20 0 0,-1 0 16,-21-21-16,22 21 0,-22 0 0,0 0 16,-21-22-16,0 1 31,-21 0-31,0 21 0,-1-21 0,1 21 15,0-21-15,0 21 0,0-21 16,0 21-16,-1-22 0,1 22 16,0-21-16,0 21 0,0 0 0,0 0 15,-1-21-15,1 21 0,-21 0 0,21 0 16,0 0-16,-1 0 16,1 0-16,21 21 31,21-21-16,1 21-15,20-21 0,-21 0 16,21 22-16,1-22 0,-1 0 0,0 21 0,1-21 16,-1 0-16,-21 0 0,22 0 15,-22 0-15,21 0 0,-21 0 16,0 0-16,-21 21 31,-21 0-31,0-21 0,-21 21 16,21 0-16,-22-21 0,1 22 0,0-1 15,-1 0-15,1 21 0,0-21 16,-1 1-16,1-1 0,0 0 0,20 21 16,1-21-16,0 1 0,0-1 0,0 0 15,0 0-15,21 0 16,0 0-16,21-21 31,0-21-31,0 21 16</inkml:trace>
  <inkml:trace contextRef="#ctx0" brushRef="#br0" timeOffset="72365.44">9652 7662 0,'0'0'0,"-21"0"0,0-21 0,21 0 16,0 0-1,0 0-15,0 0 0,0-1 16,0 1-16,0 0 0,21 21 15,0 0-15,0-21 0,0 21 16,22 0-16,-22 0 0,0 0 0,0 0 16,0 21-16,0 0 0,1 0 0,-22 1 15,21-1-15,-21 0 0,21 21 16,-21-21-16,21 22 0,-21-1 0,0-21 16,0 22-16,0-1 0,0 0 15,0-21-15,0 22 0,0-1 16,0-21-16,0 22 0,0-22 0,-21 0 15,21 0-15,-21 0 0,0 0 16,-1-21 0,1-21-1,21 0-15,0 0 16,0 0-16,0-22 0,-21 22 0,21-21 16,0 0-16,0 20 0,0-20 0,0 0 15,0 21-15,21-22 0,0 22 16,1-21-16,-1 21 0,0-1 15,21 1-15,-21 0 0,22 0 0,-1 0 16,0 0-16,1-1 0,-1 22 16,0 0-16,1 0 0,-1 0 0,0 0 15,1 0-15,-22 22 0,0-1 0,21 0 16,-42 0-16,22 0 0,-22 22 16,21-22-16,-21 21 0,0-21 0,0 22 15,0-1-15,0-21 0,0 21 0,0 1 16,0-22-16,0 0 0,0 21 15,-21-20-15,21-1 0,0 0 16,-22 0-16,1-21 31,0-21-31,21 0 16,0 0-16,0-1 0,0 1 0,0-21 16,0 21-16,0-22 0,0 22 15,0-21-15,0 0 0,0 20 0,0-20 16,21 21-16,0-21 0,1 20 0,-1-20 15,0 21-15,0-21 0,21 20 16,1 1-16,-1 0 0,0 21 0,1 0 16,41 0-16,-20 0 0,-22 21 15,1 0-15,-1 22 0,0-22 16,22 42-16,-43-20 16,0-1-16,-21-21 0,0 22 0,0-1 15,0-21-15,0 21 0,-21-20 16,0-1-16,0 0 0,-1 0 0,1 0 15,0 0-15,0 1 0,0-22 0,21 21 16,-21-21-16,21-21 31,0-1-31,21 22 0,0-21 16,0 0-16,0 0 0</inkml:trace>
  <inkml:trace contextRef="#ctx0" brushRef="#br0" timeOffset="72836.17">11769 7557 0,'0'0'0,"0"-22"0,-22 22 31,1 0-31,0 0 0,0 0 16,0 22-16,0-1 0,-1 0 0,1 0 15,0 0-15,0 0 0,0 22 0,0-22 16,-1 21-16,1-21 0,0 22 15,0-22-15,0 0 0,21 21 16,0-20-16,0-1 0,0 21 16,0-21-16,42 0 0,-21 1 15,0-22-15,22 0 0,-1 0 0,-21 0 16,22 0-16,-1 0 0,0 0 0,1-22 16,-1 1-16,0 0 0,1 0 15,-1 0-15,0 0 0,-21-1 0,22-20 16,-22 0-16,0 21 0,0-22 0,-21 1 15,0 0-15,0-1 0,0 1 16,-21 0-16,-21 20 0,21-20 0,-22 21 16,22 0-16,-21 0 0,-1 21 0,1 0 15,0 0-15,-1 0 0,1 0 16,0 21-16,-22 0 0,22 21 0,21-21 16,-22 1-16,1 20 0,21-21 15,0 21-15,0-20 0,21 20 16,0-21-16,0 0 0,0 22 0,21-22 15,0 0-15,0 0 0,43 21 16,-43-20-16,21-22 16,-21 0-16,22 0 0,-22 0 0,0 0 0,21 0 15</inkml:trace>
  <inkml:trace contextRef="#ctx0" brushRef="#br0" timeOffset="73279.92">12234 7514 0,'0'0'0,"0"-21"0,0 0 16,21 21-1,-21 21 1,22-21-16,-1 21 0,0 0 0,-21 1 16,21 20-16,0-21 0,-21 0 15,0 22-15,21-22 0,-21 0 0,0 21 16,22-21-16,-22 1 0,0-1 0,0 21 15,0-21-15,0 0 0,0 1 16,0-1 0,0-42 15,0-1-31,21 1 0,0 0 16,0 0-16,-21 0 0,21 0 0,22-64 15,-22 64-15,0-22 16,-21 1-16,21 0 0,0 21 0,0-22 15,1 22-15,-1 0 0,-21 0 0,21 21 16,0-21-16,-21 42 31,0 0-31,0 0 16,0 0-16,0 0 16,0 1-16,0-1 15,0 0 1</inkml:trace>
  <inkml:trace contextRef="#ctx0" brushRef="#br0" timeOffset="73616.72">12742 7684 0,'0'0'16,"0"21"-16,21-21 0,1 0 15,-1 0-15,0 0 16,0 0-16,0 0 0,0 0 0,1 0 16,-1 0-16,0-21 0,0-1 15,0 1-15,0 21 0,1-21 0,-1 0 16,0-21-16,0 20 0,-21 1 15,0 0-15,0 0 0,0 0 0,0 0 16,-21 21 0,0 0-16,0 0 0,-1 21 15,-20 0-15,21 0 0,-21 0 0,-1 0 16,22 1-16,-21 20 0,21-21 0,-1 21 16,1-20-16,0-1 0,21 21 15,0-21-15,0 22 0,0-22 16,0 0-16,0 0 0,21 0 0,0-21 15,22 21-15,-22-21 0,0 0 16,0 0-16,22 0 0,-1 0 0,-21 0 16,21 0-16,1-21 0,-22 21 15,21-21-15,-21 0 0,22 0 16,-22 0-16,0-1 0,21 1 0,-20 0 16</inkml:trace>
  <inkml:trace contextRef="#ctx0" brushRef="#br0" timeOffset="74027.67">13166 7049 0,'0'0'0,"42"0"31,-21-22-31,21 22 0,1 0 15,-1 0-15,0 0 0,22 0 16,-1-21-16,-20 21 0,20 0 0,1 0 16,-1 0-16,1 0 0,-22 0 0,22 0 15,-22 0-15,-21 0 0,0 0 16,0 0-16,-42 0 16,0 0-1,0 0-15,-21 0 0,20 0 0,-20 0 16,21 0-16</inkml:trace>
  <inkml:trace contextRef="#ctx0" brushRef="#br0" timeOffset="74316.27">13652 7049 0,'-42'63'31,"21"-42"-31,21 0 0,-21 1 16,21 20-16,-21-21 0,21 21 0,-22 1 15,1-1-15,21 0 0,-21 1 16,21-1-16,-21 22 0,21-22 0,-21 0 16,0 1-16,21-22 0,-22 21 0,22 0 15,-21-20-15,21 20 0,-21-21 16,21 43-16,0-43 16,0 0-16,0 0 0,0-42 46,21 0-46,-21 0 0,21-1 16,1-20-16,-1 21 0</inkml:trace>
  <inkml:trace contextRef="#ctx0" brushRef="#br0" timeOffset="74749.02">13949 7514 0,'0'0'16,"-21"0"-1,-1 21 1,1-21-16,0 22 0,0-1 0,0 0 16,0 21-16,-1-21 0,1 1 0,0 20 15,0-21-15,0 0 0,21 22 16,0-22-16,0 0 0,0 21 0,0-21 16,0 1-16,0-1 0,0 0 0,0 0 15,21 0-15,0-21 0,0 21 16,22-21-16,-22 0 0,21 0 0,0 0 15,1 0-15,-1 0 0,0-21 16,22 21-16,-22-21 0,1 0 16,20 0-16,-21 0 0,1-22 0,-22 22 15,0 0-15,0-21 0,0-1 0,-21 22 16,0-21-16,0-1 0,-21 1 16,0 21-16,0-21 0,0 20 0,-43 1 15,22 0-15,21 21 16,-22 0-16,22 0 0,-21 0 0,21 0 15,0 21-15,-1-21 0,-20 21 0,21 1 16,0-1-16,0 0 16,21 0-1,21-21-15,0 0 16,0 0-16,21 0 0,-20 0 16,20 0-16</inkml:trace>
  <inkml:trace contextRef="#ctx0" brushRef="#br0" timeOffset="75401.67">14859 7281 0,'0'0'0,"-21"0"0,0 0 15,42 0 16,0 0-31,21 0 0,-21 0 16,22 0-16,-22 0 16,21 0-16,1 0 0,-1-21 0,0 0 15,1 21-15,-22-21 0,0 21 0,21-21 16,-21 0-16,1-1 0,-22 1 16,0 0-16,-22 0 15,1 21-15,-21 0 0,21-21 16,-22 21-16,1 0 0,0 0 0,-1 0 15,1 0-15,0 0 0,-1 21 0,22 0 16,-21 0-16,21 0 16,0 1-16,-1-1 0,1 21 0,21-21 15,-21 22-15,21-22 0,0 0 0,0 0 16,0 0-16,21 22 0,22-22 16,-22 0-16,0 0 0,21-21 15,-21 0-15,1 21 0,20-21 16,-21 0-16,0 0 0,0 0 0,1 0 15,-1 0-15,0-21 16,-21 0 0,-21 21-16,0-21 15,-1 21-15,1 0 0,0 0 0,0 0 16,-21 0-16,20 21 16,1 0-16,0 0 0,-21 0 0,21 1 15,-22-1-15,22 0 0,-21 21 0,21-21 16,-1 22-16,1-22 0,0 0 15,0 21-15,21-20 0,-21 41 16,21-42-16,0 0 0,0 1 16,21-1-16,0 0 0,0 0 0,0-21 15,1 21-15,-1-21 0,42 0 16,-42 0-16,22 0 0,-22 0 16,21-21-16,-21 0 0,22 21 0,20-42 15,-20 20-15,-1-20 0,0 21 16</inkml:trace>
  <inkml:trace contextRef="#ctx0" brushRef="#br0" timeOffset="75687.5">15727 6879 0,'0'0'0,"-21"21"31,21 1-31,-22-1 15,22 0-15,-21 127 16,0-106-16,0 22 0,21-1 16,-21 1-16,21-1 0,0 1 15,-21-1-15,-1-20 0,1-1 0,21 43 16,-21-43-16,21 0 16,-21-20-16,21-1 0,0 21 0,0-21 15,0 0-15,0 1 0,21-22 31,0 0-31,0-22 16,1 1-16,-1 0 0</inkml:trace>
  <inkml:trace contextRef="#ctx0" brushRef="#br0" timeOffset="76112.45">15811 7726 0,'0'21'15,"0"0"1,22-21 0,-1 0-16,0 0 15,0 0-15,0 0 0,22-21 16,-22 0-16,0 21 0,-21-21 0,21 0 16,0-1-16,0-20 15,-21 21-15,22 0 0,-22 0 0,0-1 16,0 1-16,0 0 0,-22 21 15,1 0 1,0 0-16,0 0 0,-21 0 0,20 21 16,-41 22-16,42-22 15,0 21-15,-1-21 0,1 0 0,0 22 16,0-22-16,21 0 0,-21 0 0,21 22 16,0-22-16,0 0 0,0 0 15,0 0-15,0 0 0,42 1 0,-21-22 16,0 21-16,1-21 0,-1 0 0,21 0 15,-21 0-15,22 0 0,-1 0 16,-21 0-16,21 0 0,1 0 16,-22-21-16,21-1 0,1 1 0,-22 0 15,21 0-15,-21 0 0,43-43 16,-43 22-16,21 21 0</inkml:trace>
  <inkml:trace contextRef="#ctx0" brushRef="#br0" timeOffset="76818.96">16489 7599 0,'0'-42'15,"0"84"-15,21-106 0,-42 86 31,0-22-31,-1 21 16,1 0-16,21 0 0,-21 0 0,0 0 16,21 1-16,0-1 0,-21 0 0,0 0 15,21 0-15,-22 0 0,22 1 16,-21-1-16,21 0 0,0 0 0,0 0 16,0 0-16,0 1 0,0-1 15,0-42 16,0-1-15,0 1-16,0 0 0,21 0 16,-21 0-16,0 0 0,22-1 0,-1-20 15,0 21-15,0-21 0,0 20 16,0-20-16,1 21 0,-1 0 16,0 0-16,0-1 0,0 1 0,0 0 15,1 21-15,-1 0 0,0 0 0,0 0 16,0 0-16,-21 21 0,21 0 15,1 1-15,-22-1 16,0 0-16,0 21 0,0-21 0,0 22 16,0-22-16,0 0 0,0 0 0,0 22 15,-22-22-15,22 0 0,-21 0 16,0 0-16,21 0 0,0 1 16,-21-22-1,21-22 1,0 1-1,0 0-15,0 0 16,0 0-16,0 0 0,0-1 16,21 1-16,0 0 0,0-21 0,1 21 15,-1-1-15,0-20 0,0 21 16,0 0-16,0 0 0,1-1 0,41 1 16,-42 21-16,0-21 15,1 21-15,-1 0 0,0 0 0,0 0 16,0 0-16,-21 21 0,0 0 0,21 1 15,-21-1-15,0 0 0,0 0 16,0 0-16,0 0 0,0 1 0,0 20 16,0 0-16,-21-21 0,0 1 15,21-1-15,0 0 0,-21-21 16,21 21-16,-21 0 0,21 0 16,0-42 30,21 0-46,0 0 16,0 0-16,22 0 0</inkml:trace>
  <inkml:trace contextRef="#ctx0" brushRef="#br0" timeOffset="77751.33">17399 7641 0,'-21'0'15,"42"0"-15,-63 0 0,20 0 0,44 0 47,-1 0-47,0 0 16,0 0-16,21 0 0,-20 0 0,20 0 16,-21-21-16,21 21 0,-20-21 0,20 0 15,-21 0-15,0 21 0,0-22 16,-21 1-16,22 0 0,-22 0 15,-22 21 1,-20 0-16,21 0 16,-21 0-16,20 0 0,-20 0 0,0 21 0,21 0 15,-22 0-15,22 1 16,0-1-16,0 0 0,0 21 0,21-21 16,-22 1-16,22 20 0,0-21 0,0 0 15,0 22-15,0-22 0,22 0 16,-1 0-16,0 0 0,0 0 0,0 1 15,0-22-15,1 0 0,20 21 0,-21-21 16,0 0-16,22 0 0,-22 0 16,21 0-16,0-21 0,-20-1 0,20 1 15,0 21-15,-21-21 0,22-21 16,-1-1-16,0 22 0,-20-21 16,-1-22-16,0 22 15,-21 21-15,21-21 0,-21 20 16,21 1-16,-21 0 0,0 0 15,0 42 17,0 0-32,-21 0 0,21 1 0,-21-1 15,0 0-15,21 0 0,-21 21 0,21-20 16,0-1-16,-22 0 0,22 21 16,-21-21-16,21 1 0,0-1 0,-21 21 15,21-21-15,-21 0 16,21 1-1,-21-22-15,21-22 32,0 1-17,-21 0-15,21 0 0,0 0 0,0 0 16,0-1-16,0 1 0,21 0 16,0-21-16,0 21 0,0-1 0,22-20 15,-22 21-15,0 0 0,21-22 16,1 22-16,-22 21 0,21-21 15,-21 21-15,22-21 0,-1 21 0,-21 0 0,21 0 16,-20 21-16,20 0 16,-21 0-16,0 1 0,-21-1 0,0 21 15,0-21-15,0 0 0,0 1 0,0 20 16,0-21-16,0 0 0,-21 0 16,0 22-16,21-22 0,-21 0 0,0 0 15,-1 0-15,22 1 16,-21-1-16,21 0 0,-21-21 15,21 21-15,-21-21 0,21 21 16,21-42 15,-21 0-31,21 0 16,0 0-16,1-1 0,-22-20 16,42 21-16</inkml:trace>
  <inkml:trace contextRef="#ctx0" brushRef="#br0" timeOffset="78076.78">19071 7027 0,'0'0'0,"0"-21"0,0 0 0,0 0 15,-21 21 17,0 0-32,0 21 15,-1 21-15,1-20 0,0 20 0,0 0 16,0 1-16,0 20 0,-1-21 15,22 22-15,-21-22 0,0 22 0,0-22 16,0 0-16,21 1 0,-21-1 16,21 0-16,-22 1 0,1-22 15,21 21-15,0-21 0,0 1 0,0-1 16,0 21-16,0-21 16,0 0-16,21-21 15,1 0 1,-1 0-16,0 0 0,0 0 15,0 0-15,0-21 0,1 0 16,-1 21-16,0-21 0,21-21 16,-21 20-16,1 1 0</inkml:trace>
  <inkml:trace contextRef="#ctx0" brushRef="#br0" timeOffset="78359.73">18690 7472 0,'0'0'0,"-42"0"32,63 0-17,21 0-15,-21 0 16,1 21-16,20-21 0,-21 0 0,21 0 16,-20 0-16,20 0 0,-21 0 15,0 0-15,0 0 16,1 0-16,-1 0 31,-21-21-15,0 0-16,0 0 15,21 21 1</inkml:trace>
  <inkml:trace contextRef="#ctx0" brushRef="#br0" timeOffset="78707.71">19833 7239 0,'-21'-63'16,"0"63"-16,21-22 15,-21 22-15,-1 0 16,1 0-16,21 22 0,-21-1 15,0 0-15,0 0 0,0 21 0,-1-20 16,1 20-16,0 0 0,0 1 16,0-1-16,0 0 0,-22 1 15,22-1-15,21 0 0,-42 22 16,42-22-16,0-21 0,-21 22 16,21-22-16,0 0 0,0 0 0,0 0 15,0 22-15,21-22 0,0 0 16,0 0-16,0-21 15,0 21-15,1-21 0,-1 0 16,21 0-16,-21 0 0,0-21 16,1 0-16,20 21 0,-21-21 0</inkml:trace>
  <inkml:trace contextRef="#ctx0" brushRef="#br0" timeOffset="79103.35">20426 7176 0,'0'0'0,"-21"-43"32,42 64-1,21 1-31,-21-1 0,22 0 0,-1 0 15,0 0-15,1 22 0,-22-22 16,42 42-16,-42-20 0,-21-1 16,0 0-16,0-21 0,0 22 15,-42 41-15,21-62 0,0 20 16,-22 0-16,22-21 0,-21 22 16,0-22-16,20 21 0,-20-21 0,0 1 15,21-1-15,-22 21 0,22-21 16,0-21-16,0 21 0,0 1 0,-1-22 15,22 21-15,-21-21 16,21 21-16</inkml:trace>
  <inkml:trace contextRef="#ctx0" brushRef="#br0" timeOffset="79332.35">20743 8255 0,'0'0'0,"-21"0"0,0 0 31,42 0 0,-21-21-15,0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03:25:55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2053 0,'21'0'31,"-21"21"-15</inkml:trace>
  <inkml:trace contextRef="#ctx0" brushRef="#br0" timeOffset="1675.89">2180 1164 0,'0'0'0,"0"-21"0,21 0 15,-21 42 48,-21 0-63,21 0 0,-21 22 15,0-1-15,21 0 0,-21 22 16,-1-22-16,22 43 0,-21-22 16,0 1-16,0 21 0,0-22 0,0 22 15,-1-22-15,-20 22 0,21-22 16,0 1-16,0-1 0,-1-20 15,1 20-15,0-20 0,21-1 0,0 0 16,-21-21-16,21 1 0,0-1 16,0 0-16,-21 0 0,21-42 15,0 0 1,-21 0-16,21-22 0,-22 1 16,22 21-16,0-43 0,0 22 0,0 0 15,0-1-15,0 1 0,0 0 16,0-1-16,0 1 0,0 0 15,0 20-15,0 1 0,0 0 16,22 21-16,-1 0 16,0 21-1,0 0-15,-21 1 0,21 20 16,0-21-16,1 21 0,-22-20 0,21 20 16,-21-21-16,21 21 0,0-20 15,0 20-15,-21-21 0,21 0 0,1 22 16,-1-22-16,0 0 0,0 0 15,21-21-15,-20 21 0,20-21 16,0 0-16,1 0 0,-1 0 0,21-21 16,-20 0-16,20 0 15,-20 0-15,-1-1 0,21-20 0,-20 21 16,-1-21-16,0-1 0,-20-20 16,20 20-16,-21-20 0,0-1 0,0-20 15,1 20-15,-22 1 0,0-1 16,0 1-16,-22-64 15,1 84-15,0-20 0,-21 21 0,-1-1 16,-20 1-16,-1 0 0,1 20 16,-1 1-16,1 21 0,-22 0 0,22 0 15,-22 0-15,22 21 0,-1 22 16,1-1-16,-1 0 0,22 1 16,-1-1-16,22 0 0,0 22 15,21-22-15,0 22 0,0-1 16,21-20-16,0-1 0,1 0 0,20 1 15,-21-1-15,21-21 0,1 21 16,-1-20-16,0-1 0,22 0 0,-22-21 16,22 21-16,-22-21 0,22 0 15,-22 0-15,0 0 0,1 0 16,-22 0-16,21 0 0,-21 0 0,0-21 16,1 21-16,-1-21 0,0 21 15,0-21-15,-21-1 16,21 22-16,0 0 15,-21-21-15</inkml:trace>
  <inkml:trace contextRef="#ctx0" brushRef="#br0" timeOffset="3249.2">3238 1778 0,'0'-21'0,"0"42"0,22-42 16,-22 0-16,-22 21 15,1 0 1,0 21-16,0 0 16,0 0-16,0 0 0,-1 1 15,-20 20-15,21 0 0,0-21 16,0 22-16,-1-1 0,1 0 0,0 1 16,0-1-16,0 0 0,21 1 15,-21-22-15,21 21 0,0 1 0,0-22 16,0 0-16,21 0 0,0 0 15,0 0-15,0-21 0,0 0 16,22 0-16,-22 0 0,21 0 16,1 0-16,-1-21 0,0 0 0,1-21 15,-1 21-15,0-1 0,1-20 16,-1 21-16,-21-21 0,21-1 0,-20 1 16,-1 0-16,0-1 0,-21 1 15,0 0-15,0 20 0,0-20 0,0 21 16,-21-21-16,0 20 0,-22 1 15,22 0-15,-21 21 0,-1 0 0,22-21 16,-21 21-16,0 0 0,-1 0 16,1 21-16,21 0 0,-22 0 15,-20 43-15,42-22 0,0-21 16,-1 22-16,1-1 0,21 0 16,0 1-16,0-22 0,0 21 15,0 1-15,0-22 0,21 21 16,1-21-16,20 43 0,-21-43 15,0 0-15,0-21 0,22 21 16,-1-21-16,0 0 0,43 0 16,-21 0-16,-22 0 0,21-21 15,-20 0-15,-1 0 0,0 0 0,22-1 16,-43-20-16,21 21 0,1-21 16,-1 20-16,-21-20 0,0 21 0,1-21 15,-1 20-15,-21 1 0,0 0 16,0 0-16,0 0 0,0 0 15,0 42 17,-21 0-32,21 0 0,-22 0 15,22 0-15,0 1 0,-21-1 0,21 0 16,0 21-16,-21-21 0,21 1 16,0-1-16,0 0 0,0 0 0,0 0 15,0 0-15,21 1 0,0-22 16,1 21-16,-1-21 0,0 0 15,0 0-15,21 0 0,-20 0 16,-1 0-16,0-21 0,21-1 0,-21 1 16,1 0-16,-1 0 0,21 0 15,-21 0-15,0-22 0,1 22 16,-1 0-16,0 0 0,-21 0 16,0-1-16,0 1 0,21 21 0,-21-21 15,-21 42 16,0-21-31,21 21 16,0 1-16,-21-1 0,21 21 0,-22-21 16,22 0-16,0 1 0,0-1 15,0 0-15,0 0 0,0 0 0,0 0 16,0 1-16,22-1 0,-1-21 16,21 21-16,-21-21 0,0 0 15,1 0-15,20 0 16,-21 0-16,43 0 0,-43-21 15,21 0-15,-21-1 0,0 1 0,22 0 16,-22-21-16,21 21 0,-21-22 16,22-20-16,-22 20 0,0-20 15,21-1-15,-20 1 0,-1-1 0,0 1 16,0-1-16,-21 22 0,0-21 0,0 20 16,0 22-16,0-21 0,0 21 15,0-1-15,0 1 0,-21 21 16,0 0-16,0 0 15,-1 21-15,22 1 0,0 20 16,0 0-16,0 1 16,-21-1-16,21 0 0,0 22 0,0-22 15,0 22-15,0-22 0,-21 21 16,21-20-16,0-1 0,0 0 0,0 1 16,0-1-16,0 0 0,0-20 15,-21 20-15,21-21 0,0 0 0,0 0 16,0 1-16,0-1 0,0-42 47,0-1-47,0 1 0,0-21 15,0 21-15,21 0 0,0-1 16,0-20-16,1 21 0,-1 0 16,21-22-16,-21 22 0,22 0 0,-22 0 15,21 0-15,0 0 0,-20-1 16,20 22-16,0 0 0,1 0 0,-1 0 15,0 0-15,1 22 0,-22-1 16,21 0-16,-21 0 0,0 0 0,1 0 16,-22 1-16,0 20 0,0-21 15,0 0-15,-22 0 0,1 22 0,-21-22 16,0 0-16,-1 0 0,1 0 16,-64 22-16,64-43 0,-1 21 15,1 0-15,0-21 0,-1 0 16,22 0-16,-21 0 0,21 0 15,0 0-15,-1 0 0,1 0 16,0 0-16,21-21 16,0 0-1,0 0-15,21 21 0,0-22 0,1 1 16,-1 0-16,21 0 0,-21 0 0</inkml:trace>
  <inkml:trace contextRef="#ctx0" brushRef="#br0" timeOffset="3564.02">6011 1249 0,'0'0'0,"0"-64"32,-21 86-17,21-1 1,0 21-16,-21-21 0,21 22 0,0-1 15,0 21-15,-21-20 0,0 20 16,-1 1-16,22-1 0,0 1 0,-21-1 16,0-20-16,21 20 0,-21-21 15,21 1-15,0-22 0,0 21 16,0-21-16,0 1 0,0-1 0,0 0 16,0 0-16,0 0 15,21-21 16,0 0-31,-21-21 0,21 0 16</inkml:trace>
  <inkml:trace contextRef="#ctx0" brushRef="#br0" timeOffset="3979.78">6202 1884 0,'-21'21'16,"21"0"-1,0 0 1,21-21 0,0 0-1,0 0-15,0 0 0,0 0 0,1 0 16,-1-21-16,0 21 0,0-21 16,0 0-16,0 21 0,1-21 0,-1-22 15,0 22-15,-21 0 0,21 21 16,-21-21-16,0 0 0,-42 21 15,21 0 1,-1 0-16,-20 0 0,21 21 0,-21 0 16,-1 0-16,22 0 15,-21 22-15,21-22 0,-22 21 0,22 1 16,0-22-16,0 21 0,21-21 16,0 0-16,0 22 0,0-22 0,0 0 15,0 0-15,21 0 0,0-21 16,0 0-16,22 22 0,-22-22 15,0 0-15,0 0 0,21 0 0,-20 0 16,20 0-16,-21-22 0,0 22 16,22-21-16,-22 0 0,0 21 15,0-21-15,0 0 0,0 0 0</inkml:trace>
  <inkml:trace contextRef="#ctx0" brushRef="#br0" timeOffset="5044.68">7535 1672 0,'0'0'0,"21"0"0,-21-21 16,0 0-16,22 21 0,-22-21 15,0 0 1,0-1-16,0 1 0,0 0 16,0 0-16,-22 0 0,1 21 15,21-21-15,-21 21 0,0 0 0,0 0 16,0 0-16,-1 0 0,1 0 16,0 0-16,0 0 0,0 21 0,0 0 15,-1 21-15,-20 1 0,21-1 16,0 0-16,0 22 0,-1-22 0,1 22 15,21-22-15,0 0 0,-21 1 16,21 20-16,0-21 0,0-20 0,0 20 16,0-21-16,21 21 0,0-20 0,22-1 15,-22 0-15,21-21 16,1 21-16,-1-21 0,21 0 0,-20 0 16,20 0-16,1 0 0,-1-21 15,1 21-15,-1-21 0,-20 0 0,-1-22 16,21 22-16,-20-21 0,-1-1 15,-21 1-15,22-21 0,-22-1 0,0 1 16,0-1-16,0-21 0,0 22 0,1-22 16,-1 22-16,-21-1 0,0-20 15,21 41-15,-21-20 0,0 20 16,21 1-16,-21 0 0,0 21 0,0-1 16,0 1-16,-21 42 31,0 1-31,0 20 0,21 0 0,-22 1 15,1-1-15,21 21 0,0-20 16,-21 20-16,0 1 0,21-1 0,-21 1 16,21-1-16,0 1 0,0-1 15,0 1-15,0-22 0,0 0 0,0 1 16,0-1-16,0 0 0,0 1 16,21-22-16,-21 0 0,21 0 0,0 0 15,-21 1-15,21-22 0,1 0 16,-1 0-16,0 0 0,0 0 0,0 0 15,0 0-15,1-22 0,-1 22 16,0-21-16,21 0 0,-21-21 0,1 21 16,-1-22-16,21 22 0,-21-21 15,0-1-15,1 22 0,-1-21 16,0 21-16,-21 0 0,0-1 16,0 44-1,0-1-15,0 0 16,-21 0-16,0 21 0,21-20 15,0-1-15,-22 21 0,22-21 0,-21 22 16,21-22-16,0 0 0,0 0 16,0 0-16,0 0 0,0 1 15,21-22-15,1 0 16,-1 0-16,0 0 16,0 0-16,0 0 0,0-22 0,1 1 15,-1 0-15,0 0 0,0 0 16,0-22-16,0 22 0,1-21 0</inkml:trace>
  <inkml:trace contextRef="#ctx0" brushRef="#br0" timeOffset="5412.47">8848 1397 0,'0'0'0,"-22"0"0,1 21 0,-21 0 16,21 1-16,0-1 15,-1 0-15,22 0 0,0 21 0,0-20 16,0-1-16,0 0 16,22 0-16,-1-21 15,0 0-15,0 0 0,0 0 16,0-21-16,1 0 0,-1 21 0,0-21 16,0-1-16,-21 1 0,21 0 15,-21 0-15,0 0 0,0 0 0,-21-22 16,0 22-16,0 21 15,0 0-15,-1 0 0,1 0 16,0 0-16,0 0 0,0 0 0,0 0 16,-1 21-16,1 0 0,0 1 15,0-1-15,0 0 0,21 0 0,-21 0 16,21 0-16,0 1 0,0 20 16,0-21-16,0 0 0,0 0 0,21 1 15,0-1-15,21-21 0,-21 21 16,1 0-16</inkml:trace>
  <inkml:trace contextRef="#ctx0" brushRef="#br0" timeOffset="5753.28">9461 1693 0,'0'0'0,"22"0"0,-22-21 0,0 0 16,0 0-16,-22 21 15,1 0 1,0 0-16,0 0 0,0 0 16,0 21-16,-1 0 0,1 22 0,0-22 15,0 21-15,0-21 0,0 22 16,-1-1-16,1-21 0,0 21 0,21 1 16,-21-22-16,21 21 0,0-21 15,0 1-15,0-1 0,0 0 16,0 0-16,21 0 0,0 0 0,0 1 15,22-22-15,-22 0 0,21 21 16,1-21-16,-1 0 0,0 0 0,1 0 16,-1 0-16,21-21 0,-20-1 15,-1 22-15,22-21 0,-22-21 0,0 21 16,1-22-16,-1 1 0,0 0 0,1-1 16</inkml:trace>
  <inkml:trace contextRef="#ctx0" brushRef="#br0" timeOffset="6694.73">10350 847 0,'0'0'0,"0"-21"0,0-1 15,0 1-15,-21 21 16,0 43 0,21-22-16,-21 21 0,0 0 15,0 1-15,21 20 0,-22 1 0,1-1 16,21 1-16,0-1 0,-21 1 15,0-1-15,0 1 0,21 20 0,0-20 16,-21-1-16,21-20 0,-22 20 0,22 1 16,0-22-16,-21 0 15,21 1-15,0-1 0,0-21 0,0 22 16,0-22-16,-21 0 0,21 0 16,-21-21-16,21 21 0,0 0 15,-21-21 1,21-21-1,0 0-15,0 0 0,0 0 0,0 0 16,0-1-16,21 1 0,-21-21 16,21 21-16,0 0 0,-21-22 0,21 22 15,1-21-15,-1 21 0,0-22 16,0 22-16,0 0 0,0-21 0,1 20 16,41-20-16,-21 21 15,-20 0-15,-1 0 0,21 21 0,-21 0 16,0 0-16,1 0 0,-1 0 15,0 21-15,0-21 16,-21 21-16,0 0 0,0 0 0,0 22 0,0-22 16,0 0-16,-21 21 0,-21-21 15,20 1-15,-20-1 0,21 0 0,-21 0 16,20 0-16,-20 0 0,21-21 16,-21 22-16,20-22 0,1 0 0,0 0 15,0 0-15,0 0 0,0 0 16,21-22-16,0 1 15,0 0-15,0 0 0,0 0 16,0 42 31,0 0-31,0 0-16,0 0 0,0 1 15,0 20-15,21-21 0,0 0 0,-21 0 16,21 1-16,0-1 0,0 0 0,1 0 15,-1 0-15,0-21 0,0 21 16,21 1-16,-20-22 0,-1 21 0,21-21 16,-21 21-16,0-21 15,1 0-15,-1 0 0,0 0 0,0 0 16,0 0-16,22 0 0,-22 0 0,0-21 16,0 21-16,0-21 0,0-1 15,1 1-15,-1 0 0,0 0 0,21-43 16,-21 43-16,-21-21 15,0 21-15,22 0 0,-22-1 0,21 22 16,-21-21-16,-21 21 78,21-21-78,-22 21 16,1 0-1,0 0-15,0 0 16,0 0-16</inkml:trace>
  <inkml:trace contextRef="#ctx0" brushRef="#br0" timeOffset="7879.75">1291 2921 0,'-21'0'16,"42"0"-16,-63 0 0,21-21 0,-1 21 15,1 0-15,0-21 0,0 21 16,0-21-16,0 21 0,-1-22 15,1 22-15,0 0 16,21-21-16,-21 21 16,42 0 31,0 0-47,0 21 15,1-21-15,-1 0 0,21 0 16,0 22-16,-20-22 0,41 21 15,-21-21-15,22 0 0,-22 0 0,22 21 16,20-21-16,-20 0 16,-1 0-16,22 0 0,0 21 0,-1-21 15,1 0-15,21 0 0,21 0 16,-21 0-16,21 0 0,0 0 0,-21 0 16,21 0-16,21 0 0,-21 0 0,21 0 15,21 0-15,-21 0 0,1 0 16,20 0-16,0 0 0,1 0 0,20 0 15,1 0-15,-22 0 0,21 0 16,1 0-16,-1 0 0,1 0 0,21 0 16,-22 0-16,1 0 0,20 0 15,1 0-15,-22 0 0,22 0 0,0 0 16,-1 0-16,1 0 0,-21 0 16,20 0-16,1 0 0,-22 0 15,22 0-15,-21 0 0,-1 0 0,1 0 16,20 0-16,-20 21 0,-1-21 0,1 0 15,-22 0-15,0 0 0,22 0 16,-22 0-16,1 21 0,-22-21 0,21 0 16,-21 0-16,-21 0 0,21 22 15,1-22-15,-22 0 0,0 0 0,0 0 16,-22 0-16,1 0 0,-21 0 16,0 0-16,-1 0 0,-20 0 15,-1 0-15,1 0 0,-22 0 0,0 0 0,-20 0 16,-1 0-16,0 0 0,0 0 15,-42 0 157,0 0-156,0 0-16,-1 0 16</inkml:trace>
  <inkml:trace contextRef="#ctx0" brushRef="#br0" timeOffset="8051.79">12869 3048 0,'0'42'16,"0"-20"15,-21-22 16,0 0-47</inkml:trace>
  <inkml:trace contextRef="#ctx0" brushRef="#br0" timeOffset="11792.98">3217 5906 0,'0'-22'47,"0"1"-32,0 0-15,0 0 0,-21 0 0,0-22 16,0 22-16,0 0 0,-1 0 15,1-21-15,0 20 0,0 22 0,-21-21 16,20 0-16,1 21 16,-21 0-16,21 0 0,-22 0 0,22 0 15,-21 21-15,21 0 0,-22 1 16,1 20-16,21-21 0,0 21 0,-22 1 16,22-1-16,0 0 0,0 1 15,21-1-15,0-21 0,-21 22 0,21-1 16,0 0-16,0 1 0,0-1 15,0-21-15,0 21 0,21-20 0,0-1 16,0 21-16,43 0 16,-43-42-16,21 22 0,1-22 15,-22 0-15,21 0 0,0 0 0,-20-22 0,20 22 16,0-21-16,1 0 16,-1-21-16,0 21 0,1-22 0,-1 22 15,0-21-15,-21-22 0,22 22 16,-1-22-16,0-20 0,1 20 0,-1-20 15,0-1-15,1 0 0,-1 22 16,-21-22-16,22 22 0,-22-22 0,0 21 16,0 1-16,-21 21 0,0-22 0,0 43 15,0-21-15,0 20 0,0-20 16,-21 42-16,0 0 16,0 0-16,-1 21 0,1 0 15,0 22-15,0-1 0,0 0 0,0 1 16,-1 20-16,1 1 15,0-1-15,21 1 0,-21 20 0,0-20 16,0 21-16,-1-22 0,22 22 16,0-22-16,-21 1 0,21 63 15,0-85-15,0 22 0,0-22 0,0-21 16,0 21-16,43 22 16,-1-43-16,-21-21 0,21 0 0,1 0 15,-1 0-15,22 0 0,-22-21 16,0 0-16,22 0 0,-22-22 0,43-20 15,-43 42-15,0-22 16,-20 1-16,20 0 0,-21-22 0,0 22 16,0-1-16,1 1 0,-1 21 15,-21-21-15,0 20 0,0 1 16,0-21-16,0 63 31,-21 0-31,21 0 0,0 22 16,-22-22-16,1 21 0,21 1 0,0-22 15,0 21-15,0 0 0,0-20 16,0 20-16,0-21 0,0 21 16,0-20-16,0-1 0,0 0 15,21 0-15,1 0 0,-1 0 0,0-21 16,21 0-16,-21 22 0,22-22 0,-22 0 16,21 0-16,1 0 0,41-22 15,-41 1-15,-22 0 0,21 0 16,-21 0-16,22 0 0,-22-1 0,0-20 15,-21 0-15,0-1 0,0 1 16,0 0-16,0-1 0,0-20 0,0 21 16,0-1-16,-42 1 0,20 21 15,1-22-15,-21 22 0,0 0 0,-1 21 16,1 0-16,0 0 0,-22 0 16,22 0-16,-1 0 0,1 21 0,0 0 15,21 1-15,-22 20 0,22 0 16,0-21-16,21 22 0,0-1 0,0 0 15,0 1-15,0-1 0,0 0 16,0 1-16,42 20 16,1-42-16,-22 1 0,21-1 0,-21 0 15,22 0-15,-1-21 0,64 21 16,-64-21-16,0 0 0,22 0 16,-22 0-16,1 0 0,-1-21 15,0 0-15,1 0 0,-1 0 0,0-1 0,-21 1 16,22-21-16,-22 0 0,0 20 15,0-20-15,0 21 0,1-21 16,-1 20-16,-21-20 0,0 21 0,21 21 16,-21-21-16,0 0 0,-21 21 31,0 21-15,-1 0-16,1 0 0,0 21 0,21-20 15,-21-1-15,21 21 0,-21-21 0,21 0 16,0 22-16,0-22 0,0 0 15,0 0-15,0 0 0,21 1 0,0-1 16,0-21-16,0 21 0,1-21 0,-1 0 16,21 0-16,-21 0 0,22 0 15,-22 0-15,21 0 0,0 0 0,-20-21 16,20 0-16,0-1 0,-21 1 16,22 0-16,-22 0 0,0-21 15,0 20-15,0-20 0,1 0 0,-1-1 16,0 1-16,-21 21 0,0 0 15,0 0-15,0-1 0,0 1 0,-21 21 32,0 0-32,-1 0 0,22 21 15,-21 1-15,21 20 0,0-21 0,0 0 16,0 22-16,0-22 0,0 21 0,0-21 16,0 0-16,0 22 0,0-22 15,0 0-15,21 0 0,1 0 0,-1 1 16,0-22-16,0 21 0,0-21 15,0 0-15,22 0 0,-22 0 16,21 0-16,-21 0 0,22 0 0,-1 0 16,-21-21-16,0 21 0,22-22 15,-22 1-15,0-21 0,0 21 0,0-22 16,1 1-16,-1-21 0,0 20 0,0-20 16,0-1-16,-21 1 0,0-1 15,21 1-15,-21-1 0,22 22 0,-22-22 16,0 22-16,0 21 0,0-43 15,0 43-15,0 42 32,0 1-32,0-1 0,0 0 15,0 21-15,-22 1 0,22-1 16,0 0-16,0 1 0,-21 20 0,21-21 16,0 1-16,0 20 0,0-20 15,-21-1-15,0 0 0,21 1 0,-21-1 16,0 0-16,21-21 0,-22 1 15,22 20-15,0-21 0,-21 0 16,0-21-16,21-21 31,0 0-15,21 0-16,0 0 0,1-1 16,-22-20-16,21 21 0,0-21 0,0 20 15,0-20-15,0 21 0,1-21 16,20 20-16,-21-20 0,21 21 15,-20 21-15,20-21 0,0 21 0,-21 0 16,22 0-16,-1 0 0,-21 21 0,43 0 16,-43 0-16,0 0 0,0 1 15,0 20-15,-21-21 0,0 0 16,0 0-16,0 22 0,0-22 0,0 0 16,-21 0-16,0 0 0,0 1 0,-21-1 15,20 0-15,-20 0 16,0 0-16,-1-21 0,1 21 0,0-21 15,-1 22-15,22-22 0,-21 0 0,21 0 16,-22 21-16,22-21 0,0 0 16,0 0-16,0 0 15,0 0-15,21-21 47,21-1-47,0 1 16,0 0-16,0 0 0</inkml:trace>
  <inkml:trace contextRef="#ctx0" brushRef="#br0" timeOffset="12111.9">7197 5038 0,'0'0'0,"0"-21"31,0 42-31,0 0 0,0 21 16,0-21-16,0 22 0,0-1 15,0 22-15,0-22 0,-22 21 0,22-20 16,-21 20-16,21 1 0,-21-1 16,21-20-16,-21 20 0,0 1 0,0-22 15,21 0-15,-22 1 0,1-1 0,21-21 16,0 0-16,-21 0 0,0 22 15,21-22-15,21-42 32,0 0-17,0-1-15,1 1 0,-1 0 0,0 0 16</inkml:trace>
  <inkml:trace contextRef="#ctx0" brushRef="#br0" timeOffset="12487.79">7345 5757 0,'0'0'16,"0"22"-16,0-1 0,21-21 31,0 0-31,0 0 0,0 0 0,22 0 16,-22 0-16,0-21 0,21-1 15,-20 1-15,20 21 0,-21-21 0,0 0 16,0-21-16,1 20 0,-1 1 0,-21 0 15,0 0-15,0 0 0,0 0 16,0-1-16,-21 1 0,-1 0 16,-20 21-16,21 0 0,-21 0 0,20 0 15,-20 0-15,21 21 0,-21 0 16,20 1-16,-20-1 0,21 21 0,0 0 16,0-20-16,-1 41 0,22-21 0,0 1 15,0-1-15,0 0 0,0 1 16,0 20-16,0-42 0,22 22 15,-22-22-15,21-21 0,0 21 16,21 0-16,-21-21 0,22 0 0,-1 0 16,-21 0-16,22 0 0,-1 0 15,-21-21-15,21 0 0,1 0 0,-22 0 16,21-22-16</inkml:trace>
  <inkml:trace contextRef="#ctx0" brushRef="#br0" timeOffset="13520.64">8996 5440 0,'0'0'0,"0"-42"0,0 20 0,0 1 0,0-21 15,0 21-15,0 0 0,0-22 16,-21 22-16,-1 0 0,1 0 16,0 21-16,0 0 0,0-21 0,-22 21 15,22 0-15,-21 21 0,21-21 16,-22 21-16,22 21 0,-21-21 0,0 22 16,20-1-16,1 0 0,-21 22 15,21-1-15,0-20 0,-1 20 0,1 1 16,0-1-16,21 1 0,0-22 0,0 22 15,0-22-15,0 0 0,0 1 16,0-22-16,0 0 0,21 21 0,0-21 16,22-21-16,-1 22 0,0-22 15,1 0-15,20 0 0,-20 0 16,20 0-16,1 0 0,-1-22 0,1 1 16,-1 0-16,1 0 0,-1-21 0,-21-1 15,22 1-15,-22-22 0,22 1 16,-22-1-16,0 1 0,-20-22 0,20 22 15,-21-22-15,21 0 0,-20 1 0,-22-1 16,21 0-16,-21 22 0,0-22 16,21 22-16,-21-1 0,0 22 0,0 0 15,0 20-15,0 1 0,0 0 16,0 0-16,0 42 16,0 0-16,0 22 0,0-1 0,0 0 15,-21 22-15,0-1 0,21 22 16,-22-22-16,1 1 0,21-1 15,-21 1-15,0-1 0,21 1 0,0 21 16,-21-22-16,0 1 0,21-1 16,0-21-16,-22 22 0,22-22 0,0 1 15,0-1-15,0 0 0,0-21 16,22 22-16,-1-22 0,0 0 0,0 0 16,0 0-16,22-21 0,-22 0 0,0 0 15,21 0-15,1 0 0,-1 0 0,0-21 16,1 0-16,-1 0 0,0 0 15,1 0-15,-1-22 0,0 22 0,22-64 16,-22 43-16,-21 21 16,22-21-16,-22-1 0,-21 22 15,21 0-15,-21 0 0,21 21 0,-42 21 32,0 0-32,0 0 0,21 0 15,-22 1-15,1-1 0,0 21 0,0-21 16,0 0-16,21 1 0,0-1 15,0 0-15,0 0 0,0 0 0,0 0 16,0 1-16,21-22 16,0 0-16,0 0 0,0 0 15,1 0-15,-1 0 0,0 0 0,0 0 16,21 0-16,-20-22 0,-1 1 16,0 0-16,0 0 0,-21 0 15,21 0-15</inkml:trace>
  <inkml:trace contextRef="#ctx0" brushRef="#br0" timeOffset="13903.81">10435 5228 0,'0'0'0,"-21"0"16,0 0-16,-22 43 0,1 41 31,42-63-31,0 1 0,0-1 15,0 0-15,21-21 16,0 0-16,1 21 0,-1-21 0,0 0 16,21 0-16,-21 0 0,1 0 0,-1-21 15,0 21-15,0-21 0,0 0 16,0-1-16,-21 1 0,0 0 16,0-21-16,0 21 0,0-1 0,0 1 15,-21 21-15,0-21 0,0 21 16,0 0-16,0 0 0,-1 0 0,1 21 15,-21-21-15,21 21 0,0 1 16,-22-1-16,22 0 0,0 21 16,0-21-16,0 1 0,21-1 0,-22 0 15,22 0-15,0 0 0,0 0 16,0 1-16,0-1 0,0 0 0,22 0 16,-1-21-16,0 21 0,0-21 0,21 0 15,1 0-15,-22 0 0</inkml:trace>
  <inkml:trace contextRef="#ctx0" brushRef="#br0" timeOffset="15035.65">11345 5419 0,'0'-43'15,"0"22"-15,-21 0 0,0 21 0,0 0 16,0-21-16,-1 21 0,1 0 15,0 0-15,-21 0 0,21 21 0,-22 0 16,22 0-16,-21 1 0,21-1 0,-1 21 16,-20 0-16,21-20 0,0 20 15,0 0-15,-1 1 0,1-1 0,21 0 16,0 1-16,0-1 0,0 0 0,0 1 16,0-22-16,21 21 0,1-21 15,-1 0-15,21 1 0,-21-22 0,22 21 16,-1-21-16,0 0 0,1 0 15,-1 0-15,0 0 0,1 0 16,-1 0-16,0-21 0,1-1 0,-1 1 16,0 0-16,1-21 0,-1-1 15,-21 1-15,21-21 0,1-1 0,-1 1 16,-21-22-16,22 21 0,-1-20 0,-21-1 16,0-21-16,22 22 0,-22-1 15,0 0-15,0 1 0,-21 20 0,0 1 16,0 20-16,0-20 0,0 42 0,0-22 15,0 22-15,0 0 0,-21 0 16,0 21-16,0 0 16,-1 21-16,1 0 0,21 0 15,0 22-15,0-22 0,0 42 16,0-20-16,0 20 0,0 1 0,0-1 16,0 1-16,0-1 0,0 22 15,0-22-15,-21 1 0,21-1 0,0-20 16,-21 20-16,21 1 0,0-1 0,0-21 15,-21 22-15,21-22 0,-21 1 16,-1-1-16,22 0 0,0-21 0,0 22 16,-21-22-16,21 0 0,0 0 15,-21-21-15,21-21 32,0 0-32,0 0 0,21 0 15,0-1-15,-21-20 0,22 0 16,-1-1-16,0 1 0,-21 0 0,21-1 15,0 1-15,0 0 0,1-1 0,-1 22 16,0 0-16,21-21 0,-21 21 16,22-1-16,-1 1 0,-21 21 0,64-21 15,-43 21-15,-21 0 16,22 0-16,-22 0 0,21 0 0,-21 0 16,-21 21-16,0 0 0,0 1 15,0-1-15,0 0 0,-21-21 16,0 21-16,-21 0 0,-1 0 15,1 1-15,-21-22 0,20 21 0,1-21 16,-22 0-16,22 21 0,21-21 16,-21 0-16,20 0 0,1 0 0,0 0 15,0 0-15,21-21 0,-21 21 0,21-21 16,0 42 31,0 0-47,0 0 0,0 0 15,0 22-15,0-22 0,0 21 0,0-21 16,0 22-16,0-22 0,0 21 16,21 0-16,-21-20 0,21 20 15,0-21-15,-21 0 0,21 0 0,1 1 16,41 20-16,-21-42 16,-20 0-16,20 21 0,21-21 0,-20 0 15,-1 0-15,0 0 0,22 0 0,-22-21 16,1 0-16,-1 0 0,-21-1 15,21 1-15,-20 0 0,20 0 0,-21-21 16,0 20-16,0-20 0,1 21 0,-22 0 16,0 0-16,0-1 15,0 1-15,0 0 0,-22 21 47,22-21-31</inkml:trace>
  <inkml:trace contextRef="#ctx0" brushRef="#br0" timeOffset="15408.25">13843 5101 0,'-106'-21'32,"85"21"-32,0 0 15,0 21-15,-1 0 0,1 1 0,0-1 16,0 0-16,-21 21 0,20 1 16,1-1-16,21-21 0,-42 64 15,21-22-15,21-20 0,-21-1 0,21 0 16,0 1-16,0 20 0,0-21 15,0 1-15,0-22 0,0 21 0,0 1 16,0-22-16,0 0 0,21 0 16,0 21-16,0-20 15,0-1-15,0-21 0,1 0 0,-1 0 16,0 0-16,0 0 0,0 0 0,0 0 16,22 0-16,-22-21 0,0 21 15,21-22-15,-20 1 0,20 0 0,0 0 16</inkml:trace>
  <inkml:trace contextRef="#ctx0" brushRef="#br0" timeOffset="15826.23">14753 4805 0,'0'0'0,"0"-42"0,0 20 0,-21 1 16,21 0-16,21 21 31,0 21-31,22 0 16,-1 1-16,-21-1 0,21 21 0,1-21 15,20 22-15,-20-1 0,-1 0 16,0 1-16,-21 20 0,22-21 0,-22 1 16,0 63-16,-21-43 15,0 1-15,0-1 0,-21-21 16,0 22-16,0-1 0,-22 1 0,22-22 15,-21 22-15,-1-22 0,1 0 16,21 1-16,-43 20 16,22-20-16,21-22 0,-21 0 0,20 0 15,-20 0-15,21 0 0,0 1 0,0-22 16,-1 21-16,1-21 0,0 0 0,21 21 16,-21-21-16,21-21 46,-21 21-30,0-21-16</inkml:trace>
  <inkml:trace contextRef="#ctx0" brushRef="#br0" timeOffset="30475.84">3619 7049 0,'-21'0'0,"0"0"16,0 0-16,0-22 0,0 22 0,-1 0 15,1 0 1,0 0-16,0 0 0,0 0 0,0 0 0,-1 0 16,1 0-16,0-21 15,0 21-15,0 0 0,0 0 0,-1 0 16,1 0-16,0 0 0,0 0 16,0 0-16,42 0 78,0 0-78,0 0 0,0 0 15,22 0-15,-22 0 0,21 0 16,1 0-16,-1 0 0,0 0 16,22 0-16,-1 0 0,1 0 0,-1 0 15,1-21-15,-1 21 0,22 0 16,-22 0-16,1 0 0,-1 0 0,22 0 15,0 0-15,-1-21 0,1 21 16,0 0-16,21 0 0,-1 0 0,-20 0 16,21 0-16,-21 0 0,20 0 0,1 0 15,21-21-15,0 21 0,-21 0 16,21 0-16,0 0 0,0 0 0,0 0 16,0 0-16,21 0 15,0 0-15,1 0 0,-22 0 0,21 0 0,-21 0 16,21 0-16,0 0 0,0 0 15,0 0-15,1 0 0,-1 0 16,0 0-16,-21 0 0,21 0 0,21 0 16,-20 0-16,-1 0 0,21 0 0,-21 0 15,0 0-15,22-21 16,-1 21-16,0 0 0,1 0 0,-22 0 16,21 0-16,1 0 0,-1 0 15,0 0-15,-21 0 0,22 0 0,-22 0 0,0 0 16,-21 0-16,21-22 0,0 22 15,1 0-15,-22 0 0,0 0 16,0 0-16,0-21 0,0 21 0,-22 0 16,22 0-16,-21 0 0,0-21 15,0 21-15,-21 0 0,-1 0 0,-20 0 16,-22 0-16,0 0 0,1 0 0,-22 0 16,0 0-16,0 0 0,-21-21 15,0 42 16,-21-21-31,0 0 16,0 0-16,21 21 0,-21-21 16,-1 0-16,1 0 0,0 0 15,0 0-15,0 0 0</inkml:trace>
  <inkml:trace contextRef="#ctx0" brushRef="#br0" timeOffset="30584.23">13525 6879 0,'22'0'0,"-1"0"31,-21 21-31,0 1 16,-21-22-16,-1 0 16,1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03:42:30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12425 0,'0'21'78,"21"-21"-78</inkml:trace>
  <inkml:trace contextRef="#ctx0" brushRef="#br0" timeOffset="828.37">2730 10097 0,'0'0'0,"0"-22"0,0 1 15,-21 0-15,0 0 0,21 0 16,0 0-16,-21 21 0,21-22 16,0 1-16,0 0 15,0 42 1,0 0 0,0 1-16,0-1 0,0 21 15,0 0-15,0 22 0,0-1 0,0 1 16,0-1-16,0 22 0,0-21 15,0 20-15,-21-20 0,0 20 0,-1-20 16,1-1-16,21-20 0,-21 20 16,0-20-16,21-22 0,0 21 15,-21-21-15,21 0 0,-21 1 0,21-1 16,0-42 0,0-1-16,0 1 15,0 0-15,0-21 0,0 21 16,0-22-16,0 1 0</inkml:trace>
  <inkml:trace contextRef="#ctx0" brushRef="#br0" timeOffset="1548.74">2328 10181 0,'0'0'0,"-21"-21"0,0-21 0,0-1 0,-22 22 16,43-21-16,-21 21 0,21-22 15,0 22-15,0-21 0,0 21 0,21-22 16,1 22-16,-1-21 0,21 21 15,0-22-15,22 22 0,-1 0 0,1-21 16,-1 42-16,1-21 0,-1 21 16,86 0-16,-86 21 0,22 0 15,-22 21-15,1 1 16,-1-1-16,-20 21 0,-1 1 0,0-1 0,-42 1 16,0-1-16,0 1 15,-21-1-15,-21 1 0,-1 21 0,1-22 16,0 1-16,-22-1 0,22 1 15,-22-22-15,22 0 0,-21 1 0,20-22 16,1 0-16,0 0 0,-1 0 16,22-21-16,0 0 0,-21 0 0,20 0 15,1 0-15,21-21 0,-21 21 0,21-42 16,-21 21-16,21-1 0,0-20 16,0 0-16,0 21 0,0-1 0,0-20 15,0 21-15,21 21 16,0 0-16,-21 21 0,0 0 15,21 0-15,1 1 16,-22 20-16,0 0 0,21 1 0,0-1 16,0-21-16,-21 21 0,21 1 15,0-1-15,-21-21 0,22 22 0,-1-22 16,0 0-16,0 21 0,0-21 16,0 1-16,1-22 0,-1 21 0,0-21 15,0 0-15,21 0 0,-20 0 0,-1 0 16,21 0-16,-21-21 0,0-1 15,22 1-15,-22-21 0,21 21 0,-21 0 16,1-22-16,20 1 16,-21 21-16,0-22 0,0 22 0,1-21 0,-22 21 15,21 21-15,-21 21 32,0 0-32,0 21 0,0-20 15,-21-1-15,-1 21 0,22-21 16,-21 22-16,21-22 0,-21 0 0,21 0 15,0 0-15,0 0 0,0 1 16,0-1-16,0 0 0,0 0 16,0-42 15,0 0-31,0 0 0,0-22 16,0 22-16,0 0 0</inkml:trace>
  <inkml:trace contextRef="#ctx0" brushRef="#br0" timeOffset="1728.19">3408 10499 0,'0'0'0,"0"-21"0,0-1 15,0 1 1,-21 21 0,21 21 15,0 1-31,21-22 15,0 21-15,0 0 0,0 0 0,22 0 16</inkml:trace>
  <inkml:trace contextRef="#ctx0" brushRef="#br0" timeOffset="2559.8">4508 10922 0,'22'0'16,"-44"0"-16,65-21 0,-22 0 0,-21 0 0,0-1 16,0 1-16,0 0 0,0 0 15,-21 0-15,0-22 0,-22 22 16,22 0-16,-21 0 0,-1 21 16,1 0-16,0-21 0,-1 21 0,-84 21 15,64 0-15,21 21 16,-1-20-16,22-1 0,-21 21 15,-1-21-15,22 22 0,0-22 0,0 0 16,21 21-16,0-21 0,0 1 16,0-1-16,0 0 0,21-21 0,0 21 15,43-21-15,-22 0 0,0 0 16,-20 0-16,20 0 0,0-21 16,1 21-16,-1-21 0,0 0 15,-21-1-15,22 1 0,-1 0 0,-21 0 16,0 0-16,1 0 0,-1-1 15,0 1-15,-21 0 0,0 0 0,0 0 16,21 21-16,-21-21 16,0 42-1,0 0-15,0 0 16,0 0-16,0 22 0,-21-22 0,0 21 16,0 0-16,21 1 0,-22-1 0,22 22 15,0-22-15,0 21 0,0 1 16,0-1-16,0 1 0,0 21 15,0-22-15,0 1 0,0-1 0,0 1 16,0 20-16,0-20 0,0 20 16,0-20-16,0 84 0,0-84 15,0-1-15,22 1 0,-22-1 16,0 1-16,0-22 0,0 21 0,0-20 16,0 20-16,0-20 0,-22-1 0,1 0 15,0 1-15,-21-22 0,21 21 16,-22-21-16,1 0 0,21-21 15,-22 0-15,-20 0 0,21 0 0,-1-21 16,-20 0-16,-1 0 0,22-21 16,-22-22-16,22 22 0,0-22 0,-1 1 15,1-1-15,21-20 0,0-1 0,0 0 16,21 1-16,0-1 0,0 0 16,0 1-16,21 20 0,0-21 15,0 22-15,21-1 0,-20 1 0,20-1 16,0 1-16,1 21 0,-1-22 0,0 22 15,1-1-15,-1 1 0,0 0 16,43-43-16,-43 64 0,-21-21 16,43-1-16,-22 22 15,-21 0-15,1 0 0,-1 0 0,21-1 16,-21 1-16,0 0 0,22 0 0,-22 0 16,21 0-16,-21-22 15,22 22-15,-1-21 0</inkml:trace>
  <inkml:trace contextRef="#ctx0" brushRef="#br0" timeOffset="3353.13">4932 10308 0,'21'-42'0,"-42"84"0,42-105 0,-21 42 16,0-1-16,0 1 15,-21 21-15,0 0 16,-1 21-16,22 22 16,-21-22-16,0 21 0,21 1 15,-21 20-15,21-21 0,0 22 0,0-1 16,-21 1-16,21-22 0,-21 64 15,21-42-15,0-22 16,0 0-16,-22 1 0,22-22 0,-21 21 16,21 0-16,0-20 15,0-1-15,0 0 0,0-42 32,0 0-17,21-22-15,1 22 0,-1-21 0,0 21 16,0-22-16,0 1 0,0 0 15,1 20-15,-1-20 0,0 21 16,0 0-16,0 0 0,0-1 0,-21 1 16,22 21-16,-1 0 15,-21 21-15,0 1 0,0-1 16,0 0-16,0 0 0,0 21 16,0-20-16,0-1 0,21 21 0,-21-21 15,0 0-15,21 1 0,-21 20 0,21-21 16,0 0-16,-21 0 0,22 1 15,-1-1-15,0 0 0,0-21 0,0 0 16,0 0-16,1 0 0,20 0 16,-21 0-16,21 0 0,-20-21 0,20 0 15,0-1-15,-21 1 0,22-21 0,-1 21 16,0-22-16,-20-20 0,20-1 16,0 1-16,1-1 0,-22 1 15,21-22-15,0-42 0,-20 64 16,-1-1-16,0 22 0,-21-22 15,0 43-15,0-21 0,0 21 0,0 0 16,0-1-16,0 1 0,0 0 16,-21 42-1,0 0-15,21 22 16,-22-22-16,1 21 0,21 1 16,-21 20-16,21-21 0,-21 22 0,0-1 15,21 1-15,0-22 0,0 22 16,-21-1-16,21-20 0,0-1 0,0 0 15,0 1-15,0-1 0,0-21 0,0 21 16,21-20-16,-21-1 16,21 0-16,-21 0 0,21 0 0,0-21 15,0 21-15,1-21 0,-1 0 16,0 0-16,0 0 0,0 0 16,0-21-16,1 0 0,-1 21 15,21-21-15,-21 0 0,0 0 0,-21-1 16,22 1-16,-1 0 0,-21-21 15,0 21-15,0-1 0,0 1 16,0 0-16</inkml:trace>
  <inkml:trace contextRef="#ctx0" brushRef="#br0" timeOffset="3552.22">5651 10562 0,'-21'0'0,"42"0"0,-21 0 31,22 0-31,-1 0 16,0 0-16,0 0 0,0 0 0,22 0 16,-22 0-16,21 0 0,-21 0 15,22 0-15,-22 0 0,21-21 0,-21 21 16,0 0-16,22-21 0,-22 21 16,0 0-16,21 0 0,-20 0 0</inkml:trace>
  <inkml:trace contextRef="#ctx0" brushRef="#br0" timeOffset="4369.16">6943 10393 0,'0'-21'0,"0"42"0,0-63 16,0 20-16,0 1 15,0 0-15,-22 21 31,1 0-31,0 0 0,0 0 16,0 21-16,0 0 0,-1 1 16,-20-1-16,21 21 0,0 0 15,0 1-15,-1-1 0,1 22 0,21-22 16,0 0-16,-21 1 0,21 20 16,0-42-16,0 64 0,0-43 15,0-21-15,21 22 0,0-22 16,1 0-16,20 0 0,-21 0 15,21-21-15,1 0 0,-1 0 16,0 0-16,1 0 0,-1 0 0,0-21 16,1 21-16,-1-21 0,43-42 15,-43 41-15,0-20 0,1 0 16,-1-1-16,0-20 0,-20-1 0,20 1 16,0-22-16,-21 22 0,22-22 15,-22 22-15,0-1 0,0 1 0,0-1 16,-21 22-16,0-1 0,0 22 0,0-21 15,0 21-15,0 0 16,-21 21 0,21 21-16,-21 0 0,0 21 15,0-21-15,0 22 0,-1-1 0,1 22 16,0-1-16,0 1 0,0-1 0,0 1 16,21-1-16,0 1 0,-22-1 15,22-21-15,0 22 16,0-22-16,0 1 0,0-22 0,0 42 15,22-20-15,-22-22 0,21 0 16,0 0-16,0-21 0,0 21 0,22-21 16,-22 0-16,0 0 0,21 0 0,1 0 15,-22 0-15,21 0 0,0-21 16,-20 0-16,20 0 0,-21 0 0,21-1 16,-20-20-16,20 0 0,-21-1 0,0 22 15,0-21-15,1 0 0,-1 20 16,-21 1-16,0 0 0,0 42 31,0 0-15,0 1-16,0 20 0,-21-21 0,21 0 15,-22 0-15,22 22 0,0-22 0,0 0 16,0 0-16,0 0 16,0 1-16,0-1 0,0 0 15,22-21 1,-1 0-16,0 0 15,0 0-15,0 0 0,0-21 16,1 0-16,-22-1 16,21 1-16</inkml:trace>
  <inkml:trace contextRef="#ctx0" brushRef="#br0" timeOffset="4701.62">8340 10287 0,'0'0'0,"-106"-21"31,85 21-31,-1 0 0,22 21 0,-21 0 16,21 0-16,0 1 15,21-22 1,1 0-16,-1 0 16,0 0-16,0 0 15,0 0-15,-21-22 0,0 1 16,0 0-16,0 0 0,0 0 15,0 0-15,-21 21 16,0 0 0,0 0-16,0 0 0,-1 21 15,1 0-15,0 0 0,21 0 16,-21 0-16,21 1 0,0-1 0,0 0 16,0 0-16,0 21 0,0-20 15,21-1-15,21 0 0,-20-21 16,20 21-16</inkml:trace>
  <inkml:trace contextRef="#ctx0" brushRef="#br0" timeOffset="5025.21">9229 10393 0,'0'0'0,"0"-21"0,-85 0 31,64 21-31,-22 0 0,22 0 16,-21 21-16,21 0 0,-22 0 0,22 0 0,-21 22 15,21-22-15,0 21 0,-1-21 16,1 22-16,21-1 0,0 0 16,0-21-16,0 22 0,0-1 0,0-21 15,0 22-15,21-22 0,1 0 0,-1 0 16,21 0-16,-21 0 0,22 1 15,-22-1-15,21-21 0,0 0 0,1 21 16,-1-21-16,0 0 0,1 0 0,20 0 16,-42 0-16,22-21 0,-1 0 15,0-1-15,1 1 0,-1-21 16,0 21-16</inkml:trace>
  <inkml:trace contextRef="#ctx0" brushRef="#br0" timeOffset="5688.62">9885 10287 0,'0'-63'16,"0"126"-16,0-169 0,0 43 0,0 20 0,0 22 15,0-21-15,0 21 16,0 0-16,-21 42 16,21 0-1,-22 0-15,22 0 0,-21 22 16,0-22-16,21 21 0,0 22 0,-21-22 16,0 21-16,21 1 0,-21-22 15,-1 22-15,1-1 0,0-20 0,21-1 16,0 0-16,-21 1 0,21-1 0,-21-21 15,21 0-15,0 22 0,0-22 0,0 0 16,0 0 0,-21-21-1,21-21 1,0 0-16,0 0 0,0-1 16,0 1-16,0-21 0,0 0 0,21-1 15,0 1-15,0-22 0,0 22 0,0-21 16,1 20-16,20 1 0,-21 21 15,21-22-15,1 22 0,-1 0 0,-21 21 16,22 0-16,-1-21 0,0 21 16,-21 0-16,22 0 0,20 21 15,-42 0-15,1 0 0,-22 1 16,0-1-16,0 0 0,0 0 0,0 0 16,-22 0-16,1 22 0,-21-22 15,0 0-15,-1-21 0,1 21 0,0 0 16,-1 1-16,1-22 0,0 0 15,-1 21-15,1-21 0,21 0 0,-22 0 16,22 0-16,0 0 0,0 0 0,0 0 31,42 21-15,-21 0 0,21-21-16,0 21 0,-21 0 15,21 1-15,1-1 0,-22 0 16,21 0-16,0 0 0,0 0 0,-21 1 15,21-1-15,0 0 0,1 0 0,-1 0 16,0-21-16,-21 21 0,42-21 16,-21 22-16,1-22 0,-1 0 15,0 0-15,0 0 0,0 0 0,0 0 16,1 0-16,-1-22 0,0 22 16,-21-21-16,21 0 0,0 0 0,0 0 15,-21 0-15,22-1 0</inkml:trace>
  <inkml:trace contextRef="#ctx0" brushRef="#br0" timeOffset="6268.61">11261 10647 0,'0'0'0,"-85"-21"31,64 21-31,0-21 0,-1 21 16,1 0-16,42 0 15,1 0-15,20 0 16,0 0-16,1-22 0,20 22 15,1 0-15,-1 0 0,22 0 0,-1 0 16,1 0-16,21-21 0,0 21 0,21 0 16,-21 0-16,-1 0 0,1 0 15,0 0-15,-21 0 0,-1 0 0,1 0 16,-21-21-16,-22 21 0,0 0 16,1 0-16,-22 0 0,0 0 0,-21-21 15,-42 21 1,20 0-16,1 0 15,-21 0-15,0 0 0,-1 0 16,1 0-16,0 0 0,-1 0 0,1 0 16,-22 0-16,22 0 0,-21 0 15,-1 21-15,22-21 0,-22 21 0</inkml:trace>
  <inkml:trace contextRef="#ctx0" brushRef="#br0" timeOffset="6604.33">11366 10689 0,'0'0'16,"-21"0"-16,-21 0 0,21 0 0,0 21 16,-1-21-16,1 0 0,0 0 15,21 22-15,0-1 16,21-21 0,22 0-16,-22 0 0,21 0 0,0 0 15,22 0-15,-22 0 0,22 0 16,-1 0-16,22 0 0,0 0 0,-22 21 15,22-21-15,-1 0 0,1 0 0,0 0 16,-22 0-16,22 0 0,-22 0 16,-20 0-16,20 0 0,-20 0 0,-1 0 15,0 0-15,-21 0 0,1-21 0,-1 21 16,0 0-16,-21-21 16,0-1 15,0 1-16,0 0-15,-21 0 0,21 0 16</inkml:trace>
  <inkml:trace contextRef="#ctx0" brushRef="#br0" timeOffset="7213.26">12658 9948 0,'0'0'0,"-22"0"0,-41-21 31,42 21-31,21 21 16,0 1-16,-21-22 0,21 21 0,0 0 16,0 21-16,0-21 0,0 1 15,0-1-15,21 21 0,0-21 0,0 22 16,0-22-16,0 21 0,1 0 15,20-20-15,0 20 0,-21-21 16,43 0-16,-22 22 0,1-22 0,20 0 16,-21 0-16,22 0 0,-22-21 0,22 21 15,-22-21-15,0 0 0,1 0 16,-1 0-16,-21 0 0,22 0 0,-22 0 16,0-21-16,-21 0 15,0 0-15,0 0 0,0 0 16,-21 21-16,0 0 15,-1 0-15,1 0 0,0 0 0,-21 0 16,21 21-16,-22 0 0,1 0 0,0 0 16,-22 22-16,22-1 0,-1 0 15,-20 1-15,21-1 0,-22-21 16,22 21-16,-1 1 0,-20-1 0,21 0 0,20-20 16,-20 20-16,0-21 0,21 21 15,-1-20-15,1-1 0,0 0 16,0 0-16,0 0 0,21 22 15,0-22-15,0 0 16,0-42 47,0 0-48,0-1-15,21 1 0,0 0 16,-21 0-16,21 0 0,0 0 0,-21-1 15</inkml:trace>
  <inkml:trace contextRef="#ctx0" brushRef="#br0" timeOffset="8534.08">14965 9991 0,'0'0'0,"21"-21"16,-21-85-1,0 85-15,0-1 0,-21 1 16,21 0-16,-21 0 0,-1 0 0,1 0 15,0 21-15,0 0 0,0 0 16,-22 0-16,22 21 0,0 21 0,-21-21 16,-1 22-16,22 20 0,-21-21 15,0 1-15,-1 20 0,1 1 0,-22-1 16,22 22-16,0-22 0,-1 1 0,1 21 16,21-22-16,0 1 0,0-22 15,21 21-15,0-20 0,0-1 0,0 0 16,0 1-16,21-22 0,0 21 15,0-21-15,21-21 0,1 22 0,-1-22 16,22 0-16,-22 0 0,21 0 16,1 0-16,-1-22 0,-20 22 15,20-21-15,1 0 0,-1 0 0,1-21 16,-1 20-16,1-20 0,-1 0 0,-20 21 16,20-22-16,-21 1 0,-20 0 15,20-1-15,-21 22 0,0-21 0,0 21 16,-21-1-16,0 1 0,0 0 15,-21 21-15,0 0 16,0 21-16,0 0 0,0 1 16,-22-1-16,22 21 0,-21-21 15,21 22-15,-22-1 0,22-21 0,-21 21 16,21 1-16,-1-22 0,1 21 16,21-21-16,0 1 0,0 20 0,0-21 15,0 0-15,21 0 0,1 1 16,20-22-16,-21 0 0,0 0 15,22 0-15,-1 0 0,-21 0 0,0 0 16,22-22-16,-22 22 0,0-21 0,0 0 16,-21 0-16,0 0 0,0 0 15,0-22-15,0 22 0,0-21 0,-21-1 16,0 22-16,-22-21 0,22 0 16,-21 20-16,21 1 0,0 0 15,-1 0-15,1 0 0,21 0 0,-21-1 0,21 1 31,21 21-31,22 0 0,-22 0 0,21-21 16,22 21-16,-22 0 0,21 0 16,-20 0-16,-1 0 0,22 0 0,-22 21 15,0-21-15,1 21 0,-1 1 0,-21-1 16,0 0-16,0 21 0,1-21 16,-22 22-16,0-22 0,0 21 0,0-21 15,0 22-15,0-22 0,0 0 16,-22 21-16,22-20 0,0-1 15,-21 0-15,21 0 0,-21 0 0,0 0 16,21-42 31,0 0-47,0 0 16,0-21-16,0 20 0,0-20 0,21 0 15,-21-1-15,21-20 0,0 21 0,22-1 16,-22-20-16,21 20 15,1 1-15,41-21 0,-20 41 0,-22 1 16,0 0-16,22 21 0,-22 0 16,1 0-16,-1 21 0,0 0 15,1 22-15,-22-1 0,0 0 0,0 1 16,0-1-16,-21 0 0,0 22 16,0-22-16,0 1 0,-21-1 0,21 0 15,-21-21-15,0 22 0,-22-22 0,22 0 16,0 0-16,0 0 0,21 1 15,-21-22-15,21 21 0,-21-21 0,21-21 32,0-1-17,21 1-15,0 0 0,0 0 0,0-21 16,22 20-16,-1-20 0</inkml:trace>
  <inkml:trace contextRef="#ctx0" brushRef="#br0" timeOffset="8764.37">17103 9970 0,'0'0'0,"0"-22"0,0 1 0,-22 21 16,1 21-16,0 1 15,0-1-15,0 21 0,0 0 16,-1 1-16,1-1 0,0 22 0,0-1 16,21-21-16,-21 22 0,21-1 15,-21-20-15,-1 20 0,22-20 16,0-1-16,-21-21 0,0 21 0,21-20 0,-21 20 15,21-21-15,-21 0 16,21 0-16,21-21 31</inkml:trace>
  <inkml:trace contextRef="#ctx0" brushRef="#br0" timeOffset="8968.12">16722 10456 0,'-22'0'0,"44"0"16,-22 0 15,21 0-31,0 0 16,0 0-16,21 0 0,-20 0 0,-1 0 15,21 0-15,0-21 0,-20 21 16,20 0-16,-21-21 0,21 21 0,1 0 15,-22 0-15,0 0 0</inkml:trace>
  <inkml:trace contextRef="#ctx0" brushRef="#br0" timeOffset="9335.46">17060 10668 0,'43'21'31,"-1"-42"-31,-21 21 16,0-21-16,22 0 0,-22 0 0,21-1 15,-21 1-15,0 0 0,1 0 16,-1 0-16,0-22 0,-21 22 0,0 0 16,0 0-16,0 0 0,-21 21 15,0 0-15,-1 0 16,1 0-16,-21 21 0,0 21 15,-22 1-15,43-1 0,0 0 16,0-21-16,-1 22 0,1-22 16,21 21-16,0-21 0,0 22 0,0-22 15,0 0-15,0 0 0,21 0 16,1-21-16,41 43 0,-42-43 16,22 0-16,-1 0 0,-21 0 0,21 0 15,1 0-15,-1 0 16,0-21-16,1 21 0,-22-22 0,21 1 0</inkml:trace>
  <inkml:trace contextRef="#ctx0" brushRef="#br0" timeOffset="9548.37">17674 10435 0,'0'0'0,"-42"-21"32,42 42-32,0 0 0,0 1 15,0-1-15,21 0 16,0 21-16,0-21 0,22 1 0,20 41 15,-21-21-15,-20 1 0,20-22 16,-21 0-16,0 21 0,0-20 16,1-1-16,-1 0 0,0-21 0,-21 21 15,0 0-15,0-42 32</inkml:trace>
  <inkml:trace contextRef="#ctx0" brushRef="#br0" timeOffset="9785.19">18288 10414 0,'-191'85'16,"149"-64"0,21 21-16,-21-21 0,-1 22 15,-20-1-15,20-21 0,1 22 0,0-1 16,-1-21-16,1 0 0,21 22 15,-21-22-15,20 0 0,1 0 16,0 0-16,21 0 0,21 1 31,0-22-31,1 0 0,-1 0 0,21-22 16,0 22-16,1-21 0,-1 0 0</inkml:trace>
  <inkml:trace contextRef="#ctx0" brushRef="#br0" timeOffset="10072.54">18711 9864 0,'0'0'0,"-21"0"0,0 0 16,0 21-16,0 0 16,-1 0-16,1 0 0,0 22 15,-21-22-15,21 21 0,-1 1 0,1 20 16,0-21-16,0 22 0,0-1 15,0-20-15,-1 20 0,1 1 0,21-22 16,0 22-16,-21-22 0,21 0 0,0 1 16,0-22-16,0 0 0,0 21 15,0-21-15,21 1 0,-21-1 16,21-21-16,1 0 0,-1 0 16,0 0-16,0 0 0,0 0 0,0 0 15,22-21-15,-22-1 0,0 1 16,0 0-16</inkml:trace>
  <inkml:trace contextRef="#ctx0" brushRef="#br0" timeOffset="10267.86">18267 10372 0,'0'0'16,"-21"0"-16,-22 0 0,22 0 0,0 0 0,42 0 46,21 0-46,-20 0 0,20 0 16,-21 0-16,21 0 0,1 0 16,-1 0-16,0 0 0,22 0 0,-22 0 15,1 0-15,-1 0 0,0 0 0</inkml:trace>
  <inkml:trace contextRef="#ctx0" brushRef="#br0" timeOffset="12975.02">19262 10181 0,'0'-21'0,"0"0"16,21 0-16,-21 0 16,0-1-16,0 1 15,0 0-15,-21 0 16,-1 21 0,1 0-16,0 0 0,0 21 0,-21 0 15,20 22-15,-20-22 0,21 21 16,-21 22-16,-1-22 0,1 21 0,21-20 15,-22 20-15,1 1 0,21-1 0,-21-20 16,42-1-16,0 0 0,0 1 16,0-1-16,0 0 0,0-21 0,21 1 15,0-1-15,0 0 0,21-21 0,1 0 16,-1 0-16,0 0 0,1 0 16,20 0-16,-20 0 0,20-21 15,-21 0-15,22-1 0,-22 1 16,22-21-16,-22 0 0,64-64 15,-64 42-15,1 1 0,-1-22 0,0 22 16,-21-1-16,22-21 0,-22 22 16,0-1-16,0 1 0,0 21 0,-21-22 15,0 43-15,0-21 0,0 20 0,0 1 16,-21 21 0,0 43-16,-21-22 0,21 21 15,-22 22-15,22-22 0,-21 0 16,21 22-16,-22-1 0,22 1 15,-21 42-15,21-43 0,21 1 16,0-22-16,0 0 0,0 1 16,0-1-16,21 0 0,0-21 0,0 1 15,0-1-15,0-21 0,22 21 0,-22-21 16,21 0-16,-21 0 0,22 0 16,-22-21-16,21 21 0,-21-21 0,1-1 15,20 1-15,-21-21 0,0 0 16,0 20-16,1-20 0,-1 0 0,-21-1 15,0 22-15,21 0 0,-21 0 0,0 42 32,0 0-32,-21 0 0,21 1 15,-21 20-15,-1-21 0,1 0 0,0 22 16,21-22-16,0 0 0,0 0 16,0 0-16,-21-21 0,21 21 0,0 1 15,21-22 16,-21-22-31,21 1 0,0 21 0</inkml:trace>
  <inkml:trace contextRef="#ctx0" brushRef="#br0" timeOffset="13136.13">20256 10202 0,'0'0'0,"-21"-105"31,0 105-31,0 0 16,0 0-1,21 21-15,0 0 16,0 0-16,21-21 16,0 21-16,0-21 15</inkml:trace>
  <inkml:trace contextRef="#ctx0" brushRef="#br0" timeOffset="13368.61">20722 10139 0,'21'0'0,"-42"0"0,0 0 15,0 0 1,0 0-16,-22 0 0,22 21 16,-21 0-16,21 0 0,-22 1 0,22 20 15,-21-21-15,21 21 0,-1 1 16,1-22-16,21 21 0,0 1 0,0-1 16,0-21-16,0 43 0,0-43 15,21 0-15,1 0 0,-1 0 16,0-21-16,21 0 0,-21 0 15,22 0-15,-1 0 0,43 0 16,-43-21-16,0 0 0,-20 0 0,20 0 16</inkml:trace>
  <inkml:trace contextRef="#ctx0" brushRef="#br0" timeOffset="13912.63">21209 9948 0,'21'-63'0,"-42"126"0,42-168 15,0 62-15,-21 1 0,0 21 16,-21 42-1,0 21-15,21 1 0,-21-1 16,0 0-16,-1 1 0,1 20 16,0-21-16,21 22 0,0-1 0,-21-20 15,21 20-15,-21-20 0,21 20 16,0-21-16,0 1 0,-21-1 0,21-21 16,-22 22-16,22-22 0,0 0 0,-21 0 15,42-42 16,1 0-31,-22-22 16,21 22-16,0-21 0,0 0 16,0-1-16,0 1 0,1 0 0,-1-1 15,21 1-15,-21 21 0,22-22 16,-22 22-16,21 0 0,-21 0 0,22 21 16,-22 0-16,21 0 0,-21 0 0,0 0 15,1 0-15,-22 21 16,0 0-1,-22 0-15,1-21 0,0 22 16,-21-1-16,21-21 0,-22 21 16,1-21-16,0 21 0,20 0 0,-20-21 15,21 21-15,0-21 0,0 22 0,-1-1 16,1-21-16,21 21 0,0 0 16,0 0-16,0 0 0,0 1 15,0-1-15,0 0 0,0 0 16,0 0-16,0 0 0,21-21 0,1 22 15,-1-1-15,0-21 0,0 0 16,21 0-16,-20 0 16,-1 0-16,0 0 0,21 0 0,-21 0 0,1 0 15,-1 0-15,0-21 0,-21-1 16,21 1-16,0 21 0,22-21 16</inkml:trace>
  <inkml:trace contextRef="#ctx0" brushRef="#br0" timeOffset="14172.61">22056 9906 0,'0'-21'16,"0"42"-16,0-63 0,-22 63 15,22 0 1,-21 0-16,0 0 0,21 1 0,-21 20 16,0 0-16,21-21 0,-21 22 0,21-1 15,0 22-15,0-22 16,0 0-16,0 1 0,0-22 0,0 21 15,0 0-15,0-20 0,0 20 16,0-21-16,0 0 0,0 0 0,21 1 16,0-22-16,-21 21 0,21-21 0,21 0 15,-20 0-15,-1 0 0,0 0 16,21 0-16,-21-21 0,1-1 0,20 1 16,-21 0-16,21-21 0</inkml:trace>
  <inkml:trace contextRef="#ctx0" brushRef="#br0" timeOffset="14420.19">22669 9800 0,'0'0'0,"22"-21"0,-22 0 15,21 21-15,0 0 0,0 0 16,0 0-16,0 21 0,22 0 0,-22 0 16,0 1-16,0 20 0,0-21 15,-21 21-15,0 1 0,0-22 16,0 21-16,0 1 0,0 20 15,0-21-15,0 1 0,-21-1 0,0 0 0,-21 1 16,21-1-16,-64 43 16,64-64-16,-22 0 0,22 21 0,-21-20 15,21-1-15,0 0 0,-1 0 16,1-21-16,0 21 0,0-21 16,0 0-16</inkml:trace>
  <inkml:trace contextRef="#ctx0" brushRef="#br0" timeOffset="23896.39">17357 12234 0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03:50:41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4170 0,'22'0'46,"-1"0"-46,-21-21 0,21 0 0,0 21 16,0-22-16</inkml:trace>
  <inkml:trace contextRef="#ctx0" brushRef="#br0" timeOffset="680.59">2074 1545 0,'0'-63'31,"0"42"-31,0 42 47,0 0-47,0 21 0,0 22 15,0-1-15,0 1 0,0 20 16,0 1-16,0 0 0,21-1 16,-21 1-16,0 21 0,0-21 0,0 20 15,0-20-15,0-21 0,0 20 16,0-20-16,0-22 0,0 0 0,0 1 15,0 20 1,0-42-16,0 1 16,0-44 15,0 1-31,-21 0 0,0 0 0,21-21 16</inkml:trace>
  <inkml:trace contextRef="#ctx0" brushRef="#br0" timeOffset="1143.82">1545 2053 0,'0'0'0,"-63"-63"0,20-1 16,-20 1-16,-1-1 0,22 22 15,0-22-15,20 22 0,1 21 0,0-21 16,21 20-16,0 1 0,0 0 16,21 0-16,0 0 15,22 21-15,20-21 0,1 21 0,20 0 16,1-22-16,0 22 0,-1 0 15,22 0-15,-21 0 0,42 0 16,0 22-16,0-1 0,0 0 0,0 21 16,-21 1-16,0 20 0,-1 1 15,-20 20-15,0-20 0,-22 20 16,-20 1-16,20 0 0,-42-1 0,0 22 16,-21-21-16,0 21 0,0 0 15,-21-22-15,-21 1 0,0 0 16,-22-22-16,-21 22 0,-20-22 15,-1-20-15,0 20 0,0-21 0,-21 1 16,21-1-16,22-21 0,-22 0 16,21 1-16,0-1 0,22-21 15,-1 0-15,-20 0 0,41 0 0,-20-21 16,21-1-16,-22-20 0,43 21 16,-21 0-16,20-22 0,22 22 0,0-21 15,0 21-15,0 0 0,22-1 16,20 1-16,-21 0 0,21 0 15,1 21-15,-1-21 0,0 0 16,1 21-16,20-22 0,-20 22 16,-1-21-16,21 0 0,-20 21 0</inkml:trace>
  <inkml:trace contextRef="#ctx0" brushRef="#br0" timeOffset="1636.52">3260 2752 0,'0'0'0,"-22"0"15,1 0-15,21-21 0,-21-1 16,21 1-16,0 0 16,0 0-16,0 0 15,0 0-15,0-1 0,21 1 16,22 21-16,-22-21 0,21 21 0,0 0 15,1 0-15,20 0 0,1 21 16,-22 0-16,22 1 0,-1-1 16,-21 21-16,22 0 0,-22 1 0,1-1 15,-1 0-15,-21 1 0,0 20 16,-21-20-16,0-1 0,0-21 0,0 21 16,-21 1-16,0-22 0,0 21 15,-22-21-15,22-21 0,0 22 0,0-22 16,-21 0-16,20 0 0,1-22 15,21 1-15,0 0 16,0 0-16,0-21 0,0-1 0,0 22 16,21-21-16,1-22 0,-1 22 15,42-85-15,-42 85 16,22-22-16,-22 22 0,21-1 0,-21 1 16,22 0-16,-22 21 0,0-1 15,0 22-15,0 0 0,1 0 0,-1 0 16,0 0-16,-21 22 15,21-1-15,-21 0 0,21 21 16,-21-21-16,21 1 0,1-1 16,-1 0-16</inkml:trace>
  <inkml:trace contextRef="#ctx0" brushRef="#br0" timeOffset="2967.58">5673 2900 0,'0'0'0,"21"0"0,21-64 16,-42 43-1,0 0-15,0 0 16,0 0-16,0 0 0,-21-22 0,0 22 16,0-21-16,-22 21 0,22-22 15,-21 22-15,-1 0 0,22 0 0,-21 21 16,0 0-16,-1 0 0,1 0 15,0 21-15,-1-21 0,-20 42 16,20-21-16,1 22 0,-21-1 0,20 0 16,1 1-16,0-1 0,-1 0 15,22 1-15,0-1 0,0 43 16,0-43-16,21-21 0,0 22 16,0-22-16,0 0 0,21 21 0,0-21 15,0-21-15,21 22 0,-20-1 16,20-21-16,-21 0 0,21 0 15,-20 0-15,20 0 0,0-21 0,-21-1 16,22 1-16,-1-21 0,0 21 16,1-22-16,-1 22 0,0-21 0,1-22 15,20 22-15,1 0 0,-22-22 16,0 22-16,1-22 0,-1 22 0,-21 21 16,22-21-16,-43 20 0,0 1 15,21 21-15,-42 21 16,21 22-16,-22-22 15,1 21-15,0-21 0,0 22 16,0-1-16,0 0 0,-1 1 16,1-1-16,21-21 0,0 22 0,0-22 15,0 21-15,0-21 0,0 22 16,21-22-16,1 0 0,-1 0 0,0 0 16,21 0-16,1 1 0,20-22 15,1 0-15,-22 0 0,43 0 0,-22 0 16,1 0-16,20 0 0,1-22 15,21 1-15,0 0 0,-1-21 0,-20 21 16,21-1-16,-21-20 0,-22 0 16,1-1-16,-22 1 0,-21 0 0,0-1 15,-21-20-15,0 21 0,0-1 16,-63-20-16,20 42 16,1-1-16,-21 1 0,-1 21 15,1 0-15,-22 0 0,21 21 0,1 1 16,-1-1-16,1 0 0,-1 21 15,1 1-15,21-1 0,-22-21 16,43 21-16,-21 1 0,20-22 0,1 21 16,21-21-16,0 1 0,0-1 15,0 0-15,21 0 0,1 0 0,20-21 16,0 0-16,22 0 0,-1 0 0,-20 0 16,20 0-16,1 0 0,-1 0 0,1-21 15,-1 0-15,-21 21 16,22-42-16,-22 20 0,-21 1 0,22 0 15,-22 0-15,0 0 0,0 0 16,0-1-16,-21 1 0,22 0 0,-22 0 16,0 0-1,-22 42 1,1 0 0,0 0-16,21 0 0,-21 1 0,0 20 15,0-21-15,-1 21 0,22-20 16,-21 20-16,0 0 0,0 22 0,21-1 15,0 1-15,0-1 0,0 1 16,0-1-16,0 22 0,0-22 16,0 22-16,0 0 0,0-1 0,0 1 15,0 0-15,0-1 0,0 22 16,0-21-16,0 0 0,0-1 0,0 22 16,0-21-16,0-1 0,0 1 0,0 0 15,0-1-15,0-20 0,0 21 16,-21-22-16,21 1 0,-21-1 0,-43 43 15,43-43-15,-21-20 0,-1-1 16,-20 0-16,20 1 0,-20-22 16,-1 0-16,1 0 0,-1 0 0,-20 1 15,-43-22-15,63-22 16,1 1-16,20-21 0,1 0 16,0-1-16,21-41 0,-1-1 15,22 0-15,0-42 0,0 0 0,0 0 16,0 0-16,22-21 0,20-148 15,-21 169-15,21 0 0,-20 0 16,20 0-16,-21 21 0,21 0 0,-20 0 16,20 0-16,-21 22 0,0 20 15,22 1-15,-22-1 0,0 22 0,0 0 16,0 20-16,0 1 0,1 0 16,-1 0-16,0 0 0,21 0 0,-21-1 15,22 22-15,-1-21 0,0 0 16</inkml:trace>
  <inkml:trace contextRef="#ctx0" brushRef="#br0" timeOffset="3647.94">8213 2561 0,'0'0'0,"21"-21"0,21 0 0,-42-21 16,0 20-16,0 1 0,0 0 16,0 0-16,0 0 0,-42 21 15,21 0-15,-22 0 0,-20 0 0,-1 0 16,1 0-16,-1 21 0,1 0 16,-1 0-16,1 22 0,-1-22 15,1 21-15,20-21 0,1 22 0,21-1 16,0-21-16,0 21 0,21-20 15,0-1-15,0 21 0,21-21 0,0 0 16,64 22-16,-22-43 16,1 21-16,-1 0 0,1-21 0,20 21 15,43-21-15,-63 0 16,-22 0-16,0 0 0,1 0 16,-22 0-16,0 0 0,0 0 0,-42 0 15,0 0 1,0 0-16,-43 0 0,-42 21 15,22-21-15,20 22 0,-20-1 16,20-21-16,-21 21 0,22-21 0,-1 21 16,22-21-16,0 0 0,21 21 15,-22-21-15,86 0 32,-22 0-32,21 0 0,22 0 15,-1-21-15,-21 21 0,22 0 16,-1 0-16,-20 0 0,20 0 15,-20 0-15,-1 0 0,0 21 0,1-21 16,-22 43-16,0-22 0,0 21 16,-21 0-16,0 22 0,0-22 0,0 22 15,0-1-15,-21-20 0,-21 20 16,20 1-16,-20-1 0,0-21 0,-1 22 16,1-22-16,0 22 0,-1-22 15,1 0-15,0 1 0,-1-22 0,22 21 16,0-21-16,0 1 0,0-22 15,21 21-15,21-42 16,0-22 0,0 1-16,22 0 0,20-1 15</inkml:trace>
  <inkml:trace contextRef="#ctx0" brushRef="#br0" timeOffset="3980.56">10012 1947 0,'21'-21'0,"-42"42"0,63-42 0,-21 0 0,0 21 16,-21 21-1,0 0-15,-21 22 0,-21-22 16,21 21-16,0 22 0,-22-22 15,1 22-15,21-1 0,-22 1 0,22 20 16,-21-20-16,21 20 0,-22-20 16,22-1-16,0 1 0,0-1 15,21 1-15,0-22 0,-21 43 16,21-64-16,-21 21 0,21-20 16,0-1-16,0 0 0,0 0 0,0 0 15,-22-21-15,1 0 16,0 0-16,21-21 15</inkml:trace>
  <inkml:trace contextRef="#ctx0" brushRef="#br0" timeOffset="4412.6">9165 2244 0,'0'0'16,"-42"-64"-16,-22-169 15,64 191-15,0 0 16,21 21-16,1-1 0,20 1 15,-21 0-15,43 0 0,-22 21 16,21 0-16,1 0 0,-1 0 0,43 0 16,-21 0-16,21 21 15,21 0-15,-21 22 0,-1-1 0,-20 0 16,0 1-16,-1-1 0,-20 21 16,-1 1-16,1-1 0,-22 1 0,-21 21 15,1-1-15,-22 1 0,0-22 16,0 22-16,0-21 0,-43 20 0,22-20 15,-21-22-15,-1 22 0,-20-22 16,-1 0-16,-20 1 0,-1-22 0,0 21 16,1-21-16,-1 0 0,0 1 15,1-1-15,20 0 0,1-21 16,-1 0-16,22 0 0,0 0 0,20 0 16,-20 0-16,21-21 0,0 0 15,21-1-15,0-20 0,-21 21 16,21 0-16,0 0 0,0-1 0,0 1 15,0 0-15,21 0 16,0 0-16,0 21 0,0 0 0,22-21 16,-1 21-16,0-22 0,22 1 15,-22 21-15,43-21 0,-22 21 0</inkml:trace>
  <inkml:trace contextRef="#ctx0" brushRef="#br0" timeOffset="4731.78">11282 2540 0,'0'0'0,"21"-21"0,-42 42 31,0 0-15,-22 0-16,22 1 0,-21 20 0,-1-21 16,1 21-16,0-20 0,-1 20 15,22 0-15,-21 1 0,21-22 0,0 21 16,-22-21-16,22 0 0,0 22 0,21-22 15,-21 0-15,21 0 16,-21-21-16,21 21 0,0 1 16,21-22 15,0 0-31,0 0 16,-21-22-16,0 1 15,0 0 1,0 0-16,0 0 15</inkml:trace>
  <inkml:trace contextRef="#ctx0" brushRef="#br0" timeOffset="5303.35">10731 2434 0,'0'-21'0,"0"42"0,0-63 16,0 21-16,0 0 15,22 21-15,-1 0 0,0 0 16,21-22-16,-21 22 0,22 0 15,-1 0-15,-21 0 0,22 0 16,-1 22-16,0-1 0,-21 0 16,22 21-16,-22 1 0,0-1 0,0 0 15,0 1-15,1 20 0,-22-21 16,21 1-16,-21 20 0,0-20 0,0-1 16,0 0-16,0-21 0,0 22 0,0-22 15,-21 0-15,-1 21 0,1-20 16,0-1-16,0 0 0,0-21 15,0 0-15,-1 0 16,-20 0-16,21 0 0,0 0 0,0 0 16,21-21-16,-22 0 15,22-1-15,0 1 0,0 0 0,0-21 16,22 21-16,-1-22 0,0 1 16,0 0-16,21-22 0,-20 22 0,20-1 15,0 1-15,1 0 0,-1-1 16,-21 22-16,21-21 0,-20 21 15,20 0-15,-21-1 0,0 22 0,0-21 16,1 21-16,-1 0 0,0 0 0,0 0 16,0 0-16,0 0 15,1 0-15,-1 0 0,0 0 16,0 0-16,0 0 0,0 0 16</inkml:trace>
  <inkml:trace contextRef="#ctx0" brushRef="#br0" timeOffset="6082.5">12213 2413 0,'0'0'16,"-21"0"-1,0 21 1,-22 0-16,22 1 0,-21 20 0,0-21 16,20 21-16,-20 1 0,0-1 15,-1 22-15,22-22 0,-21 0 0,21 1 16,0-22-16,-1 21 0,22 0 15,-21-20-15,21-1 0,0 21 16,0-21-16,0 0 0,21 1 0,1-22 16,-1 21-16,21-21 0,0 0 15,-20 0-15,20 0 0,21 0 0,-20 0 16,-1 0-16,0-21 0,1 21 16,41-43-16,-62 1 0,20 21 15,-42-22-15,0 22 0,0-21 16,0 0-16,0-43 15,-21 43-15,0-1 0,-22 1 16,22 0-16,-21 20 0,21 1 0,-22 0 16,22 0-16,21 0 0,-21 21 15,42 0 1,0 0-16,22 0 16,-1 0-16,0 0 0,22 0 0,-1 0 15,1 0-15,-1 0 0,64-21 16,-63 21-16,-1 0 15,1 0-15,-1 0 0,1 0 0,-22 0 16,0 0-16,-20 0 0,20 0 16,-21 0-16,-21 21 15,0 0-15,0 0 0,0 21 16,0-20-16,0 20 0,-21 0 16,0 1-16,0-1 0,-1 0 15,1 22-15,0-22 0,0 22 0,0-22 16,0 21-16,-1 22 0,1-21 0,0 20 15,-21-20-15,21 20 0,-1 1 16,1 0-16,0-1 0,0 1 0,0 0 16,0-1-16,-1 22 15,1-21-15,21 0 0,0-1 0,-21 86 16,21-107-16,0 22 16,0-1-16,0-20 0,0 21 0,0-22 0,0-21 15,0 22-15,0-22 0,21 22 16,-21-43-16,0 21 0,0 1 15,0-22-15,0 0 0,0 0 16,0-42 15,0 0-31,0-22 0,0 22 0,0-21 16,0-22-16,0 22 0,21-43 0,1 22 16,-1-22-16,0 22 0,0-22 15,0-21-15,0 22 0</inkml:trace>
  <inkml:trace contextRef="#ctx0" brushRef="#br0" timeOffset="6428.89">12615 2773 0,'0'0'0,"-21"-42"0,0-1 0,21 1 0,0 0 15,0-1-15,0 22 0,0 0 16,0 0-16,0 0 0,21-1 0,0 1 15,22 0-15,-1 21 0,21 0 16,22 0-16,0 0 0,-1 0 16,22 0-16,-21 21 0,21 0 0,-22 1 15,-20-1-15,-1 21 0,1 0 16,-22-20-16,-21 20 0,1 0 16,-22 1-16,0-1 0,0 0 15,-22-21-15,-20 22 0,0-22 0,-22 21 16,22-21-16,-22 1 15,1-1-15,-1 0 0,1 0 0,21-21 0,-22 21 16,22 0-16,21-21 0,-22 22 16,22-22-16,0 0 0,0 0 0,21 21 15,0 0-15,-21-21 16,-1 21-16,1-21 16</inkml:trace>
  <inkml:trace contextRef="#ctx0" brushRef="#br0" timeOffset="7343.45">1693 3852 0,'0'0'16,"-21"0"-16,0 0 0,0 0 15,0 0-15,-1 0 16,44 0 46,-1 22-62,0-22 16,0 0-16,0 0 0,22 21 16,-1-21-16,0 21 0,22-21 0,-1 0 15,1 0-15,20 0 0,1 0 16,21 0-16,0 0 0,21 0 0,0 0 16,0 0-16,0 0 0,0 0 15,42 0-15,-21 0 0,22 0 16,-22-21-16,21 21 0,0 0 0,22-21 15,-1 21-15,22 0 0,-21-22 16,-1 22-16,22 0 0,-1-21 0,22 21 16,-21-21-16,21 21 0,0-21 15,-1 21-15,1 0 0,0-21 0,0 21 16,21-21-16,-21 21 0,21-22 16,254 1-16,-254 0 0,21 21 15,0-21-15,0 21 0,-21-21 16,21 21-16,1 0 0,-22 0 0,0 0 15,0 0-15,0 0 16,0 0-16,-22 0 0,1 0 0,0 0 16,0 0-16,0 0 0,-22 0 15,-20 0-15,-1 21 0,-20-21 0,147 0 16,-169 0-16,1 0 16,-44 0-16,1 0 0,0 0 0,-42 0 15,-1 0-15,1 21 0,-22-21 0,0 0 16,-21 0-16,1 0 0,-1 0 15,0 0 1,-21-21 78,0 0-94</inkml:trace>
  <inkml:trace contextRef="#ctx0" brushRef="#br0" timeOffset="8807.79">3196 7811 0,'0'0'0,"21"-22"15,0 1 1,-21 0-16,0 0 0,0 0 15,0 0-15,0-1 16,0 1-16,0 0 0,0 0 0,-21 0 16,0 0-16,0 21 0,0-22 15,-22 1-15,1 21 0,0 0 16,21 0-16,-22 0 16,1 21-16,-43 22 0,43-22 15,0 0-15,-1 21 0,1-20 16,0 20-16,-1 43 0,22-43 15,0 0-15,21 1 0,0 20 16,0-21-16,0 1 0,0-1 16,0 0-16,21 1 0,0-22 0,0 21 15,1-21-15,-1 1 0,0-1 0,0 0 16,21-21-16,-20 0 0,-1 0 16,21 0-16,-21 0 0,22 0 15,-22-21-15,21 0 0,0-1 16,-20-20-16,20 0 0,-21-22 0,21 22 15,-20-22-15,-1 1 0,21-1 16,-21 1-16,0-1 0,1-20 0,-1-1 16,0 22-16,0-22 0,0 0 15,0 1-15,-21-1 0,22 21 0,-1 1 16,-21-1-16,0 22 0,21 0 16,-21-1-16,0 22 0,21 0 0,-21 0 15,0 42 1,0 0-16,0 22 0,0-1 15,0 0-15,-21 1 0,0 20 16,21 1-16,-21-1 0,21 22 16,-22-22-16,22 22 0,-21-22 15,21 1-15,0-1 0,-21 1 0,21-22 16,-21 22-16,21-22 0,0 22 16,0-22-16,0 0 0,0 1 0,0-22 15,0 21-15,0-21 0,21 0 0,-21 1 16,21-1-16,0 0 0,1-21 15,-1 0-15,0 21 0,0-21 16,0 0-16,0 0 16,1-21-16,-1 0 0,0 21 0,0-21 15,0-1-15,-21 1 0,21 0 16,1 0-16,-1 0 0,-21 0 0,21-1 16</inkml:trace>
  <inkml:trace contextRef="#ctx0" brushRef="#br0" timeOffset="9251.73">3789 7832 0,'0'0'0,"0"-43"31,-21 43-31,21-21 0,-22 0 16,22 0-16,0 0 0,0 0 16,0-1-16,22 1 15,-1 0-15,0 21 0,0-21 0,21 21 16,-20 0-16,20-21 15,-21 21-15,21 0 0,-20 0 0,20 21 16,-21-21-16,21 21 0,-20 0 0,-1 0 16,21 22-16,-21-22 0,0 0 15,-21 21-15,0 1 0,0-22 0,0 21 16,0 1-16,0-1 0,0-21 16,0 21-16,-21-20 0,21 20 0,-21-21 15,0-21-15,21 21 0,-21 0 16,21-42-1,0 0 1,0 0-16,0-21 0,0 20 16,0-20-16,0 0 0,21 21 15,-21-22-15,21 1 0,0 21 16,0-22-16,1 22 0,-1-21 0,21 21 16,-21 0-16,0-1 0,22 1 0,-22 0 15,0 21-15,0 0 0,0 0 16,1 0-16,-1 0 0,0 0 15,0 0-15,0 0 0,0 21 16,1 0-16</inkml:trace>
  <inkml:trace contextRef="#ctx0" brushRef="#br0" timeOffset="10683.93">5355 7938 0,'0'0'0,"21"0"0,0 0 16,1-22-16,-1 1 0,0 21 0,-21-21 16,0 0-16,21 0 0,-21 0 0,21-1 15,-21 1-15,0 0 0,0-21 16,0 21-16,0-1 0,-21-20 0,0 21 16,0 0-16,0 0 0,-1 21 15,-20 0-15,21 0 0,0 0 0,-22 0 16,1 0-16,21 21 0,-21 0 15,20 21-15,-20-21 0,-43 85 16,64-85-16,0 22 16,0 41-16,21-41 15,0-1-15,0-21 0,0 22 0,0-22 16,0 21-16,21-21 0,0 0 0,0 1 16,1-22-16,-1 21 0,21-21 15,-21 0-15,0 0 0,22 0 0,-22 0 16,0-21-16,21 21 0,-20-22 15,20 1-15,-21-21 0,21 21 0,-20-22 16,20 22-16,21-63 16,-41 62-16,-1-20 0,0 0 15,-21 21-15,21-1 0,-21 1 0,0 0 16,21 0-16,-21 0 0,-21 21 31,0 21-31,0 0 16,0 0-16,21 0 0,-22 1 15,22-1-15,0 21 0,0-21 0,0 0 16,0 22-16,0-22 0,0 0 0,0 21 16,22-20-16,-1-1 15,21 0-15,-21 0 0,22 0 0,-1 0 16,0-21-16,1 22 0,20-22 0,-21 0 16,22 0-16,-22 0 0,22 0 15,-22 0-15,22-22 0,-22 1 0,0 0 16,1 0-16,-1 0 0,0 0 15,-21-1-15,22-20 0,-22 0 0,21 21 16,-21-22-16,1 22 0,-1-42 16,-21 20-16,0 22 0,0 0 15,0 0-15,-21 0 0,-43-22 16,22 43-16,21 0 0,-22 0 16,1 0-16,0 0 0,-1 21 0,22 1 15,-21-1-15,-1 0 0,1 42 16,0-41-16,21 20 15,-1-21-15,22 21 0,0 1 0,0-22 16,0 0-16,0 21 0,0-20 0,0-1 16,22 0-16,20-21 0,-21 21 15,0-21-15,22 0 0,-22 0 0,21 0 16,-21 0-16,22-21 0,-22 21 0,21-21 16,-21 0-16,22-1 0,-22 1 15,0-21-15,21 21 0,-21 0 0,1-1 16,-22 1-16,21 0 0,0 0 0,-21 0 15,0 0-15,0-1 16,-21 22 31,0 22-47,21-1 0,-22 0 16,1 0-16,0 0 0,0 22 15,21-1-15,-21 0 0,0 1 0,-1 84 16,22-64-16,0 1 0,0-1 15,-21 1-15,21-1 0,-21 106 16,21-84-16,0 21 0,0-21 16,0-1-16,0 22 0,0-21 0,0 21 15,0-22-15,0 22 0,0 0 16,0-21-16,0 20 0,0-20 16,21 0-16,22 84 0,-43-84 15,21-1-15,21 65 0,-21-65 16,0-20-16,-21 20 0,0-20 15,22-1-15,-22 1 0,0-22 0,0 22 16,-43 105 0,22-127-16,0-20 0,0-1 0,-22 0 15,22 0-15,-21-21 0,21 0 16,-22 0-16,1-21 0,-21-43 16,20 1-16,1 21 0,-22-43 0,22 0 15,-21-21-15,-1-21 0,1 22 0,20-22 16,1-22-16,0 22 15,-1-169-15,43 169 0,0 0 16,21 0-16,1 0 0,-1 21 0,21 0 16,0-21-16,1 43 0,-1-22 15,0 21-15,1 1 0,20-1 0,-20 0 16,41-63-16,-20 85 16,-22-1-16,0 22 0,1-22 0,-1 22 15,0 0-15,1-1 0,-22 22 0,0 0 16,0 0-16,0 0 0,1-1 15,-1 22-15,-21-21 16,0 42 15,0 1-31,0-1 16,0 0 0</inkml:trace>
  <inkml:trace contextRef="#ctx0" brushRef="#br0" timeOffset="12211.96">7768 7874 0,'0'0'0,"21"-42"32,-21 21-32,0-1 0,0 1 15,0 0-15,0 0 0,-21-21 16,0 20-16,0 1 0,0 0 16,-22 0-16,22 0 0,-21 0 0,-1 21 15,22 0-15,-21 0 16,0 0-16,-1 0 0,22 0 0,-21 21 15,-1 21-15,22-21 0,-21 22 0,21-22 16,0 21-16,-22 0 0,22 1 16,0-1-16,0 0 0,21 1 0,0-1 15,0 43-15,0-64 16,0 21-16,0-21 0,0 22 0,21-22 16,0-21-16,0 21 0,0-21 15,22 0-15,-22 0 0,0 0 16,0 0-16,22-21 0,-1 0 0,-21-22 15,21 22-15,1-21 0,-1 0 16,-21-1-16,22 1 0,-1 0 16,-21-1-16,0 1 0,22-22 15,-43 22-15,21 21 0,-21 0 16,0 0-16,-21 21 16,-1 0-16,1 21 15,0 0-15,0 0 0,21 0 0,-21 0 16,21 1-16,-21-1 0,21 21 0,0-21 15,0 0-15,0 22 0,42-1 16,-21-21-16,0 0 0,22-21 16,-22 22-16,0-1 0,21-21 15,1 0-15,-1 0 0,-21 0 0,21 0 16,1 0-16,-1-21 0,-21-1 16,22 1-16,-22 0 0,21 0 15,-21 0-15,0 0 0,1-22 0,-1 22 16,-21 0-16,0-43 0,0 22 15,0 21-15,0 0 16,0 0-16,-21 42 16,21 0-1,-22 0-15,1 0 0,21 22 0,0-22 16,-21 21-16,21-21 0,-21 64 16,21-64-16,-21 21 15,21-20-15,0-1 0,0 0 0,0 0 16,0 0-16,0 0 0,0-42 31,21 0-15,0 0-16,-21 0 0,21-22 15,0 22-15,1-21 0,-1 21 0,21-22 16,-21 1-16,0 21 0,1-21 16,20 20-16,-21 1 0,0 0 0,0 0 15,1 21-15,-1 0 16,-21 21-1,0 21-15,0-20 0,0-1 16,0 21-16,0-21 0,0 22 16,0-22-16,0 21 0,21-21 15,0 22-15,0-22 0,0 0 0,22 0 16,-1 0-16,0 0 0,1 1 16,20-22-16,1 0 0,-1 0 0,1 0 15,-22 0-15,22-22 0,-1 1 0,1 21 16,-1-21-16,-21 0 0,22-21 15,-22 20-15,1-20 0,-1 0 0,0-22 16,-21 22-16,-21 0 16,22-1-16,-22 1 0,0 0 15,0 20-15,-22-20 0,-20 21 0,21 0 16,0 0-16,-22 21 0,1 0 0,0 0 16,-1 0-16,1 0 0,0 21 15,-1 0-15,1 0 0,0 21 0,21-20 16,-64 62-16,64-41 15,0-1-15,-1 0 0,22 1 0,0-1 16,0-21-16,0 21 0,0-20 16,22 20-16,-1-21 0,63 0 15,-41-21-15,-1 0 0,-21 0 16,22 0-16,-1 0 0,0-21 0,1 21 16,-1-21-16,-21-21 0,21 20 15,-20-20-15,20 0 0,-21-1 0,0 1 16,22-21-16,-22-1 0,21-63 15,-21 64-15,22-22 0,-22 0 16,0 22-16,21-22 0,-21 22 16,1 20-16,-1-20 0,-21 20 0,0 1 15,0 21-15,0-21 0,0 20 0,0 1 16,-21 21-16,-1 0 16,1 0-16,0 21 0,0 1 0,-21 20 15,20 0-15,1 1 0,0 20 16,0 1-16,0-1 0,0 22 15,21-22-15,0 1 0,0 20 0,0-20 16,0-1-16,0 1 0,0-22 16,0 22-16,21-22 0,0 0 0,0 1 15,-21-1-15,21-21 0,0 22 16,1-22-16,-1-21 0,0 21 0,0-21 16,21 0-16,-20 0 0,-1 0 0,21-21 15,-21 0-15,22-1 0,-22-20 16</inkml:trace>
  <inkml:trace contextRef="#ctx0" brushRef="#br0" timeOffset="13132.72">11366 7239 0,'0'-21'0,"0"42"0,22-84 0,-22 41 16,0-20-16,0 21 0,0-43 15,-22 43-15,1 0 16,0 0-16,0 21 0,0 0 0,0 0 15,-1 0-15,-20 21 0,21 0 16,-21 22-16,20-1 0,-20 21 16,-21 86-16,20-86 0,22 1 15,-21-1-15,-1 22 0,22-22 16,-21 1-16,21-22 0,-22 22 0,22-1 16,-21-21-16,21 1 0,0-1 0,-1-21 15,22 22-15,0-22 0,-21 0 16,21-42-1,0 0 1,0-1-16,21-20 16,-21 21-16,0-21 0,22-1 0,-1 1 15,0 0-15,0-22 0,0 22 0,0-1 16,1-20-16,-1 21 0,-21-1 16,21 22-16,0-21 0,-21 21 0,21 21 15,-21 21 1,0 0-16,0 21 0,0-21 15,0 22-15,0-1 0,0 0 0,0 1 16,0-1-16,0-21 0,21 22 16,1-1-16,-22 0 0,21-21 15,0 22-15,0-22 0,0 0 0,22 0 16,-22 0-16,21 1 0,0-22 16,1 0-16,41 0 0,-41 0 15,-1 0-15,0-22 0,1 22 0,-1-21 16,0-21-16,1 21 0,-22-22 15,21 1-15,1 0 0,-1-1 0,-21-20 16,0-1-16,0 1 0,1-22 16,-1 1-16,-21 20 0,0-21 15,0 1-15,0-1 0,-21 22 0,-1-1 16,-20 1-16,0 20 0,-1 1 16,1 21-16,0 0 0,-22-1 0,1 22 0,-1 0 15,1 22-15,-1-1 16,1 0-16,20 21 0,1 1 0,0-1 15,21 21-15,-1-20 0,22 20 0,0 1 16,22-1-16,20 1 0,-21-22 16,21 22-16,1-22 0,-1 0 0,0 1 15,22-22-15,-22 21 0,1-21 16,20 0-16,-21 1 0,1-22 0,-1 21 16,22-21-16,-43 0 0,21 0 15,-21 0-15,0 0 0,1-21 16,-1-1-16,0 22 0,-21-21 15,21 0-15,0 21 0,-21-21 16,0 0-16,21 21 0,1 0 0</inkml:trace>
  <inkml:trace contextRef="#ctx0" brushRef="#br0" timeOffset="13588.69">12001 7578 0,'0'-21'31,"0"-1"-15,0 1-16,0 0 15,0 0-15,22 0 0,-1 0 16,0-1-16,0 1 16,0 21-16,22 0 0,-22 0 15,0 0-15,0 0 0,0 0 0,0 0 16,22 21-16,-22 1 0,0-1 15,0 0-15,-21 21 0,21-21 0,1 1 16,-22 20-16,0-21 0,0 21 0,0-20 16,0 20-16,0 0 15,0-21-15,-22 1 0,22-1 16,-42 0-16,21 0 0,0-21 0,0 0 16,-1 21-16,1-21 15,0 0-15,21-21 16,0 0-16,0 0 15,21 0-15,0-1 0,1-20 16,-1 21-16,0 0 0,0-22 0,0 22 16,0 0-16,1-21 0,20 21 15,-21-1-15,0 1 0,0 0 0,1 0 16,-1 0-16,0 21 0,0 0 0,0-21 16,0 21-16,1 0 0,-1 0 15,0 0-15,0 0 0,0 0 0,0 0 16</inkml:trace>
  <inkml:trace contextRef="#ctx0" brushRef="#br0" timeOffset="14321.66">12996 7408 0,'0'0'0,"0"22"31,0-1-15,-21 0-16,0 0 0,0 0 15,21 0-15,-21 22 0,-1-22 0,1 0 16,0 0-16,21 22 0,-21-22 0,21 0 15,-21 0-15,21 0 0,0 0 16,0 1-16,0-1 0,21-21 16,0 0-1,0 0-15,0 0 0,1 0 0,20 0 16,-21 0-16,21 0 0,-20-21 16,20-1-16,-21 1 0,0 0 15,0 0-15,-21 0 0,0 0 0,0-22 16,0 22-16,0-21 0,-21 21 0,0-22 15,-21 22-15,21-21 0,-22 21 16,1 21-16,21-22 0,-22 22 0,22 0 16,0 0-16,0 0 0,0 0 0,21 22 31,21-22-31,0 0 0,0 0 16,43 0-16,-22 21 0,22-21 0,-22 0 15,21 0-15,1 0 0,-1 0 16,1 0-16,-1 0 0,1 0 0,-22 0 15,22 0-15,-22 0 0,-21 0 16,43 0-16,-43 0 16,-21 21-1,0 0-15,0 0 16,-21 0-16,0 1 0,21-1 0,-22 0 16,1 21-16,0-21 0,0 22 15,0-1-15,0 0 0,21 1 0,-22-1 16,1 22-16,-21 63 15,21-64-15,21 1 0,-21 20 0,21 1 16,-22 0-16,1 105 16,0-105-16,0 21 0,-21 105 15,20-105-15,1 0 0,-21 0 16,21-22-16,-22 22 0,22 0 0,-42 85 16,42-107-16,-22 1 0,22 0 15,0-1-15,0-20 0,0-1 16,-1 1-16,1-22 0,21 0 0,-21 1 0,0-22 15,21 21-15,-21-42 0,21 21 16,-21-21-16,-1 0 0,22-21 16,0-21-1,0 21-15,22-22 0,-1 1 0,0 0 0,0-1 16,21-20-16,1-1 16,-1-20-16,0-1 0,22 0 0,-22-20 15</inkml:trace>
  <inkml:trace contextRef="#ctx0" brushRef="#br0" timeOffset="14748.51">13737 7726 0,'0'0'16,"-21"-21"-16,0 0 0,21-22 0,0 22 15,0 0-15,0 0 0,0 0 16,0-22-16,0 22 0,0 0 0,0 0 15,21 0-15,21-1 0,-21 1 16,43 0-16,-22 0 0,1 21 16,-1 0-16,0 0 0,22 0 15,-22 0-15,22 0 0,-22 0 0,0 21 16,22 0-16,-43 0 0,21 1 16,-21-1-16,22 0 0,-43 0 0,0 21 15,0 1-15,0-22 0,-21 21 16,-22 1-16,1-1 0,0-21 0,-22 21 15,22 1-15,-22-22 0,1 21 0,20-21 16,-20 1-16,21 20 0,-1-21 16,22 0-16,-21-21 0,21 21 0,-1 1 15,1-22-15,0 0 0,21 21 16,-21-21-16,21-21 31,0-1-31,0 1 16,0 0-16,21 0 15,0 0-15,0 0 0,1-1 0,20 1 16,-21-21-16</inkml:trace>
  <inkml:trace contextRef="#ctx0" brushRef="#br0" timeOffset="15101.96">15346 7027 0,'0'-21'0,"0"42"0,0-63 0,0 21 0,0 0 16,0 0-16,0-1 15,-21 22-15,-1 0 0,1 0 16,0 0-16,0 0 0,-21 22 16,20-1-16,-20 0 0,0 21 15,21-21-15,-22 22 0,1 20 0,21-20 0,-22 20 16,22 1-16,-21-1 15,21-21-15,0 22 0,-1-1 0,22-20 16,0-1-16,-21 22 0,21-22 16,0 0-16,0 1 0,0-1 0,0 0 15,43 43-15,-43-43 0,21-21 16,0 22-16,0-22 0,0 0 16,0-21-16,1 21 0,-1-21 0,0 0 15,0 0-15,0 0 0,22 0 16,-22-21-16,0 0 0,21 21 0</inkml:trace>
  <inkml:trace contextRef="#ctx0" brushRef="#br0" timeOffset="15512.01">16108 6964 0,'0'0'0,"0"-21"0,0 0 0,21 21 16,0-22-16,0 22 0,0 0 0,1 0 16,-1 0-16,21 0 15,0 0-15,1 0 0,-1 0 0,22 22 0,-22-1 16,0 0-16,1 0 16,-1 0-16,0 0 0,-21 1 0,1-1 15,-1 21-15,-21 0 0,0 1 0,0-1 16,0 0-16,0 1 0,0-1 15,-21 22-15,-1-22 0,1 0 0,0 1 16,0-1-16,0 0 0,0-21 16,-22 22-16,22-1 0,-21 0 15,-1 1-15,22-22 0,0 0 16,0 0-16,-21 0 0,20 1 0,1-1 16,0 0-16,0-21 0,-21 21 15,-1 0-15,22-21 16,0 0-16,0 21 0,21-42 31,0 0-31,21 21 16,0-21-16</inkml:trace>
  <inkml:trace contextRef="#ctx0" brushRef="#br0" timeOffset="15735.73">16976 7916 0,'0'0'0,"0"22"0,-22-1 31,22-42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04:10:06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1185 0,'21'22'31,"0"-22"-31,1 0 15,-1 0-15</inkml:trace>
  <inkml:trace contextRef="#ctx0" brushRef="#br0" timeOffset="668.34">1778 402 0,'0'0'0,"0"-21"16,0 42 31,0 0-32,0 1-15,-21-1 0,0 21 16,-1-21-16,1 22 0,21-1 16,-21 21-16,0-20 0,-21 84 15,20-64-15,1 1 16,21-1-16,-21 1 0,0-1 0,0-20 15,0 20-15,21-21 0,-22-20 16,22 20-16,0-21 0,0 0 0,0 0 16</inkml:trace>
  <inkml:trace contextRef="#ctx0" brushRef="#br0" timeOffset="1001.17">1757 508 0,'0'0'0,"0"-21"0,0 0 15,0 0-15,0-1 0,0 1 16,21 21 15,-21 21-31,21 1 0,0-1 0,-21 21 16,21 0-16,1 1 0,-1-1 15,-21 0-15,0 22 0,42 42 16,-42-43-16,0-20 0,0 20 16,0-21-16,0 1 15,0-1-15,0 0 0,0 1 0,0-22 16,0 0-16,0 0 0,0 0 16,0 1-16,0-1 15,-21-42 1,0-1-1,0 1-15,-1 0 0</inkml:trace>
  <inkml:trace contextRef="#ctx0" brushRef="#br0" timeOffset="1208.1">1482 1058 0,'0'0'16,"-22"0"-16,22 22 0,22-22 31,-1 0-31,0 0 0,21 0 15,1 0-15,-1 0 0,0 0 16,1-22-16,-1 22 0,0-21 0,1 0 16,-22 21-16,21-21 0,0 21 15,-20-21-15,-1 21 0,0 0 16,0-21-16,0-1 0,0 22 0,1-21 16,-1 21-16,0-21 0</inkml:trace>
  <inkml:trace contextRef="#ctx0" brushRef="#br0" timeOffset="2844.19">2476 699 0,'0'0'0,"22"-22"16,-1 22-16,-21-21 0,21 21 15,-21-21-15,-21 21 32,0 0-17,-1 0-15,1 0 0,0 21 0,0 0 16,0 1-16,0-1 0,-22 21 15,22-21-15,21 22 0,-21-1 0,0 0 16,21 1-16,-21-1 0,21 0 16,0 1-16,0-1 0,0-21 15,0 21-15,0-20 0,0-1 16,21 0-16,0 0 0,21-21 16,-21 21-16,1-21 0,-1 0 0,21 0 15,-21 0-15,22 0 0,-1 0 16,-21-21-16,64-21 0,-43-1 15,0 22-15,1-21 0,-1 0 16,-21-22-16,43-42 16,-43 43-16,21 20 0,-21-20 15,1-1-15,-1 22 0,-21-21 0,21 20 16,-21-20-16,0 20 0,0 1 16,0 0-16,0-1 0,0 22 0,0 0 15,0 0-15,0 42 31,0 0-31,0 0 0,-21 22 0,21-1 16,-21 0-16,21 1 0,0-1 16,-22 22-16,22-22 0,-21 21 15,21-20-15,-21 20 0,21 1 0,0-22 16,0 22-16,0-22 0,0 0 16,0 1-16,0-22 0,0 21 0,0-21 15,0 0-15,21 1 0,0-22 16,1 21-16,-1-21 0,0 0 15,21 0-15,-21 0 0,1-21 16,-1-1-16,0 1 0,21 0 16,-21 0-16,1-21 0,-1-1 15,0 1-15,0 0 0,0-1 16,0 1-16,1 0 0,-22 20 0,0-20 16,21 21-16,-21 0 0,0 0 15,0-1-15,0 44 31,0-1-31,0 0 0,-21 21 16,21-21-16,0 22 0,0-22 16,0 21-16,-22 1 0,22-1 15,0-21-15,0 21 0,0-20 16,0-1-16,0 21 0,0-21 16,22 0-16,-1 1 0,0-22 0,0 21 15,0-21-15,0 0 0,1 0 16,-1 0-16,21 0 0,-21 0 0,22 0 15,-22-21-15,21-1 0,-21-20 16,22 21-16,-1-21 0,-21 20 16,21-20-16,-20-21 0,-1 20 15,21 1-15,-21 0 0,-21 20 0,21-20 16,1 21-16,-22 0 0,21 21 16,-21-21-16,0 42 31,0 0-31,0 0 0,0 21 15,0-20-15,0 20 0,0 0 16,0 1-16,-21-22 0,21 21 0,-22 0 16,22-20-16,0-1 0,0 21 15,0-21-15,0 0 0,0 1 0,0-1 16,22-21-16,-1 0 16,0 0-16,0 0 0,21 0 15,-20 0-15,-1-21 0,0-1 16,0 22-16,0-42 0,0 21 15,1 0-15,-22-22 0,0 22 0,0-21 16,0 21-16,0-22 16,0 1-16,-22 21 0,1 0 0,0 0 15,0-1-15,0 1 0,0 21 16,-1 0-16,1-21 0,0 21 16,0 0-16,42 0 46,0-21-46,0 21 0,1-21 0,20 21 16,-21 0-16,21-21 0,43 21 16,-43 0-16,1 0 0,-1 0 15,0 0-15,1 0 16,-22 0-16,21 0 0,-21 0 0,22 21 16,-22 0-16,0-21 0,0 21 15,0 0-15,-21 0 0,0 22 0,0-22 16,0 0-16,0 21 0,0-20 15,0 20-15,0 0 0,0 1 16,-21-22-16,0 0 16,0 0-16,21 0 0,0 0 0,-21 1 15,0-22-15,21 21 0,0-42 47,0-22-31,0 22-16,0 0 0,0-21 15,21-1-15,0 1 0,0 0 0,0-1 16,22 1-16,-22-22 0,21 43 16,0-21-16,1 0 0,-1 20 0,0 1 15,1 21-15,-1 0 0,0 0 16,1 0-16,-1 0 0,-21 21 0,22 1 16,-22-1-16,0 21 0,0-21 15,-21 22-15,0-1 0,0 0 0,0 1 16,0-1-16,0-21 15,0 21-15,0-20 0,0 20 0,-21-21 0,21 0 16,0 0-16,-21-21 0,21 22 16,-21-1-16,21-42 47,0-1-47,0 1 0,21-21 15,0 21-15,21-22 0</inkml:trace>
  <inkml:trace contextRef="#ctx0" brushRef="#br0" timeOffset="3272.54">6032 699 0,'43'-22'0,"-86"44"0,107-44 0,-43 1 0,-21 0 16,-21 21 15,-21 0-31,20 0 16,-20 0-16,21 0 0,-21 0 0,-1 21 15,22 0-15,-21 1 0,21-1 16,-22-21-16,22 21 0,21 0 16,0 0-16,0 0 0,0 1 15,21-1-15,22-21 16,-22 0-16,21 0 0,0 21 0,1-21 16,-1 0-16,-21 21 15,22-21-15,-1 21 0,-21 0 0,0-21 16,22 22-16,-22-1 0,0 0 15,-21 0-15,0 0 0,0 0 16,0 1-16,0-1 16,-21 0-16,0 0 0,-22-21 15,22 21-15,-21-21 0,-1 21 16,-41-21-16,41 0 0,1 22 16,0-22-16,-1 0 0,22 0 15,-21 0-15,21 0 0,-22 0 0,22 0 16,0 0-16,0-22 0,0 1 15,21 0-15,-21-21 0,-1 21 16,22-1-16,0-20 0</inkml:trace>
  <inkml:trace contextRef="#ctx0" brushRef="#br0" timeOffset="3527.87">4487 296 0,'0'0'0,"-21"0"0,0 0 15,0-21-15,0 21 0,-1 0 16,1 0 62,0 0-78,0 0 16,0 21-16</inkml:trace>
  <inkml:trace contextRef="#ctx0" brushRef="#br0" timeOffset="3779.49">3154 614 0,'0'0'0,"21"0"0,0 0 0,0 0 16,0 0-16,22 0 0,-22 0 15,21 0-15,-21 0 0,22 0 16,-22 0-16,21 0 0,1-21 0,-22 21 15,21 0-15,-21 0 0,0 0 16</inkml:trace>
  <inkml:trace contextRef="#ctx0" brushRef="#br0" timeOffset="4544.34">1058 1842 0,'-21'0'0,"42"0"0,-63 0 16,63 0 47,0 0-48,0 0-15,1 0 0,-1-22 0,21 22 16,-21 0-16,22 0 0,-1 0 15,21 0-15,-20-21 0,20 21 16,22 0-16,-22 0 0,22 0 16,0-21-16,-1 0 0,1 21 15,0 0-15,21-21 0,-1 21 0,22-21 16,0 21-16,0-22 0,0 22 16,22-21-16,-22 0 0,21 21 0,0-21 15,0 21-15,21-21 0,-20 21 16,-1 0-16,21-21 0,-21 21 0,22 0 15,-22 0-15,0-22 0,0 22 16,0-21-16,-21 21 0,0 0 16,0 0-16,0-21 0,0 21 0,-21 0 15,0 0-15,-21-21 0,-1 21 0,1 0 16,-22 0-16,1 0 16,-1-21-16,-20 21 0,-1 0 0,0 0 15,1 0-15,-22 0 0,0 0 0,0 0 16,-42 0 46</inkml:trace>
  <inkml:trace contextRef="#ctx0" brushRef="#br0" timeOffset="4680.03">6498 1482 0</inkml:trace>
  <inkml:trace contextRef="#ctx0" brushRef="#br0" timeOffset="5317.2">804 2413 0,'-21'0'31,"42"0"-15,22 0-16,-22 0 15,21 0-15,0 0 0,1 0 16,20 0-16,1-21 0,-1 21 0,22-21 15,-22 21-15,22 0 0,-21-21 16,-1 21-16,-21 0 0,1 0 16,-1 0-16,-21 0 0,0 0 15,-42 0 1,0 0-16</inkml:trace>
  <inkml:trace contextRef="#ctx0" brushRef="#br0" timeOffset="5604.57">1185 2392 0,'0'0'0,"-21"0"0,21 21 31,-21 0-31,21 0 16,0 1-16,-21 20 0,21 0 15,0 1-15,0-1 0,0 0 16,-21 1-16,21-1 0,-22 0 0,22 1 15,0-1-15,-21 0 0,21 1 16,0-22-16,0 21 0,-21-21 16,21 0-16,-21 1 0,21-1 0,0 0 15,21-42 17,0 0-32,0 21 15,1-43-15,-1 22 16,21 0-16</inkml:trace>
  <inkml:trace contextRef="#ctx0" brushRef="#br0" timeOffset="5948.4">1460 2752 0,'0'0'16,"22"0"-16,-1-21 0,-21-1 0,21 22 15,-21 22 1,-21-1 0,0 21-16,-1-21 0,1 22 15,0-22-15,0 21 0,21-21 0,0 22 16,-21-1-16,21-21 0,0 0 15,0 22-15,0-22 0,0 0 16,21 0-16,0-21 0,0 0 0,22 0 16,-22 0-16,21 0 15,0 0-15,-20 0 0,20-21 0,0 0 16,1 0-16,-1-1 0,-21 1 16,0-21-16,0 21 0,-21 0 0,0-22 15,0 1-15,0 21 0,0-22 16,-21 22-16,0-21 0,-21 21 0,-1 0 15,22 21-15,-21 0 0,0 0 16,-1 0-16,1 0 0,0 0 16,-1 21-16,1-21 0,21 21 0,0 0 15,21 0-15,0 0 16,0 1-16,0-1 0,21 0 0,0 0 16,21-21-16</inkml:trace>
  <inkml:trace contextRef="#ctx0" brushRef="#br0" timeOffset="6376.11">3260 2498 0,'0'0'0,"0"42"0,0 0 16,-22 22-16,22-1 0,0-20 0,0 20 16,0 1-16,-21 20 0,21 1 15,0 0-15,-21 21 0,21-22 16,-21 22-16,0 0 0,21 21 15,-21-21-15,-1 21 0,-20 106 16,21-106-16,0-22 0,0 1 0,-1 0 16,1-21-16,0 21 0,21-22 15,-21 1-15,0-22 0,0 43 16,21-63-16,0-1 0,0-21 16,-22 0-16,22 0 0,0-42 15,0 0-15,0-21 16,0-22-16,-21 1 0,21-22 0,0-84 15,0 63-15</inkml:trace>
  <inkml:trace contextRef="#ctx0" brushRef="#br0" timeOffset="6696.4">2879 2731 0,'0'0'0,"0"-43"0,-22 1 16,22 21-16,0-22 0,-21 22 0,21-21 15,0 21-15,0 0 0,21-1 16,1 1-16,41 0 16,-42 21-16,22 0 0,-1-21 0,21 21 15,-20 0-15,147 21 16,-147 0-16,-1 22 0,0-22 16,-21 21-16,1 0 0,-22 22 15,0-22-15,-22 1 0,-20-1 16,0 0-16,-1 1 0,-20-1 0,21-21 15,-1 21-15,1-20 0,0-1 16,20-21-16,-20 21 0,21-21 0,0 0 16,21-21-1,21 0 1,0-1-16,0 1 0,0 0 16</inkml:trace>
  <inkml:trace contextRef="#ctx0" brushRef="#br0" timeOffset="7048.42">3662 2752 0,'0'0'0,"-21"0"0,21 21 16,21-42 15,0 0-31,21-1 16,-21 1-16,1 0 0,-1 0 0,21 0 15,-21 0-15,0-1 0,1 1 16,-22 0-16,0 0 0,0 0 0,-22 21 31,1 21-31,0-21 0,0 21 16,-21 21-16,20-20 0,-20 20 16,21-21-16,-21 21 0,20-20 15,22 20-15,0-21 0,-21 21 0,21-20 16,0-1-16,0 0 0,0 0 15,21 0-15,1-21 0,-1 0 16,0 0-16,21 0 0,-21 0 16,22 0-16,-22 0 0,21 0 0,1-21 15,-22 0-15,21 0 0</inkml:trace>
  <inkml:trace contextRef="#ctx0" brushRef="#br0" timeOffset="7369.6">4106 2646 0,'0'0'0,"0"-21"15,0 0-15,0-1 16,0 1-16,0 0 0,21 0 16,1 21-16,-1 0 15,0-21-15,0 21 0,21 0 0,-20 0 16,-1 21-16,21 0 0,-21-21 16,0 21-16,1 22 0,20-22 0,-21 0 15,-21 21-15,21-21 0,-21 22 16,0-22-16,0 21 0,0-21 15,-21 1-15,0-1 0,21 0 0,-21-21 16,0 21-16,-1-21 0,1 0 16,21-21-1,0 0-15,0 0 0,0-1 16,0 1-16,0 0 0,0-21 0,21-1 16,1 1-16,-1 0 0,0-1 0,21 1 15,-21 0-15,22 21 0,-1-22 16,0 22-16,-20-21 0,41 21 0,-21-1 15</inkml:trace>
  <inkml:trace contextRef="#ctx0" brushRef="#br0" timeOffset="8572.37">5059 2879 0,'0'-21'32,"21"-1"-32,42-41 15,-20 42-15,-22-22 16,21 1-16,1 0 0,-1-1 0,43-62 15,-43 62-15,0-20 16,-21 20-16,22 1 0,-22 0 0,-21-43 16,0 43-16,0 21 0,0-1 15,0 1-15,0 0 0,0 0 16,-42 21-16,20 0 0,1 0 16,0 0-16,0 21 0,0 0 15,0 22-15,-1-22 0,1 21 0,0 0 16,0 22-16,0-22 0,21 22 15,-21 20-15,21-20 0,-22 21 16,1-1-16,21 1 0,0 0 16,-21-1-16,21 1 0,-21 21 0,0 0 15,0-1-15,21 22 0,-22-21 16,1 21-16,0 0 0,0 21 0,0-21 16,0 0-16,-1 22 0,-20 126 15,21-127-15,21-21 0,-21-21 0,21 21 16,0-21-16,0-1 0,21-20 15,0 0-15,0-1 0,0-20 0,1-1 16,20-20-16,-21-1 0,21 0 0,1 1 16,-22-43-16,21 21 0,1-21 15,-1 0-15,0-21 0,1-22 16,-1 1-16,21 0 0,1-22 0,-22 1 16,22-22-16,-1 0 0,1 1 0,-22-22 15,22 0-15,-22-21 0,-21 21 16,21 0-16,-42-21 0,0 22 0,0-22 15,-21 21-15,0-21 0,-21 21 16,-22 0-16,1 0 0,-1 0 0,-20 22 16,20-22-16,-21 21 0,22 22 0,-22-1 15,22 1-15,-1 20 16,1 1-16,-1 0 0,22 21 0,21-1 16,-22 1-16,22 0 0,21 0 15,0 0-15,0 0 0,21-1 16,1 1-16,20 21 0,-21-21 15,21 0-15,1 0 0,20 0 16,-20-1-16,20 1 0,22 0 0,-22-21 16,22 21-16,-22-22 0,22 1 15,-21 21-15,-1-22 0,1 1 0,-22 0 16,0 21-16,-21-1 0,22-20 16,-43 0-16,21 21 0,-21-1 15,-21 22 1,0 0-16,-1 0 15,1 0-15,21 22 0,-21-1 16,0 0-16,0 0 0,0 21 16,21-20-16,0 20 0,-22-21 0,22 21 15,0-20-15,0 20 0,0-21 16,0 0-16,0 0 0,0 1 0,22-1 16,-1-21-16,0 0 0,0 0 15,0 0-15,0 0 0,43 0 16,-43 0-16,21 0 0,-20-21 15,-1-1-15,21 1 0,-21 0 0,22-42 16,-22 41-16,-21-20 16,0 0-16,0 21 0,0-22 15,0 1-15,0 0 0,-21-1 0,-1 1 16,1 21-16,0 0 0,0-1 16,0 22-16,-22 0 0,22 0 0,-21 0 15,0 0-15,20 22 0,1-1 16,-21 0-16,21 0 0,0 0 0,21 22 15,0-22-15,0 0 0,0 21 16,0-21-16,0 1 0,0-1 0,21 0 16,0 0-16,21 0 15,-21-21-15,22 0 0,-22 0 16,21 0-16,-21 0 0,22 0 0,-1-21 16,-21 21-16</inkml:trace>
  <inkml:trace contextRef="#ctx0" brushRef="#br0" timeOffset="8917.09">6435 2561 0,'0'0'0,"0"-21"0,0 0 16,0 0-16,0 0 0,0-1 16,0 1-16,21 0 0,-21 0 15,21 21-15,-21-21 0,21 21 0,0 0 16,0 0-16,1 0 0,-1 0 16,0 0-16,0 0 0,21 21 0,-20 0 15,-1 21-15,0-20 0,0 20 16,0 0-16,-21 1 0,0-22 15,0 21-15,0 0 0,0-20 16,0 20-16,0-21 0,0 0 0,-21-21 16,21 21-16,-21-21 0,0 0 15,0 0-15,21-21 16,0 0-16,0 0 0,0 0 16,0-22-16,0 22 0,0-21 15,0 0-15,21-1 0,-21 1 0,21 21 16,0-22-16,0 1 0,22 21 15,-22-21-15,21 20 0,0 1 0,-20 21 16,20-21-16,0 21 0,1-21 16,-22 21-16,21 0 0,-21 0 0,0 0 15</inkml:trace>
  <inkml:trace contextRef="#ctx0" brushRef="#br0" timeOffset="9464.02">7324 2392 0,'0'21'0,"0"-42"0,0 63 0,0-21 16,0 1-16,0 20 0,0-21 0,0 0 15,0 0-15,0 1 0,0-1 16,-22 0-16,22 0 16,0 0-16,-21-42 47,21 0-47,0 0 0,-21 0 15,21-1-15,0-20 0,0 21 0,0-21 16,0 20-16,0-20 0,0 0 15,21 21-15,0-1 0,1 1 0,-1 0 16,0 0-16,0 21 0,0 0 0,0 0 16,1 0-16,-1 0 0,0 0 15,0 0-15,0 21 0,0 0 0,1 0 16,-1 22-16,0-22 0,-21 21 16,0-21-16,21 22 0,0-22 0,-21 21 15,0-21-15,0 1 0,0-1 16,0 0-16,0 0 0,0 0 15,0 0-15,-21-21 0,0 0 16,0 0 0,21-21-16,-21 0 0,21 0 15,0 0-15,0 0 0,0-22 16,0 1-16,21 0 0,0-1 0,21 1 16,1 0-16,-1-1 0,0 22 15,1-21-15,20 21 0,1-1 0,-22 22 16,0 0-16,22 0 0,-22 0 0,-21 0 15,22 22-15,-22-1 0,21 42 16,-21-20-16,-21-22 0,0 21 16,0 0-16,0 1 15,-21-22-15,0 21 0,0-21 0,0 1 16,-1-1-16,1 0 0,21 0 0,-21-21 16</inkml:trace>
  <inkml:trace contextRef="#ctx0" brushRef="#br0" timeOffset="10170.64">9885 2498 0,'0'0'0,"21"0"0,-21-21 16,21 21-16,-21-22 0,0 1 0,21 0 15,0 0 1,-21 0-16,0 0 0,0-1 0,0-20 16,0 21-16,0 0 0,0 0 15,-21-22-15,0 22 0,0 0 0,-21 0 16,20 0-16,-20-1 0,0 1 16,-1 21-16,1 0 0,0 0 0,-1 21 15,1 1-15,0-1 0,-1 0 0,1 21 16,0 1-16,21-1 0,-22 0 15,22 22-15,21-22 0,0 22 0,-21-22 16,21 21-16,0-20 0,0-1 16,0-21-16,21 22 0,0-22 0,0 0 15,1 0-15,20-21 0,-21 0 16,21 0-16,-20 0 0,20 0 16,0 0-16,1-21 0,-1 0 0,0-22 15,1 22-15,-1-21 0,0 0 16,-21-1-16,43-41 0,-43 20 15,-21 22-15,0-1 0,0 1 16,0 0-16,0 21 0,0-1 0,0 1 16,-21 21-16,21 21 15,-21 1-15,0-1 0,-1 21 16,1-21-16,21 22 0,0 20 16,-21-21-16,21 1 0,0-1 0,0 0 15,0 1-15,0-1 0,21 0 16,0-20-16,1-1 0,-1 0 0,0 0 15,21 0-15,-21-21 0,64 0 16,-43 0-16,1 0 0,-1-21 16,-21 21-16,22-21 0,-1 0 15,21-22-15</inkml:trace>
  <inkml:trace contextRef="#ctx0" brushRef="#br0" timeOffset="10440.2">10731 2307 0,'0'0'0,"22"-42"0,-1 0 0,-21-1 0,0 22 16,0 0-16,0 0 0,0 0 15,-21 21-15,-1 0 16,1 0-16,0 0 0,0 0 16,-21 21-16,20 0 0,-20 0 0,21 21 15,0-20-15,0 20 0,-1 21 16,1-20-16,0-1 0,21 22 0,-21-22 16,21 21-16,0-20 0,0-1 0,0 0 15,0 1-15,0-22 0,21 21 16,0-21-16,0 1 0,22-22 0,-22 0 15,0 21-15,21-21 0,1 0 0,-22 0 16,21-21-16,22-1 0,-22 1 16,0 0-16,1-21 0,-1-1 0,22 1 15,-22-21-15,0-1 16,1 1-16,-22-1 0,21 1 0</inkml:trace>
  <inkml:trace contextRef="#ctx0" brushRef="#br0" timeOffset="11656.6">11324 2053 0,'0'0'0,"21"-63"15,22-85-15,-22 84 16,0 1-16,-21 20 0,0-20 0,21 20 15,-21 22-15,0 0 0,0 0 16,0 0-16,-21 42 16,0 0-16,21 21 15,-21 1-15,-1 20 0,1 1 0,0 20 16,0-20-16,0-1 0,0 22 16,-1-21-16,1-1 0,21 1 15,-21-1-15,21 1 0,-21-1 16,21-21-16,0 22 0,0-22 0,0 1 15,0-1-15,0 0 0,0-21 0,0 1 16,21-1-16,0 0 0,0-21 16,1 0-16,20 0 0,-21 0 0,21 0 15,-20-21-15,20 0 0,-21-1 16,21-20-16,1 21 0,-22-21 0,21-1 16,-21-20-16,22 20 0,-22 1 0,21 0 15,-21-1-15,22 1 0,-22 0 16,0 21-16,0-22 0,-21 22 15,0 42 1,0 0-16,0 1 16,0-1-16,-21 21 0,0-21 15,21 22-15,-21-1 0,21 0 16,0 1-16,0-22 0,-21 21 0,21-21 16,0 22-16,0-22 0,0 21 15,0-21-15,21 0 0,0 1 0,21-1 16,-21-21-16,1 0 0,20 0 15,-21 0-15,21 0 0,1 0 16,-1 0-16,0-21 0,1-1 0,-1-20 16,0 21-16,1-21 0,-1 20 15,-21-20-15,22-21 0,-1 20 16,-21 1-16,0 21 0,0-22 0,1 22 16,-1-21-16,-21 21 15,0 42 1,-21-21-1,-1 21-15,1 21 0,0-20 0,21 20 16,-21-21-16,0 21 16,21 1-16,-21-22 0,21 42 0,0-41 15,0-1-15,0 0 0,0 0 16,21-21-16,0 21 16,0-21-16,21 0 0,-20 0 0,-1-21 15,0 0-15,0 0 16,0 0-16,0-1 0,1 1 0,-22 0 15,0-21-15,0 21 0,0-22 0,0 1 16,0 21-16,0-22 0,0 1 16,-22 21-16,1-21 0,0 20 0,-21 1 15,21 0-15,-1 0 0,1 0 16,0 21-16,0 0 0,0 0 0,21-21 16,21 21 15,0 0-31,0 0 0,22-22 0,-22 22 15,21 0-15,0 0 16,-20 0-16,20 0 0,0 0 0,-21 0 16,22 0-16,-22 0 0,21 0 15,-21 0-15,1 22 0,20-1 0,-21 0 16,0 0-16,-21 21 0,21-20 16,-21-1-16,22 21 0,-22-21 0,0 22 15,0-1-15,0-21 0,0 21 0,0-20 16,0-1-16,0 0 0,-22 21 15,1-21-15,0-21 16,21 22-16,-21-22 0,21-22 31,0 1-31,0 0 16,0 0-16,0 0 0,0-22 16,0 22-16,42-21 0,-21 0 0,1-1 15,20 1-15,0 0 0,1-1 16,-1 1-16,0 21 0,1-22 0,-1 1 15,0 21-15,22 0 0,-43 21 0,21 0 16,22 0-16,-43 21 16,0 0-16,0 21 0,0-20 0,-21 20 15,0 0-15,0-21 16,0 22-16,0-1 0,0 0 0,0-20 16,-21 20-16,21-21 0,-21 21 0,0-20 15,21-1-15,0 21 0,0-21 16,-21 0-16,42-42 47,0 0-47,0 0 0</inkml:trace>
  <inkml:trace contextRef="#ctx0" brushRef="#br0" timeOffset="12052.53">14203 2180 0,'42'-21'0,"-84"42"0,126-63 0,-62 21 16,-1 0-16,-21-1 0,0 1 0,0 0 15,0 0 1,-21 21 0,-1 0-16,-20 0 0,0 0 15,-1 21-15,22 0 0,-21-21 0,0 21 16,-1 1-16,22-1 0,0 0 0,21 0 16,0 0-16,0 0 0,0 1 15,0-1-15,21 0 0,0 0 16,22-21-16,-1 21 0,0-21 15,1 21-15,20-21 0,-21 22 0,1-1 16,-1-21-16,0 21 0,1 0 16,-1 0-16,-21 0 0,0 1 15,1-22-15,-22 21 0,0 0 0,0 0 16,-22 0-16,1-21 0,0 21 16,-21 1-16,-1-22 0,-20 0 0,21 21 15,-22-21-15,1 0 0,20 0 0,-20 0 16,20 0-16,-20 0 0,21 0 15,20 0-15,-20 0 0,21 0 0,0-21 16,0 21-16,21-22 16,0 1-16,0 0 0,0-21 15,0 21-15,0-1 0,0-20 16</inkml:trace>
  <inkml:trace contextRef="#ctx0" brushRef="#br0" timeOffset="12248.12">13102 1545 0,'0'0'0,"-42"-21"0,21 21 0,-22 0 15,1 0-15,21-21 0,0 21 16,-1 0 0,1 0-16,0 0 31,0 0-31,0 0 0,0 0 15</inkml:trace>
  <inkml:trace contextRef="#ctx0" brushRef="#br0" timeOffset="12441.38">11176 1926 0,'-42'21'0,"84"-42"0,-127 64 16,64-22-16,0 0 0,0 0 0,21 0 15,21-21 1,0 0-16,0 0 0,22 0 16,-1 0-16,21-21 0,-20 0 0,41 21 15,-20-21-15,-1 0 0,22-1 0,0 1 16,-22 0-16,22 0 0</inkml:trace>
  <inkml:trace contextRef="#ctx0" brushRef="#br0" timeOffset="13595.48">15642 2117 0,'0'0'15,"21"0"17,0 0-32,1 0 0,20-21 0,0-1 15,1 1-15,-1 0 0,0 0 16,1 0-16,-1 0 0,21-22 0,-20 22 15,-1-21-15,-21 21 0,0-22 16,1 1-16,-22 21 16,-22 0-16,1-1 0,0 1 15,-21 21-15,-22 0 0,22 0 0,-22 21 16,1 1-16,21-1 0,-22 0 16,1 0-16,20 21 0,1 1 0,21-1 15,0-21-15,21 22 0,0-1 16,21 0-16,0-21 0,0 22 0,21-1 15,1-21-15,-1 22 0,0-22 16,1 21-16,-1 0 0,22-20 0,-1 62 16,-21-63-16,-20 22 0,-1-22 15,0 0-15,-21 0 16,0 0-16,-21 1 0,0-1 0,-1-21 16,-20 0-16,0 0 0,-1 0 15,1 0-15,0 0 0,-22 0 0,22-21 16,0-1-16,-1 1 0,22 0 15,-21-21-15,21 21 0,-1-22 0,1 22 16,21-21-16,-21 21 0,21-1 0,0 1 16,21 21-1,0 0-15,1 0 0,-1 0 0,0 21 16,0 1-16,0-1 0,0 21 16,1 0-16,-1-20 0,-21 20 15,21-21-15,0 21 0,0-20 16,0-1-16,1 0 0,-1 0 0,0 0 15,21 0-15,-21-21 0,1 0 0,20 0 16,0 0-16,1 0 0,-1-21 16,0 0-16,1 21 0,20-42 0,-21 21 15,22-1-15,-22-20 0,1 0 16,-1-1-16,0 1 0,1 21 0,-22-21 16,21-1-16,-21 1 0,-21 0 15,0 20-15,21-20 0,-21 21 0,0 0 16,0 0-16,-21 21 15,0 21 1,21 0-16,-21 0 0,0 0 16,0 0-16,21 1 0,0 20 15,0 0-15,0-21 0,0 22 0,0-1 16,0-21-16,0 22 0,0-22 16,21 0-16,0 21 0,0-42 0,0 21 15,0 1-15,1-22 0,-1 0 0,21 0 16,-21 0-16,0 0 0,22 0 15,-22-22-15,0 1 0,21 0 0,-20 0 16,-1 0-16,0-22 16,0 22-16,-21-21 0,0 21 0,21-22 0,-21 1 15,0 21-15,0-21 0,0-22 16,0 43-16,0 0 16,0 42-1,0 0 1,-21 0-16,21 22 0,0-22 0,0 21 15,0 0-15,0-20 0,0 20 16,0 0-16,0-21 0,0 1 0,0-1 16,0 0-16,0 0 0,0 0 15,0 0-15,21-21 0,0 0 16,1 0-16,20 0 0,-21 0 0,0-21 16,22 0-16,-1 0 0,-21 0 15,21 0-15</inkml:trace>
  <inkml:trace contextRef="#ctx0" brushRef="#br0" timeOffset="14240.29">17589 2180 0,'22'-21'16,"-44"42"-16,44-84 0,-22 20 0,0 22 16,0-21-16,0 21 0,0 0 0,0-1 15,-22 22-15,1 0 0,0 0 16,0 22-16,0-22 0,0 42 16,-1-21-16,1 21 0,0 1 0,0-1 15,21 0-15,0 1 0,0-1 16,0 0-16,0 1 0,0-1 0,0 0 15,0 1-15,0-22 0,21 21 16,0-21-16,43 22 16,-43-43-16,21 0 0,1 0 0,-1 0 15,0 0-15,-21 0 0,22 0 16,-1-21-16,-21-1 0,22-20 0,-22 21 16,0-21-16,21-1 0,-21 1 15,1 0-15,-1-22 0,0 22 0,0-22 16,-21 22-16,0-22 0,21 1 15,-21-1-15,21 1 0,-21 21 0,0-1 16,0 1-16,0 21 0,0 0 16,0-1-16,0 44 15,0 20-15,0-21 16,0 43-16,0-22 0,-21 21 0,21-20 16,0 20-16,-21 1 0,21-22 15,0 22-15,0-22 0,0 0 0,0 1 16,0-1-16,0 0 0,0 1 15,-21-22-15,21 0 0,0 0 0,0 0 16,-21-21 0,21-21-1,0 0-15,0 0 0,0 0 16,0-22-16,0 22 0,0-21 16,21-1-16,0 1 0,0 0 0,22-1 15,-1 1-15,0 0 0,43-22 16,-43 43-16,22 21 0,-22 0 15,0 0-15,22 21 0,-22 0 16,1 1-16,-22 20 0,21-21 0,-21 21 16,0 1-16,-21-22 0,0 21 15,0 1-15,0-22 0,0 21 0,-21-21 16,0 22-16,21-22 0,-21 0 16,0 0-16,0 0 0,-1-21 0,22-21 31</inkml:trace>
  <inkml:trace contextRef="#ctx0" brushRef="#br0" timeOffset="15289.5">20087 2265 0,'21'0'0,"-42"0"0,63 0 0,-20 0 31,-1 0-31,0 0 15,-21-21-15,21 21 0,-21-21 16,21-1-16,-21 1 16,0 0-16,0-21 0,0 21 0,0-1 15,0-20-15,0 21 0,-21-21 16,0 20-16,0 1 0,0 0 0,-1 0 16,22 0-16,-21 21 0,0 0 15,0 0-15,-21 21 0,20 21 0,-20-21 16,21 22-16,0-22 0,-22 21 15,22 1-15,0-1 0,0 0 0,0 1 16,21-1-16,0 0 0,0 1 16,0-1-16,0-21 0,0 21 15,0-20-15,21 20 0,0-21 0,0-21 16,0 21-16,1 0 0,-1-21 16,0 0-16,0 0 0,0 0 0,22 0 15,-22-21-15,0 0 0,21 0 16,-21-21-16,1 20 0,20-20 0,-21 21 15,0-21-15,0-1 0,1 22 16,-1-21-16,-21-1 0,0 1 0,21 21 16,-21 0-16,0 0 15,0-1-15,0 65 16,-21-22 0,21 0-16,0 21 0,-21-20 15,21 20-15,0 0 0,0 1 0,0-1 16,0 0-16,0 1 0,0-1 15,21-21-15,0 21 0,0-20 0,0-1 16,0-21-16,22 21 16,-22-21-16,21 0 0,-21 0 0,22 0 15,-1 0-15,0 0 0,22-21 0,-22 0 16,1-1-16,-1 1 0,21-21 16,-20 0-16,-1-1 0,22 1 0,-22 0 15,0-1-15,-21 1 0,43-64 16,-43 85-16,0-21 0,-21 20 15,21 1-15,-21 0 0,-21 42 16,0 0 0,0 1-16,0-1 0,0 0 15,21 21-15,0-21 0,0 22 0,0-1 16,0 0-16,21 1 0,0-1 16,0 0-16,0 1 0,0-1 0,1 0 15,-1-20-15,0-1 0,0 0 16,-21 0-16,21 0 0,-21 0 15,-21-21 1,0 0-16,0 0 0,0-21 16,-22 0-16,1 0 0,-85-21 15</inkml:trace>
  <inkml:trace contextRef="#ctx0" brushRef="#br0" timeOffset="16570.91">529 4614 0,'0'0'0,"21"-21"0,-21 0 15,21 0-15,-21 0 0,0 0 16,0-1-16,22 1 0,-1-21 15,0 21-15,0 21 0,-21-21 0,21-1 16,0 22-16,1 0 0,-1 22 16,0-1-16,21 0 0,-21 21 0,1 1 15,-1 20-15,21 1 16,-42-1-16,21 1 0,-21-1 0,0 22 16,0-22-16,0 1 0,0-1 15,0-20-15,-21 20 0,21-21 16,-21-20-16,21-1 0,-21 0 0,21 0 15,-21-21-15,-1-21 16,22 0-16,-21-22 16,21 22-16,0-21 0,0-22 15,0 22-15,0-21 0,0 20 0,0-20 16,0-1-16,0 1 0,21-1 16,1 22-16,-1 0 0,0-1 15,0 22-15,0 0 0,0 0 0,22 21 16,-22 0-16,21 21 0,1 0 15,-1 21-15,-21 1 0,21-1 16,-20 22-16,-1-22 0,0 21 16,0 1-16,-21-22 0,0 22 0,0-22 15,0 0-15,0-20 0,0 20 16,0-21-16,0 0 0,-21 0 16,0-21-1,0-21-15,21 0 16,0 0-16,0-21 0,0 20 0,0-20 15,0-21-15,0 20 0,21-20 16,0-1-16,0 22 0,0-22 16,22 1-16,-1 21 0,0-1 0,64-20 15,-42 42-15,-22 21 16,21 0-16,-20 0 0,-1 21 16,0 0-16,1 21 0,-22 1 15,0-1-15,0 0 0,-21 22 0,0-22 16,0 22-16,0-1 0,0-21 15,-21 1-15,0-1 0,21 0 0,0 1 16,-21-22-16,21 0 16,0 0-16,21-21 15,-21-21-15,21 0 16,21 0-16,-20-22 0,-1 22 16</inkml:trace>
  <inkml:trace contextRef="#ctx0" brushRef="#br0" timeOffset="18038.55">2519 4572 0,'42'-42'0,"-84"84"0,105-105 16,-63 41-16,-21 22 16,0 0-16,0 0 15,0 0-15,-22 22 0,1-1 16,21 21-16,-22-21 0,1 22 0,0-1 16,21 0-16,-22 1 0,22 20 15,0 1-15,0-22 0,0 21 0,21 1 16,0-22-16,0 1 0,0-1 15,0-21-15,21 21 0,0-20 0,0-22 16,21 21-16,1-21 16,-22 0-16,21 0 0,1 0 0,20-21 15,-21-1-15,22 1 0,-22 0 0,22 0 16,-22-21-16,0-1 0,1 22 16,-22-21-16,0-22 0,0 22 15,0 0-15,-21-1 0,0-20 0,0 20 16,-21 1-16,0 0 0,0-1 15,0 22-15,-22 0 0,1 0 0,-21 0 16,20 21-16,1 0 0,-22 21 0,22 0 16,-21 0-16,20 0 15,1 22-15,0-1 0,20 0 0,1 22 16,0-1-16,21-20 0,0-1 16,0 22-16,21-22 0,0 0 0,1-21 15,41 43-15,-21-43 16,1 0-16,-1-21 0,22 0 0,-22 0 15,0 0-15,1 0 0,20 0 16,-21 0-16,1-21 0,-1 0 0,22 0 16,-43-22-16,21 1 15,0 21-15,-20-21 0,-1-22 0,0 22 16,0-1-16,-21 1 0,0 0 16,0-1-16,21 1 0,-21 21 0,0 0 15,0 0-15,-21 42 16,0 0-1,21 21-15,0-21 0,-21 22 16,0-1-16,21 22 0,0-22 0,-22 0 16,22 1-16,0-1 0,0 0 15,0 1-15,0-22 0,22 0 0,-1 21 16,0-21-16,0 1 0,0-22 0,0 21 16,1-21-16,20 0 0,-21 0 15,21 0-15,1 0 0,-1 0 0,0-21 16,1-1-16,-1 1 0,0 0 15,1-21-15,-22 21 0,21-22 0,-21 22 16,1-21-16,-1-1 16,0 1-16,-21 0 0,0-1 0,0 1 15,0 21-15,0 0 0,0 0 16,-21 42 0,0 0-16,21 21 0,-22 1 0,22-22 15,-21 21-15,21 0 0,0 1 16,0-1-16,0-21 0,0 22 0,0-22 15,0 0-15,0 0 0,43 0 16,-22-21-16,0 21 0,0-21 16,0 0-16,0 0 0,22 0 15,-22 0-15,21-21 0,-21 0 0,22 0 16,-22 0-16,21 0 0,-21-1 16,22-20-16,-22 21 0,0-21 15,0-1-15,0 1 0,22 0 0,-43-1 16,21 1-16,0 0 0,0-1 15,-21 22-15,0 0 0,21 42 32,-21 0-32,0 0 0,0 22 0,0-1 15,22-21-15,-22 22 0,21-1 16,-21 0-16,21 1 0,-21-1 16,0-21-16,0 21 0,21-20 0,-21-1 15,0 0-15,0 0 0,0 0 16,0 0-16,-21-21 15,0 0 1,0 0-16,-1 0 0,1-21 16,21 0-16,-21 0 0,21 0 15,-21 0-15,21-1 0,0 1 0,0 0 16,-21 21-16,21-21 0,0 42 31,0 0-31,0 0 0,0 1 16,0-1-16,21 0 0,0 0 15,0 0-15,0 0 16,22 1-16,-22-22 0,0 0 0,21 0 16,1 0-16,-1 0 0,0 0 15,1 0-15,-1 0 0,0-22 0,1 22 16,-1-21-16,0 0 0,1-21 16,-1 21-16,-21-22 0,22 1 0,-22 0 15,0-1-15,0 1 0,21-64 16,-42 64-16,0-1 0,0 1 15,0 21-15,0 0 0,0 0 0,-21-1 16,0 22-16,0 0 0,0 0 16,0 22-16,-1 20 0,1-21 0,0 21 15,21 1-15,0-1 0,0 0 0,0 22 16,0-22-16,0 1 0,21 20 16,0-21-16,1-20 15,20-1-15,-21 0 0,0 0 16,0 0-16,22-21 0,-22 0 0,0 21 15,0-21-15,0 0 0,1 0 0,-1 0 16,0 0-16,0-21 0,0 21 16,0-21-16,1 0 0,-22 0 0</inkml:trace>
  <inkml:trace contextRef="#ctx0" brushRef="#br0" timeOffset="18561.08">5990 4339 0,'0'0'0,"21"-21"0,-21 0 15,0-21-15,0 20 0,0 1 16,0 42 0,0 22-16,0-1 15,0 0-15,0 1 0,0 20 16,0 1-16,0-1 0,0 1 16,0 20-16,0-20 0,0-1 0,0 1 15,-21-1-15,0-20 0,0 20 16,0-20-16,-1-22 0,22 21 0,-21-21 15,21 0-15,-21 1 0,42-22 32,0-22-32,1 1 0,-1-21 15,0 21-15,0-22 0,0-20 16,0 21-16</inkml:trace>
  <inkml:trace contextRef="#ctx0" brushRef="#br0" timeOffset="18772.47">6308 4339 0,'21'-63'0,"-42"126"0,42-169 15,-21 85-15,21 0 0,0 42 16,-21 0 0,0 22-16,0-1 0,0 22 15,0-22-15,0 21 0,0 1 0,0-1 16,0 1-16,0-1 0,0-20 0,0 20 16,0 1-16,0-22 0,0 0 15,0 1-15,0-1 0,0-21 0,0 0 16,0 1-16,0-1 0,-21-21 15,0 0-15,0 0 16,-1-21-16,-20-1 16</inkml:trace>
  <inkml:trace contextRef="#ctx0" brushRef="#br0" timeOffset="20156.16">5673 4826 0,'0'21'16,"21"0"-16,0-21 0,21 22 15,1-22-15,-1 21 0,0-21 16,22 0-16,-22 0 0,22 0 0,-1 0 16,1 0-16,-1-21 0,1-1 0,-1 22 15,22-21-15,-22 0 16,1-21-16,-1 21 0,1-1 0,-1 1 16,-20 0-16,-1 0 0,0 0 0,-21 0 15,1-1-15,-22 1 0,0 0 16,0 0-16,0 0 0,0 0 0,-22 21 15,1 0-15,0 0 16,0 0-16,0 21 0,0 0 0,-1 0 16,1 21-16,0-20 15,0 20-15,21 0 0,-21 64 16,0-64-16,21 1 0,0-1 0,0 0 16,0-20-16,21 20 0,0-21 15,0 21-15,0-20 0,0-1 0,22-21 16,-1 21-16,0-21 0,1 0 0,-1 0 15,0 0-15,1 0 0,-1 0 16,0-21-16,1 0 0,-1-1 0,43-20 16,-64 0-16,21-1 15,-21 1-15,-21 0 0,0-1 0,0 1 16,0-21-16,0 20 0,0 1 0,-21 21 16,-21-22-16,21 22 0,-22 0 15,-41 0-15,20 21 0,22 0 16,0 0-16,-22 21 0,22-21 15,-22 21-15,22 22 0,0-22 16,-1 21-16,22-21 0,0 22 0,0-1 16,21 0-16,0 1 0,0-1 15,21-21-15,0 21 0,21 1 0,1-22 16,-1 0-16,22 0 0,-22 0 0,0 1 16,22-22-16,42 0 15,-64 0-15,0 0 0,22 0 0,-22-22 16,0 22-16,-20-21 0,20 0 15,0-21-15,-21 21 0,1-1 0,-1-20 16,0 0-16,0-1 0,0 1 0,-21 0 16,21 21-16,-21-22 15,0 22-15,0 0 0,0 0 0,0 42 32,0 0-17,0 0-15,0 22 0,0-22 0,-21 21 16,21-21-16,-21 22 0,21-1 15,0-21-15,0 0 0,0 22 0,0-22 16,0 0-16,21 0 0,0-21 16,1 0-16,-1 0 15,21 0-15,-21 0 0,0 0 16,22-21-16,-22 0 0,21 0 0,-21-1 16,1 1-16,-1-21 0,0 0 15,0-1-15,-21 22 0,21-21 0,-21-1 16,21 22-16,-21-21 0,22 21 15,-22 0-15,0-1 0,0 1 0,0 0 16,0 42 0,0 22-1,0-22-15,-22 0 0,22 21 0,0 1 16,-21-22-16,21 21 0,0 0 16,-21 1-16,21-22 0,0 21 0,0-21 15,0 22-15,0-22 0,21 0 16,22 0-16,-22 0 0,0-21 15,0 0-15,21 0 0,-20 0 16,20 0-16,-21 0 0,21 0 16,-20-21-16,20 0 0,-21 0 0,21 0 15,-20 0-15,20-22 0,-21 1 16,0 21-16,0-22 0,-21 1 0,0 0 16,0-1-16,0 1 0,0-21 15,0 41-15,0 1 0,-21 21 16,0 0-16,0 0 15,0 21-15,0 1 0,-1 20 0,1-21 16,0 21-16,21 1 0,0-1 16,0-21-16,0 22 0,0-1 0,0-21 15,0 0-15,0 0 0,21 1 16,0-1-16,1 0 0,-1-21 16,42 0-16,-20 0 0,-22 0 15,21 0-15,-21-21 0,22 0 16,-1-1-16,-21 1 0,21-21 0,1 21 15,-1-22-15,0 1 0,1 0 0,-22-1 16,21 1-16,-21 0 0,22-1 16,-22 22-16,0-21 0,0 21 15,-21 0-15,0 42 16,0 0-16,0 0 16,0 21-16,0-20 0,-21 20 15,21 0-15,0-21 0,-21 22 16,21-1-16,0-21 0,0 0 0,0 22 15,0-22-15,0 0 0,0 0 0,0 0 16,0 1-16,21-22 0,0 0 16</inkml:trace>
  <inkml:trace contextRef="#ctx0" brushRef="#br0" timeOffset="20356.81">9800 4953 0,'0'0'0,"0"85"32,-21-64-32,0 0 0,0 0 15,-1-21-15,1 21 0,0 1 16,0-1-16,0 0 0,0 0 0,-1 0 16,-20 0-16,21 1 0,-21-1 0,20 0 15,-20 0-15,0 0 0,-22-21 16,43 21-16</inkml:trace>
  <inkml:trace contextRef="#ctx0" brushRef="#br0" timeOffset="20767.63">11239 3979 0,'0'0'0,"0"-84"31,0 63-31,-21 21 32,21 21-32,-21 0 0,0 21 0,21 1 15,-21 20-15,0 1 0,-1 20 16,22-20-16,-21-1 0,21 1 16,-21-1-16,0 64 0,0-63 0,0-22 15,21 22-15,-22-22 0,22 21 16,-21-41-16,21 20 0,0-21 15,0 0-15,0 0 0</inkml:trace>
  <inkml:trace contextRef="#ctx0" brushRef="#br0" timeOffset="21417.19">10901 4255 0,'0'0'0,"0"-64"0,0 22 0,0-22 15,0 22-15,0 0 0,0-1 0,42-41 16,-21 41-16,22 1 0,41-22 16,-41 43-16,20 0 15,-21 0-15,22 21 0,-1 0 0,1 0 16,-1 21-16,1 0 16,-22 0-16,22 22 0,-22-1 0,-21 22 15,0-22-15,-21 21 0,0-20 0,0 20 16,-21-20-16,-21 20 0,0-21 15,-22 1-15,1-22 0,-22 21 0,21-21 16,-20 1-16,-1-1 0,22 0 16,-1-21-16,1 0 0,-1 0 15,22 0-15,21 0 0,-1 0 0,1 0 0,0-21 16,21 0-16,0-1 16,0 1-16,0 0 0,0 0 15,0 0-15,21 21 0,0 0 16,1 0-16,-1 21 0,21 0 0,-21 0 15,22 22-15,-1-1 0,-21-21 0,0 43 16,22-22-16,-22 0 0,0 1 16,0-1-16,0 0 0,0 1 0,1-1 15,-1 0-15,0-21 0,0 22 16,0-22-16,0 0 0,1-21 0,-1 0 16,0 0-16,0 0 0,0 0 0,22 0 15,-22 0-15,0-21 0,0 0 16,0 0-16,22-22 0,-22 22 15,0-21-15,0-1 0,0 1 0,22 0 16,-1-43-16,-42 43 0,21-1 16,0 22-16,-21-21 15,21 21-15,-21 42 32,0 21-32,0-21 0,0 1 0,0-1 15,0 0-15,0 0 0,0 21 16,-21-20-16,21-1 0,0 0 0,-21 0 15,21 0-15,0 0 16,0-42 15</inkml:trace>
  <inkml:trace contextRef="#ctx0" brushRef="#br0" timeOffset="21633.7">12001 4043 0,'0'0'0,"0"-21"31,-21 42-31,0 0 16,0-21-16,21 21 0,-21 0 16,21 1-1,0-1-15,0 0 0,0 0 16,0 0-16,0 0 0,21 1 15,0-1-15,0 0 0,-21 0 0,21 0 16</inkml:trace>
  <inkml:trace contextRef="#ctx0" brushRef="#br0" timeOffset="22339.83">12658 4593 0,'21'0'0,"-42"0"0,63 0 16,-21-21-16,0 0 0,-21 0 0,0-22 15,0 22-15,0 0 0,0-21 0,0 21 16,0-1-16,-21 1 16,0-21-16,0 42 0,0-21 0,-22 21 15,22 0-15,-21 0 0,-1 21 16,1 0-16,-21 0 0,20 0 0,1 22 16,-22-22-16,22 21 0,21 1 0,-21-1 15,20-21-15,1 21 0,21 1 16,0-22-16,0 21 0,0-21 0,21 1 15,1-1-15,-1 0 0,21-21 16,-21 0-16,22 21 0,-1-21 0,21 0 16,-20 0-16,-1 0 0,0-21 15,1 0-15,-1 21 0,-21-21 16,22-1-16,-22 1 0,0 0 0,0 0 16,0 0-16,-21 0 0,0-1 15,0 1-15,-21 21 31,0 0-15,0 21-16,21 1 0,0-1 0,0 0 16,-21 21-16,21 1 0,0-1 15,-22 0-15,22 22 0,-21-22 0,21 22 16,-21-1-16,0 1 0,21-1 16,-21 22-16,0-22 0,-1 22 0,1 0 15,0 20-15,21-20 0,-21 21 16,21-21-16,-21-1 0,21 22 0,0 0 15,0-21-15,0 20 0,0-20 0,0 0 16,0 21-16,0-43 0,0 22 16,0-22-16,0 22 0,-21-22 0,-1-20 15,1-1-15,0 0 0,0 1 0,0-22 16,-22 0-16,22-21 0,0 0 0,0 0 16,-21-21-16,-1 0 0,22-22 15,-21 1-15,-1 0 0,-20-22 0,21 1 16,-1-1-16,1 1 0,0-22 15,-1-21-15,1-63 0,21 84 16,0-21-16,21 22 0,0-22 16,0 21-16,0-21 0,0 1 0,21 20 15,0 0-15,0-21 0,21 22 0,-20-1 16,20 22-16,0-22 0,22 0 16,-22 1-16,22-1 0,-1 21 0,22 1 15,-22-22-15</inkml:trace>
  <inkml:trace contextRef="#ctx0" brushRef="#br0" timeOffset="23000.53">13229 3852 0,'0'0'0,"0"-21"0,0-21 32,0 63-17,0 0-15,0 22 0,0-1 0,-21 21 16,21 1-16,0-1 0,-21-20 15,21 20-15,-21 1 0,-1-1 0,1-20 16,0-1-16,0 0 0,0 1 0,0-22 16,21 21-16,-22-21 0,22 0 15,-21-21-15,21 22 0,21-22 32,1-22-17,-22 1-15,42 0 0,-21 0 0,0 0 16,0-22-16,22 22 0,-22-21 15,21 0-15,-21 20 0,22 1 0,-22 0 16,0 0-16,21 21 0,-20 0 16,-1 0-16,-21 21 0,21 0 15,-21 22-15,0-22 0,0 0 0,0 0 16,0 21-16,0-20 0,0-1 16,0 0-16,21 0 0,-21 0 0,21 0 15,0-21-15,1 0 0,-1 0 16,0 0-16,0 0 0,0 0 15,0 0-15,1 0 0,-1 0 16,21-21-16,-21 0 0,22 0 16,-22 0-16,0 0 0,21-22 0,-21 1 15,1 0-15,-1-1 0,0-20 0,0-1 16,0 22-16,-21-22 0,0 1 16,21 21-16,-21-22 0,0 22 0,0 21 15,0-22-15,22 22 0,-44 63 31,1-20-31,0 20 16,21 21-16,-21-20 0,21 20 0,-21 1 16,21-22-16,0 22 0,0-22 0,0 0 15,0 1-15,0-1 16,0-21-16,0 0 0,0 0 0,0 1 16,0-1-16,0 0 0,0-42 31,0 0-16,0-1-15</inkml:trace>
  <inkml:trace contextRef="#ctx0" brushRef="#br0" timeOffset="23166.54">13758 4255 0,'21'0'31,"1"0"-31,-1 0 16,0 0-16,0-22 0,0 22 15,22 0-15,-22-21 0,21 21 0,0 0 16,1-21-16,-1 0 0,43 0 16,-43 0-16,0 21 0,1-22 15</inkml:trace>
  <inkml:trace contextRef="#ctx0" brushRef="#br0" timeOffset="23800.31">14584 4022 0,'0'0'0,"-21"21"31,-1-21-16,1 21-15,0 21 0,0-20 16,0-1-16,0 21 0,-1 0 16,1-20-16,21 20 0,-21 0 15,21-21-15,-21 22 0,21-22 0,0 0 16,0 0-16,0 22 0,0-22 16,21 0-16,0-21 0,0 0 15,1 21-15,-1-21 0,42 0 16,-42 0-16,22-21 0,-1 21 15,-21-21-15,22 0 0,-1-22 0,-21 22 16,0-21-16,22-1 0,-22-20 16,0-1-16,0 1 0,0-1 0,0 22 15,1-21-15,-1-1 0,-21 1 0,21 20 16,0-20-16,-21 42 16,0-43-16,21 43 0,-21 0 15,0 42 1,0 0-16,0 21 0,-21-20 15,0 20-15,21 0 0,-21 22 0,0-22 16,21 22-16,0-1 0,-22 1 16,22-22-16,-21 21 0,21-20 0,0-1 15,0 0-15,0 1 0,0-1 16,0-21-16,21 22 0,1-22 16,-22 0-16,42-21 0,-21 21 0,0-21 15,0 0-15,22 0 0,-22 0 16,21 0-16,-21 0 0,22-21 0,-22 21 15,21-21-15,1 0 0,-22-22 16,0 22-16,21-21 0,-21 21 0,1-22 16,-22 22-16,21-21 0,-21 21 15,0 42 1,0 0-16,-21 0 0,-1 0 16,22 0-16,0 22 0,-21-22 15,21 0-15,-21 0 0,21 0 16,0 1-16,0-1 0,0 0 0,0 0 15,0-42 32,0 0-47</inkml:trace>
  <inkml:trace contextRef="#ctx0" brushRef="#br0" timeOffset="23982.05">15452 3937 0,'0'0'0,"-22"0"15,22 21 1,0 0 0,22-21-16,-1 0 0,0 0 0,-21 22 15,21-22-15,0 0 0,0 0 0,1 0 16</inkml:trace>
  <inkml:trace contextRef="#ctx0" brushRef="#br0" timeOffset="24684.25">15981 4001 0,'-64'21'32,"43"0"-32,0 0 0,21 0 0,-21 0 15,0 1-15,-1-1 0,1 21 16,0-21-16,21 22 0,0-22 0,-21 21 15,21 0-15,0-20 0,0 41 16,0-42-16,0 22 0,0-22 16,21 0-16,0 0 15,0-21-15,1 0 0,-1 0 0,0 0 16,21 0-16,-21 0 0,1 0 0,20-21 16,-21 21-16,21-21 0,-20-22 15,20 22-15,-21-21 0,21 0 0,1-22 16,-22 1-16,21-1 0,1 1 15,-1-1-15,-21 1 0,21-1 0,-20 1 16,-1 20-16,21-20 16,-42 20-16,21 1 0,-21 21 0,21 0 15,-21 0-15,0-1 0,0 44 16,-21-1-16,0 21 16,0-21-16,0 22 0,0-1 0,-1 0 15,-20 22-15,0 42 16,21-43-16,-1 1 0,1-22 0,0 21 15,0-20-15,0-1 0,21 0 16,-21 1-16,21-22 0,0 0 0,0 0 16,0 0-16,-22 1 0,22-44 47,0 1-47,22 0 0,-1 0 15,-21 0-15,21 0 0,21-22 0,-21 22 16,22-21-16,-1-1 0,22 22 0,-22-21 15,0 21-15,1 0 0,-1-1 16,0 1-16,22 0 0,-43 21 16,0-21-16,0 21 0,-42 0 15,0 21 1,0 0-16,-22 0 16,1 1-16,-21-1 0,20 0 0,-20 0 15,20 0-15,1 0 0,0 1 16,-1-1-16,22 0 0,0-21 0,21 21 15,0 0-15,0 0 0,21 1 16,22-22-16,-22 21 0,21-21 16,0 0-16,1 21 0,-22-21 0,21 21 15,1-21-15,-1 21 0,0-21 16,1 21-16</inkml:trace>
  <inkml:trace contextRef="#ctx0" brushRef="#br0" timeOffset="24876.21">17103 4551 0,'0'85'31,"-22"-64"-31,1 0 0,21 0 16,-21 21-16,0-20 0,0 20 16,0-21-16,-1 21 0,-20 1 0,21-22 15,-21 0-15,20 21 0,-20-20 16,0-1-16,21-21 0,-1 21 0,-20-21 15,21 0-15</inkml:trace>
  <inkml:trace contextRef="#ctx0" brushRef="#br0" timeOffset="25657.2">17970 4424 0,'0'0'16,"22"21"-16,-1-21 0,0 21 15,0-21-15,0 0 0,0 0 0,1 0 16,-1 0-16,0 0 0,0 0 16,0 0-16,0 0 0,22-21 0,-22 0 15,0 21-15,0-21 0,0-22 0,-21 22 16,0 0-16,0-21 0,0 21 15,0-22-15,-42 1 0,21 0 0,0-1 16,-22 1-16,1 21 16,21 0-16,-21-1 0,-1 1 0,22 21 15,-21 0-15,-1 21 0,22 1 16,-21-1-16,21 21 0,-43 64 16,43-64-16,0 22 0,21-22 15,0 0-15,0 22 0,0 21 16,0-43-16,0 0 0,42 22 15,1-43-15,-22 0 0,21-21 16,-21 21-16,22-21 0,-22 0 0,21 0 16,0 0-16,1-21 0,-22 0 15,21 0-15,1 0 0,-1-1 0,-21-20 16,21 0-16,-20-1 0,-1 1 16,0-21-16,21-1 0,-42 1 15,21-1-15,1-21 0,-22 22 0,21-1 16,-21 1-16,0 21 0,0-22 15,0 22-15,0-1 0,0 22 0,0 0 16,0 0-16,0 42 16,-21 21-16,21-20 0,-22 20 15,22 0-15,-21 22 0,21-1 16,-21 1-16,21-1 0,0 1 16,0-1-16,0 1 0,0-22 15,0 22-15,0-22 0,0 0 0,0 1 16,0-22-16,0 0 0,21 0 0,22 21 15,-22-42-15,0 0 16,21 0-16,-21 0 0,22 0 0,-22 0 16,21-21-16,1 0 0</inkml:trace>
  <inkml:trace contextRef="#ctx0" brushRef="#br0" timeOffset="26444.03">19008 4276 0,'0'-43'0,"0"86"0,21-107 0,-21 43 15,0 0-15,0 0 0,0 0 0,-21 21 16,-1 0-16,22 21 15,-21 0-15,0 0 0,0 21 0,0-20 16,0 20-16,-1-21 16,22 21-16,0 1 0,0-22 0,0 21 15,0-21-15,0 22 0,0-22 16,22 0-16,-1 0 0,0 0 0,0 1 16,0-22-16,0 21 0,1-21 0,20 0 15,-21 0-15,21 0 0,-20 0 16,20 0-16,-21 0 0,21-21 0,-20-1 15,-1 1-15,0 0 0,0 0 16,-21 0-16,0-22 0,0 1 0,0 0 16,0-1-16,0 1 0,0 0 15,0-22-15,-21 22 0,0 0 16,-22-1-16,22 22 0,0 21 16,-21 0-16,21 0 0,-22 21 15,-20 22-15,42-1 0,-1 0 16,1 1-16,0-1 0,21 0 15,0 1-15,0-22 0,0 21 0,0 0 16,21-20-16,0-1 0,1 0 16,-1 0-16,21 0 0,-21-21 0,0 0 15,22 0-15,-22 0 0,21 0 0,1 0 16,-22 0-16,21 0 0,0 0 16,-20-21-16,20 0 0,-21 0 15,0 0-15,22-1 0,-22 1 16,-21-21-16,21 21 0,-21-22 0,21 1 15,-21 21-15,21-21 0,-21 20 16,0 1-16,0 42 16,0 1-16,0-1 15,0 21-15,0-21 0,0 0 16,0 22-16,0-22 0,21 0 0,-21 21 16,0-20-16,0-1 0,22-21 15,-1 21-15,0 0 0,0-21 0,0 0 16,0 21-16,1-21 0,-1 0 15,0 0-15,0 0 0,21 0 0,-20-21 16,-1 0-16,0 21 0,0-21 16,-21 0-16,21-22 0,0 22 15,1-21-15,-22-1 0,0 1 0,0 0 16,21 21-16,-21-22 16,21 22-16,-21 0 0,0 42 15,0 0-15,0 0 0,0 22 16,0-1-16,0-21 0,0 22 0,0-1 15,0 0-15,0-21 0,0 1 16,0-1-16,0 0 0,0 0 0,0 0 16,21-21-16,0 0 15,0 0-15,1 0 0,-1 0 0,0 0 16,0 0-16,0-21 0,0 0 16</inkml:trace>
  <inkml:trace contextRef="#ctx0" brushRef="#br0" timeOffset="26900.33">20595 3704 0,'0'-21'0,"0"42"0,-21-42 15,0 42-15,0 0 16,-1 22-16,1-1 0,0 0 16,0 1-16,21 20 0,0-20 0,-21 20 15,21 1-15,-21-22 0,21 21 16,0-20-16,0-1 0,-22 0 0,22 1 15,0-22-15,0 21 0,0-21 16,-21 1-16,21-1 0,-21-21 0,0 21 16,21-42 15,0 0-31,0-1 16,21-20-16,0 21 0,0-21 15,1 20-15,20-20 0,0 0 0,-21 21 16,22-1-16,-1 1 0,0 0 15,1 21-15,-1 0 0,-21 0 0,22 21 16,-22 0-16,21 1 0,-21 20 16,-21-21-16,0 21 0,0-20 15,0 20-15,0-21 0,-21 0 0,0 22 16,-21-22-16,-1 0 0,1-21 16,0 21-16,-1 0 0,1-21 0,0 0 15,-1 0-15,1 21 0,21-21 0,0 0 16,-1 0-16,1 0 0,21-21 15,0 0-15,0 0 16,21 0-16,22-22 0,-22 22 16</inkml:trace>
  <inkml:trace contextRef="#ctx0" brushRef="#br0" timeOffset="27144.31">21061 3704 0,'0'-21'16,"0"42"-16,0-63 0,0 63 15,0 0-15,-21 0 16,-1 1-16,22 20 0,0 0 16,0 22-16,0-1 0,-21 1 0,21-1 15,0 22-15,0-22 0,-21-20 16,21 20-16,0-20 0,0 20 16,0-42-16,0 22 0,0-22 0,0 21 15,0-21-15,0 0 0,21-42 47,0 0-47</inkml:trace>
  <inkml:trace contextRef="#ctx0" brushRef="#br0" timeOffset="27464.54">21188 4360 0,'42'0'16,"-21"0"-1,0-21-15,1 21 16,-22-21-16,21 21 0,0-21 0,0 21 16,0-21-16,0 0 0,1-1 15,-22 1-15,0 0 0,0 0 16,0 0-16,-22 21 16,1 0-16,0 0 0,0 21 15,-21 0-15,20 0 0,-20 22 16,21-1-16,0 0 0,-22-21 0,22 22 15,0-1-15,0-21 0,0 22 0,21-22 16,0 0-16,0 0 0,0 0 16,0 0-16,0 1 0,21-22 15,0 0-15,0 0 16,22 0-16,-22 0 0,0 0 16,21 0-16,-21-22 0,22 22 0,-22-21 15,21 0-15</inkml:trace>
  <inkml:trace contextRef="#ctx0" brushRef="#br0" timeOffset="27704.13">21802 4106 0,'0'0'0,"21"-63"0,-21 21 15,0 20-15,0 1 16,0 0-16,0 0 0,-21 21 16,-1 21-16,1 0 0,0 0 15,0 22-15,0-22 0,0 21 16,-1 1-16,1-1 0,0 21 0,21-41 15,0 20-15,-21 0 0,21 1 16,0-22-16,0 21 0,0-21 0,0 0 16,0 1-16,0-1 0,0 0 15,21-21-15,0 0 0,0 0 16,1 0-16,-1 0 0,0 0 16,0-21-16</inkml:trace>
  <inkml:trace contextRef="#ctx0" brushRef="#br0" timeOffset="28116.21">22077 3979 0,'0'0'0,"0"-63"0,0-85 31,0 127-31,0 42 32,0 0-32,0 21 0,0-21 0,-21 22 15,-1 20-15,22-20 0,-21 20 16,21-21-16,-21 22 0,21-22 0,0 22 15,0-22-15,-21 0 0,21-20 16,0 20-16,-21-21 0,21 0 0,0 0 16,0 1-16,0-1 0,21-21 31,0-21-15,0 21-16,0-22 0,1 1 15,-1 0-15,0 0 0,0-21 0,0 42 16,-21-22-16,21 1 0,-21 42 31,0 1-31,0-1 16,0 0-16,0 0 0,0 0 0,-21-21 15,21 21-15,-21 1 0,21-1 16,0-42 31,21-1-47,0 1 15</inkml:trace>
  <inkml:trace contextRef="#ctx0" brushRef="#br0" timeOffset="28265.16">22331 4064 0,'0'0'0,"0"-21"16,0 0-16,-21 21 0,-1 0 16,1 0-16,0 21 15,21 0 1,-21 0-16,21 0 15,0 1-15,21-22 16,0 0-16</inkml:trace>
  <inkml:trace contextRef="#ctx0" brushRef="#br0" timeOffset="28488.52">22542 4043 0,'0'0'0,"-21"0"0,0 0 0,0 0 16,0 0-16,0 0 0,21 21 15,-22 0-15,1 22 0,0-22 0,0 0 16,21 21-16,-21 1 0,0-22 16,-1 21-16,22 0 0,0-20 0,-21 20 15,21-21-15,0 0 0,0 0 16,0 1-16,0-1 0,0 0 16,21-21-16,1 0 0,-1 0 0,0 0 15,0 0-15,21 0 0,-20 0 0,20-21 16,-21 21-16,21-21 0</inkml:trace>
  <inkml:trace contextRef="#ctx0" brushRef="#br0" timeOffset="28968.52">22923 3958 0,'0'0'0,"0"-42"0,22 0 0,-22 20 16,0 1-16,0 0 0,-22 21 16,1 0-16,0 21 0,0 0 15,0 22-15,0-22 16,-1 21-16,1 1 0,0 20 0,0-21 15,0 1-15,21 20 0,-21-20 16,21-1-16,-22 0 0,1-21 0,21 43 16,0-43-16,0 0 15,0 0-15,0 1 0,0-1 0,21-21 32,1 0-32,-1 0 0,0 0 15,21-21-15,-21 21 0,1-22 0,20 1 16,-21 0-16,21 0 0,-20 0 15,20 0-15,-21 21 0,-21-22 16,0 1-16,-21 21 16,0 0-1,0 0-15,-22 0 0,22 0 16,-21 21-16,21 1 0,-1-22 0,1 21 16,0-21-16,21 21 0,0 0 0,0 0 15,0 0 1,0 1-16,0-1 0,21 0 15,0-21-15,1 0 16,-1 0-16,21 21 0,-21-21 0,0 0 16,1 0-16,-1 0 0,21 0 15,-21 0-15,0 0 16,1 0-16,-44 0 31,1 0-31</inkml:trace>
  <inkml:trace contextRef="#ctx0" brushRef="#br0" timeOffset="30044.52">2265 6922 0,'0'0'0,"0"-22"47,21 22-47,0-21 15,-21 0-15,21-21 0,-21 21 16,21-22-16,-21 22 0,0-21 0,0-1 16,-42 1-16,21 0 0,-64-43 15,43 43-15,0 21 16,-1-1-16,-20 1 0,20 0 0,1 21 16,-21 0-16,20 0 0,-20 21 0,20 0 15,1 22-15,0-1 16,21 0-16,-22 22 0,43-1 0,0-20 15,0 20-15,0 1 0,21-22 16,1 0-16,-1 1 0,21-1 0,-21-21 16,22 0-16,-1 1 0,0-1 15,-21 0-15,22-21 0,-1 0 16,0 0-16,1 0 0,-1 0 0,-21-21 16,22 0-16,-1-1 0,21 1 0,-20 0 15,-22-21-15,64-43 16,-43 43-16,-21-22 0,0 22 15,0-22-15,1 1 0,-22-64 16,0 63-16,0 22 0,0-21 16,0 20-16,-22 22 0,1 0 0,0 0 15,0 21-15,0 0 16,0 21-16,-1 21 0,22 1 16,0 20-16,0 1 0,0-1 0,0 1 15,0-1-15,0 1 0,0-1 16,0-21-16,0 1 0,22-1 0,-1 0 15,-21-20-15,21-1 0,0 0 16,0 0-16,0 0 0,22-21 0,-22 0 16,0 0-16,0 0 0,22 0 15,-22-21-15</inkml:trace>
  <inkml:trace contextRef="#ctx0" brushRef="#br0" timeOffset="30405.24">2794 6773 0,'0'0'0,"-21"-21"0,0 0 0,21-21 16,-22 21-16,22-1 0,0 1 16,0 0-16,0 0 0,0 0 15,22 0-15,-1-1 0,0 22 0,0-21 16,0 21-16,0 0 0,22 0 16,-22 0-16,21 21 0,-21 1 0,22-1 15,-22 0-15,0 21 0,21 1 16,-20-22-16,-1 21 0,-21 0 15,0 1-15,21-1 0,-21 0 0,0 1 0,0-22 16,0 21-16,-21-21 16,0 1-16,21-1 0,-22-21 15,22-21 1,0-1 0,0-20-16,0 21 0,22 0 0,-1-22 15,0 1-15,0 0 0,0-1 16,0 1-16,1 21 0,20-21 0,-21-1 15,21 22-15,-20 0 0,20 0 16,0 21-16,-21-21 0,22 21 0,-22 0 16,21 0-16</inkml:trace>
  <inkml:trace contextRef="#ctx0" brushRef="#br0" timeOffset="31352.98">4127 6837 0,'0'0'0,"22"-21"16,-22 0-16,21-1 16,-21 1-16,0 0 0,0-21 15,0 21-15,0-22 0,-21 22 16,-1-21-16,1 21 0,-21-22 16,21 22-16,0 0 0,-43 0 15,22 21-15,-1 0 0,22 21 16,-21 21-16,0 1 0,-1-1 0,22 0 15,-21 1-15,21-1 0,-22 21 16,22-20-16,0-1 0,0 22 0,21-22 16,0 0-16,0-21 0,0 22 0,42-22 15,-21 0-15,22 0 0,-1 0 16,0-21-16,1 0 0,20 0 0,-21 0 16,1-21-16,-1 0 0,0 21 15,1-21-15,-1 0 0,-21-22 16,0 22-16,1 0 0,-1 0 0,0-21 15,0 20-15,-21-20 0,0 0 16,0-1-16,0-20 0,0 21 0,0 20 16,0 1-16,0 0 15,-21 21-15,21 21 16,-21 0-16,21 1 0,0 20 0,0-21 16,0 21-16,0-20 0,0 20 15,0 0-15,0-21 0,0 1 0,0 20 16,0-21-16,21 0 0,0 0 15,21 1-15,-20-1 0,20 0 0,0-21 16,1 0-16,20 21 0,43-21 16,-43 0-16,-20 0 15,20-21-15,1 0 0,-22 0 0,64-22 16,-64 22-16,1 0 0,-22 0 16,0-22-16,0 22 0,0-21 15,-21-43-15,0 43 0,0 0 16,0-1-16,-21 1 0,0 21 15,0 0-15,-22-1 0,22 22 0,-21 0 16,-22 22-16,22-1 0,0 0 0,-1 0 16,1 21-16,0 1 15,21-22-15,-1 21 0,1 1 0,21-22 16,0 0-16,0 21 0,0-21 0,21-21 16,-21 22-16,43-1 0,-22-21 15,0 0-15,21 0 0,-20 0 0,20 21 16,-21-21-16,21 0 0,-20 21 0,20-21 15,-21 21-15,0 0 0,0 1 16,1 20-16,-1-21 0,0 21 0,-21 1 16,0 20-16,21 1 0,-21-22 15,0 22-15,0-1 0,0 22 0,0-22 16,0 1-16,0 20 0,0 1 16,-42 84-16,42-84 0,-43 0 0,22-22 15,0 22-15,-21-22 0,21 1 16,-22-1-16,1 1 0,-22-22 15,22 1-15,0-22 0,-1 0 0,-20 0 0,21 0 16,-1-21-16,1 0 16,-22 0-16,22-21 0,21 0 0,-21-21 15,20 20-15,1-20 0,0 0 0,0-1 16,21-20-16,0-1 0,0 1 16,0-22-16,0 1 0,0-1 15,21-21-15,0 21 0,22-20 0,-1-1 0,0 21 16</inkml:trace>
  <inkml:trace contextRef="#ctx0" brushRef="#br0" timeOffset="31976.14">5694 6625 0,'0'-21'47,"21"21"-31,-21-21-16,21 0 0,-21 0 15,-21 42 17,21 0-32,-42 0 0,20 21 15,1-20-15,0 20 0,-21-21 0,21 21 16,-1-20-16,22-1 0,0 21 15,0-21-15,0 0 0,43-21 16,-22 22-16,21-22 0,22 0 16,-1 0-16,-20 0 0,-1 0 15,21 0-15,-20 0 0,-1-22 0,22 22 16,-22-21-16,-21 21 16,0-21-16,-63 21 15,21 21 1,-22 0-16,1-21 0,-21 22 15,20-1-15,-20 0 0,20-21 0,-20 21 16,21 0-16,-22-21 0,43 21 0,-21-21 16,20 22-16,1-22 15,42 0 1,22 0-16,-22 0 16,21-22-16,1 22 0,-1 0 15,21 0-15,-20 0 0,-1 0 0,0 0 16,-20 0-16,20 0 0,-21 22 15,0 20-15,0-21 0,-21 21 16,0 1-16,0 20 0,0-20 0,-21-1 0,0 21 16,0 1-16,-21-22 0,20 22 15,-41 20-15,21-41 0,20-1 16,1 0-16,0-20 0,21 20 16,0-21-16,21-21 15,0 0-15,1-21 16</inkml:trace>
  <inkml:trace contextRef="#ctx0" brushRef="#br0" timeOffset="33420.23">7535 6858 0,'0'0'15,"-21"-21"-15,21 0 16,0 0-16,0-1 0,-21 1 16,21 0-16,0-21 0,0 21 15,0-1-15,-21 1 0,0-21 16,21 21-16,-22 0 0,1-1 0,0 22 15,0 0-15,0 0 0,-22 0 16,22 0-16,-21 22 0,0-1 0,20 21 16,-20 0-16,21 1 0,0-1 15,0 0-15,-1 1 0,1-1 0,21 0 16,0 1-16,0-1 0,0-21 16,0 0-16,0 1 0,0-1 15,21 0-15,1-21 0,-1 0 0,0 0 16,0 0-16,0 0 0,22 0 0,-22 0 15,0 0-15,21-21 0,-21 0 0,1-1 16,-1 1-16,21 0 0,-21-21 16,22 21-16,-22-22 0,0 1 0,21-22 15,-21 22-15,1-21 0,-22-1 16,0 1-16,0-1 0,0 1 16,0 20-16,0-20 0,0 20 0,0 1 15,0 0-15,-22 21 0,1-1 16,21 1-16,-21 21 0,0 0 15,0 21-15,0-21 0,21 43 16,0-1-16,-22 0 0,22 1 0,-21 20 16,21 1-16,0-1 0,0 1 0,0-1 15,0 1-15,0-1 0,0-20 16,0-1-16,0 0 0,21 1 0,1-1 16,-1-21-16,0 21 0,0-20 15,21-22-15,-20 21 0,20-21 16,0 0-16,1 0 0,-1 0 0,0 0 15,1-21-15,-1-1 0,0 1 16,1 0-16,-1 0 0,21 0 0,-41-22 16,20 1-16,0 0 0,-21-1 0,1 1 15,-22-21-15,0 20 0,0-41 16,0 62-16,0 1 0,-22 21 16,1 0-16,0 21 0,21 1 15,-21-1-15,0 0 0,0 21 16,21 1-16,-22-22 0,22 21 15,0-21-15,0 22 0,0-22 16,0 0-16,22 0 0,-1 0 0,0 0 16,0 1-16,21-1 0,-20-21 15,-1 0-15,0 21 0,0-21 16,0 0-16,0 0 0,1 0 0,-1 0 16,0 0-16,0-21 0,0 0 0,0-1 15,1 22-15,-1-42 0,21 21 16,-21 0-16,0-22 0,1 22 0,-1-21 15,21 0-15,-21 20 0,0-20 16,1 21-16,-22 0 0,21 21 16,-21 21-16,0 0 15,0 21-15,0-20 16,-21-1-16,-1 21 0,22-21 16,-21 22-16,0-1 0,21-21 0,-21 0 15,21 22-15,0-22 0,0 0 16,0 0-16,0 0 0,21 0 0,0-21 15,0 22-15,22-22 0,-22 0 0,0 0 16,21 0-16,-20 0 0,20 0 16,0-22-16,-21 22 0,22-21 0,-22 0 15,0 0-15,0 0 0,0 0 16,-21-22-16,0 22 0,0-21 0,0-1 16,-21 1-16,0 0 0,-21-1 0,21 1 15,-22 0-15,1 21 0,21-1 16,-22 1-16,1 21 15,21 0-15,0 0 0,21 21 16,21 1 0,0-22-16,21 0 0,1 0 0,-1 0 15,0 0-15,22 0 0,-22 0 0,64 0 16,-64-22-16,1 22 16,20-21-16,-20 21 0,-1 0 0,-21-21 15,21 21-15,-20 0 0,-1 0 0,0 0 16,-21 21-16,0 0 0,0 1 15,0 20-15,0 0 0,-21 1 16,0-22-16,-1 21 0,22 22 16,-21-22-16,0 0 0,0 22 15,0-22-15,21 22 0,-21-1 0,-1 22 16,1-22-16,21 1 0,-21 20 0,0-20 16,21-1-16,-21 1 15,0-1-15,-1 1 0,1-1 0,-42 64 16,42-84-16,-1 20 0,-20 1 15,21-43-15,21 0 0,0 0 16,0-63 0,21 21-16,0-22 0,0 1 15,1 0-15</inkml:trace>
  <inkml:trace contextRef="#ctx0" brushRef="#br0" timeOffset="33655.94">9483 6689 0,'21'-64'15,"-42"128"-15,63-191 0,-21 84 0,0 1 16,0 21-16,1 0 0,-1 0 0,21 21 16,-21 0-16,0 0 0,22 0 15,-22 21-15,0 0 0,0 0 0,0 21 16,-21 1-16,22-22 0,-22 21 0,0 1 16,-22-1-16,1 0 0,0-21 15,-21 22-15,-1-1 0,1-21 0,0 0 16,-1 1-16,1 20 0,0-42 15,-1 21-15,1 0 0,0-21 0,21 0 16,-22 0-16,22 0 0,21-21 16,0 0-16</inkml:trace>
  <inkml:trace contextRef="#ctx0" brushRef="#br0" timeOffset="34735.98">11515 6392 0,'0'0'0,"-22"-169"31,1 127-31,0 21 0,0-22 0,21 22 16,-21 21-16,21-21 16,-43 21-16,22 0 15,0 21-15,21 0 0,0 0 16,0 1-16,0 20 0,0 0 15,0 1-15,0-1 0,0 21 0,0-20 16,0 20-16,0-20 0,0 20 16,0-21-16,0 1 0,0-1 0,0-21 15,0 22-15,0-22 0,0 0 0,0 0 16,21-21 0,0 0-16,1 0 15,-1-21-15,0 0 0,0 0 0,-21-1 16,21-20-16,0 0 0,1-1 15,-1 1-15,0 0 0,-21-1 0,21 1 16,0 0-16,0-1 0,-21 22 0,0 0 16,22 21-16,-1 0 15,-21 21-15,0 0 0,0 1 16,0 20-16,0 0 0,0 1 16,0-1-16,21 0 0,-21 1 0,0-22 15,21 21-15,-21 0 0,21-20 0,-21-1 16,21 21-16,1-21 0,-1-21 15,0 21-15,0 1 0,0-22 16,0 0-16,1 0 0,20 0 0,-21 0 0,21-22 16,-20 1-16,20 0 0,-21 0 15,21 0-15,-20 0 0,20-22 16,-21 1-16,21 0 0,-20-1 16,-1-20-16,0 20 0,0-20 15,0 21-15,0-1 0,-21-20 0,0 42 16,0-22-16,0 22 0,22 0 0,-22-21 15,0 63 1,0 0-16,0 0 16,-22 21-16,22 1 0,-21-1 0,21 0 15,0 1-15,0-1 0,0 0 16,0 22-16,0-22 0,0 1 16,0-1-16,0 0 0,0-21 0,0 22 15,21-22-15,1 0 0,-1 0 16,21-21-16,0 0 0,-20 0 15,20 0-15,0 0 0,1 0 0,-1-21 16,0 0-16,1 0 0,20-22 16,-21 22-16,-20-21 0,20 0 0,0-1 15,-21-20-15,1 20 0,-1 1 16,-21 0-16,0-1 0,0 1 0,0 21 16,0 0-16,0 0 0,-21 21 15,-1 0-15,1 0 0,0 21 0,0 0 16,0 0-16,-43 43 15,43-22-15,0 0 0,0 1 0,21-1 16,0 0-16,0 1 0,0-1 0,0 0 16,0-21-16,0 22 0,21-22 15,0 0-15,0 0 0,0-21 0,22 21 16,-22-21-16,21 0 0,1 0 0,-1 0 16,0 0-16,22 0 0,-22-21 15,0 0-15,22 0 0,-22 0 0,22-22 16,-22 22-16,0-21 0</inkml:trace>
  <inkml:trace contextRef="#ctx0" brushRef="#br0" timeOffset="35576.94">14668 6477 0,'0'-21'16,"0"42"-16,0-63 0,0 21 0,0-1 0,0-20 15,0 21-15,0-21 0,22 20 16,-1-20-16,0 21 0,0 0 0,0 0 15,22-22-15,-22 43 0,0 0 16,0 0-16,0 0 0,0 0 16,1 0-16,-1 21 0,0 1 0,-21 20 15,0-21-15,0 21 0,0 1 16,21 20-16,-21 43 16,0-64-16,0 22 0,0-22 0,0 1 15,0-1-15,0 0 0,0 1 16,0-22-16,0 0 0,0 0 0,0 0 15,0 0-15,-21-21 0,21-21 32,0 0-32,0 0 0,21 0 0,-21 0 15,21-22-15,-21 1 0,21 0 0,1-1 16,-1-20-16,0-1 0,0 22 16,0-22-16,0 22 0,22 0 15,-22-1-15,21 22 0,-21 0 0,1 0 16,20 21-16,-21 0 0,21 0 0,-20 21 15,-1 0-15,0 0 0,0 22 0,-21-1 16,21 0-16,-21 1 16,21 20-16,-21-20 0,0-1 0,22 0 15,-22 1-15,0-1 0,0-21 0,0 21 16,0-20-16,0-1 0,0 0 16,21-21-16,0-21 15,0 21 1,0-21-16,0-1 0,1-20 15,-1 21-15,0-21 0,0-1 0,0 1 16,0-22-16,1 22 0,-1 0 16,0-1-16,0 1 0,0 0 15,0 21-15,1-1 0,-1 22 0,-21 22 16,0-1 0,0 21-16,21 0 0,-21 1 15,0-1-15,0 0 0,0 22 0,0-22 16,0 1-16,0-22 0,0 21 15,0 0-15,0-20 0,0-1 0,21 0 16,0 0-16,-21 0 0,21 0 0,1-21 16,20 0-16,-21 22 0,21-22 15,43 0-15,-43 0 0,22 0 16,-22-22-16,22 22 0,-22-21 0,0 0 16</inkml:trace>
  <inkml:trace contextRef="#ctx0" brushRef="#br0" timeOffset="36685.05">16933 6477 0,'0'0'15,"21"-42"-15,1-1 0,-22 1 0,0 0 16,0-1-16,0 22 0,0 0 0,0 0 16,-22 0-16,1 21 15,0 0-15,0 0 0,0 0 0,-22 21 16,22 0-16,0 0 0,-21 0 0,21 22 16,-22-1-16,22 0 0,0 22 15,-21-22-15,20 22 0,1-22 16,0 22-16,0-22 0,0 0 0,21 1 15,0 20-15,0-21 16,0-20-16,0 20 0,21-42 16,0 21-16,0-21 0,0 0 0,1 0 15,20 0-15,-21 0 0,21-21 16,-20 21-16,20-21 0,-21 0 0,0-1 16,22-20-16,-22 21 0,0-21 15,-21-1-15,21-20 0,0 20 0,-21-20 16,0-1-16,0 1 0,0-43 15,0 85-15,0-21 0,0 20 16,0 1-16,0 42 16,0 1-16,0 20 0,0 0 15,0 22-15,0-22 0,0 22 0,0-1 16,0-21-16,0 22 0,0-22 16,0 1-16,0-1 0,0 0 15,21 1-15,1-22 0,-1 0 16,0 0-16,21-21 0,-21 0 0,1 0 15,20 0-15,-21 0 0,21-21 16,1 0-16,-22 0 0,21-1 0,1-20 16,-22 21-16,42-85 0,-20 43 15,-22-1-15,0 1 0,0-1 16,0-21-16,0 22 0,-21-1 0,22 1 16,-1-1-16,-21 22 0,0 0 15,0-1-15,21 22 0,-21 0 16,0 63-1,0-20-15,-21-1 0,0 21 16,21 0-16,-22 22 0,1-22 0,0 22 16,21-1-16,-21 1 0,0-1 15,0-20-15,-1 20 0,22-21 0,-21 1 16,21-22-16,-21 21 0,21-21 0,0 1 16,0-1-16,0-42 31,21-1-31,0 1 15,22 0-15,-22 0 0,0-21 16,21 20-16,1-20 0,-22 21 16,21-21-16,-21 20 0,22-20 15,-1 21-15,-21 0 0,0 21 0,22-21 16,-22 21-16,-21 21 31,-21-21-31,0 21 0,-1 0 16,-20-21-16,21 21 0,-21 0 15,-1 1-15,22-1 0,-21 0 0,21 0 16,-1 0-16,1 0 0,0 1 0,21-1 16,0 0-16,0 0 15,0 0-15,0 0 0,0 1 0,21-22 0,0 21 16,22 0-16,-22-21 16,21 21-16,-21-21 0,22 0 0,-1 21 15,0-21-15,-20 0 0,20 0 0,0 0 16,1 0-16,-1-21 0,-21 21 15,21-21-15,1 0 0,-22 0 0,21-1 16,-21 1-16,1 0 0,-1-21 0,-21 21 16,0-22-16,0 1 0,0 21 15,0 0-15,0-22 0,0 22 16,-21 21-16,-1 0 16,1 0-16,0 21 0,0 0 0,21 1 15,-21 20-15,21-21 0,-21 21 0,21-20 16,0 20-16,0-21 0,0 21 15,0-20-15,0-1 0,21 0 0,0 0 16,0 0-16,0-21 0,0 21 0,1-21 16,20 0-16,0 0 0,1 0 15,-1 0-15,21 0 0,1 0 0,-1-21 16,1 21-16</inkml:trace>
  <inkml:trace contextRef="#ctx0" brushRef="#br0" timeOffset="37734.51">19727 6244 0,'0'0'0,"21"-42"16,1 0-16,-1-22 0,-21 22 16,0 21-16,0-43 0,0 43 15,-21 21-15,-1 0 16,1 0-16,-21 21 0,21 0 0,0 0 16,-22 22-16,22-1 0,0 0 0,0 1 15,0-1-15,21 0 0,0 22 16,0-22-16,0 22 0,0-22 0,0 22 15,0-22-15,0 0 0,21 1 16,21-22-16,-21 21 0,0-21 16,22 0-16,-1 1 0,-21-22 0,22 0 0,-1 0 15,0 0-15,-21 0 0,22 0 16,-22 0-16,21-22 0,-21 1 16,1-21-16,-1 21 0,0-22 0,21 1 15,-21-21-15,1-1 0,-1 22 16,0-22-16,0 1 0,0-1 0,22 1 15,-22-1-15,0 1 0,0 20 16,-21 1-16,0 0 0,0 21 16,0-1-16,-21 44 15,21 20-15,-21-21 0,0 21 16,-22 1-16,43 20 0,-21-20 0,0 20 16,0-21-16,21 22 0,-21-1 15,21 1-15,0 21 16,0-43-16,0 0 0,21 1 0,0-22 15,0 21-15,0-21 0,43 0 16,-43-21-16,0 0 0,21 0 16,1 0-16,-1 0 0,0-21 15,1 0-15,-1 0 0,0 0 0,1-22 16,-1 1-16,22 0 0,-22-1 0,0-20 16,1 21-16,-22-1 0,21 1 15,-21 0-15,0 20 0,-21-20 0,0 21 16,-21 21-1,0 0-15,-21 0 0,21 0 16,-1 21-16,-20 0 0,42 0 0,-21 22 16,21-1-16,0 0 0,0-20 15,0 20-15,0 0 0,21 1 0,0-1 16,-21-21-16,21 21 16,1-20-16,-22-1 0,0 0 0,21-21 15,-21 21-15,-21-42 31,-1 0-31,22 0 0,-21-1 16,0 1-16,21 0 16,-21 0-16,0 0 0,21 0 0,-21 21 15,21 21 1,0 0 0,0 0-16,21-21 0,0 21 0,0 0 15,21 1-15,-20-22 0,-1 21 16,63 0-16,-41-21 0,-1 0 15,-21 21-15,22-21 0,-1 0 16,0 0-16,1 0 0,-22-21 0,21 0 16,22 0-16,-22-1 0,0-20 15,1 21-15,-1-21 0,0-1 16,-21 1-16,22 0 0,-22-22 16,21 22-16,-42 21 0,0-22 0,0 22 15,0 0-15,0 0 0,-21 21 16,0 0-16,0 0 0,-22 21 15,1 0-15,21 0 0,-21 22 0,20-1 16,1 0-16,21 1 0,0 20 0,0-21 16,0 1-16,0-1 0,21 0 15,1-20-15,20 20 0,-21-21 16,21 0-16,1-21 0,-1 21 0,0-21 16,1 0-16,20 0 0,-20 0 0,-1 0 15,0 0-15,1 0 0,-22-21 0,21 21 16,-21-21-16</inkml:trace>
  <inkml:trace contextRef="#ctx0" brushRef="#br0" timeOffset="39159.71">2730 9017 0,'0'0'15,"-21"-21"-15,21 0 0,-21 21 16,21-21-16,-21-1 0,21-20 15,0 21-15,-21 0 0,0 0 16,-1 21-16,1 0 0,0 0 16,-21 21-16,-1 0 0,22 0 15,-21 0-15,0 22 0,-1-1 0,22 21 16,-21-20-16,21 20 0,-1-20 16,1 20-16,0-21 0,21 22 0,-21-22 15,21 1-15,0-1 0,0 0 16,21-21-16,0 1 0,22-1 0,-22 0 15,21-21-15,0 0 0,1 0 16,-1-21-16,22 21 0,-22-21 0,21-1 16,-20-20-16,20 21 0,-20-21 15,-1 20-15,-21-20 0,0 0 16,0-1-16,-21 1 0,0 21 0,0-21 16,-21-1-16,0 1 0,0 0 15,-21-1-15,-1 1 0,-20 0 0,20 20 16,-20 1-16,21 0 0,-1 0 15,1 21-15,0 0 0,20 0 0,1 0 16,0 0-16,21 21 0,0 0 16,21-21-16,22 0 15,-22 0-15,42 0 0,-20 0 16,20 0-16,1-21 0,20 0 0,-20 0 16,-1 0-16,1-1 0,20-20 15,-20 21-15,-22 0 0,22 0 16,20-22-16,-62 22 0,-1 21 15,0 0-15,-21-21 0,21 21 0,-21 21 32,-21 0-17,0 0-15,21 22 0,0-1 0,0 0 16,0 1-16,0-1 0,0 22 16,0-1-16,0 43 15,0-43-15,0 1 0,0-22 0,21 22 16,-21 20-16,21-20 0,-21 21 15,21-1-15,-21 1 0,21 0 0,1 105 16,-22-84-16,0-21 16,0 42-16,0-22 0,0 1 0,0 0 0,0 0 15,-22 0-15,1 0 0,0-1 0,0 1 16,21 0-16,-21-21 16,0-1-16,-1 1 0,22-21 0,-21-1 15,21 1-15,-21-22 0,21-21 0,0 0 16,-21 0-16,0-21 0,0 0 15,-1 0-15,1 0 0,0-21 0,-21 0 16,-1 0-16,1-21 0,0-1 0,21 1 16,-22-22-16,1 1 0,0-22 15,20 1-15,1-22 0,0 21 16,21-21-16,0-21 0,21-127 16,0 127-16,22 0 0,-1 0 15,0 0-15,1 21 0,63-148 16,-22 149-16,-20 20 0,20-21 15,1 21-15,0 22 0,-1-22 0,1 43 16,-21-22-16,20 22 0,-20-21 0,-1 41 16,1-20-16,-22 0 0</inkml:trace>
  <inkml:trace contextRef="#ctx0" brushRef="#br0" timeOffset="39756.08">6477 8551 0,'0'0'0,"0"-21"0,0 0 0,-21-42 15,21 41-15,-21 22 0,-1-21 16,1 42 0,0 1-16,0 20 0,21 0 0,-21 1 15,0 20-15,-1 1 0,22 20 16,-21-20-16,0 20 0,0-20 16,0-1-16,0 1 0,-1-1 0,22 1 15,-21-1-15,0-20 0,0-1 0,0 0 16,0 1-16,-1-22 0,22 0 15,-21 0-15,21-42 16,0 0 0,0 0-16,0 0 0,21-22 0,1 22 15,-1-42-15,0 20 0,0-20 0,0-1 16,0 1-16,1-22 0,20 0 16,-21 22-16,43-106 15,-43 105-15,0 1 0,21-1 0,-21 22 16,22-1-16,20 1 15,-42 42-15,1 0 0,20 21 0,-21 0 16,0 22-16,0-1 0,1 0 16,20 22-16,-42-1 0,21 1 0,-21-1 15,0 1-15,0-1 0,0 1 0,0 42 16,0-43-16,0-20 16,0-1-16,0-21 0,-21 21 0,21-20 15,0-1-15,-21 0 0,0 0 0,-1-21 16,1 0-16,-21 0 15,21 0-15,0 0 0,-22 0 16</inkml:trace>
  <inkml:trace contextRef="#ctx0" brushRef="#br0" timeOffset="39950.35">6054 9186 0,'0'0'0,"0"-21"0,21 21 15,0 0-15,0 0 0,0-21 16,0 21-16,22 0 0,-22-21 15,21 0-15,1 21 0,20-21 0,1 21 16,-1-22-16,1 1 0,20 0 16,1 0-16,-22 0 0,22 0 0,0-1 15,-22 1-15,1 0 0,-1-21 0,-20 21 16,-1-1-16,0 1 16,1 0-16</inkml:trace>
  <inkml:trace contextRef="#ctx0" brushRef="#br0" timeOffset="41354.05">7387 8700 0,'0'0'16,"-21"0"-16,0 0 15,-22 21-15,22 0 0,0 0 0,0 0 16,0 0-16,0 22 0,-1-1 0,1-21 16,0 22-16,21-1 0,-21 0 15,21 1-15,-21-1 0,21-21 0,0 21 16,0-20-16,21 41 0,0-42 16,0 0-16,0 1 0,1-1 15,-1 0-15,21-21 0,0 0 16,-20 0-16,20 0 0,64 0 15,-64-21-15,0 21 0,22-21 16,-1-1-16,-20 1 0,20 0 0,-20-21 16,-1-1-16,0 1 0,1 0 0,-1-22 15,-21 1-15,21-1 0,-20 1 16,-1-1-16,-21 1 0,0-1 0,0 1 16,0 20-16,0-20 0,0 21 15,0-1-15,0 1 0,0 21 16,0 0-16,0-1 0,0 44 15,0-1-15,-21 0 16,21 21-16,0 1 0,0-1 0,-22 0 16,22 1-16,-42 84 0,42-64 15,0 1-15,-21-1 0,21 1 16,-21-1-16,21 43 0,0-64 16,0-21-16,0 22 0,21-22 15,0 21-15,0-21 0,0-21 16,1 22-16,-1-22 0,0 0 0,42 0 15,-20 0-15,-22-22 0,0 1 16,21 0-16,-20 0 0,20 0 0,-21 0 16,0-22-16,22 1 0,-22 0 15,0-1-15,0 1 0,0 0 0,0-22 16,1 43-16,-22-21 0,0 20 16,0 1-16,21 0 0,-21 42 15,0 0-15,0 1 16,0-1-16,-21 21 0,21-21 0,-22 22 15,22-1-15,-21-21 0,21 21 0,0 1 16,0-22-16,0 0 0,0 21 16,0-20-16,0-1 0,21-21 15,1 21-15,-1-21 0,0 0 0,21 0 16,-21 0-16,1 0 0,20 0 0,0 0 16,-21 0-16,22-21 0,-1 0 15,0-1-15,1 1 0,20-21 16,-42 0-16,22-1 0,-22 22 15,0-21-15,0-1 0,22 1 0,-43 0 16,21-1-16,0 1 0,-21 21 0,0 0 16,0 42-1,-21 21-15,0-21 16,-1 22-16,1-1 0,-21 149 31,42-149-31,0 0 0,0-21 0,0 22 16,21-22-16,0 0 0,0 0 15,1 0-15,-1-21 0,0 0 0,0 22 16,0-22-16,22 0 0,-22 0 16,0 0-16,21-22 0,-21 1 15,1 0-15,-1 0 0,21 0 0,-21 0 16,-21-22-16,21-20 0,-21 20 16,0 1-16,0 0 0,-21-1 15,0 1-15,0-21 0,-21 41 16,-1-20-16,22 21 0,-21 0 0,-1 0 15,1-1-15,0 22 0,21 0 0,-1 0 16,1 0-16,42 0 16,22 0-16,-22 0 15,21 0-15,1 22 16,20-22-16,1 0 0,-1 0 0,1 0 16,-1 0-16,22 0 0,-1 0 0,-20 0 15,21 0-15,-1 0 0,-20 21 16,63 0-16,-85 0 0,0 0 15,-20 0-15,-1 1 0,-21-1 16,0 21-16,0-21 0,0 22 0,0-22 16,-21 21-16,-1-21 0,1 0 0,0 22 15,0-1-15,0-21 16,0 0-16,-1 1 0,22-1 16,0 0-16,-21-21 15,21-21 16,21 0-31,1 21 16,-1-43-16,0 22 0,0 0 16,21-21-16,-20-1 0,20 1 0,-21 0 15,21-22-15,1 22 0,-1-1 0,0 1 16,1 0-16,-22-1 0,21 22 16,1 21-16,-1 0 0,0 0 0,-21 0 15,22 0-15,-22 21 0,0 1 0,-21 20 16,0 0-16,0 1 0,0-1 15,0 0-15,-21 1 0,0-1 0,0-21 16,-1 21-16,1 1 0,0-22 0,0 0 16,0 0-16,21 0 15,0 1-15,-21-1 0,21 0 16,21-21 0,0 0-16,0-21 15,0 0-15,22-1 0,-1 1 16,0 0-16</inkml:trace>
  <inkml:trace contextRef="#ctx0" brushRef="#br0" timeOffset="41701.42">11705 8721 0,'42'-43'15,"-84"86"-15,106-107 0,-64 43 0,0 0 0,0 0 16,-22 21 0,1 0-16,-21 0 0,21 0 15,-22 21-15,22-21 0,-21 21 0,0 0 16,20 22-16,1-22 0,0 0 15,0 42-15,21-41 0,0-1 16,21 0-16,0 0 0,0 0 0,22-21 16,-22 21-16,21 1 0,1-22 15,-1 21-15,-21-21 0,21 21 16,-20 0-16,-1-21 0,0 21 0,0 0 16,0 1-16,-21-1 0,0 0 15,0 0-15,-21 0 16,0 0-16,-21 1 0,20-22 0,-20 21 15,0-21-15,-1 0 0,-62 0 16,62 21-16,-20-21 0,-1 0 16,1 0-16,20 0 0,-20 0 0,21-21 15,-1 21-15,1-21 0,21-1 0,-22 22 16,22-21-16,0 0 0,0-21 16,21 21-16</inkml:trace>
  <inkml:trace contextRef="#ctx0" brushRef="#br0" timeOffset="41913.3">9800 8149 0,'0'0'0,"-42"0"0,21 0 0,-22-21 15,22 21-15,0 0 0,0 0 16,0 0-1,-1 21 1,1-21 0,0 0-16,0 0 15</inkml:trace>
  <inkml:trace contextRef="#ctx0" brushRef="#br0" timeOffset="42092.19">8107 8573 0,'0'21'0,"0"-42"0,0 63 0,21-21 16,21-21-16,-21 0 15,22 0-15,-1 0 0,0 0 0,1 0 16,20-21-16,1 21 0,-1-21 16,1 0-16,84-22 15,-85 22-15,22 0 0</inkml:trace>
  <inkml:trace contextRef="#ctx0" brushRef="#br0" timeOffset="42492.48">13293 8022 0,'0'-21'16,"0"42"-16,0-63 0,-22 21 0,1 0 0,21-1 15,-21 22-15,0-21 0,0 21 16,0 0-16,-1 0 0,-20 0 15,0 21-15,21-21 0,-1 22 16,1-1-16,0 21 0,-21 22 16,21-43-16,-1 21 0,22-21 15,0 0-15,0 1 0,0-1 16,0 0-16,0 0 0,0 0 0,22 0 16,-1-21-16,21 0 0,-21 22 0,22-22 15,-1 0-15,0 0 0,1 0 16,-1-22-16,21 1 0,-20 21 0,-1-21 15</inkml:trace>
  <inkml:trace contextRef="#ctx0" brushRef="#br0" timeOffset="42952.11">13589 7789 0,'-21'-42'0,"42"84"0,-63-105 0,-1 21 0,22 20 16,-21 1-16,-1 0 0,1 0 0,0 0 15,-22 21-15,22 0 16,0 0-16,-22 21 0,22 0 0,-22 0 15,22 0-15,0 22 0,-22-22 0,22 21 16,-1 22-16,1-22 0,0 22 16,-1-1-16,22 1 0,0-22 15,-21 21-15,42 1 0,0-22 0,0 22 0,0-22 16,0 0-16,0 1 0,42 41 16,0-62-16,1-1 0,-1 21 15,22-21-15,-1 0 0,1-21 16,20 22-16,-20-22 0,20 0 0,1 0 15,0 0-15,-22-22 0,22 22 0,-22-21 16,1-21-16,-1 21 16,1-22-16,21-41 0,-43 20 15,0 1-15,1-85 0,-22 63 16,-21 21-16,0-20 16,0 20-16,-21 1 0,-1-1 0,-41-42 15,-1 85-15,22-21 0,-21 21 16,-1 21-16,-21 0 0,22 0 15,-22 0-15,22 21 0,-1 0 0,1 0 16,20 22-16,-20-22 0,21 21 0,20 0 16,-20-20-16,21 20 0,21 0 0,0 1 15,0-1-15,0 0 0,0 1 16,0-22-16,0 21 0,21-21 16,0 0-16,0 22 0</inkml:trace>
  <inkml:trace contextRef="#ctx0" brushRef="#br0" timeOffset="43189.51">14520 9186 0,'0'0'0,"-21"0"78,0 0-78</inkml:trace>
  <inkml:trace contextRef="#ctx0" brushRef="#br0" timeOffset="46098.93">1037 12658 0,'21'0'0,"0"0"16,-21-21-16,22-1 16,-22 1-16,0 0 15,0 0-15,0 0 0,0 0 16,0-22-16,0 22 0,0 0 15,0 0-15,0 0 0,0-1 0,0 1 16,0 0-16,-22 21 16,1 0-1,21 21-15,-21 0 0,0 1 0,21 20 16,-21 0-16,0-21 0,-1 43 16,1-22-16,0 22 0,0-1 0,-21 1 15,20-1-15,1 22 0,-21-22 16,21 1-16,-22 21 0,22-43 0,-21 21 15,21-20-15,0 20 0,-1-20 16,22-22-16,0 21 0,0-21 16,-21 0-16,42-21 31,1-21-31,-1 0 0,0-21 16,0 21-16,0-22 0,0 1 15,1 0-15,-1-1 0,21-20 16,-21-1-16,0 1 0,22-22 15,-22 0-15,21 22 0,-21-22 0,22 22 16,-22-1-16,0 1 0,0-1 16,0 22-16,1 0 0,-1 20 0,-21-20 15,0 21-15,21 21 16,0 21 0,-21 0-16,21 22 0,0-1 0,-21 0 15,22 1-15,-22 20 0,0-21 16,0 22-16,21-1 0,-21 1 15,0-1-15,0 1 0,0-22 0,0 22 16,0-22-16,0 0 0,0 1 16,0 20-16,0-20 0,0-22 15,0 0-15,0 0 16,-21-21 0,21-21-1,0 0-15,-22 21 0,1-21 0</inkml:trace>
  <inkml:trace contextRef="#ctx0" brushRef="#br0" timeOffset="46307.52">720 13018 0,'0'0'0,"21"0"16,0 0-1,0 0-15,0 0 0,22 0 16,-22 0-16,21 0 0,-21-22 0,22 1 15,-1 21-15,21-21 0,-20 21 16,41-21-16,-41 21 16,20-42-16,-42 42 15,1-22-15,-1 22 0</inkml:trace>
  <inkml:trace contextRef="#ctx0" brushRef="#br0" timeOffset="46664.89">1990 12700 0,'21'-21'0,"-42"42"0,42-63 16,-21 21 0,0-1-16,-21 22 15,-1 0 1,1 0-16,0 0 0,0 0 0,0 0 15,0 22-15,-1-1 0,-20 21 16,21-21-16,0 22 0,0-1 16,-22 21-16,22-20 0,0 20 0,0-20 15,0-1-15,21 21 0,0-20 16,0-1-16,0 0 0,0-20 0,0 20 16,21-21-16,0 0 0,0 0 15,0 1-15,22-22 0,-1 0 0,0 0 16,1 0-16,-1 0 15,21 0-15,-20-22 0,20 1 0,-20 0 16,20 0-16,-21 0 0,22-22 16,-1 1-16,1 0 0,-22-1 0,1 1 15</inkml:trace>
  <inkml:trace contextRef="#ctx0" brushRef="#br0" timeOffset="47976.5">2709 12615 0,'0'-63'0,"0"126"0,0-168 0,0 62 15,0 1-15,0 21 0,0-22 16,-21 22-16,0 0 0,0 21 15,21 21 1,-21-21-16,21 21 0,-22 22 16,22-22-16,-21 21 0,21 1 15,0-1-15,-21 21 0,0-20 0,21 20 16,-21 1-16,0-1 0,21 1 16,0-22-16,-22 22 0,1-22 0,21 21 15,0-20-15,-21-1 16,21 0-16,0-20 0,0-1 0,0 21 15,0-21-15,21 0 0,22-21 16,-22 22-16,21-22 0,-21 0 0,22 0 16,-22-22-16,21 1 0,0 0 15,1 0-15,-22 0 0,21 0 16,1-22-16,-1 1 0,-21 0 0,21-1 16,-20 1-16,-1 0 0,0-1 15,0 1-15,-21 0 0,0 20 0,0-20 16,0 21-16,21 21 0,-21-21 15,0 42 1,-21 0-16,0 0 16,21 0-16,0 22 0,-21-22 0,21 21 15,-21-21-15,21 22 0,-22-1 16,22-21-16,0 22 0,0-22 0,0 0 16,0 21-16,0-21 0,0 1 15,22-1-15,-1-21 0,0 21 16,21-21-16,-21 0 0,1 0 0,20 0 15,0 0-15,1 0 0,-22 0 16,42 0-16,-20-21 0,-1 0 0,0-1 16,1 1-16,20 0 0,-21 0 15,1-21-15,-22-1 0,21 22 0,-21-21 16,22 21-16,-22-22 0,-21 22 0,21 0 16,-21 0-16,21 0 0,-21-1 15,0 1-15,-21 21 16,0 0-16,21 21 15,-21 1-15,0-1 0,-1 0 0,1 0 16,21 0-16,-21 22 0,21-22 16,-21 42-16,21-42 15,0 22-15,0-22 0,0 0 0,0 0 16,0 0-16,21-21 0,0 22 16,0-1-16,43-21 0,-22 0 15,-21 0-15,22 0 0,-1 0 16,0 0-16,1 0 0,-1-21 15,0-1-15,1 22 0,-22-21 0,0 0 0,0 0 16,0 0-16,-21-22 16,0 22-16,0-21 0,0 21 0,0-22 15,0 1-15,-21 21 0,0-21 16,-21 20-16,21 1 0,-1 0 0,-62 0 16,63 21-16,-22 0 0,22 0 15,0 0-15,0 0 0,42 0 31,0 0-31,21 0 16,-20 0-16,20 0 0,0-21 0,1 0 16,-1 21-16,0-22 0,1 22 15,20 0-15,-21-21 0,1 21 0,20 0 16,43 0-16,-64 0 16,-20 0-16,20 0 0,-21 0 15,-21 21-15,0 1 0,21 20 16,-21-21-16,0 0 0,0 0 15,0 1-15,0 20 0,0 0 16,0 1-16,0-22 0,0 0 0,0 0 16,-21 21-16,21-20 0,0-1 15,0 0-15,0 0 0,-21 0 16,21 0-16,-21-21 0,21 22 16,-21-22-1,21-22 1,0 1-16,0 0 15,0 0-15,0 0 0,0 0 0,21-22 16,0 22-16,-21-21 0,42-1 16,-21-20-16,1 21 0,20-1 15,0-20-15,1 20 0,-1 22 0,21-21 16,-20 21-16,-1 0 0,0-1 16,1 22-16,41 0 0,-62 0 15,20 22-15,-21-1 0,0 0 16,0 21-16,1-21 0,-22 22 15,0-1-15,0 0 0,0 1 0,0-1 16,0 0-16,0 1 0,0-1 0,0 0 0,0 1 16,-22-22-16,1 42 15,21-41-15,0-1 0,0 0 16,0-42 15,21 21-31,-21-21 0,43-1 0,-22-20 16</inkml:trace>
  <inkml:trace contextRef="#ctx0" brushRef="#br0" timeOffset="48383.91">6244 12637 0,'0'0'0,"0"-22"0,0 1 16,0 0-16,0 0 15,-21 21-15,0 0 16,0 0-16,-22 0 0,22 0 0,-21 21 15,-1 0-15,1-21 0,21 21 16,-21 22-16,-1-22 0,1 21 0,21-21 16,0 22-16,-1-22 0,22 0 0,0 21 15,0-20-15,0-1 0,0 0 16,22 0-16,20 0 0,-21-21 0,64 21 16,-43-21-16,0 0 15,1 22-15,-1-22 0,-21 0 0,22 0 16,-1 21-16,-21-21 0,0 0 15,0 21-15,-21 0 16,0 0-16,0 0 0,-21 1 16,0-22-16,-21 21 0,21 0 15,-22-21-15,1 21 0,-22-21 16,22 21-16,0-21 0,-1 21 0,1-21 16,0 0-16,-43 22 0,64-22 15,-21 0-15,20 0 0,1 0 16,0 0-16,0 0 0,21-22 0,-21 1 15,0 0-15,-1 0 0,22-21 16</inkml:trace>
  <inkml:trace contextRef="#ctx0" brushRef="#br0" timeOffset="48650.31">4127 12277 0,'0'0'0,"-21"0"31,0 0 0,0 0 0,0 0-31,0 0 16,-1 0-16,-20 0 0,21 0 16</inkml:trace>
  <inkml:trace contextRef="#ctx0" brushRef="#br0" timeOffset="48903.95">2561 12869 0,'0'0'0,"-21"0"0,21 22 15,21-22-15,0 0 16,22-22-16,-1 1 0,0 21 16,22-21-16,-22 0 0,22 0 0,-1 21 15,1-21-15,-1-1 0,1 1 16,-22 21-16,21-21 0,-41 21 15,20 0-15,-21 0 0,0-21 0,0 21 16,-21-21 0</inkml:trace>
  <inkml:trace contextRef="#ctx0" brushRef="#br0" timeOffset="49782.34">8191 12806 0,'22'0'0,"-44"0"0,65 0 15,-22 0-15,0 0 16,-21-21-16,21 0 0,0-1 16,-21 1-16,0 0 15,0 0-15,0 0 0,0 0 16,0-1-16,0 1 0,-21 0 15,0 0-15,-21 0 0,21 0 16,-1-1-16,1 22 0,-21-21 0,21 21 0,-22 0 16,1 0-16,21 0 15,-21 0-15,-1 21 0,1 1 0,21-1 0,-22 21 16,1-21-16,21 22 0,-21-1 16,20 0-16,1 1 0,0-1 15,0 21-15,21-20 0,0-1 0,0 0 16,0-20-16,0 20 0,0-21 0,21 0 15,0 0-15,0 1 0,1-1 16,41-21-16,-42 0 0,22 0 16,-22 0-16,21 0 0,0 0 0,-20-21 15,20-1-15,0 1 0,-21 0 16,22 0-16,-22 0 0,21-22 16,-21 22-16,1-21 0,-1 0 0,-21 20 15,0-20-15,0 0 0,0 21 0,0-1 16,0 1-16,0 0 15,0 42 1,0 0-16,0 22 16,0-22-16,0 21 0,0-21 0,0 22 15,21-22-15,0 21 0,-21-21 16,21 1-16,0-1 0,1 0 0,-1 0 16,0 0-16,0 0 0,0-21 15,22 0-15,-22 22 0,0-22 0,42 0 16,-20 0-16,-22 0 15,21-22-15,1 1 0,-22 0 0,21 0 16,0 0-16,-20 0 0,20-22 16,0 22-16,1-21 0</inkml:trace>
  <inkml:trace contextRef="#ctx0" brushRef="#br0" timeOffset="50036.59">9567 12552 0,'-21'0'0,"42"0"0,-42 21 16,42-21 15,0 0-15,1 0-16,-1 0 0,0 0 15,0 0-15,0 0 0,22 0 0,-22 0 16,0 0-16,21 0 0,-21 0 0,1 0 15,-1 0-15,0 0 0,-42 0 32,0 21-32,-1-21 0</inkml:trace>
  <inkml:trace contextRef="#ctx0" brushRef="#br0" timeOffset="50199.5">9525 12764 0,'-21'0'15,"42"0"-15,-42 21 0,21 0 16,0 0-1,21-21-15,0 0 16,0 0-16,0 0 16,1 0-16,-1 0 0,0 0 0,21 0 15,-21 0-15,1 0 0,-1-21 16,0 0-16,21 21 0,-21-21 0,22-1 16</inkml:trace>
  <inkml:trace contextRef="#ctx0" brushRef="#br0" timeOffset="50878.38">10985 12594 0,'0'0'0,"-21"0"0,0 0 15,21-21-15,0 0 16,0 0-16,0 0 16,0-1-16,0 1 0,21 0 0,0 0 15,1 0-15,-22 0 0,21-1 0,0 22 16,0-21-16,0 21 0,0 0 15,43 0-15,-43 21 0,0 1 16,0-1-16,1 0 0,-1 21 0,0-21 16,0 22-16,-21-1 0,0 0 15,0 1-15,0-1 0,0 0 0,0 1 16,0-1-16,0 0 0,0 1 16,0-1-16,0-21 0,0 0 0,0 22 15,0-22-15,-21 0 0,21 0 16,-21-21-16,0-21 31,21 0-31,0 0 0,0-22 0,0 22 16,0-21-16,0 0 0,21-1 15,0-20-15,21 20 0,-21 1 0,1-21 16,20 20-16,-21 1 0,21 0 0,1-1 16,-22 22-16,21 0 0,1 0 15,-1 21-15,-21 0 0,21 0 0,22 21 16,-22 0-16,-21 0 15,1 22-15,-1-1 0,-21 0 16,0 1-16,0-1 0,0 0 0,0 22 16,0-22-16,0 0 0,0 1 15,-21-1-15,-1 0 0,22 1 0,0-22 16,-21 0-16,21 0 0,-21 0 0,42-21 31,0-21-15,1-21-16,-1 21 0,0-22 15,21 1-15,-21 0 0,22-1 0</inkml:trace>
  <inkml:trace contextRef="#ctx0" brushRef="#br0" timeOffset="51236.5">12340 12658 0,'0'42'31,"0"-21"-15,21-21-1,0 0-15,1 0 0,-1 0 0,0-21 16,21 21-16,-21-21 0,22 0 0,-22 21 16,21-21-16,-21-1 0,1 1 15,-1 0-15,0-21 0,0 21 0,-21-22 16,0 22-16,0 0 0,0-21 0,0 20 16,-21 1-16,0 0 0,0 21 15,-22 0 1,1 0-16,21 21 0,-22 0 0,1 1 0,0 20 15,-1-21-15,22 21 0,-21 1 16,21-1-16,0 0 0,-1 1 0,22-1 16,0 0-16,0 1 0,0-1 0,43 0 15,-22 1-15,0-22 0,21 21 16,1-21-16,-1 1 0,0-22 0,1 0 16,20 0-16,-20 0 0,20 0 15,-21 0-15,22-22 0,-22 1 0,85-21 16,-84 0-16</inkml:trace>
  <inkml:trace contextRef="#ctx0" brushRef="#br0" timeOffset="51465.51">13483 12446 0,'0'0'0,"21"-21"15,0 0-15,-21 0 0,22 21 0,-22-22 16,0 44 0,0-1-16,0 0 15,0 0-15,-22 0 0,1 22 16,0-1-16,21 0 0,-21 1 0,0-1 15,0 0-15,-1 1 0,1-1 0,0 0 16,0 1-16,0-1 0,0-21 16,-1 21-16,22-20 0,0-1 0,0 0 15,22-21 1,20 0-16,-21 0 16,21 0-16,1-21 0,-1 0 0,0-1 15,1 1-15</inkml:trace>
  <inkml:trace contextRef="#ctx0" brushRef="#br0" timeOffset="51701.52">14118 12658 0,'0'0'0,"0"-21"15,-21 21-15,0 0 16,0 0-16,-22 21 0,1 0 0,21 0 16,-22 0-16,1 0 0,-21 22 15,20-1-15,1-21 0,-22 22 16,1-22-16,21 21 0,-64 22 15,63-43-15,1 0 0,21 0 16,0-21-16,21 21 0,21-21 16,21-21-16,1 0 15,-1 0-15,0 0 0,22-1 16,-22 1-16,0 0 0,22-21 0,-22 21 16,1-22-16</inkml:trace>
  <inkml:trace contextRef="#ctx0" brushRef="#br0" timeOffset="51898.4">13949 12679 0,'21'-21'0,"-106"127"0,149-191 0,-43 43 0,-21 20 15,21 1-15,-21 42 32,0 1-32,0-1 15,0 21-15,21-21 0,-21 22 16,0-22-16,0 21 0,21-21 0,1 22 16,-1-22-16,-21 21 0,21-21 0,0 0 15,0 1-15,0-1 0,1-21 16,-1 0-16,0 21 0,21-21 0,-21 0 15,1 0-15,-1-21 0,21 0 16,-21-1-16,0 1 0,22 0 16</inkml:trace>
  <inkml:trace contextRef="#ctx0" brushRef="#br0" timeOffset="52108.28">14711 12340 0,'0'-42'0,"0"84"0,0-105 15,0 42-15,0-1 0,0 44 16,0-1-16,-21 0 15,-1 21-15,22 1 0,-21-1 0,0 0 16,0 1-16,0-1 0,-22 0 0,22 22 16,0-22-16,0 22 0,0-22 15,0 0-15,-1 1 0,-20-1 0,21 0 16,0-21-16,21 22 0,-21-22 16,21 0-16,-22 0 0,22 0 15,22-21 1,-1-21-16</inkml:trace>
  <inkml:trace contextRef="#ctx0" brushRef="#br0" timeOffset="52965.4">16277 12023 0,'21'-21'16,"-42"42"-16,63-64 0,-20 22 0,-1 0 0,0-21 15,-21 21-15,21-1 0,0 1 0,-21 0 16,0 0-16,0 0 0,0 0 16,0-1-16,-21 22 15,0 0-15,0 22 0,0 20 16,-22-21-16,22 43 0,0-1 16,0 1-16,-22 20 0,22 1 15,0 0-15,-21 63 0,-1-64 16,22 1-16,0 0 0,-21-1 15,21 1-15,-1-21 0,1-1 0,0 1 16,0-22-16,0 0 0,21 1 16,0-22-16,-21 0 0,21 0 0,0 0 15,0-42 1,0 0-16,0 0 0,0 0 16,21-22-16,0-20 0,0 20 0,0-20 15,22-1-15,-22 1 0,21-22 0,0 22 16,1-22-16,-1 0 0,0 1 15,1-1-15,-1 0 0,0 22 16,1-22-16,-1 22 0,0 20 16,1 1-16,-1 0 0,-21 21 0,0-1 15,1 22-15,-1 0 0,-21 22 0,0-1 16,0 21-16,0 0 0,21 22 16,-21-1-16,0 1 0,0 21 0,0-22 15,0 1-15,0 20 0,0-20 0,0 20 16,0-20-16,0-1 15,0 1-15,0-1 0,0-20 0,-21 20 16,21-20-16,0-22 0,0 21 0,0-21 16,0 0-16,-21 1 0,21-1 0,0-42 31,0-1-31,21 1 16,-21 0-16,0-21 0,0 21 15,0-1-15</inkml:trace>
  <inkml:trace contextRef="#ctx0" brushRef="#br0" timeOffset="53149.61">16044 12785 0,'0'0'0,"-42"0"0,21 0 15,42 0 17,0 0-32,0 0 0,22 0 0,-22 0 15,42 0-15,-20 0 0,20 0 16,1-21-16,-1 21 0,1 0 15,-1-22-15,1 1 0,-1 21 0,1-21 16,-1 0-16,-21 21 0,22-21 0,-22 0 16</inkml:trace>
  <inkml:trace contextRef="#ctx0" brushRef="#br0" timeOffset="53416.71">17399 12425 0,'0'0'0,"21"-21"0,-21 0 16,-21 21-1,0 0-15,0 0 0,-1 0 16,1 0-16,0 21 0,-21 0 16,21 21-16,-1-21 0,1 22 0,-21-22 15,21 21-15,0 1 0,21-1 0,-22 0 16,1 22-16,21-22 0,0 0 16,0 1-16,0-1 0,0-21 0,0 22 15,0-22-15,0 0 0,21 0 16,1 0-16,-1 0 0,21-21 0,-21 0 15,22 0-15,-22 0 0,21 0 16,0-21-16,1 0 0,-1 0 0,0 0 16,1 0-16,-1-22 0,0 22 15,1-21-15</inkml:trace>
  <inkml:trace contextRef="#ctx0" brushRef="#br0" timeOffset="53699.96">17992 12044 0,'0'-64'16,"0"128"-16,0-191 0,0 85 0,0-1 15,0 1-15,0 21 0,0 0 0,0-1 16,-22 22-16,1 0 0,0 22 16,0-1-16,0 0 0,0 0 15,-1 43-15,22-22 0,-21 21 0,21 1 16,-21 84-16,21-84 16,0-1-16,0 1 0,0 20 15,0-20-15,0-1 0,0 1 0,0-1 16,0-20-16,0 20 0,0-21 15,0 1-15,0-1 0,0 0 0,0-20 16,0-1-16,0 0 0,0 21 16,21-42-1,0 0-15,1-21 0,-1 21 0,21-42 16,-21 21-16,22-1 0,-1-20 0,0 0 16</inkml:trace>
  <inkml:trace contextRef="#ctx0" brushRef="#br0" timeOffset="53921.08">18542 12488 0,'0'0'16,"0"-21"-16,0 0 16,-21 21-1,0 21-15,-1 0 16,1 1-16,21-1 0,-21 0 0,0 0 16,0 0-16,21 22 0,-21-22 0,-1 21 15,22 0-15,-21-20 0,21 20 16,0 0-16,0-21 0,-21 22 0,21-22 15,0 0-15,0 0 0,0 0 0,0 1 16,0-1-16,21-21 0,0 0 16,1 0-16,20 0 0,0 0 15,1 0-15,-1 0 0</inkml:trace>
  <inkml:trace contextRef="#ctx0" brushRef="#br0" timeOffset="54677.1">19092 12721 0,'0'0'0,"0"-42"0,21 21 0,-21 0 15,0-1-15,0 1 0,0 0 0,-21 21 32,0 0-32,0 21 15,0 0-15,0 22 0,-1-22 0,22 21 16,-21-21-16,0 22 0,21-1 0,-21-21 16,21 22-16,0-1 15,0-21-15,0 0 0,0 22 0,0-22 16,0 0-16,0 0 0,21-21 15,0 21-15,0-21 0,1 0 0,-1 0 16,0 0-16,0 0 0,0 0 0,0 0 16,-21-21-16,22 0 15,-22-21-15,0 20 0,0-20 0,0 0 16,0-1-16,0 1 0,0 0 0,0-1 16,0 1-16,0 21 0,0-21 15,0-1-15,0 22 0,0 0 0,42-21 16,-42 20-16,42 1 15,-21 21-15,1-21 0,20 21 16,43 0-16,-43 0 0,0 0 16,1 0-16,-22 21 0,21 0 15,-21 1-15,0-1 0,22 21 0,-43-21 16,0 22-16,0-1 0,0 0 0,0 1 16,0-1-16,0 0 0,-21 1 15,21-1-15,-22 0 0,1-21 0,21 22 16,0-22-16,0 0 0,0 0 15,0 0-15,-21 1 0,21-1 16,0 0-16,-21-21 0,21-21 31,0 0-31,0-1 16,0-20-16,0 21 0,21-21 0,0 20 16,0-20-16,22 0 0,-1-22 15,0 22-15,1 0 0,-1-22 0,64-21 16,-64 43-16,22 21 0,-22-21 15,0 20-15,1 22 0,-1 0 16,0 0-16,1 0 0,-22 0 0,21 0 16,-21 22-16,1-1 0,-22 21 15,0-21-15,0 22 0,0-1 0,0-21 16,0 21-16,-22 1 0,1-1 16,0 0-16,0 1 0,21-1 0,-21-21 15,0 0-15,-1 1 0,1-1 16,0 0-16,0 0 0,21 0 15,-21-21-15,42 0 32,0-21-32,0 21 0,0-21 0,22 0 15,-1 0-15,-21-22 0</inkml:trace>
  <inkml:trace contextRef="#ctx0" brushRef="#br0" timeOffset="55040.41">20976 12531 0,'42'-21'0,"-84"42"0,84-85 0,-42 43 15,0 0-15,0 0 0,-21 21 16,0 0-16,0 0 16,0 0-16,-22 21 0,22 0 15,-21 0-15,21-21 0,-22 21 16,22 1-16,0-1 0,0 0 0,21 0 16,0 0-16,0 0 0,0 1 0,0-1 15,21 0-15,0 0 0,22 0 16,-22-21-16,21 21 0,0 1 15,1-1-15,-22-21 0,21 21 0,1 0 16,-22 0-16,0 0 0,0-21 0,0 22 16,0-1-16,-21 0 0,0 0 15,0 0-15,-21 0 16,0-21-16,0 22 0,-21-22 0,20 0 16,-20 0-16,0 0 0,-1 21 15,22-21-15,-21 0 0,0 0 0,-1 0 16,22 0-16,-21 0 0,21 0 0,-1 0 15,1 0-15,0-21 16,21-1-16,0 1 16,0 0-16,0 0 0,0 0 15</inkml:trace>
  <inkml:trace contextRef="#ctx0" brushRef="#br0" timeOffset="55277.27">19748 11853 0,'-21'0'0,"42"0"0,-63-21 16,21 21-16,0 0 0,0 0 16,-1 0-1,1 0 32,0 0-47,0 0 16,0 0-16</inkml:trace>
  <inkml:trace contextRef="#ctx0" brushRef="#br0" timeOffset="55540.12">17843 12298 0,'-21'0'0,"42"0"15,-21 0 1,22 0-16,-1 0 16,0 0-16,21 0 0,1 0 15,-1 0-15,0 0 0,1 0 0,-1 0 16,0 0-16,1 0 0,-22 0 15,0 0-15,21 0 0,-21 0 16,1 0-16,-22-21 0</inkml:trace>
  <inkml:trace contextRef="#ctx0" brushRef="#br0" timeOffset="59041.01">21717 11536 0,'0'0'0,"0"-21"0,21 21 16,0-21-16,-21-1 15,43 1-15,-43 0 0,0 0 16,0 0 0,-22 21 15,1 21-31,0 0 0,-21 0 0,21 22 15,-22-1-15,1 0 0,21 22 16,-22-22-16,22 22 0,0 20 0,0-20 16,0 20-16,0 1 0,-1-21 15,22 20-15,0 1 0,-21-22 16,21 22-16,-21-21 0,21 20 0,0-20 16,0-1-16,0 22 0,0-43 0,0 22 15,21-22-15,0 22 0,1-22 16,-1-21-16,0 21 0,0-20 0,0-1 15,22 0-15,-22-21 0,0 0 16,0 0-16,0 0 0,22 0 0,-22 0 16,0-21-16,21 0 0,-21-1 0,1-20 15</inkml:trace>
  <inkml:trace contextRef="#ctx0" brushRef="#br0" timeOffset="59574.49">22204 12404 0,'0'0'16,"0"-21"-16,0-1 0,0 1 0,0 0 16,0-21-16,0 21 0,0-1 0,0 1 15,0 0-15,0 0 0,-21 21 16,-1 0-16,1 0 0,0 0 16,0 0-16,0 21 0,-22 0 0,1 0 15,21 22-15,-21-22 0,-1 21 16,1-21-16,21 22 0,-22-1 0,-20 43 15,42-64-15,0 21 0,-1 1 16,22-22-16,0 21 16,0-21-16,0 0 0,0 22 0,0-22 15,22 0-15,-1-21 16,0 0-16,21 0 0,-21 0 0,22 0 16,-22-21-16,21 0 0,-21 0 0,22-1 15,-1 1-15,-21-21 0,0 0 16,22-1-16,-1-41 15,-21 20-15,0 1 0,1-1 0,-1 1 16,-21-22-16,21-63 16,0 84-16,-21 1 0,0-1 0,0 22 15,0 0-15,0 20 0,0 1 16,0 42-16,-21 1 16,0-1-16,0 21 0,-1 0 15,22 22-15,-21-1 0,21 1 0,-21-1 16,21 1-16,0-1 0,0 1 0,0-1 15,0-20-15,0 20 0,21-20 16,0-1-16,1 0 0,-1-21 0,-21 22 16,21-22-16,0 21 0,0-21 15,0 1-15,1-22 0,-1 0 16,0 0-16,0 0 0,0-22 16</inkml:trace>
  <inkml:trace contextRef="#ctx0" brushRef="#br0" timeOffset="59977.28">22437 12446 0,'-22'0'0,"44"0"0,-65 0 16,22-21-16,21 0 0,0 0 16,0-1-16,0 1 15,0 0-15,21 0 16,0 21-16,1-21 0,20 21 15,-21 0-15,21 0 0,-20 0 0,20 0 16,0 0-16,-21 21 0,22-21 16,-1 63-16,-21-41 0,0 20 15,1-21-15,-22 21 0,0-20 16,0 20-16,0-21 0,0 0 0,0 22 16,-22-22-16,1 0 0,0 0 0,21 0 15,-21-21-15,0 21 0,0-21 16,21-21-1,0 0 1,0 0-16,21 0 16,0-22-16,0 22 0,0 0 0,0 0 15,1-21-15,-1 20 0,21-20 16,-21 21-16,0 0 0,1 0 0,-1-22 16,21 22-16,-21 21 0,0-21 15,1 0-15,-1 0 0,0 21 0,0 0 16</inkml:trace>
  <inkml:trace contextRef="#ctx0" brushRef="#br0" timeOffset="60172.46">23262 12234 0,'0'64'31,"0"-43"-31,0 0 0,0 0 0,0 1 16,-21 41-16,0-42 16,0 22-16,21-22 0,-22 0 0,22 0 15,0 0-15,-21 0 0,21 1 16,0-1-16,-21-21 15,42 0 17,-21-21-32,21-1 0,-21 1 15,0 0-15</inkml:trace>
  <inkml:trace contextRef="#ctx0" brushRef="#br0" timeOffset="60339.73">23241 12065 0,'0'-42'15,"0"84"-15,0-105 0,0 41 0,0 44 47,0-1-47,0 0 16,0 0-16,0 0 0,0 0 16,0 1-16,0-1 15</inkml:trace>
  <inkml:trace contextRef="#ctx0" brushRef="#br0" timeOffset="60723.95">23664 12256 0,'0'21'16,"-21"0"-1,0 0-15,21 0 0,-21-21 16,21 21-16,0 1 0,0-1 0,0 0 15,0 0-15,0 0 0,0 0 16,0 1-16,0-1 0,0 0 0,0 0 16,0 0-16,21 0 0,0 1 15,-21-1-15,21-21 16,0 0 0,1 0-16,-1-21 15,-21-1-15,21 1 16,0-21-16,0 21 0,0 0 15,-21-1-15,22-20 0,-1 21 16,0-21-16,0 20 0,0 1 16,-21 0-16,21 0 0,1 0 0,-22 0 15,21 21-15,0 0 0,0 0 16,0 0 0,-21 21-1,0 0-15</inkml:trace>
  <inkml:trace contextRef="#ctx0" brushRef="#br0" timeOffset="61050.44">24109 12467 0,'21'0'16,"0"0"0,0 0-16,-21-21 0,21 21 15,1-21-15,-1 21 0,0-21 0,0 0 16,0 21-16,0-43 0,1 22 15,-1 21-15,-21-21 0,0 0 16,-21 21 0,-1 0-1,1 21-15,0-21 0,0 21 16,0 0-16,0 0 0,-1 1 0,1 20 16,0-21-16,21 0 0,-21 0 15,21 1-15,0-1 0,0 0 0,0 0 16,0 0-16,0 0 0,21 1 0,0-1 15,0-21-15,22 21 0,-22-21 16,0 0-16,0 0 0,22 0 0,-22 0 16,21 0-16,-21 0 0,0 0 15,1 0-15,-1-21 0</inkml:trace>
  <inkml:trace contextRef="#ctx0" brushRef="#br0" timeOffset="61404.44">24553 12446 0,'0'-21'0,"0"42"0,0-84 16,0 41-16,0-20 0,0 21 15,0-21-15,0 20 0,0 1 0,21 0 16,-21 0-16,22 0 0,20 21 16,-21 0-16,0 0 0,22 0 15,-22 0-15,21 0 0,-21 21 0,22 0 16,-22 0-16,0 0 0,0 22 16,0-22-16,-21 21 0,0-21 0,0 22 15,0-22-15,0 21 0,0-21 0,0 22 16,-21-22-16,0 0 0,0 0 15,21 0-15,-21 1 0,-1-1 0,1 0 16,0-21 0,0 0-16,0 0 0,0 0 15,21-21 1,0 0-16,0-1 16,0 1-16,21 0 0,0 0 0,0 0 15,-21 0-15,42-1 0,-20 1 16,-1-21-16,0 21 0,21 0 0,-21-22 15,22 22-15,-22-21 0,21 21 16,1-22-16,-22 22 0,21-21 16,-21 21-16,0-22 0</inkml:trace>
  <inkml:trace contextRef="#ctx0" brushRef="#br0" timeOffset="61813.89">25167 11472 0,'0'-21'0,"0"42"0,-21-42 16,21 0-16,0 0 0,21 21 15,0 0 1,0 0-16,22 0 0,-22 0 0,21 21 16,-21 21-16,22-20 15,-22 20-15,21-21 0,1 21 0,-22 1 16,21-1-16,-21 22 0,0-22 15,1 21-15,-1 1 0,-21-1 0,0 1 16,0 21-16,0-22 0,0 43 16,-21-43-16,-1-20 0,1 20 15,0-20-15,0-1 0,-21-21 0,20 21 16,-20-20-16,0-1 0,21 21 16,-22-42-16,22 21 0,0 0 0,-21-21 15,20 0-15,22 22 0,-21-22 16,0 0-16,21-22 47,0 1-47,21 0 15,0 0-15,1 0 16,-1 0-16,0-1 0</inkml:trace>
  <inkml:trace contextRef="#ctx0" brushRef="#br0" timeOffset="62052.49">25866 12298 0,'0'0'0,"0"-21"0,-22 21 16,22-21 0,-21 21 15,0 0-31,21 21 15,-21-21 1,21 21-16,0 0 0,0 0 16,0 0-16,0 1 15,0-1-15,0 0 0</inkml:trace>
  <inkml:trace contextRef="#ctx0" brushRef="#br0" timeOffset="62301.49">25823 12721 0,'21'21'16,"-21"1"-1,0-1-15,22-21 0,-22 21 16,0 0-16,0 0 16,0 0-16,-22 1 0,1-1 15,0 0-15,0 0 0,0 0 0,-22 0 16,22 1-16,-21-1 0,0 21 15,20-21-15,-20 0 0,0 1 0,-1-1 16,22 0-16,-21 0 0,0-21 16,-1 21-16,1 0 0,21-21 15,-22 0-15,22 0 0,-21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04:12:20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 1037 0,'0'0'0,"-21"0"0,0 0 15,21-21 1,-21 21 0,-1 0 15,22 21-31,0 0 16,0 1-16,0-1 0,0 21 15,0-21-15,0 0 0,0 22 16,0-1-16,0-21 0,0 22 0,-21-22 15,21 21-15,0 0 0,0-20 16,-21 20-16,21-21 0,-21 21 16,21-20-16,0-1 0,0 0 0,0 0 15,-21 0-15,21 0 0,0-42 47,0 0-47,0 0 0,0-21 16,0 20-16,0 1 0,0-21 0,0 0 15,0 20-15,21-20 16,-21 0-16,21 21 0,-21-22 16,21 1-16,0 21 0,1 0 0,-1-22 15,0 22-15,0 0 0,0 21 16,0 0-16,1 0 0,-1 0 0,0 0 16,21 0-16,-21 0 0,1 21 15,-1 0-15,0 22 0,-21-22 0,21 0 16,-21 21-16,0-21 0,21 22 15,-21-22-15,0 21 0,0-21 16,0 22-16,0-22 0,0 0 0,0 21 16,0-20-16,-21-1 15,21 0-15,-21-21 0,0 0 32,21-21-32,0 0 15,0-1-15,0 1 0,0 0 16,0-21-16,0 21 0,0-22 15,0 1-15,0 21 0,21-22 16,0 1-16,0 0 0,0 21 16,1-1-16,-1 1 0,0 0 0,21 0 15,-21 21-15,22 0 0,-1 0 16,-21 0-16,22 21 0,-1-21 16,-21 21-16,21 22 0,-20-22 0,-1 0 0,0 21 15,0-21-15,-21 22 16,0-22-16,0 0 0,0 21 0,0-20 15,0-1-15,-21 0 0,21 0 16,-21 0-16,0 0 16,-1-21-16,22 22 0,0-44 47</inkml:trace>
  <inkml:trace contextRef="#ctx0" brushRef="#br0" timeOffset="484.69">1841 1101 0,'0'0'0,"0"-21"15,-21 21 1,0 0-16,0 0 0,0 21 15,0 0-15,-1 0 0,1 0 16,-21 0-16,21 22 0,0-22 0,-1 21 16,-20 1-16,21-1 0,0-21 15,21 21-15,0 1 0,0-22 16,0 21-16,0-21 0,0 22 16,0-22-16,21 0 0,21 0 15,-21 0-15,43-21 0,-22 0 16,1 0-16,-1 0 0,0 0 15,-21-21-15,43-21 0,-22 21 16,-21 0-16,1-1 0,-1-20 16,-21 21-16,0-21 0,0-1 0,0 1 15,0 0-15,0-1 0,0 1 16,-21 0-16,21-1 0,-22 22 16,-20 0-16,21 0 0,0 0 15,0-1-15,-22 22 0,22 0 16,-21 0-16,21 22 0,-1-1 0,1 0 15,-21 0-15,42 0 0,-21 0 16,0 22-16,21-22 0,-22 21 0,22-21 16,0 22-16,0-22 0,0 21 15,0-21-15,0 1 0,0-1 16,43 0-16,-22 0 0,0-21 16</inkml:trace>
  <inkml:trace contextRef="#ctx0" brushRef="#br0" timeOffset="940.78">2328 1143 0,'0'0'16,"-21"-21"-1,0 21 1,0 0-16,21 21 15,-21 0-15,21 0 0,0 1 0,0-1 16,-22 21-16,22-21 0,-21 22 16,21-22-16,0 21 0,0 0 15,0 1-15,0-22 0,0 21 0,0-21 16,0 22-16,0-22 16,0 0-16,21 0 0,-21 0 0,43 1 15,-22-22-15,0 0 0,21 0 16,-20 0-16,62-43 0,-63 22 15,22 0-15,-1 0 0,-21-22 16,22 22-16,-22-21 0,0 0 16,0-1-16,0 1 0,0 0 15,-21-1-15,0 1 0,0 21 0,0-22 0,0 22 16,0 0-16,0 0 0,0 0 16,0 42 30,0 0-30</inkml:trace>
  <inkml:trace contextRef="#ctx0" brushRef="#br0" timeOffset="1408.84">3133 1207 0,'21'-22'0,"-42"44"0,63-44 16,-21 1-16,0 21 0,0-21 16,1 0-16,-22 0 0,0 0 15,-22 21 17,-20 0-32,21 0 15,0 21-15,0 0 0,-1 0 16,1 0-16,0 0 0,0 1 0,21-1 15,0 0-15,-21 0 0,21 0 16,0 0-16,0 1 0,0-1 16,0 0-16,0 0 0,21-21 15,0 21-15,-21 0 0,21-21 16,0 22-16,1-22 0,-1 21 16,0 0-16,0-21 0,-21 21 0,0 0 15,0 0 1,0 1-16,-21-1 0,0 0 15,0-21-15,-1 21 0,-20 0 16,0-21-16,21 0 0,-22 0 16,22 0-16,-21 0 0,21 0 0,-1 0 15,1 0-15,0 0 0,0 0 16,0 0-16,0 0 0,-1 0 16,22-21-16,0 0 15,0 0-15,22 0 0,-1 21 16,0-22-16,21 1 15,-21 0-15</inkml:trace>
  <inkml:trace contextRef="#ctx0" brushRef="#br0" timeOffset="1768.5">3514 1376 0,'21'0'47,"0"0"-47,-21-21 16,21 0-16,0 21 15,0-22-15,1 1 0,-1 0 0,0 0 16,0 0-16,0 21 0,-21-21 16,0-1-16,0 1 0,0 0 15,-21 21-15,-21 0 16,21 0-16,-22 0 0,1 0 0,0 21 15,-1 0-15,1 1 0,0 20 16,20-21-16,-20 21 0,21-20 0,0 20 16,0-21-16,21 21 15,0-20-15,0 41 0,0-42 16,0 0-16,0 1 0,21-1 16,21 0-16,-21-21 0,22 0 0,-22 0 15,63 0-15,-20-21 16,-22 0-16</inkml:trace>
  <inkml:trace contextRef="#ctx0" brushRef="#br0" timeOffset="2104.31">4191 741 0,'0'0'0,"-21"-21"16,0 21 0,-1 21-1,22 0-15,0 21 0,0 1 0,-21-1 16,0 22-16,0-22 0,21 21 16,-21 1-16,0-1 0,-1 1 0,1-22 15,21 22-15,-21-22 0,0 22 16,21-22-16,0 43 0,0-64 15,-21 21-15,21-21 16,0 0-16,0 1 0,21-22 31,-21-22-31,21 1 0,0 0 0,0 0 16,22-21-16,-22 20 0</inkml:trace>
  <inkml:trace contextRef="#ctx0" brushRef="#br0" timeOffset="2360.08">4572 656 0,'0'0'0,"0"-21"0,0 42 15,0 0 1,0 1-16,0 20 0,-21 0 0,21 1 16,0 20-16,-21 1 0,-1-1 15,1 1-15,21-1 0,-21 1 0,0-22 16,21 21-16,-21-20 0,0-1 15,21 0-15,0 1 0,-22-22 0,22 21 16,-21-21-16,21 1 0,0-1 16,0 0-16,-21-21 31,21-21-31,0 0 0,-21 21 16</inkml:trace>
  <inkml:trace contextRef="#ctx0" brushRef="#br0" timeOffset="2928.62">3873 1397 0,'0'0'0,"-21"0"0,0 0 16,0 0-16,0 0 0,42 0 31,0 0-31,0 0 0,22 0 16,-22-21-16,21 21 0,0-21 15,22 21-15,-22-21 0,1-1 0,20 22 16,-21-21-16,22 0 0,-22 0 15,22 21-15,-22-21 0,0 0 0,1 21 16,-1-22-16,0 22 16,-20 0-16,-1 0 0,0 0 0,0 0 31,-21 22-15,0-1-16,-21 0 0,21 0 15,-21 0-15,0 0 0,21 1 0,-22-1 16,1 0-16,0 21 0,21-21 15,-21 1-15,21-1 0,-21 0 0,21 0 16,0 0-16,0 0 0,0 1 16,0-1-16,21-21 15,0 0-15,0 21 0,0-21 16,1 0-16,-1 0 0,21 0 0,0-21 16,-20 21-16,20-21 0,0-1 15,1 1-15,-22 0 0,21 0 0,0 0 16,-20-22-16,-1 22 0,0-21 0,-21 21 15,0-22-15,0 1 0,0 0 16,0 21-16,0-22 0,-21 1 16,0 21-16,-1 0 0,-20-1 0,21 1 15,-21 21-15,-1 0 0,1 0 0,0 21 16,20 1-16,-20-1 0,0 0 16,21 0-16,-1 0 0,-20 22 15,42-22-15,0 0 0,0 21 16,0-21-16,0 1 0,0-1 0,0 0 15,21 0-15,22-21 0,-22 0 16,21 21-16,0-21 0</inkml:trace>
  <inkml:trace contextRef="#ctx0" brushRef="#br0" timeOffset="3179.85">5334 1185 0,'0'0'0,"0"-21"15,0 42 1,0 1 0,0-1-16,0 0 0,0 0 15,21 0-15,-21 0 0,21 1 16,0 20-16,-21-21 0,0 0 0,0 0 16,0 22-16,0-22 0,0 0 0,0 0 15,0 0-15,0 1 16,0-1-16,22-21 15,-1 0 1,0-21-16</inkml:trace>
  <inkml:trace contextRef="#ctx0" brushRef="#br0" timeOffset="3408.06">5694 1080 0,'0'0'0,"0"-22"0,0 44 31,-21-1-31,21 0 0,-22 0 16,1 21-16,0-20 0,0-1 16,0 21-16,0 0 0,-1-20 0,1 20 15,0-21-15,0 21 0,0-20 16,21-1-16,0 0 0,-21 21 0,21-21 16,0 1-16,21-22 31,21 0-31,-21 0 15,0-22-15</inkml:trace>
  <inkml:trace contextRef="#ctx0" brushRef="#br0" timeOffset="3761.01">5927 1334 0,'-22'0'15,"1"0"-15,21 21 16,21-21 15,1 0-31,-1 0 0,0-21 16,0 21-16,0-22 0,0 1 15,1 21-15,-1-21 0,-21 0 16,21 0-16,-21 0 0,0-1 16,0 1-16,-21 21 15,0 0-15,-1 0 16,1 0-16,0 21 0,-21 1 0,21-1 15,-22 0-15,22 21 0,0-21 16,0 1-16,0-1 0,-1 21 16,22-21-16,0 0 0,0 1 0,0-1 15,0 0-15,22 0 0,-1-21 0,0 21 16,0 0-16,0-21 0,22 0 16,-22 0-16,21 0 0,-21 0 15,22 0-15,20-21 0</inkml:trace>
  <inkml:trace contextRef="#ctx0" brushRef="#br0" timeOffset="4112.95">6308 1228 0,'0'0'0,"0"-21"0,0-1 0,0 1 16,0 0-16,0 0 0,0 0 16,21 0-16,0-1 0,0 22 0,0-21 15,0 21-15,1 0 0,-1-21 0,0 21 16,21 0-16,-21 0 0,22 21 15,-22 0-15,21 1 0,-21-1 16,43 42-16,-43-42 0,0 22 16,-21-1-16,0-21 0,0 22 15,0-22-15,0 21 0,-21-21 0,0 0 16,-21 1-16,20-1 0,1 0 16,0 0-16,0 0 0,0-21 0,0 0 15,-1 0 1,22-21-16,0 0 15,0 0-15,0 0 0,0-1 0,22 1 16,-1-21-16,0 0 16,0 20-16,0-20 0,0 0 0,22-1 15,-22 1-15,21 0 0,-21 21 16,1-22-16,20 22 0,-21 0 0,21 0 16,-20 21-16</inkml:trace>
  <inkml:trace contextRef="#ctx0" brushRef="#br0" timeOffset="4616.22">7789 1270 0,'-21'0'0,"42"0"0,-63 0 16,21 0-16,42 0 31,21 0-15,1 0-16,20 0 0,-21-21 16,22 21-16,21 0 0,-22 0 0,22 0 15,-1 0-15,1 0 0,0 0 16,21 0-16,-1-21 0,1 21 0,-21 0 15,21 0-15,-22 0 0,1 0 16,0 0-16,-43 0 0,22 0 16,-22 0-16,-21 0 0,21-21 15,-20 21-15,-22-22 0,0 1 16,0 0-16,-22 0 0,1 0 16,0 0-16</inkml:trace>
  <inkml:trace contextRef="#ctx0" brushRef="#br0" timeOffset="4895.02">9292 995 0,'-21'-21'0,"42"42"0,-63-42 16,21 0-16,-1 21 0,1 0 15,0 0-15,0 0 16,21 21 31,21-21-47,0 0 0,0 21 0,22-21 16,-22 0-16,0 21 0,21-21 15,-20 0-15,41 42 0,-42-42 16,0 22-16,1-22 0,-22 21 15,0 0-15,0 0 0,0 0 0,0 0 16,0 1-16,-22 20 16,1-21-16,0 0 0,-42 43 15,41-43-15,-20 0 0,21 21 0,0-20 16,0-22-16,-1 21 0,-20 21 16,42-21-16</inkml:trace>
  <inkml:trace contextRef="#ctx0" brushRef="#br0" timeOffset="5900.02">10012 1164 0,'0'0'0,"0"-21"15,0 0-15,-21 0 0,21 0 16,-22-1-16,22 1 15,0 0-15,0 0 0,0 0 16,22 21 0,-1 0-16,0 21 15,0 0-15,0 0 16,-21 0-16,0 22 0,21-22 0,-21 21 16,0 1-16,0-22 0,0 21 15,0-21-15,0 0 0,0 43 16,0-43-16,0 0 15,-21 0-15,21 1 16,-21-22 0,21-22-1,0 1-15,0 0 16,0 0-16,0-21 0,0 20 16,21 1-16,-21-21 0,21 0 0,1 20 15,-1-20-15,0 0 16,0 21-16,0-1 0,0 1 0,1 0 15,-1 0-15,21 21 0,-21 0 16,0 21-16,1 0 0,-1 0 16,0 1-16,0 20 0,-21-21 15,21 0-15,-21 22 0,21-22 0,-21 0 16,0 0-16,0 21 0,0-20 16,0-1-16,0 0 0,0 0 15,0-42 32,0 0-47,0 0 16,0-1-16,0 1 0,0-21 0,0 21 15,0-22-15,22 1 0,-1 0 16,0 21-16,21-22 0,-21 1 16,22 21-16,-22 0 0,21 21 15,1 0-15,-1 0 0,-21 0 0,0 21 16,22 0-16,-43 0 0,0 21 15,21 1-15,-21-22 0,0 21 0,0 1 16,0-22-16,-21 21 0,-1-21 16,22 0-16,-21 1 0,21-1 15,-21 0-15,21 0 0,0 0 0,0-42 63,21 0-63,0 0 0</inkml:trace>
  <inkml:trace contextRef="#ctx0" brushRef="#br0" timeOffset="6291.62">11261 931 0,'0'0'0,"0"-21"0,0 0 0,21 21 0,-42 21 31,21 22-15,-22-22-16,1 21 0,0-21 15,0 22-15,0-1 0,21 0 16,-21 1-16,21-22 0,-22 21 0,22 0 16,0-20-16,0 20 15,0-21-15,0 0 0,0 0 0,43 22 16,-22-43-16,0 0 0,21 0 16,1 0-16,-22 0 0,21-21 0,1-1 15,-1 1-15,0 0 0,1 0 16,-22-21-16,21-1 0,-42 22 0,21-21 15,-21-1-15,0 1 0,0 0 16,0-1-16,-21 1 0,0 21 0,0-21 16,-22 20-16,22 1 0,-21 0 15,0 21-15,-1 0 0,1 0 0,0 0 16,-1 21-16,1 0 0,21 1 16,0-1-16,-1 21 0,1-21 15,21 22-15,0-22 0,0 0 0,0 21 16,21-21-16,1-21 15,20 22-15,0-1 0,-21-21 0</inkml:trace>
  <inkml:trace contextRef="#ctx0" brushRef="#br0" timeOffset="6540.5">11959 826 0,'-21'0'0,"42"0"0,-63 0 15,21 0-15,21 21 16,0 0-16,-22 21 0,22-21 16,0 22-16,0-1 0,0 0 0,0 1 15,0-1-15,0-21 0,0 22 16,0-22-16,0 21 0,22-21 0,-22 0 16,0 1-16,0-1 0,21 0 15,0-21-15,-21 21 0,21-21 16,0 0-16,0 0 0,1-21 15</inkml:trace>
  <inkml:trace contextRef="#ctx0" brushRef="#br0" timeOffset="6764.04">12425 847 0,'0'0'15,"-21"0"1,-1 0-16,1 21 0,0 0 15,0 21-15,-21-20 0,-1 20 0,1 0 16,21 1-16,-22-1 0,1 0 16,21 1-16,-21-22 0,20 21 0,1-21 15,0 22-15,0-22 0,21 0 16,0 0-16,0 0 16,21-21-16,21 0 0,-20 0 15,-1 0-15,21-21 0,-21 21 16</inkml:trace>
  <inkml:trace contextRef="#ctx0" brushRef="#br0" timeOffset="7148.02">12446 1164 0,'0'21'16,"-21"-21"-16,0 22 15,42-22 16,0 0-31,0 0 0,21 0 16,-20-22-16,-1 22 16,0-21-16,0 0 0,21 0 0,-20 0 15,-1-22-15,0 22 0,0 0 16,0-21-16,-21 21 0,0-1 0,0 1 16,0 0-16,-21 21 15,0 0-15,-21 21 0,20 0 16,-20 1-16,21-1 0,-21 21 15,20 0-15,-20-20 0,21 20 16,0 0-16,0 1 0,-1-22 0,22 21 16,0-21-16,0 22 0,0-22 15,0 0-15,0 0 0,22 0 0,-1-21 16,0 21-16,0-21 0,21 0 16,-20 0-16,20 0 0,0 0 0,1 0 15,-1-21-15,0 0 0,1 0 16,-1 0-16,21 0 0</inkml:trace>
  <inkml:trace contextRef="#ctx0" brushRef="#br0" timeOffset="7391.99">13102 466 0,'0'0'0,"-42"0"0,21 0 0,-1 0 16,1 0-16,0 0 0,42 0 31,22 0-15,-22 0-16,21 0 0,22 0 0,-22 0 15,21 0-15,-20 0 0,20 0 16,-20 0-16,-1-21 0,0 21 0,1 0 16,-22 0-16,0 0 0,0 0 15</inkml:trace>
  <inkml:trace contextRef="#ctx0" brushRef="#br0" timeOffset="7623.97">13271 550 0,'0'22'15,"0"-44"-15,0 65 0,0-22 0,-21 21 0,21 1 16,0-1-16,0 0 0,-21 22 15,21-22-15,-21 0 0,21 22 16,0-22-16,-21 1 0,21-1 16,-21 0-16,21-21 0,0 22 0,-22-22 15,22 0-15,0 0 0,0 0 16,0 1-16,22-22 16,-1 0-16,0 0 0,0 0 15</inkml:trace>
  <inkml:trace contextRef="#ctx0" brushRef="#br0" timeOffset="7980.04">13568 953 0,'0'0'0,"-21"21"0,-1 0 0,1 0 16,0 0-16,21 0 0,-21 1 15,0-1-15,21 21 0,-21-21 0,21 0 16,0 22-16,0-22 0,0 0 15,0 0-15,21 0 0,0 1 16,0-22-16,21 0 0,-20 0 16,-1 0-16,21 0 0,-21 0 0,0 0 15,22 0-15,-22-22 0,0 1 16,0 0-16,22 0 0,-22 0 0,-21-22 16,21 22-16,-21-21 0,0-43 15,0 22-15,0 20 16,-21 1-16,0 21 0,-1-21 0,1-1 15,0 43-15,-21 0 0,21 0 16,-1 0-16,1 21 0,-21 22 16,21-22-16,0 0 0,-1 21 15,1-20-15,21-1 0,0 0 16,0 0-16,0 0 0</inkml:trace>
  <inkml:trace contextRef="#ctx0" brushRef="#br0" timeOffset="8711.57">14711 487 0,'0'-64'31,"0"43"-31,0 0 0,0 0 16,-21 21-16,-1 0 0,-20 0 0,0 0 15,-1 0-15,1 0 0,0 21 16,-22 0-16,22 0 0,-22 1 15,22-1-15,0 0 0,21 21 0,-1-21 16,1 22-16,21-22 0,0 21 16,0-21-16,0 1 0,0-1 0,21 21 15,1-21-15,-1 0 0,21 1 16,-21-22-16,22 21 0,-1-21 0,-21 0 16,21 0-16,1 0 0,-1 0 15,0 0-15,1 0 0,-22 0 0,0-21 16,0 21-16,0-22 15,-21 1-15,22 21 0,-22-21 0,-22 21 16,1 0 0,0 0-16,-21 0 0,-1 0 0,1 21 15,0 0-15,-1 1 0,-20 20 0,21 0 16,-1-21-16,1 22 0,0-1 16,20 0-16,-20 1 0,21-1 0,21 0 15,0 1-15,0-22 0,0 0 16,0 21-16,0-20 0,21-1 15,0 0-15,0-21 0,1 0 16,20 0-16,0 0 0,-21 0 0,22 0 16,-1 0-16,0-21 0,1 0 0,-1-1 15,0-20-15</inkml:trace>
  <inkml:trace contextRef="#ctx0" brushRef="#br0" timeOffset="8968.04">15071 402 0,'0'0'0,"0"-42"0,0 0 0,0 20 16,0 1-16,-22 21 0,1 0 16,0 21-16,0 1 0,21-1 15,-21 21-15,0 0 0,-1 1 0,22 20 16,-21 1-16,21-1 0,-21 1 16,0-1-16,21 1 0,0-1 15,-21 1-15,21-22 0,-21 22 0,21-22 16,-22 0-16,22 1 0,0-1 15,0-21-15,0 0 0,0 0 16,0 1-16,0-1 0,22-21 16,-1-21-1,0-1-15,0 1 16</inkml:trace>
  <inkml:trace contextRef="#ctx0" brushRef="#br0" timeOffset="9356.34">15092 1037 0,'0'0'0,"-21"0"0,21 21 0,0 1 15,0-1 1,21-21 0,0 0-16,0 0 0,0 0 15,0 0-15,1-21 0,-1 21 16,21-22-16,-21 1 0,22 0 0,-22 0 15,21 0-15,-21-22 0,0 22 16,1 0-16,-22-21 0,0 21 0,0-1 16,0 1-16,-22 21 0,1 0 15,-21 0-15,21 0 0,0 0 0,-22 0 16,22 21-16,-21 1 16,21-1-16,-1 0 0,1 21 0,0 1 15,0-1-15,0 0 0,21-21 16,0 22-16,0-1 0,0-21 0,0 22 15,0-22-15,0 21 0,21-21 16,0 0-16,21-21 16,-20 0-16,-1 22 0,21-22 0,0 0 0,-20 0 15,20 0-15,0 0 0,1-22 16,-1 1-16,-21 0 0,21 0 0</inkml:trace>
  <inkml:trace contextRef="#ctx0" brushRef="#br0" timeOffset="10004.18">15790 910 0,'0'0'0,"0"-21"0,0 0 0,0 0 16,0 42 0,0 0-16,-21 0 15,21 0-15,-21 22 0,21-22 0,-21 21 16,21-21-16,0 22 0,0-22 16,0 0-16,-21 21 0,21-20 0,0-1 15,0 0-15,0 0 16,0 0-16,0-42 47,0 0-47,0 0 15,21-22-15,-21 22 0,0-21 16,21 0-16,0 20 0,0-20 0,-21 0 16,21-1-16,1 1 0,-1 21 15,0-21-15,-21 20 0,21 1 0,0 0 16,0 21-16,1 0 0,-1 0 15,0 0-15,-21 21 0,21 0 16,0 22-16,0-22 0,-21 21 0,22 1 16,-1-1-16,-21-21 0,0 21 15,0 1-15,21-22 0,-21 21 0,0-21 16,0 1-16,0-1 16,0 0-16,0 0 0,0 0 15,0-42 16,0 0-31,0-21 16,0 20-16,0 1 16,0-21-16,21 0 0,0-1 0,0 1 15,1 0-15,-1-1 0,21 1 16,-21 0-16,22 20 0,-1-20 16,-21 21-16,21 21 0,1 0 0,-1 0 15,-21 0-15,22 0 0,-22 21 16,0 21-16,0-20 0,0 20 0,-21 0 15,0 1-15,0-1 0,0 43 16,0-43-16,-21-21 0,0 21 16,0-20-16,0-1 0,-1 0 15,22 0-15,0 0 0,-21 0 0,42-21 32,1 0-32,-1 0 15,0-21-15</inkml:trace>
  <inkml:trace contextRef="#ctx0" brushRef="#br0" timeOffset="10389.07">16933 974 0,'-21'0'0,"0"0"16,42 0 15,0 0-16,0 0-15,1 0 0,-1 0 0,0-21 16,0 21-16,0-22 0,0 1 16,1 0-16,20 21 0,-42-21 0,21 0 15,0 0-15,-21-1 0,0 1 16,0 0-16,-21 21 16,0 0-16,0 0 15,-22 21-15,22 0 0,0 22 16,0-1-16,0-21 0,0 43 0,-1-43 15,1 21-15,0 1 0,21-1 16,0 0-16,0-21 0,0 1 16,0-1-16,0 21 0,0-21 15,21 0-15,0-21 0,1 0 0,-1 0 16,0 0-16,0 0 16,21 0-16,1 0 0,-22-21 0,21 0 0,1 0 15,-1 0-15,0 0 16</inkml:trace>
  <inkml:trace contextRef="#ctx0" brushRef="#br0" timeOffset="10820.68">17547 826 0,'21'-22'0,"-42"44"0,42-65 16,-21 22-16,0 0 0,0 42 31,-21 0-31,21 0 0,-21 22 16,0-1-16,21 0 0,0 1 15,0-1-15,-21 0 0,21 1 0,0-22 16,-22 21-16,22-21 0,0 22 15,-21-1-15,21-21 16,0 0-16,0-42 47,0 0-47,0 0 16,0 0-16,21-22 0,-21 1 15,22 21-15,-1-43 0,0 22 0,21 0 16,-21-1-16,1-20 0,20 21 0,0 20 15,-21-20-15,22 21 0,-22-21 16,21 42-16,-21 0 0,1 0 0,-1 0 16,0 0-16,-21 42 0,0-21 15,21 21-15,-21 22 0,0-22 0,0 1 16,0 20-16,0-21 16,0 1-16,0-22 0,0 21 0,0-21 15,-21 1-15,21-1 0,0 0 16,-21 0-16,21 0 15,0-42 1,0 0 0,21 0-16,0 0 0</inkml:trace>
  <inkml:trace contextRef="#ctx0" brushRef="#br0" timeOffset="11067.58">18309 572 0,'0'0'0,"0"-43"0,0 22 0,21 0 15,-21 0-15,0 0 0,0 42 32,0 0-32,-21 0 0,21 21 0,-21 1 15,0-1-15,0 0 0,21 22 0,-22-1 16,22 1-16,-21-1 0,21-20 16,0 20-16,-21-20 0,21-1 0,0 0 15,0 1-15,-21-22 0,21 21 16,0 0-16,0-20 15,21-22 1,0 0-16,0 0 16,1-22-16</inkml:trace>
  <inkml:trace contextRef="#ctx0" brushRef="#br0" timeOffset="11264.02">18097 762 0,'0'0'0,"-21"0"0,42 0 32,1 0-32,-1 0 15,0 0-15,21 0 0,1 0 0,-1 0 16,0 0-16,1 0 0,20 0 16,-21 0-16,1-21 0,-1 21 15,0 0-15,1 0 0,-22 0 0,0-21 16</inkml:trace>
  <inkml:trace contextRef="#ctx0" brushRef="#br0" timeOffset="11544">19177 572 0,'0'0'0,"-21"0"31,0 0-16,-1 21-15,1 0 0,0 0 16,0 0-16,0 22 0,0-1 0,-1 0 16,1 1-16,0-1 0,0 0 15,21 22-15,-21-22 0,21 0 0,0 1 16,0-22-16,0 21 0,0-21 16,0 1-16,0-1 0,21 0 0,0 0 15,0 0-15,0-21 0,1 0 16,-1 0-16,21 0 0,-21 0 0,22 0 15,-22-21-15,21 21 0</inkml:trace>
  <inkml:trace contextRef="#ctx0" brushRef="#br0" timeOffset="11775.65">19685 529 0,'21'-21'16,"-42"42"-16,63-42 0,-21 21 15,1 21-15,-1 0 0,-21 1 16,21-1-16,0 21 16,-21 0-16,0 1 0,21-1 0,-21 22 15,0-22-15,0 21 0,0 1 16,-21 21-16,-21-43 0,21 0 16,-1 1-16,-20-22 0,21 21 15,-21-21-15,-43 22 0,64-43 16,-22 21-16,-20 0 0</inkml:trace>
  <inkml:trace contextRef="#ctx0" brushRef="#br0" timeOffset="12766.66">931 2794 0,'0'0'0,"0"-21"0,0 0 15,0 0-15,0-1 16,-21 22-16,21 22 31,0-1-15,-21 21-16,21-21 0,0 22 0,-21-1 15,21 0-15,0 22 0,-21-22 16,-1 0-16,22 22 0,-21-22 0,0 22 16,0-22-16,0 0 0,0 1 15,-1-1-15,22-21 0,0 22 16,0-22-16,-21-21 0,21 21 0,0-42 31,0 0-15</inkml:trace>
  <inkml:trace contextRef="#ctx0" brushRef="#br0" timeOffset="13444.05">593 2921 0,'0'0'0,"0"-21"0,0-21 0,0 20 16,0 1-16,0 0 0,0-21 15,0 21-15,0-1 16,21 1-16,0 21 0,0-21 15,0 0-15,22 21 0,-1 0 16,-21 0-16,21 0 0,1 0 0,-1 21 16,0 0-16,1 0 0,-1 22 15,-21-1-15,0 0 0,-21 1 16,0-1-16,0 22 0,-21-22 0,0 0 16,-21 22-16,-1-22 0,-20 0 15,21 1-15,-1-1 0,-20-21 0,20 0 16,1 1-16,0-1 15,21-21-15,-1 0 0,1 0 0,0 0 16,0 0-16,21-21 0,0-1 16,0-20-16,0 21 15,0 0-15,0 0 0,0-22 0,21 22 16,0 0-16,0 21 16,1 0-16,-1 0 0,0 0 0,0 21 15,0 0-15,0 0 0,-21 22 16,22-22-16,-1 21 0,0-21 15,-21 22-15,0-22 0,21 21 0,0-21 16,-21 22-16,21-22 0,-21 0 16,22-21-16,-22 21 0,21-21 15,0 0-15,0 0 0,0 0 16,22 0-16,-22-21 0,21 0 16,-21 0-16,22 0 0,-1-1 15,-21-20-15,21 21 0,-20-21 16,20-1-16,-21 22 0,0-21 0,-21 21 15,0-1-15,21 1 0,-21 0 16,0 42 0,-21 0-1,21 22-15,0-22 0,-21 0 16,0 0-16,21 22 0,0-22 0,0 0 16,0 0-16,0 0 0,0 0 15,0 1-15,0-44 47,21-20-31,0 21-16,-21 0 0</inkml:trace>
  <inkml:trace contextRef="#ctx0" brushRef="#br0" timeOffset="13616.17">1418 2921 0,'0'0'0,"0"-21"0,0 42 63,0 0-48,0 0-15,0 1 16,0-1-16,21 0 16,0-21-16,1 21 0</inkml:trace>
  <inkml:trace contextRef="#ctx0" brushRef="#br0" timeOffset="14325.5">2159 3260 0,'0'0'16,"21"0"-16,-21-21 16,0-1-16,-21 1 15,0 0-15,0 21 16,-1 0-16,1 0 0,-21 0 0,21 0 15,-22 0-15,22 0 0,-21 21 16,21-21-16,-22 21 0,22 22 16,-21-22-16,21 0 0,21 0 0,-21 22 15,21-22-15,0 0 0,0 0 16,0 0-16,0 0 0,21 1 16,0-22-16,0 0 15,0 0-15,0 0 0,1-22 16,20 22-16,-21-21 0,0 0 15,0 0-15,1 0 0,-1 0 0,0-1 16,0 1-16,0 0 16,-21 0-16,0 0 15,0 42 17,0 0-32,0 21 0,0-20 15,0 20-15,0 0 0,0 1 0,0-1 16,0 0-16,0 1 0,0-1 15,0 21-15,0 1 0,0-1 16,0 1-16,0-1 0,21 22 0,1 0 16,-22-1-16,21-20 0,0 21 15,0-22-15,-21 22 0,0-1 16,0 1-16,0-21 0,0 20 0,0-20 16,0 20-16,0-20 0,-21-1 15,0 1-15,0-22 0,-1 22 0,-20-22 16,0 0-16,21 1 0,-22-22 15,1 21-15,0-21 0,-22-21 0,22 0 16,-22 0-16,1 0 0,-22-21 16,22 0-16,-22-21 0,21-1 15,1-20-15,-1-1 0,1-20 0,21 20 16,-1-20-16,1-1 0,21 0 16,21 1-16,0-1 0,0 0 15,0 1-15,0 20 0,0-21 0,42 1 16,-21-1-16,22 22 0,-1-1 15,21-21-15,1 22 0,-1 21 0,1-22 16,-1 1-16,1-1 0,-1 22 16,1-22-16,-1 22 0,1-22 0</inkml:trace>
  <inkml:trace contextRef="#ctx0" brushRef="#br0" timeOffset="15015.62">2413 2879 0,'-21'0'32,"0"0"-32,-1 21 0,1 0 0,21 0 15,0 0-15,-21 22 0,21-1 16,-21 43-16,21-43 0,0 0 16,0 1-16,0 20 0,0-20 15,0-1-15,-21-21 0,21 21 0,0-20 16,0-1-16,0 0 0,0 0 15,0 0-15,21-21 32,0-21-32,0 0 0,-21 0 15,21-22-15,1 22 0,-22-21 16,21 0-16,0-1 0,0 1 0,0 0 16,0-1-16,-21 1 0,22 21 15,-1 0-15,0-1 0,0 22 16,0 0-16,0 22 15,-21-1-15,0 0 0,22 21 16,-22-21-16,0 22 0,0-22 16,21 21-16,-21 1 0,21-22 15,0 0-15,-21 21 0,21-21 16,0 1-16,1-22 0,-1 21 0,21-21 16,-21 0-16,0 0 0,22 0 15,-22 0-15,21 0 0,-21-21 0,22-1 16,-22 1-16,0 0 0,21-21 15,-20-1-15,-1 1 0,0 0 0,0-1 16,0-20-16,0 21 0,-21-22 16,0 22-16,0-22 0,0 22 15,0-22-15,0 22 0,0 0 0,0-1 16,0 1-16,0 21 0,0 0 16,0 0-16,0 42 15,0 0 1,0 21-16,0 1 0,0-1 15,0 0-15,0 1 0,0-1 0,0 21 16,0-20-16,0 20 0,0-20 16,0 20-16,0-21 0,0 1 0,0-1 15,0 0-15,0-20 0,0-1 16,0 0-16,22 0 0,-1-21 0,0 0 16,0-21-1,-21 0-15,0 0 0,21-1 16</inkml:trace>
  <inkml:trace contextRef="#ctx0" brushRef="#br0" timeOffset="15208.73">3133 3006 0,'0'0'0,"21"0"31,0 0-16,0 0-15,0 0 0,22 0 16,-22 0-16,21 0 0,0 0 0,1-21 16,-1 21-16,0-22 15,22 1-15,-22 21 0</inkml:trace>
  <inkml:trace contextRef="#ctx0" brushRef="#br0" timeOffset="15887.99">4064 2773 0,'-64'0'32,"43"21"-32,0 0 0,0 0 15,0 1-15,-22 20 0,22-21 16,0 21-16,0 1 0,0-1 16,21 0-16,0 1 0,0-1 0,0 0 15,0 1-15,0-1 0,21 22 16,0-22-16,0-21 0,0 0 15,22 0-15,-22-21 0,0 0 16,21 0-16,-20 0 0,-1 0 0,21 0 16,-21 0-16,22-21 0,-22 0 0,21 0 15,0 0-15,-20-22 0,20 22 16,0-21-16,-21 0 0,22-22 16,-22 22-16,21-1 0,-21-20 0,22 21 15,-22-22-15,0 1 0,0 20 0,0-20 16,-21-22-16,0 43 15,0 21-15,0-1 0,0 1 16,0 0-16,0 42 16,-21 0-16,0 1 15,21 20-15,-21 0 0,0 1 0,0 20 16,-1-21-16,22 22 0,0-22 16,-21 22-16,0-22 0,21 22 0,0-22 15,0 21-15,0-20 0,0-1 16,0-21-16,0 22 0,21-22 0,0 21 15,1-21-15,-1-21 0,0 0 16,21 0-16,-21 0 0,1 0 16,-1 0-16,21-21 0,-21 0 0,0 0 15,1-22-15,20 22 0,-21-21 16,0 0-16,-21-1 0,21 1 16,1-22-16,-22 43 0,0 0 15,0 0-15,0 0 0,0 42 16,0 0-1,0 0-15,0 22 0,0-22 16,0 21-16,0-21 0,0 22 0,0-22 16,0 0-16,0 0 0,0 0 15,0 0-15,21 1 0,0-22 16,0 0-16,0 0 0,0 0 0,1 0 16,-1 0-16,0-22 15,-21 1-15,21 0 0,-21 0 16</inkml:trace>
  <inkml:trace contextRef="#ctx0" brushRef="#br0" timeOffset="16063.64">5080 2815 0,'0'-21'15,"0"42"-15,-21-63 0,0 42 0,-1 0 16,1 0-16,0 0 16,0 0-16,0 21 0,21 0 15,0 0-15,0 1 0,0-1 16,0 0-16,0 0 15,21-21-15,0 21 16,0-21-16,0 0 0,22 0 16</inkml:trace>
  <inkml:trace contextRef="#ctx0" brushRef="#br0" timeOffset="16300.51">5419 2836 0,'0'0'15,"0"-21"1,-22 21-16,1 0 15,0 0-15,0 0 0,0 21 16,21 1-16,-21-1 0,-1 0 0,1 0 16,21 0-16,-21 22 0,21-22 0,0 21 15,0-21-15,0 22 0,0 20 16,0-21-16,0-20 16,21-1-16,0 21 0,-21-21 15,22 0-15,-1-21 0,21 22 0,-21-22 16,0 0-16,22 0 0,-22 0 0,21 0 15,-21-22-15,22 1 0,-1 0 16,0 0-16</inkml:trace>
  <inkml:trace contextRef="#ctx0" brushRef="#br0" timeOffset="16859.75">5990 2498 0,'0'0'0,"0"-43"0,0 22 15,0 0-15,0 0 0,-21 21 16,0 0-16,21 21 15,-21 0-15,-1 0 0,1 22 0,0 41 16,0-20-16,21-22 16,-21 22-16,21-22 0,0 22 0,0-22 15,0 0-15,0 1 0,0-1 16,0 0-16,0 1 0,0-1 0,-21 0 16,21 1-16,0-22 0,-22 0 15,22 0 1,0-42-1,0 0-15,0 0 16,0-1-16,0 1 0,0 0 0,22-21 16,-22 21-16,21-22 0,0 1 15,0 21-15,21-22 0,22-41 16,-43 63-16,21-22 0,1 22 0,-22 0 16,21 0-16,-21 0 0,22-1 15,-22 22-15,0 0 0,0 0 0,0 0 16,-21 22-16,0-1 0,0 0 15,0 0-15,0 0 0,-21 0 0,-21 1 16,21-1-16,0 0 0,-22 0 0,1 0 16,21 0-16,-22-21 15,-20 22-15,42-22 0,0 0 0,-1 21 16,1-21-16,21 21 16,0 0-16,0 0 15,0 0-15,21 1 0,1-1 16,-1 21-16,0-21 0,0 0 15,0 22-15,22-22 0,-22 0 0,0 0 16,0 22-16,0-22 0,-21 0 16,21-21-16,22 42 15,-22-42-15,0 0 0,0 0 0,0 0 16,1 0-16,-22-21 16,42 0-16</inkml:trace>
  <inkml:trace contextRef="#ctx0" brushRef="#br0" timeOffset="17539.66">7726 3090 0,'0'0'0,"-43"0"0,22 0 0,-21 0 0,21 0 16,0 0-16,-1 0 15,65 0 16,-22 0-31,21 0 0,22 0 16,-1 0-16,1 0 0,20 0 16,1 0-16,0 0 0,-1-21 0,1 21 15,0 0-15,-1 0 0,22-21 0,-21 21 16,0 0-16,-1-21 16,64 21-16,-105-21 0,-1 0 15,-21 21-15,0-22 0,-21 1 16,0 0-16,-21 21 0,0-21 15,-21 0-15,-1 0 0,1 21 0,-21-22 16,20 22-16,1 0 0,0 0 16,-1 0-16,1 0 0,21 0 15,0 0-15,-1 0 0,1 0 0,42 0 32,22 0-32,-22 0 15,21 0-15,1 22 16,-1-22-16,21 0 0,-20 0 0,-1 21 15,22-21-15,-22 21 0,-21-21 0,21 0 16,-20 21-16,-1-21 0,0 21 16,-21 0-16,0 1 0,0-1 15,-21 0-15,-22 0 0,22 0 16,-21 0-16,0 1 0,-1 20 0,1-21 16,-43 43-16,64-43 0,-21 0 15,21 21-15,-1-42 0,1 21 16,21 1-16,21-22 15</inkml:trace>
  <inkml:trace contextRef="#ctx0" brushRef="#br0" timeOffset="18058.41">10562 2477 0,'0'0'16,"0"-22"-16,0 1 0,0 0 0,-21 21 16,0-21-16,0 0 0,-1 21 0,-20 0 15,21 0-15,0 0 0,-43 21 16,22 21-16,0-21 0,20 22 15,-20-1-15,0 22 0,-1-22 16,22 21-16,-21-20 0,21 20 0,-22-20 16,22 20-16,0-21 0,0 43 15,21-43-15,0 1 0,0-1 16,0 0-16,0-20 0,0-1 0,42 21 16,1-21-16,-22 0 15,21-21-15,0 0 0,1 0 0,20 0 16,-20 0-16,20-21 0,-21 0 15,22 0-15,-1 0 0,-20 0 16,20-22-16,-20 22 0</inkml:trace>
  <inkml:trace contextRef="#ctx0" brushRef="#br0" timeOffset="18731.68">10880 2858 0,'0'0'0,"0"-22"16,-22 22-16,1 0 15,0 0-15,0 0 0,0 22 0,0-1 16,-1 0-16,1 0 0,0 0 15,0 0-15,0 1 0,21 20 16,0-21-16,0 0 0,0 0 0,0 1 16,0-1-16,0 0 0,0 0 0,21-21 15,0 21-15,0-21 0,0 0 16,1 0-16,-1 0 0,0 0 16,21 0-16,-21 0 0,1 0 15,-22-21-15,0 0 0,0 0 16,0 0-16,0-1 0,0 1 15,0 0-15,0-21 0,-22 21 0,1-1 16,0-20-16,21 21 0,0 0 16,0-22-16,0 22 0,0 0 0,0 0 15,21 0-15,0 0 16,22 21-16,-22-22 0,21 22 0,1 0 16,-1 0-16,0 0 0,1 0 15,-1 0-15,0 0 0,1 22 16,-22-1-16,21 21 0,0-21 0,-20 0 15,-1 22-15,0-22 0,-21 0 16,0 21-16,0-20 0,0-1 0,0 0 16,0 21-16,-21-21 0,0 1 0,-1-22 15,22 21-15,0 0 0,-21-21 16,0 0-16,21-21 31,0 0-31,0-1 16,0 1-16,21-21 0,-21 21 15,21 0-15,1-22 0,-1 1 16,0 21-16,64-85 16,-64 85-16,21-22 0,-21 22 0,22 21 15,-1-21-15,0 21 0,1 0 16,-1 21-16,0-21 0,1 21 0,-1 22 16,0-22-16,-21 21 0,22-21 15,-22 22-15,-21-1 0,0-21 0,0 22 16,0-22-16,0 21 0,-42-21 0,20 0 15,1 1-15,0-1 0,0 0 16,0 0-16,0 0 0,-1-21 0,1 21 16,21-42 15,21 0-31,1 0 16</inkml:trace>
  <inkml:trace contextRef="#ctx0" brushRef="#br0" timeOffset="18959.98">12552 2413 0,'0'21'0,"-85"127"32,64-105-32,0-1 0,0 0 15,-1 1-15,22-1 0,-21 22 16,0-22-16,0-21 0,21 21 0,0 22 15,-21-22-15,21-21 0,0 1 16,0-1-16,0 0 0,0 0 16,21-21-16,0 0 15,0 0-15</inkml:trace>
  <inkml:trace contextRef="#ctx0" brushRef="#br0" timeOffset="19151.41">12107 2773 0,'0'0'0,"-21"0"0,0 0 0,21 21 31,21-21-15,0 0-16,22 0 0,-22 0 15,21 0-15,0 0 0,1 0 0,-1 0 16,-21 0-16,22-21 0,-1 21 0</inkml:trace>
  <inkml:trace contextRef="#ctx0" brushRef="#br0" timeOffset="19508.88">12700 2879 0,'0'0'0,"-21"0"0,21 21 16,21-21 15,0 0-31,0-21 16,0 21-16,1-21 0,-1-1 15,0 22-15,0-21 0,0 0 0,-21 0 16,0 0-16,21 0 0,-21-1 16,-21 22-1,0 0-15,0 0 0,0 0 16,-22 0-16,22 22 15,0-1-15,0 21 0,0-21 0,0 0 16,-1 22-16,22-22 0,-21 0 0,21 0 16,0 0-16,0 1 0,0-1 15,0 0-15,21 0 0,1 0 16,41-21-16,-42 0 16,22 0-16,-22 0 0,21 0 0,0 0 15,1 0-15,-1-21 0</inkml:trace>
  <inkml:trace contextRef="#ctx0" brushRef="#br0" timeOffset="20231.47">13250 2731 0,'0'0'0,"0"-22"0,0 1 0,21-21 16,1 21-16,-1 21 16,-21-21-16,21 21 0,0 0 0,0 0 15,0-22-15,22 22 0,-1 0 16,-21 0-16,0 22 0,1-1 15,-1 0-15,0 21 0,-21-21 0,21 22 16,-21-22-16,0 21 0,0 1 16,-21-22-16,-21 21 0,20-21 0,1 0 15,-21 1-15,21-1 0,-22 0 0,1 21 16,21-42 0,0 0-16,21 21 0,21-42 31,0 0-16,0 0-15,0 0 0,1 0 0,20-1 16,-21-20-16,21 21 0,-20-21 16,-1-1-16,21 1 0,-21 0 15,0 20-15,1-20 0,20 0 0,-21 21 16,-21-1-16,0 44 31,0-1-31,0 0 0,-21 0 0,21 21 16,-21 1-16,0-22 0,-1 64 15,1-43-15,21-21 0,-21 21 16,21-20-16,0-1 0,0 21 16,0-21-16,0 0 0,21-21 15,0 22-15,1-22 16,-1 0-16,0 0 0,21 0 0,-21 0 16,43-43-16,-22 22 0,-21 21 15,22-42-15,-22 21 0,21-1 16,22-62-16,-22 41 15,-21-20-15,22 21 0,-22-22 0,21 1 16,0-43-16,-20 63 16,-22 1-16,0 21 0,0-21 0,0 20 15,-22 22 1,1 0-16,0 22 0,0-1 16,0 0-16,0 21 0,-1 1 15,1-1-15,21 0 0,0 22 0,-21-22 16,21 0-16,0 1 0,0-1 0,0 0 15,0-20-15,0 20 0,0-21 16,0 0-16,0 0 0,0 1 0,0-1 16,21-21-16,-21 21 15,21-21-15,1 0 0,-1 0 16,0 0-16,0-21 0,0 0 16</inkml:trace>
  <inkml:trace contextRef="#ctx0" brushRef="#br0" timeOffset="20395.37">14033 2667 0,'-21'0'16,"42"0"-16,-21 0 31,22 0-15,-1 0-16,0 0 0,21 0 15,1 0-15,-1-21 0,0 0 0,1 21 16,-22-21-16</inkml:trace>
  <inkml:trace contextRef="#ctx0" brushRef="#br0" timeOffset="21283.67">15325 2498 0,'0'-43'0,"0"86"0,0-107 16,0 43-16,0 0 0,0 0 15,0 0-15,-22 21 0,1 0 0,0-22 16,-21 22-16,21 0 0,-22 0 16,-20 43-16,20-22 15,22 21-15,-21-21 0,0 43 0,20-22 16,1 1-16,-21 20 0,21-21 0,0 1 15,21-1-15,0 0 0,0 1 16,0 41-16,0-62 0,0-1 16,0 0-16,21 0 0,21 0 15,0 0-15,-20-21 0,41 0 16,-21 0-16,1 0 0,20 0 0,-20 0 0,20 0 16,1-21-16,-22 0 15,21 0-15,-20 0 0,-1 0 0,0-22 16,1 1-16,-1 0 0,0-1 15,1-20-15,-22-1 0,21 1 0,-21-1 16,1 1-16,-1-1 0,0 1 0,-21 20 16,21 1-16,-21 0 0,0 21 15,0-1-15,0 1 0,0 0 0,-21 21 32,0 21-32,0 22 0,21-22 0,-22 0 15,1 21-15,0 22 0,21-22 16,0 22-16,-21-22 0,0 21 0,21-20 15,0 20-15,0-20 16,0-1-16,0 0 0,0-21 0,0 22 16,0-22-16,0 0 0,0 0 15,21 0-15,0 1 0,0-22 16,0 0-16,1 0 0,-1 0 0,21 0 16,-21 0-16,0-22 0,1 1 15,-1 0-15,21 0 0,-21 0 0,0-22 16,1 22-16,-1 0 0,-21-21 15,0 21-15,21-1 0,-21 1 0,0 0 16,0 42 0,0 0-1,-21 1-15,21-1 0,0 21 0,-21-21 0,-1 0 16,22 1-16,-21-1 16,21 0-16,0 0 0,0 0 0,0 0 15,21-21 1,1-21-1</inkml:trace>
  <inkml:trace contextRef="#ctx0" brushRef="#br0" timeOffset="21466.01">16468 2455 0,'-22'-21'0,"44"42"0,-65-42 16,22 21-16,0 0 0,0 0 0,0 0 15,-1 0-15,1 0 16,21 21-16,-21-21 0,21 22 0,0-1 16,21-21-1,0 0-15,22 0 0</inkml:trace>
  <inkml:trace contextRef="#ctx0" brushRef="#br0" timeOffset="21704.56">16870 2455 0,'0'0'0,"-21"0"47,-1 0-47,1 22 0,0 20 0,-21-21 16,21 21-16,-1-20 0,1 20 16,-21 0-16,21 1 0,0 41 15,21-63-15,-22 22 0,22-22 16,0 0-16,0 21 0,0-20 0,22-1 15,-1 0-15,0-21 0,0 21 0,0-21 16,0 0-16,22 0 0,20 0 16,-20 0-16,-1 0 15,0-21-15</inkml:trace>
  <inkml:trace contextRef="#ctx0" brushRef="#br0" timeOffset="22300">17462 2201 0,'0'0'0,"0"-21"16,0 0-16,-21 21 16,0 0-16,0 0 0,0 21 15,0-21-15,-1 43 0,1-22 0,0 21 16,0 0-16,-21 1 0,20-1 16,1 22-16,21-1 0,-21 1 0,0-22 15,21 21-15,0-20 16,0-1-16,-21 0 0,21 1 0,0-1 15,-21-21-15,21 0 0,0 1 0,0-1 16,0 0-16,0-42 31,0 0-15,0-1-16,0 1 0,0-21 0,21 21 16,0-22-16,0 1 0,21 0 15,-20-1-15,20 1 0,0 0 0,-21-1 16,22 1-16,-1 21 0,-21 0 15,22 0-15,-22 21 0,0 0 0,0 0 16,0 0-16,-21 21 16,0 0-1,-21 0-15,-21 0 0,21-21 16,-22 21-16,22 1 0,-21-22 16,-1 21-16,22-21 0,-21 0 0,0 0 15,20 0-15,1 0 0,0 21 16,0-21-16,21 21 15,0 0 1,0 0-16,0 1 16,21-1-16,0 0 0,0 0 0,1 21 15,-22-20-15,42-1 0,-42 0 16,42 0-16,-21 0 0,1-21 16,20 43-16,-21-43 15,0 0-15,0 21 0,1-21 0,-1 0 16,0 0-16,21 0 0,-21 0 0,22 0 15,-22-21-15,21-1 0,1 1 16,-1 21-16</inkml:trace>
  <inkml:trace contextRef="#ctx0" brushRef="#br0" timeOffset="22557.1">18542 2223 0,'0'-22'0,"0"44"0,0-65 16,0 22-16,-21 21 15,0 0-15,-1 0 0,1 0 16,0 21-16,0-21 0,-21 21 16,20 1-16,1 20 0,0-21 0,0 21 15,0 1-15,0-1 0,-1 0 16,1 43-16,21-43 0,0 43 16,0-43-16,0-20 15,0 20-15,0-21 0,0 0 0,21 0 16,22 1-16,-43-1 15,21-21-15,0 0 0,0 0 0,22 0 16,-1-21-16</inkml:trace>
  <inkml:trace contextRef="#ctx0" brushRef="#br0" timeOffset="22828.03">19050 2159 0,'0'-21'0,"0"42"0,0-63 15,21 42 1,0 0-16,0 0 16,1 0-16,-1 21 15,0 0-15,0 0 0,0 22 0,-21-22 16,21 21-16,1 0 0,-22 1 16,0-1-16,0 0 0,0 1 15,0 20-15,0-20 0,-22-1 0,1 0 16,0-21-16,0 22 0,0-22 15,0 0-15,-1 0 0,1 0 0,0 1 16,0-1-16,0-21 0,0 21 16,-1-21-16,-20 0 0,21 0 0,0 21 15</inkml:trace>
  <inkml:trace contextRef="#ctx0" brushRef="#br0" timeOffset="24173.25">698 5757 0,'0'0'0,"0"-21"0,0-21 0,0 0 16,0 20-16,0-20 0,0 0 15,0 21-15,0-22 0,0 22 0,0-21 16,-21 21-16,21-1 16,-21 44-1,21-1-15,0 0 0,0 21 16,0 1-16,0-1 0,0 21 15,-21 1-15,0-1 0,0-20 0,-1 20 16,1 1-16,0-22 0,-21 0 16,21 1-16,-22-1 0,22-21 15,0 0-15,0 1 0,21-44 32,0 1-32,0 0 15,21-21-15,0 21 0,0-22 16,0 1-16,-21 0 0,0-1 0,22 22 15,-22-21-15,21-1 0,-21 22 16,0 0-16,0 0 0,21 21 16,0 21-16,-21 0 15,21 0-15,0 1 0,-21 20 16,22-21-16,-1 21 0,-21 1 16,21-22-16,0 0 0,0 21 0,0-20 15,-21-1-15,22 0 0,-1 0 16,0 0-16,0-21 0,0 0 15,22 0-15,-22 0 0,0 0 16,21 0-16,-21 0 0,22-21 0,-22 0 16,21 0-16,1 0 0,-22-22 15,21 1-15,-21 0 0,0-1 0,1-20 16,-22 20-16,0-20 0,0-1 16,-22-63-16,-20 64 0,21-1 15,-21 1-15,-1 21 0,1-22 16,0 22-16,-1-1 0,-20 1 15,-22 0-15,22 42 0,20 0 16,1 21-16,0 21 16,-1-21-16,22 22 0,0 63 15,21-64-15,0 0 0,21 1 16,0 20-16,0-21 0,22 1 16,-1-1-16,0-21 0,1 22 0,-1-22 15,0 0-15,-20 0 0,20 0 16,0 0-16,1-21 0,-1 0 0,0 0 15,1 0-15,-1 0 0,0 0 16</inkml:trace>
  <inkml:trace contextRef="#ctx0" brushRef="#br0" timeOffset="24591.35">1270 5715 0,'0'0'0,"-21"0"0,0 0 0,-1-21 15,1 21-15,21-21 0,0 0 16,0-1-16,0 1 16,0 0-16,21 21 15,1 0-15,-1 0 0,0 0 16,21 0-16,1 0 0,-1 0 16,0 21-16,-21 0 0,22 1 15,-1 20-15,-21-21 0,22 21 16,-22-20-16,0 20 0,-21-21 15,0 21-15,0-20 0,0-1 0,0 21 16,0-21-16,0 0 16,0-42 15,0 0-31,0 0 0,0 0 16,0 0-16,0-22 0,21 22 15,0-64-15,-21 43 0,21 21 16,-21-21-16,22 20 0,-1-20 15,0 0-15,0 42 16,0-21-16,0 21 0,1-22 16,-1 22-16,21 0 0,-21 0 15,0 0-15,1 0 0</inkml:trace>
  <inkml:trace contextRef="#ctx0" brushRef="#br0" timeOffset="25709.49">2540 5736 0,'21'0'16,"-42"0"-16,63 0 0,-21 0 0,1-21 16,-1 21-16,0-21 0,-21 0 0,0 0 15,0-1-15,0 1 16,0 0-16,0 0 0,0-21 0,-21 20 16,-22 1-16,22 0 0,0 0 0,-21 0 15,21 0-15,-22 21 0,22 0 16,0 0-16,-21 0 0,20 0 0,-20 21 15,21 0-15,-21 0 0,20 21 16,-20 1-16,21-22 0,0 21 16,0 22-16,-1-22 0,1 0 0,0 1 15,21-1-15,0-21 16,0 22-16,0-22 0,0 0 0,0 0 16,21 0-16,0 0 0,1-21 15,-1 0-15,21 0 0,-21 0 0,22 0 16,-1 0-16,-21-21 0,21 0 0,1 0 15,-22 0-15,21 0 0,1-1 16,-22 1-16,0-21 0,0 21 0,0-22 16,0 1-16,1 21 0,-1-21 15,-21-1-15,0 22 0,0-21 0,0 21 16,21-1-16,-21 1 16,0 42-1,-21 1-15,0-1 16,21 0-16,0 21 0,-22-21 0,22 22 15,-21-22-15,21 21 16,0-21-16,0 22 0,0-22 0,0 21 16,0-21-16,21 1 0,1-1 15,-1 0-15,0 0 0,21-21 0,1 21 16,-22-21-16,21 0 0,0 0 0,1 0 16,-1 0-16,0 0 0,1 0 15,-1-21-15,0 0 0,43-21 16,-43 20-16,22-41 15,-22 42-15,-21-22 0,1 1 0,-1 21 16,-21-21-16,0-1 0,0 1 16,0 21-16,0 0 0,-21-1 0,-1 1 15,1 0-15,-21 0 0,21 21 16,-22 0-16,1 0 0,21 21 0,-64 21 16,43-20-16,21-1 15,-22 21-15,22 0 0,0 1 16,0-22-16,21 21 0,0 1 0,0-22 15,0 0-15,0 0 0,0 0 16,42 0-16,1-21 0,-22 0 16,21 0-16,0 0 15,-20 0-15,20 0 0,0-21 0,-21 21 16,22-21-16,-22 0 0,21 0 16,-21 0-16,1 21 15,-22-22-15,0 44 31,-22-1-31,22 21 0,-21-21 16,21 0-16,0 22 0,0-1 0,0 0 16,0 1-16,0 20 0,0-20 15,0 20-15,0-21 0,0 22 0,0 84 16,0-84-16,0-1 16,0 22-16,0-22 0,0 22 0,0-22 15,0 22-15,0 0 0,0-1 0,-21 1 16,0-21-16,0 20 15,21 1-15,-21-22 0,-1 1 0,1-1 16,0 1-16,0-22 0,-21 1 0,20-1 16,1 0-16,-21-21 0,21 1 15,-22-1-15,22-21 0,-21 0 16,0-21-16,20-1 0,-83-105 16,83 85-16,1-43 0,0 22 15,0-22-15,0-21 0,21 22 0,0-1 16,0-21-16,0 22 0,0-22 0,0 21 15,0 0-15,21-84 16,0 106-16,0-1 0,0 1 0,22-1 16,-22 1-16,21 20 0,1-20 15,-22 20-15</inkml:trace>
  <inkml:trace contextRef="#ctx0" brushRef="#br0" timeOffset="26579.94">4064 5271 0,'0'-22'31,"0"1"-15,0 0-16,0 0 16,0 0-1,-21 21 17,0 0-32,-1 21 15,1 0-15,0 0 0,-21-21 0,21 21 16,-22 1-16,1 20 0,21-21 0,0 0 15,-1 0-15,1 1 0,21-1 16,-21 0-16,21 0 0,0 0 16,21 0-16,0-21 0,1 0 15,-1 0-15,21 0 0,-21 0 0,22 0 16,-1 0-16,-21 0 0,21 0 16,1 0-16,-22 0 0,21 0 15,-21 0-15,1 0 0,-44 0 31,-20 0-31,21 0 16,-21 0-16,20 22 0,-20-22 0,0 21 16,-1 0-16,1-21 0,21 21 15,0 0-15,-22 0 0,22 1 16,0-22-16,21 21 0,0 0 16,21-21-1,0 0-15,1 0 16,20 0-16,-21-21 0,21 21 0,1 0 15,-22-21-15,21 21 0,-21 0 0,22 0 16,-22 0-16,0 0 0,0 21 16,0 0-16,-21 0 0,22 0 0,-22 0 15,0 22-15,0-22 0,-22 64 16,1-43-16,0 0 0,0 1 16,0-1-16,0 0 0,-22 1 15,22-1-15,0 0 0,0-21 16,0 22-16,21-22 0,0 0 0,0 0 0,0 0 15,21-21 1,0 0 0,0-21-16,0 0 0,0 0 0,1 0 15,-1-22-15</inkml:trace>
  <inkml:trace contextRef="#ctx0" brushRef="#br0" timeOffset="26853.07">5016 4741 0,'0'0'0,"-21"22"0,21-1 16,-21 21-16,0-21 0,0 43 16,21-22-16,-21 0 0,-1 22 15,-20 42-15,42-43 0,-21-20 16,0-1-16,0 21 0,-1-20 15,1-1-15,0-21 0,0 22 0,21-22 16,0 0-16,0 0 0,0 0 0,0 0 16,21-21-1,0 0-15,0-21 0,-21 0 16,22 0-16,-1 0 0</inkml:trace>
  <inkml:trace contextRef="#ctx0" brushRef="#br0" timeOffset="27231.37">4614 4995 0,'-21'-42'0,"42"84"0,-42-105 0,21 42 0,0-22 16,0 22-16,0-21 0,0 21 15,0 0-15,21-1 0,0 1 0,22 0 16,-22 21-16,21-21 0,1 21 16,-1 0-16,0 0 0,22 0 0,42 21 15,-43 0-15,1 0 0,-22 22 16,21-1-16,1 0 0,-22 1 15,43 84-15,-43-85 0,-21 22 16,-21-1-16,0-21 0,0 22 16,0-22-16,0 1 0,-21-1 15,0 0-15,-21-21 0,-1 22 0,1-22 16,0 21-16,-1-21 0,-20 1 16,21-1-16,-22 0 0,-21-21 15,43 0-15,0 0 0,-1 0 0,22 0 16,-21-21-16,21 21 0,21-21 15,0-1-15,0 1 0,0 0 16,0 0-16,21 0 0,0 21 16,0-21-16,0 21 0,1-22 0,20 1 15,-21 21-15,21-21 0,1 21 16,-22-21-16,21 0 0,1 21 16</inkml:trace>
  <inkml:trace contextRef="#ctx0" brushRef="#br0" timeOffset="28253.02">5694 5376 0,'0'0'0,"0"-21"0,-21 21 0,21-21 0,0 0 16,0 0 0,0 0-16,0-1 0,0 1 15,21 0-15,0 0 0,0 21 16,0-21-16,0 0 0,1 21 0,-1 0 15,0 0-15,0 0 0,0 0 0,0 0 16,1 21-16,-1 0 0,0 0 16,0 0-16,0 0 0,0 22 0,1-22 15,-22 21-15,0-21 0,0 1 0,0 20 16,0-21-16,0 21 0,-22-20 16,1-1-16,0 0 0,0 0 0,0 0 15,0 0-15,-1-21 0,1 0 16,21-21-1,0 0-15,0 0 16,21 0-16,1 0 0,-22-1 16,21 1-16,0-21 0,0 21 15,0-22-15,0 22 0,-21 0 16,43-21-16,-22 21 0,21-43 16,-21 43-16,1 0 0,41 0 15,-42-1-15,0 22 0,1 0 0,-1-21 16,0 21-16,0 0 0,0-21 15,0 21-15,1 0 0,-1 0 16,0 0-16,-21 21 16,0 0-16,0 1 15,-21-1-15,0 0 0,-1 21 16,1-21-16,0 1 0,0 20 0,0-21 16,0 21-16,21-20 0,0-1 15,-22 0-15,22 0 0,0 0 16,0 0-16,0 1 0,0-1 15,22-21-15,-1 0 0,0 0 0,0 0 16,21 0-16,-20 0 0,-1-21 16,21 21-16,-21-22 0,0 1 0,22 21 15,-22-21-15,-21 0 0,0 0 16,0 0-16,0-1 0,0-20 16,0 21-16,0 0 0,-21 0 0,0-1 15,-1 1-15,-20 0 0,21 0 16,0 0-16,0 21 0,-1 0 0,22-21 15,0-1 1,22 22 0,20 0-16,-21 0 0,21-21 0,1 21 15,20-21-15,-20 21 16,-1 0-16,0 0 0,1 0 0,-1 0 16,0 0-16,-21 0 0,1 0 15,-1 0-15,0 0 0,-21 21 0,21-21 16,-21 21-16,0 1 0,0-1 0,0 0 15,0 0-15,0 0 0,0 0 16,0 1-16,-21 20 0,21-21 16,0 21-16,-21 1 0,21-1 0,0 0 15,0 1-15,0 20 0,-21 43 16,-1-42-16,22-1 0,0 1 16,-21-1-16,0 22 0,0-22 0,0 1 15,0 20-15,-1 1 0,1-21 0,0 20 16,0-20-16,0 20 0,0-20 15,-1-1-15,1 1 0,0 21 16,0-43-16,21 0 0,-21-21 16,21 1-16,21-22 15,0-22-15,0-20 16,0 21-16,1-21 16,-1-1-16,0-20 0,0-1 0,0 1 15,0-1-15</inkml:trace>
  <inkml:trace contextRef="#ctx0" brushRef="#br0" timeOffset="28539.68">6964 5355 0,'0'0'0,"0"-42"0,0 0 15,21-1-15,0 1 16,0 0-16,-21 20 0,43-20 0,-22 21 16,0 0-16,0 0 0,0-1 15,0 1-15,22 21 0,-22 0 16,0 0-16,21 0 0,1 0 0,-22 21 15,21 1-15,-21-1 0,1 21 16,20-21-16,-21 0 0,0 22 0,-21 20 16,0-20-16,0-22 0,0 0 15,-42 21-15,21-21 0,-85 22 16,64-22-16,-43 0 16,21-21-16,22 21 0,21-21 15,-21 0-15,20 0 0,-20 0 16,42-21-1,0 0-15</inkml:trace>
  <inkml:trace contextRef="#ctx0" brushRef="#br0" timeOffset="29180.96">8170 5038 0,'0'0'15,"0"21"-15,21-21 0,1 0 16,-1 0-16,0 0 16,0 0-16,21 0 0,43 0 15,-21 0-15,-1 0 0,1-21 0,-1 21 16,1-21-16,-1 21 0,1 0 15,-1-22-15,1 22 0,-22 0 0,0-21 16,-21 21-16,1-21 0,-1 21 0,-21-21 16,-21 21-1,-22 0-15,22-21 0,-21 21 0,-1 0 16,1-21-16,-21 21 0,20 0 16,1-22-16,0 1 0,20 21 0,-20 0 15,21 0-15,0-21 0,42 21 31,0 0-31,0 0 0,22 0 0,-1 0 16,0 0-16,1 0 0,-1 0 16,0 21-16,1 0 0,20 1 15,-42-1-15,22 0 0,-22 0 0,0 0 16,-21 22-16,0-22 0,0 0 16,-21 0-16,0 21 0,-22-20 15,1-1-15,0 0 0,-1 0 0,-41 21 16,41-20-16,1-1 0,0 0 15,20-21-15,-20 0 0</inkml:trace>
  <inkml:trace contextRef="#ctx0" brushRef="#br0" timeOffset="30105.69">10880 4636 0,'0'-22'0,"0"44"0,0-65 15,0 22-15,0 0 16,-22 42 0,1 0-16,0 0 15,21 1-15,-21 20 0,0 0 16,21 22-16,-21-22 0,-1 22 0,1-1 15,0 1-15,0-22 0,0 21 0,0-20 16,-1 20-16,1-20 16,0-1-16,0 0 0,0-21 0,0 22 15,-1-22-15,-20 21 0,21-42 16,0 21-16,0-21 0,-1 0 16,1 0-16,0 0 0,0-21 15,0 0-15,0 0 0,21 0 0,-22 0 16,22-22-16,0 22 0,0-21 15,0-1-15,0 1 0,0 0 0,0-22 16,0 22-16,0 0 0,0-1 0,0 22 16,0-21-16,0 21 0,0-1 15,22 22 1,-1 22-16,0-1 0,-21 0 16,21 21-16,0 1 0,0-1 0,1 0 15,20 43-15,-21-43 0,0 1 16,0-1-16,1 0 0,-1 1 15,0-1-15,0-21 0,21 21 0,-20-20 16,62 41-16,-63-63 16,22 0-16,-22 0 0,21 0 15,1 0-15,41-21 16,-41 0-16,-1 0 0,43-43 0,-43 43 16,0-21-16,-21-1 0,1 1 15,-1 0-15,-21-22 0,0 1 16,0-1-16,0 1 0,0-1 0,0 1 15,0-1-15,-43 1 0,1-43 16,21 42-16,-21 22 0,-1-22 16,1 22-16,21 21 0,-22-21 15,1 20-15,0 22 0,-1 0 0,1 0 16,0 0-16,-1 22 0,22 20 0,0-21 16,-21 21-16,42 1 0,-21 20 15,21 1-15,0-1 0,0 1 0,0-1 16,21 1-16,-21-22 15,42 22-15,-21-22 0,0 0 0,22 1 0,-22-22 16,64 42-16,-43-42 16,0-21-16,1 22 0,-22-22 15,21 0-15,0 0 0,-20 0 0,20 0 16,-21 0-16,21 0 0,-20-22 0</inkml:trace>
  <inkml:trace contextRef="#ctx0" brushRef="#br0" timeOffset="30543.99">11536 5144 0,'0'0'0,"0"-22"0,-21 22 0,-1 0 0,22-21 16,0 0-16,0 0 16,0 0-16,0 0 0,0-1 15,22 1-15,-1 0 0,0 21 16,0-21-16,0 21 0,0 0 15,1 0-15,-1 0 0,0 0 0,21 21 16,-21 0-16,1 0 0,20 1 16,-21 20-16,0-21 0,0 21 0,22-20 15,-22 20-15,-21-21 0,21 21 0,-21-20 16,0 20-16,0-21 16,0 21-16,0-20 0,0-1 0,-21 0 15,21 0-15,-21 0 0,0-21 16,-1 0-16,22-21 31,0 0-31,0 0 0,0 0 0,0-1 16,22-20-16,-22 21 0,21-21 15,0-1-15,0 1 0,0 0 0,0-1 16,1 1-16,20 0 0,-21 20 16,0-20-16,0 21 0,22 0 15,-22 0-15,0-1 0,0 1 0,0 21 16,1 0-16,-1 0 0,0 21 15,0 1-15,-21-1 0,21 0 0</inkml:trace>
  <inkml:trace contextRef="#ctx0" brushRef="#br0" timeOffset="31794.02">12933 5313 0,'21'-21'0,"-42"42"0,63-42 0,-21 0 15,-21-1-15,21 1 0,-21 0 16,22-21-16,-22 21 0,0-22 0,0 1 16,0 0-16,0-1 0,0 1 0,-22 0 15,1-1-15,0 22 0,-21 0 16,21 0-16,-1 0 0,-20 21 16,-21 0-16,20 21 0,1 0 15,21 0-15,-22 21 0,1 1 16,0 41-16,-1-41 0,22-1 15,0 0-15,0 1 0,21-1 0,0 0 16,-21 1-16,21-1 0,0-21 16,0 0-16,0 1 0,21-1 0,0 0 15,0 0-15,22 0 16,-22-21-16,42 0 0,-42 0 16,22 0-16,-22-21 0,0 0 15,21 0-15,-20 0 0,20-1 0,-21 1 16,21-21-16,-20 21 0,-1-22 15,0 1-15,0 0 0,0-1 0,0 1 16,-21 0-16,0 21 0,0-22 16,0 22-16,0 0 0,-21 21 15,0 0-15,0 0 16,0 21-16,0 0 0,21 22 16,-22-22-16,1 21 0,0-21 0,21 22 15,0-1-15,0 0 0,0-21 0,0 22 16,0-22-16,0 21 0,21-21 15,-21 1-15,21-1 0,22 0 16,-22 0-16,42 0 0,-20-21 0,-1 0 16,0 0-16,1 0 15,20 0-15,-20 0 0,20 0 0,-21-21 16,1 0-16,-1 0 0,22 0 16,-43-22-16,21 22 0,-21-21 0,0 21 15,1-22-15,-22 1 0,21 0 0,-21-1 16,0 1-16,0 21 0,-21-22 15,-1 22-15,1 0 0,0 21 0,-21 0 16,21 0-16,-22 0 0,-20 21 16,20 0-16,22 1 0,0-1 15,-21 21-15,21-21 0,-1 22 0,1-22 16,21 21-16,0-21 0,0 22 16,0-22-16,0 0 15,0 0-15,21 0 0,1-21 0,-1 0 16,0 0-16,21 0 0,-21 0 0,22 0 15,-1 0-15,0 0 0,1-21 16,-1 0-16,-21 21 0,22-21 0,-22 0 16,0-1-16,0 1 0,0-21 15,-21 21-15,0-22 0,21 22 16,-21 0-16,0 0 0,-21 21 31,0 0-15,21 21-16,0 0 0,0 0 0,-21 1 15,21 20-15,-21-21 0,21 21 16,0 1-16,-21-1 0,-1 0 0,1 1 16,21-1-16,-21 22 0,21-1 0,0-21 15,0 43-15,0-21 0,0-1 16,0 1-16,0 20 0,0 1 0,0-22 16,0 22-16,0 21 0,0-21 0,0 20 15,0 1-15,0-21 0,0 21 0,0 0 16,0-22-16,0 22 0,0 0 15,0-21-15,0-1 0,0 22 0,-21-42 16,0 20-16,0 1 0,21-22 16,-22 1-16,-20 42 0,21-64 15,0 0-15,0 1 0,-1-22 16,1 0-16,0 0 0,0-21 16,0 0-16,0 0 0,-1-21 0,-20-42 15,21 20-15,-21 1 0,-1-85 16,1 63-16,21-20 0,-22-1 15,22-21-15,-21 0 0,0 1 16,20-1-16,1-21 0,0 21 0,21-21 16,0 21-16,0-21 0,0 21 0,0 22 15,21-1-15,0 0 0,1 1 0,20 20 16,-21 1-16,21-1 0,1 22 16,41-43-16,-41 43 0,-1-1 15,0 22-15,1-21 0,-1 21 16,0 0-16,-20-22 0,20 22 0,0-21 15,-21 21-15,22-22 0,-1 22 0</inkml:trace>
  <inkml:trace contextRef="#ctx0" brushRef="#br0" timeOffset="32848.18">14330 5144 0,'0'0'0,"21"0"15,-21-22-15,21 22 0,-21-21 16,21 0-16,-21 0 0,0-21 15,0 20-15,0 1 0,0 0 16,0 0-16,0-21 0,0 20 16,-21 1-16,0 0 0,0 0 15,-22 0-15,-20 0 16,21 21-16,20 0 0,-20 21 0,0 0 16,-1 0-16,1 0 0,-43 43 15,64-22-15,-21 0 0,21 22 0,0-22 16,-1 1-16,22-22 0,0 21 15,0 0-15,0-20 0,0-1 0,22 0 16,-1 0-16,0 0 0,21-21 0,-21 0 16,22 0-16,-1 0 0,0 0 15,1 0-15,-1 0 0,0-21 0,64 0 16,-63 0-16,-1 0 16,0-22-16,1 22 0,-22 0 15,21-21-15,-42-1 0,21 1 0,-21 0 16,21-22-16,-21 22 0,0 21 15,0-1-15,0 1 0,-21 21 16,0 0 0,0 21-16,21 1 0,-21-1 15,21 21-15,-21-21 0,21 22 0,0-1 16,0-21-16,0 21 0,0-20 0,0-1 16,0 0-16,21 0 0,0 0 15,0-21-15,0 0 0,22 21 16,-1-21-16,-21 0 0,0 0 15,22 0-15,-22-21 0,0 21 16,21-21-16,-21 0 0,1 0 0,20-43 16,-42 43-16,0-21 15,21 21-15,-21-22 0,0 1 0,0 21 16,0-22-16,0 22 0,0 0 0,0 0 16,0 42-1,0 0-15,-21 0 16,21 1-16,0 20 0,0 0 15,0-21-15,0 22 0,-21-22 0,21 21 16,0-21-16,-21 1 0,21 20 16,0-21-16,0 0 15,0 0-15,0-42 32,0 0-17,0 0-15,0 0 0,0 0 0,0-1 16,0-20-16,21 0 0,0-1 15,0 22-15,0-21 0,0 0 16,22-1-16,-1 1 0,-21 21 0,22 0 16,-1-1-16,0 1 0,1 21 0,-1 0 15,0 0-15,1 0 0,-1 0 0,-21 21 16,0 22-16,0-22 16,1 21-16,-22 1 0,0-1 0,0 0 15,0-21-15,0 22 0,0-1 0,-22-21 16,1 22-16,0-22 0,21 0 15,-21 0-15,0 0 0,0 0 16,42-42 15,0 21-31,0-21 16,0 0-16</inkml:trace>
  <inkml:trace contextRef="#ctx0" brushRef="#br0" timeOffset="33379.99">16108 4868 0,'0'0'0,"0"-21"0,0 0 0,0 0 15,0 0-15,-21 0 16,21-1-16,-22 22 0,1-21 0,0 21 16,-21 0-16,21 0 0,-1 0 15,1 0-15,0 0 0,-21 0 0,21 21 16,-1 1-16,1 20 0,-21 0 15,21-21-15,0 43 0,-22-22 16,22 1-16,0-1 0,0 0 0,0 1 16,21-22-16,0 42 0,0-20 15,0-22-15,21 0 16,0 0-16,0-21 0,0 0 0,0 0 16,1 0-16,20 0 0,-21 0 15,0-21-15,0 0 0,43-22 16,-43 22-16,21-21 0,-20 21 0,20-22 15,-21 1-15,0-21 0,22-1 16,-22 22-16,0-22 0,0 1 16,0 20-16,0-20 0,1-1 0,-1 22 15,0-21-15,0 20 0,0 1 16,0 0-16,-21-1 0,0 1 0,0 21 16,0 0-16,-21 42 15,0 0-15,0 21 16,0 1-16,0-1 0,-1 21 15,1-20-15,21 84 0,0-85 16,0 22-16,0 63 0,0-85 16,21 21-16,1-20 0,-1-1 15,0 0-15,0-20 0,21 20 0,-20-21 16,20 0-16,21 0 0,-20-21 16,-1 0-16,0 0 15,1 0-15,-22 0 0</inkml:trace>
  <inkml:trace contextRef="#ctx0" brushRef="#br0" timeOffset="34211.94">17314 4424 0,'21'-21'0,"-42"42"0,64-63 0,-65 63 47,1 0-47,0 21 0,0 1 0,-21-1 16,20 0-16,1 1 0,0 20 15,0 1-15,0-1 0,-22 1 0,22-1 16,0 1-16,0-1 0,-21 1 16,20-22-16,1 21 0,0-20 0,0-22 15,0 21-15,0-21 0,-1 1 16,22-1-16,0-42 31,0-1-31,0 1 0,0 0 16,0-21-16,0-1 0,0 1 0,0 0 15,0-22-15,0 22 0,0-22 16,0 22-16,0-21 0,22 20 0,-22 1 16,21 21-16,-21 0 0,0-1 15,21 22-15,-21 22 16,0-1-16,0 0 0,0 21 16,0 1-16,0-1 0,0 0 15,0 1-15,0-1 0,21 43 16,-21-43-16,21 0 0,-21 1 15,21-22-15,1 0 0,-1 0 0,0 0 16,21 0-16,-21-21 0,1 0 0,20 22 16,-21-22-16,21 0 0,1 0 15,-1 0-15,0-22 0,1 22 0,-1-21 16,0-21-16,1 21 0,-1-22 0,-21 22 16,22-42-16,-22 20 0,21-20 15,-21-1-15,0 1 0,-21-1 16,0 1-16,0-1 0,0 1 0,0-1 15,0 1-15,0-1 0,-21 22 16,0-21-16,0 41 0,-21-20 0,20 21 16,-20 0-16,0 21 0,-1 0 15,-20 21-15,21 0 0,-1 0 0,1 22 16,-22-1-16,43 0 0,-21 1 16,21 20-16,0 85 15,21-84-15,0-22 0,0 0 16,21 1-16,0-1 0,21 43 15,-21-64-15,22 0 0,-22 0 0,21 0 16,1 1-16,-1-22 0,0 0 16,-21 0-16,22 0 0,41 0 15,-41 0-15,-22 0 0</inkml:trace>
  <inkml:trace contextRef="#ctx0" brushRef="#br0" timeOffset="34611.57">17886 4932 0,'0'-42'32,"0"20"-17,0 1-15,0 0 16,21 0-16,0 21 16,0 0-16,0-21 0,1 21 15,-1 0 1,0 0-16,0 21 0,0 0 0,-21 0 15,21 0-15,-21 22 0,22-1 0,-22 0 16,21 1-16,-21-1 0,0-21 16,0 22-16,0-1 0,0-21 0,-43 43 15,43-43-15,-21-21 0,21 21 16,-21 0-16,0-21 16,21-21-1,0 0 1,0 0-16,0-1 0,21-20 15,0 21-15,0 0 0,1-22 0,-22 1 16,21 21-16,0-21 16,0 20-16,0-20 0,0 21 0,1 0 15,-1 0-15,0 21 0,0-22 16,0 22-16,0 0 0,1-21 16,-1 21-16</inkml:trace>
  <inkml:trace contextRef="#ctx0" brushRef="#br0" timeOffset="35248.04">18627 4805 0,'0'0'0,"21"0"0,-21 21 16,-21 0 0,-1 0-16,1 1 0,0-1 15,0 21-15,0-21 0,0 22 0,-1-22 16,1 21-16,0-21 0,21 22 16,0-22-16,0 0 0,0 0 15,0 21-15,0-20 0,21-1 16,0-21-16,1 0 15,-1 0-15,0 0 0,21 0 16,-21 0-16,1-21 0,-1 21 0,0-22 16,0 1-16,0 0 0,-21 0 15,0-21-15,0 20 0,0-20 0,0 21 16,0-21-16,-21-43 16,0 64-16,-21-43 0,20 43 15,-20 0-15,21 0 0,0 21 16,42 0 15,0 0-31,21 0 16,-20 0-16,20 0 0,0 0 0,-21-21 15,22 21-15,-1 0 0,-21-22 0,22 22 16,-22 0-16,21 0 0,-21 0 16,0 0-16,1 0 0,-1 0 15,-21 22 1,0-1-16,0 0 0,0 21 15,0-21-15,0 1 0,0 20 0,0 0 16,0-21-16,0 22 16,0-1-16,0 0 0,0 1 0,0-1 15,0 0-15,0 22 0,0-22 0,0 22 16,0-22-16,0 22 0,-21-1 16,21 1-16,0-1 0,0 1 0,-22-1 15,1 1-15,0-22 0,21 21 16,-21-20-16,0-1 0,0 0 0,21 1 15,0-1-15,-22 0 0,22-20 0,0-1 16,0 0-16,0 0 0,22-21 31,-22-21-31,21 0 0,0 0 16,-21-1-16,21-20 0,0 0 16,-21 21-16,21-43 0,1 22 15</inkml:trace>
  <inkml:trace contextRef="#ctx0" brushRef="#br0" timeOffset="35563.66">19071 4995 0,'-21'-63'0,"42"126"0,-42-168 0,21 62 0,0 1 15,-21 21-15,21 0 0,0-1 16,0 1-16,0 0 0,0 0 0,0 0 16,21 21-16,0 0 0,0 0 15,0 0-15,1 0 0,20 0 16,-21 0-16,21 0 0,-20 21 0,20 0 15,-21 0-15,21 22 0,-20-22 16,-1 21-16,0 0 0,-21 1 0,0-1 16,0 0-16,0-20 0,-21 20 0,0-21 15,-1 21-15,1-20 0,-42-1 16,20 0-16,22-21 0,-21 0 16,21 0-16,0 0 0,-1 0 15,1 0-15,42 0 31,1-21-31,20 21 16,-21-21-16,0-1 0,22 22 0,-1-21 16</inkml:trace>
  <inkml:trace contextRef="#ctx0" brushRef="#br0" timeOffset="35831.83">20235 4636 0,'0'0'15,"0"-22"-15,0 1 0,-21 21 16,0 0-16,0 0 16,0 0-16,-1 0 0,1 21 0,0 1 15,-21 20-15,21-21 0,-1 21 0,1 1 16,0-1-16,21 22 16,0-22-16,0 0 0,0 1 0,0 20 15,0-42-15,0 22 0,0-1 16,0-21-16,21 21 0,0-20 0,1-1 15,-1 0-15,0 0 0,0 0 0,0-21 16,0 0-16,1 0 0,-1 0 16,21 0-16,-21-21 0,0 0 15,1 21-15</inkml:trace>
  <inkml:trace contextRef="#ctx0" brushRef="#br0" timeOffset="36105.69">20807 4572 0,'0'0'0,"0"-21"16,21 21-16,0 0 15,0 0-15,0 21 16,1 0-16,-1 0 0,0 1 0,21 20 16,-21-21-16,1 43 0,-1-22 0,0 21 15,0 1-15,0-22 16,0 22-16,-21-1 0,0-20 0,0 20 15,0 1-15,-21-22 0,0 0 16,-21-21-16,21 1 0,-22-1 16,22 0-16,-42 0 0,20-21 15,22 0-15,0 21 0,0-21 16,0 0-16,-43 0 0</inkml:trace>
  <inkml:trace contextRef="#ctx0" brushRef="#br0" timeOffset="39677.15">931 8488 0,'0'0'0,"21"0"0,-21-21 0,0 0 16,22-1-16,-22 1 16,0 0-16,21 0 0,-21 0 0,0-22 15,0 22-15,0 0 0,0-21 16,-43 21-16,22-1 0,0 1 0,-21-21 16,-1 21-16,1 21 0,0-21 15,-22 21-15,22 0 0,-22 0 0,1 21 16,21-21-16,-22 42 0,22-21 15,-1 22-15,1-1 0,21 0 0,0 1 16,0-1-16,-1 0 16,22 1-16,0 20 0,0-42 15,0 22-15,0-1 0,0 0 0,22-21 16,-1 22-16,21-22 0,-21 0 16,22-21-16,-1 21 0,-21-21 0,21 0 15,1 0-15,-1 0 16,0-21-16,1 0 0,20-21 15,-20-1-15,-1 1 0,0 0 0,-21-1 16,22-20-16,-22 20 0,0-20 16,21-22-16,-20 22 0,-1-1 0,-21-20 15,21 20-15,-21 1 0,0 20 16,21-20-16,-21 20 0,0 1 16,0 0-16,0-1 0,0 22 15,-21 21 1,21 21-16,-21 1 0,0 20 15,21 0-15,-22 1 0,1 20 0,0 1 16,0 20-16,0-20 0,21-1 16,-21 1-16,21-1 0,-22 1 0,22-1 15,0-20-15,0-1 0,0 0 16,22-21-16,-1 22 0,0-22 0,-21 0 16,21-21-16,21 21 15,-20-21-15,-1 0 0,0 0 0,21 0 16,1 0-16,-22-21 0,21 21 15,0-21-15,-20 0 0,20 0 0,-21-1 16,21 22-16,-20-21 0,-1 0 16,-21 0-16,0 0 0,21 0 0,-21-1 15,-21 44 17,0-1-32,21 0 0,-22 0 15,22 0-15,-21 0 0,21 22 16,0-22-16,0 0 0,0 21 0,0-20 15,0-1-15,21 0 0,1 0 16,20 0-16,-21-21 0,0 0 0,22 0 16,-1 0-16,-21 0 15,21 0-15,1 0 0,-22 0 0,21-21 16,-21 0-16,22 0 0,-22 0 16,0-1-16,0 1 0,0 0 0,1-21 15,-22 21-15,0-22 0,0 22 16,0-21-16,0-1 0,0 1 0,-22 0 15,1-1-15,0 1 0,0 0 0,-21-1 16,-1 22-16,22-21 0,-21 42 16,-1-21-16,1 21 0,21 0 15,-21 0-15,20 21 0,-20 21 0,21-21 16,0 22-16,21-1 16,0 22-16,0-22 0,0 0 0,0 1 15,21-1-15,0 0 0,21 1 16,-20-22-16,20 21 0,0-21 0,1-21 15,-1 21-15,0-21 0,1 22 16,-1-22-16,0 0 0,1 0 0,-1 0 16,0-22-16,1 1 0,-1 0 15,0 0-15,-21 0 0,22 0 0,-22-1 16,0 1-16,0 0 0,0-21 0,-21 21 16,0-1-16,0-20 15,0 21-15,0 0 0,0 0 0,0-1 16,0 1-16,0 42 15,0 1-15,-21-1 16,21 21-16,0-21 0,-21 22 16,21-22-16,-21 21 0,21 0 0,0-20 15,0-1-15,0 21 0,0-21 16,0 0-16,0 1 0,21-22 0,0 0 16,0 0-16,22 0 0,-22 0 15,21 0-15,1 0 0,-1-22 0,0 22 16,1-21-16,-22 0 0,21 0 15,0-21-15,1 20 0,-22 1 16,0-21-16,21 21 0,-42-22 0,22 22 0,-1-21 16,-21 21-16,21 0 15,-21-1-15,0 1 0,0 42 16,-21 1 0,0-1-16,-1 21 0,22-21 15,0 22-15,0-22 0,-21 21 0,21-21 16,0 0-16,0 22 0,0-22 15,0 0-15,21 0 0,1 0 16,20-21-16,-21 0 0,0 0 16,0 0-16,22 0 0,20 0 15,-42-21-15,1 0 0,20 0 16,-21 0-16,0 0 0,0-1 16,-21-20-16,22 21 0,-22-21 0,21-1 15,-21-63-15,0 64 16,0-85-16,0 85 0,0-1 15,0-20-15,0 42 0,0 0 16,-21 21-16,21 21 16,-22 0-16,22 0 0,0 21 15,0 1-15,0-1 0,-21 0 0,21 22 16,0-22-16,0 43 0,0-43 16,0 1-16,0-1 0,0-21 15,0 0-15,0 22 0,0-22 16,0 0-16,0-42 47,0 0-47,0-1 0,0-20 0,21 21 15,-21 0-15,22-22 0,-1 22 16,0-21-16,0 0 0,21 20 16,-20 1-16,20 0 0,-21 0 0,21 0 15,1 21-15,-22 0 0,21 0 16,-21 21-16,22 0 0,-22 0 0,0 0 15,0 22-15,0-22 0,-21 21 16,0-21-16,0 22 0,0-22 0,-21 21 16,-21-21-16,-43 43 0,43-43 15,0 0-15,-22 0 0,22 1 16,-1-22-16,22 21 0,-21-21 0,21 0 16,-22 0-16,22 0 15,0 0-15,21-21 16,0-1-16,0 1 0,21 0 0,0 0 15,22-21-15,-1 20 0,0-20 16,1 0-16</inkml:trace>
  <inkml:trace contextRef="#ctx0" brushRef="#br0" timeOffset="39916.01">4064 7853 0,'0'-21'15,"0"42"-15,0-63 0,-21 42 31,0 21-31,-1 0 0,1 21 0,21-21 16,-21 22-16,0 20 0,21-20 16,0 20-16,-21-21 0,0 22 0,21-22 15,-22 1-15,22-1 0,0 0 0,-21 1 16,21-1-16,0 0 0,-21-21 16,21 1-16,0-1 0,0 0 15,0 0-15,0 0 0,21-21 16,0 0-16,1 0 15,-1-21-15,0 0 0,0 0 0</inkml:trace>
  <inkml:trace contextRef="#ctx0" brushRef="#br0" timeOffset="40253.82">4149 8340 0,'21'0'62,"0"0"-62,0 0 16,0-21-16,22 21 0,-22-22 16,0 1-16,0 21 0,21-21 0,-20 0 15,-22 0-15,21 0 0,-21-1 16,0 1-16,0 0 0,0 0 0,0 0 16,-21 21-16,-1 0 0,1 0 15,0 0-15,-21 0 0,21 21 0,-1 21 16,1-21-16,0 22 0,-21 20 15,21-20-15,21-1 0,-22-21 16,22 21-16,0-20 0,0 20 16,0-21-16,0 0 0,0 0 0,22 1 15,-1-1-15,0-21 0,0 21 0,0-21 16,0 0-16,22 0 0,-1 0 16,0 0-16,1 0 0,-1-21 0,64 0 15</inkml:trace>
  <inkml:trace contextRef="#ctx0" brushRef="#br0" timeOffset="41055.36">5270 7959 0,'0'0'0,"-63"-43"31,42 43-31,0 0 0,-1 0 16,1 0-16,21 22 0,-42-1 15,21 21-15,0 0 0,-1-20 0,1 41 16,0-21-16,-21 1 0,21-1 15,-1 22-15,22-22 0,-21 0 0,21 1 16,0-1-16,0-21 0,0 21 0,0-20 16,21 20-16,1-21 15,-1 0-15,0-21 0,21 0 16,-21 0-16,22 0 0,-1 0 0,0 0 16,1-21-16,-1 0 0,22 0 0,-22 0 15,21-1-15,1-20 0,-1 21 16,1-21-16,-22-1 0,22-20 15,-1 20-15,-20-20 0,-1-1 0,0 1 0,-21-1 16,22 1-16,-22-1 0,0 1 16,0-1-16,-21 22 0,0 0 15,0-1-15,0 1 0,0 0 0,0 21 16,-21 21-16,0 0 16,0 21-16,0 0 0,-1 21 15,22-21-15,-21 22 0,0 20 16,21-20-16,0 20 0,-21 1 0,0-1 15,21 1-15,-21-1 0,21 1 0,0-22 16,0 0-16,0 1 0,0-1 16,0 0-16,0-21 0,0 1 0,21-1 15,0 0-15,21 0 0,-21-21 0,22 0 16,-22 0-16,21 0 0,-21 0 16,22-21-16,-1 0 0,-21 0 15,0-1-15,22 1 0,-22 0 0,0-21 16,0-1-16,0 22 0,-21-21 15,0 0-15,0 20 0,0-20 0,0 21 16,0 0-16,0 42 16,0 0-1,-21 0-15,0 0 0,21 22 0,0-22 16,-21 21-16,0-21 0,21 22 0,-21-22 16,21 0-16,0 21 0,0-20 15,-22-22-15,22 21 0,0 0 0,22-42 31,-1 0-15,0-1-16</inkml:trace>
  <inkml:trace contextRef="#ctx0" brushRef="#br0" timeOffset="41207.26">6413 7916 0,'0'0'15,"0"-21"-15,0 0 0,-21 21 16,0 21-1,21 0-15,-21-21 0,21 22 0,-21-1 16,21 0-16,0 0 0,21-21 16,0 21-1,0-21-15</inkml:trace>
  <inkml:trace contextRef="#ctx0" brushRef="#br0" timeOffset="41928.86">6900 7916 0,'0'-21'0,"0"42"0,0-63 0,0 21 16,-21 21-16,0 0 16,0 0-16,0 21 0,-1 0 15,1 0-15,-21 1 0,21 20 16,0 0-16,-1 1 0,-20-1 0,21 0 16,0 22-16,21-22 0,0 0 0,0 1 15,0-22-15,0 21 0,0 1 16,0-22-16,21 0 0,0 0 0,0 0 15,0-21-15,64 0 16,-43 0-16,1 0 0,-1 0 0,0 0 16,1 0-16,-1-21 0,22 0 0,-43 0 15,21-22-15,0 22 0,-20-21 16,-1 0-16,0-1 0,0-20 0,0-1 16,0 1-16,-21-1 0,0 1 0,22-1 15,-22 1-15,21 20 0,-21-20 16,0 21-16,0 20 0,0-20 0,-21 63 31,-1 22-15,22-1-16,-21 0 0,0 1 0,0-1 15,21 0-15,-21 22 0,21-22 0,-21 0 16,-1 1-16,22-1 0,0 0 16,0 1-16,0-22 0,0 21 0,0-21 15,0 1-15,0-1 0,0-42 31,22-1-31,-1 1 16,0 0-16,0 0 0,0 0 16,0-22-16,1 22 0,20-21 0,-21 0 15,21 20-15,-20 1 0,-1-21 16,0 21-16,0 21 0,0-21 16,0-1-16,-42 44 15,0-1-15,0-21 16,-21 21-16,20 0 0,1 0 15,-21 0-15,21 1 0,-22-1 0,22 0 16,-21 21-16,21-21 0,21 1 16,-21-1-16,21 0 0,0 0 15,0 0-15,0 0 0,21 1 16,0-1-16,0-21 0,0 21 0,0-21 16,1 0-16,-1 0 0,21 0 15,-21 0-15,0 0 0,1 0 16,-1 0-16,0 0 0,21 0 0,-21 0 15,22-21-15,-22 0 0,21-1 16,1 1-16,-1 0 0</inkml:trace>
  <inkml:trace contextRef="#ctx0" brushRef="#br0" timeOffset="42539.51">9102 7938 0,'0'0'0,"-22"0"0,1 21 0,0-21 15,0 0-15,63 0 16,-21 0 0,22 0-16,-1 0 0,22 0 15,-1 0-15,1 0 0,20 0 16,1 0-16,0 0 0,20 0 0,1 0 16,-21 0-16,21-21 0,-22 21 15,1 0-15,0 0 0,-22-22 0,1 1 16,-1 21-16,-20 0 0,-22 0 0,0-21 15,-21 0 1,-21 0-16,0 0 0,-1 21 16,-20-22-16,0 22 0,-1-21 0,1 21 15,21 0-15,-21-21 0,20 21 16,1 0-16,0 0 0,0-21 0,42 21 47,0 0-47,0 0 0,1 0 0,20 0 15,-21 0-15,0 0 0,22 0 0,-22 21 16,0 0-16,0 0 0,-21 1 16,0-1-16,0 0 0,0 0 0,0 43 15,0-43-15,-42 21 0,21-21 16,-1 22-16,-20-22 0,0 21 16,-1-21-16,1 0 0,-21 22 0,-22-1 15,43-21-15,-1-21 0,22 21 16,0-21-16,0 0 0</inkml:trace>
  <inkml:trace contextRef="#ctx0" brushRef="#br0" timeOffset="44568.35">12086 8086 0,'21'0'0,"0"0"0,1 0 0,-1-21 16,0 21-16,0-22 0,0 1 15,0 0-15,1 0 0,-1 0 0,0 0 16,-21-1-16,0 1 0,0 0 16,0 0-16,0-21 0,0 20 15,0 1-15,-42-21 0,20 21 0,1 0 16,-21-1-16,0 1 0,-1 21 15,-20 0-15,20 0 0,-20 0 0,-1 21 16,22 1-16,0-1 0,-1 21 0,1 0 16,0 1-16,-1-1 0,22 22 15,0-22-15,0 21 0,0-20 0,21-1 16,0 22-16,0-43 0,0 21 0,0 0 16,21-20-16,21-1 0,-21 0 15,1-21-15,20 0 0,-21 21 0,21-21 16,1 0-16,-22 0 0,42-21 0,-20 0 15,-1 0-15,22-1 16,-22 1-16,21-21 0,-20 0 0,-1-1 16,22 1-16,-1-85 0,-21 85 15,-20-22-15,20 1 0,-21 20 16,0-20-16,-21-64 0,21 63 16,-21 1-16,0-1 0,0 22 15,0 0-15,0-1 0,0 22 16,0 0-16,-21 42 0,21 0 15,0 22-15,-21-1 0,0 0 16,21 22-16,-21-1 0,21-20 0,0 20 16,0 1-16,0-1 0,0-21 0,-21 22 15,21-1-15,0-20 16,0 20-16,0-20 0,0-1 0,21 0 16,-21 1-16,21-22 0,0 0 0,0 0 15,0 0-15,1 0 0,-1-21 16,42 0-16,-42 0 0,22 0 15,41-42-15,-41 21 0,-1 0 16,0 0-16,1-1 0,-1-20 16,0 0-16,1 21 0,-22-22 0,0 1 15,0 21-15,-21-22 0,0 22 16,0 0-16,0 0 0,-21 21 16,0 0-16,0 21 15,0 0-15,-1 0 0,1 22 16,0-22-16,0 21 0,21 1 15,0-1-15,0-21 0,0 21 0,0 1 16,0-22-16,21 0 0,0 0 0,0 22 16,1-43-16,20 21 0,0-21 15,-21 0-15,22 0 0,20 0 0,-20 0 16,20 0-16,-21 0 0,22 0 0,-22-21 16,22 21-16,-22-22 0,0-20 15,1 21-15,-22 0 0,0-22 0,0 1 16,0 21-16,-21-21 0,0-1 15,0 1-15,0 0 0,-21-1 0,0 1 16,0 0-16,-21 20 0,-1 1 16,1 0-16,0 0 0,-1 21 15,-20 0-15,-1 0 0,22 0 0,-22 21 16,22 0-16,-21 0 0,20 1 0,1 20 16,21 0-16,0 1 0,21-22 15,0 21-15,0 0 0,0 1 16,21-22-16,21 21 0,0-21 0,1 22 15,-1-22-15,22 0 0,-22-21 16,21 21-16,-20-21 0,20 0 0,43 0 16,-64 0-16,22-21 0,-22 0 15,1 21-15,20-21 0,22-43 16,-22 22-16,-20 21 0,-22-22 16,21 1-16,-21 0 0,0 21 0,1-22 15,-22 1-15,0 21 0,0 0 16,21-1-16,-21 1 0,-21 21 15,21 21-15,-22 1 16,1-1-16,0 0 0,0 21 16,21 1-16,0-22 0,0 21 15,0-21-15,0 22 0,0-1 0,0-21 16,0 0-16,0 0 0,0 1 16,21-1-16,0 0 0,0-21 0,1 0 15,20 0-15,0 0 0,-21 0 0,22 0 16,-1 0-16,0-21 0,-20 0 15,20 21-15,-21-22 0,21-20 0,-20 21 16,-1-21-16,0 20 0,0-20 16,-21 0-16,0-1 0,21 22 0,-21-42 15,0 42-15,0-1 0,0 44 32,0-1-32,-21 0 15,21 0-15,0 21 0,0 1 0,0-22 16,-21 21-16,21-21 15,0 22-15,0-22 0,0 0 0,0 21 16,0-20-16,21-1 0,-21 0 0,21-21 16,0 0-16,22 0 15,-22 0-15,21 0 0,1 0 0,-22 0 16,21 0-16,0-21 0,22-43 16,-43 43-16,21-21 15,-20-1-15,-1 1 0,0 0 0,-21-1 16,0 1-16,21-21 0,-21-43 15,0 63-15,0-20 0,0-43 16,0 64-16,0-1 0,0 22 0,0 0 16,0 42-1,0 0-15,0 22 16,-21-1-16,21 0 0,-21 1 0,0-1 0,21 0 16,-22 22-16,22-22 15,0 1-15,-21 20 0,0-21 0,21 1 16,-21-1-16,21 0 0,0-20 0,0 20 15,0-21-15,0 0 0,0 0 16,0 1-16,0-44 31,0 1-31,0 0 16,0 0-16,0 0 0,21-22 0,0 22 16,0-21-16,43-43 15,-22 64-15,1-21 0,20 21 16,-21-1-16,22 1 0,-1 21 0,-20 0 15,20 0-15,-20 0 0,20 21 0,-21 1 16,1-1-16,-22 0 0,21 0 16,-21 21-16,-21 1 0,0-22 0,0 21 15,-21 1-15,0-22 0,-21 21 16,-1-21-16,1 22 0,0-22 0,-22 0 16,1 0-16,-1 0 0,1-21 15,-1 21-15,22-21 0,0 0 0,-1 0 16,1 0-16,21 0 0,0 0 15,21-21-15,0 0 16,21 21-16,21-63 0,0 41 16,1-20-16</inkml:trace>
  <inkml:trace contextRef="#ctx0" brushRef="#br0" timeOffset="44801.22">16129 7281 0,'0'0'0,"0"-21"0,0 0 15,-21 63 1,0-20 0,-1 20-16,1 21 0,0-20 0,0 20 15,21 1-15,-21-1 0,0 1 16,-1-1-16,1-20 0,21 20 16,-21 1-16,21-22 0,0 0 0,0 1 15,0-1-15,0-21 0,0 21 0,0-20 16,0-1-16,21-21 15,0 0-15,1 0 0,-1 0 16,0-21-16</inkml:trace>
  <inkml:trace contextRef="#ctx0" brushRef="#br0" timeOffset="45140.45">16235 7853 0,'21'0'47,"0"0"-47,0 0 0,0 0 0,1 0 16,20 0-16,-21-21 0,21 21 0,-20-21 15,20-1-15,-21 22 0,0-21 16,0 0-16,1 0 0,-22 0 0,0-22 16,-22 22-16,1 21 15,0 0-15,0 0 0,-21 0 16,-1 21-16,1-21 0,0 22 0,-1-1 15,1 21-15,0-21 0,20 22 16,1-22-16,0 21 0,0-21 16,0 22-16,21 20 0,0-42 15,0 0-15,0 22 0,21-22 16,0-21-16,0 21 0,0 0 0,1-21 16,20 0-16,0 0 0,43 0 15,-22 0-15,1-21 0,-1 0 16</inkml:trace>
  <inkml:trace contextRef="#ctx0" brushRef="#br0" timeOffset="45424.61">17378 7218 0,'0'0'0,"0"-21"0,-21 21 15,-43 0-15,43 0 0,-21 0 16,20 21-16,-20 21 0,21-21 15,-21 43-15,-1-22 0,1 1 0,21 20 16,-22-21-16,1 22 0,21-22 16,-43 64-16,43-64 0,0 1 15,21 20-15,0 22 0,0-43 16,0-21-16,0 22 0,0-22 16,42 21-16,-20-21 0,-1 1 15,0-22-15,21 21 0,22-21 16,-22 0-16,0 0 0,1 0 15,20-21-15,-20-1 0,-1 1 0,21 0 16,-20-21-16</inkml:trace>
  <inkml:trace contextRef="#ctx0" brushRef="#br0" timeOffset="45852.74">17886 7472 0,'0'-85'16,"21"64"-16,-21-21 0,0-1 15,0 22-15,0 0 16,-21 42-1,0 0-15,-1 1 16,1 20-16,0 0 16,0 1-16,0-1 0,-22 21 0,22-20 15,0 20-15,-21 22 0,21-22 16,-1-20-16,22-1 0,0 22 16,0-22-16,0 0 0,0 1 0,0-22 15,0 21-15,22-21 0,-1 0 16,0 1-16,0-1 0,21 0 15,-20-21-15,-1 0 0,21-21 16,-21 0-16,0-1 0,1 1 16,-1 0-16,21-21 0,0-22 15,-20 22-15,-22 21 0,21-22 0,0 22 16,-21 0-16,0 0 16,0 42-1,0 0-15,0 22 16,-21-22-16,21 0 0,-21 0 15,21 0-15,0 22 0,0-22 0,0 0 16,-22 0-16,22 0 0,0 0 16,22-21-1,-1-21 1,0 0-16</inkml:trace>
  <inkml:trace contextRef="#ctx0" brushRef="#br0" timeOffset="46011.53">18203 7726 0,'0'0'0,"-21"0"0,0-21 0,0 21 16,0 0-16,-1 0 0,1 0 15,0 0 1,21 21-16,0 0 16,0 0-16,21-21 15,0 21-15,1-21 0</inkml:trace>
  <inkml:trace contextRef="#ctx0" brushRef="#br0" timeOffset="46239.83">18669 7726 0,'0'-21'16,"-21"21"0,0 21-1,-1 0-15,1 0 0,-21 0 0,21 1 16,-22-1-16,22 0 0,-21 21 0,21 1 15,0-22-15,21 21 0,0 22 16,0-22-16,0 21 16,0-41-16,0-1 0,21 0 0,21 0 15,-21-21-15,22 0 0,-22 0 16,21 0-16,0 0 0,1 0 16,-1-21-16,0 21 0</inkml:trace>
  <inkml:trace contextRef="#ctx0" brushRef="#br0" timeOffset="46735.98">19304 7493 0,'0'-42'16,"0"84"-16,0-127 0,0 43 0,0 21 0,0 0 15,0 0-15,-21 42 16,0 0-16,-1 0 16,22 21-16,0 1 15,-21-1-15,21 0 0,-21 1 0,0-1 16,0 0-16,21 1 0,-43 63 15,22-64-15,0 0 0,21 1 16,-21-1-16,0-21 0,0 21 0,21 1 16,0-22-16,-22-21 0,22 21 15,0-42 1,0 0 0,22 0-16,-1-1 0,0 1 15,0 0-15,0-21 0,22 21 0,-22-1 16,21 1-16,0 0 0,-20 0 15,20 0-15,0 0 0,1-1 0,-22 22 16,0 0-16,0-21 0,0 21 16,-42 0-1,-21 0 1,21 0-16,-22 21 0,22-21 0,0 22 16,-21-1-16,20 0 0,1-21 15,0 21-15,0 21 0,0-20 0,21-1 16,0 0-16,0 0 0,0 0 0,0 22 15,0-22-15,0 0 0,0 0 0,0 0 16,21-21-16,0 21 0,0 1 16,0-1-16,22-21 0,20 0 15,-42 0-15,22 0 0,-22 0 16,21 0-16,1 0 0,-1-21 16,0-1-16</inkml:trace>
  <inkml:trace contextRef="#ctx0" brushRef="#br0" timeOffset="46979.86">20278 7557 0,'0'0'0,"0"-22"0,0 1 15,-22 21 1,1 0-16,0 21 0,0 1 16,0-1-16,21 0 0,-21 0 15,-1 0-15,1 22 0,21-22 16,0 21-16,0 0 0,-21 22 15,21-22-15,0-21 0,0 22 16,0-22-16,0 21 0,0-21 0,21 22 16,-21-22-16,21 0 0,1 0 15,-1-21-15,0 0 0,0 0 16,0 0-16,0 0 0,22 0 0</inkml:trace>
  <inkml:trace contextRef="#ctx0" brushRef="#br0" timeOffset="47280.01">20891 7599 0,'0'0'0,"0"-21"0,0 0 0,0-1 16,0 1-16,22 0 16,20 21-1,-21 0-15,0 0 0,22 21 16,-22 0-16,21 1 0,-21-1 0,0 0 15,1 0-15,-1 21 0,0-20 16,-21 20-16,0 0 0,0-21 0,0 85 16,0-63-16,-21-1 15,0 0-15,-1 1 0,1-1 0,-21 0 0,21 1 16,-22-1-16,1-21 0,0 0 16,-1 22-16,1-43 0,21 21 15,-21 0-15,-1-21 0,22 0 0,0 0 16,0 0-16,0 0 0,-1 0 0,1 0 15</inkml:trace>
  <inkml:trace contextRef="#ctx0" brushRef="#br0" timeOffset="47436.05">20786 8467 0,'0'21'16,"-22"-21"-1,22-21-15,-21 21 0,0 0 0,0-21 16,-21 21-16,20 0 16</inkml:trace>
  <inkml:trace contextRef="#ctx0" brushRef="#br0" timeOffset="48227.35">1143 10710 0,'21'-21'0,"-42"42"0,63-84 0,-42 42 16,0 0-16,0-1 0,0 44 16,0-1-1,0 0-15,-21 21 0,21 1 0,0-1 16,0 0-16,0 1 0,0 20 15,0-21-15,0 1 0,0 20 0,0 1 16,0-22-16,0 22 0,-21-22 16,21 0-16,0 1 0,-21-1 15,21 0-15,0-21 0,0 1 16,-21-1-16,-1-21 0</inkml:trace>
  <inkml:trace contextRef="#ctx0" brushRef="#br0" timeOffset="48488.03">1058 11070 0,'0'0'0,"0"-42"0,0-22 16,0 22-16,0 0 0,0-1 16,0 1-16,0 21 0,21 0 0,1 0 15,-1 21-15,0 0 0,0 21 16,0 0-16,0 0 0,22 0 0,-22 22 16,21-1-16,1 0 0,-1 1 15,-21-1-15,21 0 0,-20 22 16,20-22-16,-21 0 0,0 1 0,-21-1 15,0 0-15,21 1 0,-21-22 16,0 0-16,0 0 0,0 0 0,0-42 31,0 0-31,0 0 16,0-21-16,22 20 0,-1-20 16,-21-21-16</inkml:trace>
  <inkml:trace contextRef="#ctx0" brushRef="#br0" timeOffset="48702.59">1778 10689 0,'0'0'0,"0"-106"32,-21 128-17,0-1-15,-1 21 0,22 0 0,-21 1 16,0-1-16,21 0 0,-21 22 16,0-1-16,0 1 0,-1-1 0,1 1 15,0-22-15,21 22 0,0-22 16,-21 0-16,21 1 0,0-22 15,0 0-15,0 0 0,21 0 0,0-21 16,0 0-16,22 0 0,20-42 16,-42 21-16,22-21 15</inkml:trace>
  <inkml:trace contextRef="#ctx0" brushRef="#br0" timeOffset="49056.4">2011 11007 0,'21'-21'0,"-42"42"0,42-21 31,-42 21-31,0 0 0,-1 21 16,1-20-16,0 20 0,21 0 16,-21 1-16,21-1 0,0 0 0,0 1 15,0-22-15,0 21 0,0-21 16,0 0-16,21 1 0,0-1 0,0 0 16,22-21-16,20 0 15,-20 0-15,-22-21 0,21 0 0,0-1 16,-20 1-16,20 0 0,-21 0 15,0-21-15,-21 20 0,0-20 16,0 0-16,0-1 0,0 1 0,0 0 16,0-1-16,-21 1 0,-21-21 15,21 20-15,-1 22 0,-20 0 16,21 0-16,0 21 0,0 0 16,-1 0-16,1 0 0,0 0 0,0 21 15,-21 0-15,42 0 0,-22 0 16,22 1-16,0-1 0,0 0 15,0 0-15,22-21 0,20 0 16,-21 0-16,21 0 0</inkml:trace>
  <inkml:trace contextRef="#ctx0" brushRef="#br0" timeOffset="49291.26">2963 10626 0,'0'0'0,"0"-21"0,0-1 0,0 1 16,0 0-16,0 0 0,-21 42 31,0 21-31,21 1 0,-21-1 0,0 22 16,21-1-16,-22 1 15,1-1-15,0 1 0,0-1 0,0 22 16,-22-22-16,22 1 0,21-1 16,0 1-16,0-22 0,0-21 0,0 22 15,0-22-15,21-21 16,1 0-16,20 0 0,-21 0 0,0-21 15,0-1-15,1 1 0,-1 0 0</inkml:trace>
  <inkml:trace contextRef="#ctx0" brushRef="#br0" timeOffset="49479.41">2582 10986 0,'-21'0'0,"42"0"0,-63 0 0,21 21 16,21 0-16,0 0 15,0 0-15,21-21 16,21 0-16,-21 0 0,22 0 16,-1 0-16,0 0 0,1 0 0,-1 0 15,0-21-15,1 0 0,-1 21 0,0-21 16,1 0-16,-22 21 0</inkml:trace>
  <inkml:trace contextRef="#ctx0" brushRef="#br0" timeOffset="49827.44">3238 10986 0,'-21'21'0,"42"-42"0,-42 63 0,21-21 15,21-21 1,1 0-16,-1 0 0,0 0 0,0 0 16,0 0-16,0 0 0,22-21 15,-1 0-15,22 0 0,-43-1 16,0 1-16,0 21 0,0-21 0,-21 0 15,0 0-15,0 0 16,-21-1-16,0 1 0,0 21 0,0 0 16,-22 0-16,1 0 0,0 0 15,-1 0-15,1 21 0,0 1 16,-1 20-16,22-21 0,-21 21 0,21 1 16,-1-1-16,1 0 0,0 1 15,21-1-15,0 0 0,0 1 0,0-22 16,21 21-16,0-21 0,22-21 15,-1 22-15,22-22 0,-1 0 0,1 0 16,190-43-16,-191 1 16,22 21-16,-1-22 0,-20 22 15</inkml:trace>
  <inkml:trace contextRef="#ctx0" brushRef="#br0" timeOffset="50023.57">4445 10816 0,'-42'0'0,"20"0"16,22 21 31,0 1-31,0-1-16,0 0 15,-21-21-15,21 21 0,0 0 16</inkml:trace>
  <inkml:trace contextRef="#ctx0" brushRef="#br0" timeOffset="50200.01">4254 11345 0,'0'22'0</inkml:trace>
  <inkml:trace contextRef="#ctx0" brushRef="#br0" timeOffset="50639.79">0 12171 0,'21'0'63,"64"0"-63,21 0 0,21 0 0,21 0 15,0 0-15,0 0 0,21 0 16,22-21-16,-1 21 0,1-21 0,21 21 16,-1-22-16,22 22 0,-21-21 15,21 21-15,-1-21 0,1 0 0,0 21 16,0-21-16,211 0 15,-232-1-15,0 22 0,-1 0 16,-41 0-16,20-42 0,-42 42 0,-42 0 16,0-21-16,-42 21 0,-1 0 0,-21 0 15,-20 0-15,-1-21 0,-21 0 16,-21 21 0,-1 0-16,-20 0 0,21 0 15,-21 0-15,-1 0 0,1 0 16</inkml:trace>
  <inkml:trace contextRef="#ctx0" brushRef="#br0" timeOffset="51052.89">656 12700 0,'0'0'0,"21"-21"0,0 0 0,1 0 0,-1-1 16,0 1-16,0 0 15,0 21-15,0 21 16,1 22-16,-22-1 0,21 0 16,-21 1-16,0-1 0,0 0 0,0 22 15,0-1-15,0-20 0,0 20 16,0-21-16,-21 22 0,21-22 16,-22 1-16,1-1 0,0-21 0,0 0 15,21 0-15,0 1 0,-21-1 16,21-42-1,0-1-15,0 1 16,0 0-16</inkml:trace>
  <inkml:trace contextRef="#ctx0" brushRef="#br0" timeOffset="52232.84">635 12806 0,'0'0'0,"0"-21"0,0-22 0,0 1 15,0 21-15,0 0 0,21-22 16,0 22-16,0 21 0,22-21 15,-22 0-15,21 0 0,1 21 0,-1-21 16,0 21-16,1 0 0,20 0 0,-21 0 16,22 0-16,-22 21 15,1 0-15,-22 0 0,0 0 0,0 0 16,-21 22-16,0-1 0,-21 0 16,0 1-16,-22-1 0,1 0 0,0 1 15,-1-1-15,1-21 0,0 22 16,-1-22-16,1 0 0,21 0 0,0-21 15,0 0-15,21-21 16,21 21-16,0-21 16,0 0-16,21-1 0,1 1 15,-1 0-15,0 0 0,1 21 0,20 0 16,1 0-16,-1 0 0,1 0 16,-1 21-16,1 0 0,-22 0 15,0 1-15,1 20 0,-22-21 16,0 21-16,-21-20 0,0 20 0,-21 0 15,-21 1-15,-1-1 0,-20-21 16,-22 21-16,22 1 0,-1-22 16,-21 21-16,22-21 0,-1 1 0,1-1 15,-1-21-15,22 0 0,-43 0 16,64-21-16,-21-1 0,42 1 16,-21 0-16,0 0 0,-1 0 15,1-22-15,21 22 0,-21 21 0,21-42 16,0 21-1,21 21-15,0 0 16,1 21-16,20 0 16,-21-21-16,0 21 0,0 0 0,22 1 15,-22-1-15,0 0 0,0 0 16,22 0-16,-22 0 0,0 1 0,21-22 16,1 21-16,41-21 15,-41 0-15,20 0 0,-21 0 16,22-21-16,-1-1 0,1 1 15,-1 0-15,1 0 0,-1-21 0,-20 20 16,20-20-16,-20 0 0,-1 21 16,-21-22-16,21 1 0,-20 0 0,-1-1 15,-21 22-15,0-21 0,21 42 16,-21-21-16,-21 21 16,21 21-1,-21 0-15,-1 0 0,1 0 0,21 0 16,0 22-16,0-22 0,0 21 0,0-21 15,0 1-15,0 20 0,0-21 16,0 0-16,0 0 0,21 1 16,1-22-16,-1 0 0,0 0 15,21 0-15,-21 0 0,22-22 0,-1 1 16,0 0-16,-20 0 0,20 0 16,0-22-16,1 22 0,-22 0 15,0-21-15,0 21 0,0-22 16,-21 22-16,21 0 0,-21-21 15,0 20-15,0 44 32,0-1-32,-21 0 0,21 0 0,0 0 15,-21 0-15,21 22 0,0-1 16,0 0-16,0 1 0,0-1 0,0 64 16,0-43-16,0 86 15,0-86-15,0 22 0,0-1 16,-21-20-16,21 21 0,-21-1 0,21 1 15,0 0-15,-21-1 16,-1 1-16,1-22 0,21 22 0,-21-21 16,21 20-16,-21-41 0,0 20 15,0-21-15,-1 1 0,22-22 0,-21 21 16,0-21-16,0-21 0,21-21 16,-21 0-16,21 0 15,0-21-15,0-1 0,0-20 0,0-1 16,0 1-16,0-22 0,0 0 15,0-20-15,21 20 0,0 0 0,0 1 16,22-22-16,-22 21 0,42 22 16,-20-22-16,20 0 0,-21 22 15,22-1-15,21 1 0,-22-1 0,1 1 16,20 20-16,-20-20 0,20 21 16</inkml:trace>
  <inkml:trace contextRef="#ctx0" brushRef="#br0" timeOffset="53587.58">4487 13187 0,'21'0'31,"1"0"-31,-1-21 16,0 0-16,0-1 0,0 1 15,-21 0-15,21 0 0,-21 0 16,0 0-16,0-1 0,0-20 16,0 21-16,0 0 0,0-22 0,-42 1 15,0 21-15,21 0 16,-22 0-16,22 21 0,-21 0 0,-1 0 15,1 21-15,0 0 0,21 0 16,-22 21-16,1 1 0,0-22 0,-1 42 16,22-20-16,0-1 0,0 0 15,0 1-15,21-1 0,0-21 0,0 22 16,0-22-16,0 0 0,21 0 16,-21 0-16,21-21 0,0 0 0,21 0 15,-20 0-15,-1 0 0,21 0 16,-21 0-16,22-21 0,-1 0 15,0 0-15,1 0 0,-1-22 0,21 1 16,-20 21-16,-22-43 0,21 22 0,1-22 16,-22 22-16,0-21 0,0-1 15,0 1-15,-21 20 0,0-20 0,21 20 16,-21-20-16,0 21 0,0-1 0,0 22 16,0 0-16,0 0 0,0 0 15,-21 21-15,0 0 0,21 21 0,-21 0 16,0 21-16,21-21 0,-21 22 0,21-1 15,-22 64-15,22-43 16,0-20-16,0 20 0,0-20 0,0 20 16,0-21-16,0 1 0,22-1 0,-1 0 15,0-20-15,0 20 0,0-21 16,22 0-16,-22 0 0,0-21 16,21 0-16,1 0 0,-1 0 0,0 0 15,1 0-15,-22-21 0,21 0 0,0 0 16,1 0-16,-22 0 0,0-1 15,21-20-15,-42 21 0,0-21 0,22-1 16,-22 1-16,0 21 0,0-22 16,0 22-16,0 0 0,-22 21 0,1 0 15,0 0-15,0 0 0,0 21 16,0 0-16,-1 1 0,1 20 16,21-21-16,0 21 0,-21 1 0,21-22 15,0 21-15,0-21 0,0 1 0,0-1 16,0 0-16,21 0 0,0 0 15,1-21-15,-1 0 0,0 0 0,42 0 16,-20 0-16,-1 0 16,0 0-16,1-21 0,-1 0 15,0 0-15,1 0 0,20-1 0,-20-20 16,-22 0-16,42-43 0,-20 43 16,-22-64-16,0 64 15,-21-1-15,0 1 0,21 0 0,-21-1 16,0 1-16,0 21 0,0 0 15,0-1-15,0 1 0,0 42 32,0 1-32,-21-1 0,21 0 15,-21 21-15,21 22 0,-21-22 16,21 22-16,0-1 0,0 1 0,-22 20 16,22-20-16,-21-1 0,0 85 15,21-63-15,-21 0 0,21-1 16,-21 22-16,0-21 0,-22 0 0,22 20 15,0-20-15,-21 21 0,20 0 16,-41 84-16,21-84 0,20-21 16,1-1-16,0 22 0,0-21 0,21-22 15,0 22-15,0-21 0,0-1 16,0-21-16,0 1 0,0-22 16,21 0-16,0 0 0,22-21 0,-1 0 0,0-21 15,1-21-15,20-1 0,-21 22 16,22-21-16,-1-22 0,22 22 15,-43-21-15,22-1 0,-1 1 0,-20-1 16,-1-21-16,-21 1 0,0 20 0,-21-20 16,0-1-16,0 0 0,0 22 0,-21-1 15,-21-20-15,0 20 0,20-21 0,-41 22 16,21-1-16,-1 1 0,-20 21 0,-64-43 16,84 43-16,-20 20 0,42-20 15,-43 21-15,43 0 0,-21 0 16,21 21-16,-1 0 0,22-22 15,0 1-15,22 21 16,-1-21 0,21 21-16,-21-21 0,43 21 15,-22-21-15,0 0 0,-20-1 0</inkml:trace>
  <inkml:trace contextRef="#ctx0" brushRef="#br0" timeOffset="54996.04">6265 12933 0,'0'0'0,"21"0"16,-21-21-16,22 0 0,-22-1 0,42-20 15,-21 0-15,-21 21 0,0-1 16,0 1-16,0 0 0,0 0 16,0 0-16,0 0 0,0-1 0,-42-20 15,21 42-15,-1 0 0,1 0 0,-21 0 16,-22 0-16,43 21 0,-21 0 15,21-21-15,0 43 0,-22-22 0,22 0 16,-42 85-16,41-64 0,1-21 16,0 22-16,21-22 0,0 21 15,0-21-15,0 22 0,0-22 0,0 0 16,0 0-16,0 0 0,21-21 0,22 22 16,-22-22-16,0 0 15,0 0-15,21 0 0,-20 0 0,20-22 16,-21 22-16,21-21 0,1 0 0,-22 0 15,0 0-15,0 0 0,0-22 16,1 1-16,-22 21 0,0-22 0,0 1 16,0 21-16,0-21 0,0-22 15,0 43-15,0 0 0,-22 21 16,22 21 0,-21 0-16,0 0 0,21 22 15,-21-22-15,21 21 0,0-21 0,0 64 16,0-64-16,0 0 0,0 22 15,0-22-15,0 0 0,21 0 16,0 0-16,0-21 0,1 21 16,20-21-16,-21 0 0,21 0 0,-20 0 15,105 0-15,-85-21 16,0 0-16,1 0 0,-22 0 16,21 0-16,0-43 0,-20 43 15,-22-21-15,0-1 0,0 1 0,0 0 16,0 20-16,0-41 15,0 42-15,0 0 0,0-1 0,-22 22 16,1 0 0,21 22-16,-21-1 0,21 0 0,-21 21 15,21-21-15,0 22 0,0-1 16,0-21-16,0 22 0,0-22 16,0 21-16,0-21 0,0 0 0,0 1 15,0-1-15,21 0 0,0 0 0,0-21 16,1 0-16,-1 0 0,0 0 0,0 0 15,21 0-15,1 0 0,-22 0 16,21-21-16,-21 0 0,22 0 0,-22-1 16,0-20-16,0 21 0,0-21 0,-21-1 15,22-41-15,-22 41 0,0 22 16,0-21-16,0 21 0,0-1 16,0 1-16,0 0 0,0 42 31,0 0-31,0 1 15,0-1-15,0 21 0,0 0 0,0-20 16,0 20-16,0 0 0,0-21 0,0 22 16,0-22-16,0 21 0,0-21 0,0 1 15,0-1-15,21 0 0,21 0 16,-21-21-16,0 0 0,1 0 16,-1 0-16,21 0 0,-21 0 0,22-21 15,-22 0-15,21 0 0,-21-1 16,0 1-16,22 0 0,-22-21 0,21-43 15,-21 22-15,22 20 16,-22 1-16,0-22 0,0 22 16,0-21-16,22-1 0,-22 22 0,0-1 15,0-62-15,-21 83 16,21 1-16,-42 42 16,0 1-1,0 20-15,0 0 0,0-21 0,-1 22 16,1 20-16,0-20 0,21-1 15,0 0-15,0 22 0,0-22 0,0 0 16,0 1-16,0-1 0,0 0 0,21 1 16,0-22-16,1 21 0,-1-21 15,0 1-15,0-22 0,21 0 16,-20 0-16,-1 0 0,21 0 0,-21 0 16,22-22-16,-22 1 0,0 0 0,21 0 15,-21-21-15,22-1 0,-22 1 16,21-43-16,-21 43 0,1-22 15,-1 1-15,0 21 0,0-22 16,-21 1-16,0-1 0,21 22 0,0-1 16,-21 1-16,0 0 0,0 21 0,0-1 15,0 1-15,-21 42 16,0 22-16,21-22 16,-21 21-16,21 1 0,0 20 15,-21-21-15,21 1 0,0 20 0,-21-20 16,21-1-16,0 21 0,0-20 15,0 20-15,0-20 0,0-1 0,0 0 16,21-21-16,0 22 0,0-22 0,0 0 16,0 0-16,1 0 0,-1-21 15,0 0-15,0 0 0,0 0 0,0 0 16,22-21-16,-22 0 0,21-21 0,-21 21 16,22-22-16,-22 22 0</inkml:trace>
  <inkml:trace contextRef="#ctx0" brushRef="#br0" timeOffset="55186.93">8213 12510 0,'0'0'0,"-22"0"0,1 21 16,0-21-16,21 21 16,0 0-16,21-21 0,0 0 15,22 0-15,-22 0 0,21 0 16,1 0-16,-22 0 0,21 0 0,0-21 15,1 0-15,-1 21 0,0-21 16,1-1-16,-1 22 0,0-21 0</inkml:trace>
  <inkml:trace contextRef="#ctx0" brushRef="#br0" timeOffset="55575.94">10287 12531 0,'0'0'0,"-21"0"0,21-21 16,0 42 15,0 0-31,0 0 0,0 0 0,0 0 16,0 1-16,-21 20 0,21-21 0,-22 21 16,22 1-16,-21-22 0,21 21 15,0-21-15,0 1 0,0-1 0,0 0 16,0 0-16,0 0 15,0-42 17,0 0-32,0 0 0,0 0 0,0-22 15</inkml:trace>
  <inkml:trace contextRef="#ctx0" brushRef="#br0" timeOffset="55741.36">10245 12277 0,'0'-21'0,"0"42"0,0-64 15,-22 43 1,1 0-16,21 22 16,0-1-1,0 0-15,0 0 0,0 0 0,21 0 16,1 1-16,20-1 16,-21 0-16,0 0 0</inkml:trace>
  <inkml:trace contextRef="#ctx0" brushRef="#br0" timeOffset="56156.16">10880 12467 0,'0'0'0,"0"21"15,0 1 1,-22-1-16,1-21 0,21 21 0,-21 0 16,0 0-16,21 22 0,-21-22 0,0 0 15,21 21-15,0-21 16,0 1-16,-22 20 0,22-21 0,0 0 15,0 0-15,0 1 0,-21-1 0,21 0 16,-21-21 0,21-21-1,-21 21-15,21-21 0,0-1 0,0-20 16,0 21-16,0 0 0,0-22 16,0 1-16,0 21 0,0-21 0,21-1 15,0 1-15,0 0 0,22-1 0,20 22 16,-20-21-16,20 21 0,1-1 15,20 22-15,-20 0 0,-1 0 16,1 0-16,-22 22 0,22 20 0,-22-21 16,-21 21-16,21 1 0,-20-1 0,-22-21 15,0 43-15,0-22 0,0 0 0,0 1 16,0-1-16,-43 22 0,22-43 16,0 0-16,0 0 0,0 0 15,-1 0-15,1-21 0,21-21 31</inkml:trace>
  <inkml:trace contextRef="#ctx0" brushRef="#br0" timeOffset="57239.6">12975 12827 0,'0'0'0,"21"0"32,0 0-32,1-21 15,-22 0-15,42-22 16,0 22-16,-42 0 0,21-21 0,1 21 15,-22-1-15,21-41 16,-21 21-16,0 20 0,-21 1 0,-1-21 16,1 21-16,0 21 0,-21 0 15,-1 0-15,22 0 0,-21 0 0,21 21 16,-22 0-16,1 21 0,0-20 0,21 20 16,-22 0-16,1 1 0,-22 41 15,43-41-15,0-1 0,0 0 16,21 1-16,0-22 0,0 21 15,21 0-15,0-20 0,-21-1 16,21 0-16,1-21 0,-1 0 16,21 0-16,22 0 0,-22 0 15,-21-21-15,21 21 0,1-21 0,-1-22 16,0 22-16,1-21 0,-1 21 16,-21-22-16,43-63 0,-43 64 15,0 0-15,21-22 0,-20 22 16,-22 21-16,0-22 0,0 22 15,0 0-15,-22 21 16,1 0-16,21 21 0,-21-21 16,0 21-16,0 22 0,0-22 0,-1 21 15,1-21-15,21 22 0,-21-1 0,21 22 16,-21-22-16,21-21 0,0 21 16,0 1-16,21-22 0,0 21 0,0-21 15,1 1-15,20-1 0,0-21 0,1 0 16,-1 0-16,0 0 0,1 0 15,62 0-15,-62-21 0,-1-1 16,43-41-16,-43 42 0,-21-22 16,0-20-16,22 21 15,-43-1-15,42-63 0,-21 43 0,-21 21 16,0-1-16,0-20 0,0 20 0,21-20 16,-21 42-16,0-22 0,22 22 15,-22 0-15,0 42 16,0 0-16,0 22 15,-22-1-15,1 0 0,-21 43 16,42-21-16,-21-22 0,0 64 16,-1-43-16,1-20 0,21-1 15,0 0-15,0 1 0,21-1 0,1 0 16,-1-21-16,0 1 0,0-1 0,0 0 16,0 0-16,1-21 0,20 0 0,0 0 15,-21 0-15,22-21 0,-1-21 16,0 20-16,1 1 0,-1 0 15,0-21-15,-20-1 0,41-20 0,22-1 0,-64 22 16,0-21-16,0-1 0,43 22 16,-43-22-16,-21 22 0,0 0 15,0-22-15,0 22 0,0 21 0,0-22 16,0 22-16,-21 21 16,0 21-16,-1 22 0,22-1 0,-21-21 15,0 43-15,0-22 0,0 0 16,0 1-16,21 20 0,0-21 15,0 22-15,0-22 0,0 1 0,0-1 16,0 0-16,21 1 0,0-1 0,0-21 16,0 0-16,0 0 0,43 1 15,-22-22-15,-21 0 0,22 0 16,-1 0-16,-21-22 0,43 22 0,-22-21 16,0-21-16</inkml:trace>
  <inkml:trace contextRef="#ctx0" brushRef="#br0" timeOffset="57475.67">16129 12065 0,'0'0'0,"21"-21"0,0 0 15,-21 0-15,0 42 16,-21 21-16,0-21 16,21 22-16,-21-1 0,0 0 0,-1 22 15,1-22-15,21 22 0,-21-22 16,0 21-16,21-20 0,-21 20 15,0 1-15,21-22 0,-22 0 0,1 1 16,21-1-16,0 0 0,-21 1 0,21-22 16,-21 0-16,21 0 15,21-21 1,0-21-16,0 0 0</inkml:trace>
  <inkml:trace contextRef="#ctx0" brushRef="#br0" timeOffset="57575.67">16637 12129 0,'21'-22'0,"-42"44"0,63-86 0,-21 43 16,-42 21-16</inkml:trace>
  <inkml:trace contextRef="#ctx0" brushRef="#br0" timeOffset="57769.1">16489 12361 0,'-21'43'0,"42"-86"0,-64 107 16,22-22-16,0 1 0,0-1 0,0 0 15,0 1-15,-1-1 0,22 0 16,0 1-16,-21-1 0,0 0 15,21-21-15,0 1 0,0-1 0,0 0 16,0 0-16,0-42 16,21 0-1,0 0-15,1-1 0,-1-20 0,21 21 16,-21-21-16,22-1 16,-1 22-16,-21-21 0,21 21 0,1-43 15,-22 64-15,0-21 0,-21 0 16</inkml:trace>
  <inkml:trace contextRef="#ctx0" brushRef="#br0" timeOffset="58088.25">16616 12637 0,'0'42'16,"0"-84"-16,0 105 0,0-42 0,0 0 0,0 1 16,0 20-16,21-21 0,-21 0 15,21 0-15,0 1 0,22-1 0,-22 0 16,0-21-16,21 21 0,-21-21 0,22 0 16,-22 0-16,21 0 0,1 0 0,-22 0 15,21-21-15,0 0 16,-20 21-16,20-21 0,21-43 15,-20 43-15,-22-21 0,21-1 0,-21 1 16,1 21-16,-22-22 0,0 22 0,0-21 16,0 21-16,0 0 0,-43 21 15,1 0-15,21 0 0,-22 21 16,22-21-16,-21 21 0,21 21 0,0-21 16,-1 1-16,1 20 0,21 0 0,-21 22 15,21-22-15,0-21 16,0 22-16,21-22 0,22 0 0,-1 21 15,0-21-15,-21 1 16,64-22-16,-43 0 0,1 0 16,-1 0-16,0 0 0,1-22 0,-22 1 15,21 0-15,-21 0 0</inkml:trace>
  <inkml:trace contextRef="#ctx0" brushRef="#br0" timeOffset="58332.87">15769 12510 0,'0'0'0,"-85"21"16,22 0-16,21-21 0,-1 0 0,22 0 16,0 0-16,42 0 15,0 0-15,22 0 0,-1 0 16,0 0-16,1 0 0,20 0 0,1 0 15,-1-21-15,1 21 0,20 0 0,1 0 16,0 0-16,-22 0 0,22-21 0,-22 21 16,43-22-16,-64 22 0,1 0 15,-1-21-15</inkml:trace>
  <inkml:trace contextRef="#ctx0" brushRef="#br0" timeOffset="58672.04">16827 12065 0,'0'0'15,"-21"0"-15,-21-21 32,42 42-32,-21 0 0,0 0 15,-1 22-15,22-1 0,-21-21 16,0 22-16,-21 41 0,21-41 16,-1-1-16,-20 0 0,21-21 0,-21 22 15,-1-1-15,-20 22 0,42-22 16,-1-21-16,1 0 0,0 0 15,0 1-15,21-1 0,-21 0 16</inkml:trace>
  <inkml:trace contextRef="#ctx0" brushRef="#br0" timeOffset="59395.37">19177 12150 0,'0'0'16,"0"-43"-16,0 22 0,0-21 0,0 21 15,21 0-15,-21 42 16,-21 0-16,21 0 0,-21 43 15,0-22-15,-22 0 0,22 22 16,0-1-16,0-20 0,-22 20 16,22 1-16,-21-22 0,21 21 0,-22 1 15,1-22-15,21 22 0,-21-1 16,20-20-16,-20-1 0,21 0 0,0 1 16,0-22-16,-1 21 0,22-21 15,22-42 16,-1-21-31,-21 21 0,21-22 16,0 1-16,0-22 0,0 22 0,1-21 16,-1-1-16,21 1 0,22-43 15,-22 42-15,0 1 16,1-1-16,-22 1 0,21-1 0,22 1 16,-22 42-16,0 21 0,-21 0 15,1 21-15,-22 21 0,0 0 16,0 1-16,0-1 0,0 0 0,0 22 15,-22-22-15,22 22 0,-21-1 0,21-20 16,0-22-16,-42 21 0,42 0 0,0 22 16,0-22-16,0 1 0,21-1 0,-21-21 15,21 21-15,-21-20 0,0-1 0,0 0 16,0 0-16,0 0 0,-21-21 31,0 0-31,0 0 0,0-21 16,-1 0-16</inkml:trace>
  <inkml:trace contextRef="#ctx0" brushRef="#br0" timeOffset="59575.27">18648 12700 0,'-21'0'0,"42"0"0,-64 0 0,65 0 47,-1 0-47,21 0 0,-21 0 0,22 0 16,-1 0-16,21 0 0,-20 0 0,20 0 15,1 0-15,20-21 16,-20 21-16,21 0 0,-1 0 0,-20-21 16,84 42-16,-85-42 0,1 0 15</inkml:trace>
  <inkml:trace contextRef="#ctx0" brushRef="#br0" timeOffset="59804.13">19960 12488 0,'0'0'0,"0"-21"15,0 0-15,-21 21 16,0 0-1,0 0-15,-22 21 16,22 0-16,-21 1 0,21-1 0,-1 0 16,1 21-16,0 1 0,0-1 0,0-21 15,21 21-15,0 1 0,0-1 16,0 0-16,0 1 0,0-22 0,0 0 16,0 0-16,21 0 0,0 1 15,0-1-15,0-21 0,22 0 0,-22 0 16,21 0-16,1 0 0,-1 0 0,0-21 15,1-1-15,-1 1 0,0 0 16,1-21-16,-22-1 0</inkml:trace>
  <inkml:trace contextRef="#ctx0" brushRef="#br0" timeOffset="60039.92">20468 12234 0,'42'-63'16,"-84"126"-16,84-168 0,1 41 0,-43 22 15,0 21-15,0-1 0,0 1 16,-21 21-16,21 21 15,-22 1-15,-20 20 0,21 21 0,0-20 16,0 20-16,-22-20 0,22 20 0,0 1 16,0-1-16,0 1 0,-22 41 15,43-62-15,-21-1 0,21 0 0,0 1 16,0-1-16,0 0 0,0-20 0,0-1 16,21 0-16,0 0 0,1-21 15,-1 0-15,0 0 0,0 0 16,0 0-16,0 0 0,22-21 0,-22 0 15,21 0-15</inkml:trace>
  <inkml:trace contextRef="#ctx0" brushRef="#br0" timeOffset="60248.96">20807 12531 0,'0'0'0,"0"-21"16,0-1-16,-21 22 31,21 22-31,-22-22 0,1 21 0,0 0 16,0 0-16,0 0 0,21 22 0,-21-22 15,-1 0-15,1 21 0,0-21 16,21 22-16,0-22 0,0 0 0,0 21 16,0-20-16,0-1 0,0 0 15,0 0-15,0 0 0,21-21 16,0 0-16,1 0 0,-1 0 0,21 0 16,0-21-16,-20 0 15</inkml:trace>
  <inkml:trace contextRef="#ctx0" brushRef="#br0" timeOffset="60935.97">21230 12594 0,'0'0'0,"-21"21"31,0-21-31,0 22 0,-1-1 0,1 0 16,0 0-16,0 0 0,0 22 15,21-22-15,0 0 0,0 0 0,-21 21 16,21-20-16,0 20 15,0-21-15,21 0 0,0-21 16,0 21-16,0-21 16,0 0-16,1 0 15,-22-21-15,0 0 0,21 0 16,-21 0-16,0-22 0,0 22 16,21-21-16,-21 21 0,0-22 0,0 1 15,0 21-15,21-21 0,0 20 0,-21-20 16,21 21-16,1 0 0,-22 0 15,21 21-15,0 0 0,0 0 16,0 0-16,0 0 0,1 0 16,-22 21-16,0 21 15,0-21-15,0 0 0,0 1 0,0 20 16,0-21-16,21 21 0,-21-20 16,0 20-16,0 43 0,0-64 15,0 0-15,0 0 0,0 0 16,0-42 15,0 0-15,0 0-16,0 0 0,0-22 15,21 22-15,-21-21 0,21 21 16,21-22-16,-20 22 0,20-21 16,0-1-16,-21 22 0,22 0 0,20-21 15,-42 21-15,22 21 16,-22 0-16,0 0 0,-21 21 0,0 0 15,42 21-15,-42 1 0,0-22 16,0 21-16,0-21 0,0 22 16,-21 20-16,0-42 0,21 22 15,0-1-15,0-21 0,0 0 16,0 0-16,0 1 16,21-22-16,0 0 15,22 0-15,-22 0 0,0 0 16,21-22-16,1 22 0,-22-21 0,21 0 15,-21 0-15,22 0 0,-1-22 16,0 22-16,-20-21 0,-1 0 0</inkml:trace>
  <inkml:trace contextRef="#ctx0" brushRef="#br0" timeOffset="61159.86">22500 12510 0,'-21'0'16,"0"0"-16,0 0 0,-1 0 0,1 0 16,0 21-16,0-21 0,0 21 0,0 0 15,21 0-15,0 0 0,0 1 16,0-1-16,0 0 0,0 21 0,0-21 15,0 1-15,0 20 0,0-21 0,0 21 16,0 1-16,21-22 0,-21 0 16,0 0-16,21 0 0,0-21 0,-21 22 15,0-1-15,0 0 0,-21-21 16,0 0-16,-22 21 16,22-21-16,0 0 0,0 0 0,0 0 15,0 0-15,-1 0 0,1-21 0,0 0 16,0 0-16,0-1 0,21 1 15,0 0-15</inkml:trace>
  <inkml:trace contextRef="#ctx0" brushRef="#br0" timeOffset="61355.48">21675 12129 0,'0'0'0,"-22"-22"0,1 22 0,0 0 15,0 0-15,0 0 16,0 0 0,-1 22-16,1-22 0,0 0 15,0 0-15,0 0 0,0 0 16,-1 0-16,1 0 0</inkml:trace>
  <inkml:trace contextRef="#ctx0" brushRef="#br0" timeOffset="61571.71">20256 12340 0,'0'21'0,"0"-42"0,0 64 16,22-43-16,-1 21 16,21-21-16,0 0 0,22 0 0,-1 0 15,1 0-15,-1 0 0,1 0 0,-1 0 16,1 0-16,21-21 0,-1-1 15,-41 22-15,-22 0 16,-42 0 0,-22 0-16</inkml:trace>
  <inkml:trace contextRef="#ctx0" brushRef="#br0" timeOffset="62800.97">8107 14182 0,'0'0'0,"0"-21"0,0-22 0,0 1 16,0 21-16,0 0 0,0-22 0,0 22 16,0 0-16,0 0 0,-21 21 15,21 21 1,-22-21-16,1 21 16,21 21-16,-21-20 0,0 20 0,21 0 15,-21 1-15,0 41 0,-1-41 16,1-1-16,21 0 0,-21 1 15,21-1-15,0 21 16,0-41-16,0-1 0,0 0 0,21-42 31,0 0-31,22-1 0,-22 1 16,21-21-16,-21 0 0,22-1 16,-22 1-16,0 0 0,21-1 0,-20 1 15,-1 21-15,0-22 0,-21 22 0,21-21 16,0 21-16,-21 42 15,0 21 1,0-21-16,0 1 0,0 20 16,0-21-16,0 21 0,0 1 0,0-22 15,0 42-15,21-20 0,-21-22 16,22 0-16,-22 0 0,21 0 0,0-21 16,0 0-16,21 0 0,-20 0 15,41-21-15,-21 21 16,-20-21-16,20-21 0,0 21 15,1-1-15,-1-20 0,21-21 16,-41 20-16,20 1 0,-21 0 0,0-1 16,-21 1-16,0 0 0,0-1 15,0 1-15,0 21 0,0-22 0,0 22 16,0 0-16,0 42 16,-21 22-1,21-22-15,-21 21 0,21-21 0,0 22 16,0-1-16,0-21 0,0 21 0,0-20 15,0 20-15,21-21 0,0 21 16,0-20-16,1-1 0,-1 0 16,42 21-16,-42-42 0,22 0 15,-1 0-15,-21 0 0,22 0 16,-1-21-16,-21 0 0,21 0 0,1 0 16,-22-1-16,21 1 0,-21-21 0,22 21 15,-1-43-15,-21 43 16,-21-21-16,0 21 0,0-22 0,0 22 15,0 0-15,-21 0 0,0 21 0,0 0 16,0 0-16,-1 0 0,1 0 16,0 21-16,0 0 0,0 21 15,0-20-15,21 20 0,-22-42 0,22 42 16,0-21-16,22 1 0,-1 20 16,0 0-16,0-21 0,0-21 15,0 22-15,1-1 0,20-21 0,-21 0 16,0 0-16,22 0 0,20 0 15,-21 0-15,1-21 0,-1 21 16,0-22-16</inkml:trace>
  <inkml:trace contextRef="#ctx0" brushRef="#br0" timeOffset="62971.8">10668 14012 0,'-21'-21'15,"42"42"-15,-42-63 0,42 21 16,-21 0-16,-21 0 0,21-1 16,0 1-16,0 0 0,0 0 0,0 0 15,0 0-15,21 21 0,0 0 0,-21-22 16</inkml:trace>
  <inkml:trace contextRef="#ctx0" brushRef="#br0" timeOffset="64420.02">11007 13885 0,'42'43'15,"-42"-1"-15,0-21 16,0 0-16,0 22 0,0-22 0,0 21 15,0-21-15,0 22 0,-21-22 16,0 0-16,21 21 0,-22-20 16,1-1-16,0-21 0,0 21 0,0 0 15,0-21-15,21-21 16,0 0 0,0 0-16,0-22 0,0 22 15,0 0-15,21-21 0,0 20 16,21-20-16,-21 21 0,1-21 0,20-1 15,-21 1-15,21 21 0,1-22 16,-22 22-16,0 0 0,0 0 0,0 0 16,1 21-16,-1 21 15,-21 0-15,0 0 0,0 0 16,21 1-16,-21-1 0,0 21 0,0-21 16,0 0-16,0 22 0,0-22 0,42 42 15,-42-41-15,0-1 0,0 0 16,0 0-16,0 0 0,0 0 15,0 1-15,0-1 0,21-21 0,-21 21 16,22-21-16,-1 0 0,0 0 0,0 0 16,21 0-16,-20 0 0,-1-21 15,21 0-15,-21-1 0,22 1 0,-22 0 16,0 0-16,21-21 0,-21 20 0,1-20 16,-1 0-16,-21-1 0,0 1 15,21 0-15,0 21 0,-21-1 16,0 1-16,-21-21 0,0 21 15,21 0-15,-21 21 16,-1 21-16,1 0 0,0 0 16,0 0-16,21 0 0,0 22 15,-21-22-15,21 21 0,-21 22 16,21-22-16,0-21 0,0 22 0,0-22 16,21 0-16,0 0 0,-21 0 15,21 0-15,0 1 0,22-1 0,-22-21 16,21 0-16,0 0 0,1 0 15,-1 0-15,22 0 0,-22 0 16,85-21-16,-64-1 0,1 1 16,-1 0-16,-20-21 0,-1 21 15,0-1-15,-20 1 0,20-21 0,-42 21 16,21-22-16,-21 22 0,0 0 0,0 0 16,0 0-16,-21 21 15,0-21-15,-22 21 0,22 0 0,0 0 16,0 21-16,-21-21 0,20 21 0,1 0 15,0 0-15,0 0 0,0 1 16,21-1-16,0 0 0,0 0 16,0 0-16,0 0 0,0 1 0,0 20 15,21-21-15,0 0 0,0 0 0,22-21 16,-22 22-16,0-22 0,21 0 16,1 0-16,-22 0 0,21 0 0,43 0 15,-22 0-15,-20 0 0,20-22 16,-21 1-16,1 21 0,20-21 15,-20 0-15,-22 0 0,21 0 0,0-1 16,-20-20-16,-1 21 0,0-21 16,0 20-16,-21-20 0,0 0 0,0 21 15,0-1-15,0 1 0,-21 0 0,0 21 16,-22-21-16,22 21 0,0 0 16,0 21-16,0 0 0,0 0 15,21 1-15,0-1 0,-22 0 16,1 21-16,0-21 0,21 1 0,0-1 15,0 0-15,0 0 0,0 0 0,0 0 16,21 1-16,0-1 0,1 0 16,-1-21-16,0 0 0,21 0 0,-21 21 15,22-21-15,-22 0 0,21 0 0,1 0 16,-22 0-16,21 0 0,-21-21 0,22 0 16,-22 21-16,0-21 0,-21-1 0,21 1 15,-21 0-15,0-21 0,64-1 16,-43 22-16,-21-21 0,-21 21 0,-43-43 15,43 43-15,-21 0 16,20 0-16,1 21 0,-21-21 0,21 21 16,0 0-16,-1 0 0,1-22 15,-21 22-15,21 0 0,0 0 16,42 0 0,0-21 30,0 0-46,-21 0 0,21 0 0,0-22 16,1 22-16,-22-21 16,21 0-16,0 20 0,0-20 0,-21 0 15,21-1-15,-21 22 0,0-21 0,0 21 16,21-22-16,-21 22 0,0-21 16,0 21-16,0 0 15,-21 21 1,0 21-16,0 0 0,0 0 0,0 0 15,-1 22-15,22-1 0,-21 0 0,0 1 16,21 20-16,0-21 0,-21 22 16,0-22-16,21 22 0,-21-22 0,-1 22 15,22 20-15,0-41 0,-21-1 16,21 0-16,0 1 0,0-22 0,21 0 16,1 0-16,-1 0 15,0 0-15,0-21 16,0 0-16,0 0 0,1 0 15,-1-21-15</inkml:trace>
  <inkml:trace contextRef="#ctx0" brushRef="#br0" timeOffset="65136.25">10562 13885 0,'0'0'0,"0"-21"15,21 21 1,0-21-16,1 21 0,-1 0 16,0 0-16,21 0 0,-21 0 15,22 0-15,-1 0 0,0 21 0,-20 0 16,-1 1-16,0-1 0,-21 0 0,0 0 16,42 0-16,-42 22 0,-42-22 15,21 0-15,-43 0 0</inkml:trace>
  <inkml:trace contextRef="#ctx0" brushRef="#br0" timeOffset="66191.89">13271 14076 0,'-21'0'16,"21"-21"15,0 0-15,0-1-16,-21 22 0,21-21 16,-21 0-16,0 21 15,0 0-15,-22-21 0,22 21 16,0 0-16,0 0 0,-22 0 15,22 0-15,0 0 0,-21 0 0,21 21 16,-1-21-16,1 21 0,0 0 0,0-21 16,0 22-16,0-1 0,-1 0 15,22 0-15,-21 0 0,21 0 0,0 1 16,0-1-16,0 0 16,21-21-16,1 0 0,-1 21 15,0-21-15,0 0 0,21 0 16,-20 0-16,62 0 0,-63 0 15,22 0-15,-1-21 0,-21 21 16,22-21-16,-22 21 0,0-21 0,0-1 16,0 1-16,-21 0 0,0 0 0,0 0 15,0 0-15,21-22 0,-21 1 16,0 0-16,0-1 0,0 1 0,0-22 16,22 22-16,-22-21 0,21 20 15,-21-20-15,0 20 0,21-20 0,0 21 16,-21-1-16,21 22 0,-21-21 0,21 21 15,-21-1-15,22 22 0,-22 22 32,-22-1-32,1 0 0,0 21 15,21 1-15,-21-1 0,0 21 16,21 1-16,0-22 0,-21 22 0,21-1 16,0-20-16,0-1 0,0 0 15,0 1-15,0 41 0,0-63 16,21 1-16,0-1 0,0 0 0,0 0 15,0 0-15,43-21 0,-22 0 16,1 0-16,-1 0 0,0 0 0,1-21 16,-1 21-16</inkml:trace>
  <inkml:trace contextRef="#ctx0" brushRef="#br0" timeOffset="66536.02">14965 13568 0,'-21'-42'16,"21"20"-1,0 1-15,0 0 0,0 0 16,-22 21-16,1 21 15,21 0 1,0 22-16,0-22 0,0 21 16,-21 0-16,21 1 0,-21-1 0,21 0 15,-21 22-15,0-22 0,-1 22 16,1-22-16,0-21 0,21 22 16,-21-22-16,0 0 0,21 21 15,0-21-15,0 1 0,21-44 31</inkml:trace>
  <inkml:trace contextRef="#ctx0" brushRef="#br0" timeOffset="66891.72">15219 13695 0,'21'-21'0,"-42"42"0,42-63 15,-21 63 1,-21 0-16,0 0 0,-1 0 15,1 22-15,0-22 16,0 0-16,0 21 0,0-21 0,-1 22 16,22-22-16,0 0 0,0 0 0,0 22 15,0-22-15,0 0 16,0 0-16,22 0 0,-1-21 0,0 0 16,0 0-16,21 0 0,-20 0 0,41 0 15,-21 0-15,-20-21 16,20 0-16,-21 0 0,0 0 0,-21-1 15,0 1-15,0-21 0,0 0 0,0 20 16,0-20-16,0 21 0,-21-21 0,0 20 16,0 1-16,0 0 0,-1 21 0,1 0 15,21-21-15,-42 21 0,21 0 16,0 0-16,-1 0 0,1 0 16,21 21-16,-21-21 0,0 0 31</inkml:trace>
  <inkml:trace contextRef="#ctx0" brushRef="#br0" timeOffset="67088.77">14563 13631 0,'-22'22'15,"44"-22"-15,-1 0 16,0 0-16,0 0 0,0 0 0,0 0 15,22 0-15,-1 0 0,0 0 16,1-22-16,20 22 0,-20 0 16,62-21-16,-62 21 0,-1 0 15,-21 0-15,22 0 0,-22-21 0</inkml:trace>
  <inkml:trace contextRef="#ctx0" brushRef="#br0" timeOffset="67520.95">17060 13758 0,'0'0'16,"21"0"-16,1-21 0,-22 0 16,0 0-16,0 0 15,0 0-15,0-1 0,0 1 0,0 0 16,0 0-16,0 0 16,-22 21-16,1 0 15,0 0-15,0 21 0,0 0 16,-22 0-16,22 22 0,0-1 15,-21-21-15,21 21 0,-1 1 0,-20-1 16,21 0-16,0 1 0,0-22 0,21 21 16,0 1-16,0-22 0,0 0 15,0 21-15,0-21 0,0 1 0,21-1 16,0 0-16,0-21 0,21 21 16,1-21-16,20 0 0,-20 0 0,20 0 15,1 0-15,-1 0 0,1-21 0,20 21 16,-20-21-16</inkml:trace>
  <inkml:trace contextRef="#ctx0" brushRef="#br0" timeOffset="68416.44">17822 13970 0,'0'0'0,"21"-42"0,-21 21 0,0-22 0,0 22 15,0 0-15,0 0 0,0 0 16,0-1-16,-21 1 0,0 21 0,0 0 16,0 0-16,0 0 0,-1 0 0,-20 0 15,-21 43-15,41-22 0,-20 0 16,21 21-16,-21-21 15,20 22-15,1-22 0,0 21 0,21-21 0,-21 1 16,21 20-16,-21-21 0,21 21 16,0-20-16,21-1 15,0 0-15,21-21 0,22 0 16,-43 0-16,21 0 0,-20 0 16,20 0-16,0-21 0,-21 0 15,22-1-15,-22 1 0,0 0 0,0 0 16,0-21-16,1 20 0,-1-20 0,-21 0 15,0 21-15,21-22 0,-21 22 16,0-21-16,0 21 0,0-1 16,0 44-1,0-1-15,-21 0 0,21 0 16,0 21-16,-21-20 0,21 20 0,-22-21 16,22 43-16,0-43 0,0 0 15,0 0-15,0 0 0,22 0 16,-1-21-16,0 22 0,21-1 15,-21-21-15,85 0 16,-85 0-16,22 0 0,-1 0 0,0-21 16,-20-1-16,20 1 0,0 0 15,-21 0-15,1 0 0,20-22 0,-21 1 16,0 0-16,0-1 0,1 1 16,-1-21-16,0 20 0,0-20 0,-21 20 15,0 1-15,21 21 0,-21 0 0,0 0 16,-21 42-1,21 0-15,-21 0 0,0 21 16,-22-20-16,22 20 0,0 0 0,0 1 16,21-1-16,-21 0 0,21-21 15,-21 22-15,21-22 0,0 21 16,0 1-16,0-1 0,21-21 16,0 0-16,0 0 0,0-21 15,0 0-15,1 0 0,20 0 16,-21 0-16,43 0 0,-22-21 15,-21 0-15,21 0 0,1 0 0,-22 0 16,21-22-16,1 1 16,-22 0-16,21-22 0,43-42 15,-64 43-15,21-1 0,1 22 0,-22 0 16,0-1-16,0 22 0,0-21 16,-21 21-16,0 42 15,-42 0-15,21 21 0,0 1 16,-22-1-16,22 0 0,-21 22 15,21-1-15,-1-20 0,1 20 0,21-21 16,0 1-16,0-1 0,0 0 0,0 1 16,0-22-16,0 21 0,21-21 0,1 1 15,20-1-15,-21 0 0,21-21 16,22 0-16,-22 0 0,22 0 0,-1 0 16,1 0-16,-1-21 0,-20 21 15,20-21-15,-21-1 0,22 1 0,-43 21 16,43-21-16,-22 0 0,-21 0 15,-21 0-15,0-1 0,0 1 0</inkml:trace>
  <inkml:trace contextRef="#ctx0" brushRef="#br0" timeOffset="68923.88">12552 15558 0,'0'21'0,"0"0"16,21-21 15,-21-21-31,21 0 0,0 21 15,0-22-15,-21 1 0,22 0 16,-1 0-16,-21 0 16,-21 0-16,-1 21 15,1 0-15,0 0 0,0 21 16,0 0-16,0-21 0,-1 21 16,22 0-16,0 0 0,0 1 15,0-1-15,0 0 16,22-21-16,-1 0 15,0 0-15,21 0 0,-21-21 16,22 0-16</inkml:trace>
  <inkml:trace contextRef="#ctx0" brushRef="#br0" timeOffset="69216.56">13547 15219 0,'0'0'0,"21"-42"16,-21 20-16,0 44 31,0-1-31,0 21 0,0-21 0,0 22 16,0 20-16,-21-21 15,-22 64-15,43-42 0,-21-1 16,0 1-16,0 20 0,0 1 0,-1 0 16,1 105-16,0-84 0,-21-21 15,21 21-15,-22-22 0,22 22 16,-21-21-16,-22 63 0,43-85 15,0-20-15,0-1 0,21-21 16,-21 0-16,21-42 16,0 0-16,42-42 0,-42 20 15,21 1-15,0-22 0,0 1 0,1-1 16</inkml:trace>
  <inkml:trace contextRef="#ctx0" brushRef="#br0" timeOffset="69495.92">13420 15473 0,'0'0'15,"0"-64"-15,21 1 0,-21 21 0,0-1 0,0 22 16,0-21-16,21 21 0,-21-1 16,0 1-16,21 21 0,-21-21 0,21 21 15,43 0-15,-22-21 0,-21 21 0,0 0 16,1 0-16,-1 21 0,0 0 16,21 0-16,-21 1 0,1 20 0,-1 0 15,-21 1-15,0-22 0,0 21 0,0 0 16,0 1-16,0-22 15,-21 21-15,-22-21 0,22 22 16,-21-22-16,-1 0 0,1 0 0,-43 0 16,43 1-16,21-22 0,-43 0 15,43 0-15,0 0 0,42-22 32,0 1-32,22 21 0,-22-21 0</inkml:trace>
  <inkml:trace contextRef="#ctx0" brushRef="#br0" timeOffset="69804.78">14076 15452 0,'21'0'16,"-42"0"-16,63-21 0,-21 21 16,-21-22-16,21 22 0,-21-21 0,22 0 15,-1 21-15,-21-21 0,0 0 0,21-22 16,-21 22-16,0 0 0,0 0 15,-21 21 1,0 0-16,-1 0 0,1 21 16,0 0-16,0 0 0,0 22 0,0-22 15,-1 21-15,22-21 0,-21 22 0,21-22 16,-21 21-16,42 1 0,-21-22 0,0 0 16,0 0-16,0 0 0,21 0 15,-21 1-15,22-22 0,41 0 16,-21 0-16,-20 0 0,20 0 15,21 0-15,-20-22 0,63 1 16,-64 0-16</inkml:trace>
  <inkml:trace contextRef="#ctx0" brushRef="#br0" timeOffset="70121.02">14647 15388 0,'0'0'0,"0"-21"16,0 0-16,0 0 0,0 0 15,0-1-15,0 1 0,0 0 16,21 21-16,1 0 15,-22-21-15,21 21 0,0 0 0,0 0 16,0 21-16,0-21 0,1 21 16,-22 22-16,21-22 0,-21 0 15,21 0-15,-21 21 0,0-20 0,0 20 16,0-21-16,0 0 0,0 43 16,-21-43-16,21 0 15,-21-21-15,-1 0 0,22-21 31,0 0-31,0 0 16,0-1-16,0 1 0,0 0 0,22-21 16,-22 21-16,21-1 0,0 1 15,0-21-15,21 21 0,-20 0 16,20 21-16,-21-22 0,21 22 0,1 0 16,-22 0-16,21 0 0,1 0 0</inkml:trace>
  <inkml:trace contextRef="#ctx0" brushRef="#br0" timeOffset="71128.17">15346 15494 0,'0'21'15,"0"-42"-15,0 63 0,0-20 0,0-1 16,0 0-16,0 0 16,21 0-16,0-21 15,0 0-15,22 0 0,-22 0 0,21 0 16,0-21-16,1 0 0,-1 0 0,0 0 15,1-1-15,-1 1 0,-21-21 16,22 42-16,-22-21 0,0-22 0,0-20 16,-21 21-16,21-22 0,-21 22 0,0-22 15,0 1-15,0 20 0,0 1 0,0 21 16,0-21-16,0 20 0,0 1 16,-21 21-16,0 21 15,0 1-15,0 20 0,-1-21 0,1 21 16,0 22-16,0-1 15,0 1-15,0-1 0,-1 22 0,22-21 16,-42 20-16,21 1 0,0 0 16,0 20-16,-1-20 0,-20 21 0,21 0 15,-21 21-15,20-21 0,-41 105 16,42-84-16,-22-42 0,22 21 0,0 0 16,-21-22-16,21 1 0,21 0 0,0-1 15,635-253 79,-572 105-94,-21-20 0,1 20 16,-1-20-16,-21 20 0,0-21 0,-21 1 15,0-1-15,0 0 0,0 1 0,-42-1 16,21 0-16,-21 22 0,-1-1 15,1 1-15,0 21 0,-1-1 16,1 1-16,21 21 0,0 21 0,-1-21 16,44-1 15,-1 22-31,21 0 0,-21-21 16,22 0-16,-1 21 0,0-21 15,1 0-15,-1 21 0,21-21 0,1-1 16,-22-20-16,22 21 0,-1 0 0,-20 0 15,-1-22-15,0 22 0,1-21 16,-22-1-16,-21 22 16,0 0-16,0 0 0,0 0 0,-21 0 15,-1 21 1,1 0-16,0 21 16,0 0-16,0 0 0,0 0 15,-1 0-15,1 22 0,21-22 0,-21 21 16,21-21-16,0 1 0,0 20 15,0-21-15,21 21 16,-21-20-16,43-1 0,-22-21 16,0 21-16,21-21 0,-21 0 0,22 0 15,-22 0-15,21 0 0,1 0 0,-22-21 16,21 21-16,-21-21 0,22-1 0,-22 1 16,0 0-16,0-21 0,-21 21 0,0-22 15,0 1-15,0 0 0,0 20 0,0 1 16,-21-21-16,-21 21 0,20 21 15,1-21-15,-21 21 0,21 0 16,-64 0-16,64 21 0,-21 0 16,-1 21-16,22-21 0,0 1 15,0-1-15,21 0 0,0 0 0,0 0 16,0 0-16,21-21 0,0 22 16,0-1-16,0-21 0,22 0 0,-22 0 15,21 0-15</inkml:trace>
  <inkml:trace contextRef="#ctx0" brushRef="#br0" timeOffset="71480.75">16849 15515 0,'0'0'0,"0"-21"0,0 0 0,0 0 15,0 0-15,0-1 0,21 1 16,-21 0-16,0 0 0,21 0 16,0 0-16,0-1 0,0 22 0,1 0 15,-1 0-15,0 0 0,0 0 16,0 22-16,0-22 0,1 21 15,-22 21-15,21-21 0,-21 0 0,21 43 16,-21-43-16,0 0 0,0 22 16,0-22-16,0 0 0,-21 0 15,-22 0-15,43 0 0,-21-21 16,0 0-16,0 0 0,-21-21 16,42 0-1,0 0-15,0 0 0,0 0 0,0-1 16,0 1-16,0-21 0,21 21 15,0 0-15,21-22 0,-21 22 0,1-21 16,20 21-16,21-22 16,-41 43-16,20-21 0,0 21 15,1 0-15,-22 0 0,21 0 16,-21 0-16,0 0 0</inkml:trace>
  <inkml:trace contextRef="#ctx0" brushRef="#br0" timeOffset="72107.96">17611 15240 0,'-43'0'16,"86"0"-16,-65 21 31,1-21-31,21 21 16,0 1-16,-21-22 0,0 21 15,21 0-15,-21 0 0,21 21 0,0-20 16,0-1-16,0 0 0,0 0 16,0 0-16,-21 0 0,21 1 0,0-1 15,-22 0-15,1 0 0,0-21 31,0 0-31,21-21 16,0 0-16,0 0 16,0-1-16,21 1 0,0 0 15,0 0-15,1-21 0,20 20 16,-21-20-16,21 21 0,1-21 0,20-1 16,-42 22-16,22 0 15,-1 21-15,0 0 0,-20 0 0,20 0 16,-21 0-16,21 21 0,-20 0 0,-1 0 15,0 22-15,0-22 0,0 0 16,0 21-16,-21-20 0,0-1 0,0 21 16,0-21-16,0 0 0,0 1 0,-21-22 15,0 21-15,0 0 0,0-21 16,0 0-16,-1 0 16,22-21-1,0 0-15,0-1 16,0 1-16,22 0 0,-1-21 15,0 21-15,21-1 0,-21-20 16,22 21-16,-1-21 0,-21 20 0,22 1 16,-1 0-16,0 0 0,1 21 0,-1 0 15,0 0-15,1 0 0,-22 0 0,0 21 16,0 0-16,0 22 0,0-22 16,-21 21-16,0-21 0,0 22 0,0-1 15,0-21-15,0 21 0,0-20 0,-21-1 16,21 0-16,-21 0 0,0 0 0,0 0 15,21 1-15,-21-22 0,-1 0 16,22 21-16,-21-21 16,21-21-1,21-1 1,1 1-16,-1 0 0,21 21 16</inkml:trace>
  <inkml:trace contextRef="#ctx0" brushRef="#br0" timeOffset="72360.1">19283 15134 0,'21'-21'0,"-42"42"0,63-63 16,-42 21-16,0 0 0,0-1 0,-21 22 15,0 0 1,0 0-16,-1 0 0,1 22 16,0-1-16,0 0 0,0 21 0,0 1 15,-22-1-15,22-21 0,0 21 16,21 22-16,0-22 0,-21 1 0,0 20 15,21-21-15,0 1 0,0-22 16,0 0-16,21 21 0,-21-20 0,42 20 16,-21-42-16,0 21 0,1-21 15,20 21-15,-21-21 0,0 0 16,64 0-16,-64 0 0,21-21 16</inkml:trace>
  <inkml:trace contextRef="#ctx0" brushRef="#br0" timeOffset="72651.99">20214 15007 0,'0'0'16,"-21"0"-16,21 21 16,0 1-1,21-1-15,-21 21 0,21 0 16,0 1-16,-21-1 0,0 0 0,22 1 15,-22 20-15,21-20 0,-21-1 16,0 0-16,0 1 0,0-1 16,-21 0-16,-1-21 0,1 22 0,0-22 15,0 0-15,0 0 0,-22 0 0,22-21 16,0 22-16,-21-22 0,21 0 16,-1 0-16,1 0 0,0 0 0,21-22 15,0 1 1,0 0-16,21 21 0</inkml:trace>
  <inkml:trace contextRef="#ctx0" brushRef="#br0" timeOffset="72839.39">20870 15960 0,'0'0'0,"-42"42"0</inkml:trace>
  <inkml:trace contextRef="#ctx0" brushRef="#br0" timeOffset="86075.7">8530 10181 0,'0'0'0,"21"0"16,0 0 31,1 0-16,-44 0-15,1-21-1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04:13:49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5778 191 0,'0'0'16,"0"-22"-16,0 1 0,0 0 15,0 0-15,0 0 0,0 0 16,0-1-16,0 1 16,0 42 15,0 1-31,0-1 0,0 21 15,0 22-15,0-22 0,0 0 0,0 22 16,0-1-16,0-20 0,-21 20 16,21-21-16,0 1 0,-21-1 15,21 22-15,-21-22 0,21 0 16,0-21-16,0 22 0,-21 41 16,0-62-16,21-1 0,0 0 15,0 0-15,0-42 31,0 0-31,0 0 16</inkml:trace>
  <inkml:trace contextRef="#ctx0" brushRef="#br0" timeOffset="300.85">5355 1016 0,'0'21'0,"0"-42"0,0 63 0,0-20 16,0-1-16,21-21 15,0 0-15,1 0 0,-1 0 16,0 0-16,42 0 16,-41 0-16,20 0 0,0 0 0,1-21 15,-1 21-15,0-22 0,1 22 16,-1-21-16,0 21 0,-21-21 0,22 0 15,-22 21-15,0-21 0,21 0 16,-20-1-16,-22 1 16,0 0-16,0 0 0,0 0 15,0 0-15,0-1 0,0-20 16,0 21-16,0-21 0</inkml:trace>
  <inkml:trace contextRef="#ctx0" brushRef="#br0" timeOffset="572.16">5503 169 0,'0'0'0,"-21"0"0,21-21 16,0 0-16,21 0 16,22 21-16,-22-21 15,21 21-15,22-21 0,-22 21 0,0-22 16,22 22-16,-22-21 0,22 0 15,-22 21-15,0 0 0,1 0 0,-22 0 16,0 0-16,0 0 16,0 0-16,0 0 0,-21 21 31,-21 0-31,21 1 16</inkml:trace>
  <inkml:trace contextRef="#ctx0" brushRef="#br0" timeOffset="1252.44">7112 85 0,'0'0'0,"0"-21"16,-21 21-16,0 0 0,-1 0 15,1 0-15,-21 0 0,0 21 16,20 0-16,-20 0 0,0 0 0,-22 22 16,22-1-16,0 0 0,-1 1 15,1 20-15,0-21 0,20 22 0,-20-22 16,21 1-16,0 20 0,0 22 16,21-22-16,0-20 15,0-1-15,0 0 0,0 1 16,0-22-16,21 21 0,0-21 0,0 0 15,21 1-15,-20-1 0,20-21 16,-21 0-16,85 0 0,-64 0 16,1 0-16,20 0 0,1-21 15,-1-1-15,1 1 0,-1 0 16,1-21-16,-1-1 0,43-41 16,-64 41-16,22 1 0,-22 0 0,-21-22 15,22 22-15,-22 0 16,-21-22-16,0 22 0,0-22 0,0 1 0,-21 20 15,-22-20-15,22 21 16,-21-1-16,-1 1 0,-20 0 0,21-1 16,-22 22-16,1 21 0,-1 0 15,1 0-15,20 0 0,-20 0 0,20 21 16,1 22-16,21-22 0,0 42 16,21-20-16,0-1 0,0 21 15,0-20-15,0 20 0,21-20 0,21-1 16,-21 21-16,22-20 0,-1-1 15,0 0-15,1 22 0,-1-22 0,0 22 16,22-22-16,-22 22 0,-21-22 16,22 0-16,-1 1 0,-21-1 15,0 0-15,1 1 0,-22-1 0,0-21 16,0 0-16,0 43 16,-22-43-16,1 0 0,0 0 0,0-21 15,-21 21-15,-1 1 16,22-22-16,-21 0 0,21 0 0,-1 0 15,1 0-15,0 0 16,0-22-16,0 22 0</inkml:trace>
  <inkml:trace contextRef="#ctx0" brushRef="#br0" timeOffset="1649.49">5016 1524 0,'0'0'0,"-42"0"0,21 21 0,0-21 16,42 0 0,21 0-16,1 0 0,-1 0 15,43 0-15,-22 0 0,43 0 16,0 0-16,21 0 0,0 0 0,21 0 15,-21 0-15,21 0 0,0 0 16,22 0-16,-1 0 0,-21-21 0,0 21 16,0 0-16,1 0 0,-22 0 15,0-21-15,-22 21 0,107 0 16,-127-21-16,-1 21 0,-20-21 16,-22 21-16,1 0 0,-1 0 15,-21 0-15,0-22 0,0 22 0,-42 0 31,0 0-15,-21 0-16,-1 0 0,-20 0 16,-1 22-16,1-22 0,-1 21 0</inkml:trace>
  <inkml:trace contextRef="#ctx0" brushRef="#br0" timeOffset="2313.6">741 2963 0,'0'0'0,"0"-21"15,0 42 17,0 1-17,0-1-15,0 21 0,0 0 16,-21 1-16,-1 20 0,22-20 16,-21 20-16,0 1 0,0-22 15,0 21-15,21 1 0,-21-22 0,21 1 16,-22-1-16,22 21 15,0-41-15,0-1 0,0 0 16,0 0-16,0-42 47,22 0-47,-1 0 16,-21-1-16</inkml:trace>
  <inkml:trace contextRef="#ctx0" brushRef="#br0" timeOffset="3096.49">952 3471 0,'0'0'0,"0"22"16,22-22-16,-22 21 16,21-21 15,0 0 0,-21-21-31,21-1 0,-21 1 16,0 0-1,0 0-15,0 0 16,-21 42 15,21 0-15,-21 0-16,21 0 16,0 1-1,21-22 1,21 0-16,-21 0 0</inkml:trace>
  <inkml:trace contextRef="#ctx0" brushRef="#br0" timeOffset="4363.14">2688 2836 0,'-21'-21'0,"21"0"16,-21 21 15,21 21-15,0 0-1,0 1-15,0-1 16,21-21-16,0 21 16,0-21-16,0 0 15,1 0-15,20 0 0,-21 0 0,0 0 16,22-21-16,-1 0 0,-21 21 16,21-22-16,-20 1 0,20 0 0,-21 0 15,0 0-15,0 0 0,1-1 16,-1 1-16,-21 0 0,0 0 15,0 0-15,0-22 0,0 22 16,-21 0-16,-1 21 0,-20 0 16,21 0-16,-21 0 0,20 21 0,-20 0 15,0 1-15,-1-1 0,1 21 16,21-21-16,-21 22 0,20-22 16,1 0-16,21 21 0,0-21 0,0 1 15,0-1-15,0 0 0,0 0 16,21 0-16,1 0 0,-1-21 0,0 22 15,21-22-15,1 0 0,-22 21 16,21-21-16,0 0 0,1 0 0,-1 0 16,-21 0-16,22 0 15,-22 0-15,0 0 0,0 0 0,-63 0 32,21 0-32,-22 0 15,1 21-15,0 0 0,-22 0 16,1 0-16,-1 1 0,22-1 15,-22 21-15,1 0 0,20-20 0,-41 62 16,63-63-16,-1 22 16,22-22-16,0 0 0,0 21 0,0-20 15,22-1-15,20-21 0,-21 21 16,43-21-16,-22 0 0,0 0 0,22 0 16,-1 0-16,1-21 0,-1 21 15,-20-21-15,20-1 0,-21 1 0,1 0 16,-1 0-16,0 0 15,1-22-15,-1 22 0</inkml:trace>
  <inkml:trace contextRef="#ctx0" brushRef="#br0" timeOffset="4583.43">3344 2985 0,'0'0'0,"21"0"31,-21 21-31,22 0 0,-1 0 15,0 0-15,0-21 0,0 21 16,0 1-16,1-1 0,-1 21 16,0 0-16,-21-20 0,21-1 15,-21 0-15,0 0 0,0 0 16,0 0-16,21-21 31</inkml:trace>
  <inkml:trace contextRef="#ctx0" brushRef="#br0" timeOffset="4820.51">3789 2985 0,'-21'0'16,"-1"21"-16,-20 0 15,21 0-15,-21 0 0,-1 0 16,1 1-16,0 20 0,-1 0 0,1-21 15,0 22-15,-1-1 0,1 0 16,0 1-16,-1-1 0,22 0 0,0 1 16,0-22-16,0 0 0,21 0 15,0 0-15,0 1 0,21-22 16,0 0-16,0-22 16,21 1-16,1 0 0,-1 0 0</inkml:trace>
  <inkml:trace contextRef="#ctx0" brushRef="#br0" timeOffset="5165.51">4043 3006 0,'0'0'16,"0"-21"-16,0 42 31,0 0-31,0 0 16,0 0-16,0 22 0,0-1 15,0 0-15,0 1 0,0 84 16,0-64-16,0 22 16,0-1-16,-21 1 0,21 0 0,-22 21 15,1-1-15,0 1 0,0 0 0,0 0 16,0 0-16,-1-22 0,1 22 16,-21-21-16,21 0 0,0-22 0,-1 22 15,1-22-15,21-20 0,-21-1 16,21 0-16,0-21 0,-21 1 0,21-44 31,21 1-31,0-21 0,-21 0 16,21-1-16,1 1 0,-1-22 0,-21 1 15,21-1-15,0 1 0,0-22 0</inkml:trace>
  <inkml:trace contextRef="#ctx0" brushRef="#br0" timeOffset="5527.47">3979 3112 0,'0'0'0,"0"-43"0,0 22 0,0 0 0,0-21 16,0 20-16,0 1 15,0 0-15,0 0 0,0 0 16,21 21-16,1 0 16,-1-21-16,0 21 0,0 0 0,21 0 15,-20 0-15,20 0 0,0 21 16,-21-21-16,22 21 0,-1 0 15,-21 0-15,22 0 0,-43 22 0,0-22 16,0 42-16,0-20 16,-22-1-16,1 0 0,-21-20 0,0 20 15,-1 0-15,1-21 0,0 1 16,-22-1-16,22 0 0,-1 0 0,1 0 16,21-21-16,0 0 0,0 0 15,-1 0-15,22-21 16,0 0-16,22 21 0,-1-21 15,0 0-15,0-22 0,21 22 16,-20 0-16,20 0 0,0-22 16,1 22-16,-1 0 0,0-21 15</inkml:trace>
  <inkml:trace contextRef="#ctx0" brushRef="#br0" timeOffset="5766.42">4741 2604 0,'0'0'16,"0"-22"-16,21-20 0,-21 21 0,0 0 15,0 0-15,0-1 0,0 44 16,0-1 0,0 0-16,0 21 0,0 1 0,-21-1 15,0 21-15,21-20 0,-21-1 16,0 0-16,21 1 0,0-1 16,-21 0-16,-1 1 0,22-1 15,-21-21-15,21 22 0,-21-22 0,21 0 16,0 0-16,0 0 0,0 0 0,0 1 15,0-1-15,21-21 16,0 0-16,1 0 0,-1 0 0,0 0 16,0-21-16</inkml:trace>
  <inkml:trace contextRef="#ctx0" brushRef="#br0" timeOffset="6453.41">5165 3006 0,'0'0'0,"21"-21"15,-21-1-15,0 1 0,21 21 0,-21-21 16,0 0-16,0 0 0,0 0 16,0-1-16,0 1 0,0 0 15,-21 21-15,0 0 0,-1 0 16,1 0-16,0 0 0,-21 0 0,21 0 16,-22 21-16,1 0 0,0 22 15,20-22-15,-20 0 0,21 21 0,-21 1 16,42-22-16,-22 21 0,22 1 15,0-1-15,0-21 0,0 21 16,0-20-16,0 20 0,22-21 0,20 21 16,-21-42-16,0 0 15,22 0-15,-22 0 0,0 0 0,21 0 16,-21 0-16,1-21 0,20 0 16,-21 0-16,0 0 0,0-22 15,22 22-15,-22-42 0,0 20 0,0 1 16,-21 21-16,0 0 0,0-22 15,0 22-15,0 0 0,0 42 32,-21 0-17,0 1-15,21-1 0,0 0 16,-21 0-16,21 0 0,0 22 16,0-22-16,0 0 0,0 0 0,0 0 15,0 0-15,0 1 0,0-1 16,21 0-16,0-21 0,0 0 15,0 0-15,1 0 0,-1 0 16,0-21-16,0 0 0,0-1 0,0 1 16,22 0-16,-22 0 0,21-21 15,-21 20-15,1-20 0,-22 21 16,0 0-16,21 0 0,-21-1 16,0 44 15,0-1-31,-21 0 15,21 0-15,0 0 0,0 0 0,-22 1 16,22-1-16,0 0 0,0 0 16,0 0-16,0 0 0,0 1 15,22-22 1,-1 0 0,-21-22-16,21 1 0,0 0 15,0 0-15,0 0 0</inkml:trace>
  <inkml:trace contextRef="#ctx0" brushRef="#br0" timeOffset="6816.35">5736 2604 0,'0'0'0,"-21"0"0,0 0 0,0 0 16,-1 21-16,1-21 0,0 21 0,21 0 15,-21-21-15,21 21 0,0 0 16,-21 1-16,21-1 0,0 0 15,21-21 1,0 0-16,0 0 0,0 0 0,1 0 16,-1 0-16,0 0 0,0-21 15,0 0-15,22-22 0,-43 22 16,0 0-16,0-21 16,0 20-16,0 1 0,0 0 15,-22 21-15,1 0 0,0 0 16,0 0-16,0 0 0,-22 0 15,22 0-15,0 21 0,0 0 0,0 1 16,0-1-16,-1 21 0,22-21 16,0 0-16,0 1 0,0-1 0,0 0 15,0 0-15,0 0 0,0 0 0,22 1 16,-1-1-16,0-21 16,0 0-16,0 0 0</inkml:trace>
  <inkml:trace contextRef="#ctx0" brushRef="#br0" timeOffset="7272.1">5990 2921 0,'-21'21'47,"0"0"-47,21 1 15,0-1-15,0 0 16,0 0-16,-21-21 0,21 21 0,0 0 15,0 1-15,-22-1 0,22 0 16,0 0-16,0 0 0,0 0 16,-21-21-16,21 22 15,0-44 17,0 1-32,0 0 0,0 0 15,0 0-15,0 0 0,0-1 0,21-20 16,-21 0-16,22 21 0,20-22 0,-21 1 15,0 21-15,22-22 0,-1 22 16,-21 0-16,21 0 0,1 21 0,-1 0 16,0 0-16,1 0 0,-1 0 15,-21 21-15,22 0 0,-1 0 0,-21 22 16,0-22-16,0 0 0,-21 0 16,0 22-16,0-22 0,0 0 15,0 21-15,0-21 0,-21 1 0,0-1 16,0 0-16,0 0 0,0 0 15,-1 0-15,1-21 0,0 22 0,21-44 32</inkml:trace>
  <inkml:trace contextRef="#ctx0" brushRef="#br0" timeOffset="8744.5">8213 2477 0,'0'0'0,"21"-22"0,-21 1 16,0 0-16,0 0 15,0 42 1,0 0-16,-21 0 16,-1 22-16,22-1 0,-21 0 15,0 1-15,0 20 0,0-20 0,-22 20 16,22 1-16,-21-22 16,21 0-16,-22 22 0,22-22 0,-21 0 15,21 1-15,0-1 0,-22-21 0,43 22 16,0-22-16,-21 0 0,42-42 31,-21 0-15,21-1-16,1-20 0,20 21 0,-21-21 15,21-1-15,-20 1 0,20-22 16,0 22-16,1-21 0,-1-1 0,-21 1 16,21-1-16,1 1 0,-22-1 15,0 22-15,0-1 0,-21 1 0,0 21 16,21 0-16,1 21 15,-22 21-15,0 0 0,0 0 16,21 22-16,-21-1 0,0 21 16,21-20-16,-21 20 0,0-20 0,0 20 15,0-21-15,0 1 0,0-1 0,0 0 16,0 1-16,0-22 16,0 21-16,0-21 0,0 22 0,0-22 15,0 0-15,0 0 0,-21-21 31,0-21-15</inkml:trace>
  <inkml:trace contextRef="#ctx0" brushRef="#br0" timeOffset="8916.4">7832 3048 0,'0'0'0,"21"0"31,0-21-31,0 21 0,21 0 15,1-21-15,-1 21 0,22-21 16,-22 21-16,21-22 0,-20 1 0,-1 21 16,22 0-16,-22 0 0,0-21 0,1 0 15,20 21-15,-21 0 0,1 0 16</inkml:trace>
  <inkml:trace contextRef="#ctx0" brushRef="#br0" timeOffset="9435.62">9123 2752 0,'-21'-85'16,"-1"85"-16,1-21 15,0 21-15,0 0 0,-21 0 16,20 0-16,-20 0 0,0 0 0,21 21 16,-22-21-16,1 21 0,21 22 15,-22-22-15,22 0 0,0 21 0,0 1 16,0-1-16,0 0 0,-1-21 15,1 22-15,21-1 0,0 0 0,0 1 16,0-22-16,0 21 0,0-21 0,0 1 16,0-1-16,21 0 15,1 0-15,20-21 0,-21 0 0,0 0 16,22 0-16,-22-21 0,21 0 16,0 0-16,1-1 0,-1 1 0,0-21 15,1 0-15,-1-1 0,0 1 0,1 0 16,-1-22-16,0 1 0,-20-1 15,-1 1-15,0-22 0,0 21 0,0 1 16,-21-22-16,21 22 0,-21 20 16,0-20-16,0-1 0,0 22 0,0 0 15,-21 21-15,0-1 0,21 1 16,-21 21-16,0 0 0,0 0 0,-1 21 16,1 1-16,21 20 0,-21 0 15,0 22-15,21-22 0,-21 43 0,21-22 16,0 1-16,0 20 15,0-20-15,0-1 0,0-20 0,0 20 16,21-20-16,-21-1 0,21 0 0,0 1 16,-21-1-16,21-21 0,1 0 15,-22 0-15,21 1 0,0-22 0,0 0 16,0 0-16,0 0 16</inkml:trace>
  <inkml:trace contextRef="#ctx0" brushRef="#br0" timeOffset="9832.4">9419 2815 0,'0'0'0,"0"-21"15,0 0-15,0 0 16,0 0-16,0-1 0,21 1 16,0 21-16,1 0 15,-1 0-15,0 0 0,0 0 16,0 21-16,0-21 0,1 22 15,-22-1-15,21 21 0,0-21 0,-21 0 16,0 22-16,0-22 0,0 0 0,0 21 16,0-20-16,21-1 15,-21 0-15,0 0 0,0 0 0,0 0 16,0 1-16,21-22 0,-21-22 31,21 22-31,-21-21 16,22 0-16,-22 0 0,0-21 15,21 20-15,0-20 0,0 0 0,0-1 16,0 1-16,1 0 0,-1 21 16,0-22-16,0 1 0,0 21 0,-21 0 15,21 21-15,1-22 0,-1 22 0,0 0 16,0 0-16,0 0 16,0 0-16,-21 22 0,0-1 15</inkml:trace>
  <inkml:trace contextRef="#ctx0" brushRef="#br0" timeOffset="10792.36">10477 2900 0,'0'0'0,"22"0"0,-1-21 16,-21 0-16,21 21 15,-21-22-15,21 1 0,-21 0 16,0-21-16,0 21 0,0-1 15,0 1-15,0-21 0,0 21 0,0 0 16,-21-1-16,21 1 0,-21 21 16,0 0-16,-22 0 0,22 0 0,-21 0 15,-1 0-15,1 21 0,0 1 16,-1-1-16,1 21 0,0-21 0,-1 22 16,1-1-16,0-21 0,21 21 0,-1 1 15,1-1-15,0-21 0,21 22 16,0-22-16,0 21 0,0-21 0,0 0 15,21 1-15,0-1 0,1-21 16,20 21-16,-21-21 0,21 0 0,1 0 16,-1 0-16,0 0 0,-20-21 15,20 0-15,0 21 0,1-22 0,-1 1 16,-21-21-16,21 21 0,-20 0 16,-1-22-16,21 1 0,-42 0 15,21-1-15,-21 1 0,21 21 0,-21-22 16,0 22-16,0 0 0,0 0 0,-21 42 31,21 0-31,-21 0 0,21 1 0,-21-1 16,21 21-16,-21-21 0,21 0 15,0 22-15,0-22 0,0 0 0,0 0 16,21 0-16,0 1 0,0-22 16,-21 21-16,21-21 0,1 0 0,-1 0 15,0 0-15,21 0 0,-21 0 16,1 0-16,20 0 0,-21 0 15,0-21-15,22-1 0,-22 1 0,0 0 16,0 0-16,0 0 0,-21-22 0,0 22 16,21-21-16,-21 0 0,0-1 15,0 22-15,0-21 0,0 21 0,0-1 16,-21 44 0,21-1-16,0 0 15,0 0-15,0 21 0,0-20 16,0 20-16,0-21 0,0 21 0,-21-20 15,21-1-15,0 0 0,0 0 16,-21 0-16,21 0 0,0 1 16,0-1-16,-21-21 15,0 0 1,21-21 0,0-1-16,0 1 15,0 0-15,0 0 0,0-21 16,21-1-16,0 22 0,0-42 0,21 20 15,1 1-15,-1 0 0,0-1 16,1 22-16,-1-21 0,22 21 0,-22 21 16,-21 0-16,21 0 15,1 21-15,-22 0 0,0 42 0,-21-20 16,21-1-16,-21 0 16,0 1-16,0-1 0,0 22 15,0-43-15,0 0 0,0 0 0,0 0 16,-21 0-16,21 1 0,-21-22 15,21 21-15,0-42 32,21-1-17,0 1-15,0 0 0,-21 0 0,43 0 16</inkml:trace>
  <inkml:trace contextRef="#ctx0" brushRef="#br0" timeOffset="11030.22">11769 2392 0,'0'0'0,"0"-42"0,21-1 0,-21 1 15,0 21-15,0 0 0,0-22 0,0 22 16,0 42 15,-21 0-31,21 1 0,-22 20 0,1 0 16,21 1-16,0-1 0,-21 21 16,0-20-16,0 20 0,21-20 15,-21-1-15,21 21 0,-22-20 0,22-22 16,0 21-16,0 1 0,0-22 15,0 0-15,0 21 0,0-21 16,22-21 0,-1 0-16,0 0 0,0 0 15,-21-21-15</inkml:trace>
  <inkml:trace contextRef="#ctx0" brushRef="#br0" timeOffset="11220.63">11599 2519 0,'-21'0'16,"42"0"-16,-63 0 0,21 0 16,42 0-1,0 0 1,0 0-16,0 0 0,22 0 16,-22 0-16,21 0 0,-21 0 0,22 0 15,-1 0-15,0 0 0,1 0 16,-1 0-16,0 0 0</inkml:trace>
  <inkml:trace contextRef="#ctx0" brushRef="#br0" timeOffset="12464.43">12404 2815 0,'63'-42'31,"-42"21"-31,-21 0 0,0-1 0,0 1 16,21 0-16,-21-21 0,0 21 16,0-22-16,0 1 0,0 21 0,-21 0 15,21-22-15,-21 22 0,0 21 16,0-21-16,-22 21 0,22 0 0,-21 0 16,21 21-16,-22 0 0,1 0 15,0 22-15,-1-22 0,1 21 16,0 1-16,21-1 0,-1 0 0,-20 1 15,21-1-15,21-21 0,0 21 16,0-20-16,0-1 0,0 21 0,0-21 16,21 0-16,0 1 15,0-22-15,1 0 0,20 0 0,-21 0 16,21 0-16,-20 0 0,20 0 16,0-22-16,-21 22 0,22-21 0,-22 0 15,21 0-15,-21-21 0,22 20 0,-22-20 16,0 21-16,0-21 0,0-1 15,1 1-15,-1 21 0,0-22 0,-21 22 16,21 0-16,-21 0 0,0 0 16,-21 21-1,0 21-15,21 0 0,-21 0 16,-1 0-16,1 22 0,21-22 16,0 21-16,0 1 0,0-22 15,0 21-15,0-21 0,0 0 0,0 22 16,21-22-16,1 0 0,-1 0 0,0 0 15,0-21-15,0 22 0,0-22 16,22 0-16,-22 0 0,21 0 0,-21 0 16,22 0-16,-22 0 0,21 0 15,1 0-15,-1-22 0,-21 1 0,21 0 16,1 0-16,-1 0 0,0-22 0,-20 1 16,20 21-16,-21-21 0,0-1 15,-21 1-15,0 21 0,0-22 0,0 22 16,0 0-16,-21 0 15,-21 0-15,21 0 0,-22 21 0,22 0 16,-21 0-16,21 0 0,-22 21 16,22 0-16,-21 0 0,21 0 0,-1 22 15,1-22-15,0 0 0,0 21 0,21-21 16,-21 22-16,21-22 0,0 0 16,0 0-16,0 0 0,0 1 15,21-1-15,0 0 0,0-21 0,22 0 16,-22 21-16,0-21 0,0 0 15,21 0-15,-20 0 0,-1 0 0,0-21 16,0 21-16,0-21 0,0 0 16,1-1-16,-1 1 0,-21 0 0,0 0 15,21 0-15,-21 0 0,0-1 16,0 1-16,0 0 0,0 42 47,0 0-47,0 1 0,-21-1 15,21 0-15,0 21 0,-21-21 16,-1 1-16,1 20 0,0-21 0,0 21 16,21-20-16,-21 20 0,0 0 0,-1 22 15,1-22-15,0 22 16,21-1-16,-21 1 0,0-1 0,0 1 16,21-1-16,-22 22 0,1-22 0,0 1 15,0 20-15,0-20 0,21 21 16,-21-22-16,-1 22 0,22-22 0,-21 22 15,21-22-15,0 1 0,0-1 0,0-20 16,-21 20-16,21-20 0,0-1 16,-21 0-16,21 1 0,0 20 15,-21-63-15,0 21 0,-1-21 0,1 0 16,0 0-16,-21-21 0,21 0 16,-1 0-16,1 0 0,0-22 0,21 1 15,-21 0-15,21-1 0,0 1 16,0-22-16,0-20 0,0 20 15,21-20-15,43-65 0,-43 65 16,0-1-16,0 0 0,21 22 0,-20-22 16,62-63-16,-63 85 15,22-1-15,-1 1 0,22-1 0,-22 22 16,0-1-16,1 1 0,-1 21 16,0-21-16,22 20 0,-22 1 0,0 0 15,1 0-15,-1 0 0,0 21 0,1-21 16</inkml:trace>
  <inkml:trace contextRef="#ctx0" brushRef="#br0" timeOffset="13108.58">13589 2773 0,'21'0'62,"0"0"-46,0 0-16,1-21 0,-1 21 0,0-21 15,0 21-15,0-22 0,0 1 16,1 0-16,-1 0 16,-21 0-16,21 0 0,-21-1 15,0 1-15,-21 21 16,0 0-16,-1 0 0,1 0 15,0 0-15,0 21 0,0 1 16,0-1-16,-1 0 0,1 0 0,21 21 16,-21-20-16,0-1 0,21 21 15,-21-21-15,21 0 0,0 1 0,0-1 16,0 0-16,0 0 0,21 0 16,0 0-16,0-21 0,0 0 15,22 0-15,-22 0 0,0 0 16,21 0-16,1 0 0,-22 0 0,21-21 15,1 21-15,-1-21 0,0 0 16,1-21-16,41-22 0,-20 22 16,-22 21-16,0-22 0,1 1 15,-22 0-15,0-1 0,0 22 0,-21 0 16,0 0-16,0 0 0,-21 21 16,0 0-16,-21 0 0,-1 0 15,22 21-15,-21 0 0,21 0 16,-22 0-16,22 0 0,0 22 15,21-22-15,0 0 0,0 21 0,0-20 16,0-1-16,21 21 0,0-21 16,0 0-16,1 22 0,-1-22 0,0 0 15,0 0-15,-21 0 0,0 1 16,0-1-16,-21-21 16,0 0-16,0 0 0,-1 0 15,1 0-15,-21 0 0,21 0 16,0 0-16,21-21 0,0-1 0,0 1 15</inkml:trace>
  <inkml:trace contextRef="#ctx0" brushRef="#br0" timeOffset="14086.01">15790 2392 0,'0'0'0,"-42"-21"15,21 21 1,0 0-16,-1 21 15,1 0-15,0 0 0,0 0 0,0 1 16,-22 20-16,22 0 0,0 1 16,-21-1-16,21 0 0,-1 1 0,1-22 15,0 21-15,0 0 0,21-20 0,0-1 16,0 0-16,0 0 0,0 0 16,21 0-16,0-21 0,22 0 15,-1 0-15,0 0 0,-21 0 16,22 0-16,-1-21 0,0 21 0,1-21 15,-1 0-15,-21 0 0,0 0 16,1-22-16,-22 22 0,0-21 16,0-1-16,0 1 0,0 0 0,-22-1 15,1 1-15,0 21 0,0-21 16,-21 20-16,20 1 0,1 0 0,-21-21 16,63 42 15,21 0-31,-20-21 15,20 21-15,0 0 0,1-22 0,20 22 16,-21 0-16,22 0 0,-22-21 0,22 21 16,-22 0-16,22-21 0,-22 21 15,0 0-15,1 0 0,-22 0 16,0 0-16,0 0 0,-21-21 16,0 42 15,-21 0-31,0 0 15,0 1-15,21 20 0,-22-21 0,1 21 16,21 1-16,-21-1 0,0 0 16,21 22-16,-21-22 0,21 22 0,-21-22 15,-1 22-15,22-1 0,-21 1 16,21-1-16,0 1 0,-21-1 0,21 22 16,-21-22-16,21 22 0,0 0 15,0-22-15,0 22 0,0-22 0,-21 1 16,21 20-16,-21 1 0,-1-21 15,22 20-15,-21 1 0,21-22 0,-21 22 16,0-21-16,21-1 0,0 1 16,-21-1-16,0 1 0,21-22 0,-22 21 15,22-20-15,0-1 0,-21 0 0,21-20 16,-21-1-16,21 0 0,-21 0 16,0-21-16,0 0 0,-1-21 15,1 0-15,0-22 0,0 1 16,-21 21-16,20-21 15,1-1-15,-21 1 0,21-22 0,-22 22 16,1 0-16,0-1 0,21 1 0,-22 0 16,22-1-16,-21 1 0,21 0 15,-1 21-15,22-1 0,0-20 0,0 21 16,0 0-16,0 0 0,0-1 0,-21 1 16,21-21-16,21 21 0,1-22 0,-1 22 15,21-21-15,0 0 0</inkml:trace>
  <inkml:trace contextRef="#ctx0" brushRef="#br0" timeOffset="14646.24">17272 2265 0,'0'0'0,"0"-21"0,0 0 16,21-1-16,-21 1 16,0 42 15,0 1-31,0-1 0,-21 0 0,0 21 0,21 1 16,0 20-16,-21-21 0,21 22 15,-22-1-15,1-20 0,21 20 0,-21-20 16,0-1-16,0 0 0,0 1 15,21-22-15,-22 21 0,22-21 16,-21 0-16,21 1 0,-21-22 16,21-22-1,0 1 1,0 0-16,0-21 0,0 21 16,0-22-16,0 1 0,21 0 15,0-22-15,22 22 0,-22-22 0,21 1 16,1 20-16,-1-20 0,0 21 15,1-1-15,-1 1 0,0 21 0,1-22 16,-1 43-16,-21 0 0,21 0 16,-20 0-16,-1 0 0,0 22 0,0 20 15,0 0-15,-21 1 0,0-1 16,0 21-16,0-20 0,0 20 0,0-20 16,-21 20-16,0-21 0,0 1 0,0-22 15,21 21-15,-22-21 0,1 22 16,21-22-16,-21 0 0,21 0 0,-21-21 15,21 21-15,-21-21 0,0 0 16,-1 0-16,1 0 16,0-21-16,0 0 0</inkml:trace>
  <inkml:trace contextRef="#ctx0" brushRef="#br0" timeOffset="14825.21">17187 2688 0,'-21'-21'15,"21"0"-15,21 21 16,0 0-16,22 0 16,-22 0-16,21-21 0,22 21 15,-22 0-15,22 0 0,-1 0 0,1-21 16,-1 21-16,1-22 0,-1 22 16,-21-21-16,22 0 0,-22 0 0,1 0 15</inkml:trace>
  <inkml:trace contextRef="#ctx0" brushRef="#br0" timeOffset="15052.38">18182 2392 0,'0'-21'0,"-63"42"32,41 0-32,1 0 0,0 0 15,0 22-15,0-22 0,0 21 16,-1 1-16,-20-22 0,42 21 0,-21 0 16,0 1-16,21-22 15,-21 21-15,21-21 0,0 22 0,0-22 16,0 0-16,0 0 0,21 0 0,0 1 15,0-1-15,0-21 0,0 0 16,1 0-16,20 0 0,-21 0 0,21 0 16,1 0-16,-1-21 0,43-1 15,-43 1-15,0-21 0,1 0 16,-1-1-16,0 1 0</inkml:trace>
  <inkml:trace contextRef="#ctx0" brushRef="#br0" timeOffset="15304.41">18732 2138 0,'22'-42'15,"-44"84"-15,44-106 0,-22 43 0,0 0 16,0 0-16,-22 21 16,1 21-16,0 0 0,0 0 15,-21 1-15,20 20 0,1 0 16,0 1-16,0-1 0,0 0 16,0 22-16,-1-1 0,1-20 0,0 20 15,21-21-15,0 22 0,0-22 16,0 1-16,0-1 0,0 0 0,0-21 15,0 1-15,0-1 0,0 0 16,0 0-16,0 0 0,21-21 16,0 0-16,1 0 0,-1 0 15,-21-21-15,42 0 0,-21 0 16,0-22-16,22 22 0,-22-21 0</inkml:trace>
  <inkml:trace contextRef="#ctx0" brushRef="#br0" timeOffset="15529.43">18986 2413 0,'0'0'0,"0"-21"15,22 0-15,-22 0 0,0 42 32,-22 0-32,1 0 15,21 0-15,-21 22 0,0-1 16,0-21-16,0 21 0,-1 1 16,22-22-16,0 21 0,-21-21 0,21 22 15,0-22-15,-21 0 0,21 0 16,0 0-16,0 1 0,0-1 0,0 0 15,21-21 1,0 0-16,1 0 0,-1 0 16,0-21-16,21 0 0,-21-1 15,1 1-15</inkml:trace>
  <inkml:trace contextRef="#ctx0" brushRef="#br0" timeOffset="16237.18">19304 2519 0,'0'-42'31,"0"84"-31,-21-63 0,0 42 16,21 0-16,-22 0 0,1 0 0,21 1 16,-21 20-16,21-21 0,-21 21 15,21-20-15,-21-1 0,21 21 16,0-21-16,0 43 16,0-43-16,21 0 0,0 0 15,0-21-15,-21 21 0,21-21 0,1 0 16,-1 0-16,0 0 0,0 0 15,0-21-15,0 0 16,-21 0-16,0-21 16,0 20-16,0-20 0,0 21 0,0-21 15,0-1-15,0-20 0,0 20 16,0 1-16,0 21 0,0-21 0,0 20 16,22 1-16,-22 0 0,21 0 15,0 21-15,0 0 0,21 0 0,-20 0 16,-1 0-16,21 0 0,-21 21 15,0 0-15,22 0 0,-22 1 16,0-1-16,21 63 0,-20-62 16,-22 20-16,21 0 0,-21-21 15,0 22-15,0 20 0,0-42 16,0 1-16,0-1 16,0 0-16,-21 0 0,21 0 0,-22 0 15,1-21-15,21-21 47,0 0-47,0 0 16,0 0-16,21 0 0,-21-22 15,43 1-15,-22 0 0,0-1 0,21 1 16,1 0-16,-22-1 0,21 1 16,1 21-16,-22-22 0,21 22 0,-21 21 15,22 0-15,-1 0 16,-42 21-16,21 22 0,0-22 0,-21 21 15,0 1-15,21-1 0,-21 0 0,0 1 16,0-1-16,0-21 0,0 21 16,-21 1-16,21-22 0,0 0 15,0 0-15,-21 0 16,21 1-16,-21-22 0,21 21 0,0-42 47,0-1-47,21 22 0,0-21 0,0 0 15,1 0-15</inkml:trace>
  <inkml:trace contextRef="#ctx0" brushRef="#br0" timeOffset="16593.04">20828 2498 0,'0'0'16,"21"-21"-16,-21-1 0,0 1 0,0 0 16,0 0-16,-21 21 15,0 0-15,-22 0 0,1 0 16,21 0-16,-21 21 0,-1 0 15,22-21-15,0 21 0,0 1 0,0-1 16,21 0-16,0 0 0,0 0 16,0 0-16,0 1 0,0-1 0,21-21 15,0 42-15,0-21 16,0 0-16,22 1 0,-22-1 0,0 0 16,21 0-16,-21 0 15,1 0-15,-1 1 0,0-1 0,-21 0 16,0 0-16,0 0 0,0 0 15,-21 1-15,0-22 0,-1 0 16,1 21-16,0-21 0,-21 0 16,-1 0-16,22 0 0,-21 0 0,0 0 15,20 0-15,-20 0 0,21 0 0,0 0 16,0 0-16,-1 0 0,22-21 16,-21 21-16,21-22 0,0 1 15,0 0-15,0 0 16,0 0-16</inkml:trace>
  <inkml:trace contextRef="#ctx0" brushRef="#br0" timeOffset="16825.49">19579 1990 0,'-21'0'0,"42"0"0,-63 0 15,21 0-15,-1 0 47,1 0-31,0 0-16,0 0 16,0 0-16,0 0 0,-22 0 0,22 0 15</inkml:trace>
  <inkml:trace contextRef="#ctx0" brushRef="#br0" timeOffset="17003.27">18457 2244 0,'0'0'0,"-21"0"0,21 21 0,0 0 16,21-21-16,0 0 0,1 0 15,20 0-15,-21 0 0,43 0 16,-22 0-16,0 0 0,22 0 0,-22-21 15,22 0-15,-22 0 0,21 21 16,-20-22-16</inkml:trace>
  <inkml:trace contextRef="#ctx0" brushRef="#br0" timeOffset="17368.34">21717 1630 0,'0'0'0,"0"-21"16,0 0-16,0-1 0,-21 1 15,0 21-15,-1 0 16,1 0-16,0 0 0,0 0 0,-21 0 15,20 0-15,1 21 0,-21 1 16,21-1-16,-22 0 0,22 0 16,0 0-16,0 0 0,0 1 0,0 20 15,21-21-15,0 0 0,0 0 16,0 1-16,0-1 0,0 0 0,0 21 16,0-21-1,42-21-15,-21 0 0,0 0 16,0 0-16,22 0 15,-1 0-15,0 0 0,1-21 0,-1 21 16</inkml:trace>
  <inkml:trace contextRef="#ctx0" brushRef="#br0" timeOffset="17878.45">22013 1376 0,'0'0'0,"-21"0"0,0-21 15,-21 0-15,-1-1 16,1 22-16,-22-21 0,22 0 0,-21 0 16,-1 21-16,1-21 0,-1 21 15,22 0-15,-22 0 0,22 0 0,0 21 16,-22 0-16,22 0 0,-1 0 16,-20 22-16,21-1 0,-1-21 0,22 22 15,-21 20-15,21-21 0,-1 1 16,22 63-16,0-43 0,0-21 15,0 1-15,0-1 0,22 0 16,20 22-16,-21-22 0,0-21 16,0 1-16,1-1 0,-1 0 15,21 0-15,-21-21 0,22 21 16,-22-21-16,21 0 0,0 0 16,1 0-16,-1 0 0,64 0 15,-64-21-15,22 0 0,-1 0 16,1 0-16,-1-1 0,1-20 0,-22 0 15,22 21-15,20-85 16,-41 63-16,-1-20 0,-21 21 0,-21-1 16,0-20-16,0 20 0,-42-41 15,-1 20-15,1 22 16,-21 0-16,-1-1 0,-21 1 0,-20 0 16,62 20-16,22 1 15,-21 0-15,21 21 0,-1 0 16,1 21-16,21 0 15,-21 1-15,0 20 0,21-21 0,0 21 16,-21 1-16,0-22 0</inkml:trace>
  <inkml:trace contextRef="#ctx0" brushRef="#br0" timeOffset="19404.43">804 5398 0,'0'-22'94,"0"1"-94,0 0 15,0 0-15,0 0 16,0 0-16,21-1 0,1 1 15,-22 0-15,21 21 0,0-21 16,-21 0-16,21 21 16,0-21-16,0 21 15,1 21 1,-1 0-16,-21 21 0,0-21 0,21 22 16,0-1-16,-21 0 0,0 22 15,21-22-15,-21 22 0,0-22 16,0 22-16,0-1 0,0-21 0,0 22 15,-21-22-15,0 1 0,-21-1 16,20 0-16,-20 1 0,0-1 0,-1-21 16,1 0-16,0 0 15,-22 1-15,22-1 0,0-21 0,-1 0 16,22 0-16,-21 0 16,21 0-16,-1-21 0,1-1 0,21-20 15,0 21-15,0-21 0,0 20 0,0-20 16,0 0-16,0-22 0,21 22 15,1 0-15,-1-1 0,21 1 16,-21 21-16,0 0 0,22-1 16,-22 1-16,0 21 0,21 0 0,-20 21 15,-1 1-15,0-1 0,21 21 16,-21-21-16,-21 22 0,22-1 0,-1 0 16,-21 1-16,21-1 0,-21 0 15,0-21-15,0 22 0,0-22 16,0 0-16,21 21 0,-21-20 15,0-1-15,0 0 0,21-21 16,0 0 0,1 0-1</inkml:trace>
  <inkml:trace contextRef="#ctx0" brushRef="#br0" timeOffset="19720.41">1418 5715 0,'0'21'15,"0"0"-15,0 1 16,0-1-16,0 0 16,0 0-16,0 0 15,21-42 16,0 0-31,-21 0 16,0 0-16,0-1 0,0 1 16,-21 21-1,0 0 1,0 0 0,21 21-16,0 1 0,0-1 15,21-21 1</inkml:trace>
  <inkml:trace contextRef="#ctx0" brushRef="#br0" timeOffset="20480.75">2900 5292 0,'0'0'0,"21"-21"0,0-22 0,0 22 15,22-42-15,-22 20 0,-21 22 16,21-21-16,-21 21 0,-21 21 31,0 42-31,-1 0 0,1 1 16,0-1-16,0 21 0,-21 1 15,20-1-15,-20 1 0,0 21 0,-1-22 16,1 22-16,21-22 0,-21 1 16,-1-1-16,22-20 0,-21 20 15,21-21-15,-1-20 0,22 20 16,0-21-16,22-21 15,-1-21 1,21-43-16,-21 22 0,0 0 16,22-1-16,-22-20 0,0-1 15,21 1-15,-20-1 0,-1 1 0,21-1 16,-21 1-16,0-1 0,1 1 16,-1 21-16,0-22 0,0 22 15,0-1-15,-21 22 0,0 0 16,21 21-16,1 21 0,-22 22 15,0-22-15,0 21 0,21 22 16,-21-22-16,21 21 0,-21-20 0,0 20 16,21 1-16,-21-22 0,0 22 15,0-1-15,0 43 0,0-64 16,0 1-16,0-1 0,0-21 16,0 21-16,0-20 0,0-1 15,0 0-15,-21-21 16,0 0-1</inkml:trace>
  <inkml:trace contextRef="#ctx0" brushRef="#br0" timeOffset="20656.37">2561 5842 0,'42'0'15,"1"0"-15,-22 0 16,21-21-16,1 21 0,-1-21 0,85 0 15,-64-1 1,-20 1-16,20 21 0,-20-21 0,-1 0 16,21 21-16,-20-21 0,-1 0 15,22-1-15</inkml:trace>
  <inkml:trace contextRef="#ctx0" brushRef="#br0" timeOffset="22105.49">3662 5503 0,'0'0'0,"-21"0"0,-1 0 16,1 0-16,0 0 0,0 0 0,0 22 16,0-1-16,-22 0 0,22 0 15,-21 21-15,21-20 0,-1 20 0,1 0 16,0-21-16,0 22 0,21-1 16,0 0-16,0-20 0,0 20 0,0-21 15,0 0-15,0 0 0,21 1 16,106 20-1,-85-42-15,1 0 0,20 0 16,-20 0-16,20 0 0,-21-21 0,1 21 16,20-43-16,-20 22 0,-1 0 15,0-21-15,1-1 0,-1 1 0,0-21 16,-21 20-16,22-84 16,-22 64-16,0 20 0,0-20 0,-21-1 15,0 1-15,21-1 0,-21 22 16,0 0-16,0-1 0,0 1 15,0 21-15,0 42 16,0 0 0,0 22-16,-21-22 0,21 21 0,-21 22 15,21-22-15,0 0 0,-42 85 16,42-84-16,-21 20 0,21 1 16,0-1-16,-22-21 0,22 22 15,0-22-15,0 1 0,0-22 0,0 21 16,0-21-16,0 0 0,22 1 0,-1-1 15,21-21-15,0 0 16,1 0-16,-1 0 0,-21 0 0,22-21 16,-1-1-16,21 1 0,-20 0 0,-1 0 15,22-43-15,-22 22 16,0 21-16,-21-21 0,22-1 16,-22 22-16,0-21 0,0 21 0,-21-1 15,0 1-15,0 0 0,21 21 16,-42 0-1,0 0-15,0 21 16,21 22-16,-21-22 0,0 0 0,21 0 16,-22 0-16,22 22 0,0-22 0,0 0 15,0 0-15,0 0 0,0 0 16,0 1-16,0-1 0,22-21 16,-1 21-16,0-21 0,0 0 15,0 0-15,22 0 0,-22 0 0,0-21 16,21 0-16,-21-1 0,22 1 15,-1 0-15,-21 0 0,22-21 16,-22 20-16,21-20 0,-21 0 0,22 21 16,-1-43-16,-21 43 15,-21 0-15,0 0 0,0 42 32,0 0-32,-21 0 0,0 0 15,0 0-15,21 1 0,-22 20 16,22-21-16,-21 0 0,21 22 15,-21-22-15,21 0 0,0 0 0,0 0 16,0 0-16,0 1 0,21-22 16,0 0-16,1 0 0,-1 0 0,0 0 15,0 0-15,0 0 0,22 0 0,20-22 16,-42 22-16,0-21 16,1 0-16,-1 0 0,0 0 0,-21 0 15,0-1-15,0-20 0,0 21 0,0-21 16,-21 20-16,0-20 0,-1 21 15,1 0-15,0 0 0,-21-1 0,21 1 16,-1 21-16,-20 0 0,21 0 0,0 0 16,21-21-16,42 21 15,-42-21 1,21 21-16,0 0 16,1 0-16,20-21 0,0 21 0,1 0 15,-1 0-15,0 0 0,22-21 16,-22 21-16,22 0 0,-22 0 0,0 0 15,1 21-15,-22 0 0,0-21 16,0 21-16,-21 0 0,21 0 0,-21 22 16,0-22-16,0 0 0,0 21 0,0 1 15,-21-22-15,0 21 16,0-21-16,21 1 0,0-1 0,-43 21 16,22-21-16,21 0 15,-21-21 1,0 0-1,21-21-15,0 0 16,0 0-16,0 0 16,0 0-16,0-1 0,0 1 0,21-21 15,0 21-15,0-22 0,1 1 0,-1 21 16,21-21-16,-21 20 0,22-20 0,-1 21 16,0 0-16,-21 0 0,22 21 15,-1 0-15,-21 0 0,22 0 16,-22 0-16,0 0 0,0 21 15,0 0-15,-21 21 0,0-21 0,0 22 16,0-22-16,0 21 0,0 1 0,0-22 16,-21 21-16,0-21 0,0 22 0,0-22 15,-1 0-15,22 0 0,0 0 0,-21 22 16,0-43-16,21 21 16,21-42 15,0-1-31,1 1 0,-1 0 0,0 0 15</inkml:trace>
  <inkml:trace contextRef="#ctx0" brushRef="#br0" timeOffset="22477.07">6943 5419 0,'0'-21'0,"0"-22"31,0 22-31,-43 21 0,1 0 16,21 0-16,-22 0 0,-20 21 15,42 0-15,0-21 0,-1 22 16,1-1-16,0 0 0,0 0 0,21 0 16,0 0-16,0 1 0,0-1 15,0 0-15,21 0 0,21 21 16,-20-42-16,20 22 0,0-22 0,-21 21 16,22 0-16,-1-21 0,43 42 15,-64-42-15,0 21 16,0 1-16,0-1 0,-21 0 0,0 0 15,-21 0-15,0 0 16,0-21-16,-21 22 0,20-22 0,-20 21 16,0-21-16,-22 0 0,22 21 0,-22-21 15,22 0-15,0 0 0,-1 0 16,1 0-16,21 0 0,0 0 0,-22 0 16,22 0-16,0-21 15,21 0-15,0-1 0,0 1 16,0 0-16,0 0 0,0-21 15</inkml:trace>
  <inkml:trace contextRef="#ctx0" brushRef="#br0" timeOffset="22697.82">5905 4932 0,'0'0'0,"-63"-42"31,42 42-31,21-22 0,-21 22 0,-1 0 31,1 22 1,0-22-32,0 0 0,0 0 15,0 21-15</inkml:trace>
  <inkml:trace contextRef="#ctx0" brushRef="#br0" timeOffset="22895.71">4360 5376 0,'-42'22'0,"84"-44"16,-84 65-16,84-43 31,-21 0-31,22 0 0,-1-21 0,22 21 15,-1-22-15,1 22 0,20-21 16,-20 21-16,-1-21 0,1 0 0,-1 21 16,22-42-16</inkml:trace>
  <inkml:trace contextRef="#ctx0" brushRef="#br0" timeOffset="23384.39">8699 5249 0,'0'0'0,"0"-21"0,0 0 0,0 0 0,0 0 16,0 0-16,0-1 0,0 1 15,0 0-15,-42 0 16,21 21-16,0 0 0,-22 0 0,22 0 15,-21 0-15,21 21 0,-22 21 16,22-20-16,0 20 0,-21 0 0,21 1 16,-1-1-16,1 0 0,0 1 15,0-1-15,21 0 0,0 22 0,-21 20 16,21-41-16,0-22 0,0 21 16,21-21-16,0 1 0,21 20 15,1-21-15,-22-21 0,21 0 16,1 0-16,-1 0 0,21 0 15,-20-21-15,20 0 0,1-22 16,-1 22-16,1-21 0,-1 0 0,1-1 16</inkml:trace>
  <inkml:trace contextRef="#ctx0" brushRef="#br0" timeOffset="23628.3">9377 4868 0,'0'0'0,"0"-42"0,0 21 0,0 0 16,0 0-16,-21 21 15,-1 0-15,1 42 0,0-21 16,21 21-16,-21 22 0,0-22 16,0 22-16,-1-22 0,22 22 15,-21-1-15,0-21 0,0 22 0,0-22 16,0 1-16,-1 20 0,1-21 0,21 1 16,-21-1-16,21-21 0,0 22 15,0-1-15,0-21 0,0 0 16,21-21-16,22 0 15,-22 0-15,0 0 0,0-21 0,21 0 16,1 0-16,-22 0 0</inkml:trace>
  <inkml:trace contextRef="#ctx0" brushRef="#br0" timeOffset="24784.46">9906 5334 0,'21'-21'0,"-42"42"0,42-63 0,-21 21 16,0-1-16,0 1 0,0-21 0,0 21 15,-21 0-15,0-1 0,0 22 16,-1 0-16,-20 0 0,21 0 0,-21 0 16,20 0-16,-20 22 0,0-1 15,-1 0-15,22 0 0,-21 21 0,-22 22 16,43-22-16,0 1 0,-21-1 16,42 0-16,-21 1 0,21 20 15,0-21-15,0-20 16,0-1-16,0 0 0,21 0 15,0 0-15,0 0 0,0-21 0,22 0 16,-22 0-16,21 0 0,-21 0 0,22-21 16,-1 0-16,-21 0 0,21 0 15,1 0-15,20-43 0,-42 43 16,22-21-16,-22 20 0,0-20 16,0 21-16,0-21 0,1-1 0,-1 22 15,-21 0-15,21 0 0,-21 0 0,0-1 16,0 44 15,-21-1-31,0 0 0,-1 0 16,1 0-16,21 0 0,0 1 15,-21-1-15,0 0 0,21 21 0,0-21 16,0 1-16,0-1 0,0 21 16,0-21-16,21 0 0,0 1 15,22-22-15,-22 0 0,21 0 16,22 0-16,-22 0 0,0 0 15,43-22-15,-43 1 0,-21 0 16,22 0-16,-1 0 0,0-22 16,-20 22-16,20 0 0,-21-21 15,0 21-15,22-43 0,-43 43 16,0-21-16,0 20 0,0 1 16,-22 21-1,1 21-15,0 1 16,0-1-16,-43 63 15,64-20 1,0-43-16,0 0 0,0 0 0,0 22 16,0-22-16,0 0 0,22 0 0,-1 0 15,-21 1-15,21-1 0,-21 0 16,21 0-16,-21 0 0,0-42 47,0 0-47,0 0 15,-21 0-15,21-1 0,-21 1 16,21 0-16,-21 0 0,21 0 0,0 0 16,0-1-16,-22 22 0,1 0 15,21 22 1,-21-1-16,21 0 16,0 0-16,0 0 0,0 0 15,0 1-15,0-1 0,21 0 0,0 0 16,1 0-16,-1 0 15,0-21-15,0 0 0,0 22 16,0-22-16,22 0 0,-22 0 0,64 0 16,-43-22-16,0 1 0,1 0 15,-1 0-15,0-21 0,1 20 16,-1-20-16,0 0 0,1-1 0,-1 22 16,0-21-16,1 0 0,-22-1 15,0 1-15,0 21 0,-21 0 16,0-1-16,0 1 0,0 0 0,-21 21 15,0 0-15,0 0 0,-1 0 0,1 21 16,0 0-16,0 1 0,21-1 0,0 0 16,0 0-16,0 0 0,0 0 15,21 43-15,0-43 0,-21 21 16,21-20-16,-21-1 0,0 21 16,22-21-16,-1 0 0,-21 1 15,0-1-15,0 0 0,0 0 16,-21 0-16,-1-21 15,1 0-15,0 0 0,0-21 0,0 21 16,0-21-16,-1 21 0,-20-42 16,42 20-16,0-20 15,0 21-15,0 0 0</inkml:trace>
  <inkml:trace contextRef="#ctx0" brushRef="#br0" timeOffset="27445.32">12869 5588 0,'0'0'0,"-21"0"0,0 0 0,-43 0 16,43 0-1,42 0-15,-21-21 16,0 0-16,22-22 16,-1 22-16,0 0 15,21-21-15,1 21 0,-1-22 16,21-20-16,1 20 0,-1 1 0,1-21 15,-1-1-15,1 22 0,-22-22 0,22 1 16,-1-22-16,-42 64 0,-21 0 16,0 0-16,0-1 0,-42 1 15,21 21-15,-21 0 0,-1 0 16,1 0-16,0 21 0,-22 1 16,22 20-16,-1-21 0,22 21 15,0 1-15,0-1 0,21 0 0,0 1 16,0-1-16,0 0 0,0 1 0,0-22 15,21 21-15,21 1 0,-20-22 0,41 42 16,-21-20-16,-20-22 0,-1 21 0,0-21 16,0 0-16,-21 1 0,21-1 15,-21 0-15,-42-21 16,21 0-16,0 0 16,-22 0-16,1-21 0,0 0 0,20-1 15,-20 1-15,0 0 0,21 0 16,-22-21-16,22 20 0,0 1 15,0-21-15,0 21 0,21 0 16,0 42 0,0 0-16,0 0 0,0 0 15,0 0-15,0 1 0,0-1 0,0 21 16,0-21-16,0 22 0,21-22 0,0 0 16,21 21-16,-21-21 0,22 1 15,-22-1-15,21-21 0,1 21 16,20-21-16,-21 0 0,1 0 0,20 0 15,-20 0-15,-1-21 0,21 0 16,-20-1-16,-1 1 0,0 0 0,1-21 16,-1 21-16,0-22 0,-20 1 0,20 0 15,-21-22-15,21 1 0,-20 20 16,-1-20-16,0-1 0,0-20 0,-21 20 16,0 22-16,0-22 0,21 22 15,-21 21-15,0 0 0,0-1 0,-21 22 16,0 22-1,0 20-15,0 0 0,21 1 16,-22 20-16,-20 43 0,42-43 0,0 1 16,-21-22-16,0 22 15,21-22-15,-21 0 0,21 1 0,0-1 16,0 0-16,0 1 0,0-22 0,0 0 16,0 0-16,0 22 0,21-43 31,0 0-31,-21-22 15,21 1-15,0 0 0,0 0 0,1 0 16,-22-22-16,21 22 0,0 0 16,0 0-16,0-21 0,-21 20 0,21 22 15,1-21-15,-1 21 16,-21 21 0,0 1-16,0-1 0,0 0 0,0 0 15,0 0-15,21 0 16,-21 22-16,0-22 0,0 0 0,21 0 15,0 0-15,-21 1 0,21-1 16,1 0-16,-1-21 0,0 21 0,0-21 16,0 0-16,22 0 0,-22 0 0,21 0 15,-21 0-15,22 0 0,-1-21 16,0 0-16,22-22 0,-22 22 16,0 0-16,-20 0 0,20-21 15,-21 20-15,0 1 0,0-21 16,-21 21-16,0 0 0,22-22 15,-22 22-15,21 21 0,-21 21 16,-21 0 0,-1 1-16,1-1 0,21 21 15,0-21-15,-21 0 0,21 1 16,0-1-16,0 0 0,0 0 0,0 0 16,0 0-16,0 1 0,21-22 15,0 0-15,1 21 0,-1-21 16,0 0-16,0 0 0,0 0 0,0 0 15,22-21-15,-22-1 0,21 22 0,-21-21 16,22 0-16,-22 0 0,0 0 16,0-22-16,0 22 0,1 0 15,-22-21-15,0-1 0,0 1 0,0 0 16,0 21-16,-22-22 0,1 22 16,0-21-16,-42 21 0,41 21 15,-20 0-15,0 0 0,21 0 16,-22 21-16,22 0 0,-42 21 15,41 1-15,1-22 0,0 21 16,21-21-16,0 22 0,0-22 0,0 0 16,21 21-16,0-21 0,1 1 0,-1 20 15,0-21-15,0-21 0,21 21 16,-20 0-16,20-21 0,-21 0 0,21 0 16,1 0-16,-1 0 0,0 0 15,1 0-15,-1 0 0,0 0 0,1-21 16,-1 0-16,-21 0 0,22 0 15,-22-22-15,21 22 0,-21 0 0,0-21 16,-21 21-16,22-22 0,-22 22 16,21 0-16,-21 0 0,0 42 31,-21 0-31,21 0 0,-22 0 16,22 1-16,0 20 0,0-21 15,0 0-15,0 0 0,0 1 16,0-1-16,0 21 15,22-21-15,-1-21 16,0 0-16,0 0 0,0 0 16,0 0-16,22 0 0,-22-21 0,0 0 15,21 0-15,-20 0 0,-1-1 16,0 1-16,-21 0 0,21 0 0,0-43 16,0 43-16,-21-21 15,0 21-15,0 0 0,0-1 0,0 44 31,0-1-31,0 0 16,0 0-16,0 0 0,-21 22 0,21-22 16,0 0-16,0 0 0,0 0 0,0 0 15,0 1-15,0-1 0,21 0 16,1-21-16,-1 21 0,0-21 16,0 0-16,21 0 0,-20 0 15,20 0-15,0 0 0,22 0 16,-43 0-16,21-21 0,1-21 15,-22 20-15,0-20 0,0 21 16,0-21-16,0-1 0,1 1 16,-22-22-16,21 1 0,0-1 0,0 1 0,-21-1 15,21 1-15,0-1 0,1 22 16,-22 0-16,0 21 0,0-1 0,0 1 16,0 42-1,0 1-15,0 20 0,-22-21 0,1 21 16,0 22-16,0-22 15,0 22-15,21-22 0,-21 22 0,-1-22 16,1 64-16,21-64 0,0-21 16,0 64-16,0-64 15,21 0-15,1 22 0,-1-22 0,0 0 16,21 0-16,-21-21 16,22 21-16,-1-21 0,64 0 0,-64 0 15,1 0-15,20 0 0,-21-21 16,1 0-16,-1 21 0,0-21 15,1 0-15,-22-22 0,21 22 0,-21 0 16,1-21-16,-1 20 0,0-20 16,-21 21-16,0-21 0,0 20 0,0 1 15,-21 0-15,0 0 0,-1 0 0,1 21 16,0 0-16,-21 0 0,21 0 16,-22 0-16,22 21 0,-21 0 0,21 0 15,-22 22-15,22-22 16,0 0-16,0 21 0,21-21 0,0 22 0,0-22 15,0 42-15,0-41 16,0-1-16,0 0 0,0 0 0,0 0 16,42 0-16,-21-21 0,0 0 15,1 0-15,-1 0 0,0 0 16,0 0-16,0 0 0,0-21 16,1 0-16,-1 0 0,0 0 0,0-22 15,0 22-15,0-21 0,1 0 16,20-22-16,-21 1 0,21-64 15,-20 42-15,-1 21 0,0 1 16,0-22-16,-21 43 0,0 0 16,21-1-16,-21 1 0,0 21 0,0 0 15,0 42 1,-21 0-16,21 0 0,0 21 0,-21 1 16,21 20-16,0-20 0,0 20 15,0 1-15,0-1 0,0-21 0,0 22 16,0-22-16,21 1 15,0 41-15,0-41 0,-21-22 16,22 21-16,-1-21 0,0 0 0,-21 1 16,21-1-16,0-21 15,0 0-15,1 0 0,-1 0 0,21 0 16,-21 0-16,0-21 16,1-1-16,20 1 0,-21 0 0</inkml:trace>
  <inkml:trace contextRef="#ctx0" brushRef="#br0" timeOffset="27993.4">18986 4466 0,'0'-21'0,"0"42"0,-21-42 16,0 21-16,0 0 0,0 0 15,0 21-15,21 0 16,-22 1-16,1 20 0,0 0 0,0 1 15,21 20-15,-21 1 0,0-22 16,-1 21-16,22 1 0,-21-1 0,21 1 16,-21-1-16,0-20 0,21 20 0,0-20 15,0-1-15,-21 0 16,21-21-16,-21 43 0,21-43 16,-22 0-16,22 0 0,22-42 31,-1 0-16,0 0-15,-21-21 16,21 20-16,0-20 0,0 21 0,22-21 16,-1-1-16,0 1 0,1 21 15,-1-22-15,0 22 0,1-21 0,20 21 16,-20 21-16,-1-21 0,-21 21 16,43 0-16,-43 0 0,21 21 0,22 42 15,-64-42-15,0 22 16,0-1-16,0-21 0,-22 22 15,1-1-15,0-21 0,0 0 0,-21 22 16,-43-1-16,43-21 0,-1-21 16,1 21-16,0-21 0,-22 0 15,22 0-15,-85 0 0,84 0 16,1 0-16,0 0 0,21 0 16,-1 0-16,1 0 15,21-21-15,21 0 0,22 21 0,-1-21 16,0 0-16,1 21 0,20-22 15,1 1-15,-22 0 0,22 0 16</inkml:trace>
  <inkml:trace contextRef="#ctx0" brushRef="#br0" timeOffset="28368.43">19600 5249 0,'21'0'31,"1"0"-16,-1 0-15,21 0 0,-21 0 16,0-21-16,22 21 0,-22-21 16,21 0-16,1 0 0,-1 0 0,-21-1 15,21-20-15,-20 21 16,-1 0-16,0-22 0,-21 22 0,0 0 16,-42 21-16,20 0 15,-20 0-15,-21 21 0,20 22 16,-20-1-16,20-21 0,1 21 0,0 1 15,-1-1-15,22 0 16,0-20-16,21 20 0,0-21 0,0 21 0,0-20 16,21-1-16,0 0 0,1-21 15,20 21-15,0 0 0,22-21 0,-22 0 16,22 0-16,-1 0 0,-21 0 0,22 0 16,-1 0-16,-20 0 0,20 0 15,-20-21-15,-1 21 0,0-21 16,1 0-16,-22 21 0,0-21 15,0-1-15,-21 1 0,0 0 0,-21 21 16</inkml:trace>
  <inkml:trace contextRef="#ctx0" brushRef="#br0" timeOffset="30297.43">5038 6837 0,'0'0'0,"-22"21"15,22 0-15,0 0 16,22-21 0,-1 0-1,0 0-15,0 0 0,21-21 16,-20 0-16,-1 0 0,0 0 16,21 0-16,-21-1 0,22-20 0,-22 21 15,0-21-15,0 20 0,0-20 16,-21 0-16,0-1 0,0 1 0,0 0 15,0-1-15,-21 22 0,0-21 16,0 21-16,0 0 0,0 21 16,-1 0-16,1 21 0,0 0 15,0 21-15,0 1 0,21 20 16,0 1-16,0 20 0,0-20 0,0 63 16,0-43-16,0-20 0,0 21 15,0-22-15,0 1 0,0 20 16,0-20-16,0-1 0,-21-20 0,21 20 15,-22-21-15,22 1 0,-21-22 16,21 0-16,0 0 0,-21 0 0,0 1 16,0-22-16,0 0 0,-1 0 15,1 0-15,0-22 16,-21 1-16,21 0 0,-22 0 0,22 0 16,-21-22-16,-22-41 0,22 41 15,21-20-15,-22 21 0,1-1 16,21 1-16,-21 21 0,20 0 0,1-1 15,0 22-15,0 22 16,21-1-16,0 0 0,0 21 16,0 1-16,0-1 0,21-21 15,0 21-15,0 1 0,1-1 0,20-21 16,-21 22-16,21-22 0,22 0 0,-22 0 16,1 0-16,20 0 0,1-21 15,-22 0-15,21 0 0,-20 0 16,-1 0-16,22 0 0,-22-21 0,0 0 15,22 0-15,-22 0 16,-21-22-16,0 22 0,1 0 0,-22-21 16,0-43-16,0 43 0,0-1 15,0 1-15,0 0 0,0 21 16,0-22-16,0 22 0,0 42 16,0 0-1,0 22-15,0-1 16,0 0-16,0 1 0,-22-1 0,22 0 15,0 1-15,0-22 0,-21 21 0,21 1 16,0-22-16,0 0 0,0 0 16,0 0-16,21-21 31,1 0-31,-22-21 0,21 21 0,0-21 16,-21-21-16,21 20 0,-21 1 0,21-21 15,0 0-15,-21-1 0,22 1 16,-1 0-16,-21-1 0,21 22 0,0-21 15,-21 21-15,21-1 0,0 22 0,1 0 16,-1 0-16,-21 22 16,21-1-16,-21 0 0,0 21 15,0-21-15,0 64 0,0-64 16,0 22-16,0-1 0,0-21 16,0 0-16,0 22 0,21-22 0,-21 0 15,21 0-15,0-21 16,1 0-16,-1 0 15,0-21-15,21 0 0,-21 0 16,1-1-16,-1-20 0,0 21 16,0-21-16,21 20 0,-20-20 0,-22 0 15,21-1-15,0 22 0,21-42 16,-42 42-16,0-1 0,0 1 16,21 21-16,1 21 15,-22 1-15,0-1 16,0 0-16,0 0 0,0 21 15,0-20-15,0-1 0,0 0 0,0 21 16,0-21-16,21 1 0,-21-1 0,21-21 16,0 21-16,0 0 0,0-21 15,22 21-15,-1-21 0,-21 0 16,22 0-16,-1 0 0,0 0 16,-21 0-16,22-21 0,-1 21 0,-21-21 15,22 0-15,-22 0 0,0-1 16,0 1-16,0-21 0,0 21 15,-21-22-15,0 22 0,0-21 0,0 21 16,0 0-16,0-22 0,0 22 0,0 0 16,-21 42 15,21 0-31,0 22 0,-21-22 16,21 21-16,-21 0 0,21 22 15,0-1-15,0-20 0,-21 41 0,21-20 16,-21-1-16,21 22 0,0 0 0,-22 21 15,22-22-15,-21 22 0,0 0 0,21 0 16,-21 0-16,0-1 0,0 1 16,-1 21-16,1-21 0,0 0 15,0 0-15,0-22 0,0 22 0,21-21 16,-22 0-16,1-22 0,0 1 0,21-1 16,0-21-16,0 1 0,0-22 0,0 0 15,0 0-15,0-42 16,0 0-16,0-21 15,21-1-15,0 1 0,-21 0 0,22-1 16,20 1-16,-21-22 0,21-63 16,-20 64-16,20-1 0,-21-20 15,0-1-15,0 0 0,1 1 0,20-1 16,-42 0-16</inkml:trace>
  <inkml:trace contextRef="#ctx0" brushRef="#br0" timeOffset="30593.71">6773 7684 0,'0'0'0,"-21"-64"15,21-63-15,0 64 0,0 20 16,0 1-16,0 0 0,0-1 0,21 1 16,0 21-16,22 0 0,-22-1 15,21 1-15,1 0 0,-1 0 0,0 0 16,1 21-16,-1 0 0,0 0 0,1 0 16,-1 0-16,-21 0 15,0 21-15,0 0 0,-21 43 16,0-22-16,-21-21 0,0 21 0,-21 1 15,21-22-15,-22 21 0,1-21 16,0 1-16,-22 20 0,22-21 0,-22 0 16,22-21-16,0 21 0,-1 1 0,22-22 15,-21 0-15,21 0 0,-1 0 16,44-22 0,-1 22-16,21-21 15,0 0-15,-20 0 0,41 0 0,-21 0 16,22-1-16</inkml:trace>
  <inkml:trace contextRef="#ctx0" brushRef="#br0" timeOffset="31005.12">7514 6964 0,'0'-21'0,"0"42"0,0-63 0,-21 42 16,0 0-16,0 21 15,-1-21-15,1 21 16,21 0-16,-21 21 0,0 1 0,0-1 15,21 0-15,0 1 0,-21-1 16,21 0-16,-22 22 0,1 21 16,21-64-16,0 21 0,0 0 0,21-20 15,1-1-15,-1 0 0,0-21 0,21 21 16,-21-21-16,22 0 0,-22 0 16,21 0-16,1 0 0,-1-21 0,-21 0 15,21 0-15,-20-1 0,20-20 0,-21 21 16,0-21-16,0-1 15,1-63-15,-22 64 0,0 0 16,-43-64-16,22 85 0,0-22 16,-21 22-16,20 0 0,-20 0 15,0 21-15,-1 0 0,1 0 0,21 0 16,-21 0-16,-1 21 0,22 0 16,-21 0-16,21 1 0,-1-1 0,1 21 15,21-21-15,0 0 0,0 22 16,0-22-16,0 0 0,0 0 0,21 0 15,1 1-15,41-22 16,-21 0-16,1 0 0,-1 0 0</inkml:trace>
  <inkml:trace contextRef="#ctx0" brushRef="#br0" timeOffset="31364.09">7916 7197 0,'0'-21'0,"0"42"0,0-64 16,0 22-16,0 0 0,0 0 15,0 0-15,0 0 0,0-1 16,21 22-16,1-21 0,-1 21 0,0 0 16,21 0-16,-21 0 0,1 0 15,-1 0-15,21 0 0,-21 21 16,0 1-16,1-1 0,-1 21 0,0-21 16,0 22-16,-21-1 0,0-21 0,0 21 15,0 1-15,0-1 0,0-21 16,0 22-16,-21-22 0,0 0 15,0 0-15,-1 0 0,1-21 16,21-21 0,0 0-16,0 0 15,0 0-15,21-1 0,-21-20 0,22 0 16,-1 21-16,-21-22 0,21 1 0,0 0 16,0 20-16,0-20 0,1 21 15,-1 0-15,0 0 0,0-1 16,21-20-16,-20 42 0,-1-21 15,0 0-15,21 21 0</inkml:trace>
  <inkml:trace contextRef="#ctx0" brushRef="#br0" timeOffset="31600.46">8996 6731 0,'0'0'0,"0"-21"0,0 42 31,-21 0-31,21 0 16,-22 1-16,1 20 0,0 0 15,0 1-15,-21-1 0,-1 43 16,22-43-16,0 0 0,0 1 16,0 20-16,-1-21 0,22-20 0,0 20 15,0 0-15,0-21 0,0 1 0,0 20 16,0-21-16,22-21 16,-1 0-16,0 0 0,0 0 15,0 0-15,0-21 0,1 0 16,-22 0-16,21-22 0</inkml:trace>
  <inkml:trace contextRef="#ctx0" brushRef="#br0" timeOffset="31780.56">8657 7112 0,'0'0'0,"-21"0"16,-21 0-16,42-21 0,21 21 15,0 0 1,0 21-16,0-21 0,22 0 15,-22 0-15,0 0 0,21-21 16,-21 21-16,22 0 0,20-21 16,-20 0-16,-1 21 0,-21 0 0,21 0 15,-20 0-15</inkml:trace>
  <inkml:trace contextRef="#ctx0" brushRef="#br0" timeOffset="32128.24">9080 7133 0,'0'21'15,"0"-42"-15,-21 42 0,42-21 32,1 0-32,-1 0 0,0-21 15,0 21-15,0-21 0,0 21 0,22-21 16,-22 0-16,0 21 0,0-21 0,0-1 16,1 22-16,-1-21 0,-21 0 15,-21 21 1,-22 0-16,22 0 15,0 0-15,-21 0 16,20 0-16,-20 21 0,21 0 0,-21 1 16,20-1-16,-20 21 0,21-21 0,0 22 15,21-22-15,0 21 0,0-21 16,0 22-16,0-22 0,0 0 0,0 0 16,21 0-16,21 0 0,-21 1 0,64-1 15,-43-21-15,1 0 16,-1 0-16,0 0 0,22 0 0,-22 0 15,1 0-15,20 0 0,-21-21 0,1-1 16,-1 1-16,0 21 0</inkml:trace>
  <inkml:trace contextRef="#ctx0" brushRef="#br0" timeOffset="32577.43">9991 7133 0,'21'-21'0,"-42"42"0,63-84 0,-42 42 0,21-1 16,-21-20-16,0 21 0,0 0 15,-21 0-15,0 21 0,0 0 16,-1 0-16,-20 0 0,21 0 0,-21 0 15,-1 21-15,-20 21 16,20-21-16,1 22 0,21-22 0,0 21 16,-22 0-16,22-20 0,0 62 15,21-41-15,0-22 0,0 21 16,0-21-16,0 0 0,0 1 0,0-1 16,21 0-16,0 0 0,1-21 0,20 0 15,-21 0-15,0 0 16,22 0-16,-22 0 0,0-21 0,21 0 15,-21 0-15,22-1 0,-22-20 0,0 21 16,21-21-16,-20-1 0,-1 1 16,0 0-16,21-22 0,-21 22 0,1-22 15,-1 1-15,21-43 0,-21 42 16,22-41-16,-43 41 16,0 43-16,0-21 0,0 20 0,-22 44 15,1-1 1,0 0-16,0 21 0,0 1 15,0 20-15,21-21 0,0 22 16,0-22-16,0 22 0,0-22 0,0 22 16,0-22-16,0 0 0,0 1 15,21-1-15,0 0 0,0-21 0,0 22 16,0-22-16,1 0 0,-1-21 0,0 0 16,0 0-16,21 0 0,-20 0 0,-1 0 15,0 0-15</inkml:trace>
  <inkml:trace contextRef="#ctx0" brushRef="#br0" timeOffset="33400.29">11747 7091 0,'0'0'0,"-42"0"0,0 21 16,-1 0-16,22 0 0,0-21 0,21 22 15,0-1-15,0 0 0,-21 0 16,21 0-16,0 0 16,21-21-1,21-21 1,-20 0-16,-1 21 0,21-21 15,0 0-15,1 0 0,-1-22 0,0 22 16,1 0-16,20-21 0,-20-1 0,20 1 16,-21 0-16,1-1 0,-1-20 15,-21 20-15,22-20 0,-22-1 0,0 1 16,-21 21-16,0-1 0,0 1 0,0 0 16,0 20-16,0 1 0,0 0 15,-21 21-15,0 0 0,-1 0 0,1 0 16,0 21-16,-42 64 15,41-43-15,1 1 0,0 20 16,0 1-16,0-1 0,-22 64 16,22-63-16,-21 20 0,21 1 0,0 0 15,-1-1-15,1 1 0,-42 105 16,42-105-16,-1 0 0,1 21 16,0-22-16,0 22 0,0-21 0,0 105 15,21-126-15,-22 20 0,22 1 16,0-21-16,0-1 0,0 1 15,0-1-15,-21-21 0,21 1 0,0-1 16,0 0-16,21-20 0,1-1 16,-1-21-16,0 0 0,0 0 0,21 0 0,1-21 15,-1-1-15,0-20 0,1 0 0,-1 21 16,22-22-16,-1 1 0,1-22 16,-22 22-16,64-64 0,-64 43 15,-21-1-15,0-20 0,1-65 16,-22 86-16,0-22 0,-22 22 15,1-1-15,0-20 0,-42 20 0,20-21 16,-20 22-16,-1 21 0,-42-43 16,43 43-16,21 20 0,-22 1 0,43 0 15,-21 21-15,20 0 16,1-21-16,21 0 16,21 21-16,1 0 15,-1-21-15,0 21 0,21 0 16,1-22-16,-1 22 0,0-21 15,-21 21-15,22 0 0,-22-21 0,21 21 16,-21 0-16,1-21 0,-1 21 16,0-21-16,0 21 0,0-21 15</inkml:trace>
  <inkml:trace contextRef="#ctx0" brushRef="#br0" timeOffset="33827.47">12573 7027 0,'-64'-21'16,"64"0"-1,0 0-15,0 0 0,0 0 16,0-1-16,22 1 16,-22 0-16,21 0 0,0 0 0,21 0 15,1-1-15,-22 22 16,0 0-16,21 0 0,-21 0 0,43 22 15,-43-1-15,0 0 0,22 0 16,-43 21-16,21-20 0,-21 20 16,0-21-16,0 0 0,0 22 0,0-22 15,-21 21-15,21-21 0,-43 0 0,22 1 16,0-1-16,0 0 16,0-21-16,-1 0 0,1 0 15,21-21 1,0 0-16,0-1 15,0 1-15,0-21 0,21 21 0,1 0 16,-1-1-16,0-20 0,0 21 0,21 0 16,-20 0-16,62-22 15,-41 22-15,-1 21 0,0-21 0,22 0 16,-22 21-16,0-21 0,22 21 16,-22-22-16,1 22 0,-1-21 0,0 21 15</inkml:trace>
  <inkml:trace contextRef="#ctx0" brushRef="#br0" timeOffset="34652.08">13610 6731 0,'42'0'0,"-84"0"0,63 21 15,-42 0 1,0 1-16,-21-1 0,-1 21 16,1-21-16,0 22 0,-1-22 0,1 21 15,21 0-15,-22-20 0,22 20 0,-21 0 16,42-21-16,-21 1 0,21-1 0,0 0 16,0 42-16,42-63 0,-21 0 15,0 0-15,22 0 0,-22 0 16,21 0-16,22 0 0,-22 0 15,-21-21-15,0 0 0,1 0 16,-1 0-16,0 0 0,-21-22 16,0 22-16,0-21 0,0 21 0,0-22 15,0 1-15,0 0 0,-21 20 0,21-20 16,-21 0-16,21 21 0,0-22 16,0 22-16,0 0 0,63 0 15,-42 21-15,0 0 0,1 0 16,20 0-16,-21 0 0,21 21 15,-20 0-15,-1-21 0,21 42 0,-21-20 16,0-1-16,1 0 0,-1 21 16,0 22-16,-21-43 0,0 0 15,0 43-15,0-43 16,0 0-16,0 0 0,-21 0 16,0 0-16,21 1 0,-22-1 15,1-21-15,0 0 0,0 0 16,21-21-16,0-1 15,0 1-15,0 0 0,0 0 0,0 0 16,0 0-16,21-1 0,43-41 16,-43 21-16,0-1 0,21 1 15,1 0-15,-22 20 0,85-41 16,-64 21-16,0 42 0,1-22 16,-1 22-16,0 0 0,1 22 0,-1-1 15,0 0-15,-21 21 0,1-21 0,-1 22 16,-21-1-16,0-21 0,0 22 15,0-1-15,0-21 0,0 0 16,0 0-16,-21 22 0,-1-22 0,22 0 16,-21-21-16,0 21 0,0-21 15,0 0 1,0 0-16,21-21 0,-22 21 0,22-21 16,0 0-16,0 0 0,0-1 15,0 1-15,22-21 0,-1 21 0,21 0 16,-21-22-16,22 1 15,-1 21-15,0-22 0,1 1 0,20 21 16,-21 0-16,22 0 0,-22-1 0,22 22 16,-1 0-16,-20 0 0,-1 22 15,0-1-15,-21 21 0,1-21 0,-1 22 16,0-22-16,-21 21 0,0 0 0,0-20 16,0-1-16,-21 21 0,-22 0 15,22-20-15,-21-22 0,42 21 16,-21 0-16,21 0 0,-21-21 0,-1 0 15,1 0-15,21-21 16,21 0 0,1 21-16,20-21 0,-21-1 0,21 22 15</inkml:trace>
  <inkml:trace contextRef="#ctx0" brushRef="#br0" timeOffset="34972.37">16510 6625 0,'0'0'0,"0"-21"0,-21 0 0,-22 0 16,22 0-16,0-1 0,0-20 0,21 21 15,0-21-15,0 20 0,0-20 16,21 42-16,0-21 0,0 0 16,22 0-16,-1-1 0,22 22 0,-22 0 15,0-21-15,22 21 0,-22 0 0,0 0 16,-20 21-16,-1 1 15,0 20-15,-21 0 0,0 1 0,0-1 16,-21 0-16,0 1 0,-1 20 0,-20-21 16,0-20-16,-1 20 0,1 0 15,0-21-15,-1 1 0,1 20 0,0-21 16,-22 0-16,43 0 0,0 1 16,0-22-16,21 21 0,0 0 15,0 0-15,0 0 16,0 0-16</inkml:trace>
  <inkml:trace contextRef="#ctx0" brushRef="#br0" timeOffset="35160.48">16362 7535 0,'0'0'0,"0"22"0,21-22 0,-21 21 0,21-21 16,0-21 15,0 21-16,-42 0 17,0 0-17,0 0-15,-21 0 0</inkml:trace>
  <inkml:trace contextRef="#ctx0" brushRef="#br0" timeOffset="36276.94">444 9927 0,'0'0'0,"-21"0"0,0 0 15,21-21-15,0 0 0,0 0 16,0 0-1,21-1-15,0 1 0,1 0 16,-1 21-16,21-21 0,0 21 16,1 0-16,-1 0 0,0 0 0,1 0 15,-1 21-15,-21 0 0,0 0 16,1 22-16,-22-22 0,0 21 16,0-21-16,0 22 0,-22-22 0,1 21 15,-21-21-15,0 22 0,-22-22 16,22 0-16,-1 21 0,1-20 15,0-22-15,-1 21 0,22-21 0,0 0 16,21-21 15,21 21-31,22-22 0,-22 22 0,0-21 16,21 21-16,1 0 0,-1 0 16,0 0-16,1 0 0,-1 0 0,21 0 15,-20 0-15,-1 21 0,0-21 16,-20 22-16,20-1 0,-21 21 0,-21-21 15,0 22-15,0-1 0,0 0 16,-42 22-16,21-22 0,-22 0 16,1 1-16,-22-1 0,1 0 15,-1 1-15,1-22 0,-1 0 0,1 0 16,-64 22-16,63-43 0,1 0 16,21 0-16,-1 0 15,22 0-15,-42-43 0,41 22 16,1 0-16,21 0 0,0 0 15,0-1-15,0 1 0,0 0 16,21 0-16,1 21 0,-1-21 0,0 0 16,21-1-16,1-20 0,41 0 15</inkml:trace>
  <inkml:trace contextRef="#ctx0" brushRef="#br0" timeOffset="36472.75">1714 10181 0,'0'0'0,"-21"0"15,0 21-15,-21-21 16,21 0-16,-1 0 0,1 0 0,0 0 16,42 0-1,0 0-15,1 0 16,-1-21-16,0 21 0</inkml:trace>
  <inkml:trace contextRef="#ctx0" brushRef="#br0" timeOffset="36904.96">2582 9800 0,'0'0'0,"0"-42"32,0 63-32,0 0 0,0 0 15,0 22-15,0-1 0,-21 0 0,21 1 16,-21-1-16,21 22 0,0-1 16,-21-21-16,21 22 0,-21-1 0,21 22 15,-22-21-15,22-1 0,-21-21 16,0 22-16,21-1 0,-21-20 15,-21 41-15,20-62 0,22-1 16,0 0-16,-21 0 0,21-42 31,0 0-31</inkml:trace>
  <inkml:trace contextRef="#ctx0" brushRef="#br0" timeOffset="37432.08">2201 10372 0,'0'0'16,"0"-43"-16,-21-20 0,21 21 0,0-1 0,0-20 15,0-1-15,0 22 0,0-22 16,21 1-16,0-1 0,22 22 16,-22-21-16,42 20 0,-20 1 15,20 0-15,1 20 0,-1 1 0,-20 21 16,20 0-16,1 21 0,20 64 16,-20-43-16,-43 22 0,21-1 15,-21 1-15,22-22 0,-22 85 16,0-63-16,-21-22 0,21 22 15,-21-1-15,0-21 0,0 22 16,0-22-16,0 1 0,0-1 0,0-21 16,0 0-16,0 0 0,-21 1 0,0-22 15,0-22 1,21 1-16,-21 0 16,21-21-16,0-1 0,0 1 15,0 0-15,0-1 0,0-20 0,21-1 16,0 22-16,0-21 0,0-1 0,0 1 15,1-22-15,20 21 0,0 1 16,1-1-16,-1 22 0,21 0 16,-20-1-16,20 22 0,1 0 0,-22 21 15,22 0-15,-1 21 0,22 64 16,-43-43-16,-21 22 0,0-1 16,1 1-16,-22-1 0,0 1 0,0-1 15,0 1-15,0-1 0,-22 1 16,1-22-16,0 22 0,-21-1 15,-1-21-15,22 1 0,-21-1 0,21 0 16,0-20-16,-1-1 0,1 0 16,21 0-16,21-42 15,1 0-15,-1 0 16,0-1-16,21-20 0,-21 21 16</inkml:trace>
  <inkml:trace contextRef="#ctx0" brushRef="#br0" timeOffset="37793.39">4085 10266 0,'21'21'31,"0"-21"-31,1 0 16,-1 0-16,0 0 0,21-42 15,-21 42-15,22-21 0,-22-1 16,0 1-16,0 0 0,0 0 15,1 21-15,-1-21 0,-21 0 0,0-1 16,0 1-16,-21 21 0,-1 0 16,1 0-16,0 0 0,-21 21 15,21 1-15,-22-1 0,1 0 0,21 21 16,-43 43-16,43-43 16,0 1-16,0-1 0,21 0 15,0 1-15,0-1 0,0-21 0,0 0 16,0 0-16,0 1 0,21-1 15,0-21-15,0 0 0,22 0 0,-22 0 16,21 0-16,0 0 0,1-21 0,-1-1 16,0 1-16,1 0 0,63-42 15,-43 41-15,-21-20 0,22 0 0,-22-1 16</inkml:trace>
  <inkml:trace contextRef="#ctx0" brushRef="#br0" timeOffset="38032.12">5059 9631 0,'0'-42'0,"0"84"0,0-106 0,0 43 0,0 42 32,0 22-32,-21-1 0,-1 0 0,22 22 15,-21-1-15,21 1 0,-21-22 0,0 22 16,21-1-16,-21 1 0,0-1 16,-1 1-16,1-22 0,21 22 0,0-1 15,-21 22-15,21-43 0,0-21 0,0 0 16,0 22-16,0-22 0,21-21 31,0-21-31,-21 0 0,43-1 0,-22 1 16,0 0-16,0-21 0,22-1 0,-22 1 15,21 0-15</inkml:trace>
  <inkml:trace contextRef="#ctx0" brushRef="#br0" timeOffset="38444.42">5376 9758 0,'0'0'0,"21"-42"0,1-22 0,-1-42 31,-21 127-31,0 22 16,0-22-16,0 42 0,0-20 0,0 20 16,-21-20-16,21 20 0,-22 1 15,22-22-15,-21 21 0,0-20 0,0-1 16,0 64-16,0-43 16,-1-20-16,22-1 0,-21 0 0,21-20 15,0 20-15,0-21 0,0 0 16,0 0-16,0-42 31,0 0-31,21-21 0,22-22 16,-22 22-16,0 0 0,0-1 0,0 1 15,22 0-15,-22-1 0,21 1 16,-21 0-16,22 20 0,-1 1 0,-21 0 16,22 21-16,-22 0 0,21 21 15,-21 0-15,-21 1 0,21-1 16,-21 21-16,0-21 0,0 22 15,0-1-15,0 0 0,-21 1 0,0-1 16,0-21-16,21 21 0,-21 1 16,0-1-16,21-21 0,0 0 15,-22-21-15,1 0 16,21-21 0,-21 21-16,21-21 0,0 0 0</inkml:trace>
  <inkml:trace contextRef="#ctx0" brushRef="#br0" timeOffset="38636.6">4995 10118 0,'-21'0'0,"42"0"0,-63 0 16,63 0 0,0 0-16,0 0 0,1-21 15,-1 21-15,21 0 0,0 0 16,1 0-16,-1 0 0,0 0 0,22 0 15,-22 0-15,22 0 0,-1 0 0,1 0 16,-1 0-16,1 0 0,-22 0 16</inkml:trace>
  <inkml:trace contextRef="#ctx0" brushRef="#br0" timeOffset="39009.43">6413 10012 0,'0'0'0,"0"-21"16,-21 21-1,0 0-15,0 0 16,0 21-16,0 0 0,-22 21 16,22-20-16,0 20 0,-21 21 15,42-20-15,-22-1 0,22 0 16,-21 1-16,21-22 0,0 21 0,0 1 16,0-22-16,0 21 0,21-21 0,1 0 15,20-21-15,-21 22 16,0-22-16,22 0 0,-1 0 0,-21 0 15,21 0-15,-20 0 0,20-22 0,0 1 16,-21 0-16,1 0 0,20 0 16,-21-22-16,0 22 0,-21-21 0,21 0 15,-21-1-15,0 1 0,22-22 0,-22 22 16,0 0-16,0 21 0,-22-22 0,1 1 16,0 21-16,21 0 0,-21-1 15,0 22-15,0 0 0,-1 0 0,1 0 16,0 0-16,0 22 15,21-1-15,-21-21 0,21 21 16,0 0-16,0 0 0,21-21 16</inkml:trace>
  <inkml:trace contextRef="#ctx0" brushRef="#br0" timeOffset="39784.67">7366 10012 0,'0'0'15,"0"-21"-15,0 0 0,0-1 16,-21 1-16,0 0 0,-1 21 16,-20-21-16,21 21 0,0 0 15,-22 0-15,22 21 16,-21-21-16,-22 42 0,43-20 16,-21 20-16,-22 21 0,22-41 15,21 20-15,0 0 0,0-21 0,-1 22 16,1-1-16,21 0 0,0 22 15,0-22-15,0-21 0,21 1 16,1-1-16,-1 0 0,42-21 16,-20 0-16,-22 0 0,42 0 15,-20-21-15,-22 0 0,21-1 16,-21 1-16,22-21 0,-22 21 16,0-22-16,0 1 0,0 0 0,0-1 0,-21-20 15,22 21-15,-1-22 16,-21 22-16,21-85 0,0 63 0,-21-20 15,21 20-15,0 22 0,1-22 16,-22 22-16,0 0 0,21-1 0,-21 22 16,21-21-16,-21 63 31,0 0-31,-21 21 0,0 22 0,-1-22 16,1 22-16,21-1 0,-21 22 15,0-22-15,21 1 0,-21-1 0,21-20 16,0 20-16,0-20 0,0-1 15,0 21-15,0-41 0,0 20 0,0 0 16,0-21-16,0 1 0,0-1 0,0 0 16,21 0-16,0-21 0,0 0 0,0 0 15,1 0-15,-1 0 0,42-21 16,-20 0-16,-22 0 0,21-1 0,0 1 16,1 0-16,-1 0 0,-21 0 0,43-43 15,-22 22-15,-21 21 0,0-22 16,-21 22-16,0 0 0,0-21 15,0 21-15,0-1 0,-21 1 16,0 21-16,-21 0 0,21 0 0,-1 21 16,1 1-16,21-1 0,0 0 15,0 0-15,0 0 0,0 0 0,0 1 16,0-1-16,0 0 0,0 0 16,21 0-16,-21 22 0,22-22 15,-22 0-15,0 0 0,0 0 16,0 0-16,-22 22 0,1-22 0,0 0 0,0-21 15,0 21-15,-22 0 0,22-21 16,0 0-16,0 22 0,0-22 0,0 0 16,-1 0-16,1-22 0,21 1 15,0 0-15,0 0 0</inkml:trace>
  <inkml:trace contextRef="#ctx0" brushRef="#br0" timeOffset="40862.44">9292 10329 0,'-21'22'0,"42"-44"0,-63 65 0,42-22 0,-21 0 16,-1 0-1,1-21-15,0 0 16,0 0-16,21-21 16,0 0-16,0 0 15,0-22-15,21 22 0,0 0 0,0-21 16,1 21-16,-1-22 0,0 1 0,21 0 16,-21-1-16,1-20 0,-1 20 15,0 1-15,0-21 0,0 20 0,-21 22 16,21-21-16,-21 21 0,0 42 15,-21 0 1,0 0-16,0 21 0,0 1 0,0-1 16,-1 0-16,1 1 0,0-1 15,0 0-15,21 1 0,-21-22 16,0 21-16,21 22 0,0-43 16,0 0-16,0 21 0,0-20 15,0-1-15,21-21 16,21 0-16,-21 0 0,22 0 15,-1-21-15,-21-1 0,21 1 0,1 0 16,-1 0-16,0-21 0,1 20 0,-22-20 16,21 0-16,-21-1 0,-21 1 15,0 0-15,0-1 0,-21-41 16,0 41-16,-21 22 0,21 0 0,-22 21 16,1 0-16,21 0 0,-22 0 15,22 21-15,0-21 0,0 21 16,21 1-16,0-1 15,21-21 1,21 0-16,-20 0 0,20 0 0,0 0 16,1-21-16,20-1 0,-21 22 15,22-21-15,21 0 0,-22-21 0,1 21 16,-1-1-16,1 1 0,-1-21 0,-21 21 16,1 0-16,-1-1 0,-21 1 15,0 21-15,1-21 0,-1 21 16,-42 21-1,-1-21-15,1 21 16,0 22-16,0-1 16,21 0-16,-21 1 0,21-1 15,0 0-15,0 22 0,0 21 16,0-22-16,0 1 0,0-1 0,0 1 16,0 20-16,0 1 0,0 84 15,0-63-15,0-21 0,0 21 16,0-1-16,0 1 0,0 0 0,0 106 15,0-106-15,0-22 16,0 22-16,0 0 0,0-21 0,0 20 16,0-20-16,0 0 0,0-22 0,0 22 15,0-22-15,0 1 0,0-22 16,-21 22-16,-1-22 0,1 0 16,0-20-16,-21-1 0,21 0 0,-22 0 15,1-21-15,0 0 0,-1 0 0,-20-21 16,20 0-16,1 0 0,-21-1 15,20-20-15,-20-21 0,-22-64 16,43 42-16,-1 0 0,22 1 16,0-1-16,21 0 0,0 1 0,0-1 0,21 0 15,0-21-15,22 22 0,-1-1 16,22 0-16,-1 1 0,1-1 16,20 22-16,1-22 0,0 21 0,-1-20 15,1-1-15,0 22 0,-1-22 0,1 0 16,0 1-16,20 20 0,-20-21 15,0 1-15</inkml:trace>
  <inkml:trace contextRef="#ctx0" brushRef="#br0" timeOffset="41457.3">13335 9229 0,'0'0'0,"-21"-21"16,0-1-16,-1 22 0,1-21 15,0 21-15,0 0 0,0 21 0,0 1 16,-1-1-16,-20 21 0,21-21 15,-21 43-15,-1-22 0,1 22 0,0 20 16,20-20-16,-20-1 0,0 22 0,21-22 16,-1 1-16,-20-1 0,21-20 15,0-1-15,0 0 0,-1 1 0,1-22 16,21 0-16,-21 0 0,21-42 47,0 0-47,0-21 0,0 20 0,21-20 15,0 0-15,1-22 0,-1 1 16,0-1-16,0 1 0,0-1 0,22 1 16,-22-22-16,21 22 0,0-1 15,1 1-15,-1-1 0,0 22 0,22-1 16,-22 22-16,-21 0 0,22 21 16,-22 0-16,0 21 0,0 0 0,-21 22 15,21-1-15,-21 22 0,0-1 16,0 22-16,0-22 0,0 22 15,0-22-15,0 1 0,0-1 0,0 1 16,0-1-16,0-20 0,0-1 0,0 0 16,0-20-16,0 20 0,0-21 15,0 0-15,0 0 0,-21-21 16,0 0-16,0 0 0,-21 0 16,20-21-16,-20 21 15,21-21-15,-21 0 0</inkml:trace>
  <inkml:trace contextRef="#ctx0" brushRef="#br0" timeOffset="41625.47">12573 9864 0,'0'0'0,"-21"0"15,21-21-15,21 21 16,0 0-16,0 0 0,22 0 16,-22 0-16,21 0 0,0 0 0,1 0 15,20 0-15,1-22 0,20 22 0,1 0 16,-21-21-16,20 21 0,1-21 15,0 0-15,-1 21 0,-20-21 0,-1 0 16,1-1-16</inkml:trace>
  <inkml:trace contextRef="#ctx0" brushRef="#br0" timeOffset="41847.8">13970 9483 0,'0'0'0,"0"-21"16,-21 21-1,0 0-15,-1 0 0,1 0 16,0 21-16,0 0 0,-21 21 15,20 1-15,1-1 0,0 0 0,0 1 16,0-1-16,0 0 0,-1 43 16,22-43-16,0 1 0,0-22 15,0 0-15,22 0 0,-1 0 0,21 0 16,-21-21-16,22 0 0,-1 0 0,0 0 16,1 0-16,-1 0 15,0 0-15,22 0 0,-22-21 0,0 0 0,1 0 16,-1 0-16,0 0 0</inkml:trace>
  <inkml:trace contextRef="#ctx0" brushRef="#br0" timeOffset="42112.07">14647 9229 0,'0'0'0,"21"-64"0,-21 1 16,22-1-16,-22 22 0,0 21 0,0-22 16,-22 65-1,1-1-15,0 21 0,0 0 16,0 22-16,-22-1 0,22 1 15,0-1-15,-42 64 16,41-63-16,1 21 0,0-22 0,0 1 0,0-22 16,21 21-16,0-20 15,-21-1-15,21 0 0,0-20 0,0 20 16,0-21-16,0 0 0,0 0 0,21-21 16,0 0-16,0 0 15,21 0-15,-20 0 0,20 0 0,21-42 16,-20 21-16,-1 0 15,0 0-15,1-22 0</inkml:trace>
  <inkml:trace contextRef="#ctx0" brushRef="#br0" timeOffset="42348.2">15071 9483 0,'0'0'0,"21"-43"0,-21 22 16,-21 21 0,-1 0-16,1 21 15,21 1-15,-21 20 0,0 0 0,0 1 16,0-1-16,-1 0 0,22 1 15,-21-1-15,0 0 0,21 1 16,0-22-16,-21 21 0,0-21 0,21 22 16,0-22-16,0 0 0,0 0 0,0 0 15,0 0-15,21-21 16,0 0-16,0 0 16,0 0-16,22 0 0,-1-21 0,0 0 0,1 21 15,-1-21-15,22-21 0,-22 20 0,21 1 16,-20-21-16</inkml:trace>
  <inkml:trace contextRef="#ctx0" brushRef="#br0" timeOffset="43004.46">15579 9652 0,'21'-42'0,"-127"190"0,191-254 0,-43 21 0,-21 64 16,0 0-16,-21 0 0,21 0 0,-21 0 15,-21 21 1,0 21-16,0 0 0,0 0 16,-22 21-16,22-20 0,0 20 0,0 0 15,0 1-15,0-1 0,-1-21 16,22 21-16,0 1 0,0-22 0,0 0 15,0 21-15,0-20 0,0-1 16,22-21-16,-1 21 0,0 0 16,0-21-1,-21-21 1,0 0-16,0 0 0,0-1 16,0-20-16,0 21 0,0-21 0,0-22 15,0 22-15,0-22 0,21 1 16,0 20-16,1 1 0,-1-21 0,0 20 15,21 22-15,-21-21 0,22 21 16,-22-1-16,0 22 0,21 0 0,-20 0 16,-1 0-16,0 22 0,0-1 15,0 21-15,0 0 0,1 22 16,-22-22-16,0 22 0,21-1 0,-21 1 16,21-22-16,-21 0 0,0 1 15,0-1-15,0 0 0,0-20 0,0-1 16,0 0-16,0 0 0,-21-21 15,0 0 1,21-21 0,0 0-16,0 0 0,0-1 15,0 1-15,21 0 0,0-21 0,0-1 16,0 1-16,0-21 0,22 20 16,-1 1-16,0-22 0,1 22 0,20 0 15,-20-1-15,20 22 0,-21 0 16,1 0-16,-1 21 0,-21 0 15,22 0-15,-22 21 0,-21 0 0,0 22 16,0-1-16,0 0 0,0 1 0,-21 20 16,-1-21-16,1 1 0,0-1 15,-21 0-15,42-20 0,-21-1 0,-1 21 16,1-42-16,0 21 0,21 0 0,-21-21 16,21 22-16,21-22 31,0 0-31,0-22 0,22 22 0,-1-21 15,0 0-15,1 0 0,20-21 16,1 20-16,-1-20 0</inkml:trace>
  <inkml:trace contextRef="#ctx0" brushRef="#br0" timeOffset="43360.92">17314 9440 0,'0'0'0,"43"-42"0,-1 21 0,0 0 0,-42-22 16,0 22-16,-21 21 15,0 0-15,0 0 0,-22 0 16,1 21-16,0 1 0,-1-1 0,1 0 15,0 0-15,-1 0 0,22 0 16,-21 1-16,42-1 0,0 21 0,0-21 16,0 0-16,0 1 0,0-1 15,0 0-15,42-21 0,-21 21 0,22 0 16,-22-21-16,21 0 0,1 21 16,-1-21-16,0 22 0,22-22 15,-43 21-15,21-21 0,1 21 0,-1 0 16,-21 0-16,-21 0 15,0 1-15,0-1 0,0 0 0,-21 0 16,0 0-16,-22-21 0,22 21 0,-21-21 16,0 0-16,-1 22 0,1-22 0,0 0 15,-1 0-15,1 0 0,0 0 16,20 0-16,1 0 0,-21 0 0,21 0 16,0 0-16,-1 0 0,22-22 15,0 1-15,0 0 0,0 0 16,0 0-16,0 0 0,-21-22 15,0 22-15</inkml:trace>
  <inkml:trace contextRef="#ctx0" brushRef="#br0" timeOffset="43577.16">16023 8805 0,'0'0'0,"-42"0"0,21 0 0,-1-21 15,1 21-15,0 0 16,0 0-16,0 0 0,0 0 16,-1 0-16,1 0 0,0 0 15,0 0 17,0 0-32,0 21 15,-22 1-15</inkml:trace>
  <inkml:trace contextRef="#ctx0" brushRef="#br0" timeOffset="43760.96">14563 9186 0,'0'0'0,"-22"22"0,1-22 0,0 0 16,0 21-16,42-21 31,0 0-31,0 0 0,22 0 16,-22 0-16,0 0 0,21 0 0,-20-21 15,20 21-15,0-22 0,1 22 16,-1-21-16,0 0 0,22 0 0,-1-21 16</inkml:trace>
  <inkml:trace contextRef="#ctx0" brushRef="#br0" timeOffset="44121.44">18182 8382 0,'0'0'0,"21"0"0,-21-21 16,0 0-16,0 0 15,-21 21-15,0 0 16,0 0-16,0 0 0,-1 0 15,-20 0-15,21 21 0,0 0 16,-22 0-16,22 0 0,-21 0 0,21 1 16,0-1-16,-1 21 15,22-21-15,-21 0 0,21 1 0,0-1 16,0 0-16,0 0 0,0 0 16,0 0-16,21-21 15,-21 22-15,22-22 0,-1 0 0,0 0 16,21 0-16,-21 0 0,1 0 15,-1 0-15,0-22 0,21 1 0,-21 0 16</inkml:trace>
  <inkml:trace contextRef="#ctx0" brushRef="#br0" timeOffset="44599.68">18457 8065 0,'0'0'16,"-21"-22"-16,0 1 0,-21 0 0,20 21 15,-20 0-15,0 0 0,-1 0 16,-20 0-16,21 0 0,-22 0 0,1 21 16,-22 0-16,0 1 0,1 20 15,20-21-15,-21 21 0,1-20 0,-43 62 16,84-41-16,-41 41 16,63-41-16,-1-1 0,22 0 15,0 1-15,0-1 0,22 0 0,-1 22 16,21-22-16,0 0 0,22 22 15,-1-22-15,-20 1 0,20-22 0,22 21 16,-22-21-16,1 0 0,-1 1 16,64-1-16,-63-21 0,21 0 15,-22-21-15,1-1 0,20 1 16,43-42-16,-63 20 0,-1 1 16,1-21-16,-22 20 0,22-20 15,-22-1-15,0 1 0,-21-1 0,1 1 16,-22-1-16,0 1 0,0-1 15,-22-20-15,-20 41 0,-21-20 16,-1 20-16,-21 1 0,1 0 0,20 21 16,-20-1-16,-1 22 0,21 0 15,1 0-15,-1 0 0,1 0 0,-1 22 16,22 20-16,-21 0 0,20-21 16,1 22-16,21-1 0,0 22 0,-1 20 15,22-41-15,0-1 16,0 0-16,0-21 0,22 22 0</inkml:trace>
  <inkml:trace contextRef="#ctx0" brushRef="#br0" timeOffset="44836.54">19304 9948 0,'0'0'0,"-21"0"16,0 0-16,-1 0 16</inkml:trace>
  <inkml:trace contextRef="#ctx0" brushRef="#br0" timeOffset="58671.35">0 17568 0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04:14:50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635 0,'-43'0'0,"86"0"0,-107 0 0,43 0 0,-21 0 16,21 0-16,-1 0 0,1 0 15,0 0-15,0 0 0,0 21 16,42-21 15,0 0-31,21 0 0,1 0 16,20 0-16,22 0 0,21 0 0,0 0 16,-1 0-16,1 0 15,0 0-15,0 0 0,0-21 0,0 21 16,-22 0-16,1 0 0,0 0 15,-1 0-15,-41 0 0,20 0 16,-21 0-16,-20 0 0,-1 0 0,0 0 16,-42 0-1,0 0-15,-1 0 0,-20 0 16,0 0-16</inkml:trace>
  <inkml:trace contextRef="#ctx0" brushRef="#br0" timeOffset="439.94">3175 677 0,'0'0'0,"-21"0"16,21 22 15,0-1-31,0 0 16,0 0-16,0 0 0,0 22 15,0-1-15,0 0 0,0 1 0,0-1 16,0 21-16,-21-20 0,21 20 15,-22-20-15,1 20 0,21-21 0,0 22 16,0-1-16,-21 1 0,21-1 16,0 1-16,-21-22 0,21 22 15,0-1-15,0-20 0,0 20 0,0-21 16,0 1-16,-21-1 0,21-21 16,-21 22-16,-1-22 0,1 0 15,0 0-15,0-21 0,0 21 0,-22-21 16,1 0-16,0 0 0,-22 0 15,1 0-15,-1 0 0,1 0 16,-22-21-16,22 0 0,-1-21 0,22 20 16,-22-20-16,22 21 0,21-21 15,-22-1-15,22 22 0,21-21 16,0 21-16,0-1 0,0-20 16,0 21-16,0 0 0,0 0 0,0-1 15,21 1-15,1 0 16,20 21-16,-21-21 0,21 21 15,1 0-15,-1 0 0,22-21 0</inkml:trace>
  <inkml:trace contextRef="#ctx0" brushRef="#br0" timeOffset="1015.07">3916 1545 0,'0'0'0,"21"-21"0,0 0 0,0 0 0,-21 0 16,0-1-16,0 1 16,0 0-16,0 0 0,-21 0 0,21 0 15,-42-1-15,21 22 0,-1-21 16,-20 21-16,21 0 0,-21 0 0,-1 0 16,1 0-16,-43 43 15,43-22-15,0 0 0,20 21 16,-20 1-16,0-1 0,-1 0 0,22 22 15,0-22-15,0 22 0,0 20 16,0-41-16,21-1 16,0 43-16,0-64 0,21 0 15,0 0-15,0 0 0,0-21 16,43 0-16,-22 0 0,-21 0 16,22 0-16,-1 0 0,0-21 15,1 0-15,-22 0 0,21 0 16,0-22-16,-20 1 0,-1 0 0,21-1 15,-21 1-15,0 0 0,1-22 16,-22 22-16,21-1 0,-21 1 0,21 21 16,-21-21-16,0 20 15,0 1-15,21 21 16,-21 21 0,0 1-16,0-1 0,0 21 15,0-21-15,0 22 0,0-1 16,21-21-16,-21 21 0,0 1 0,0-22 15,21 21-15,1-21 0,-22 1 16,21-1-16,0 0 0,-21 0 0,21-21 16,0 0-16,0 21 0,22-21 15,-22 0-15,0 0 0,0-21 16,22 0-16,-22 0 0,0 0 16,0-1-16</inkml:trace>
  <inkml:trace contextRef="#ctx0" brushRef="#br0" timeOffset="1259.25">4466 1355 0,'0'0'0,"0"-21"16,0-1-16,21 22 15,0 0-15,1 22 16,-1-1 0,0 0-16,-21 21 0,21-21 0,0 22 15,-21-22-15,0 21 0,0-21 16,21 22-16,-21-22 0,0 21 0,0-21 15,0 1-15,0 20 0,0-21 16,0 0-16,0 0 0,0 1 0,0-1 16,22-21-1,-1 0 1,0-21 0,0-22-16</inkml:trace>
  <inkml:trace contextRef="#ctx0" brushRef="#br0" timeOffset="1511.97">5143 1312 0,'0'0'0,"22"-21"0,-1 0 16,0 21-16,-21-21 15,21 21-15,-42 0 16,0 21 0,0 0-16,-22 0 0,22 1 0,-21-1 15,-1 21-15,1-21 16,0 0-16,-1 22 0,-84 84 15,106-106 1,0 0-16,0 0 0,21 0 0,0 22 16,0-22-1,21-21-15,0 0 0,0 0 16,22 0-16,-22 0 0,21-21 16,1 0-16</inkml:trace>
  <inkml:trace contextRef="#ctx0" brushRef="#br0" timeOffset="2035.46">5694 1461 0,'0'0'0,"42"-22"0,0 1 0,-20 0 0,20 0 15,-21 0-15,21 0 0,-20-1 16,-1 1-16,-21 0 0,0 0 0,0 0 16,0 0-16,0-1 15,-21 22-15,-1 0 0,1 0 0,-21 0 16,21 0-16,-43 22 0,22-1 15,0 0-15,-1 0 0,1 0 16,-22 22-16,22-1 0,21-21 0,-21 21 16,20 1-16,-20-1 0,21 0 15,21 1-15,0-1 0,0 0 0,0-20 16,0 20-16,0-21 0,0 0 16,0 0-16,21 1 0,0-22 15,0 0-15,1 0 0,-1 0 0,21 0 16,-21 0-16,0-22 0,22 22 15,-22-21-15,21-21 0,-21 21 16,22-22-16,-22 22 0,21-21 0,-21 0 16,1-1-16,-1 1 0,0 0 15,0-1-15,0 1 0,0 21 0,-21-22 16,22 22-16,-22 42 31,0 1-31,0 20 0,0-21 16,0 21-16,0-20 0,0 20 15,0 0-15,0 1 0,0-1 0,0-21 16,21 21-16,0-20 0,-21 20 16,21-21-16,0 0 0,0 0 15,1 1-15,-1-22 0,21 21 0,-21-21 16,0 0-16,22 0 0,-22 0 0,21 0 16,-21 0-16,22-21 0,-1-1 15,0 1-15,1 0 0,-1 0 0</inkml:trace>
  <inkml:trace contextRef="#ctx0" brushRef="#br0" timeOffset="2735.62">11388 614 0,'21'-21'0,"-42"42"0,63-85 0,-21 43 0,0-21 16,-21 21-16,21-22 15,1 22-15,-22 0 0,0 0 16,0 0-16,0 0 15,21 21-15,-21 21 16,0 0 0,0 21-16,-21-21 0,-1 22 15,1 20-15,0-20 0,0 41 0,-21-20 16,20 20-16,1 22 0,0-21 16,0 21-16,-21 0 0,42-1 15,-22 22-15,22 0 0,-21 0 0,21 0 16,0 149-16,0-128 0,0 0 15,0 0-15,0 21 0,0 1 16,0-1-16,0-21 0,0 43 16,0-22-16,21 22 0,-21-1 0,0-21 15,0 22-15,0 21 0,0-22 16,0 1-16,-21-1 0,0 212 16,21-211-16,0 20 0,-21-20 0,21 21 15,-21-22-15,21 1 0,-21 190 16,21-212-16,0 0 0,0 1 15,0-22-15,21 0 0,0-21 0,42 106 16,-20-127-16,-1-1 0,64 44 16,-64-107-16,22 0 0,-1 1 15,1-43-15,-1 0 0</inkml:trace>
  <inkml:trace contextRef="#ctx0" brushRef="#br0" timeOffset="3700.68">13610 974 0,'0'0'0,"21"21"0,0-21 15,1 0-15,-1-21 16,0 0-16,0-1 0,21 1 0,-20 0 16,20-21-16,-21 21 15,0-1-15,0-20 0,-21 21 0,0-21 16,0 20-16,0 1 0,0 0 16,0 0-16,-42 0 0,21 21 0,0 0 15,-22 0-15,1 0 0,0 0 0,-1 0 16,1 0-16,-21 21 0,20 0 15,22 0-15,-21-21 0,21 21 16,-1 22-16,1-22 0,21 0 0,0 0 16,0 22-16,21-22 0,1 21 15,-1-21-15,0 22 0,21-22 0,-21 0 16,22 21-16,-22-21 0,21 22 16,-21-22-16,1 21 0,-1-21 0,0 22 15,0-22-15,-21 21 0,0-21 16,0 1-16,0 20 0,-21-21 15,0 0-15,0 0 0,-22 1 0,22-1 16,-21 0-16,-1-21 0,1 0 16,0 0-16,-106 0 15,105-21-15,22 0 0,-21-1 16,-1 1-16,22-21 0,0 21 0,0-22 16,21 22-16,0-21 0,0 0 15,0 20-15,21-20 0,0 21 0,0-21 16,22 20-16,20 22 0,-20-21 15,-1 0-15,21 0 0,-20 21 0,20 0 16,-20 0-16</inkml:trace>
  <inkml:trace contextRef="#ctx0" brushRef="#br0" timeOffset="4055.82">14012 1228 0,'0'0'0,"-21"21"16,42-21 15,22 0-15,-22 0-16,21-21 0,0 0 15,1-1-15,-1 1 0,0 0 16,-20 0-16,20-21 0,-21 20 0,0-20 16,0 21-16,-21 0 0,0-22 0,0 22 15,0 0-15,-21 21 0,0 0 16,-21 0-16,-1 0 0,1 21 0,0 22 15,-22-22-15,22 21 0,0 0 16,-1 1-16,1-1 0,21 0 0,0 1 16,-1-22-16,22 21 0,0 1 15,0-22-15,0 21 0,0-21 0,0 0 16,22-21-16,-1 22 0,0-22 16,64 0-16,-43 0 0,21 0 15,-20 0-15,20 0 0,1-22 16,63-41-16,-64 42 0,1-22 15</inkml:trace>
  <inkml:trace contextRef="#ctx0" brushRef="#br0" timeOffset="4299.89">15007 318 0,'21'21'0,"-42"-42"0,0 21 0,0 0 15,0 0-15,-1 21 16,1 0-16,0 21 0,0 1 0,0-1 15,21 21-15,-21 1 0,21-1 16,-22 1-16,22-1 0,-21 1 0,21-1 16,0 1-16,0-1 0,-21-20 15,21-1-15,0 0 0,0 1 0,0-1 16,0-21-16,0 0 16,0 1-16,0-1 0,21-21 15,0 0-15,1 0 16,-1 0-16,0-21 0,21-1 0</inkml:trace>
  <inkml:trace contextRef="#ctx0" brushRef="#br0" timeOffset="4669.13">15134 1143 0,'-21'0'16,"42"0"15,0 0-16,22-21-15,-22 21 0,21-21 16,-21 0-16,22 21 0,-1-22 0,-21 1 16,21 0-16,-20 0 0,-1-21 15,0 20-15,-21 1 0,0 0 0,0 0 16,-42 21 0,20 0-16,-20 0 0,0 0 15,-1 42-15,1-21 0,-21 22 0,20-22 16,-41 64-16,62-43 15,1 0-15,0-21 0,0 22 0,21-22 16,0 0-16,21 21 16,0-20-16,0-22 0,22 0 15,-1 0-15,22 0 0,-22 0 16,21 0-16,1 0 0,-1 0 0,1-22 16,-1 1-16,-20 0 0,20 0 0,-20 0 15,-1-22-15,0 22 0,22-63 16</inkml:trace>
  <inkml:trace contextRef="#ctx0" brushRef="#br0" timeOffset="5087.71">15896 1016 0,'0'-21'0,"-21"84"0,42-105 0,-21 0 0,0 63 47,0 0-47,-21 0 0,0 0 0,21 1 16,-21-1-16,21 0 16,0 0-16,0 0 0,0 0 0,0 1 15,0-1-15,0 0 0,0 0 16,0 21-16,0-63 62,0 0-62,0 0 0,0 0 16,0 0-16,0-22 0,0 1 0,0 21 16,21-22-16,0 1 0,0 0 15,0-1-15,0 1 0,22 0 16,-22 21-16,21-1 0,1 1 15,-1 21-15,0 0 0,1 0 0,-22 0 16,21 21-16,-21 22 0,22 20 16,-43-20-16,0-1 0,0 0 15,0 1-15,-22-1 0,22 0 16,-21 1-16,0-22 0,0 0 0,21 21 16,-21-21-16,21 1 15,-21-22-15,21 21 16,21-42-1,0-1 1,21 1-16,-21 0 0,22 0 16</inkml:trace>
  <inkml:trace contextRef="#ctx0" brushRef="#br0" timeOffset="5305.92">16891 889 0,'-21'21'31,"0"0"-31,21 1 0,-43 20 16,22-21-16,21 21 15,-21-20-15,21-1 0,-21 0 0,21 0 16,0 0-16,-21 0 16,21 1-16,0-1 0,-22-21 0,22 21 15,22-21 1,-1 0-1</inkml:trace>
  <inkml:trace contextRef="#ctx0" brushRef="#br0" timeOffset="5475.64">16912 741 0,'0'-21'16,"0"42"-16,0-63 0,0 20 0,0 1 15,0 0-15,-21 21 16,0 0-1,0 0-15,21 21 16,0 0-16,0 1 16,0-1-16,0 0 0,0 0 15</inkml:trace>
  <inkml:trace contextRef="#ctx0" brushRef="#br0" timeOffset="5880.75">17230 783 0,'0'21'47,"-22"-21"-47,1 22 0,21 20 16,0-21-16,-21 21 0,0-20 16,21 20-16,-21-21 0,21 21 0,0-20 15,0 20-15,0-21 0,0 0 16,0 0-16,0 1 0,21-1 0,0 0 15,0-21-15,0 21 0,1-21 16,20 0-16,-21 0 0,21 0 0,-20 0 16,20 0-16,0 0 0,-21-21 15,22 0-15,-1 0 0,-21-1 0,22 1 16,-22-21-16,0 0 16,0-1-16,0 1 0,-21 0 0,0-1 15,0 1-15,0 0 0,0 20 16,0 1-16,0 0 0,-21 21 31,0 0-31,0 21 0,0 0 0,21 1 16,-22-1-16,22 0 0,0 0 15,0 0-15,0 0 0,22 1 16,-1-22-16,0 0 16</inkml:trace>
  <inkml:trace contextRef="#ctx0" brushRef="#br0" timeOffset="6519.94">18055 910 0,'0'0'0,"0"-21"16,-21 21 15,0 0-31,0 21 16,21 0-16,-22 1 0,22-1 0,-21 0 16,21 0-16,0 21 0,0-20 15,0-1-15,-21 0 0,21 0 0,0 0 16,-21 0-16,21 1 0,0-1 15,0 0-15,0 0 16,0-42 15,0 0-31,0 0 16,0-1-16,0 1 0,0-21 0,21 0 16,-21 20-16,21-20 0,22 0 15,-22-1-15,0 1 0,21 0 16,1-1-16,-22 22 0,21 0 0,0 0 15,1 21-15,-1 0 0,0 0 16,-20 0-16,20 21 0,0 0 0,-21 22 16,22-22-16,-22 21 0,0 0 15,-21 1-15,0-22 0,0 21 16,0 1-16,0-22 0,0 21 16,0-21-16,0 0 0,0 1 0,0-1 15,0 0-15,0 0 0,-21-21 16,21 21-16,-21-21 15,21-21 1,0 0-16,0 0 16,0 0-16,0-1 0,0-20 15,0 0-15,21-1 0,0 1 16,21 0-16,1-1 0,-1 1 16,0 21-16,1-21 0,41-1 15,-41 22-15,-1 21 0,0 0 16,1 21-16,-22 0 0,0 1 0,0 20 15,0 0-15,1 1 0,-22-1 16,0 21-16,0-20 0,0-1 0,0 0 16,0 1-16,0-22 0,-22 21 15,22-21-15,-21 22 0,21-22 0,-21 0 16,0 0-16,0-21 0,-22 21 16,22 1-16,-21-22 0,0 21 0</inkml:trace>
  <inkml:trace contextRef="#ctx0" brushRef="#br0" timeOffset="7383.66">1630 2646 0,'0'0'0,"-21"0"0,42 21 47,0-21-32,21 0-15,1 0 0,20 0 0,1 0 16,20 0-16,22 0 0,21 0 16,0 0-16,21 0 0,22-21 0,-1 21 15,0 0-15,22-21 0,-1 21 16,22 0-16,0 0 0,20-21 0,1 21 16,21 0-16,-21-22 15,21 22-15,-21 0 0,0 0 0,0 0 16,-1-21-16,1 21 0,-21 0 15,0 0-15,-22-21 0,1 21 0,-22-21 16,-21 21-16,0 0 0,0-21 16,-42 21-16,85-21 0,-128 21 15,-20 0-15,-1 0 0,0 0 16</inkml:trace>
  <inkml:trace contextRef="#ctx0" brushRef="#br0" timeOffset="7528.63">8107 2773 0,'0'0'0,"21"0"0,0 0 0,0 0 15,0 0 1,1 21-16,-22 0 31,0 0-31</inkml:trace>
  <inkml:trace contextRef="#ctx0" brushRef="#br0" timeOffset="9024.12">1037 3831 0,'0'-21'16,"0"0"-16,0 0 0,-21 0 15,21-1-15,-21 1 16,0 42 0,21 1-1,-22-1-15,22 21 16,-21 22-16,21-1 0,-21 1 0,0-1 15,21 1-15,-21 20 0,0-20 16,-1-1-16,22 1 0,-21-22 16,-21 22-16,21-22 0,0 0 0,-22 43 15,22-64-15,0 21 16,21-20-16,-21-44 16</inkml:trace>
  <inkml:trace contextRef="#ctx0" brushRef="#br0" timeOffset="9532.32">466 4382 0,'0'0'0,"-22"-43"0,-20 1 16,21 0-16,0-22 0,0 22 15,-1-22-15,1 22 0,21-22 16,0 22-16,0-21 0,0 20 16,43 1-16,-22-22 0,21 22 0,22 0 15,-22-1-15,21 1 0,1 21 16,-1 0-16,1 21 0,-1 0 0,1 0 15,21 42-15,-22 0 0,1 1 16,-1-1-16,1 22 0,-22 20 0,-21-20 16,0 20-16,0-20 15,-21-1-15,0 22 0,0-21 0,0-22 16,-21 21-16,0-20 0,21-1 16,-21-21-16,21 0 0,-21 1 15,21-1-15,0-42 16,0-1-1,0-20-15,0 21 0,0-43 16,0 1-16,21-1 0,21 1 0,-21-22 16,22 1-16,20 20 0,-20-21 15,20 22-15,64-64 16,-63 63-16,-22 22 0,21 0 16,-20 21-16,-1 21 0,0 0 0,-20 21 15,20 21-15,-21 0 0,0 1 16,0 20-16,1 1 0,-22 20 15,0-20-15,0-1 0,0 22 0,-22-21 16,-20-1-16,21 1 0,0-1 16,0-21-16,-1 22 0,1-22 0,0-21 15,0 22-15,0-22 0,0 42 16,21-41-16,0-44 31,21 22-31</inkml:trace>
  <inkml:trace contextRef="#ctx0" brushRef="#br0" timeOffset="9899.14">2371 4318 0,'0'0'0,"0"21"0,21-21 47,0 0-47,0 0 0,0 0 0,22-42 15,-1 21-15,0 0 0,1-1 16,20-20-16,-21 0 0,1 21 0,-1-22 16,-21 1-16,0 21 0,1-22 15,-22 22-15,0 0 0,0 0 16,0 0-16,-22 21 0,-20 0 16,0 0-16,-1 21 0,-20 21 0,21-21 15,-22 22-15,22 20 0,-22-20 16,22 20-16,0-21 0,20 22 0,1-22 15,0 1-15,21-1 0,0-21 16,0 21-16,0-20 0,0-1 0,21 0 16,22 0-16,-22-21 0,21 0 15,22 0-15,-22 0 0,21 0 16,1 0-16,-1-21 0,1 0 16,-1 0-16,-20-1 0,20-20 0,1 21 0</inkml:trace>
  <inkml:trace contextRef="#ctx0" brushRef="#br0" timeOffset="10133.01">3641 3641 0,'0'0'16,"0"-43"-16,0 1 0,0 0 0,0-1 0,0 22 15,-22 42 1,1 1-16,0 20 0,0 0 16,0 1-16,0 20 0,-22 1 15,22-1-15,0 1 0,0-1 0,0 22 16,-1-22-16,1 1 0,0-1 15,0-20-15,0 20 0,0-21 0,21 1 16,0-22-16,0 21 16,0-21-16,0 1 0,42-22 15,-21-22 1,21 1-16,1 0 0,-1-21 0,0 21 16</inkml:trace>
  <inkml:trace contextRef="#ctx0" brushRef="#br0" timeOffset="10560.89">4064 3514 0,'0'0'0,"0"-21"0,0-1 0,0 44 31,0-1-31,0 21 0,0-21 0,0 43 16,-21-22-16,21 22 0,-21-1 16,-1 1-16,1-1 0,0 1 15,0-1-15,21 1 0,-21-22 0,0 21 16,21-20-16,-22-1 0,22 0 15,0-20-15,-21-1 0,21 0 0,0-42 47,0-22-47,0 22 0,0-21 16,0 0-16,21-1 0,1 1 0,-1-22 16,0 22-16,21 0 0,-21-22 15,22 43-15,-1-21 0,0 21 0,1-1 16,-1 22-16,0 0 15,1 0-15,-1 22 0,-21 20 0,22-21 16,-22 21-16,-21 1 0,0-1 16,0 0-16,0 22 0,0-22 0,0 1 15,-21-1-15,-1-21 0,1 21 0,-21-20 16,21-1-16,0 0 0,-1 0 16,1 0-16,0-21 0,0 0 15,0 0 1,0 0-16,21-21 0,-22 21 0,1-42 15,0 21-15</inkml:trace>
  <inkml:trace contextRef="#ctx0" brushRef="#br0" timeOffset="10739.96">3365 3895 0,'0'0'0,"-21"0"15,42 0 1,1 0-1,-1 0-15,21 0 0,0 0 16,22 0-16,-22 0 0,22 0 0,-1 0 16,1 0-16,-1 0 0,1-21 15,-1 21-15,1 0 0,-1 0 0</inkml:trace>
  <inkml:trace contextRef="#ctx0" brushRef="#br0" timeOffset="11132.12">5038 3874 0,'0'0'0,"21"0"0,0 0 16,-21-22-16,-21 22 16,0 0-16,-1 22 15,-20-1-15,21 0 0,-21 0 0,-1 21 16,1-20-16,0 20 0,20 0 16,-20 1-16,21-1 0,-21 0 15,20 1-15,22-1 0,0 0 0,0 1 16,0-22-16,0 0 0,22 0 15,-1 0-15,21-21 0,0 0 0,1 0 16,-1 0-16,0 0 0,22 0 16,-22 0-16,1-21 0,-1 0 0,0-21 15,-21 20-15,22-20 0,-22 0 16,0-1-16,0 1 0,-21-21 16,0 20-16,0-20 0,0 20 0,-21 1 15,0 21-15,-21-21 0,20 20 0,-20 1 16,0 21-16,-1 0 0,-20 0 0,21 0 15,-1 0-15,-20 21 0,42 1 16,-22-1-16,22 21 0,0-21 16,21 22-16,0-22 0,0 21 15,21-21-15,0 0 0,22 1 0,-1-1 16,0-21-16,1 0 0,20 0 16</inkml:trace>
  <inkml:trace contextRef="#ctx0" brushRef="#br0" timeOffset="11655.4">5884 3937 0,'0'0'0,"21"-21"0,-21 0 0,0 0 16,0-1-16,-21 1 0,0 0 15,-21 0-15,21 21 0,-22 0 16,22 0-16,-21 0 0,21 0 16,-64 21-16,64-21 0,-22 42 15,22-20-15,-21-1 0,21 21 16,0 0-16,-1 1 0,1-1 0,0 0 15,0 1-15,0-1 0,0 0 16,21 1-16,0-1 0,0-21 0,0 22 16,0-22-16,0 0 0,0 0 0,21 0 15,0 0-15,0 1 0,0-22 16,22 0-16,-22 0 0,21 0 0,0 0 16,1-22-16,-1 1 0,0 0 15,1 0-15,20-21 0,-20-1 16,-1-20-16,0-1 0,22 1 15,-22-1-15,0-20 0,1 20 0,-1-21 16,0 1-16,1-1 0,-1-21 16,-21 22-16,22-1 0,-1 0 0,-21 22 15,21 20-15,-20-20 0,-1 42 0,-21 0 16,0-1-16,0 44 16,-21 20-16,-22 0 0,1 22 15,0-1-15,-22 22 0,22 0 0,-1-1 16,-20 1-16,42 0 0,-22-1 0,22-20 15,0 20-15,21-20 16,0 21-16,0-43 0,21 21 0,22-20 16,-1-1-16,0-21 0,1 22 15,-1-22-15,21-21 0,-20 21 16,20-21-16,22 0 0,-22 0 0,1 0 16,-1-21-16,1 0 0,21-1 0,-43 1 15,21-21-15,-20 21 0</inkml:trace>
  <inkml:trace contextRef="#ctx0" brushRef="#br0" timeOffset="15563.81">2815 5461 0,'0'0'0,"21"-42"0,0 21 0,1-22 0,-22 22 16,0-21-16,0-1 0,-22 1 16,1 21-16,0 0 0,0 21 15,-21 0-15,-1 0 0,1 0 16,0 0-16,-1 21 0,1 0 0,-22 21 16,22-20-16,0 41 0,-1-21 15,22 22-15,-21-1 0,21 22 16,-43 63-16,64-63 0,-21 0 15,21-22-15,0 1 0,0-1 16,0 1-16,21-22 0,22 0 0,-1 1 16,0-22-16,22 0 15,-1 0-15,22-21 0,-22 0 0,22 0 16,-21 0-16,20-21 0,-20 0 16,20 0-16,-20-22 0,-1 1 0,1 0 15,-1-1-15,1-20 0,-1-1 0,-20 1 16,-22-22-16,0 22 0,0-22 15,-21 0-15,0 1 0,-21 20 0,-21-21 16,21 1-16,-43 20 0,22 1 16,-22 20-16,22 1 0,-22 21 15,1 21-15,-1 0 0,-20 0 16,-64 63-16,84-20 0,1 20 16,-22 1-16,43-1 0,-22 22 15,22 0-15,-1-1 0,22 1 16,0 0-16,21-22 0,0 1 0,0-1 15,21 1-15,0-22 0,22 0 16,20-21-16,-20 22 0,20-43 0,22 21 16,-22-21-16,1 0 0,20 0 15,1-21-15,-21 0 0,20-1 0,-20 1 16,-1 0-16,22-21 0,-43-1 0,22 22 16,-22-21-16,0-22 15,1 22-15,-22 0 0,21-1 0,-21 1 16,1 21-16,-22 0 0,0 0 15,21-1-15,-21 44 16,0-1-16,0 21 16,0-21-16,0 22 0,0-1 0,-21 0 15,-1 1-15,22-22 0,-21 21 16,21 0-16,-21-20 0,21-1 0,0 21 16,0-21-16,0 0 15,42-21-15,-20 0 0,20 0 16,-21 0-16,21-21 0,22 0 0,-22 0 15,1 0-15,-1 0 16,-21-22-16,21 22 0,1-21 0,-22-1 16,21 1-16,-21 0 0,1-1 15,-1 1-15,-21 0 0,0-1 16,21 22-16,-21 0 0,21 0 0,-21 0 16,0 42-1,0 0 1,-21 0-16,0 22 0,21-1 0,0-21 15,-21 21-15,21 1 0,-22-1 16,22 0-16,-21 1 0,21-22 0,0 21 16,0-21-16,0 22 0,0-22 0,0 0 15,21 0-15,43-21 16,-43 0-16,0 0 0,22 0 16,-1 0-16,0 0 0,1 0 15,-1-21-15,0 0 0,22 0 0,-22 0 16,0-22-16,1 22 0,-1-21 0,0-1 15,-20 1-15,-1 0 0,0-1 16,-21 1-16,0 0 0,0 21 0,0-22 16,0 22-16,-21 21 0,0 0 15,-1 0-15,-20 21 0,21 0 16,0 1-16,0-1 0,-1 21 16,1-21-16,21 22 0,0-1 15,0-21-15,0 21 0,0-20 0,0-1 16,21 0-16,1 0 0,-1 0 15,0 0-15,21 1 0,-21-22 0,22 0 16,-22 0-16,21 0 0,-21 0 16,22 0-16,-22 0 0,21 0 0,-21-22 15,22 1-15,-22 0 0,0 0 16,0-21-16,0 20 0,22-20 0,-22 0 16,0-1-16,-21 22 0,21-21 15,0 0-15,1 20 0,-22 1 0,0 0 16,21 21-16,-21 21 15,0 0-15,0 22 0,0-22 16,0 21-16,0-21 0,0 22 16,0-1-16,0-21 0,0 22 15,0-22-15,0 0 0,0 0 16,21 0-16,-21 0 0,42 1 0,-21-22 16,1 0-16,-1 0 0,21 0 15,-21 0-15,22 0 0,-1-22 0,0 1 16,1 0-16,-1 0 0,21-21 15,-20-1-15,-1 1 0,0 0 16,1-22-16,-1 1 0,-21-1 0,22 1 0,-22-1 16,0 1-16,-21-22 15,0 21-15,21 1 0,-21 21 0,0-22 16,0 22-16,0-1 0,0 22 0,-21 0 16,0 21-16,0 0 15,-1 21-15,1 22 0,0-1 16,0 0-16,0 22 0,21-22 0,0 22 15,-21-1-15,21-21 0,0 22 0,-22-1 16,22 1-16,0-1 0,0-20 16,0 20-16,0-20 0,0-1 0,22 0 15,-1 1-15,0-1 0,0-21 16,21 0-16,-20 0 0,20 1 0,0-22 16,-21 0-16,22 0 15,-1 0-15,22 0 0,-22 0 0,21-22 16,-20 1-16,20 0 0,43-42 15,-42 20-15,-22 1 0,0 0 16,1-1-16,-1 1 0,-21 0 0,0 20 16,-21-20-16,21 21 0,-21 0 15,-21 21-15,0 0 16,0 21-16,-21 0 0,20 0 0,1 0 16,0 22-16,0-1 0,0-21 15,0 22-15,21-1 0,0-21 0,0 21 16,0-20-16,0-1 0,0 21 15,21-21-15,21 0 0,-21-21 16,0 22-16,22-1 0,-1-21 0,0 0 16,1 0-16,20 0 0,-20 0 15,-1 0-15,0-21 0,22 21 0,-22-22 16,0 1-16,1 0 0,-1-21 16,-21 21-16,22-22 0,-22 1 0,0 0 15,-21-22-15,0 22 0,0-22 0,0 22 16,0-22-16,0 22 0,-64-64 15,1 64 1,21 42-16,-1 0 0,1 0 16,0 0-16,-22 21 0,1 0 0,-43 43 15,63-22-15,-20 0 16,42 1-16,-22-1 0,43 0 16,0 22-16,0-22 0,0 1 0,22-1 15,41 21-15,-21-20 0,22-22 16,-22 0-16,22 0 0,-1 0 15,-20 1-15,20-1 0,1-21 0,-1 0 16,1 0-16,20 0 0,-20 0 16,-1 0-16,85-43 15,-84 22-15,-1 0 0,43-21 0,-42-1 16,-22 1-16,0 0 16,-20-1-16,20 1 0,-21-21 0,0 20 15,-21 1-15,0 0 0,0-1 0,0 1 16,0 21-16,0 0 0,-21 21 15,0 0-15,-21 0 0,20 0 0,-20 0 16,0 0-16,-1 21 0,1 0 16,0 0-16,-1 21 0,1-20 15,-21 41-15,20-21 0,43-20 16,-21 20-16,21-21 0,0 0 0,0 22 16,0-22-16,21-21 0,-21 21 15,21 0-15,22-21 0,-22 0 0,21 0 16,-21 0-16,22 0 0,-22-21 0,21 0 15,22-22-15,-43 22 16,0-21-16,0 21 0,0-22 16,1 22-16,-1-21 0,-21 0 15,0 20-15,0 1 0,21 21 16,-21 21 0,0 1-16,-21-1 0,21 0 15,0 0-15,-21 21 0,21-20 16,-22 20-16,22-21 0,0 0 0,0 22 15,0-22-15,0 0 0,22 21 16,-1-21-16,0 1 0,0-22 16,21 21-16,1 0 0,-1-21 0,0 0 15,1 0-15,-1 0 0,22 0 0,-22 0 16,21-21-16,1 0 0,-22-1 16,22 1-16,-22 0 0,0-21 0,1 21 15,-1-22-15,0 1 0,-20-22 16,20 22-16,-21 0 0,-21-43 15,0 43-15,0-1 0,0 1 16,0 21-16,-21 0 0,-21 0 0,20 21 16,-20 0-16,0 0 0,-1 21 15,1 0-15,-43 42 0,64-20 16,-21-1-16,21 0 0,-22 1 16,22-1-16,21 0 0,0 1 15,0-1-15,0 0 0,0 1 0,0-22 16,21 21-16,1-21 0,-1 1 0,21-22 15,-21 21-15,0-21 0,64 0 16,-64 0-16,22 0 0,-1-21 16,0-1-16,-21 1 0,22 0 15,-1-21-15,-21-1 0,22 1 0,-1-85 16,0 64-16,-21-22 16,-21 21-16,22-20 0,-1-22 15,-21 21-15,21-63 0,-21 63 0,21 43 16,-21 0-16,0-1 0,0 1 15,0 21-15,-21 21 16,0 0-16,0 0 0,-1 21 16,1 21-16,-21 1 0,21 20 15,0-20-15,-22 105 0,43-85 16,0 1-16,0-1 0,0 1 16,0-1-16,0 1 0,21-1 0,1-20 15,-1 20-15,0-21 0,0 1 16,0-1-16,0 0 0,1-20 0,-1 20 15,0-21-15,0 0 16,0-21-16,0 0 0,1 0 0,-1 0 16,0-21-16,0 0 0,0 0 15,0-22-15,1 22 0,-1-21 0,0 0 16,0-1-16,21 1 0,-20 0 16,20-1-16,0 22 0,-21 0 15,1 0-15,41 0 0,-42 21 16,0 0-16,-21 21 0,0 0 15,0 0-15,0 21 16,0-20-16,0 20 0,0-21 16,0 21-16,0-20 0,0-1 15,0 0-15,0 0 0,0 0 0,22-21 16,-22 21-16,21-21 0,0 0 16,0 0-16,0 0 15,0 0-15,1-21 0,20 0 0,-21 0 16,21 0-16,1-22 15,-1 1-15,-21 21 0,0 0 0,1 0 16,-1-1-16,21 1 0,-42 42 31,0 1-31,0-1 16,0 0-16,0 0 0,0 0 16,0 22-16,0-22 0,0 0 0,21 0 15,0 0-15,1 0 0,-1 1 16,0-1-16,0 0 0,0 0 15,0-21-15,1 0 0,-1 21 0,0-21 16,21 0-16,-21 0 0,22 0 0,-1-21 16,0 0-16,-20 0 0,20 0 15,0-1-15,-21-20 0,22 0 16,-1-43-16,0 0 16,-42 43-16,0 0 0,0-1 15,0 22-15,-21 0 0,-42 21 16,20 0-16,22 0 0,-21 0 0,0 21 15,-1 0-15,22 1 0,-42 41 16,41-21-16,1-20 0,0 20 16,21-21-16,0 0 15,0 22-15,0-22 0,0 0 0,21 0 16,0 0-16,1-21 0,-1 0 16,0 21-16,0-21 0,0 0 15,22 0-15,-22 0 0,0 0 0,0 0 16,0 0-16,0 0 0,1 22 15,-22-1-15,0 0 0,0 0 0,0 0 16,0 22-16,0-1 0,0 0 0,-22 1 16,1-1-16,0 21 0,0 1 15,21-1-15,-21 86 16,21-86-16,0 22 0,0 63 0,0-63 16,0-22-16,0 22 0,0-1 15,0 1-15,21 0 0,0-1 16,-21 1-16,21 0 0,-21 84 15,21-105-15,-21 20 0,0-20 0,0-1 16,0 1-16,0-1 0,0 1 16,-21-1-16,0-20 0,0-1 0,0 0 15,0 1-15,-1-22 0,1 0 16,0 0-16,21 0 0,-21-21 0,0-21 16,21 0-1,0 0-15,0-22 0,-21 22 0,-1-21 16,22 0-16,-21-22 0,0 22 0,0-22 15,0 1-15,0-1 0</inkml:trace>
  <inkml:trace contextRef="#ctx0" brushRef="#br0" timeOffset="16099.29">10033 4699 0,'0'0'15,"190"0"1,-168-21-16,-1 21 0,0-21 16,0 0-16,-21-1 15,0 1-15,-21 21 0,0-21 16,0 21-16,-1 0 0,1 0 16,0 0-16,0 0 0,0 21 15,0 0-15,21 1 16,0-1-1,21-21-15,0 0 0,0 0 16,0 0-16,0 0 0,22 0 16,-22 0-16,0-21 0,0-1 0,0 1 15</inkml:trace>
  <inkml:trace contextRef="#ctx0" brushRef="#br0" timeOffset="18632.25">12679 3450 0,'0'0'0,"21"0"0,0 0 15,0-21-15,0 21 16,-21-21-16,0 0 0,22 0 16,-22-1-16,0 1 15,0 0-15,0 0 0,0 0 16,-22-22-16,1 22 0,21 0 15,-42 0-15,21 21 0,0-21 0,-1 21 16,-20 0-16,21 0 0,0 0 16,-22 21-16,1 0 0,0 0 0,-1 22 15,1 20-15,21-21 0,-21 22 16,-1-22-16,22 22 0,0-22 16,0 22-16,0-22 0,21 21 15,0-20-15,0-22 0,0 21 0,21-21 16,0-21-16,64 22 15,-43-22-15,-21 0 16,21 0-16,1-22 0,-1 1 0,22 0 16,-22-21-16,0 21 0,1-1 15,-22-20-15,21 0 0,-21-1 16,0 1-16,22 0 0,-22-22 0,-21 22 16,21 0-16,-21-1 0,0 1 15,0 21-15,21-22 0,-21 22 16,0 42-1,0 1-15,-21-1 0,0 0 0,21 21 16,-21 1-16,21-1 16,0 21-16,-21-20 0,21-1 0,0 0 15,0-20-15,0 20 0,0-21 16,21 21-16,0-20 0,0-1 0,21-21 16,1 21-16,-1-21 0,0 0 15,22 0-15,-22 0 0,22 0 0,-22-21 16,22 21-16,-22-21 0,21-1 0,-20-20 15,-1 21-15,0-21 0,-20-1 16,20 1-16,-21 0 0,21-85 16,-42 63-16,22 22 0,-22-22 15,21 22-15,-21 0 0,0-1 0,0 22 16,0 0-16,0 63 31,0-21-31,-21 22 16,-1-1-16,1 22 0,0-1 0,0-21 15,0 22-15,0-22 0,-1 22 16,1-22-16,21 43 0,0-64 16,0 21-16,0-21 0,21 1 0,22-1 15,-22-21-15,0 0 0,21 0 16,1 0-16,-22 0 0,21 0 0,1 0 16,-1 0-16,0-21 15,1-1-15,-1-20 0,0 21 0,22-21 16,-22-1-16,-21 1 0,22-22 15,-1 1-15,-21-1 0,0 22 0,0-21 16,1-1-16,-22 22 0,21-1 0,-21 1 16,0 21-16,0 0 0,0 0 15,-21 42 1,-1 0-16,1 21 0,21 1 16,-21-1-16,0 21 0,0-20 0,21 20 15,-21-20-15,21-1 16,0 21-16,0-20 0,0-1 0,0-21 0,21 22 15,0-22-15,-21 0 16,21 0-16,0 0 0,0 0 0,1-21 16,20 22-16,-21-22 15,0 0-15,22 0 0,-22-22 16,0 1-16,21 21 0,1-21 16,-22-21-16</inkml:trace>
  <inkml:trace contextRef="#ctx0" brushRef="#br0" timeOffset="18913.33">16108 2985 0,'0'-22'16,"0"44"-16,0-65 0,-21 43 16,-1 21-1,1 1-15,0-1 0,0 21 0,0 0 16,0 22-16,-1-22 0,1 22 15,0-22-15,0 22 0,0-22 0,0 21 16,-1-20-16,1-1 0,0-21 16,0 22-16,0-22 0,0 21 15,21-21-15,0 0 0,-22 1 0,22-1 16,22-21 0,-1 0-16,0-21 15,21-1-15,-21 1 0,22 0 16</inkml:trace>
  <inkml:trace contextRef="#ctx0" brushRef="#br0" timeOffset="19596.64">16679 3006 0,'21'-43'0,"-42"86"0,42-107 0,-21 43 16,-21 21 0,0 0-16,21 21 0,-21 0 15,0 22-15,0-22 0,-1 21 0,22 1 16,-21 20-16,21-21 0,-21 22 15,21-22-15,0 22 0,-21-22 0,21 0 16,0 1-16,-21-1 0,21-21 16,0 22-16,0-22 0,0 0 15,0 0-15,21-21 32,0 0-32,0-21 0,0 0 0,1 0 15,-1-22-15,21 22 0,-21-21 16,0-1-16,22 1 0,-22 0 0,21-1 15,-21 1-15,22-21 16,-22 63-16,0-22 0,0 22 16,-21 22-16,0 20 15,0-21-15,0 0 0,0 22 16,0-1-16,0 0 0,0-21 16,-21 22-16,21-1 0,0-21 0,0 0 15,0 22-15,0-22 0,0 0 16,0 0-16,21 0 0,0-21 0,1 22 15,20-22-15,0 0 0,-21 0 16,43 0-16,-22 0 0,1 0 0,20 0 16,-21-22-16,22 1 0,-22 0 15,1 0-15,-1 0 0,0-22 16,1 1-16,-22-21 0,0 20 16,0-20-16,-21 20 0,0-62 15,0 83-15,0-20 0,-21 21 0,0 0 16,0 21-16,-64 0 15,64 21-15,-22 0 0,22 21 0,0-20 16,0 20-16,21 0 0,0 43 16,0-64-16,0 21 0,21 1 15,0-22-15,0 0 0,1 0 16,20 0-16,-21 1 0,21-1 0,1-21 16,-1 0-16,22 0 0,63 0 15,-85 0-15,0-21 16,-21 21-16,22-22 0,-22 1 15,0 0-15,-21-21 0,0 21 0,0-22 16,0 1-16,0 0 0,0-1 16,-21 1-16,0 0 0</inkml:trace>
  <inkml:trace contextRef="#ctx0" brushRef="#br0" timeOffset="19815.97">15663 3154 0,'-63'21'0,"126"-42"0,-147 42 0,62-21 16,22 21-16,22-21 15,-1 0-15,21 0 0,0-21 16,1 21-16,20 0 16,1-21-16,-1 21 0,22-21 0,-22 21 15,22-21-15,21 21 0,-43 0 0,22-22 16,-21 22-16,-1 0 0,-21 0 15,22-21-15</inkml:trace>
  <inkml:trace contextRef="#ctx0" brushRef="#br0" timeOffset="22603.64">12255 4805 0,'0'0'0,"22"-21"15,-22 0-15,21 21 0,0 21 32,-21 0-32,0 0 0,0 21 0,0 1 15,0-1-15,0 0 0,0 1 0,0-1 16,0 0-16,0 1 0,0-1 15,-21 0-15,0 1 0,21-22 0,-22 21 16,1-21-16,21 1 0,0-1 16,-21 0-16,21-42 31,0 0-31,0-1 16,21-20-16,-21 21 0,21-21 0,1-1 15,-22 1-15,21 0 0,0-22 16,0 1-16,21 20 0,-20-20 0,-1 20 15,0 22-15,0-21 0,0 21 16,0 0-16,1 21 0,-1 0 16,-21 21-16,21 0 0,-21 21 15,0 1-15,0-1 0,0 0 0,0 1 16,0-1-16,0 43 0,0-43 16,0 0-16,21 1 0,-21-1 15,21-21-15,-21 0 0,21 0 16,1 1-16,-22-1 0,21-21 15,0 0-15,0 0 0,0 0 0,0 0 16,22 0-16,-22 0 0,0-21 0,21-1 16,1 1-16,-22-21 0,21 21 15,1-22-15,-1 1 0,-21 0 16,21-1-16,-20-20 0,20 21 0,-21-22 16,0 43-16,0-21 0,1 20 0,-22 1 15,0 0-15,0 42 16,0 0-16,0 1 0,0-1 15,0 21-15,-22 0 0,1-20 16,0 20-16,21 0 0,0 1 16,-21-1-16,21 0 0,0 1 0,0-22 15,0 21-15,0-21 0,0 22 16,21-22-16,0 0 0,0-21 0,1 21 16,-1-21-16,21 0 0,0 0 15,1 0-15,-1 0 0,0 0 16,1 0-16,-1 0 0,0-21 0,43-21 15,-43 20-15,1-20 0,-1 0 16,-21 21-16,22-22 0,-22 1 16,0 0-16,-21-1 0,0 1 0,0 0 15,0 20-15,0 1 0,0 0 16,-21 21-16,0 0 0,-1 21 16,1-21-16,-21 43 0,21-22 15,0 0-15,-1 21 0,1 1 0,0-22 16,0 21-16,21 0 0,-21-20 15,21 20-15,0-21 0,0 0 0,0 0 16,21 1-16,0-1 0,0 0 16,0 0-16,1-21 0,-1 0 0,21 0 15,-21 0-15,22 0 0,-1 0 0,0 0 16,22 0-16,-22-21 0,0 0 16,22 0-16,-22-1 0,1 1 15,-1-21-15,-21 0 0,21-1 16,-20 1-16,20 0 0,-21-22 0,0 1 15,0-1-15,1 22 0,-22-1 0,0 1 16,0 0-16,21 21 0,-21-1 16,0 44-1,-21-1-15,-1 21 16,22 0-16,-21 1 0,21-1 0,-21 64 16,21-64-16,-21 1 15,21-1-15,0 0 0,0 1 0,0-22 16,0 21-16,0-21 0,21 22 15,0-22-15,0-21 0,22 21 16,-22 0-16,21-21 0,1 0 0,-1 0 0,-21 0 16,21 0-16,1 0 15,-1-21-15,0 0 0,-20 0 0,20-1 16,0-20-16,1 21 0,-22-21 16,0-22-16,21 22 0,-21-22 15,1-20-15,-1 20 0,0 1 0,21-43 16,-42 63-16,0 22 0,0-21 15,-21 63 1,0 0-16,0 22 16,0-1-16,-1 0 0,1 22 0,0-1 15,-21-20-15,21 20 0,-1-21 16,22 1-16,-21-1 0,0 0 16,0 22-16,21-43 0,0 21 15,0-20-15,0-1 16,21-21-1,0-21-15,0-1 16,1 1-16,-1 0 0,21 0 16,-21-21-16,0-1 0,22 22 0,-22-21 15,0-1-15,21 1 0,-20 21 16,-1 0-16,0-22 0,-21 22 16,0 42-1,0 1-15,0-1 0,0 0 16,0 21-16,0-21 0,0 22 15,0-22-15,0 0 0,0 21 16,0-20-16,0-1 0,0 0 0,0 0 16,0 0-16,21-21 0,0 21 15,0-21-15,1 0 0,-1 0 0,0 0 16,21 0-16,-21 0 0,22 0 16,-22 0-16,21 0 0,1-21 0,-22 0 15,0 0-15,21 0 0,-21 0 0,1-22 16,-1 22-16,0-21 0,0-1 15,0 22-15,-21-21 0,0 21 0,0 0 16,0-1-16,0 44 31,0-1-31,0 0 0,-21 0 16,21 21-16,0-20 0,-21-1 0,21 21 16,-21-21-16,21 0 0,0 1 15,0-1-15,0 0 0,0 0 16,0 0-16,0 0 0,21-21 0,0 0 15,0 22-15,0-22 0,1 0 16,-1 0-16,21 0 0,-21 0 0,0 0 16,1-22-16,20 22 0,-42-21 0,21 0 15,0 0-15,-21-21 16,0 20-16,0-20 0,0 21 0,0-21 0,0-1 16,-21 1-16,0 21 15,0 0-15,0-1 0,-1 1 0,1 0 16,21 0-1,21 21 1,1 0-16,20 0 0,0 0 16,1 0-16,-1 0 0,21 0 15,1 0-15,-1 0 0,1 0 0,-1 0 16,-20 0-16,20-21 0,-20 21 16,-1 0-16,0 0 0,-21 0 15,22 0-15,-64 0 31,-1 0-31,1 0 16,-21 21-16,0 0 0,20 0 0,-20 0 16,0 1-16,21-1 0,-43 21 15,43 0-15,0-20 16,-22 41-16,43-42 0,-21 0 16,21 1-16,0-1 0,0 0 0,0 0 15,0 0-15,21 0 0,1-21 0,-1 22 16,0-22-16,0 0 0,0 0 15,0 0-15,1 0 0,20 0 16,-21 0-16,0-22 0,0 22 16,22-21-16,-1-42 0,-21 20 15,0 22-15,22-106 0,-22 64 16,0-1-16,0 1 16,0-1-16,1 1 0,-22-1 0,21 22 15,-21 0-15,21-1 0,-21-20 16,0 42-16,0 42 15,-21 0 1,0 0-16,-1 0 0,1 64 16,0-43-16,0 1 0,21-1 15,-21 21-15,21-20 0,0-1 0,0 22 16,0-22-16,0 0 16,0 1-16,0-1 0,0-21 0,0 21 15,0 1-15,0-22 0,21 0 16,0-21-16,0 21 0,22-21 15,-22 0-15,0 0 0,21 0 0,1 0 16,-1 0-16,0-21 0,1 0 16,-1 0-16,0 0 0,22-1 0,-22 1 15,0-21-15,1 0 0,-1-1 16,0-20-16,-20 20 0,-1 1 0,0 0 16,-21-1-16,0 1 0,0 21 15,-21 0-15,0 21 16,-1 0-16,1 21 0,0 0 0,0 0 15,0 0-15,21 22 0,0-22 16,0 21-16,0 1 0,0-22 0,0 21 16,0 0-16,0-20 0,0 20 15,21-21-15,-21 0 0,21 0 0,-21 22 16,0-22-16,0 0 16,0 0-16,-21-21 46,0 0-46,0 0 0,-1-21 0,-20 21 0,21-21 16,0 0-16,-22 0 0,22-1 16,-21 1-16,21 0 0,-22-21 15,1 21-15</inkml:trace>
  <inkml:trace contextRef="#ctx0" brushRef="#br0" timeOffset="22835.83">14457 4720 0,'0'0'0,"21"0"15,0 0-15,21 0 0,1 0 0,-1 0 16,0 0-16,22 0 0,-1 0 15,1 0-15,-1 0 0,1-21 0,-1 21 16,1-21-16,-1 21 0,-20-21 16</inkml:trace>
  <inkml:trace contextRef="#ctx0" brushRef="#br0" timeOffset="23919.82">18605 5101 0,'0'0'0,"43"0"16,-22-21-1,0 0-15,0 0 16,0-22-16,1 22 0,-1-21 0,0 0 16,0-1-16,0 1 0,0 0 15,1-1-15,20 1 0,-21-22 16,0 22-16,0 0 0,1 21 0,-22-22 15,0 22-15,21 0 0,-21 42 32,0 0-32,0 0 0,-21 22 0,-1-22 15,1 21-15,0-21 0,0 22 16,0-1-16,21 0 0,-21 22 16,21-22-16,0-21 15,0 22-15,0-22 0,0 21 0,21-21 16,21 22-16,-21-22 15,22-21-15,-1 21 0,-21-21 16,21 0-16,1 0 0,-22-21 0,21 0 16,43-22-16,-43 1 15,-21 0-15,22-1 0,-22 1 0,0 0 16,-21-1-16,0 1 16,0 0-16,0-1 0,-21 1 0,-21 21 15,20 0-15,-20 0 0,0-1 0,21 1 16,-22 21-16,22 0 0,0 0 15,0 0-15,42 0 16,0 0 0,0 0-16,22 21 0,20-21 15,-21 0-15,22 0 0,-1 0 0,1 0 16,-1 0-16,1 0 0,-1 0 16,1 0-16,-1-21 0,-20 0 0,20 21 15,-20-21-15,-22 0 0,21 0 0,-21-1 16,0 1-16,1 0 0,-22 0 15,0 0-15,0 42 32,0 0-32,-22 0 15,22 22-15,-21-1 0,0-21 16,0 21-16,21 1 0,-21-1 0,0 22 16,-1-22-16,22 21 0,-21 22 15,0-21-15,0-1 0,21 22 0,-21-1 16,21-20-16,-21 21 0,21-1 15,0 1-15,-22 0 0,22-1 0,0 1 16,0 0-16,0-1 0,-21 1 0,21 0 16,-21-22-16,21 1 0,-21 20 15,0-20-15,0-1 0,-1 1 0,1-1 16,0 1-16,0-22 0,0 0 16,21 1-16,0-22 0,-21 0 15,21 0-15,0-42 16,0 0-16,0 0 0,0-22 15,0-20-15,0 21 0,0-43 16,0 21-16,0-20 0,21-1 0,0-21 16,0 0-16,21-21 0,1 22 15,-1-1-15,0-21 0,22 21 0,-22 21 16,22-21-16,20-42 16,-41 85-16,-1 20 0,-21 1 15,22 21-15,-43 42 16,-22 0-16</inkml:trace>
  <inkml:trace contextRef="#ctx0" brushRef="#br0" timeOffset="24571.77">15007 6625 0,'0'0'0,"-21"-21"15,0 0-15,21 0 0,-21 0 0,-1 21 16,1 0-16,0 21 0,0 21 0,0 0 16,0 1-16,-1 20 0,1-20 15,0 20-15,-21 22 0,21-22 16,-22 85-16,1-63 16,21-21-16,0-1 0,-1 1 0,1-1 15,0 1-15,0-22 0,0 0 0,0 1 16,21-1-16,0-21 0,0 0 15,-22 0-15,1-21 16,21-21-16,0 0 0,0-21 16,0-1-16,0 1 0,21-21 15,1-1-15,-1-21 0,0 22 0,0-22 16,21-21-16,-20 22 0,20-1 16,0-21-16,1 0 0,-1 22 0,0-1 15,1 22-15,-1 20 0,0 1 16,1 21-16,-1 21 0,-21 21 15,0 0-15,0 21 0,1 22 0,-22-1 16,0 1-16,0-1 0,0 1 16,0-1-16,0 22 0,0-21 0,0-1 15,0 22-15,0-22 0,0 1 0,0-22 16,0 22-16,0-22 0,0 0 16,0 1-16,0-1 0,0-21 0,-22 21 15,1-20-15,0-22 16,0 0-16,0 0 15,0 0-15,-1-22 0,-20 1 0,21 0 16</inkml:trace>
  <inkml:trace contextRef="#ctx0" brushRef="#br0" timeOffset="24747.38">14351 7366 0,'0'0'0,"21"0"15,0 0 1,0-21-16,1 21 0,20 0 0,0 0 15,1 0-15,62-21 16,-41 21-16,-1-21 0,1 21 0,21-22 16,-22 22-16,1-21 0,20 0 15,-20 21-15,-1-21 0,-20 0 0,20 0 16</inkml:trace>
  <inkml:trace contextRef="#ctx0" brushRef="#br0" timeOffset="24964.5">15621 7006 0,'21'0'16,"-42"0"-16,42-21 0,-21 0 0,0 0 15,-21 21 1,0 0-16,0 0 0,-1 21 0,1 0 16,0 0-16,-21 0 0,21 1 15,-22 20-15,22 0 0,0 1 0,0-1 16,0 21-16,21 22 0,0-43 16,0-20-16,0 20 15,0-21-15,0 0 0,0 0 0,21 1 16,0-1-16,0 0 0,21-21 0,-20 0 15,20 0-15,-21 0 0,21-21 16,1 0-16,-22-1 0,21 1 0,1-21 16,-1 0-16</inkml:trace>
  <inkml:trace contextRef="#ctx0" brushRef="#br0" timeOffset="25215.31">16044 6752 0,'0'0'15,"21"-63"-15,-21-1 0,22 22 0,-22 21 16,0 0-16,0-1 0,0 44 15,-43 20-15,22-21 16,0 21-16,0 22 0,0-22 0,-1 1 0,1 20 16,21-21-16,-21 22 0,21-22 15,-21 22-15,21-22 0,0 22 16,0-22-16,0 0 0,0 22 16,0-22-16,0-21 0,0 22 15,0-22-15,0 21 0,0 0 16,21-42-16,0 0 0,0 0 15,1 0-15,-1 0 0,42-42 16,-20 21-16,-22-21 0,21 20 0,0-20 16</inkml:trace>
  <inkml:trace contextRef="#ctx0" brushRef="#br0" timeOffset="25413.2">16468 7027 0,'0'0'16,"0"-21"-16,21 21 0,-21 21 31,-21 1-31,-1-1 15,1 0-15,0 0 0,21 21 0,-21 1 16,0-22-16,0 21 0,-1 1 0,1-1 16,21-21-16,0 21 0,-21-20 15,21 20-15,0-21 0,0 0 16,0 0-16,0 1 0,21-22 16,0 0-16,22 0 0,-22 0 0,21 0 15,22-22-15,-22 1 0,0 0 16</inkml:trace>
  <inkml:trace contextRef="#ctx0" brushRef="#br0" timeOffset="26120.89">16997 7133 0,'0'-21'15,"0"42"-15,-21-42 16,-1 21-16,1 21 0,0 0 16,21 1-16,-21-1 0,0 21 15,0-21-15,-1 22 0,22-22 16,0 21-16,-21-21 0,21 22 0,0-22 0,0 0 15,0 0-15,0 0 0,0 0 16,0 1-16,21-22 16,1 0-16,-1 0 15,-21-22-15,21 1 16,-21 0-16,0 0 0,0-21 16,0-1-16,0 22 0,0-21 15,0-1-15,0 1 0,0 0 0,0-1 16,0 1-16,21 21 0,0 0 15,-21 0-15,21-1 0,22 1 16,-22 21-16,0 0 0,0 0 0,0 0 16,1 0-16,20 21 0,-21 1 15,0-1-15,0 21 0,1-21 16,-1 22-16,-21-22 0,21 21 16,0 0-16,-21 1 0,0-22 15,21 64-15,-21-64 0,0 0 16,0 0-16,0 0 0,0 0 0,0 1 15,21-44 32,-21 1-47,0 0 0,0 0 0,22-21 16,-1-1-16,0 22 0,-21-21 16,21-1-16,0 1 0,22 0 0,-22-1 15,21 1-15,-21 0 0,22 21 16,-22-1-16,21 1 0,-21 0 15,22 0-15,-22 21 0,21 0 0,-21 0 16,0 21-16,1 0 0,-1 0 0,0 1 16,-21 20-16,0 0 0,0 1 15,0-22-15,0 21 0,0 0 0,-21 1 16,0-22-16,21 21 0,0-21 16,-22 1-16,22-1 0,-21 0 0,21 0 15,0 0-15,0 0 16,21-21-1,1 0-15,-1-21 0,0 21 16,0-21-16,0 0 0,0 0 16,43-22-16,-43 1 15,21 21-15,1-21 0,-1-1 0,0 1 16,22 0-16</inkml:trace>
  <inkml:trace contextRef="#ctx0" brushRef="#br0" timeOffset="26456.65">18415 7070 0,'0'0'0,"42"-43"0,1 22 15,-1 0-15,-21 0 0,0 0 0,0 21 16,-42 0-1,0 0-15,-21 0 0,-1 21 16,22 0-16,-21-21 0,0 21 16,20 22-16,-20-22 0,21 0 0,-21 0 15,20 21-15,22-20 0,0-1 16,0 21-16,0-21 0,0 0 0,22 22 16,-1-22-16,0 0 15,21-21-15,1 21 0,-1-21 16,0 21-16,1-21 0,20 22 0,-42-22 15,22 21-15,-1-21 0,-21 21 16,-21 0-16,0 0 16,-21 0-16,0-21 0,-22 0 15,1 22-15,0-22 0,21 0 16,-22 0-16,1 0 0,0 0 16,-1 0-16,22 0 0,0 0 0,-21 0 15,20 0-15,1-43 16,0 43-16,21-21 0,-21 21 0,21-21 15,0 0-15,0 0 0,-21-1 16,21 1-16,-21-21 0,21 21 0</inkml:trace>
  <inkml:trace contextRef="#ctx0" brushRef="#br0" timeOffset="26719.21">17293 6265 0,'0'0'0,"-21"0"0,0 0 16,0 22-16,-1-22 0,44 0 31,-1 0-31,0 0 0,0-22 16,0 1-16,0 21 0,1-21 0,-22 0 15,0 0 1,-22 21-1,1 0 1,0 0-16,0 0 0,0 21 16,0-21-16,-1 21 0</inkml:trace>
  <inkml:trace contextRef="#ctx0" brushRef="#br0" timeOffset="26948.08">15854 6879 0,'0'0'15,"42"0"-15,-21 0 16,22 0-16,-1-21 0,21 21 16,1-21-16,21 21 0,-1-21 15,-20 21-15,-1 0 0,22-21 0,-43 21 16,22 0-16,-22-22 0,0 22 15,1 0-15,-22-21 0,0 21 0,0 0 16,0 0-16</inkml:trace>
  <inkml:trace contextRef="#ctx0" brushRef="#br0" timeOffset="27495.79">19558 7408 0,'0'-21'31</inkml:trace>
  <inkml:trace contextRef="#ctx0" brushRef="#br0" timeOffset="27904.58">19600 6223 0,'43'-21'0,"-86"42"0,107-63 0,-43 42 16,0-21-16,0 21 0,-21-22 15,-21 22 1,0 0-16,-21 0 0,-1 0 16,1 0-16,0 22 0,-22-22 15,22 21-15,-22 0 0,22 21 0,0-21 16,20 1-16,-20 20 0,21-21 15,21 0-15,0 22 0,-21-22 0,21 21 16,0-21-16,0 0 0,21 1 16,-21-1-16,42 0 0,-21 0 0,22 0 15,-1-21-15,0 21 0,1-21 16,-1 0-16,0 0 0,1 0 0,20 0 16,-20-21-16,-1 21 15,0-21-15,-21 0 0</inkml:trace>
  <inkml:trace contextRef="#ctx0" brushRef="#br0" timeOffset="28400.38">20108 6011 0,'0'-42'0,"0"84"0,0-105 0,0 42 16,0 0-16,-21-22 0,0 22 0,0 21 16,-22-21-16,22 0 0,-21 21 15,-22 0-15,22 0 0,-21 0 0,-1 0 16,1 21-16,-1 0 0,-21 0 15,22 0-15,-1 22 0,1-22 0,-1 21 16,22 1-16,-21-1 0,20 0 16,1 1-16,21-1 0,-22 0 15,22 22-15,21-22 0,0 22 0,0-22 16,0 21-16,0-20 0,21 20 16,1-20-16,20-1 0,0 0 0,1-21 15,-1 22-15,21-22 0,-20 0 16,20 0-16,22-21 0,-22 21 0,22-21 15,-21 0-15,20 0 0,-20 0 0,-1 0 16,1-21-16,-1 0 0,-20 0 16,20-21-16,-21-1 0,1 1 15,-22-22-15,21 1 0,1-1 0,-22 1 16,0-1-16,-21-20 0,0 20 16,0 1-16,0-1 0,-21 1 15,0-1-15,-22 1 0,22 20 0,-21 1 16,-1 0-16,1 21 0,-21-22 15,20 22-15,-20 21 0,20 0 0,-20 0 16,-1 21-16,22 0 0,-21 1 16,20-1-16,-20 21 0,20-21 0,1 22 15,0-22-15,-1 21 0,1-21 16,21 22-16,0 20 0,21-42 16,0 22-16,0-22 0,0 21 15,0-21-15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16A1-E7ED-4D1C-9B72-4D9A185E5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F3208-FECA-4588-BCAC-39BA9C0E7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E225-E475-4861-BC55-8602C04C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FC2-EBA1-4135-ABF8-C071EB0626DB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0A1B5-3681-4207-B448-86874474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B637-CE07-4E51-8A51-734761AB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0C4B-9C11-48E8-B205-C33ECB212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79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88BA-AAD4-40DD-B1DB-12C12869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EF46C-6F5C-42B3-AC3A-8ABA7CBBA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1338A-52C0-4AA4-A391-B1691499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FC2-EBA1-4135-ABF8-C071EB0626DB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8E15-1D90-486D-82FC-36527E12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7848-5D1B-48FA-AD90-3090DFA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0C4B-9C11-48E8-B205-C33ECB212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35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03B92-21F1-45B3-ACB5-D85B5E113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4C6D8-72E2-4F0B-8A1C-59510FC2B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2EBC-AC12-4570-A9AE-839E21FD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FC2-EBA1-4135-ABF8-C071EB0626DB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46EC-001D-4A87-B992-2D23E2C7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97A9-47AB-454A-823C-F9916D3A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0C4B-9C11-48E8-B205-C33ECB212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8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61BD-2880-49D2-82EF-BEF52F8F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D9D5-5D9E-46D6-B010-37DB9B04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E842-DB8A-4A89-9987-1F89E1ED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FC2-EBA1-4135-ABF8-C071EB0626DB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3CED-127D-4DCD-9523-D72D9ED2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730F7-14EA-47BE-8D44-814D572C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0C4B-9C11-48E8-B205-C33ECB212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8928-5D6F-423C-AE74-C3FEF4C3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719B-7115-440C-AD9B-91485D32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EB07-D190-4E28-8B31-1C3A4BB0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FC2-EBA1-4135-ABF8-C071EB0626DB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1EDEA-EF78-4698-A698-DBE7DB8A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F79E-8AB3-4C6F-B8FD-2A014883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0C4B-9C11-48E8-B205-C33ECB212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8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8C63-C682-42ED-B9AA-239AA610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9FD4-9ECF-4B87-B8FA-FABCB1B49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D6B8B-E110-4EC5-9AC9-D0C96581E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51680-C5AB-4F91-9782-D5CAA8CE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FC2-EBA1-4135-ABF8-C071EB0626DB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C47C3-A23E-4DDC-98F5-7A6121F5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EB48E-6745-45EB-AE8B-7F395264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0C4B-9C11-48E8-B205-C33ECB212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5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D12D-DF9B-45ED-A1DA-AA6146FA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2F20A-8428-4E8A-90C7-B4E1915BF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072FC-2AAD-4225-9FD2-D5468C086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F7CC5-470F-4E3D-9850-4E78FC21E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AB39C-8BC0-47F0-90E5-BB3866B09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048C-3C3F-4774-BCD4-6F11A333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FC2-EBA1-4135-ABF8-C071EB0626DB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532E5-722F-4EA0-84C7-D17E4884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55CB9-AD53-43C1-BF2A-AED35FC9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0C4B-9C11-48E8-B205-C33ECB212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33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010F-B02B-4873-A206-AD3E5C84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F9126-3E41-4B41-8975-F8D7736A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FC2-EBA1-4135-ABF8-C071EB0626DB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CC90A-41ED-4270-AE0B-A8519675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A765F-AC4B-42CE-B33C-F1435BD2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0C4B-9C11-48E8-B205-C33ECB212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03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5181D-8370-4DF1-9A22-7EA31D62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FC2-EBA1-4135-ABF8-C071EB0626DB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DA782-03CC-4D9F-A0C9-3EFC88AF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297C-ACA8-4801-BF21-8C1662DD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0C4B-9C11-48E8-B205-C33ECB212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D12-ABE7-4294-8FB5-F8520865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FBB2-FA98-48CF-97AF-EEAA243E2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D0676-661C-4FBB-A4E5-BBC69F54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E552-F9E9-4D09-BA4F-9B3DF849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FC2-EBA1-4135-ABF8-C071EB0626DB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7D155-730D-4561-979B-900A8463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FC182-700A-40D6-9CB2-476EEA9B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0C4B-9C11-48E8-B205-C33ECB212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88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D98-69F9-4715-AD4C-D974BD45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9D5EB-A153-47B7-BBCE-F5D0156B9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82A44-7C49-4B0A-9CD1-17531121E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11F65-1483-4778-B02B-1721A7A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FC2-EBA1-4135-ABF8-C071EB0626DB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E9876-F50D-49BC-8117-8FF0A6AE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8BF9F-9E3E-4DF5-AD2B-CE4DAF40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0C4B-9C11-48E8-B205-C33ECB212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1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24DA3-7DD5-41BA-ABFA-47ECE01D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35AC-6013-4EDC-86FA-159B9EA88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1F43-E718-4C4A-9376-DD28CCE91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DFC2-EBA1-4135-ABF8-C071EB0626DB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C6285-F12F-4002-8FFB-2486A3FE7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017F-CCA6-4C44-B732-E55300C82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40C4B-9C11-48E8-B205-C33ECB212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2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42B5-F467-4011-8AD4-42803EED2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CA0A-F1A9-4E80-AB21-F69DA079D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175C14-FD68-49CE-96A8-D46B0FD20F0C}"/>
                  </a:ext>
                </a:extLst>
              </p14:cNvPr>
              <p14:cNvContentPartPr/>
              <p14:nvPr/>
            </p14:nvContentPartPr>
            <p14:xfrm>
              <a:off x="221040" y="312480"/>
              <a:ext cx="4252320" cy="329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175C14-FD68-49CE-96A8-D46B0FD20F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303120"/>
                <a:ext cx="4271040" cy="33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39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42B5-F467-4011-8AD4-42803EED2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CA0A-F1A9-4E80-AB21-F69DA079D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77449E-FB90-4750-A15B-CDE3AA968C2D}"/>
                  </a:ext>
                </a:extLst>
              </p14:cNvPr>
              <p14:cNvContentPartPr/>
              <p14:nvPr/>
            </p14:nvContentPartPr>
            <p14:xfrm>
              <a:off x="38160" y="99000"/>
              <a:ext cx="8031600" cy="609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77449E-FB90-4750-A15B-CDE3AA968C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89640"/>
                <a:ext cx="8050320" cy="61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34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42B5-F467-4011-8AD4-42803EED2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CA0A-F1A9-4E80-AB21-F69DA079D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86E631-A37F-4030-B0F0-65A637FF739B}"/>
                  </a:ext>
                </a:extLst>
              </p14:cNvPr>
              <p14:cNvContentPartPr/>
              <p14:nvPr/>
            </p14:nvContentPartPr>
            <p14:xfrm>
              <a:off x="38160" y="0"/>
              <a:ext cx="7909920" cy="302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86E631-A37F-4030-B0F0-65A637FF73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7928640" cy="30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89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42B5-F467-4011-8AD4-42803EED2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CA0A-F1A9-4E80-AB21-F69DA079D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BB46B6-5A6A-4912-B3F4-ED5D9F4255B3}"/>
                  </a:ext>
                </a:extLst>
              </p14:cNvPr>
              <p14:cNvContentPartPr/>
              <p14:nvPr/>
            </p14:nvContentPartPr>
            <p14:xfrm>
              <a:off x="365760" y="281880"/>
              <a:ext cx="5128560" cy="225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BB46B6-5A6A-4912-B3F4-ED5D9F425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272520"/>
                <a:ext cx="5147280" cy="22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83A15A-B09D-4D61-BF68-3B363FBC820E}"/>
                  </a:ext>
                </a:extLst>
              </p14:cNvPr>
              <p14:cNvContentPartPr/>
              <p14:nvPr/>
            </p14:nvContentPartPr>
            <p14:xfrm>
              <a:off x="792360" y="3452040"/>
              <a:ext cx="7460280" cy="122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83A15A-B09D-4D61-BF68-3B363FBC82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000" y="3442680"/>
                <a:ext cx="7479000" cy="12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68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42B5-F467-4011-8AD4-42803EED2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CA0A-F1A9-4E80-AB21-F69DA079D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AA66DB-710F-4E8D-A194-C2B95A0F1FC7}"/>
                  </a:ext>
                </a:extLst>
              </p14:cNvPr>
              <p14:cNvContentPartPr/>
              <p14:nvPr/>
            </p14:nvContentPartPr>
            <p14:xfrm>
              <a:off x="419040" y="518040"/>
              <a:ext cx="5692680" cy="355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AA66DB-710F-4E8D-A194-C2B95A0F1F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508680"/>
                <a:ext cx="5711400" cy="35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87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42B5-F467-4011-8AD4-42803EED2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CA0A-F1A9-4E80-AB21-F69DA079D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5DB210-9F0D-4B07-A2E5-8D939E501EDB}"/>
                  </a:ext>
                </a:extLst>
              </p14:cNvPr>
              <p14:cNvContentPartPr/>
              <p14:nvPr/>
            </p14:nvContentPartPr>
            <p14:xfrm>
              <a:off x="190440" y="83880"/>
              <a:ext cx="9121680" cy="477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5DB210-9F0D-4B07-A2E5-8D939E501E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74520"/>
                <a:ext cx="9140400" cy="47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16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42B5-F467-4011-8AD4-42803EED2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CA0A-F1A9-4E80-AB21-F69DA079D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315939-22BF-455C-8BE3-6DEC1008EDF9}"/>
                  </a:ext>
                </a:extLst>
              </p14:cNvPr>
              <p14:cNvContentPartPr/>
              <p14:nvPr/>
            </p14:nvContentPartPr>
            <p14:xfrm>
              <a:off x="0" y="99000"/>
              <a:ext cx="810036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315939-22BF-455C-8BE3-6DEC1008ED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811908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66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42B5-F467-4011-8AD4-42803EED2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CA0A-F1A9-4E80-AB21-F69DA079D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BE721F-1D9F-4AB0-871D-A8AB9874A847}"/>
                  </a:ext>
                </a:extLst>
              </p14:cNvPr>
              <p14:cNvContentPartPr/>
              <p14:nvPr/>
            </p14:nvContentPartPr>
            <p14:xfrm>
              <a:off x="0" y="0"/>
              <a:ext cx="7963200" cy="63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BE721F-1D9F-4AB0-871D-A8AB9874A8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98192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30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42B5-F467-4011-8AD4-42803EED2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CA0A-F1A9-4E80-AB21-F69DA079D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762A66-3E48-42B6-A3BA-30ABE93B7D9B}"/>
                  </a:ext>
                </a:extLst>
              </p14:cNvPr>
              <p14:cNvContentPartPr/>
              <p14:nvPr/>
            </p14:nvContentPartPr>
            <p14:xfrm>
              <a:off x="106560" y="114480"/>
              <a:ext cx="7209000" cy="301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762A66-3E48-42B6-A3BA-30ABE93B7D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05120"/>
                <a:ext cx="7227720" cy="30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89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42B5-F467-4011-8AD4-42803EED2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CA0A-F1A9-4E80-AB21-F69DA079D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9FB866-68DB-4648-9581-606A6CF77282}"/>
                  </a:ext>
                </a:extLst>
              </p14:cNvPr>
              <p14:cNvContentPartPr/>
              <p14:nvPr/>
            </p14:nvContentPartPr>
            <p14:xfrm>
              <a:off x="0" y="297360"/>
              <a:ext cx="8184240" cy="620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9FB866-68DB-4648-9581-606A6CF772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0"/>
                <a:ext cx="8202960" cy="62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6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2022-03-15T03:07:32Z</dcterms:created>
  <dcterms:modified xsi:type="dcterms:W3CDTF">2022-03-15T04:24:22Z</dcterms:modified>
</cp:coreProperties>
</file>