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1T01:38:52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593 0,'0'0'0,"43"-148"78,-43 126-78,0 44 47,-21-1-47,-1 0 0,1 0 15,0 21-15,0-20 0,0 20 16,0 0-16,-1 1 0,1 20 15,0-21-15,0 22 0,-21-1 16,20 1-16,1-22 0,-21 22 0,21-22 16,0 22-16,-1-22 0,1 0 15,0 1-15,0-22 0,0 21 0,21-21 16,-21 0-16,21 1 0,0-1 16,0 0-16,0 0 15,0-42 16,0 0-31,0 0 0,0-1 16,0-20-16,0 21 0,0-21 16,21 20-16</inkml:trace>
  <inkml:trace contextRef="#ctx0" brushRef="#br0" timeOffset="355.79">2984 572 0,'0'0'0,"0"-22"0,0 1 16,0 42 15,0 1-15,0-1-16,0 21 0,0-21 15,0 22-15,0-1 0,0 21 16,0-20-16,0 20 0,0 1 15,0-22-15,0 22 0,0-1 0,0-21 16,0 22-16,0-22 0,0 1 16,0-1-16,0 0 0,0 1 0,0-1 15,-21-21-15,21 21 0,0-20 16,0-1-16,0 0 0,0 0 0,0 0 16,-21-21-1,0-21 1,21 0-16,0 0 0,-21 0 15,21-22-15,-21 22 0,-1 0 16</inkml:trace>
  <inkml:trace contextRef="#ctx0" brushRef="#br0" timeOffset="635.63">2540 1228 0,'0'0'0,"0"21"0,21-21 32,0 0-32,0 0 15,22 0-15,-22 0 16,21 0-16,1 0 0,-1 0 0,0-21 16,1 0-16,-1 21 0,-21 0 15,21 0-15,-20-22 0,20 22 0,-21 0 16,0 0-16,0 0 0,1-21 15,-1 21-15,0 0 32,-21-21-32</inkml:trace>
  <inkml:trace contextRef="#ctx0" brushRef="#br0" timeOffset="985.43">3746 931 0,'-21'0'31,"0"0"-31,0 0 0,0 0 16,0 0-16,-1 22 15,-20-1-15,21-21 0,0 42 0,0-21 16,-1 0-16,1 22 0,0-22 15,0 21-15,0 1 0,21-22 16,0 21-16,-21 0 0,21-20 16,0 20-16,0-21 0,0 21 0,0-20 15,0-1-15,0 21 0,21-21 16,0 0-16,0 1 0,0-22 0,0 21 16,22-21-16,-22 0 0,21 0 15,-21 0-15,22 0 0,-1 0 0,-21-21 16,22 21-16,-1-22 0,-21 1 15,21-21-15,-20 21 0,-1 0 0,21-22 16</inkml:trace>
  <inkml:trace contextRef="#ctx0" brushRef="#br0" timeOffset="1311.47">4276 572 0,'0'0'0,"0"-22"0,0 1 15,-22 21 1,22 21 0,-21 1-16,21-1 0,0 0 15,-21 0-15,21 21 0,0 1 0,0-1 16,0 22-16,-21-22 16,21 21-16,-21 1 0,21-22 0,-21 22 0,21-22 15,0 22-15,-22-22 16,22 0-16,-21 1 0,21-1 0,0-21 15,0 21-15,0-20 0,-21-1 16,21 0-16,0 0 0,0 0 0,0 0 16,0 1-16,21-22 31,0-22-15,1 1-16,-1 0 0,0 0 0,0-21 15,21 20-15</inkml:trace>
  <inkml:trace contextRef="#ctx0" brushRef="#br0" timeOffset="1615.3">4720 910 0,'0'0'0,"0"-21"16,-21 21-1,0 21 1,0 0-16,21 1 0,0-1 15,-22 0-15,22 21 0,-21-21 0,0 22 16,21-1-16,0-21 16,0 22-16,-21-22 0,21 21 0,-21-21 15,21 0-15,0 1 0,-21 20 16,21-21-16,0 0 0,0 0 16,0 1-16,0-1 15,21-21 16,0 0-31,0-21 0,0-1 0,0 22 16,1-42-16,20 21 0</inkml:trace>
  <inkml:trace contextRef="#ctx0" brushRef="#br0" timeOffset="2555.82">5122 931 0,'0'0'0,"0"-21"15,0 42 17,0 1-32,0 20 0,0-21 15,0 0-15,-21 22 0,0-22 16,0 21-16,21 0 0,-21-20 0,21 20 16,-22-21-16,22 21 0,-21-20 15,21-1-15,0 0 0,0 0 0,0 0 16,0 0-16,0 1 15,0-1-15,21 0 16,1-21-16,-1 0 0,0 0 16,0 0-16,0-21 0,0 21 15,1-21-15,-22-1 0,21 1 0,0-21 16,-21 21-16,0 0 16,0-1-16,0-20 0,0 21 0,0-21 15,0 20-15,0 1 0,-21 0 16,0 0-16,21 0 0,-22 0 15,1 21 1,21-22-16,0 1 16,0 0-1,21 21-15,1 0 0,-1-21 16,21 21-16,-21 0 0,0-21 0,1 21 16,-1 0-16,0 0 0,21 0 15,-21 0-15,1 0 0,-1 0 16,0 0-16,0 0 0,-21 21 15,0 0-15,21-21 0,-21 21 0,0 0 16,21 1-16,-21-1 0,0 21 16,0-21-16,0 0 0,0 1 0,0-1 15,0 0-15,0 21 0,0-21 16,0 1-16,22-1 0,-22 0 0,21 0 16,-21 0-1,0 0-15,0 1 0,0-1 16,0-42 31,0-1-47,0-20 15,0 21-15,0 0 0,21 0 16,0-22-16,0 22 0,0-21 16,-21-1-16,22 1 0,20 21 0,-21-21 15,0-1-15,22 22 0,-22-21 16,21 21-16,-21-1 0,22 1 15,-22 21-15,21 0 0,-21 0 16,0 0-16,1 0 0,-1 21 16,0 1-16,0-1 0,-21 0 0,0 21 15,0-21-15,0 1 0,0 20 16,0-21-16,0 21 0,0-20 0,0 20 16,0-21-16,-21 0 0,21 22 15,0-22-15,0 0 0,-21-21 0,21 21 16,0 0-16,-21 0 0,21 1 15,0-1 1,0-42 31,0-1-47,0 1 0,0 0 16,21 0-16,0 0 0,0 0 0,0-1 15</inkml:trace>
  <inkml:trace contextRef="#ctx0" brushRef="#br0" timeOffset="3059.53">6752 1016 0,'0'0'15,"21"-21"-15,-21 0 0,21 0 16,-21-1 0,-21 22-1,0 0-15,0 0 16,0 0-16,0 22 0,-1-1 15,1 0-15,0-21 0,0 21 16,0 0-16,0 0 0,21 1 16,-22-1-16,22 0 0,0 0 15,0 0-15,0 0 16,22-21-16,-22 22 16,21-22-16,0 0 0,0 0 15,0 0-15,22 0 0,-22 21 0,0-21 16,0 0-16,0 0 0,0 0 15,1 0-15,-1 0 0,0 0 16,0 21-16,0-21 0,-21 21 16,21-21-16,-21 21 0,22-21 15,-22 21-15,0 1 16,0-1-16,-22-21 0,1 21 16,0-21-16,0 21 0,0-21 15,0 21-15,-1-21 0,1 21 16,0-21-16,0 0 0,0 0 15,0 22-15,-1-22 0,1 0 16,0 0-16,0 0 0,0 0 16,0 0-1,-1 0-15,1 0 16,0 0-16,0 0 16,21-22-16,0 1 0,0 0 15,-21 0-15</inkml:trace>
  <inkml:trace contextRef="#ctx0" brushRef="#br0" timeOffset="3540.36">4868 381 0,'0'0'0,"-21"0"0,0 0 0,0 21 16,0-21-1,21 21-15,0 1 16,21-22 0,0 0-16,0 0 0,0 0 15,0 0-15,1 0 16,-1 0-16,0 0 0,-21-22 16,0 1-1,0 0-15,0 0 16,-21 21-1,0 0 1,-1 0 0,1 21-1,0-21-15,0 21 16,0-21-16,0 0 16</inkml:trace>
  <inkml:trace contextRef="#ctx0" brushRef="#br0" timeOffset="3815.2">4127 720 0,'-21'0'15,"42"0"1,1 0-16,-1 0 16,0 0-16,0 0 0,0 0 0,22 0 15,-1-21-15,-21 21 0,21 0 16,1 0-16,-1 0 0,0 0 0,1 0 16,-22-22-16,21 22 0,-21 0 15,22 0-15,-22-21 0</inkml:trace>
  <inkml:trace contextRef="#ctx0" brushRef="#br0" timeOffset="4359.89">8191 254 0,'-21'0'0,"0"0"16,0 0-16,0 0 16,0 0-16,-1 0 0,-20 0 15,21 0-15,-21 0 0,20 0 0,1 0 16,-21 21-16,21 0 0,0-21 15,-22 22-15,22-1 0,0 0 0,0 0 16,0 0-16,21 0 0,-22 22 16,22-22-16,-21-21 0,21 21 15,0 0-15,0 0 0,0 1 0,0-1 16,0 0-16,21-21 0,1 0 16,-1 21-16,0-21 0,21 0 15,-21 0-15,22 0 0,-1 0 0,0 0 16,1 0-16,-1 0 0,0-21 15,1 0-15,-1 0 0,0-1 16,1 22-16</inkml:trace>
  <inkml:trace contextRef="#ctx0" brushRef="#br0" timeOffset="5015.53">8424 0 0,'-21'0'15,"42"0"-15,-63 0 0,21 0 0,-22 0 16,22 0-16,-21 0 0,0 0 16,-1 0-16,1 0 0,0 0 0,-1 0 15,-20 0-15,20 0 0,-20 0 16,21 0-16,-22 0 0,22 0 0,-1 0 16,1 0-16,0 21 0,-1 0 15,22 1-15,-21-1 0,21 0 0,-22 21 16,22-21-16,0 22 0,0-1 15,0 0-15,0-20 0,21 20 16,0 0-16,-22-21 0,22 22 0,0-22 16,0 21-16,0-21 0,0 22 15,0-22-15,0 21 0,22-21 0,-1 1 16,-21-1-16,21 21 0,0-21 16,0 0-16,0 1 0,22-1 0,-22 0 15,21-21-15,-21 21 16,22 0-16,-1-21 0,0 0 0,22 0 15,-22 0-15,1 0 0,-1 0 16,21 0-16,-20 0 0,-1 0 0,0-21 16,1 0-16,-1 21 0,0-21 15,1 0-15,-1-1 0,0-20 0,-20 21 16,20 0-16,-21-22 0,21 22 16,-20-21-16,-1 0 0,0 20 0,0-20 15,0 0-15,0-1 16,-21 1-16,0 0 0,0-1 0,0 1 0,0 0 15,-21 21-15,0-22 0,-21 1 16,21 0-16,-22 20 0,22-20 16,-21 42-16,-1 0 0,1 0 15,0 0-15,-1 0 0,1 0 0,0 0 16,-1 0-16,1 0 0,0 0 16,-1 0-16,1 0 0,0 0 0,21 0 15,-22 0-15,22 0 0,0 0 0,0 0 16,0 0-16,-1 0 0,1 0 15,0 21 1,0 0 0,21 1-16,-21-22 0,21 21 0,-21 0 15,-1 0-15</inkml:trace>
  <inkml:trace contextRef="#ctx0" brushRef="#br0" timeOffset="8272.11">508 3471 0,'21'0'0,"0"0"0,0 0 32,1 0-17,-22-21-15,0 0 0,0 0 16,0 0-16,0 0 16,0-1-16,0 1 0,0 0 31,0 42-16,-22 0-15,22 22 16,-21-22-16,21 0 16,-21 21-16,21 1 0,0-22 15,-21 21-15,21 1 0,-21-1 0,21-21 16,0 21-16,-21 1 0,21-1 16,-22-21-16,22 22 0,-21-1 15,21-21-15,-21 21 0,21-20 16,0-1-16,0 0 0,0 0 0,0 0 15,0-42 17,0 0-17,21 0-15,0 0 0</inkml:trace>
  <inkml:trace contextRef="#ctx0" brushRef="#br0" timeOffset="8615.91">868 3704 0,'0'0'0,"0"21"0,0 1 16,0-1-16,0 0 16,21-21-1,0 0 1,0 0-16,0 0 15,-21-21-15,22 21 0,-22-21 16,0-1-16,0 1 16,0 0-1,-22 21 1,1 0 0,0 0-16,21 21 0,0 0 15,-21-21-15,0 22 16,21-1-16,0 0 15,21-21 1,0 0-16</inkml:trace>
  <inkml:trace contextRef="#ctx0" brushRef="#br0" timeOffset="9640.32">1778 3641 0,'0'0'0,"0"-21"15,-21 21-15,0-22 0,-1 1 16,1 21-16,21-21 15,-21 21-15,0 0 16,21 21 0,-21 0-16,21 1 0,0-1 0,0 0 15,0 0-15,0 21 16,0-20-16,0-1 0,0 0 0,-21 21 16,21-21-16,0 22 0,0-22 15,0 21-15,0-21 0,-22 1 0,22-1 16,0 0-16,0 0 0,0 0 15,-21-21-15,21-21 16,0 0 0,0 0-16,0 0 0,0-1 15,0-20-15,0 0 0,21 21 0,-21-22 16,22 1-16,-22 0 16,0-1-16,0 1 0,21 0 0,0 20 15,-21-20-15,21 21 0,0 0 16,0-22-16,1 43 0,-1-21 0,0 0 15,0 21-15,0 0 0,0 0 16,1 0-16,20 21 0,-21 0 0,0 1 16,0-1-16,1 21 0,-1-21 15,0 0-15,0 22 0,0-22 16,-21 21-16,0-21 0,21 1 0,-21 20 16,0-21-16,0 0 0,0 22 15,0-22-15,0 0 0,0 0 0,0 0 16,0 0-1,0 1-15,0-44 32,0 1-32,0 0 15,0 0-15,0 0 0,0 0 16,0-22-16,0 22 0,0-21 0,0 21 16,0-22-16,22 1 0,-1 21 15,0-22-15,0 22 0,21-21 16,-20 21-16,-1 0 0,21-1 0,-21 22 15,22 0-15,-22 0 0,21 0 0,-21 0 16,0 0-16,22 22 16,-22 20-16,0-21 0,-21 0 0,21 22 15,-21-22-15,21 21 0,-21-21 16,0 22-16,0-22 0,0 21 0,0-21 16,0 0-16,0 22 0,-21-22 15,0 0-15,21 0 0,0 22 0,-21-22 16,0 0-16,21 0 15,-21-21-15,21 21 0,0-42 32,0 0-32,0 0 15,0 0-15</inkml:trace>
  <inkml:trace contextRef="#ctx0" brushRef="#br0" timeOffset="11471.27">2942 3556 0,'0'0'0,"0"-21"0,0 0 16,-21 21 15,21 21-31,-21 0 16,21 0-16,-21 0 0,21 1 15,0 20-15,-22-21 0,1 21 16,21-20-16,-21 20 0,21-21 0,0 0 16,0 22-16,0-22 0,0 21 15,0-21-15,0 0 0,0 1 0,0-1 16,0 0-16,21 0 0,0-21 16,1 21-16,-1-21 0,0 0 0,0 0 15,0 0-15,0 0 0,1 0 16,-1-21-16,0 21 0,0-21 0,0 0 15,0 0-15,1-1 16,-1 1-16,-21 0 0,21 0 0,-21-21 0,21 20 16,-21-20-16,0 21 15,0-21-15,0-1 0,0 1 0,0 21 16,0-22-16,0 1 0,0 21 16,0-21-16,0 20 0,-21 1 0,0 0 15,0 0-15,-1 0 0,1 21 16,0 0-16,0 0 0,0 0 0,0 0 15,-22 21-15,22 0 0,0 0 16,0 0-16,0 1 0,-1-1 0,1 21 16,0 0-16,0-20 0,21 20 15,0 0-15,0-21 0,0 22 0,0-22 16,0 21-16,0-21 0,0 1 16,21 20-16,0-21 0,0 0 15,1 0-15,-22 1 0,21-22 0,0 21 16,0-21-16,0 0 0,22 0 15,-22 0-15,0 0 0,0 0 0,0-21 16,0 21-16,1-22 0,-1 1 16,0 0-16,0 0 0,0 0 0,0-22 15,1 22-15,-1-21 0,0 21 16,0-22-16,0 1 0,0 21 0,-21-21 16,22 20-16,-22 1 0,21 0 15,-21 0-15,0 0 0,0 0 16,0 42 15,0 0-31,0 0 16,0 0-16,0 0 0,0 22 0,0-22 15,0 0-15,-21 0 0,21 22 0,0-22 16,0 0-16,0 0 0,0 0 16,0 0-16,0 1 0,0-1 0,0 0 15,0 0-15,0 0 0,0 0 16,21 1-16,0-22 15,0 0-15,0 0 0,0 0 16,1 0-16,-1 0 0,0-22 16,0 22-16,21-21 0,-20 0 15,-1 0-15,0 0 0,0-22 16,0 22-16,22-21 0,-22 21 0,0-22 16,0 1-16,0 0 0,0 21 15,-21-22-15,22 22 0,-22 0 0,21 0 16,-21 0-16,21-1 0,-21 44 47,-21-1-47,21 0 0,-21 0 0,-1 21 15,22-20-15,-21 20 0,21-21 16,0 21-16,-21-20 0,21 20 0,0-21 16,0 0-16,0 22 0,0-22 15,0 0-15,0 0 0,0 0 16,21-21-16,0 21 0,1 1 0,-1-22 15,0 0-15,21 0 0,-21 0 16,1 0-16,-1 0 0,0 0 0,21 0 16,-21-22-16,1 1 0,-1 0 15,0 0-15,0 0 0,0 0 0,0-1 16,1-20-16,-1 0 0,-21 21 16,21-22-16,0 1 0,-21 21 0,0-22 15,0 22-15,21 0 0,-21 0 0,0 0 16,-21 21-1,21 21 1,-21 0 0,21 0-16,0 0 0,0 22 0,0-22 15,-21 0-15,21 21 0,0-20 16,0-1-16,0 0 0,0 0 0,0 0 16,0 0-16,21 1 0,-21-1 15,21-21-15,-21 21 0,21 0 16,-21 0-1,0-42 48,0 0-63,0 0 16,-21 21-16,0-21 15,0 21 1,0 0-1,21 21 1,0 0-16,0 0 16,0 0-16,0 0 15,0 1-15,0-1 16,21-21-16,0 0 16,0 0-16,0 0 0,0 0 15,1 0-15,-1 0 0,0 0 16,21 0-16,-21-21 0,1-1 0,20 22 15,-21-21-15,21 0 0,-20 0 16,-1 0-16,21 0 0,-21-22 0,0 22 16,1-21-16,-1 21 0,0-22 15,0 1-15,0 21 0,0-22 0,-21 22 16,0 0-16,0 0 0,-21 21 31,0 21-31,0 21 16,0-20-16,0-1 15,-1 21-15,22-21 0,0 22 0,-21-22 16,21 21-16,0 0 0,0-20 16,0-1-16,0 21 0,0-21 0,0 0 15,21 1-15,1-1 0,-1 0 0,21 0 16,-21-21-16,0 0 0,22 0 16,-22 0-16,21 0 0,1 0 0,-22 0 15,21-21-15,-21 0 0,22 0 16,-22-1-16,0-20 0,21 21 15,-21-21-15,1 20 0</inkml:trace>
  <inkml:trace contextRef="#ctx0" brushRef="#br0" timeOffset="12051.93">5630 3344 0,'0'0'0,"0"-42"0,21-106 31,1 127-31,-22 0 0,0-1 15,0 1-15,0 42 32,-22 1-32,22 20 15,-21 0-15,21 1 0,0-1 16,-21 21-16,0 1 0,21-22 0,-21 22 16,21-1-16,-21-20 0,21 20 15,-22-21-15,1 1 0,21-1 0,-21 0 16,21 1-16,0-1 0,0 0 0,0-20 15,0-1-15,0 0 0,0 0 16,21-42 15,0 0-31,-21 0 0,22-22 16,-1 22-16,0-21 0,0-1 0,21-20 16,-20 21-16,20-22 0</inkml:trace>
  <inkml:trace contextRef="#ctx0" brushRef="#br0" timeOffset="12303.79">6075 3048 0,'0'0'0,"21"-21"16,0-21-16,0-1 31,-21 64-31,0 1 0,0-1 16,0 21-16,-21 0 0,21 22 16,-21-22-16,21 22 0,-21-1 15,0 1-15,21-1 0,-22 1 0,1-1 16,21-20-16,-21 20 0,0-21 15,0 1-15,21-22 0,0 21 0,0-21 16,0 22-16,-21-22 0,21 0 16,0 0-16,0-42 31,0 0-31,0 0 16,0 0-16,0-1 0,0-20 0</inkml:trace>
  <inkml:trace contextRef="#ctx0" brushRef="#br0" timeOffset="12883.49">5440 3598 0,'0'22'15,"0"-44"-15,-21 44 0,42-22 32,0 0-32,0 0 15,0 0-15,22 0 0,-1 0 0,0-22 16,1 1-16,-1 21 0,21-21 0,1 0 15,-22 0-15,22 0 16,-1 21-16,-20-22 0,-1 1 0,0 21 0,1-21 16,-22 21-16,21 0 0,-21 0 15,0 21 1,-21 0-16,0 1 0,0-1 16,0 0-16,0 0 0,0 21 0,-21-20 15,21 20-15,-21-21 0,0 0 0,21 22 16,-21-22-16,21 0 0,0 21 15,0-21-15,-21 1 0,21-1 16,0 0-16,21-21 16,0 0-16,0 0 0,0 0 0,0 0 15,1 0-15,20 0 0,-21 0 0,21 0 16,-20-21-16,20 0 0,-21-1 16,21 1-16,-20 0 0,-1 0 0,0 0 15,0-22-15,0 22 16,-21-21-16,0 0 0,0-1 0,0 22 15,0-21-15,0-1 0,-21 22 0,0 0 16,0 0-16,-22 0 0,22 21 16,0 0-16,-21 0 0,21 0 0,-22 0 15,22 0-15,-21 0 0,-1 21 16,22-21-16,0 21 0,-21 0 0,21 22 16,21-22-16,-22 0 0,22 0 15,0 21-15,0-20 0,0-1 16,0 21-16,0-21 0,0 0 0,22 1 15,-1-1-15,0-21 0,0 21 0,0 0 16,0-21-16,1 0 0,-1 0 16,0 0-16,0 0 0,21 0 15</inkml:trace>
  <inkml:trace contextRef="#ctx0" brushRef="#br0" timeOffset="13311.54">6879 3493 0,'0'0'15,"21"-22"-15,43-41 16,-43 63 0,0 0-16,0 0 0,0 0 15,1 0-15,-22 21 0,21-21 16,0 21-16,-21 0 0,21 1 0,-21 20 16,21-21-16,-21 0 0,0 0 15,0 22-15,0-22 0,0 0 0,0 21 16,0-20-16,0-1 0,0 0 0,0 0 15,0 0-15,0 0 0,0 1 16,0-1-16,21-42 47,1-1-47,-1 22 0,0-21 0,-21-21 16,21 21-16,0 0 0,0-22 15,1 1-15,-1 0 0,0-1 16,0 1-16,0 0 0,0 20 15,1-20-15,-22 21 0,21 0 0,0 0 16,0-1-16,0 22 16,0 0-16,1 0 15,-22 22 1,0-1-16,0 0 16,0 0-16,0 0 15</inkml:trace>
  <inkml:trace contextRef="#ctx0" brushRef="#br0" timeOffset="14103.61">7683 3725 0,'0'0'0,"22"0"16,-1 0-1,0 0-15,0 0 0,0 0 16,0-21-16,-21 0 0,22 21 0,-1-21 15,0 0-15,0 0 0,0 21 16,0-22-16,1-20 0,-22 21 0,21 0 16,-21 0-16,0-1 0,0 1 15,0 0-15,-21 21 16,-1 0-16,1 0 0,0 0 16,0 21-16,-21-21 0,20 21 15,1 22-15,0-22 0,0 0 0,0 21 16,21-20-16,0-1 0,-21 21 15,21-21-15,0 0 0,0 1 0,0-1 16,0 21-16,0-21 0,21 0 16,-21 1-16,21-22 0,0 21 15,0-21-15,0 0 0,1 0 16,-1 0-16,0 0 0,0 0 16,21 0-16,-20 0 0,-1 0 0,0 0 15,0-21-15,0 21 0,0-22 16,1 1-16,-1 0 0,0 0 15,-21 0-15,21-22 0,0 22 0,-21-21 16,21 0-16,1 20 0,-22-20 16,21 21-16,0-21 0,0 20 0,0 1 15,0 0-15,1 0 0,-1 0 16,0 0-16,0-1 0,0 22 0,22 0 16,-22 0-16,0 0 0,21 0 0,-21 0 15,1 22-15,-1-1 0,0 21 16,0-21-16,0 0 0,-21 22 0,21-22 15,-21 21-15,0-21 16,0 22-16,0-22 0,0 0 0,0 21 16,0-20-16,0-1 0,0 0 0,-21 0 15,0 0-15,0-21 16,21 21-16,0-42 47,0 0-47,0 0 0,0 0 0,0 0 15,21-1-15,0-20 0,0 21 16,1-21-16,-1-22 0,0 22 16,21-1-16,-21 1 0,22 0 0,-22-1 15,21 22-15,-21-21 0,22 21 16,-22 0-16,21-1 0,-21 1 0,1 21 16,20 0-16,-21 0 0,0 0 15,0 0-15,1 0 16,-22 21-1,-43 1-15,22-1 0,-21-21 16</inkml:trace>
  <inkml:trace contextRef="#ctx0" brushRef="#br0" timeOffset="15084.46">487 5165 0,'0'0'0,"0"-21"16,0-1 15,0 1-31,0 0 0,0 0 16,0 0-16,21 21 15,-21-21-15,21-1 0,0 1 0,0 21 16,1-21-16,20 21 0,-21 0 15,0-21-15,22 21 0,-22 0 16,0 0-16,21 21 0,-21 0 0,1 0 16,-1 22-16,0-1 0,0 0 15,-21 1-15,0-1 0,0 22 0,0-22 16,0 0-16,-21 22 0,0-22 16,-22 22-16,1-22 0,0 21 0,-1-20 15,1-1-15,-21-21 0,20 22 16,1-22-16,0 0 0,-1 0 15,22 0-15,0-21 0,0 0 16,0 0-16,-1 0 0,1-21 16,21 0-16,0 0 0,0-22 0,0 22 15,0-21-15,0 0 0,0-1 16,0 1-16,0 21 0,0-22 16,21 22-16,1 0 0,-1 0 0,0 0 15,21 21-15,-21 0 0,22 0 16,-22 0-16,21 21 0,-21 0 0,1 0 15,-1 0-15,0 1 0,0 20 16,0-21-16,-21 21 0,0 1 16,0-22-16,0 21 0,0-21 15,21 1-15,-21-1 0,0 0 0,0 0 16,0 0-16,22-21 16,-1 0-1,0-21-15,0 0 16,-21 0-16,21 0 0</inkml:trace>
  <inkml:trace contextRef="#ctx0" brushRef="#br0" timeOffset="15255.36">1122 5546 0,'0'-21'31,"0"-1"32,21 22-63</inkml:trace>
  <inkml:trace contextRef="#ctx0" brushRef="#br0" timeOffset="15752.95">2519 4974 0,'0'0'0,"21"-21"0,0-21 0,-21 21 16,21-22-16,-21 22 0,0 0 15,0 0-15,0 42 16,0 0-1,0 0-15,-21 0 0,21 22 16,0-1-16,-21 0 0,0 1 0,0-1 16,21 0-16,-22 1 0,1 20 15,0-20-15,0-1 0,21 0 0,-21 1 16,0-1-16,-1-21 0,1 21 16,0 1-16,0-22 0,0 21 15,21-21-15,0 1 0,0-1 16,0-42-1,0-1 1,0 1-16,0 0 0,21-21 0,0-1 16,0 1-16,-21 0 0</inkml:trace>
  <inkml:trace contextRef="#ctx0" brushRef="#br0" timeOffset="16467.82">2328 4974 0,'0'-21'0,"0"42"0,0-63 0,0 21 16,0 0-16,0-1 0,0 1 15,0 0-15,0 0 0,21 0 16,-21 0-16,22 21 0,20-22 16,-21 1-16,0 0 0,22 0 0,-22 0 15,21 0-15,0-1 0,1 22 16,-1-21-16,0 21 0,1 0 0,-22 0 16,21 0-16,1 0 0,-22 0 15,21 21-15,-21 22 0,0-22 0,-21 21 16,0 1-16,0 20 0,0-21 15,0 22-15,0-22 0,-42 22 0,21-22 16,-21 0-16,-1 22 16,1-22-16,-22 1 0,22-22 0,0 21 0,-1-21 15,1 0-15,21 1 16,-21-1-16,20-21 0,1 0 0,0 0 16,0 0-1,21-21-15,-21 21 0,21-22 0,0 1 16,0 0-16,0 0 15,0 0-15,21 21 0,0 0 16,0 0-16,0 0 0,1 0 16,-1 21-16,0-21 0,0 21 15,0 0-15,-21 0 0,21 1 16,1-1-16,-22 0 0,21 0 16,0 0-16,-21 22 0,21-22 0,0 0 0,0 0 15,1-21-15,-1 21 16,0 0-16,0-21 0,0 0 0,22 0 15,-22 0-15,21 0 0,0-21 16,1 0-16,-22 0 0,21 0 0,1 0 16,-1-1-16,-21 1 0,21 0 15,-20 0-15,-1-21 0,0 20 0,0 1 16,-21-21-16,0 21 0,0 0 16,0-1-16,0 44 46,0-1-46,0 0 0,-21 0 0,21 0 16,0 0-16,-21 1 0,21-1 16,0 0-16,0 0 0,0 0 0,0 0 15,0 1-15,0-44 47,0 1-47,21 21 16,-21-21-16,0-21 0,0 21 0,21-1 15,-21-20-15</inkml:trace>
  <inkml:trace contextRef="#ctx0" brushRef="#br0" timeOffset="16643.72">3471 4953 0,'21'0'78,"-21"21"-62,22-21-16,-1 0 0,0 21 0,0-21 15,0 22-15</inkml:trace>
  <inkml:trace contextRef="#ctx0" brushRef="#br0" timeOffset="17392.29">4127 5313 0,'64'-21'31,"-64"0"-31,21-1 16,0 22-16,-21-21 0,0 0 0,0 0 16,0-21-16,0 20 0,0 1 15,0 0-15,0 0 0,0 0 16,0 0-16,-21 21 0,0 0 0,0 0 15,-22 0-15,22 0 0,-21 21 0,21 0 16,-22 0-16,1 0 0,21 22 16,-21-22-16,20 21 0,-20-21 15,21 22-15,0-22 0,21 21 0,0-21 16,0 0-16,0 22 0,0-22 16,0 0-16,21 0 0,0-21 15,0 0-15,22 0 0,-22 0 0,21 0 16,-21 0-16,0-21 0,22 0 15,-22 21-15,0-21 0,21 0 0,-20-1 16,-22 1-16,21 0 16,-21 0-16,21 0 0,-21 0 0,0-1 15,0 1-15,0 0 0,0 42 47,-21-21-47,21 21 16,-21 1-16,21 20 0,0-21 0,0 21 15,0 1-15,0-1 0,0 0 0,0 1 16,0-1-16,0 22 0,0-22 16,0 21-16,0-20 0,-22 20 0,22-20 15,-21 20-15,21-21 0,0 22 16,0-22-16,0 22 0,0-22 16,0 22-16,0-22 0,0 21 0,-21-20 15,21-1-15,-21 22 0,0-22 16,21 0-16,-21 1 0,-1-1 0,-20-21 15,21 21-15,-21 1 0,20-22 0,-20 0 16,0 0-16,-1 0 0,22 1 16,-42-22-16,20 0 0,1 0 0,0 0 15,-22 0-15,22-22 0,0 1 0,-1-21 16,1 21-16,0-22 0,20-20 16,-20 21-16,42-22 0,-21 1 0,21 20 15,0-20-15,0 20 0,0-20 0,0 21 16,21-1-16,0 1 15,0 21-15,1-22 0,-1 1 0,0 0 16,0 21-16,21-22 0,-20 1 0,20-22 16,0 22-16,-21-21 0,22-1 15,20 22-15,-20-22 0</inkml:trace>
  <inkml:trace contextRef="#ctx0" brushRef="#br0" timeOffset="18131.86">4699 4868 0,'0'0'15,"0"-21"-15,-21 21 32,21 21-32,-21 1 0,21-1 0,0 21 15,-22-21-15,22 22 0,-21-1 0,21 0 16,-21 1-16,21-1 0,0 0 15,0 1-15,-21-1 0,21 0 0,0-21 16,-21 22-16,21-22 0,0 0 16,0 0-16,0 0 0,0-42 47,21 0-47,0 0 15,-21 0-15,21-22 0,-21 22 0,21-21 16,1 0-16,-1 20 0,0-20 15,-21 0-15,42 21 0,-21-1 0,1 1 16,-22 0-16,21 21 0,0 0 16,0 0-16,0 0 0,0 0 0,1 21 15,-22 0-15,21 22 16,-21-22-16,0 0 0,0 21 16,0-20-16,0-1 0,0 21 0,0-21 15,0 0-15,0 1 0,21-1 16,-21 0-16,21 0 0,-21 0 15,21 0-15,0-21 0,1 0 16,-1 0-16,0 0 16,0 0-16,0 0 0,-21-21 0,21 21 15,1-21-15,-1-21 0,0 21 0,0-1 16,0-20-16,-21 0 0,21-22 16,1 22-16,-1-22 0,-21 1 0,0-1 15,21 1-15,-21-1 0,21 22 16,-21 0-16,0-1 0,0 22 0,0 0 15,0 0-15,0 42 16,0 0 0,0 22-16,0-1 0,-21 0 15,21 1-15,0-1 0,-21 21 16,21 1-16,0-22 0,0 1 0,0 20 16,0-21-16,0-20 0,0 20 15,0 0-15,0-21 0,0 1 0,0-1 16,0 0-16,0 0 0,0 0 0,21-21 15,0 0 1,0 0-16,0 0 0,1-21 16,-1 0-16,0 0 0,-21 0 0</inkml:trace>
  <inkml:trace contextRef="#ctx0" brushRef="#br0" timeOffset="18319.74">5355 5038 0,'-21'0'0,"21"21"31,21-21-31,0 0 16,0 0-16,1 0 0,-1 0 16,0 0-16,0-21 0,0 21 15,22-21-15,-22-1 0,0 22 16</inkml:trace>
  <inkml:trace contextRef="#ctx0" brushRef="#br0" timeOffset="19311.81">6054 5038 0,'0'0'0,"63"-106"32,-63 85-32,0-22 0,21 22 0,-21 0 15,0 0-15,0 0 0,0 0 16,0-1-16,0 1 0,-21 0 16,0 21-1,0 0-15,0 0 0,-1 0 16,1 21-16,0 0 0,-21 1 0,21 20 15,-1-21-15,1 21 0,0 1 0,0-1 16,0 22-16,0-22 0,-1 0 16,1 1-16,0 20 0,21-21 0,0 1 15,0-22-15,0 21 0,0-21 16,0 22-16,21-22 0,0-21 0,1 21 16,-1 0-16,21-21 0,-21 0 0,22 0 15,-1 0-15,-21 0 0,21-21 16,1 21-16,-1-21 0,0 0 0,1 0 15,-1-1-15,0-20 0,-20 0 16,20-1-16,0 1 0,-21 0 16,22-22-16,-22 22 0,21-22 0,-21 1 15,1-1-15,-22 1 0,21 21 0,-21-22 16,21 22-16,-21 21 0,0-22 16,0 22-16,0 0 0,0 0 0,-21 42 46,0 0-46,21 0 0,-22 22 16,22-1-16,-21 0 0,21 1 0,-21 20 16,0-21-16,21 22 0,-21-1 0,21 1 15,-21-22-15,21 1 0,-22-1 16,22 0-16,0 1 0,0-1 16,0-21-16,0 0 0,22 0 0,-1-21 15,0 22-15,0-22 16,0 0-16,0 0 0,22 0 0,-22 0 15,0-22-15,0 1 0,0 21 0,22-21 16,-22 0-16,0-21 0,0 20 16,0 1-16,1 0 0,-1-21 0,0 21 15,-21-1-15,0-20 0,0 21 16,0 42 0,0 0-1,0 0-15,0 1 16,-21-1-16,21 0 0,-21 0 0,21 0 15,0 0-15,0 1 0,0-1 0,0 0 16,0 0-16,0 0 16,0-42 31,21 0-47,-21-21 0,21 20 15,-21 1-15</inkml:trace>
  <inkml:trace contextRef="#ctx0" brushRef="#br0" timeOffset="19496.24">6964 4932 0,'0'-21'32,"21"21"14,0 0-30,0 0-16,0 0 0,1 0 16</inkml:trace>
  <inkml:trace contextRef="#ctx0" brushRef="#br0" timeOffset="20551.63">7556 4805 0,'0'0'16,"0"-21"-1,-21 21-15,0 0 0,0 0 16,21 21-16,-21 0 0,0 0 16,21 0-16,-22 1 0,1-1 15,21 21-15,-21-21 0,21 22 0,-21-22 16,0 21-16,21 0 0,0-20 0,0 20 15,0-21-15,0 21 0,0-20 16,0-1-16,0 0 0,21 0 0,-21 0 16,21-21-16,0 0 0,0 21 15,1-21-15,-1 0 0,21 0 0,-21 0 16,0 0-16,22-21 0,-1 0 0,-21 21 16,22-21-16,-1-21 0,0 20 15,1 1-15,-1-21 0,0 0 0,-21-1 16,22 1-16,-1-22 0,-21 1 15,0-1-15,22 22 0,-22-21 16,0-1-16,0 1 0,0 20 0,-21 1 16,0 0-16,0 20 0,0-20 15,22 21-15,-22 0 0,0 42 16,0 0 0,0 0-16,0 0 0,-22 22 15,22-22-15,0 21 0,0 22 0,-21-22 16,21 0-16,-21 22 0,0-1 15,21-20-15,-21 20 0,0-20 0,21-1 16,-22 0-16,22 1 0,-21-22 0,21 21 16,-21-21-16,21 0 15,0 1-15,0-1 0,0 0 16,0-42 15,0 0-31,0-1 0,21 1 0,-21 0 16,21-21-16,1 21 0,-1-22 15,0 1-15,21-22 0,-21 22 0,22 0 16,-22-1-16,21 1 0,-21 0 0,22 21 16,-22-22-16,21 22 0,-21 0 15,1 21-15,-1-21 0,0 21 0,0 0 16,0 0-16,0 0 0,-21 21 16,0 0-16,0 0 15,0 0-15,0 1 0,0-1 0,-21 0 16,0 0-16,0 0 0,-21 0 15,20 1-15,1-1 0,-21 0 0,21 0 16,-22-21-16,22 0 0,-21 21 0,21-21 16,0 0-16,-1 0 0,1-21 15,21 0-15,0 0 16,0 0-16,0-1 16,0 1-16,21 42 31,-21 1-31,0-1 0,0 0 0,0 21 15,0 1-15,0-22 0,0 21 16,0 0-16,22-20 0,-22 20 16,21-21-16,-21 21 0,21-20 0,0-1 15,0 0-15,0-21 0,1 21 0,-1 0 16,0-21-16,21 0 0,-21 0 16,22 0-16,-22 0 0,21 0 0,-21 0 15,22 0-15,-1-21 0,-21 21 0,0-21 16,22 0-16,-22 0 0,0-1 15,0 1-15,0 0 0,1 0 0,-1 0 16,0 0-16,-21-1 16,21 1-16,0 0 0,-21 0 0,0 0 0,21 21 15,-42 0 17</inkml:trace>
  <inkml:trace contextRef="#ctx0" brushRef="#br0" timeOffset="21663.74">889 7006 0,'0'-21'62,"0"0"-46,21 21-16,0 0 0,0-21 15,1 21-15,-1 0 16,0 0-16,0 0 0,0 0 0,0 0 16,1 21-16,-1 0 0,0 0 15,-21 0-15,0 1 0,0-1 16,0 21-16,0-21 0,-21 22 0,0-1 16,-1 0-16,1-21 0,-21 22 15,21-22-15,0 21 0,-22-21 16,22 1-16,0-22 0,0 0 0,0 0 15,21-22 1,0 1 0,0 0-16,0 0 0,21 0 0,-21 0 15,21-1-15,0 22 0,0-21 16,0 0-16,1 0 0,-1 21 0,0 0 16,0 0-16,21 0 0,-20 0 15,20 0-15,-21 21 0,21 0 16,-20 0-16,-1 1 0,21-1 0,-42 21 15,0-21-15,0 22 0,0-22 16,0 21-16,-21 0 0,0 1 0,-22-1 16,22-21-16,-21 22 0,0-22 15,-1 0-15,1 0 0,0 0 16,20 0-16,-20 1 0,0-22 16,-1 0-16,1 0 0,21 0 0,-21 0 15,-1 0-15,22 0 0,0-22 16,-21 1-16,20 0 0,1 21 0,0-21 15,0 0-15,21 0 16,0-1-16,0 1 16,0 0-16,0 0 15,21 0-15,0 0 16,0 21-16,1-22 0,-1 1 0</inkml:trace>
  <inkml:trace contextRef="#ctx0" brushRef="#br0" timeOffset="21883.41">1609 7324 0,'0'21'31,"0"-42"32</inkml:trace>
  <inkml:trace contextRef="#ctx0" brushRef="#br0" timeOffset="24431.33">2921 7070 0,'0'-85'31,"0"64"-31,0 0 15,0 42 32,0 0-47,-21 0 16,0 22-16,-1-22 0,1 21 16,21-21-16,-21 22 0,0-1 0,-21 0 15,20 1-15,1-1 0,0 0 16,-21 1-16,21-1 0,-22 0 0,22 1 15,-21-22-15,21 21 0,-1-21 16,-20 0-16,21 1 0,21-1 0,-21-21 16,0 0-16,21 21 0,-22-21 15,22-21 1,0 0-16,-21-1 16,21 1-16,0 0 0,0 0 15,0 0-15,0 0 0,21-1 0,-21 1 16,22 0-16,-1 0 0,0 0 15,0 0-15,0 21 0,0 0 16,1 0-16,-1 0 16,0 0-16,0 0 0,0 21 0,0 0 15,1 0-15,-1 0 0,-21 0 16,21 1-16,0-1 0,0 0 0,0 21 16,-21-21-16,22 1 0,-1-1 15,0-21-15,0 21 0,0 0 16,0-21-16,1 0 0,-1 0 0,0 0 15,21 0-15,-21 0 0,1 0 16,-1 0-16,0 0 0,21-21 0,-21 21 16,1-21-16,-1 0 0,0-22 0,0 22 15,0-21-15,0-1 0,1 1 16,-1 0-16,-21-22 0,0 1 0,0 20 16,0-20-16,0 21 0,0-22 15,-21 22-15,-1-1 0,1 1 0,0 0 16,0-1-16,-21 1 0,20 21 15,-20 0-15,0 0 0,21 21 16,-22 0-16,1 0 0,0 0 0,-1 0 16,1 0-16,0 21 0,-1 0 15,1 21-15,21-21 0,0 22 0,-22-1 16,43 22-16,-21-22 0,21 21 16,0 1-16,0-1 0,0 1 0,21-22 15,0 22-15,1-22 0,20 0 16,-21 1-16,21-22 0,1 0 0,-1 0 15,0 0-15,1 1 0,-1-22 16,0 0-16,1 0 0,-1 0 16,22-22-16,-22 1 0,0 0 0,22 0 0,-22 0 15,0-22-15,22 22 16,-22-21-16,1 0 0,-22 20 0,21-20 16,-21 21-16,0 0 0,1 0 15,-1-1-15,-21 1 0,0 42 31,0 1-31,0-1 16,0 0-16,-21 0 0,21 21 0,-22-20 16,22 20-16,0-21 0,0 21 15,0-20-15,0 20 0,0-21 0,0 0 16,0 0-16,22 1 0,-22-1 0,21 0 16,0-21-16,0 0 0,0 0 15,0 0-15,1 0 0,-1 0 16,0 0-16,0 0 0,0 0 15,22-21-15,-22 0 0,0-1 0,0 1 16,0 0-16,0 0 0,1 0 0,-1 0 16,-21-22-16,21 1 0,-21 0 15,0 20-15,0-20 0,0 0 0,0-1 16,0 1-16,-21 0 0,0-1 16,-1 22-16,1 0 0,0 0 0,0 0 15,0 0-15,-22 21 0,22 0 16,0 0-16,-21 0 0,21 21 0,-1 0 15,-20 0-15,21 21 0,0-20 16,0 20-16,-1 0 0,1 1 16,21-1-16,0 0 0,0 1 0,0-1 15,0 0-15,0 1 0,0-22 0,21 0 16,1 0-16,-1 0 0,0 0 16,21 1-16,-21-22 0,22 0 0,-22 0 15,21 0-15,-21 0 0,22 0 16,-22-22-16,148-62 15,-148 63-15,1-22 16,-1 22-16,21-21 16,-42-1-16,21 22 0,0-21 0,-21 0 15,22-1-15,-22 22 0,0 0 0,0 0 16,0 0-16,0-1 0,21 22 16,-21 22-1,0-1-15,0 0 0,0 0 16,0 0-16,0 22 0,0-22 0,0 21 15,0-21-15,0 22 0,0-1 0,0-21 16,0 0-16,0 22 0,21-22 16,0 0-16,-21 0 0,21 0 0,0-21 15,1 21-15,-1-21 0,0 0 16,0 0-16,0 0 0,0 0 16,22-21-16,-22 0 0,0 0 15,0 0-15,0 0 0,1-1 0,-1-20 16,0 0-16,0-1 0,0 1 15,-21 0-15,21-22 0,-21 22 16,22 0-16,-22 20 0,0-20 0,0 21 16,0 0-16,0 0 0,0 42 31,0 0-31,0 21 16,0-21-16,0 22 0,0-1 0,0-21 15,0 22-15,-22-1 0,22 0 16,0 1-16,0-1 0,0-21 15,0 21-15,0-20 0,0-1 0,0 0 0,22-21 16,-1 21-16,0-21 16,21 0-16,-21 0 0,22 0 0,-1 0 15,0-21-15,1 0 0,-1 0 0,0-1 16,1 1-16,-1-21 0,-21 0 16,22-1-16,-22 1 0,0-22 15,0 22-15,0-21 0,0-1 0,-21 22 16,22-22-16,-22 22 0,0-22 15,0 22-15,0-21 0,0 41 0,0-20 0,21 21 16,-21 0-16,0 0 0,21 21 16,-21 21-16,0 0 15,0 0-15,0 0 0,0 22 16,0-1-16,0 0 0,0 1 16,0-1-16,0 0 0,0 1 0,-21-1 15,0 21-15,21-20 0,-22-1 0,22 0 16,0 1-16,-21-1 0,21-21 15,-21 22-15,21-22 0,-21 0 0,21 0 16,0 0-16,0-42 31,0 0-31,0 0 16,0 0-16,21-22 0,0 22 16,-21-21-16,21-1 0,1 1 15,-1 21-15,0-21 0,0-1 0,0 22 16,0-21-16,22 21 0,-22-1 15,21 1-15,-21 0 0,22 21 0,-22 0 16,21 0-16,-21 0 0,1 0 0,20 21 16,-21 0-16,0 1 0,0-1 15,-21 21-15,0-21 0,0 22 0,0-22 16,0 21-16,0 0 0,0 1 0,-21-22 16,21 21-16,-42 1 0,21-22 15,0 0-15,-22 21 0,1-21 16,0 1-16,20-22 0,-20 21 0,0 0 15,21-21-15,-22 0 0,22 21 16,-21-21-16,21 0 0,-1 0 0,1 0 16,0-21-1,21 0-15,0 0 16,21-1-16,0 1 0,1 21 16,-1-21-16,0-21 0,21 21 0,1-1 15</inkml:trace>
  <inkml:trace contextRef="#ctx0" brushRef="#br0" timeOffset="24743.07">6413 6668 0,'0'0'16,"0"21"-1,0 0 1,-21 0-16,21 0 0,0 22 0,0-1 15,-21 0-15,0 1 0,21-1 0,-21 0 16,21 1-16,0 20 0,-21-21 16,-1 1-16,22 20 0,-21-20 0,21-1 15,0 0-15,-21-21 0,21 22 16,-21-22-16,21 21 0,-21-21 0,21 1 16,0-1-16,0 0 15,21-42 16,0 0-31,0-22 0,0 22 16,1-21-16,-1 21 0,0-22 16</inkml:trace>
  <inkml:trace contextRef="#ctx0" brushRef="#br0" timeOffset="25109.2">6435 7260 0,'0'21'15,"21"-21"32,0-21-47,0 0 16,0 21-16,0-21 0,1 0 0,-1 0 15,0-1-15,0 1 0,0 0 16,0 0-16,-21 0 0,22 0 0,-22-1 16,21 22-16,-21-21 0,-21 21 31,-1 0-31,1 0 0,0 0 0,0 21 15,0 1-15,0-1 0,-1 21 0,1-21 16,0 22-16,21-1 0,0-21 16,0 21-16,0 1 0,-21-22 15,21 21-15,0-21 0,0 22 0,0-22 16,0 0-16,0 0 0,21 0 0,0-21 16,0 22-16,1-22 0,-1 0 15,0 0-15,21 0 0,-21 0 0,22 0 16,-1-22-16,0 22 0,1-21 0,-1 0 15,0-21-15,1 21 0,-1-22 16,0 1-16</inkml:trace>
  <inkml:trace contextRef="#ctx0" brushRef="#br0" timeOffset="26055.97">7472 6879 0,'0'-21'0,"0"42"0,-21-63 16,21 21-16,-22 21 0,22-21 0,-21 21 16,0 0-16,0 0 15,0 0-15,0 0 16,-1 0-16,22 21 0,-21 0 0,0 21 15,0-21-15,0 22 0,21-22 16,-21 21-16,-1 22 0,1-22 16,21 0-16,-21 1 0,21-1 0,-21 22 15,21-22-15,0-21 0,0 21 16,0-20-16,0 20 0,0-21 0,21 0 16,0-21-16,0 21 0,22-21 15,-22 0-15,21 0 0,-21 0 0,22-21 16,-1 21-16,-21-21 0,22 0 0,-1 0 15,0-22-15,1 1 0,-22 0 16,21-1-16,0 1 0,1-21 0,-22 20 16,21-20-16,-21 20 0,22-20 0,-22-1 15,0 1-15,-21 21 0,0-22 16,21 22-16,-21-1 0,0 1 16,0 0-16,0 21 0,0-1 15,0 1-15,0 0 0,-21 21 16,21 21-16,-21 0 15,0 22-15,21-1 0,-21 0 16,-1 1-16,22-1 0,-21 22 0,0-22 16,21 0-16,-21 22 0,0-22 0,21 22 15,0-22-15,0 21 0,-21-20 16,21-1-16,0 22 0,0-43 0,0 21 16,0-21-16,0 22 0,0-22 15,21 0-15,0-21 0,0 21 0,0-21 16,0 0-16,1 0 0,-1 0 15,21 0-15,-21-21 0,0 0 0,22 21 16,-22-21-16,21-1 0,-21-20 16,1 21-16,-1-21 0,0 20 0,0-20 15,0 21-15,0 0 0,-21 0 16,22-1-16,-22 1 0,0 42 16,0 1-1,0-1-15,-22 0 16,22 0-16,-21 21 0,0-20 0,21-1 15,0 0-15,0 0 0,-21-21 0,21 21 16,0 0-16,0 1 0,-21-22 16,42 0 31,-21-22-47,0 1 0,21 0 0,0-21 15</inkml:trace>
  <inkml:trace contextRef="#ctx0" brushRef="#br0" timeOffset="26235.86">8318 6964 0,'0'-21'15,"-21"21"17,42 0 14,1 0-46,-1 0 0,0 0 0,0 0 16,21 0-16</inkml:trace>
  <inkml:trace contextRef="#ctx0" brushRef="#br0" timeOffset="27211.33">8721 6879 0,'0'0'0,"0"-21"15,-22 21 1,1 0-1,0 0 1,0 0-16,0 21 0,0 0 0,-1 1 16,1-1-16,21 0 0,-21 21 0,0-21 15,21 22-15,-21-1 0,21-21 16,0 22-16,0-1 0,-21-21 0,21 21 16,0 1-16,0-22 0,0 0 15,0 0-15,21 0 0,-21 1 0,21-1 16,0-21-16,21 0 0,-20 0 0,20 0 15,0 0-15,1 0 0,-1 0 16,0-21-16,1 21 0,-1-22 0,0-20 16,22 21-16,-22 0 0,0-22 15,-20 1-15,20 0 0,0-22 16,-21 22-16,1 0 0,-1-22 0,0 1 16,0 20-16,0-20 0,0-1 0,-21 1 15,0 20-15,0-20 0,22 21 16,-22-1-16,0 22 0,0 0 0,0 0 15,0 42 1,0 0-16,-22 0 0,1 22 16,0-1-16,0 0 0,0 1 15,0 20-15,21-21 0,-22 22 16,1-22-16,0 22 0,0-22 0,0 0 0,0 22 16,-1-22-16,1 1 0,21-1 15,0 0-15,-21-21 0,21 1 16,-21 20-16,21-21 0,0 0 15,0 0-15,0-42 32,0 0-32,0 0 0,21 0 15,0 0-15,-21-1 0,21-20 0,1 21 16,-1-21-16,21-1 0,-21 22 16,22-21-16,-22 21 0,21-22 0,-21 22 15,22 0-15,-22 0 0,21 0 0,-21-1 16,0 22-16,22 0 0,-22-21 0,0 21 15,-21 21 1,0 1 0,0-1-16,-21-21 0,21 21 15,-21 0-15,0-21 0,-1 0 16,-20 21-16,21-21 0,0 0 0,0 0 16,-1 0-16,1 0 0,0 0 0,0 0 15,0 0-15,0 0 16,-1 0-16,1 0 31,21 21-15,-21-21-16,21 22 0,0-1 0,0 0 15,0 0-15,0 0 0,0 0 0,0 22 0,0-22 16,0 21-16,0-21 16,0 22-16,21-22 0,0 21 0,1-21 15,-1 1-15,0-1 0,0 0 0,21 0 16,-20-21-16,20 0 0,-21 0 15,21 0-15,-20 0 0,20 0 0,0 0 16,-21 0-16,22-21 0,-22 21 0,0-21 16,21 0-16,-20-1 0,-1-20 15,0 21-15,21-21 0,-21 20 0,1-20 16,-1 0-16,0 21 0,0-1 16,0-20-16,0 21 0,-21 0 15,0 0-15,-21 21 16,0 0-16,0 0 0,-21 21 15</inkml:trace>
  <inkml:trace contextRef="#ctx0" brushRef="#br0" timeOffset="28223.75">783 8827 0,'0'-22'0,"0"44"0,0-65 0,0 22 16,21 42-1,0 0 1,-21 22-16,0-1 0,0 0 0,0 22 16,0-22-16,0 22 0,0-1 15,0-20-15,-21-1 0,0 21 0,0-20 16,0-1-16,0-21 0,-1 22 15,1-22-15,0 0 0,21 0 16,0 0-16,-21-21 16,21-21-1,0 0 1,0 0-16,21 0 0,0-1 0,0 1 16,1 0-16,-1 21 0,0-21 15,21 0-15,-21 21 0,22-21 0,-1-1 16,-21 22-16,22-21 0,-1 21 15,0 0-15,-21-21 0,22 21 16,-22-21-16,0 21 0,0 0 0,0-21 16,1 0-16,-1-1 15,-21 1-15,0 0 16,0 0-16,-21 0 0,-1 0 16,22-1-16,-21 1 0,0 0 0,0 0 15,0 0-15,0 21 16,-1 21-16,22 0 15,0 0-15,0 22 0,0-22 16,0 21-16,0 0 0,0 1 0,0-1 16,0 0-16,0 1 0,0-1 15,-21-21-15,21 22 0,0-22 16,0 21-16,0-21 0,0 0 0,0 1 16,0-1-16,0 0 0,0 0 15,0-42 16,0 0-31,21 21 0,1-21 0</inkml:trace>
  <inkml:trace contextRef="#ctx0" brushRef="#br0" timeOffset="28396.15">1757 9292 0,'0'0'0,"21"0"0,-21-21 47,0 0-32</inkml:trace>
  <inkml:trace contextRef="#ctx0" brushRef="#br0" timeOffset="29355.51">2646 8848 0,'21'-21'0,"-42"42"0,42-64 0,-21 22 0,0 0 15,0 0-15,0 0 16,-21 21 0,0 21-16,-1 0 15,1 21-15,21 1 0,-21-1 0,0 0 16,0 1-16,0 20 0,-1-20 16,1 20-16,-21-21 0,21 1 0,0-1 15,-1 0-15,-20 1 0,21-1 0,0-21 16,0 22-16,21-22 0,0 0 15,-22 0-15,1-21 16,21-21 0,0 0-1,0 0-15,0-1 0,0 1 16,0 0-16,0-21 0,0-1 0,0 22 16,0-21-16,0 0 0,0-1 15,0 22-15,21-21 0,-21 21 0,0-1 16,22 22-16,-1 0 15,0 22-15,0 20 16,-21-21-16,21 0 0,0 22 0,1-22 16,-1 21-16,21-21 0,-21 0 15,0 22-15,1-22 0,-1 0 16,0 0-16,0 0 0,0 1 16,22-22-16,-22 21 0,0-21 0,0 0 15,21 0-15,-20 0 0,20 0 16,-21 0-16,21 0 0,-20-21 0,20-1 15,-21 1-15,21 0 0,-20 0 0,20 0 16,-21-22-16,0 1 0,0 0 16,1-1-16,-1-20 0,-21 21 0,0-22 15,0 1-15,0-1 0,0 22 16,-21-22-16,-1 22 0,1-22 0,-21 22 16,21 0-16,-22 21 0,1-22 15,0 22-15,-22 0 0,22 0 16,0 21-16,-22 0 0,22 0 0,-1 0 15,1 21-15,0 0 0,21 0 16,-1 0-16,1 22 0,21-1 0,0 0 16,0 1-16,0-1 0,0 22 15,0-22-15,21 0 0,22 1 0,-22-1 16,0-21-16,21 21 0,1-20 16,-22-1-16,21 0 0,-21-21 0,22 21 15,-22-21-15,0 0 0,0 0 0,0 0 16,1 0-16,-1 0 15,0 0-15,0-21 0,0 0 0,0 21 16,-21-21-16</inkml:trace>
  <inkml:trace contextRef="#ctx0" brushRef="#br0" timeOffset="29863.71">3238 9186 0,'0'0'0,"-21"0"16,0 0-16,21-21 31,0 0-15,0 0-16,0 0 0,0 0 0,0-22 16,21 22-16,0 0 0,1 0 15,-1 0-15,0-1 0,0 1 0,0 0 16,0 21-16,1 0 0,-1 0 15,21 0-15,-21 0 0,0 21 0,1 0 16,-1 22-16,0-22 0,0 0 0,0 21 16,-21 1-16,0-22 0,0 21 15,0 1-15,0-22 0,0 21 0,0-21 16,0 0-16,-21 22 0,0-22 16,0 0-16,21 0 15,-21-21 1,21-21-1,0 0-15,0 0 16,0 0-16,0-1 0,0-20 0,0 21 16,0 0-16,0-22 0,0 1 15,0 21-15,21-21 0,-21 20 0,21-20 16,0 21-16,0 0 0,0 0 16,1-1-16,-1 1 0,0 0 0,0 21 15,0 0-15,0-21 0,1 21 0,-1 0 16,0 0-16,0 0 15,0 0-15,0 21 0,1 0 16,-22 0-16,21 1 0</inkml:trace>
  <inkml:trace contextRef="#ctx0" brushRef="#br0" timeOffset="31148.17">4381 9208 0,'0'0'0,"22"-127"31,-22 84-15,0 22-16,0 0 0,0-21 0,-22-1 16,1 22-16,0-21 0,0 21 0,0-1 15,0 1-15,-1 0 0,1 21 16,0 0-16,0 0 0,0 21 0,0 0 15,-22 1-15,22-1 0,0 21 16,0 0-16,0-20 0,-1 20 0,1 0 16,0 1-16,21-1 0,0 0 0,0 1 15,0-1-15,0-21 0,0 21 16,0-20-16,21-1 0,0 0 0,1 0 16,-1-21-16,0 0 0,0 0 15,0 0-15,0 0 0,22 0 16,-22 0-16,0 0 0,0-21 0,0 0 15,1 0-15,-1-1 16,0 1-16,0-21 0,0 21 0,-21 0 16,0-22-16,21 22 0,-21-21 0,22-1 15,-22 22-15,0-21 0,21 21 16,-21 0-16,0-1 0,0 1 0,0 42 31,0 1-31,-21-1 16,21 0-16,-22 0 0,22 21 0,0-20 15,0 20-15,0-21 0,0 0 0,0 0 16,0 22-16,0-22 16,22 0-16,-22 0 0,21 0 0,0 1 15,0-22-15,0 21 0,0-21 0,1 0 16,-1 0-16,0 0 0,21 0 16,-21 0-16,22 0 0,-1 0 0,-21-21 15,22-1-15,-1 22 0,-21-21 0,21 0 16,1 0-16,-1 0 0,-21 0 15,0-22-15,1 22 0,-1-21 0,0 21 16,-21-22-16,0 22 0,0-21 16,0 21-16,0-22 0,0 22 0,-21 0 15,0 21-15,-22 0 0,22 0 16,0 0-16,-21 0 0,-1 21 16,22 0-16,-21 0 0,21 1 0,-22 20 15,22-21-15,0 21 0,0-20 16,21 20-16,0-21 0,0 0 0,0 0 15,0 1-15,0-1 0,21 0 0,0 0 16,0-21-16,0 0 0,1 0 16,-1 0-16,21 0 0,-21 0 0,0 0 15,22-21-15,-22 0 0,0 21 0,0-21 16,0-1-16,1 1 16,-1 0-16,-21-21 0,21 21 0,-21-1 15,21 1-15,-21 0 0,0 0 16,0 0-16,0 0 15,0 42 1,0 0 0,0 0-16,0 21 0,0-20 15,-21-1-15,21 21 0,-21 0 0,0 1 16,21-1-16,0 0 0,0 1 0,0-1 16,0 22-16,0-1 0,0 1 15,0 20-15,0-20 0,0-1 0,0 22 16,0-22-16,0 22 0,0-21 15,0 20-15,0 1 0,0-22 16,0 22-16,-22 0 0,1-22 0,0 22 16,21-22-16,-21 1 0,0-1 0,0-20 15,21 20-15,0-20 0,-22-1 16,1-21-16,21 21 0,-21-20 0,21-1 16,0 0-16,-21 0 0,0-21 0,0 0 15,-1 0-15,1 0 16,0-21-16,0 0 0,0-22 15,0 22-15,21-21 0,-22 0 0,22-1 16,0 1-16,0-22 0,0-20 0,0-1 16,0 0-16,0 1 0,0-22 15,0 21-15,0-21 0,22 1 16,-22 20-16,21-21 0,0 21 0,0 1 16,0-1-16,22 22 0,-22-1 0,21 22 15,-21-1-15,22 1 0,-22 21 16,21-21-16,0 20 0,-20 1 0,20 0 15,-21 21-15,0-21 0,0 21 16,1 0-16,-1 0 0,-21 21 31,0 0-31</inkml:trace>
  <inkml:trace contextRef="#ctx0" brushRef="#br0" timeOffset="32965.75">6011 9102 0,'64'0'16,"-43"-21"-1,-21-1 1,0 1-16,0 0 0,0 0 16,0 0-16,0 0 0,0-22 15,0 22-15,-21 0 0,0-21 0,-1 20 16,1 1-16,-21 0 0,21 0 16,-22 0-16,22 0 0,-21 21 0,21 0 15,-22 0-15,22 0 0,-21 21 0,21 0 16,0 0-16,-1 21 0,1-20 15,0 20-15,0 0 0,0 1 0,21-1 16,0 0-16,0 1 0,0-1 0,0 0 16,0 1-16,0-22 0,0 21 15,21-21-15,0 0 0,0-21 0,0 22 16,1-22-16,20 0 0,-21 0 0,21 0 16,1 0-16,-22-22 15,21 22-15,-21-21 0,22 0 0,-22 0 16,0-21-16,21 20 0,-20 1 0,-1-21 15,0 0-15,-21-1 0,0 22 16,21-21-16,-21-1 0,0 22 0,0 0 16,0 0-16,0 0 0,0 42 31,-21 0-31,21 21 0,0-20 0,0-1 16,-21 21-16,21-21 0,0 22 15,0-22-15,0 21 0,0-21 0,0 0 16,21 1-16,0-1 0,-21 0 0,21 0 15,22 0-15,-22-21 0,0 0 16,0 0-16,21 0 0,-20 0 16,-1 0-16,0 0 0,21 0 0,-21-21 15,1 21-15,20-21 0,-21 0 0,0 0 16,0-1-16,1 1 0,-22-21 16,0 21-16,21-22 0,-21 22 0,0-21 15,0 21-15,0 0 0,0-1 0,0 1 16,-21 0-16,-1 21 15,1 21-15,0 0 0,21 1 16,-21-1-16,21 21 0,0-21 16,-21 0-16,21 22 0,0-22 15,0 0-15,0 0 0,0 0 0,0 1 16,0-1-16,0 0 0,0 0 0,0 0 16,21-42 15,0 0-16,-21 0-15,21 0 0,0-1 16,1 1-16,-1-21 0,0 0 0,-21 20 16,21-20-16,0 0 0,0-1 0,1 22 15,-1 0-15,0 0 0,21 0 16,-21 21-16,1 0 0,-1 21 16,0 0-16,0 0 0,0 0 0,0 22 15,1-1-15,-1-21 0,0 22 16,0-22-16,-21 21 0,21-21 0,-21 22 15,21-22-15,-21 0 0,22 0 0,-1 0 16,0-21-16,0 0 16,0 0-16,0 0 15,1 0-15,-1-21 0,0 0 0,0 0 16,0 0-16,0-1 0,1 1 16,-1-21-16,0 0 0,0-1 15,0 1-15,22 0 0,-22-1 0,0 1 16,21 0-16,-21-1 0,22 22 15,-22 0-15,0 0 0,21 21 0,-20 0 16,-1 0-16,0 21 0,0 0 0,0 0 16,0 0-16,-21 22 0,0-22 15,22 0-15,-22 21 0,0-20 0,0 20 16,21-21-16,-21 0 0,0 0 0,0 1 16,0-1-16,0 0 15,21-21-15,21-106 63,-42 85-63,0 0 0,0-22 15,0 22-15,0-21 0,-21 21 16,0 0-16,21-1 0,-21 1 0,0 0 16,-1 0-16,1 21 15,0 0-15,0 0 0,0 0 0,0 21 16,-1 0-16,1 22 0,0-22 0,0 21 15,-21-21-15,20 22 0,1-1 16,0 0-16,0 1 0,21-1 0,-21-21 16,21 21-16,-21-20 0,21 20 15,0-21-15,0 0 0,0 0 0,0 1 16,0-1-16,21-21 0,0 0 16,0 0-16,0 0 0,0 0 15,1 0-15,-1 0 0,21-21 0,-21 21 16,0-22-16,22 1 0,-22-21 15,21 21-15,-21-22 0,22 1 0,-22 0 16,0-1-16,21-20 0,-20 21 0,-1-22 16,0 1-16,0 20 0,-21-20 15,0 20-15,21 1 0,-21 0 16,0-1-16,0 1 0,0 21 0,0 0 0,0 0 16,0-1-16,0 44 31,0-1-31,-21 0 0,0 21 0,21 1 15,0-1-15,0 21 0,-21 1 16,21-22-16,-21 22 0,21-1 0,0 1 16,0-22-16,0 0 0,0 1 15,0-1-15,0 0 0,0-20 0,21-1 16,0 0-16,-21 0 0,21 0 0,0-21 16,22 0-16,-22 0 0,21 0 0,-21 0 15,22 0-15,-22-21 0,21 0 16,-21 0-16,22 0 0,-22-22 0,0 22 15</inkml:trace>
  <inkml:trace contextRef="#ctx0" brushRef="#br0" timeOffset="35019.87">9038 8509 0,'-21'-21'0,"42"42"0,-42-63 0,21 21 16,-21 21-16,21-22 0,-21 22 15,21-21-15,-22 21 0,1 0 16,21 21 0,-21 1-16,0 20 0,21-21 0,0 21 15,-21 1-15,0-1 0,21 22 16,-22-22-16,1 21 0,0-20 0,0 20 16,0-20-16,0 20 0,-1-21 0,1 1 15,0-1-15,0-21 0,0 22 16,0-22-16,-1 0 0,22 0 0,-21-21 15,0-21 17,21 0-32,0 0 0,0-1 15,0-20-15,0 0 0,0-1 0,0 1 16,0-21-16,0 20 0,0-20 16,0 20-16,0-20 0,0 42 0,21-22 15,-21 22-15,21 0 0,-21 0 0,22 42 31,-22 0-31,21 0 0,-21 22 0,0-1 16,21 0-16,-21 1 0,21 20 0,-21-20 16,0-1-16,0 0 0,21 1 15,-21-1-15,21-21 0,1 0 16,-22 22-16,21-22 0,0-21 0,0 21 0,0-21 16,0 0-16,22 0 15,-22 0-15,21 0 0,1 0 0,-1 0 16,0-21-16,1 0 0,-1 21 0,0-43 15,1 22-15,-22 0 0,21-21 16,-21-1-16,22 1 0,-22-22 0,0 22 16,0-21-16,-21-1 0,21 22 0,-21-22 15,0 22-15,0-22 0,0 22 16,-21-21-16,0 20 0,0 1 0,-22 21 16,22-22-16,0 22 0,0 0 0,-21 21 15,20 0-15,-20 0 0,21 0 16,0 0-16,-22 21 0,22 0 0,-21 1 15,21-1-15,0 21 0,-22 0 16,22-20-16,0 41 0,21-21 16,-21 1-16,21-1 0,-21 22 0,21-22 15,0 21-15,0-20 0,0-1 0,0 0 16,0 1-16,21-1 0,0 0 16,0-20-16,0-1 0,0 0 0,22 0 15,-22 0-15,0 0 0,0-21 0,22 0 16,-22 0-16,0 0 0,21 0 15,-21 0-15,22 0 0,-22-21 0,21 21 16,1-21-16,-22 0 0,21 0 16,0 0-16,1-22 0,-1 22 15,-21-21-15,22-1 0,-1 1 0,-21 0 16,0-1-16,0 1 0,1 21 0,-22-21 16,0 20-16,0 1 0,0 0 15,-22 21 1,1 0-16,0 0 0,0 0 0,21 21 15,-21-21-15,21 21 0,-21 1 16,21-1-16,0 0 0,0 0 0,0 0 16,0 22-16,21-22 0,0 0 0,-21 0 15,21 0-15,0 0 0,-21 1 16,21-1-16,1 0 0,-1 0 0,-21 0 16,0 0-16,21 1 0,0-1 15,-21 0-15,0 0 16,21-21-16,0 21 15,1-21-15,-1 0 0,0 0 16,0 0-16,0 0 0,0 0 16,1-21-16,-1 21 0,0-21 15,21 0-15,-21 0 0,22-1 0,-22 1 16,0-21-16,21 0 0,-20-1 16,-1 22-16,0-21 0,0-1 0,0 1 15,0 21-15,1 0 0,-22 0 0,0-1 16,0 44 15,0-1-31,0 0 16,-22 0-16,22 21 0,-21-20 15,0 20-15,21-21 0,-21 21 0,21 1 16,0-22-16,0 0 0,0 0 0,0 22 16,0-22-16,0 0 15,21 0-15,0-21 0,0 0 0,1 0 16,-1 0-16,0 0 0,0 0 0,0 0 15,0 0-15,1-21 0,-1 21 16,0-21-16,-21 0 0,21-1 0,0 1 16,0-21-16,-21 21 0,0-22 15,0 1-15,0 21 0,0-21 16,0-1-16,-21 1 0,0 21 0,0 0 16,0-22-16,0 43 0,-1-21 0,-20 21 15,21 0-15,0 0 0,0 0 16,-1 0-16,1 0 0,0 0 0,21 21 15,-21-21-15,21 21 0,0 1 0,0-1 16,0 0-16,21-21 0,0 21 16,0 0-16,22 0 0,-22-21 0,0 0 15,21 0-15,-20 0 0,20 0 0,-21 0 16,21 0-16,-20 0 0,20 0 16,0-21-16,-21 0 0,22 21 15,-1-21-15,-21 0 0,0 0 0,1-1 16,20 1-16,-21 0 15,0 0-15,0 21 0,-21-21 16,0 42 15,0 0-31,0 0 0,0 22 16,0-22-16,0 21 0,0 0 0,0 1 16,-21 20-16,21-20 0,0 20 15,0 1-15,0-22 0,0 21 0,-21 1 16,0-22-16,21 22 0,-21-1 0,0 1 15,21-1-15,-22 22 16,1-22-16,0 1 0,0-1 0,0 1 16,0-22-16,-1 22 0,1-22 0,21 0 15,-21 22-15,0-22 0,21 1 0,0-22 16,-21 21-16,0 0 0,21-20 16,-22-1-16,22 21 0,0-21 0,0 0 15,0-42 1,0 0-1,22 0-15,-22 0 0,21 0 0,0-22 16,0 1-16,21 0 0,-20-1 0,-1 1 16,0-22-16,21 1 0,-21-1 15,22 1-15,-22-1 0</inkml:trace>
  <inkml:trace contextRef="#ctx0" brushRef="#br0" timeOffset="35404.55">11091 8784 0,'0'0'0,"-42"-106"31,42 85-31,0 0 0,0 0 16,21 21 0,0-21-16,0 21 0,1-21 15,-1 21-15,0 0 0,0 0 16,21 0-16,1 0 0,-22 0 15,21 0-15,1 21 0,-22 0 0,0-21 16,21 21-16,-42 0 0,21 0 0,-21 1 16,0-1-16,0 21 0,0-21 15,-21 0-15,0 1 0,0-1 0,-21 0 16,20 21-16,-20-21 0,0 1 0,-1-22 16,1 21-16,0 0 0,-1 0 15,22-21-15,0 21 0,0-21 16,0 0-16,0 0 0,42 0 62,0 0-62,0 0 0,21-21 16,-20 21-16</inkml:trace>
  <inkml:trace contextRef="#ctx0" brushRef="#br0" timeOffset="35572.67">11726 9123 0,'0'0'0,"0"21"32,-21-21-17,0 0-15,0-21 16</inkml:trace>
  <inkml:trace contextRef="#ctx0" brushRef="#br0" timeOffset="54511.54">11557 5207 0,'21'0'32,"0"0"-17,-21-21 48,-21 21-63,0-21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1T01:39:4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931 0,'0'0'15,"0"-21"-15,0 0 0,-22 21 16,1-21-16,0 21 15,0 0 1,0 0 0,21 21-16,-21 21 0,-1-20 15,22 20-15,0 0 0,-21 1 16,0-1-16,0 21 0,21-20 0,-21 20 16,0-20-16,-1 20 0,1-21 15,0 1-15,0 20 0,21-20 16,0-1-16,-21 0 0,21-21 0,0 1 15,0 20-15,0-21 0,0 0 16,0-42 15,0 0-31,0 0 16,0 0-16,21-22 0,-21 22 16,0-21-16,0-1 0,21 22 0</inkml:trace>
  <inkml:trace contextRef="#ctx0" brushRef="#br0" timeOffset="332.34">1693 889 0,'0'0'0,"21"-21"0,64-21 31,-64 42-15,0 0-16,1 0 0,-22 42 15,21-21-15,0 21 16,-21-20-16,21 20 0,-21 0 0,0 22 16,0-22-16,0 0 0,0 1 15,0 20-15,0-20 0,0-1 0,0 0 16,0 1-16,0-1 0,0 0 16,0-21-16,-21 1 0,21 20 0,-21-21 15,21 0-15,0 0 16,0 1-16,-21-22 0,-1 0 15,22-22 1,-21 1-16,0 0 16,21 0-16,-21 0 0,21 0 0,0-1 15</inkml:trace>
  <inkml:trace contextRef="#ctx0" brushRef="#br0" timeOffset="625.17">1355 1355 0,'0'0'0,"21"0"31,0 0-31,0 0 0,0 0 16,22 0-16,-22 0 0,21 0 15,-21 0-15,22 0 0,-1-21 16,-21 21-16,21 0 0,-20 0 0,-1 0 15,0 0-15,0 0 0,0 0 16,0 0-16,1 0 0,-1 0 63,0 0-63</inkml:trace>
  <inkml:trace contextRef="#ctx0" brushRef="#br0" timeOffset="983.97">2434 1291 0,'0'0'16,"21"0"-16,-21-21 0,0 0 16,0 0-16,0 0 15,0-1 1,-21 22-1,0 0-15,0 0 16,0 22-16,-1-22 0,1 21 16,0 0-16,0 0 0,0 21 15,0-20-15,-1 20 0,1-21 0,0 21 16,0 1-16,21-22 0,0 21 16,0 1-16,0-1 0,0-21 0,0 21 15,0-20-15,0-1 0,0 0 16,0 0-16,0 0 0,21 0 0,0 1 15,0-22-15,1 0 0,-1 0 16,0 0-16,0 0 0,0 0 0,0 0 16,22 0-16,-22-22 0,0 1 15,21 0-15,-20 0 0,20-21 16,-21 20-16,21-20 0</inkml:trace>
  <inkml:trace contextRef="#ctx0" brushRef="#br0" timeOffset="1555.22">2921 1058 0,'0'0'0,"21"-21"0,-21-85 31,0 85-31,-21 42 32,0 1-32,21-1 15,-21 21-15,21-21 0,-22 22 16,1-1-16,0 0 0,21 1 15,-21-1-15,0 0 0,21 1 0,-21-22 16,21 21-16,-22 0 0,1 1 16,21-1-16,0-21 0,0 22 0,0-22 15,0 21-15,0-21 0,0 0 16,0 1-16,0-1 0,0 0 16,21-21-16,1 0 0,-1 0 15,0 0-15,0 0 0,0-21 16,0 21-16,1-21 15,-1-1-15,0-20 0,0 21 0,0 0 16,0 0-16,1-22 0,-1 22 16,0 0-16,0-21 0,0 20 0,0 1 15,-21 0-15,22-21 0,-22 21 16,21 21-16,-21-22 0,21 1 0,-21 0 16,0 42 15,0 0-31,0 85 31,0-85-31,0 1 0,-21 20 16,21-21-16,0 0 0,0 22 15,0-22-15,0 0 0,0 0 16,0 0-16,0 0 0,0 1 0,0-1 16,0 0-16,0 0 15,21-21-15,0 0 16,0 0-16,0 0 15,1-21-15,-1 0 0,-21 0 0,21-1 16,0 1-16</inkml:trace>
  <inkml:trace contextRef="#ctx0" brushRef="#br0" timeOffset="2435.71">3619 1291 0,'0'0'0,"22"-21"0,-22 42 47,0 0-47,-22 1 0,1-1 0,21 0 16,-21 0-16,0 0 0,21 0 15,-21 22-15,0-22 0,21 0 0,-22 0 16,22 22-16,0-22 0,-21 0 16,21 0-16,-21 0 0,21 0 15,0 1-15,0-1 0,0 0 0,21-21 16,0 0-16,1 0 15,-1 0-15,0 0 16,0 0-16,-21-21 0,21 0 16,0-1-16,-21 1 0,0 0 0,22 0 15,-22 0-15,21 0 0,-21-22 16,0 22-16,0 0 0,0 0 0,0 0 16,0-1-16,0 1 0,0 0 15,0 0-15,0 0 16,0 0-1,0-1 1,21 22 0,0 0-16,0-21 0,0 21 0,1 0 15,-1 0-15,0 0 16,0-21-16,0 21 0,0 0 0,1 0 16,-1 0-16,0 0 0,0 0 15,0 0-15,0 21 0,1-21 0,-1 21 16,-21 1-16,0-1 0,0 0 15,0 0-15,21-21 0,-21 21 0,0 0 16,0 1-16,0-1 0,0 21 16,0-21-16,0 0 0,0 1 0,0-1 15,0 0-15,0 0 0,0 0 16,0 0-16,0 1 0,0-1 16,0 0-16,0 0 15,21-42 32,-21 0-47,21 0 0,-21-22 0,21 22 16,1-21-16,-1 21 0,0-22 15,0 1-15,21 21 0,-20-22 0,-1 1 16,21 21-16,-21-21 0,22 20 16,-1 1-16,-21 0 0,21 21 0,1 0 15,-22 0-15,0 0 0,21 0 16,-20 0-16,-1 21 0,-21 22 0,0-22 15,0 0-15,0 21 16,0-21-16,0 1 0,0 20 0,-21 0 16,21-21-16,-22 22 0,22-22 15,-21 0-15,21 21 0,-21-20 0,21-1 16,0 0-16,0 0 16,-21 0-16,42-21 46,-21-21-46,21 0 0,0 0 0,1 21 16,-1-21-16</inkml:trace>
  <inkml:trace contextRef="#ctx0" brushRef="#br0" timeOffset="3007.38">5461 1418 0,'0'-21'15,"0"0"-15,-21 0 16,21 0-16,0-1 16,-21 22-1,-1 0-15,1 0 0,0 0 16,0 0-16,0 0 0,21 22 15,-21-1-15,-1-21 0,1 21 0,21 0 16,0 0-16,0 0 16,0 1-16,0-1 0,0 0 15,21 0 1,1-21-16,-1 0 16,0 0-16,0 21 0,0-21 0,0 0 15,1 0-15,-1 0 16,0 0-16,0 21 0,0-21 0,0 0 15,-21 22-15,0-1 16,0 0 0,0 0-1,0 0-15,-21 0 16,0-21-16,0 22 0,0-1 16,0-21-16,-1 0 0,1 21 15,0-21-15,0 0 0,0 21 16,0-21-16,-1 0 0,-20 0 0,21 21 15,0-21-15,0 0 0,-1 0 16,1 0 0,0 0-16,0 0 15,0 0 1,21-21-16,-21 21 0,21-21 0,-22 0 16,22 0-16,0-1 15,-21 1-15</inkml:trace>
  <inkml:trace contextRef="#ctx0" brushRef="#br0" timeOffset="3332.2">4127 804 0,'0'0'0,"-21"-21"15,0 21 79,0 0-94,0 0 16,0 21-16,-1-21 0,-20 22 15</inkml:trace>
  <inkml:trace contextRef="#ctx0" brushRef="#br0" timeOffset="3639.02">2984 1312 0,'0'22'16,"22"-22"-1,-1 0-15,0 0 16,0 0-16,0 0 0,0-22 15,22 22-15,-22 0 0,0 0 16,0-21-16,0 21 0,1 0 0,20 0 16,-21 0-16,0 0 0,0-21 15,1 21-15,-1 0 0,0 0 16,0-21 15</inkml:trace>
  <inkml:trace contextRef="#ctx0" brushRef="#br0" timeOffset="6519.67">7345 1397 0,'0'21'0,"21"-21"15,0 0 1,0 0-16,-21-21 16,21 21-16,-21-21 15,0 0-15,0 0 16,0-1-16,0 1 15,0 0-15,0 0 16,-21 0-16,0 21 16,0 0-16,0 0 0,0 0 0,-1 0 15,-20 0-15,21 0 0,-21 0 16,20 0-16,-20 21 0,0 0 0,21 0 16,-22 0-16,22 22 0,0-22 15,0 21-15,0-21 0,-1 22 16,22-22-16,-21 21 0,21 1 0,0-1 15,0-21-15,0 21 0,0-20 16,0-1-16,21 0 0,1 0 0,-1 0 16,0 0-16,0-21 0,0 0 15,0 22-15,1-22 0,-1 0 0,0 0 16,0 0-16,21 0 0,-20-22 16,-1 22-16,0-21 0,0 0 0,21 0 15,-20-21-15,-1 20 0,21-20 16,-21 0-16,0-1 0,1 22 15,-1-21-15,0 0 0,0-1 0,0 1 16,-21 21-16,0-22 0,21 22 16,-21 0-16,0 0 0,22 21 0,-22 21 31,0 0-31,0 0 16,0 22-16,0-22 0,0 21 15,0-21-15,0 22 0,0-1 0,0 0 16,0 1-16,0-22 0,0 21 0,21-21 15,-21 1-15,21 20 0,0-21 16,0 0-16,0-21 0,1 21 0,-1-21 16,21 0-16,-21 0 0,0 0 15,1 0-15,20 0 0,-21 0 16,0 0-16,0 0 0,1 0 0,-1-21 16,0 0-16,0 0 0,21-21 15,-20 20-15,-1 1 0,0-21 0,21 21 16</inkml:trace>
  <inkml:trace contextRef="#ctx0" brushRef="#br0" timeOffset="6835.46">8932 1461 0,'-21'0'0,"42"0"0,-21 0 47,21 0-47,1 0 0,-1 0 0,0-22 16,21 22-16,-21 0 0,1 0 0,20 0 15,-21-21-15,0 21 0,0 0 16,1 0-16,-1 0 0,-42 0 47,-22 0-47,22 21 0,-21-21 15</inkml:trace>
  <inkml:trace contextRef="#ctx0" brushRef="#br0" timeOffset="7003.88">8805 1588 0,'0'21'0,"0"21"31,21-42-31,1 0 0,-1 0 0,0 0 16,0 0-16,0 0 0,0 0 0,22 0 15,-22 0-15,0-21 0,0 0 16,22 21-16,-22-21 0,0 21 16,-21-22-16,21 22 0,-21-21 0,21 21 15</inkml:trace>
  <inkml:trace contextRef="#ctx0" brushRef="#br0" timeOffset="7859.62">10414 1418 0,'0'0'0,"-21"0"16,21-21-16,0 0 16,0 0-1,0 0-15,0-1 16,0 1-16,21 21 0,0-21 15,0 0-15,0 0 0,1 21 0,-1-21 16,0 21-16,0 0 0,0 0 16,0 0-16,1 0 0,-1 0 0,0 21 15,0 0-15,0 0 0,0 0 16,-21 0-16,22 22 0,-22-22 16,0 21-16,0-21 0,0 22 0,0-1 15,0 0-15,-22 1 0,1-22 16,21 21-16,0-21 0,0 22 0,-21-22 15,21 0-15,-21 0 0,21 0 16,0-42 15,0 0-31,0 0 16,0-21-16,0 20 0,0-20 16,21 0-16,0-1 0,0 1 0,1 0 0,-1-1 15,0 1-15,21 0 16,1-1-16,-1 22 0,0-21 0,1 21 15,-1 0-15,0-1 0,-21 1 16,22 21-16,-1 0 0,-21 0 0,22 21 16,-22 1-16,21-1 0,-42 0 15,21 21-15,0-21 0,-21 22 0,0-22 16,0 21-16,0 1 0,0-1 0,0-21 16,-21 21-16,0-20 0,21 20 15,-21-21-15,0 21 0,0-20 0,21-1 16,0 0-16,-22 0 15,22-42 32,22 0-47,-22 0 0,21-22 0,0 22 16,0-42-16</inkml:trace>
  <inkml:trace contextRef="#ctx0" brushRef="#br0" timeOffset="8915.52">11557 1461 0,'0'21'15,"21"-21"17,0-21-32,0 21 15,1-22-15,-1 1 0,0 21 16,0-21-16,0 0 0,0 0 0,1 0 15,-1-1-15,-21 1 0,21 0 16,-21 0-16,21 21 0,-21-21 0,-21 21 31,0 0-15,0 21-16,-1 0 0,1 0 0,0 0 16,0 1-16,0-1 0,0 21 15,-1-21-15,1 22 0,0-22 16,0 21-16,21-21 0,0 22 15,-21-22-15,21 21 0,0-21 0,0 0 16,0 1-16,0-1 0,0 0 0,21 0 16,0-21-16,0 0 0,0 0 15,1 0-15,-1 0 0,0 0 0,0 0 16,0 0-16,0-21 0,22 0 16,-22 0-16,21-1 0,1-20 0,-22 21 15,21-21-15,0-1 0,-20 22 16,20-21-16,0-1 0,-21 22 0,1 0 15,-1 0-15,0 0 0,0 21 0,0-21 16,-21 42 15,0 0-31,0 0 0,0 0 16,0 0-16,0 1 0,-21-1 0,21 21 16,0-21-16,-21 0 0,21 22 0,-21-22 15,21 0-15,0 0 0,0 0 16,0 1-16,0-1 0,0 0 15,0 0-15,21-21 16,0 0-16,0 0 0,0 0 16,1-21-16,-1 0 0,21 21 15,-21-21-15,0-22 0,22 22 0,-22 0 16,0-21-16,21 20 0,-20 1 16,-1 0-16,0 0 0,0 0 15,0 0-15,0 21 16,-21 21-1,0 0 1,0 0-16,0 0 0,0 0 0,0 1 16,-21 20-16,21-21 0,-21 0 15,21 0-15,0 22 0,0-22 0,0 0 16,0 0 0,0 0-16,21-21 0,0 0 0,1 22 0,-1-22 15,0 0 1,0 0-16,0 0 0,0 0 0,1-22 15,-1 1-15,0 21 0,0-42 0,0 21 16,0 0-16,1-22 0,-1 22 16,0-21-16,0-1 0,0 22 0,0-21 15,-21 0-15,0 20 0,0-20 16,0 21-16,0 0 0,0 0 0,0-1 16,-21 22-16,0 0 0,0 0 15,0 0-15,0 22 0,-1-22 16,1 21-16,21 0 0,0 0 15,0 0 1,21-21 0,1 0-16,-1 0 0,0 0 0,0 0 15,0 0-15,0-21 0,1 21 16,-1-21-16,0 0 0,21 21 0,-21-21 16,1 21-16,-1 0 15,-21-22-15</inkml:trace>
  <inkml:trace contextRef="#ctx0" brushRef="#br0" timeOffset="9655.32">14817 1122 0,'0'0'15,"0"-21"-15,0-43 16,0 43-16,0 0 0,-22 21 16,22 21-1,-21 0-15,0 0 16,0 1-16,0 20 0,0 0 15,-1 1-15,1-1 0,0 0 0,0 1 16,0-1-16,0 0 0,-1 1 16,1 20-16,0-42 0,21 22 0,0-1 15,0-21-15,-21 0 0,21 0 16,0 1-16,0-1 0,21-21 16,0-21-1,0 21-15,1-22 0,-1-20 16,0 21-16,0-21 0,-21-1 0,21 1 15,0 0-15,1-1 0,-1 1 16,0-22-16,0 22 0,-21-21 0,21 20 16,0-20-16,1 20 15,-22 1-15,0 21 0,21 0 0,-21 0 16,21-1-16,-21 44 16,0-1-16,21 0 0,-21 21 15,21 1-15,-21 20 0,0-21 16,0 1-16,0-1 0,0 0 0,0 22 15,0-22-15,21-21 0,-21 22 0,0-1 16,0 0-16,0-20 0,0 20 16,0-21-16,0 0 0,22 0 0,-22 1 15,0-1-15,0 0 16,0-42 15,0 0-31,0-1 0,-22 1 16,1 0-16,0-21 0,0 21 0</inkml:trace>
  <inkml:trace contextRef="#ctx0" brushRef="#br0" timeOffset="9847.2">14478 1439 0,'0'0'0,"-21"0"16,21 22 0,21-22-1,0 0-15,0 0 0,0 21 16,22-21-16,-22 0 0,21 0 15,1 0-15,-22 0 0,21 0 0,0 0 16,1 0-16,-1 0 0,0 0 16,-20 0-16,20-21 0,-21 21 0,0-22 15,22 22-15,-22-21 0,21 21 0,-21 0 16</inkml:trace>
  <inkml:trace contextRef="#ctx0" brushRef="#br0" timeOffset="10127.29">15557 1249 0,'0'-21'32,"-21"21"-17,0 0-15,0 21 16,0-21-16,0 21 0,-1 0 16,-20 0-16,21 1 0,0-1 0,0 0 15,-22 21-15,22-21 0,0 1 0,21-1 16,-21 21-16,21-21 0,0 0 15,0 1-15,0-1 0,0 0 0,0 0 16,0 0-16,0 0 0,21 1 16,0-1-16,0-21 0,22 0 0,-22 0 15,21 0-15,-21 0 0,22 0 16,-1 0-16,0 0 0,1-21 16,-1-1-16,0 1 0,1 0 0,-1-21 15</inkml:trace>
  <inkml:trace contextRef="#ctx0" brushRef="#br0" timeOffset="10416.56">16023 1122 0,'0'0'0,"0"-42"0,0-1 16,0 1-16,0 21 0,0-22 0,0 22 15,0 42 1,0 1 0,-21-1-16,21 0 0,0 21 15,-21 1-15,0-1 0,21 0 0,-22 1 16,22-1-16,-21 0 15,21 1-15,0-1 0,-21 0 0,21-21 16,-21 22-16,21-1 0,0-21 0,-21 22 16,21-22-16,0 0 0,-21 0 15,21 0-15,0 0 0,0 1 16,21-22 0,0 0-1,0-22-15,-21 1 0,21 0 16,22 0-16,-22 0 0,0 0 0,0-22 15,0 22-15</inkml:trace>
  <inkml:trace contextRef="#ctx0" brushRef="#br0" timeOffset="10651.5">16319 1270 0,'0'0'0,"22"0"32,-22 21-17,0 0-15,0 1 16,-22-1-16,1 0 0,21 0 0,-21 21 15,0-20-15,0-1 0,21 0 16,-21 0-16,21 0 0,-22 22 0,22-22 16,-21 0-16,21 0 0,0 0 15,0 0-15,0 1 0,0-1 16,21-21 15,1-21-31,-1-1 0,21 1 0,-21 0 0,22 0 16,-1 0-16</inkml:trace>
  <inkml:trace contextRef="#ctx0" brushRef="#br0" timeOffset="11447.88">16785 1270 0,'0'0'0,"-21"21"32,0 0-17,21 1-15,-21-1 0,-1 0 16,-20 21-16,21-21 0,0 1 15,0-1-15,-1 21 0,22-21 0,-21 0 16,21 22-16,-21-22 0,21 0 16,0 0-16,0 0 0,0 1 15,21-22-15,0 0 0,1 0 16,-1 0-16,0 0 0,0 0 16,0 0-16,0-22 15,-21 1-15,22 0 0,-22 0 0,21 0 16,-21-22-16,0 22 0,0-21 15,0 21-15,0 0 0,0-22 0,0 22 16,0 0-16,0-21 0,21 20 16,-21 1-16,21 0 15,0 21-15,0-21 0,1 21 16,-1 0-16,0 0 0,0 0 0,0 0 16,0 0-16,1 0 0,-1 0 15,0 0-15,0 21 0,-21 0 16,21 0-16,-21 1 0,0-1 15,0 0-15,0 0 0,0 21 16,0-20-16,0-1 0,0 0 0,0 0 16,0 0-16,-21 0 0,21 1 15,0-1-15,-21 0 0,21 0 16,0 0-16,-21-21 0,21 21 16,0 1-16,0-44 46,0 1-46,0 0 0,0 0 16,21-21-16,-21 20 0,21 1 16,0-21-16,0 21 0,22-22 0,-22 22 15,0-21-15,21 21 0,1-22 16,-1 22-16,0-21 0,1 21 0,20 21 16,-20-21-16,-1 21 0,0 0 15,1 0-15,-22 21 0,21 0 0,-21 0 16,-21 0-16,0 0 0,0 1 15,0-1-15,0 21 0,0-21 16,-21 0-16,0 1 0,0 20 0,0-21 16,-1 0-16,1 0 0,0 1 15,0-1-15,0 0 0,0 0 0,-1 0 16,22 0-16,0 1 0,-21-1 16,21 0-16,-21-21 0,42 0 31,0 0-16,22-21-15,-22 0 16,0-1-16,21 1 0,1 0 0,-1 0 16,0 0-16</inkml:trace>
  <inkml:trace contextRef="#ctx0" brushRef="#br0" timeOffset="11907.53">18246 1312 0,'0'0'0,"0"-42"15,-22 42 1,1 0-16,0 0 16,0 21-16,0 0 0,0-21 0,-1 22 15,1-1-15,0 0 0,0 0 16,21 0-16,-21-21 16,21 21-16,0 1 0,0-1 15,0 0 1,21-21-16,0 0 15,0 0-15,0 0 0,1 0 0,20 0 16,-21 0-16,0 0 0,0 0 16,1 21-16,-1-21 0,-21 21 0,21-21 15,-21 21-15,21-21 0,-21 22 16,0-1-16,0 0 0,0 0 16,0 0-16,-21 0 0,0-21 15,0 22-15,21-1 0,-22-21 0,1 21 16,0-21-16,0 0 0,21 21 15,-21-21-15,0 0 0,-1 0 16,1 21-16,0-21 0,0 0 0,0 0 16,0 0-16,-1 0 15,1 0 1,0 0-16,0 0 16,21-21-16,0 0 15,0 0-15,0 0 16,21-1-16</inkml:trace>
  <inkml:trace contextRef="#ctx0" brushRef="#br0" timeOffset="12207.36">17018 953 0,'0'0'0,"-21"0"0,0 0 32,21-22-32,-22 22 78,1 0-63</inkml:trace>
  <inkml:trace contextRef="#ctx0" brushRef="#br0" timeOffset="12420.24">15938 1228 0,'0'0'0,"-21"21"0,0-21 16,42 0 15,0-21-31,1 21 0,-22-21 16,21-1-16,0 22 0,21-21 15,-21 0-15,1 21 0</inkml:trace>
  <inkml:trace contextRef="#ctx0" brushRef="#br0" timeOffset="13619.57">16002 1249 0,'0'0'0,"-21"0"16,21-21 31,0 0-32,21 21-15,0-22 0,0 22 16,0-21-16,1 21 0,20 0 16,-21-21-16,0 21 0,0 0 15,1 0-15,20-21 0,-21 21 0,0 0 16,0 0-16,1-21 15,-44 21 32,44 0-15,-1 0-32,0 0 0</inkml:trace>
  <inkml:trace contextRef="#ctx0" brushRef="#br0" timeOffset="14199.22">19706 931 0,'0'0'0,"0"-21"15,0 0-15,0 0 0,0 0 16,0 0-16,0-1 0,-21 22 16,0 0-16,0-21 0,-1 21 15,1 0-15,0 0 0,-21 21 0,21 1 16,-22-1-16,1 21 0,0 0 15,-1 1-15,22 20 0,-21 1 0,-1-1 16,1 1-16,21-1 0,-21 1 16,20-1-16,1 1 0,0-1 0,0 22 15,0-22-15,21 1 0,0-1 16,0 1-16,0-22 0,0 1 0,0 20 16,0-42-16,21 22 0,0-1 15,0-21-15,0 0 0,1 0 16,-1 1-16,0-1 0,0-21 0,0 0 15,22 0-15,-22 0 0,21 0 16,-21 0-16,22 0 0,-1-21 0,0-1 16,1 22-16,-1-21 0</inkml:trace>
  <inkml:trace contextRef="#ctx0" brushRef="#br0" timeOffset="14743.91">20066 1630 0,'0'-42'15,"0"84"-15,0-127 0,0 64 0,0-21 0,0-1 16,0 22-16,-21 0 0,0 0 16,-1 0-16,1 0 0,0 21 0,-21 0 15,21 0-15,-22 0 0,1 0 16,21 21-16,-22 0 0,1 0 0,0 0 16,21 0-16,-22 22 0,22-22 15,0 21-15,0 1 0,0-22 0,-1 21 16,22 0-16,0-20 0,0 20 15,0-21-15,0 0 0,0 0 0,22 1 16,-1-1-16,0-21 0,0 0 16,21 21-16,-20-21 0,20 0 15,-21 0-15,21 0 0,-20-21 0,20 0 16,-21-1-16,21 1 0,1-21 16,-22 0-16,21-1 0,-21 1 0,22-22 15,-22 22-15,21-21 0,-21-1 16,1 1-16,-1 20 0,0-20 0,-21-1 15,21 22-15,-21 0 0,0-1 16,21 1-16,-21 21 0,0 0 0,0-1 16,-21 44-1,0-1-15,0 0 0,0 21 16,-1 22-16,1-22 0,21 22 16,-21-22-16,0 21 0,0-20 15,21 20-15,0-20 0,0 20 16,-21-21-16,21 1 0,-22-1 0,22 0 15,0 1-15,-21-22 0,21 0 16,0 21-16,0-20 0,0-1 16,21-21-1,1 0-15,-1 0 0,0 0 16,0-21-16,0-1 0,22 1 16,-22 0-16</inkml:trace>
  <inkml:trace contextRef="#ctx0" brushRef="#br0" timeOffset="15183.31">20341 1566 0,'0'0'15,"0"-21"-15,-42-42 16,42 42-16,0-1 0,0 1 16,0 0-16,0 0 15,21 21-15,0 0 0,0-21 16,0 21-16,1 0 0,20 0 15,-21 0-15,21 0 0,-20 0 0,20 0 16,-21 21-16,21 0 0,-20-21 16,-1 21-16,21 0 0,-42 22 0,21-22 15,-21 0-15,0 21 0,0-20 16,0-1-16,0 21 0,-21-21 16,21 0-16,-21 1 0,0-1 0,-22 0 15,22-21-15,0 21 0,0-21 16,0 0-16,0 0 15,21-21 1,0 0-16,0 0 16,21-1-16,-21 1 0,21-21 15,0 21-15,0-22 0,0 22 0,22 0 16,-22 0-16,0 0 0,0 0 16,22-1-16,-22 1 0,21 0 0,-21 0 15,22 21-15,-1-21 16,-21 21-16,21 0 0,-20 0 0,20 0 15,-21-21-15,0 21 0,0 0 16,1 0-16,-1 0 0</inkml:trace>
  <inkml:trace contextRef="#ctx0" brushRef="#br0" timeOffset="15407.18">21251 1376 0,'0'0'0,"0"21"31,0 0-31,0 0 0,-21 1 16,21-1-16,0 0 15,-21 0-15,21 0 0,-21 0 0,21 1 16,-21 20-16,21-21 0,0 0 16,0 0-16,0 1 0,-22-1 15,22 0-15,0 0 16,22-21 15,-22-21-15,0 0-16,21 0 0,0-1 0</inkml:trace>
  <inkml:trace contextRef="#ctx0" brushRef="#br0" timeOffset="15607.07">21378 1164 0,'0'0'0,"-84"-21"31,62 21-16,1 0 1,21 21 0,0 0-1,21 1-15,1-22 0,-22 21 0,21 0 16,0-21-16</inkml:trace>
  <inkml:trace contextRef="#ctx0" brushRef="#br0" timeOffset="16035.19">21569 1461 0,'-21'21'16,"21"21"-1,0-21-15,0 0 16,0 1-16,0-1 0,0 0 15,0 0-15,0 0 16,0 0-16,0 1 0,0-1 16,0 0-1,0-42 17,0 0-32,21 21 15,0-22-15,-21 1 0,21 0 0,0-21 16,0 21-16,22-1 0,-22-20 15,21 21-15,-21 0 0,1-22 0,20 22 16,-21 0-16,0 0 0,0 21 16,1-21-16,-1 21 0,0 0 15,0 0 1,0 0 0,-21 21-16,0 0 15,0 0 1,0 0-16,0 1 15</inkml:trace>
  <inkml:trace contextRef="#ctx0" brushRef="#br0" timeOffset="16391.98">22013 1588 0,'21'0'15,"1"0"-15,-1 0 16,-21-22-16,21 22 0,0-21 0,21 0 15,-20 21-15,-1-21 0,0 0 16,0 21-16,0-21 0,0-1 0,1 1 16,-44 21 15,1 0-15,-21 21-16,21 1 15,0-1-15,-1-21 0,-20 21 0,21 0 16,0 21-16,0-20 0,-1-1 15,1 0-15,21 0 0,0 0 16,0 0-16,0 1 0,0-1 16,0 0-16,21 0 15,1-21-15,-1 0 16,0 0-16,0 0 0,21 0 0,-20 0 16,-1-21-16,21 21 0,-21-21 15,22 0-15,-22-1 0,0 1 0</inkml:trace>
  <inkml:trace contextRef="#ctx0" brushRef="#br0" timeOffset="16831.73">22479 1566 0,'0'0'0,"0"-21"0,0 0 16,0 0-16,0 0 15,0 0 1,0-1-16,21 1 16,0 21-1,0 0-15,1 0 16,-1 0-16,0 0 0,0 0 15,0 0-15,22 0 0,-22 0 16,0 0-16,0 21 0,-21 1 0,21-1 16,0-21-16,-21 21 0,0 0 15,0 0-15,0 0 0,0 1 0,0-1 16,0 0-16,0 0 0,0 0 16,0 0-16,0 1 0,-21-22 0,0 21 15,0 0-15,0-21 16,21 21-16,-21-21 0,-1 0 0,1 0 15,21-21 32,0 0-47,21 0 0,1-1 16,-1 1-16,21 0 0,-21 0 16,22-21-16,-22 20 0,21 1 0,0 0 15,-20-21-15,20 21 0,0-1 16,-21 1-16,1 0 0,20 21 0,-21-21 15,0 21-15,0-21 16,1 0-16,-1 21 0,0-22 16,0 22-16,0 0 15</inkml:trace>
  <inkml:trace contextRef="#ctx0" brushRef="#br0" timeOffset="17320.84">23410 931 0,'-21'-21'0,"42"42"0,-42-63 0,21 21 16,-21 21-16,21-21 15,21 21 32,0 21-47,0 0 0,1 0 0,-1 0 16,0 22-16,0-1 0,0 0 15,0-20-15,-21 20 0,0 0 0,0 1 16,0-1-16,0 0 0,0 1 16,0-1-16,0 0 0,-21 1 15,0-22-15,0 21 0,0 0 16,0-20-16,-1 20 0,1-21 0,0 21 15,0-20-15,0-1 0,0 21 16,-1-21-16,1 0 0,-21 1 0,21-1 16,-22 0-16,22-21 0,-21 21 15,21-21-15,0 0 0,-1 21 0,1-21 16,0 21-16,0-21 16,21-21 15,21 21-16,0-21-15,0 21 0,1-21 16,-1 0-16,0 0 0,21-1 16,-21 1-16</inkml:trace>
  <inkml:trace contextRef="#ctx0" brushRef="#br0" timeOffset="17648.08">24045 1545 0,'0'0'0,"-21"0"15,0-21 1,0 21 31,21 21 15,0 0-62,0 1 16</inkml:trace>
  <inkml:trace contextRef="#ctx0" brushRef="#br0" timeOffset="17963.9">23961 1947 0,'0'22'0,"-43"-1"15,22-21 1,21 21-16,0 0 16,-21-21-1,21 21-15,-21-21 0,21 21 16,0 1-16,-21-22 0,-1 21 16,1-21-16,0 21 0,0-21 15,0 0-15,0 21 0,-1-21 0,1 0 16,0 0-16,0 0 0,-21 0 0,20 0 15,-20 0-15,21 0 0,0 0 16,-22 0-16,22 0 0,0 0 0,0 0 16,0-21-16,21 0 15</inkml:trace>
  <inkml:trace contextRef="#ctx0" brushRef="#br0" timeOffset="18571.95">23961 1566 0,'0'22'16,"21"-22"-1,0 0 1,-21-22-1,21 1 1,-21 0-16,0 0 31,-21 21-15,0 21 0,21 0-16,-21-21 0,-1 21 0,22 1 15,0-1-15,0 0 16,0 0-16,0 0 15,22-21 1,-1 0-16,0 0 0,0 0 16</inkml:trace>
  <inkml:trace contextRef="#ctx0" brushRef="#br0" timeOffset="19239.8">23770 1947 0,'0'22'31,"21"-22"-15,0 0-16,1 0 0,-1-22 31,0 1-31,-21 0 0,0 0 16,-21 21 46,0 21-62,21 0 16,0 0-1,21-21 17,0 0-17,0 0 1,0 0-16,0 0 0,-21-21 16,0 0-1,0 0 1,-21 21 46,0 0-62,21 21 16,-21-21-16</inkml:trace>
  <inkml:trace contextRef="#ctx0" brushRef="#br0" timeOffset="45243.28">635 3895 0,'-21'0'16,"21"21"46,-21-21 32</inkml:trace>
  <inkml:trace contextRef="#ctx0" brushRef="#br0" timeOffset="46171.75">550 4043 0,'-21'0'16,"0"0"-1,0 0-15,0 0 16,21-21-16,0 0 0,0-1 15,0 1-15,0 0 0,0 0 16,0 0-16,0 0 16,0-1-16,21 1 15,-21 0-15,21 21 0,0 0 16,0 0-16,0-21 0,1 21 16,-1 0-16,0 0 0,0 0 15,0 0-15,0 21 0,-21 0 0,22 0 16,-22 1-16,0-1 0,21 0 15,0 21-15,0 1 0,-21-1 16,0 0-16,0 1 0,21-1 0,-21 0 16,21 1-16,-21-22 0,0 21 15,0-21-15,0 22 0,0-22 0,0 0 16,0 0-16,0 0 0,0 0 16,0 1-16,0-44 31,0 1-16,0 0-15,0 0 16,0-21-16,0 20 0,0-20 0,0 0 16,0-1-16,0 1 0,0 0 15,22-1-15,-1 1 0,-21 0 0,21-1 16,0 22-16,0-21 0,0 21 16,1 0-16,-1-1 0,21 22 15,-21 0-15,22 0 0,-22 0 0,0 0 16,21 0-16,-21 0 0,1 22 15,-1-1-15,21 21 0,-21-21 16,0 22-16,-21-1 0,22 0 16,-22-21-16,21 22 0,-21-1 0,0 0 15,0 1-15,0-22 0,0 0 16,0 21-16,0-20 0,-21-1 0,-1 0 16,22 0-16,-21-21 31,0 0-16,21-21-15,0 0 0,0 0 16,0-1-16,0-20 0,0 21 0,0-21 16,0-1-16,0 1 0,0-22 15,0 22-15,21 0 0,0-1 16,22 22-16,-1-21 0,0 21 16,1-22-16,-1 43 0,0-21 0,1 0 15,-1 21-15,0 0 0,1 0 16,-1 21-16,0 0 0,-20 1 0,-1-1 15,0 21-15,0 0 0,-21 1 16,0-1-16,0 0 0,0 22 0,0-22 16,-21 1-16,21-1 0,-21 0 15,0-21-15,-1 1 0,1-1 0,21 0 16,0 0-16,0 0 0,-21-21 16,21-21 15,21 0-31,-21 0 15,0-22-15,21 22 0</inkml:trace>
  <inkml:trace contextRef="#ctx0" brushRef="#br0" timeOffset="46712.19">2307 3810 0,'0'0'0,"0"21"32,0 0-32,0 1 0,-21-1 0,0 21 15,0-21-15,-1 22 0,22-1 16,-21 0-16,0 1 0,0-1 0,21-21 16,0 21-16,0 1 0,0-22 15,0 21-15,0-21 0,0 1 0,0-1 16,21 0-16,0 0 0,0 0 15,1-21-15,20 0 0,-21 0 0,0 0 16,22 0-16,-22 0 0,21 0 16,0 0-16,1 0 0,-22-21 0,21 0 15,-21 0-15,22 0 0,-22-22 16,0 22-16,0-21 0,0 21 16,-21-22-16,22-20 0,-22 20 15,0 1-15,0 0 0,0-1 0,-22 1 16,1 0-16,0 21 0,0-1 15,0 1-15,-22 0 0,22 21 0,0 0 16,-21 0-16,21 0 0,-22 0 16,22 21-16,-21 0 0,21 1 0,-22-1 15,22 21-15,0 0 0,0 1 16,0-1-16,-1 0 0,1 1 0,21-1 16,0 0-16,0-20 0,0 20 15,0 0-15,0-21 0,0 1 16,0-1-16,21 0 0,1 0 0,-1-21 15,0 21-15,0-21 0,0 0 16,22 0-16,-22 0 0,0 0 0,21-21 16,-21 21-16,22-21 0,-22 0 15,0 0-15</inkml:trace>
  <inkml:trace contextRef="#ctx0" brushRef="#br0" timeOffset="47885.77">3048 3916 0,'0'0'0,"0"-21"15,21 0-15,-42 21 47,21 21-47,-21 0 16,21 0-16,0 0 0,0 22 0,0-22 16,0 21-16,0 0 0,-21 1 15,21-22-15,0 21 0,0 1 0,0-22 16,0 21-16,0-21 0,0 0 15,0 22-15,0-22 0,0 0 16,21 0-16,0-21 0,0 0 16,0 0-16,0 0 0,1 0 15,-1 0-15,0 0 0,0 0 0,0-21 16,0 21-16,1-21 0,-1-21 16,0 20-16,0-20 0,0 21 0,0-21 15,1-1-15,-22 1 0,0 0 16,21-1-16,-21 1 0,21 0 0,-21 20 15,0-20-15,0 21 0,0 0 16,0 0-16,21 21 0,-21 21 31,0 0-31,0 0 16,0 0-16,0 0 0,0 1 0,-21 20 16,21 0-16,0-21 15,0 22-15,0-1 0,-21-21 0,21 22 16,0-22-16,0 21 0,0-21 15,0 0-15,0 1 0,0-1 0,0 0 16,21 0-16,0-21 16,0 0-16,0 0 0,1 0 0,-1 0 15,0 0-15,21 0 0,-21 0 0,1 0 16,-1-21-16,0 0 0,21 0 16,-21-1-16,1-20 0,-1 21 0,0-21 15,0 20-15,0-20 0,0 0 16,1-1-16,-22 22 0,0-21 0,0 21 15,21 0-15,-21-1 16,0 1-16,-21 21 16,-1 0-1,22 21-15,0 1 0,-21-1 16,21 0-16,0 0 0,0 21 0,0-20 16,0-1-16,0 21 0,21-21 15,-21 0-15,22 1 0,-22-1 0,0 0 16,0 0-16,21 0 0,-21 0 15,0 1-15,21-1 0,-21 0 16,0 0 0,-21-21-1,0 0-15,-1 0 16,1 0 0,0-21-16,21 0 0,-21 0 0,0-1 15,21 1-15,-21 21 31,21 21-15,0 1 0,0-1-16,0 0 0,0 0 15,21-21-15,-21 21 0,21 0 16,0-21-16,0 22 0,0-22 0,1 0 16,-1 0-16,0 21 15,21-21-15,-21 0 0,22 0 0,-1 0 16,0 0-16,-20 0 0,20 0 0,0-21 15,-21-1-15,1 1 0,20 0 16,-21 0-16,0 0 0,0 0 0,1-22 16,-1 22-16,-21-21 0,0-1 15,0 1-15,0 21 0,0-21 0,0 20 16,0 1-16,0 0 0,0 0 16,-21 21-16,-1 0 0,1 21 15,0 0-15,21 0 0,0 1 16,-21 20-16,21-21 0,0 21 0,-21-20 15,21-1-15,0 21 0,0-21 16,0 0-16,0 1 0,0-1 16,21 0-16,0-21 0,0 21 0,0-21 15,1 0-15,-1 0 16,0 0-16,0 0 0,0 0 0,-21-21 16,21 0-16,1 0 0,-1-1 0,0 1 15,-21 0-15</inkml:trace>
  <inkml:trace contextRef="#ctx0" brushRef="#br0" timeOffset="48479.19">4614 3683 0,'0'0'16,"0"-21"-16,21 0 0,-21 0 16,0 42 15,0 0-16,0 0-15,0 21 0,22-20 0,-22 20 16,0 0-16,21 1 0,-21-1 16,0 21-16,0-20 0,0 20 0,0-20 15,0 20-15,0-21 0,0 1 16,0-1-16,0 0 0,0-20 0,0 20 16,0-21-16,0 0 0,21-21 0,-21 21 15,0 1-15,0-44 63,0 1-63,0 0 15,0 0-15,0 0 0,0 0 16,21-1-16,-21 1 0</inkml:trace>
  <inkml:trace contextRef="#ctx0" brushRef="#br0" timeOffset="48763.02">5165 3641 0,'0'-21'0,"21"21"31,-21 21-15,0 0-16,0 21 0,-21-21 15,21 22-15,0-22 0,0 21 16,0 22-16,0-22 0,0 0 0,-22 22 15,22-22-15,0 1 0,-21 20 16,21-21-16,0-20 0,0 20 0,0-21 16,0 21-16,0-20 0,0-1 15,0 0-15,0-42 47,0 0-47</inkml:trace>
  <inkml:trace contextRef="#ctx0" brushRef="#br0" timeOffset="49367.68">4699 4128 0,'0'0'0,"-21"0"0,0 0 16,-1 0-16,44 0 16,-1 0-16,0 0 15,0 0-15,21 0 0,1 0 16,-1 0-16,22-22 0,-22 22 0,21-21 15,-20 0-15,20 0 0,-20 21 16,20-21-16,-21 0 0,22-1 0,-22 1 16,1 21-16,-1-21 0,-21 0 15,21 21-15,-20 0 0,-1-21 16,-21 42 15,-21 0-31,-1 0 0,1 0 16,21 22-16,-21-22 0,0 21 0,0-21 15,21 22-15,-21-1 0,21 0 16,-22-20-16,22 20 0,-21-21 0,21 0 16,0 22-16,0-22 0,0 0 15,0 0-15,21 0 0,1 0 16,-1-21-16,0 0 0,21 0 0,-21 0 16,22 0-16,-1 0 0,-21 0 15,22-21-15,-1 0 0,0 0 16,1 0-16,-1-22 0,0 22 15,1-21-15,-1 0 0,-21-1 0,21 1 16,-20 0-16,-22-22 0,0 22 0,0-1 16,0 22-16,0-21 0,0 21 15,0 0-15,-22-1 0,1 1 0,-21 21 16,21 0-16,-22 0 0,1 0 16,0 0-16,-1 0 0,1 21 0,0-21 15,-1 22-15,22-1 0,-21 0 16,21 21-16,0-21 0,-1 22 0,1-22 15,0 21-15,21-21 0,0 22 0,0-22 16,0 0-16,0 0 16,0 0-16,0 1 0,21-1 0,0 0 15,1-21-15,-1 0 0,0 0 0,0 0 16,21 0-16,-20 0 0,20 0 16,0 0-16</inkml:trace>
  <inkml:trace contextRef="#ctx0" brushRef="#br0" timeOffset="49839.43">6223 3979 0,'0'0'16,"0"-21"-16,21 0 0,0 0 16,0 21-1,1 0-15,-1 0 16,0 0-16,0 0 0,0 21 15,0 0-15,1-21 0,-1 21 0,-21 1 16,21 20-16,0-21 0,-21 0 16,0 0-16,0 22 0,0-22 0,0 0 15,0 0-15,0 0 0,0 22 16,0-22-16,0 0 0,-21 0 16,21 0-16,-21-21 15,21 22-15,0-44 31,0 1-31,21 0 0,0 0 16,0 0-16,0 0 0,1-22 16,-22 1-16,21 21 0,0-22 0,0 1 15,0 0-15,0 21 0,1-22 16,-1 22-16,0 0 0,0 0 0,0 0 16,0 21-16,1-22 0,-1 22 15,0 0 1,0 0-16,-21 22 15,0-1 1,0 0-16,0 0 16,0 0-16,0 0 0,0 1 15,-21-1-15</inkml:trace>
  <inkml:trace contextRef="#ctx0" brushRef="#br0" timeOffset="50559.07">6879 4191 0,'0'0'0,"0"21"15,21-21-15,0 0 0,1 0 16,-1 0-16,0 0 16,0-21-16,0 0 0,0 21 0,1-21 15,-1 0-15,0 21 0,0-22 16,-21 1-16,21-21 0,0 21 16,1 0-16,-22-1 0,0 1 0,0-21 15,0 21-15,0 0 0,0-1 16,-22 22-16,1 0 15,0 0-15,0 0 0,0 0 0,-22 22 16,22-1-16,0 0 0,0 0 16,0 21-16,0-20 0,-1 20 0,22 0 15,0-21-15,0 22 0,0-1 0,0-21 16,0 22-16,0-22 16,0 0-16,22 0 0,-1 0 0,0 0 15,0-21-15,21 22 0,-20-1 16,-1-21-16,21 0 0,-21 0 0,0 0 15,1 0-15,20 0 0,-21 0 0,0 0 16,0-21-16,1 21 16,-1-22-16,-21 1 0,21 0 0,0 0 15,0-21-15,-21 20 0,21-20 16,1 0-16,-1 21 0,-21-22 0,21 1 16,0 21-16,-21-22 0,21 22 0,0 0 15,1 0-15,-1 0 16,0 21-16,0-21 0,0 21 15,0 0-15,1 0 0,-1 0 16,0 21-16,0 0 0,0 0 0,0 21 16,1-20-16,-22 20 0,0-21 0,0 21 15,0-20-15,0 20 0,0-21 16,0 21-16,0-20 0,0 20 0,0-21 16,0 0-16,0 0 0,0 1 15,-22-22-15,22 21 0,-21-21 16,21-21-1,0-1 1,21 1-16,1 0 0,-1-21 16,-21 21-16,21-22 15,0 22-15,0-21 0,0-1 0,1 1 16,-1 21-16,0-21 0,0 20 0,0 1 16,0-21-16,1 42 0,-1-21 15,0 0-15,0 21 0,0 0 0,0-22 16,1 22-16,-1 0 15,0 0-15,0 0 0,0 0 0,0 0 16,1 0-16,-1 0 0</inkml:trace>
  <inkml:trace contextRef="#ctx0" brushRef="#br0" timeOffset="51207.29">8784 4170 0,'-21'0'15,"42"0"-15,-42 21 16,21 0 0,21-21-16,0 0 15,0 0-15,22 0 0,-22 0 16,21 0-16,1 0 0,-1 0 0,21 0 15,-20 0-15,-1 0 0,0 0 16,1 0-16,-1 0 0,-21 0 16,22 0-16,-22 0 0,21 0 0,-21 0 15,0-21-15,1 21 0,-1 0 16,0 0-16,-21-21 0,21 0 16,-21 0-16,0-1 15,-21 1-15,21 0 16,-21 0-16,0 21 0,-1-21 15,1 0-15,0 21 0,0 0 0,0 0 16,21-22-16,-21 22 0,-1 0 0,1 0 16,0 0-16,0 0 0,0 0 15,0 0-15,21 22 32,21-22-17,0 0-15,0 0 0,21 0 16,-20 0-16,-1 0 0,21 0 0,-21 0 15,0 21-15,1-21 0,-1 0 16,0 0-16,0 21 0,0-21 0,-21 21 16,0 0-16,0 0 0,0 1 15,0-1-15,0 0 0,0 0 16,-21 0-16,0 0 0,0 1 0,-22-1 16,22 0-16,-21 0 15,0 0-15,20 0 0,-20-21 0,21 22 0,-21-1 16,20 0-16,-20-21 0,21 21 15,0-21-15,0 0 0,-1 0 16,22 21-16,-21-21 0,0 0 16,21-21-16,0 0 0</inkml:trace>
  <inkml:trace contextRef="#ctx0" brushRef="#br0" timeOffset="51399.73">10499 3916 0,'-64'0'0,"128"0"0,-170 0 0,63 0 0,22 0 15,0 0-15,0 0 0,0 0 16</inkml:trace>
  <inkml:trace contextRef="#ctx0" brushRef="#br0" timeOffset="52211.79">9991 3874 0,'0'-22'31,"0"1"-31,0 0 16,0 0-16,0 0 0,21 0 16,0-1-16,0 22 15,21 0-15,-20-21 0,20 21 0,-21 0 16,21 0-16,1 0 0,-22 0 16,21 21-16,-21 1 0,22-1 0,-22 0 15,0 0-15,-21 0 0,21 22 16,-21-1-16,21-21 0,-21 21 15,0 1-15,0-1 0,0-21 0,0 22 16,0-1-16,0-21 0,-21 0 0,21 0 16,-21 1-16,21-1 0,0 0 15,-21-21-15,0 0 16,0 0 0,21-21-16,0-22 15,-22 22-15,22 0 0,0-21 0,0-1 16,0 1-16,0 0 0,0-1 15,22 1-15,-1 0 0,0 21 0,0-22 16,21 22-16,-20-21 0,20 21 16,0 21-16,-21-22 0,22 22 15,-1 0-15,0 0 0,-20 22 0,20-1 16,-21 0-16,21 0 0,-20 21 16,-1-20-16,0 20 0,-21 0 0,0 1 15,0-1-15,0 0 0,0 1 0,0-1 16,0-21-16,0 0 0,-21 22 15,0-22-15,21 0 0,-22 0 16,1-21-16,21-21 31,0 0-15,0 0-16,0-22 0,0 1 0,21 21 16,1-22-16,-1 1 0,0 0 15,0-1-15,0 1 0,22 0 0,-22-1 16,21 22-16,0-21 0,1 21 15,-1 0-15,0 21 0,22 0 0,-22 0 16,-21 0-16,22 21 0,-1 0 0,-21 0 16,0 0-16,1 22 0,-22-22 15,21 21-15,-21 0 0,0-20 0,0 20 16,0 0-16,-21-21 0,-1 22 16,1-22-16,0 21 0,0-21 0,0 1 15,0-1-15,-1 0 0,1-21 16,0 21-16,21-42 31,0 0-15,21 0-16,0-1 0,22 1 15,-22-21-15</inkml:trace>
  <inkml:trace contextRef="#ctx0" brushRef="#br0" timeOffset="52680.01">11790 3789 0,'21'0'0,"-42"0"0,42-21 0,-42 21 47,0 21-47,-1 0 0,22 0 0,-21 0 15,0 1-15,0 20 0,0 0 16,0-21-16,-1 22 0,1-1 0,0 0 16,21 1-16,0-1 0,0-21 15,0 22-15,0-22 0,0 0 0,0 0 16,21 0-16,22 0 0,-22-21 0,0 0 15,21 0-15,1 0 0,-22 0 16,21 0-16,0 0 0,1 0 0,-1-21 16,0 0-16,1 0 0,-22-21 15,21-1-15,1 22 0,-22-42 0,0 20 16,0 1-16,-21 0 0,0-22 16,0 22-16,0-1 0,-21 1 15,0 0-15,0 21 0,-22-1 0,1 1 16,0 0-16,-1 21 0,1 0 0,0 0 15,-1 21-15,22 0 0,-21 1 16,21-1-16,-1 0 0,1 0 0,-21 21 16,42 1-16,-21-22 0,21 21 15,-21 1-15,21-22 0,0 21 0,0 0 16,0-20-16,21 20 0,0-21 0,-21 0 16,42 0-16,-21 1 15,1-1-15,20-21 0,-21 0 0,21 0 16,1 0-16,-22 0 0,21 0 0,1 0 15,-1 0-15,-21-21 0,21-1 16,-20 1-16</inkml:trace>
  <inkml:trace contextRef="#ctx0" brushRef="#br0" timeOffset="53376.72">12340 3958 0,'21'-42'0,"-42"84"0,42-126 16,0 62-16,-21 1 0,22 0 0,-1 0 16,-21 0-16,21 0 0,0 21 15,0 0-15,0 0 16,1 21-16,-22 0 0,21 0 15,-21 0-15,21 0 0,-21 22 16,0-22-16,0 21 0,21 1 0,-21-1 16,21 0-16,-21-21 0,0 22 15,0-1-15,0-21 0,0 22 0,21-22 16,-21 0-16,0 0 0,0 0 16,22-21 15,-22-21-31,21 0 0,0 0 15,-21 0-15,21-22 0,0 1 0,0 0 16,1-1-16,-1 1 16,21 0-16,-21-22 0,0 22 0,22 21 0,-1-22 15,-21 1-15,22 21 0,-22 0 16,0-1-16,21 22 0,-21 0 16,1-21-16,-1 21 0,0 0 0,0 0 15,-21 21-15,0 1 16,0-1-16,0 0 0,0 0 15,0 0-15,-21 0 0,0 1 0,0-1 16,-1 0-16,22 0 16,-21 0-16,21 0 0,-21 1 15,21-1-15,0 0 16,0 0-16,21-21 16,22 0-1,-22 0-15,0 0 0,21 0 16,1-21-16,-22 21 0,21-21 0,0 0 15,-20-1-15,20 1 0,-21 0 16,0-21-16,0 21 0,1-1 0,-22 1 16,0 0-16,-22 21 15,1 0-15,-21 0 16,0 0-16,-1 0 0,1 0 0,0 21 16,-1 0-16,1 1 0,0 20 15,20-21-15,-20 21 0,21 1 0,21-22 16,0 21-16,0 1 0,0-22 15,0 21-15,0-21 0,21 0 0,0 1 16,22-1-16,-22 0 0,21 0 16,0-21-16,1 0 0,-1 0 15,0 0-15,1 0 0,-22 0 0,21 0 16,1-21-16,-22 0 0,0 0 0,0-1 16,0 1-16,0-21 0</inkml:trace>
  <inkml:trace contextRef="#ctx0" brushRef="#br0" timeOffset="53807.89">13864 3260 0,'21'0'15,"0"0"1,22 0-16,-1 0 0,0 0 0,1 0 16,20 0-16,1 0 0,-1 0 15,22 0-15,-22 0 0,1 0 0,21 0 16,-43 0-16,21 0 0,-20 0 16,-1 0-16,-21 0 0,0 0 0,-42 0 31,-21 0-31,21 0 0,-22 0 15,-20 0-15,21 0 16,-1 0-16,-20 0 0</inkml:trace>
  <inkml:trace contextRef="#ctx0" brushRef="#br0" timeOffset="54060.8">14287 3260 0,'-42'42'31,"42"-21"-31,0 0 0,0 1 16,0 20-16,0-21 0,0 21 15,0 1-15,0-1 0,0 0 0,0 1 16,0-1-16,0 0 0,0 1 0,-21-1 16,21 0-16,-21 1 0,0-1 15,21 0-15,-22 1 0,22-1 16,-21 0-16,0 1 0,21-22 0,0 0 16,0 21-16,0-20 15,0-1-15,21-21 16,22-21-1,-22-1-15,0 1 0,21 0 16,1-21-16,-1 21 0</inkml:trace>
  <inkml:trace contextRef="#ctx0" brushRef="#br0" timeOffset="54447.64">14795 3725 0,'-21'0'31,"21"22"-31,-21-1 0,0 0 0,0 0 15,0 0-15,-1 22 0,1-22 16,0 21-16,0 0 0,0 1 0,0-22 16,21 21-16,0 1 0,0-22 0,0 21 15,0-21-15,0 0 0,0 1 16,21-22-16,0 21 0,0-21 0,21 0 16,-20 0-16,20 0 0,-21 0 15,21 0-15,1-21 0,-1 21 0,-21-22 16,22 1-16,-1 0 0,0-21 0,-21 21 15,22-22-15,-22 1 0,0 0 16,0-1-16,0 1 0,-21 0 16,0-1-16,0 22 0,0-21 0,-21-1 15,0 22-15,0 0 0,0 0 16,-22 0-16,1 21 0,0 0 0,-1 0 16,1 0-16,0 0 0,-1 21 15,1 0-15,0 0 0,-1 0 0,1 1 16,21-1-16,0 0 0,0-21 0,21 21 15,0 0-15,0 0 0,0 1 16,21-22-16,0 21 0,21-21 16,1 21-16,-1-21 0</inkml:trace>
  <inkml:trace contextRef="#ctx0" brushRef="#br0" timeOffset="55059.73">15579 3556 0,'0'0'0,"-22"0"0,1 0 16,0 0-1,42 0 1,0 0 0,1 0-16,20 0 0,-21 0 15,21 0-15,-20 0 0,20 0 0,-21 0 16,21-21-16,-20 21 0,-1-21 15,0 0-15,0 21 0,0-22 0,-21 1 16,21 21-16,-21-21 0,0 0 16,0 0-16,-21 21 0,0-21 15,-21 21-15,21 0 0,-22 0 16,1 0-16,0 21 0,-22 0 0,22 0 16,-1 0-16,1 0 0,0 1 0,21 20 15,-22-21-15,22 21 0,0-20 16,21-1-16,0 0 0,0 0 0,0 21 15,42-42-15,-21 22 16,1-1-16,20-21 0,-21 21 0,21-21 16,1 0-16,-22 0 0,21 0 0,-21 0 15,22 0-15,-22 0 0,0 0 16,0 0-16,0 0 0,1-21 0,-22 0 16,0-1-1,-22 22 1,1 0-16,0 0 0,-21 0 15,21 22-15,-22-1 0,-20-21 16,20 21-16,1 0 0,0 0 0,-1 22 16,1-22-16,0 0 0,21 21 15,-1 1-15,22-22 0,0 21 16,0-21-16,0 22 0,0-22 0,22 0 16,-1 21-16,0-21 0,21-21 15,1 22-15,-22-1 0,21-21 0,22 0 16,-22 0-16,0 0 0,1 0 15,-1 0-15,21-21 0,-20-1 0,-22 1 16,21 0-16,1-21 0</inkml:trace>
  <inkml:trace contextRef="#ctx0" brushRef="#br0" timeOffset="55331.57">16446 3366 0,'0'-43'0,"0"86"0,0-128 0,0 43 0,0 20 16,0 1-16,0 0 0,-21 42 15,0 0 1,0 22-16,0-1 0,0 0 16,21 22-16,-22-1 0,1 1 0,21-1 15,0-20-15,-21 20 0,0 1 16,0-22-16,0 22 0,21-22 0,-22 21 16,1-20-16,21-1 0,-21 0 0,21-20 15,0 20-15,-21-21 0,21 0 16,-21 0-16,21 1 0,0-1 0,0 0 15,21-21 1,0 0-16,0 0 16,0-21-16,1 0 0,20-1 0,0-20 15</inkml:trace>
  <inkml:trace contextRef="#ctx0" brushRef="#br0" timeOffset="57291.83">16531 3916 0,'21'0'47,"0"0"-47,22 0 0,-22 0 0,0 0 15,0 0-15,22 0 0,-22-21 16,0 21-16,21-21 0,-21-1 16,1 1-16,-1 21 0,0-21 15,-21 0-15,21 0 0,-21 0 0,0-1 16,-21 1-16,0 21 15,0 0-15,-1 0 0,-20 0 16,0 21-16,21 1 0,-22-22 0,22 21 16,-21 0-16,21 0 0,-1 0 15,1 0-15,21 1 0,0-1 0,0 21 16,0-21-16,0 0 16,0 1-16,0-1 0,0 0 0,21 0 15,1 0-15,-1 0 0,21-21 0,0 22 16,-20-22-16,20 0 0,0 0 15,1 0-15,-1 0 0,0 0 0,-21-22 16,22 1-16,-22 0 0,21 0 16,-21 0-16,1-22 0,20 22 0,-21-21 15,0 0-15,-21 20 0,21-20 16,-21 21-16,22-21 0,-22 20 0,0 1 16,0 0-16,0 0 0,0 42 31,-22 0-31,1 22 0,21-22 15,-21 0-15,21 0 0,0 21 16,-21-20-16,21 20 0,-21-21 0,21 21 16,0-20-16,0 20 0,0-21 15,0 21-15,0-20 0,0-1 0,0 0 16,0 0-16,0-42 31,0 0-31,0 0 16,0-1-16,21-20 0,-21 21 15,21-21-15,0-1 0,0 22 0,1-21 16,-1-1-16,0 22 0,0-21 0,0 21 16,0 0-16,22-1 15,-22 1-15,0 21 0,0 0 0,0 0 16,1 0-16,-1 21 16,-21 1-16,0-1 0,0 0 15,0 0-15,0 21 0,0-20 16,0 20-16,0-21 0,0 21 0,0-20 15,0-1-15,0 21 0,0-21 0,0 0 16,0 1-16,0-1 16,0-42 15,0-1-31,0 1 0,0 0 16,21 0-16,0-21 15,0 20-15,0 1 0,1-21 0,-1 21 16,21-22-16,-21 22 0,0-21 15,22 21-15,-1-22 0,-21 22 0,22 0 16,-22 0-16,0 21 0,21 0 16,-21 0-16,1 0 0,-1 0 15,-21 21-15,21 0 0,-21 0 0,0 1 16,0 20-16,0-21 0,0 0 16,0 22-16,0-22 0,0 21 0,-21-21 15,21 22-15,-21-22 0,21 21 16,0-21-16,0 22 0,0-22 0,0 0 15,0 0-15,0 0 0,0 0 16,21 1-16,0-1 0,0-21 0,0 0 16,0 0-16,1 0 0,-1 0 15,0 0-15,21 0 0,-21 0 16,22-21-16,-22-1 0,21 1 0,1 0 16,-22-21-16,21-1 0,0 22 15,1-21-15,-22 0 0,21-1 0,-21 1 16,1 0-16,-1-1 0,-21 22 15,0-21-15,0 21 0,0-1 16,-21 22-16,-1 0 0,1 0 16,0 0-16,-21 0 0,21 22 15,-1-1-15,1 0 0,0 21 0,0-21 16,21 22-16,-21-1 0,21-21 16,0 22-16,0-1 0,0 0 0,0-21 15,0 1-15,0 20 0,21-21 16,0 0-16,0-21 0,0 21 0,1-21 15,-1 22-15,21-22 0,-21 0 16,22 0-16,-22 0 0,0-22 0,21 1 16,-21 0-16,22 0 0,-22-21 15,21 20-15,-21-20 0,1 0 16,20-1-16,0-20 0,-21 21 0,1 20 16,-1 1-16,-21 0 15,0 0-15,0 42 31,0 0-31,0 0 0,0 1 0,0-1 16,0 21-16,0-21 0,-21 22 16,21-22-16,-22 21 0,22-21 0,-21 22 15,21-22-15,0 0 0,0 0 16,-21 0-16,21 0 0,-21 1 16,21-44-1,0 1 1,0 0-16,0 0 0,0 0 15,21-22-15,0 22 0,0-21 16,1 0-16,-1-1 0,0 22 16,0-21-16,21-1 0,-20 22 0,20-21 15,-21 21-15,21 0 0,1-1 16,-1 22-16,0 0 0,-20-21 0,20 21 16,0 0-16,-21 21 0,1-21 0,-1 22 15,-21-1-15,0 21 0,0-21 16,0 22-16,0-22 0,0 21 0,0 0 15,0-20-15,0 20 0,0 0 16,0-21-16,0 22 0,0-22 0,0 0 16,0 0-16,0 0 15,0 1-15,21-1 0,0-21 0,0 0 16,0 0-16,1 0 0,-1 0 16,21 0-16,-21 0 0,0 0 0,1-21 15,20-1-15,-21-20 0,0 21 16,22-43-16,-22 22 0,21 0 0,-21-22 15,0 22-15,1-22 0,20 22 16,-21-21-16,0-1 0,0 22 0,1-22 16,-1 22-16,-21 0 0,0-1 0,0 22 15,21-21-15,-21 21 0,0 42 32,-21 0-17,0 0-15,21 21 0,-22 1 0,1-1 16,21 0-16,-21 22 0,0-22 15,0 1-15,0 20 0,21-21 0,0 22 16,-22-22-16,22 22 0,-21-22 16,21 0-16,0 1 0,0-1 0,0-21 15,0 22-15,0-22 0,0 0 16,21 0-16,1-21 0,-1 0 16,0 0-16,0 0 15,0 0-15,-21-21 0,21 21 0,1-42 16,-1 20-16,0 1 0,0 0 0,0-21 15</inkml:trace>
  <inkml:trace contextRef="#ctx0" brushRef="#br0" timeOffset="57515.72">20045 3768 0,'0'0'0,"-21"0"16,42 0-1,0 0 1,0 0-16,0 0 16,0 0-16,1 0 0,-1 0 0,0 0 0,0 0 15,0 0-15,0 0 0,1 0 16,-1 0-16,0 0 16,0 0-16,0 0 0,0 0 15,1 0-15</inkml:trace>
  <inkml:trace contextRef="#ctx0" brushRef="#br0" timeOffset="57815.54">21188 3471 0,'0'0'16,"-21"0"-1,-1 0 1,1 22-16,-21-1 0,21 0 16,0 0-16,-22 0 0,22 22 0,0-22 15,0 21-15,0-21 0,-1 22 16,1-1-16,0 0 0,21 1 0,0-1 16,0 0-16,0 1 0,0-1 15,0 0-15,0 1 0,0-22 0,0 21 16,21-21-16,0 0 0,-21 1 15,22-22-15,20 21 0,-21-21 0,0 0 16,0 0-16,22 0 16</inkml:trace>
  <inkml:trace contextRef="#ctx0" brushRef="#br0" timeOffset="58183.33">21696 3471 0,'0'0'15,"0"-21"-15,21 42 32,0 1-32,0-22 15,0 21-15,1 0 0,-1 0 16,21 0-16,-21 0 0,0 1 0,1-1 15,-22 0-15,0 0 0,0 21 16,0-20-16,0-1 0,0 0 16,0 21-16,-22-21 0,1 22 0,0-1 15,-21 0-15,21 1 0,-22-1 16,22 0-16,0 1 0,-21-1 0,20 0 16,-20-20-16,21 20 0,0-21 15,0 0-15,21 0 0,-22 1 16,1-1-16,21-42 31</inkml:trace>
  <inkml:trace contextRef="#ctx0" brushRef="#br0" timeOffset="67774.87">1228 5313 0,'21'0'31,"0"0"-15,-21-21 15,21 21-31,-21-21 16,21 21 15</inkml:trace>
  <inkml:trace contextRef="#ctx0" brushRef="#br0" timeOffset="68125.64">1312 5313 0,'0'-21'0,"0"0"0,0-1 15,0 1-15,0 0 16,0 0-16,0 0 15,0 42 32,0 0-47,0 0 0,0 22 16,0-1-16,0 0 0,-21 1 0,21 20 16,0 1-16,-21-1 0,21-21 15,0 22-15,0-1 0,0 1 0,0-22 16,0 22-16,0-22 0,0 0 15,0-20-15,0 20 0,0-21 0,0 0 16,0 0-16,0 1 16,0-44 15,0 1-31,0 0 0,0-21 16,0 21-16,0-22 0</inkml:trace>
  <inkml:trace contextRef="#ctx0" brushRef="#br0" timeOffset="68865.22">1206 5503 0,'0'0'0,"-21"-21"15,0 0-15,21 0 0,-21 0 16,21 0-16,0-1 0,0 1 16,0 0-16,0 0 0,0 0 0,21 0 15,21-1-15,-20 1 0,20 0 16,0 0-16,22 0 0,-22 0 0,22-1 15,-1 1-15,1 21 0,-1 0 16,1 0-16,-22 0 0,21 21 16,-20 22-16,-1-22 0,-21 0 15,0 21-15,1 1 0,-22-1 0,0-21 16,0 22-16,-22-1 0,1 21 16,-21-20-16,-22-1 0,22 0 15,0 1-15,-22-1 0,22-21 0,-22 22 16,22-22-16,21 0 0,-21-21 15,20 0-15,-20 0 0,21 0 0,0 0 16,0 0-16,-1 0 16,1-21-16,0 0 0,21-1 0,0 1 15,-21 0-15,21 0 0,0 0 16,0 0-16,0-1 0,21 22 16,0 0-1,0 0-15,1 22 16,-1-1-16,0 0 0,0 21 0,0-21 15,0 22-15,1-1 0,-1-21 16,0 22-16,0-22 0,0 21 0,0-21 16,22 0-16,-22 22 0,0-22 15,21-21-15,1 21 0,-22 0 0,21-21 16,1 0-16,-1 0 16,-21 0-16,21 0 0,1 0 0,-1 0 0,-21-21 15,22 0-15,-1 0 0,-21 0 16,21-1-16,-20 1 0,20-21 15,-21 21-15,0-22 0,0 1 16,1 21-16,-22-21 0,0 20 0,0-20 16,0 21-16,0 42 31,0 0-31,0 0 16,0 22-16,0-22 0,-22 0 0,22 0 15,-21 0-15,21 1 0,0-1 16,0 0-16,0 0 0,-21 21 31,21-63 0,0 0-31,0 0 0,0 0 16,0 0-16,0-1 0,0-20 16</inkml:trace>
  <inkml:trace contextRef="#ctx0" brushRef="#br0" timeOffset="69040.12">2371 5398 0,'0'0'16,"0"-22"-16,-22 22 0,1 0 15,21 22 32,0-1-31,21 0-1,1-21-15</inkml:trace>
  <inkml:trace contextRef="#ctx0" brushRef="#br0" timeOffset="69827.81">2963 5821 0,'0'0'0,"64"-85"31,-43 64-31,-21 0 0,21 0 0,-21 0 0,21-1 16,-21-20-16,0 21 0,0 0 16,0 0-16,-21 21 15,0 0-15,0 0 0,0 0 16,-22 0-16,22 0 0,-21 0 0,21 21 15,-22 0-15,22 21 16,-21-21-16,21 22 0,-1-22 0,1 21 16,0 1-16,21-22 0,-21 21 0,21-21 15,0 0-15,0 1 0,0-1 16,0 0-16,21-21 0,0 0 16,22 0-16,-22 0 0,21 0 15,-21 0-15,22-21 0,-1 0 0,-21-1 16,0 22-16,22-21 0,-22 0 15,-21 0-15,21 0 0,0 0 0,-21-1 16,0 1-16,0 0 16,0 0-1,0 42 17,0 0-32,0 0 0,0 1 15,0 20-15,0-21 0,0 21 0,0 1 16,0-1-16,0 0 0,0 1 0,0-1 15,0 0-15,0 22 0,0-22 16,0 22-16,0-1 0,0 22 0,0-22 16,0 1-16,0-1 0,0 22 15,0-21-15,0-1 0,0 1 0,0-1 16,0 1-16,0-1 0,-21 1 0,0-22 16,0 21-16,-1 1 15,1-22-15,0 22 0,-21-22 0,21 0 16,-22-20-16,22 20 0,-21-21 0,21 21 15,-22-20-15,22-1 0,-21-21 16,21 0-16,-22 0 0,1 0 0,0 0 16,-1 0-16,1-21 0,-22-22 15,22 22-15,0-42 0,-22 20 0,22-20 16,0-1-16,20 1 0,-20-1 0,21 1 16,0 20-16,-22-20 0,43-1 15,-21 22-15,21 0 0,0-22 0,0 22 16,0 0-16,0-1 0,0 1 15,0-22-15,21 22 0,1 0 16,-1-1-16,0-20 0,21 21 16,1-22-16,-1 22 0,21-22 0</inkml:trace>
  <inkml:trace contextRef="#ctx0" brushRef="#br0" timeOffset="70587.95">3556 5228 0,'0'0'0,"-64"-21"15,43 21-15,0 21 16,0 0 0,0 22-16,21-22 0,0 21 0,0-21 15,-21 22-15,21-1 0,0 22 16,-22-22-16,22 0 0,0 1 0,0-1 15,0 0-15,0 1 0,-21-1 0,21-21 16,-21 0-16,21 22 0,0-22 16,-21 0-16,21-42 47,0 0-47,0-1 0,21-20 15,0 21-15,0-21 0,1-1 16,-1 22-16,0-21 0,21-1 0,-21 1 15,1 21-15,20 0 0,-21 0 16,21-1-16,-20 1 0,-1 0 0,21 21 16,-21 0-16,0 0 0,1 21 15,-22 0-15,21 1 0,-21-1 0,21 21 16,-21-21-16,0 22 0,0-1 16,0 0-16,0-21 0,0 22 0,0-1 15,0-21-15,0 22 0,0-22 16,0 0-16,0 0 0,21 0 15,0-21-15,0 0 0,1 0 16,-1 0-16,0 0 16,21-21-16,-21 21 0,1-21 0,-1 0 15,21 0-15,-21-22 0,0 1 16,1 0-16,20-1 0,-21 1 0,0-22 16,0 22-16,1-21 0,-1 20 0,-21-20 15,21 20-15,0-20 0,-21 21 16,0-1-16,0 22 0,0-21 0,21 21 15,-21-1-15,-21 44 32,21 20-32,-21-21 15,21 21-15,-21 1 0,21 20 16,-21-20-16,21 20 0,-22-21 0,22 22 16,-21-1-16,21-20 0,0-1 15,0 0-15,0 1 0,0-1 0,0 0 16,0-20-16,0-1 0,0 0 15,0 0-15,21-21 16,1 0 0,-1-21-16,0 21 0,0-42 15,0 20-15</inkml:trace>
  <inkml:trace contextRef="#ctx0" brushRef="#br0" timeOffset="70807.84">4149 5503 0,'-22'0'0,"44"0"0,-65 0 16,22 0-16,42 0 31,0 0-31,1 0 0,-1 0 16,21 0-16,-21 0 0,0 0 0,1 0 15,-1 0-15,21 0 0,-21 0 0,0-21 16,1 21-16,-1 0 0,0 0 15,0 0-15,-21-21 16,21 21-16</inkml:trace>
  <inkml:trace contextRef="#ctx0" brushRef="#br0" timeOffset="71783.83">5249 5503 0,'0'0'0,"21"0"0,1-21 0,-1-85 31,-21 85-31,-21 21 16,-1-21-16,1 21 0,0 0 15,0 0-15,0 0 0,0 0 0,-1 0 16,-20 0-16,21 21 0,0 0 16,-22 1-16,22-1 0,-21 0 0,21 21 15,0-21-15,-1 22 0,1-1 16,0 0-16,0 1 0,21-1 0,-21 0 16,21 1-16,0-1 0,0 0 0,0-20 15,0 20-15,0-21 0,0 0 16,42 0-16,-21 1 0,0-1 0,1 0 15,20-21-15,0 0 0,-21 0 16,22 0-16,-1 0 0,0 0 16,1-21-16,-1 0 0,0-1 0,1 1 15,-1 0-15,0-21 0,1 21 16,-1-22-16,0-20 0,1 20 0,-1-20 16,0 21-16,-20-22 0,-1 1 0,0 20 15,0-20-15,0-1 0,0 22 16,-21-22-16,0 22 0,0 21 0,0-21 15,0 20-15,0 1 0,0 0 16,-21 42 0,0 22-16,0-22 15,0 21-15,21 0 0,-21 1 16,-1-1-16,1 22 0,21-22 0,-21 21 16,0-20-16,21 20 0,-21-20 15,21 20-15,0-21 0,0 1 0,0-1 16,0 0-16,0-20 0,0 20 0,0-21 15,0 0-15,21-21 0,0 21 16,0-21-16,0 0 0,22 0 0,-22 0 16,21 0-16,1 0 0,-22-21 15,21 0-15,-21 0 0,22 0 0,-22 0 16,21-22-16,-21 1 0,0 21 0,1-22 16,-1 1-16,0 21 15,0 0-15,-21 0 0,21-1 0,-21 1 16,0 42-1,0 1-15,0-1 0,0 21 16,0-21-16,0 0 0,0 22 0,-21-22 16,21 0-16,0 0 0,-21 0 15,21 1-15,0-1 0,0 0 0,0 0 16,21-21 0,0 0-1,0 0-15,1-21 0,-1 0 16,-21 0-16,21-1 0,0-20 0</inkml:trace>
  <inkml:trace contextRef="#ctx0" brushRef="#br0" timeOffset="72103.64">6329 5313 0,'-21'0'0,"42"0"0,-42-21 16,-1 21-16,1 0 15,42-21 32,1-1-31,-1 22-1,-21-21-15,-21 21 47,-1 0-31,1 21-16,0 1 15,21-1-15,-21-21 0,21 21 16,0 0-16,0 0 0,0 0 16,0 1-16,0-1 15,21-21-15,0 21 16</inkml:trace>
  <inkml:trace contextRef="#ctx0" brushRef="#br0" timeOffset="73011.34">6943 5440 0,'0'0'0,"-22"-64"31,1 43-31,0 0 0,0 21 16,0 0-16,0-21 0,-1 21 15,1 0-15,0 0 0,0 0 16,0 21-16,0-21 0,21 21 15,-22 0-15,22 22 0,-21-22 0,21 21 16,-21-21-16,21 22 0,0-1 16,0 0-16,0 1 0,0-1 15,0-21-15,0 22 0,0-22 0,0 21 16,0-21-16,21 0 0,0-21 0,22 22 16,-22-22-16,21 0 0,1 0 15,-1 0-15,0 0 0,1 0 0,-1-22 16,0 1-16,1 0 0,-1 0 15,0 0-15,-21 0 0,22-22 0,-1 1 16,-21 0-16,0-1 0,22 1 16,-22-22-16,0 22 0,0-21 15,0-1-15,1 22 0,-22-22 0,0 1 0,21-1 16,-21 22-16,0 0 0,0-1 16,0 22-16,0 0 0,0 0 15,0 42 1,0 21-16,0-21 0,-21 22 15,-1 20-15,22-20 0,0 20 0,0-21 16,-21 22-16,0-22 0,21 1 0,-21 20 16,21-21-16,0 1 0,-21-1 15,0 0-15,21 1 0,-22-22 0,22 21 16,0-21-16,0 1 16,0-1-16,-21-21 0,21 21 0,0-42 31,0 0-16,0-22-15,21 22 0,1 0 16,-1-21-16,-21-1 0,21 22 0,0-21 16,0-1-16,22 22 0,-22-21 15,0 21-15,0 0 0,21-1 0,-20 1 16,-1 0-16,21 0 0,-21 21 16,0 0-16,1 0 0,-1 0 0,-21 21 15,0 0 1,-21 0-1,-1 1-15,1-22 0,0 21 16,-21-21-16,21 21 0,-22-21 0,22 21 16,-21-21-16,21 0 0,-22 0 15,22 21-15,0-21 0,0 0 16,21 21-16,0 1 16,0-1-1,0 0-15,21 0 0,-21 0 0,21 0 16,0 1-16,0-1 0,1 0 15,-22 0-15,21 0 0,0 0 0,-21 1 16,21-1-16,0 0 0,-21 0 0,21 0 16,1 0-1,-1 1-15,0-22 0,0 0 16,0 0-16,0 0 0,1 0 16,-1 0-16,0 0 0,0-22 15,0 1-15</inkml:trace>
  <inkml:trace contextRef="#ctx0" brushRef="#br0" timeOffset="73775.03">8191 5567 0,'0'0'0,"-21"0"0,0 0 16,0 0-16,0 0 0,0 0 31,21 21-31,21-21 16,0 21-16,0-21 15,21 0-15,1 0 0,-1 21 16,0-21-16,22 0 0,-1 0 0,1 0 15,-1 0-15,22 0 0,0 0 16,-1 0-16,1 0 0,0 0 0,-22 0 16,22 0-16,-43 0 0,22 0 15,-22 0-15,-21-21 0,22 21 16,-43-21-16,0 0 16,0 0-16,-22 0 15,1 21-15,-21-22 0,21 22 16,-22 0-16,22-21 0,-21 21 0,21 0 15,-22 0-15,22 0 0,0 0 16,0 0-16,0 0 0,0 0 16,42 0 15,0 0-15,21 0-16,-21 0 0,22 0 15,-1 0-15,-21 0 0,22 0 16,-22 0-16,21 0 0,-21 0 0,-21 21 15,0 1 1,0-1-16,0 0 0,0 0 0,-21 0 16,0 0-16,0 1 0,-22-1 0,1 21 15,0-21-15,21 0 0,-22 1 16,1-1-16,0 0 0,-1 0 0,22-21 16,0 21-16,0 0 0</inkml:trace>
  <inkml:trace contextRef="#ctx0" brushRef="#br0" timeOffset="75161.16">10689 5334 0,'21'0'0,"-42"0"0,63-21 0,-20 0 15,-22 0 1,0-1-16,0 1 0,0 0 16,0 0-16,-22 0 15,1 0-15,0-1 0,0 22 16,0 0-16,0-21 0,-1 21 0,1 0 15,-21 0-15,21 21 0,-22-21 16,22 22-16,-21 20 0,21-21 0,0 21 16,-1 1-16,-20-1 0,21 0 15,21 1-15,-21-1 0,21 22 0,-21-1 16,21-21-16,0 22 0,0-22 0,0 1 16,0 20-16,0-21 0,0-20 15,21 20-15,0-21 0,21 0 0,-21 0 16,22 1-16,-22-1 0,21-21 0,1 0 15,-1 0-15,0 0 0,1 0 16,-1-21-16,0-1 0,22 22 16,-22-21-16,0-21 0,1 21 0,-1 0 15,0-22-15,1 22 0,-1-21 16,-21-1-16,0 1 0,1 0 0,-1 21 16,0-22-16,-21 1 0,0 21 15,0 0-15,0-1 0,-21 22 16,0 22-1,-1-1-15,1 0 16,0 0-16,0 21 0,0-20 0,0 20 16,-22 0-16,43 1 0,-21-22 15,0 21-15,21-21 0,-21 22 0,21-22 16,0 0-16,0 0 0,21 0 16,0 0-16,0-21 0,0 0 15,22 0-15,-22 0 0,21 0 0,1 0 16,-1 0-16,0 0 0,1 0 0,-1-21 15,0 0-15,-21 0 0,22 0 16,-22 0-16,0-1 0,0 1 0,0-21 16,-21 21-16,0-22 0,0 1 0,0 0 15,0 21-15,0-22 0,-21 22 16,0 0-16,-21 0 0,21 0 0,-1 21 16,-20 0-16,0 0 15,21 0-15,-22 0 0,22 0 0,0 0 0,-21 0 16,20 0-16,22 21 15,22-21 1,20 0-16,-21 0 16,21 0-16,22 0 0,-22-21 15,1 21-15,20-22 0,-21 22 0,1 0 16,-1 0-16,0 0 0,-20 0 0,20 0 16,-21 0-16,0 0 0,0 0 15,1 22-15,-22-1 0,0 0 0,0 0 16,0 0-16,0 0 0,0 1 0,0 20 15,0-21-15,0 0 16,0 0-16,0 1 0,0-1 0,0 0 16,0 0-16,0 0 0,-22 0 15,22 1-15,0-1 0,-21 0 0,21 0 16,0 0 0,0-42 15,0 0-31,0 0 15,0 0-15,21-1 0,-21-20 16,22 21-16,-1-21 0,0-1 0,0 22 16,0-21-16,22-1 0,-22 1 15,21 0-15,0 21 0,1-22 16,-1 22-16,0 0 0,1 0 0,-1 0 16,0 21-16,1 0 0,-22 0 15,21 21-15,-21 0 0,-21 21 0,0-21 16,0 22-16,0-22 0,0 21 0,0 1 15,0-1-15,0 0 0,-21-21 16,21 22-16,-21-22 0,0 21 0,21-21 16,-21 1-16,21-1 0,0 0 0,-21 0 15,21 0-15,-22-21 0,22 21 16,22-42 15,-1 0-15,0 0-16,0 0 0,-21-22 0,42 22 15</inkml:trace>
  <inkml:trace contextRef="#ctx0" brushRef="#br0" timeOffset="75419">12912 5186 0,'0'-21'0,"0"42"0,0-63 16,-22 42-1,1 0-15,0 21 16,21 0-16,0 21 0,-21-21 0,0 22 15,21-1-15,-21 0 16,21 22-16,-22-22 0,1 1 0,21 20 16,-21-21-16,21 1 0,-21-1 0,0 0 15,21 1-15,-21-22 0,21 21 16,0-21-16,0 1 0,0-1 0,0 0 16,0 0-16,21-21 31,0 0-31,0-21 0,0 0 15,0 0-15,1-1 0</inkml:trace>
  <inkml:trace contextRef="#ctx0" brushRef="#br0" timeOffset="75634.88">12658 5503 0,'0'0'15,"-22"0"-15,1 0 0,0 0 0,42 0 31,0 0-15,1 0-16,-1 0 16,0 0-16,0 0 0,0 0 0,0 0 15,1 0-15,20 0 0,-21 0 0,0 0 16,0 0-16,1 0 0,-1 0 16,0-21-16,0 21 0,0 0 0,0 0 15</inkml:trace>
  <inkml:trace contextRef="#ctx0" brushRef="#br0" timeOffset="76019.66">13060 5779 0,'0'0'0,"0"21"31,21-21-31,0 0 0,0 0 16,0 0-16,22-21 0,-22-1 0,0 22 15,21-21-15,-20 0 16,20 0-16,-21 0 0,0 0 0,0-1 16,1 1-16,-1 0 0,-21 0 0,0 0 15,0 0-15,0-1 16,-21 1-16,-1 21 0,1 0 16,0 0-16,0 21 0,-21 1 15,20-1-15,1 0 0,0 0 0,0 21 16,0-20-16,0 20 0,-1 0 0,1 1 15,21-22-15,0 21 0,-21-21 16,21 0-16,0 22 0,0-22 0,0 0 16,0 0-16,21 0 0,-21 1 15,21-22-15,1 0 16,20 0-16,-21 0 0,0 0 0,22 0 16,-22 0-16,21 0 0,-21 0 0,0-22 15,22 22-15,-22-21 0,21 0 16</inkml:trace>
  <inkml:trace contextRef="#ctx0" brushRef="#br0" timeOffset="76555.59">13652 5715 0,'0'0'0,"22"-21"0,-22 0 0,0 0 0,21-1 15,-21 1-15,21 0 16,0 21-16,-21-21 0,21 0 16,0 21-16,1-21 15,-1 21-15,0 0 0,0 0 16,0 0-16,0 0 0,1 0 0,-1 21 15,-21 0-15,21 0 16,-21 0-16,0 22 0,0-22 0,0 21 16,0-21-16,0 22 0,0-22 0,-21 21 15,0-21-15,-1 0 0,1 22 16,0-22-16,0 0 0,21 0 0,-21-21 16,21 21-16,-21-21 0,21 22 15,0-44 16,21 22-31,0-21 0,0 0 16,0 0-16,0 0 0,1-22 16,20 22-16,-21-21 0,21 0 0,-20 20 15,20-20-15,0 0 0,-21-1 16,22 22-16,-22 0 0,0 0 0,0 0 16,0 0-16,-21 42 31,-21 0-31,21 0 0,-21 0 0,0 0 15,0 22-15,0-22 0,-1 21 16,1 1-16,21-22 0,0 21 0,-21-21 16,21 22-16,0-22 0,0 0 15,0 0-15,0 0 0,0 0 16,21 1-16,0-1 0,1-21 16,-1 0-16,21 0 0,-21 0 0,22 0 15,-22 0-15,21 0 0,0 0 16,1-21-16,-1-1 0,-21 1 0,22 0 15,-1 0-15,0-21 0,1-1 16,-22 1-16</inkml:trace>
  <inkml:trace contextRef="#ctx0" brushRef="#br0" timeOffset="76820.46">14859 5461 0,'0'0'0,"0"-42"0,21-22 0,-21 22 16,0 0-16,0-1 0,0 22 16,0 0-16,0 0 0,0 0 0,-21 42 31,21 0-31,-21 21 15,0-21-15,21 22 0,0-1 16,-22 0-16,1 1 0,0 20 0,21-20 16,-21-1-16,21 0 0,-21 22 0,21-22 15,-21-21-15,21 22 0,0-1 16,0-21-16,0 0 0,0 0 0,0 1 16,0-1-16,0 0 0,0 0 15,21-21-15,0 0 16,0 0-16,0 0 0,0 0 0,1 0 15,-1-21-15,0 21 0,0-21 16,0 0-16,0-1 0,1 1 16,-1-21-16</inkml:trace>
  <inkml:trace contextRef="#ctx0" brushRef="#br0" timeOffset="77019.57">14711 5482 0,'-21'0'15,"42"0"17,0 0-32,0 0 0,0 0 15,0 0-15,1 0 0,20 0 0,-21 0 16,0 0-16,22 0 0,-22 0 16,0-21-16,21 21 0,-21 0 0,1 0 15,-1-21-15,0 21 0,0-21 16</inkml:trace>
  <inkml:trace contextRef="#ctx0" brushRef="#br0" timeOffset="78058.94">15706 5567 0,'0'0'0,"21"-21"16,-21 0-16,0-1 15,21 1-15,-21 0 0,0 0 16,0 0-16,0 0 15,0-1-15,-21 22 16,0 0-16,-1 0 16,1 0-16,0 0 0,0 22 15,0-1-15,0 0 0,-22 0 0,22 0 16,-21 22-16,21-1 0,-1 0 16,-20 1-16,21-1 0,0 0 0,0 1 15,21-1-15,0-21 0,0 21 0,0 1 16,0-22-16,0 0 0,0 0 15,0 0-15,42 1 0,-21-1 0,0-21 16,22 0-16,-1 21 0,0-21 16,1 0-16,-1 0 0,0 0 0,1-21 15,20 21-15,-21-21 0,1-1 0,-1 1 16,22 0-16,-22-21 0,0 21 16,1-22-16,-1 1 0,0 0 15,1-22-15,-22 22 0,21-22 16,-21 22-16,0-22 0,1 1 0,-1 21 15,0-1-15,-21 1 0,0 0 0,0-1 16,0 22-16,0 0 0,0 0 16,-21 42-1,0 0-15,-1 0 16,1 0-16,-21 22 0,21-1 0,0 0 16,-1 1-16,1 20 0,0-20 15,0 20-15,0-21 0,0 22 0,21-22 16,0 1-16,0-1 0,0 0 0,0-21 15,0 1-15,0 20 16,0-21-16,21 0 0,0 0 16,0-21-16,0 0 0,22 0 0,-22 0 15,0 0-15,21 0 0,1 0 16,-22 0-16,21-21 0,0 0 0,-20 0 16,20 0-16,0 0 0,-21-1 15,1 1-15,-1 0 0,0 0 0,0 21 16,-21-21-16,21 21 0,-21 21 15,0 0 1,-21 0-16,21 0 0,-21 1 16,21-1-16,-21 0 0,21 0 15,0 0-15,0 0 0,0 1 16,0-1-16,0 0 16,21-21-1,0 0 1,0 0-16,0-21 0,1 0 15,-22-1-15,21 1 16,-21 0-16,0-21 0</inkml:trace>
  <inkml:trace contextRef="#ctx0" brushRef="#br0" timeOffset="78235.84">16785 5567 0,'0'0'0,"0"-21"0,0 0 16,0-1-1,0 44 48,21-22-48,-21 21-15,21-21 16,1 0-16,-1 21 0</inkml:trace>
  <inkml:trace contextRef="#ctx0" brushRef="#br0" timeOffset="79195.42">17314 5503 0,'0'0'0,"0"-21"15,-21 21 1,0 0-16,0 0 16,0 21-16,-1 1 0,1-1 15,0 0-15,0 21 0,-21-21 0,42 22 16,-22-1-16,1-21 0,21 22 15,-21-22-15,21 21 0,0-21 0,0 22 16,0-22-16,0 0 0,0 0 0,21 0 16,0-21-16,1 21 0,-1 1 15,0-22-15,21 0 0,-21 0 16,22 0-16,-22 0 0,21 0 0,1 0 16,-1 0-16,0 0 0,1-22 15,-1 1-15,-21 0 0,21 0 0,1 0 16,-22 0-16,21-22 0,-21 1 15,1 0-15,-1-1 0,0 1 0,0-22 16,0 22-16,0-21 0,1 20 16,-1-20-16,-21 20 0,21-20 0,0 21 15,-21-1-15,21 1 0,-21 0 16,0 20-16,0 1 0,21 0 0,-21 0 16,0 42-1,0 0-15,-21 0 16,21 22-16,-21-1 0,0 0 0,0 1 15,21-1-15,-21 22 0,-1-1 16,1-21-16,0 22 0,21-22 0,-21 22 16,0-22-16,21 0 0,-21 1 0,21-22 15,0 21-15,-22-21 0,22 1 16,-21-1-16,21 0 0,0 0 16,0-42 15,0 0-16,0 0-15,21-1 0,1 1 0,-1-21 16,0 21-16,0-22 0,0 22 16,0-21-16,1 21 0,20-22 15,-21 22-15,0 0 0,0 0 0,1 0 16,20 21-16,-21-21 0,0 21 16,0 0-16,1 0 0,-1 0 15,0 0-15,-42 0 31,0 0-15,-1 0-16,1 0 0,0 0 0,0 0 16,0 0-16,0 0 0,-1 0 15,1 21-15,0-21 0,0 21 16,0-21-16,0 21 0,21 0 16,-22-21-16,22 21 0,-21 1 0,21-1 15,0 0-15,0 0 0,0 0 16,0 0-16,0 1 0,0-1 0,0 0 15,21 0-15,1 0 0,-22 0 0,21-21 16,0 22-16,0-1 0,0 0 16,0-21-16,1 0 0,-1 0 15,0 0-15,0 0 0,0 0 16,22 0-16,-22 0 0,0 0 16,0 0-16,0 0 0,0-21 0,1 21 15,-1-21-15,0-1 16,0 1-16,-21 0 0,0 0 0,21 0 15,-21 0-15,21-1 0,1 1 16,-22 0-16,0 0 0,21 21 16,0 0-16</inkml:trace>
  <inkml:trace contextRef="#ctx0" brushRef="#br0" timeOffset="79540.46">19367 5249 0,'0'0'0,"0"-21"0,0 0 15,0 0-15,0 0 0,-21 0 0,0-1 16,0 22-16,0 0 16,0 0-16,-1 0 0,1 22 15,0-1-15,0 0 0,-21 0 0,20 0 16,1 22-16,0-1 0,0 0 15,0 1-15,0-1 0,21 0 0,0 1 16,-22 20-16,22-21 0,0 1 16,0-1-16,0 0 0,0-20 15,0 20-15,0-21 0,0 0 0,0 0 0,22 1 16,-1-1-16,0-21 16,0 21-16,0-21 0,0 0 15,1 0-15,20 0 16,-21-21-16,0 0 0,0 21 0,1-22 15,20 1-15</inkml:trace>
  <inkml:trace contextRef="#ctx0" brushRef="#br0" timeOffset="79895.19">19854 5038 0,'0'0'0,"21"0"0,64 0 31,-64 0-31,0 0 16,1 0-16,-1 21 0,0 0 15,0-21-15,0 21 0,-21 22 0,0-22 16,21 0-16,-21 21 15,0-21-15,0 22 0,0-1 0,0 0 16,0 1-16,-21-1 0,0 0 0,21 1 16,-21-1-16,0 0 0,0 1 15,21-1-15,-22-21 0,1 22 0,21-22 16,0 0-16,-21 0 0,0 0 16,21 0-16,-21-21 0,0 0 0,-1 0 31</inkml:trace>
  <inkml:trace contextRef="#ctx0" brushRef="#br0" timeOffset="84909.3">1206 7895 0,'0'-21'16,"0"0"-16,0 0 15,0 0-15,0-1 16,0 1-16,0 0 0,0 0 0,0 0 16,0-22-16,0 22 0,0 0 15,0 0-15,0 42 32,0 21-17,0-20-15,0 20 0,0 0 16,-21 22-16,0-22 0,21 22 15,-21-22-15,0 21 0,0 1 0,-1-22 16,1 22-16,0-22 16,0 0-16,0 1 0,0-1 0,21-21 15,-22 22-15,22-22 0,-21 0 0,21 0 16,0-42 15,0 0-31,0 0 16,0-1-16,0-20 0,0 21 15,0-21-15,0-1 0,21 1 0,-21 0 16,22 20-16,-22-20 16,0 21-16,0 0 0,21 0 0,-21-1 0,21 22 15,0 0-15,0 0 16,-21 22-16,21-1 0,1 0 16,-1 21-16,-21-21 0,21 1 15,0 20-15,-21 0 0,21-21 16,0 22-16,-21-22 0,22 21 0,-1-21 15,0 1-15,0-1 0,0 0 16,0 0-16,22 0 0,-22-21 0,0 0 16,21 0-16,-20 0 0,20 0 15,-21 0-15,21 0 0,1 0 0,-22-21 16,21 0-16,1 0 0,-22 0 16,0-22-16,21 1 0,-21 0 0,1-1 15,-22-20-15,0 20 0,0-20 16,0-1-16,0 1 0,0-1 0,0 1 15,-22 21-15,1-22 0,0 1 16,-21 20-16,-1 1 0,1 0 16,0 20-16,-1 1 0,1 0 15,0 0-15,-1 21 0,1 0 0,-21 0 16,41 21-16,-20 0 0,0 22 16,21-22-16,-22 21 0,22 0 0,21 1 15,0 20-15,-21-20 0,21 20 16,0 1-16,0-1 0,0-21 15,0 22-15,21-1 0,0-20 0,0 20 16,22-20-16,-1-22 0,0 21 16,1-21-16,-1 0 0,22 1 0,-1-22 15,-21 0-15,22 0 16,-22 0-16,22-22 0,-22 22 0,22-21 16,-22 0-16,0 0 0,1-21 15,-22 20-15,21 1 0,-21-21 0,0 0 16,1 20-16,-22-20 0,0 21 15,0 0-15,0-22 0,21 43 0,-21-21 16,0 42 0,0 1-1,0-1-15,0 0 0,0 21 16,0-21-16,-21 22 0,21-1 16,0-21-16,0 22 0,0-22 0,0 21 15,0-21-15,0 0 0,0 1 16,0-1-16,21 0 0,0 0 0,0-21 15,0 0-15,22 0 0,-22 0 16,21 0-16,0 0 0,-20 0 0,20 0 16,-21 0-16,21-21 0,-20 0 15,20 0-15,-21-1 0,0 1 0,0 0 16,-21-21-16,0 21 0,0-22 16,0 22-16,0-21 0,0-1 0,0 1 15,0 0-15,-21-22 0,-21 43 16,21-21-16,0-1 0,-22 22 15,1 0-15,21 0 0,-22 21 0,22 0 16,-21 0-16,21 0 0,-22 0 16,1 21-16,21-21 0,0 42 0,-22-20 15,22 20-15,0 0 0,21 1 16,0 20-16,0-21 0,0 1 0,0-1 16,0 0-16,0 1 0,21-1 15,0-21-15,1 22 0,-1-22 0,21 0 16,-21-21-16,22 21 0,-1-21 15,0 0-15,1 0 0,-1 0 0,0 0 16,1 0-16,-1-21 0,0 0 16,1 0-16,-22-1 0,21 1 15,-21 0-15,0 0 0,22-21 0,-22-1 16,0 22-16,-21-21 0,21-1 16,-21 1-16,21 0 0,-21 21 0,0-22 15,0 22-15,0 0 16,22 21-16,-22 21 15,0 0-15,0 22 16,0-22-16,0 0 0,0 21 0,0 1 16,0-22-16,0 0 0,0 21 15,0-21-15,0 1 0,0-1 0,0 0 16,21 0-16,0 0 0,-21 0 16,21-21-16,0 0 0,0 0 15,1 0-15,-1 0 0,0 0 16,0-21-16,0 21 0,0-21 15,1 0-15,-1 0 0,0 0 0,0-1 16,0-20-16,0 21 0,-21-21 16,0-1-16,0 1 0,22 21 0,-22-22 15,0 1-15,0 21 0,0 0 0,0 0 16,0 42 15,0 0-31,0 0 0,0 0 16,0 22-16,0-1 0,0-21 0,0 21 15,0 1-15,0-22 16,0 21-16,0-21 0,0 1 0,0-1 16,0 0-16,0 0 0,0 0 0,21-21 15,0 0-15,0 0 0,0 0 16,22 0-16,-22 0 0,0 0 16,21-21-16,-21 0 0,22 0 15,-22 0-15,21-1 0,-21-20 0,1 0 16,-1-1-16,0 1 0,0 0 15,0-1-15,0-20 0,-21 21 0,22-22 16,-22 22-16,21-1 0,0 1 0,-21 0 16,21 21-16,-21-1 0,21 1 15,-21 0-15,0 42 16,0 0 0,0 1-16,0-1 0,-21 0 15,21 21-15,-21 1 0,21-1 0,0 0 16,0 1-16,-21-1 0,21 0 15,-21 1-15,-1-1 0,22 0 0,0 1 16,0-22-16,-21 21 0,21-21 0,-21 22 16,21-22-16,0 0 15,0-42 17,21 21-32,0-21 0,1-22 15,-22 22-15,21 0 0,0-21 16,-21-1-16,21 22 0,0-21 15,0-1-15,1 22 0,-1-21 0,0 21 16,0 0-16,0-1 0,0 22 16,1 0-16,-1 0 0,0 0 0,0 0 15,0 22-15,0-1 0,-21 0 0,0 0 16,22 0-16,-22 0 0,21 22 16,-21-22-16,0 0 0,0 21 0,0-20 15,0-1-15,0 0 0,-21 21 16,-1-21-16,1 1 0,0-1 0,0 0 15,-21 0-15,20 0 0,-20 0 16,21 1-16,-21-22 0,-1 21 16,22-21-16,-21 0 0,21 0 0,-1 0 15,1 0-15,0 0 0,21-21 32,0-1-32,21 1 15,-21 0-15,21 0 0,22 0 16,-22 0-16,0-1 0,0-20 0</inkml:trace>
  <inkml:trace contextRef="#ctx0" brushRef="#br0" timeOffset="85203.34">4572 7578 0,'0'-21'31,"-21"21"-31,21 21 16,-21 0-16,21 0 0,-22 21 0,22 1 16,-21-22-16,21 21 0,0 22 0,0-22 15,0 0-15,0 22 0,-21-22 16,21 1-16,-21 20 0,21-21 0,0 1 16,0-1-16,-21-21 0,21 22 15,-21-22-15,21 0 0,0 0 0,0 0 16,0 0-16,21-21 31,0-21-31,0 0 16,0 0-16,-21 0 0,21 0 0</inkml:trace>
  <inkml:trace contextRef="#ctx0" brushRef="#br0" timeOffset="85571.13">4678 8022 0,'0'21'15,"21"-21"17,0 0-32,0 0 0,0 0 15,1 0-15,-1 0 0,0 0 0,0-21 16,21 0-16,-20 21 0,-1-21 0,0 0 16,0 0-16,0-1 0,0 1 15,1 0-15,-22 0 0,0 0 16,0 0-1,-22 21-15,1 0 0,0 0 16,0 0-16,0 21 0,0 0 0,-22 0 16,22 0-16,0 0 15,0 22-15,0-22 0,-1 21 0,22 1 16,0-22-16,-21 21 0,21 0 0,0-20 16,0-1-16,0 21 0,0-21 15,0 0-15,21 1 0,-21-1 16,22-21-16,-1 0 0,21 0 15,-21 0-15,0 0 0,22 0 0,-1-21 16,0-1-16,1 1 0,-1 0 0,0 0 16,-20 0-16</inkml:trace>
  <inkml:trace contextRef="#ctx0" brushRef="#br0" timeOffset="86307.08">5651 7684 0,'0'-22'0,"0"44"0,0-65 0,0 22 15,0 0-15,-21 21 16,0 0 0,0 0-16,0 0 0,21 21 15,-21 21-15,21-20 0,-22-1 0,1 21 16,21 0-16,-21 1 0,21-1 16,0 0-16,-21 1 0,21-1 0,0 0 15,0 1-15,0-1 0,0-21 0,0 22 16,0-22-16,21 21 0,0-21 15,0-21-15,1 21 0,-1 1 16,21-22-16,0 0 0,-20 0 0,20 0 16,0 0-16,1 0 0,-1-22 15,0 1-15,1 21 0,-1-42 0,-21 21 16,21 0-16,-20-22 0,-1 1 16,0 0-16,0-1 0,0 1 0,0-22 15,1 22-15,-22 0 0,0-22 0,21 1 16,0 20-16,-21-20 0,0-1 15,21 22-15,-21 0 0,21-1 0,-21 22 16,0 0-16,0 0 0,0 0 16,0 42-1,0 0-15,-21 0 0,21 22 16,-21-1-16,21 0 0,-21 1 16,21 20-16,-21-21 0,21 22 0,0-22 15,0 1-15,0 20 0,0-21 0,0 1 16,0-1-16,0 0 0,0 1 15,0-22-15,0 21 0,0-21 0,0 1 16,0-1-16,21-21 0,0 21 16,0-21-16,0 0 0,0 0 15,1-21-15,-1 0 0,0-1 16,0 1-16,0 0 0,0 0 16,1-21-16,-22 20 0,21-20 15,0 21-15,0-21 0,0 20 0,-21 1 16,0 0-16,21 21 0,-21 21 31,0 0-31,0 22 0,0-22 16,0 0-16,0 0 0,0 0 15,-21 1-15,21-1 0,0 0 0,0 0 16,0 0-16,0 0 0,21-21 16,1 0-1,-1 0-15,0 0 0,0 0 16,0 0-16,0-21 0,1 0 0,-1 0 15,0 0-15,0 0 16,0-22-16,0 22 0</inkml:trace>
  <inkml:trace contextRef="#ctx0" brushRef="#br0" timeOffset="86480.33">6858 7599 0,'-21'0'0,"42"0"0,-63-21 0,42 0 16,-22 21-16,1-22 15,21 44 32,21-22-31,1 0-16</inkml:trace>
  <inkml:trace contextRef="#ctx0" brushRef="#br0" timeOffset="87331.6">7302 7535 0,'-42'-21'31,"21"21"-31,0 0 16,0 0-16,-1 21 0,1-21 0,0 22 15,0-1-15,0 0 0,0 0 0,-1 0 16,1 22-16,21-22 15,-21 21-15,21 0 0,-21-20 0,21 20 16,0 0-16,0-21 0,0 22 16,0-1-16,0-21 0,21 0 0,0 22 15,0-22-15,1 0 0,-1 0 0,0 0 16,0-21-16,0 22 0,22-22 16,-22 0-16,21 0 0,0 0 0,-20 0 15,20 0-15,-21-22 0,21 1 0,-20 0 16,-1 0-16,21 0 15,-21-22-15,0 22 0,22-21 0,-22 0 16,0-1-16,0 1 0,22-22 16,-43 22-16,42-21 0,-42 20 0,21-20 15,0-1-15,0 1 0,-21-1 0,22 22 16,-22-22-16,0 22 0,0 21 16,0-21-16,0 20 0,-22 22 15,1 22-15,0-1 16,0 0-16,21 21 0,-21 1 0,0 20 15,21 1-15,-22-1 0,22-21 0,0 22 16,0-1-16,0-20 0,0-1 16,-21 0-16,21 1 0,0-1 15,-21-21-15,21 22 0,0-22 0,0 0 16,0 0-16,0 0 0,0 0 16,0 1-16,-21-22 0,21-22 31,0 1-31,21 0 15,0-21-15,0 21 0,1-1 0,-1-20 16,0 21-16,21 0 0,-21-22 16,22 22-16,-1 0 0,0-21 0,1 21 15,-22-1-15,21 22 0,-21-21 0,22 0 16,-22 21-16,0 0 0,0 0 16,0 0-16,-21-21 0,-21 21 31,0 21-16,-21-21-15,21 21 0,-1-21 0,-20 21 16,21 1-16,0-22 0,0 21 16,-1 0-16,1 0 0,21 0 0,-21 0 15,21 22-15,0-22 0,0 0 0,0 0 16,0 0-16,0 1 0,21-1 16,0 0-16,1 0 0,-1 0 0,0 0 15,0-21-15,0 22 0,22-1 16,-22-21-16,0 0 0,21 0 0,-21 0 15,1 0-15,-1 0 0,0 0 0,0 0 16,0 0 0,-21-21-16,21-1 0,-21 1 15</inkml:trace>
  <inkml:trace contextRef="#ctx0" brushRef="#br0" timeOffset="88084.17">8911 7747 0,'0'0'0,"-21"0"15,0 0-15,0 0 0,42 0 32,0 0-17,0 0-15,21 0 0,1 0 0,20 0 16,-20 0-16,20 0 0,1 0 0,-1 0 16,1 0-16,-1 0 0,1 0 15,-22 0-15,21 0 0,1 0 0,-22 0 16,1 0-16,-1 0 0,0 0 15,-21 0-15,1-21 0,-1 21 16,-21-21 0,-21 0-16,-1 21 0,1-22 15,-21 22-15,21 0 0,-22-21 16,1 21-16,21 0 0,-21-21 0,20 21 16,-20 0-16,21 0 0,0 0 15,21-21-15,21 0 31,0 21-15,21 0-16,-20 0 0,20 0 0,-21 0 16,21 0-16,-20 21 0,20-21 15,-21 21-15,0-21 0,0 21 16,1 0-16,-22 1 0,0-1 0,0 0 16,0 0-16,0 0 0,0 0 0,-22 1 15,1-1-15,0 0 0,-21-21 16,21 21-16,-1 0 0,-20 0 0,21 1 15,0-1-15,0-21 0,-22 21 16,43 0-16,-21-21 0,0 0 16,21-21-1</inkml:trace>
  <inkml:trace contextRef="#ctx0" brushRef="#br0" timeOffset="88547.37">11282 7747 0,'-21'0'31</inkml:trace>
  <inkml:trace contextRef="#ctx0" brushRef="#br0" timeOffset="91051.04">11282 7641 0,'21'0'0,"-21"-21"16,0 0 0,21 21-16,-21-21 0,0 0 15,0-1-15,-21 1 16,0 21-16,-22 0 0,22-21 16,-21 21-16,0 0 0,20 0 0,-20 0 15,0 0-15,-1 0 0,22 21 16,-21 0-16,0 1 0,20-1 15,1 0-15,-21 21 0,21-21 0,0 22 16,21-1-16,0-21 0,0 22 16,-22-1-16,22 0 0,0-21 0,0 22 15,0-22-15,22 21 0,-1-21 0,-21 1 16,21-1-16,0-21 0,0 21 16,22-21-16,-22 0 0,0 0 0,21 0 15,1 0-15,-1-21 0,-21 0 0,21-1 16,1 1-16,20 0 0,-20 0 15,-22-21-15,21-1 0,0 22 0,1-21 16,-1-1-16,-21 1 0,22-21 16,-22 20-16,0-20 0,0 20 0,0-20 15,0-1-15,-21 1 0,0-1 16,0 22-16,0-21 0,0 20 16,0 22-16,0-21 0,0 21 0,0-1 15,-21 44 1,21 20-16,-21-21 15,0 43-15,21-22 0,0 21 0,-21 1 16,0-22-16,21 22 0,-22-1 16,22 1-16,0-22 0,-21 0 0,21 22 15,0-22-15,0 1 0,0-1 0,0 0 16,0 1-16,0-22 16,21 21-16,1-21 0,-1 0 0,0 1 15,0-22-15,21 0 0,-20 0 0,20 0 16,-21 0-16,21 0 0,1-22 15,-1 1-15,0 0 0,1 0 0,-1 0 16,0 0-16,1-1 0,-22-20 0,21 21 16,-21-21-16,22 20 0,-22-20 15,-21 21-15,0 0 0,21-22 0,-21 22 16,0 0-16,0 0 0,-21 21 16,0 0-1,0 21-15,-1 0 0,1 0 16,0 1-16,0-1 15,21 0-15,-21 21 0,0-21 0,-1 22 16,22-22-16,-21 21 0,21 1 0,0-22 16,0 21-16,0-21 0,0 0 15,21 1-15,1-1 0,-1 0 0,0-21 16,21 0-16,-21 0 0,22 0 0,-22 0 16,21 0-16,1 0 0,-1 0 15,-21-21-15,21 0 0,1-1 0,-1 1 16,-21-21-16,0 21 0,1-22 15,-1 22-15,0-21 0,-21 21 0,21-22 16,-21 1-16,0 0 0,0-1 16,0 1-16,-21 21 0,0-21 15,0-1-15,-1 22 0,-20 0 0,21 0 16,-21 0-16,-1 21 0,1 0 0,0 0 16,-1 0-16,22 21 0,-21 0 15,-1 0-15,1 21 0,21-20 0,0 20 16,0 0-16,-1 1 0,22-1 0,0-21 15,0 21-15,0 1 0,22-1 16,-1-21-16,21 22 0,-21-22 0,22 21 16,-1-21-16,-21 0 0,21-21 15,1 22-15,-1-22 0,0 0 0,1 0 16,-1 0-16,0 0 0,1-22 0,-1 1 16,0 0-16,-20 0 15,20 0-15,-21-22 0,0 22 0,22 0 16,-22-21-16,-21 21 0,21-22 0,-21 1 15,21 21-15,-21-22 0,21 22 16,-21-21-16,0 21 0,0 0 16,0 42-1,-21-21-15,21 21 16,-21 21-16,21-21 0,-21 1 0,21 20 16,0-21-16,0 21 0,0-20 0,0 20 15,0-21-15,0 21 0,0-20 16,0-1-16,0 0 0,0 0 0,21 0 15,0 0-15,0 1 0,0-22 16,1 0-16,-1 0 0,0 0 16,21 0-16,-21 0 0,22 0 0,-1-22 15,-21 1-15,22 0 0,-22 0 16,21 0-16,-21 0 0,22-22 0,-22 22 16,0-21-16,0 21 0,0-22 0,0 22 15,-21-21-15,22 21 0,-22-22 16,21 22-16,-21 42 31,-21 0-31,21 1 0,-22 20 16,22-21-16,-21 0 0,21 22 0,0-22 15,0 0-15,0 0 16,0 0-16,0 0 0,0 1 0,0-1 16,21 0-16,1 0 0,20 0 0,-21-21 15,0 0-15,22 0 0,-22 0 16,21 0-16,-21 0 0,22 0 0,-22-21 15,21 0-15,-21 0 0,0 0 16,1-1-16,-1 1 0,0-21 0,0 0 16,0 20-16,0-20 0,1 0 15,-1-22-15,-21 22 0,0-22 0,21 22 16,0-21-16,-21 20 0,0-20 0,0 20 16,21 22-16,-21-21 0,0 21 15,0 42 1,0 0-16,0 21 0,0 1 15,0-1-15,0 22 0,-21-22 16,21 0-16,-21 22 0,21-22 0,-21 0 16,0 22-16,21-22 0,-22 1 0,22-22 15,-21 21-15,21 0 0,0-20 16,-21-1-16,21 0 0,0 0 0,-21 0 16,21-42 15,0 0-16,0 0-15,21 0 0,0-1 0,-21 1 0,21 0 16,1-21-16,-1 21 16,0-1-16,0-20 0,0 21 0,0 0 15,22-22-15,-22 22 0,21 0 16,1 21-16,-22 0 0,21 0 0,0 0 16,1 0-16,-22 0 0,21 21 0,-21 0 15,1 1-15,-1-1 0,0 21 16,-21-21-16,21 0 0,-21 22 15,0-22-15,0 0 0,-21 21 0,0-20 0,0-1 16,-22 0-16,22 0 16,-21 0-16,-1 0 0,1 1 0,-64-1 15,64 0-15,0-21 0,-1 0 16,1 0-16,21 0 0,-22 0 16,22 0-16,0 0 0,0 0 0,21-21 15,0 0 1,0-1-16,0 1 15,0 0-15,21 0 0,21 0 0,-20 0 16</inkml:trace>
  <inkml:trace contextRef="#ctx0" brushRef="#br0" timeOffset="91343.53">14753 7176 0,'0'0'0,"0"-43"0,0 22 0,0 21 31,0 21-31,0 0 0,0 43 16,-21-22-16,21 22 0,-21-1 15,21 1-15,-21-1 0,21 1 0,0-22 16,-22 22-16,1-22 0,21 0 0,-21 1 16,21-1-16,0 0 0,0 1 15,-21-22-15,21 21 0,-21-21 0,21 0 16,0 1-16,0-1 15,21-21 17,0 0-32,-21-21 0,42-1 15,-20 1-15,-1-21 0,0 21 0</inkml:trace>
  <inkml:trace contextRef="#ctx0" brushRef="#br0" timeOffset="91679.34">14944 7747 0,'21'0'31,"0"0"-31,0 0 16,0 0-16,0 0 15,1 0-15,-1 0 0,0 0 0,0 0 16,0-21-16,22 0 0,-22 21 16,0-21-16,0 21 0,0-22 0,0 1 15,-21 0-15,0 0 0,0 0 16,0 0-16,0-1 0,0 1 15,-21 21-15,-21 0 0,21 0 0,0 0 16,-22 21-16,22 1 0,-21 20 16,21-21-16,-1 21 0,1-20 0,0 20 15,0 0-15,21-21 0,0 22 0,-21-1 16,21-21-16,0 22 0,0-22 16,0 21-16,0-21 0,21 0 0,0 1 15,0-22-15,0 21 0,1-21 16,-1 0-16,0 0 0,21 0 15,1 0-15,-1-21 0,0-1 0,1 1 16,-1 0-16</inkml:trace>
  <inkml:trace contextRef="#ctx0" brushRef="#br0" timeOffset="92759.59">15769 7641 0,'0'0'0,"85"-84"31,-64 84-31,0-22 0,-21 1 0,21 0 16,-21 0-16,0 0 16,0 0-16,-21 21 31,0 0-31,0 0 0,0 0 15,-1 21-15,1 0 0,-21 0 0,21 21 16,0-20-16,-1 20 0,22 0 16,-21 1-16,0-1 0,21 0 0,0 1 15,0-1-15,0 0 0,0 1 16,0-1-16,0-21 0,0 21 0,21-20 16,0-1-16,1 0 0,20 0 0,-21 0 15,21-21-15,-20 0 0,20 0 16,0 0-16,1 0 0,-1 0 0,0-21 15,22 0-15,-22 0 16,0 0-16,22-22 0,-22 1 0,1 21 16,20-22-16,-42 1 0,22 0 0,-22-1 15,21 1-15,-21-21 0,0 20 16,-21-20-16,0-1 0,22 1 0,-22 20 16,0-20-16,0 21 0,0 20 15,0-20-15,0 21 0,0 0 0,0 42 31,0 0-31,-22 0 0,1 22 16,0-1-16,21 0 0,-21 22 16,0-22-16,0 22 0,-1-1 0,22-21 15,-21 1-15,0 20 0,0-20 16,21-1-16,0 0 0,0 1 0,0-1 16,0 0-16,0-21 0,21 1 15,0-1-15,0 0 0,22-21 0,-22 0 16,21 0-16,-21 0 0,22 0 15,-1 0-15,0-21 0,-20 21 0,20-21 16,0-1-16,-21-20 0,1 21 16,-1 0-16,0 0 0,0-22 0,0 22 15,-21 0-15,21 0 0,-21 0 0,0-1 16,0 1-16,0 42 31,0 1-31,0-1 0,-21 0 16,21 0-16,-21 0 0,21 0 15,0 22-15,0-22 0,0 0 0,0 0 16,-21 0-16,21 1 0,0-1 16,0 0-1,21-21 1,0-21 0,0 0-16,-21-1 0,22 1 0,-22 0 15,0 0-15</inkml:trace>
  <inkml:trace contextRef="#ctx0" brushRef="#br0" timeOffset="92947.48">17060 7472 0,'0'-21'15,"0"42"-15,-21-42 16,0 21 0,21 21-16,0 0 15,0 0-15,0 0 0,0 1 16,0-1-16,0 0 0,0 0 15,21 0 1,0-21-16,0 0 0,1 0 0,-1 21 16,0-21-16</inkml:trace>
  <inkml:trace contextRef="#ctx0" brushRef="#br0" timeOffset="93811.97">17674 7599 0,'0'-21'0,"0"42"0,0-63 0,0 20 15,0 1-15,-21 21 16,0 0-16,0 0 16,-1 0-16,1 21 0,0 1 0,0-1 15,0 21-15,-22-21 0,22 0 16,0 22-16,0-1 0,0-21 0,0 22 16,-1-1-16,22-21 0,0 21 0,0 1 15,0-22-15,0 21 16,0-21-16,0 1 0,0-1 0,22 0 15,-1 0-15,21 0 0,-21-21 0,0 0 16,22 0-16,-1 0 0,-21 0 16,22 0-16,-1-21 0,0 0 0,1 0 15,-1 0-15,0-1 0,1 1 16,-1-21-16,-21 0 0,21 20 0,1-20 16,-22 0-16,0-22 0,0 22 0,22-22 15,-22 1-15,-21 21 0,21-22 16,0 1-16,0-1 0,-21 22 0,0-22 15,21 43-15,-21-21 16,0 21-16,0-1 0,0 65 16,0-22-1,0 21-15,-21 1 0,21-1 0,0 21 16,-21-20-16,0 20 0,21-20 0,0 20 16,-21-21-16,0 1 0,-1-1 15,22 0-15,-21 1 0,21-1 0,0-21 16,0 0-16,-21 22 0,21-22 0,-21 0 15,21-42 32,21 0-47,0 21 0,-21-43 16,21 22-16,1 0 0,-1 0 0,0 0 16,21-22-16,-21 22 0,1 0 15,20-21-15,-21 21 0,21-1 0,-20 1 16,20 0-16,-21 21 0,0-21 15,0 21-15,1 0 0,-1 0 0,0 0 16,-42 0 15,0 21-31,-1-21 0,1 0 16,-21 0-16,21 0 0,0 21 16,-22-21-16,22 0 0,0 21 15,-21-21-15,20 22 0,1-1 0,0-21 16,0 21-16,0 0 0,0 0 15,21 0-15,0 1 0,0-1 0,0 0 16,0 0-16,0 21 0,0-20 0,0-1 16,0 0-16,21 0 0,-21 0 15,21 0-15,0 1 0,0-22 0,-21 21 16,21 0-16,1-21 0,-1 0 0,0 21 16,21-21-16,-21 0 0,1 0 15,20 0-15,-21 0 0,21 0 0,-20 0 16,20 0-16,-21 0 0,21 0 15,1-21-15,-1 0 0,0 21 16,1-21-16,-1-22 0,0 22 0</inkml:trace>
  <inkml:trace contextRef="#ctx0" brushRef="#br0" timeOffset="94127.79">20045 7281 0,'0'-21'0,"0"42"0,-21-63 16,-1 42-16,1 0 15,0 0-15,0 21 0,-21 0 16,20-21-16,-20 43 0,0-22 16,21 0-16,-22 21 0,22 1 0,0-1 15,0 0-15,0 1 0,-1-1 16,22 0-16,-21 1 0,21-22 0,0 21 15,0 1-15,0-22 0,21 21 16,1-21-16,-1 22 0,0-22 0,0 0 16,0 0-16,0 0 0,22 0 15,-22-21-15,21 0 0,-21 22 0,22-22 16,-22 0-16,0 0 0,21 0 0,-20-22 16,-1 1-16,21 0 0</inkml:trace>
  <inkml:trace contextRef="#ctx0" brushRef="#br0" timeOffset="94455.98">20574 7218 0,'0'-42'0,"0"84"0,0-106 16,0 43-16,0 0 0,0 0 16,21 21-16,0-21 0,0 21 15,22 0-15,-22 0 16,0 0-16,0 21 0,22 0 0,-1 0 15,-21 22-15,0-22 0,22 42 16,-22-20-16,-21-1 0,0 21 16,0-20-16,0 20 0,0-20 0,0-1 15,0 0-15,-21 22 0,-1-43 16,1 21-16,0 1 0,0-1 0,0-21 16,0 21-16,-1-20 0,1 20 15,21-21-15,-21 0 0,0 0 0,0 1 16,0-1-16,21 0 15,-22-21-15,1 0 16,0 0-16,0 0 16</inkml:trace>
  <inkml:trace contextRef="#ctx0" brushRef="#br0" timeOffset="96175.15">1418 9440 0,'0'0'16,"0"-21"-16,0 42 47,-21 1-47,21 20 0,-21 0 15,0 1-15,21-1 0,-22 0 0,1 22 16,0-22-16,0 22 0,0-1 16,0-21-16,-1 1 0,-20 20 15,21-20-15,0-1 0,0 0 16,-22-21-16,43 22 0,-21-22 0,0 21 15,21-21-15,-21-21 0,0-21 32,21-21-32,0 21 15,0 0-15,-22-22 0,22 22 0,0-21 16,0-1-16,0 22 0,0-21 16,0 0-16,0 20 0,0 1 0,0-21 15,0 21-15,22 21 16,-1 0-16,0 21 15,-21 0-15,21 0 16,0 22-16,0-22 0,1 21 0,-1-21 16,0 22-16,-21-1 0,21-21 15,0 21-15,0-20 0,-21 20 0,22 0 16,-1-21-16,0 1 0,0-1 16,0 0-16,22-21 0,-22 0 0,21 0 15,0 0-15,1-21 0,-1 0 16,0-1-16,1-20 0,-1 21 0,22-21 15,-22-1-15,0 1 0,-21 0 16,22-1-16,-22-20 0,0 20 0,0-20 16,-21-1-16,0 1 15,0-1-15,0 22 0,-21-21 0,0 20 16,0-20-16,-22 20 0,1 22 16,0-21-16,-1 0 0,-20 20 0,21 1 15,-22 21-15,1 0 0,-1 0 16,22 0-16,-22 21 0,22 1 0,0 20 15,-1 0-15,1 1 0,21-1 16,0 21-16,-1 1 0,22-1 0,0 1 16,0-22-16,0 22 0,0-22 15,22 0-15,20-20 0,-21 20 0,21-21 16,1 0-16,-1-21 0,0 21 16,1-21-16,20 0 0,-20 0 15,-1 0-15,0 0 0,1 0 16,-1-21-16,0 21 0,-21-21 0,22 21 15,-22-21-15,21 0 0,-21 21 16</inkml:trace>
  <inkml:trace contextRef="#ctx0" brushRef="#br0" timeOffset="96627.13">1968 9970 0,'0'0'0,"0"21"15,0-42 32,0-1-31,0 1-16,0 0 0,22 0 15,-22 0-15,21 0 0,0-1 16,0 22-16,0-21 0,0 21 0,1 0 16,-1 0-16,0 0 0,0 0 0,0 0 15,22 0-15,-22 21 0,0 1 16,0-1-16,0 21 0,0-21 0,1 0 15,-22 22-15,0-22 0,0 0 16,0 21-16,0-20 0,0-1 0,0 21 16,-22-21-16,1 0 15,21 1-15,-21-22 0,21 21 0,-21-21 16,21-21 15,0-1-31,0 1 0,0 0 16,0-21-16,0 21 0,0-1 15,21-20-15,-21 21 0,0-21 0,21 20 16,0-20-16,1 21 0,-1 0 16,0 0-16,0-1 0,-21 1 0,21 0 15,0 21-15,1 0 0,-1 0 0,0 0 16,0 0-16,0 0 0,0 0 16,1 0-16,-1 21 0,0-21 15</inkml:trace>
  <inkml:trace contextRef="#ctx0" brushRef="#br0" timeOffset="97799.8">3048 10097 0,'0'0'16,"21"0"-16,0 0 0,0 0 16,1-22-16,-1 1 0,0 21 15,0-21-15,0 0 0,-21 0 0,21 0 16,-21-1-16,22 1 0,-22-21 15,0 21-15,0-22 0,0 22 16,0 0-16,0-21 0,-22 21 0,1-1 16,0 1-16,-21 21 0,21 0 15,-22 0-15,22 0 0,-21 21 0,-1 1 16,-20-1-16,21 21 0,-1-21 16,1 22-16,21-1 0,-22 0 0,22 1 15,0-1-15,0 0 0,21-21 16,0 22-16,0-1 0,0-21 0,0 0 15,0 1-15,21-1 0,0 0 16,0-21-16,1 0 0,20 0 0,-21 0 16,0 0-16,22 0 0,-22 0 15,21-21-15,-21 0 0,22 21 16,-22-22-16,0 1 0,21-21 0,-21 21 16,1 0-16,-22-1 0,21-20 0,-21 21 15,21-21-15,-21-1 0,0 22 16,0 0-16,0-21 0,0 20 0,0 1 15,0 42 17,0 1-32,0-1 0,0 0 15,0 0-15,0 0 0,0 0 0,0 22 16,0-22-16,0 0 0,0 21 0,0-20 16,0-1-16,0 21 15,21-21-15,-21 0 0,21 1 0,0-1 16,-21 0-16,22-21 0,-1 21 0,21-21 15,-21 0-15,22 0 0,-1 0 16,21 0-16,-20 0 0,20-21 0,1 0 16,-1 0-16,1-1 0,-1 1 15,1 0-15,-22 0 0,0 0 0,1-22 16,-1 22-16,-21-21 0,0 21 0,1-22 16,-22 22-16,0-21 0,0 21 15,0 0-15,0-1 0,-22 1 16,-20 21-16,21 0 0,-21 0 0,20 0 15,-20 0-15,0 21 0,-1 1 16,1-1-16,0 21 0,-1-21 0,22 0 16,-21 22-16,21-22 0,0 0 15,21 21-15,0-20 0,0-1 0,0 0 16,0 0-16,0 0 0,42-21 16,-21 0-16,0 0 0,0 0 15,22 0-15,-22 0 0,21-21 0,1 21 16,-22-21-16,21 0 0,-21 0 15,0 21-15,22-22 0,-43 1 0,21 0 16,0 0-16,0 0 0,-21 0 16,0 42 15,0 0-15,0 0-16,0 21 15,0-20-15,0-1 0,0 21 0,0-21 16,0 22-16,0-1 0,0 0 0,0 1 15,0-1-15,0 21 0,0-20 16,0 20-16,0 1 0,0-22 0,0 22 16,0-22-16,0 21 0,0-20 15,0 20-15,-21-20 0,21-1 0,-21 21 16,0-20-16,0 20 0,-1-20 16,1-1-16,0 0 0,0 1 0,-21-1 0,20 0 15,-20 1-15,0-22 16,-1 21-16,22-21 0,-21 0 0,0 1 15,20-22-15,-20 21 0,0-21 0,-1 0 16,22 0-16,-21 0 0,0 0 16,20-21-16,-20-1 0,21 1 0,-21 0 15,20 0-15,1-21 0,0-1 0,0 22 16,0-21-16,0-1 0,21 1 16,0 0-16,0-1 0,0 1 0,0 0 15,0-1-15,0 1 0,21 0 0,0-1 16,0 1-16,0 0 0,22-22 15,-1 1-15,0-1 0,1 1 16</inkml:trace>
  <inkml:trace contextRef="#ctx0" brushRef="#br0" timeOffset="98439.44">4826 9737 0,'0'0'15,"0"-64"1,0 43-16,-21 0 0,0 21 16,21-21-16,-22 21 15,1 0-15,0 0 0,0 0 16,0 0-16,0 0 0,-1 21 0,22 0 16,-21-21-16,0 21 0,0 0 15,0 1-15,21 20 0,0-21 0,-21 0 16,21 0-16,0 1 0,0-1 0,0 0 15,0 0-15,21 0 0,0-21 16,0 21-16,21-21 0,-20 0 0,20 0 16,-21 0-16,21 0 0,-20 0 15,20 0-15,-21 0 0,0 0 0,22 0 16,-22-21-16,0 21 16,-21-21-16,-21 21 15,0 0-15,-1 0 16,1 0-16,-21 0 0,0 21 0,-1 0 15,1 1-15,21-1 0,-22 0 16,1 0-16,21 0 0,-21 0 0,20-21 16,1 22-16,0-1 0,21 0 0,0 0 15,0 0-15,21-21 32,0 0-32,22 0 0,-22 0 0,21-21 15,-21 21-15,22-21 0,-22 0 16,21 21-16,-21 0 0,1 0 0,20-21 15,-21 21-15,0 0 0,0 0 0,1 0 16,-22 21-16,0 0 16,0 0-16,0 0 0,0 0 15,0 22-15,0-22 0,-22 21 0,1-21 16,0 22-16,21-1 0,-21-21 16,0 22-16,0-1 0,-1-21 0,1 21 15,0-20-15,0-1 0,21 0 0,0 0 16,-21 0-16,0-21 15,21-21 1,0 0 0</inkml:trace>
  <inkml:trace contextRef="#ctx0" brushRef="#br0" timeOffset="99443.91">5715 9673 0,'0'0'16,"0"-21"-16,0 0 0,0 0 0,0 0 15,0-1-15,0 1 0,0 0 0,-21 21 16,0 0-16,-1 0 15,22 21 1,-21 0-16,21 22 0,-21-22 0,21 21 16,0 22-16,0-22 0,-21 0 0,0 22 15,21-22-15,-21 1 0,-1-1 16,22 0-16,-21 1 0,0-1 0,21 0 16,-21-21-16,21 1 0,-21 20 0,21-21 15,-21 0-15,21 0 16,0-42-1,0 0 1,0 0-16,0 0 0,0 0 16,0-1-16,0-20 0,0 21 15,21-21-15,-21-1 0,21 22 0,0-21 16,-21 21-16,0-22 0,21 22 16,-21 0-16,21 21 0,1 0 15,-1 21-15,0 0 0,-21 0 16,21 1-16,0 20 0,-21-21 15,21 21-15,-21-20 0,22 20 0,-1-21 16,-21 21-16,21-20 0,0 20 0,-21-21 16,21 0-16,0 0 0,1 1 15,-1-1-15,0 0 0,0-21 16,0 0-16,22 0 0,-1 0 0,-21 0 16,21-21-16,1 0 0,-1-1 15,0 1-15,1 0 0,-1 0 0,0 0 16,-20-22-16,20 22 0,-21-21 0,21 0 15,-20-1-15,-22 1 0,21 0 16,-21-22-16,0 22 0,0-22 0,0 1 16,-21-1-16,21 22 0,-22-22 15,-20 22-15,21 0 0,0-1 0,-22 22 16,22-21-16,-21 21 0,0 0 0,-1-1 16,22 22-16,-21 0 0,-1 0 15,-20 0-15,21 22 0,-1-1 0,1 0 16,0 21-16,-1 1 0,22 20 0,0-21 15,21 22-15,0 21 16,0-22-16,0-21 0,21 22 0,0-22 16,0 1-16,1-1 0,20 0 0,-21-21 15,0 1-15,22-1 0,-22 0 16,21-21-16,-21 0 0,22 0 0,-22 0 16,0 0-16,21 0 0,-21 0 0,1 0 15,-1 0-15,0 0 0,0-21 16,0 0-16,0 21 0,1-22 0,-1 22 15,0-21-15,0 0 0,0 0 16,0 21-16,1-21 0,-1 0 16</inkml:trace>
  <inkml:trace contextRef="#ctx0" brushRef="#br0" timeOffset="99904.78">6667 9991 0,'0'-21'31,"-21"-1"-31,21 1 16,0 0-16,0 0 0,0 0 15,0 0-15,0-1 0,21 1 16,1 0-16,-1 21 0,0 0 16,0 0-16,0 0 0,22 0 0,-22 0 15,0 0-15,21 0 16,-21 21-16,22 0 0,-22 22 0,0-22 15,21 0-15,-20 21 0,-1-20 0,0-1 16,0 21-16,-21-21 0,0 22 16,0-22-16,0 0 0,0 0 0,-21 0 15,0 0-15,0 1 0,21-1 0,-22-21 16,1 21-16,0-21 16,21-21-1,0 0-15,0-1 16,0 1-16,21-21 15,0 21-15,1 0 0,-22-1 16,21-20-16,-21 21 0,21-21 0,0 20 16,-21 1-16,21 0 0,0 0 15,-21 0-15,22 0 0,-1-1 0,0 22 16,0-21-16,0 21 0,0-21 0,1 21 16,-1 0-16,0 0 0,0 0 15,0 0-15,0 0 0,1 0 0,-1 0 16,0 0-16</inkml:trace>
  <inkml:trace contextRef="#ctx0" brushRef="#br0" timeOffset="100584.33">7599 9758 0,'0'21'15,"0"0"1,0 0-16,-21 1 0,-1-22 16,22 21-16,-21 21 0,0-21 0,21 0 15,-21 1-15,21-1 0,-21 0 16,21 0-16,-21 21 0,21-20 0,0-1 15,0 0-15,0 0 0,21 0 16,0-21-16,0 0 16,0 0-16,22 0 0,-22 0 0,0 0 15,0 0-15,0 0 0,0 0 0,1 0 16,-1-21-16,0 21 0,-21-21 16,0 0-16,0 0 15,0-1-15,0 1 0,0 0 0,0 0 16,-21 0-16,0-22 0,-1 22 15,1 0-15,0 0 0,0 0 0,0 21 16,0-21-16,42-1 31,0 22-31,0 0 16,0 0-16,22-21 0,-22 0 0,21 21 16,-21-21-16,22 21 0,-22 0 15,0-21-15,0 21 0,21 0 0,-20-21 16,-1 21-16,0 0 15,0 0-15,0 0 16,0 21 0,-21 0-16,0 0 0,0 0 15,0 0-15,0 1 0,0 20 0,0-21 16,0 21-16,0-20 0,0 20 0,0-21 16,0 21-16,0 1 0,0-1 15,0-21-15,0 22 0,0 20 0,22-21 16,-22 22-16,0-22 0,0 22 0,0-22 15,0 22-15,0-22 0,-22 21 16,1-20-16,0-1 0,21 0 0,-21 1 16,0-1-16,0 0 0,-1-20 0,1 20 15,0-21-15,0 21 16,21-20-16,0-1 0,-21 0 0,21 0 16,-21-21-16,21-21 31,0 0-31,0 0 0,0-22 15,0 22-15,0 0 0,21-21 0,0-1 16,0 22-16,-21-42 0,21 20 0,0-20 16,1-1-16,-22 1 0,21-1 15</inkml:trace>
  <inkml:trace contextRef="#ctx0" brushRef="#br0" timeOffset="100863.54">8086 10097 0,'0'-43'0,"-43"213"0,86-297 0,-22 42 0,-21 43 15,0-1-15,21 1 0,-21 0 0,21 20 0,-21-20 16,0 21-16,0 0 15,21 0-15,-21-1 0,21 1 0,1 0 16,-1 21-16,-21-21 0,42 0 0,-21 21 16,0 0-16,22-21 0,-22 21 15,0 0-15,0 0 0,22 21 0,-22 0 16,0-21-16,-21 42 0,21-21 16,-21 1-16,0 20 0,0-21 0,0 21 15,0-20-15,0 20 0,0-21 0,-21 21 16,0-20-16,0-1 0,-1 0 15,1 0-15,0 0 0,-21-21 0,21 21 16,-1-21-16,-20 22 0,21-22 16,0 0-16,0 0 0,-1 0 15,22 21-15,-21-21 0,0 0 0,21-21 32</inkml:trace>
  <inkml:trace contextRef="#ctx0" brushRef="#br0" timeOffset="101579.43">9483 9927 0,'0'0'0,"-22"0"0,1 0 0,0 0 16,42 0 15,0 0-31,1 0 16,20 0-16,21 0 0,-20 0 16,20 0-16,22 0 0,0 0 0,-1 0 15,1 0-15,0 0 0,-1 0 0,-20 0 16,-1 0-16,1 0 0,-22 0 15,0 0-15,-20 0 0,-1 0 16,0 0-16,-21-21 0,-21 0 31,0 21-31,-1-21 0,-20 21 0,21-21 16,-21-1-16,-1 22 0,1-21 16,21 21-16,-22 0 0,1-21 0,0 21 15,21 0-15,-22-21 0,22 21 0,0 0 16,42 0-1,21 0 1,1 0-16,-22 0 0,21 0 0,22 0 16,-22 21-16,0-21 0,1 21 15,-22 0-15,21 1 0,-21-1 16,1 0-16,-1 0 0,-21 0 0,0 0 16,0 1-16,0-1 0,0 0 15,-21 0-15,-1 0 0,1 0 0,-21 1 16,0-1-16,20 0 0,-20 0 0,0-21 15,-1 21-15,1-21 0,21 0 16,0 0-16,0 0 0,21-21 16</inkml:trace>
  <inkml:trace contextRef="#ctx0" brushRef="#br0" timeOffset="103900.61">11684 9927 0,'85'0'16,"-64"-21"-16,-21 0 15,21 21-15,0-21 0,-21 0 16,21-1-16,0 1 0,-21 0 15,22 0-15,-22-21 0,0 20 0,0 1 16,0-21-16,0 21 0,0-22 16,-22 22-16,1-21 0,0 21 0,0-22 15,0 22-15,-22 0 0,22 0 16,0 0-16,-21 21 0,21 0 16,-22 0-16,1 0 0,21 0 0,-22 0 15,1 21-15,21 0 0,-21 0 0,20 22 16,-20-22-16,21 21 0,21 22 15,-21-22-15,21 0 0,0 1 0,0 20 16,0-21-16,0-20 0,0 20 0,0 0 16,21-21-16,0 1 0,0-1 15,0 0-15,1-21 0,-1 0 0,21 0 16,-21 0-16,0 0 0,22 0 0,-22 0 16,21-21-16,-21 21 0,22-21 15,-1-22-15,-21 22 0,22 0 16,-22-21-16,21-1 0,-21 1 0,22 0 15,-22-22-15,0 22 0,0-1 16,0-20-16,0 21 0,-21-1 0,0-20 16,0 20-16,22 1 0,-22 0 0,0-1 15,0 1-15,0 21 0,0 0 16,0 0-16,0-1 0,-22 22 16,1 22-1,0-1-15,21 0 0,-21 21 0,0 1 16,21-22-16,-21 21 0,21 0 15,0 22-15,0-22 0,0 22 0,0-22 16,0 22-16,0-1 0,0-21 16,0 1-16,0 20 0,0-20 0,0-22 15,0 21-15,0-21 0,0 0 16,21 1-16,0-1 0,0-21 0,0 0 16,0 0-16,1 0 0,20 0 0,-21 0 15,21 0-15,1-21 0,-22-1 16,21 1-16,1 0 0,-1 0 0,0-21 15,-21 20-15,22-20 0,-1 0 0,-21-1 16,0 1-16,1 0 0,-1-1 16,-21 22-16,0 0 0,0 0 0,0 0 15,0 0-15,-21 21 0,-1 0 16,1 0-16,0 0 16,0 0-16,0 21 0,21 0 0,0 0 15,0 0-15,0 0 0,0 22 0,0-22 16,0 0-16,21 21 0,0-20 15,0-1-15,-21 0 0,21 21 0,1-21 16,-22 1-16,0-1 0,21 0 0,-21 0 16,21 0-16,0 0 15,-21 1-15,21-1 0,0-21 16,1 0-16,-1 0 16,0 0-16,0 0 15,0 0-15,0-21 0,1 21 0,20-22 16,-21 1-16,0 0 0,0 0 15,22 0-15,-22 0 0,0-1 16,21-20-16,-20 21 0,-1-21 0,21 20 16,-21 1-16,22 0 0,-22 0 15,21 21-15,0-21 0,-20 21 0,-1 0 16,0 0-16,0 0 0,0 21 0,0-21 16,1 21-16,-1 0 0,-21 0 15,21 1-15,0-1 0,-21 0 0,0 0 16,21 0-16,0-21 0,-21 21 15,0 1-15,22-22 0,-1 21 16,-21-42 31,0-1-31,0 1-16,0 0 0,0 0 15,0 0-15,-21 0 0,-1-1 16,1 1-16,0 0 0,-21 0 0,21 0 15,-1 21-15,1 0 0,-21-21 16,21 21-16,-22 0 0,1 0 0,21 21 16,-21-21-16,-1 21 0,1 0 15,0 0-15,20 0 0,-20 1 16,0 20-16,21-21 0,-1 21 0,1-20 16,0 20-16,21-21 0,-21 0 0,21 22 15,0-22-15,0 0 0,0 0 16,0 0-16,21 0 0,0-21 0,0 22 15,1-22-15,-1 0 0,0 0 0,21 0 16,-21 0-16,22 0 0,-1 0 0,0 0 16,1-22-16,-1 22 0,0-21 15,1 0-15,-1 0 0,-21 0 0,22 0 16,-1-22-16,-21 22 0,0-21 16,0 21-16,1-22 0,-1 22 15,0 0-15,-21-21 0,0 20 0,0 1 16,0 0-16,-21 42 31,0 0-31,21 1 0,-22-1 16,22 0-16,-21 21 0,0-21 15,21 1-15,0 20 0,0-21 0,0 21 16,0-20-16,0-1 0,0 0 0,0 0 16,0 0-16,21 0 0,0 1 15,1-22-15,20 0 0,-21 21 0,21-21 16,-20 0-16,20 0 0,0 0 0,1 0 15,-1 0-15,21 0 16,-20-21-16,-1-1 0,0 22 0,1-21 16,-1 0-16,0 0 0,1-21 0,-1 20 15,-21 1-15,0-21 0,1 0 16,-1 20-16,-21-20 0,0 0 0,0 21 16,0-22-16,0 22 0,0 0 0,-21 21 15,-1 0-15,1 0 0,-21 0 16,21 0-16,-22 0 0,1 0 0,21 21 15,-21 0-15,-1 0 0,22 22 16,-21-22-16,21 0 0,-1 21 0,1-20 16,21 20-16,0-21 0,0 0 15,-21 0-15,21 1 0,0-1 16,0 0-16,0 0 16,21-21-16,0 0 0,1 0 0,-1 0 15,0 0-15,0 0 0,21-21 16,-20 0-16,-1 21 0,0-21 0,0 21 15,0-22-15,0 1 0,1 0 0,-22 0 16,21 0-16,0 0 16,-21 42 15,0 0-15,-21 0-16,0 0 0,21 0 0,0 22 15,-22-22-15,1 21 0,0 1 16,21-1-16,-21 0 0,0 1 15,0-1-15,21 21 0,-22 1 0,1-1 16,21 1-16,-21-1 0,21 1 0,-21-1 16,0 1-16,21-1 0,-21-20 0,-1 20 15,22 1-15,-21-22 0,0 22 16,21-22-16,-21 0 0,21 22 0,-21-22 16,0 0-16,-1-20 0,22 20 0,-21 0 15,0-21-15,0 1 0,-21-1 0,20 0 16,1 0-16,-21-21 15,0 0-15,20 21 0,-20-21 0,0 0 0,-22 0 16,22-21-16,0 0 0,-1-21 16,1 20-16,21-20 0,0 0 0,-1-22 15,1 22-15,21-22 0,0 22 16,0-21-16,0 20 0,0 1 0,0-22 16,0 22-16,21 0 0,1-1 0,-1 22 15,0-21-15,0 0 0,0-1 0,22 1 16,-22 0-16</inkml:trace>
  <inkml:trace contextRef="#ctx0" brushRef="#br0" timeOffset="105531.74">15134 9906 0,'21'-21'16,"0"21"-16,1-21 0,-22 0 16,21-1-16,-21 1 15,0 0-15,0 0 16,0 0-16,21 0 0,-21-1 0,0 1 16,0 0-16,0 0 0,0 0 15,0 0-15,-21-1 0,21 1 0,-21 0 16,-22 0-16,22 21 0,0-21 15,0 21-15,-22 0 0,22 0 0,-21 0 16,21 0-16,-22 21 0,22 0 0,-21 0 16,21 0-16,0 1 0,-1 20 15,1 0-15,0 1 0,0-1 16,21 0-16,0 1 0,0-1 0,0 0 16,0-21-16,0 22 0,0-22 0,0 0 15,0 0-15,0 0 0,21-21 16,0 22-16,0-22 0,1 0 15,-1 0-15,0 0 0,0-22 0,0 22 16,22-21-16,-22 0 0,21 0 16,0 0-16,-20-22 0,20 22 15,0 0-15,-21-21 0,1-1 0,-1 22 16,0-21-16,0 0 0,-21 20 16,0-20-16,0 21 0,0 0 0,0 0 15,0-1-15,0 1 0,0 42 16,-21 1-1,21-1-15,0 0 0,0 0 0,0 21 16,0-20-16,0 20 0,0-21 16,0 21-16,0-20 0,0 20 0,0-21 15,21 0-15,0 0 0,0 1 16,1-22-16,-1 21 0,21-21 0,-21 0 16,0 0-16,22 0 0,-22 0 15,21 0-15,-21 0 0,22-21 16,-1 21-16,-21-22 0,22 1 0,-22 0 15,0 0-15,0 0 0,0 0 0,0-1 16,-21-20-16,0 21 0,0 0 16,0-22-16,0 22 0,0 0 0,0 0 15,0 0-15,0 0 0,-21 42 16,21 0-16,-21 0 16,21 0-16,0 22 0,-21-22 0,0 21 15,21 0-15,-21-20 0,21 20 16,0-21-16,-22 21 0,22-20 0,-21-1 15,21 0-15,0 0 0,-21-21 16,21 21-16,21-21 31,0-21-31,1 21 0,-1-21 0,-21 0 16,21 0-16,0-1 0,0 1 16,0-21-16,1 21 0,-1-22 0,0 22 15,0-21-15,0 21 0,0 0 16,-21-1-16,22 1 0,-1 21 15,0 21-15,-21 1 16,21-1-16,-21 21 0,0-21 16,0 0-16,21 22 0,-21-22 0,0 0 15,0 0-15,21 0 0,1 22 16,-1-43-16,0 21 0,-21 0 16,42 0-16,-21-21 0,1 0 0,20 21 15,0-21-15,1 0 0,20 0 0,-21 0 16,22 0-16,-22 0 0,22-21 15,-22 21-15,22-21 0,-22 0 0,0 0 16,1 0-16,-1-1 0,0 1 0,-21 0 16,1 0-16,-1-191 31,-21 191-31,0-21 0,0 21 16,0-1-16,-21 1 0,-1 21 15,1 0-15,0 0 0,-21 0 0,21 0 16,-22 21-16,1 1 0,0-1 15,-1 0-15,1 21 0,0 1 0,-1-22 16,1 21-16,0 0 0,20 1 0,-20-22 16,42 21-16,0-21 0,0 22 15,0-22-15,21 0 0,0 0 0,22-21 16,-22 21-16,21-21 0,-21 0 0,22 0 16,-1 0-16,0 0 0,-20 0 15,20-21-15,0 0 0,1 21 0,-22-42 16,21 21-16,-21-1 0,0-20 0,1 0 15,20-1-15,-21 1 16,0-21-16,-21 20 0,21-20 0,1 20 16,-1-20-16,-21 21 0,0-1 0,21 1 15,-21 0-15,0-1 0,0 22 16,0 0-16,0 0 0,-21 42 31,21 0-31,-21 0 0,-1 22 0,22-1 16,-21 21-16,21-20 0,-21 20 0,0 1 15,21-1-15,0-20 0,0 20 16,0-21-16,0 1 0,-21-1 0,21-21 16,0 22-16,0-22 0,0 0 0,0 0 15,0 0 1,0 0-16,21-21 0,0 0 16,0 0-16,0 0 0,1 0 15,-1-21-15,0 0 0,21 21 16,-21-21-16,22 0 0,-22 21 0</inkml:trace>
  <inkml:trace contextRef="#ctx0" brushRef="#br0" timeOffset="107084.45">18182 9843 0,'0'-22'15,"0"44"-15,0-65 0,21 22 0,-21 0 16,0 0-16,0 0 0,0-22 0,0 22 15,-21-21-15,21 21 0,-21-22 16,0 22-16,0 0 0,21 0 0,-22 0 16,1 21-16,0 0 0,0 0 15,0 0-15,0 21 0,-1 0 16,1 0-16,0 0 0,-21 22 0,21-1 16,-1-21-16,1 21 0,-21 1 15,21-1-15,0 0 0,21-20 0,0 20 16,-22-21-16,22 0 0,0 0 0,0 1 15,0-1-15,0 0 16,22-21-16,-22 21 0,21-21 0,0 0 16,0 0-16,0 0 0,22 0 0,-22 0 15,0 0-15,0-21 0,21 21 16,-20-21-16,-1 0 0,21-1 0,-21-20 16,0 0-16,22-1 0,-22 1 0,0-21 15,21 20-15,-20-20 0,-1 20 16,0-20-16,21 21 0,-21-22 0,1 22 15,-1-1-15,-21 1 0,21 0 16,-21 21-16,21-1 0,-21 1 0,0 0 16,-21 21 15,0 0-31,0 21 0,-1 0 0,1 1 16,21-1-16,-21 21 0,0 0 0,0 1 15,21-1-15,0 0 0,0 1 16,-21 20-16,21-20 0,-22-1 0,22 21 15,0-20-15,0-22 0,0 21 0,0 1 16,0-22-16,0 0 0,0 21 16,22-21-16,-1 1 0,0-22 15,0 0-15,0 0 0,0 0 0,1 0 16,20 0-16,-21 0 16,21 0-16,1-22 0,-1 1 0,-21 0 15,22-21-15,-1 21 0,0-22 0,1 22 16,-1-21-16,-21-1 0,0 1 15,0 21-15,1-21 0,-22 20 0,0 1 16,-22 21 0,1 0-16,-21 0 0,21 0 0,-22 21 15,22 1-15,0-1 0,-21 21 16,42-21-16,-21 0 0,21 22 0,0-22 16,0 0-16,0 0 0,0 0 0,21 1 15,0-1-15,0 0 0,0 0 16,0-21-16,1 21 15,-1-21-15,0 21 0,0-21 0,-21 22 16,21-22 0,0 0-1,1 0-15,-1 0 16,0 0-16,0 0 16,0-22-16,0 1 0,1 21 0,-1-21 15,21 0-15,-21 0 0,0-22 16,1 22-16,20 0 0,-21-21 15,0 21-15,0-22 0,1 22 0,-1 0 16,-21 0-16,0 0 0,21 21 0,-21-22 16,0 44 15,0-1-31,-21 0 0,0 0 16,21 21-16,-22-20 0,1-1 0,21 21 15,-21-21-15,21 22 0,0-22 16,0 0-16,0 0 0,0 0 0,0 0 15,0 1-15,0-1 0,21-21 16,0 0-16,1 0 16,-1 0-16,0 0 0,0 0 0,0 0 15,0 0-15,1 0 0,-1-21 0,0-1 16,0 22-16,0-21 0,-21 0 16,21 0-16,-21-21 0,0 20 0,0-20 15,0 0-15,0 21 0,0-22 16,0 22-16,-21-21 0,0 21 15,0-1-15,0 22 0,0 0 0,-1 0 16,1 0-16,21 22 16,0-1-1,21-21-15,1 0 0,20 0 16,-21 0-16,21 0 0,-20 0 16,20 0-16,0 0 0,22 0 0,-22 0 15,0-21-15,1-1 0,-1 22 16,0-21-16,1 21 0,-22-21 0,21 21 15,-21 0-15,1 0 0,-1-21 16,0 21 0,-21 21-1,0 0-15,0 0 0,0 1 16,-21-1-16,0 0 0,-1 0 0,1 21 16,0 1-16,0-1 0,0 0 0,21 1 15,-21-1-15,-1 0 0,1 1 16,0-22-16,0 21 0,21 1 0,-21-1 15,0 0-15,-1 1 0,22-1 0,-21 0 16,0 1-16,0-1 0,0 0 16,0 1-16,-1-1 0,1 0 15,-21 43-15,21-43 0,0 1 16,21-22-16,0 21 0,0-21 16,-22 0-16,22 1 0,0-1 0,0 0 15,0 0-15,22-21 0,-1 0 16,0 0-16,0 0 15,0-21-15,0 21 0,1-21 16,-22 0-16,21-22 0,0 22 0,0-21 16,21 21-16,-20-22 0,-1-20 15</inkml:trace>
  <inkml:trace contextRef="#ctx0" brushRef="#br0" timeOffset="107411.59">20087 9525 0,'0'-21'0,"0"42"0,0-84 16,0 41-16,0 1 0,0 0 16,0 0-16,0 0 0,21 0 0,0 21 15,1-22-15,20 22 16,-21 0-16,0 0 0,0 0 0,1 0 16,-1 0-16,0 0 0,0 0 0,0 22 15,-21-1-15,0 0 0,0 0 16,0 0-16,0 22 0,0-22 0,0 0 15,0 21-15,-21-21 0,0 22 0,-21-22 16,20 0-16,-20 0 16,0 0-16,21 1 0,-22-1 0,1 0 15,21-21-15,-22 21 0,22-21 0,0 0 16,0 21-16,42-21 31,0 0-15,0-21-16,22 0 0,-1 21 0,0-21 15</inkml:trace>
  <inkml:trace contextRef="#ctx0" brushRef="#br0" timeOffset="107707.62">21251 9335 0,'0'0'0,"0"-22"0,-21 22 31,0 0-31,0 0 0,0 22 16,-22-22-16,22 42 0,0-21 0,-21 0 15,20 22-15,1-1 0,-21 0 16,21 1-16,0-1 0,-1 0 0,1 1 16,0-1-16,21 0 0,0 1 15,0-22-15,0 0 0,0 21 16,0-21-16,0 1 0,21-1 15,0 0-15,1-21 0,-1 0 16,0 0-16,0 0 0,21 0 0,-20 0 16,20-21-16,-21 0 0,21 21 0,-20-22 15</inkml:trace>
  <inkml:trace contextRef="#ctx0" brushRef="#br0" timeOffset="108053.64">22056 9271 0,'0'0'0,"-22"0"0,22-21 15,-21 21-15,42 0 47,1 21-47,-1 0 0,0 0 16,0 1-16,0-1 0,0 21 0,1-21 15,-1 22-15,-21-1 0,21 0 16,-21 1-16,0-1 0,0 0 0,0-21 16,0 22-16,0-1 0,-21-21 15,0 22-15,-1-22 0,1 0 16,0 0-16,0 0 0,0 0 0,0 1 16,21-1-16,-22-21 0,1 21 15,21-42 16,0 0-31,-21 21 0,0-22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1T02:05:04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10774 2985 0,'0'-22'32,"-21"22"-32,21-21 31,0 42 94,0 1-110</inkml:trace>
  <inkml:trace contextRef="#ctx0" brushRef="#br0" timeOffset="5459.54">23474 3514 0,'0'-21'15,"0"42"-15,-21-64 0,-1 22 0,1 0 16,0 0-16,0 0 0,21 0 0,-21-1 15,0 1-15,21 0 0,-22 0 16,22 0-16,0 0 0,0-1 16,0 1-16,0 0 0,0 0 15,22 0-15,20 21 0,-21-21 0,21-1 16,22 22-16,-1 0 0,1 0 16,-1 0-16,22 0 0,-21 0 15,20 0-15,-20 0 0,20 22 16,-20-1-16,-1 0 0,1 21 0,-22 1 15,1-1-15,-1 21 0,0 1 16,-21-1-16,1 1 0,-22-1 0,0 1 16,-43-1-16,22 1 0,-21 21 15,-1-1-15,1 1 0,-43 0 0,22-1 16,-22 22-16,1-21 0,-22 21 0,21-22 16,-21 22-16,22 0 15,-1 0-15,-84 105 0,84-105 16,21-21-16,1 21 0,21 0 15,-1-1-15,1-20 0,21 21 0,21-21 16,0-1-16,21 1 0,0 0 16,21-1-16,1-20 0,20 20 0,1-20 15,-1 21-15,22-22 0,21-21 0,0 22 16,-22-22-16,22 1 0,0-1 16,-21-21-16,20 21 0,-20-20 0,0-1 15,-1 0-15,1 0 0,-21-21 0,-1 21 16,-21 0-16,1-21 0,-22 0 15,-21 22-15,0-1 16,-21-21-16,-22 21 0,1 0 16,-21 0-16,-1 0 0,1 22 0,-22-22 15,-21 21-15,21 1 0,-20-1 0,-1 0 16,0 22-16,21-22 0,1 22 16,-1-22-16,21 21 0,1 1 0,-1 21 15,22-22-15,0 22 0,-1-1 16,22 1-16,21 0 0,0-1 0,0 22 15,21-21-15,1 21 0,20 0 0,0-1 16,43 1-16,-22 21 0,43-21 16,-21 0-16,21 21 0,21-21 15,-21 21-15,21 0 0,-22-21 0,22 21 16,0-22-16,-21 22 0,0 0 16,-21 0-16,-1-21 0,-20 21 0,-22-21 15,1 0-15,-22 0 0,-21 0 0,0-22 16,0 1-16,-21 0 0,-22-22 0,1 1 15,-22-22-15,1 0 0,-1 1 16,-20-22-16,-1 0 0,0-21 0,-20 0 16,20 0-16,-21-21 0,0 0 0,0-1 15,22-20-15,-22-21 0,42-1 16,1 1-16,-1-22 0,22 0 16,21-21-16,21 1 0,0-22 0,0 0 0</inkml:trace>
  <inkml:trace contextRef="#ctx0" brushRef="#br0" timeOffset="6403.47">26945 6816 0,'0'0'15,"-21"21"-15,0-21 0,0 21 0,21 0 0,-22-21 16,1 21-16,21 1 15,0-1-15,21-21 32,1 0-32,20 0 0,-21 0 15,0-21-15,22-1 0,-22 22 0,0-21 16,0 0-16,-21 0 16,0 0-16,0 0 0,0-1 15,-21 22 1,0 0-16,0 0 0,-1 0 15,1 0-15,0 0 0,0 22 16,21-1-16,-21-21 0,21 21 0,-21 0 16,21 0-16,0 0 15,0 1 1,21-22-16,0 0 0,0 0 16,0 0-16,0 0 0,1-22 15,20 1-15,-21 0 0,21 21 0,-20-21 16,-1 0-16,21 0 0,-21-1 15,0 22-15,1-21 0,-22 0 0,0 0 16,21 0-16,-21 0 16,21-1-16,-21 1 0,0 0 15,0 0-15,0 0 0,0 42 32,0 0-17,0 0-15,0 22 0,0-1 16,0 0-16,0 1 0,0 20 0,0 1 15,0-1-15,0 1 0,0 20 16,0 1-16,0 0 0,0-1 0,0 22 16,0-42-16,0 20 0,0 1 0,-21 0 15,0-22-15,-1 22 0,22-22 16,-21 1-16,21-1 0,-21-20 0,21-1 16,-21 0-16,21-21 0,0 1 15,0-1-15,0-42 16,0-22-1,0 1-15,0 0 0,0-1 0,0-20 16,0-1-16,0 1 0,0-1 16,21-20-16</inkml:trace>
  <inkml:trace contextRef="#ctx0" brushRef="#br0" timeOffset="6695.3">27284 6837 0,'0'0'0,"0"-42"15,0-22-15,0 22 0,0-1 0,0 1 16,0 0-16,0-1 0,0 22 0,21-21 15,0 21-15,-21 0 0,21 21 16,0-22-16,22 22 0,-22 0 16,21 0-16,1 0 0,20 0 0,-21 22 15,1-1-15,-1 0 0,0 21 16,-20-21-16,20 22 0,-42-1 0,0 0 16,0 1-16,0-1 0,-42-21 15,20 22-15,-20-22 0,0 0 0,-1 21 16,1-21-16,21-21 0,-21 22 15,20-1-15,1-21 0,0 0 16,0 0-16,42 0 31,0-21-31,0-1 0,1 1 16,-1 21-16,21-21 0,-21 0 16</inkml:trace>
  <inkml:trace contextRef="#ctx0" brushRef="#br0" timeOffset="8167.31">27749 6816 0,'0'0'0,"64"0"32,-43 0-32,0-21 0,22 21 15,-22-22-15,21 22 16,-21-21-16,22 0 0,-1 0 0,-21 0 16,0 0-16,22-1 0,-22 1 0,-21 0 15,0 0-15,21-21 0,-21 20 16,0 1-16,0 0 0,-21 21 15,0 0-15,-1 0 16,-20 0-16,21 21 0,0 0 0,0 1 16,21 20-16,-22-21 0,22 21 15,-21-20-15,21-1 0,0 21 0,0-21 16,0 0-16,0 1 0,0-1 16,0 0-16,21 0 0,1-21 0,-1 21 15,0-21-15,0 0 0,0 0 16,0 0-16,22 0 0,-22 0 15,0 0-15,0 0 0,0 0 0,1-21 16,-1 0-16,0 0 0,0 0 16,-21-1-16,0 1 0,21 0 0,-21-21 15,21 21-15,1-1 0,-22 1 16,0 0-16,21 0 0,-21 0 0,21 21 16,0-21-16,0 21 15,0 0-15,1 0 0,-1 0 0,0 0 16,0 0-16,0 21 0,0 0 15,1 0-15,-1 0 0,0 22 0,0-22 16,-21 0-16,0 21 0,0-21 16,0 1-16,0-1 0,0 0 15,0 0-15,-21 0 0,0-21 0,0 21 16,-1-21 0,1 0-16,21-21 15,0 0-15,0 0 0,0 0 16,0 0-16,0-1 0,21 1 0,1-21 15,-1 0-15,0-1 0,0 1 16,0 0-16,22-1 0,-1 1 0,-21-22 16,21 22-16,22 0 0,-22-1 15,1 22-15,20-21 0,-21 0 0,1 20 16,-1-20-16,0 21 0,1 0 16,-22 0-16,0 21 0,0-22 15,-21 1-15,21 21 0,-21-21 16,0 0-1,-21 21 1,0 21-16,0 21 16,0-20-16,21 41 0,-43-21 0,22 22 15,0 21-15,-21-1 0,21 1 16,-1 0-16,-20 20 0,21-20 0,-21 21 16,20 0-16,-20 0 0,21 21 0,0-22 15,-22 1-15,22 0 0,0 21 16,-21-21-16,21 0 0,-22 0 15,22-1-15,0 1 0,-21 0 0,20-21 16,1-1-16,0-20 0,0 21 16,21-22-16,-21-21 0,21 22 0,0-22 15,0-21-15,0 22 0,0-22 0,21-21 16,0 0-16,0 0 0,0 0 16,22 0-16,-22-21 0,21 0 0,1-1 15,-1 1-15,0-21 0,1 0 0,-1-1 16,0 1-16,1-22 0,-22 1 15,0-1-15,0-20 0,-21-1 0,0 0 16,0 1-16,-21-22 0,0 21 0,-22-21 16,22 22-16,-21-22 15,21 0-15,-22 21 0,1 1 0,0 20 16,21 1-16,-22-1 0,22 22 16,0 0-16,0 20 0,21 1 0,0 0 15,0 0-15,0 0 0,21 0 16,21 21-16,1-22 0,-1 1 0,0 21 15,22-21-15,-1 0 0,22 0 0,-22 0 16,22-1-16,-21 1 0,-1-21 16,22 21-16,-22 0 0,1-22 0,-1 22 15,-20 0-15,-1 0 0,-21 0 16,21-1-16,-20 1 0,-22 0 16,-22 21 15,1 21-31,0 0 15,0 1-15,0-1 0,0 0 0,-1 0 16,1 0-16,0 0 0,0 1 16,21-1-16,0 0 0,0 0 0,0 0 15,0 0-15,0 1 0,0-1 16,21-21-16,0 0 0,0 0 16,1 0-16,20 0 0,-21 0 0,21 0 15,1 0-15,-1 0 16,0 0-16,-20-21 0,20-1 0,0 1 15,-21 0-15,1-21 0,-1 21 16,-21-1-16,0-20 0,0 21 0,0-21 16,-21 20-16,-1 1 0,1 0 15,-21 0-15,21 21 0,0 0 0,-22-21 16,22 21-16,-21 0 0,21 0 16,-1 0-16,1 0 0,0 0 0,0 21 15,21 0-15,0 0 16,0 0-16,0 1 0,21-1 15,0 0-15,0-21 0,22 21 16,-22-21-16,21 0 0,-21 21 0,22-21 16,-1 0-16,-21 0 0,0 0 15</inkml:trace>
  <inkml:trace contextRef="#ctx0" brushRef="#br0" timeOffset="9072.26">30120 6625 0,'0'-84'15,"0"62"-15,0 1 16,0 0-16,0 0 0,0 0 0,21 0 15,0-1-15,1 22 0,-1 0 16,0 0-16,0 0 0,0 0 0,22 0 16,-22 0-16,0 0 0,21 22 15,-21-1-15,1 0 0,-1 0 0,0 0 16,0 22-16,0-22 0,-21 0 16,0 21-16,0-21 0,0 1 15,0-1-15,0 0 0,0 0 0,0 0 16,-21-21-1,0 0-15,0 0 16,0 0-16,21-21 16,0 0-16,0 0 0,0 0 0,0-1 15,0 1-15,0 0 0,0 0 16,21-21-16,0 20 0,0 1 0,21-21 16,-20 21-16,-1-22 0,21 22 15,0 0-15,1 21 0,-22-21 16,21 21-16,1-21 0,-1 21 15,0 0-15,1 0 0,-1 0 0,0 0 16,-21 0-16,1 21 0,-1 0 16,0 0-16,-21 0 0,0 1 15,0-1-15,-21 0 0,21 0 16,-21 21-16,-1-20 0,1-1 0,0 0 16,0 0-16,0 0 0,0 0 15,-1 1-15,22-1 0,0 0 0,0 0 16,-21-21-1,21-21 17,0 0-17,0-22-15,0 22 0,21 0 16,1-21-16,-22 21 0,21-22 0,0 1 16,21 21-16,-21-22 0,22 22 15,-1 0-15,-21 0 0,22 0 0,-22 21 16,21 0-16,-21 0 0,22 0 15,-22 0-15,0 0 0,21 21 0,-21 0 16,-21 0-16,22 22 0,-22-22 16,21 0-16,-21 21 0,0-21 0,0 1 15,0 20-15,0-21 16,0 0-16,0 0 0,-21 1 0,-1-22 16,22 21-16,-21-21 0,0 0 15,0 0-15,0 0 0,0 0 16,-1 0-16,22-21 15,0-1-15,0 1 0,22 0 16,-1-21-16,21 21 0,-21-22 16,0 22-16,22-21 0,-1-1 0,-21 22 15,22 0-15,-1-21 0,-21 21 16,21 21-16,-20-22 0,20 22 16,0 0-16,-21 0 0,1 22 15,-1-1-15,0 0 0,-21 0 16,0 21-16,0-20 0,0 20 0,0 0 15,-21 1-15,0-22 0,-1 21 16,1-21-16,0 0 0,0 1 0,21-1 16,-21 0-16,0-21 15,21 21-15,0-42 32</inkml:trace>
  <inkml:trace contextRef="#ctx0" brushRef="#br0" timeOffset="9327.78">32554 6138 0,'0'0'0,"0"-21"0,-21 21 16,0 0-16,-21 0 16,20 21-16,-20 1 0,21-22 15,-21 42-15,-1-21 0,1 0 16,21 22-16,-22-1 0,22 0 0,0 1 15,0-1-15,0 0 0,21 1 16,0-1-16,-21-21 0,21 21 0,0-20 16,0 20-16,0-21 0,21 0 15,0 0-15,0-21 0,21 0 0,-20 22 16,20-22-16,-21 0 16,21 0-16,1 0 0</inkml:trace>
  <inkml:trace contextRef="#ctx0" brushRef="#br0" timeOffset="9608.14">33062 6138 0,'0'0'0,"0"-21"0,0 0 0,0 0 0,21 21 16,1 0-16,-1 0 0,0 0 16,0 0-16,0 21 0,0 21 15,-21-20-15,22-1 16,-22 21-16,0-21 15,0 22-15,0-1 0,0 0 0,-22 1 16,1 20-16,-21-21 0,21 1 16,0-1-16,-22 0 0,22 1 0,0-22 15,-21 21-15,20-21 0,1 1 16,0-1-16,0 0 0,0-21 0,0 21 16,-1 0-1,1-21-15,0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1T02:15:44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762 0,'-22'0'0,"44"0"0,-86 0 0,43 0 15,0 0-15,0 0 0,-1 0 16,1-21-16,42 21 47,22 0-47,-1 0 0,22 0 15,-1 0-15,22 0 0,21 0 16,-22 0-16,22-21 0,-21 21 0,21-21 16,-1 21-16,1 0 0,-21-22 15,0 22-15,-1 0 0,-41 0 16,20 0-16,-42 0 0,22 0 0,-86 0 31,1 22-31,0-22 0,-1 0 0,-20 21 16</inkml:trace>
  <inkml:trace contextRef="#ctx0" brushRef="#br0" timeOffset="255.75">2963 826 0,'21'0'0,"-21"21"15,0 0-15,0 0 16,0 0-16,22 22 0,-22-22 15,0 21-15,0 0 0,0 22 0,0-22 16,0 1-16,0 20 0,0-21 16,-22 22-16,1-22 0,0 1 0,0 20 15,0 1-15,-22-22 16,22 21-16,0-20 0,21-1 0,-21 0 16,21-20-16,0-1 0,0 0 15,0 0-15,21-21 16</inkml:trace>
  <inkml:trace contextRef="#ctx0" brushRef="#br0" timeOffset="767.45">3704 1524 0,'0'0'0,"64"-21"0,-22 0 16,85-43-1,-106 43-15,0 0 0,0 0 16,-21 0-16,0-1 0,0 1 0,0 0 0,-21 0 15,-21 0-15,21 0 16,-22 21-16,22 0 0,-21 0 0,0 0 16,-1 0-16,1 21 0,-22 0 15,22 0-15,0 21 0,-22-20 0,22 20 16,0 0-16,-1-21 0,22 22 16,-21-1-16,21 0 0,-1 1 15,22-1-15,0 0 0,0-20 0,0-1 16,0 0-16,0 0 0,0 0 15,22-21-15,-1 0 0,21 0 0,-21 0 16,22-21-16,-1 0 0,0 0 16,1-22-16,-1 1 0,0 21 15,22-21-15,-22-1 0,0 1 16,1 0-16,-1-22 0,-21 22 0,22 21 16,-22-22-16,0 22 0,-21 0 15,0 42 1,0 0-16,0 0 0,-21 1 15,0 20-15,21 0 0,-22-21 0,1 22 16,0-1-16,0 0 0,21 1 16,0-1-16,-21 0 0,21 1 0,0-1 15,0-21-15,0 0 0,21 1 16,0-1-16,0 0 0,0-21 16,1 0-16,-1 0 0,21 0 15,0 0-15,1-21 0,-1 0 0,-21-22 16,22 1-16,-1 0 0,0-22 15,1 22-15</inkml:trace>
  <inkml:trace contextRef="#ctx0" brushRef="#br0" timeOffset="2470.67">4699 783 0,'0'0'16,"0"-21"-16,0 0 0,0 0 0,0 0 16,-21 42-16,0 0 15,21 0-15,-22 21 16,1 1-16,0 20 0,0 1 0,21-22 15,-21 22-15,0-1 0,-1 1 16,1-1-16,0-21 0,0 22 0,0-22 16,0 22-16,-1-22 0,22 0 15,-21 1-15,21-22 0,-21 21 16,21-21-16,0 1 0,0-44 31,0 1-31,0 0 0,21 0 16,0-21-16,1-1 0,-1 1 15,0 0-15,21-1 0,-21 1 0,22 0 16,-1-1-16,0 1 16,-20 21-16,20-22 0,0 22 0,1 0 15,-22 21-15,21 0 0,-21 0 16,0 0-16,-21 21 16,0 0-16,0 1 15,-21-1-15,0-21 0,0 21 0,-21 0 16,20-21-16,-20 21 0,0-21 15,21 0-15,-22 0 0,22 0 0,0 21 16,0-21-16,0 0 0,21 22 16,-22-22-16,22 21 0,0 0 15,-21-21-15,21 21 0,0 0 16,0 0-16,0 22 0,0-22 16,0 0-16,0 0 0,0 0 15,21 22-15,1-22 0,-1 0 0,21 0 16,-21 0-16,22-21 0,-1 22 15,0-22-15,1 0 0,20 0 0,-21 0 16,22 0-16,-22 0 0,22-22 0,-22 1 16,0 0-16,1 0 0,-1 0 15,0 0-15,1-1 0,-22-20 0,21 21 16,-21-21-16,1 20 0,-1-20 16,0 0-16,-21 21 0,0-22 0,0 22 15,0 0-15,0 0 0,0 0 16,0-1-16,-21 22 15,-22 0-15,22 22 16,0-1-16,0 0 0,0 21 0,0-21 16,-1 22-16,1-1 0,0-21 15,21 22-15,0-22 0,0 21 0,0 0 16,0-20-16,0-1 0,0 21 16,21-21-16,0 0 0,1-21 0,20 22 15,-21-22-15,0 0 0,22 0 16,-1 0-16,0 0 0,1 0 0,-1-22 15,0 1-15,22 0 0,-22 0 16,0-21-16,1 20 0,-1 1 0,0-21 16,1 21-16,-22-22 15,21 22-15,-21 0 0,1 0 0,-1 0 16,-21 42 15,0 0-31,-21 0 0,21 0 16,-22 1-16,22-1 0,0 0 15,0 0-15,0 0 0,0 0 0,0 1 16,0-1-16,22 0 0,-1-21 16,85 21-1,-64-21-15,-21 0 0,21 0 16,1-21-16,-1 21 0,0-21 0,1 0 16,-1-1-16,0 1 15,1 0-15,-22 0 0,21-21 0,-21 20 16,1 1-16,-1 0 0,0 21 15,-21-21-15,0 42 16,-21-21 0,0 21-16,21 0 0,-22 1 15,1-1-15,0 0 0,0 0 0,21 0 16,0 0-16,0 1 0,-21-1 16,21 0-16,0 0 0,21-21 31,-21-21-16,21 21-15,0-21 0,0 0 16,22-1-16,-22 1 0,0 0 0,0 0 16,0 0-16,22 0 0,-22-1 15,0 1-15,21 0 0,-20 0 0,-1 21 16,0 0-16,0 0 16,-21 21-16,0 0 0,0 0 15,0 22-15,21-22 0,-21 0 16,0 0-16,0 22 0,0-22 15,21 0-15,1 0 0,-1 0 0,-21 0 16,21 1-16,21-1 0,-21-21 16,1 0-16,20 0 0,-21 0 15,21 0-15,1 0 0,-1 0 16,-21-21-16,22 21 0,-1-43 0,0 22 16,1 0-16,-22-21 0,21 20 15,-21-20-15,0 0 0,1-1 0,-1 1 16,0 21-16,-21-21 0,0-1 0,0 22 15,0-21-15,-21 21 0,0 21 16,-1 0-16,1 0 0,-21 0 0,0 0 16,-1 21-16,1 0 0,0 0 15,-1 0-15,22 22 0,-21-22 0,21 21 16,-22 0-16,22 1 0,0-1 16,21 0-16,0-20 0,0 20 15,0 0-15,0 1 0,0-1 16,0 0-16,0 1 0,0-1 0,21 0 15,0 22-15,0-22 0,1 0 0,-1 1 16,-21 20-16,0-20 0,0 20 16,0 1-16,0-1 0,0 1 0,0-1 15,0 1-15,-21-1 0,-1 1 16,1-1-16,-21-21 0,21 22 0,-22-22 16,-20 1-16,21-1 0,-22-21 0,1 21 15,-1-20-15,-21-1 0,1-21 16,-1 21-16,22-21 0,-22 0 0,21 0 15,1-21-15,-1 21 0,1-21 16,21-22-16,-1 1 0,1 0 16,21-1-16,0-41 0,21 20 0,0-21 15,0-20-15,0 20 0,21-21 16,0 21-16,21-20 0,-21-1 0,22 0 16,-22 21-16</inkml:trace>
  <inkml:trace contextRef="#ctx0" brushRef="#br0" timeOffset="2651.57">6329 868 0,'0'0'16,"-21"0"-16,-1 0 16,1 0-1,21 21-15,-21-21 16,42 0-1</inkml:trace>
  <inkml:trace contextRef="#ctx0" brushRef="#br0" timeOffset="3287.08">9588 826 0,'0'0'0,"0"-22"31,22 1-31,-1 21 0,0-21 0,0 0 16,0 0-16,22 0 0,-22-1 15,0 1-15,21 0 0,-21 0 0,-21-21 16,0 20-16,0 1 0,0 0 0,0 0 16,-21 0-16,0 21 0,-21 0 15,-1 0-15,-20 0 0,21 0 0,-22 21 16,1 0-16,-22 0 0,21 0 15,1 22-15,-1-22 0,22 0 0,0 21 16,-1-20-16,22 20 0,21-21 16,0 0-16,0 22 0,0-22 15,21 0-15,1 21 0,-1-21 16,21 22-16,0-22 0,-20 21 0,20-21 16,0 22-16,1-1 0,-22-21 15,21 22-15,-21-1 0,0-21 0,-21 21 16,0 1-16,0-22 0,0 0 15,0 0-15,-42 22 0,0-22 0,-1-21 16,1 21-16,-21 0 0,20-21 16,-20 0-16,-1 0 0,1 0 0,-1 0 15,1 0-15,-1 0 0,22-21 0,0 0 16,-1 0-16,1 21 0,21-22 16,0 1-16,-1 0 0,22 0 15,0 0-15,0 0 16,22 21-16,-1-22 0,21 22 0,0 0 15,1-21-15,-1 0 0,22 21 16,-1-21-16,1 21 0</inkml:trace>
  <inkml:trace contextRef="#ctx0" brushRef="#br0" timeOffset="3558.72">9927 1058 0,'0'0'0,"42"-21"0,-20 0 0,-1 0 0,0 0 16,-21 0-16,0-1 15,-21 22-15,0 0 0,-22 0 16,1 22-16,0-1 0,-1 0 16,1 0-16,0 21 0,-1-20 0,1 20 15,0 0-15,20 1 0,-20-1 16,21 0-16,0 1 0,0-1 0,21-21 16,0 21-16,0-20 0,0 20 0,0-21 15,0 0-15,0 0 0,21-21 16,0 22-16,21-22 0,-21 0 0,22 0 15,-1 0-15,0 0 0,22 0 16,-22-22-16,1 22 0,-1-21 0,0 0 16,22 0-16,-22 0 15</inkml:trace>
  <inkml:trace contextRef="#ctx0" brushRef="#br0" timeOffset="3966.48">10350 1207 0,'0'0'15,"-21"-22"-15,0 22 0,0-21 0,0 21 16,21-21-16,-21 21 0,21-21 0,0 0 31,21 21-15,0 0-16,0 0 16,191 21-1,-191 0 1,21 0-16,-21 0 0,22 1 0,-22 20 15,0-21-15,-21 21 0,0-20 0,0-1 16,0 21-16,0-21 0,-21 0 16,-21 1-16,20-1 0,1 0 0,-21 0 15,21-21-15,0 0 0,-1 21 16,1-21-16,0 0 0,21-21 16,0 0-1,0 0-15,0 0 16,0-1-16,0 1 0,0-21 0,21 21 15,0-22-15,22 22 0,-22-21 16,0 21-16,0 0 0,22-1 0,-22-20 16,21 42-16,0-21 0,-20 0 15,20 21-15,-21 0 0,21 0 0,-20 0 16,-1 0-16,0 0 0</inkml:trace>
  <inkml:trace contextRef="#ctx0" brushRef="#br0" timeOffset="5259.14">10901 1376 0,'63'0'31,"-42"0"-15,1 0-16,-1 0 0,21-21 0,0 0 15,1 21-15,-22-22 0,21 1 0,1 0 16,-1-21-16,0 21 0,-21-1 15,22 1-15,-22-21 0,0 21 0,-21 0 16,0-1-16,0 1 16,-42 21-16,-1 0 0,1 0 15,0 21-15,-1 1 0,1-1 16,-21 0-16,20 21 0,1-21 16,0 22-16,-1-22 0,1 21 15,21-21-15,21 1 0,0 20 0,0-21 16,0 0-16,0 0 0,21 1 0,0-1 15,0 0-15,22 0 0,-1 0 16,0-21-16,22 21 0,-22-21 0,22 0 16,-1 0-16,-21 0 0,22 0 15,-1 0-15,1-21 0,-1 21 0,1-21 16,-1 0-16,1 0 0,-22 0 16,22-1-16,-22 1 0,22 0 0,-43-21 15,21 21-15,-21-22 0,-21 22 16,0 0-16,0 0 0,0 0 0,-21-1 15,0 1-15,0 21 0,-22 0 0,1 0 16,21 0-16,-21 0 16,-1 0-16,1 21 0,0 1 0,20-1 15,1 0-15,0 21 0,0-21 16,21 1-16,0 20 0,0-21 0,0 0 16,0 0-16,0 1 0,21-1 0,21 0 15,-20-21-15,20 21 0,-21 0 16,43-21-16,-22 0 0,0 0 0,22 0 15,-22 0-15,22 0 0,-1 0 16,-21 0-16,22-21 0,-22 0 16,1 0-16,-1 21 0,0-21 0,-21-22 15,22 22-15,-22 0 0,0-21 16,0 20-16,0-20 0,1 21 0,-22-21 16,0 20-16,0 1 0,0 0 15,-22 21 1,1 0-16,0 21 15,0 0-15,21 1 0,-21 20 0,0-21 16,-1 0-16,22 22 0,-21-22 16,0 21-16,21-21 0,-21 0 0,21 1 15,0-1-15,-21 0 0,21 0 16,-21 0-16,21-42 47,0 0-47,0 0 15,21 0-15,0-1 0,0-20 0,0 21 16,0-21-16,22 20 0,-22-20 16,21 0-16,-21-1 0,22 22 0,-22 0 15,21 0-15,1 0 0,-22 0 16,0 21-16,21 0 0,-21 0 0,1 21 16,-1 0-16,-21 0 0,0 0 15,21 22-15,-21-22 0,0 21 0,0 0 16,0-20-16,0 20 15,0-21-15,0 0 0,0 22 0,0-22 16,0 0-16,0 0 0,0 0 16,21 0-1,0-21-15,0 0 0,1 0 0,-1 0 16,0 0-16,21 0 0,1-21 16,-22 21-16,21-21 0,0 0 0,1 0 15,-1 0-15,0-1 0,1-20 0,-1 21 16,-21-21-16,22 20 0,-22-20 15,0 0-15,0 21 0,-21-22 0,0 22 16,0 0-16,0 0 16,-21 21-16,0 0 15,0 0-15,-1 21 0,22 0 16,-21 0-16,21 0 0,-21 1 0,21-1 16,0 21-16,0-21 0,0 0 15,0 22-15,0-22 0,0 0 0,0 21 16,21-20-16,-21-1 0,0 0 0,0 0 15,0 0-15,0 0 0,0 1 16,-21-22 15,0 0-31,0 0 0,0 0 16,-1-22-16,22 1 0,-21 21 16,0-21-16,21-21 0,0 21 15,0-1-15,0-20 0,0 21 0,21-21 16,22-22-16,-1 22 0</inkml:trace>
  <inkml:trace contextRef="#ctx0" brushRef="#br0" timeOffset="5755.05">14182 360 0,'-22'0'0,"44"0"0,-65 0 15,22 21-15,-21 0 0,21 0 16,-1 1-16,1 20 0,0 0 15,0 1-15,0 20 0,0 1 16,-1-1-16,1 22 0,0-22 0,21 22 16,0-22-16,-21 1 0,21-1 0,-21 1 15,0-22-15,21 1 0,0-1 16,0-21-16,-22 21 0,22-20 0,0-1 16,0 0-16,-21 0 0,21 0 15,0-42 16,0 0-31,0 0 0,0 0 0,0-22 16,0 22-16,0-21 0,0 21 0,0-22 16,21 1-16,1 0 15,-1-1-15,21 1 0,-21 21 0,22-22 16,-1 22-16,21 0 0,-20 0 16,-1 21-16,0 0 0,1 0 0,-1 21 15,0 0-15,-20 22 0,20-1 16,-21-21-16,0 21 0,-21 1 0,0-1 15,0-21-15,0 22 0,0-1 0,0-21 16,0 0-16,-21 22 0,0-22 16,0-21-16,0 21 0,-1 0 0,1 0 15,0-21-15,21 21 16,-21-21-16,42 0 31,0 0-31,0-21 0,1 0 16,20 0-16,0 0 0</inkml:trace>
  <inkml:trace contextRef="#ctx0" brushRef="#br0" timeOffset="6106.77">14859 1080 0,'0'0'0,"0"-22"0,-21 22 16,0 22 0,-1-22-16,1 21 0,0 21 15,0-21-15,0 22 0,-22-22 0,22 21 16,0-21-16,-21 22 0,42-1 15,-21-21-15,21 21 0,0-20 16,0-1-16,0 0 0,0 0 0,0 0 16,0 0-16,21 1 0,0-1 15,0-21-15,0 0 0,0 0 0,22 0 16,-22 0-16,21 0 0,-21-21 16,1-1-16,20 22 0,-21-21 0,0-21 15,0 21-15,1-22 0,-1 22 16,-21-21-16,0 0 0,0-1 0,0 1 15,0 21-15,0-22 0,-21 22 16,21-21-16,-22 21 0,1 0 0,0-1 16,0 22-16,0 0 0,-22-21 15,22 21-15,0 0 16,0 0-16,0 21 0,21 1 16</inkml:trace>
  <inkml:trace contextRef="#ctx0" brushRef="#br0" timeOffset="6458.57">15663 572 0,'0'-22'0,"0"44"0,0-65 15,0 22-15,0 0 0,-21 21 16,0 21-1,0 0-15,0 0 16,-22 22-16,22-1 0,0 0 0,-21 22 16,20-1-16,1 1 0,0-1 15,0 1-15,-21-1 0,20 1 0,22-1 16,-21-20-16,21-1 0,-21 22 0,21-43 16,0 21-16,0-21 0,0 22 15,0-22-15,0 0 0,21 0 0,0 0 16,1-21-1,-22 21-15,21-21 0,0 0 0,0 0 16,0 0-16,0-21 0,1 0 16,-1 0-16,0 0 0,21 0 15,-21-1-15,1-20 0,-1 21 0,21-21 16,-21-1-16</inkml:trace>
  <inkml:trace contextRef="#ctx0" brushRef="#br0" timeOffset="6674.44">15219 868 0,'0'0'0,"-21"0"0,-22-21 16,22 21-16,0 0 0,42 0 15,0 0 1,22 0-16,-1 0 0,21 0 16,1 0-16,-1 0 0,22 0 0,-21-21 15,-1 21-15,1 0 0,-1 0 16,1 0-16,-22-22 0,0 22 0,1 0 15,-22 0-15,0-21 0,0 21 16,0 0-16</inkml:trace>
  <inkml:trace contextRef="#ctx0" brushRef="#br0" timeOffset="7594.36">2201 2011 0,'0'0'15,"-42"21"-15,0 0 0,20-21 0,1 0 0,-21 0 16,42 21-16,-21-21 0,21 22 16,0-1-1,21 0-15,0-21 16,0 0-16,22 21 0,-1-21 16,0 0-16,22 0 0,20 21 15,1-21-15,0 0 0,21 0 0,-1 0 16,22 0-16,-21 0 0,42 0 0,-21 0 15,43 0-15,-1 0 0,0 0 16,1 0-16,41 0 0,1 0 0,0 0 16,-1 0-16,22 0 0,0 0 15,0 0-15,21 0 0,-21 0 0,21 0 16,0 0-16,21 0 0,-21 0 16,21-21-16,0 21 0,0 0 0,22-21 15,-1 21-15,-21-21 0,22 21 0,-22-21 16,21-1-16,0 1 15,-20 0-15,20 0 0,-21 0 0,0 0 16,22-1-16,-22 1 0,-21 0 16,21 0-16,-21 0 0,0 0 0,0 21 15,-21-22-15,-22 22 0,1 0 16,0 0-16,-22 0 0,1 0 0,-22 0 16,-21 0-16,0 0 0,-21 0 15,-21 0-15,0 0 0,-21 0 0,-1 0 16,-20 0-16,-22 0 0,22 0 0,-43 0 15,21 0-15,-21 0 0,1 0 16,-44 0 15,1 0-31,0 0 16,-21 0-16,-1 0 0,1 0 16,-21 0-16</inkml:trace>
  <inkml:trace contextRef="#ctx0" brushRef="#br0" timeOffset="8410.86">3556 3725 0,'0'0'0,"0"-21"46,21 0-46,0 0 0,0 0 16,1 0-16,-1-1 0,0 1 16,-21 0-16,0-42 15,0 41-15,-21 1 16,0 21-16,-22 0 0,1 0 0,0 0 16,-22 0-16,1 0 0,20 0 15,-20 21-15,20 1 0,1-1 0,0 0 16,-1 0-16,1 0 0,21 22 15,0-22-15,21 0 0,0 21 0,0-21 16,0 22-16,21-22 0,0 21 16,0-21-16,22 22 0,-1-22 0,0 21 15,1-21-15,20 1 0,-21 20 16,1-21-16,-1 21 0,0-20 0,-20-1 16,-1 21-16,-21-21 0,0 22 15,0-22-15,-21 0 0,-22 21 16,-20-21-16,-1 1 0,1-1 0,-1 0 15,-20 0-15,-1-21 0,0 0 16,-21 0-16,22 0 0,-1 0 0,22 0 16,-22-21-16,21 0 0,1 0 15,21-1-15,-22-20 0,43 21 0,-21-21 16,20-1-16,22 1 0,0 21 16,0-22-16,22 22 0,-1-21 0,21 21 15,0 0-15,22-1 0,21 1 16,-22 0-16,22 0 0,-1 0 15,-20 0-15,21 21 0,-1-22 16,1 1-16,0 0 0</inkml:trace>
  <inkml:trace contextRef="#ctx0" brushRef="#br0" timeOffset="8642.71">4000 3471 0,'0'0'15,"0"22"1,0-1-16,0 21 0,0-21 15,0 22-15,0-1 0,-21 0 0,0 1 16,21-1-16,-21 0 0,0 22 16,0-22-16,-22 22 0,22-22 0,0 21 15,0-20-15,0-1 0,-1 0 16,1 1-16,21-22 0,0 0 16,0 0-16,21-21 15,1 0 1,-1 0-16,0-21 0,-21 0 0,0 0 15,21-22-15</inkml:trace>
  <inkml:trace contextRef="#ctx0" brushRef="#br0" timeOffset="8823.62">3556 3979 0,'0'0'0,"-21"0"0,0 22 0,21-1 31,21-21-31,0 0 0,21 0 15,-21 0-15,22 0 0,-1 0 16,0-21-16,1-1 0,-1 22 0,0-21 16,22 0-16,-22 21 0,1-21 15,-22 0-15,21 21 0,0-21 0</inkml:trace>
  <inkml:trace contextRef="#ctx0" brushRef="#br0" timeOffset="9467.62">4212 3895 0,'0'0'0,"-21"21"15,0-21-15,21 21 0,-21 0 16,21 0-16,-22-21 0,22 22 16,0-1-1,22-21 1,-1 0-16,0-21 0,0 21 16,21-22-16,-20 1 0,-1 0 0,21 21 15,-21-21-15,22 0 0,-22 0 16,0-1-16,-21 1 0,-21 21 15,-22 0 1,22 0-16,-21 0 16,21 0-16,-22 21 0,22 1 0,-21-1 15,0 0-15,20 21 0,1-21 16,0 22-16,0-1 0,0-21 0,21 22 16,0-22-16,0 21 0,0-21 15,0 0-15,0 1 0,21-1 0,0-21 16,0 0-16,0 0 0,22 0 0,-1 0 15,0 0-15,22-21 0,-22-1 16,22 1-16,20 0 0,-20-21 0,-1 21 16,1-1-16,-22-20 0,22 21 15,-43 0-15,21-22 0,-21 22 0,1 0 16,-1 0-16,-21 0 0,0 0 16,-21 21-1,-1 0-15,1 0 16,0 0-16,0 21 0,0 0 15,21 0-15,-21 21 0,21 1 0,-22-1 16,22 0-16,0 22 0,0-1 0,0 1 16,-21-1-16,21 1 0,-21 21 15,21-1-15,-21 1 0,21 21 0,0 0 16,-21-22-16,0 22 0,-1-21 16,22-1-16,-21 1 0,21 0 0,-21-22 15,0 1-15,21-1 0,-21 1 0,21-22 16,-21 0-16,-1 1 0,22-1 15,0-21-15,-21 22 0,0-43 16,21 21-16,-21 0 0,21-42 16,0 0-1,0-22-15,21 1 0,0 0 0,22-22 16,-22 1-16,21-22 0,-21 0 0,22-21 16</inkml:trace>
  <inkml:trace contextRef="#ctx0" brushRef="#br0" timeOffset="9770.44">5038 4043 0,'0'0'0,"0"-21"0,0-22 16,0 22-16,-22 0 0,22 0 15,0 0-15,22 0 16,-1 21 0,0 0-16,0 0 0,21 0 0,-20 0 15,-1 0-15,21 0 0,-21 0 0,22 21 16,-22 0-16,0-21 0,0 21 15,0 21-15,-21-20 0,0-1 0,0 21 16,-21-21-16,0 22 0,0-22 16,-22 21-16,1-21 0,0 0 0,-22 1 15,22-1-15,0 0 0,-1 0 0,1-21 16,0 21-16,20-21 16,1 0-16,0 0 0,21-21 15,21 21 1,0-21-16,22 0 0,-22 0 0,21-1 15,1 1-15,-1-21 0</inkml:trace>
  <inkml:trace contextRef="#ctx0" brushRef="#br0" timeOffset="10107.25">5863 3874 0,'64'-22'0,"-128"44"0,170-65 0,-64 22 16,1 0-16,-22 21 0,0-21 0,-21 0 15,-21 21 1,0 0-16,-22 0 15,22 21-15,-21 0 0,-1 0 0,1-21 16,0 42-16,-1-20 0,1-1 16,21 0-16,0 0 0,21 0 0,0 0 15,0 1-15,0-1 0,21 0 0,0-21 16,0 21-16,22-21 0,-22 21 16,21-21-16,0 0 0,1 21 0,-1 1 15,-21-22-15,22 21 0,-22-21 0,0 21 16,0 0-16,-21 0 15,0 0-15,0 1 0,-21-1 0,0-21 16,-170 63 0,128-63-16,20 21 15,-20-21-15,21 0 0,-1 0 0,1 0 16,21 0-16,0 0 0,-1 0 16,22-21-16,0 0 0,0 0 0,22-21 15</inkml:trace>
  <inkml:trace contextRef="#ctx0" brushRef="#br0" timeOffset="10443.42">8297 3154 0,'0'0'0,"-21"21"16,0 21-16,0 1 0,0-1 0,-1 0 15,-20 22-15,21-22 0,0 22 16,-22-1-16,22 1 0,-21-1 0,21 1 16,0-1-16,-22 1 0,22-1 0,0 1 15,21-22-15,-21 0 16,21 1-16,-21-1 0,21-21 0,0 0 15,0 1-15,0-1 0,21-21 16,0 0-16,0 0 0,0-21 16,0 21-16,1-22 0,-22 1 0,21-21 15,-21 21-15,0-22 0</inkml:trace>
  <inkml:trace contextRef="#ctx0" brushRef="#br0" timeOffset="10878.55">7726 3810 0,'0'0'0,"-148"0"31,126 0-31,44 0 32,-1 0-32,21 0 0,0 0 15,1 0-15,-1 0 0,22-21 0,-1 0 16,1 21-16,-1 0 0,1-21 16,-1 21-16,-21 0 0,22 0 0,-22 0 15,1 0-15,-22 0 0,21 0 16,-21 0-16,-21 21 0,0 0 0,0 0 15,0 0-15,0 0 0,0 22 0,-21-22 16,0 21-16,0-21 0,0 22 16,-1-1-16,1-21 0,21 22 0,0-22 15,0 0-15,0 21 0,0-21 16,0 1-16,0-1 16,21-21-16,22 0 0,-22 0 15,0 0-15,0-21 0,22-1 0,-22 1 16,21 0-16,0 0 0,-20-21 15,-1 20-15,0-20 0,0 0 0,-21 21 16,0-22-16,0 1 0,0 0 0,0 20 16,-21 1-16,0 0 0,0 0 15,-22 0-15,22 21 0,0 0 0,-21 0 16,20 0-16,1 0 0,0 0 16,0 0-16,0 21 0,0-21 0,21 21 15</inkml:trace>
  <inkml:trace contextRef="#ctx0" brushRef="#br0" timeOffset="11182.46">10562 3133 0,'0'0'0,"0"-21"0,-21-1 16,0 22 0,0 0-16,-1 0 0,1 22 15,0-22-15,0 42 0,0-21 0,21 21 16,-21 22-16,-1-22 0,22 22 16,0-1-16,0 1 0,0-22 0,-21 22 15,21-1-15,0-21 0,-21 1 0,21 20 16,0-20-16,0-1 0,-21 0 15,21-21-15,-21 22 0,21-22 0,0 21 16,-21-42-16,21 21 0</inkml:trace>
  <inkml:trace contextRef="#ctx0" brushRef="#br0" timeOffset="11379.51">10033 3704 0,'0'0'0,"0"-21"16,21 21 0,0 0-16,0 0 15,22 0-15,-1 0 0,0 0 0,1 0 16,20 0-16,1 0 0,-22 0 16,22 0-16,-1 0 0,1 0 0,-1 0 15,1 0-15,-1 0 0,1 0 16,-22-21-16</inkml:trace>
  <inkml:trace contextRef="#ctx0" brushRef="#br0" timeOffset="11835.09">11303 3641 0,'0'0'0,"0"-21"0,-42-43 32,20 43-32,1 21 0,0 0 0,0-21 15,-21 21-15,20 0 0,-20 0 0,0 0 16,21 21-16,-22 0 0,1 0 15,0 22-15,-1-22 0,1 21 0,0 0 16,20-20-16,-20 20 0,21 0 16,0 1-16,0-1 0,21-21 15,0 21-15,0 1 0,0-22 0,0 0 16,0 0-16,21 0 0,21 1 16,-21-22-16,0 0 0,22 0 0,-1 0 15,-21 0-15,22 0 0,-1-22 0,0 1 16,1 0-16,-1 0 0,0 0 15,-21-22-15,22 22 0,-22-21 0,0 0 16,0-1-16,0 22 0,1-21 0,-1-1 16,-21 22-16,0-21 0,0 21 15,0 42 1,-21 0 0,-1 0-16,22 0 0,-21 22 15,21-22-15,0 0 0,0 21 0,-21-20 16,21-1-16,0 21 0,0-21 15,0 0-15,0 1 0,0-1 0,21 0 16,0-21-16,-21 21 0,22-21 0,-1 0 16,0 0-16,0 0 0,21 0 15,-20 0-15,-1-21 0,21 0 0,-21 0 16,0-1-16,22 1 0</inkml:trace>
  <inkml:trace contextRef="#ctx0" brushRef="#br0" timeOffset="13202.76">12107 3090 0,'0'-21'0,"0"42"0,0-63 16,-21 42-16,0 0 15,-21 21-15,20 0 0,1 1 0,-21 20 16,21 0-16,0 1 0,-22 20 16,22 1-16,0-1 0,0-21 0,0 22 15,-1-1-15,22-20 0,0-1 0,0 0 16,-21 1-16,21-1 0,-21 0 15,21-20-15,0-1 0,-21 0 0,21 0 16,0 0-16,0 0 0,0-42 31,21 0-15,0 0-16,0 0 0,1 0 16,20-1-16,-21-20 0,0 21 0,22-21 15,-1-1-15,0 1 0,1 21 0,-1-22 16,0 22-16,1 0 0,-1 0 15,-21 0-15,21 21 0,-20 0 0,-1 0 16,0 0-16,-42 0 31,-22 0-31,22 21 0,-21-21 0,21 0 16,-22 21-16,1-21 16,0 21-16,21-21 0,-22 0 0,1 0 15,21 21-15,0-21 0,-1 0 0,1 22 16,0-22-16,0 21 0,21 0 15,0 0-15,0 0 0,0 0 16,0 1-16,0-1 0,0 0 16,0 0-16,0 0 0,0 0 15,21 1-15,0-22 0,-21 21 0,43 0 16,-22-21-16,0 0 0,0 21 16,21-21-16,-20 0 0,20 0 0,0 0 15,-21 0-15,22 0 0,-1 0 0,0 0 16,1 0-16,-22 0 15,21 0-15,-21 0 0,22 0 0,-22-21 16,0 0-16,0 21 0,0 0 0,1-21 16,-1 21-16,-21-22 0,21 22 15,-21-21-15,0 0 0,0 0 16,0 0-16,21 21 109,-21-21-93,21 21-16,0-22 31,-21 1 0,0 0 298,22 0-283,-1 21 1</inkml:trace>
  <inkml:trace contextRef="#ctx0" brushRef="#br0" timeOffset="15142.64">10435 3683 0,'0'0'0,"-63"0"0,20 0 15,1 21-15,0-21 0,20 0 0,1 0 16,42 0 0,1 0-16,20 0 0,21 0 0,-20 0 15,41 0-15,1 0 0,0 0 0,21 0 16,-1 0-16,1 0 0,21 0 15,-21 0-15,0 0 0,21-21 0,-21 21 16,0 0-16,-1-21 0,1 21 0,-21 0 16,21 0-16,-43-21 15,1 21-15,-1 0 0,-20 0 0,-22 0 16,0 0-16,-42 0 16,-22 0-16,1 0 0,-21 0 0,-22 0 15,-21 21-15,0 0 0,0-21 0,1 21 16,-22 0-16,-22 1 0,22-1 15,0 0-15,22 0 0,-1 0 0,0 0 16,21 1-16,22-1 0,20 0 0,22 0 16,0 0-16,21 0 15,0 1-15,21-22 0,22 0 0,-1 0 16,21 0-16,1 0 0,-1 0 16,22 0-16,21 0 0,-21-22 15,20 22-15,-20-21 0,21 21 0,0-21 16,0 0-16,-22 21 0,1-21 15,0 21-15,-22 0 0,1 0 0,-22-21 16,-21 21-16,-42 0 16,-21 0-16,-1 0 0,1 0 15,-22 0-15,1 0 0,-22 0 0,22 0 16,-22 0-16,22 0 0,-22 0 0,21 0 16,1 0-16,-1 0 0,22 0 15,0 21-15,21-21 0,-1 0 0,44 0 16,20 0-1,-21 0-15,21 0 16,22 0-16,-22 0 0,22 0 0,-1-21 16,1-1-16,-1 22 0,22-21 0,-22 0 15,22 21-15,-21-21 0,-1 0 16,1 0-16,-22-1 0,-21 1 0,-21 0 16,0 0-16,-21 0 0,-43 0 15,1 21-15,-1-22 0,-41 1 0,20 21 16,-21 0-16,0 0 0,-21 0 0,21 0 15,-21 0-15,0 0 0,22 0 16,-1 21-16,21 1 0,0-22 0,1 0 16,41 21-16,1-21 0,21 0 15,21 21-15,21-21 16,0 0-16,43 0 0,-22 0 16,22 0-16,-1 0 0,22 0 15,-1 0-15,1-21 0,21 0 0,-21-1 16,-22 22-16,22-21 0,-22-21 0,-20 21 15,20 0-15</inkml:trace>
  <inkml:trace contextRef="#ctx0" brushRef="#br0" timeOffset="15911.5">14584 3789 0,'42'-21'15,"-21"0"-15,0-1 16,1 1-16,-22 0 16,21 0-16,-21 0 0,0 0 0,0-1 15,0-20-15,0 21 0,0 0 16,0-22-16,-21 22 0,-22 0 0,22 0 15,-21 0-15,21 0 0,-22 21 16,1 0-16,-22 0 0,22 21 16,-21 0-16,20 21 0,-20-21 0,20 22 15,-20-1-15,21 0 0,-1 1 16,22-1-16,-21-21 0,21 22 0,21-1 16,0-21-16,0 21 0,0-20 0,0-1 15,21 0-15,0 0 0,21-21 16,1 0-16,-1 0 0,0 0 0,22 0 15,-1 0-15,-20-21 0,20 0 16,1 0-16,-22-1 0,0 1 0,22-21 16,-43 21-16,21-22 0,1-20 0,-22 21 15,0-22-15,21 1 0,-21-22 16,1 21-16,-1-20 0,0 20 16,0-20-16,0 20 0,0 1 15,-21-1-15,0 22 0,0-1 0,0 1 16,0 21-16,0 0 0,-21 21 15,0 0-15,0 21 0,0 0 0,0 0 16,-22 22-16,22-1 0,0 0 0,0 22 16,0-1-16,-1 22 0,1-22 15,21 1-15,-21 21 0,21-22 0,0 1 16,0-22-16,0 21 0,0-20 16,0-1-16,0 0 0,21-20 0,0 20 15,-21-21-15,22 0 0,-1 0 16,0-21-16,0 0 0,21 0 15,-20 0-15,20 0 0,-21 0 0,21-21 16,1 0-16,20 0 0</inkml:trace>
  <inkml:trace contextRef="#ctx0" brushRef="#br0" timeOffset="16319.31">15494 3366 0,'0'0'16,"21"-22"-16,-21-20 0,21 42 0,-21-21 0,-21 21 15,0 0 1,0 0-16,-22 21 0,22 0 0,0 22 15,-21-22-15,21 21 0,-22 0 0,22 1 16,-21-1-16,21-21 16,-1 22-16,1-1 0,21 0 0,0-21 15,0 22-15,0-22 0,0 0 0,21 0 16,22 0-16,-22-21 0,21 22 16,1-22-16,-22 0 0,21 0 0,0 0 15,1 0-15,-1 0 0,0 0 16,1-22-16,-22 1 0,21 0 0,-21 0 15,22 0-15,-22-22 0,0 22 0,0-21 16,0 0-16,-21-22 0,0 22 16,0-22-16,0 22 0,0 0 0,-21-1 15,0 22-15,0-21 0,-21 42 16,20 0-16,-20 0 0,0 0 16,-1 0-16,-20 21 0,21 0 0,-1 0 15,1 22-15,0-1 0,-1-21 16,22 21-16,0 1 0,0-1 0,21-21 15,0 22-15,0-22 0,0 0 16,21 0-16,0 0 0,21 0 0,1-21 16,-1 0-16,0 0 0,22 0 0,-22 0 15,22 0-15</inkml:trace>
  <inkml:trace contextRef="#ctx0" brushRef="#br0" timeOffset="17239.18">16319 3387 0,'0'0'0,"0"-21"16,-21 42-16,0 0 16,0 0-16,0 0 0,0 0 0,-22 22 15,22-1-15,0-21 0,21 22 16,-21-1-16,21-21 0,-21 0 0,21 0 16,0 22-16,0-22 15,0 0-15,21-21 0,0 21 16,0-21-16,0 0 0,22 0 0,-22 0 15,21 0-15,-21-21 0,22 21 16,-1-21-16,0 0 0,-21 0 0,22-1 16,-22 1-16,0-21 15,0 21-15,0-22 0,1 22 0,-22 0 16,0 0-16,0 0 0,0 0 0,0-1 16,0 44-1,0-1-15,0 0 16,-22 0-16,22 0 0,-21 0 15,0 22-15,21-22 0,0 0 0,0 0 16,0 22-16,0-22 0,0 0 0,0 0 16,21 0-16,0-21 15,1 0-15,-1 21 0,0-21 0,21 0 16,-21 0-16,22 0 0,-22 0 16,0 0-16,21 0 0,-20-21 15,-1 0-15,0 0 0,-21 0 0,0 0 16,21-1-16,-21-20 0,0 21 15,0-21-15,0-1 0,0 1 0,0 0 16,-21-1-16,21 1 0,-21 0 16,21 20-16,0-20 0,0 21 0,0 0 15,0 0-15,0-1 0,0 1 16,21 21 0,0 0-16,21 0 0,1 0 15,-1 0-15,0 0 0,22 21 0,-1 1 16,-20-1-16,20 0 0,1 0 15,-22 21-15,0-20 0,1 20 16,-1 0-16,0 1 0,-20-22 0,-1 21 16,-21 0-16,0 1 0,0-22 15,0 21-15,-21-21 0,-1 1 0,1-1 16,0 21-16,0-42 0,0 21 0,0 0 16,-1-21-16,1 0 0,21 22 15,-21-22-15,0 0 16,21-22-1,0 1-15,21 0 16,0 0-16,0 0 0,1-22 16,-1 22-16,21-21 0,0 0 15,-20 20-15,20-41 0,21 21 0,-20-1 16,-1 22-16,0-21 0,-20 21 16,20-1-16,0 1 0,-21 21 0,1 0 15,-1 21-15,-21 1 0,21-1 16,-21 0-16,0 21 0,0-21 0,0 22 15,0-1-15,0-21 0,-21 22 16,21-22-16,-21 21 0,-1-21 0,22 0 16,0 1-16,-21-1 0,0-21 0,21 21 15,-21-21-15,21-21 47</inkml:trace>
  <inkml:trace contextRef="#ctx0" brushRef="#br0" timeOffset="18107.28">18711 2985 0,'0'0'16,"0"-43"0,-21 43-16,0 0 15,0 43-15,0-22 0,-1 21 16,1 0-16,0 1 0,0 20 15,21 1-15,-21-1 0,21 1 16,-21-1-16,21-20 0,-22 20 0,22-21 16,0 1-16,-21-1 0,0 0 0,0 1 15,21-22-15,-21 0 0,0 21 16,-1-20-16,1-22 0,21 21 0,-21 0 16,0-21-16,0 0 15,0-21 1,21 0-16,0-1 0,0 1 15,0 0-15,0 0 0,0 0 16,0-22-16,21 1 0,0 21 0,0-21 16,0 20-16,22 1 15,-22 0-15,0 0 0,0 21 16,0 0-16,-21 21 16,0 0-16,0 0 0,21 1 15,-21-1-15,22 0 0,-22 0 0,21 0 16,-21 0-16,0 1 0,21-1 15,0 0-15,0 0 0,0-21 16,1 21-16,-1-21 16,0 0-16,0 0 0,0 0 0,0 0 15,1 0-15,-1 0 0,0 0 0,0-21 16,0 0-16,0 0 16,1 21-16,-1-21 0,-21-22 0,21 22 15,0 0-15,0 0 0,-21-22 16,21 22-16,-21 0 0,22 21 0,-22-21 15,0 42 1,0 0 0,-22 0-16,1 22 0,0-22 0,21 0 15,-21 0-15,21 22 0,-21-22 16,21 0-16,0 0 0,0 0 0,0 0 16,0 1-16,21-22 15,0 0-15,0 21 0,0-21 0,22 0 16,-22 0-16,0 0 0,0 0 15,22 0-15,-22-21 0,21-1 16,-21 22-16,22-21 0,-22 0 0,0-21 16,21 21-16,-21-22 0,1 1 15,-1 0-15,0-1 0,-21 1 0,0 0 16,0-1-16,0 1 0,0 0 16,0 20-16,-42 1 0,20 0 0,1 0 15,0 21-15,0 0 0,-21 0 16,20 0-16,-20 21 0,21 0 0,0 0 15,0 22-15,-1-22 0,1 21 0,0-21 16,21 22-16,0-1 16,-21-21-16,21 22 0,0-22 0,0 21 15,0-21-15,0 0 0,0 1 16,21-1-16,0-21 0,0 21 0,1-21 16,-1 21-16,21-21 0,0 0 15</inkml:trace>
  <inkml:trace contextRef="#ctx0" brushRef="#br0" timeOffset="19015.63">20045 3577 0,'0'0'0,"0"-42"0,0 21 15,0 0-15,0-22 0,0 22 16,-21 21-16,-1-21 0,1 0 16,0 21-16,0 0 0,-21 0 15,20 0-15,-20 21 0,21 0 0,-21 0 16,20 0-16,1 1 0,-21 20 15,21-21-15,0 21 0,21-20 0,0-1 16,0 21-16,0-21 0,0 0 0,0 1 16,0-1-16,0 0 0,21 0 15,0 0-15,0-21 0,0 0 16,0 0-16,22 0 0,-22 0 16,0 0-16,0 0 0,0 0 0,22-21 15,-22 0-15,0 21 0,21-21 0,-20 0 16,-1-22-16,21 22 15,-21 0-15,0-21 0,1 20 0,20 1 16,-42 0-16,21 0 0,-21 0 16,0 42-1,-21 0-15,21 0 0,-21 0 16,21 1-16,-21-1 0,21 0 16,0 0-16,0 0 0,0 0 0,0 1 15,0-1-15,0 0 0,0 0 16,42 0-16,-21-21 0,0 21 0,22-21 15,-1 22-15,-21-22 0,21 0 0,22 0 16,-22 0-16,22 0 0,-22 0 16,22 0-16,-1 0 0,1-22 15,-22 1-15,21 21 0,-20-21 16,-22 0-16,21-21 0,-21 20 0,1-20 16,-1 21-16,-21-21 0,21-1 15,-21 22-15,0-21 0,0 21 0,0-1 16,-21 22-16,0-21 0,-1 21 0,1 0 15,-21 0-15,21 0 0,-22 21 16,1 1-16,21-1 0,-21 0 16,-1 21-16,22-21 0,-21 22 0,21-22 15,-1 21-15,1-21 0,21 1 0,0-1 16,0 0-16,0 0 0,0 0 16,0 0-16,0 1 0,21-22 15,1 0-15,-1 21 0,0-21 16,0 0-16,0 0 0,0 0 15,1-21-15,-1-1 0,0 1 0,0 0 16,21 0-16,-20 0 0,-1-22 0,0 1 16,0 0-16,21-22 0,-20 22 15,-1-22-15,0 1 0,21-1 0,-21 1 16,1 21-16,-1-22 0,-21 22 16,0-1-16,0 22 0,0-21 0,0 21 15,0 0-15,-21 21 31,-1 21-31,1 0 0,0 21 16,0 1-16,0-1 0,0 0 0,-1 22 16,22-22-16,-21 22 0,21-1 0,-21 1 15,21-22-15,0 0 0,0 1 16,0-1-16,0 0 0,0 1 0,0-22 16,0 0-16,0 0 0,0 0 15,21 0-15,0-21 0,1 0 16,-1 0-16,0 0 0,0-21 15</inkml:trace>
  <inkml:trace contextRef="#ctx0" brushRef="#br0" timeOffset="19719.23">23072 3747 0,'0'0'16,"0"-22"-16,21 1 0,-21 0 0,0-21 15,0 21-15,0-1 16,0-20-16,0 21 0,0-21 0,-21-1 15,-1-20-15,-20 20 0,21 1 16,-21 0-16,20 21 0,-20-22 0,0 43 16,-1-21-16,1 21 0,0 0 0,-1 21 15,-20 0-15,21 22 0,-1-1 16,1 22-16,0-22 0,20 21 0,-20 1 16,21-22-16,-21 1 0,42-1 15,0 0-15,0 1 0,0-1 0,0-21 16,0 0-16,0 0 0,42 1 15,-21-1-15,21-21 0,-20 0 0,20 0 16,21 0-16,-20 0 0,-1 0 16,22 0-16,-22-21 0,0-1 15,1 1-15,-1 0 0,0-21 0,1 21 16,-22-22-16,0 1 0,0 0 16,21-1-16,-42 1 0,22 0 0,-1 20 15,-21 1-15,21 0 0,-21 42 16,0 0-1,0 1-15,0 20 0,0 0 16,0-21-16,0 22 0,0-1 0,0-21 16,0 22-16,0-22 0,0 21 15,21-21-15,21 0 0,-20 1 0,-1-22 16,21 21-16,0-21 0,1 21 16,-1-21-16</inkml:trace>
  <inkml:trace contextRef="#ctx0" brushRef="#br0" timeOffset="20027.13">23918 3556 0,'0'0'0,"0"-21"0,21-21 16,-21-1-16,0 22 0,0 42 31,-21 0-31,0 22 0,0-1 16,-21 0-16,20 22 0,1-1 0,-21 1 15,0 21-15,20 20 0,-20-20 0,21 0 16,-21 21-16,20-22 15,-20 22-15,21 0 0,0-21 0,0 20 16,-22 1-16,22 0 0,0-21 0,0-1 16,-22 1-16,22 0 0,0-1 15,-21-20-15,21-1 0,-1 1 0,1-22 16,21 1-16,0-1 0,-21-21 0,21 21 16,0-20-16,-21-22 0,21-22 15,0 1 1,21 0-16,0-21 0,0-1 15,1-20-15,20-1 0,-21 1 0</inkml:trace>
  <inkml:trace contextRef="#ctx0" brushRef="#br0" timeOffset="20370.95">23791 3641 0,'-21'-43'0,"42"86"0,-63-149 0,21 64 16,21-1-16,0 1 0,-21 21 15,21-22-15,0 22 0,0 0 0,21 0 16,0 0-16,21 21 0,-21 0 16,43 0-16,-22 0 0,1 0 0,20 0 15,-21 21-15,22 0 0,-22 0 16,1 0-16,-1 22 0,-21-1 0,0 0 16,-21 1-16,0-1 15,0-21-15,0 22 0,-21-1 0,-21 0 16,-1-21-16,1 1 0,0-1 0,-1 0 15,1 0-15,-21 0 0,20-21 16,-20 21-16,20-21 0,22 0 0,-21 0 16,21 0-16,0 0 0,42 0 31,21-21-31,-21 0 16,22 21-16,-1-21 0,0 0 0,22 0 15,-22-1-15,22 1 0,-1 0 0</inkml:trace>
  <inkml:trace contextRef="#ctx0" brushRef="#br0" timeOffset="20802.71">24744 3535 0,'0'0'0,"42"0"0,0-21 0,-20 0 0,-1-1 15,0 1-15,-21 0 0,0-21 16,0 21-16,0-1 0,-21 22 16,0 0-16,-22 0 0,1 0 15,0 22-15,-22-1 0,22 0 0,-1 21 16,-20 1-16,21-1 0,20-21 15,-20 21-15,21 1 0,0-1 0,0-21 16,21 22-16,0-22 0,0 0 0,0 0 16,0 0-16,21-21 15,0 21-15,0-21 0,0 0 0,0 0 16,1 0-16,20 0 0,-21 0 16,21 0-16,-20 0 0,20-21 0,-21 0 15,21 0-15,1 0 0,-22 0 0,21-22 16,-21 1-16,1 0 0,20 20 15,-21-20-15,-21 21 0,0 0 0,21 0 16,-21-1-16,0 44 16,-21-1-16,21 0 15,-21 0-15,0 0 16,0 0-16,-1 22 0,22-22 0,0 0 0,-21 21 16,21-20-16,0-1 15,0 0-15,0 0 0,0 0 0,0 0 16,21 1-16,1-22 0,-1 0 15,0 0-15,0 0 0,0 0 16,0 0-16,22 0 0,-22 0 0,21 0 16,-21-22-16,22 1 0</inkml:trace>
  <inkml:trace contextRef="#ctx0" brushRef="#br0" timeOffset="21658.22">25633 3260 0,'0'0'0,"21"-21"0,-42-64 31,0 85-31,-22 0 0,22 0 0,0 21 16,-21 0-16,20 0 0,1 22 16,-21-1-16,21 0 0,0 1 0,-1-1 15,1 0-15,0 1 0,21-1 0,0 0 16,0 1-16,0-1 0,0 0 16,0-20-16,0-1 0,0 0 0,21 0 15,0 0-15,1 0 0,-1-21 16,0 0-16,0 0 0,0 0 0,22 0 15,-22 0-15,0 0 0,21-21 16,-21 0-16,1 0 0,20 0 16,-21-22-16,0 1 0,0-21 0,22-1 15,-22 1-15,0-22 0,21 21 16,-20-20-16,-1 20 0,21 1 0,-21-1 16,0 1-16,1 20 0,-1 22 15,-21-21-15,0 21 0,-21 42 31,-1 0-31,1 21 0,0 1 0,0-1 16,0 22-16,0-1 0,-1 1 16,1 20-16,0-20 0,21-1 0,-21-20 15,0 20-15,21-21 0,-21 1 16,21-1-16,0 0 0,0-20 16,-22 20-16,22-21 0,-21 0 15,21 0-15,0-42 31,0 0-31,0 0 0,0 0 16,21 0-16,1-1 0,20-20 16,-21 21-16,0-21 0,0 20 0,22-20 15,-22 21-15,0 0 0,0 21 16,0 0-16,1-21 0,-1 42 16,-21 0-16,21 0 15,-21 0-15,0 0 0,0 1 16,0-1-16,0 0 0,0 21 0,21-21 15,-21 1-15,21-22 0,-21 21 16,0 0-16,21 0 0,1-21 0,-1 21 16,0-21-16,0 0 15,0 0-15,0 0 0,22 0 16,-22 0-16,0 0 0,0-21 16,22 0-16,-22 0 0,21 0 0,-21-22 15,0 1-15,1 21 0,20-22 0,-42 1 16,21 0-16,-21-1 0,21 22 15,-21-21-15,0 21 0,-21 21 16,0 0 0,0 0-16,0 21 0,-1 0 0,-20 0 15,21 22-15,0-22 0,21 21 16,0-21-16,-21 22 0,21-22 0,0 0 16,0 21-16,0-21 0,0 1 15,21-22-15,-21 21 0,21 0 0,0-21 16,0 0-16,0 0 0,1 0 0,20 0 15,-21 0-15,0-21 0,22 0 16,-1-1-16</inkml:trace>
  <inkml:trace contextRef="#ctx0" brushRef="#br0" timeOffset="25558.85">27665 3006 0,'21'-21'0,"-42"42"0,63-64 15,-21 22-15,0 0 0,1 0 16,-22 0-16,21 0 0,-21-1 15,0 1-15,0 0 0,-21 21 16,-1 0-16,1 0 16,-21 0-16,0 0 0,20 0 0,-20 21 15,0 0-15,-22 22 0,22-22 16,0 21-16,-1 1 0,-20-1 16,20 21-16,1 1 0,0-1 0,-1 1 15,1-1-15,21 1 0,21-22 16,0 22-16,0-22 0,0 0 0,0 1 15,21-1-15,0 0 0,22-20 16,-22-1-16,21 0 0,0 0 0,1 0 16,-1-21-16,0 0 0,22 0 15,-22 0-15,1 0 0,20 0 0,-21 0 16,1-21-16,20 0 0,-20 0 0,-1-22 16,0 22-16,1-21 15,-1 21-15,0-22 0,-21 1 0,22 0 0,-22-1 16,0 1-16,0 21 0,-21-21 15,0 20-15,0 1 16,-21 21 0,0 0-16,0 21 0,0 1 15,-1-1-15,1 21 0,0-21 16,0 22-16,0-1 0,0-21 0,-1 21 16,22-20-16,0 20 0,0-21 0,0 0 15,0 0-15,0 1 0,0-1 16,0 0-16,0 0 0,22 0 0,-1-21 15,0 0-15,0 21 0,0-21 16,22 0-16,-22 0 0,0 0 16,21 0-16,-21 0 0,22-21 15,-22 0-15,0 21 0,21-21 0,-20 0 16,-1-22-16,0 22 0,-21 0 0,0-21 16,0-1-16,0 1 0,0 0 15,0 21-15,0-22 0,0 1 0,-21 21 16,0 0-16,-1-1 0,-20 1 15,21 21-15,0 0 0,0 0 0,-1 0 16,-20 0-16,21 0 0,0 0 16,21 21-16,-21-21 0,21 22 0,0-1 15,0 0 1,21-21 0,-21 21-16,21-21 0,0 0 15,0 0-15,0 0 0,1 0 16,-1 0-1,-21-21 1,0 0 15,0 0 157,21 21-141,0-22-32,0 22 48,0 0-63,1-21 15,-1 21-15,0 0 0,0 0 0,0-21 16,0 21-16,1 0 0,-1-21 16,21 21-16,-21-21 0,0 21 0,1-21 15,20 21-15,-21 0 0,0 0 16,0-22-16,1 22 0,-1 0 16,-21 22-1,0-1-15,0 0 0,0 0 16,0 0-16,0 22 0,0-1 15,0-21-15,0 21 0,0-20 0,0 20 16,-21-21-16,21 21 0,0-20 16,0-1-16,0 0 0,0 0 15,0 0-15,0 0 16,-22-21 0,1 0-1,21-21-15,0 0 0,0 0 16,0 0-16,0 0 15,0-1-15,0-20 0,0 21 16,21-21-16,1-1 0,-1 1 0,0 0 16,0-1-16,21 22 0,-20-21 15,20-1-15,-21 22 0,21 0 0,-20 0 16,20 21-16,-21 0 0,0 0 16,0 0-16,-21 21 0,0 0 0,0 0 15,0 22-15,0-1 0,0 0 16,0 22-16,0-22 0,22 1 0,-22-1 15,0 0-15,0 1 0,0-22 16,0 0-16,21 0 0,-21 0 0,0 0 16,0 1-16,0-1 15,0-42 17,0-1-32,21 1 15,-21 0-15,21 0 0,0-21 0,0 20 16,1-20-16,-1 0 0,21-1 15,-21 1-15,22 0 0,-22-1 0,0 22 16,0-21-16,21 21 0,-42 0 16,22 21-16,-1 0 0,0 0 15,-21 21-15,0 0 0,0 0 16,0 21-16,0-20 0,0 20 0,0 0 16,0-21-16,0 22 0,0-1 15,0-21-15,0 22 0,21-22 16,0 0-16,-21 0 0,21 0 15,1 0-15,-1-21 0,0 22 0,0-22 16,0 0-16,22 0 0,-22 0 0,21 0 16,-21 0-16,0 0 0,22 0 15,-22-22-15,0 22 0,0-42 0,0 21 16,1 0-16,-1-22 0,0 1 16,0 0-16,0-1 0,-21-20 0,0 42 15,21-22-15,-21 1 0,0 21 16,-21 21-1,0 0-15,21 21 16,-21 0-16,0 0 0,0 22 0,21-1 16,-22-21-16,22 22 0,-21-1 15,21-21-15,0 21 0,0-20 0,-21-1 16,21 21-16,0-21 16,0 0-16,0 1 0,0-44 46,0 1-46,21 0 16,-21-21-16,21 21 0,1-22 16,-22 22-16,21-21 0,0-1 15,21 22-15,-21-21 0,1 0 16,-1 20-16,0 1 0,0 0 0,0 21 16,0 0-16,1 0 0,-22 21 15,21 0-15,-21 1 0,21-1 16,-21 21-16,0 0 0,0 1 15,21-22-15,-21 21 0,21-21 0,-21 22 16,21-22-16,-21 0 0,0 0 16,22 0-16,-22 1 0,21-22 0,-21 21 15,21-21 1,0 0-16,0 0 16,-21-21-16,0-1 15,21 1-15,1-21 0,-22 21 0,21-22 16,0 22-16,-21-21 0,21 0 15,0-22-15,0 22 0,1-1 0,-1 22 16,0-21-16,0 21 0,-21 0 16,0 42-1,0 21-15,0-21 16,0 0-16,0 22 0,0-1 16,0 0-16,0 1 0,0-22 0,0 21 15,0-21-15,0 1 0,0 20 16,0-21-16,0 0 0,21-21 15,0 21-15,1-21 0,-1 0 16,0 0-16,0 0 16,0 0-16,0 0 0,1 0 0,-1-21 15,0 0-15,0 0 0,0 0 16,0-22-16,1 22 0,-1 0 0,0-21 16,0 21-16,0-22 0,0 43 15,-21-21-15,0 0 0,0 42 31,0 0-31,-21 0 0,21 1 0,-21 20 16,0-21-16,21 0 16,0 22-16,0-22 0,0 0 0,0 0 15,0 0-15,0 0 0,0 1 16,0-1-16,21-21 16,0 0-16,0 21 0,1-21 15,-1 0-15,0 0 0,0 0 0,0-21 16,0 0-16,-21-22 15,0 22-15,0 0 0,0-21 0,0-1 16,0 1-16,-21 0 0,0-1 16,0 1-16,0 21 0,0-22 0,-1 22 15,1 0-15,0 0 0,0 21 16,21-21-16,21 21 31,0 0-31,22 0 16,-22 0-16,21 0 0,0 0 0,22 0 15,-22 0-15,1 0 0,-1 0 16,0 0-16,1 0 0,-22 0 0,21 0 16,-21 21-16,0-21 0,1 21 15,-22 0-15,0 0 0,0 22 0,0-22 16,0 21-16,0-21 0,0 22 16,-22-22-16,1 21 0,0 1 0,21-22 15,-21 0-15,0 0 0,21 21 16,-21-42-16,21 22 0,0-1 15,0 0-15,-22-21 0,1 0 16,21-21 15,0 0-31,0-1 0,0 1 16,0-21-16,21 21 0,1-22 16,-1 1-16,0 0 0,21-1 15,-21 1-15,1 0 0,20-1 0,-21 1 16,0 0-16,22 21 0,-22-1 15,0 1-15,0 0 0,21 21 0,-20 0 16,-1 0-16,0 0 0,0 0 16,0 0-16,0 21 15,-21 22-15,0-22 0,0 21 16,0 0-16,0-20 0,-21 20 0,0 0 16,0 1-16,0-22 0,21 0 15,0 21-15,-21-21 0,21 1 0,-22-1 16,22 0-16,0 0 15,0 0 1,22-21 0,-1 0-1,0 0-15,0 0 0,0-21 0,0 21 16,1-21-16,20 0 0,0 0 16,-21-1-16,22-20 0,-1 0 15,0-1-15,22 1 0,-22 0 16,-21-1-16,22 22 0,-22-21 0,0 21 15,-21 0-15,0-1 0,-21 22 32,0 0-32,-22 0 0,1 0 0,21 22 15,-21-22-15,20 21 0,-20 0 16,21 0-16,0 0 0,0 0 0,21 1 16,0-1-16,0 0 0,0 0 15,0 0-15,0 0 0,0 1 0,0-1 16,21 0-16,0-21 0,0 21 15,0 0-15,22-21 0,-1 21 16,0 1-16,1-22 0,-22 21 16,21-21-16,0 0 0,-20 21 15,-1-21-15,0 0 0,-21 21 32,-21-21-32,-22 0 0,22 0 15,-21 0-15,21 0 0,-22 0 16,1 0-16,0 0 0,-1 21 0,22-21 15,-21 0-15,21 0 0,0 0 16,42 0 0</inkml:trace>
  <inkml:trace contextRef="#ctx0" brushRef="#br0" timeOffset="25906.96">32872 3471 0,'0'0'15,"-21"0"-15,-1 0 0,1 0 0,0 0 16,21 22 0,0-1-1,21-21 1,0 0-16,1 0 15,-1 0-15,0 0 16,0-21-16,-21-1 0,0 1 16,0 0-16,0 0 0,0 0 15,0 0-15,0-1 0,-21 22 32,21 22-17,-21-22 1,21 21-16</inkml:trace>
  <inkml:trace contextRef="#ctx0" brushRef="#br0" timeOffset="26219.78">33316 3154 0,'-42'21'15,"21"0"-15,0 0 16,21 1-16,-22 20 0,1-21 16,0 0-16,21 22 0,-21-22 0,21 21 15,-21-21-15,21 0 0,-21 22 16,21-22-16,0 0 0,0 0 15,-22 0-15,44-21 47,-1 0-47,0-21 16,0 21-16,0-21 0,0 0 16</inkml:trace>
  <inkml:trace contextRef="#ctx0" brushRef="#br0" timeOffset="26583.3">33591 3196 0,'0'0'0,"-21"0"31,0 0-31,0 0 0,0 21 16,0 1-16,-1-22 0,22 21 15,-21 21-15,0-21 0,0 0 16,0 1-16,21-1 0,0 0 0,0 0 15,0 21-15,0-20 16,0-1-16,0 0 0,0 0 16,21-21-1,0 0-15,0 0 0,0 0 16,1 0-16,-1 0 0,0-21 0,21 0 16,-21 0-16,1-1 0,-1 1 15,0 0-15,0-21 0,-21 21 0,0-1 16,21-20-16,-21 21 0,0 0 15,0 0-15,0-1 16,-21 22 0,0 0-16,0 0 15,0-21-15,21 0 16</inkml:trace>
  <inkml:trace contextRef="#ctx0" brushRef="#br0" timeOffset="26974.73">33147 2625 0,'0'0'0,"-42"0"0,20 21 16,1-21-16,0 21 0,0 0 0,21 0 16,0 1-16,0-1 15,21-21-15,0 0 0,0 21 16,1-21-16,-1 0 0,0 0 16,0 0-16,0 0 0,0 0 15,1 0-15,-1 0 0,-21-21 0,0 0 16,0-1-16,0 1 15,0 0-15,0 0 0,0 0 16,-21 21-16,-1-21 0,1 21 16,0 0-16,0 0 0,0 0 15,0 0-15,-1 21 0,1 0 16,0 0-16,21 0 16,0 0-16</inkml:trace>
  <inkml:trace contextRef="#ctx0" brushRef="#br0" timeOffset="47911.98">13335 10054 0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44B2-7941-4897-AC2C-B0614647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FE980-CD23-45F1-A39F-DCAC443D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A53-5D80-4DDA-870C-21B01EEF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83A8-C487-45B3-A966-00FE810A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72DA-BB25-4EC6-8C21-F4E0E36A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2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A0CB-B27F-49DF-A08C-71D6BB30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85653-D210-4352-B8F8-66466B6A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15A4-4953-4699-83BA-188BF277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4A85-1CC9-4DCF-9BF2-C5CBF18B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BA84-A5D7-42A9-B255-2CFEED9D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7B91E-188A-4BE9-B2A0-2DF4613F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F3E-3799-4545-AB8A-01287913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0B4D-C5C8-498B-BB6A-D0485104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B25A-8ECA-4871-8BA7-99F2255E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3227-ABCA-4947-854D-C4D004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1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4323-CEB8-4F21-8B08-AFEAA96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DB10-BEA6-4758-87D7-F2AC7562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12EF-4545-43F0-9124-52DD1DA9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E8DA-D2DA-4137-8170-11AB67CB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56F7-4B22-4F18-9ADA-40D3D31B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6CBB-0F9C-43FA-A101-964B1B66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A60F-6B5C-4904-9AA2-61A929FB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92A9-4169-40AF-AD2A-32F8C6D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3030-8866-4A7B-B21B-1D33E91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6B53-DC8E-4FBF-93BC-176D4EB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6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5603-E355-4B33-BE75-CB5A7AF7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C100-815C-48EB-9B1F-816884B23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4AB6-721C-4864-9B33-B6A6B2D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838D3-69E5-4483-86D7-D76B85B7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1387B-8480-43D6-A4AE-70CEBF1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90EE-1F7B-4583-9466-EC06B7F6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2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78CE-9D7B-478A-8070-280849D6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C3EB-389F-4556-8499-B26B3D5A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8FBEA-9D40-45D6-ABE1-D28CD5EE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33256-8259-4525-9001-C1BDA97D2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2A8D8-A23A-4FB2-8056-9483B7028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D0371-9862-48DC-8A21-CE8C0D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415E2-4EEC-4891-8FD7-56266FFF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6B2CC-E666-4056-8736-333ED89C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A808-FE22-4DFB-B040-D8C1FAEA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18036-D4AE-47BB-B88E-F8C345DA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31692-D1C8-4066-884C-BE0DE98E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7A60D-8946-4B35-8665-85B4B471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FEED-FE93-49BC-B73F-C962A659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6918F-D009-41E9-9E7B-81C50EC6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0E666-1BE7-472B-BFA6-FE224DEC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360C-399B-4818-B03F-693D4805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E953-155F-4016-ADE2-9F3B8C83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F582-FFE3-45AC-8B6A-7769B6A7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619ED-4FA2-4650-8F2C-CF7A7F58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AED6-33CB-4B64-8237-AF9F7A1F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38C0-AAD7-4341-A6E3-5CF19FF6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EE45-B303-4E4D-AAEC-04C3F371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482DE-D06C-4C75-BFDF-D9D1BA70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82971-5184-4970-BCA1-B5E3E09B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F896-D9B5-4AD9-8E9E-146B14ED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75C44-130D-4471-8C03-855EC1A5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F9B1D-CA92-49F2-818A-2C062680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7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83250-B12E-456B-A69A-1FED733D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3B2F-DD75-44C7-A401-DF3677B5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D90A-D3A1-4899-8A40-7924A515B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E3DE-F0F6-4CCD-A334-964B485C48B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A767-B81D-4E9A-AA52-232BAE3AD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7CC2-C188-4F96-AA0C-49430FEE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AF07-EAA6-4C52-B20D-DB42940DC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8C34-ACD1-46B8-960C-6B663E6CD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F1343-E1D9-4E7A-9830-8A419A4B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54A11B-51D1-4BC9-8057-3F92B834F5FB}"/>
                  </a:ext>
                </a:extLst>
              </p14:cNvPr>
              <p14:cNvContentPartPr/>
              <p14:nvPr/>
            </p14:nvContentPartPr>
            <p14:xfrm>
              <a:off x="106560" y="0"/>
              <a:ext cx="411516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54A11B-51D1-4BC9-8057-3F92B834F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41338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33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8C34-ACD1-46B8-960C-6B663E6CD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F1343-E1D9-4E7A-9830-8A419A4B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0CAA03-ABDE-47EF-A988-76E67557E6DC}"/>
                  </a:ext>
                </a:extLst>
              </p14:cNvPr>
              <p14:cNvContentPartPr/>
              <p14:nvPr/>
            </p14:nvContentPartPr>
            <p14:xfrm>
              <a:off x="167760" y="281880"/>
              <a:ext cx="8488800" cy="39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0CAA03-ABDE-47EF-A988-76E67557E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72520"/>
                <a:ext cx="8507520" cy="39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2AAF2E-050F-4E97-8071-BD87065B523E}"/>
                  </a:ext>
                </a:extLst>
              </p14:cNvPr>
              <p14:cNvContentPartPr/>
              <p14:nvPr/>
            </p14:nvContentPartPr>
            <p14:xfrm>
              <a:off x="3871080" y="1059120"/>
              <a:ext cx="8092800" cy="313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2AAF2E-050F-4E97-8071-BD87065B52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1720" y="1049760"/>
                <a:ext cx="811152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8C34-ACD1-46B8-960C-6B663E6CD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F1343-E1D9-4E7A-9830-8A419A4B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F7F875-B863-4B8D-B483-9E46D7DEB5A5}"/>
                  </a:ext>
                </a:extLst>
              </p14:cNvPr>
              <p14:cNvContentPartPr/>
              <p14:nvPr/>
            </p14:nvContentPartPr>
            <p14:xfrm>
              <a:off x="723960" y="129600"/>
              <a:ext cx="1140732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F7F875-B863-4B8D-B483-9E46D7DEB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20240"/>
                <a:ext cx="1142604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5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2022-04-01T02:23:44Z</dcterms:created>
  <dcterms:modified xsi:type="dcterms:W3CDTF">2022-04-01T02:24:01Z</dcterms:modified>
</cp:coreProperties>
</file>