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1:37:44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2985 0,'21'0'15,"-21"-22"1,21 1 0,0 21 15</inkml:trace>
  <inkml:trace contextRef="#ctx0" brushRef="#br0" timeOffset="824.52">3260 1143 0,'0'0'0,"0"-21"16,0 0-16,0 0 0,0-1 0,0 1 16,0 0-16,0 42 46,-22 0-46,22 1 0,-21 20 16,0 0-16,0-21 0,21 43 16,-21-22-16,0 1 0,-1-1 0,1 21 15,0-20-15,0 20 0,21-20 16,-21-1-16,0 21 0,21-20 0,-22-22 16,22 21-16,0-21 0,0 22 15,0-22-15,-21 0 16,21-42-1,21 0 1,-21-22-16,22 1 0,-1 0 16,-21-1-16,21-20 0</inkml:trace>
  <inkml:trace contextRef="#ctx0" brushRef="#br0" timeOffset="1064.39">3260 1058 0,'21'-21'0,"-42"42"0,42-63 0,-21 21 16,21 21-1,-21 21-15,0 0 16,0 22-16,21-22 0,-21 21 16,0 0-16,0 1 0,0-1 15,0 22-15,0-22 0,0 0 0,0 1 16,0-1-16,0 0 16,0 1-16,0-1 0,0-21 0,0 21 15,0-20-15,0 20 0,0-21 16,0 0-16,0 0 0,0 1 15,0-44 1,0 1 0</inkml:trace>
  <inkml:trace contextRef="#ctx0" brushRef="#br0" timeOffset="1268.27">3006 1545 0,'0'0'0,"-22"0"15,44 0 32,-1 0-47,21 0 16,-21 0-16,0 0 0,22 0 16,-22 0-16,21-21 0,-21 21 0,22-21 15,-1 21-15,-21-21 0,22 21 16</inkml:trace>
  <inkml:trace contextRef="#ctx0" brushRef="#br0" timeOffset="2096.31">4127 1418 0,'0'0'0,"22"-21"16,-22 0-1,0 0-15,0 0 16,-22 21-16,1 0 16,0 0-16,0 0 0,0 0 0,0 0 15,-1 0-15,-20 21 16,0 0-16,21 0 0,-22 0 0,1 0 16,0 1-16,20-1 0,-20 21 15,21-21-15,-21 22 0,20-22 0,1 0 16,21 21-16,0-21 0,0 1 15,0-1-15,0 0 16,21-21-16,1 0 0,-1 0 0,0 0 16,21 0-16,-21 0 0,22-21 15,-22 0-15,21-1 0,-21 1 0,22 0 16,-22 0-16,0 0 0,21 0 16,-20-1-16,-1-20 0,0 21 0,0 0 15,0 0-15,-21-1 16,21 22-16,-21-21 15,22 21-15,-22 21 32,0 1-32,0-1 15,0 0-15,0 21 0,0-21 0,0 22 16,0-1-16,0 0 0,0 22 16,0-22-16,0 22 0,0-1 0,0 1 15,0-1-15,0 1 0,0-1 16,0 1-16,21 20 0,-21-20 0,0 21 15,21-1-15,-21-20 0,0 20 16,0-20-16,0 21 0,0-22 16,0 22-16,0-22 0,0 22 15,0-22-15,0 1 0,0-1 0,-21 1 16,21-1-16,-21-20 0,21-1 0,-22 0 16,22 1-16,-21-22 0,0 0 15,0 0-15,0 0 0,0-21 0,-1 0 16,1 0-16,0 0 0,0-21 15,-21 0-15,20 0 0,-20-21 0,0-1 16,-1 1-16,-20-22 0,-1 1 16,22-22-16,-21 22 0,-1-1 15,22-20-15,-1 20 0,1 1 0,0-1 16,21 1-16,21-1 0,0 1 16,0-1-16,0 1 0,0 20 15,21-20-15,0-1 0,0 22 0,0 0 16,0-22-16,22 22 0,-1-1 15,0 1-15,1 0 0,-1 21 0,0-22 16,1 1-16,-1 21 0,0 0 16,-20-22-16,20 22 0,-21 0 0,21-21 15,-20 20-15,-1 1 0,0 0 16</inkml:trace>
  <inkml:trace contextRef="#ctx0" brushRef="#br0" timeOffset="3897.28">4212 1651 0,'64'0'16,"-43"0"0,0-21-16,0 21 0,0-21 0,0 0 15,1-1-15,-1 22 0,0-21 16,0 0-16,0 0 0,0 0 0,-21 0 15,0-1-15,0 1 16,-21 21 0,0 0-1,0 0-15,-21 0 0,20 21 0,-20-21 16,21 22-16,-21-1 0,20 0 16,1 0-16,0 0 0,0 22 0,0-22 15,21 21-15,0 0 0,0-20 16,0 20-16,0-21 0,0 0 0,0 0 15,0 1-15,21-1 0,0 0 16,0-21-16,0 0 0,1 21 16,20-21-16,-21 0 0,21 0 0,1 0 15,-1-21-15,0 0 0,22 21 16,-22-21-16,1-22 0,-1 22 16,0 0-16,-21-21 0,22-1 0,-1 1 15,-21 21-15,0-22 0,1 22 16,-1-21-16,-21 21 0,0 0 15,21 21-15,-21-22 0,0 44 32,0-1-17,0 21-15,0-21 16,-21 0-16,21 1 0,0 20 0,0-21 16,0 21-16,0-20 0,0-1 15,0 21-15,0-21 0,0 0 16,0 1-16,0-1 0,0-42 47,0-1-47,21 1 15,0 0-15,-21 0 0,21-21 16,0 20-16,-21-20 0,22 21 0,-1 0 16,0 0-16,-21-1 0,21 1 15,0 0-15,0 0 16,1 21-16,-1 21 15,0 0 1,-21 0-16,21 1 0,-21-1 16,0 21-16,21-21 0,-21 0 15,21 1-15,1-1 0,-22 21 16,21-21-16,0-21 0,0 21 0,0 1 16,0-1-16,22-21 0,-22 0 15,21 0-15,-21 0 0,22 0 0,-1 0 16,0 0-16,1 0 0,20-21 0,-20-1 15,-1 1-15,0 0 0,1 0 16,-1 0-16,0-22 0,-21 22 16,1-21-16,20 21 0,-42-22 0,21 22 15,-21-21-15,0 21 0,0 0 16,0-1-16,0 1 0,0 0 16,-21 0-16,0 21 0,0 0 15,-1 0-15,-20 0 0,21 0 16,-21 0-16,20 0 0,-20 21 0,21 0 15,-21 0-15,-1 1 0,22-1 16,0 21-16,0-21 0,0 22 0,-1-22 16,22 21-16,0-21 0,0 22 15,0-22-15,0 0 0,0 0 0,0 0 16,22 0-16,-1-21 0,0 0 16,0 22-16,0-22 0,22 0 0,-22 0 15,0 0-15,21-22 16,1 1-16,-22 21 0,21-21 0,-21-21 15,0 21-15,22-22 0,-22 22 16,0-21-16,0-1 0,0 1 0,1-21 16,-1 20-16,-21-20 0,21 20 15,-21-20-15,21 21 0,-21-1 0,21 1 16,-21 0-16,0 20 0,0-20 16,0 21-16,0 0 15,0 42 1,0 0-16,-21 21 15,0-20-15,21 20 0,-21 0 0,21 1 16,0-1-16,0 0 16,0 1-16,0-1 0,0 0 0,0 1 15,0-1-15,0-21 0,0 21 16,0 1-16,0-1 0,0-21 0,21 22 16,0-22-16,0 0 0,-21 0 15,21 0-15,1 0 0,-1 1 0,21-22 16,-21 0-16,22 0 0,-22 0 15,21 0-15,-21 0 0,22 0 0,-1-22 16,0 1-16,1 0 0,-1 0 16,0 0-16,1 0 0,-22-22 0,21 22 15,0 0-15,1-21 0,-22 20 16,0 1-16,21 0 0,-20 0 16,-1 0-16,-21 0 0,0-1 0,21 1 15,-21 0-15,0 0 0,0 0 16,-21 21-1,0 0-15,-1 0 0,1 0 16,0 0-16,0 0 0,0 21 0,-22 0 16,22 21-16,0-20 0,-21-1 15,21 21-15,-1-21 0,1 22 16,0-22-16,0 21 0,21-21 0,0 0 16,0 1-16,0-1 0,0 0 0,0 0 15,21-21 1,0 0-16,0 0 0,1 0 15,-1 0-15,0-21 0,21 0 16,-21 0-16,1-1 0,-1 1 0,0 0 16,0 0-16,0-21 0,-21 20 15,0-20-15,21 21 0,-21 0 0,22 0 16,-22-1-16,0 1 16,0 42-1,0 1 1,0-1-16,0 0 0,0 21 0,0-21 15,0 1-15,0 20 0,0-21 16,21 21-16,0-20 0,-21-1 16,21 0-16,0 0 0,0 0 15,1 0-15,-1-21 0,0 22 0,0-22 16,21 0-16,-20 0 0,-1 0 16,0 0-16,0 0 0,21 0 0,-20-22 15,-1 22-15,0-21 0,0 0 0,0 0 16</inkml:trace>
  <inkml:trace contextRef="#ctx0" brushRef="#br0" timeOffset="4511.92">2625 2455 0,'0'0'16,"-22"0"-16,44 0 31,-1 0-31,0 0 0,0 0 16,21 0-16,1 0 0,-1-21 0,0 21 15,22 0-15,-22 0 0,43 0 16,-22-21-16,22 21 0,21 0 15,0 0-15,21-21 0,0 21 16,21 0-16,-21 0 0,42-21 0,1 21 16,-1 0-16,0 0 0,1 0 15,-1 0-15,0-21 0,1 21 0,-1 0 16,-21 0-16,0 0 0,0 0 16,1-22-16,-22 22 0,0 0 0,0 0 15,0-21-15,0 21 0,-22 0 16,1 0-16,0 0 0,-21-21 0,-22 21 15,22 0-15,-22 0 0,1 0 0,-22 0 16,1 0-16,-1 0 0,0 0 16,-21 0-16,1 0 0,-1 0 15,-21-21-15,21 21 0,-42 0 32,0 0-32,-1 0 15,-20 0-15,0 0 0</inkml:trace>
  <inkml:trace contextRef="#ctx0" brushRef="#br0" timeOffset="5264.49">1778 4297 0,'0'0'0,"-21"-21"0,21 0 16,-21 21 0,21-22-16,-22 22 15,1 22 1,21-1-16,0 0 16,0 0-16,0 21 0,0-20 15,0 20-15,0 0 0,21 1 16,-21-1-16,22 0 0,-22 22 15,0-22-15,0 22 0,0-22 0,0 0 16,0 22-16,0-22 0,0 0 16,0-20-16,0-1 0,0 21 15,0-21-15,21-21 16,0-21 0,-21 0-16,21 0 0,0-22 0,-21 22 15,21-21-15,1 21 0</inkml:trace>
  <inkml:trace contextRef="#ctx0" brushRef="#br0" timeOffset="5544.33">2095 4551 0,'22'0'0,"-44"0"0,65-21 15,-43 42 17,-21 0-32,-1 21 15,1-20-15,0-1 16,-21 21-16,21 0 0,-1 1 15,1-1-15,-21 0 0,21 1 0,0-22 16,-1 21-16,1-21 0,0 22 16,0-22-16,21 0 0,0 0 15,0-42 17,0 0-32,0 0 0,21 0 15,-21-1-15,21-20 0,0 0 0,-21-1 16,22 22-16,-1-21 0,0 0 15,0-1-15,0 1 0,0 21 0</inkml:trace>
  <inkml:trace contextRef="#ctx0" brushRef="#br0" timeOffset="5748.22">2095 4551 0,'0'0'15,"22"0"-15,-1 0 0,-21 21 16,21-21-16,-21 21 0,21 0 16,-21 1-16,0 20 0,21-21 0,-21 21 15,21-20-15,-21 20 0,22 0 16,-22-21-16,0 22 0,0-22 15,21 21-15,-21-21 0,21 1 0,-21-1 16,0 0-16,21-21 16,0 0-16,0 0 0,1 0 15,-1 0-15,-21-21 0,21 0 16,0-1-16,0 1 0,0 0 0,1-21 16,-1-1-16,-21 1 0</inkml:trace>
  <inkml:trace contextRef="#ctx0" brushRef="#br0" timeOffset="6000.07">2667 4128 0,'-21'84'16,"0"-41"-16,21-1 0,-22 0 16,22 1-16,0-1 0,0 0 15,0 22-15,0-22 0,0 0 0,0 1 16,0-1-16,0 0 0,0 1 15,0-22-15,0 21 0,0-21 0,0 1 16,0-1-16,0 0 0,0 0 16,0 0-16,0-42 31,22 21-31,-1-21 16,-21 0-16,21 0 0,-21-22 15</inkml:trace>
  <inkml:trace contextRef="#ctx0" brushRef="#br0" timeOffset="6412.86">2879 4699 0,'21'21'0,"0"-21"0,0 0 15,0 0-15,0 0 0,1 0 16,-1 0-16,0-21 0,0 21 15,0-21-15,0 21 0,1-21 0,-1 0 16,0-1-16,0 1 0,0 0 16,0 0-16,-21 0 0,0 0 0,0-1 15,0 1-15,0 0 0,0 0 16,-21 21-16,0 0 16,0 0-16,0 0 0,0 21 15,-1 0-15,1 0 0,0 1 0,0 20 16,21-21-16,0 21 0,-21 1 15,21-22-15,0 21 0,0 1 16,0-22-16,0 21 0,0 0 16,0-20-16,0-1 0,21 0 0,-21 0 15,21 0-15,0 0 0,0-21 16,1 0-16,-1 0 0,0 0 0,0 0 16,0 0-16,22-21 0,-22 0 15,21 0-15,-21 0 0,22-22 0,-1 22 16,-21-21-16,21 0 0,-20 20 0,20-20 15</inkml:trace>
  <inkml:trace contextRef="#ctx0" brushRef="#br0" timeOffset="6920.57">3725 4106 0,'0'0'0,"0"43"16,-21-22-16,21 21 0,0-21 15,0 22-15,-21-1 0,21 0 0,0 1 16,-21-1-16,21 0 0,0 1 16,0-1-16,0-21 0,-21 22 0,21-1 15,0 0-15,0-21 0,0 22 16,0-22-16,0 0 0,0 0 0,0 0 16,0 1-16,0-1 15,0-42 1,21 21-1,-21-22-15,0 1 0,0 0 16,0 0-16,21-21 0,-21 20 0,0 1 16,0-21-16,0 21 0,0 0 15,21-1-15,0 1 0,0 0 0,1 0 16,-1 0-16,0 0 0,0 21 16,21 0-16,-20 0 0,20 0 0,-21 0 15,21 0-15,1 0 0,-22 0 16,21 21-16,1 0 0,-22 0 0,21-21 15,0 21-15,-20 0 0,-1 22 16,0-22-16,0 0 0,-21 0 16,0 0-16,0 22 0,0-22 0,-42 0 15,21 0-15,-22 22 0,22-22 16,-21 0-16,-1 0 0,1 0 0,0 0 16,-1-21-16,22 22 0,-21-22 15,21 0-15,0 0 0,-1 0 0,1 0 16,0 0-16,21-22 0,0 1 15,0 0-15,0 0 0</inkml:trace>
  <inkml:trace contextRef="#ctx0" brushRef="#br0" timeOffset="7399.81">4551 4149 0,'0'21'32,"0"0"-32,0 0 15,0 0-15,0 22 0,0-1 16,0 0-16,0 1 0,0-1 0,0 0 15,0 1-15,0-1 0,0 22 16,0-22-16,0 0 0,0 1 16,0-22-16,0 21 0,0-21 0,0 22 15,0-22-15,0 0 0,0 0 16,0 0-16,0-42 31,0 0-31,0 0 0,0 0 16,0-1-16,0-20 0</inkml:trace>
  <inkml:trace contextRef="#ctx0" brushRef="#br0" timeOffset="7813.57">4297 4360 0,'0'0'0,"-21"-21"0,-1 21 16,22-21-16,-21 0 0,21 0 15,0 0-15,0-1 16,0 1-16,0 0 0,21 0 15,22 21-15,-22-21 0,21 21 0,1-21 16,-22 21-16,42 0 0,-20 0 16,-1 0-16,21 0 0,1 0 0,-22 0 15,22 0-15,-1 42 0,-20-21 16,20 0-16,-21 22 0,1-22 0,-22 21 16,21 0-16,-21 1 0,1-1 15,-1-21-15,-21 22 0,0-1 16,0 0-16,0 1 0,0-22 0,-21 21 15,-22 0-15,22 1 0,-21-22 16,-1 21-16,-20-21 0,21 22 0,-1-22 16,-20 0-16,20 0 0,1 0 0,0-21 15,-1 22-15,22-22 0,-21 0 16,21 0-16,0 0 0,-1 0 0,1 0 16,21-22-16,-21 1 15,21 0-15,0 0 0,0 0 16,0 0-1,0-1-15,21 1 0,0 0 16,1 0-16,20 21 0,-21-21 16</inkml:trace>
  <inkml:trace contextRef="#ctx0" brushRef="#br0" timeOffset="8500.69">5397 4593 0,'0'0'16,"0"-21"-1,0 0-15,0 0 16,0 0-16,0-1 16,0 1-16,0 0 15,22 21-15,-1 0 0,0-21 16,0 21-16,0 0 15,0 0-15,1 0 0,-1 0 16,0 21-16,0-21 0,21 21 16,-20 0-16,-1 1 0,0-1 0,0 0 15,0 0-15,-21 0 0,21 0 0,1 1 16,-22-1-16,0 0 0,0 21 16,0-21-16,0 1 0,0-1 15,0 0-15,0 0 16,-22 0-16,1-21 0,0 0 0,21 21 15,-21-21-15,0-21 32,21 0-32,0 0 0,0 0 15,0 0-15,0-1 0,21 1 16,0 0-16,0 0 0,0 0 0,1 0 16,-1-1-16,0 1 0,0 21 15,21-21-15,-20 0 0,-1 0 16,21 0-16,-21-1 0,22 22 0,-22-21 0,0 0 15,21 21-15,-21 0 16,22-21-16,-22 21 0,0 0 0,0 0 16,0 0-16,1 0 0,-22 21 15,0 0-15,21-21 0,-21 21 0,0 1 16,0-1-16,0 0 0,0 0 0,0 21 16,0-20-16,0-1 0,0 0 15,0 0-15,0 0 0,0 0 0,0 1 16,0-1-16,-21-21 15,21 21-15,0-42 47,21 0-31,-21-1-16,0 1 16,0 0-16,0 0 0,0 0 0,21 0 15</inkml:trace>
  <inkml:trace contextRef="#ctx0" brushRef="#br0" timeOffset="8816.02">6350 4212 0,'0'0'0,"-21"0"15,0 0-15,-1 0 0,22 21 16,0 1 0,22-22 15,-1 0-16,0 0-15,0 0 0,0 0 16,-21-22-16,21 22 0,-21-21 0,22 0 16,-22 0-16,0 0 15,0 0 1,0-1-16,-22 22 16,1 0-16,21 22 15,-21-1-15,21 0 16,-21 0-16,21 0 15,0 0-15,0 1 0,0-1 0,0 0 16,0 0-16,0 0 0,0 0 16</inkml:trace>
  <inkml:trace contextRef="#ctx0" brushRef="#br0" timeOffset="9139.84">6689 4403 0,'0'-21'31,"0"42"-15,0 0 0,0 0-16,21 0 0,-21 0 15,0 1-15,0-1 0,21 0 16,-21 0-16,0 0 0,21 0 0,-21 1 15,0-1-15,0 0 0,0 0 16,0 0-16,0 0 0,0 1 16,0-1-16,21-21 15,0 0 1,1 0 0,-22-21-16,21-1 15,0 1-15,0 21 0,-21-21 0,21 0 16</inkml:trace>
  <inkml:trace contextRef="#ctx0" brushRef="#br0" timeOffset="9359.7">7133 4360 0,'0'22'32,"-21"-1"-32,0 0 0,0-21 15,-1 21-15,22 21 0,-21-20 0,0-1 16,0 0-16,0 0 0,0 0 15,-1 0-15,1 1 0,0-1 16,21 0-16,-21 0 0,0 0 0,0 0 16,21 1-16,21-22 31,0 0-31,0-22 16</inkml:trace>
  <inkml:trace contextRef="#ctx0" brushRef="#br0" timeOffset="9776.46">7302 4572 0,'22'0'31,"-1"0"-31,0-21 16,0 21-16,-21-21 16,21 0-16,0 21 0,-21-22 0,22 1 15,-22 0-15,21 21 0,-21-21 16,-21 21 15,-1 0-31,1 21 16,0 0-16,0 0 0,0 1 0,21-1 15,-21 0-15,-1 0 0,1 0 0,21 22 16,0-22-16,0 0 0,0 0 16,0 0-16,0 0 0,0 1 15,0-1-15,21-21 16,1 0-16,-1 0 0,0 0 0,0 0 16,0 0-16,0 0 0,1 0 15,20 0-15,-21 0 0,0-21 0,0-1 16,22 22-16,-22-21 0</inkml:trace>
  <inkml:trace contextRef="#ctx0" brushRef="#br0" timeOffset="10144.26">7789 4466 0,'0'0'0,"0"-63"16,21 42 0,1 21-16,-1-22 15,0 22-15,0 0 16,0 0-16,0 0 0,22 0 0,-22 0 15,0 0-15,0 0 0,22 22 16,-22-1-16,0-21 0,0 21 0,-21 0 16,0 21-16,21-20 0,-21-1 15,0 0-15,0 0 0,0 0 0,0 0 16,0 1-16,0-1 0,0 0 16,0 0-16,-21-21 0,21 21 15,-21-21-15,21 21 0,-21-21 16,0 0-16,-1-21 31,22 0-15,0 0-16,0 0 0,0 0 15,0-1-15,22 1 0,-1 0 0,-21 0 16,21 0-16,0-22 0,0 22 16,0 0-16,1 0 0,-1 0 15,-21 0-15,21-1 0,0 22 0,0-21 0,-21 0 16</inkml:trace>
  <inkml:trace contextRef="#ctx0" brushRef="#br0" timeOffset="10988.78">9229 3810 0,'0'0'0,"21"0"15,-21 21 1,0 0-16,0 1 16,0 20-16,0-21 0,0 21 15,-21 1-15,-1-1 0,1 22 0,21-22 16,-21 0-16,0 22 0,0-22 16,0 0-16,-1 1 0,1-1 15,0-21-15,0 22 0,21-22 0,0 0 16,0 0-16,-21 0 0,21 0 15,0 1-15,-21-22 0,21 21 16,0-42 15,0-1-31,0 1 0,0 0 0,21 0 16,0-21-16,-21 20 0,21-20 16,0 0-16,0-1 0,1-20 0,-1-1 15,0 22-15,0-21 0,0-1 16,0 22-16,1-22 0,-1 22 0,0 0 15,0 20-15,0-20 0,0 21 16,-21 0-16,22 21 16,-1 0-1,-21 21-15,0 0 0,0 21 16,0 1-16,21-1 0,-21 0 0,0 1 16,0 20-16,0-20 0,0 20 15,0-21-15,0 1 0,0-1 0,0 0 16,0 1-16,0-22 0,0 21 0,0-21 15,0 1-15,0-1 0,0 0 16,0 0-16,0 0 16,0-42 15,0 0-31,0 0 16</inkml:trace>
  <inkml:trace contextRef="#ctx0" brushRef="#br0" timeOffset="11220.65">9102 4445 0,'0'0'0,"21"0"16,0 0-1,0 0-15,0 0 16,0 0-16,1-21 0,-1 21 0,0 0 15,0-21-15,0 21 0,0 0 16,1-21-16,-1 21 0,0 0 0,0-22 16,0 22-16,0-21 0,1 21 15,-22-21-15,21 21 0,0 0 16</inkml:trace>
  <inkml:trace contextRef="#ctx0" brushRef="#br0" timeOffset="11692.37">9631 4276 0,'0'0'0,"0"-21"16,0-1 0,0 1-16,21 0 15,0 0-15,0 21 0,0-21 16,1 21-16,-1-21 0,0 21 15,0 0-15,0 0 0,0 0 0,1 0 16,-1 0-16,0 0 0,0 0 16,0 0-16,0 21 0,1 0 0,-1 0 15,0 0-15,0 0 0,-21 1 16,0-1-16,0 0 0,0 21 16,0-21-16,0 1 0,0-1 0,0 0 15,0 0-15,0 0 0,-21 0 16,0 1-16,21-1 0,-21 0 15,-1-21-15,1 0 16,21-21 0,0 0-1,0-1-15,21 1 16,1 0-16,-22 0 0,21 0 0,0-22 16,-21 22-16,21 0 0,0-21 15,0 21-15,-21-1 0,22 1 16,-1 0-16,0 21 0,0-21 0,0 21 15,0-21-15,1 21 16,-22-21-16,21 21 0,0 0 0,0 0 16</inkml:trace>
  <inkml:trace contextRef="#ctx0" brushRef="#br0" timeOffset="12024.18">10710 4022 0,'0'0'0,"-21"0"0,0 0 0,0 0 16,0 0-16,-1 0 16,1 21-16,21 0 0,-21 0 0,0 0 15,0 1-15,0-1 0,-1 21 16,22-21-16,-21 0 0,21 22 0,-21-22 15,21 21-15,0-21 0,0 1 0,0 20 16,0-21-16,0 0 0,0 0 16,21 1-16,0-1 15,1-21-15,-1 0 0,0 21 0,0-21 16,0 0-16,0 0 0,1 0 16,-1 0-16,0 0 0,0 0 0,21-21 15,-20 21-15,-1-21 0,21-1 0,-21 1 16,22 0-16</inkml:trace>
  <inkml:trace contextRef="#ctx0" brushRef="#br0" timeOffset="12575.87">11176 3725 0,'0'0'0,"0"22"16,-21-1-16,21 0 0,-21 0 15,21 21-15,0 1 0,0-22 0,0 21 16,0 1-16,-22-1 0,22 0 16,0 1-16,-21-1 0,21 0 0,0 1 15,0-1-15,0-21 0,0 21 0,-21-20 16,21-1-16,-21 21 0,21-21 16,0 0-16,0 1 0,0-1 15,0 0-15,0-42 63,0 0-63,0-1 0,0-20 15,0 21-15,21-21 0,0 20 0,0-20 16,22 0-16,-22-1 0,21 22 16,-21-21-16,22 21 0,-22 0 0,21-1 15,-21 1-15,1 21 0,-1 0 16,21 0-16,-21 0 0,0 21 15,-21 1-15,22-1 0,-22 0 0,0 21 16,0-21-16,0 1 0,0 20 16,0-21-16,0 0 0,0 22 15,0-22-15,0 0 0,0 0 16,-22 0-16,22 0 0,-21 1 0,21-1 16,0 0-16,-21-21 0,0 21 31,21-42 0,0 0-31,21 0 16,0-1-16,0 1 0,-21 0 0</inkml:trace>
  <inkml:trace contextRef="#ctx0" brushRef="#br0" timeOffset="12828.72">11832 4149 0,'0'21'16,"0"0"-16,0 0 0,0 0 16,-21 1-16,21-1 0,0 0 15,0 0-15,-21 0 0,21 0 0,0 1 16,0-1-16,0 0 0,0 0 0,-21 0 16,21 0-16,-22 1 15,22-1-15,-21-21 16,21-21 31,21-1-47,-21 1 0,22 0 15</inkml:trace>
  <inkml:trace contextRef="#ctx0" brushRef="#br0" timeOffset="13036.61">11853 3937 0,'0'0'0,"-21"0"0,0 0 0,21 21 31,0 0-15,0 1 15,21-22-15,0 0-1,0 0-15</inkml:trace>
  <inkml:trace contextRef="#ctx0" brushRef="#br0" timeOffset="13352.42">12382 3789 0,'0'0'0,"0"21"31,-21 0-15,21 0-16,-21 1 0,21-1 15,0 21-15,0-21 0,-21 22 16,0-1-16,0 0 0,21 1 0,-22-1 16,1 0-16,0-21 0,0 22 15,0-1-15,21-21 0,-21 22 0,21-22 16,-22 0-16,22 0 0,0 0 15,0 0-15,0 1 0,0-1 16,22-21 0,-1 0-16,0 0 0,0 0 15,0 0-15,0 0 0,1 0 0,-1-21 16,0-1-16,0 1 0</inkml:trace>
  <inkml:trace contextRef="#ctx0" brushRef="#br0" timeOffset="13536.32">12234 4191 0,'0'0'0,"21"21"32,1-21-32,-1 0 15,0 0-15,0 0 0,0 0 0,0 0 16,1-21-16,-1 21 0,21-21 15,-21 21-15</inkml:trace>
  <inkml:trace contextRef="#ctx0" brushRef="#br0" timeOffset="14064.24">12721 4297 0,'0'0'15,"-21"0"-15,21 21 16,21-21 15,0 0-31,0 0 0,1 0 16,-1 0-16,0 0 0,0 0 15,0-21-15,0 0 0,1 21 0,-1-21 16,0 21-16,-21-22 0,0 1 16,0 0-16,0 0 0,0 0 15,0 0-15,0-1 16,-21 22-16,0 0 0,-1 0 15,1 0-15,0 0 16,0 0-16,0 22 0,0-1 0,-1 0 16,22 0-16,-21 0 0,0 0 15,0 1-15,21 20 0,0-21 16,0 0-16,0 0 0,-21 1 0,21-1 16,0 0-16,0 0 0,0 0 15,0 0-15,21-21 0,-21 22 0,21-22 16,0 0-16,-21 21 0,21-21 0,1 0 15,-1 0-15,0 0 0,21 0 16,-21 0-16,1-21 0,20 21 0,-21-22 16</inkml:trace>
  <inkml:trace contextRef="#ctx0" brushRef="#br0" timeOffset="15168.06">13525 4001 0,'-63'0'32,"42"21"-32,0-21 0,-1 21 0,1 21 15,0-21-15,0 1 0,0 20 16,0-21-16,-1 21 0,22-20 0,0 20 16,-21-21-16,21 21 0,0-20 0,0-1 15,0 0-15,0 0 0,0 0 16,0 0-16,21-21 0,1 22 0,-1-1 15,0-21-15,0 0 16,0 0-16,0 0 0,1 0 0,-1 0 16,0 0-16,21 0 0,-21 0 0,1-21 15,-1 21-15,0-22 0,0 1 16,21 0-16,-20 0 0,-1 0 0,0-22 16,0 22-16,0-21 0,0-22 15,1 22-15,-1-21 0,-21 20 0,21-20 16,0 20-16,-21 1 0,0-21 0,21 20 15,-21 1-15,0 0 0,0 20 16,21-20-16,-21 21 0,0 0 16,0 0-16,0-1 15,0 44 1,0-1-16,0 0 16,-21 0-16,21 0 0,-21 22 15,21-22-15,0 21 0,0 0 0,-21 1 16,21 20-16,-21-20 0,21-1 15,0 0-15,0 22 0,0-22 0,-21 0 16,21-20-16,0 20 0,0 0 16,0-21-16,0 22 0,0-22 0,0 0 15,0 0-15,0 0 0,21 1 0,-21-1 16,21-21 0,0 0-16,0 0 0,0 0 15,1 0-15,-1 0 0,0 0 16,0 0-16,0 0 0,0-21 15,1-1-15,-1 1 0,0 0 0,0 0 16,0 0-16,0-22 0,1 22 16,-1-21-16,0 21 0,0 0 0,-21-22 15,0 22-15,21 0 0,-21 0 0,0 0 16,-21 21 31,0 21-47,21 0 15,-21 0-15,21 0 0,0 0 16,-21 1-16,21-1 0,0 0 16,0 0-16,0 0 0,0 0 0,0 1 15,0-1-15,0 0 16,0 0-16,0 0 16,21-21-16,0 0 0,0 0 15,0 0-15,0 0 0,1 0 16,-1 0-16,0 0 0,0 0 0,0 0 15,0 0-15,1 0 0,-1-21 16,-21 0-16,21 0 0,0 0 0,0-1 16,-21 1-16,21-21 0,-21 21 15,0-22-15,22 22 0,-22-21 0,21 21 16,-21 0-16,0-1 0,0 1 16,0 42-1,0 1 1,-21-1-16,21 21 0,-22-21 15,22 22-15,0-22 0,0 0 0,0 21 16,0-21-16,0 1 0,0-1 16,0 0-16,0 0 0,0 0 0,0 0 15,22 1 1,-1-22-16,0 0 16,0 0-16,0 0 15,0 0-15,1 0 16,-1 0-16,-21-22 0,21 22 0,-21-21 15,21 0-15,-21 0 0,0 0 0</inkml:trace>
  <inkml:trace contextRef="#ctx0" brushRef="#br0" timeOffset="15580.38">14795 4212 0,'0'-21'15,"0"42"-15,0-63 0,0 21 16,0 0-16,22-1 0,-22 1 16,21 21-16,-21-21 0,21 21 15,-21-21-15,21 21 0,0 0 16,0 0-16,1 0 15,-1-21-15,0 21 0,0 0 16,0 0-16,0 0 0,-21 21 16,0 0-16,22 0 0,-22 0 15,0 1-15,0 20 0,0-21 0,0 21 16,0-20-16,0 20 0,0-21 16,0 0-16,-22 22 0,22-22 0,0 0 15,0 0-15,-21 0 0,21 0 0,-21-21 16,21 22-16,-21-22 0,21 21 15,-21-21 1,0 0-16,21-21 31,0-1-31,0 1 16,0 0 0,0 0-16,21-21 0,0 20 0,0-20 15,0 21-15,0-21 0,1 20 0,20-20 16,-21 0-16,21 21 0,-20-1 15,20 1-15,0-21 0,1 42 16,-22-21-16,21 0 0,-21 21 16,22 0-16,-22 0 0,0 0 0,0 0 0,0 0 15</inkml:trace>
  <inkml:trace contextRef="#ctx0" brushRef="#br0" timeOffset="16014.21">15642 4233 0,'0'0'15,"106"-21"1,-85 0-16,21 21 0,-20-21 16,-1 0-16,0 0 0,0-1 15,0 1-15,0-21 0,1 21 0,-22 0 16,0-1-16,21 1 0,-21 0 15,0 0-15,-21 21 16,-1 0 0,1 0-16,0 0 15,0 0-15,-21 21 0,20 21 0,1-20 16,0-1-16,0 21 0,0 0 16,0-20-16,-1 20 0,1 0 0,0-21 15,21 22-15,0-22 0,0 0 16,0 21-16,0-20 0,0-1 0,0 0 15,21-21-15,0 21 0,1 0 16,20-21-16,-21 0 0,0 21 0,22-21 16,-22 0-16,0 0 0,0 0 0,21 0 15,-20 0-15,-1 0 16,21 0-16,-21-21 0,0 0 0,1 0 16,20 0-16,-21 0 0,0-1 15,0-20-15,1 21 0,-1-21 0</inkml:trace>
  <inkml:trace contextRef="#ctx0" brushRef="#br0" timeOffset="16444.05">13610 3641 0,'0'0'0,"21"21"31,0-21-31,1 0 0,20 0 0,-21 0 16,21 0-16,1 0 0,-1 0 16,22 0-16,-22 0 0,21 0 0,-20 0 15,20 0-15,-20 0 0,-1 0 16,21 0-16,-20 0 0,-22 0 0,21 0 16,-21 0-16,1 0 0,-1 0 15,-21-21 1,-21 21 15,-1 0-15,1 0-16</inkml:trace>
  <inkml:trace contextRef="#ctx0" brushRef="#br0" timeOffset="18556.22">2053 6096 0,'0'-21'15,"0"0"1,0 0-16,-21-1 16,21 1-16,-21 21 15,21-21-15,0 0 0,0 0 16,-21 21 0,21-21-16,0 42 31,0 0-31,0 0 0,0 21 0,0-20 15,0 20-15,0-21 0,0 21 16,0 1-16,0-1 0,21 0 0,-21 1 16,0-1-16,0 0 0,0 1 15,0-1-15,0 0 0,0-20 0,0 20 16,0 0-16,0-21 16,0 1-16,0-1 0,0 0 0,0 0 15,-21-21 1,21-21-1,-22 0-15,22 0 0,0-1 16,-21 1-16,21 0 0</inkml:trace>
  <inkml:trace contextRef="#ctx0" brushRef="#br0" timeOffset="19192.98">1693 6138 0,'0'-21'16,"0"42"-16,-21-42 0,21 0 0,0 0 0,0 0 15,0 0-15,0-1 16,0 1-16,0 0 0,21 21 16,-21-21-16,21 0 0,1 0 15,-1-1-15,0 1 0,21 0 16,-21 0-16,22 21 0,-22-21 0,21 21 16,-21 0-16,22 0 0,-1 0 15,0 0-15,1 21 0,-1 0 16,0 21-16,1-20 0,-1 20 15,-21-21-15,22 21 0,-22 1 0,21-22 0,-21 21 16,0 1-16,-21-22 16,0 21-16,0-21 0,22 22 0,-22-22 15,0 0-15,0 21 0,0-21 16,0 1-16,0-1 0,0 0 0,0 0 16,0-42 15,0 0-31,0 0 0,0-1 15,0-20-15,21 21 0,-21-21 0,21-1 16,0 22-16,0-21 0,0-1 16,-21 1-16,22 0 0,-1-1 15,0-20-15,0 21 0,0-1 16,0 1-16,1 0 0,-1-1 0,0 22 16,21-21-16,-21 21 0,1 21 15,-1 0-15,0 0 0,0 0 16,0 0-16,0 21 0,1 21 0,-22-21 15,21 22-15,-21 20 0,0-21 16,0 22-16,0-22 0,0 1 0,0 20 16,0-21-16,0 1 0,0-1 15,0 0-15,0 1 0,0-1 0,-21-21 16,21 22-16,0-22 0,0 0 16,0 0-16,0 0 0,0 0 15,0 1-15,0-44 31,0 1-15,21 0-16,-21 0 0,21 0 16,0-22-16</inkml:trace>
  <inkml:trace contextRef="#ctx0" brushRef="#br0" timeOffset="19595.93">3281 6308 0,'0'0'0,"0"21"0,-21-21 16,21 21 0,21-21 15,0-21-31,21 0 0,-21 21 0,1-21 16,20-1-16,-21 1 0,21 21 15,-20-21-15,-1 0 0,0 0 0,0 0 16,0-1-16,-21 1 0,21 0 15,-21 0-15,0 0 0,0 0 16,-21 21-16,0 0 16,0 0-16,0 0 15,0 21-15,-1 0 0,1 0 0,0 0 16,0 0-16,0 1 0,0-1 16,-1 21-16,1-21 0,21 22 0,0-22 15,-21 21-15,21-21 0,0 22 16,0-22-16,0 0 0,0 0 0,0 0 15,0 0-15,0 1 0,21-22 16,0 0-16,22 0 0,-22 0 16,0 0-16,21 0 0,-20-22 15,20 22-15,-21-21 0,21-21 0,1 21 16</inkml:trace>
  <inkml:trace contextRef="#ctx0" brushRef="#br0" timeOffset="19884.78">4127 5757 0,'0'-21'0,"0"42"0,0-63 0,0 21 16,0 0-16,-21 42 31,21 21-15,-21-21-16,21 22 0,0-1 0,0 0 15,0 1-15,0-1 0,0 0 16,0 1-16,0-1 0,-21 0 0,21 1 15,0-22-15,-21 21 0,21-21 16,0 22-16,0-22 0,0 21 16,0-21-16,0 1 0,0-1 15,0 0-15,0-42 32,0 0-32,21-1 15,-21 1-15,21 0 0</inkml:trace>
  <inkml:trace contextRef="#ctx0" brushRef="#br0" timeOffset="20388.49">4381 5630 0,'22'-21'0,"-44"42"0,44-63 16,-22 21-16,0 42 16,0 21-1,0-20-15,0 20 0,0 0 16,0 1-16,0-1 0,0 0 15,0 22-15,0-22 0,0 0 0,0 1 16,0-1-16,0 0 0,0 1 16,0-22-16,0 21 0,0-21 0,0 1 15,0 20-15,0-21 0,0 0 0,0 0 16,-22-21 0,22-21 15,0 0-31,0 0 15,0 0-15,0-22 0,22 22 16,-1 0-16,-21-21 0,21 21 16,0-22-16,0 1 0,0 0 0,1-1 15,-1 22-15,0-21 0,21 21 16,-21-22-16,22 43 0,-22-21 0,21 21 16,-21 0-16,1 0 0,20 21 15,-21 0-15,0 22 0,0-22 0,-21 21 16,22 1-16,-22-1 0,0-21 15,0 21-15,0 1 0,0-1 0,0-21 16,0 22-16,0-22 0,0 0 16,0 21-16,0-21 0,0 1 15,-22-22 1,22 21-16,0-42 16,-21 21-16,21-22 15,-21 1-15,21 0 0,-21 0 0</inkml:trace>
  <inkml:trace contextRef="#ctx0" brushRef="#br0" timeOffset="20609.37">3916 6054 0,'21'0'16,"0"0"-16,0 0 15,0 0-15,1 0 0,-1 0 16,21 0-16,-21 0 0,0-21 0,1 21 16,-1 0-16,0 0 0,21-22 15,-21 22-15,1 0 0,-1 0 0,0-21 16,0 21-16,21 0 16</inkml:trace>
  <inkml:trace contextRef="#ctx0" brushRef="#br0" timeOffset="21076.09">5292 5990 0,'0'21'47,"-22"1"-47,22-1 15,-21 0-15,0 0 0,0 0 0,0 0 16,21 1-16,-21-1 0,-1 0 0,22 0 16,0 21-16,0-20 0,0-1 15,0 0-15,0 0 0,0 0 16,0 0-16,22 1 0,-1-22 0,0 0 16,0 0-16,0 21 0,0-21 15,1 0-15,20 0 0,-21 0 0,0-21 16,22-1-16,-22 1 0,0 21 0,0-21 15,21 0-15,-20 0 0,-1 0 16,0-1-16,0 1 0,-21 0 0,0 0 16,21-21-16,-21 20 0,0 1 15,0-21-15,0 21 0,-21 0 16,21-1-16,-21 1 0,0 0 0,0 21 16,-1 0-16,-20 0 0,21 0 15,0 0-15,0 0 0,-1 0 0,1 0 16,0 21-16,0-21 15,21 21-15,0 1 0,0-1 16,0 0-16</inkml:trace>
  <inkml:trace contextRef="#ctx0" brushRef="#br0" timeOffset="21708.74">6498 5969 0,'0'-21'0,"0"42"0,0-63 15,0 21 1,-21 21 0,0 0-16,0 0 15,-1 0-15,1 21 0,0 0 16,0-21-16,-21 21 0,20 0 15,1 0-15,0 1 0,0-1 16,-21 21-16,20-21 0,1 0 0,0 1 16,0-1-16,21 21 0,0-21 15,-21 0-15,21 1 0,0-1 0,0 0 16,0 0-16,0 0 0,21 0 16,0-21-16,0 0 0,0 22 0,1-22 15,-1 0-15,0 0 0,0 0 16,0 0-16,0-22 0,1 1 0,-1 21 15,0-21-15,0 0 0,0 0 0,0 0 16,1-1-16,-22 1 0,21 0 16,-21-21-16,21-1 0,-21 22 0,0-21 15,0-22-15,0 22 0,0 0 16,21-22-16,-21 1 0,0 20 16,0-20-16,0 21 0,0-1 0,0 1 15,0 21-15,0-22 0,0 22 16,0 0-16,0 42 31,0 0-31,0 1 0,0 20 0,0 0 16,0 1-16,-21-1 0,21 21 15,0-20-15,0 20 0,0-20 16,0-1-16,0 21 0,0-20 0,0-22 16,0 21-16,0 1 0,0-22 15,0 21-15,0-21 0,0 0 0,0 1 16,21-22-16,0 21 0,-21 0 15,21-21-15,1 0 16,-1 0-16,0 0 0,0 0 16,0-21-16,0 21 0,1-21 15,-1-1-15</inkml:trace>
  <inkml:trace contextRef="#ctx0" brushRef="#br0" timeOffset="22168.47">7260 5948 0,'0'0'0,"42"-21"0,-20 0 0,-1-1 15,-21 1-15,0 0 16,-21 21 0,-1 0-16,1 0 15,0 0-15,0 0 0,-21 21 0,20 0 16,1-21-16,0 22 0,0-1 16,0 0-16,0-21 0,21 21 0,0 0 15,-22 0-15,22 1 16,0-1-16,22 0 15,-1-21-15,0 0 0,21 0 0,-21 21 16,22-21-16,-22 0 0,0 0 16,21 21-16,-20-21 0,-1 0 0,0 21 15,0-21-15,0 0 16,-21 22-16,21-22 0,-21 21 16,22-21-16,-22 21 15,0 0 1,-22-21-16,1 0 0,0 0 15,0 0-15,0 0 0,0 21 16,-1-21-16,-20 0 0,21 0 0,0 0 16,-22 0-16,22 0 0,-21 0 0,21 0 15,0 0-15,-1 0 0,1 0 16,0 0-16,0 21 0,0-21 0,0 0 16,-1 0 15,22-21-16,-21 21-15,21-21 0</inkml:trace>
  <inkml:trace contextRef="#ctx0" brushRef="#br0" timeOffset="23426.21">8678 5863 0,'0'-21'0,"0"42"0,21-63 16,-21 21-16,0 0 0,0-1 16,0 1-16,-21 21 31,0 0-31,0 21 0,21 1 15,-21-1-15,0 0 0,21 0 16,0 0-16,-22 0 0,1 22 0,21-22 16,0 21-16,-21-21 0,21 1 0,0 20 15,-21-21-15,21 0 0,0 0 16,0 1-16,0-1 0,0 0 16,0 0-16,21 0 0,0 0 15,0-21-15,1 0 0,-1 0 16,0 0-16,0 0 0,0 0 15,0 0-15,22-21 0,-22 0 0,0 0 16,0 21-16,0-21 0,1 0 16,-1-1-16,0 1 0,-21 0 0,0-21 15,0 21-15,0-22 0,0 22 16,0-21-16,0 21 0,-21-22 0,0 22 16,-1 0-16,1-21 0,0 20 0,0 22 15,21-21-15,-21 21 0,0 0 16,-1 0-16,44 0 47,20 0-32,-21 0-15,0 0 0,22-21 0,-1 0 16,-21 21-16,21-21 0,1 0 0,-1 21 16,0-22-16,-20 1 0,20 0 15,-21 0-15,0 21 0,0-21 0,1 21 16,-1 0-16,-21-21 0,0 42 47,0 0-32,0 21-15,0-21 16,0 1-16,0 20 0,0 0 16,0 1-16,0-22 0,0 21 0,0 0 15,0 1-15,0-1 0,0-21 16,0 22-16,0-1 0,0-21 0,0 21 15,0 1-15,0-1 0,0 0 0,0 1 16,0 20-16,21-20 0,-21 20 16,0-21-16,0 22 0,0-22 0,0 22 15,0-22-15,0 22 0,0-22 0,0 21 16,0-20-16,0 20 16,-21 1-16,21-1 0,-21-20 0,21 20 15,-22 1-15,22-22 0,-21 21 0,0-20 16,21 20-16,0-20 0,-21-1 15,21-21-15,-21 21 0,0 1 0,21-22 16,0 0-16,-22 0 0,1 0 0,0 1 16,0-22-1,21-22 1,0 1-16,0 0 0,0 0 0,0-21 16,0 20-16,0-20 0,0-21 0,0 20 15,0-20-15,0-1 0,-21 1 16,21-22-16,0 22 0,0-22 0,0 21 15,0-20-15,0-1 0,21 22 0,0-22 16,0 0-16,0 22 0,1-22 16,20 43-16,-21-22 0,0 1 15,0 20-15,1 1 0,-22 0 0,21 21 16,0-22-16,0 22 0,0 0 16,0 0-16,1 0 0,-22-1 15,21 22-15,-21-21 16,0 0-1</inkml:trace>
  <inkml:trace contextRef="#ctx0" brushRef="#br0" timeOffset="23956.34">10520 5482 0,'0'-21'0,"0"42"0,21-63 0,-21 21 16,0 0-16,21-1 0,-21 1 15,-21 42 32,21 1-47,-21-1 0,21 0 0,-21 21 16,21 1-16,-22-1 0,22 0 16,0 1-16,-21 20 0,21-21 0,-21 1 15,21-1-15,0 0 0,-21 1 0,0-1 16,21-21-16,-21 0 0,21 22 15,0-22-15,0 0 0,21-21 32,0 0-32,0 0 15</inkml:trace>
  <inkml:trace contextRef="#ctx0" brushRef="#br0" timeOffset="24251.99">10880 5567 0,'0'-21'16,"0"42"-16,0-63 0,-22 42 16,1 0-1,0 21-15,0 0 0,0 0 0,0 0 16,-1 0-16,1 1 0,0 20 16,0-21-16,0 21 0,0-20 15,-1 20-15,1-21 0,0 21 0,0-20 16,0-1-16,0 0 0,-1 0 15,1 0-15,21 0 0,0 1 0,-21-22 16,21 21-16,21-42 31,0-1-31,-21 1 0,22 21 16,-1-21-16,0-21 0,-21 21 16,21-1-16,0-20 0,0 21 0,-21-21 15</inkml:trace>
  <inkml:trace contextRef="#ctx0" brushRef="#br0" timeOffset="24456.87">10689 5630 0,'0'0'0,"21"-21"0,0 21 15,1 0 1,-1 21 0,-21 1-16,21 20 0,-21-21 0,0 0 15,21 22-15,0-22 0,-21 21 16,21-21-16,-21 22 0,22-22 0,-1 0 16,-21 0-16,21 21 0,-21-20 0,21-1 15,-21 0-15,21 0 16,-21 0-16,21-21 15,1 0 1,-22-21-16,21 0 16,0 21-16,-21-21 0,21 0 0,0-1 15</inkml:trace>
  <inkml:trace contextRef="#ctx0" brushRef="#br0" timeOffset="24728.26">11303 5271 0,'0'0'0,"0"-22"16,-21 44 0,21-1-1,0 0-15,0 0 0,-21 21 16,21 1-16,0-1 0,0 0 16,0 1-16,-22-1 0,22 22 0,0-22 15,0 21-15,-21-20 0,21-1 0,-21 0 16,0-20-16,21 20 0,-21-21 15,0 21-15,-1-20 0,22-1 16,0 0-16,-21 0 0,21-42 47,21 21-47,1-21 0</inkml:trace>
  <inkml:trace contextRef="#ctx0" brushRef="#br0" timeOffset="25154.56">11451 5842 0,'0'21'16,"21"-21"15,0 0-31,1 0 16,-1 0-16,0-21 0,0 0 15,0 21-15,0-21 0,1 0 0,-1-1 16,0 1-16,0 0 0,0 0 16,0 0-16,-21 0 0,0-1 15,0-20-15,0 21 0,0 0 16,0 0-16,-21 21 16,0 0-16,0 0 0,0 21 15,0 0-15,-1 0 0,1 21 16,0-20-16,0 20 0,0-21 0,0 21 15,21 1-15,-22-22 0,22 21 16,0-21-16,0 22 0,0-22 0,0 0 16,0 0-16,0 0 0,0 1 15,22-1-15,-1-21 0,0 0 16,0 21-16,0-21 0,0 0 16,1 0-16,-1 0 0,21 0 15,-21-21-15,0 21 0,1-21 16,20-1-16,-21 1 0,21 0 0</inkml:trace>
  <inkml:trace contextRef="#ctx0" brushRef="#br0" timeOffset="25732.96">12382 5249 0,'0'0'0,"-21"0"15,0 0 1,0 0-16,0 0 15,21 22-15,-21-1 16,21 0-16,0 0 0,0 0 0,0 22 16,0-22-16,0 21 0,0 0 0,0 1 15,0-1-15,0 0 0,0 1 16,0-1-16,0 0 0,0 1 0,0-22 16,0 21-16,0-21 0,-22 1 15,22-1-15,0 0 0,0 0 16,0-42 31,0 0-47,0 0 15,0-1-15,0 1 0,0 0 16,0-21-16,0 21 0,0-22 0,0 22 16,22 0-16,-1 0 0,0-22 15,0 22-15,0 0 0,22 0 0,-22 21 16,21-21-16,0 21 0,-20 0 15,20 0-15,0 0 0,-21 0 0,22 0 16,-22 0-16,21 0 0,-21 21 16,1 0-16,-1 21 0,0-20 0,-21-1 15,0 0-15,0 21 0,0-21 0,0 1 16,0 20-16,0-21 0,-21 0 16,0 0-16,-1 1 0,1-1 15,0 0-15,-21 0 0,21-21 0,-22 21 16,22-21-16,-21 21 0,-1-21 15,22 0-15,-21 22 0,21-22 0,0 0 16,-1 0-16,1 0 16,21-22-1,0 1-15,21 0 0,1 0 16,-1 0-16,-21-22 0</inkml:trace>
  <inkml:trace contextRef="#ctx0" brushRef="#br0" timeOffset="26076.25">13017 5419 0,'22'-21'0,"-44"42"0,65-42 0,-22-1 16,0 22-16,-21-21 0,21 21 16,0 0-16,1-21 15,-1 21-15,-21 21 31,21 0-31,-21 1 0,0-1 0,0 21 16,0-21-16,0 22 0,0-1 16,0 0-16,0 1 0,0-1 0,0 0 15,0 1-15,0-22 0,-21 21 16,21 0-16,0-20 0,0-1 16,0 0-16,0 0 0,0 0 0,0 0 15,0 1 1,0-44 15,0 1-31,0 0 16,0 0-16,0-21 0</inkml:trace>
  <inkml:trace contextRef="#ctx0" brushRef="#br0" timeOffset="26476.35">13017 5292 0,'-42'-43'16,"84"86"-16,-84-107 0,21 64 0,21-21 16,0 0-1,21 21-15,0 0 0,22 0 0,-1 0 16,0 0-16,1 0 0,-1 0 16,21 0-16,1 0 0,-1 21 0,1-21 15,-1 21-15,-20 0 0,20 1 16,1-1-16,-22 0 0,0 0 15,-20 0-15,20 22 0,-21-22 0,-21 21 16,0 0-16,0-20 0,0 20 16,0 0-16,0 1 0,-21-22 0,0 21 15,0 0-15,-22-20 0,1-1 16,0 21-16,-1-21 0,-20 0 0,20 1 16,-20-1-16,21 0 0,-1 0 15,-20-21-15,20 21 0,1-21 0,21 21 16,-21 1-16,20-22 0,1 0 0,0 0 15,0 21-15,21-42 47,0-1-47,0 1 16</inkml:trace>
  <inkml:trace contextRef="#ctx0" brushRef="#br0" timeOffset="27548.29">13991 5715 0,'-21'0'0,"0"0"0,0 0 15,-1 0-15,1 0 16,21-21-16,-21 21 0,21-21 16,0 0-1,0-1-15,0 1 16,0 0-16,0 0 0,21 21 16,22-21-16,-22 21 0,21-21 15,-21 21-15,22-22 0,-1 22 0,0 0 16,1 0-16,-1 0 0,0 0 15,1 0-15,-1 0 0,0 0 0,-21 22 16,1-1-16,20 0 0,-21 0 16,-21 21-16,0 1 0,0-22 15,0 21-15,0-21 0,0 22 0,0-22 16,-21 0-16,0 21 0,0-20 16,-22-1-16,22-21 0,0 21 0,0 0 15,0-21-15,-1 0 0,22 21 16,-21-21-16,21-21 31,0 0-31,0 0 16,21 0-16,1-1 0,-1 22 15,0-42-15,0 21 0,-21 0 0,42 0 16,-42-22-16,43 22 0,-22-21 16,0 21-16,0-22 0,0 22 15,43-42-15,-22 41 0,-21 1 16,1 0-16,-1 21 0,0-21 0,0 21 15,0 0 1</inkml:trace>
  <inkml:trace contextRef="#ctx0" brushRef="#br0" timeOffset="27764.17">14838 5482 0,'0'0'0,"0"21"0,0 1 16,0-1-16,0 0 0,0 0 15,0 0-15,0 0 0,0 1 0,0-1 16,-21 0-16,21 0 0,-22 0 15,22 0-15,0 1 0,0-1 16,0 0-16,0 0 16,0-42 31,0 0-32,0 0-15,0-1 0</inkml:trace>
  <inkml:trace contextRef="#ctx0" brushRef="#br0" timeOffset="28140.95">14817 5249 0,'0'22'31,"21"-22"-15,0 0-16,0 0 15,0 0-15,0 0 0,-21-22 16,22 22-16,-1 0 0,-21-21 16,0 0-16,0 0 0,0 0 15,0 0 1,0-1-16,0 1 15,-21 21 1,-1 0-16,1 0 0,0 21 16,21 1-16,-21-1 15,21 0-15,-21 21 0,21-21 0,0 1 16,0-1-16,0 0 0,0 0 16,0 0-16,21 0 0,-21 1 15,21-1-15,0-21 0,0 21 0,1 0 16</inkml:trace>
  <inkml:trace contextRef="#ctx0" brushRef="#br0" timeOffset="28424.79">15303 5440 0,'0'0'0,"22"-21"0,-22 42 62,21 0-62,-21 0 0,0 0 16,0 1-16,21 20 0,-21-21 16,21 0-16,-21 0 0,0 22 15,0-22-15,21 0 0,-21 0 0,0 0 16,0 1-16,21-1 0,-21 0 16,0-42 30,0 0-46,22-1 16</inkml:trace>
  <inkml:trace contextRef="#ctx0" brushRef="#br0" timeOffset="28668.65">15790 5292 0,'0'0'0,"-21"21"31,0-21-31,0 21 0,0 0 0,-1 0 16,-20 1-16,21-1 0,0 21 0,-22-21 16,22 22-16,0-22 0,0 21 15,0-21-15,0 0 0,-1 22 0,1-22 16,21 0-16,-21 0 0,21 0 16,0 1-16,0-1 0,0 0 15,21-21 1,0 0-1,1 0-15,-1 0 0,0 0 0</inkml:trace>
  <inkml:trace contextRef="#ctx0" brushRef="#br0" timeOffset="29092.4">15981 5546 0,'0'21'16,"21"-21"0,0 0-1,0 0-15,0 0 16,1-21-16,-1 21 0,0-21 0,0 21 16,0-22-16,0 1 15,1 0-15,-1 0 0,-21 0 16,0 0-1,-21 21-15,-1 0 16,1 0-16,0 0 0,0 21 0,-21 0 16,20 0-16,1 0 15,0 0-15,0 1 0,21 20 0,-21-21 0,21 0 16,-21 22-16,21-22 16,0 0-16,0 0 0,0 0 0,0 0 15,0 1-15,0-1 0,0 0 16,0 0-16,21-21 0,0 0 15,0 0-15,0 0 0,0 0 16,1 0-16,20 0 0,-21 0 16,0 0-16,22-21 0,-22 0 0,21 21 15,-21-21-15,22-1 0</inkml:trace>
  <inkml:trace contextRef="#ctx0" brushRef="#br0" timeOffset="29568.13">16573 5461 0,'0'-21'15,"0"42"-15,0-63 16,0 21-16,0-1 31,22 22-31,-1 0 0,0-21 16,0 21-16,21 0 0,-20 0 0,-1 0 16,21 0-16,-21 0 0,0 0 15,1 0-15,-1 0 0,0 0 0,0 21 16,0 1-16,-21-1 0,21 0 15,-21 0-15,0 21 0,0-20 0,0-1 16,0 21-16,0-21 16,0 22-16,0-22 0,0 0 0,0 0 15,0 0-15,0 0 0,-21 1 16,0-1-16,21 0 0,-21 0 16,0-21-1,21-21 1,0 0-1,0 0-15,0-1 0,0 1 16,21 0-16,0-21 0,0 21 0,-21-1 16,21-20-16,1 21 0,-1-21 15,0 20-15,0 1 0,0 0 0,0 0 16,-21 0-16,22 21 16,-22-21-16,21 21 0,-21-22 15,21 22-15,0 0 16</inkml:trace>
  <inkml:trace contextRef="#ctx0" brushRef="#br0" timeOffset="31240.17">2222 7705 0,'0'-21'0,"0"-1"15,0 1 1,0 42 15,0 1-15,0-1-16,0 21 0,0-21 16,0 0-16,0 22 0,0-1 15,0 0-15,0 22 0,0-22 16,0 1-16,-21 20 0,21-21 0,-21 1 15,21 20-15,0-42 0,0 22 16,-21-1-16,21-21 0,0 0 0,-21 1 16,21-1-16,0 0 0,0-42 47</inkml:trace>
  <inkml:trace contextRef="#ctx0" brushRef="#br0" timeOffset="31764.87">1884 7938 0,'0'0'0,"0"-22"0,-21 1 0,21 0 16,0 0-16,0 0 0,0 0 16,0-1-16,0 1 0,21 0 15,0 0-15,0 0 16,0 0-16,0 21 0,22-22 0,-22 22 15,0-21-15,21 21 0,1 0 16,-1 0-16,0 21 0,1 1 16,20-1-16,-20 0 0,20 21 15,-21-21-15,1 22 0,-1-1 0,0 0 16,1 22-16,-1-22 0,-21 1 16,0 20-16,1-21 0,-1 1 0,0-1 15,-21 0-15,0-20 0,0 20 16,0-21-16,0 21 0,0-20 0,0-1 15,0 0-15,0-42 32,0 0-32,0-1 15,0 1-15,-21 0 0,21-21 0,0 21 16,0-22-16,0 1 0,0-22 16,0 22-16,0-21 0,0-1 15,0 22-15,0-22 0,0 22 0,21-22 16,0 22-16,0 0 0,-21 21 15,21-22-15,1 22 0,-1 0 0,-21 0 16,21 21-16,0-21 0,-21-1 16,21 22-16,0 0 15,-21 22 1,0-1 0,0 0-16,22 0 15,-22 0-15,0 0 0,0 1 0</inkml:trace>
  <inkml:trace contextRef="#ctx0" brushRef="#br0" timeOffset="33044.68">3387 8255 0,'0'0'0,"63"-63"31,-63 41-31,21 1 0,-21 0 0,0 0 16,0-21-16,0 20 0,0-20 16,0 21-16,0-21 0,0-1 0,0 22 15,-21-21-15,0 21 16,0-1-16,0 1 0,-1 0 0,1 0 16,0 21-16,0 0 0,0 0 15,-22 0-15,22 21 0,0 0 0,0 0 16,0 1-16,0-1 0,-1 21 15,1 0-15,0 1 0,0-1 0,21 0 16,0 1-16,-21-1 0,21 0 16,0 1-16,0-1 0,0 0 0,0 1 15,0-22-15,0 0 0,21 0 0,-21 0 16,21-21-16,0 0 0,-21 22 16,21-22-16,1 0 0,-1 0 0,0 0 15,0-22-15,21 1 16,-20 0-16,-1 0 0,0 0 15,0-22-15,-21 22 0,21-21 0,0 0 16,1-22-16,-22 22 0,21-1 16,-21 1-16,0-21 0,21 20 0,-21 22 15,0-21-15,21 21 0,-21-1 16,0 1-16,0 42 31,0 1-31,0-1 16,21 0-16,-21 0 0,0 21 15,0-20-15,0 20 0,0 0 0,0 1 16,0-1-16,21-21 0,-21 21 16,22-20-16,-22 20 0,0-21 15,0 0-15,21 0 0,0 1 0,0-1 16,-21 0-16,21-21 0,0 0 16,1 0-16,-1 0 0,0 0 15,0 0-15,0 0 0,0-21 16,1 21-16,-1-21 0,0-1 0,0-20 15,0 21-15,0 0 0,1-22 0,-22 1 16,21 0-16,-21 21 0,21-22 16,-21 1-16,0 0 0,0 20 0,0-20 15,0 21-15,0 0 0,0 0 16,0-1-16,0 44 31,0 105 0,0-106-31,0 21 16,21 0-16,-21-20 0,0 20 16,0-21-16,0 0 0,0 22 0,21-22 15,-21 0-15,64 0 16,-43-21-16,0 0 16,0 0-1,0 0-15,1-21 0,-1 0 0,-21 0 16,21-1-16,0 1 0,-21 0 0,21 0 15,-21-21-15,21-1 0,-21 22 16,0-21-16,0 21 0,0-22 0,0 22 16,0 0-16,0 0 0,0 0 15,0-1-15,-21 22 16,0 0 0,21 22-16,0-1 15,21-21 16,0 0-31,1 0 16,-1 0-16,21 0 0,-21 0 16,22 0-16,-22-21 0,21 21 0,0-22 15,-20 22-15,20 0 0,-21-21 0,0 0 16,0 21-16,1 0 0,-1 0 16,-21-21-16,21 21 0,-21 21 31,0 0-31,0 0 15,-21 1-15,21-1 0,-21 0 0,21 0 16,0 0-16,0 0 0,0 22 16,0-22-16,0 0 0,0 21 0,0-20 15,0-1-15,0 0 0,0 0 16,0 0-16,0 0 16,21 1-16,0-22 15,0 0-15,0 0 16,0 0-16,1-22 0,-22 1 15,21 0-15,-21 0 0,21 0 0</inkml:trace>
  <inkml:trace contextRef="#ctx0" brushRef="#br0" timeOffset="33251.56">4826 7472 0,'-21'0'0,"42"0"0,-63 0 0,42-21 0,-22 21 16,22 21 15,22-21-15,-1 0-16,0 21 16,0-21-16,0 0 15</inkml:trace>
  <inkml:trace contextRef="#ctx0" brushRef="#br0" timeOffset="34280.39">5651 7895 0,'22'0'0,"-44"0"0,44-21 0,-1 21 15,0-21-15,-21 0 16,21 21-16,0-21 0,-21-1 0,0 1 16,0 0-16,0 0 15,0 0-15,0 0 0,-21-1 16,0 22-16,0 0 0,0 0 0,-1 0 16,-126 0-1,127 22 1,-21-1-16,-1-21 0,22 21 0,-21 0 15,21 0-15,-22 0 0,22 1 16,0 20-16,21-21 0,0 0 0,-21 0 16,21 1-16,0-1 0,0 0 15,0 0-15,21-21 0,0 21 16,0-21-16,1 0 0,20 0 16,0 0-16,-21-21 0,22 0 15,-22 21-15,21-21 0,-21 0 0,22-1 16,-22 22-16,21-21 0,-21 0 15,1 21-15,-1-21 0,0 0 16,-21 0 0,21 21-16,-21 21 31,0 0-15,0 0-16,0 0 0,0 0 0,0 22 15,0-1-15,0-21 0,21 22 0,-21-1 16,21 21-16,-21-20 0,22-1 15,-1 22-15,0-22 0,-21 21 0,21-20 16,0 20-16,-21 1 0,0-1 0,21 1 16,-21 20-16,22-20 0,-22-1 15,0 22-15,0-21 0,0-1 0,0 1 16,0-1-16,0 1 0,0-22 16,0 21-16,0 1 0,0-22 15,0 22-15,0-22 0,0 0 0,-22 1 16,1-1-16,0 0 0,0 1 0,21-22 15,-21 0-15,0 0 0,-1 0 0,1-21 16,0 0-16,0 0 0,0 0 16,0 0-16,-1 0 0,1-21 0,0 0 15,21 0-15,-21-21 0,0-1 0,0 1 16,21-22-16,0 1 0,-22-1 16,1-20-16,0 20 0,21-20 15,-21-22-15,0 21 0,21-21 0,-21 22 0,21-22 16,-22 21-16,22 22 15,0-1-15,0 1 0,0-1 0,0 22 16,0-1-16,22 1 0,-1 21 0,0-21 16,0 20-16,0 1 0,22-21 15,-22 21-15,0 0 0,0-1 0,0 1 16,0 0-16,1 0 0,-1 0 16,0 0-16,0-1 0,0 1 15,0 21-15,1 0 0,-1-21 0,0 21 16,0 0-16,0 0 0</inkml:trace>
  <inkml:trace contextRef="#ctx0" brushRef="#br0" timeOffset="36388.91">6456 7811 0,'21'0'0,"21"-64"31,-42 43-31,0 0 15,0 0 1,-21-1-16,0 22 0,0 0 16,0-21-16,-1 21 0,1 0 15,0 0-15,0 0 0,0 0 16,0 21-16,-1-21 0,1 22 16,0-1-16,-21 0 0,21 0 0,-1 0 15,1 0-15,0 22 0,0-22 16,0 21-16,0 1 0,21-1 0,0 0 15,0-21-15,0 22 0,0-22 16,0 0-16,0 21 0,0-20 0,21-1 16,0-21-16,0 0 0,0 0 15,0 0-15,1 0 16,-1 0-16,0-21 0,0 21 16,0-22-16,0 1 0,1 0 0,-1-21 15,0 21-15,0-1 16,-21-20-16,21 21 0,0-21 0,1 20 15,-1-20-15,-21 21 0,0-21 16,21 20-16,-21-20 0,21 21 0,-21 0 16,0 0-16,0-1 0,0 44 31,0-1-15,0 0-16,0 21 0,0-21 0,0 1 15,0-1-15,0 21 0,21-21 16,-21 22-16,21-22 0,1 0 0,-22 0 15,21 0-15,0 0 0,0-21 16,0 22-16,0-22 0,1 0 16,-1 0-16,0 0 0,21 0 0,-21 0 15,1-22-15,20 22 0,-21-21 16,21 0-16,-20 0 0,-1 0 0,0 0 16,0-1-16,0-20 0,0 21 0,1 0 15,-1-22-15,0 22 0,-21-21 16,21 0-16,-21-1 0,21 22 0,-21-21 15,0-1-15,21 1 0,-21 0 16,0-1-16,0 1 0,0 21 0,0 0 16,22 0-16,-22-1 0,0 1 0,0 42 31,-22 1-31,22 20 16,-21-21-16,0 21 0,21 1 15,0-1-15,-21 0 0,21-20 0,-21 20 16,0 0-16,21 1 0,0-1 0,0 0 15,0 1-15,0-1 0,0 0 16,0-21-16,0 22 0,0-22 0,0 21 16,0-21-16,0 1 0,21-1 15,0 0-15,0-21 0,0 0 16,0 0-16,1 0 0,-1 0 16,0-21-16,0 0 0,0 21 15,0-22-15,1 1 0,-1-21 16,0 21-16,21 0 0,-21-22 0,1 22 15,-1-21-15,0-1 0,0 22 16,0-21-16,-21 21 0,21 0 0,-21-1 16,22 1-16,-22 0 0,21 21 15,-21 21 1,0 0 0,-21 1-16,21-1 0,0 0 15,-22 21-15,22-21 0,0 1 0,0-1 16,0 21-16,0-21 0,0 0 0,0 1 15,0-1-15,0 0 0,0 0 16,0 0-16,22 0 16,-1-21-16,-21 22 0,21-22 0,0 0 15,0 0-15,0 0 16,1 0-16,20-22 0,-21 1 0,0 0 16,0 0-16,22 0 0,-22 0 15,0-1-15,21 1 0,-20-21 16,-1 21-16,21 0 0,0-22 0,-20 22 15,-1 0-15,-21 42 32,0 0-32,0 0 15,0 1-15,0-1 0,-21 0 16,21 0-16,-22 0 0,22 0 16,0 1-16,-21-1 0,21 0 0,0 0 15,0 0-15,0 0 0,0 1 16,43-1-16,-22-21 0,0 21 15,0-21-15,0 0 0,22 0 16,-22 0-16,0 0 0,21 0 0,-21-21 16,1 0-16,-1 21 0,0-22 0,0 1 15,0 0-15,0 0 0,1 0 16,-1 0-16,-21-1 0,0-20 16,21 21-16,-21 0 0,21-22 0,-21 22 15,0 0-15,0-21 0,0 21 16,0-1-16,0 1 0,0-21 0,-21 42 15,0-21-15,0 0 0,-1 21 16,1 0-16,0 0 0,0 0 0,-21 0 16,20 0-16,-20 21 0,21-21 0,-21 21 15,20 0-15,-20 0 0,21 0 16,0 1-16,0-1 0,-1 21 0,1-21 16,21 22-16,0-22 0,0 21 15,0-21-15,0 22 0,0-22 0,21 21 16,1-21-16,-1 0 0,21 1 0,-21-1 15,0 0-15,1-21 16,20 21-16,-21-21 0,21 0 0,1 0 16,-22 0-16,21 0 0,1 0 0,-1-21 15,0 21-15,1-21 0,-1 0 16,0-1-16,1 1 0,-22 0 0,21 0 16,0 0-16,1 0 0,-22-1 15,0-20-15,0 21 0,0 0 0,1 0 16,-1-1-16,-21 1 0,0-21 15,0 63 17,-21 0-32,-1-21 0,1 21 0,21 1 15,-21-1-15,21 0 16,-21 21-16,21-21 0,0 1 0,0-1 16,-21 21-16,21-21 0,-21 0 0,21 1 15,0-1-15,-22 0 0,22 0 16,0 0-16,0 0 0,0 1 15,0-44 32,0 1-47,0 0 16,22 0-16,-1 0 0,0-22 0,-21 22 16,21-21-16,0 0 0,0-1 15,1 22-15,-1-21 0,21-1 16,-21 22-16,0-21 0,22 21 0,-1-43 15,0 64-15,-42-21 16,22 21-16,-1 0 0,0 21 16,-21 0-16,0 1 15,0 20-15,0-21 0,0 21 16,0 1-16,0-1 0,0-21 0,0 22 16,0-1-16,0-21 0,0 21 0,0-20 15,21-1-15,0 0 0,0 0 16,1 0-16,-1-21 0,0 0 0,0 21 15,0-21-15,0 0 16,22 0-16,-22 0 0,0 0 0,0-21 16,0 21-16,1-21 0,-1 0 0,0 0 15,0 0-15,-21-22 0,21 22 16,0-21-16,1 21 0,-1-22 0,-21 1 16,0 0-16,21-1 0,-21 1 15,21 21-15,-21-22 0,0 1 0</inkml:trace>
  <inkml:trace contextRef="#ctx0" brushRef="#br0" timeOffset="36662.11">8170 7112 0,'0'0'0,"-21"0"0,0 0 0,0 0 47,0 0-32,-1 0 1,1 0-16,0 0 0,0 0 15,0 0-15</inkml:trace>
  <inkml:trace contextRef="#ctx0" brushRef="#br0" timeOffset="36895.97">6689 7641 0,'0'0'0,"42"21"32,0-21-32,1 0 0,-1 0 15,0 0-15,1 0 0,20 0 0,-21 0 16,22-21-16,-22 21 0,1 0 16,-1-21-16,0 21 0,-21 0 0,1-21 15,-1 21-15,0 0 0,0-21 0,0 0 16</inkml:trace>
  <inkml:trace contextRef="#ctx0" brushRef="#br0" timeOffset="37460.32">10880 7239 0,'21'-42'0,"-42"84"0,42-105 0,0 41 15,-21 1-15,21 0 0,-21 0 16,21 21-16,-21 42 31,-21-21-31,0 22 16,0-22-16,0 21 0,21 22 0,-22-22 15,1 0-15,0 1 0,0 20 16,21-20-16,-21-1 0,0 0 0,21-21 16,0 22-16,-22-1 0,22-21 0,-21 0 15,0 22-15,21-22 0,0 0 16,0 0-16,0 0 0,21-42 47,-21 0-47,21 0 0,-21 0 15,0 0-15</inkml:trace>
  <inkml:trace contextRef="#ctx0" brushRef="#br0" timeOffset="37781.66">10731 7366 0,'0'-21'0,"0"42"0,0-84 15,0 41-15,0-20 0,0 21 0,0 0 16,0 0-16,0-1 0,22 1 0,-1 0 16,0 21-16,0-21 15,0 21-15,22 0 0,-1-21 0,-21 21 0,21 0 16,1 0-16,-1 0 0,22 21 16,-22 0-16,0 0 0,-21 0 0,22 22 15,-22-1-15,21-21 0,-21 22 0,-21-1 16,22 0-16,-22 1 15,0-1-15,0 0 0,0 1 0,0-22 16,-22 21-16,22-21 0,-21 0 0,0 22 16,0-22-16,0-21 0,0 21 15,21 0-15,-22-21 0,1 21 0,0-21 16,0 0 0,0 0-1,0 0-15,-1 0 0,1-21 16,0 21-16,0-21 0,0 0 15</inkml:trace>
  <inkml:trace contextRef="#ctx0" brushRef="#br0" timeOffset="38008.53">10604 7557 0,'0'0'0,"22"0"31,-1 0-31,0-22 16,0 22-16,0 0 0,22 0 15,-22-21-15,21 21 0,0 0 0,1-21 16,-1 21-16,0 0 0,22-21 16,-22 21-16,22-21 0,-22 21 0,0-21 15,22 21-15,-22-22 0,1 22 16,-1-21-16,0 21 0,-21-21 16,1 21-16,-1-21 0,0 21 0,0 0 15,-21-21-15,21 0 0</inkml:trace>
  <inkml:trace contextRef="#ctx0" brushRef="#br0" timeOffset="38317.4">11790 7070 0,'0'-21'16,"21"21"-16,-21 21 31,21-21-15,-21 21-16,0 0 0,0 0 15,0 22-15,0-1 0,0-21 0,0 21 16,0 1-16,0-1 0,0 0 16,0 1-16,0-1 0,0 0 0,0 1 15,0-22-15,-21 0 0,21 21 0,0-20 16,-21-1-16,21 0 0,0 0 16,0 0-16,0 0 15,0-42 32,0 0-47,0 0 16</inkml:trace>
  <inkml:trace contextRef="#ctx0" brushRef="#br0" timeOffset="38664.76">11790 7303 0,'0'-22'0,"0"44"0,0-86 0,0 43 16,-21 0-16,21 0 0,0-1 0,0 1 15,0 0-15,0 0 0,0 0 16,21 21-16,0 0 0,-21-21 16,42 21-16,-21 0 0,1 0 15,-1 0-15,21 0 0,-21 0 0,22 0 16,-1 0-16,-21 0 0,0 0 16,22 21-16,-22 0 0,0 0 15,0 0-15,-21 0 0,0 1 0,0-1 16,0 0-16,0 21 0,0-21 15,-21 1-15,21-1 0,-21 0 0,-22 0 16,22 0-16,0 0 0,0-21 16,0 22-16,0-22 0,-1 21 0,1-21 15,0 0-15,0 0 0,21 21 0,-21-21 16,21-21 31,21 0-47,0-1 15,0 1-15</inkml:trace>
  <inkml:trace contextRef="#ctx0" brushRef="#br0" timeOffset="38991.54">12975 7091 0,'21'0'0,"-42"0"0,42-21 0,-21 0 16,-21 21 15,0 0-31,0 21 16,21 0-16,0 0 0,0 0 16,0 22-16,-21-22 0,21 21 15,0-21-15,0 22 0,0-22 0,0 21 16,0-21-16,-22 0 0,22 22 0,0-22 15,0 0-15,0 0 0,0 0 16,0 1-16,0-1 16,0-42 31</inkml:trace>
  <inkml:trace contextRef="#ctx0" brushRef="#br0" timeOffset="39300.37">12700 7599 0,'-21'0'16,"42"0"-16,-63 21 0,42 0 0,0 0 0,-22 1 0,22-1 16,0 0-16,0 0 15,0 0-15,0 0 16,22-21-16,-1 22 15,0-22-15,0 0 0,21 0 0,-20 0 16,-1 0-16,21 0 0,-21 0 0,22 0 16,-1 0-16,-21 0 0,21 0 15,-20 0-15,20-22 0,-21 22 0,21-21 16,-20 21-16,20-21 0,-21 21 0,0-21 16,0 0-16,1 0 0,-1 21 15,0-22-15,0 1 0,0 0 0,-21 0 16,0 0-16,0 0 0,0-1 15,0 1-15,0 0 0,0 0 0,0 0 16</inkml:trace>
  <inkml:trace contextRef="#ctx0" brushRef="#br0" timeOffset="39604.19">12721 7049 0,'-21'0'0,"42"0"15,-63-22-15,42 1 16,0 0 0,0 0-16,21 21 0,0 0 15,0 0-15,0-21 0,1 21 0,20 0 16,-21 0-16,0 0 0,0 0 16,1 0-16,-1 0 0,0-21 15,0 21-15,0 0 0,0 0 16,1 0-1,-22 21 17,0 0-17,21-21 1,-21 21-16</inkml:trace>
  <inkml:trace contextRef="#ctx0" brushRef="#br0" timeOffset="39936.01">14182 7662 0,'0'22'31,"-22"-22"16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1:38:37.7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402 466 0,'0'0'0,"0"-21"0,0-1 15,0 1-15,-21 21 0,21-21 16,-21 21-16,21-21 15,-21 21-15,21 21 32,0 0-17,0 22-15,0-22 0,0 21 0,0-21 16,0 22-16,0-1 0,0 0 16,0 1-16,0-1 0,0 21 0,0-20 15,0-1-15,0 0 16,0 1-16,0-1 0,0-21 15,0 22-15,0-22 0,0 21 0,0-21 16,0 0-16,0 1 16,0-1-16,0-42 47,0-1-47,0 1 0,0 0 15,21 0-15</inkml:trace>
  <inkml:trace contextRef="#ctx0" brushRef="#br0" timeOffset="283.83">741 762 0,'0'21'31,"0"0"-31,-21 1 0,-1 20 16,-20-21-16,21 0 0,0 22 15,-22-22-15,22 21 0,-21-21 16,0 22-16,-1-22 0,22 0 16,-21 21-16,21-21 0,-1 1 0,1-1 15,0-21-15,0 21 0,0-21 16,21-21 31,21 0-47,0-1 0,0 1 15,0-21-15,1 21 0,-1 0 0</inkml:trace>
  <inkml:trace contextRef="#ctx0" brushRef="#br0" timeOffset="519.7">656 783 0,'0'0'0,"21"-21"0,0 21 16,1 0-16,-1 0 15,-21 21 1,21 0-16,-21 1 0,21-1 15,-21 0-15,0 0 0,0 21 0,21-20 16,-21-1-16,21 21 0,-21-21 16,0 22-16,0-22 0,0 0 0,0 0 15,22 0-15,-22 0 0,0 1 16,0-1-16,21-21 0,-21 21 16,21-21-1,0-21 1,0 0-16,-21-1 15</inkml:trace>
  <inkml:trace contextRef="#ctx0" brushRef="#br0" timeOffset="805.13">995 360 0,'0'-42'0,"0"84"0,0-106 15,-21 64 1,21 22-1,0-1-15,0 0 0,0 21 16,0 1-16,0-1 0,0 0 16,0 1-16,0-1 0,0 21 0,0-20 15,0-1-15,0 22 16,0-22-16,0 0 0,0 1 0,-22-1 16,22 0-16,0-21 0,0 22 15,0-22-15,0 0 0,0 0 16,0 0-16,0-42 31,22 0-31,-22 0 16</inkml:trace>
  <inkml:trace contextRef="#ctx0" brushRef="#br0" timeOffset="1231.89">1164 931 0,'-21'43'16,"42"-43"15,0 0-31,0 0 0,1-21 0,-1 21 16,21-22-16,-21 1 0,22 21 15,-22-21-15,21 0 0,-21 0 16,0 0-16,22-1 0,-43 1 0,21 0 15,-21 0 1,0 0-16,0 0 0,-21 21 16,0 0-16,-22 0 15,22 0-15,0 0 0,0 0 0,-22 21 16,22 0-16,0 0 0,0 0 16,0 22-16,0-22 0,-1 21 15,22-21-15,-21 22 0,21-22 0,0 21 16,0-21-16,0 0 0,0 1 15,0-1-15,21 0 0,1 0 16,-1-21-16,0 0 0,0 0 0,0 0 16,0 0-16,1 0 0,20 0 15,-21 0-15,21 0 0,-20-21 16,20 0-16,-21 0 0,21-1 16,-20 1-16,20-21 0</inkml:trace>
  <inkml:trace contextRef="#ctx0" brushRef="#br0" timeOffset="1768.18">2011 212 0,'-64'42'16,"43"-21"-16,21 0 15,0 22-15,0-22 0,0 21 16,0 1-16,0-1 0,0 0 15,0 1-15,0-1 0,0 0 0,0 1 16,0-22-16,0 21 0,0 0 16,0-20-16,0 20 0,0-21 15,0 21-15,0-20 0,0-1 16,0 0-16,0 0 16,0-42 15,0 0-31,0 0 15,0-22-15,0 22 0,0 0 0,0 0 16,0 0-16,0-1 16,0 1-16,21 0 0,-21 0 0,21 0 15,1 0-15,20-1 0,-21 22 16,21-21-16,-20 21 0,20 0 0,0 0 16,-21 0-16,22 0 0,-1 0 15,0 0-15,1 21 0,-1 1 16,-21-22-16,0 21 0,1 0 0,-22 0 15,0 0-15,0 0 0,0 22 16,-22-22-16,1 0 0,-21 0 0,0 22 16,-1-22-16,1 0 15,0 0-15,-1 0 0,1 0 0,0 1 16,-1-1-16,1-21 0,21 21 16,0-21-16,-22 0 0,22 0 0,0 0 15,21-21 1,-21 21-16,21-21 0,0-1 0</inkml:trace>
  <inkml:trace contextRef="#ctx0" brushRef="#br0" timeOffset="2327.23">2752 550 0,'0'-105'31,"0"83"-15,0 1-16,-22 21 31,22 21-31,-21 1 16,21-1-16,0 21 15,0 0-15,0-20 0,0 41 0,0-21 16,0 1-16,0 20 0,0-20 16,0-1-16,0 21 0,0-20 15,0-1-15,0-21 0,0 22 0,0-22 16,0 0-16,0 0 0,0 0 15,0 0-15,21-42 32,-21-21-17,0 21-15</inkml:trace>
  <inkml:trace contextRef="#ctx0" brushRef="#br0" timeOffset="2740.01">2582 572 0,'-21'0'0,"42"0"0,-63-22 16,21 22-16,0-21 0,-1 21 16,22-21-16,0 0 0,0 0 15,22 0 1,-1 21-16,0-22 0,21 22 16,1-21-16,20 21 0,-21 0 0,22 0 15,-1 0-15,1 0 0,-1 0 16,1 0-16,-1 0 0,1 21 0,-22 1 15,22-1-15,-1 21 16,1-21-16,-22 0 0,0 22 0,1-1 16,-22-21-16,0 22 0,0-1 15,-21 0-15,0 1 0,0-1 0,-21 0 16,-21 1-16,21-1 0,-43 0 16,22 1-16,-1-22 0,1 21 0,-21-21 15,-1 0-15,22 1 0,-22-1 16,1-21-16,20 21 0,-20-21 0,21 0 15,-22 0-15,22 0 0,21 0 16,-22 0-16,22 0 0,0 0 16,0 0-16,21-21 0,0 0 15,0-1 1,21 1-16,0 0 0,0 21 16,0-21-16,22 0 0,-22 0 15</inkml:trace>
  <inkml:trace contextRef="#ctx0" brushRef="#br0" timeOffset="3375.64">3429 889 0,'0'-42'15,"0"21"1,0-1-16,0 1 15,21 21-15,0-21 0,-21 0 16,21 0-16,1 21 0,-1-21 0,0 21 16,0-22-16,0 22 0,22 0 15,-22 0-15,0 0 0,0 0 0,21 0 16,-20 0-16,-1 0 0,0 22 16,0-1-16,0 0 0,22 0 0,-22 0 15,-21 0-15,21 22 0,-21-22 16,21 21-16,-21-21 0,0 22 0,0-22 15,0 0-15,0 21 0,-21-20 16,0-1-16,21 0 0,-21-21 16,-1 21-16,22 0 0,-21-21 15,0 0 1,21-21 0,0 0-16,0 0 0,0 0 15,0-1-15,0-20 0,0 21 16,21-21-16,-21-1 0,21 1 0,1 21 15,-22-22-15,21 1 0,0 21 16,0-21-16,0 20 0,0 1 16,1 0-16,-1 0 0,0 0 0,0 21 15,0 0-15,0 0 0,1 0 0,-1 0 16,0 21-16,0 0 16,-21 0-16,21 0 0,-21 1 0,21-1 15,-21 0-15,0 0 0,0 0 16,0 0-16,0 1 0,0-1 0,0 0 15,0 0-15,0 0 16,0 0 0,-21-21-16,21 22 15,-21-22 1,0 0 0,21-22-16,0 1 15,0 0-15,0 0 0</inkml:trace>
  <inkml:trace contextRef="#ctx0" brushRef="#br0" timeOffset="3591.52">4085 318 0,'-21'0'16,"42"0"-16,-63 0 0,42-22 0,-21 22 15,-1 0-15,44 0 78,-1 22-62,0-22-16</inkml:trace>
  <inkml:trace contextRef="#ctx0" brushRef="#br0" timeOffset="3908.34">4339 466 0,'21'21'0,"-21"0"16,0 0-16,0 0 0,21 1 0,1-1 16,-22 0-16,21 0 15,0 0-15,-21 22 0,21-22 0,0 0 16,-21 21-16,21-21 0,1 22 15,-22-22-15,21 21 0,-21-21 0,0 1 16,0-1-16,0 0 0,0 0 16,0 0-16,0 0 0,0 1 15,0-44 17,0 1-17,0 0-15,0-21 0,21 21 16,0-22-16,-21 1 0,21 21 15,0-22-15,1 1 0,-1 0 0</inkml:trace>
  <inkml:trace contextRef="#ctx0" brushRef="#br0" timeOffset="4127.75">4847 529 0,'0'0'0,"21"-21"16,-21 42 15,0 0-31,-21 1 0,0-1 16,0 0-16,0 0 0,21 21 15,-22-20-15,-20 20 0,21-21 16,0 21-16,0-20 0,-1 20 16,1-21-16,0 0 0,0 0 0,21 1 15,0-1-15,-21 0 0,21 0 16,21-21 0,0-21-1,0 21-15,0-21 0,22 0 0</inkml:trace>
  <inkml:trace contextRef="#ctx0" brushRef="#br0" timeOffset="4504.51">4953 847 0,'0'-21'15,"21"21"-15,0-22 16,0 1-16,1 0 15,-1 21-15,0-21 0,0 0 16,0 0-16,0-1 0,1 1 16,-22 0-16,21 0 0,-21 0 15,-21 21 17,-1 0-32,1 21 0,0 0 15,0 0-15,0 0 0,0 1 16,-1-1-16,1 0 0,21 0 15,-21 21-15,21-20 0,-21-1 16,21 21-16,0-21 0,0 0 0,0 1 16,0-1-16,0 0 15,21 0-15,0-21 0,0 0 16,1 21-16,-1-21 0,0 0 16,0 0-16,0 0 0,0-21 0,1 0 15,-1 21-15,0-21 0</inkml:trace>
  <inkml:trace contextRef="#ctx0" brushRef="#br0" timeOffset="4907.28">5334 720 0,'0'0'0,"0"-43"15,0 22-15,0 0 16,21 0 0,0 21-16,0-21 15,1 21-15,-1 0 0,0 0 16,0 0-16,0 0 0,0 0 15,22 0-15,-22 21 0,0 0 0,0 0 16,0 0-16,1 1 0,-1-1 16,0 21-16,-21-21 0,0 0 15,21 22-15,-21-22 0,0 0 16,0 21-16,0-20 0,0-1 0,0 0 0,-21 0 16,21 0-16,0 0 15,-21-21-15,0 22 0,21-44 31,0 1-15,0 0-16,0 0 16,0 0-16,0-22 0,0 22 0,0-21 15,0 0-15,21 20 0,0-20 16,0 0-16,0 21 0,0-22 0,1 22 16,-1 0-16,0-21 15,0 42-15,21-22 0,-20 1 0,-1 21 16,0 0-1</inkml:trace>
  <inkml:trace contextRef="#ctx0" brushRef="#br0" timeOffset="5426.98">6985 614 0,'21'-21'0,"-21"-43"31,21 43-31,-21 0 0,21 21 0,-21-21 15,0 0-15,0-1 0,0 44 47,0-1-47,0 21 0,-21-21 16,21 22-16,-21-1 0,0 0 0,0 1 16,21-1-16,-21 0 0,-1 22 15,1-22-15,-21 0 0,21 1 16,0-1-16,-1 0 0,1-20 15,0 20-15,0-21 0,21 0 0,0 0 16,-21-21-16</inkml:trace>
  <inkml:trace contextRef="#ctx0" brushRef="#br0" timeOffset="5731.81">6921 614 0,'0'-21'0,"0"42"0,22-63 16,-1 20-16,-21 1 0,0 0 16,21 0-16,0 21 0,0 0 15,0 0-15,1 0 0,-1 0 16,0 21-16,0 0 0,0 0 16,0 1-16,1-1 0,-1 21 0,-21-21 15,21 22-15,-21-1 0,21 0 16,-21 1-16,0-1 0,0 0 0,0 1 15,0-1-15,0-21 0,0 21 16,0-20-16,0-1 0,0 0 0,0 0 16,0 0-16,-21-21 15,21 21-15,-21-21 16,0-21 0,-1 21-16</inkml:trace>
  <inkml:trace contextRef="#ctx0" brushRef="#br0" timeOffset="5939.69">6816 974 0,'0'0'15,"21"-21"17,0 21-32,0 0 15,0 0-15,0-22 0,22 22 0,-22 0 16,21-21-16,1 0 0,-1 21 15,0 0-15,1-21 0,-1 21 16,-21-21-16,21 21 0,-20 0 16,20 0-16,-21-21 0,0 21 0</inkml:trace>
  <inkml:trace contextRef="#ctx0" brushRef="#br0" timeOffset="6351.45">7493 804 0,'-21'0'0,"0"-21"15,21 0 1,0 0 0,0 0-1,21 21 1,0 0-16,0 0 16,0 0-16,0 0 0,1 0 0,-1 0 15,21 21-15,-21-21 0,0 21 16,22 0-16,-22 22 0,0-22 0,0 0 15,0 21-15,1-21 0,-22 1 16,0 20-16,0-21 0,0 0 0,0 22 16,0-22-16,-22 0 0,1-21 15,0 21-15,21 0 0,-21-21 16,0 0 0,21-21-1,0 0-15,0-21 16,0 20-16,0 1 15,21 0-15,-21-21 0,21 21 0,0-22 16,-21 22-16,21-21 0,1 21 16,-22-22-16,21 22 0,0 0 0,0 21 15,0-21-15,-21 0 0,21 21 16,1 0-16,-1 0 0,0-22 0,0 22 16</inkml:trace>
  <inkml:trace contextRef="#ctx0" brushRef="#br0" timeOffset="6659.28">8424 614 0,'0'-21'32,"-21"21"-32,0 0 15,0 0-15,0 0 0,-1 21 16,1 0-16,0-21 15,21 21-15,-21 22 0,0-22 0,0 21 16,21-21-16,-22 22 0,22-22 16,0 21-16,0 0 0,0-20 0,0 20 15,0-21-15,0 0 0,0 0 16,0 1-16,0-1 0,0 0 0,22-21 16,-22 21-16,21-21 15,0 0-15,0 0 0,0 0 0,22 0 16,-22-21-16,0 0 0,21 0 15,-21-1-15,22 1 0,-22-21 0</inkml:trace>
  <inkml:trace contextRef="#ctx0" brushRef="#br0" timeOffset="7183.98">8742 339 0,'0'0'16,"-21"0"-16,21 21 0,-22-21 15,22 21-15,-21 0 0,21 22 16,0-22-16,0 21 0,0-21 0,0 22 16,0-22-16,0 21 0,0 0 15,0 1-15,0-1 0,0-21 0,0 22 16,0-1-16,0-21 0,0 0 16,0 22-16,0-22 0,-21 0 15,21 0-15,0 0 0,-21-21 31,21-21-15,0 0 0,0 0-16,0 0 0,0-22 15,0 22-15,0 0 0,0-21 16,0 20-16,21-20 0,0 21 0,0 0 16,1 0-16,-1-1 0,0 1 15,21 21-15,-21-21 0,1 21 0,20 0 16,-21 0-16,0 0 0,0 0 15,1 21-15,-1-21 0,0 21 16,0 1-16,-21-1 0,0 0 16,0 21-16,0-21 0,0 1 0,0-1 15,0 21-15,0-21 0,0 0 16,0 1-16,0-1 0,0 0 0,0 0 16,-21 0-16,21 0 15,-21-21-15,21 22 0,0-44 47,0 1-47,0 0 0,0-21 16</inkml:trace>
  <inkml:trace contextRef="#ctx0" brushRef="#br0" timeOffset="7415.84">9271 593 0,'0'21'15,"0"0"-15,0 0 0,0 0 0,0 1 16,0-1-16,0 21 0,0-21 16,0 0-16,0 1 0,0-1 0,0 0 15,0 0-15,-21 0 0,21 0 16,0 1-16,0-44 62,0 1-62,0 0 0,0 0 0,0 0 16,0 0-16</inkml:trace>
  <inkml:trace contextRef="#ctx0" brushRef="#br0" timeOffset="7595.26">9250 381 0,'0'-21'0,"0"42"0,-21-42 15,21 0-15,-22 21 16,22 21 31,22-21-16,-1 0-31,0 0 0</inkml:trace>
  <inkml:trace contextRef="#ctx0" brushRef="#br0" timeOffset="7843.69">9525 275 0,'21'0'32,"-21"21"-17,0 1-15,0-1 16,0 21-16,0-21 0,0 22 0,0-22 16,0 21-16,-21 0 0,21 1 15,0-1-15,0-21 0,-21 22 0,21-1 16,-21 0-16,21 1 0,-22-1 15,22-21-15,0 21 0,0-20 0,0-1 16,0 0-16,0 0 16,22-21-1,-1 0 1,0-21-16,-21 0 0</inkml:trace>
  <inkml:trace contextRef="#ctx0" brushRef="#br0" timeOffset="8039.7">9419 656 0,'0'21'32,"21"-21"-17,0 0 1,1 0-16,-1 0 0,0 0 15,0 0-15,0 0 0,22 0 16</inkml:trace>
  <inkml:trace contextRef="#ctx0" brushRef="#br0" timeOffset="8423.77">9800 783 0,'0'21'16,"21"-21"0,0 0-1,1 0-15,-1-21 0,0 21 0,0-21 16,0 21-16,0-21 0,1 0 16,-1 21-16,0-21 0,-21-1 15,0 1 1,-21 21-1,0 0-15,-1 0 0,1 0 16,0 0-16,-21 0 0,21 21 16,-1 1-16,1-1 0,0 0 0,0 0 15,0 0-15,0 0 0,21 1 16,-22 20-16,22-21 0,0 0 0,0 0 16,0 1-16,0-1 0,0 0 15,0 0-15,0 0 0,22-21 16,-22 21-16,21-21 0,0 22 0,21-22 15,-21 0-15,1 0 0,20 0 16,-21 0-16,21-22 0,1 1 0</inkml:trace>
  <inkml:trace contextRef="#ctx0" brushRef="#br0" timeOffset="8711.9">10477 699 0,'0'0'0,"-21"0"15,0 0-15,0 0 16,0 0-16,0 21 16,-1-21-16,1 21 0,0 0 0,0 0 15,0 0-15,0 22 0,21-22 16,0 0-16,-22 21 0,22-20 0,0-1 16,0 0-16,0 0 0,0 0 15,0 0-15,0 1 0,0-1 0,22 0 16,-1-21-16,0 21 0,0-21 15,0 0-15,0 0 0,1 0 0,-1 0 16,0 0-16,0 0 0,21 0 16,-20-21-16,-1 0 0,0 0 0,0-1 15,0 1-15,0 0 0,1 0 16</inkml:trace>
  <inkml:trace contextRef="#ctx0" brushRef="#br0" timeOffset="9403.04">10710 783 0,'0'0'15,"21"-42"-15,-21 0 0,0-1 0,0 1 16,0 0-16,0-1 0,0 22 0,0 0 15,0-21-15,0 20 0,0 1 16,0 0-16,0 42 31,0 0-31,-21 1 0,21-1 16,-21 0-16,21 21 0,0-21 16,0 22-16,0-22 0,0 21 0,0-21 15,-21 22-15,21-1 16,0-21-16,0 22 0,-21-22 0,21 21 15,0-21-15,0 22 0,0-22 16,0 0-16,0 0 0,0 0 0,0 0 16,21 1-16,0-22 15,0 0-15,0 0 0,1 0 16,-1 0-16,0 0 0,0 0 16,0-22-16,0 1 0,1 21 15,-1-21-15,0 0 0,0 0 0,-21 0 16,21-22-16,-21 22 0,21 0 15,-21 0-15,0 0 0,0-1 16,0 44 15,0-1-15,-21 0-16,21 0 0,-21 0 0,21 0 16,-21 1-16,21-1 0,0 0 15,0 0-15,0 0 0,0 0 16,0 1-16,0-1 15,21-21-15,0 0 0,0 0 16,1 0-16,-1 0 16,0 0-16,0 0 0,0-21 0,0 21 15,1-22-15,-1 1 0,0 0 16,0 21-16,0-21 0,0-21 16,1 20-16,-1 1 0,0 0 0,-21 0 15,0 0-15,21 0 0,-21-1 16,0 1-16,-21 21 31,21 21-31,0 1 16,-21-1-16,21 0 15,0 0-15,0 0 0,0 0 0,0 1 16,0-1-16,0 0 0,0 0 16,0 0-16,0 0 0,21 1 31,0-22-31,0 0 0,0 0 15,1 0-15,-1 0 0</inkml:trace>
  <inkml:trace contextRef="#ctx0" brushRef="#br0" timeOffset="9831.14">11536 783 0,'0'0'0,"-21"-21"0,21 0 16,0 0-1,21 21 1,0 0-16,0-21 16,0 21-16,0 0 0,1 0 15,-1 0-15,0 21 0,0-21 16,-21 21-16,0 0 0,21 0 0,-21 0 16,0 22-16,0-22 0,0 0 15,0 0-15,0 0 0,0 1 0,0-1 16,0 0-16,0 0 0,0 0 15,0 0-15,0 1 16,0-44 15,0 1-15,0 0-16,0 0 16,21 0-16,1 0 0,-1-1 15,-21-20-15,21 21 0,0 0 16,-21 0-16,21-1 0,0 1 0,1 21 15,-22-21-15,21 21 0,0 0 16,0-21-16,0 21 0,0 0 16,1 0-1</inkml:trace>
  <inkml:trace contextRef="#ctx0" brushRef="#br0" timeOffset="10203.61">12213 910 0,'21'0'0,"-42"0"0,63 0 16,-20 0-16,-1 0 0,0-21 16,0 0-16,0 21 0,0-21 15,1 0-15,-1-1 0,-21 1 16,21 0-16,-21 0 15,0 0-15,-21 21 32,0 0-32,-1 0 0,1 0 15,0 21-15,0 0 0,0-21 0,-22 42 16,22-20-16,21-1 0,-21 0 16,0 0-16,21 0 0,-21 0 0,21 22 15,0-22-15,0 0 16,0 0-16,21 0 0,0-21 0,0 22 15,0-22-15,1 0 0,20 0 16,-21 0-16,21 0 0,-20 0 0,20 0 16,-21 0-16,21 0 0,-20-22 15,20 22-15,-21-21 0</inkml:trace>
  <inkml:trace contextRef="#ctx0" brushRef="#br0" timeOffset="10615.88">10562 466 0,'21'0'31,"0"0"-31,1 0 15,-1 0-15,0 0 16,0 0-16,21 0 0,-20 0 16,-1 0-16,0 0 0,0 0 15,0 0-15,-42 0 32</inkml:trace>
  <inkml:trace contextRef="#ctx0" brushRef="#br0" timeOffset="12171.55">0 1693 0,'0'-21'16,"21"21"31,0 0-47,0 0 15,1 0-15,-1 0 16,0 0-16,21 0 0,-21 0 16,22 0-16,-1 0 0,0 0 0,1 0 15,-1 0-15,0 0 16,22 0-16,-22 0 0,22 0 0,-22 0 15,22 0-15,-22 0 0,21 0 16,-20 0-16,20 0 0,-20 0 16,20 0-16,-21 0 0,22 0 0,-1 0 15,1 0-15,-1 0 0,1 0 16,21 0-16,-1 0 0,-20 0 16,42 0-16,-22 0 0,1 0 0,0 0 15,-1 0-15,22 0 0,0-21 16,0 21-16,21 0 0,-21-21 0,-1 21 15,1 0-15,0 0 16,0 0-16,0 0 0,0 0 0,-1 0 16,22 0-16,-21 0 0,0 0 15,0 0-15,0 0 0,0 0 16,-1 0-16,1 0 0,0 0 0,21 0 16,-21 0-16,21 0 0,-21 0 15,0 0-15,-1 0 0,1 0 0,-21 0 16,21 0-16,0 0 0,-22 0 15,22 0-15,0 0 0,-21 0 0,20 0 16,-20 0-16,0-21 0,-1 21 16,-20 0-16,21 0 0,-1 0 0,1-21 15,21 21-15,-22 0 0,22 0 16,-21 0-16,21-22 0,-22 22 16,1 0-16,0 0 0,-1 0 15,1 0-15,0-21 0,21 21 0,-22 0 16,1 0-16,0 0 0,-1 0 15,1 0-15,-22-21 0,22 21 0,-21 0 16,20 0-16,-20 0 0,-1 0 0,1-21 16,-1 21-16,22 0 0,-22 0 15,22 0-15,-21 0 0,20-21 0,1 21 16,0 0-16,-22 0 16,22 0-16,-1 0 0,-20 0 0,21-21 0,-1 21 15,1 0-15,0 0 0,-1 0 16,1 0-16,0 0 0,-1 0 15,1 0-15,0 0 0,-1 0 16,1 0-16,-22 0 0,22 0 0,-21-22 16,20 22-16,1 0 0,0 0 15,-1 0-15,1 0 0,0 0 0,-1 0 16,1 0-16,0 0 0,-1 0 0,-20 0 16,20-21-16,-20 21 0,21 0 15,-1 0-15,-20 0 0,20 0 0,1-21 16,-21 21-16,20 0 0,-20 0 15,20 0-15,-41 0 0,20 0 0,1 0 16,-22 0-16,0 0 16,-20 0-16,20 0 0,-21-21 0,0 21 15,-21-21 32,0 0-16,0-1-31,0 1 16</inkml:trace>
  <inkml:trace contextRef="#ctx0" brushRef="#br0" timeOffset="12864.15">13695 572 0,'0'-22'16,"0"44"-16,21-44 0,-21 1 0,0 0 15,21 0-15,-21 0 16,21 21-16,-21-21 15,0 42 17,-21 0-32,0 0 0,0 0 15,-22 22-15,22-1 0,-21 0 16,21 1-16,-22 20 0,1 1 0,0-1 16,-1 1-16,-20-1 0,21 1 15,-1-1-15,1 1 0,-22-22 0,22 21 16,0-20-16,21-1 0,-22 0 15,22-20-15,0 20 0,0 0 0,0-21 16,-1 1-16,1-1 0,21 0 16,0 0-16,0 0 0,0-42 47,0 0-47,0 0 15</inkml:trace>
  <inkml:trace contextRef="#ctx0" brushRef="#br0" timeOffset="13559.76">14330 910 0</inkml:trace>
  <inkml:trace contextRef="#ctx0" brushRef="#br0" timeOffset="14724.09">741 2371 0,'0'21'31,"0"-42"63,0 0-78</inkml:trace>
  <inkml:trace contextRef="#ctx0" brushRef="#br0" timeOffset="15111.87">804 2180 0,'0'0'0,"0"-21"0,0 0 16,0 0-16,0 0 16,0-1-16,0 1 15,0 0 1,0 0-16,0 0 0,-21 21 15,0-21-15,0 21 16,0 0-16,-1 0 0,-20 0 16,0 21-16,21-21 0,-22 21 0,1 21 15,0-21-15,-1 1 0,1 20 16,0 0-16,-1 1 0,1-1 16,0 21-16,20-20 0,-20 20 0,21 1 15,0-22-15,21 22 0,0-22 16,0 0-16,0 1 0,21-1 15,0 0-15,0-21 0,22 1 0,-1-1 16,0-21-16,1 0 16,20 21-16,-21-21 0,22 0 0,-22 0 15,22-21-15,-22 0 0,22-1 16,-22 1-16,0 0 0,1-21 0,-1-1 16,0 1-16,1 0 0</inkml:trace>
  <inkml:trace contextRef="#ctx0" brushRef="#br0" timeOffset="15363.72">1270 1884 0,'0'0'0,"0"-21"31,0 42-31,-21 0 16,21 21-16,-21-20 0,21-1 15,0 21-15,0 0 0,0 1 16,-22-1-16,22 0 0,0 1 15,0-1-15,0 0 0,0-20 0,0 20 16,0 0-16,-21 1 0,21-22 16,0 21-16,0-21 0,0 0 15,0 1-15,0-1 0,0 0 0,0 0 16,21-21 0,1 0-16,-1 0 0</inkml:trace>
  <inkml:trace contextRef="#ctx0" brushRef="#br0" timeOffset="15907.41">1841 2201 0,'0'-21'16,"0"42"-16,0-63 15,0 21-15,-21 21 0,0 0 0,0 0 16,0 0-16,-22 0 0,22 0 15,-21 0-15,21 0 0,-22 21 0,1 0 16,21 0-16,-21 1 16,-1-1-16,22 0 0,0 0 0,-21 21 15,20 1-15,22-22 0,0 21 16,-21 1-16,21-22 0,0 21 16,0-21-16,0 0 0,0 1 0,21-1 15,1 0-15,-1 0 0,21-21 16,-21 0-16,22 0 0,-22 0 15,21 0-15,-21 0 0,22-21 0,-1 0 16,-21 21-16,21-43 0,-20 22 16,-1 0-16,0 0 0,0-21 15,0 20-15,0-20 0,-21 0 16,22 21-16,-22-22 0,0 22 0,0-21 16,0 21-16,0-1 0,0 1 15,0 0-15,0 0 0,0 42 31,0 0-31,0 0 0,0 1 16,0 20-16,0-21 0,0 21 16,-22-20-16,22 20 0,0 0 15,0-21-15,0 22 0,0-22 0,0 21 16,0-21-16,0 1 0,0-1 16,0 0-16,0 0 15,22-21-15,-1 0 0,0 0 16,0 0-16,0-21 15,0 0-15,1 0 0</inkml:trace>
  <inkml:trace contextRef="#ctx0" brushRef="#br0" timeOffset="16356.15">2498 2117 0,'21'0'0,"-42"0"0,42-21 0,-42 21 16,-1 0-16,1 0 15,0 0-15,0 21 0,0-21 16,-22 21-16,22-21 0,0 21 16,-21 0-16,21-21 0,-1 21 15,22 1-15,-21-22 16,21 21-16,21-21 16,1 21-16,-1-21 15,0 0-15,0 0 0,0 0 16,22 0-16,-22 21 0,0-21 0,21 0 15,-21 21-15,22-21 0,-22 0 16,0 21-16,0-21 0,0 22 0,1-1 16,-1-21-16,-21 21 15,0 0-15,0 0 0,0 0 16,-21 1-16,-1-22 16,1 21-16,0-21 0,-21 0 0,21 21 15,-22-21-15,1 0 0,21 0 16,-22 0-16,22 0 0,0 0 15,-21 0-15,21 0 0,-1 0 0,1 0 16,0 0-16,0 0 16,0 0-16,21-21 15,0 0-15,0-1 16,21 1-16,0 0 16,21 21-16</inkml:trace>
  <inkml:trace contextRef="#ctx0" brushRef="#br0" timeOffset="16764.03">3154 2074 0,'0'0'0,"0"-21"16,0 0 0,-21 21-1,-1 0-15,1 0 0,-21 0 16,21 0-16,-22 0 0,22 21 0,-21 0 15,0-21-15,20 22 16,1-1-16,0-21 0,0 21 0,0 0 16,21 0-16,0 0 0,0 1 15,0-1-15,21-21 0,0 21 16,0-21-16,0 0 0,22 21 16,-1-21-16,0 0 0,1 21 0,-22-21 15,21 0-15,-21 0 0,22 21 16,-22-21-16,0 22 0,0-22 0,0 0 15,-21 21-15,0 0 16,0 0-16,-21-21 16,0 0-16,0 21 0,0-21 15,-22 0-15,22 21 0,0-21 16,-21 0-16,21 22 0,-22-22 16,22 0-16,0 0 0,0 0 0,0 0 15,-1 0-15,1 0 0,0 0 16,21-22-16</inkml:trace>
  <inkml:trace contextRef="#ctx0" brushRef="#br0" timeOffset="17260.05">3916 1926 0,'0'-21'15,"0"42"-15,21-42 0,-21 0 0,21 21 0,-21 21 47,0 0-47,0 0 0,-21 22 16,0-22-16,21 21 0,-21-21 0,21 22 15,0-1-15,-22 0 0,22-20 16,-21 20-16,21 0 0,0-21 0,0 22 16,0-22-16,0 21 0,0-21 15,0 1-15,0-1 0,0 0 16,0 0 0,0-42-1,0 0-15,21 0 0,-21-1 16</inkml:trace>
  <inkml:trace contextRef="#ctx0" brushRef="#br0" timeOffset="17639.84">3746 2011 0,'0'0'16,"-21"-21"-16,0 0 0,0-1 0,0 22 16,0-21-16,-1 0 0,22 0 15,0 0 1,22 21-16,20 0 0,-21 0 15,21-21-15,1 21 0,20 0 16,-20 0-16,20 0 0,1 0 0,-1 21 16,1-21-16,-22 21 0,21 0 15,1 0-15,-22 22 0,22-22 0,-22 21 16,-21-21-16,0 22 0,1-22 16,-22 21-16,0 0 0,-22-20 0,1 20 15,-21-21-15,0 21 0,-1 1 16,-20-1-16,-1-21 0,22 22 0,-22-22 15,1 21-15,-1-21 0,22 0 16,0-21-16,-1 22 0,1-22 16,21 0-16,-21 0 0,20 0 15,1 0-15,21-22 16,0 1-16,0 0 16,0 0-16,21 21 0,1-21 0,-1 0 15,0-1-15,21 1 0,1 0 16,-1 0-16,0 0 0</inkml:trace>
  <inkml:trace contextRef="#ctx0" brushRef="#br0" timeOffset="17871.68">4784 2096 0,'0'21'0,"0"-42"0,0 63 15,0-21-15,0 0 0,0 0 16,0 1-16,0-1 0,0 0 15,-22 0-15,22 0 0,-21 0 16,21 1-16,0-1 0,-21 0 0,0 0 16,21 0-1,0-42 17,0 0-32,0 0 0,0 0 15,0-1-15</inkml:trace>
  <inkml:trace contextRef="#ctx0" brushRef="#br0" timeOffset="18043.59">4762 1884 0,'0'0'0,"-21"0"16,0 0 0,0 0-1,21 21-15,0 0 16,0 0-16,21-21 15,0 22-15,0-22 16,1 21-16</inkml:trace>
  <inkml:trace contextRef="#ctx0" brushRef="#br0" timeOffset="18615.68">5355 2265 0,'21'0'0,"-42"0"0,63 0 16,-20-21-16,-22 0 16,21 21-16,-21-22 0,0 1 15,0 0-15,0 0 16,0 0-16,0 0 0,0-1 16,-21 1-16,-1 0 0,1 0 15,0 21-15,0 0 0,-21 0 0,20 0 16,1 0-16,-21 21 0,21 0 15,-22-21-15,22 21 0,-21 22 0,21-22 16,-22 0-16,22 21 0,0-20 0,0-1 16,0 21-16,21-21 0,-21 0 15,21 22-15,0-22 0,0 0 0,21 0 16,0-21-16,0 0 16,0 0-16,0 0 0,22 0 0,-22 0 15,21 0-15,-21-21 16,22 21-16,-22-21 0,0 0 0,21 0 15,-20-1-15,-1 1 0,0 0 16,0 0-16,0 0 0,0-22 0,1 22 16,-22 0-16,21 0 0,-21-21 15,21 20-15,-21 1 0,0 0 16,0 42 0,0 0-1,-21 1-15,21-1 16,-21 0-16,21 21 0,0-21 0,0 1 15,0-1-15,0 0 0,0 21 16,0-21-16,0 1 0,0-1 16,0 0-16,0 0 0,21-21 0,0 21 15,0-21-15,21 0 0,-20 0 16,20 0-16,0 0 0,1 0 0,20 0 16,-21-21-16,1 0 0,20 0 15</inkml:trace>
  <inkml:trace contextRef="#ctx0" brushRef="#br0" timeOffset="19295.78">6308 2117 0,'0'-21'0,"0"42"0,0-64 16,0 22-16,0 0 15,-22 21-15,1 0 0,0 0 16,0 0-16,0 0 0,-22 0 16,22 0-16,0 0 0,-21 21 0,-1-21 15,22 21-15,-21 1 0,21-1 16,-22 0-16,22 0 0,0 21 0,0-20 15,0-1-15,0 0 0,21 21 16,0-21-16,0 1 0,0-1 0,0 0 16,0 0-16,21-21 0,0 21 15,0-21-15,21 21 0,-20-21 0,20 0 16,-21 0-16,21 0 0,-20-21 0,20 0 16,-21 0-16,0 0 0,22 21 15,-22-21-15,-21-1 0,21 1 16,0 0-16,0 0 0,-21 0 15,21 0-15,-21-1 0,0 1 0,0 0 16,0 0-16,22 0 0,-22 0 16,0 42 15,0 0-31,0 0 16,0 0-16,0 0 0,0 1 0,0 20 15,0-21-15,0 21 0,0 1 16,0-1-16,0 0 0,0 22 0,0-22 15,0 1-15,0 20 0,0-21 16,0 22-16,0-22 0,0 22 16,0-22-16,0 0 0,0 22 0,0-22 15,0 22-15,0-1 0,0-20 16,0 20-16,0-21 0,0 22 0,0-22 16,0 1-16,0-1 0,0-21 15,0 21-15,0-20 0,0-1 0,0 0 16,0 0-16,-22-21 0,1 0 15,0 0 1,0-21-16,21-21 0,-21 20 16,21-20-16,0 0 0,0-1 15,0-20-15,-21 21 0,21-22 0,0 1 16,-22-1-16,22-21 0,0 22 16,0 21-16,0-22 0,0 1 15,0 20-15,0 1 0,0 0 0,0-1 16,22 1-16,-1 21 0,0-22 15,0 22-15,0-21 0,0 21 0,1 0 16,-1-22-16,0 22 0</inkml:trace>
  <inkml:trace contextRef="#ctx0" brushRef="#br0" timeOffset="19723.53">6604 2159 0,'-21'0'0,"42"0"0,-63 0 0,42-21 15,-22 21-15,22-21 0,0 0 16,0-1-16,0 1 16,0 0-16,0 0 0,22 21 15,-22-21-15,21 21 0,0 0 16,0 0-16,0 0 0,0 0 0,1 0 16,-1 0-16,21 0 0,-21 21 15,0 0-15,22 21 0,-22-20 0,0-1 16,0 21-16,0-21 15,1 22-15,-22-22 0,0 21 0,21-21 0,-21 22 16,0-22-16,0 0 16,0 0-16,0 0 0,0 0 0,0 1 15,0-44 17,0 1-32,0 0 0,0-21 15,0 21-15,0-1 0,21 1 16,-21 0-16,21-21 0,0 21 0,0-22 15,1 22-15,-1-21 0,-21 21 16,21-1-16,0 1 0,0 0 0,0 0 16,1 21-16,-22-21 15,21 21-15,0 0 16,0 0-16</inkml:trace>
  <inkml:trace contextRef="#ctx0" brushRef="#br0" timeOffset="20979.79">7895 2265 0,'0'0'0,"0"-21"0,0 0 0,0-1 15,0 1-15,0 0 0,0 0 16,0 0-16,0 0 0,0-1 15,0 1-15,0 0 0,-21 0 0,0 0 16,-22 21-16,22 0 0,0-21 16,-21 21-16,21 0 0,-22 0 0,22 0 15,-21 21-15,-1 0 0,22 0 0,-21 0 16,21 0-16,-22 1 0,22-1 16,0 21-16,-21-21 0,42 22 0,-21-22 15,21 0-15,-22 21 0,22-21 16,0 1-16,0 20 0,0-21 15,0 0-15,22 0 0,-1-21 0,0 22 16,0-22-16,0 21 0,0-21 16,22 0-16,-22 0 0,0 0 15,0-21-15,22-1 0,-22 1 0,0 0 16,21 0-16,-21 0 0,1 0 0,20-1 16,-21 1-16,0 0 0,0-21 15,1 21-15,-22-1 0,21-20 0,-21 21 16,21 0-16,-21 0 0,0-1 15,0 1-15,-21 42 32,21 1-32,-21-22 0,21 21 15,-22 0-15,22 21 0,0-21 0,0 1 16,0-1-16,0 0 0,0 0 16,0 0-16,22 0 0,-1 1 0,0-1 15,-21 0-15,21 0 0,0-21 16,0 0-16,22 0 0,-22 0 0,0 0 15,0 0-15,22 0 0,-22 0 16,0-21-16,0 21 0,0-21 0,22 0 16,-22-1-16,0 1 0,0 0 15,0 0-15,0-21 0,1 20 0,-1 1 16,0-21-16,-21 21 0,0 0 16,0-1-16,0 1 0,0 0 0,0 0 15,0 42 16,-21 0-31,21 0 0,-21 1 0,21-1 16,0 21-16,0-21 0,0 0 16,0 1-16,0 20 0,0-21 0,0 0 15,0 0-15,0 1 0,0-1 16,0 0-16,0 0 0,21 0 0,-21 0 16,0-42 15,0 0-16,0 0-15,0 0 16,0 0-16,0-1 0,0-20 0,0 21 16,21 0-16,0-22 0,0 22 15,0 0-15,-21-21 0,22 21 0,-1-22 16,0 22-16,0 0 0,0 0 16,0 0-16,1 21 0,-1 0 15,0 0-15,0 0 0,0 21 16,0 0-16,1 0 0,-1 0 15,-21 22-15,21-22 0,-21 0 16,21 21-16,-21-21 0,0 1 0,0-1 16,0 0-16,0 0 0,0 0 15,0 0-15,0 1 16,0-44 15,0 1-15,0 0-16,21 0 15,0-21-15,1 20 0,-1 1 0,0 0 16,0-21-16,21 21 0,1-22 16,-22 22-16,21 0 0,1-21 15,-1 20-15,-21 1 0,21 0 0,-20 21 16,-1 0-16,21 0 0,-21 0 16,0 0-16,-21 21 0,22 0 0,-22 22 0,0-22 15,0 21-15,0-21 16,0 22-16,0-1 0,0-21 0,0 22 15,0-22-15,-22 0 0,22 0 16,0 21-16,0-20 0,0-1 0,0 0 16,-21-21-16,21 21 15,-21-21-15,21-21 16,0 0 0</inkml:trace>
  <inkml:trace contextRef="#ctx0" brushRef="#br0" timeOffset="22192.09">10520 2265 0,'21'0'15,"0"0"1,-21-21-16,0 0 16,21-1-16,-21 1 0,21 0 15,-21 0-15,22 0 0,-22-22 16,0 22-16,21-21 0,-21 21 0,21-22 16,-21 22-16,0-21 15,21 21-15,-21 0 0,21 21 0,-21-22 0,0 44 31,0-1-15,0 0-16,0 0 0,0 0 0,0 0 16,0 22-16,-21-22 0,0 0 15,21 21-15,0-20 0,0-1 0,-21 0 16,21 0-16,0 0 0,-21 0 16,21 1-16,0-1 0,0 0 15,21-21-15,0 0 0,0 0 16,0 0-16,0 0 0,1 0 15,20 0-15,-21 0 0,21 0 0,-20-21 16,20 0-16,-21-1 16,0 22-16,22-21 0,-22 0 0,0-21 15,-21 21-15,0-1 0,0 1 16,0-21-16,0 21 0,0 0 0,-21-22 16,21 22-16,-21 0 0,-1 0 0,1 0 15,-21-1-15,21 22 0,0 0 16,-1 0-16,1 0 0,0 0 15,21 22 1,0-1-16,21 0 0,0 0 16,1-21-16,20 21 15,0-21-15,1 0 0,-1 0 0,0 0 16,1 0-16,-1 0 0,21 0 16,-20 0-16,-1-21 0,22 0 0,-22 0 15,0 21-15,1-21 0,-22-1 16,21 1-16,-21 0 0,0 0 0,1 0 15,-22 0-15,0-1 0,21 1 16,-21 0-16,0 42 31,0 0-15,0 1-16,-21 20 0,21-21 16,0 21-16,-22 1 0,22-1 15,0 0-15,0-20 0,0 20 0,0 0 16,0 1-16,0-1 0,0 0 15,0 22-15,0-22 0,0 22 0,0-22 16,0 21-16,0 1 0,0-1 16,0 1-16,0-1 0,0 1 0,0-1 15,0-20-15,0 20 0,0 1 0,0-22 16,0 22-16,0-22 0,0 21 16,-21-20-16,21-1 0,0-21 0,0 0 15,0 1-15,0-1 0,0 0 16,0-42-1,0 0 1,-21-1-16,21 1 0,0 0 16,0-21-16,0-1 0,0 1 0,0 0 15,0-1-15,0-20 0,0-1 0,0 1 16,0-1-16,0-20 0,0-1 16,21 22-16,0-22 0,1 21 0,-1 1 15,0-1-15,0 1 0,0 21 16,0-1-16,1 1 0,-1 0 0,0 20 15,0-20-15,0 21 0,0 0 0,-21 0 16,22-1-16,-22 1 0,21 0 16,-21 0-16,21 0 0,-21 0 0</inkml:trace>
  <inkml:trace contextRef="#ctx0" brushRef="#br0" timeOffset="22675.86">13377 1693 0,'21'-42'15,"-42"84"-15,42-105 0,-21 42 0,0 0 0,0-1 16,0 1-16,0 0 15,0 42 1,0 0-16,0 1 16,0 20-16,0 0 0,0 1 15,0-1-15,0 21 0,0-20 0,0-1 16,0 0-16,0 1 0,0-1 16,0-21-16,0 22 0,0-22 0,0 21 15,0-21-15,0 0 0,0 1 0,0-1 16,0 0-16,22-21 31,-1-21-31,0 21 16</inkml:trace>
  <inkml:trace contextRef="#ctx0" brushRef="#br0" timeOffset="22941.71">14076 1693 0,'-106'85'31,"85"-64"-31,-22 22 0,22-22 16,-21 21-16,0-21 0,-1 22 0,1-22 15,0 21-15,20-21 0,-20 22 16,0-22-16,21 0 0,-1 0 16,-20 0-16,21 0 0,0 1 0,0-22 15,42 0 16,0-22-15,0 1-16,0 0 0,0 0 0,1 0 16,-1-22-16,21 22 0,-21-21 0</inkml:trace>
  <inkml:trace contextRef="#ctx0" brushRef="#br0" timeOffset="23159.58">13885 1672 0,'21'0'16,"1"21"-16,-22 22 15,0-22-15,0 0 0,21 21 16,-21 1-16,21-22 0,-21 21 16,0 1-16,0-22 0,0 21 0,21-21 15,-21 0-15,21 1 0,-21-1 0,0 0 16,0 0-16,21 0 0,1 0 16,-1-21-16,0 0 15,0 0-15,0 0 16,0-21-16,1 21 0,-1-21 15,0 0-15,0 0 0,0 0 0</inkml:trace>
  <inkml:trace contextRef="#ctx0" brushRef="#br0" timeOffset="23423.95">14414 1566 0,'0'0'16,"0"-21"-16,0-21 0,0 21 0,-21 0 15,0-1-15,0 22 16,0 22-1,0-1-15,21 0 0,-22 0 0,22 21 16,0 1-16,-21-1 0,21 0 0,-21 1 16,21-1-16,0 0 0,0 22 15,-21-43-15,21 21 0,-21 1 0,21-22 16,-21 21-16,21-21 0,0 1 16,0-1-16,0 0 0,0 0 0,0 0 15,21-21 16,0 0-31,0 0 0,0-21 16,0 0-16,1 0 0</inkml:trace>
  <inkml:trace contextRef="#ctx0" brushRef="#br0" timeOffset="23807.65">14541 1969 0,'0'21'15,"22"-21"17,-1 0-32,0 0 0,0 0 0,0-21 15,0 21-15,1-22 0,-1 22 0,0-21 16,0 0-16,0 0 0,0 0 16,1 21-16,-22-21 0,0-1 0,0 1 15,21 0-15,-21 0 0,0 0 16,-21 0-16,-1 21 15,1 0-15,0 21 16,0 0-16,0-21 0,0 42 0,-22-21 16,22 1-16,0 20 15,0-21-15,0 0 0,-1 22 0,22-22 16,0 0-16,0 21 0,-21-21 0,21 1 16,0-1-16,0 0 0,0 0 15,21-21-15,1 21 0,-1-21 16,0 0-16,0 21 0,0-21 15,0 0-15,22 0 0,-22 0 0,0-21 16,21 21-16,-20-21 0,20 0 16,0 0-16</inkml:trace>
  <inkml:trace contextRef="#ctx0" brushRef="#br0" timeOffset="24379.95">15367 1439 0,'0'0'0,"0"-21"0,-85 0 31,64 21-15,0 21-16,0 0 0,0 1 0,21 20 15,0 0-15,-22 1 0,22-1 16,-21 0-16,21 1 0,0 20 0,-21-21 16,21 1-16,0-1 0,0-21 0,0 22 15,0-22-15,0 21 0,0-21 16,-21 0-16,21 1 0,0-1 15,0 0 1,0-42 15,0 0-15,0-1-16,0 1 0,0 0 16,0 0-16,0 0 0,0 0 15,21-1-15,0-20 0,0 21 0,1 0 16,-1-22-16,0 22 0,0 0 15,21 0-15,-20 0 0,-1 21 16,21 0-16,-21 0 0,22 0 0,-22 0 16,0 0-16,21 21 0,-21 0 0,1 0 15,-1 0-15,0 22 16,0-22-16,0 0 0,-21 21 0,0-20 16,0-1-16,0 0 0,0 0 0,0 0 15,-21 0-15,0 1 0,-21-1 16,20-21-16,-20 21 0,0 0 0,-1-21 15,1 21-15,0-21 0,-1 0 16,1 0-16,21 0 0,-21 21 0,20-21 16,1 0-16,0 0 0,0 0 15,21-21 1,0 0-16,0 0 16,21 21-16,0-21 15,0 0-15,1-1 0,20 1 16</inkml:trace>
  <inkml:trace contextRef="#ctx0" brushRef="#br0" timeOffset="24659.79">16129 1482 0,'0'0'0,"-21"0"16,0 0-1,21 21-15,0 0 16,0 0-16,0 22 0,0-1 16,-22 0-16,22 1 0,0-1 15,0 0-15,-21 1 0,21-1 0,0 0 16,0-21-16,0 22 0,0-22 16,0 0-16,0 0 0,0 0 0,0 1 15,0-1-15,0-42 31</inkml:trace>
  <inkml:trace contextRef="#ctx0" brushRef="#br0" timeOffset="25067.56">15938 1588 0,'-42'-85'16,"84"170"-16,-84-191 0,21 106 0,21-21 15,0-1-15,0 1 0,0 0 16,0 0-16,21 0 16,0 21-16,0 0 0,1 0 0,20 0 15,0 0-15,1 0 0,-1 0 16,0 0-16,22 21 0,-22 0 0,22 0 16,-22 0-16,21 22 0,-20-1 15,-1-21-15,0 22 0,1-1 0,-1 0 16,-21 1-16,0-1 0,1 0 15,-22 1-15,0-22 0,0 21 16,0-21-16,-22 0 0,1 22 0,0-22 16,-21 0-16,-1-21 0,1 21 15,0 0-15,-1 1 0,1-22 0,0 21 16,-1-21-16,1 21 0,21-21 16,-21 0-16,20 0 0,1 21 0,0-21 15,0 0-15,0 0 0,42-21 47,0 0-31,0 21-16,0-21 0,22-1 15</inkml:trace>
  <inkml:trace contextRef="#ctx0" brushRef="#br0" timeOffset="25559.28">16933 1778 0,'0'-21'0,"0"42"0,0-63 0,-21 42 0,21-21 16,0-1-16,0 1 0,0 0 15,0 0-15,0 0 0,0 0 16,21-1-16,-21 1 0,21 21 15,1 0-15,-1-21 0,0 21 0,0 0 16,0 0-16,0 0 0,1 0 16,20 0-16,-21 21 0,0 0 0,0 1 15,1-1-15,-1 0 0,0 21 16,0-21-16,0 22 0,-21-22 0,0 21 16,0 1-16,0-22 15,0 0-15,0 21 0,0-21 0,0 1 16,0-1-16,0 0 0,0 0 15,-21-21-15,0 21 16,21-42 15,0 0-31,0 0 16,0 0-16,0-1 16,21 1-16,0 0 0,0 0 0,-21-21 15,22 20-15,-1 1 0,0 0 16,-21-21-16,21 21 0,21-1 0,-20 1 15,-1 0-15,0 0 16,0 0-16,21 0 0,-20-1 0,20 22 16,-21-21-16</inkml:trace>
  <inkml:trace contextRef="#ctx0" brushRef="#br0" timeOffset="25803.14">17928 1566 0,'0'0'16,"0"22"-16,0-1 0,0 0 15,0 0-15,0 0 0,0 0 16,0 1-16,-21 20 0,0-21 0,21 0 16,0 22-16,0-22 0,-21 0 15,21 0-15,0 0 0,-22 0 16,22 1-16,0-1 16,22-21 30,-1 0-46,-21-21 16,21-1-16,-21 1 0,0 0 0,0 0 16</inkml:trace>
  <inkml:trace contextRef="#ctx0" brushRef="#br0" timeOffset="26027.01">17928 1355 0,'0'0'0,"-21"0"15,-21 0 1,42 21 47,0 0-48,0 0-15,21 0 16,0-21-16,0 0 15</inkml:trace>
  <inkml:trace contextRef="#ctx0" brushRef="#br0" timeOffset="26464.27">18182 1524 0,'0'0'0,"0"21"16,0 0-1,21 1-15,-21-1 0,0 0 16,21 0-16,-21 0 0,0 0 16,0 1-16,0 20 0,22-21 0,-22 0 15,21 0-15,-21 1 16,0-1-16,0 0 0,0 0 16,0 0-16,21 0 15,-21 1 1,21-22 15,-21-22-31,0 1 16,21 0-16,0 0 0,-21 0 15,22 0-15,-1-1 0,0-20 16,0 21-16,-21-21 0,21 20 0,0-20 16,1 21-16,-1-21 0,0 20 15,0 1-15,-21 0 16,21 0-16,0 21 0,1 0 47,-22 21-32,0 0 1</inkml:trace>
  <inkml:trace contextRef="#ctx0" brushRef="#br0" timeOffset="26814.08">18690 1715 0,'42'0'31,"-20"0"-31,-1 0 16,0-22-16,0 22 0,0-21 16,0 21-16,22-21 0,-22 0 0,0 0 15,0 21-15,0-21 0,1-1 16,-1 22-16,-21-21 0,0 0 15,-21 21 17,-1 0-32,1 21 15,0-21-15,0 21 0,0 22 16,0-22-16,-1 0 0,1 21 16,21-20-16,0 20 0,0-21 0,0 0 15,0 0-15,0 22 0,0-22 16,0 0-16,21-21 0,1 21 0,-1 0 15,0-21-15,0 0 0,0 0 16,0 0-16,22 0 0,-22 0 0,0 0 16,0 0-16,22-21 0</inkml:trace>
  <inkml:trace contextRef="#ctx0" brushRef="#br0" timeOffset="27311.79">19346 1651 0,'0'0'0,"0"-85"31,0 64-31,0 0 16,21 21-1,1-21-15,-1 21 16,0 0-16,0 0 0,0 0 0,0 0 16,1 0-16,20 0 0,-21 0 15,0 0-15,0 21 0,1 0 0,-1 0 16,-21 1-16,0 20 0,21-21 15,-21 21-15,0-20 0,0 20 0,0-21 16,0 21-16,0-20 16,0 20-16,0-21 0,0 0 0,0 0 15,0 1-15,0-1 0,0 0 16,-21-21-16,0 0 31,-1 0-15,22-21-16,0 0 0,0-1 15,0 1-15,0 0 0,0 0 0,22-21 16,20-1-16,-21 1 0,0 21 16,22-22-16,-1 1 0,0 0 15,1 21-15,-1-22 0,0 22 0,-21 0 16,22 0-16,-22 0 16,21 21-16,-21-22 0,1 22 0,-1-21 15,0 21-15,0 0 0,0 0 16,0-21-16,1 21 0,-1 0 15,0 0-15,0 0 16,0 0-16</inkml:trace>
  <inkml:trace contextRef="#ctx0" brushRef="#br0" timeOffset="29449.83">910 3027 0,'-21'0'0,"42"0"0,-63 0 16,63 0 30,0 0-46,0 0 16,0 0-16,1 0 0,-1 0 16,0 0-16,0 0 15,0 0-15,0 0 0,1 0 0,20 0 16,0 0-16,1 0 0,-1 0 16,0 0-16,22 0 0,-1 0 15,22-21-15,-22 21 0,22 0 0,-21 0 16,20-21-16,-20 21 0,20 0 15,-20 0-15,21-22 0,-1 22 0,1 0 16,0-21-16,20 21 0,1 0 16,-21 0-16,21 0 0,-22 0 15,1 0-15,0 0 0,21-21 0,-22 21 16,22 0-16,-21 0 0,21-21 16,-1 21-16,-20 0 0,21 0 15,-21 0-15,20 0 0,-20-21 0,0 21 16,-1 0-16,22 0 0,-21 0 15,21 0-15,-22 0 0,22-21 0,-21 21 16,21 0-16,-22 0 0,1 0 16,-21 0-16,20 0 0,-20-22 15,20 22-15,-20 0 0,21 0 16,-22 0-16,22 0 0,-1 0 0,1 0 16,-21-21-16,20 21 0,1 0 0,-22 0 15,22 0-15,-21 0 0,20-21 16,1 21-16,0 0 0,20 0 0,-20 0 15,0 0-15,-1-21 0,22 21 16,-21 0-16,-22 0 0,22 0 16,0 0-16,-1-21 0,1 21 0,0 0 15,21 0-15,-22 0 0,1 0 16,21-21-16,-22 21 0,1 0 16,0 0-16,-1 0 0,1 0 0,-21-22 15,20 22-15,22 0 0,-21-21 16,-1 21-16,22 0 0,0 0 0,-21 0 15,-1 0-15,22 0 0,-21 0 16,0 0-16,-1 0 0,22 0 0,-21 0 16,21 0-16,-1 0 0,-20 0 15,21-21-15,-21 21 0,20 0 16,-20 0-16,0 0 0,-1 0 0,1 0 16,0 0-16,-1 0 0,22 0 15,-21-21-15,0 21 0,-1 0 0,22-21 16,-42 21-16,20 0 0,1 0 15,0 0-15,-22 0 0,22-21 0,-1 21 16,1 0-16,21 0 0,-21 0 16,-1 0-16,1 0 0,0 0 15,-1 0-15,-20 0 0,20-22 0,-20 22 16,21 0-16,-1 0 0,1 0 16,0 0-16,-1 0 0,1 0 0,0 0 15,-1 0-15,1-21 16,0 21-16,-22 0 0,1 0 0,20 0 15,-20 0-15,-1 0 0,1 0 16,-1 0-16,1 0 0,-1 0 0,1 0 16,20 0-16,-20 0 0,-22 0 15,22 0-15,-1 0 0,1 0 0,-22 0 16,22 0-16,-22 0 0,0-21 16,22 21-16,-22 0 0,22 0 0,-22 0 15,21 0-15,1 0 0,-1 0 16,1 0-16,21 0 0,-22-21 0,22 21 15,-22 0-15,1 0 16,20 0-16,-20 0 0,-1 0 0,1 0 16,-22 0-16,22 0 0,20 0 15,-20 0-15,-1 0 0,1 0 0,21-21 16,-22 21-16,22 0 0,-1 0 16,-20 0-16,21 0 0,-22-21 0,22 21 15,-22 0-15,22 0 0,-22 0 16,22 0-16,0 0 0,-1 0 0,1 0 15,0 0-15,-1 0 0,1 0 16,0 0-16,-22 0 0,22 0 16,-22-22-16,1 22 0,-1 0 15,1 0-15,-1 0 0,1 0 16,-1-21-16,22 21 0,-21 0 0,20-21 16,-20 21-16,20 0 0,-20 0 15,-1-21-15,1 21 0,-1-21 0,1 21 16,-1 0-16,1 0 0,-22 0 15,22 0-15,-22 0 0,22 0 0,-22 0 16,0-21-16,1 21 0,20 0 16,-21 0-16,-20-22 0,20 22 0,0 0 15,-21 0-15,22 0 0,-22 0 16,0 0-16,0 0 0,0 0 0,1 0 16,-22-21-16,21 21 15,-21-21 48</inkml:trace>
  <inkml:trace contextRef="#ctx0" brushRef="#br0" timeOffset="29571.75">19939 2307 0,'0'0'0,"0"21"31,0 1 0,-21-22 0,0 0-31</inkml:trace>
  <inkml:trace contextRef="#ctx0" brushRef="#br0" timeOffset="35315.33">10075 3387 0,'21'0'484,"-21"21"-312,0 0-141,0 0 0,0 0-15,22-21 62,-1 0 16,-21-21-79,0 0 17,0 0-17,0 0 17,21 21-17,-21-21 1,21-1-1,-42 22 517,0 0-532,0 22 0</inkml:trace>
  <inkml:trace contextRef="#ctx0" brushRef="#br0" timeOffset="36099.89">10096 3471 0,'0'-21'16,"22"21"0,-22-21-16,21 21 15,-21-21-15,0 0 16,21 21-16,-21-21 16,0-1-16,21 22 15,-21-21-15,0 0 16,0 42 62,0 0-78,0 1 0,0-1 0,0 0 16,0 0-16,0 21 0,21-20 15,-21-1-15,0 21 0,21-21 0,-21 0 16,0 22-16,0-22 0,0 0 15,0 21-15,0-20 0,0-1 0,0 21 16,0-21-16,0 22 0,0-22 0,22 21 16,-22 0-16,0-20 0,0 20 15,0 0-15,0 1 0,21-1 0,-21 0 16,0 1-16,0-22 0,0 21 16,0 0-16,0-20 0,0 20 0,0-21 15,0 21-15,21-20 0,-21-1 16,0 21-16,0-21 0,0 0 15,0 1-15,0 20 0,0-21 0,0 21 16,0-20-16,0-1 0,0 21 16,0-21-16,0 22 0,0-22 0,-21 21 15,21-21-15,0 0 0,0 22 0,0-22 16,0 0-16,0 0 0,0 0 16,0 1-16,0-1 0,0 0 0,0 0 15,0 0 1,0-42 31,0 0-32,0 0-15,0-22 0,0 22 16,0-21-16,0 21 0,0-22 16</inkml:trace>
  <inkml:trace contextRef="#ctx0" brushRef="#br0" timeOffset="37335.18">10266 3344 0,'0'0'0,"21"0"78,0 0-78,0 0 0,0 0 0,1 0 16,-1 0-16,0 0 0,64 0 15,-43 0-15,0 0 16,1 0-16,-1 0 0,21 0 16,-20 0-16,20 0 0,1 0 15,-1 0-15,1 0 0,-1 0 0,-20 0 16,20 0-16,1 0 0,-1 0 16,1 22-16,-1-22 0,1 0 0,-1 0 15,1 0-15,-1 0 0,22 0 16,-22 0-16,22 0 0,0 0 0,-1 0 15,1 21-15,0-21 0,-22 0 16,22 0-16,-22 0 0,22 0 0,-22 0 16,1 0-16,21 0 0,-22 0 15,22 0-15,-1 0 0,-20 0 0,21 0 16,-1 0-16,-20 0 16,20 0-16,-20 0 0,-1 0 0,1 0 15,-1 0-15,1 0 0,-1 0 16,1 0-16,-1 0 0,1 0 0,21 0 15,-22 0-15,1 0 0,20 0 16,-20 0-16,-1 0 0,1 0 0,-1 0 16,1 0-16,-1 0 0,1 0 15,-22 0-15,22 0 0,-1 0 0,-21 0 16,22 0-16,-1 0 0,1 0 16,-1 0-16,1 0 0,-1 0 0,22 0 15,-21 0-15,-1 0 0,1 0 16,-1 0-16,1 0 0,-1 0 15,1 0-15,-1 0 0,1 0 0,-22 21 16,21-21-16,1 0 0,-1 0 16,1 0-16,-1 0 0,1 0 0,-22 21 15,22-21-15,-1 0 0,-20 0 16,20 0-16,-21 0 0,1 0 0,-1 0 16,0 0-16,1 0 0,-1 0 15,0 0-15,-20 0 0,20 0 0,0 0 16,-21 0-16,22 0 0,-22 0 15,21 0-15,1 0 0,-22 0 0,21 0 16,0 0-16,-20 0 16,20 0-16,-21 0 0,21 0 0,-20 0 15,20 0-15,-21 0 0,21 0 16,-20 0-16,20 0 0,-21 0 0,0 0 16,22 0-16,-22 0 0,0 0 15,0 0-15,0 0 0,0 0 0,1 0 16,-1 0-16,0 0 0,0 0 15,0 0-15,0 0 16,1 0-16,-1 0 16,0 0-16,0 0 31,0 0-31,0 0 16,1 0-1,-44 0 48,22-21-48,-21 21-15</inkml:trace>
  <inkml:trace contextRef="#ctx0" brushRef="#br0" timeOffset="38095.25">18140 3493 0,'0'-22'16,"0"44"-16,21-44 0,-21 1 15,0 0 1,0 42 78,0 0-94,0 1 15,0-1-15,0 0 16,-21 0-16,21 0 0,0 0 16,-21-21-16,21 22 0,0-1 0,0 0 15,0 0-15,-22 0 0,22 0 16,0 1-16,0 20 0,-21-21 0,21 0 16,0 0-16,0 22 0,0-22 15,0 21-15,0 1 0,0-1 16,0 0-16,0 1 0,0-1 15,0 0-15,0 1 0,21-22 0,-21 21 16,0 0-16,0 1 0,0-22 0,0 21 16,0 1-16,22-22 0,-22 0 15,0 21-15,0-21 0,0 22 0,0-22 16,0 0-16,0 21 0,21-20 16,-21-1-16,0 0 0,0 21 0,0-21 15,0 1-15,0-1 0,0 0 16,0 0-16,0 0 0,21-21 15,-21 21 1,0-42 15,0 0-15,-21 21-16,0-21 0,-1 0 0</inkml:trace>
  <inkml:trace contextRef="#ctx0" brushRef="#br0" timeOffset="39927.26">10393 5059 0,'0'42'16,"0"-21"15,21-21-16,-21 22 1,21-22-16,0 0 16,0 21-16,1-21 15,-1 0-15,0 0 0,0 0 16,21 0-16,-20 0 0,20 0 0,0 0 16,1 0-16,20 0 0,-21 0 15,22 0-15,-1 0 0,1 0 16,-1 0-16,1 0 0,-1 0 0,1 0 15,-1 0-15,1 0 0,-1 0 16,22 0-16,-21 0 0,20 0 0,1 0 16,0 0-16,-1 0 0,1 0 15,21 0-15,-22 0 0,1 0 0,0 0 16,-1 0-16,1 0 0,0 0 0,-1 0 16,1 0-16,0 0 0,-1 0 15,1 0-15,0 0 0,-1-21 0,1 21 16,-21 0-16,20 0 0,-20 0 15,-1 0-15,1 0 0,-1 0 0,1 0 16,-1-22-16,1 22 16,-1 0-16,-20 0 0,20 0 0,1 0 15,-1-21-15,1 21 0,-1 0 0,1 0 16,-1 0-16,-21 0 0,22 0 16,-22 0-16,22 0 0,-22 0 0,0 0 15,1-21-15,-1 21 0,0 0 16,22 0-16,-22 0 0,1 0 0,-1 0 15,0-21-15,1 21 0,20 0 16,-21 0-16,1 0 0,20 0 0,-20 0 16,-1-21-16,0 21 0,1 0 15,-1 0-15,0 0 0,1 0 0,-22 0 16,21 0-16,0 0 0,-20 0 16,20 0-16,-21 0 0,21 0 15,-20 0-15,20 0 0,-21 0 0,21 0 16,-20 0-16,20 0 0,-21 0 15,21 0-15,1 0 0,-22 0 0,21 0 16,-21 0-16,22 0 0,-22 0 16,21 0-16,-21 0 0,22 0 0,-22 0 15,0 0-15,21 0 0,-20 0 16,-1 0-16,0 0 0,0 0 0,0 0 16,22 0-16,-22 0 0,0 0 15,0 0-15,0 0 0,0 0 16,1 0-16,-1 0 0,0 0 15,0 0-15,0 0 16,0 0-16,1 0 0,-1 0 16,0 0-16,0 0 15,0 0-15,0 0 0,1 0 16,-1 0-16,0 0 16,0 0-16,0 0 0,0 0 0,1 0 15,-1 0-15,0 0 0,0 0 16,0 0-16,0 0 0,1 0 0,-1 0 15,0 0-15,0 0 0,0 0 16,0 0-16,1 0 16,-1 0-16,0 0 0,0 0 15,0 0-15,0 0 16,1 0-16,-1 0 0,0 0 16,0 0-16,0 0 15,0 0-15,1 0 16,-1 0-16,0 21 15,0-21-15,0 0 0,0 0 16,1 0-16,-1 0 16,0 0-1,0 0 1,0 0-16,0 0 16,1 0 15,-1 0-31,0 0 15,0 0 1,0 0-16,0 0 16,1 0-1,-22-21 79,0 0-78</inkml:trace>
  <inkml:trace contextRef="#ctx0" brushRef="#br0" timeOffset="41119.11">10520 7345 0,'0'0'0,"0"-42"15,0 20 1,0 1-16,0 0 0,0 0 16,0 0-1,0 42 17,0 0-32,0 21 0,0-20 15,0 20-15,0 0 0,0-21 0,0 22 16,0-1-16,0 0 15,0 1-15,0-1 0,0 0 0,0 1 16,0-1-16,0 0 0,0 1 0,0 20 16,0-20-16,0 20 0,0 1 15,-21-22-15,21 21 0,0 1 0,0-22 16,0 22-16,0-1 0,-22-20 0,22-1 16,0 21-16,0-20 0,0-1 15,0 22-15,0-22 0,-21 0 0,21 1 16,-21-1-16,21-21 0,0 21 0,0-20 15,0-1-15,0 0 16,0 0-16,0 0 0,0-42 47,0 0-47,0 0 0,0 0 0,0-1 16,0-20-16,0 21 0,21-21 0,-21-1 15,21 1-15</inkml:trace>
  <inkml:trace contextRef="#ctx0" brushRef="#br0" timeOffset="41988.46">10647 7408 0,'0'0'0,"0"-21"16,0 0 0,21 21 30,0 0-46,0 0 16,0 0-16,1 0 0,-1 0 16,0 0-16,21 0 0,-21 0 0,22 21 15,-1-21-15,0 0 0,22 0 0,-22 0 16,22 0-16,-22 0 0,22 0 16,-1 0-16,1 0 0,-1 0 0,1 0 15,-1 0-15,22 0 0,-22 0 16,22 0-16,0 0 0,-1 0 0,1 0 15,21 0-15,-22 0 0,1 0 16,0 0-16,-1 0 0,1 0 16,0 0-16,-1 0 0,1 0 0,21 0 15,-21 0-15,20 0 0,1 0 16,0 0-16,0 0 0,-21 0 0,20 0 16,234 0-1,-233 0-15,0 0 0,0 0 0,-1 0 16,1 0-16,-21 0 0,21 0 0,-22 0 15,-20 0-15,21 0 0,-1 0 16,1 0-16,0 0 0,-22 0 0,22 0 16,-1 0-16,-20 0 15,-1 0-15,22 0 0,-21 0 0,-1 0 16,1 0-16,-1 0 0,-21 0 0,22 0 16,-1 0-16,1 0 0,-1 0 15,1 0-15,21 0 0,-22 0 0,1 0 16,-1 0-16,-21 0 0,22 0 15,-1 0-15,-20 0 0,20 0 0,-20 0 16,-1 0-16,0 0 0,1 0 16,-1 0-16,0 0 0,-21 0 0,22 0 15,-1 0-15,0 0 0,1 0 0,-22 0 16,21 0-16,1 0 0,-1 0 16,0 0-16,1 0 0,-1-21 0,0 21 15,1 0-15,-1 0 0,-21 0 16,21 0-16,-20 0 0,20 0 15,-21 0-15,0 0 0,0 0 16,1 0-16,-1 0 0,0 0 16,0 0-1,-21-21 17</inkml:trace>
  <inkml:trace contextRef="#ctx0" brushRef="#br0" timeOffset="42908.18">17907 7303 0,'21'0'0,"-21"21"31,0 0-15,0 0 0,0 0-1,0 0-15,0 1 0,0-1 16,0 0-16,0 0 0,0 0 0,0 0 16,0 1-16,0-1 0,0 21 15,0-21-15,0 22 0,0-22 0,0 21 16,0-21-16,0 22 0,0-1 15,0 0-15,0 1 0,0-1 0,-21 0 16,21 1-16,0-1 0,0 0 16,-21 1-16,21-1 0,0-21 15,0 21-15,0 1 0,0-1 0,0-21 16,0 22-16,0-22 0,0 21 16,0-21-16,0 22 0,0-22 0,0 0 15,0 0-15,0 0 0,0 22 0,0-22 16,0 0-16,0 0 0,0 21 15,0-20-15,0-1 0,0 0 0,0 0 16,0 0-16,0 0 0,0 1 16,0-1-16,0 0 0,0 0 0,0 0 15,0 0-15,0 1 0,0-1 16,0-42 46,-21-1-62</inkml:trace>
  <inkml:trace contextRef="#ctx0" brushRef="#br0" timeOffset="44731.13">10520 9059 0,'-21'22'0,"42"-44"0,-42 65 15,-1-43-15,22 21 16,-21-21-16,21 21 16,0 0 31,21-21-32,1 0-15,-1 0 0,0 0 16,0 0-16,0 0 15,0 0-15,1 0 0,20 0 0,-21 0 16,21 0-16,1 0 0,-1 0 16,0 0-16,1 0 0,-1 0 0,0 0 15,22 0-15,-22 0 0,1 0 16,-1 0-16,21 0 0,-20 0 16,-1 0-16,0 0 0,1 0 0,-1 0 15,0 0-15,1 0 0,-1 0 0,0 0 16,1 0-16,20 0 0,-20 0 15,20 0-15,-21 0 0,22 0 0,-1 0 16,1 0-16,-1 0 0,1 0 0,-1 0 16,1 0-16,-1 0 0,1 0 15,-22 0-15,22 0 0,-1 0 0,1 0 16,-1 0-16,1 0 0,-22 0 16,22 0-16,20 0 0,-20 0 0,-1 0 15,1 0-15,-1 0 0,1 0 16,-1 0-16,1 0 0,-1 0 15,-20 0-15,20 0 0,-21 0 0,22 0 16,-22 0-16,22 0 0,-22 0 0,0 0 16,22 0-16,-22 0 0,1 0 15,20 0-15,-21 0 0,22 0 0,-22 0 16,22 0-16,-22 0 0,22 0 16,-22 0-16,0 0 0,22 0 0,-22 0 15,0 0-15,22 0 0,-22 0 0,1 0 16,-1 0-16,21 0 0,-20 0 15,20 0-15,-20 0 0,20 0 16,43 0-16,-43 0 0,1 0 16,-1 0-16,1 0 0,-22 0 15,22 0-15,-22 0 0,22 0 0,-22 21 16,0-21-16,1 0 0,-1 0 16,0 0-16,-21 0 0,22 0 0,-1 0 15,-21 0-15,22 0 0,-1 0 0,0 0 16,1 0-16,-1 0 0,0 0 15,1 0-15,-1 0 0,0 0 0,1 0 16,-1 0-16,0 0 0,1 0 0,-22 0 16,21 0-16,0 22 15,1-22-15,-22 0 0,21 0 0,-21 0 0,22 0 16,-22 0-16,21 0 16,-21 0-16,1 0 0,-1 0 0,21 0 15,-21 0-15,0 0 0,1 0 0,-1 0 16,0 0-16,0 0 0,0 0 15,0 0-15,1 0 0,-1 0 16,0 0-16,0 0 47,0 0-31,0 0-1,1 0 1,-1 0-16,0 0 15,0 0-15,0 0 16,0 0-16,1 0 16,-1 0-16,0 0 15,0 0-15,0 0 0,0 0 16,1 0 0,-1 0-16,-21-22 31,21 22-16,0 0 1,0 0 0,0 0-1,1 0-15,-1 0 16,0 0 0,0 0-1,-21-21-15,21 21 31,-21-21 32,-21 0-47</inkml:trace>
  <inkml:trace contextRef="#ctx0" brushRef="#br0" timeOffset="45989.41">1058 7726 0,'0'0'0,"-21"0"0,21-21 16,0 0-16,-21-1 15,21 1 1,-21 21-16,21-21 0,0 0 15,0 0-15,-21 0 16,21-1-16,0 1 0,0 0 16,-22 0-16,22 0 0,0 0 15,0-1-15,0 1 16,-21 21 15,21 21-15,0 1-16,-21-1 0,21 0 0,0 0 15,-21 21-15,21-20 0,0-1 16,0 21-16,0 0 0,-21-20 0,21 20 16,0 0-16,0 1 0,-21 20 15,21-21-15,0 22 0,0-1 16,0-20-16,0 20 0,0 1 16,0-22-16,-22 22 0,22-22 0,-21 21 15,21-20-15,-21-1 0,21 0 0,0 1 16,0-1-16,-21 0 15,21 1-15,-21-22 0,21 21 0,0-21 16,0 22-16,0-22 0,0 0 16,0 0-16,0-42 31,0 0-15,0 0-16,0 0 0,0-1 0</inkml:trace>
  <inkml:trace contextRef="#ctx0" brushRef="#br0" timeOffset="48047.26">931 7408 0,'21'0'47,"1"0"-32,-1 0-15,0 0 16,0 0-16,21 0 0,-20 0 15,-1 0-15,21 0 0,0 0 0,1 0 16,-1 0-16,0 0 0,22 0 16,-1-21-16,22 21 0,-21 0 0,20 0 15,1 0-15,0-21 0,-1 21 16,22 0-16,0-21 0,0 0 0,21 21 16,0 0-16,0 0 15,0-21-15,-21 21 0,21 0 0,0 0 16,21 0-16,-21-22 0,0 22 15,21 0-15,-21 0 0,0 0 0,0 0 16,0 0-16,21 0 0,-21 0 16,21 0-16,-21 0 0,0 0 0,0 0 15,-21 0-15,21 0 0,-21 0 16,21 0-16,-21 0 0,0 0 0,21 0 16,-43 0-16,22 0 0,-21 0 15,-1 0-15,1 0 0,-21 0 0,-1 0 16,22 0-16,-22 0 0,1 0 15,-1 0-15,1 0 0,-1 0 16,-20 0-16,20 0 0,1 0 0,-22 0 16,21 0-16,-20 0 0,-1 0 15,0 0-15,1 0 0,-1 0 0,-21 0 16,22 0-16,-22 0 0,21 0 16,-21 0-16,0 0 0,22 0 0,-22 0 15,0 0-15,21 0 0,-20 0 0,-1 0 16,0 0-16,21 0 0,-21 0 15,1 0-15,-1 0 0,0 0 0,0 0 16,0 22-16,0-22 0,1 0 16,-1 0-1,-21 21 48,0 0-63,0 0 15,0 0 1,0 0-16,0 1 0,0-1 16,0 0-16,0 0 15,0 0-15,0 0 0,0 1 0,0-1 16,0 21-16,0-21 0,0 0 0,0 1 16,-21-1-16,21 21 0,0-21 15,0 0-15,0 22 0,-22-22 16,22 21-16,0 1 0,0-1 15,0-21-15,0 21 0,0 1 0,0-1 16,0 0-16,0-20 0,0 20 0,0 0 16,0-21-16,0 22 0,0-22 15,0 0-15,0 21 0,0-20 0,0-1 16,-21 0-16,21 0 0,0 0 0,-21 0 16,21 1-16,0-1 0,0 0 15,0 0-15,-21 0 0,21 0 0,0 1 16,-21-1-16,21 0 0,0 0 0,0 0 15,0 0-15,-21 1 0,21-1 16,0 0-16,-22 0 0,22 0 16,0 0-16,-21 1 15,0-22-15,21 21 16,-21-21-16,0 0 0,21 21 0,-21-21 16,-1 0-16,1 0 0,0 0 15,0 0-15,0 0 16,0 0-16,-1 0 0,-20 0 0,21 0 15,0 0-15,-22 0 0,1 0 0,21 0 16,-21 0-16,-1 0 0,1 0 16,0 0-16,-1 0 0,1 0 0,0 0 15,-1 0-15,1 0 0,0 0 16,-22 0-16,22 0 0,-1 0 16,-20 0-16,21 0 0,-22 0 0,1 0 15,-1 0-15,1 0 0,-1 0 0,-21 0 16,22 0-16,-22 0 0,1 0 15,-1 0-15,21 0 0,-20 0 0,20 0 16,1 0-16,-1 0 0,1 0 0,-1 0 16,22 0-16,-22 0 0,1 0 15,-1 0-15,-20 0 0,20 0 0,-20 21 16,20-21-16,-21 0 0,1 0 0,20 0 16,-20 0-16,20 0 0,1 0 15,-1 21-15,1-21 0,-1 0 16,1 0-16,20 0 0,-20 21 15,-1-21-15,1 0 0,20 0 0,-20 0 16,-1 0-16,1 22 0,21-22 0,-22 0 16,1 0-16,20 21 0,-20-21 15,20 0-15,1 0 0,0 0 0,-1 21 16,-20-21-16,21 0 0,-1 0 16,1 0-16,0 21 0,-1-21 0,1 0 15,0 0-15,-22 0 0,22 0 0,-1 0 16,1 0-16,0 0 15,-1 0-15,-20 0 0,21 0 0,-1 0 16,1 0-16,21 0 0,-22 0 16,1 0-16,0 0 0,21 0 0,-22 0 15,22 0-15,-21 0 0,21 0 0,-1 0 16,-20 0-16,21 0 0,0 0 16,0 0-16,-1 0 0,1 0 0,-21 0 15,21 0-15,0 0 0,-1 0 16,-20 0-16,21 0 0,0 0 0,0 0 15,-1 0-15,1 0 0,0 0 16,-21 0-16,21 0 0,-1 0 0,1 0 16,0 0-16,-21 0 15,21 0-15,-1 0 0,1-21 0,0 21 16,0 0-16,-21 0 0,20 0 16,1 0-16,0 0 0,0 0 15,0 0-15,0 0 0,-1 0 16,1 0-1,0 0-15,0 0 16,0 0-16,0 0 16,-1 0-1,1 0 1,0 0 0,0 0-1,0 0 1,0 0-1,-1 0-15,1 0 16,0 0 0,0 0-16,0 0 15,0 0 1,21-21 46,21 0-46</inkml:trace>
  <inkml:trace contextRef="#ctx0" brushRef="#br0" timeOffset="49276.56">19579 7493 0,'0'-21'0,"0"0"15,0 0 1,0-1-16,0 44 62,0-1-62,-21 0 0,21 0 16,0 21-16,-21-20 0,21 20 16,0 0-16,-21 1 0,21-1 0,0 0 15,0 22-15,0-1 0,0 1 16,0-1-16,0 1 0,0-1 0,0 22 15,0-22-15,0 1 0,0-1 0,0-20 16,0 20-16,0 1 0,0-1 16,0-20-16,0 20 0,0-21 0,-22 1 15,22-1-15,0 0 0,-21-20 16,21 20-16,0-21 0,0 0 16,0-42 15,0 0-31,0 0 0,0 0 0,0-1 15,0-20-15</inkml:trace>
  <inkml:trace contextRef="#ctx0" brushRef="#br0" timeOffset="51175.47">19643 7324 0,'21'0'16,"0"0"-1,0 0-15,0 0 0,0 0 16,22 0-16,-22 0 0,0 0 15,21 0-15,1-21 0,-1 21 0,0 0 16,1 0-16,20 0 0,1 0 16,20 0-16,1 0 0,0 0 15,21 0-15,-1-22 0,-20 22 16,21 0-16,-21 0 0,20 0 0,-20 0 16,21 0-16,0 0 0,0 0 15,-1 0-15,-20 0 0,21 0 0,-21-21 16,-1 21-16,1 0 0,0 0 15,-1-21-15,1 21 0,0-21 0,-1 21 16,22 0-16,0 0 0,-21 0 16,20 0-16,-20 0 0,21 0 0,-21 0 15,-1 0-15,-20 0 0,20 0 16,1 0-16,0 0 0,-1 0 16,-20 0-16,21 0 0,-22 0 15,22 0-15,-22 0 0,1 0 0,-22 0 16,22 0-16,-22 0 0,21 0 15,-20 0-15,-1 0 0,0 0 0,1 0 16,-1 0-16,0 0 0,1 0 16,-1 0-16,22 0 0,-22 0 0,-21 0 15,21 0-15,1 0 0,-22 0 16,21-21-16,-21 21 0,1 0 16,-1 0-16,0 0 0,0 0 15,0 0 1,0 0-16,1 0 0,-1 0 0,0 0 15,0 0 1,0 0-16,0 0 0,1 0 0,-1 0 16,0 0-16,0 0 0,0 0 15,0 0-15,1 0 0,-1 0 32,-21 21-32,21-21 15,0 21 16,0-21-15,-21 21 0,0 0-1,0 1 1,0-1-16,0 0 16,0 0-16,0 0 0,0 0 15,0 1-15,0 20 0,0-21 16,0 0-16,0 0 0,0 1 0,0 20 15,0-21-15,0 0 0,0 0 16,0 22-16,0-22 0,0 0 0,0 21 16,0-20-16,0 20 0,-21-21 15,21 21-15,-21 1 0,0-1 0,21-21 16,-21 22-16,21-1 0,-22 0 16,1-21-16,21 22 0,0-1 0,0-21 15,-21 22-15,21-22 16,-21 0-16,21 21 0,-21-21 0,21 1 15,0-1-15,0 21 0,0-21 0,0 0 16,0 1-16,0-1 0,0 0 16,0 0-16,0 0 0,0 0 0,0 1 15,0-1-15,0 0 0,0 0 16,0 0-16,0 0 0,-21 1 16,21-1-16,0 0 0,0 0 15,-22 0 1,22 0-16,-21 1 31,0-22-31,0 0 16,0 0-16,0 0 15,-1 0-15,1 21 0,0-21 0,0 0 16,-21 0-16,20 0 0,-20 0 0,0 0 16,-1 0-16,1 0 0,0 0 15,-1 0-15,1 0 0,-21 0 0,20 0 16,-20 0-16,-1-21 0,1 21 15,-22 0-15,0 0 0,1 0 0,-1 0 16,0 0-16,1-22 0,-1 22 0,0 0 16,1 0-16,-1 0 0,0 0 15,1 0-15,20 0 0,-20 0 16,-1 0-16,0 0 0,22 0 0,-22 0 16,22 0-16,-22 0 0,21 0 15,1 0-15,-1 0 0,1 0 0,-1 0 16,1 0-16,-1 0 0,22 0 15,-21 0-15,-1 22 0,1-22 0,-1 0 16,1 0-16,-1 21 0,1-21 0,20 0 16,-20 0-16,-1 0 0,22 0 15,-22 0-15,1 0 0,21 0 0,-1 0 16,1 0-16,-22 0 0,22 0 16,-21 0-16,20 0 0,-20 0 0,-1 0 15,22 0-15,-22 0 0,1 0 0,-1 0 16,1 0-16,-1 0 15,22 0-15,-21 0 0,20 0 0,1 0 16,0 0-16,-1 0 0,1 0 16,0 0-16,20 0 0,-20 0 0,0 0 15,21 0-15,-22 0 0,1 0 0,21 0 16,-22 0-16,22 0 0,-21 0 16,21 0-16,-22 0 0,22 0 0,0 0 15,0 0-15,0 0 0,0 0 16,-1 0-16,-20 0 0,21 0 0,0 0 15,0 0-15,-1 0 0,1 0 16,0 0-16,0 0 0,0 0 0,0 0 16,-1 0-16,1 0 0,0 0 31,0 0 0,0 0-15,0 0-1,-1 0-15,1 0 16</inkml:trace>
  <inkml:trace contextRef="#ctx0" brushRef="#br0" timeOffset="52075.96">9991 10964 0,'0'0'0,"-64"0"31,43 0-31,0 0 16,0 22-16,21-1 0,-22 0 15,22 0-15,-21 21 0,0 22 16,21-22-16,-21 22 0,21-1 0,0 1 16,0-1-16,-21-20 0,21 20 0,0 1 15,-21-22-15,21 21 0,0 1 16,0-22-16,0 22 0,0-22 0,0 22 16,0-22-16,0 21 0,0-20 15,0-1-15,0 0 0,0-20 0,0 20 16,0-21-16,0 21 0,0-20 15,21-1-15,-21 0 0,21-21 16,0 0 0,0 0-16,-21-21 15,0 0-15</inkml:trace>
  <inkml:trace contextRef="#ctx0" brushRef="#br0" timeOffset="53787.98">9737 11113 0,'-22'-22'0,"44"44"0,-44-65 0,1 22 16,42 21 15,1 0-16,20 0-15,-21 0 16,0 0-16,22 0 0,-22 0 0,21-21 16,0 21-16,1 0 0,-1 0 0,0 0 15,1 0-15,20-21 0,-20 21 16,20 0-16,-21 0 0,22-21 0,21 21 16,-22 0-16,43 0 0,-21 0 15,20-22-15,22 22 0,-21 0 16,0-21-16,21 21 0,0 0 0,0 0 15,21 0-15,-21-21 0,21 21 16,1 0-16,-22 0 0,21-21 0,-21 21 16,21 0-16,-21 0 0,21 0 15,-21 0-15,21-21 0,-42 21 0,21 0 16,0 0-16,-21 0 0,0 0 0,21 0 16,-21 0-16,21 0 0,-22 0 15,22 0-15,-21 0 0,-21-21 0,21 21 16,0 0-16,-1 0 15,1 0-15,-21 0 0,21 0 0,0 0 16,-22-22-16,1 22 0,0 0 0,-22 0 16,22 0-16,-22 0 0,1 0 15,-1 0-15,1 0 0,-1 0 0,1 0 16,-1 0-16,22 0 0,-22 0 16,22 0-16,-21 0 0,-1 0 0,1 0 15,-1 0-15,1 0 0,-1 0 16,-21 0-16,22 0 0,-22 0 0,1 0 15,-1 0-15,-21 0 0,21 0 0,-20 0 16,-1 0-16,21 0 0,-21 0 16,0 0-16,1 0 0,-1 0 0,0 0 15,0 0-15,0 0 16,22 0-16,-22 0 0,0 22 0,21-22 16,1 0-16,-22 0 0,21 0 0,0 0 15,-20 0-15,-1 21 0,21-21 16,-21 0-16,-21 21 0,21-21 0,-21 21 15,0 0-15,0 0 16,0 1-16,0-1 16,0 0-16,0 0 0,-21 0 15,0 0-15,21 22 0,0-22 0,-21 21 16,21 1-16,-21-1 0,21 0 16,0-21-16,0 22 0,0-1 0,-21 0 15,21 1-15,0-1 0,0-21 16,0 22-16,0-1 0,0-21 15,0 21-15,0 1 0,0-22 0,0 21 16,-22 1-16,22-1 0,0 0 0,0 1 16,0-22-16,0 21 0,0 0 15,0 1-15,0-22 0,-21 21 0,21-21 16,0 22-16,0-22 0,0 0 16,-21 0-16,21 0 0,0 1 0,0-1 15,-21 0-15,0-21 0,0 0 16,21 21-16,-22-21 15,1 0-15,0 0 0,0 21 0,0-21 16,0 0-16,-22 0 0,22 0 0,0 21 16,-21-21-16,20 0 0,-20 0 15,21 0-15,-21 0 0,-1 0 0,1 0 16,0 0-16,-22 0 0,1 0 16,-1 0-16,1 0 0,-22 0 0,0 0 15,-21 0-15,22 0 0,-1 0 0,0 0 16,1 0-16,-22 0 0,21 0 15,1 0-15,-1 0 0,0 0 0,-21 22 16,22-22-16,-22 0 0,21 0 0,-21 0 16,22 0-16,-22 0 15,21 0-15,-21 0 0,-21 0 0,22 21 16,-1-21-16,0 0 0,0 0 0,21 0 16,-20 0-16,20 0 0,0 0 15,1 21-15,-1-21 0,0 0 0,1 0 16,-1 21-16,-21-21 0,21 0 0,-20 0 15,20 0-15,0 0 0,1 21 16,-1-21-16,-21 0 0,21 0 0,1 0 16,-1 0-16,0 0 0,1 0 15,-1 0-15,0 0 0,1 0 0,20 0 16,-20 0-16,20 0 0,1 0 0,-1 0 16,1 0-16,-1 21 15,1-21-15,-1 0 0,22 0 0,-22 0 16,22 0-16,-22 0 0,1 0 0,21 0 15,-22 0-15,22 0 0,-1 0 16,-20 0-16,21 0 0,-1 0 0,1 0 16,21 0-16,-22 0 0,1 0 0,21 0 15,-21 0-15,20 0 0,-20 0 16,21 0-16,-21 0 0,20 0 0,-20 0 16,21 0-16,0 0 0,-22 0 15,1 0-15,21 0 0,-21 0 0,20 0 16,-20 0-16,21 0 0,0 0 0,0 0 15,-1 0-15,1 0 16,0 0-16,0 0 0,0 0 0,0 0 16,-1 0-16,1 0 15,0 0-15,0 0 16,0 0-16,0-21 16,-1 21-16,1 0 15,0-21 1,0 21-1,21-21 1,-21 21 31,21-21-47,21 0 62,0 21-62,0 0 0</inkml:trace>
  <inkml:trace contextRef="#ctx0" brushRef="#br0" timeOffset="54623.54">3344 14774 0,'0'-21'15,"0"42"-15,0-63 0,-21 42 16,0 21 15,21 0-31,-21 1 0,21-1 0,0 21 16,0-21-16,0 22 0,0-1 15,0 21-15,0 1 0,0-1 0,0 1 16,21-1-16,-21 1 0,0-1 16,0 1-16,21-22 0,-21 22 0,0-1 15,21-20-15,-21 20 0,0-21 16,0 22-16,0-22 0,0 1 15,0 20-15,0-21 0,0 1 0,0-22 16,-21 21-16,21-21 0,0 22 16,-21-22-16,21 0 0,0 0 15,0-42 17,0 0-32,0 0 0,0 0 0,0-1 15,0-20-15</inkml:trace>
  <inkml:trace contextRef="#ctx0" brushRef="#br0" timeOffset="56215.36">3450 14859 0,'21'0'63,"0"0"-63,1 0 15,-1-21-15,21 21 0,0 0 0,1 0 16,-1-21-16,0 21 0,22 0 15,-1-21-15,-20-1 0,20 22 16,-20 0-16,20-21 0,1 21 0,20 0 16,1 0-16,0-21 0,20 21 15,-20 0-15,21-21 0,21 21 0,-21 0 16,0-21-16,21 21 0,21 0 16,-21 0-16,21 0 0,0-21 0,0 21 15,22 0-15,-22-22 0,21 22 16,0 0-16,1 0 0,-1 0 0,-21 0 15,0 0-15,22 0 16,-22 0-16,0 0 0,0 0 0,0 0 16,-21 0-16,0 22 0,0-22 15,0 21-15,0-21 0,0 0 0,0 0 16,-21 21-16,21-21 0,-21 0 0,0 0 16,0 0-16,-22 0 0,1 0 15,21 0-15,-21 21 0,-1-21 0,-20 0 16,20 0-16,-20 0 0,-1 0 15,1 0-15,-22 0 0,22 0 0,-22 0 16,0 0-16,-20 0 0,20 0 16,-21 0-16,0 0 0,0 0 0,1 0 15,-1 0-15,0 0 0,0 0 16,0 0-16,0 0 0,1 0 16,-1 0-16,0 0 0,0 0 15,0 0-15,0 0 0,1 0 16,-22 21-1,0 0 1,0 1 0,0-1-16,0 0 0,0 0 15,0 0-15,-22 0 0,22 1 16,0-1-16,0 0 0,-21 0 0,21 21 16,0-20-16,0 20 0,-21-21 0,21 21 15,0 1-15,0-1 16,0 0-16,0-20 0,0 20 0,0 0 15,0-21-15,0 22 0,0-1 16,0-21-16,-21 22 0,21-22 0,0 0 16,0 21-16,0-21 0,0 1 0,-21-1 15,21 0-15,0 0 0,0 0 16,0 0-16,0 1 0,0-1 0,0 0 16,-21 0-16,21 0 15,-22-21-15,22 21 16,-21 1-16,0-22 15,0 21-15,0-21 16,0 0-16,-1 21 0,1-21 16,0 21-16,0 0 0,-21-21 15,20 21-15,-20-21 0,0 22 0,-1-22 16,1 21-16,-21-21 0,20 0 0,-20 0 16,20 21-16,-20-21 0,-1 0 15,22 0-15,-21 0 0,-1 0 0,-21 0 16,22 0-16,-22 0 0,-21 0 15,22 0-15,-1 0 0,-21 0 0,22 0 16,-22 0-16,21 0 0,22 0 0,-22 0 16,0 0-16,22 0 0,-22 0 15,-21 0-15,22 21 0,-22-21 0,0 21 16,0 0-16,0-21 16,0 22-16,-21-1 0,0-21 0,0 21 15,0-21-15,0 21 0,-21-21 0,21 0 16,0 21-16,0-21 0,0 0 15,0 0-15,21 21 0,-21-21 0,22 0 16,-1 0-16,0 22 0,0-22 16,0 0-16,0 0 0,1 21 0,-1-21 15,0 0-15,0 0 0,0 21 16,0-21-16,22 0 0,-22 0 0,42 0 16,-20 0-16,20 21 0,1-21 15,-1 0-15,22 0 0,-22 0 16,22 0-16,0 0 0,-1 0 0,1 0 15,0 0-15,-1 0 0,1 0 16,21 0-16,-21-21 0,20 21 0,1 0 16,-21 0-16,21 0 0,0 0 15,-1 0-15,1 0 16,0 0 46,0 0-62,0 0 16,0 0-16,-1 0 16,1 0-16,0 0 31,0 0-31,0 0 31,21-21-31,-21 21 16,-1 0-16,22-21 15,0-1 1,0 1-16,0 0 16,0 0-1,22 21 1,20-21-16</inkml:trace>
  <inkml:trace contextRef="#ctx0" brushRef="#br0" timeOffset="56947.94">13462 14711 0,'0'-21'0,"0"42"0,0-63 31,0 63 1,0 0-17,0 0-15,0 21 0,0-20 0,0 20 16,0-21-16,0 21 0,21 22 15,-21-22-15,0 22 0,21-1 0,-21 22 16,0-22-16,0 1 0,0-1 16,0 1-16,0-1 0,21-20 0,-21 20 15,0-20-15,0-1 0,0 0 0,0 1 16,0-22-16,0 21 0,0-21 16,0 0-16,0 1 0,0-1 0,22 0 15,-1-21 1,-21-21-1,21 0-15,-21-1 0,0 1 0,21 0 16,-21 0-16,0-21 0,0 20 16,0-20-16,21 21 0,-21-21 0,0-1 15,21 1-15</inkml:trace>
  <inkml:trace contextRef="#ctx0" brushRef="#br0" timeOffset="58571.39">13568 14796 0,'0'0'0,"-21"-22"0,21 1 15,-22 0-15,22 0 0,-21 0 16,0 21 0,21-21-16,21 21 46,0 0-46,1 0 0,-1 0 16,21 0-16,-21 0 0,22 0 0,-1 0 16,0 0-16,22 0 0,-22 0 15,43 0-15,-22 0 0,22 21 0,0-21 16,-1 0-16,22 0 16,-21 0-16,-1 0 0,22 0 0,0 21 15,0-21-15,21 0 0,0 0 16,0 0-16,0 0 0,0 21 0,0-21 15,0 0-15,0 0 0,0 0 0,21 0 16,-21 0-16,0 0 0,0 0 16,-21 21-16,21-21 0,-21 0 0,0 0 15,-1 0-15,22 0 0,-21 0 16,0 21-16,0-21 0,0 0 0,0 0 16,-1 0-16,1 0 0,0 0 15,0 0-15,0 0 0,0 0 0,-1 0 16,1 0-16,0 0 15,-21 0-15,-1 0 0,1 0 0,-21 0 16,20 0-16,-20 22 0,20-22 0,-20 21 16,21-21-16,-22 0 0,22 0 15,-1 21-15,1-21 0,-21 0 0,20 0 16,-20 0-16,-1 0 0,1 0 16,-1 0-16,1 0 0,-22 0 0,22 0 15,-22 0-15,0 0 0,1 0 16,-1 0-16,0 0 0,1 0 0,-1 0 15,0 0-15,-21 0 16,22-21-16,-22 21 0,21 0 0,-21 0 16,1 0-16,20-21 0,-21 21 15,0 0-15,0 0 0,1 0 0,-1 0 16,0 0-16,0 0 0,-21 21 47,0 0-32,0 0-15,0 0 0,-21 0 16,21 1-16,-21-1 0,0 0 16,-1 0-16,22 0 0,-21 22 15,0-22-15,21 21 0,0 0 16,-21 1-16,0-1 0,21 0 0,-21 1 16,-1-1-16,22 0 0,0 1 15,0-22-15,-21 21 0,21 1 0,-21-1 16,21-21-16,0 21 0,0-20 0,-21 20 15,21-21-15,-21 0 0,21 22 16,-21-22-16,21 21 0,0-21 0,0 0 16,-22 22-16,22-22 0,0 0 15,-21 0-15,21 0 0,0 22 0,-21-43 16,21 21-16,0 0 0,0 0 16,-21-21-16,21 21 0,-21-21 0,21 22 15,-21-22-15,-1 21 16,1-21-16,0 0 0,0 0 15,0 0-15,-22 0 0,22 0 0,-21 0 16,0 0-16,-1 0 0,1 0 16,0 0-16,-22 0 0,1 0 0,-22 0 15,0 0-15,22 0 0,-22 0 0,-21 0 16,22 0-16,-1 0 0,21 0 16,-20 0-16,-1 0 0,0 0 0,22 0 15,-22 0-15,1 0 0,-1 0 16,-21 0-16,21 0 0,1 0 0,-1 0 15,0 0-15,-20 0 0,20 0 16,-21 0-16,0 0 0,0-21 16,1 21-16,-1 0 0,21 0 0,-21 0 15,22 0-15,-22-22 0,21 22 16,0 0-16,1 0 0,-1 0 0,0 0 16,-20 0-16,20 0 0,-21-21 0,21 21 15,1 0-15,-22 0 0,21 0 16,1 0-16,20 0 0,-21 0 0,1 0 15,-1 0-15,0 0 0,1 0 16,-1 0-16,0 0 0,22 21 0,-22-21 16,1 0-16,20 0 0,-21 0 15,22 0-15,-22 0 0,22 0 16,-1 0-16,1 0 0,-1 0 0,1 0 16,-1 0-16,22 0 0,-22 0 15,22 0-15,-21-21 0,20 21 0,1 0 16,-22-21-16,22 21 0,0-21 15,-1 21-15,-20-21 0,21 21 0,-1 0 16,22-21-16,-21 21 0,-1 0 0,22-22 16,-21 1-16,21 21 0,0 0 15,-22 0-15,22-21 0,0 21 0,0 0 16,0-21-16,-1 21 16,1 0-16,0 0 0,0 0 31,21-21-31,0 0 62,0-1-46,0 1 0,21 0 15,0 21 0,-21-21-31,0 0 16</inkml:trace>
  <inkml:trace contextRef="#ctx0" brushRef="#br1" timeOffset="72995.66">10837 3852 0,'-21'0'32,"0"0"-32,42 0 62,0 0-62,0 0 0,1 0 0,-1-21 16,0 21-16,0 0 0,0-21 0,0 0 15,1 21-15,-1-21 0,0 21 16,-21-21-16,21-1 0,0 1 16,-21 0-1,-21 0 1,0 21-16,0 0 16,0 0-16,-22 0 0,1 21 0,0-21 15,-1 21-15,22-21 0,-21 21 0,-1 1 16,22-22-16,-21 21 0,21 0 15,0 0-15,-1-21 0,22 21 0,0 0 16,-21 1-16,21-1 16,0 0-16,0 0 0,0 0 15,0 0-15,0 1 0,21-22 16,-21 21-16,22 0 0,-1-21 16,0 21-16,0 0 0,0-21 15,0 21-15,22-21 0,-22 22 0,0-22 16,21 0-16,-20 21 0,20-21 0,-21 21 15,21-21-15,-20 0 0,20 0 16,-21 21-16,0 0 0,-21 0 16,0 1-16,0-1 15,-21 0-15,0 0 0,0-21 16,-22 21-16,22 0 0,-21 1 16,0-22-16,-1 21 0,22-21 0,-21 0 15,-1 21-15,22-21 0,-21 0 0,21 0 16,-22 0-16,22 0 15,0 0-15,0 0 0,0-21 0,0 21 16,-1-21-16,1-1 0,21 1 16,-21 0-16,21 0 0,0 0 15,0 0-15,0-1 0,21 1 16,0 21-16,1 0 0,-1-21 16,0 0-16,21 21 0,-21 0 15,1-21-15</inkml:trace>
  <inkml:trace contextRef="#ctx0" brushRef="#br1" timeOffset="73431.92">11134 4149 0,'0'0'0,"21"0"15,0 0-15,0 0 16,0 0-16,0 0 16,1-21-16,-1-1 15,0 1-15,0 21 0,-21-21 16,21 0-16,0 21 0,-21-21 16,22 0-16,-22-1 0,0 1 15,0 0 1,-22 21-1,1 0-15,0 0 0,0 0 16,0 21-16,0 0 0,-1-21 0,1 22 16,0-1-16,0 0 0,0 21 0,0-21 15,-1 1-15,1-1 0,0 21 16,21-21-16,-21 0 0,21 1 0,0-1 16,0 0-16,0 0 0,0 0 15,0 0-15,21 1 16,0-22-16,0 0 15,1 21-15,-1-21 0,21 0 16,-21 0-16,0 0 0,1 0 0,20 0 16,-21 0-16</inkml:trace>
  <inkml:trace contextRef="#ctx0" brushRef="#br1" timeOffset="73971.17">11938 4064 0,'0'-42'16,"0"84"-16,0-105 0,-21 41 16,0 1-16,-1 0 0,1 21 15,0 0-15,0 0 0,0 0 16,0 0-16,-1 0 0,1 0 0,0 0 16,0 21-16,0 0 0,0-21 15,-1 43-15,1-22 0,0 0 0,0 0 16,21 22-16,-21-22 0,0 21 15,21-21-15,-22 22 0,22-22 0,0 0 16,0 0-16,0 0 0,0 0 0,0 1 16,0-1-16,0 0 0,22-21 15,-1 21-15,0-21 0,0 0 16,0 0 0,0 0-16,1 0 0,20-21 0,-21 0 15,0 21-15,0-21 0,1-1 0,-1 1 16,0-21-16,0 21 0,0 0 15,0-22-15,-21 22 0,0-21 0,22 21 16,-22-22-16,0 22 0,21 0 16,-21 0-16,0 42 31,-21-21-15,21 21-16,0 0 0,-22 22 15,22-22-15,0 0 0,0 0 16,0 0-16,0 0 0,0 1 0,0-1 15,0 0-15,0 0 0,0 0 16,0 0-16,0 1 0,22-22 16,-1 0-16,0 0 0,0 0 15,0 0-15,0 0 0,1 0 16,-1 0-16,0 0 0,0-22 0</inkml:trace>
  <inkml:trace contextRef="#ctx0" brushRef="#br1" timeOffset="74407.66">12213 4106 0,'0'-21'15,"0"42"-15,-21-63 0,21 21 16,0 0-16,0 0 16,0-1-1,21 22-15,0 0 0,0-21 16,1 21-16,-1 0 0,0 0 15,0 0-15,0 0 0,0 21 0,1-21 16,-1 22-16,0-1 0,0 0 16,-21 0-16,21 0 0,-21 0 0,21 1 15,-21-1-15,0 0 0,0 0 16,0 0-16,0 0 0,0 1 16,0-1-16,-21 0 0,0-21 0,0 21 15,21 0-15,-21-21 16,21 21-16,-21-21 0,-1 0 15,22-21 1,0 0-16,0 0 16,0 0-16,0-22 0,0 22 15,22 0-15,-22 0 0,21 0 16,0 0-16,-21-1 0,0 1 16,21 0-16,0 0 0,0 0 0,1 0 15,-1 21-15,0-22 16,0 22-16,0 0 15,0 0-15,1 0 0</inkml:trace>
  <inkml:trace contextRef="#ctx0" brushRef="#br1" timeOffset="74735.78">12975 3916 0,'0'0'0,"0"-21"0,0 0 16,-21 21-16,0 0 16,0 0-16,-1 0 15,1 0-15,0 0 0,0 21 16,0 0-16,0 0 16,-1 0-16,22 0 0,-21 22 0,0-22 15,21 0-15,-21 21 0,21-20 16,0 20-16,0-21 0,0 0 0,0 0 15,0 1-15,0-1 0,0 0 0,0 0 16,21 0-16,-21 0 0,21-21 16,0 0-16,1 22 0,20-22 0,-21 0 15,0 0-15,22 0 0,-1 0 16,-21 0-16,21-22 0,-20 1 16,20 21-16,-21-21 0,0 0 0</inkml:trace>
  <inkml:trace contextRef="#ctx0" brushRef="#br1" timeOffset="75223.6">13377 3662 0,'0'0'0,"-21"21"0,0 0 0,21 0 0,-21 1 15,0-1-15,-1 21 0,22-21 0,0 22 16,0-1-16,-21 0 15,21 1-15,0-1 0,0 0 0,0-21 16,0 22-16,0-1 0,0-21 0,0 0 16,0 22-16,0-22 0,0 0 15,0 0-15,0 0 16,0-42 15,0 0-31,0 0 16,0 0-16,0 0 0,0-1 0,0 1 15,0 0-15,21-21 0,1 21 16,-1-22-16,0 22 0,0-21 0,0 21 16,0-1-16,1 1 0,20 21 15,-21-21-15,21 21 0,-20-21 16,20 21-16,-21 0 0,0 0 0,22 0 16,-22 21-16,0 0 0,0 0 15,0 1-15,0 20 0,-21-21 0,0 0 16,0 0-16,0 1 0,0 20 0,0-21 15,0 0-15,0 0 0,0 1 16,0-1-16,-21-21 0,0 21 0,21 0 16,-21-21-16,21 21 15,-21-21-15,0 0 0</inkml:trace>
  <inkml:trace contextRef="#ctx0" brushRef="#br1" timeOffset="75843.7">14182 3747 0,'21'-22'15,"0"1"1,-21 0-16,-21 0 31,0 21-31,-1 0 0,1 0 16,-21 0-16,21 0 0,-22 21 0,22-21 15,-21 21-15,21 0 0,-22 1 16,22-1-16,0 0 0,-21 0 16,21 0-16,21 0 0,-22 22 0,22-22 15,-21 21-15,21-21 0,0 22 16,0-22-16,0 21 0,0-21 0,0 1 15,0 20-15,0-21 0,21 0 16,-21 0-16,22 1 0,-1-22 0,0 21 16,0 0-16,0-21 0,0 0 15,1 0-15,20 0 0,-21 0 0,0 0 16,22 0-16,-22 0 0</inkml:trace>
  <inkml:trace contextRef="#ctx0" brushRef="#br1" timeOffset="76727.98">14520 3852 0,'0'0'15,"-21"0"1,0 22 0,0-1-16,0 0 0,-1 0 15,1 0-15,0 0 0,0 1 16,21 20-16,-21-21 0,0 21 15,21-20-15,-22-1 0,22 21 0,0-21 16,0 0-16,0 1 0,0-1 16,0 0-16,22-21 0,-1 21 0,0-21 15,0 0-15,0 0 0,0 0 16,1 0-16,20 0 0,-21 0 0,0 0 16,22 0-16,-22 0 0,0-21 15,0 0-15,0 0 0,0-1 0,1 1 16,-22 0-16,0 0 0,0 0 0,0-22 15,0 22-15,0 0 0,0-21 16,-22 21-16,1-1 0,0 1 0,0 21 16,0-21-16,0 21 15,-1 0-15,1 0 0,0 0 16,21-21-16,21 21 31,0 0-31,1 0 0,-1 0 0,0-21 16,0 21-16,21 0 0,-20 0 15,-1 0-15,0 0 0,0 0 0,0 0 16,0 0-16,1 0 0,-1 21 16,0-21-16,0 21 0,0 0 0,0 0 15,-21 1-15,0-1 0,0 0 16,0 0-16,0 0 0,0 0 16,0 1-16,0-1 0,0 0 15,0 0-15,0 0 0,0 0 16,0 1-16,0-1 0,0 0 15,-21-21 17,0 0-17,21-21 1,0 0-16,0-1 0,0 1 0,0 0 16,0 0-16,0 0 0,0-22 15,0 22-15,0 0 0,0-21 16,21 21-16,0-1 0,1 1 0,-1 0 15,0 0-15,0 21 16,0 0-16,22-21 0,-22 21 0,0 0 16,21 0-16,-21 0 0,1 0 15,-1 21-15,0-21 0,0 21 0,0 0 16,0 0-16,-21 1 0,22 20 16,-22-21-16,0 0 0,0 22 0,0-22 15,0 0-15,0 0 0,0 0 0,-22 0 16,1 1-16,0-1 0,21 0 15,-21-21-15,21 21 0,-21-21 16,42-21 31,0 0-47,0 0 0,-21-22 16,21 22-16</inkml:trace>
  <inkml:trace contextRef="#ctx0" brushRef="#br1" timeOffset="76991.83">15769 3662 0,'0'21'16,"0"64"0,0-43-16,0-21 0,-42 64 15,42-64-15,-21 21 16,21 1-16,-22-1 0,1 0 15,21-20-15,-21 20 0,21-21 0,0 0 16,0 0-16,-21 1 0,21-1 0,0 0 16,0 0-16,0 0 15,21-21 1,0-21 0,0 0-16,-21 0 0,22 0 15</inkml:trace>
  <inkml:trace contextRef="#ctx0" brushRef="#br1" timeOffset="77199.72">15621 3958 0,'0'0'0,"-21"0"0,21 21 16,21-21 15,0 0-16,0 0-15,0 0 0,1 0 16,-1 0-16,0 0 0,0 0 16,0 0-16,0 0 0,-21-21 0,22 21 15,-1 0-15</inkml:trace>
  <inkml:trace contextRef="#ctx0" brushRef="#br1" timeOffset="77583.5">16002 4106 0,'21'0'32,"0"0"-32,0 0 0,1-21 15,-1 21-15,0-21 0,0 0 16,0 0-16,-21 0 15,21-1-15,-21 1 0,0 0 16,-21 21 0,0 0-16,0 0 15,0 0-15,0 0 0,-1 0 16,1 21-16,0 0 0,0 1 0,0-1 16,0 21-16,21-21 0,0 0 15,-22 22-15,22-22 0,0 0 0,0 0 16,0 22-16,0-22 0,0 0 15,22 0-15,-1 0 16,0-21-16,0 0 0,21 0 16,-20 0-16,-1 0 0,21 0 15,-21 0-15,22 0 0,-22 0 0,21-21 16</inkml:trace>
  <inkml:trace contextRef="#ctx0" brushRef="#br1" timeOffset="77831.59">16510 3979 0,'0'22'31,"0"-1"-31,0 0 0,0 0 0,21 0 16,-21 0-16,21 1 16,-21-1-16,0 21 0,21-21 0,1 0 15,-22 1-15,0-1 0,21 0 16,0-21-16,0 21 0,-21 0 0,21-21 15,0 21-15,1-21 16,-1 0-16,0 0 16,0-21-16,-21 0 15,21 0-15</inkml:trace>
  <inkml:trace contextRef="#ctx0" brushRef="#br1" timeOffset="78063.83">16870 3958 0,'0'0'0,"-21"21"0,-85 85 31,85-85-31,-1 1 0,1 20 16,-21-21-16,21 0 0,0 0 16,-22 1-16,22-1 0,0 0 0,-21 0 15,20 0-15,22 0 0,-21 1 16,42-22 15,1 0-31,-1 0 0,0 0 16,21 0-16,-21-22 0,1 1 0</inkml:trace>
  <inkml:trace contextRef="#ctx0" brushRef="#br1" timeOffset="78388.64">17145 3789 0,'0'21'31,"0"0"-31,-21-21 0,21 21 16,-21 22-16,21-22 0,-22 0 0,22 21 15,-21-20-15,21 20 0,0 0 16,-21-21-16,21 22 0,-21-22 0,21 21 15,0-21-15,0 1 0,0-1 0,0 0 16,0 0-16,0 0 0,0 0 16,21-21-16,0 0 15,0 0-15,1 0 16,-1 0-16,0 0 0,0 0 16,0 0-16,0-21 0,1 21 15,-22-21-15,21 0 0,0 0 0,0 0 16,-21-1-16</inkml:trace>
  <inkml:trace contextRef="#ctx0" brushRef="#br1" timeOffset="78568.55">17039 4043 0,'0'0'0,"21"0"46,0 0-46,1 0 16,-1 0-16,0 0 0,-21-21 0,21 21 16,0-21-16,22-1 0,-22 22 15</inkml:trace>
  <inkml:trace contextRef="#ctx0" brushRef="#br1" timeOffset="78923.97">17949 3471 0,'0'0'0,"0"-21"15,-21 21-15,0 0 31,21 21-15,0 1 0,0-1-16,-21 0 0,21 0 0,0 0 15,-21 0-15,21 1 0,0-1 0,0 0 16,0 0-16,0 0 16,0 0-16,0 1 0,-22-22 15,22 21 1,22-21 15</inkml:trace>
  <inkml:trace contextRef="#ctx0" brushRef="#br1" timeOffset="79174.83">17653 3725 0,'0'0'16,"-21"0"-16,0 22 0,-1-1 16,22 0-1,22-21 1,-1 0-16,0 0 16,0 0-16,21 0 0,-20 0 15,-1 0-15,0 0 0,0 0 0,0 0 16,0 0-16,1 0 0,-1 0 15,0 0-15,0 0 0,0 0 0,0-21 16,1 21-16</inkml:trace>
  <inkml:trace contextRef="#ctx0" brushRef="#br1" timeOffset="79431.67">17738 3429 0,'21'0'15,"0"0"-15,0 0 0,0 0 16,0 0-16,1 0 15,-1 0-15,0 0 16,0 0-16,0 0 16</inkml:trace>
  <inkml:trace contextRef="#ctx0" brushRef="#br1" timeOffset="80071.41">18161 3112 0,'-21'0'16,"42"0"-16,-63 0 0,20-22 0,1 22 16,0-21-16,0 21 0,0 0 15,0 0-15,-1 0 0,-20 0 16,21 0-16,0 0 0,0 0 0,-22 0 15,22 0-15,-21 21 0,21 1 16,-1-22-16,-20 21 0,21 0 0,-21 0 16,-1 21-16,22-20 0,-21 20 15,21-21-15,-22 21 0,22 1 16,0-22-16,0 21 0,0 1 16,-1-1-16,22-21 0,0 21 0,0-20 15,0 20-15,0-21 0,0 21 0,22-20 16,-1-1-16,0 0 0,21 0 15,-21 0-15,1 0 0,20 1 0,0-1 16,-21-21-16,22 21 0,-1 0 16,0-21-16,1 0 0,-1 21 0,-21-21 15,22 0-15,-22 0 0,21 0 16,0 0-16,-20 0 0,-1 0 0,21-21 16,-21 21-16,0-21 0,22 0 15,-22 0-15,21 21 0,-21-22 16,1 1-16,20-21 0,-21 21 0,0 0 15,22-22-15,-22 22 0,0-21 16,0-1-16,-21 1 0,0-21 0,21 20 16,-21 1-16,0 0 0,0-1 15,-21 1-15,21 0 0,-42-1 0,21 1 16,-22 21-16,22 0 0,-21-1 16,-1 1-16,1 0 0,0 0 0,-1 21 15,1 0-15,21 0 0,-21 0 16,20 0-16,-20 0 0,0 21 15,21 0-15,-22 0 0,22 1 0,-21-1 16,-1 21-16,22-21 0,0 22 16,0-22-16,0 0 0,0 21 0,21-21 15</inkml:trace>
  <inkml:trace contextRef="#ctx0" brushRef="#br1" timeOffset="80563.73">17759 3535 0,'0'0'0,"-21"0"0,21-21 0,0 0 31,0-1-15,21 22-16,0 0 16,0 0-16,0 0 0,0 0 15,1 0-15,-1 0 16,0 0 0,0 0-1,0 0 16,-21-21 1,-21 21-32</inkml:trace>
  <inkml:trace contextRef="#ctx0" brushRef="#br1" timeOffset="92223.56">19219 3831 0,'-21'0'0,"0"0"0,0 0 31,0 0-16,-1 0 1,1 0 15,0 0-31,0 0 16,21-21-16,0 0 16,0 0-1,0 0-15,0-1 16,0 1-1,21 21-15,0 0 16,-21-21-16,21 21 0,1 0 16,-1 0-16,0 0 0,0 0 0,0 0 15,0 0-15,1 0 0,-1 0 16,0 0-16,0 0 0,0 0 16,0 0-16,-21 21 0,22-21 15,-22 21-15,21 1 0,-21-1 16,0 0-16,-21 0 15,-1 0-15,1 0 0,0-21 16,0 22-16,21-1 0,-21 0 16,0 0-16,-1-21 0,1 21 0,-21 0 15,42 1-15,-42-1 0,20 21 16,1-21-16,0 0 0,0 1 16,21-1-16,-21 0 0,0 0 0,-1 0 15,1 0-15,0-21 0,21 22 0,-21-1 16,0-21-1,21-21 32,0-1-47,21 1 0,0 0 16,-21 0-16,21 0 0,0 0 16,1 21-16,-22-22 0,21 22 0,0 0 15,0-21-15,0 21 16,0 0-16,1 0 0,-1 21 15,0-21-15,-21 22 16,21-22-16,0 21 0,0 0 16,1-21-16,-22 21 0,21-21 15,0 0-15,0 21 0,0 0 0,0-21 16,1 0-16,-1 0 0,0 0 0,0 0 16,0 0-16,0 0 15,1 0-15,-1-21 16,-21 0-1,21 0-15,-21 0 16,0 0 0,0-1-1,21 22-15,-21-21 0,21 0 32</inkml:trace>
  <inkml:trace contextRef="#ctx0" brushRef="#br1" timeOffset="92547.37">20108 3704 0,'0'0'0,"-21"0"0,0 0 15,21 21-15,0 1 16,-21-1-16,21 0 0,-21 0 0,-1 0 16,22 0-16,0 1 0,-21-1 15,21 0-15,-21 21 0,0-21 0,21 22 16,0-22-16,-21 0 0,21 0 16,-21 22-16,21-22 0,-22 0 0,22 0 15,0 0-15,0 0 16</inkml:trace>
  <inkml:trace contextRef="#ctx0" brushRef="#br1" timeOffset="92919.16">19981 3789 0,'0'0'0,"21"0"0,-21-21 0,22 0 16,-1 21 0,0-22-16,0 1 0,0 21 15,0 0-15,1 0 16,-1 0-16,0 0 0,0 0 16,0 0-16,0 0 0,1 0 15,-1 21-15,-21 1 0,21-1 16,-21 0-16,21 0 0,-21 21 15,0-20-15,0-1 0,0 21 0,0-21 16,0 22-16,0-22 0,0 0 0,0 21 16,0-21-16,0 1 0,-21-1 15,21 0-15,0 0 0,0 0 16,0 0 0,-21-21-1,21-21 1,0 0-1,-21 0-15,21 0 16,0 0-16</inkml:trace>
  <inkml:trace contextRef="#ctx0" brushRef="#br1" timeOffset="93175.01">19960 3979 0,'21'0'32,"0"0"-32,1 0 15,-1 0-15,0 0 0,0 0 0,0 0 16,0 0-16,1 0 0,-1 0 16,0-21-16,0 21 0,0 0 15,0 0 1,-21-21-16,22 21 0,-1 0 31</inkml:trace>
  <inkml:trace contextRef="#ctx0" brushRef="#br1" timeOffset="93511.82">20722 3747 0,'-21'0'16,"42"0"-16,-63 0 0,21 0 16,-1 0-16,22 21 15,0 0-15,0 0 16,0 21-16,-21-20 0,21-1 15,0 0-15,0 0 0,-21 21 16,21-20-16,0-1 0,0 21 0,0-21 16,0 0-16,-21 1 0,21-1 15,0 0-15,0 0 0,0 0 16,21-42 31</inkml:trace>
  <inkml:trace contextRef="#ctx0" brushRef="#br1" timeOffset="93807.65">20680 3768 0,'0'0'0,"42"0"31,-21 0-31,0 0 0,1 21 15,-1 0-15,0 0 16,0 0-16,-21 1 0,0-1 16,21 0-16,0 0 0,-21 0 15,0 0-15,22 1 0,-22-1 0,21-21 16,-21 21-16,21 0 16,-21 0-16,21-21 46,-21-21-30,21 0-16,-21 0 16,21 0-16</inkml:trace>
  <inkml:trace contextRef="#ctx0" brushRef="#br1" timeOffset="94116.48">21399 3725 0,'-42'0'31,"21"0"-31,0 0 0,0 0 0,-1 22 16,22-1-16,-21 0 0,0 0 0,0-21 16,0 21-16,0 0 0,-1 1 15,1-1-15,0 0 0,0 0 16,0 0-16,0 0 0,21 1 15,-22-1-15,22 0 16,22-21 15,-1-21-31,0 0 16,0 21-16,0-22 0,0 1 0,1 0 16,-1 0-16,0 0 0,0 0 15</inkml:trace>
  <inkml:trace contextRef="#ctx0" brushRef="#br1" timeOffset="94407.31">21357 3704 0,'-21'0'0,"42"0"0,0 0 16,-21-21-16,21 21 16,-21 21 15,0 0-31,0 1 16,0-1-16,0 0 0,0 21 15,-21-21-15,21 1 0,0-1 16,0 21-16,-21-21 0,21 22 0,-21-22 15,21 21-15,0 0 0,-21-20 16,21-1-16,0 0 0,0 21 0,0-21 16,0 1-16,0-1 0,0 0 15,0 0-15,0 0 16,0-42 46,0 0-62</inkml:trace>
  <inkml:trace contextRef="#ctx0" brushRef="#br1" timeOffset="109851.82">11049 8022 0,'0'-42'32,"0"21"-32,-21 21 15,21-21-15,0-1 0,0 1 16,0 0-16,0 0 31,0 42 0,0 0-15,0 0-16,0 22 0,0-22 16,0 0-16,0 21 0,0-20 15,0 20-15,0-21 0,0 21 16,0 1-16,0-22 0,0 21 0,-21-21 16,21 1-16,0 20 0,0-21 15,0 0-15,0 0 0,0 1 0,0-1 16,0 0-16,0 0 0,0 0 0,0 0 15,0-42 32,0 0-47,0 0 16,0 0-16,21 0 0,0-1 16,-21 1-16</inkml:trace>
  <inkml:trace contextRef="#ctx0" brushRef="#br1" timeOffset="110163.65">11430 8128 0,'0'21'31,"-21"-21"-31,0 21 16,-1 1-16,22-1 0,-21 0 0,0 0 15,-21 0-15,21 0 0,-1 1 16,1-1-16,0 0 0,0 0 16,0 0-16,0 0 0,-1 1 0,1-1 15,0 0-15,0 0 0,21 0 16,0 0-16,-21-21 0,21 22 16,21-44 30,-21 1-46,0 0 0,21 0 0,0 0 16</inkml:trace>
  <inkml:trace contextRef="#ctx0" brushRef="#br1" timeOffset="110411.5">11388 8128 0,'42'21'31,"-42"0"-31,21-21 0,-21 22 0,21-1 16,-21 0-16,0 0 0,0 0 16,0 0-16,0 1 0,21-1 0,-21 0 15,0 0-15,0 0 0,22-21 16,-22 21-16,0 1 0,0-1 16,21-21-16,-21 21 15,21-21 1,-21-21-1,21 21 1</inkml:trace>
  <inkml:trace contextRef="#ctx0" brushRef="#br1" timeOffset="110720.33">11747 7768 0,'0'0'0,"0"21"32,-21 1-32,21-1 15,-21 0-15,21 21 0,0 1 16,0-22-16,-21 21 0,21 0 0,-21 1 16,0-1-16,21 0 0,0 1 15,0-1-15,-22-21 0,22 22 0,0-22 16,0 0-16,-21 0 0,21 0 0,0 0 15,0 1-15,0-1 0,0 0 16,21-21 31,1-21-47</inkml:trace>
  <inkml:trace contextRef="#ctx0" brushRef="#br1" timeOffset="111156.08">11811 8319 0,'0'0'0,"0"21"0,21-21 47,0 0-47,0 0 0,1-21 15,-1-1-15,0 22 0,0-21 16,-21 0-16,21 0 0,0 0 0,1 0 16,-22-1-16,0 1 15,0 0-15,0 0 0,-22 21 32,1 0-32,0 0 15,0 0-15,0 21 0,0 0 0,-1 0 16,1 1-16,0-1 0,21 0 15,-21 0-15,0 21 0,21-20 16,-21-1-16,21 21 0,-22-21 0,22 0 16,0 1-16,0-1 0,0 0 15,0 0-15,0 0 16,22-21-16,-1 0 0,0 21 0,0-21 16,0 0-16,0 0 0,1 0 15,-1 0-15,21 0 0,-21 0 0,22 0 16,-22 0-16,0-21 0,21 21 0,-21-21 15,22 0-15</inkml:trace>
  <inkml:trace contextRef="#ctx0" brushRef="#br1" timeOffset="111751.74">12509 7747 0,'0'0'0,"-21"0"0,21 21 16,-21 0-16,21 1 0,-21-1 16,21 0-16,0 21 0,0-21 0,0 22 15,0-1-15,0 0 0,-21 1 0,21-1 16,0 0-16,0-20 0,-21 20 16,21 0-16,0-21 0,0 1 0,-22 20 15,22-21-15,-21 0 16,21 0-16,0 1 0,0-1 15,0-42 32,0-1-47,0 1 0,0 0 16,0 0-16,0 0 0,0 0 16,21-1-16,-21 1 0,22 0 0,-1 0 15,0 0-15,-21 0 0,21 21 16,0-22-16,0 1 0,1 21 0,-1 0 15,21 0-15,-21 0 0,0 0 16,1 0-16,-1 0 0,0 0 16,0 0-16,0 21 0,0 1 0,1-1 15,-22 0-15,21 0 16,-21 0-16,0 0 0,0 1 0,0-1 16,0 0-16,0 0 0,-21-21 0,-1 21 15,1 0-15,0 1 0,0-22 16,-21 21-16,20-21 0,-20 21 0,21-21 15,0 0-15,-22 0 0,22 21 16,0-21-16,0 0 0,0 0 0,0 0 16,-1 0-16,1 0 0,0 0 15,21-21 1,0 0 0,0 0-16,0-1 15,21 22-15,0-21 0</inkml:trace>
  <inkml:trace contextRef="#ctx0" brushRef="#br1" timeOffset="112087.54">13144 7832 0,'0'21'32,"-21"0"-32,21 0 0,0 0 15,0 22-15,0-22 0,0 21 16,0-21-16,-21 22 0,21-1 0,0 0 16,0-20-16,-21 20 0,21 0 15,0-21-15,0 1 0,0 20 0,-21-21 16,21 0-16,0 0 0,0 1 0,0-1 15,0 0-15,0 0 16,21-42 31,-21 0-47</inkml:trace>
  <inkml:trace contextRef="#ctx0" brushRef="#br1" timeOffset="112527.43">12869 7916 0,'-21'0'0,"42"0"0,-42-21 15,21 0 1,0 0 0,0 0-16,21 21 15,22 0-15,-22 0 0,21-21 0,-21 21 16,22 0-16,-1 0 0,21 0 15,-20 0-15,-1 0 0,22 0 0,-22 0 16,0 0-16,1 0 0,20 21 0,-21 0 16,-20 0-16,20 0 0,-21 22 15,21-22-15,-20 21 0,-1-21 0,0 22 16,-21-1-16,0 0 16,0 1-16,0-22 0,0 21 0,0 0 15,-21-20-15,0 20 0,-22-21 0,22 0 16,-21 0-16,-1 1 0,1-1 15,0 0-15,-1 0 0,1 0 0,0-21 16,-1 21-16,22-21 0,-21 0 16,0 0-16,20 0 0,1 0 0,-21 0 15,21 0-15,0 0 0,-1 0 0,1 0 16,0 0-16,0 0 0,21-21 31,0 0-15,21 21-16,0-21 15,22 21-15</inkml:trace>
  <inkml:trace contextRef="#ctx0" brushRef="#br1" timeOffset="113028.15">13674 8319 0,'0'-22'0,"0"1"31,0 0-31,0 0 16,21 21-16,-21-21 0,21 0 0,0 21 16,-21-22-16,21 22 15,0 0-15,1 0 0,-1 0 0,0 0 16,0 0-16,0 0 15,0 0-15,1 0 0,-1 22 16,0-1-16,0-21 0,-21 21 0,0 0 16,21 0-16,-21 22 0,0-22 15,21 0-15,-21 0 0,0 0 0,0 0 16,0 1-16,0-1 0,-21-21 16,21 21-16,-21 0 0,0 0 15,0-21 1,0 0-1,21-21 1,0 0 0,0 0-16,0 0 15,0-1-15,0 1 0,21 0 0,0 0 16,-21 0-16,21-22 0,-21 22 16,21 21-16,0-21 0,1 0 0,-1 0 15,0 21-15,0-21 0,0-1 0,0 22 16,22-21-16,-22 21 0,0 0 15,0 0-15</inkml:trace>
  <inkml:trace contextRef="#ctx0" brushRef="#br1" timeOffset="113268.01">14499 8149 0,'0'0'0,"0"106"31,-21-85-31,21 0 0,0 1 16,0-1-16,0 0 0,-21 0 0,21 0 15,0 0-15,0 1 0,0-1 16,0 0 0,0 0-16,0-42 78,0 0-78,0 0 0</inkml:trace>
  <inkml:trace contextRef="#ctx0" brushRef="#br1" timeOffset="113631.8">14499 7895 0,'-21'0'0,"42"0"0,-63 0 0,21 0 15,-1 0-15,1 21 16,0-21-16,21 22 15,0-1-15,0 0 0,0 0 16,0 0-16,21-21 16,0 0-16,-21 21 0,22-21 15,-1 0-15,0 0 0,0 0 0,0 0 16,0 0-16,1-21 0,-1 0 16,-21 0-16,21 0 0,-21 0 15,0-1-15,0 1 16,0 0-16,-21 0 0,0 0 15,-1 21-15,1 0 0,0 0 0,0 0 16,-21 0-16,20 0 16,1 0-16,0 21 0,0-21 0,0 21 15,21 0-15,0 0 0,-21 1 16,21-1-16,0 0 0,0 0 0,0 21 16,0-20-16,0-1 0,21 0 0,0 0 15,0 0-15,0 0 16</inkml:trace>
  <inkml:trace contextRef="#ctx0" brushRef="#br1" timeOffset="113931.63">14690 8213 0,'0'0'15,"0"-21"-15,0-1 16,21 22 15,-21 22-31,21-1 0,-21 0 0,0 0 16,0 0-16,21 0 0,-21 1 15,21-1-15,-21 0 0,0 0 0,0 0 16,0 0-16,21 1 0,-21-1 16,0 0-16,22-21 0,-22 21 15,0 0-15,21-21 47,0-21-31,-21 0-16</inkml:trace>
  <inkml:trace contextRef="#ctx0" brushRef="#br1" timeOffset="114187.5">15028 8128 0,'0'0'16,"0"-21"-1,-21 42 1,0 0 0,21 0-16,-21 1 15,0-1-15,21 21 0,-22-21 16,22 0-16,0 1 0,-21-1 0,0 21 16,21-21-16,-21 0 0,21 1 0,-21-22 15,21 21-15,0 0 0,0 0 16,-21-21-16,21 21 15,21-42 17</inkml:trace>
  <inkml:trace contextRef="#ctx0" brushRef="#br1" timeOffset="114595.66">15028 8319 0,'21'0'15,"1"0"-15,-1 0 16,0 0-16,0 0 16,0 0-16,0 0 15,-21-22-15,22 22 0,-22-21 16,21 21-16,-21-21 0,0 0 0,0 0 15,0 0-15,0-1 16,0 1-16,-21 21 16,-1 0-1,1 0-15,0 0 0,0 21 16,0 1-16,0-1 0,21 0 0,-22 0 16,22 0-16,-21 22 0,21-22 15,-21 0-15,21 0 0,0 0 0,0 0 16,0 1-16,0-1 0,0 0 15,0 0-15,21-21 0,0 21 16,1-21-16,-1 0 16,0 0-16,0 0 0,0 0 0,22 0 15,-22 0-15,0 0 0,0 0 16,0 0-16,22-21 0,-22 21 0</inkml:trace>
  <inkml:trace contextRef="#ctx0" brushRef="#br1" timeOffset="115032.41">15430 8276 0,'0'-21'16,"0"0"-16,0 0 15,0 0 1,22 21-16,-1 0 0,0-22 16,0 22-16,0 0 0,0-21 15,1 21-15,-1-21 0,0 21 0,0 0 16,0 0-16,0 0 0,1 21 0,-1 0 15,0 1-15,-21-1 16,21 0-16,-21 21 0,0-21 0,0 1 16,0-1-16,0 21 0,21-21 15,-21 0-15,0 1 0,0-1 0,0 0 16,21 0-16,-21 0 16,0 0-16,0 1 15,-21-22 1,0 0-1,0 0 1,21-22-16,0 1 0,0 0 16,0 0-16,0 0 0,0 0 15,21-1-15,0 1 0,-21 0 0,21 0 16,-21 0-16,22 21 0,-1-21 16,-21-1-16,0 1 0,21 21 0,0-21 15,0 0-15,-21 0 0,21 21 16,1-21-16,-22-1 15,21 22-15,0-21 0</inkml:trace>
  <inkml:trace contextRef="#ctx0" brushRef="#br1" timeOffset="115580.13">16764 7747 0,'0'0'0,"-21"0"31,0 0-15,21 21-16,0 0 15,0 1-15,0-1 16,0 0-16,0 0 0,0 0 16,0 0-16,0 1 0,-22-22 15,22 21-15,0 0 0,0 0 16,-21-21-16,21 21 0,0 0 31,-21-21 0</inkml:trace>
  <inkml:trace contextRef="#ctx0" brushRef="#br1" timeOffset="115883.96">16446 8086 0,'0'0'0,"22"0"16,-1 0-16,0 0 0,0 0 15,0 0-15,0 0 0,1 0 16,-1 0-16,0 0 0,0 0 0,0 0 16,0 0-16,1 0 0,-1 0 15,0 0-15,-21-21 16,21-1-16,-21 1 16,21 21-16,-21-21 15,0 0-15,0 0 16,0 0-16</inkml:trace>
  <inkml:trace contextRef="#ctx0" brushRef="#br1" timeOffset="116179.87">16573 7747 0,'22'-21'15,"-1"21"1,0 0-16,0 0 0,21 0 16,-20-21-16,-1 21 0,0 0 0,0 0 15,0 0-15,0 0 0,1-21 16,-1 21-16,0 0 0,0 0 0,0 0 15,-21-22-15,21 22 16,1 0-16,-22-21 16</inkml:trace>
  <inkml:trace contextRef="#ctx0" brushRef="#br1" timeOffset="116848.47">16933 7451 0,'-21'0'0,"42"0"0,-63 0 16,21 0-16,0 0 16,-1 0-16,1 0 0,0 0 0,0 0 0,0 0 15,0 0-15,-22 0 0,22 0 16,0 21-16,0 0 0,0-21 15,-1 21-15,-20 0 0,21-21 0,0 22 16,0-1-16,-1 0 0,22 0 16,-21 21-16,0-20 0,0-1 0,0 0 15,21 0-15,0 21 0,-21-20 16,21-1-16,-22 21 0,22-21 0,0 22 16,0-22-16,0 21 0,0-21 0,0 22 15,0-22-15,22 0 0,-1 0 16,0 0-16,0 0 0,0 1 15,0-1-15,22 0 0,-22 0 0,0-21 16,21 21-16,1-21 0,-22 0 16,21 0-16,1 0 0,-1 0 0,-21 0 15,21 0-15,1 0 0,-22 0 16,21 0-16,-21 0 0,22-21 0,-1 0 16,-21 0-16,22 21 0,-22-21 15,0-22-15,0 22 0,0 0 0,22-21 16,-22-1-16,-21 22 0,21-21 0,0-1 15,-21 22-15,0-21 0,0 0 16,0-1-16,0 22 0,0-21 0,0-1 16,-21 22-16,0-21 0,0 21 15,-1-22-15,1 22 0,0 0 16,0 0-16,-21 0 0,20 0 0,-20 21 16,21 0-16,-21-22 0,20 22 15,-20 0-15,21 0 0,-21 0 0,20 0 16,1 22-16,-21-22 0,21 21 15,0-21-15,-1 21 0,1 0 0,0-21 16,0 21-16,21 0 16,-21-21-16,21 22 0,-21-22 0,21 21 15,-22 0-15,22 0 16</inkml:trace>
  <inkml:trace contextRef="#ctx0" brushRef="#br1" timeOffset="131036.39">18034 7789 0,'0'-21'172</inkml:trace>
  <inkml:trace contextRef="#ctx0" brushRef="#br1" timeOffset="131480.12">18055 7726 0,'0'-21'32,"0"0"-17,0 42 63,0 0-62,0 0-16,0 0 16,0 0-16,0 1 15,0-1-15,0 0 0,0 0 16,0 0-16,0 0 0,0 1 16,0-1-16,0 0 15,0 0 1,0-42 46,0 0-46,0 0-16,0-1 16</inkml:trace>
  <inkml:trace contextRef="#ctx0" brushRef="#br1" timeOffset="131915.87">18267 7641 0,'0'21'47,"-21"-21"-47,21 22 15,0-1-15,0 0 0,0 0 16,-22 0-16,22 0 15,0 1-15,0-1 0,0 0 16,0 0-16,0 0 16,-21-21-16,21 21 0,0 1 15,0-1 1,-21-21-16,21 21 16,0-42 30,0 0-46,0-1 16</inkml:trace>
  <inkml:trace contextRef="#ctx0" brushRef="#br1" timeOffset="132267.24">18415 7641 0,'0'21'15,"0"1"-15,0-1 0,-21 0 16,21 0-16,0 0 15,0 0-15,-21-21 0,21 22 16,-22-1-16,1 0 0,21 0 16,0 0-1,-21-21-15,21 21 0,-21-21 16,21 22-16,0-44 47,21 1-47</inkml:trace>
  <inkml:trace contextRef="#ctx0" brushRef="#br1" timeOffset="132691">18373 7641 0,'0'-21'16,"21"21"-1,0 0-15,0 0 0,0 0 16,0 0-16,1 0 0,-1 0 16,0 0-16,0 0 0,0 0 0,0 0 15,1 0-15,-1 0 0,0 0 16,0 21-16,-21 0 0,0 1 15,0-1-15,21 0 16,-21 0-16,0 0 16,0 0-16,0 1 0,0-1 15,-21 0-15,21 0 16,-21 0-16,0 0 16,21 1-1,0-44 48,-21 22-63</inkml:trace>
  <inkml:trace contextRef="#ctx0" brushRef="#br1" timeOffset="132975.84">18373 7832 0,'0'-21'31,"21"21"-15,0 0-16,0 0 15,0 0-15,0-22 16,1 22-16,-1 0 0,0 0 15,0 0-15,0 0 16,0 0-16,-21-21 0,22 21 16,-1 0-16,0 0 31,-21-21-15</inkml:trace>
  <inkml:trace contextRef="#ctx0" brushRef="#br1" timeOffset="133327.63">18817 7684 0,'0'21'31,"-21"-21"-15,21 21-16,0 0 0,0 0 15,0 0-15,0 1 16,-21-1 0,21 0-16,-21-21 0,21 21 15,0 0 1,0-42 46</inkml:trace>
  <inkml:trace contextRef="#ctx0" brushRef="#br1" timeOffset="133627.46">18817 7662 0,'21'0'31,"-21"22"-31,21-1 0,-21 0 16,22-21-16,-22 21 0,21-21 15,-21 21-15,21 0 16,0 1-16,-21-1 15,21-21 1,0 0 0,-21-21 46,0-1-62</inkml:trace>
  <inkml:trace contextRef="#ctx0" brushRef="#br1" timeOffset="134211.13">19135 7641 0,'-22'0'15,"1"21"1,0 1-16,0-1 16,0 0-16,0 0 15,21 0-15,-22-21 0,22 21 16,-21-21-16,0 22 0,42-22 62,0-22-46,1 22-16,-22-21 16,21 21-16,0-21 0,-21 0 0,21 0 15,0 0-15,-21-1 0,21 1 16,1 21 0,-22-21-16,0 42 62,0 0-62,0 1 16,0-1-16,0 0 0,0 0 15,0 0-15,0 0 0,0 1 16,0-1-16,0 0 0,0 0 16,0 0-16,0 0 15,0 1-15,0-1 0,0 0 16,0 0-1,0-42 32,0 0-31</inkml:trace>
  <inkml:trace contextRef="#ctx0" brushRef="#br1" timeOffset="136479.4">14139 5249 0,'21'0'16,"-21"-21"15,0 0 0,0 42 110,0 0-141,0 1 0,0-1 16,0 0-16,0 0 15,0 0-15,0 0 16,0 1-16,0-1 15,0 0-15,0 0 0,0 0 16,0 0-16,0 1 16,0-1-16,0 0 0,0 0 0,0 0 15,0 0-15,0 1 0,0-1 16,0 0-16,0 0 0,0 0 16,0 0-16,0 1 15,0-1-15,0 0 0,0 0 16,0 0-16,0 0 15,0 1-15,0-1 16,0 0-16,0 0 0,0 0 16,0 0-16,0 1 15,0-1-15,0 0 16,0 0 0,0 0-16,0 0 15,0 1-15,22-22 0,-22 21 16,0 0-16,0 0 15,0 0-15,0 0 16,0 1 0,0-1-16,0 0 0,0 0 15,0 0-15,0 0 0,0 1 16,0-1-16,0 0 16,0 0-16,0 0 0,0 0 15,0 1-15,0-1 16,0 0-16,0 0 0,-22 0 15,22 0-15,0 1 16,-21-1-16,21 0 16,0 0-16,0 0 15,0 0 1,0 1 0,0-1-16,0 0 15,0 0 1,0 0-16,0 0 15,0 1-15,0-1 32,0 0-17,0 0 1,0 0 0,0 0-1,0 1 16,0-1-15,0 0 15,0 0-15,0 0 15,0 0-15,0 1 15,0-1-15,0 0 31,0 0-32,0 0 79,0 0-63,0 1-15,0-1 15,0 0-15,0 0 15,0 0-15,0 0-1,0 1 1,0-1 15,21-42 0,1-1-31,-22 1 0,21-21 16,-21 21-16,21-22 0,0 1 16,-21 0-16</inkml:trace>
  <inkml:trace contextRef="#ctx0" brushRef="#br1" timeOffset="137971.65">14266 5313 0,'-21'0'47,"21"-21"-47,0 0 47,0-1-16,-21 22-15,0 0 0,0 0-1,-1 0 1,1 0-16,0 22 0,0-22 15,0 21-15,0 0 0,-1 0 16,1-21-16,0 21 0,0 0 16,21 1-16,-21-1 0,0-21 15,-1 21-15,1 0 0,21 0 16,-21 0-16,0 1 0,21-1 0,-21 0 16,21 0-16,0 0 0,-21 0 15,21 1-15,-22-1 0,1 0 16,21 0-16,0 0 15,0 0-15,-21-21 16,21 22 0,0-44 31,0 1-32,21 21-15,0-21 0,-21 0 16,0 0-16,22 0 0,-1-1 15,-21 1-15,21 0 0,0 0 0,-21 0 16,0 0-16,21-1 0,0 1 16,-21 0-16,0 0 0,22 0 0,-1 0 15,0-1-15,-21 1 16,0 0-16,21 21 0,-21-21 0,21 21 16,-21-21-16,21 0 15,1 21-15,-22-22 16,0 1-1,21 21 1,0 0 31,0 0-16,-21 21-31,21-21 16,-21 22-16,21-22 0,1 21 15,-1 0-15,0-21 16,-21 21-16,21 0 0,0-21 16,-21 21-16,21 1 0,1-22 0,-22 21 15,21 0-15,0 0 0,0 0 16,0 0-16,0 1 16,1-1-16,-1 0 0,-21 0 15,21-21-15,0 21 0,-21 0 16,0 1-16,21-22 0,-21 21 0,21 0 15,-21 0-15,22 0 16,-1 0-16,-21 1 16,21-22-1,-21 21-15,21-21 16,-21 21-16,-21-21 125,0 0-125</inkml:trace>
  <inkml:trace contextRef="#ctx0" brushRef="#br1" timeOffset="143292.04">18076 8340 0,'0'-21'63,"0"-1"-32,0 1-31,0 0 15,0 0 1,21 21-16,-21-21 16,22 21-16,-1 0 15,0 0-15,0 0 16,-21 21 0,21 0-16,-21 0 15,0 0-15,0 1 16,0-1-16,0 0 0,-21 0 15,21 0-15,-21 0 0,0-21 16,0 22-16,-1-1 0,1-21 16,0 21-16,0-21 0,21 21 15,-21-21-15,0 0 16,21 21-16,21-21 47,0 0-47,0 0 15,0 0-15,0 0 16,1 0-16,-1 0 16,0 0-1,0 0-15,0 0 16,-21-21 46,21 21-62,-21-21 0,0 0 16</inkml:trace>
  <inkml:trace contextRef="#ctx0" brushRef="#br1" timeOffset="143586.91">18457 8234 0,'0'21'31,"0"0"-31,-21 0 0,21 1 16,0-1-16,0 0 0,-21-21 15,21 21-15,0 0 0,-21-21 16,21 21-16,0 1 0,-21-22 0,21 21 15,0 0 1,21-21 31</inkml:trace>
  <inkml:trace contextRef="#ctx0" brushRef="#br1" timeOffset="143936.71">18457 8319 0,'0'-22'0,"0"1"32,0 0-32,21 21 15,-21-21-15,22 21 0,-1 0 0,0-21 16,0 21 0,0 0-16,0 0 0,1-21 0,-1 21 15,0 0-15,0 0 16,0 21-16,-21 0 0,21 0 15,-21 0-15,0 0 16,0 1-16,0-1 0,0 0 16,0 0-16,-21 0 0,0 0 15,21 1-15,-21-1 16,0-21-16,21 21 16,-21-42 62</inkml:trace>
  <inkml:trace contextRef="#ctx0" brushRef="#br1" timeOffset="144144.59">18436 8424 0,'-21'0'16,"42"0"-16,-21 0 47,21 0-32,0 0-15,1 0 0,-1 0 16,0-21-16,0 21 0,0 0 0,0 0 16,1-21-16,-1 21 0,21-21 15,-21 21-15,0-21 0,1 21 0,-1 0 16,-21-21-16,21 21 0</inkml:trace>
  <inkml:trace contextRef="#ctx0" brushRef="#br1" timeOffset="144383.45">18902 8234 0,'0'21'0,"0"0"16,-21 0-16,21 1 15,-22-1-15,22 0 16,0 0-16,0 0 0,0 0 16,0 1-16,0-1 15,0 0 1,0-42 31</inkml:trace>
  <inkml:trace contextRef="#ctx0" brushRef="#br1" timeOffset="144631.31">18902 8255 0,'0'21'31,"21"-21"-31,-21 21 15,21-21-15,-21 22 0,21-22 16,-21 21-16,21 0 16,1-21-1,-22 21-15,21-21 47</inkml:trace>
  <inkml:trace contextRef="#ctx0" brushRef="#br1" timeOffset="145125.03">19177 8213 0,'-21'21'15,"0"-21"1,21 21-16,-22 0 15,1 0-15,0-21 0,21 22 16,-21-22 0,21 21-16,-21-21 0,21 21 0,21-42 62,0 21-46,-21-21-16,21-1 15,0 1-15,-21 0 0,22 0 16,-1 21-16,-21-21 16,0 42 31,0 0-32,0 0-15,0 0 16,0 1-16,0-1 15,0 0 1,0 0-16,0 0 0,0 0 16,0 1-1</inkml:trace>
  <inkml:trace contextRef="#ctx0" brushRef="#br1" timeOffset="145864.18">17992 8678 0,'-22'0'0,"44"0"0,-65 0 15,22 0 1,42 0 46,0 0-46,1 0 0,-1 0-16,0 0 0,0 0 15,0 0-15,0 0 0,1 0 16,-1 0-16,21 0 0,-21 0 16,22 0-16,-1 0 0,0 0 0,1 0 15,20 0-15,1-21 0,-1 21 16,1 0-16,-1 0 0,1 0 0,-1 0 15,1-21-15,-22 21 0,21 0 16,-20-21-16,-1 21 0,0 0 0,1 0 16,-22 0-16,21 0 0,-21-21 15,22 21-15,-22 0 0,0 0 16,0 0-16,0 0 0,1 0 0,-1 0 16,0 0-16,0 0 0,0 0 15,-21-21-15,21 21 0,1 0 16,-1 0-16,-42 0 62,-1 0-46,1 0-16,0 0 16,0 0-16,0 0 0,0 0 15</inkml:trace>
  <inkml:trace contextRef="#ctx0" brushRef="#br1" timeOffset="146388.72">17992 8911 0,'0'21'47,"0"1"-31,0-1-16,0 0 15,0 0-15,0 0 16,0 0-16,0 1 15,0-1-15,-22 0 0,22 0 16,0 0-16,0-42 78,0 0-78,0 0 16</inkml:trace>
  <inkml:trace contextRef="#ctx0" brushRef="#br1" timeOffset="147116.29">18140 8869 0,'0'-21'47,"21"21"-47,0 0 15,0 0-15,0 0 16,1 0-16,-1 0 16,0 0-16,0 0 0,0 0 15,0 0-15,-21 21 16,0 0-16,0 0 15,0 0-15,0 1 16,-21-22-16,0 21 0,0-21 0,0 21 16,0-21-16,-1 0 0,1 21 15,0-21-15,0 0 16,42 0 46,0 0-62,0 0 0,1 0 16,-1 0-16,0 0 16,0 0-16,0 0 0,0 0 15,1 0-15,-1 0 0,0 0 16,0 0 0,-21 21-16,0 0 15,0 1-15,0-1 16,0 0-16,-21-21 15,0 21-15,0 0 16,-1-21-16,1 0 16,0 21-16,0-21 0,0 0 15,0 0-15,-1 0 16,1 0-16,0 0 16,0 0-16,0 0 15,0 0 1,21-21 78</inkml:trace>
  <inkml:trace contextRef="#ctx0" brushRef="#br1" timeOffset="148115.73">18542 8890 0,'0'0'0,"-21"0"32,21 21-17,0 0-15,-21-21 16,21 22-16,-22-1 16,22 0-16,-21-21 0,21 21 0,0 0 15,-21 0-15,21 1 16,-21-22-16,21 21 0,0 0 15,0 0 1,0-42 62</inkml:trace>
  <inkml:trace contextRef="#ctx0" brushRef="#br1" timeOffset="148499.51">18521 8869 0,'21'-21'31,"0"21"-31,0 0 16,0 0-16,1 0 16,-1 0-16,-21 21 15,21-21-15,-21 21 16,21 0-16,-21 0 16,0 1-16,0-1 0,0 0 15,0 0-15,0 0 0,0 0 16,0 1-16,0-1 15,0 0 1,0 0 0,0-42 31</inkml:trace>
  <inkml:trace contextRef="#ctx0" brushRef="#br1" timeOffset="148739.43">18521 9038 0,'21'0'31,"0"0"-31,0 0 15,0 0 1,1-21-16,-1 21 0,0 0 16,0 0-1,-21-21-15,21 21 0,0 0 16,-21-21-16,22 21 0,-1-21 16,0 21-16</inkml:trace>
  <inkml:trace contextRef="#ctx0" brushRef="#br1" timeOffset="149047.26">18944 8848 0,'0'21'46,"0"0"-30,0 0-16,0 0 16,0 1-16,0-1 0,0 0 15,0 0-15,-21 0 16,21 0-16,0 1 16,-21-22 15,21-22 0</inkml:trace>
  <inkml:trace contextRef="#ctx0" brushRef="#br1" timeOffset="149289.24">18944 8848 0,'0'21'31,"0"0"-15,0 0-16,21-21 0,-21 21 15,21 1 1,-21-1 0,22-21 15</inkml:trace>
  <inkml:trace contextRef="#ctx0" brushRef="#br1" timeOffset="149783.13">19198 8784 0,'-21'0'16,"0"0"-16,21 21 16,-21-21-16,-1 22 15,1-1-15,21 0 16,-21-21-16,21 21 0,-21-21 16,21 21-16,-21-21 0,21 21 15,21-42 32,0 0-31,0 0-16,-21 0 15,21 0-15,1-1 16,-22 1 0,21 21-16,-21 21 31,21 1-16,-21-1-15,0 0 0,0 0 16,0 0-16,0 0 0,0 1 16,0-1-16,0 0 15,0 0-15,0 0 0,0 0 16,0 1 0,0-1-1,-21-21 1</inkml:trace>
  <inkml:trace contextRef="#ctx0" brushRef="#br1" timeOffset="161927.56">1164 7705 0,'-21'0'0,"0"0"0,0 0 16,-1 0 0,44 0 30,-1 0-46,21-21 0,-21 21 0,22 0 16,20 0-16,-21-22 0,22 22 16,-22 0-16,22 0 0,-1-21 0,-20 21 15,20 0-15,-21 0 0,1-21 16,-1 21-16,-21 0 0,22 0 16,-22 0-16,0 0 0,0 0 0,0 0 15,-42 0 32,0 0-47,0 0 0,0 0 16</inkml:trace>
  <inkml:trace contextRef="#ctx0" brushRef="#br1" timeOffset="162375.76">1630 7620 0,'-21'0'0,"21"21"31,0 0-31,0 1 16,0-1-1,0 0-15,0 0 16,0 0-16,0 0 0,0 1 0,0-1 16,0 21-16,0-21 0,0 22 15,21-22-15,-21 21 0,0 0 0,0 1 16,0-22-16,0 21 0,0 1 15,0-1-15,0-21 0,0 21 0,0-20 16,0 20-16,0-21 0,-21 0 16,-1 0-16,1 1 0,0-1 15,0 0-15,0 0 0,0-21 0,-1 21 16,1-21-16,0 0 16,-21 0-16,-1 0 0,22 0 0,-21 0 15,0 0-15,20 0 0,-20-21 16,21 0-16,-21 21 0,20-21 0,1 0 15,0-1-15,0 1 0,21 0 16,0 0-16,-21 21 0,21-21 0,0 0 16,0-1-16,0 1 15,21 21-15,-21-21 0,21 21 16,0 0-16,0 0 0,1 0 16,-1-21-16,0 21 0,21-21 15,-21 21-15,22 0 0</inkml:trace>
  <inkml:trace contextRef="#ctx0" brushRef="#br1" timeOffset="162967.62">2074 8086 0,'0'0'15,"21"-21"-15,-21-1 16,0 1-16,0 0 0,0 0 15,0 0-15,-21 0 16,0 21 0,0 0-16,0 0 0,0 0 15,-1 0-15,1 0 0,0 21 0,0 0 16,0 0-16,0 0 0,-1 22 16,1-22-16,0 21 0,0-21 0,0 22 15,21-1-15,-21-21 0,21 21 16,-22 1-16,22-22 0,-21 21 15,21-21-15,0 22 0,0-22 0,0 0 16,0 0-16,0 0 0,0 1 16,21-22-1,1 0-15,-1 0 16,0 0-16,0 0 0,0-22 16,0 1-16,1 0 0,-1 0 0,0 0 15,0-22-15,0 22 0,0-21 16,1 0-16,-22 20 0,21-20 15,-21 0-15,21 21 0,-21-22 0,0 22 16,0 0-16,0 0 0,0 0 16,21 21-16,-21 21 15,0 0 1,0 0-16,0 21 0,0-20 16,0-1-16,0 0 0,0 21 15,0-21-15,0 1 0,0-1 0,0 21 16,0-21-16,0 0 15,21-21-15,-21 22 0,0-1 0,0 0 16,21-21-16,-21 21 0,22-21 16,-1 0-16,0 0 15,0 0-15,0-21 16,0 0-16,1 0 0</inkml:trace>
  <inkml:trace contextRef="#ctx0" brushRef="#br1" timeOffset="163208.49">2349 7980 0,'0'0'0,"0"21"31,0 0-15,0 0-16,0 1 0,0-1 16,0 0-16,0 0 0,0 21 0,0-20 15,0-1-15,0 0 0,0 0 16,0 0-16,0 22 0,0-22 15,0 0-15,0 0 0,22-21 16,-22 21-16,21-21 0,0 0 31,0 0-31,0-21 16</inkml:trace>
  <inkml:trace contextRef="#ctx0" brushRef="#br1" timeOffset="163475.32">2752 7916 0,'0'0'0,"-22"22"16,1-1 0,0 0-16,0 21 15,0-21-15,0 1 0,-22 20 16,22-21-16,0 0 0,0 22 15,0-22-15,-1 21 0,1-21 0,0 0 16,0 1-16,0-1 0,0 0 16,21 0-16,0 0 0,0 0 15,21-21 1,0 0-16,0 0 16</inkml:trace>
  <inkml:trace contextRef="#ctx0" brushRef="#br1" timeOffset="164028.01">3048 8001 0,'0'0'16,"0"-21"-16,0 0 15,-21 21-15,0 0 16,-1 0-16,1 0 15,0 21-15,0 0 16,0 0-16,0 0 0,21 1 16,-22-1-16,1 21 0,0-21 0,21 0 15,0 22-15,-21-22 16,21 0-16,-21 21 0,21-20 0,0-1 16,0 0-16,0 0 0,0 0 15,0 0 1,21-21-1,0 0-15,0-21 0,0 0 16,1 0-16,-1 0 16,0 0-16,-21-1 0,21 1 0,0-21 15,0 21-15,-21-22 16,22 22-16,-22-21 0,21 21 0,0 0 0,-21-22 16,0 22-1,0 0-15,21 21 0,-21 21 31,0 0-31,0 0 0,0 22 0,0-22 16,0 0-16,0 21 0,0-20 16,0 20-16,0-21 0,0 21 0,0-20 15,0-1-15,0 0 0,0 0 0,0 0 16,0 0-16,0 1 0,21-22 16,-21 21-16,21-21 0,1 0 15,-1 0-15,0 0 16,0 0-16,0-21 0,0-1 15,-21 1-15</inkml:trace>
  <inkml:trace contextRef="#ctx0" brushRef="#br1" timeOffset="164535.72">3831 7726 0,'0'0'0,"0"-21"0,0 0 16,-21 21 0,0 0-1,0 0-15,-1 0 0,-20 0 16,21 21-16,-21 0 0,-1-21 16,22 21-16,-21 0 0,21 0 0,-1 1 15,1-1-15,0 0 0,0 0 16,21 0-16,0 22 0,0-22 0,0 0 15,0 0-15,0 0 0,0 0 0,21-21 16,0 22-16,0-1 0,1 0 16,-1 0-16,0 0 0,0-21 0,0 21 15,0 1-15,1-1 0,-1-21 16,0 21-16,0 0 0,-21 0 16,21 0-16,-21 1 0,0-1 15,0 0 1,-21 0-16,0-21 0,-21 21 15,20-21-15,-20 0 0,21 21 0,-21-21 16,20 0-16,1 0 0,-21 0 0,21 0 16,0 0-16,-1 0 0,1 0 15,0 0-15,0 0 16,0 0-16,21-21 16,0 0 15,21 21-31,0 0 0,0 0 15,-21-21-15,21 21 0,1 0 0</inkml:trace>
  <inkml:trace contextRef="#ctx0" brushRef="#br1" timeOffset="165380.24">4022 8043 0,'0'-21'0,"0"42"0,0-63 0,21 21 0,-21 0 16,0 0 0,-21 21 31,-1 0-47,1 21 0,21 0 0,0 21 15,-21-21-15,0 1 0,21 20 16,-21-21-16,21 21 0,0-20 0,-21 20 15,21-21-15,-22 21 0,22-20 16,0-1-16,0 0 0,0 0 0,0 0 16,0 0-16,0 1 0,22-22 15,-22 21-15,21-21 0,0 0 0,0 0 16,21 0-16,-20 0 0,-1 0 0,0 0 16,0 0-16,21-21 15,-20-1-15,-1 22 0,0-21 0,21 0 0,-21 0 16,1 0-16,-1 0 15,0-22-15,-21 22 0,0 0 0,21-21 16,-21 20-16,0 1 0,0 0 0,0-21 16,0 21-16,0-1 15,-21 22-15,0 0 16,21 22 0,0-1-16,0 0 15,0 0-15,0 0 16,0 0-16,0 1 0,0-1 0,0 0 15,0 0-15,0 0 0,0 0 16,0 1-16,0-1 0,0 0 16,0 0-16,21-21 0,-21 21 15,21 0-15,0-21 16,0 22-16,1-22 0,-1 0 16,0 0-16,0 0 0,21 0 0,-20 0 15,-1 0-15,0 0 0,0 0 16,0-22-16,22 22 0,-22-21 0,0 0 15,0 0-15,0 21 0,0-21 16,-21 0-16,22-22 0,-22 22 0,21 0 16,-21 0-16,0-22 0,0 22 15,0 0-15,0 0 0,0 0 16,0 42 0,0 0-1,0 0-15,0 0 0,-21 22 16,21-22-16,0 0 0,0 0 15,0 0-15,0 1 0,0-1 0,0 0 16,0 0-16,21 0 16,0-21-16,0 0 15,0 0-15,0 0 0,1 0 16,-1 0-16,0-21 16,0 0-16,0 21 0,-21-21 15,21 0-15,1-1 0,-1 1 0,0-21 16</inkml:trace>
  <inkml:trace contextRef="#ctx0" brushRef="#br1" timeOffset="165723.04">4932 7789 0,'-43'0'0,"86"0"0,-107 0 0,43 0 0,0 0 16,21 22-16,-21-1 0,0 0 15,21 0-15,0 0 16,0 0-16,0 1 15,21-22-15,0 0 16,0 0-16,0 0 16,0 0-16,1 0 0,-1-22 0,0 1 15,0 0-15,-21 0 16,0 0-16,0 0 16,0-1-16,-21 1 15,0 21-15,0 0 0,-1-21 16,1 21-16,0 0 0,0 0 15,0 0-15,21 21 0,-21-21 16,21 21-16,0 1 0,0-1 16,0 0-16,0 0 0,0 0 15,0 0 1,0 1-16,21-22 0</inkml:trace>
  <inkml:trace contextRef="#ctx0" brushRef="#br1" timeOffset="166156.29">5249 8065 0,'0'0'0,"-21"0"15,0 0-15,0 0 32,0 0-32,21 21 0,0 0 15,0 0-15,0 0 0,21 0 0,-21 22 16,21-22-16,-21 0 0,21 21 16,-21-20-16,21 20 0,-21 0 0,0 1 15,0-22-15,0 21 0,0 0 16,0 1-16,0-1 0,0 0 0,0 22 15,-21-22-15,21 22 0,-21-1 0,0-20 16,21 20-16,-21-21 16,-1 22-16,22-22 0,0 1 0,-21-1 15,0-21-15,21 0 0,0 22 0,0-22 16,0 0-16,0-42 31,0 0-31,0-1 16,0-20-16,21 21 0,-21-21 15,0-1-15,21 1 0</inkml:trace>
  <inkml:trace contextRef="#ctx0" brushRef="#br1" timeOffset="166499.04">5249 8149 0,'-21'-21'0,"42"42"0,-42-63 16,21 21-16,0 0 0,0-1 15,0 1-15,0 0 0,21 0 16,0 21-16,1-21 16,-1 21-16,0 0 0,0 0 15,21 0-15,-20 0 0,-1 0 16,0 0-16,0 21 0,0 0 0,-21 0 16,0 0-16,21 22 0,-21-22 15,0 0-15,0 21 0,0-20 16,-21-1-16,0 0 0,0 0 0,0 0 15,-22 0-15,22 1 0,0-22 0,0 21 16,-21-21-16,20 21 0,1-21 16,0 0-16,0 0 15,42-21 17,0 0-17,0-1-15,-21 1 0</inkml:trace>
  <inkml:trace contextRef="#ctx0" brushRef="#br1" timeOffset="166762.9">5694 7684 0,'0'0'0,"0"21"31,0 0-15,0 0-16,-21 0 0,21 22 15,0-1-15,0-21 0,0 21 0,-22 1 16,22 20-16,-21-20 0,21-22 16,0 21-16,0 0 0,0 1 0,0-22 15,0 0-15,0 0 0,0 0 16,0 1-16,0-1 16,21-21-16,1 0 15,-1 0-15,-21-21 0,21-1 16,0 1-16</inkml:trace>
  <inkml:trace contextRef="#ctx0" brushRef="#br1" timeOffset="166950.79">5567 7980 0,'0'0'0,"21"0"46,0 0-46,0 0 0,0 0 0,1 0 16,-1 0-16,0-21 0,21 21 16,-21 0-16,1-21 0,-1 21 0,0 0 15,0-22-15</inkml:trace>
  <inkml:trace contextRef="#ctx0" brushRef="#br1" timeOffset="167809.46">6117 7959 0,'-21'0'0,"42"0"63,-21-21-63,21 21 0,0 0 15,1-22-15,-1 22 0,0-21 0,0 21 16,0-21-16,0 21 0,1-21 15,-1 0-15,0 21 0,0-21 16,-21-1-16,0 1 16,0 0-1,-21 21-15,0 0 0,0 0 16,-1 0-16,-20 0 0,21 0 16,-21 0-16,20 0 0,-20 21 0,21 0 15,0-21-15,-22 43 0,22-22 0,0 0 16,21 21-16,-21-20 0,21 20 15,-21-21-15,21 21 0,0-20 16,0-1-16,0 0 0,0 0 0,0 0 16,21 0-16,0-21 0,0 22 15,0-22-15,22 0 0,-22 0 16,0 0-16,0 0 0,0 0 16,1 0-16,-1 0 0,0 0 0,0-22 15,-21 1 1,-21 21-1,0 0-15,0 0 0,-22 0 0,22 0 16,-21 21-16,-1 1 0,22-1 16,-21 0-16,21 0 0,-22 0 0,22 0 15,0 1-15,0-1 16,21 0-16,0 0 0,0 0 16,0 0-16,0 1 0,21-1 15,0-21 1,0 0-16,1 0 0,-1 0 0,0 0 15,0 0-15,0 0 0,0 0 16,1 0-16,-1-21 0,0 21 0,0-22 16,0 1-16</inkml:trace>
  <inkml:trace contextRef="#ctx0" brushRef="#br1" timeOffset="168040.33">6308 8128 0,'21'0'15,"-21"21"1,21-21-16,-21 21 16,0 1-16,21-1 0,-21 21 15,0-21-15,0 0 0,0 1 16,0-1-16,21 0 0,-21 0 0,0 0 16,21-21-16,-21 21 0,0 1 15,22-22-15,-1 0 16,0-22-1,0 1 1</inkml:trace>
  <inkml:trace contextRef="#ctx0" brushRef="#br1" timeOffset="168260.18">6540 8170 0,'-21'0'0,"-63"64"31,62-43-31,22 0 0,-21 0 0,0 1 16,21-1-16,0 0 0,-21 0 16,21 0-16,-21 0 0,21 1 0,0-1 15,0 0 1,0-42 15,21 21-15,0-21-16</inkml:trace>
  <inkml:trace contextRef="#ctx0" brushRef="#br1" timeOffset="168676.94">6604 8276 0,'21'0'31,"0"0"-31,0 0 16,1 0-16,-1-21 16,0 0-16,0 0 0,0 21 15,-21-21-15,21 21 0,-21-22 16,22 22-16,-22-21 0,0 0 16,-22 21-1,1 0 1,0 0-16,0 21 0,0 0 15,0-21-15,-1 22 16,1-1-16,21 0 0,-21 0 0,0 0 16,0-21-16,21 21 0,-21 1 0,21-1 15,0 0-15,0 0 0,0 0 16,0 0-16,0 1 16,21-22-16,0 0 15,0 0-15,0 0 16,0 0-16,1 0 0,-1 0 15,0-22-15,0 1 0,0 21 0,0-21 16,1 0-16,-1 21 0,0-21 0</inkml:trace>
  <inkml:trace contextRef="#ctx0" brushRef="#br1" timeOffset="169143.8">7006 8149 0,'21'0'31,"-42"21"-16,0 1 1,21-1-16,0 0 0,-21 0 16,0 0-16,21 0 15,-22 1-15,22-1 0,0 0 0,0 0 16,0 0-16,0 0 16,22-21-1,-1 0-15,0 0 16,0 0-16,0 0 0,0 0 15,-21-21-15,22 21 0,-1-21 16,0 0-16,-21 0 0,21 21 0,0-21 16,-21-1-16,0 1 0,0 0 15,21 0-15,-21 0 0,0 0 0,22 21 16,-22-22-16,0 44 47,0-1-47,-22 0 0,22 0 15,0 0-15,0 0 0,-21 1 16,21-1-16,0 0 0,0 0 16,0 0-16,0 0 15,21-21 17,1 0-32,-1 0 0,-21-21 15,21 0-15,0 21 0,0-21 0,-21 0 16,21 0-16,1-1 0</inkml:trace>
  <inkml:trace contextRef="#ctx0" brushRef="#br1" timeOffset="169418.64">7429 7768 0,'0'-21'16,"0"42"-16,0-21 15,0 21-15,0 1 16,0-1-16,0 0 0,0 0 15,-21 21-15,21 1 0,0-1 0,0-21 16,0 22-16,-21-1 0,21 0 16,0 1-16,-21-22 0,21 21 0,0-21 15,0 0-15,0 1 0,0-1 16,0 0-16,0 0 0,0 0 0,0 0 16,21-21 30,0-21-46,-21 0 0,21 21 0,-21-21 16</inkml:trace>
  <inkml:trace contextRef="#ctx0" brushRef="#br1" timeOffset="169807.16">7556 8107 0,'0'42'31,"0"-21"-31,-21-21 15,21 22-15,-21-1 0,21 0 16,0 0-16,0 0 0,0 0 16,-21 1-16,21-1 0,0 0 15,0 0-15,0 0 16,21-21-16,0 0 16,0 0-16,1 0 0,-1 0 15,0 0-15,0 0 16,0-21-16,0 0 0,1 0 15,-22 0-15,0-1 16,0 1-16,0 0 0,0 0 0,0 0 16,0 0-16,0-1 0,0 1 15,0 0-15,-22 21 0,1-21 0,0 0 16,0 21-16,0 0 16,0 21-1,-1 0-15,22 0 0,-21-21 16,21 21-16,0 1 0,0-1 0,0 0 15,0 0-15,0 0 16,21-21-16,1 0 16,-1 0-16</inkml:trace>
  <inkml:trace contextRef="#ctx0" brushRef="#br1" timeOffset="170207.93">7832 8107 0,'0'0'0,"0"21"47,0 0-47,0 0 16,0 1-16,0-1 0,0 0 15,0 0-15,0 0 16,0 0-16,0 1 0,0-1 15,0 0-15,0 0 16,0 0 0,0-42 15,0 0-15,0 0-16,21 0 0,0-1 15,-21 1-15,0 0 16,0 0-16,21 0 0,0 0 15,-21-1-15,21 22 0,-21-21 0,22 21 16,-22-21-16,0 0 16,21 21-16,-21-21 0,21 0 0,-21-1 15</inkml:trace>
  <inkml:trace contextRef="#ctx0" brushRef="#br1" timeOffset="170455.79">7387 7874 0,'0'0'0,"0"21"16,21-21 15,0 0-31,1 0 0,-1-21 15,0 21-15,0 0 0,0 0 0,0-21 16,1 21-16,-1-21 0,0 21 16,0 0-16,-21-21 0,0-1 15,21 1-15</inkml:trace>
  <inkml:trace contextRef="#ctx0" brushRef="#br1" timeOffset="170879.55">7578 7027 0,'0'0'0,"0"-21"0,0 0 16,0 0-16,0 0 15,0 42 17,0 0-17,0 0-15,0 0 16,-22 1-16,22-1 0,-21 0 15,21 0-15,0 0 16,-21 0-16,21 1 0,0-1 0,0 0 16,0 0-16,0 0 0,0 0 15,0 1-15,0-44 47</inkml:trace>
  <inkml:trace contextRef="#ctx0" brushRef="#br1" timeOffset="171151.03">7408 7260 0,'0'21'16,"0"-42"-16,0 64 0,21-43 15,1 0 1,-1 0-16,0 0 0,0 0 16,0 0-16,0 0 0,1 0 15,-1 0-15,0 0 0,0 0 16,0 0-16,-21-22 0,21 22 0,1 0 16,-22-21-16,0 0 15,0 0 1,0 0-16,0 0 15,-22 21-15</inkml:trace>
  <inkml:trace contextRef="#ctx0" brushRef="#br1" timeOffset="171411.88">7408 6964 0,'21'0'32,"1"0"-32,-1-21 0,0 21 15,0 0-15,0 0 0,0 0 0,22 0 16,-22 0-16,0 0 0,0 0 16,0 0-16,22 0 0,-22 0 0,0 0 15,0 0-15,0-21 16,1 21-1,-22-22 1</inkml:trace>
  <inkml:trace contextRef="#ctx0" brushRef="#br1" timeOffset="172027.04">7874 6710 0,'-21'-21'0,"0"21"16,-1 0-16,-105 0 16,106 0-1,0 0-15,-21 0 0,21 0 0,-22 21 16,22-21-16,-21 21 0,21 0 16,-1-21-16,1 21 0,0 1 0,0-1 15,0 0-15,0-21 0,-1 21 16,22 0-16,0 0 0,-21 22 15,21-22-15,-21 0 0,21 0 0,0 0 16,-21 22-16,21-22 0,0 21 0,0-21 16,0 22-16,0-1 0,0-21 0,0 22 15,0-22-15,0 0 0,0 21 16,21-21-16,0 1 0,0-1 16,1 0-16,-1 0 15,0-21-15,0 0 0,21 21 0,-20-21 16,-1 0-16,21 0 0,-21 0 0,22 0 15,-1 0-15,0 0 0,1-21 16,-22 0-16,21 21 0,0-21 0,1 0 16,-1-1-16,0 1 0,-20 0 15,20-21-15,-21 21 0,0-1 0,22-20 16,-43 0-16,21 21 0,-21-22 16,21 22-16,-21-21 0,0 21 15,0-22-15,0 22 0,0-21 0,-21 21 16,0-1-16,-1-20 0,1 21 15,-21 0-15,21 0 0,-22-1 0,1 1 16,21 21-16,-21-21 0,-1 21 16,22 0-16,-21 0 0,21-21 0,-1 21 15,1 0-15,0 0 0,0 0 16,0 0-16,0 0 0,21 21 31,-22-21-31,22 21 0,0 0 16</inkml:trace>
  <inkml:trace contextRef="#ctx0" brushRef="#br1" timeOffset="174599.39">1863 9440 0,'0'-21'125,"0"0"-125,0 0 15,0 0 1,21 0-16,-21-1 15,21 22-15,0-21 16,0 0-16,0 21 16,1 0-16,-1 0 15,0 0-15,0 21 16,0 0 0,-21 1-16,0-1 15,0 0-15,0 0 0,0 0 16,0 22-16,0-22 0,0 21 0,0-21 15,-21 22-15,0-22 0,0 21 16,-22 0-16,22-20 0,0-1 16,0 21-16,0-21 0,0 0 15,-22-21-15,22 22 0,0-1 0,0-21 16,0 0-16,-1 0 0,1 0 16,0 0-1,0-21-15,21-1 0,0 1 16,0 0-16,-21 0 15,21 0-15,0 0 0,0-1 0,0 1 16,0 0-16,0 0 16,0 0-16,21 21 0,0 0 15,0 0-15,0 0 16,1 0-16,-1 21 0,0-21 16,0 21-16,0 0 0,0-21 0,1 21 15,-1-21-15,0 22 0,0-22 16,-21 21-16,21-21 0,-21 21 15,21-21-15,1 21 0,-1-21 16,0 0 0,0 0-1,-21-21 1,21 21-16,-21-21 0,21 0 16</inkml:trace>
  <inkml:trace contextRef="#ctx0" brushRef="#br1" timeOffset="174887.6">2582 9271 0,'0'64'31,"-21"-43"-31,0 0 15,0 0-15,0 21 0,21-20 16,-22 20-16,1 0 0,0-21 0,0 22 16,21-1-16,-21-21 0,0 22 15,21-22-15,0 0 0,-22 0 0,22 0 16,-21 0-16,21 1 0,0-1 16,0-42 15,0-1-31</inkml:trace>
  <inkml:trace contextRef="#ctx0" brushRef="#br1" timeOffset="175219.42">2455 9419 0,'0'0'0,"0"-21"0,21 0 15,1 21 1,-1 0-16,0-21 15,0 21-15,0 0 0,22 0 0,-22 0 16,0 0-16,21 0 0,-21 0 16,1 21-16,20 0 0,-21 0 15,0 0-15,0 1 0,1-1 16,-1 0-16,-21 21 0,0-21 0,21 22 16,-21-22-16,0 21 0,0-21 15,0 1-15,0-1 0,0 0 0,-21 0 16,21 0-16,-21 0 0,21 1 15,-22-22-15,22 21 0,-21-21 16,0 0-16,0 0 16,0 0-1,21-21-15,-21-1 0,-1 1 16,1 0-16</inkml:trace>
  <inkml:trace contextRef="#ctx0" brushRef="#br1" timeOffset="175435.59">2413 9631 0,'21'0'15,"0"0"-15,0 0 0,1 0 16,-1 0-16,0 0 0,21 0 16,-21-21-16,1 21 0,20-21 0,-21 21 15,0-22-15,22 22 0,-22 0 16,0-21-16,21 21 0,-21 0 15,1-21-15,-1 21 0,0 0 0,0-21 16,-21 0-16,21 21 0,0-21 16</inkml:trace>
  <inkml:trace contextRef="#ctx0" brushRef="#br1" timeOffset="175699.76">3154 9335 0,'0'84'31,"0"-63"-31,0 1 0,0-1 0,0 0 16,0 0-16,0 0 0,0 22 16,0-22-16,0 0 0,-21 21 0,21-21 15,-22 1-15,22-1 0,-21-21 16,21 21-16,0 0 0,0 0 15,0-42 17,0 0-32,0 0 15</inkml:trace>
  <inkml:trace contextRef="#ctx0" brushRef="#br1" timeOffset="175927.63">3154 9377 0,'0'0'16,"21"0"-16,-21 21 16,21-21-16,-21 21 0,0 0 0,21 1 15,0-22-15,-21 21 0,22 0 16,-22 0-16,0 0 0,21 0 0,0 1 16,-21-1-16,21 0 0,-21 0 15,0 0 1,21-21 15,-21-21-31,21 0 16</inkml:trace>
  <inkml:trace contextRef="#ctx0" brushRef="#br1" timeOffset="176424.47">3619 9356 0,'-63'21'16,"42"0"0,0-21-16,-1 21 0,1 0 0,0-21 15,0 22-15,0-1 0,0 0 16,-1 0-16,1 0 0,0-21 0,0 21 16,21 1-16,-21-22 0,21 21 15,21-42 16,0 21-31,0-22 0,0 1 16,1 21-16,-1-21 0,0 0 16,0 21-16,0-21 0,0 0 0,1-1 15,-1 22-15,0-21 16,-21 0-16,21 21 0,0-21 0,-21 0 16,21 21-16,1 0 15,-22-21-15,21 21 0,-21-22 0,21 22 16,-21 22 15,0-1-31,0 0 0,0 0 16,0 21-16,0-20 0,0-1 15,0 21-15,0-21 0,0 0 0,0 22 16,0-22-16,0 21 0,0-21 16,0 1-16,0-1 0,0 0 0,0 0 15,0 0 1,-21-21-1,0-21 1</inkml:trace>
  <inkml:trace contextRef="#ctx0" brushRef="#br1" timeOffset="177348.24">847 9038 0,'0'-21'110,"0"0"-110,0 0 15,-22 21 48</inkml:trace>
  <inkml:trace contextRef="#ctx0" brushRef="#br1" timeOffset="188971.74">19854 7620 0,'21'0'47,"22"0"-31,-22 0-16,0 0 0,0 0 0,22 0 15,-22 0-15,21 0 0,-21-21 16,22 21-16,-1 0 0,-21 0 0,21 0 16,1 0-16,-22 0 0,0 0 15,21-21-15,-20 21 0,-1 0 16,-42 0 15,-1 0-15,1 0-16,0 0 15,0 0-15,0 0 0,0 0 0,-1 0 16,1 0-16,0 0 0</inkml:trace>
  <inkml:trace contextRef="#ctx0" brushRef="#br1" timeOffset="189243.13">20066 7662 0,'0'64'16,"0"-43"-16,0 0 15,0 0-15,0 1 0,0-1 16,0 0-16,0 0 0,0 0 0,-21 22 15,21-22-15,-21 0 0,21 0 16,0 21-16,0-20 0,0-1 16,0 0-16,-22 0 0,22 0 0,0 0 15,0 1-15,0-1 16</inkml:trace>
  <inkml:trace contextRef="#ctx0" brushRef="#br1" timeOffset="189834.84">20532 7895 0,'0'-21'0,"21"21"0,0-42 16,-21 21-1,0-1-15,0 1 16,0 0-16,-21 21 16,0 0-1,-1 0-15,1 0 0,0 0 16,0 0-16,0 0 0,0 0 0,-22 21 16,22-21-16,0 21 0,0 1 15,0-1-15,-1 0 0,1 0 16,0 21-16,0-20 0,21-1 15,0 21-15,0-21 0,-21 0 0,21 1 16,0-1-16,0 0 0,0 0 0,0 0 16,0 0-16,21-21 15,0 0 1,0 0-16,0 0 0,1 0 0,-22-21 16,42 21-16,-21-21 0,0 0 15,0 0-15,1 0 0,-1-1 0,0 1 16,0 0-16,0-21 0,-21 21 15,21-1-15,-21 1 0,22 0 0,-22 0 16,21 21-16,-21-21 0,0 42 47,21 0-47,-21 0 16,0 0-16,0 1 0,0-1 15,0 0-15,21 21 0,-21-21 16,0 1-16,21-1 0,-21 0 0,21-21 15,-21 21-15,0 0 0,22 0 16,-1-21-16,0 0 16,0 0-16,0 0 15,0-21-15,1 21 0,-1-21 16</inkml:trace>
  <inkml:trace contextRef="#ctx0" brushRef="#br1" timeOffset="190536.19">21040 7493 0,'0'21'16,"0"0"-16,0 1 15,0-1-15,-22 21 0,22-21 16,0 22-16,0-22 0,0 21 0,-21 0 15,21-20-15,-21 20 0,21 0 0,-21-21 16,21 22-16,0-22 0,0 21 16,0-21-16,0 1 0,-21 20 15,21-21-15,0 0 0,0 0 16,0 1 0,0-44 15,0 1-31,0 0 0,0 0 15,0-21-15,21 20 0,-21 1 16,0-21-16,0 21 0,21 0 16,-21-1-16,21-20 0,0 42 15,-21-21-15,22 0 0,-1 0 0,0-1 0,0 1 16,0 21 0,0 0-16,1 0 0,-1-21 15,0 21 1,0 0-16,-21 21 15,-21-21 1,0 0 0,0 21-16,-1-21 0,1 0 0,0 0 15,0 0-15,0 0 16,0 22-16,-1-22 16,1 0-16,21 21 15,0 0 1,0 0-16,0 0 15,21 0-15,1 1 0,-1-1 16,-21 0-16,21 0 16,-21 0-16,21 0 0,-21 1 15,0-1-15,21 0 0,0 0 16,-21 0-16,0 0 31,22-21-31,-1 0 31,-21-21-31,0 0 16</inkml:trace>
  <inkml:trace contextRef="#ctx0" brushRef="#br1" timeOffset="190971.82">21378 7938 0,'21'-22'47,"1"22"-47,-1-21 16,0 21-16,-21-21 15,21 0-15,0 21 0,-21-21 0,0 0 16,0-1 15,-21 22-15,0 0-16,0 0 0,21 22 15,-21-22-15,-1 21 0,1 0 16,21 0-16,0 0 0,-21 22 16,21-22-16,-21 0 0,21 0 15,0 0-15,0 0 0,0 1 16,0-1-16,0 0 0,0 0 15,0 0-15,0 0 16,21-21 0,0 0-16,0 0 15,1 0-15,-22-21 0,21 0 16,0 21-16,-21-21 0</inkml:trace>
  <inkml:trace contextRef="#ctx0" brushRef="#br1" timeOffset="191323.62">21971 7747 0,'0'0'0,"0"-21"62,-21 21 32,21-21-78</inkml:trace>
  <inkml:trace contextRef="#ctx0" brushRef="#br1" timeOffset="192007.84">22034 7768 0,'0'-21'15,"22"21"1,-22-21-16,-22 21 31,1 0-31,0 0 16,0 0-16,0 0 0,0 0 15,-1 0-15,1 0 0,0 0 16,0 0-16,0 21 0,0-21 16,-1 21-1,22 0 1,0 1 0,22-1-1,-1-21-15,0 0 16,-21 21-16,21-21 0,0 21 15,0 0-15,1-21 0,-22 21 16,21-21-16,0 22 0,-21-1 16,21-21-16,-21 21 0,21 0 0,-21 0 15,21-21-15,-21 21 16,0 1-16,0-1 16,0 0-16,-21-21 15,0 21-15,0-21 16,0 0-16,-22 21 15,22-21-15,0 0 0,0 0 0,-21 0 16,20 0-16,1 0 0,-21 0 16,21 0-16,0 0 0,-1 0 0,1-21 15,0 21-15,0 0 0,21-21 16,-21 0-16,0 21 0,21-21 16,0-1-16,0 1 15,0 0 1,21 21-16</inkml:trace>
  <inkml:trace contextRef="#ctx0" brushRef="#br1" timeOffset="192671.89">22564 7620 0,'0'0'0,"0"-42"15,0 21 1,0-1-16,0 1 16,0 0-16,0 0 0,-22 21 15,1 0-15,0 0 0,0 0 16,0 0-16,0 0 0,-1 0 0,1 0 16,0 0-16,0 21 0,-21 0 15,42 0-15,-22-21 0,1 22 0,0 20 16,21-21-16,-21 0 15,21 0-15,0 1 0,0-1 0,0 0 16,0 0-16,0 0 0,21 0 16,0 1-16,0-1 0,1-21 15,-1 21-15,0 0 0,21-21 0,-21 21 16,1 0-16,-1-21 0,0 22 16,21-1-16,-21-21 0,-21 21 15,22 0-15,-1-21 0,-21 21 0,0 0 16,0 1-1,0-1-15,-21-21 0,-1 21 0,1-21 16,-21 0-16,21 21 0,-22-21 16,22 0-16,0 21 0,-21-21 15,21 0-15,-1 0 0,1 0 0,0 0 16,0 0 0,0 0-16,21-21 31,0 0-16,0 0-15,21 0 16,0 21-16</inkml:trace>
  <inkml:trace contextRef="#ctx0" brushRef="#br1" timeOffset="193055.67">22860 7768 0,'0'0'0,"-42"-42"32,20 42-32,1 0 15,0 0 1,0 0-16,0 0 15,21 21-15,0 0 0,-21 0 16,-1 1-16,22-1 16,0 0-16,0 0 0,0 0 0,0 0 15,0 1-15,0-1 0,0 0 16,0 0-16,0 0 0,22 0 0,-1-21 16,-21 22-16,21-22 0,0 0 15,0 21-15,0-21 0,1 0 16,-1 0-16,0 0 0,0 0 15,0 0-15,0-21 0,1-1 16,-1 22-16,0-21 0,0 0 16</inkml:trace>
  <inkml:trace contextRef="#ctx0" brushRef="#br1" timeOffset="193469.44">23029 7768 0,'0'0'15,"0"-21"1,21 21 15,1 0-31,-1 0 0,0 0 16,0 21-16,0-21 16,0 21-16,1 1 0,-1-1 15,-21 0-15,21-21 0,-21 21 16,21 0-16,-21 0 0,0 1 15,0-1-15,0 0 16,0 0-16,-21-21 16,0 0-1,21-21 17,0 0-32,0 0 15,0-1-15,0 1 16,0 0-16,0 0 15,0 0-15,0 0 0,21-1 16,0 22 0,0-21-16,0 21 15,1 0-15,-1-21 0</inkml:trace>
  <inkml:trace contextRef="#ctx0" brushRef="#br1" timeOffset="194600.44">23410 7895 0,'21'0'0,"1"0"31,-1 0-31,0-21 16,-21 0-16,21 0 0,0 21 15,-21-21-15,0-1 16,0 1-16,0 0 16,-21 21 15,0 0-31,0 0 16,21 21-1,-21 0-15,-1 1 0,22-1 16,-21 0-16,21 0 15,0 0-15,0 0 0,0 1 16,0-1-16,0 0 16,0 0-16,21-21 0,1 0 15,-1 0-15,0 0 16,0 0-16,0 0 0,0 0 0,1 0 16,-1 0-16,0 0 15,0 0-15,21-21 0,-20 0 0,-1 21 16,0-21-16,0 21 0,-21-22 15,21 1-15,0 0 0,-21 0 0,22 0 16,-1 0-16,-21-1 16,21 1-16,-21 0 15,-21 21 1,0 0-16,-1 0 16,1 0-16,0 0 0,0 21 0,21 0 15,-21 1-15,0-22 0,21 21 16,-22 0-16,22 0 0,0 0 15,0 0-15,0 1 16,0-1-16,0 0 0,0 0 16,22-21-16,-1 21 0,21-21 15,-21 0-15,0 0 0,22 21 0,-22-21 16,21 0-16,1 0 0,-22 0 16,21 0-16,0 0 0,-20-21 0,20 21 15,-21-21-15,0 0 0,0 21 16,1-21-16,-1 0 0,-21-1 0,0 1 15,21 0-15,-21 0 16,0 0-16,0 0 0,0-1 16,-21 22 15,21 22-31,-21-22 16,21 21-16,-22 0 0,22 0 0,0 0 15,0 0-15,-21 1 0,21-1 16,-21 0-16,21 0 0,0 0 15,0 0-15,0 1 16,0-1 0,0-42 15,0-1-15,0 1-16,0 0 0,0 0 15,21 0-15,0 0 0,-21-1 16,22 1-16,-1 0 0,0 0 15,0 0-15,0 0 0,22 21 16,-22-22-16,0 1 0,21 21 0,-21 0 16,22 0-16,-22 0 0,21 0 15,-21 0-15,1 0 0,-1 21 0,0 1 16,-21-1-16,21 0 0,-21 0 16,0 0-16,0 0 0,0 22 0,0-22 15,0 0-15,0 21 0,0-20 16,0-1-16,0 0 0,0 0 15,-21 0-15,0 0 0,21 1 16,-21-22-16,21 21 0,-22-21 16,22 21-16,-21-21 15,0 0 1,0 0-16,0 0 0,0 0 16</inkml:trace>
  <inkml:trace contextRef="#ctx0" brushRef="#br1" timeOffset="195180.7">22415 8488 0,'0'-21'16,"0"42"-16,-21-42 0,21 0 0,0-1 0,0 1 15,0 0 1,0 0-16,0 0 0,-21 0 31,0 21-31,0 0 16,0 0-16,-1 0 0,1 0 0,0 0 15,-21 0-15,21 0 0,-1 21 16,1 0-16,0-21 0,0 21 0,21 0 16,0 0-1,0 1-15,21-1 16,0 0-16,0-21 0,1 21 16,20-21-16,-21 21 0,0-21 0,22 21 15,-22-21-15,21 22 0,-21-22 16,0 21-16,1-21 0,-1 21 0,0-21 15,0 21-15,-21 0 16,-42-21 0,21 0-16,-1 21 0,-20-21 15,21 0-15,-21 0 0,-1 0 0,22 0 16,-21 0-16,-1 0 0,22 0 16,-21 0-16,21 0 0,-22 0 0,22 0 15,0 0-15,0 0 0,0 0 16,0 0-16,-1-21 0,22 0 31,22 0-31,-1 21 0,0-21 0,21 21 16</inkml:trace>
  <inkml:trace contextRef="#ctx0" brushRef="#br1" timeOffset="195727.82">22733 8234 0,'0'-21'16,"0"42"15,0 0-31,0 0 16,0 0-16,0 1 0,0-1 16,0 21-16,0-21 0,0 0 15,0 1-15,0-1 0,0 0 16,0 0-16,0 0 0,0 0 0,0 1 15,0-1-15,0 0 16,0 0-16,0 0 16,21-21 15,-21-21-15,0 0-1,21 21-15,-21-21 0,0 0 0,0-1 16,0 1-16,21 21 0,1-21 15,-1 0-15,0 0 0,0 0 0,0-1 16,0 1-16,1 0 0,-1 21 16,21 0-16,-21 0 0,0 0 15,1 0-15,20 0 0,-21 0 0,0 0 16,0 0-16,1 21 0,-1 0 16,0 1-16,-21-1 0,21 0 15,-21 0-15,0 0 16,0 0-1,0 1-15,0-1 16,21-21 31,0-21-31,1-1-16</inkml:trace>
  <inkml:trace contextRef="#ctx0" brushRef="#br1" timeOffset="196159.58">23622 8361 0,'0'0'0,"-21"0"15,0 0 1,-1 0-16,1 0 0,21 21 0,-21-21 16,0 21-16,0-21 0,0 21 15,-1 1-15,1-22 0,0 21 16,21 0-16,0 0 0,-21-21 0,21 21 15,0 0-15,0 1 0,0-1 16,0 0-16,0 0 16,21-21-16,0 0 0,0 0 15,1 21-15,-1-21 0,21 0 16,-21 0-16,0 0 0,1 0 16,-1 0-16,0 0 0,21-21 0,-21 21 15,1-21-15,-1 0 0,0 21 0,0-21 16,-21-1-16,0 1 0,21 0 15,-21 0-15,0 0 0,0 0 16,0-1-16,-21 1 0,0 0 16,0 21-16,0-21 0,-1 21 0,1 0 15,0 0-15,0 0 0,0 0 16,0 0-16,-1 0 0,1 0 0,21 21 16,0 0-16,0 0 15,0 1 1,21-22-16,1 0 0,-1 0 15,0 0-15,0 0 0</inkml:trace>
  <inkml:trace contextRef="#ctx0" brushRef="#br1" timeOffset="196472.28">24151 8297 0,'0'0'0,"0"-21"0,0 0 0,0 0 16,0 0-1,0 42 1,0 0 0,0 0-16,0 0 0,0 1 15,-21-1-15,21 0 0,0 0 0,-21 0 16,21 0-16,0 1 0,0-1 16,0 0-16,-21 0 0,21 0 0,0 0 15,0 1-15,0-1 16,21 0 15,0-21-31,0 0 16,0 0-16,0 0 0,1 0 15,-1 0-15,-21-21 0,21 21 16,-21-21-16,21 21 0,-21-22 0</inkml:trace>
  <inkml:trace contextRef="#ctx0" brushRef="#br1" timeOffset="196663.17">24024 8467 0,'-21'0'0,"42"0"0,-21 0 31,21 0-15,0 0-16,1 0 0,-1 0 0,21 0 16,-21 0-16,0 0 0,1-21 15,-1 21-15,21 0 0,-21-22 0,0 22 16,1-21-16,-1 21 0,0-21 15,0 21-15,0-21 0,0 0 0,1 0 16</inkml:trace>
  <inkml:trace contextRef="#ctx0" brushRef="#br1" timeOffset="197207.2">24807 6710 0,'0'21'31,"0"0"-31,0 0 16,-21-21-16,21 22 0,0-1 16,0 0-16,0 0 15,0 0 1,0 0-1,-21-21 17</inkml:trace>
  <inkml:trace contextRef="#ctx0" brushRef="#br1" timeOffset="197483.04">24553 7027 0,'0'0'0,"0"22"16,-21-22-16,21 21 0,0 0 31,21-21-31,0 0 16,1 0-16,-1 0 0,0 0 15,0 0-15,0 0 0,0 0 0,1 0 16,-1 0-16,0 0 0,0 0 16,0 0-16,22-21 0,-22 21 0,0 0 15,0 0-15,0-21 0,0 21 16,1 0-16,-22-22 0,0 1 16</inkml:trace>
  <inkml:trace contextRef="#ctx0" brushRef="#br1" timeOffset="197751.89">24701 6773 0,'0'0'0,"22"0"31,-1 0-31,0 0 0,0 0 16,0 0-16,0 0 0,1 0 15,-1 0-15,0 0 16,0 0-16,0 0 0,0-21 0,1 21 16,-1 0-16,0-21 15,0 21-15,-21-21 0</inkml:trace>
  <inkml:trace contextRef="#ctx0" brushRef="#br1" timeOffset="198371.8">24955 6435 0,'-42'0'15,"84"0"-15,-105-21 0,21 21 0,-1 0 16,1 0-16,0 0 0,-1 0 0,22 0 16,-21 21-16,21 0 0,-1 0 15,-20-21-15,21 21 0,0 0 0,21 22 16,-21-22-16,-1 0 16,22 21-16,-21-20 0,21 20 0,0-21 0,-21 21 15,21-20-15,-21 20 16,21-21-16,0 21 0,0-20 0,0-1 0,0 21 15,0-21-15,0 0 0,0 1 16,0-1-16,0 0 0,21 0 16,0 21-16,0-20 0,1-1 15,-1-21-15,21 21 0,-21 0 0,22-21 16,-1 0-16,-21 21 0,21-21 16,1 0-16,-1 0 0,0 0 0,22 0 15,-22 0-15,1 0 0,-1-21 16,0 21-16,1-21 0,-1 0 15,0 0-15,1-1 0,-22 1 0,21 0 16,-21 0-16,22 0 0,-22 0 16,0-1-16,0-20 0,0 21 0,0 0 15,-21-22-15,0 22 0,22-21 16,-22 21-16,0-22 0,0 22 16,0-21-16,-22 21 0,1-22 15,0 22-15,0-21 0,0 21 0,-22-22 16,22 22-16,-21 0 0,21 0 15,0 0-15,-22 21 0,22-21 0,0 21 16,-21-22-16,20 22 0,1 0 16,0 0-16,0 0 0,0 0 15,0 0-15,-1 0 0,1 22 16,0-22-16,0 21 0,0 0 16,0-21-16,-1 21 0,-20-21 15,21 21-15,-21-21 0</inkml:trace>
  <inkml:trace contextRef="#ctx0" brushRef="#br1" timeOffset="199619.35">21505 9123 0,'-21'0'31,"21"21"-15,-21 0-16,21 0 15,0 1-15,0-1 16,0 0-16,-21 0 0,21 0 15,0 0-15,0 1 0,0-1 16,0 0-16,0 0 0,-21 0 0,21 0 0,-22-21 16,22 22-16,-21-1 0,21 0 15,-21 0 1,42-42 15</inkml:trace>
  <inkml:trace contextRef="#ctx0" brushRef="#br1" timeOffset="199897.19">21907 9102 0,'0'42'31,"0"-21"-31,0 0 0,0 1 16,0-1-16,0 0 0,0 0 0,0 0 16,0 0-16,-21 1 0,21-1 15,-21 0-15,21 0 0,-21-21 0,21 21 16,0 0-16,0 1 0,-21-1 16,21 0-16</inkml:trace>
  <inkml:trace contextRef="#ctx0" brushRef="#br1" timeOffset="200255.39">21929 9186 0,'0'0'16,"0"-21"-1,0 0 1,21 21-16,21 0 16,-21-21-16,0 21 0,1 0 15,20 0-15,-21 0 0,0 0 0,0 0 16,1 0-16,-1 21 0,0-21 16,0 21-16,0 0 0,-21 1 0,0 20 15,0-21-15,0 0 0,0 0 16,0 1-16,0-1 0,0 0 0,0 0 15,0 0-15,0 0 0,0 1 0,-21-22 16,0 21-16,0 0 0,21 0 16,-21-21-16,-1 0 15,1 0 32,21-21-47,0 0 0,0 0 16</inkml:trace>
  <inkml:trace contextRef="#ctx0" brushRef="#br1" timeOffset="200467.27">21865 9377 0,'21'0'31,"0"0"-31,1 0 16,-1 0-16,0 0 15,0 0-15,0 0 0,0-21 16,1 21-16,-1 0 0,0 0 16,0 0-16,0 0 15,0-21-15,1 21 0,-1 0 16,0-22-16</inkml:trace>
  <inkml:trace contextRef="#ctx0" brushRef="#br1" timeOffset="200771.09">22627 9165 0,'-21'0'31,"21"21"-31,-21-21 16,0 22-16,-1-1 0,22 0 15,0 0-15,-21 0 0,21 0 16,-21 1-16,0-1 0,21 0 0,0 0 16,-21 0-16,21 0 15,-21 1-15,21-1 16,21-21 46</inkml:trace>
  <inkml:trace contextRef="#ctx0" brushRef="#br1" timeOffset="201007.31">22585 9229 0,'21'0'15,"0"21"1,-21 0-16,0 0 15,0 0-15,0 1 16,0-1-16,21-21 16,-21 21-16,0 0 0,0 0 31,21-21-31,1 0 31,-1 0-31,0-21 0,-21 0 16</inkml:trace>
  <inkml:trace contextRef="#ctx0" brushRef="#br1" timeOffset="201497.73">23220 9208 0,'0'-22'0,"-43"22"31,22 0-31,-21 22 0,21-22 16,0 21-16,-1-21 0,-20 21 15,21 0-15,-21-21 0,20 21 0,-20 0 16,21-21-16,0 22 0,-22-1 0,22-21 16,0 21-16,0-21 15,21 21-15,-21-21 16,42 0 0,0 0-1,0 0-15,0 0 0,1 0 0,-1 0 16,21-21-16,-21 0 0,0 21 15,1-21-15,20-1 0,-21 22 0,0-21 16,0 0-16,1 0 0,-1 0 16,0 21-16,0-21 0,0 21 0,-21-22 15,21 22 1,-21 22 0,0-1-1,0 0-15,0 0 0,0 0 0,0 0 16,-21 1-1,21-1-15,-21 0 0,21 0 0,0 0 16,-21 0-16,21 1 16,0-1-1,0 0-15,0-42 47,21 0-47</inkml:trace>
  <inkml:trace contextRef="#ctx0" brushRef="#br1" timeOffset="202991.39">24807 6710 0,'0'0'0,"-21"0"0,0 21 15,0-21 1,0 0-16,-1 0 16,1 0-1,0 0 1,42 0 46,0 0-46,1 0-16,-1 0 16,0 0-16,0 0 0,0 0 15,0 0-15,1 0 0,-1 0 16,0 0-16,0 0 0,0 0 0,0 0 15,1 0-15,-1 0 0,0 0 16,0 0-16,0 0 0,0 0 16,1 0-16,-1 0 15,0 0-15,0 0 16,-42 0 93,0 0-109,0 0 16,-1 0-16,1 0 16,0 0-16,0 0 15</inkml:trace>
  <inkml:trace contextRef="#ctx0" brushRef="#br1" timeOffset="203632.03">24850 6773 0,'-22'0'31,"1"22"16,21-1-16,0 0-31,-21-21 16,21 21-16,0 0 15,-21-21-15,21 21 16,0 1 0,0-1-1,0 0 1,0 0 15,0 0 125</inkml:trace>
  <inkml:trace contextRef="#ctx0" brushRef="#br1" timeOffset="207787.49">10181 11430 0,'0'0'0,"0"-21"0,0 0 15,0 0-15,0-1 16,0 44 15,0-1-31,0 0 16,0 0-16,0 21 0,0-20 0,0 20 15,0-21-15,0 21 0,0-20 16,0 20-16,0 0 0,0-21 0,0 22 16,0-1-16,0-21 0,-21 22 15,21-22-15,-21 21 0,21-21 0,-21 0 16,21 22-16,0-22 16,0 0-16,0 0 0,0-42 31,0 0-16,0-21-15,0 20 16</inkml:trace>
  <inkml:trace contextRef="#ctx0" brushRef="#br1" timeOffset="208351.75">10139 11472 0,'0'0'0,"0"-21"0,-21-42 31,-1 42-31,22-1 0,0 1 0,0 0 16,0 0-16,22 0 15,-1 0-15,0-1 0,0 22 0,0-21 16,0 21-16,1 0 0,-1-21 16,21 21-16,-21 0 0,0 0 0,22 0 15,-22 21-15,0 0 0,0 1 16,0-1-16,1 0 0,-1 21 15,0-21-15,-21 22 0,0-1 0,0-21 0,0 22 16,0-22-16,0 21 16,-21-21-16,21 22 0,-43-22 0,22 0 15,0 21-15,-21-21 0,-1 1 16,22-22-16,-21 21 0,0 0 0,20-21 16,1 0-16,-21 21 0,21-21 0,0 0 15,-1 0-15,1 0 16,0-21-16,21 0 15,0 0-15,-21 21 0,21-22 16,21 22 15,-21 22-31,21-1 0,0 0 16,1 0-16,-1 21 16,-21-20-16,21-1 0,0 0 0,-21 0 15,21 21-15,0-20 0,1-1 16,-22 0-16,21 0 0,0 0 0,0 0 15,0-21-15,0 22 0,1-22 16,-1 0-16,0 0 0,0 0 16,0 0-16,0 0 0,1 0 15,-1-22 1,0 1-16,-21 0 0,21 0 0,0 0 16</inkml:trace>
  <inkml:trace contextRef="#ctx0" brushRef="#br1" timeOffset="209479.11">10647 11811 0,'0'21'16,"0"0"0,21-21 15,0 0-31,0 0 0,0-21 15,1 21-15,-1-21 16,0 21-16,0-21 0,0 0 0,0 21 16,1-21-16,-1-1 0,0 22 0,-21-21 15,0 0-15,0 0 16,0 0-16,-21 21 16,0 0-16,-1 0 15,1 0-15,0 0 0,0 21 0,0-21 16,0 21-16,-1 0 0,22 0 0,-21 1 15,0-1-15,0 0 0,21 0 16,0 21-16,0-20 0,0 20 0,0-21 16,0 0-16,0 0 0,0 22 0,0-22 15,21 0-15,0 0 16,0-21-16,1 0 16,-1 0-16,21 0 0,-21 0 15,0 0-15,1 0 0,20 0 0,-21-21 16,0 0-16,22 0 0,-1 21 15,-21-21-15,21-1 0,-20-20 0,-1 21 16,0 0-16,0 0 0,0-1 0,0 1 16,1 0-16,-22 0 0,0 0 15,0 0-15,0-1 0,0 44 47,0-1-47,0 0 0,0 0 16,0 0-16,0 0 0,0 1 15,-22-1-15,22 0 0,0 0 16,-21 0-16,21 0 0,0 1 0,0-1 16,0 0-16,0 0 15,0 0-15,0-42 47,0 0-31,0 0-16,0 0 0,0-1 15,21-62 1,-21 63-16,22-1 0,-1 1 0,0-21 16,-21 21-16,21 0 0,0-1 15,0 1-15,1 21 0,-1-21 0,0 21 16,0 0-16,0 0 0,0 0 0,1 0 16,-22 21-16,21 0 15,-21 1-15,21-1 0,-21 0 0,0 21 16,0-21-16,0 1 0,0 20 15,0-21-15,0 21 0,0-20 0,0-1 16,0 0-16,0 0 0,0 0 16,0 0-16,0 1 15,21-22-15,0 0 16,-21-22 0,0 1-16,21 0 0,-21 0 15,22 0-15,-1 0 0,-21-1 0,21-20 16,0 21-16,0-21 0,-21 20 15,21 1-15,1-21 0,-1 21 0,21 0 16,-21-1-16,0 1 0,1 0 16,-1 21-16,0 0 0,0-21 0,0 21 15,0 21-15,-21 0 16,0 0-16,0 1 16,0-1-16,0 0 0,0 0 15,0 0-15,0 0 0,0 22 0,0-22 16,0 0-16,0 0 0,0 0 15,0 1-15,0-1 0,-21 0 0,21 0 16,0 0 0,0-42-1,0 0 1,21 0-16,1 0 16,-22-1-16</inkml:trace>
  <inkml:trace contextRef="#ctx0" brushRef="#br1" timeOffset="209915.86">12319 11684 0,'0'-21'0,"0"42"31,-21 0-31,0 0 16,-1-21-16,22 22 0,-21-1 15,21 0-15,-21 0 0,21 0 0,0 0 16,-21 22-16,21-22 0,0 0 15,0 0-15,0 0 0,0 1 0,0-1 16,0 0-16,0 0 0,21-21 16,-21 21-16,21-21 0,0 0 15,1 0-15,-1 0 0,0 0 16,0 0-16,0-21 0,0 0 0,22 21 16,-22-21-16,0 0 0,0-1 15,0 1-15,1-21 0,-22 21 0,21 0 16,-21-1-16,0-20 0,0 21 15,0 0-15,0-22 0,0 22 0,0 0 16,-21 0-16,-1 0 0,1 21 0,0 0 16,-21 0-16,21 0 0,-1 0 15,-20 0-15,21 0 0,-21 0 0,20 0 16,1 21-16,0 0 0,0 0 0,0-21 16,21 21-16,-21 1 0,21-1 15,0 0-15,0 0 16,21 0-16,0-21 0,0 0 0,-21 21 15,21-21-15,0 0 0,1 0 16,20 0-16</inkml:trace>
  <inkml:trace contextRef="#ctx0" brushRef="#br1" timeOffset="210231.67">12806 11282 0,'0'0'16,"0"21"15,0 21-31,0-20 0,-21 20 0,21 0 16,0 1-16,0-1 0,0 0 0,0 1 16,-22-22-16,22 21 0,-21 0 15,21-20-15,0 20 0,-21-21 0,21 21 16,0-20-16,0 20 0,0-21 15,0 0-15,0 0 0,0 1 0,0-1 16,0 0-16,21-21 31,0 0-31,1-21 0,-22 0 16,21 21-16,0-22 0,0 1 16,-21 0-16</inkml:trace>
  <inkml:trace contextRef="#ctx0" brushRef="#br1" timeOffset="210623.45">12954 11811 0,'0'21'15,"21"-21"17,0 0-32,0 0 0,1 0 15,-1 0-15,0 0 0,0-21 16,0 0-16,0 21 15,1-21-15,-1 0 0,0 21 16,-21-22-16,0 1 16,-21 21 15,0 0-31,-1 0 0,1 0 0,0 21 16,0 1-16,0-1 0,0 0 0,-1 0 15,1 0-15,21 0 0,0 22 16,-21-22-16,21 0 0,-21 21 15,21-20-15,0-1 0,0 0 0,0 0 0,21 0 16,0 0 0,0-21-16,1 0 0,20 0 0,-21 0 15,21 0-15,-20 0 0,20 0 0,-21-21 16,21 21-16,-20-21 0,20 0 16,-21 0-16,21 0 0,-20-1 0,-1 1 15,0 0-15,0-21 0</inkml:trace>
  <inkml:trace contextRef="#ctx0" brushRef="#br1" timeOffset="210863.31">12763 11536 0,'0'21'0,"22"-21"15,20 0 1,-21 0-16,0 0 0,0 0 0,22 0 16,-22 0-16,21 0 0,1 0 0,-22 0 15,21-21-15,-21 21 0,0 0 16,1 0-16,-1 0 0,-21-21 16</inkml:trace>
  <inkml:trace contextRef="#ctx0" brushRef="#br1" timeOffset="211443.98">13801 11472 0,'0'0'0,"0"-21"0,0 0 0,0 42 47,0 0-47,0 1 0,0 20 0,0-21 16,0 0-16,0 22 0,0-1 15,0-21-15,0 21 0,-22-20 0,22 20 16,-21 0-16,0-21 0,21 22 16,0-22-16,-21 21 0,21-21 0,-21 1 15,21-1-15,-21 0 0,21 0 16,0 0-1,21-21 1,0-21-16,0 0 16,-21 0-16,21 0 0,0-1 0,1 1 15</inkml:trace>
  <inkml:trace contextRef="#ctx0" brushRef="#br1" timeOffset="211705.83">14076 11642 0,'-43'21'15,"22"0"1,0 0-16,0-21 0,0 21 16,0 1-16,-1-1 0,1 0 15,21 0-15,-21 0 0,0 22 0,0-22 16,0 0-16,21 0 0,-22 0 16,1 0-16,0 1 0,21-1 0,0 0 15,-21-21-15,42-21 47,-21 0-47,0-1 0,21 1 16,0 0-16,1 0 0,-1-21 0,-21 20 15,21 1-15,0 0 0</inkml:trace>
  <inkml:trace contextRef="#ctx0" brushRef="#br1" timeOffset="211904.71">13991 11663 0,'21'21'16,"-42"-42"-16,42 63 0,-21-21 15,0 1-15,21-1 0,-21 0 0,22 0 16,-22 0-16,0 0 0,0 1 16,21-1-16,-21 0 0,21 0 0,-21 0 15,0 0-15,0 1 0,21-22 16,0 0-16,0 0 16,1 0-16,-1 0 15,0 0-15,0-22 16,0 1-16,0 0 0,-21 0 15,22 0-15,-1 0 0</inkml:trace>
  <inkml:trace contextRef="#ctx0" brushRef="#br1" timeOffset="212171.56">14457 11367 0,'0'-22'16,"0"44"-16,0-65 0,-21 43 31,21 21-31,-22 1 0,22 20 15,-21-21-15,21 21 0,0 1 0,0-22 0,0 21 16,-21 1-16,21-1 16,0-21-16,-21 21 0,21 1 0,-21-22 15,21 0-15,0 21 0,0-20 16,-21-1-16,21 0 0,0 0 0,-22 0 16,22 0-16,22-21 31,-1-21-16,0 0-15,0 0 16,-21 0-16,21 0 0</inkml:trace>
  <inkml:trace contextRef="#ctx0" brushRef="#br1" timeOffset="212549.36">14499 11811 0,'0'21'15,"21"-21"-15,0 0 0,1 0 16,-1 0-16,0 0 16,0 0-16,0-21 0,0 21 15,1 0-15,-1-21 0,0 0 16,0 21-16,0-21 0,0-1 0,-21 1 16,0 0-16,0 0 15,0 0 1,-21 21-1,0 0-15,0 0 0,0 21 16,0 0-16,-1 0 16,1 0-16,21 1 0,-21-1 0,21 0 15,-21 0-15,21 0 0,0 0 16,0 1-16,0-1 0,0 0 0,0 0 16,0 0-16,21-21 15,0 21-15,0-21 0,1 0 16,-1 0-16,0 0 0,0 0 0,0 0 15,0-21-15,22 0 16,-22 21-16,0-21 0,0 0 0</inkml:trace>
  <inkml:trace contextRef="#ctx0" brushRef="#br1" timeOffset="213119.02">15176 11324 0,'0'-21'0,"0"42"0,0-63 15,-21 42-15,21 21 16,-21-21-16,21 21 16,-21 0-16,21 22 0,0-22 15,0 21-15,0-21 0,0 22 16,0-1-16,0-21 0,-21 22 0,21-1 16,0-21-16,0 21 0,-21-20 0,21-1 15,-22 0-15,22 0 0,0 0 16,0 0-16,0 1 0,0-1 0,0 0 15,0-42 32,0 0-31,0-1-16,0 1 0,22 0 16,-1 0-16,0 21 0,-21-21 15,21 0-15,0-1 0,0 1 16,1 0-16,20 21 0,-21-21 0,0 21 15,22 0-15,-1-21 0,-21 21 16,21 0-16,-20 0 0,20 0 0,-21 0 16,21 21-16,-20-21 0,20 21 0,-21-21 15,-21 21-15,21 0 0,-21 1 16,0-1-16,0 0 0,0 0 16,-21 0-16,-21 0 0,21 1 0,-22-22 15,1 21-15,0 0 0,-1-21 16,1 21-16,0-21 0,-1 0 0,1 21 15,0-21-15,20 0 16,-20 0-16,21 0 0,0 0 0,0 0 16,-1 0-1,44-21 17,-1 21-17</inkml:trace>
  <inkml:trace contextRef="#ctx0" brushRef="#br1" timeOffset="214135.44">15769 11430 0,'0'-42'16,"0"84"-16,0-105 0,0 41 0,-21 22 16,0 0 15,21 22-31,0-1 0,0 0 0,0 0 16,0 0-16,0 22 0,0-22 0,0 0 15,0 21-15,0-21 0,0 22 16,0-22-16,0 0 0,0 21 0,0-20 15,0-1-15,0 0 0,0 0 0,0 0 16,0 0-16,0 1 16,0-1-16,0-42 47,0-1-47,0 1 15,0 0-15,0 0 0,0 0 16,0 0-16</inkml:trace>
  <inkml:trace contextRef="#ctx0" brushRef="#br1" timeOffset="214539.21">15642 11367 0,'-21'0'16,"42"0"-16,-63-22 0,42 1 0,-21 21 16,21-21-1,0 0 1,21 21-16,0 0 15,0-21-15,21 21 0,-20 0 0,-1 0 16,21 0-16,0 0 0,1 0 16,-1 21-16,0 0 0,1 0 0,-1 22 15,-21-22-15,22 21 0,-1-21 0,0 22 16,-21-1-16,1-21 0,-1 21 16,-21-20-16,0 20 0,0-21 15,0 21-15,0-20 0,-21-1 0,-1 0 16,1 0-16,0 0 0,-21 0 0,21 1 15,-22-1-15,22 0 0,-21 0 16,21-21-16,-22 21 0,22-21 16,-21 0-16,21 0 0,-1 0 0,-20 0 15,21 0-15,0 0 0,0 0 0,-1 0 16,1 0-16,0 0 0,21-21 31,0 0-15,21 21-1,0-21-15,1 0 0,-1 21 16,0-22-16</inkml:trace>
  <inkml:trace contextRef="#ctx0" brushRef="#br1" timeOffset="-214313.58">16150 11726 0,'0'0'0,"0"-21"16,0 0 0,0 0-16,0 0 31,21 21-15,0 0-16,1 0 15,-1 0-15,0 0 16,0 0-16,0 21 0,0 0 0,1-21 15,-22 21-15,21 0 0,0 1 16,-21-1-16,0 0 0,21 0 16,-21 0-16,0 0 0,0 1 15,0-1-15,0 0 16,-21-21-16,21 21 0,-21-21 31,21-21-15,0 0-16,0 0 15,0-1-15,0 1 16,21 0-16,-21 0 0,21 0 16,0 21-16,-21-21 0,21-1 0,1 22 15,-22-21-15,21 0 0,0 21 16,0-21-16,-21 0 0,21 21 0,0-21 16,1-1-16,-1 22 0,0-21 15,0 21-15,0 0 0,0 0 16,-21 21 15,0 1-31,0-1 0,0 0 16,0 0-16,0 0 0,0 0 0,0 1 15,0-1-15,0 0 16,0 0-16,0 0 16,0 0 15,0-42-16,0 0 1,0 0-16,0 0 0,0 0 16,0-1-16</inkml:trace>
  <inkml:trace contextRef="#ctx0" brushRef="#br1" timeOffset="-214123.69">16658 11409 0,'0'0'0,"-21"0"15,21 21 48,21 0-63,0 0 16,0-21-1</inkml:trace>
  <inkml:trace contextRef="#ctx0" brushRef="#br1" timeOffset="-213729.91">16849 11536 0,'0'63'31,"0"-41"-31,0-1 0,0 0 16,21-21-16,-21 21 0,0 0 0,21-21 15,-21 21-15,0 1 16,0-1-16,0 0 16,0 0-16,21-21 31,0 0-15,-21-21-1,21 0 1,-21 0-16,22 21 0,-22-22 0,0 1 15,0 0-15,21 0 0,-21 0 16,21 21-16,-21-21 0,0-1 0,21 22 16,-21-21-16,21 21 0</inkml:trace>
  <inkml:trace contextRef="#ctx0" brushRef="#br1" timeOffset="-213377.12">17103 11642 0,'0'0'15,"21"0"-15,0 0 0,0-21 16,0-1-1,0 22-15,-21-21 0,22 21 0,-22-21 16,0 0 0,-22 42 15,1-21-31,21 21 0,-21 0 16,21 1-16,0-1 0,-21 0 15,21 0-15,0 0 0,0 0 16,0 1-1,0-1-15,0 0 0,0 0 16,21-21 0,0 0-16,0 0 15,1 0-15,-1 0 16,0 0-16,0 0 0,0 0 16,0 0-16,-21-21 0,22 0 15,-1 21-15</inkml:trace>
  <inkml:trace contextRef="#ctx0" brushRef="#br1" timeOffset="-212957.36">17462 11536 0,'0'0'0,"22"0"0,-1 0 16,0 0 0,0 0-1,-21 21-15,21-21 0,-21 21 16,0 0-16,21-21 15,-21 22-15,22-22 0,-22 21 0,0 0 16,0 0-16,0 0 16,0 0-16,0 1 15,0-1-15,0 0 0,-22-21 16,1 0-16,21 21 0,-21-21 0,21 21 31,-21-21-15,21-21-1,0 0 1,0 0-16,0 0 16,21-1-16,-21 1 0,21 0 15,-21 0-15,21 0 16,1 0-16,-1-1 0,0 1 16,0 0-16,0 0 15,0 0-15,1 0 0,-1 21 16,-21-22-16,21 1 0,0 0 0,0 0 15,0 0 1,-21 0-16</inkml:trace>
  <inkml:trace contextRef="#ctx0" brushRef="#br1" timeOffset="-212029.86">18055 10689 0,'0'0'0,"21"0"0,0 0 16,-21-21-16,22 21 16,-22-21-1,-22 21 1,1 0-16,0 0 15,0 0-15,0 0 16,0 21-16,-1 0 0,1-21 0,0 21 16,0 1-16,0-1 0,0 0 15,21 0-15,-22 0 0,22 0 0,-21 1 16,21-1-16,0 0 0,0 0 0,0 0 16,0 0-16,0 1 0,21-22 15,1 21-15,-1-21 16,0 21-16,0-21 0,0 0 0,0 0 15,1 0-15,-1 0 16,0 0-16,0 0 0,0 0 0,0 0 16,1-21-16,-1 21 0,0-21 0,0 21 15,0-22-15,0 22 0,1-21 16,-22 0-16,21 0 0</inkml:trace>
  <inkml:trace contextRef="#ctx0" brushRef="#br1" timeOffset="-211260.3">18330 10393 0,'-21'-21'0,"42"42"0,-63-42 0,21 0 0,0 21 16,21-22-16,-22 22 0,1 0 15,0 0-15,0-21 0,0 21 0,0 0 16,-1 0-16,1 0 0,-21 0 0,21 0 15,0 0-15,-1 0 0,1 0 16,-21 0-16,21 21 0,0-21 0,-22 22 16,22-1-16,0 0 0,-21-21 15,20 42-15,1-21 0,0 1 0,0-1 16,0 21-16,0-21 0,-1 22 16,1-22-16,0 21 0,21-21 15,0 22-15,-21-22 0,21 21 0,-21-21 16,21 0-16,0 22 0,0-22 15,0 0-15,0 0 0,0 0 0,0 1 16,21-1-16,0 0 0,0 0 16,0 0-16,1 0 0,-1-21 15,0 22-15,0-1 0,0 0 0,0-21 16,22 21-16,-22-21 0,0 0 16,0 21-16,0-21 0,1 0 0,-1 0 15,21 0-15,-21 0 0,0 0 16,1 0-16,20 0 0,-21 0 15,0 0-15,22 0 0,-22-21 0,0 21 16,21-21-16,-21 0 0,1 21 16,-1-21-16,21 21 0,-21-22 0,0 1 15,1 0-15,-1 21 0,0-21 0,0 0 16,0 0-16,0 21 0,-21-22 16,22 1-16,-1 0 0,-21 0 0,0 0 15,0 0-15,0-1 0,0-20 16,0 21-16,0 0 0,0-22 0,0 22 15,0-21-15,0 0 0,0 20 16,0-20-16,-21 21 0,-1-21 16,22 20-16,-21-20 0,0 21 0,0 0 15,0 0-15,0-1 0,-1 1 16,1 0-16,0 21 0,-21 0 0,21-21 16,-1 21-16,-20 0 0,21 0 15,0 0-15,-22 0 0,22 0 0,0 0 16,0 0-16,0 0 0,0 0 0,-1 0 15,1 0 1,0 0 0,0 0-16,0 0 15,0 21-15,-1 0 16,1-21-16,0 21 0,0-21 0,0 22 16,0-1-16</inkml:trace>
  <inkml:trace contextRef="#ctx0" brushRef="#br1" timeOffset="-208281.51">6308 9165 0,'0'21'47,"0"1"-32,0-1 1,0 0-1,0 0 1,0 0 0,0 0-1</inkml:trace>
  <inkml:trace contextRef="#ctx0" brushRef="#br1" timeOffset="-207977.69">6329 9716 0,'0'21'31,"0"0"-31,0 0 15,0 0 1,0 0-16,0 1 16,0-1-16,0 0 15,0 0 1,0 0-16,0 0 16,0 1-1,0-1 1,0 0-16</inkml:trace>
  <inkml:trace contextRef="#ctx0" brushRef="#br1" timeOffset="-207693.85">6329 10202 0,'0'0'0,"0"22"15,0-1-15,0 0 16,0 0 0,0 0-16,21-21 15,-21 21-15,0 1 16,0-1 0,0 0-16,0 0 15,0 0-15,0 0 16,0 1-1,0-1-15,0 0 16,0 0-16</inkml:trace>
  <inkml:trace contextRef="#ctx0" brushRef="#br1" timeOffset="-207444.99">6371 10859 0,'0'0'0,"0"21"0,0 0 16,0 0-1,0 0 1,0 0 0,0 1 15,0-1 0</inkml:trace>
  <inkml:trace contextRef="#ctx0" brushRef="#br1" timeOffset="-207178.14">6392 11388 0,'0'21'0,"0"-42"0,-21 42 0,21 0 0,0 0 32</inkml:trace>
  <inkml:trace contextRef="#ctx0" brushRef="#br1" timeOffset="-206913.29">6604 11515 0,'0'0'16,"21"0"-16,-21 21 15,21-21-15,0 0 16,1 0-16,-1 0 16,0 0-16,0 0 0,0 0 15,0 0-15,1 0 16,-1 0-16,0 0 0,0 0 0,0 0 15,0 0-15,1 0 0,-1 0 0,21 0 16,-21 0-16,0 0 0,1 0 16,-1 0-16,0 0 0,0 0 15,0 0-15,0 0 0,1 0 0,-1 0 16</inkml:trace>
  <inkml:trace contextRef="#ctx0" brushRef="#br1" timeOffset="-206485.54">7451 11515 0,'0'0'0,"21"0"0,0 0 16,0 0-16,0 0 16,0 0-1,1 0-15,-1 0 16,0 0-16,0 0 16,0 0-1,0 0-15,1 0 16,-1 0-16,0 0 0,0 0 0,0 0 15,0 0-15,22 0 0,-22 0 0,21 0 16,-21 0-16,22 0 0,-22 0 16,21 0-16,-21 0 0,22 0 0,-22 0 15,21 0-15,-21 0 0,1 0 0,-1 0 16,0 0-16,0 0 0,0 0 16,0 0-1,1 0-15,-1 0 16,0 0-1,0 0-15,0 0 32,0-21-32,1 21 0,-1 0 15,0 0-15,0-22 0,0 22 16,0 0-16,1 0 0,-1 0 16,0 0-16,0 0 0,0-21 0,0 21 15,1 0-15,-1 0 0,0 0 0,0 0 16,0 0-16</inkml:trace>
  <inkml:trace contextRef="#ctx0" brushRef="#br1" timeOffset="-206321.63">8911 11451 0,'42'0'16,"-84"0"-1,106 0 1,-43 0 15,0 0-15,-21-21-16,21 21 15,-21-21-15,21 21 0,-21-21 16,21 0-16</inkml:trace>
  <inkml:trace contextRef="#ctx0" brushRef="#br1" timeOffset="-205729.97">9080 11091 0,'-21'0'16,"21"22"15,0-1-15,0 0-1,21-21-15,-21 21 16,22-21-16,-1 0 0,-21 21 0,21 0 16,0-21-16,0 0 0,0 22 15,1-22-15,-1 0 16,0 0-16,21 0 0,-21 0 0,1 0 15,-1 0-15,0 0 0,0 0 0,0 0 16,0 0-16,1 21 16,-1-21-1,-21 21 1,-21-21 0,-1 21-16,1 0 0,0-21 15,21 21-15,-21-21 0,0 22 16,0-1-16,-1-21 0,1 21 0,0 0 15,21 0-15,-42 0 0,21 1 16,-1-1-16,1 0 0,0-21 16,0 21-16,0 0 0,0 0 15,-1-21-15,1 22 16,0-22 15,21-22-15,0 1-16</inkml:trace>
  <inkml:trace contextRef="#ctx0" brushRef="#br1" timeOffset="-205093.33">13314 8911 0,'21'0'31,"-21"21"-31,0 1 32,0-1-17,0 0 1,0 0-16,0 0 16,0 0-1,0 1-15,0-1 16,0 0-1,0 0-15</inkml:trace>
  <inkml:trace contextRef="#ctx0" brushRef="#br1" timeOffset="-204845.47">13420 9377 0,'0'0'16,"0"21"-16,0 0 15,-22-21-15,22 21 16,0 1-1,0-1 1,0 0 0,0 0-1,0 0-15,0 0 16,0 1 0,0-1-1,0 0-15,0 0 16</inkml:trace>
  <inkml:trace contextRef="#ctx0" brushRef="#br1" timeOffset="-204653.58">13398 9716 0,'0'21'15,"0"0"1,0-63-16,0 105 0,-21-42 0,21 0 16,-21-21-1,21 22-15,0-1 31,0 0-31,0 0 16,0 0 0,0 0-1,0 1-15,0-1 16</inkml:trace>
  <inkml:trace contextRef="#ctx0" brushRef="#br1" timeOffset="-204429.71">13398 10118 0,'0'-21'0,"0"42"0,0 0 16,0 0-16,0 0 16,0 0-1,0 1 1,0-1 0,22 0 15,-1-21-16,0 0 1,0 0 0,-21 21-16,21-21 15</inkml:trace>
  <inkml:trace contextRef="#ctx0" brushRef="#br1" timeOffset="-204153.87">13504 10456 0,'0'22'16,"0"-86"-16,0 106 0,0 1 0,0-22 15,0 0 1,0 0 0,0 0-16,0 1 15,0-1 1,21 0 0,1 0-1,-22 0 1,0 0-1,0 1 1</inkml:trace>
  <inkml:trace contextRef="#ctx0" brushRef="#br1" timeOffset="-203845.04">13250 10605 0,'-21'0'16,"42"0"30,0 21-46,1-21 16,-1 21 0,0-21-16,0 21 15,0 0-15,0-21 0,1 0 16,-1 21-16,0-21 0,0 0 16,-21 22-16,21-22 15,0 0-15,1 0 16,-1 0-16,0-22 15</inkml:trace>
  <inkml:trace contextRef="#ctx0" brushRef="#br1" timeOffset="-203601.18">14012 10372 0,'0'21'16,"-21"-21"-16,21 21 0,-21 0 16,0-21-16,21 21 0,-21 1 0,-1-1 15,1 0-15,21 0 0,-21-21 0,0 21 16,21 0-16,0 1 0,-21-1 16,0-21-16,21 21 0,0 0 0,-22-21 15</inkml:trace>
  <inkml:trace contextRef="#ctx0" brushRef="#br1" timeOffset="-202629.25">20807 9017 0,'-21'21'16,"-1"0"0,22 1-16,0-1 15,0 0 1,0 0-16,0 0 15,0 0 1,0 1 0,0-1-16,0 0 15,0 0-15,0 0 16,0 0 0,0 1-16,0-1 15</inkml:trace>
  <inkml:trace contextRef="#ctx0" brushRef="#br1" timeOffset="-202405.38">20743 9610 0,'0'0'0,"-21"21"0,21 0 15,-21 0-15,21 0 0,0 1 16,0-1-16,0 0 0,0 0 16,0 0-16,0 0 15,0 1-15,0-1 16,0 0-16,0 0 15,0 0 1,0 0-16,21 1 0,-21-1 16,21 0-1,-21 0-15,0 0 16,0 0-16</inkml:trace>
  <inkml:trace contextRef="#ctx0" brushRef="#br1" timeOffset="-202193.5">20786 10393 0,'0'0'16,"0"21"-16,0 0 0,0 64 31,0-64-31,21 0 16,-21 0-16,0 1 15,21-1-15,0-21 0,0 21 0,-21 0 16,21-21-16,-21 21 0,22-21 0,-1 21 15,-21 1-15,21-22 0,-21 21 16,21 0-16,0 0 0,-21 0 16</inkml:trace>
  <inkml:trace contextRef="#ctx0" brushRef="#br1" timeOffset="-202013.6">21040 10986 0,'0'21'0,"0"-85"0,0 107 0,0-1 15,0-21-15,-22-21 16,22 21-16,0 0 0,0 1 15,0-1 1,0 0-16,0 0 31</inkml:trace>
  <inkml:trace contextRef="#ctx0" brushRef="#br1" timeOffset="-201831.7">21040 11409 0,'-22'0'0,"44"0"0,-65 21 16,43 0 0,-21-21-16,0 0 0,21 21 15,-21-21-15,21 22 16,0-1-1,0 0-15</inkml:trace>
  <inkml:trace contextRef="#ctx0" brushRef="#br1" timeOffset="-201641.81">20807 11811 0,'-21'0'0,"42"0"0,-64 21 15,22-21-15,0 0 16,0 21-16,0-21 16,0 0-1,-1 0 1</inkml:trace>
  <inkml:trace contextRef="#ctx0" brushRef="#br1" timeOffset="-201396.95">20320 11938 0,'-21'0'0,"42"0"0,-63 0 0,-1 0 15,22 21-15,0-21 0,0 0 16,0 0-16,21 21 0,-22-21 0,1 0 16,0 0-16,0 0 0,0 0 15,0 0-15,-1 0 16,1 0-16,0 0 0,0 0 0,0 0 15,-22 0-15,22 0 0,-21 0 16,0 0-16,-1 0 0,1 0 0,-22 0 16,22-21-16,0 21 0,21 0 15,-22 0-15,22 0 0,0 0 0,0 0 16,0 0-16</inkml:trace>
  <inkml:trace contextRef="#ctx0" brushRef="#br1" timeOffset="-201229.05">19389 11959 0,'-170'0'46,"128"0"-30,21 0-16,0 0 0,-1 0 16,1 0-16,0 0 15,0 0-15,0 0 16,0 0 0,-1 0-16,1 0 0,0 0 15,0 0-15,0 0 0,0 0 0,-1 0 16,1 0-16,0-21 0</inkml:trace>
  <inkml:trace contextRef="#ctx0" brushRef="#br1" timeOffset="-201049.15">18627 11938 0,'-22'0'16,"65"0"-16,-64 0 0,-22 0 0,22 0 0,0 0 16,0 0-16,0 0 15,-1 0 1,1 0-1,0 0 1,21-21 0,-21 21-16,21-21 15</inkml:trace>
  <inkml:trace contextRef="#ctx0" brushRef="#br1" timeOffset="-200849.27">18309 11875 0,'0'0'0,"-21"0"15,0 0-15,0 0 16,-1 0-16,1 0 78</inkml:trace>
  <inkml:trace contextRef="#ctx0" brushRef="#br1" timeOffset="-200597.49">18140 11832 0,'0'0'0,"0"-21"16,-21 21 15,-1 0-15,22-21 77</inkml:trace>
  <inkml:trace contextRef="#ctx0" brushRef="#br1" timeOffset="-200017.45">18330 11599 0,'21'0'16,"-42"0"-16,64 0 0,-43-21 0,0 42 63,0 1-48,-22-22-15,22 21 0,-21 0 16,0 0-16,21 0 0,-21 0 15,21 1-15,-21-22 0,0 21 0,21 0 16,-22-21-16,22 21 0,-21-21 16,0 21-16,0-21 15,0 0-15,0 0 16,-1 0-16,1 0 0,0 0 16,0 0-16,0 0 15,0 0-15,-1 0 0,22 21 16,-21-21-16,0 0 0,21 22 15,0-1 1,0 0-16,21 0 16,0 0-16,1-21 0,-22 21 15,21-21-15,0 22 0,0-1 16,0 0-16,22-21 0,-22 21 0,0 0 16,0 0-16,0 1 0,0-1 15,1-21-15,-1 21 0,0 0 0,-21 0 16,21-21-16,-21 21 0,0 1 15,0-1-15,0 0 16,0 0 0,-21-21 15,0 0-31,0 0 0,-1 0 16</inkml:trace>
  <inkml:trace contextRef="#ctx0" brushRef="#br1" timeOffset="-195992">4064 15304 0,'0'0'0,"0"-43"16,0 22 0,-21 21-1,21-21-15,-21 21 0,-1 0 16,1 0-16,0 0 15,0 0-15,0 0 0,0 0 0,-1 0 16,-20 21-16,21 0 0,0 0 16,-22 22-16,1-22 0,21 21 0,-21 1 15,20-1-15,-20 0 0,21 1 16,0-1-16,21 0 0,0 1 0,0-22 16,0 21-16,0 0 15,0 1-15,0-22 0,0 21 0,0-21 16,0 1-16,0-1 0,21 0 15,-21 0-15,21 0 0,0 0 0,0-21 16,1 22-16,-1-22 0,0 0 16,21 0-16,-21 0 0,22 0 0,-1 0 15,-21 0-15,22 0 0,-1 0 16,-21-22-16,21 1 0,1 0 0,-22 21 16,0-21-16,21-21 0,-20 20 15,20 1-15,-21 0 0,0 0 0</inkml:trace>
  <inkml:trace contextRef="#ctx0" brushRef="#br1" timeOffset="-195412.62">4381 15219 0,'-21'-21'16,"42"42"-16,-63-63 0,42 20 0,-21 22 0,0 0 0,0 0 31,21 22-31,-22 20 0,22-21 0,0 21 15,0-20-15,0 20 0,0 0 16,0 1-16,0-1 0,0 0 0,0 1 16,0-1-16,0-21 0,0 21 15,0-20-15,0 20 0,0-21 16,0 0-16,0 22 0,0-22 16,0 0-16,0 0 0,0 0 0,0 0 15,0 1-15,0-1 0,0 0 16,0-42 31,0 0-32,0-1-15,0 1 0,0 0 16,0-21-16,0 21 0,22-1 0,-22-20 16,21 21-16,-21-21 15,21 20-15,0-20 0,-21 21 0,21-21 16,0 20-16,1 1 0,-1 0 15,0 0-15,0 21 0,0 0 0,0 0 16,1 0-16,-1 21 0,0 0 16,0 0-16,0 1 0,0 20 0,1-21 15,-22 21-15,0 1 0,0-22 16,0 21-16,0 1 0,0-1 0,0-21 16,0 21-16,0-20 0,0 20 0,0-21 15,0 0-15,0 0 0,0 1 16,0-1-16,0 0 0,0 0 31,0-42-15,0 0-16,21 0 15,0-1-15,-21-20 0,0 21 16</inkml:trace>
  <inkml:trace contextRef="#ctx0" brushRef="#br1" timeOffset="-194944.49">4805 15727 0,'-21'-21'16,"21"0"0,0-1-1,0 1-15,21 0 16,0 21-1,0 0-15,0 0 16,0 0-16,1 0 0,-1 21 16,0-21-16,0 21 0,0 1 15,-21-1-15,21 0 0,1 21 0,-22-21 16,0 1-16,0 20 0,0-21 0,0 21 16,0-20-16,0 20 0,0-21 15,0 0-15,0 22 0,0-22 0,0 0 16,0 0-1,0-42 17,0 0-32,0 0 15,0-1-15,0 1 0,0-21 0,0 21 16,0-22-16,0 22 0,0-21 16,0 21-16,21 0 0,-21-22 0,21 22 15,0 0-15,-21 0 0,21 0 16,0-1-16,1 1 15,-1 21-15,0-21 0,0 0 16,0 21-16,0-21 16</inkml:trace>
  <inkml:trace contextRef="#ctx0" brushRef="#br1" timeOffset="-194448.77">5588 15515 0,'-21'0'31,"0"21"-31,-1 1 0,1-22 0,0 21 16,0 0-16,0 0 0,0 0 15,-1 0-15,1 1 0,0 20 16,21-21-16,-21 0 0,0 22 0,21-22 16,-21 21-16,21-21 0,0 22 15,0-22-15,0 0 0,0 0 0,0 0 16,0 0-16,21-21 0,0 0 15,0 22-15,0-22 0,22 0 0,-22 0 16,0 0-16,21 0 0,-21-22 16,22 22-16,-22-21 0,21 0 0,-21 0 15,22 0-15,-22 0 0,0-1 16,0 1-16,0-21 0,-21 21 0,0 0 16,0-1-16,0-20 0,0 21 0,0 0 15,-21-22-15,-21 22 16,21 0-16,0 0 0,-22 0 0,1 0 15,21 21-15,-22 0 0,1 0 0,21 0 16,-21 0-16,20 0 0,1 0 16,0 0-16,0 0 0,0 21 0,21 0 15,0 0-15,0 0 16,0 0-16,21 1 16,21-22-1,-21 0-15,1 0 0,-1 0 0,21 0 16,-21 0-16,22 0 0,-22 0 0,0-22 15,21 22-15,-21-21 0,22 21 16,-22-21-16,0 0 0</inkml:trace>
  <inkml:trace contextRef="#ctx0" brushRef="#br1" timeOffset="-193689.21">5948 15515 0,'21'0'16,"-63"0"-16,63 0 0,0 21 31,-21 1-16,0-1-15,0 0 0,0 0 16,0 0-16,0 22 0,0-22 16,0 0-16,0 0 0,0 0 0,0 0 15,0 1-15,0-1 0,0 0 16,0 0-16,0 0 16,0 0-16,21-42 46,-21 0-46,0 0 16,0 0-16,21 0 0,-21-1 16,0 1-16,0 0 0,0 0 0,0 0 15,0 0-15,0-1 0,21 1 16,1 0-16,-22 0 0,0 0 16,21 21-16,-21-21 0,21-1 0,0 22 15,0 0 1,0 0-16,1 22 15,-1-1 1,-21 0-16,0 0 0,0 0 0,21 0 16,-21 1-16,0-1 15,21 0-15,-21 0 0,0 0 0,0 0 16,0 1-16,0-1 0,0 0 16,0 0-1,0-42 32,0 0-47,0 0 16,21-1-16,-21 1 15,21 0-15,-21 0 0,22 0 0,-22 0 16,21-22-16,0 22 0,-21 0 16,21 0-16,0-22 0,-21 22 0,21 0 15,1 0-15,-1 0 0,0 0 0,0 21 16,0 0-16,0 0 15,1 0-15,-22 21 0,0 0 0,0 21 16,21-21-16,-21 1 0,0 20 16,21-21-16,-21 0 0,0 22 0,0-22 15,0 0-15,0 0 0,0 0 0,0 0 16,0 1-16,0-1 16,0 0-16,-21 0 0,21 0 15,0 0 1,21-21 15,-21-21-31,21 21 16,0-21-16</inkml:trace>
  <inkml:trace contextRef="#ctx0" brushRef="#br1" timeOffset="-193321.05">6773 15727 0,'43'0'32,"-22"0"-32,0 0 0,0-21 15,0 21-15,0 0 0,-21-21 0,22-1 16,-1 22-16,0-21 0,0 0 16,0 21-16,-21-21 0,0 0 15,0 0-15,0-1 0,0 1 16,0 0-16,-21 21 15,0 0-15,0 0 16,0 21-16,-1-21 16,1 43-16,0-22 0,0 0 0,0 0 15,21 21-15,0-20 0,-21-1 16,21 21-16,0-21 0,-22 0 0,22 1 16,0-1-16,0 0 0,0 0 15,22-21-15,-1 0 0,0 21 16,0-21-16,0 0 0,0 0 0,1 0 15,-1 0-15,21 0 0,0-21 16,1 0-16,-22 21 0,21-21 0</inkml:trace>
  <inkml:trace contextRef="#ctx0" brushRef="#br1" timeOffset="-192733.38">7493 15431 0,'0'-22'0,"0"44"0,-21-44 0,21 1 15,0 0-15,-21 21 0,21-21 0,-22 21 16,22-21-16,0 0 0,-21 21 16,21-22-16,-21 22 15,21 22 1,0-1-16,0 0 16,0 0-16,0 0 0,0 22 15,0-1-15,0-21 0,0 21 0,0 1 16,0-1-16,0-21 0,0 22 15,0-22-15,0 21 0,0-21 0,0 0 16,0 22-16,0-22 0,-21 0 0,21 0 16,0 0-16,-21-21 15,21-21 17,0 0-17,0 0-15,0 0 16,0 0-16,0-1 0</inkml:trace>
  <inkml:trace contextRef="#ctx0" brushRef="#br1" timeOffset="-192316.62">7281 15325 0,'0'-43'31,"0"22"-31,21 21 0,1 0 15,-1 0-15,0 0 16,0-21-16,0 21 0,22 0 0,-22 0 16,21 0-16,0 21 0,-20 0 15,20 1-15,0-1 0,1 0 0,-1 21 16,-21-21-16,21 22 0,1-22 0,-22 21 16,0-21-16,0 22 0,0-22 15,-21 0-15,0 21 0,0-20 0,0-1 16,0 0-16,-42 0 0,21 0 15,0 0-15,-22 1 0,1-1 16,21-21-16,-21 21 0,20 0 0,-20-21 16,21 21-16,0-21 0,-22 0 15,22 0-15,0 0 0,0 0 16,0 0-16,0 0 16,21-21 15,0 0-31,0 0 15,0 0 1,21 21-16,0-22 0,0 1 16</inkml:trace>
  <inkml:trace contextRef="#ctx0" brushRef="#br1" timeOffset="-191629.02">7853 15727 0,'0'0'0,"0"-21"16,0 0 0,0-1-1,0 1-15,0 0 16,0 0-16,0 0 16,21 0-16,0 21 15,0-22 1,0 22-16,1 0 0,-1-21 0,0 21 15,0 0-15,21 0 0,-20 0 0,-1 0 16,0 0-16,0 0 0,0 21 16,0-21-16,1 22 0,-1-1 0,0 0 15,0 0-15,-21 0 16,0 0-16,0 1 0,0-1 0,0 0 16,0 0-16,0 0 15,0 0-15,-21-21 0,21 22 0,-21-22 16,21 21-16,-21-21 0,21-21 47,0-1-32,0 1 1,0 0-16,0 0 0,0 0 16,21 21-16,-21-21 0,21-1 15,0 22-15,-21-21 0,21 0 0,0 0 16,-21 0-16,22 21 0,-1-21 0,0-1 15,0 22-15,0-21 0,0 0 16,1 21-16,-1-21 0,0 21 16,0 0-16,0 0 15,-21 21-15,21-21 0,-21 21 16,0 0-16,0 1 16,0-1-16,0 0 0,0 0 15,0 0-15,0 0 0,0 1 16,0-1-16,0 0 15,0 0-15,0 0 16,-21-21 0,21-21 31,0 0-47,0 0 0,0 0 15</inkml:trace>
  <inkml:trace contextRef="#ctx0" brushRef="#br1" timeOffset="-191425.14">8509 15346 0,'-21'0'16,"42"0"-16,-42-21 0,0 21 16,-1 0-1,22-21-15,22 21 63,-1 0-63,0 0 15,0 0-15</inkml:trace>
  <inkml:trace contextRef="#ctx0" brushRef="#br1" timeOffset="-190941.15">8805 15388 0,'-21'0'47,"21"21"-31,0 1-1,0-1-15,21 0 0,0 0 16,-21 0-16,0 0 0,22 1 16,-22-1-16,21 0 0,-21 0 0,21 0 15,-21 0-15,0 1 16,0-1-16,0 0 16,0-42 46,0 0-46,21-1-16,0 1 0,-21 0 15,21-21-15,1 21 0,-22-1 16,21 1-16,-21 0 0,21 0 0,-21 0 16,21 0-16,-21-1 0,21 22 15,0-21-15,1 21 31,-1 0-31,0 0 32</inkml:trace>
  <inkml:trace contextRef="#ctx0" brushRef="#br1" timeOffset="-190536.36">9292 15515 0,'21'0'16,"0"-21"-16,1 0 16,-22 0-16,0 0 0,0-1 15,21 22-15,-21-21 16,-21 21-1,-1 21 1,1 1-16,0-1 16,0-21-16,21 21 0,0 0 15,0 0-15,0 0 0,0 1 0,0-1 16,0 0-16,0 0 0,0 0 0,0 0 16,0 1-16,0-1 15,0 0-15,21-21 16,0 0-16,-21 21 0,21-21 15,1 0-15,-1 0 16,0 0-16,0 0 16,0 0-16,-21-21 0,21 0 15,1 0-15</inkml:trace>
  <inkml:trace contextRef="#ctx0" brushRef="#br1" timeOffset="-190132.59">9525 15536 0,'0'-42'15,"42"0"17,-21 42-32,-21-21 15,22 21-15,-1 0 16,0 0-16,-21 21 16,0 0-16,21-21 15,0 21-15,-21 0 0,21 0 0,-21 1 16,0-1-16,0 0 0,22 0 15,-22 0-15,0 0 0,0 1 16,0-1-16,0 0 16,0 0-16,-22-21 15,22 21-15,-21-21 0,0 0 16,0 0 15,21-21-15,0 0-16,0 0 15,0 0 1,0-1-16,21 1 0,0 0 16,-21 0-16,21 0 15,-21 0-15,22-1 0,-1 1 16,-21 0-16,0 0 0,21 0 16,0 0-16,0-1 0,-21 1 15</inkml:trace>
  <inkml:trace contextRef="#ctx0" brushRef="#br1" timeOffset="-189800.78">10223 14901 0,'0'0'0,"0"-21"0,-21 21 15,0 0 1,0 0-16,0 0 0,0 0 16,-1 0-16,1 0 15,0 0-15,0 0 0,21 21 16,-21 1-16,0-1 0,-1 0 16,22 0-16,0 0 15,0 0-15,0 1 0,0-1 16,0 0-16,0 0 15,0 0-15,22 0 16,-1-21-16,0 0 0,0 0 0,0 0 16,0 0-16,1 0 0,-1-21 15</inkml:trace>
  <inkml:trace contextRef="#ctx0" brushRef="#br1" timeOffset="-189261.09">10266 14817 0,'-21'-21'0,"42"42"0,-42-64 0,-1 43 16,1 0-16,0-21 0,0 21 15,0 0-15,0 0 0,-1 0 16,-20 0-16,21 0 0,0 0 0,-22 0 16,22 0-16,0 0 0,-21 21 0,21 1 15,-1-22-15,1 21 0,0 0 16,0 0-16,0 0 0,21 0 15,-21 22-15,-1-22 0,22 0 0,-21 0 16,21 22-16,0-22 0,0 21 0,0 0 16,0-20-16,0 20 0,0-21 15,0 0-15,21 22 0,1-22 0,-1 0 16,0 0-16,0 0 0,0 0 16,22-21-16,-22 22 0,21-22 0,-21 0 15,22 21-15,-22-21 0,21 0 0,-21 0 16,22 0-16,-1 0 0,-21 0 15,21 0-15,-20-21 0,20 21 0,-21-22 16,0 1-16,0 0 16,22 0-16,-22 0 0,-21 0 0,21-1 15,0-20-15,0 21 0,-21-21 0,0 20 16,0-20-16,0 0 0,0 21 16,0-22-16,0 1 0,0 0 0,0 20 15,0-20-15,-21 21 0,0-21 16,0 20-16,0 1 0,0 0 0,-1 0 15,-20 21-15,21 0 0,0 0 16,-22 0-16,22 0 0,0 0 0,0 0 16,0 0-16,0 21 0,-1-21 0,1 21 15,0 0-15,0 1 0,0-22 16,21 21-16,0 0 16,0 0-16</inkml:trace>
  <inkml:trace contextRef="#ctx0" brushRef="#br1" timeOffset="-188473.02">14478 14965 0,'0'21'31,"0"0"-15,0 0-16,0 1 0,0 20 0,0-21 16,0 21-16,0 1 0,0-1 15,0-21-15,0 22 0,0-1 16,0 0-16,0-21 0,0 22 15,0-22-15,0 0 0,0 0 0,0 22 16,0-22-16,0 0 0,0 0 16,0 0-16,0 0 15,0-42 32,21 21-47,-21-21 0,21 0 0,-21 0 16,0 0-16,0-1 0,21 1 15</inkml:trace>
  <inkml:trace contextRef="#ctx0" brushRef="#br1" timeOffset="-188197.18">14478 15050 0,'0'-22'16,"21"22"-1,0 0-15,0 0 16,1 0-16,-1-21 0,0 21 16,0 0-16,0 0 15,0 0-15,1 0 0,-1 0 0,0 0 16,0 0 0,-21 21 46,0 1-62</inkml:trace>
  <inkml:trace contextRef="#ctx0" brushRef="#br1" timeOffset="-187913.47">14541 15431 0,'43'0'31,"-22"0"-31,0 0 16,0 0-16,0 0 15,1 0-15,-1 0 16,0 0-16,0 0 31,0 0-31,0 0 16,1 0-1,-22-22-15,21 22 0,0 0 16</inkml:trace>
  <inkml:trace contextRef="#ctx0" brushRef="#br1" timeOffset="-187621.63">15028 15304 0,'0'21'47,"-21"-21"-47,21 21 0,0 0 15,-21 0-15,21 0 0,0 1 16,0-1-16,0 0 15,0 0-15,0 0 0,0 0 16,-21-21-16,21 22 16,0-44 31,21 22-32,-21-21-15,0 0 0</inkml:trace>
  <inkml:trace contextRef="#ctx0" brushRef="#br1" timeOffset="-187405.76">15007 15261 0,'0'0'0,"-21"0"16,42 0 77,0 0-77</inkml:trace>
  <inkml:trace contextRef="#ctx0" brushRef="#br1" timeOffset="-186904.04">15198 15409 0,'0'0'0,"-22"0"31,22-21-15,0 0-1,22 21-15,-1-21 16,0 21-16,0-21 16,0 21-16,0 0 0,1 0 0,-1 0 15,0 0-15,0 21 0,0-21 16,0 21-16,1 0 0,-22 0 16,21-21-16,-21 22 0,21-1 0,-21 0 15,0 0-15,0 0 16,0 0-16,0 1 0,0-1 0,0 0 15,-21 0-15,0-21 0,21 21 16,-22-21-16,1 21 16,21-42 15,0 0-15,0 0-16,21 21 0,1-21 0,-22 0 15,21-1-15,-21 1 0,21 0 16,0 21-16,-21-21 0,21 0 0,0 0 15,-21-1-15,22 22 0,-1-21 16,0 21 0,0 0-16,-21-21 0,21 21 0,0 0 15,1 0 1</inkml:trace>
  <inkml:trace contextRef="#ctx0" brushRef="#br1" timeOffset="-186500.76">15790 15473 0,'0'0'16,"21"0"0,1 0-16,-1 0 15,0 0-15,0-21 16,0 21-16,-21-21 0,21-1 15,1 22-15,-22-21 0,0 0 16,0 0-16,0 0 16,0 0-1,-22 21-15,1 0 16,0 0-16,0 0 16,0 21-16,21 0 0,0 0 0,-21 0 15,-1 0-15,22 1 0,-21-1 16,21 0-16,0 0 0,0 0 15,0 0-15,0 1 0,0-1 16,0 0-16,0 0 16,0 0-1,21-21-15,1 0 16,-1 0-16,0 0 0,0 0 16,0 0-16,0-21 0,1 0 0,-1 21 15,0-21-15</inkml:trace>
  <inkml:trace contextRef="#ctx0" brushRef="#br1" timeOffset="-184817.48">16425 15685 0,'-21'0'0,"42"0"0,-42-22 31,21 1-31,0 0 16,0 0-16,0 0 16,21 21-16,0-21 0,-21-1 15,22 1-15,-1 0 0,-21 0 0,21 0 16,-21 0-16,21-1 16,-21 1-16,0 0 0,21-21 0,-21 21 0,0-1 15,21-20-15,-21 21 16,0-21-16,0 20 0,0 1 0,0 0 15,0 0-15,0 0 0,0 0 16,-21 21 0,0 0-16,0 21 15,21 0-15,-21 0 0,21 21 16,0 1-16,-21-1 0,21 0 0,-22 1 16,22 20-16,0-20 0,0 20 15,0-21-15,0 1 0,-21 20 0,21 1 16,0-22-16,-21 22 0,21-1 15,0 1-15,-21-1 0,21 1 0,-21-1 16,0 1-16,21-1 0,0 1 16,-22-1-16,22-21 0,-21 22 15,0-1-15,21-20 0,-21 20 0,21-20 16,0 20-16,0-21 0,0 1 0,0-1 16,0-21-16,0 22 0,0-22 15,0 0-15,21-21 0,0 0 0,22 0 16,-22 0-16,0 0 15,0 0-15,0-21 0,22-22 0,-22 22 16,21 0-16,-21-21 0,22-1 0,-22 1 16,0 0-16,0-1 0,0 1 15,-21 0-15,0-1 0,0-20 0,0 21 16,0-1-16,0 1 16,-21-22-16,-21 22 0,21 0 0,-1-22 15,-20 22-15,0 0 0,-1-1 0,1 22 16,0-21-16,-1 21 0,1-1 15,0 1-15,-1 0 0,22 21 0,0 0 16,0-21-16,0 21 0,0-21 16,42 0 15,0 21-15,0 0-16,21-22 0,-20 22 0,20-21 15,-21 0-15,21 21 16,1-21-16,-1 0 0,0 0 0,-20-1 15,20 1-15,-21 0 0,21 0 0,-20 0 16,-1 0-16,0-1 0,0 1 16,0-21-16,0 21 0,1 0 0,-22-1 15,21 1-15,-21 0 0,0 0 16,0 0-16,0 42 31,0 0-31,0 0 0,0 0 0,0 1 16,-21-1-16,-1 0 0,22 0 15,0 0-15,-21 0 0,21 1 0,-21-1 16,21 0-16,0 0 0,0 0 16,0 0-16,0 1 15,21-22-15,0 0 0,1 0 16,-1 0-16,0 0 0,0 0 16,0 0-16,0 0 0,-21-22 15,22 22-15,-22-21 0,21 0 0,-21 0 16,0 0-16,0 0 15,0-1-15,0 1 0,0 0 16,0 0-16,0 0 0,-21 21 16,21-21-16,-22 21 0,22-22 0,0 1 15,22 21 17,-1 0-32,0 0 15,0 0-15,0 0 16,0 0-16,22 0 0,-22 0 0,0 0 15,0 0-15,0 0 0,1 21 16,-1 1-16,0-22 0,0 21 0,-21 0 16,0 0-16,0 0 0,0 0 15,0 1-15,0-1 0,0 0 16,0 0-16,-21-21 0,0 21 0,21 0 16,-21-21-16,-1 22 0,1-22 15,42 0 32,-21-22-31,22 1-16,-1 21 0,0-21 15,0 0-15,-21 0 0,21 0 0,0-1 16,1 1-16,-1 0 0,0 0 0,-21 0 16,21 0-16,0-1 0,0 1 15,-21 0-15,0 42 31,0 0-31,0 1 16,-21-1-16,21 0 0,-21 21 16,0-21-16,21 1 0,0-1 15,0 0-15,0 0 0,0 0 0,0 0 16,0 1-16,0-1 16,21-21-16,0 21 0,0-21 0,1 21 15,-1-21-15,0 0 0,0 0 16,0 0-16,0 0 15,1 0-15,-1 0 0,0 0 0,0 0 16,0-21-16,0 0 0,1 21 16</inkml:trace>
  <inkml:trace contextRef="#ctx0" brushRef="#br1" timeOffset="-184564.37">17780 15155 0,'0'233'0,"0"-466"0,-21 233 16,0 22 0,21-1-16,-22 0 0,22 0 15,-21 0-15,21 0 0,0 22 16,0-1-16,0-21 0,0 22 0,-21-22 16,21 21-16,0-21 15,-21 0-15,21 22 0,0-22 0,0 0 16,0 0-16,0 0 0,0 1 0,-21-1 15,21 0-15</inkml:trace>
  <inkml:trace contextRef="#ctx0" brushRef="#br1" timeOffset="-184157.34">17547 15240 0,'-21'-21'0,"42"42"0,-42-63 15,21 21-15,0-1 16,21 1-16,0 21 16,0 0-16,22 0 0,-22 0 0,0 0 15,21 0-15,-20 0 0,20 21 16,0-21-16,-21 22 0,22-1 0,-22 0 15,0 0-15,21 21 0,-20-20 16,-1 20-16,0-21 0,-21 21 0,0 1 16,0-22-16,0 21 0,0-21 15,0 22-15,0-22 0,-21 0 0,0 0 16,-22 0-16,22 1 0,-21-1 0,21 0 16,-22 0-16,1 0 15,0-21-15,20 21 0,-20-21 0,21 0 16,0 22-16,0-22 0,-1 0 0,1 0 15,0 21-15,42-21 47,0 0-47,1-21 0,-1 21 16,0-22-16</inkml:trace>
  <inkml:trace contextRef="#ctx0" brushRef="#br1" timeOffset="-183605.23">18097 15621 0,'-21'0'0,"42"0"0,-42-21 16,21 0-1,0 0-15,0-1 16,0 1-16,21 0 16,1 21-16,-1-21 0,0 21 15,0 0-15,0 0 16,0 0-16,1 0 0,-1 0 0,0 0 16,0 21-16,0-21 0,0 21 15,1 0-15,-22 1 0,0-1 0,21 0 16,-21 0-16,0 0 15,0 0-15,0 1 0,0-1 16,0 0-16,-21 0 0,-1-21 16,1 0-16,0 21 15,0-21 1,21-21 15,0 0-31,0 0 16,21 0-16,0-1 15,0 1-15,-21 0 0,22 21 16,-1-21-16,0 0 0,-21 0 0,21-1 16,0 22-16,0-21 0,1 21 15,-1 0-15,-21-21 0,21 21 16,0 0-16,0 0 16,0 0-16,1 0 0,-1 0 15,0 0-15,0 0 16,0 0-16,-21-21 0</inkml:trace>
  <inkml:trace contextRef="#ctx0" brushRef="#br1" timeOffset="-183393.2">18838 15473 0,'-21'63'32,"21"-41"-17,21-107-15,-42 191 0,21-85 0,-21-21 0,21 21 16,0 0-16,-21-21 0,21 21 0,0 1 15,0-1 1,0-42 47</inkml:trace>
  <inkml:trace contextRef="#ctx0" brushRef="#br1" timeOffset="-183185.22">18754 15261 0,'0'-21'16,"0"42"-16,-22-42 16,1 21-16,21 21 31,0 0-16,0 1-15,0-1 16,0 0-16,21-21 0,1 0 16,-22 21-16,21-21 0</inkml:trace>
  <inkml:trace contextRef="#ctx0" brushRef="#br1" timeOffset="-182757.47">19008 15452 0,'0'42'31,"0"-21"-31,0 0 0,0 1 16,0-1-16,0 0 16,0 0-16,0 0 15,0 0-15,0 1 0,0-1 16,21-21-1,-21 21-15,21 0 32,0-21-17,-21-21 1,0 0 0,21 21-16,-21-21 0,21-1 15,-21 1-15,0 0 0,22 0 16,-22 0-16,0 0 0,0-1 15,21 1-15,-21 0 0,21 21 0,-21-21 16,21 21 0,0 0 15,0 0-15</inkml:trace>
  <inkml:trace contextRef="#ctx0" brushRef="#br1" timeOffset="-182401.16">19325 15558 0,'42'0'15,"-20"0"1,-22-22-16,21 22 15,-21-21-15,0 0 0,0 0 16,0 0-16,0 0 16,-21 21-1,-1 0 1,1 21-16,0-21 0,21 21 16,0 0-16,-21 0 0,21 0 0,-21 1 15,21-1-15,-21 0 0,21 0 16,0 0-16,0 0 0,0 1 0,0-1 15,0 0-15,0 0 0,21-21 16,0 21-16,0-21 0,0 0 16,0 0-16,1 0 0,-1 0 15,0 0-15,0 0 0,21 0 0,-20 0 16,-1 0-16,0 0 0</inkml:trace>
  <inkml:trace contextRef="#ctx0" brushRef="#br1" timeOffset="-181968.89">19748 15579 0,'-21'-43'16,"0"43"-16,63 85 0,-84-191 0,84 170 0,-84-149 0,42 64 31,0 0-15,0 0-16,21 21 0,0 0 15,1 0-15,-1 0 16,0 0-16,0 0 0,0 0 15,0 21-15,-21 0 0,22 0 16,-1-21-16,-21 21 0,0 0 0,0 22 16,0-22-16,0 0 0,0 0 15,0 0-15,0 1 0,0-1 16,0 0-16,0 0 0,0 0 16,-21-21-1,21 21-15,-22-21 16,1 0-16,0-21 31,21 0-31,0 0 16,0 0-16,0 0 15,21-1-15,-21 1 0,21 0 16,1 0-16,-1 0 0,-21 0 16,21-1-16,-21 1 0,21 21 15,-21-21-15,0 0 0,21 21 16,0-21-16,-21 0 0,22-1 0,-1 1 15,-21 0-15</inkml:trace>
  <inkml:trace contextRef="#ctx0" brushRef="#br1" timeOffset="-181577.56">20489 14944 0,'0'-21'16,"0"42"-16,-21-64 15,0 43-15,0-21 16,0 21-1,-1 0-15,1 0 0,0 21 16,0-21-16,21 22 0,-21-1 0,0 0 16,21 0-16,-22 21 0,22-20 15,0 20-15,0-21 0,0 21 0,0-20 16,0 20-16,0-21 0,0 0 16,0 0-16,22 1 0,-22-1 15,21 0-15,0-21 0,0 0 16,-21 21-16,21-21 0,0 0 0,1 0 15,-1 0-15,21 0 0,-21-21 16,0 21-16,1-21 0</inkml:trace>
  <inkml:trace contextRef="#ctx0" brushRef="#br1" timeOffset="-180960.4">20616 14796 0,'-42'0'0,"84"0"0,-105 0 16,42-22-16,-22 22 0,22 0 0,0 0 15,-21 0-15,20 0 0,-20 0 0,21 0 16,0 0-16,-22 0 0,22 0 16,0 0-16,0 0 0,-21 0 0,20 0 15,1 22-15,0-22 0,0 21 16,0 0-16,0 0 0,-1 0 0,1 0 15,0 1-15,0-1 0,0 21 16,21-21-16,-21 0 0,21 22 0,-22-22 16,22 21-16,0 1 0,0-22 15,0 21-15,0-21 0,22 0 16,-1 22-16,0-22 0,0 0 0,0 0 16,0 0-16,22 1 0,-22-1 15,0 0-15,0-21 0,22 21 0,-22-21 16,0 21-16,21-21 0,-21 0 15,22 0-15,-22 0 0,21 0 0,-21 0 16,22 0-16,-22 0 0,21 0 16,-21 0-16,1-21 0,20 21 0,-21-21 15,21 0-15,-20 0 0,-1-1 16,0 1-16,21 0 0,-21-21 0,1 21 16,-1-22-16,0 1 0,0 0 15,-21-1-15,0 1 0,0 0 16,0-1-16,0 1 0,0 0 0,0 20 15,-21-20-15,0 21 0,0-21 16,-22 20-16,22 1 0,-21 0 0,-1 0 16,1 0-16,0 21 0,21 0 15,-22 0-15,1 0 0,21 0 0,0 0 16,-22 0-16,22 0 0,0 21 16,0 0-16,0-21 0,-1 21 0,1 0 15,0 1 1,0-1-16,0 0 15,0-21-15,21 21 16</inkml:trace>
  <inkml:trace contextRef="#ctx0" brushRef="#br1" timeOffset="-178577.23">8530 14499 0,'0'21'0,"0"-42"0,-21 64 0,21-22 15,-21 0-15,0 0 16,21 0-16,0 0 0,0 1 16,-22-22-16,22 21 0,-21-21 15,21 21 1,0-42 46,21 0-46,1-1-16,-1 1 16,0 0-16,0 0 15,0 0-15,0 0 0,-21-1 16,22 1-16,-1 0 0,0 0 0,21-21 15,-21 20-15,1 1 0,20 0 16,-21-21-16,21 21 0,-20-1 16,20 1-16,-21-21 0,21 21 0,1 0 15,-1-22-15,-21 22 0,22 0 0,-1-21 16,-21 20-16,21 1 0,-20-21 16,20 21-16,-21-22 0,21 22 0,-20-21 15,-1 0-15,21 20 0,-21-20 16,0 21-16,22-21 0,-22 20 0,0-20 15,21 0-15,-20 21 0,-1-22 16,21 22-16,-21 0 0,22-21 16,-22 20-16,21 1 0,0 0 0,-20-21 15,20 21-15,0-1 0,1 1 16,-1-21-16,0 21 0,1 0 0,-1-22 16,-21 22-16,21 0 0,-20 0 15,20-22-15,-21 22 0,0 0 0,0 0 16,-21 0-16,22 0 0,-22-1 15,21 1-15,-21 0 0,0 0 0,0 0 16,21 0-16,-21-1 16,0 1-16,21 21 0,-21-21 15,0 0 1,21 21 0,-21 21 62,-21 0-78,21 0 15,-21-21-15,0 22 16,0-1-16,-1-21 0,1 21 0,0-21 16,0 21-16,0 0 0,0-21 15,-22 21-15,22 1 0,0-1 0,-21-21 16,20 21-16,-20 0 0,21-21 15,-21 21-15,20 0 0,1-21 16,0 22-16,0-22 0,0 21 16,0-21-16,-1 0 0,22 21 15,22-21 17,-1 0-32,0 0 0,0 0 0,0-21 15,22 21-15,-22-21 0,0-1 16,21 22-16,-21-21 0,22 0 0,-22 21 15,21-21-15,-21 0 0,22 0 16,-22-1-16,0 1 0,0 0 0,0 21 16,1-21-16,-1 0 0,-21 0 15,0-1-15,21 22 16,-21-21 0,21 21-16,-21 21 31,0 1-31,0-1 15,0 0-15,0 0 0,21 0 16,-21 22-16,0-22 0,0 0 0,0 21 16,0-21-16,0 1 0,0 20 15,0-21-15,0 0 0,0 0 0,0 1 16,0-1-16,0 0 0,0 0 16,0 0-16,21-21 15,-21 21 1,22-21-16,-22-21 31,21 0-31</inkml:trace>
  <inkml:trace contextRef="#ctx0" brushRef="#br1" timeOffset="-177577.23">13568 12721 0,'0'0'16,"0"-21"-16,0 0 16,0 0-1,0 42 32,0 0-31,0 0-16,0 0 0,0 1 15,0 20-15,0-21 0,0 0 0,0 22 16,0-22-16,0 0 0,0 21 16,0-21-16,0 1 0,0-1 0,0 0 15,-21 0-15,21 0 0,0 0 0,0 1 16,0-1-16,0 0 31,0-42 0,21 21-31,-21-21 16,0-1-16,0 1 0,0 0 16,21 0-16,-21-21 0,0 20 0,0-20 15,0 21-15,0-21 0,0-1 16,21 22-16,-21-21 0,0-1 0,21 22 15,-21 0-15,0-21 0,0 21 16,0-1-16,21 1 0,1 21 16,-22-21-16,21 21 15,0 0 1,0 0-16,0 0 16,0 0-16,-21 21 0,22 0 15,-1-21-15,21 22 0,-21-1 0,22 0 16,-22 0-16,21 0 0,0-21 15,1 21-15,-1 1 0,0-1 0,-20 0 16,20 0-16,-21-21 0,21 21 16,-20-21-16,-1 0 0,-21 21 0,21-21 15,-42 0 32,0 0-31,21-21-16,-22 21 15,1 0-15,0 0 0,21-21 0,-21 21 16,0-21-16,0 21 0</inkml:trace>
  <inkml:trace contextRef="#ctx0" brushRef="#br1" timeOffset="-176917.21">13843 12721 0,'106'43'15,"-212"-86"-15,85 43 0,21-21 0,-21 21 16,-1 0 0,22 21 31,0 0-47,22 1 15,-1-1-15,-21 0 0,21 0 16,0 0-16,0 22 0,0-22 0,1 0 15,-1 0-15,0 0 0,21 22 16,-21-22-16,22 0 0,-22 21 0,21-21 16,1 22-16,-1-22 0,0 21 15,1-21-15,-1 22 0,0-1 16,1-21-16,20 22 0,-21-1 0,1 0 16,-1 1-16,-21-1 0,22 0 15,-1 22-15,-21-22 0,21 0 0,-20 1 16,20-1-16,0 0 0,1 1 15,-22-22-15,21 21 0,0 1 0,1-22 16,-1 21-16,-21 0 0,22-20 0,-1 20 16,0 0-16,1-21 15,-1 22-15,-21-1 0,21-21 0,1 22 0,-1-1 16,0-21-16,1 21 0,-22-20 16,21-1-16,-21 0 0,22 0 15,-22 0-15,0 0 0,0 1 0,0-22 16,-21 21-16,22-21 15,-22-21 95,0-1-95,-22 22 1,22-21 0,-21 0-1</inkml:trace>
  <inkml:trace contextRef="#ctx0" brushRef="#br1" timeOffset="-94685.92">0 7430 0</inkml:trace>
  <inkml:trace contextRef="#ctx0" brushRef="#br2" timeOffset="162370.65">3281 15579 0,'21'0'15,"-21"21"48,-21 0-48,0-21 1,-1 21 0,1-21-1,21 21-15,-21-21 16,21 22-16,-21-22 16,21 21-1,-21-21 1,0 0-1,-1 0 1,1 0 0,0 0-16,0 0 15,0 0-15,0 0 16,-1 0-16,1 0 0,0 0 16,0 0-16,0 0 15,0 0-15,-1 0 0,1 0 16,0 0-16,0 0 15,0 0-15,0 0 0,-1 0 0,1 0 16,0-21-16,0 21 16,0 0-16,0 0 0,-1 0 0,1-22 15,0 22-15,0 0 0,0 0 0,0 0 16,-1-21-16,1 21 16,0 0-16,0-21 0,0 21 15,0 0-15,21-21 0,-22 21 16,1 0-16,0-21 0,0 0 15,0 21-15,21-22 16,-21 22-16,-1 0 0,22-21 16,-21 21-16,21-21 0,-21 21 15,0-21-15,0 21 16,0-21 0,-1 0-16,1 21 15,21-22 1,0 1-16,-21 21 15,21-21-15,-21 21 16,21-21-16,-21 0 16,21 0-1,-21 21-15,21-22 0,-22 1 16,1 0 0,0 21-16,0-21 15,21 0-15,-21 21 0,21-21 16,-21 21-16,-1-22 0,1 1 15,0 0-15,0 0 16,0 0-16,0 0 16,-1 21-16,22-22 0,-21 22 15,0-21-15,0 0 0,0 21 0,0-21 16,-1 0-16,1 21 16,0-21-16,21-1 0,-21 22 0,0-21 15,0 0-15,-1 0 16,1 0-16,21 0 15,-21-1-15,0 1 0,0 21 0,21-21 16,-21 0-16,21 0 0,-22 0 0,1 21 16,21-22-16,0 1 15,-21 0-15,21 0 0,-21 0 0,21 0 16,-21 21-16,21-22 0,0 1 16,0 0-16,0 0 0,-21 0 15,21 0-15,0-1 0,-22 1 0,22 0 16,0 0-16,0 0 15,-21 0-15,21-1 0,-21 1 0,21 0 16,0 0-16,-21 0 16,21 0-16,-21 21 0,21-22 15,0 1-15,0 0 0,-21 0 0,21 0 16,-22 0-16,22-1 16,-21 1-16,21 0 0,0 0 15,0 0-15,0 0 16,0-1-16,-21 1 0,21 0 0,0 0 15,-21 0-15,21 0 0,0-1 16,0-20-16,0 21 0,0 0 0,0 0 16,0-1-16,-21 1 0,21 0 15,0-21-15,-21 21 0,21-1 16,0 1-16,0 0 0,0 0 0,-22 0 16,22 0-16,-21-1 0,21 1 15,-21 0-15,21 0 0,0 0 16,0 0-16,-21-1 0,21 1 15,-21-21-15,21 21 16,0 0-16,0-22 0,-21 22 16,21 0-16,-22 0 0,22 0 0,0-1 15,0 1-15,-21 0 0,21 0 16,0 0-16,-21 0 0,21-1 0,0 1 16,0 0-16,0 0 0,-21-21 15,21 20-15,0 1 0,-21 0 0,21 0 16,0 0-16,0 0 0,0-1 15,-21 1-15,21 0 16,-22 0-16,22 0 0,0 0 0,0-1 16,0 1-16,0 0 0,-21 0 15,21 0-15,-21 0 16,21-1-16,0 1 0,0 0 16,0 0-16,0 0 0,0 0 0,-21-1 15,21 1-15,0 0 0,0 0 16,-21 0-16,21 0 0,0-1 0,0 1 15,0 0-15,0 0 0,0 0 16,0 0-16,-21-1 0,21 1 16,0 0-16,-22 0 15,22 0-15,0 0 16,0-1-16,0 1 16,0 0-1,-21 0-15,21 0 0,0 0 16,0-1-16,0 1 15,0 0-15,0 0 16,0 0-16,0 0 16,0-1-16,0 1 0,0 0 15,0 0-15,0 0 0,0 0 16,0-1-16,0 1 0,0 0 0,0 0 16,0 0-16,-21 0 0,21-1 15,0-20-15,0 21 0,0 0 16,0-22-16,0 22 0,0 0 0,0 0 15,0-21-15,0 20 16,0 1-16,-21 0 0,21 0 0,0 0 16,0 0-16,-21-1 0,21-20 15,0 21-15,0 0 0,0 0 0,0-1 16,0 1-16,-21-21 0,21 21 16,0 0-16,0-1 0,0-20 0,-22 21 15,22 0-15,0-22 0,0 22 16,0 0-16,0-21 0,0 21 15,0-1-15,0-20 0,0 21 0,0 0 16,-21 0-16,21-1 0,0 1 16,0 0-16,0 0 0,0 0 15,0 0-15,0-1 0,-21 1 0,21 0 16,0 0-16,0 0 16,0 0-16,0-1 0,0 1 15,0 0-15,0 0 0,0 0 16,0 0-16,0-1 0,0 1 15,0 0-15,0 0 0,0 0 16,0 0-16,0-1 16,0 1-16,0 0 0,0 0 15,0 0-15,0 0 0,0-1 16,0 1-16,0 0 16,0 0-16,0 0 15,0 0-15,0-1 0,0 1 16,0 0-16,0 0 0,0 0 15,0 0-15,0-1 0,0 1 16,0 0-16,0 0 0,0 0 16,0 0-16,0-1 0,21 1 15,-21 0-15,0 0 0,21 0 0,-21 0 16,0-1-16,0 1 0,0 0 16,0-21-16,0 21 0,22-1 0,-22 1 15,0-21-15,0 21 0,0 0 16,21-22-16,-21 22 15,0 0-15,0-21 0,0 20 0,0 1 16,0-21-16,0 21 0,0 0 16,0-1-16,0 1 0,0 0 0,0 0 15,0 0-15,0 0 0,21-22 16,-21 22-16,0 0 0,21 0 0,-21 0 16,0-1-16,0-20 0,0 21 15,21 0-15,-21-22 0,0 22 16,21 0-16,-21-21 0,0 21 15,0-22-15,0 22 0,0 0 0,22-21 16,-22 20-16,0-20 0,21 21 0,-21 0 16,0 0-16,0-22 15,0 22-15,21 0 0,-21 0 0,21 0 16,-21-1-16,21-20 0,-21 21 16,0 0-16,0 0 0,21-1 15,-21 1-15,22 0 0,-22-21 0,0 21 16,0-1-16,21 1 0,-21 0 15,21 0-15,-21-21 0,21 20 0,-21 1 16,0 0-16,0 0 0,21 0 16,-21-22-16,21 22 0,-21 0 15,0 0-15,22 0 0,-22 0 16,21-1-16,-21 1 0,21 0 0,-21 0 16,0 0-16,21 0 15,-21-1-15,21 22 0,-21-21 0,0 0 16,21 0-16,-21 0 15,22 21-15,-22-21 0,0-1 16,21 1-16,-21 0 0,21 21 16,-21-21-16,21 0 0,-21 0 15,21-1-15,0 22 0,-21-21 16,0 0-16,22 0 0,-1 21 16,-21-21-16,0 0 0,21-1 15,0 1-15,0 21 0,-21-21 16,21 0-16,-21 0 0,22 0 15,-1-1-15,-21 1 0,21 0 0,-21 0 16,21 0-16,0 0 0,-21-1 16,21 1-16,1 0 0,-1 0 0,-21 0 15,21 0-15,0-1 0,0 1 16,-21 0-16,21 21 0,1-21 16,-1 0-16,-21 0 0,21 21 0,0-22 15,0 1-15,0 0 16,1 0-16,-1 0 0,0 0 15,0-1-15,0 1 16,-21 0-16,21 0 0,1 0 0,-1 21 0,-21-21 16,21-1-16,0 1 15,0 0-15,-21 0 0,21 21 0,1-21 16,-22 0-16,21-1 0,0 1 16,-21 0-16,21 21 0,0-21 0,-21 0 15,21 0-15,1 21 0,-22-22 16,0 1-16,21 21 0,0-21 15,-21 0-15,21 21 16,0-21-16,-21 0 0,21 21 16,1 0-16,-1-22 0,0 22 15,0-21-15,0 21 16,0 0-16,1-21 0,-1 0 16,0 21-16,0 0 0,0-21 15,0 21-15,1-21 0,-1 21 16,0-22-16,0 22 0,0-21 15,22 21-15,-22-21 0,0 0 0,0 21 16,0-21-16,0 21 0,1-21 16,-1 21-16,0 0 0,0-22 0,0 22 15,0-21-15,1 21 0,-1-21 16,0 0-16,0 21 0,0-21 0,0 21 16,1-21-16,-1 21 15,0-22-15,0 1 0,0 0 0,0 21 16,22-21-16,-22 0 0,0 0 0,21-1 15,-20 22-15,20-21 0,-21 0 16,21 0-16,1 0 16,-1 0-16,0-1 0,-20 1 15,-1 21-15,0-21 0,0 21 16,0-21-16,0 21 0,22-21 16,-1 21-16,-21 0 0,0-21 15,22 21-15,-22-22 0,0 22 0,0 0 16,0 0-16,1-21 0,-1 21 15,0 0-15,0 0 0,0 0 0,0-21 16,1 21-16,-1 0 16,0 0-16,0-21 0,0 21 0,0 0 15,22 0-15,-22-21 0,0 21 0,21 0 16,-20-21-16,20 21 0,0 0 16,1-22-16,-1 22 0,-21-21 0,21 21 15,1 0-15,-22 0 0,21 0 16,-21-21-16,1 21 0,-1 0 0,0 0 15,0 0-15,0 0 0,0 0 16,1-21-16,20 21 0,-21 0 16,0 0-16,0 0 0,22 0 15,-22 0-15,21 0 0,-21 0 16,22 0-16,-22 0 0,0 0 0,21 0 16,-20 0-16,20 0 0,-21 0 15,0-21-15,22 21 0,-22 0 0,21 0 16,-21 0-16,22 0 0,-22 0 15,21 0-15,-21 0 0,0 0 0,22 0 16,-22 0-16,0 0 0,21 0 16,-20 0-16,-1 0 0,21 0 0,-21 0 15,22 0-15,-22 0 0,0 0 16,21 0-16,-21 0 0,1 0 0,20 0 16,-21 0-16,21 0 0,1 0 0,-22 0 15,21 0-15,1 0 16,-1 0-16,-21 0 0,21 0 0,-20 0 15,20 0-15,-21 0 0,0 0 16,0 0-16,1 0 0,-1 0 0,0 0 16,0 0-16,0 0 15,0 0-15,1 0 0,-1 0 16,0 0-16,0 0 0,0 0 0,22 0 16,-22 0-16,21 0 0,-21 0 15,22 0-15,-1 0 0,-21 0 0,21 0 16,1 0-16,-1 0 0,-21 0 15,22 0-15,-1 0 0,0 0 0,-21 0 16,22 0-16,-22 0 0,21 0 16,-21 0-16,1 0 0,-1 0 15,0 0-15,0 0 0,0 0 0,0 0 16,1 0-16,-1 0 0,0 0 16,0 0-16,0 0 0,0 0 15,1 0-15,-1 0 0,0 0 16,21 0-16,-21 0 0,1 0 0,-1 0 15,21 0-15,-21 0 0,0 0 0,1 0 16,20 0-16,-21 0 0,0 0 16,0 0-16,1 0 0,-1 0 0,0 0 15,21 0-15,-21 0 0,1 0 16,-1 0-16,0 0 0,0 0 16,0 0-16,0 0 0,22-21 15,-22 21-15,0 0 0,0 0 0,22 0 16,-22 0-16,0 0 0,0 0 0,0 0 15,0 0-15,1 0 0,-1 0 16,0 0-16,0 0 0,0-22 16,0 22-16,1 0 31,-1 0-31,-21-21 16,21 21-1,0 0-15,0 0 16,0 0-16,1 0 15,-1 0-15,0 0 0,0 0 0,0 0 16,0 0-16,1 0 0,-1 0 16,0 0-16,0 0 0,0 0 0,0 0 15,1 0-15,20 0 0,-21 0 16,0 0-16,0 0 0,1 0 0,-1 0 16,0 0-16,0 0 0,0 0 15,0 0-15,1 0 0,-1 0 0,21 0 16,-21 0-16,0 0 0,22 0 15,-22 0-15,0 0 0,0 0 16,0 0-16,1 0 0,-1 0 16,0 0-16,0 0 15,0 0-15,0 0 0,1 0 0,-1 0 16,0 0-16,0 0 16,0 0-16,0 0 15,1 0-15,-1 0 16,0 0-16,0 0 0,0 0 15,0 0-15,1 0 16,-1 0 0,0 0-1,-42 0 110,0 0-125,-1 0 16,1 0 0,0 0-16,21-21 0</inkml:trace>
  <inkml:trace contextRef="#ctx0" brushRef="#br2" timeOffset="163894.19">9483 4085 0,'0'0'15,"0"-21"-15,0 0 0,-22 0 31,22 0-31,0 42 94,0 0-78,0 0-16,0 0 15,0 0-15,22-21 16,-1 22-16,-21-1 0,21-21 0,-21 21 16,21-21-16,0 21 0,-21 0 15,21-21-15,1 21 0,-22 1 0,21-22 16,0 21-16,0 0 16,0-21-16,-21 21 0,21 0 15,1-21-15,-1 0 0,0 21 16,-21 1-16,21-22 0,0 0 0,-21 21 15,21-21-15,1 0 16,-1 0 0,0 0-16,-21 21 0,21-21 15,0 0 1,-21 21 15,21-21-31,-42 0 78,0 0-78,21 21 0,-21-21 16,0 0-16,0 21 16,-1-21-16,1 0 0,0 22 15,0-22-15,0 21 16,0-21-16,-1 21 0,1 0 15,0-21-15,21 21 16,-21-21-16,0 0 0,21 21 16,-21 1-16,21-1 15,-22-21-15,1 21 0,0-21 16,21 21-16,-21-21 16,21 21-16,-21-21 15,21 21-15,-21-21 0,21 22 16,0-1-1,-22-21-15,22 21 16,-21-21-16,21 21 172,-21-21-141,0 0-31,21 21 16,-21-21-1,21 21 1,-21-21-16,-1 0 16,22 22-1,-21-22-15,0 0 16,21 21-16,-21-21 31,0 0 0,21 21 1,-21-21-32,-1 0 31,1 0 125,0 0-140,0 0-16</inkml:trace>
  <inkml:trace contextRef="#ctx0" brushRef="#br2" timeOffset="174530.5">6667 3768 0,'0'0'16,"0"-21"-16,22-1 0,-22 1 15,0 0 1,21 21-1,-21 21 48,21-21-63,-21 21 0,21-21 0,-21 22 16,21-1-16,-21 0 0,0 0 15,21 0-15,1 0 0,-22 1 0,21-1 16,0 0-16,-21 21 0,0-21 15,21 22-15,0-22 0,-21 0 0,21 21 16,-21-20-16,0-1 0,0 0 0,22 21 16,-22-21-16,0 1 15,21-1-15,-21 0 0,0 0 16,21-21 0,0 0-1,0 0 1,0 0-16,1-21 0,20 21 15,-21-21-15,21 0 0,1-1 0,-1 1 16,0-21-16,22 0 0,-22 20 16,43-20-16,-22 0 0,22-1 0,0-20 15,21 21-15,-22-1 0,1 1 16,21-22-16,-22 22 0,-20 0 0,21-1 16,-22 1-16,1 0 0,-1-1 15,1 22-15,-22 0 0,0-21 16,-21 42-16,22-21 0,-22-1 0,0 22 15,0 0 1,-42 22 78,0-22-79,0 21-15</inkml:trace>
  <inkml:trace contextRef="#ctx0" brushRef="#br2" timeOffset="184302.78">19262 4445 0,'0'0'16,"-22"0"-16,1 0 16,0 0-16,0 0 15,0 0 1,0 0-16,-1 0 15,1 0-15,0 0 16,0 0-16,0 0 31,42 0 16,0 0-31,0 0-16,0 0 15,22 0-15,-22 0 0,21 0 0,1 0 16,-1 0-16,0 0 16,1 0-16,20 0 0,1 0 0,-1 0 15,1 0-15,-1 0 0,1 0 16,20-21-16,-20 21 0,-22 0 0,22 0 16,-1-21-16,1 21 0,-1 0 15,1 0-15,-1 0 0,22-21 0,-22 21 16,1 0-16,-1 0 0,1 0 15,-1 0-15,-20 0 0,-1 0 0,21 0 16,-41 0-16,20 0 0,-21 0 16,21 0-16,-20 0 0,-1 0 0,0 0 15,0 0-15,0 0 32,-42 0 14,0 0-46,-21 0 16,20 0-16,-20 0 0,0 0 0</inkml:trace>
  <inkml:trace contextRef="#ctx0" brushRef="#br2" timeOffset="185070.07">19156 4487 0,'0'0'0,"-21"0"47,-1 0-32,1 0 16,42 0 32,1 0-47,-1 0-16,0 0 15,21 0-15,1 0 0,-1 0 0,0 0 16,1 0-16,-1 0 0,21 0 15,-20 22-15,20-22 0,1 0 0,-22 0 16,22 0-16,-1 0 0,-21 0 16,22 0-16,-1 0 0,-20 0 0,-1 0 15,22 0-15,-22 0 0,21 0 0,-20 0 16,20 0-16,-20 0 0,20 0 16,-21 0-16,1 0 0,20 0 0,-20 0 15,-1 0-15,0 0 0,-21 0 16,22 0-16,-22 0 0,21-22 0,-21 22 15,1 0-15,-1 0 16,0 0-16,0 0 16,-21-21-16,-21 21 125,0 0-110</inkml:trace>
  <inkml:trace contextRef="#ctx0" brushRef="#br2" timeOffset="207730.03">7578 3662 0</inkml:trace>
  <inkml:trace contextRef="#ctx0" brushRef="#br2" timeOffset="208326.69">7578 3662 0,'-22'-42'31,"1"20"-31,21 1 16,0 0-16,-21 21 0,21-21 16,0 0-16,0 0 0,-21 21 15,21-22-15,-21 22 32,21 22-1,21-1-31,0 0 15,-21 0-15,0 0 0,21 0 16,0 1-16,-21-1 0,22 0 0,-1 0 16,-21 21-16,21-20 15,0-1-15,0 21 0,0 0 0,1 1 16,20-1-16,-21 0 0,21 1 16,-20-1-16,20 22 0,-21-22 0,21 0 15,-20 1-15,20-1 0,-21 0 0,0 1 16,0-1-16,1 0 0,-1-21 15,-21 22-15,0-22 0,21 0 0,-21 0 16,21 0-16,-21 1 0,0-1 16,0 0-16,0 0 0,0 0 15,0 0-15,0 1 32,0-44 46,-21 22-63,0 0-15</inkml:trace>
  <inkml:trace contextRef="#ctx0" brushRef="#br2" timeOffset="-214662.03">3450 15219 0,'-21'0'15,"0"0"48,21 21-63,-21-21 31,-1 0 16,1 0-16,0 0-31,0 0 16,0 0-1,0 0 1,-1-21 0,1 21-1,0 0 1,21-21-16,-21 0 15,0 21 1,0-22 0,-1 22-16,1 0 31,0 0-31,0 0 16,21-21-16,-21 21 15,0 0-15,-1 0 0,1 0 16,0 0-1,21-21-15,-21 21 0,0 0 16,0-21 0,-1 21-1,1-21-15,0 21 16,21-21-16,-21 21 16,0 0-16,0-22 0,-1 1 15,1 21-15,0-21 16,0 21-16,0 0 0,0-21 15,-1 21-15,-20-21 0,21 21 16,0 0-16,0-21 0,-1 21 0,1 0 16,0-22-16,0 22 0,0-21 15,0 21-15,-1 0 0,22-21 16,-21 0-16,0 21 0,0-21 0,0 0 16,0 21-16,-1-22 15,1 22-15,0-21 0,0 0 0,0 21 16,0-21-16,21 0 0,-22 21 15,1-21-15,0-1 0,0 1 16,21 0-16,-21 21 16,21-21-16,-21 0 0,-1 0 0,1 21 15,21-22-15,-21 1 0,0 0 16,21 0-16,-21 0 0,21 0 0,-21-1 16,21 1-16,0 0 0,-22 0 15,1 0-15,21 0 0,-21-1 0,0 1 16,21 0-16,0 0 15,-21 0-15,21 0 0,-21-1 16,21 1 0,0 0-16,-22 0 0,22 0 15,-21 0-15,21-1 16,0 1-16,0 0 16,0 0-16,0 0 15,0 0-15,0-1 0,0 1 16,0 0-16,0 0 0,0 0 15,0 0-15,0-1 0,0 1 16,0 0-16,0 0 0,0 0 16,0 0-16,0-1 0,0 1 0,0 0 15,0 0-15,0 0 0,0 0 16,0-1-16,0 1 0,0 0 0,0 0 16,0 0-16,0 0 15,0-1-15,0 1 0,21 0 16,-21 0-16,0 0 0,0-22 15,0 22-15,0 0 0,22 0 0,-22 0 16,0 0-16,21-22 0,-21 22 16,21 0-16,-21-21 0,0 20 0,0 1 15,0-21-15,0 21 0,21-22 16,-21 22-16,0 0 0,0-21 0,0 21 16,21-1-16,-21-20 0,0 21 15,21 0-15,-21 0 0,0-1 0,0 1 16,0 0-16,22 0 0,-22 0 15,21 0-15,-21-1 0,0 1 0,0 0 16,21 0-16,-21 0 0,21 0 16,0-1-16,-21 1 0,0 0 15,0 0-15,21 0 0,-21 0 0,22-1 16,-22 1-16,0 0 0,0 0 16,21 0-16,-21 0 0,21-1 0,-21 1 15,21 0-15,-21 0 0,0 0 16,0 0-16,21-1 0,-21 1 0,21 0 15,-21 0-15,0 0 0,22 0 16,-1 21-16,-21-22 0,21 1 0,0 0 16,-21 0-16,21 0 0,0 0 15,-21-1-15,22 1 0,-1 0 0,-21 0 16,21 0-16,0 0 0,-21-1 16,21 1-16,0-21 0,1 21 15,-1 0-15,0-1 0,-21 1 0,21 0 16,0 0-16,-21 0 0,21 0 15,1-22-15,-22 22 0,21 0 0,0 0 16,0 0-16,0-22 0,0 22 16,1 0-16,-1 0 0,-21 0 0,21-1 15,0 1-15,0 21 0,-21-21 16,21 0-16,1 0 0,-1 0 0,0-1 16,0 1-16,0 0 0,0 0 15,1 21-15,-22-21 0,0 0 16,21-1-16,0 22 0,0-21 0,0 0 0,-21 0 15,21 0-15,1 0 16,-1-1-16,-21 1 0,21 0 16,0 0-16,-21 0 0,21 0 0,-21-1 15,21 1-15,1 0 0,-1 0 16,0 21-16,-21-21 0,21 0 0,-21-1 16,21 1-16,0 0 15,1 0-15,-22 0 0,21 0 0,0 21 16,0-22-16,0 1 0,0 0 0,1 21 15,-1-21-15,0 0 0,0 21 16,0-21-16,0-1 16,1 22-16,-1-21 0,21 0 15,-21 21-15,0-21 0,1 21 16,-1-21-16,0 21 0,0-21 0,0-1 16,0 22-16,1 0 0,-22-21 15,21 0-15,0 21 0,0-21 0,0 21 16,0-21-16,1 21 0,-1-21 15,0-1-15,0 22 0,0-21 0,0 0 16,22 0-16,-22 21 0,0-21 0,0 0 16,0-1-16,1 22 0,-1-21 15,0 0-15,0 0 0,0 0 16,22 21-16,-22-21 0,0-1 0,21 1 16,-21 0-16,22 0 0,-22 0 0,21 21 15,-21-21-15,1-1 0,20 22 16,-21-21-16,0 0 0,0 21 15,1-21-15,20 21 0,-21-21 0,0 21 16,22-21-16,-1 21 0,0-22 16,-21 1-16,1 21 0,-1-21 15,21 21-15,-21-21 0,22 21 16,-22-21-16,0 21 0,21-21 0,-21 21 16,22-22-16,-22 22 0,0-21 0,0 21 15,0 0-15,22-21 0,-22 0 16,0 21-16,0 0 0,0-21 0,1 21 15,-1-21-15,21 21 0,-21-22 16,22 22-16,-1-21 0,0 0 0,1 21 16,-1-21-16,0 0 0,1 21 15,-22-21-15,21-1 0,0 22 0,-20-21 16,20 0-16,0 21 0,1-21 0,-1 0 16,0 0-16,1-1 0,-1 1 15,0 0-15,1 0 0,-1 0 16,64-22-16,-64 22 15,22 0-15,-22 0 0,0 0 0,64 0 16,-42-1-16,-22 1 0,64-21 16,-22 21-1,-41 0-15,-1-1 0,22 1 16,-22 0-16,-21 21 0,0-21 0,22 0 16,-22 21-16,0-21 0,0 21 15,0-22-15,0 22 0,1-21 16,-22 0-16,21 21 0,0 0 15,-21-21-15,21 21 0,0-21 16,0 21-16,1 0 16,-1-21-16,0-1 0,0 22 15,0-21-15,0 21 16,1 0-16,-1-21 0,21 21 0,-21 0 16,22-21-16,-22 0 0,21 21 15,0-21-15,-20 21 0,20-22 0,0 22 16,-21 0-16,1-21 0,20 21 0,-21 0 15,0-21-15,0 0 0,1 21 16,20 0-16,-21-21 0,0 21 0,22-21 16,-22 21-16,0-22 0,21 1 15,-21 21-15,22-21 0,-22 21 16,21-21-16,1 0 0,-1 21 0,0-21 16,1 21-16,-1-22 0,0 1 15,1 21-15,-1 0 0,-21-21 0,21 21 16,-20 0-16,-1-21 0,21 21 0,-21 0 15,0 0-15,1-21 0,-1 21 16,0 0-16,0 0 0,0-21 0,0 21 16,22 0-16,-22 0 0,0-22 15,0 22-15,22-21 0,-1 21 16,-21 0-16,21-21 0,-20 21 0,20 0 16,-21 0-16,21 0 0,-20 0 15,20 0-15,-21-21 0,0 21 0,0 0 16,1 0-16,-1 0 0,0 0 15,0 0-15,0-21 0,0 21 16,1 0-16,-1 0 0,0 0 0,0 0 0,0-21 16,0 21-16,1 0 0,-1 0 15,0 0-15,0 0 16,21-22-16,-20 22 0,-1 0 0,0 0 16,0 0-16,0 0 0,0 0 15,1 0-15,-1-21 0,0 21 16,0 0-16,-21-21 47,0 0 78,-21 21-125,0-21 15,0 21-15</inkml:trace>
  <inkml:trace contextRef="#ctx0" brushRef="#br2" timeOffset="-213522.25">9694 7345 0,'-21'-21'15,"0"21"17,21 21-1,21 0-16,0 0-15,0-21 0,1 0 16,-1 21-16,0-21 0,0 22 0,0-22 16,22 21-16,-22-21 0,0 21 15,21-21-15,-21 21 0,22-21 16,-1 0-16,0 21 0,-20-21 0,20 21 16,0-21-16,-21 0 0,22 22 15,-22-22-15,0 0 0,21 0 0,-20 0 16,-1 0-16,0 21 0,0-21 15,0 0-15,0 0 16,1 0 0,-44 0 62,1 0-78,0 0 15,0 21-15,0 0 16,0-21-16,-1 0 16,1 21-16,0-21 0,21 21 15,-21-21-15,0 22 0,0-22 0,-1 21 16,1-21-16,0 21 0,0 0 0,0-21 16,0 21-16,-1-21 0,1 21 15,0 1-15,0-1 0,0-21 16,0 21-16,-1 0 0,1-21 15,0 21-15,0 0 0,0-21 16,0 22-16,-1-1 0,1 0 16,0 0-16,0 0 15,0 0-15,0 1 16,21-1 15,-22 0 79,1-21-95,21 21 1,-21-21 46,42 0 1,-21-21-48,21 21-15,1-21 0,-22 0 16,21 21-16,-21-22 0,21 22 16,-21-21-16,21 21 0,-21-21 15,21 21 1,0 0-16</inkml:trace>
  <inkml:trace contextRef="#ctx0" brushRef="#br2" timeOffset="-206762.04">8509 6392 0,'0'0'0,"0"-21"0,0 0 16,0 0 0,0 0-16,0 0 15,0-1 1,0 1-1,21 21 17,-21 21-17,0 1-15,21-1 16,0 0 0,-21 0-16,22 0 0,-22 0 15,21 1-15,0-1 0,-21 0 0,21 0 16,-21 0-16,0 22 0,21-22 0,0 0 15,-21 0-15,0 0 0,0 0 16,22 1-16,-22-1 0,21 0 0,-21 0 16,21-21-16,-21 21 0,0 0 15,0 1-15,21-22 0,-21 21 16,21-21-16,-21 21 16,0 0-1,21-21-15,1 0 47,-1 0-16,0 0-31,0 0 16,0-21-16,0 0 0,1 21 0,-1-21 16,0-1-16,21 1 0,1-21 15,-1 0-15,0 20 0,22-41 0,-22 21 16,22-1-16,-1-20 0,22 20 0,-1-20 15,107-43 1,-106 64-16,20-1 0,1-20 0,-21 21 16,0-1-16,-1 22 0,-20-21 15,-1-1-15,1 22 0,-1 0 0,-20 0 16,-1-21-16,0 20 0,1 22 16,-22-21-16,0 0 0,21 0 0,-21 0 15,1 21-15,-1-21 0,0-1 16,0 22-16,-21-21 31,0 42 32,-21-21-63</inkml:trace>
  <inkml:trace contextRef="#ctx0" brushRef="#br2" timeOffset="-175150.19">18055 9419 0,'-21'0'0,"0"0"31,0 0-16,-1 0 1,1 0 0,0 0 31,42 0 15,0 0-46,1 0-16,-1 0 0,0 0 0,0 0 15,21 0-15,-20 0 0,20 0 16,0 0-16,-21 0 0,22 0 0,-1 0 16,0 0-16,1 0 0,20 0 0,-20 0 15,-1 0-15,0 0 0,1 0 16,-1 0-16,0 0 0,1 0 0,-22 0 15,21 0-15,0 0 0,-20 0 16,20 0-16,-21 0 0,21-21 0,-20 21 16,-1 0-16,0 0 0,0 0 15,0 0-15,0 0 16,-21-21-16,22 21 31,-44 0 32,1 0-63,0 0 15,0 0-15,0 0 0,0 0 16,-1 0-16</inkml:trace>
  <inkml:trace contextRef="#ctx0" brushRef="#br2" timeOffset="-174469.58">18119 9483 0,'-22'0'16,"1"21"0,0-21-16,0 0 0,21 21 15,-21-21 1,0 0-16,-1 0 47,44 0 47,-1 0-94,0 0 15,0 0-15,0 0 0,22 0 16,-22 0-16,21 0 0,0 0 15,1 21-15,-1-21 0,22 0 0,-1 0 16,-21 0-16,22 0 0,-1 0 16,-20 0-16,20 0 0,-20 0 0,-1 0 15,0 0-15,1 0 0,-22 0 16,21 0-16,-21 0 0,0 0 16,1-21-16,-1 21 0,0 0 0,0 0 15,0 0 1,0 0-1,-21-21-15,-21 21 94,21 21-78,-21-21-16,0 0 0</inkml:trace>
  <inkml:trace contextRef="#ctx0" brushRef="#br2" timeOffset="-164937.73">3937 14753 0,'21'21'15,"-42"-21"32,0 0-47,0 0 0,-1 0 0,-20 0 16,21 0-16,0 0 15,0 0-15,-1 0 0,-20 0 0,21 0 16,0 0-16,-22-21 0,22 21 16,-21 0-16,21-21 0,-22 21 0,22 0 15,0-21-15,-21 21 0,21-21 0,-1 21 16,1 0-16,0-21 0,0-1 15,0 22-15,21-21 0,-21 21 0,-1-21 16,1 0-16,0 0 16,0 0-16,0 21 0,21-22 15,-21 1-15,-1 0 0,22 0 16,-21 0-16,0 0 0,0-1 0,21 1 16,-21 0-16,21 0 0,-21 0 15,21 0-15,0-1 0,-22-20 0,1 21 16,21 0-16,-21 0 0,21-1 0,0-20 15,0 21-15,0 0 0,0 0 16,0-22-16,-21 22 0,21 0 0,0 0 16,0-22-16,0 22 0,0 0 15,0-21-15,0 21 0,0-22 0,0 22 16,21-21-16,-21-1 16,21 22-16,-21-21 0,0 21 0,21-22 15,1 22-15,-22-21 0,21 21 16,0 0-16,-21-22 0,21 22 0,0-21 15,-21 21-15,21-1 0,-21-20 16,22 21-16,-1-21 0,0 20 0,-21-20 16,21 21-16,0 0 0,0-22 15,1 22-15,-1-21 0,21 21 0,-21-22 16,0 1-16,22 21 0,-1 0 0,-21-22 16,22 22-16,-1 0 15,0-21-15,1 21 0,-1-1 0,0 1 16,1 0-16,-1 0 0,0 0 0,1 0 15,-1-1-15,0 1 0,1 0 16,-1 0-16,0 0 0,1 0 0,-1-1 16,0 1-16,1 0 0,-1 21 15,21-21-15,-20 0 0,-1 0 0,22-1 16,-22 1-16,21 0 0,-20 0 16,20 21-16,-20-21 0,20 0 0,-21-1 15,22 22-15,-22-21 0,1 0 0,20 21 16,-21-21-16,1 0 0,20 21 15,-20-21-15,-1 21 0,21-22 0,-20 22 16,20-21-16,-20 21 16,20 0-16,-21-21 0,22 0 0,-22 21 0,22 0 15,-22-21-15,0 21 0,22 0 16,-22-21-16,1 21 0,-1 0 16,0-22-16,1 1 0,-1 21 0,0 0 15,22-21-15,-22 21 0,22 0 16,-22-21-16,21 21 0,1 0 0,-1-21 15,1 0-15,-1 21 0,1 0 0,-1 0 16,1-22-16,-1 22 0,1 0 16,-1 0-16,1-21 0,-1 21 0,1 0 15,-1 0-15,1 0 0,21 0 16,-22-21-16,22 21 0,-22 0 0,22 0 16,0 0-16,-22 0 0,1 0 15,20-21-15,-20 21 0,-1 0 0,-20 0 16,20 0-16,1 0 0,-1 0 15,-21 0-15,22 0 0,-22 0 0,22 0 16,-1 0-16,-20 0 0,20 0 16,1 0-16,-22 0 0,21 0 0,1 0 15,-1 0-15,-20 0 0,-1 0 0,0 0 16,1 0-16,-1 0 0,0 0 16,-20 0-16,-1 0 0,0 0 0,0 0 15,0 0-15,0 0 0,1 0 16,-1 0-1,0 0-15,0 0 16,-21-21 0,-21 21 62,21-21-78,-21 21 15,0 0-15,-1-22 0,1 22 16,0-21 0</inkml:trace>
  <inkml:trace contextRef="#ctx0" brushRef="#br2" timeOffset="-164198.12">9207 11409 0,'0'-21'0,"0"42"0,-21-42 16,0 0-16,21-1 15,-21 22-15,0-21 31,42 42 16,0 1-47,0-22 0,0 21 16,1 0-16,-1-21 0,21 21 16,-21 0-16,22 0 0,-22 1 0,21-22 15,-21 21-15,22 0 0,-22 0 0,21-21 16,-21 21-16,0-21 15,22 21-15,-22-21 0,0 0 0,0 0 16,0 22-16,1-22 0,-1 0 16,0 0-16,0 0 0,0 0 15,-21 21 48,-21 0-48,0-21-15,0 21 0,0 0 0,-1-21 16,1 21-16,0-21 0,0 22 16,0-1-16,0 0 0,-22-21 15,22 21-15,-21 0 0,-1 0 0,22 1 16,-21 20-16,0-21 0,-1 0 16,1 22-16,0-22 0,-1 21 0,1-21 15,0 22-15,-1-22 0,1 0 16,0 21-16,-1-21 0,22 1 15,-21-1-15,21 0 0,-22 0 0,22 0 0,0 0 16,-21 1-16,42-1 0,-22-21 16,1 21-16,21 0 0,-21-21 0,21 21 15,-21-42 48,21 0-63,-21 0 15,21 0-15,0-1 16,-21 1-16</inkml:trace>
  <inkml:trace contextRef="#ctx0" brushRef="#br2" timeOffset="-163169.58">4953 11324 0,'0'0'15,"-21"0"1,0-21-16,21 42 62,0 0-46,21-21-16,-21 22 0,21-1 0,-21 0 16,21 0-16,0 0 0,-21 0 15,21 1-15,1-1 16,-22 21-16,21-21 0,-21 0 0,21 1 0,0-1 15,-21 0-15,0 0 0,21-21 16,0 21-16,-21 0 0,0 1 16,22-22-16,-1 21 0,-21 0 0,21-21 15,-21 21 1,21-21-16,-21 21 0,21-21 16,0 0-1,1 0-15,-1 0 16,0 0-16,0 0 0,0-21 15,22 21-15,-22-21 0,21 0 16,22 0-16,-22-22 0,21 22 0,1-21 16,21 21-16,-22-22 0,22 1 15,-22-22-15,22 22 0,0 0 16,-22-22-16,22 22 0,-22 0 0,22-1 16,-22 1-16,1 21 0,-1-22 0,1 22 15,-1-21-15,-20 21 0,-1 0 16,0-1-16,1 22 0,-22-21 0,0 0 15,0 21-15,0-21 0,1 21 0,-1 0 16,-21-21-16,21 21 16,0 0-16,0 0 47,-21 21-1,-21-21-30,0 21-16,0-21 16,-22 21-16,22-21 0,0 21 15,-21-21-15</inkml:trace>
  <inkml:trace contextRef="#ctx0" brushRef="#br2" timeOffset="-160413.2">5334 11028 0,'0'0'0,"0"-21"16,-21 21-16,21-21 16,-21-1-16,-1 1 15,22 0 1,0 0 0,0 0-16,0 0 15,0 42 48,22 0-63,-1 0 15,0 0-15,0 0 0,0 22 16,22-22-16,-1 21 0,0 1 0,1-1 16,20 0-16,-21 1 0,22 20 15,-22-21-15,22 22 0,-22-22 0,22 22 16,-22-22-16,0 22 0,1-1 0,-1-21 15,0 22-15,-21-1 0,22 1 16,-22-1-16,0 1 0,21-1 0,-20 1 16,-1-22-16,0 22 0,0-22 15,21 0-15,-20 1 0,-1-1 0,0-21 16,0 22-16,0-22 0,0 0 16,1 0-16,-1 0 0,0-21 0,0 21 15,-21 1-15,21-22 0,0 0 0,-21 21 16,22-21-1,-1 0 1,-21-21 31,0-1-31,-21 22 46,-1 22-62,1-22 16,-21 21-16,21-21 0,-22 21 15,22 0-15,-21 0 0,0-21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1:44:22.6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825 445 0,'22'0'0,"-1"0"16,0 0-16,0 0 16,-21-22-16,21 22 15,0-21-15,-21 0 0,22 21 16,-22-21-16,21 21 0,-21-21 16,0 0-16,0-1 15,0 1 1,-21 21 15,-1 0-31,1 0 16,0 21-16,0-21 0,-21 22 0,20-1 15,1 0-15,0-21 0,0 21 16,0 0-16,-22 0 0,43 1 16,-21-1-16,0-21 0,0 21 0,21 0 15,-21-21-15,21 21 0,0 0 16,0 1-16,0-1 15,0 0-15,0 0 16,21-21-16,0 21 0,0-21 16,0 21-16,1 1 0,-1-22 15,21 21-15,-21-21 0,0 21 16,1 0-16,-1 0 0,0-21 0,0 21 16,0 1-16,0-1 0,1-21 15,-1 21-15,0 0 0,-21 0 0,0 0 16,21-21-16,-21 22 0,0-1 15,0 0-15,0 0 0,0 0 16,-21 0-16,0-21 0,0 22 16,-1-1-16,-20-21 0,21 21 15,-21-21-15,20 0 0,-20 0 0,0 0 16,21 0-16,-22 0 16,22 0-16,-21 0 0,21 0 0,-1 0 15,-20-21-15,21 0 0,0-1 16,0 22-16,-1-21 0,22 0 15,0 0-15,-21 0 0,21 0 16,0-1 0,0 1-16,21 21 15,1-21-15,-1 0 0,0 21 0,21-21 16,-21 0-16,1-1 0</inkml:trace>
  <inkml:trace contextRef="#ctx0" brushRef="#br0" timeOffset="423.75">974 847 0,'0'0'0,"0"21"0,21-21 16,0 0 15,0-21-31,0 0 15,0 21-15,-21-22 0,22 1 16,-1 0-16,0 21 0,0-21 0,-21 0 16,21 0-16,-21-1 15,21 22-15,-21-21 0,0 0 16,-21 21 0,0 21-1,0-21-15,0 21 0,0 1 16,-1-1-16,1 0 0,21 0 15,-21 0-15,0 22 0,21-22 0,-21 21 16,21-21-16,0 0 0,0 22 16,0-22-16,0 0 0,0 0 0,0 0 15,0 1-15,0-1 16,21 0-16,0 0 0,0-21 16,0 0-16,1 0 15,-1 0-15,0 0 16,0 0-16,0 0 0,0 0 0,1 0 15</inkml:trace>
  <inkml:trace contextRef="#ctx0" brushRef="#br0" timeOffset="971.44">1672 741 0,'0'0'0,"0"-21"0,0 0 16,0-1-16,0 1 15,-21 0-15,0 21 16,0-21-16,-1 21 0,1 0 16,0 0-16,0 0 0,0 0 0,0 0 15,-1 0-15,1 21 0,0 0 16,0 0-16,0 1 0,21-1 0,-21 21 16,-1-21-16,22 22 0,-21-1 15,21 0-15,0-21 0,0 22 16,0-1-16,0-21 0,0 0 0,0 1 15,0-1-15,0 0 0,0 0 16,21-21-16,1 0 0,-1 0 16,0 0-16,0 0 0,21 0 15,-20 0-15,20-21 0,-21 0 0,0 0 16,22-1-16,-22 1 0,0 0 16,0 0-16,0-21 0,0-1 15,-21 22-15,0-21 0,22 21 0,-22-22 16,0 22-16,21 0 0,-21 0 15,0 0-15,0 42 32,0 0-32,0 0 15,-21 0-15,21 22 0,-22-22 16,22 21-16,0-21 0,0 22 16,0-22-16,0 0 0,0 0 0,0 0 15,0 0-15,0 1 0,0-1 16,22 0-16,-1-21 0,0 0 15,0 0-15,0 0 16,0 0-16,1 0 0,-1 0 16,0-21-16,0 0 0,0-1 15</inkml:trace>
  <inkml:trace contextRef="#ctx0" brushRef="#br0" timeOffset="1408.19">1990 720 0,'0'0'16,"0"-21"-16,0-1 15,0 1 1,21 21-16,0 0 16,0 0-16,0 0 0,0 0 15,1 0-15,-1 0 0,0 21 16,0-21-16,0 22 0,0-1 15,-21 0-15,0 0 0,22 0 16,-22 0-16,0 1 0,0-1 16,0 0-16,0 21 0,0-21 0,0 1 15,0-1-15,0 0 0,-22 0 16,22 0-16,-21 0 0,0 1 16,0-22-16,0 0 31,21-22-31,0 1 15,0 0-15,0 0 16,0 0-16,0-22 0,0 22 16,0 0-16,21-21 0,-21 21 0,21-1 15,-21 1-15,21 0 0,0 21 16,-21-21-16,22 0 0,-1 21 16,0 0-16,0-21 0,0 21 0,0-22 15,1 22-15,-1 0 0,0 0 16</inkml:trace>
  <inkml:trace contextRef="#ctx0" brushRef="#br0" timeOffset="1766.98">2730 593 0,'0'-21'0,"0"-1"15,-21 22 17,0 0-17,0 22 1,0-22-16,0 21 0,21 0 0,-22 0 16,1 21-16,21-20 0,-21-1 15,21 21-15,0-21 0,0 22 0,0-22 16,0 0-16,0 21 0,0-21 15,0 1-15,0-1 0,0 0 16,21-21-16,0 0 0,1 21 16,-1-21-16,21 0 0,-21 0 15,0 0-15,1 0 0,-1 0 16,21-21-16,-21 21 0,0-21 0,1 0 16,-1-1-16,21-20 0</inkml:trace>
  <inkml:trace contextRef="#ctx0" brushRef="#br0" timeOffset="2288.17">3217 106 0,'0'0'0,"-21"0"0,0 0 16,0 21-1,21 0-15,0 0 0,0 22 16,0-1-16,0 0 0,0 1 0,0-1 15,0 0-15,0 22 0,0-22 16,0 1-16,0-1 0,0 0 0,0 1 16,0-1-16,0-21 0,0 21 15,-21 1-15,21-22 0,0 0 0,0 0 16,0 0-16,0 1 0,0-1 16,0 0-1,0-42 16,0 0-31,0-1 0,0 1 16,0 0-16,0 0 0,0-21 16,0 20-16,21-20 0,-21 21 0,21-21 15,0 20-15,0-20 0,22 21 16,-22 0-16,21 0 0,-21-1 0,22 1 16,-22 0-16,21 21 0,0 0 15,1 0-15,-22 21 0,21 0 16,-21 1-16,22-1 0,-22 0 0,0 0 15,-21 0-15,0 0 0,0 22 0,0-22 16,0 21-16,0-21 16,0 1-16,-21 20 0,21-21 0,-21 0 15,0 0-15,-1 1 0,1-1 16,0-21-16,0 21 0,0 0 16,0-21-16,-1 0 15,1 0-15,21-21 16</inkml:trace>
  <inkml:trace contextRef="#ctx0" brushRef="#br0" timeOffset="2893.04">4530 402 0,'0'0'16,"0"-21"-16,0 0 0,0 0 15,0 0-15,0-1 0,0 1 16,0 0-16,-22 0 0,1 0 15,0 0-15,0 21 0,0-22 0,0 22 16,-1 0-16,-20 0 16,21 0-16,-21 22 0,20-22 0,1 21 15,-21 21-15,21-21 0,0 22 16,-1-1-16,1 0 0,0 1 0,0-1 16,21 0-16,0 22 0,0-22 15,-21 0-15,21 22 0,0-22 0,0 1 16,0-1-16,0-21 0,0 21 15,21-20-15,0 20 0,0-21 0,0 0 16,1 0-16,-1-21 0,0 22 16,0-22-16,0 0 0,22 0 0,-22 0 15,21 0-15,-21 0 0,22-22 16,-1 1-16,0 21 0,-21-42 16,22 21-16,-1 0 0,-21-1 15</inkml:trace>
  <inkml:trace contextRef="#ctx0" brushRef="#br0" timeOffset="3656.6">4784 656 0,'0'0'0,"0"-21"0,0 0 16,0 0 0,-22 21-16,1 0 15,0 0-15,0 21 16,21 0-16,-21-21 0,0 21 0,21 0 16,0 22-16,0-22 0,-22 0 15,22 0-15,0 22 0,0-22 0,0 0 16,0 0-16,0 21 15,0-20-15,0-1 0,22 0 16,-1-21-16,0 0 0,0 0 16,0 0-16,0 0 0,1 0 0,-1 0 15,0 0-15,0 0 0,0 0 16,0-21-16,-21 0 0,22-1 16,-22 1-16,0 0 0,0 0 15,0 0-15,0-22 0,-22 22 0,22 0 16,-21 0-16,0 0 0,21 0 15,0-1-15,0 1 0,0 0 16,0 0-16,0 0 0,0 0 16,21 21-16,0 0 15,1-22-15,-1 22 0,0 0 0,21 0 16,-21 0-16,1 0 0,-1 22 16,21-22-16,-21 21 0,0 0 0,1 0 15,-1 0-15,-21 0 0,0 1 16,21 20-16,-21-21 0,0 0 0,0 0 15,0 22-15,0-22 0,0 0 16,0 0-16,0 0 0,0 1 0,0-1 16,0 0-16,0 0 15,0 0 1,-21-21 0,21-21-1,0 0-15,0-21 16,0 20-16,0 1 0,0-21 15,0 21-15,0-22 0,0 1 16,21 0-16,0 21 0,0-22 0,0 22 16,1 0-16,20-21 0,-21 42 15,21-22-15,1 22 0,-22 0 0,21 0 16,-21 0-16,22 22 0,-22-22 16,0 42-16,0-21 0,-21 0 0,0 22 15,0-22-15,0 21 0,0-21 16,0 22-16,0-22 0,0 21 0,-21-21 15,0 0-15,21 1 16,0-1-16,-21 0 0,21 0 0,-21 0 16,-1-21-16,22 21 15,0-42 1,0 0 0,22 21-16,-1-42 0,0 21 15,-21-22-15,21 22 0,21-21 0</inkml:trace>
  <inkml:trace contextRef="#ctx0" brushRef="#br0" timeOffset="3916.45">5990 296 0,'0'0'0,"0"22"32,0-1-17,0 0-15,-21 21 0,21-21 0,0 22 16,0-1-16,-21-21 0,21 22 15,-21-1-15,21 0 0,-22 1 0,1-1 16,21 0-16,0 1 0,-21-22 16,21 21-16,-21-21 0,21 22 0,0-22 15,0 0-15,0 0 0,0 0 16,0 0 0,21-21-16,0 0 15,-21-21-15,21 21 0,1-21 16,-1 0-16,-21 0 0</inkml:trace>
  <inkml:trace contextRef="#ctx0" brushRef="#br0" timeOffset="4112.34">5715 677 0,'0'0'15,"21"0"16,0 0-31,22 0 0,-22 0 16,21 0-16,-21 0 0,0 0 0,22 0 16,-22 0-16,21 0 0,-21 0 15,1-21-15,-1 21 0,0 0 0,0-21 16</inkml:trace>
  <inkml:trace contextRef="#ctx0" brushRef="#br0" timeOffset="4543.1">6181 783 0,'0'0'0,"21"0"0,0 0 16,0 0-16,0 0 15,0 0-15,1 0 0,-1 0 0,0-21 16,21 0-16,-21 21 0,1-21 15,-1 0-15,0 21 0,0-22 0,-21 1 16,21 0-16,-21 0 16,0 0-16,-21 0 15,0 21-15,0 0 16,0 0-16,-1 0 0,-20 0 16,21 0-16,0 21 0,0 0 0,-1-21 15,1 21-15,0 0 0,0 0 16,0 1-16,21 20 0,0-21 0,0 0 15,0 22-15,0-22 0,0 0 16,0 0-16,0 0 0,21 0 0,-21 1 16,21-1-16,0 0 0,0-21 15,1 0-15,20 21 0,-21-21 0,0 0 16,22 0-16,-22 0 0,21 0 16,-21 0-16,0 0 0,22-21 0,-22 0 15,0 21-15,21-21 0,-20-1 16,-1 1-16,0 0 0</inkml:trace>
  <inkml:trace contextRef="#ctx0" brushRef="#br0" timeOffset="4779.96">6837 550 0,'0'-21'0,"0"42"0,21-63 0,0 42 32,-21 21-32,21 0 0,0 1 15,1 20-15,-22-21 16,21 0-16,-21 0 0,21 22 0,0-22 15,-21 0-15,21 0 0,0 0 16,-21 1-16,0-1 0,22 0 0,-1 0 16,0 0-16,-21 0 15,21-21 1,0 0-16,0-21 16,-21 0-1,22 21-15,-22-21 0,0 0 0</inkml:trace>
  <inkml:trace contextRef="#ctx0" brushRef="#br0" timeOffset="5015.82">7324 508 0,'0'21'0,"-22"-21"16,1 21-16,0 1 15,21-1-15,-21 0 0,0 0 0,0 0 16,-22 0-16,22 22 0,0-22 15,-21 0-15,20 0 0,1 22 0,-21-22 16,21 0-16,0 0 0,-1 0 16,22 0-16,-21 1 0,21-1 15,21-21 17,1-21-32,-1-1 0,0 22 0</inkml:trace>
  <inkml:trace contextRef="#ctx0" brushRef="#br0" timeOffset="5319.65">7641 254 0,'0'-21'0,"0"42"0,0-21 31,0 21-31,0 0 16,0 1-16,0 20 0,0-21 0,-21 21 15,21 1-15,-21-22 16,21 21-16,-21 1 0,21-1 0,0 0 0,-22-21 16,1 22-16,21-1 15,-21 0-15,21-20 0,0 20 0,0-21 16,0 0-16,0 0 0,0 1 16,0-1-16,0 0 0,0 0 0,21-21 15,0 0 1,1 0-16,20 0 0,-21 0 15,0-21-15,0 21 0,1-21 0,20 0 16</inkml:trace>
  <inkml:trace contextRef="#ctx0" brushRef="#br0" timeOffset="5535.53">7472 593 0,'0'0'0,"-21"0"0,21 21 16,21-21 15,0 0-15,0 0-16,0 0 0,0 0 0,1 0 16,-1 0-16,0-21 0,0 21 0,0-21 15,0-1-15,22 22 16,-22-21-16</inkml:trace>
  <inkml:trace contextRef="#ctx0" brushRef="#br0" timeOffset="5867.65">8509 169 0,'0'0'0,"0"-21"31,0 42 0,21 1-15,-21-1-16,0 0 0,0 0 16,0 21-16,0-20 0,0-1 0,0 21 15,0-21-15,0 0 0,0 1 16,0-1-16,0 0 0,0 0 0,-21 0 15,21 0-15,0 1 16,21-22 31</inkml:trace>
  <inkml:trace contextRef="#ctx0" brushRef="#br0" timeOffset="6107.51">8297 529 0,'0'43'32,"21"-43"-32,1 21 0,-1-21 15,0 0-15,0 0 0,0 0 16,0 0-16,1 0 0,-1 0 15,0 0-15,0 0 0,0 0 0,0 0 16,1 0-16,-1 0 0,0-21 16,-21-1-1,0 1-15</inkml:trace>
  <inkml:trace contextRef="#ctx0" brushRef="#br0" timeOffset="6329.39">8318 233 0,'22'0'32,"-1"0"-17,0 0-15,0 0 0,0 0 16,0 0-16,1 0 0,-1-21 15,0 21-15,0 0 0,0-21 16,0 21-16,1 0 0,-1-22 0</inkml:trace>
  <inkml:trace contextRef="#ctx0" brushRef="#br0" timeOffset="6924.05">8636 0 0,'0'0'0,"-21"0"0,0 0 16,-1 0-16,1 0 0,0 0 15,0 0-15,0 0 0,0 0 16,-1 0-16,1 0 0,0 0 0,-21 0 16,21 0-16,-1 0 0,1 0 15,0 0-15,0 0 0,0 21 16,0 22-16,-1-22 0,1 21 15,0-21-15,21 22 0,-21-22 0,21 21 16,-21 0-16,21-20 0,0 20 16,0-21-16,0 21 0,0-20 0,0 20 15,0-21-15,0 0 0,0 0 0,21 1 16,0-1-16,-21 0 0,21 0 16,0 0-16,1-21 0,20 21 0,-21 1 15,0-22-15,22 0 16,-22 21-16,21-21 0,-21 0 0,22 0 0,-22 0 15,21 0-15,0 0 16,1 0-16,-22 0 0,21-21 0,1-1 16,-22 1-16,21 21 0,-21-21 0,22 0 15,-22 0-15,0-22 0,0 22 16,0 0-16,0-21 0,1-1 0,-22 22 16,0-21-16,0 0 0,0-22 15,0 22-15,0-1 0,0 1 0,-22-21 16,1 20-16,0 22 0,0 21 15,0 0-15,-22 0 0,22 0 0,0 0 16,-21 0-16,21 0 0,-1 0 0,-20 0 16,0 0-16,21 0 15,-22 0-15,1 0 0,0 0 0,20 0 0,-20 0 16,21 0-16,-21 0 0,20 0 16,-20 0-16,21 0 15,0 0-15,0 0 0,-1 0 0,1 0 0,0 0 16,0 0-16,0 0 0,0 21 15</inkml:trace>
  <inkml:trace contextRef="#ctx0" brushRef="#br0" timeOffset="8311.94">402 1461 0,'0'0'0,"-21"0"15,0 0-15,0 0 16,42 0 46,0 0-46,0 0-16,0 0 0,0 0 16,1 0-16,-1 0 0,21 0 0,0 0 15,1 0-15,-22 0 0,42 0 16,-20 0-16,-1 0 0,0 0 0,1 0 15,-1 0-15,0 0 0,22 0 16,-22 0-16,1 0 16,20 0-16,-21 0 0,22 0 0,-1 0 15,22 0-15,-21 0 0,-1 0 16,22 0-16,-22 0 0,22 0 0,-22 0 16,1 0-16,21 0 0,-22 0 15,1 0-15,20 0 0,-20 0 0,20 0 16,1-22-16,0 22 0,-1 0 15,1 0-15,0 0 0,-22 0 0,22-21 16,-22 21-16,1 0 0,21 0 16,-22 0-16,22-21 0,-22 21 0,22 0 15,0 0-15,-1 0 0,-20 0 16,20-21-16,1 21 0,-21 0 0,20 0 16,-20 0-16,-1 0 15,1 0-15,-1-21 0,22 21 0,-22 0 16,1 0-16,21 0 0,-1-21 15,1 21-15,0 0 0,-1 0 0,-20 0 16,20-22-16,1 22 0,0 0 16,-1 0-16,-20 0 0,21 0 0,-22 0 15,22 0-15,-1 0 0,-20 0 16,21 0-16,-1 0 0,-20-21 0,20 21 16,-20 0-16,21 0 15,-22 0-15,1 0 0,20 0 0,-20 0 16,-1 0-16,1-21 0,20 21 0,-20 0 15,-1 0-15,1 0 0,-1 0 16,1 0-16,-1-21 0,1 21 0,-22 0 16,22 0-16,-22 0 0,22 0 15,-22 0-15,0-21 0,1 21 0,-22 0 16,21 0-16,0 0 0,1 0 16,-22 0-16,21 0 0,-21 0 0,1-21 15,20 21-15,-21 0 0,0 0 16,0 0-16,1 0 15,-1 0 1,0 0 15,0 0-15,-42 0 46,0 0-62,0 0 0</inkml:trace>
  <inkml:trace contextRef="#ctx0" brushRef="#br0" timeOffset="11491.78">402 4741 0,'-21'-21'16,"21"0"-1,-21 0 1,0 21-16,21 21 31,0 0-15,0 0-16,0 22 0,0-1 0,0 0 15,0 1-15,0-1 0,0 22 16,0-22-16,0 21 0,0-20 16,0-1-16,0 0 0,0 1 15,0-1-15,0 0 0,0-20 16,0 20-16,0-21 0,0 0 0,0 0 15,0 1-15,0-1 0,0 0 16,21-21 15,-21-21-31,21 0 0,0-1 16</inkml:trace>
  <inkml:trace contextRef="#ctx0" brushRef="#br0" timeOffset="11755.85">762 4995 0,'-21'22'15,"0"-1"1,-1 0-16,1 0 0,0 0 16,0 0-16,0 22 0,0-22 0,-22 21 15,22-21-15,0 22 0,0-1 16,-22-21-16,22 22 0,0-22 15,0 0-15,21 21 0,0-21 0,-21 1 16,21-1-16,21-21 47,-21-21-47,21-1 16,0 1-16</inkml:trace>
  <inkml:trace contextRef="#ctx0" brushRef="#br0" timeOffset="12021.16">720 5017 0,'0'0'0,"21"-43"31,0 64-31,-21 1 16,21-1-16,-21 21 16,0-21-16,0 0 0,0 22 15,21-22-15,-21 21 0,0-21 0,21 22 16,-21-22-16,0 21 0,0-21 15,0 1-15,0-1 0,0 0 0,0 0 16,22 0-16,-22 0 0,21-21 16,-21 22-16,21-22 15,0 0 1,-21-22-16,0 1 0,21 0 16,0 0-16,-21 0 0,22 0 0</inkml:trace>
  <inkml:trace contextRef="#ctx0" brushRef="#br0" timeOffset="12280.01">1016 4784 0,'0'0'0,"0"-21"0,0-22 0,0 22 15,0 0-15,0 42 32,0 0-32,-21 0 0,21 22 15,-21-1-15,21 22 0,0-22 0,0 21 16,0 1-16,-22-1 0,22-20 15,-21-1-15,21 22 0,0-22 16,0 0-16,0-21 0,0 22 0,-21-22 16,21 0-16,0 0 0,0 0 15,0 1-15,21-22 32,0-22-32,1 1 15,-1 0-15,-21 0 0</inkml:trace>
  <inkml:trace contextRef="#ctx0" brushRef="#br0" timeOffset="12713.77">1164 5249 0,'0'22'0,"0"-1"31,0 0-31,21-21 31,0 0-31,1 0 0,-1 0 0,21-21 16,-21 0-16,0-1 0,22 22 15,-22-21-15,0 0 0,21 0 0,-20 0 16,-22 0-16,21-22 0,-21 22 16,0 0-16,0 0 0,0 0 0,0-1 15,-21 22 1,-1 0-16,1 0 15,0 0-15,0 22 0,0-1 16,0 0-16,-1 21 0,1-21 16,0 22-16,0-22 0,0 21 0,0-21 15,-1 22-15,1-22 0,21 21 16,0-21-16,0 1 0,0 20 0,0-21 16,0 0-16,21 0 15,22-21-15,-22 0 0,21 0 0,1 0 16,-1 0-16,0 0 0,1 0 15,-1-21-15,21 0 0,-20 21 16,-1-21-16,0 0 0,-20 0 16,20-22-16,-21 22 0</inkml:trace>
  <inkml:trace contextRef="#ctx0" brushRef="#br0" timeOffset="13243.82">1905 4720 0,'0'0'0,"-21"0"15,0 0-15,-1 0 16,22 21-16,-21-21 16,21 43-16,-21-22 0,21 0 15,0 21-15,0 1 0,0-1 0,0 0 16,0 1-16,0-1 0,0 0 16,0-20-16,0 20 0,0 0 15,0-21-15,0 22 0,0-22 16,0 0-16,0 0 0,0 0 0,0 1 15,0-1-15,0-42 47,0-1-31,0 1-16,0 0 0,0 0 16,0 0-16,21 0 0,0-1 15,-21 1-15,22 0 0,-1-21 0,0 42 16,-21-21-16,42-1 0,-21 22 15,1 0-15,-1 0 0,0 0 16,0 0-16,0 0 0,0 0 0,1 22 16,-1-22-16,0 21 0,-21 0 15,0 0-15,21 0 0,-21 0 0,0 1 16,0-1-16,0 0 0,-21 0 16,0 0-16,0 0 0,-1 1 0,1-1 15,0-21-15,-21 21 0,21 0 16,-1-21-16,1 0 0,0 21 0,0-21 15,0 0-15,0 0 16,-1 0-16,22-21 31,22 0-15,-1 0-16</inkml:trace>
  <inkml:trace contextRef="#ctx0" brushRef="#br0" timeOffset="13543.59">2519 4657 0,'-43'0'16,"22"21"-1,21 21-15,0-21 16,0 22-16,0-1 0,0 22 0,0-22 15,0 21-15,0-20 0,0-1 0,0 0 16,0 1-16,-21-1 0,21-21 16,0 22-16,0-22 0,-21 0 0,21 0 15,0 0-15,0 0 0,0 1 16,0-44 15,0 1-15,0 0-16</inkml:trace>
  <inkml:trace contextRef="#ctx0" brushRef="#br0" timeOffset="13916.39">2159 4847 0,'0'-21'0,"0"42"0,0-63 0,0 21 15,21 0-15,0 21 16,0-22-16,1 1 0,20 21 0,0 0 15,1 0-15,-1-21 16,0 21-16,22 0 0,-22 0 0,22 0 16,-22 21-16,0 0 0,1 1 15,-1 20-15,0 0 0,-21-21 0,22 22 16,-22-1-16,0 0 0,0 1 16,-21-1-16,0 0 0,0 1 0,0-22 15,-21 21-15,0-21 0,-21 22 0,-1-22 16,1 0-16,0 0 0,-1 0 15,1 1-15,0-1 0,-1 0 0,1-21 16,0 21-16,-1-21 16,22 0-16,-42 0 0,41 0 0,1 21 15,0-21-15,0 0 16,0 0-16,0 0 0,-1 0 16,1 0-16,0 0 15,21-21-15,0 0 16,0 0-16</inkml:trace>
  <inkml:trace contextRef="#ctx0" brushRef="#br0" timeOffset="14485.59">2794 5228 0,'0'-21'15,"0"0"1,0 0-16,21 0 15,0-1-15,0 1 16,1 0-16,-1 21 16,0-21-16,0 21 0,0 0 0,0-21 15,1 21-15,-1 0 0,0 0 16,0 0-16,0 0 0,0 0 16,1 21-16,-1 0 0,0 21 15,-21-20-15,21-1 0,0 21 0,-21-21 16,21 0-16,-21 22 0,0-22 15,0 21-15,0-21 0,0 1 0,0-1 16,0 0-16,0 0 16,-21-21-16,21 21 0,-21-21 15,21-21 1,0 0 0,0 0-16,0 0 15,0-1-15,0 1 16,0-21-16,0 21 0,0 0 0,0-1 15,0 1-15,21 0 0,0 0 16,-21 0-16,22 0 0,-1-1 0,0 1 16,0 0-16,0 0 0,22 0 15,-22 0-15,0 21 0,0 0 16</inkml:trace>
  <inkml:trace contextRef="#ctx0" brushRef="#br0" timeOffset="14700.46">3641 4974 0,'0'0'0,"21"21"0,-21 1 15,0-1-15,0 0 0,0 0 16,0 0-16,0 22 0,0-22 16,0 0-16,0 0 0,0 0 0,0 0 15,-21 1-15,21-1 0,0 0 0,0 0 16,0 0-16,0 0 16,0-42 30,0 0-46,0 0 16,0 0-16,21 0 0</inkml:trace>
  <inkml:trace contextRef="#ctx0" brushRef="#br0" timeOffset="15028.1">3725 4763 0,'0'0'0,"0"-22"0,-21 1 15,0 21-15,0 0 0,0 0 16,-1 0-16,1 0 0,0 21 15,21 1 1,0-1 0,21-21-1,0 0-15,1 0 0,-1 0 16,0 0-16,0 0 0,0-21 16,0 21-16,-21-22 0,22 1 15,-22 0-15,0 0 16,0 0-16,-22 0 31,1 21-31,0 0 0,0 0 16,0 0-16,0 0 0,21 21 0,0 0 15,-22-21-15,22 21 0,0 0 16,0 0-16,0 1 0,0-1 0,0 0 16,0 0-16,0 0 0,0 22 15,22-22-15,-22 0 0</inkml:trace>
  <inkml:trace contextRef="#ctx0" brushRef="#br0" timeOffset="15318.94">3958 5038 0,'0'0'16,"0"21"15,21 0-31,-21 0 0,21 0 15,-21 1-15,0-1 0,0 0 16,22 0-16,-22 0 0,21 0 0,-21 1 16,21-1-16,-21 0 15,0 0-15,0 0 0,21 0 16,-21 1-16,0-1 16,21-21-1,0-21 1,-21-1-16,0 1 15,22 21-15,-1-42 0,-21 21 0,21 0 16</inkml:trace>
  <inkml:trace contextRef="#ctx0" brushRef="#br0" timeOffset="15539.81">4297 4890 0,'0'0'0,"0"21"31,0 0-31,-21 0 0,-1 0 15,22 0-15,-21 22 0,0-22 16,0 21-16,21-21 0,-21 22 0,0-22 16,21 0-16,-22 21 0,1-20 0,21-1 15,-21 0-15,21 0 0,0 0 16,0 0 0,21-21 15,0-21-31</inkml:trace>
  <inkml:trace contextRef="#ctx0" brushRef="#br0" timeOffset="15939.91">4424 5122 0,'0'22'0,"21"-22"15,0 0-15,0 0 16,0 0-16,1-22 16,-1 1-16,0 21 0,-21-21 15,21 0-15,0 21 0,0-21 0,1 0 16,-1-1-16,-21 1 0,21 0 16,-21 0-16,21 0 0,-21 0 0,0-1 15,0 1-15,-21 21 16,0 0-16,0 0 0,-1 0 15,1 0-15,0 21 0,0 22 16,0-22-16,0 0 0,-1 21 0,22-20 16,0 20-16,-21-21 0,21 21 15,0-20-15,0-1 0,0 21 0,0-21 16,0 0-16,0 1 0,21-1 16,1 0-16,-1-21 15,0 0-15,0 0 0,0 0 0,22 0 16,-22 0-16,0 0 0,21 0 0,-21 0 15,22 0-15,-22-21 0,0 21 16</inkml:trace>
  <inkml:trace contextRef="#ctx0" brushRef="#br0" timeOffset="16337.63">5016 5080 0,'0'-21'0,"0"42"0,0-63 16,0 21-16,0-1 0,0 1 15,0 0-15,0 0 0,0 0 16,22 0-1,-1-1-15,0 22 0,0-21 0,0 21 16,0 0-16,1 0 0,-1 0 0,0 0 16,21 0-16,-21 0 0,1 21 15,-1 1-15,0-1 0,0 21 0,0-21 16,0 0-16,-21 22 0,0-22 16,22 21-16,-22-21 0,21 1 0,-21 20 15,0-21-15,0 0 0,0 0 16,0 1-16,0-1 0,0 0 15,-21-21-15,-1 21 16,1-21 0,0 0-1,21-21 1,0 0-16,0 0 16,0-1-16,0 1 0,0 0 0,21 0 15,0 0-15,-21 0 0,22-1 16,-1-20-16,-21 21 0,21 0 0,0-22 15,0 22-15,0 0 0,1 0 16,-1 0-16,0 0 0,-21-1 16,21 1-16,0 0 0</inkml:trace>
  <inkml:trace contextRef="#ctx0" brushRef="#br0" timeOffset="16797">6710 4339 0,'0'0'0,"-21"21"47,21 1-47,-22-22 0,22 21 0,0 0 16,0 0-16,0 0 0,0 0 15,0 1-15,-21-1 0,21 0 16,0 0-16,0 0 16,0 0-16,0 1 15</inkml:trace>
  <inkml:trace contextRef="#ctx0" brushRef="#br0" timeOffset="17027.88">6498 4657 0,'21'0'15,"0"0"1,1 0-16,-1 0 16,0 0-16,0 0 0,0 0 15,0 0-15,1 0 0,-1 0 16,0 0-16,0 0 0,0-21 16,-21-1-16,21 22 15,-21-21-15</inkml:trace>
  <inkml:trace contextRef="#ctx0" brushRef="#br0" timeOffset="17247.75">6540 4339 0,'-21'0'31,"42"0"-16,1 0-15,-1 0 16,0 0-16,0 0 0,21 0 0,-20 0 16,-1 0-16,0 0 0,0 0 15,0 0-15,0-21 0,1 21 0,-1 0 16,0-21-16,0 21 0</inkml:trace>
  <inkml:trace contextRef="#ctx0" brushRef="#br0" timeOffset="17824.66">6921 3958 0,'-21'-21'0,"42"42"0,-63-42 0,21 21 16,-21 0-16,20 0 0,1 0 15,0 0-15,-21 0 0,21 21 0,-22-21 16,22 21-16,0 1 0,-21-1 15,20 0-15,-20 0 0,21 0 0,-21 22 16,20-22-16,-20 21 0,21-21 16,0 22-16,0-1 0,-1 0 0,22-21 15,0 22-15,-21-1 0,21-21 16,0 22-16,0-22 0,0 21 0,0-21 16,0 0-16,21 1 0,1-1 15,-1 0-15,0 0 0,0 0 16,0 0-16,0 1 0,22-22 0,-22 21 15,21-21-15,1 0 0,-1 0 16,0 0-16,22 0 0,-22 0 0,0 0 16,22 0-16,-22 0 0,1 0 0,-1-21 15,0 21-15,1-22 0,-1 1 16,0 21-16,-21-21 0,22 0 0,-22 0 16,0 0-16,0-1 0,0 1 15,-21 0-15,0-21 0,22 21 0,-22-22 16,21 22-16,-21-21 0,0-1 0,0 1 15,0 0-15,0-1 0,-21 1 16,-1 0-16,1-1 0,0 1 16,-21 21-16,-1 0 0,1-22 15,0 22-15,-1 0 0,-20 21 0,21-21 16,-1 0-16,1 21 0,0 0 0,20 0 16,-20 0-16,21 0 0,0 0 15,0 0-15,-1 0 0,1 21 0,0 0 16,0-21-16,21 21 0,-21 0 15,0 1-15,-1-1 0,1 0 0,0 21 16,0-21-16,0 1 0</inkml:trace>
  <inkml:trace contextRef="#ctx0" brushRef="#br0" timeOffset="19379.78">106 5842 0,'0'0'0,"-21"0"0,-1 0 0,1-21 16,0 21 0,0 0-16,21-21 47,21 21-1,0 0-46,22 0 0,-1 0 16,0 0-16,1 0 0,-1 0 16,21 0-16,1 0 0,21 0 15,-22 0-15,22 0 0,-1 0 0,1 0 16,0 0-16,-1 0 0,22 0 0,0 0 16,21 0-16,-21-21 0,21 21 15,-21 0-15,21 0 0,-21-22 16,21 22-16,-22 0 0,22 0 15,0-21-15,0 21 0,0 0 0,0 0 16,0-21-16,-21 21 0,21 0 16,0 0-16,0 0 0,0-21 0,0 21 15,-21 0-15,21 0 0,-21 0 16,0 0-16,0 0 0,-1-21 0,-20 21 16,0 0-16,-1 0 0,1 0 15,0 0-15,-22 0 0,1 0 0,-1 0 16,-20 0-16,-1 0 0,0 0 15,-21 0-15,1 0 0,20 0 0,-21 0 16,0 0-16,0 0 16,1 0-1,-22-21 1,21 21 31,0 0-16,0 0-31,-21-22 16,21 22-1,-42 0 329,0 0-203,0 0-126,0 0 1,-1 0-16</inkml:trace>
  <inkml:trace contextRef="#ctx0" brushRef="#br0" timeOffset="22031.93">14055 6117 0,'0'0'0,"-22"0"0,1 0 0,0 0 16,0 0-16,0 0 16,0 0-1,63 0 17,-21 0-32,21 0 0,1 0 15,20 0-15,-20 0 0,20 0 0,1-21 16,-1 21-16,1 0 0,-1 0 15,1 0-15,-22 0 0,21-21 0,-20 21 16,20 0-16,-20 0 0,-1 0 16,-21 0-16,21 0 0,-20 0 0,-65 0 47,22 0-47,0 0 15,0 0-15,0 0 16</inkml:trace>
  <inkml:trace contextRef="#ctx0" brushRef="#br0" timeOffset="22444.12">14563 6096 0,'0'0'16,"-22"0"-16,1 0 16,0 0-16,0 0 15,21 21-15,0 0 16,0 1-1,0-1-15,0 0 0,0 0 16,0 0-16,0 22 0,0-22 16,0 21-16,0 0 0,0 1 15,0-1-15,0 0 0,0 1 0,0-1 16,0 0-16,0 22 0,0-22 16,0 1-16,0-1 0,0-21 0,0 21 15,-21 1-15,0-22 0,-1 21 0,1-21 16,-21 1-16,21-1 0,0 0 15,-22 0-15,22-21 0,-21 21 0,21-21 16,-22 0-16,22 0 0,-21 0 0,21 0 16,-22 0-16,22-21 0,0 21 15,0-21-15,0 0 0,-1 0 0,1-1 16,0 1-16,21 0 0,0 0 16,-21 0-16,21 0 15,0-1-15,0 1 0,0 0 16,0 0-16,21 0 15,0 0-15,0 21 0,1 0 16,20-22-16</inkml:trace>
  <inkml:trace contextRef="#ctx0" brushRef="#br0" timeOffset="23016.31">15028 6498 0,'0'-21'0,"0"42"0,0-63 0,0 21 16,0 0-16,-21-1 0,0 1 16,0 21-16,0 0 0,-1-21 15,1 21-15,0 0 0,0 0 0,0 21 16,0-21-16,-22 21 0,22 1 15,0 20-15,0-21 0,0 21 0,-1-20 16,1 20-16,0 0 0,0 1 16,21-22-16,0 21 0,0 0 15,0 1-15,0-22 0,0 21 0,0-21 16,0 1-16,0-1 0,0 0 0,0 0 16,21 0-16,0-21 0,0 0 15,-21 21-15,22-21 0,-1 0 0,0 0 16,0 0-16,0 0 0,0-21 0,1 21 15,-1-21-15,0 0 0,0 0 16,0 0-16,0-1 0,1 1 0,-1-21 16,0 21-16,0 0 0,0-22 0,-21 1 15,0 21-15,0-22 0,0 22 16,0 0-16,0 0 0,0 0 16,0 0-16,0 42 31,0 0-31,0 0 0,0 0 0,0 22 15,0-22-15,0 0 0,0 21 16,0-21-16,0 1 0,0 20 0,0-21 16,0 0-16,21 0 0,1 1 0,-22-1 15,21 0-15,0-21 0,0 21 16,0-21-16,0 0 0,1 0 16,-1 0-16,0 0 0,0 0 0</inkml:trace>
  <inkml:trace contextRef="#ctx0" brushRef="#br0" timeOffset="23272.34">15325 6562 0,'-22'-21'0,"44"42"0,-44-64 16,22 65 15,0-1-31,0 0 0,0 21 16,22-21-16,-22 1 0,21 20 15,0-21-15,0 0 0,-21 22 0,0-22 16,21 0-16,-21 0 0,21 0 16,-21 0-16,0 1 15,0-1-15,22-21 0,-22 21 16,21-21-16,0 0 16,0 0-1,-21-21-15</inkml:trace>
  <inkml:trace contextRef="#ctx0" brushRef="#br0" timeOffset="23508.39">15748 6498 0,'0'0'0,"-21"0"32,0 21-32,-1 1 0,1-1 15,21 0-15,-21 0 0,0 21 0,0-20 16,0 20-16,-1-21 0,22 21 0,-21-20 15,0-1-15,0 21 0,0-21 16,21 0-16,-21 1 0,21-1 0,-22 0 16,22 0-16,0 0 0,22-21 31,-1 0-31,0 0 16,0 0-16</inkml:trace>
  <inkml:trace contextRef="#ctx0" brushRef="#br0" timeOffset="24023.61">16108 6625 0,'0'0'0,"0"-21"0,0 0 0,-21 21 16,-1-21-16,22 0 0,-21 21 15,0-22-15,0 1 0,0 21 16,0 0-16,-1 0 0,1 0 15,0 0-15,0 21 16,0 1-16,0-1 0,-1 0 0,1 0 0,0 0 16,21 22-16,-21-1 0,21-21 15,-21 21-15,21-20 0,0-1 16,-21 21-16,21-21 0,0 0 0,0 1 16,0-1-16,0 0 0,21 0 15,0-21-15,0 0 0,0 0 16,0 0-16,1 0 0,-1 0 15,0 0-15,0 0 0,0-21 0,0 0 16,1 0-16,-1 21 0,0-22 16,0-20-16,0 21 0,-21 0 15,21 0-15,-21-22 0,22 22 0,-22-21 16,0 21-16,0-1 0,0 1 16,0 0-16,0 0 0,0 42 31,0 0-31,0 0 0,0 1 0,0-1 15,0 21-15,0-21 0,0 22 0,0-22 16,0 0-16,0 21 0,0-21 16,21 1-16,-21-1 0,0 0 0,21 0 15,0 0-15,0-21 16,0 0-16,1 0 0,-1 0 16,0 0-16,21 0 15,-21 0-15,22-21 0</inkml:trace>
  <inkml:trace contextRef="#ctx0" brushRef="#br0" timeOffset="25560.26">16891 6244 0,'-21'0'0</inkml:trace>
  <inkml:trace contextRef="#ctx0" brushRef="#br0" timeOffset="26255.6">16933 6287 0,'21'0'62,"1"0"-46,-1-22-16,0 22 0,-21-21 16,21 21-16,-21-21 0,21 21 15,-21-21-15,0 0 0,0 0 16,0-1-1,0 1-15,-21 0 16,0 21-16,0 0 16,0 0-16,-1 0 0,1 0 15,0 0-15,0 21 0,0 0 0,0 1 16,-1-22-16,1 21 16,0 0-16,0 0 0,0 0 0,21 0 15,0 1-15,-21-1 0,21 0 16,0 0-16,0 0 0,0 0 15,0 1-15,21-1 16,-21 0-16,21-21 0,0 21 16,0-21-16,0 21 0,1-21 0,-1 21 15,0 1-15,0-22 0,0 21 0,0 0 16,1 0-16,-1-21 0,0 21 16,21 0-16,-21 1 0,1-1 0,-22 0 15,21 0-15,0 0 16,-21 0-16,0 1 0,0-1 15,-21 0-15,0 0 0,-1 0 16,1-21-16,0 21 0,-21-21 16,21 0-16,-22 22 0,22-22 0,-21 0 15,21 0-15,-1 0 0,-20 0 0,21 0 16,0 0-16,0 0 0,-1-22 16,1 22-16,0-21 0,21 0 15,-21 0-15,0 0 0,21 0 16,0-1-16,0 1 0,0 0 15,0 0-15,0 0 16,21 21 0,0-21-16,0 21 15,0 0-15,1 0 0,-1 0 16,0 0-16,0 0 0,0 0 16,0 0-16</inkml:trace>
  <inkml:trace contextRef="#ctx0" brushRef="#br0" timeOffset="27088.6">17420 6392 0,'0'0'0,"0"-21"0,21-21 16,-21 21-1,-21 21 1,21 21-1,-21 0-15,0 0 0,0 0 0,21 1 16,-22-1-16,22 21 0,-21-21 16,21 22-16,-21-22 0,21 21 0,-21-21 15,21 0-15,0 22 0,0-22 0,0 0 16,0 0-16,0 0 0,0 1 16,0-1-16,21 0 0,0 0 0,0-21 15,1 0-15,-1 21 0,0-21 16,21 0-16,-21 0 0,1 0 0,20 0 15,0 0-15,-21 0 0,22-21 16,-1 21-16,-21-21 0,22 0 16,-22 0-16,21-1 0,-21 1 0,0 0 15,1 0-15,-1 0 0,0 0 0,-21-22 16,0 22-16,0 0 0,0-21 16,0 20-16,0 1 0,0 0 0,-21 0 15,0 0-15,-1 21 0,1 0 16,0 0-16,0 0 0,0 0 15,0 21-15,21 0 0,-22-21 0,22 21 16,0 0-16,0 1 0,0-1 16,0 0-16,22 0 0,-1 0 15,-21 0-15,21 1 0,0-1 0,0 0 16,0-21-16,-21 21 0,22 0 16,-22 0-16,21-21 0,-21 22 0,21-1 15,-21 0-15,21 0 16,0-21-1,-21 21-15,21-21 16,1 0-16,-1 0 16,0 0-16,0 0 0,0-21 15,-21 0-15,21 21 0,1-21 16,-1 0-16,0-1 0,0 1 16,-21 0-16,21 0 0,0 0 0,-21 0 15,0-1-15,22 1 0,-1 0 16,-21 0-16,0 0 0,0 0 0,0 42 31,0 0-31,0 0 16,0 0-16,0 0 0,0 1 15,0-1-15,0 0 0,-21 0 16,21 0-16,0 0 0,-22 1 16,22-1-1,0 0-15,22-21 31,-22-21-15,0 0-16,21 21 0,-21-22 16,0 1-16,0 0 0</inkml:trace>
  <inkml:trace contextRef="#ctx0" brushRef="#br0" timeOffset="27264.5">18267 6371 0,'-21'-21'0,"42"42"0,-42-63 0,-1 42 16,1-21-16,0 21 47,21 21-16,0 0-31,21-21 16,-21 21-16,21 0 0</inkml:trace>
  <inkml:trace contextRef="#ctx0" brushRef="#br0" timeOffset="27627.36">18563 6456 0,'0'21'31,"0"0"-31,0 0 16,0 1-16,0-1 0,0 21 15,0-21-15,0 0 0,0 22 0,0-22 16,0 21-16,0 1 0,0-22 16,0 21-16,0 0 0,0 1 0,0-1 15,0 22-15,0-22 0,0 21 16,0 1-16,0-22 0,0 22 0,0-1 16,0 1-16,0-22 0,-21 22 0,0-22 15,0 21-15,21-20 0,0-1 16,-22-21-16,22 22 0,-21-22 0,21 0 15,-21 0-15,21 0 0,0-42 32,0 0-17,0 0-15,21 0 0,0-22 16,-21 22-16,22-21 0,-1-1 0,0-20 16</inkml:trace>
  <inkml:trace contextRef="#ctx0" brushRef="#br0" timeOffset="27940.08">18627 6604 0,'-22'-42'16,"44"84"-16,-65-105 0,43 20 0,-21 22 0,21 0 15,0 0-15,0 0 0,0-1 16,0 1-16,0 0 0,21 0 0,0 21 16,1-21-16,20 21 0,-21 0 15,21 0-15,-20 0 0,20 0 0,0 0 16,-21 0-16,22 21 0,-22-21 0,21 42 15,-21-21-15,1 22 0,-1-22 16,-21 21-16,0 1 0,0-22 0,0 21 16,0-21-16,-21 22 0,-1-22 15,1 0-15,0 0 0,-21 0 16,21 0-16,-1 1 0,-20-22 0,21 0 16,0 0-16,0 21 0,-1-21 15,1 0-15,21-21 16,0-1-16,0 1 15,21 0-15,1 0 16</inkml:trace>
  <inkml:trace contextRef="#ctx0" brushRef="#br0" timeOffset="28200.96">19283 6138 0,'0'0'0,"0"-21"0,0 0 0,-21 42 47,21 0-47,0 22 16,0-22-16,0 0 0,-22 21 15,22 1-15,0-1 0,0 0 0,-21 1 16,21-1-16,0 0 0,0-20 16,0 20-16,0-21 0,0 0 0,0 0 15,0 1-15,0-1 0,0 0 16,21-21-1,1-21 1,-22 0-16</inkml:trace>
  <inkml:trace contextRef="#ctx0" brushRef="#br0" timeOffset="28403.85">19092 6329 0,'43'0'31,"-22"0"-31,0 0 0,0 0 0,0 0 16,22-21-16,-22 21 0,0 0 15,0 0-15,21-21 0,-20 21 16,-1 0-16,0-22 0,0 22 16,0-21-16,-21 0 15,21 21-15</inkml:trace>
  <inkml:trace contextRef="#ctx0" brushRef="#br0" timeOffset="30840.4">19579 6244 0,'0'0'0,"21"-21"15,0 21-15,1-21 16,-1 21-16,0 0 15,0-21-15,0 0 0,0 21 0,1-22 16,-1 22-16,0-21 0,21 21 0,-21-21 16,1 0-16,-1 21 0,0-21 15,0 21-15,0-21 0,0-1 16,-21 1-16,0 0 16,0 0-16,-21 0 15,0 21-15,0 0 0,0 0 16,0 0-16,-1 0 0,-20 0 15,21 21-15,0 0 0,-22-21 0,22 21 16,-21 0-16,21 1 0,0-1 16,-1 0-16,22 0 0,0 0 0,0 0 15,0 1-15,0-1 0,0 0 16,0 0-16,43 0 16,-22-21-16,0 0 0,0 0 0,0 0 15,1 0-15,20 0 0,-21 0 16,0 0-16,0 0 0,1 0 15,-44 0 17,1 0-17,0 0-15,-21 21 0,21-21 0,-22 22 16,22-1-16,-21 0 0,21 0 16,-22 0-16,22 0 0,0 22 0,0-22 15,0 21-15,-1 1 0,22-22 16,-21 21-16,21 0 0,0-20 15,0-1-15,0 21 0,0-21 0,21 0 0,1-21 16,-22 22-16,21-1 16,0-21-16,0 0 0,21 0 0,-20 0 15,-1 0-15,0 0 0,0 0 0,0 0 16,0 0-16,22 0 0,-22-21 16,0-1-16,0 1 0,0 0 15,1 0-15,-1-21 0,0 20 0,-21 1 16,21-21-16,0 0 0,0 20 15,-21-20-15,22 21 0,-1-21 0,0 20 16,0-20-16,0 21 0,0 0 16,1 0-16,-1 21 0,0 0 15,0 0-15,0 0 0,-21 21 16,0 0-16,0 0 16,21 0-16,-21 0 0,0 1 0,0 20 15,0-21-15,0 21 0,-21-20 16,21-1-16,-21 0 0,21 21 0,0-21 15,-21-21-15,21 22 0,-21-1 0,21 0 16,-21-21-16,21-21 31,21 0-15,0-1-16,0 1 16,-21 0-16,21 0 0,0 0 0,1-22 15,-22 22-15,21-21 0,0 21 16,0-22-16,0 22 0,-21 0 15,21 0-15,-21 0 0,22 21 0,-22-21 16,21 21-16,-21 21 31,-21 0-31,-1 0 0,22 0 16,-21 22-16,21-22 0,0 21 16,0-21-16,-21 0 0,21 22 0,0-22 15,0 0-15,0 21 0,0-20 16,0-1-16,0 0 0,21 0 0,0 0 15,1-21-15,-1 0 0,0 21 16,0-21-16,21 0 0,-20 0 16,-1 0-16,21 0 0,-21 0 15,22-21-15,-22 21 0,21-21 0,-21 0 16,22 0-16,-22 0 0,0-1 16,0 1-16,0 0 0,-21-21 15,0 21-15,21-22 0,-21 22 0,0-21 16,0 21-16,0-1 0,0 1 0,0 0 15,0 0-15,-21 21 0,0 0 16,0 0 0,0 21-16,21 0 15,0 0-15,-21 22 0,21-22 0,-22 21 0,22-21 16,0 1-16,0 20 0,0-21 16,0 0-16,0 22 0,0-22 15,0 0-15,22 0 16,-1 0-16,0-21 0,0 21 15,0-21-15,0 0 0,1 0 16,-1 0-16,0 0 0,0-21 16,0 0-16,0 21 0,1-21 0,-1 0 15,0 0-15,0-1 0,-21 1 16,21-21-16,0 21 0,1-22 0,-1 22 16,0-21-16,-21 21 0,21-22 15,0 22-15,-21 0 0,0 0 0,21 0 16,1 21-16,-1-21 15,-21 42 1,0 0 0,0 0-16,0 0 0,0 0 15,0 1-15,0-1 0,0 0 16,0 0-16,0-42 47,0 0-47,0 0 15,0-1-15,0 1 16,0 0-16,0 0 16,0 0-16,0 0 15,-21 21-15,-1 0 16,1 0 0,0 21-16,21 0 15,-21 0-15,21 21 0,0-20 0,-21-1 16,21 21-16,-21 0 0,21-20 15,0 20-15,0-21 0,0 0 0,0 22 16,0-22-16,0 0 0,0 0 16,0 0-16,0 0 0,21-21 0,0 22 15,0-22-15,0 0 0,22 0 16,-22 0-16,0 0 0,0 0 0,0 0 16,22 0-16,-22 0 0,0 0 15,0-22-15,0 1 0,0 21 0,1-21 16,-1 0-16,0 0 0,0 0 15,0-22-15,0 22 0,-21-21 16,22 21-16,-1-1 0,-21-20 0,21 21 16,-21 0-16,0 0 0,0-1 0,0 1 15,0 42 1,0 1 0,-21-1-16,21 21 0,0-21 15,0 0-15,0 22 0,-21-22 0,21 21 16,0-21-16,0 1 0,0-1 15,0 0-15,0 0 0,0 0 0,0 0 16,21-21-16,0 22 16,0-22-16,0 0 0,0 0 15,1 0-15,-1 0 0,0 0 0,0-22 16,0 1-16,0 21 0,1-21 16,-22 0-16,21 0 0,0-22 0,0 22 15,-21 0-15,0-21 0,21-1 0,-21 22 16,21-21-16,-21 0 0,0 20 15,0 1-15,0 0 0,0 0 16,0 42 0,0 21-16,0-20 15,0-1-15,0 21 0,0-21 0,0 22 16,0-22-16,0 0 0,0 21 16,0-21-16,0 1 0,0-1 0,0 0 15,0 0-15,0 0 16,22-21-1,-1 0-15,0 0 16,0-21-16,0 0 16,0 0-16,-21 0 0</inkml:trace>
  <inkml:trace contextRef="#ctx0" brushRef="#br0" timeOffset="31120.56">22331 6011 0,'0'-21'0,"0"42"0,-21-42 32,21 42-32,-22 1 0,22 20 15,0-21-15,-21 21 0,21-20 16,0 20-16,0 0 0,0 1 0,0-1 16,0 0-16,0 1 15,0-1-15,0 0 0,0 1 0,-21-22 16,21 21-16,0-21 0,0 0 0,0 1 15,-21-1-15,21 0 0,0 0 16,0 0-16,21-21 16,0 0-1,0 0-15,-21-21 0,22 0 16,-1 21-16,0-21 0</inkml:trace>
  <inkml:trace contextRef="#ctx0" brushRef="#br0" timeOffset="31507.37">22542 6329 0,'-21'63'16,"21"-41"-1,-21 20-15,0-21 0,21 0 16,-21 22-16,21-22 0,0 0 0,-21 21 16,21-21-16,0 1 0,0-1 15,0 0-15,0 0 0,0 0 16,21-21-16,0 21 0,0-21 15,0 0-15,0 0 0,1 0 16,-1 0-16,0 0 0,0 0 0,0-21 16,0 21-16,1-21 0,-1 0 0,0 21 15,0-21-15,-21-22 16,21 22-16,-21 0 0,21-21 0,-21 21 16,0-22-16,0 22 0,0-21 0,0 21 15,0-1-15,0 1 0,-21 0 16,0 21-16,0 0 0,0 0 0,0 0 15,-1 0-15,1 21 0,0-21 16,21 21-16,-21 1 0,0-1 0,21 0 16,-21-21-16,21 21 0,0 0 0,0 0 15,0 1-15,21-22 32,0 0-32</inkml:trace>
  <inkml:trace contextRef="#ctx0" brushRef="#br0" timeOffset="31935.67">22966 6308 0,'0'-21'16,"0"42"-16,0-64 0,21 43 31,0 0-31,0 0 16,0 0-16,1 0 0,-1 0 15,0 0-15,0 22 0,0-1 0,0 0 16,1 0-16,-1 0 0,0 0 16,0 1-16,-21 20 0,0-21 15,0 21-15,0-20 0,0-1 0,0 21 16,0-21-16,0 0 0,0 1 0,0-1 16,0 0-16,-21 0 0,0 0 15,0-21-15,-1 21 16,1-21-1,21-21 1,0 0-16,0 0 16,21 0-1,1 0-15,-1-22 0,-21 22 0,21-21 0,0 21 16,0-22-16,-21 22 0,21-21 16,1 21-16,-22-1 0,0 1 15,21 0-15,0 0 0,0 21 16,-21-21-16,0 0 15,0-1-15</inkml:trace>
  <inkml:trace contextRef="#ctx0" brushRef="#br0" timeOffset="32196.53">22098 6117 0,'-21'21'15,"42"-21"1,0 0-16,0 0 0,0 0 16,22 0-16,-22 0 0,21 0 0,-21 0 15,22 0-15,-22 0 0,21 0 16,-21 0-16,22-21 0,-22 21 0,0 0 15,0 0-15,22-21 0,-43 0 16,21 21-16</inkml:trace>
  <inkml:trace contextRef="#ctx0" brushRef="#br0" timeOffset="32563.35">23834 5419 0,'-22'0'31,"22"21"-31,-21-21 0,21 21 16,0 0-16,0 0 0,0 1 0,0-1 15,-21 0-15,21 0 16,0 0-16,-21 0 0,21 1 0,0-1 16,0 0-16,0 0 0,0 0 15,21-21 16,0 0-15</inkml:trace>
  <inkml:trace contextRef="#ctx0" brushRef="#br0" timeOffset="32816.26">23537 5821 0,'0'0'0,"0"21"32,21-21-17,1 21-15,-1-21 16,0 0-16,0 0 0,0 0 0,0 0 16,1 0-16,-1 0 0,0 0 15,21 0-15,-21 0 0,1 0 0,-1 0 16,-21-21-16,21 21 0,0 0 0,0-21 15,-21 0-15</inkml:trace>
  <inkml:trace contextRef="#ctx0" brushRef="#br0" timeOffset="33048.42">23516 5440 0,'0'0'16,"-21"0"-16,42 0 31,0 0-31,22 0 16,-22 0-16,0 0 0,0 0 16,0 0-16,22 0 0,-22 0 0,0 0 15,0 0-15,0 0 0,22 0 16,-22 0-16,0 0 0,0 0 15</inkml:trace>
  <inkml:trace contextRef="#ctx0" brushRef="#br0" timeOffset="33672.33">23982 5144 0,'0'0'0,"-21"0"0,-22 0 0,22 0 0,-21 0 15,21 0-15,-22 0 0,22 0 0,-21 21 16,21-21-16,-22 21 0,22 0 16,-21-21-16,21 21 0,-1 0 0,-20-21 15,21 22-15,0-1 0,0 0 16,-22 0-16,22 0 0,0 0 0,0 1 15,0-1-15,-1 21 0,1-21 16,0 22-16,21-22 0,0 21 0,-21 0 16,21-20-16,0 20 0,0 0 15,0 1-15,0-22 0,0 21 0,0-21 16,0 22-16,0-22 0,21 21 16,0-21-16,0 0 0,1 1 15,-1-1-15,0 0 0,0 0 0,21 0 16,-20-21-16,20 21 0,0-21 0,1 0 15,-1 0-15,0 0 0,1 0 16,20 0-16,-21 0 0,1 0 0,20 0 16,-20-21-16,-1 0 0,0 0 15,-21 0-15,22 0 0,-1-1 0,-21 1 16,22-21-16,-22 0 0,0-1 16,0 1-16,0 0 0,0-1 0,-21-20 15,0 20-15,0-20 0,0 21 16,0-1-16,0 1 0,-21 0 15,0-1-15,0 1 0,0 0 0,-22 20 16,1-20-16,21 21 0,-21 0 16,-1 0-16,1-1 0,0 22 0,-1 0 15,1 0-15,0 0 0,20 0 16,-20 0-16,21 22 0,0-1 0,0 0 16,-22 0-16,22 0 0,0 0 15,0 1-15,0-1 16,-1 0-16,1-21 0,21 21 0,-21 0 0</inkml:trace>
  <inkml:trace contextRef="#ctx0" brushRef="#br0" timeOffset="35443.82">13928 7557 0,'0'0'0,"-64"0"32,64-22-1,21 22-16,0 0 1,1 0-16,-1 0 0,0 0 16,0 0-16,0 0 0,0 0 15,1 0-15,20 0 16,-21 0-16,0 0 0,0 0 0,22 0 16,-22 0-16,21 0 0,-21 0 15,22 0-15,-1 0 0,0 0 16,-20 0-16,20 0 0,21 0 0,-20 0 15,-1 0-15,0 0 0,22 0 16,-1 0-16,22 0 0,-21-21 0,20 0 16,22 21-16,-21-21 0,21 21 15,-1-21-15,1 0 0,0 21 0,0-22 16,0 22-16,0-21 0,21 21 0,0 0 16,0-21-16,-22 21 0,1 0 15,21 0-15,-21-21 0,0 21 0,0 0 16,0 0-16,21 0 0,-22 0 15,1 0-15,0 0 0,0 0 0,0 0 16,0 0-16,21 0 0,-22 0 16,1-21-16,21 21 0,-21 0 15,21 0-15,-21 0 0,0 0 0,0 0 16,-1 0-16,1 0 0,0 0 16,0 0-16,0 0 0,0 0 0,21 0 15,-22-21-15,-20 21 0,21 0 0,0 0 16,0 0-16,-1 0 0,1-22 15,21 22-15,-21 0 0,0 0 0,0 0 16,0 0-16,-1 0 0,-20 0 16,21 0-16,-21 0 0,-1-21 0,1 21 15,0 0-15,-1 0 0,1 0 0,-22 0 16,1 0-16,-1-21 16,1 21-16,-22 0 0,22 0 0,-22-21 15,22 21-15,-22-21 0,21 21 16,-20 0-16,-1 0 0,0 0 0,1 0 15,-1 0-15,0 0 0,-20-21 0,20 21 16,-21 0-16,0 0 0,0 0 16,1 0-16,-1 0 0,0 0 15,-21-22 1,21 22-16,0 0 203,-21-21-187,21 21-16,1 0 15,-1 0-15,0-21 16,0 21 0,0 0-1</inkml:trace>
  <inkml:trace contextRef="#ctx0" brushRef="#br0" timeOffset="35575.74">22902 7112 0,'0'21'16,"-21"-21"46</inkml:trace>
  <inkml:trace contextRef="#ctx0" brushRef="#br0" timeOffset="37020.01">14309 11853 0,'-22'0'16,"44"0"-16,-65 0 0,22 0 0,0 0 0,0 0 16,0 0-16,-1 0 0,44 0 47,-1 0-47,0 0 15,21 0-15,1 0 0,20 0 0,-21 0 16,22 0-16,-1 0 0,-20-21 15,20 21-15,1 0 0,-1 0 0,-20 0 16,20 0-16,-21 0 0,1-21 0,-22 21 16,21 0-16,-21 0 0,1 0 15,-65 0 1,22 0 0,0 0-16,0 0 0,0 0 15</inkml:trace>
  <inkml:trace contextRef="#ctx0" brushRef="#br0" timeOffset="37315.83">14605 11896 0,'0'0'16,"-21"21"-16,21 0 0,0 0 16,-21-21-16,21 21 0,-22 1 0,22-1 15,0 0-15,0 0 0,0 0 16,0 22-16,0-22 0,0 21 0,0-21 15,0 22-15,0-22 0,0 21 0,0 0 16,0-20-16,0 20 0,0-21 16,0 21-16,0-20 0,-21 20 15,21-21-15,0 0 0,-21 22 0,21-22 16,0 0-16,0 0 0,0 0 16,0 0-16,0 1 0,21-44 46,-21 1-46,21 0 16</inkml:trace>
  <inkml:trace contextRef="#ctx0" brushRef="#br0" timeOffset="37883.66">15176 12425 0,'0'0'0,"22"-21"16,-1 21-16,0-21 0,-21-1 15,0 1-15,0 0 16,0 0-16,0 0 16,0 0-16,0-1 0,0 1 0,0 0 15,-21 0-15,0 0 0,-1 0 16,22-1-16,-21 22 0,0 0 0,0 0 16,0 0-16,0 0 0,-1 0 0,-20 22 15,21-1-15,0 0 16,0 21-16,-22 1 0,22-22 0,0 21 15,0 0-15,0 1 0,21-1 0,0-21 16,0 22-16,-22-22 0,22 21 16,0-21-16,0 0 0,0 1 0,0-1 15,22 0-15,-1 0 0,0-21 16,0 0-16,0 0 0,22 0 16,-22 0-16,0 0 0,0-21 0,0 21 15,0-21-15,22 0 0,-22-1 16,0 1-16,0 0 0,0 0 0,1-21 15,-1 20-15,-21 1 0,0-21 16,0 0-16,0 20 0,0-20 0,0 21 16,0-21-16,0 20 0,0 1 15,0 42 1,0 1 0,0-1-16,0 0 0,0 0 0,0 21 15,0-20-15,0 20 0,0-21 16,0 21-16,0-20 0,0-1 0,0 0 15,21 0-15,-21 0 0,21 0 0,-21 1 16,0-1-16,21-21 0,0 21 16,1-21-16,-1 0 0,0 0 15,0 0-15,0 0 0,0-21 0,22 21 16,-22-21-16,0-1 16,0 1-16,0 0 0</inkml:trace>
  <inkml:trace contextRef="#ctx0" brushRef="#br0" timeOffset="38456.05">15727 12086 0,'0'-42'16,"0"84"-16,0-126 0,0 41 0,0 22 16,0 0-16,0 0 0,0 0 0,-21 21 15,21 21 1,-22 0-16,22 21 0,0-21 16,0 22-16,0-1 0,0 0 15,0 1-15,-21 20 0,21-20 0,0-1 16,0 0-16,0-21 0,0 22 15,-21-1-15,21-21 0,0 22 0,0-22 16,-21 0-16,21 0 0,0 0 16,0 0-16,0-42 31,0 0-31,21 21 16,-21-21-16,21 0 0,-21 0 15,21-1-15,1-20 0,-22 21 0,21 0 16,0 0-16,0-1 0,-21-20 15,21 21-15,0 0 0,1 21 16,-22-21-16,21 21 0,0 0 0,-21-22 16,21 22-16,-21 22 31,-21-22-31,0 21 16,0-21-16,-1 0 0,1 0 15,0 21-15,0-21 0,0 0 16,21 21-16,-21-21 0,-1 21 15,22 0-15,0 1 16,0-1-16,0 0 0,0 0 16,0 0-16,0 0 15,22 1-15,-1-22 0,0 21 0,-21 0 16,21-21-16,-21 21 0,21-21 0,0 0 16,1 0-16,-22 21 15,21-21-15,0 0 16,0 0-16,0 0 15,0 0-15,-21-21 0,22 0 0,-22 0 16,21 0-16,0 21 16</inkml:trace>
  <inkml:trace contextRef="#ctx0" brushRef="#br0" timeOffset="38811.86">16171 12319 0,'21'0'32,"1"0"-32,-1-21 15,0 21-15,0-21 0,0 21 16,-21-21-16,21-1 0,1 1 0,-1 21 16,-21-21-16,0 0 0,21 0 15,-21 0-15,0-1 0,-21 22 31,0 0-31,-1 0 16,1 22-16,0-1 0,0 0 0,-21 0 16,20 21-16,1-20 15,21-1-15,-21 21 0,0-21 0,21 0 16,0 1-16,0-1 0,0 0 0,0 0 16,0 0-16,0 0 0,21-21 15,0 22-15,0-22 16,1 0-16,-1 0 0,21 0 0,-21 0 15,22-22-15,-22 1 0</inkml:trace>
  <inkml:trace contextRef="#ctx0" brushRef="#br0" timeOffset="39192.11">16976 12107 0,'0'-21'0,"0"42"0,0-63 0,0 21 16,-22 21-16,1 0 15,0 0-15,0 0 0,0 0 0,0 0 16,-1 21-16,1 0 0,21 0 0,-21 1 16,0-22-16,0 21 0,21 0 15,-21 0-15,21 0 0,0 0 0,0 1 16,0-1-16,0 0 16,21 0-16,0-21 0,0 0 15,0 21-15,0-21 0,1 0 0,-1 21 16,0-21-16,0 0 15,0 22-15,-21-1 0,21-21 16,-21 21-16,0 0 0,0 0 16,-21 0-1,0-21-15,0 22 16,0-22-16,0 0 0,-1 0 0,1 0 16,0 0-16,0 0 0,0 0 15,-22 0-15,22 0 0,0 0 16,0 0-16,0 0 0,0 0 0,-1 0 15,1-22-15,0 1 16</inkml:trace>
  <inkml:trace contextRef="#ctx0" brushRef="#br0" timeOffset="39963.19">17759 11938 0,'0'-21'0,"0"42"0,0-63 0,21 42 16,-21-21-16,21-1 0,-21 1 15,0 0-15,0 0 0,21 0 16,-21 0-16,0-1 0,0 1 16,0 0-16,-21 0 15,0 21-15,0 0 0,-22 0 0,22 0 16,-21 0-16,21 0 0,-22 0 0,1 21 15,0-21-15,-1 21 0,1 0 16,0 1-16,21-1 0,-1 0 16,1 0-16,0 21 0,21-20 15,0 20-15,0 0 0,0-21 0,21 22 16,0-22-16,22 21 0,-22 1 0,21-22 16,1 0-16,-1 21 0,0-21 15,-21 22-15,22-22 0,-1 0 0,0 21 16,-20-20-16,-1-1 0,-21 0 15,0 0-15,0 0 16,0 0-16,-21 1 0,-1-22 0,-20 21 16,21-21-16,-21 0 0,-1 21 0,22-21 15,-21 0-15,-1 0 0,22 0 16,-21 0-16,21 0 0,0-21 16,-1 21-16,1-21 0,0-1 0,0 22 15,0-21-15,21 0 0,-21 0 16,21 0-1,0 0 1,21 21 0,0 0-16,0-22 0</inkml:trace>
  <inkml:trace contextRef="#ctx0" brushRef="#br0" timeOffset="41728.3">17928 12044 0,'0'0'0,"-21"0"31,0 0-31,0 0 16,-1 21-16,22 0 0,0 0 0,0 1 15,-21-1-15,21 0 0,-21 0 16,21 0-16,0 22 0,0-22 0,0 0 15,0 21-15,0-21 0,0 1 0,0-1 16,0 0-16,0 0 0,0 0 16,0 0-16,0 1 0,0-1 15,21-21-15,0 0 0,-21 21 0,22-21 16,-1 0-16,0 0 0,0 0 16,0 0-16,0 0 0,1 0 0,20-21 15,-21 0-15,0-1 0,22 1 0,-22 21 16,21-42-16,-21 21 0,0 0 15,1-1-15,20-20 0,-42 21 0,21 0 16,-21 0-16,21-1 0,-21 1 16,0 0-16,0 0 0,-21 21 15,0 0 1,21 21 0,0 0-16,-21 0 0,21 1 15,0-1-15,0 0 0,0 0 16,0 0-16,0 0 0,21 1 15,-21-1-15,21 0 0,0-21 0,0 21 16,1-21-16,-1 0 0,0 0 0,0 0 16,21 0-16,-20 0 0,20 0 15,-21 0-15,21 0 0,-20 0 0,20-21 16,-21 0-16,21 21 0,-20-21 16,20-1-16,-21 1 0,0 0 0,0 0 15,1 0-15,-1-22 0,-21 22 16,0 0-16,0-21 0,0 21 15,0-1-15,0 1 0,0 0 0,0 0 16,0 0-16,0 0 0,-21 21 16,-1 0-16,1 0 15,0 0-15,0 21 0,0 0 16,21 0-16,0 0 0,-21 22 16,21-22-16,-22 0 0,22 21 0,0-21 15,0 1-15,0-1 0,0 21 0,0-21 16,0 0-16,0 1 0,0-1 15,22-21-15,-1 21 0,0-21 16,0 0-16,0 21 0,0-21 0,22 0 0,-22 0 16,0 0-16,21 0 15,-20 0-15,-1 0 0,21-21 0,-21 21 16,22-21-16,-22 0 0,21 21 0,-21-22 16,22 1-16,-22 0 0,0-21 15,0 21-15,0-1 0,0-20 16,-21 21-16,0 0 0,0 0 0,0-22 15,0 22-15,0 0 0,0 0 16,-21 21-16,0 0 16,0 21-16,0-21 15,21 21-15,-21 0 0,21 0 0,0 22 16,0-22-16,0 0 0,0 0 16,0 0-16,0 22 0,0-22 15,0 0-15,0 0 0,21 0 0,0-21 16,0 22-16,0-1 0,0-21 0,1 0 15,-1 0-15,0 0 0,21 0 16,-21 0-16,22 0 0,-22 0 0,21 0 16,-21-21-16,22-1 0,-22 22 15,0-21-15,0 0 0,0 0 0,1-21 16,-22 20-16,21 1 0,-21-21 16,21 21-16,-21 0 0,0-22 0,0 22 15,0 0-15,0 0 0,0 0 0,0 42 31,0 0-15,0 0-16,-21 0 0,21 0 0,0 1 16,-21 20-16,21-21 0,0 0 15,0 22-15,-22-22 0,22 0 0,0 0 16,0 0-16,0 0 0,0 1 0,-21-1 16,21 0-16,0-42 46,0 0-30,0-1-16,21-20 0,1 21 16,-22 0-16,21 0 0,-21-22 15,21 1-15,0 21 0,0-22 16,0 22-16,1-21 0,20 21 16,-21 0-16,0-1 0,22 1 0,-22 21 15,0 0-15,0 0 0,0 21 0,0 1 16,1-1-16,-22 0 0,0 0 0,0 0 15,0 0-15,0 22 0,0-22 16,0 0-16,0 21 0,0-20 0,0-1 16,0 0-16,0 0 0,0 0 15,0 0-15,0 1 0,0-1 16,21-21-16,0 0 16,0 0-16,0 0 15,0 0-15,1 0 0,-1 0 16,21-21-16,-21 21 0,0-22 0,1 1 15,20 0-15,-21 0 0,0 0 0,22 0 16,-22-22-16,0 22 0,0-21 16,0-1-16,0 22 0,-21-21 0,0 0 15,0 20-15,22 1 0,-22 0 16,0 0-16,-22 21 16,1 0-16,0 0 0,0 0 0,0 21 15,0 0-15,-1 22 16,22-22-16,-21 0 0,21 0 0,0 21 15,0-20-15,0-1 0,0 0 0,0 0 16,21 0-16,1 0 0,-22 1 16,21-1-16,0 0 0,-21 0 0,21 0 15,0-21-15,-21 21 16,-21-21 15,0 0-31,0 0 0,0 0 16,-1 0-16,1 0 0,0 0 0,0 0 15,0 0-15,21-21 16,0 0 0,21 0-16,0 0 15,0 0-15,0-1 0</inkml:trace>
  <inkml:trace contextRef="#ctx0" brushRef="#br0" timeOffset="42275.98">20997 11536 0,'0'-21'16,"0"42"-16,0-63 0,-21 42 15,0 21-15,21 0 16,-21 0-16,21 21 16,0-20-16,0 20 0,0 0 0,0-21 15,0 22-15,-21-1 0,21 0 16,0 1-16,0 20 0,-22-20 0,22-1 15,0 0-15,0 1 0,0-22 0,0 21 16,0-21-16,0 0 0,0 1 16,-21-1-16,21 0 0,0 0 0,0 0 15,0-42 17,0 0-32,0 0 15,0 0-15,0-1 0,0-20 16,0 21-16,21-21 15,1 20-15,-22-20 0,21 0 0,0-1 16,0 22-16,21-21 0,-20 21 16,-1-22-16,21 22 0,-21 0 0,0 21 15,22-21-15,-22 21 0,0 0 0,21 0 16,-20 21-16,-1 0 0,0 0 16,-21 1-16,0-1 0,21 21 0,-21-21 15,0 22-15,0-1 0,0-21 0,0 21 16,0-20-16,0 20 0,0-21 15,-21 0-15,21 0 0,0 1 0,-21-1 16,21 0-16,-21-21 0,21 21 0,-22-21 31,44 0 1,-1-21-32,0 0 15,0 0-15,0-1 0</inkml:trace>
  <inkml:trace contextRef="#ctx0" brushRef="#br0" timeOffset="42688.55">21738 11853 0,'0'0'0,"21"0"0,-21-21 15,0 0-15,-21 21 16,0 0 0,0 0-16,0 21 15,-1 0-15,1 1 0,0-1 16,0 0-16,0 21 0,0 1 0,-1-22 15,22 21-15,-21 0 0,0-20 0,21 20 16,-21-21-16,21 21 0,0-20 16,0-1-16,0 0 0,0 0 0,0 0 15,0 0-15,21-21 0,0 0 0,0 22 16,1-22-16,20 0 0,-21 0 16,21 0-16,-20 0 0,20 0 15,0-22-15,-21 1 0,22 0 0,-22 0 16,0 0-16,0 0 0,0-22 15,22 22-15,-43-21 0,21-1 0,-21 1 16,0 0-16,0-1 0,0 1 0,0 0 16,0 21-16,0-1 0,-21 1 15,0 0-15,-1 0 0,1 21 0,0 0 16,-21 0-16,21 0 0,-22 0 16,22 0-16,0 21 0,-21 0 0,20-21 15,1 21-15,21 1 0,0-1 0,0 0 16,21-21-1,1 0 1</inkml:trace>
  <inkml:trace contextRef="#ctx0" brushRef="#br0" timeOffset="43007.86">22352 11599 0,'21'-42'0,"-42"84"0,42-105 0,-21 42 0,0 0 15,-21 42 17,0 0-32,21 21 0,-21-21 0,21 1 15,0 20-15,0 0 0,-22 1 0,22-1 16,-21-21-16,21 43 16,0-22-16,0 0 0,0 1 0,-21-1 15,21-21-15,0 21 0,0 1 0,-21-22 16,21 0-16,0 21 0,0-20 15,0-1-15,0 0 0,21-21 16,0 0-16,0 0 16,1 0-16,-1 0 0,0-21 15,0 21-15,0-21 0,-21-1 16,21 1-16,-21-21 0,22 21 16,-22 0-16</inkml:trace>
  <inkml:trace contextRef="#ctx0" brushRef="#br0" timeOffset="43196.76">22098 11853 0,'-21'0'16,"42"0"-16,-21 0 15,21 0 1,0 0-16,0 0 0,1 0 16,-1 0-16,0 0 0,21 0 0,-21 0 15,1 0-15,-1 0 0,21 0 0,-21-21 16,0 21-16,22-21 0,-22 21 15,0-21-15,21 21 0,-20-21 0,20 0 16,-21-1-16</inkml:trace>
  <inkml:trace contextRef="#ctx0" brushRef="#br0" timeOffset="43536.56">23453 11113 0,'0'-22'32,"0"44"-1,0-1-31,0 0 0,-22 0 0,22 21 15,0-20-15,0-1 0,0 21 16,-21-21-16,21 0 0,0 1 0,0-1 16,0 0-16,0 0 0,0 0 0,0 0 15,0 1-15,0-1 16,0 0 0,0-42 15</inkml:trace>
  <inkml:trace contextRef="#ctx0" brushRef="#br0" timeOffset="43783.42">23199 11430 0,'0'21'0,"0"0"31,21-21-31,0 0 0,-21 22 15,21-22-15,0 0 0,0 0 16,1 0-16,-1 0 0,0 0 16,0 0-16,0 0 15,0 0-15,1 0 16,-1 0-16,0-22 16,-21 1-1,0 0-15,0 0 16</inkml:trace>
  <inkml:trace contextRef="#ctx0" brushRef="#br0" timeOffset="44023.28">23177 11155 0,'0'0'16,"22"0"15,-1 0-15,0-21-16,0 21 0,0 0 0,0 0 15,1 0-15,-1 0 0,0 0 0,0-21 16,0 21-16,0-22 0,1 22 16,-1-21-16,0 21 0,0-21 0,0 21 15,0-21-15</inkml:trace>
  <inkml:trace contextRef="#ctx0" brushRef="#br0" timeOffset="44568.96">23664 10859 0,'-21'-22'0,"42"44"0,-63-44 0,21 22 16,0 0-16,-22-21 0,22 21 0,0 0 15,-21 0-15,20-21 0,1 21 16,0 0-16,0 0 0,0 0 0,0 0 15,-1 0-15,1 0 0,0 0 16,0 21-16,0-21 0,0 21 16,-22 1-16,22-22 0,0 42 0,0-21 15,-22 0-15,22 0 0,0 22 16,0-1-16,-21 0 0,20 1 0,22-1 16,-21 0-16,21 1 0,-21 20 0,21-20 15,0-1-15,0 21 0,0-20 16,21-1-16,0 0 0,1-20 0,20 20 15,-21-21-15,21 21 0,1-20 16,-22-1-16,21 0 0,1-21 0,-22 21 16,21-21-16,0 0 0,1 0 0,-1 0 15,0 0-15,-20 0 0,20-21 16,0 21-16,22-21 0,-22 0 16,0-1-16,1 1 0,-1 0 0,0-21 15,1 21-15,-22-22 0,21-20 16,-21 20-16,1-20 0,-1-1 0,0 1 15,-21-1-15,0 1 0,0 21 0,0-22 16,-21 22-16,0-1 0,-1 1 16,-20 21-16,0 0 0,-1-22 0,1 22 15,-21 21-15,20-21 0,-20 0 16,20 21-16,-20 0 0,21 0 16,-22 0-16,22 0 0,-1 0 0,1 0 15,0 21-15,-1 0 0,22 0 0,0 1 16,0-1-16,0 0 0,21 0 15,-21 0-15,21 22 0,0-22 0,0 0 16</inkml:trace>
  <inkml:trace contextRef="#ctx0" brushRef="#br0" timeOffset="45111.36">23241 11155 0,'0'-21'47,"21"21"-47,-21-21 15,21 21-15,0 0 16,1 0-16,-1-22 0,0 22 15,0 0-15,0 0 0,0 0 16,1-21-16,-1 21 0,0 0 16,0 0-1</inkml:trace>
  <inkml:trace contextRef="#ctx0" brushRef="#br0" timeOffset="45518.13">23241 11536 0,'21'0'47,"0"0"-47,0 0 15,1 0-15,-1 0 0,0 0 16,0 0-16,0 0 0,0 0 0,1 0 16,-22-21-16,21 21 0,0-21 15,-21-1 1,21 22-16,-21-21 16</inkml:trace>
  <inkml:trace contextRef="#ctx0" brushRef="#br0" timeOffset="47019.5">14393 12891 0,'-21'0'0,"42"0"0,-84 21 15,42-21-15,-22 0 0,22 0 16,0 0-16,-21 21 0,20-21 0,1 0 15,0 0-15,0 0 0,0 0 16,21 21 15,21-21-15,0 0-16,0 0 0,0 0 16,22 0-16,-22 0 0,21 0 0,-21 0 15,22 0-15,-22 0 0,21 0 16,1 0-16,-1 0 0,-21 0 0,21 0 15,1 0-15,-1 0 0,0 0 16,1 0-16,-1 0 0,0 0 0,1 0 16,-1 0-16,22 0 0,-1 0 0,-21 0 15,22 0-15,21-21 0,-22 21 16,1 0-16,20 0 0,-20 0 16,20 0-16,-20-21 0,21 21 15,-1 0-15,-20 0 0,20 0 0,1 0 16,21 0-16,-21-21 0,-1 21 0,1 0 15,0 0-15,-1 0 0,1 0 16,-22 0-16,1 0 0,-1 0 0,1 0 16,21 0-16,-22 0 0,1 0 15,-1 0-15,1 0 0,20 0 16,-20 0-16,20 0 0,-20 0 0,21 0 0,-22 0 16,1 0-16,-1 0 0,1 0 15,-1 21-15,1-21 0,20 0 16,-20 0-16,-1 0 0,1 0 15,-1 0-15,22 21 0,-22-21 0,1 0 16,21 0-16,-22 0 0,1 0 0,-1 0 16,1 0-16,20 0 0,-20 0 15,-1 0-15,1 0 0,-1 0 0,1 0 16,-1 0-16,1 0 0,-22 0 16,22 0-16,-1 0 0,1 21 0,-1-21 15,1 0-15,-1 0 0,-21 0 16,22 0-16,-1 0 0,1 0 0,-22 0 15,22 0-15,-1 0 0,-20 0 0,20 0 16,1 0-16,-1 0 0,-21 0 16,22 0-16,-1 0 0,1 0 15,-1 0-15,-20 0 0,20 0 0,1 0 16,-22 0-16,22 0 0,-22 0 16,0 0-16,1 0 0,20 0 0,-21 0 15,1 0-15,-1 0 0,0 0 16,1 0-16,-1 0 0,43 0 15,-43 0-15,0 0 0,1 0 0,-22 0 16,21 0-16,1 0 0,-1 0 16,0 0-16,-21 0 0,22 0 0,-22 0 15,21 0-15,-21 0 16,1 0-16,-1 0 0,0 0 0,21 0 16,-21 0-16,1-21 0,-1 21 15,0 0-15,0 0 16,-21-21-16,21 21 15,0 0-15,1 0 16,-1 0 0,0 0 15,-21-21-31,0-1 16</inkml:trace>
  <inkml:trace contextRef="#ctx0" brushRef="#br1" timeOffset="54943.81">931 1884 0,'0'-21'15,"0"0"-15,0-1 16,0 1-16,0 0 16,0 0-16,0 0 15,0 0-15,0-1 16,0 1-16,0 0 0,0 0 31,0 42 0,0 0-31,0 0 16,0 1-16,0 20 0,0-21 16,0 0-16,0 22 0,0-1 15,0-21-15,0 21 0,0 1 0,0-1 16,0-21-16,0 22 0,0-1 15,0-21-15,0 21 0,0-20 0,0-1 16,0 0-16,0 21 0,0-21 16,0 1-16,0-1 0,0 0 15,0 0 1,-21-21 0,21-21 15,0 0-16,0 0-15,0-1 16</inkml:trace>
  <inkml:trace contextRef="#ctx0" brushRef="#br1" timeOffset="55636.52">1333 2138 0,'0'21'16,"0"0"0,0 0-1,22-21 63,-22-21-62,0 0-16,0 0 16,-22 21 15,1 0-15,0 21-16,21 0 15,0 0-15,0 1 16,21-22 15,0 0-31,1 0 16,-1 0-1,-21-22 1,0 1 0,0 0-16,0 0 31,-21 21-31,-1 0 15,1 21 17,21 0-17,0 0-15,21-21 16,1 0 0,-1 0-16,0-21 0</inkml:trace>
  <inkml:trace contextRef="#ctx0" brushRef="#br1" timeOffset="56592.17">1863 2265 0,'0'21'0,"21"-21"31,0 0-31,0 0 0,0 0 16,0-21-16,1 21 0,-1-21 15,21 0-15,-21-1 0,22 22 16,-22-21-16,21-21 0,-21 21 15,22 0-15,-22-1 0,21 1 0,-21 0 16,0-21-16,1 21 0,-22-1 16,0-20-16,0 21 0,0 0 0,0 0 15,0-22-15,0 22 0,0 0 16,0 0-16,0 0 0,-22-1 16,1 22-1,0 0-15,0 22 16,21-1-16,0 0 0,-21 21 0,0-21 15,21 22-15,-22-1 0,22-21 16,-21 22-16,21-1 0,0 0 16,0 1-16,0-1 0,-21 0 15,21 1-15,0 20 0,-21-21 0,21 22 16,0-22-16,0 22 0,0-1 16,0 1-16,-21-1 0,21-20 15,0 20-15,-21 1 0,21-1 0,0 1 16,0-1-16,0-21 0,0 22 15,0-22-15,0 1 0,0-1 0,0-21 16,21 0-16,-21 0 0,21 1 16,-21-1-16,21-21 0,0 0 0,0 0 15,1-21-15,-1-1 0,0 1 0,0 0 16,0 0-16,22-21 16,-22-1-16,21 22 0,-21-21 0,0-1 15,1 1-15,-1 0 0,0-1 16,-21 1-16,0-21 0,0 20 0,0 1 15,0 0-15,0-1 0,-21 1 16,-22 0-16,22-1 0,0 1 0,-21 21 16,21 0-16,-22-22 0,22 43 15,0-21-15,0 0 0,-22 21 0,22 0 16,0 0 0,0 0-16,21 21 15,21-21 16,0 0-31,0 0 0,22 0 16,-22-21-16,21 21 0,-21-21 16,22 0-16,-1-1 0,0 1 0</inkml:trace>
  <inkml:trace contextRef="#ctx0" brushRef="#br1" timeOffset="56811.15">2730 2138 0,'0'0'0,"22"0"0,-1-21 0,0 21 15,-21-21-15,0 42 31,0 0-15,-21-21-16,21 21 16,-21 0-16,21 0 0,-22 1 0,22-1 15,0 0-15,0 0 0,0 0 16,-21 0-16,21 1 16,0-44 30</inkml:trace>
  <inkml:trace contextRef="#ctx0" brushRef="#br1" timeOffset="57094.09">2625 1947 0,'21'0'47,"0"0"-31</inkml:trace>
  <inkml:trace contextRef="#ctx0" brushRef="#br1" timeOffset="58136.49">3111 2138 0,'0'0'15,"0"-21"-15,0 0 16,0-1-16,0 1 16,0 64 15,0-22-15,0 0-16,0 0 15,0 0-15,0 0 0,-21 1 0,21-1 16,0 0-16,0 0 0,-21 21 15,21-20-15,0-1 0,0 0 16,0 0-16,0 0 16,0-42 31,0 0-47,0 0 15,0 0-15,0-1 0,0 1 0,0 0 16,0 0-16,0 0 0,0 0 0,0-1 15,0 1-15,0-21 0,21 21 16,0 0-16,1-1 0,-1 1 0,0 0 16,0 0-16,21 21 0,-20 0 15,20 0-15,-21 0 0,21 0 0,-20 0 16,20 0-16,-21 21 0,0 0 16,0 0-16,1 1 0,-1 20 0,-21-21 15,21 0-15,-21 0 0,0 1 16,0-1-16,0 0 0,0 0 15,0 0-15,-21 0 0,0 1 16,-1-1-16,22 0 16,-21-21-1,21-21 17,21 21-32,-21-21 0</inkml:trace>
  <inkml:trace contextRef="#ctx0" brushRef="#br1" timeOffset="58700.19">4191 2053 0,'0'-21'0,"0"0"0,-85 0 31,64 21-31,-21 0 15,21 0-15,-1 0 0,1 0 0,0 0 16,-21 21-16,21 0 0,-1 0 16,1-21-16,-21 43 0,21-22 15,0 0-15,-1 0 0,1 21 16,0-20-16,21-1 0,0 21 0,0-21 16,0 0-16,0 1 0,0-1 15,0 0-15,21 0 0,0-21 0,1 0 16,20 0-16,-21 0 0,0 0 0,22 0 15,-22 0-15,21 0 0,-21-21 16,22 0-16,-22 0 0,0-1 0,21 1 16,-21 0-16,1 0 0,-1 0 15,0-22-15,0 22 0,0-21 0,0 0 16,-21-1-16,22 1 16,-22 0-16,21-22 0,-21 22 0,0-1 0,0 1 15,0 0-15,0-1 16,0 1-16,0 21 0,0 0 0,0 42 31,0 0-31,0 21 0,0 1 16,-21-1-16,21 0 0,-22 22 0,22-22 15,0 1-15,0 20 0,0-21 16,0 1-16,0-1 0,0-21 0,0 22 16,0-22-16,0 0 0,0 0 15,0 0-15,0 0 0,0 1 0,22-22 16,-1 0-16,0 0 0,0 0 15,0 0-15,0 0 0,22-22 16,-22 1-16,0 0 0</inkml:trace>
  <inkml:trace contextRef="#ctx0" brushRef="#br1" timeOffset="59534.35">4889 1926 0,'0'21'31,"0"1"-31,22-22 15,-1 0-15,0 0 0,0 0 16,0 0-16,0-22 0,22 22 16,-22-21-16,21 0 0,-21 0 0,22 21 15,-22-21-15,21 0 0,-21-1 0,1 1 16,-1 0-16,0 0 0,-21 0 16,0 0-16,0-1 0,0 1 15,-21 21-15,0 0 16,-22 0-16,22 0 0,-21 0 0,-1 21 15,1-21-15,0 22 0,-22-1 16,22 0-16,0 21 0,-1-21 16,22 1-16,-21 20 0,21-21 15,-1 0-15,1 0 0,21 1 0,0-1 16,0 0-16,0 0 0,0 0 16,21-21-16,1 0 0,20 21 0,-21-21 15,21 0-15,-20 0 0,20 0 0,0 0 16,1 0-16,-1 0 0,-21-21 15,21 21-15,-20 0 0,-1-21 0,0 21 16,0 0-16,-21-21 16,-21 21-1,0 0-15,0 0 0,-22 0 16,1 21-16,0-21 0,-1 21 16,1 0-16,0-21 0,-1 22 0,1-1 15,21 0-15,-22 0 0,22 0 16,0 22-16,0-22 0,0 0 0,21 0 15,-21 0-15,21 0 0,0 1 16,0-1-16,0 0 0,21 0 0,0 0 16,0-21-16,21 21 0,-20-21 15,20 0-15,-21 0 0,21 0 0,1 0 16,-22 0-16,21-21 0,1 0 0,-1 0 16,0 0-16,22 0 15,-22-1-15,0 1 0,1 0 0,-22-21 16</inkml:trace>
  <inkml:trace contextRef="#ctx0" brushRef="#br1" timeOffset="59800.19">5609 1588 0,'0'-22'16,"0"44"-16,0-65 0,-21 43 0,0-21 16,0 21-16,-1 0 0,1 21 15,21 0-15,-21 1 0,21 20 16,0-21-16,-21 21 0,21 1 15,0-1-15,-21 22 0,21-22 0,0 0 16,0 1-16,-21-1 16,21 0-16,0 1 0,0-22 0,0 21 15,-22-21-15,22 22 0,0-22 16,-21 0-16,21 0 0,0 0 0,0 0 16,0 1-16,21-22 31,1 0-31,-1-22 0,0 1 0,0 21 15</inkml:trace>
  <inkml:trace contextRef="#ctx0" brushRef="#br1" timeOffset="60187.75">5588 2138 0,'0'0'0,"0"21"0,-21 0 16,42-21 15,0 0-31,0 0 16,0 0-16,1-21 0,-1 0 0,0 21 15,21-21-15,-21 21 0,1-21 0,-1-1 16,0 1-16,-21 0 16,21 0-16,-42 21 31,0 0-31,0 0 0,-1 0 15,1 0-15,0 21 0,0-21 0,0 21 16,0 0-16,-1 1 0,1-1 16,0 0-16,0 0 0,21 0 0,0 0 15,0 1-15,0-1 0,0 0 16,0 0-16,0 0 0,21 0 16,0-21-1,0 0-15,1 0 0,-1 0 0,21 0 16,-21 0-16,22 0 0,-22-21 0,21 21 15,0-21-15,-20 0 0</inkml:trace>
  <inkml:trace contextRef="#ctx0" brushRef="#br1" timeOffset="60875.68">6265 1947 0,'0'22'31,"0"-1"-31,-21 0 15,21 0-15,0 0 0,-21 0 16,21 1-16,0-1 0,0 0 0,0 0 16,0 0-16,0 0 0,0 1 0,0-1 15,0 0 1,0 0-16,0-42 47,0 0-32,0 0-15,0-1 0,0 1 16,21 0-16,-21 0 0,21 0 0,-21 0 16,0-22-16,21 22 0,1 0 15,-1-21-15,-21 20 0,21 1 16,0 0-16,0 21 0,0 0 16,1 0-16,-22 21 15,21-21-15,0 21 0,0 1 0,0-1 0,0 0 16,-21 21-16,22-21 15,-22 1-15,21-1 0,-21 0 0,0 0 16,21 0-16,-21 0 0,0 1 0,21-1 16,-21 0-16,0-42 62,0 0-62,0-1 16,21 1-16,-21 0 0,21 0 15,1 0-15,-1 0 0,0-22 0,0 22 16,21 0-16,-20-21 0,-1 20 16,0 1-16,21 21 0,-21-21 15,1 21-15,-1 0 0,0 0 0,0 0 16,0 0-16,0 21 0,1 0 16,-22 22-16,0-22 0,21 0 15,-21 0-15,0 0 0,0 1 16,0-1-16,0 0 0,0 0 0,0 0 15,0 0-15,-21 1 0,21-1 16,-22-21-16,22 21 16,22-42 15,-1 0-15</inkml:trace>
  <inkml:trace contextRef="#ctx0" brushRef="#br1" timeOffset="61248.47">7260 2053 0,'64'-21'31,"-64"0"-31,21 21 16,0-21-16,0 0 0,0 21 15,0-22-15,1 1 0,-1 0 0,0 0 16,-21 0-16,21 21 15,-21-21-15,-21 21 32,0 0-32,0 0 0,-1 21 0,-20-21 15,21 21-15,0 21 0,-22-21 0,22 1 16,0-1-16,0 21 0,0-21 16,21 0-16,0 22 0,-21-22 0,21 0 15,0 0-15,0 0 0,0 1 16,0-1-16,21 0 0,0-21 15,0 0-15,21 0 0,-20 0 16,20 0-16,-21 0 0,21 0 16,1 0-16,-1 0 0,-21 0 0,22-21 15,-1 0-15,0-1 0,-21 1 16,22 0-16,-1 0 0,-21 0 0</inkml:trace>
  <inkml:trace contextRef="#ctx0" brushRef="#br1" timeOffset="61703.31">7895 1969 0,'21'-43'16,"-21"22"-16,-21 85 0,42-149 0,-21 64 0,0 0 0,-21 42 31,0 0-15,0 0-16,21 21 0,-21-20 0,21-1 15,-22 0-15,1 21 16,21-21-16,0 1 0,0-1 0,-21 0 16,21 0-16,-21 0 0,21 0 15,-21 1-15,21-44 63,0 1-63,0 0 0,0 0 15,21 0-15,0 0 0,0-1 16,0 1-16,1-21 0,-1 21 0,0-22 16,0 22-16,21-21 0,-20 21 15,-1 0-15,21-1 0,-21 1 16,0 21-16,22 0 0,-22 0 15,0 0-15,0 0 0,-21 21 0,21 1 16,-21-1-16,22 0 0,-22 21 0,0-21 16,0 1-16,0 20 0,0-21 15,0 0-15,0 0 0,0 1 0,0-1 16,0 0-16,-22 0 16,22 0-16,0 0 0,22-42 46,-1 21-30,0-21-16,0 0 0,0 0 16</inkml:trace>
  <inkml:trace contextRef="#ctx0" brushRef="#br1" timeOffset="61980.15">8594 1545 0,'0'-21'0,"0"42"16,0-63-16,0 21 0,0 42 31,0 0-31,-22 0 0,22 22 16,0-22-16,0 21 0,-21 0 15,21 1-15,-21-1 0,0 0 16,21 1-16,-21-1 0,0 0 16,21 1-16,0-22 0,-22 21 0,1-21 15,21 22-15,0-22 0,0 0 0,0 0 16,0 0-16,0 1 15,21-22-15,1 0 16,-1 0-16,0 0 16,0 0-16,0-22 0,0 1 0,1 0 15,-22 0-15,21 0 0</inkml:trace>
  <inkml:trace contextRef="#ctx0" brushRef="#br1" timeOffset="62165.05">8445 1757 0,'0'0'0,"0"21"47,22-21-47,-1 0 0,0 0 16,21 0-16,-21 0 0,1 0 16,-1 0-16,0 0 0,0 0 0,21 0 15,-20-21-15,-1 21 0,0 0 0,21 0 16</inkml:trace>
  <inkml:trace contextRef="#ctx0" brushRef="#br1" timeOffset="62456">9398 1503 0,'-21'21'31,"21"0"-31,-21 0 0,-1 1 16,1 20-16,21-21 0,-21 21 0,0 1 15,0-22-15,21 21 0,0 1 16,-21-1-16,21-21 0,-22 21 16,22-20-16,0 20 0,0-21 15,0 0-15,0 0 0,0 1 0,0-1 16,22 0-16,-1 0 0,0 0 15,0-21-15,0 0 0,0 0 16,1 0-16,-1 0 0,0 0 16</inkml:trace>
  <inkml:trace contextRef="#ctx0" brushRef="#br1" timeOffset="62751.81">9864 1439 0,'63'0'31,"-126"0"-31,147 0 0,-63 22 16,1-22-16,-22 21 0,21 0 0,0 0 16,0 21-16,0-20 0,0 20 15,-21 0-15,0 1 0,0-22 0,0 21 16,0 0-16,0 1 0,-21-22 15,0 21-15,0-21 0,-21 22 0,20-22 16,1 0-16,0 0 0,-21 0 0,21 1 16,-1-22-16,1 21 0,0-21 15,0 0-15,0 21 0,0-21 16,-1 0-16,1 0 0</inkml:trace>
  <inkml:trace contextRef="#ctx0" brushRef="#br1" timeOffset="64401.33">931 3196 0,'-21'0'16,"0"0"-1,0 0 1,21-21-16,0 0 16,0 0-1,0 0-15,0-1 16,21 1-16,0 21 0,0 0 16,0-21-16,1 21 15,-1 0-15,0 0 16,0 0-16,0 0 0,-21 21 15,21 0-15,1 1 0,-22-1 0,0 21 16,21-21-16,-21 22 0,0-1 16,0 0-16,0 1 0,0-1 0,-21 0 15,-1 1-15,1-1 0,0-21 16,0 21-16,-21-20 0,20 20 0,-20-21 16,0 0-16,21 0 0,-22-21 15,1 22-15,0-1 0,-1-21 16,22 0-16,-21 0 0,21 0 0,-1 0 15,1 0-15,0-21 0,21-1 16,0 1-16,0 0 0,0 0 16,0-21-16,0 20 0,0-20 15,0 21-15,21-21 0,0-1 0,1 22 16,-1-21-16,-21 21 0,21 21 16,0 0-16,0 0 0,0 0 15,1 0-15,20 42 0,-21-21 16,0 0-16,0 0 0,1 22 15,-1-22-15,0 0 0,0 0 0,-21 22 16,21-22-16,0 0 0,1 0 16,-22 0-16,21-21 0,0 21 15,0-21 1,0 0-16,0 0 16,1 0-16,-1 0 15,0-21-15,0 21 0</inkml:trace>
  <inkml:trace contextRef="#ctx0" brushRef="#br1" timeOffset="64587.22">1460 3408 0,'22'0'16,"-44"0"-16,65 0 78</inkml:trace>
  <inkml:trace contextRef="#ctx0" brushRef="#br1" timeOffset="65603.99">2095 3683 0,'0'0'0,"0"21"32,22-21-1,-1-21-15,0 0-16,21 21 0,1-21 15,-22 0-15,42-1 0,-20 1 0,-1 0 16,0 0-16,1 0 0,-1-22 0,0 22 15,1 0-15,-22-21 0,21-1 16,-21 22-16,0-21 0,-21 21 0,0-22 16,0 22-16,0 0 0,0-21 15,0 21-15,-21 21 0,0-22 0,0 22 16,0 0-16,0 0 0,-1 0 16,1 0-16,0 0 0,21 22 0,-21-1 15,0 0-15,0 21 16,21 1-16,-22-1 0,22 21 0,-21-20 15,21 20-15,0-20 0,-21 20 16,0-21-16,0 22 0,21-22 0,-21 22 16,21-22-16,-22 22 0,22-1 15,-21 1-15,21-1 0,-21 1 0,21-1 16,0 1-16,0-22 0,0 21 16,0-20-16,0-1 0,0 0 0,0-20 15,0-1-15,21 0 0,0 0 0,1 0 16,-1-21-16,0 0 0,0 0 15,21-21-15,-20 0 0,20 0 0,0 0 16,-21-22-16,22 22 16,-1-21-16,0-22 0,1 22 0,-22 0 15,21-22-15,-21 22 0,-21-22 0,0 22 16,0-22-16,0 22 0,-21 0 16,0-1-16,-21 1 0,-22 0 0,22 21 15,-22-1-15,22 1 0,-21 0 16,-1 21-16,22 0 0,-22 0 0,22 0 15,21 0-15,-22 0 0,22 0 16,0 0-16,21-21 31,21 21-31,0 0 0,22-21 0,-1 0 16,0 21-16,1-22 16,20 1-16,-20 0 0,20 21 0,-21-42 15,22 21-15,-22-1 0,1 1 16,-1 0-16,0-21 0,1 21 0,-22-1 15,0 1-15,0 0 0,0 21 0,0-21 16,-21 42 15,0 0-15,0 0-16,0 1 0,0-1 0,0 0 16,0 0-16,-21 0 0,21 0 15,0 1-15,-21-1 0,21 0 0,0 0 16,0 0-1,0-42 17,0 0-17,0 0-15,0 0 0</inkml:trace>
  <inkml:trace contextRef="#ctx0" brushRef="#br1" timeOffset="65771.89">3006 3090 0,'-22'0'32,"22"22"-1,22-22-15,-1 0-16,0 21 0,0-21 15,0 0-15</inkml:trace>
  <inkml:trace contextRef="#ctx0" brushRef="#br1" timeOffset="66208.14">3365 3302 0,'0'0'0,"-21"85"16,21-64-1,-21 0-15,21 0 0,0 0 0,0 1 16,-21-1-16,21 0 0,0 0 15,0 0-15,-21 0 0,21 1 16,0-44 31,0 1-31,0 0-16,0 0 0,0 0 15,21 0-15,0-22 0,0 22 16,0-21-16,1-1 0,-1 22 15,21-21-15,-21 21 0,22 0 0,-1-1 16,-21 22-16,21 0 0,1 0 0,-22 0 16,21 0-16,-21 22 0,1-1 15,-1 0-15,0 0 0,0 0 0,-21 22 16,0-22-16,0 0 0,0 21 16,0-21-16,0 1 0,0-1 0,-21 0 15,0 0-15,0 0 0,-1 0 16,1 1-16,0-22 15,42 0 1,0-22 0,1 22-16</inkml:trace>
  <inkml:trace contextRef="#ctx0" brushRef="#br1" timeOffset="66708.38">4360 3260 0,'0'0'0,"0"-21"16,0-1-16,-21 1 0,0 21 16,0-21-16,0 21 0,-1 0 0,1 0 15,0 0-15,0 0 0,0 0 16,0 0-16,-22 21 0,22 0 16,0 1-16,0-1 0,0 21 15,-1-21-15,1 22 0,0-22 0,21 21 16,0-21-16,0 22 0,0-22 0,0 0 15,0 0-15,0 0 0,21-21 16,0 21-16,1-21 0,-1 0 0,0 0 16,0 0-16,0 0 0,0 0 15,22 0-15,-22-21 0,0 21 0,0-21 16,22 0-16,-22 0 0,0-22 16,0 22-16,0-21 0,0 21 15,-21-22-15,22 1 0,-22 0 0,21-1 0,-21 1 16,21 0-16,-21-1 15,0 1-15,0 0 0,0 21 0,0-22 16,0 22-16,0 0 0,0 0 0,-21 21 16,0 21-1,-1 0-15,22 0 0,0 22 16,0-1-16,0 0 0,-21 1 16,21-1-16,0 0 0,0 1 0,0-1 15,0 0-15,0 1 0,0-1 0,0-21 16,21 21-16,1-20 0,-22-1 15,21-21-15,0 21 0,0-21 16,0 0-16,0 0 0,1-21 16</inkml:trace>
  <inkml:trace contextRef="#ctx0" brushRef="#br1" timeOffset="67453.35">4911 3133 0,'21'-21'47,"21"-1"-47,-21 22 0,0-21 15,22 21-15,-22-21 0,0 21 0,0-21 16,0 21-16,1-21 0,-1 21 16,-21-21-16,0-1 15,-21 22 1,-1 0-16,-20 0 0,21 0 0,-21 0 16,-1 0-16,1 0 0,21 0 0,-22 22 15,22-1-15,-21-21 0,21 21 16,0 0-16,21 0 0,0 0 15,0 1-15,0-1 0,21 0 16,0-21-16,21 0 0,-21 0 16,1 21-16,20-21 0,0 0 15,-21 0-15,22 0 0,-1 0 16,-21 0-16,0 0 0,1-21 0,-1 21 16,0 0-16,-42 0 31,0 0-31,-1 0 0,-20 0 0,21 0 15,-21 21-15,-1 0 0,22 0 16,-21 1-16,21-1 0,-1 0 0,1 21 16,0-21-16,0 22 15,0-22-15,0 21 0,21-21 0,-22 22 16,22-22-16,0 0 0,0 0 0,0 0 16,22 1-16,-1-22 15,21 0-15,-21 0 0,0 0 0,22 0 16,-22 0-16,21 0 0,-21-22 15,22 22-15,-1-21 0,-21 0 0,22 0 16,-22-21-16,21 20 0,0-20 0</inkml:trace>
  <inkml:trace contextRef="#ctx0" brushRef="#br1" timeOffset="67700.21">5715 2773 0,'0'0'0,"-21"0"15,0 0-15,21 21 0,-22-21 16,1 21-16,0 22 0,21-22 0,-21 0 16,0 21-16,21 1 0,0-1 15,-21-21-15,-1 21 0,1 1 0,21-1 16,0 0-16,0 1 0,-21-1 0,0 0 16,21-20-16,-21 20 0,21-21 15,0 0-15,0 0 0,0 1 0,0-1 16,21-21-1,0-21 1,0-1-16,0 1 0</inkml:trace>
  <inkml:trace contextRef="#ctx0" brushRef="#br1" timeOffset="68099.98">5694 3239 0,'0'0'0,"0"21"0,0 0 15,-21-21-15,21 21 0,0 0 16,0 0-16,21-21 16,0 0-1,21 0-15,-21 0 16,1-21-16,-1 21 0,0-21 16,21 0-16,-21 0 0,1 21 0,-1-21 15,0-1-15,0 1 0,0 0 16,-21 0-16,0 0 0,0 0 15,-21 21 1,0 0-16,0 0 16,0 0-16,-1 21 0,1 0 0,0 0 15,0 0-15,0 22 0,0-22 16,-1 0-16,1 21 0,21-21 0,0 1 16,-21 20-16,21-21 0,0 0 15,0 0-15,0 1 0,0-1 16,21-21-16,0 21 0,1-21 0,-1 0 15,21 0-15,-21 0 0,22 0 16,-1 0-16,0 0 0,1-21 0,-1 0 16,-21 21-16,21-22 0,1 1 0,-22 0 15</inkml:trace>
  <inkml:trace contextRef="#ctx0" brushRef="#br1" timeOffset="68756.03">6435 3112 0,'0'0'0,"0"-22"31,-22 22-31,22 22 16,-21-1-16,21 0 0,-21 0 0,0 0 16,21 22-16,0-22 15,0 0-15,-21 21 0,21-21 0,-21 1 16,21 20-16,0-21 0,0 0 16,0 0-16,0 1 0,0-1 15,21-42 16,0 21-15,-21-22-16,21 1 0,0-21 16,-21 21-16,21 0 0,1-22 15,-1 22-15,0-21 0,-21 21 0,21-22 16,0 22-16,-21 0 0,21 0 16,-21 0-16,22 21 0,-1 0 15,0 0 1,-21 21-16,0 0 0,0 0 15,0 0-15,0 22 0,0-22 0,0 0 16,0 21-16,0-21 0,0 1 16,21-1-16,-21 0 0,21 0 0,-21 0 15,21-21-15,-21 21 0,22-21 16,-1 0-16,0 0 16,0 0-16,0 0 0,-21-21 0,21 0 15,1 21-15,-1-21 0,0 0 16,0-22-16,0 22 0,22 0 15,-22-21-15,0 21 0,21-22 16,-21 22-16,22 0 0,-22-21 0,0 20 16,0 22-16,0-21 0,1 0 0,-1 42 31,-21 0-31,0 1 0,0 20 16,0-21-16,0 0 0,0 0 15,0 22-15,-21-22 0,21 0 0,-22 21 16,22-20-16,0-1 0,0 0 0,0 0 15,0 0-15,0 0 16,22 1 0,-1-22-1,0 0-15,0 0 0,0-22 16,0 1-16,1 0 0,-1 0 0,-21 0 16,21 0-16</inkml:trace>
  <inkml:trace contextRef="#ctx0" brushRef="#br1" timeOffset="69568.09">7429 3239 0,'0'21'16,"0"0"-16,22-21 31,-1 0-15,0 0-16,0 0 15,0 0-15,0-21 0,1 21 16,-1-21-16,0-1 0,-21 1 15,21 0-15,-21 0 16,0 0-16,0 0 0,0-1 16,-21 22-16,0 0 15,0 0-15,-1 0 16,1 22-16,0-22 0,21 21 0,-21 0 16,21 21-16,-21-21 0,21 1 15,-21 20-15,21-21 0,0 0 16,0 0-16,0 1 0,0-1 0,0 0 15,21 0-15,0 0 0,0-21 16,0 0-16,0 0 0,22 0 0,-22 0 16,21 0-16,1 0 0,-1 0 15,-21 0-15,21-21 0,1 0 0,-1 0 16,-21 21-16,22-21 0,-22-22 0,0 22 16,0 0-16,21-21 0,-42 20 15,22-20-15,-1 21 0,-21 0 16,21 0-16,-21-1 0,0 1 0,-21 21 31,0 21-31,-1 1 16,22-1-16,0 0 15,-21 21-15,21-21 0,-21 1 0,21-1 16,0 21-16,-21-21 0,21 0 16,0 1-16,0-1 0,0 0 0,0 0 15,0 0-15,0 0 0,0 1 16,21-22-1,0 0 1,-21-22-16,0 1 16,0 0-16,21 0 0,-21 0 0,22 0 15,-1-22-15,0 22 0,-21-21 0,21 21 16,0-22-16,22 1 16,-22 0-16,0 20 0,0-20 0,21 21 15,-20 0-15,20 0 0,-21 21 16,21 0-16,-20 0 0,20 0 0,-21 0 15,0 21-15,0 0 0,1 21 0,-1-21 16,-21 1-16,21 20 0,-21 0 16,0-21-16,0 22 0,0-1 0,0-21 15,0 22-15,-21-22 0,21 0 0,-21 0 16,21 0-16,0 0 0,0 1 16,0-1-16,0-42 46,0-1-46,0 1 0,21 21 0,0-42 16,-21 21-16</inkml:trace>
  <inkml:trace contextRef="#ctx0" brushRef="#br1" timeOffset="69815.94">8953 2773 0,'0'0'16,"0"42"-1,0-21-15,-21 1 16,21 20-16,0 0 0,0 1 0,-21-1 16,21 0-16,-21 1 15,21-1-15,-21 0 0,21 1 0,0-22 16,0 21-16,0-21 0,-21 22 0,21-22 16,0 0-16,0 0 15,0 0-15,21-21 16,0 0-16,0 0 15,0-21-15,22 0 0,-22 0 16</inkml:trace>
  <inkml:trace contextRef="#ctx0" brushRef="#br1" timeOffset="70163.75">9440 3027 0,'0'0'15,"-21"0"1,0 0-16,0 21 0,0-21 15,-22 21-15,22 0 0,0-21 16,0 22-16,0-1 0,21 0 0,0 0 16,0 0-16,0 0 15,21-21-15,0 0 16,0 22-16,0-22 0,0 0 0,22 0 16,-22 0-16,0 21 15,0-21-15,0 0 0,1 21 0,-1-21 16,-21 21-16,0 0 15,0 0-15,-21 1 16,-1-22-16,1 0 16,-21 21-16,21-21 0,0 0 15,-22 0-15,22 0 0,-21 0 0,21 0 16,-1 0-16,1 0 0,0 0 0,0 0 16,0 0-16,21-21 15,0-1-15,0 1 16</inkml:trace>
  <inkml:trace contextRef="#ctx0" brushRef="#br1" timeOffset="70428.6">8763 2794 0,'21'0'0,"0"-21"15,0 21-15,22 0 0,-22 0 16,21 0-16,1 0 0,-1 0 0,0 0 16,1 0-16,-1 0 0,-21 0 0,21 0 15,1 0-15,-22 0 0,0 0 16,0 0-16,0 0 16</inkml:trace>
  <inkml:trace contextRef="#ctx0" brushRef="#br1" timeOffset="70755.42">10054 2794 0,'-21'0'15,"0"0"-15,0 0 16,-1 0-16,1 0 16,0 21-16,0 0 0,0 1 0,0-1 15,-1 21-15,1-21 0,0 22 0,21-22 16,-21 21-16,0-21 0,21 22 15,0-22-15,0 0 0,0 21 0,0-21 16,0 1-16,0-1 0,0 0 16,0 0-16,0 0 15,21-21-15,0 0 0,0 0 0,22 0 16,-22 0-16,0 0 0,21 0 16,-21-21-16</inkml:trace>
  <inkml:trace contextRef="#ctx0" brushRef="#br1" timeOffset="71032.37">10350 2836 0,'127'0'31,"-105"0"-31,-1 0 16,21 0-16,-21 22 0,0-22 15,22 21-15,-22 0 0,0 0 0,0 0 16,0 0-16,-21 1 0,0-1 0,0 0 16,0 0-16,0 21 0,0-20 15,-21-1-15,0 0 0,0 0 0,0 0 16,0 0-16,-22-21 0,22 22 16,-21-1-16,21-21 0,-1 0 0,1 0 15,0 0-15,-21 0 0,21 21 16</inkml:trace>
  <inkml:trace contextRef="#ctx0" brushRef="#br1" timeOffset="81384.02">635 6350 0,'0'0'0,"0"-21"63,0 0-48,0 0 1,0-1 0,0 1-1,0 0 1,0 0 0,0 0-1,0 42 16,0 0-31,0 0 16,0 0 0,0 1-16,0 20 0,0-21 0,0 0 15,-21 22-15,21-1 0,-21-21 16,21 21-16,0-20 0,-22-1 16,22 21-16,-21-21 0,21 0 0,-21 1 15,21-1-15,0 0 0,0 0 16,0 0-16,0-42 78,0 0-78,0 0 16</inkml:trace>
  <inkml:trace contextRef="#ctx0" brushRef="#br1" timeOffset="82075.62">952 6562 0,'0'21'15,"22"-21"1,-1 0-1,0 0 1,-21-21-16,0 0 16,21-1-1,-21 1 1,0 0-16,0 0 16,-21 21 15,21 21-16,0 0-15,0 0 16,0 1 0,0-1-16,0 0 0,0 0 15,0 0 1,21-21 0,0 0-16,0 0 15,1 0 1,-22-21-16,21-21 31,-21 21-31,0-1 16,-21 22 15,-1 0 0</inkml:trace>
  <inkml:trace contextRef="#ctx0" brushRef="#br1" timeOffset="86208.67">1926 6223 0,'21'0'32,"0"0"14,-21-21-30,0 0 0,-21 21-1,0 0 1,0 0-16,0 0 0,0 0 16,-22 21-16,22 0 15,0-21-15,0 21 0,0 0 0,-22 1 16,22-1-16,0 21 0,0 0 0,0-20 15,21 20-15,0 0 16,0 1-16,0-22 0,0 21 0,0-21 16,0 0-16,0 1 0,21 20 15,0-42-15,0 21 0,0 0 0,0 0 16,1-21-16,-1 22 0,0-22 16,0 0-16,0 0 0,0 0 0,1 0 15,-1 0-15,0 0 0,0 0 16,0 0-16,0 0 0,-21-22 0,22 22 15,-1-21-15,0 0 0,0 0 16,0 0-16,0-22 0,1 22 16</inkml:trace>
  <inkml:trace contextRef="#ctx0" brushRef="#br1" timeOffset="86520">2413 6054 0,'0'-21'0,"0"42"0,0-64 15,0 65 32,-21-1-47,21 0 16,-21 0-16,21 21 0,0-20 0,0-1 16,0 21-16,0 0 15,-22-20-15,22 20 0,-21 0 0,21 1 16,0-1-16,0 0 0,0 1 15,-21-22-15,21 21 0,0-21 0,0 0 16,0 1-16,0-1 0,0 0 16,0 0-16,0 0 15,21-21 1,0 0-16,1 0 0,-1-21 16,0 0-16,0 0 0,0 0 0,22-1 15</inkml:trace>
  <inkml:trace contextRef="#ctx0" brushRef="#br1" timeOffset="87011.53">2879 6244 0,'0'0'0,"0"-21"0,0 42 47,0 0-47,-22 1 16,22-1-16,-21 0 0,21 0 0,0 0 15,0 22-15,-21-22 16,21 21-16,-21-21 0,21 22 0,-21-22 0,21 0 16,0 21-16,0-21 0,0 1 15,0-1-15,0 0 0,21 0 16,0-21-16,0 0 16,0 0-16,22 0 0,-22 0 0,0 0 15,0 0-15,22 0 0,-22-21 16,0 0-16,21 0 0,-21-1 0,1 1 15,-1 0-15,21-21 0,-21 21 16,-21-22-16,21 1 0,-21 21 0,0-22 16,0 1-16,0 21 0,0-21 15,0 20-15,0 1 0,-21 0 16,0 0-16,0 0 0,0 21 16,0 0-16,-1 0 0,1 0 0,0 0 15,0 0-15,-21 0 0,20 0 16,1 0-16,0 21 0,-21-21 0,21 21 15,-1 0-15,1 0 0,21 1 16,-21-1-16,21 0 0,0 0 16,0 0-16,0 0 0,0 1 15,21-22-15,0 21 0,1 0 0,-1-21 16,0 0-16,0 0 0,21 0 16,-20 0-16,20 0 0</inkml:trace>
  <inkml:trace contextRef="#ctx0" brushRef="#br1" timeOffset="87480.26">3937 6202 0,'21'0'0,"-42"0"0,42-21 16,-42 21 0,0 0-16,-22 0 15,22 0-15,0 0 0,-21 0 0,21 0 16,-22 21-16,1-21 0,21 21 15,-22-21-15,22 21 0,0 0 0,-21 1 16,21-22-16,21 21 16,-22 0-16,22 0 0,0 0 0,0 0 15,0 1-15,22-22 16,-1 21-16,21-21 0,-21 0 0,22 0 16,-1 0-16,0 0 0,1 21 15,-1-21-15,0 0 0,-21 0 0,22 0 16,-22 0-16,0 21 0,0-21 15,0 0-15,1 0 0,-22 21 16,0 0-16,0 1 16,0-1-16,-43-21 0,22 21 15,0-21-15,-21 21 0,-1-21 16,22 0-16,-21 21 0,-1-21 16,1 0-16,21 21 0,-21-21 0,20 0 15,1 0-15,0 0 0,0 0 16,0 0-1,21-21 1,21 21 0,0-21-16,0 0 0,0 0 15,1 0-15,20-1 0</inkml:trace>
  <inkml:trace contextRef="#ctx0" brushRef="#br1" timeOffset="87916.02">4191 6329 0,'21'0'0,"0"0"31,0 21-31,1-21 0,-1 0 16,0 0-16,0 0 15,0-21-15,0 21 0,1-21 0,-1 21 16,0-21-16,0-1 0,0 22 0,0-21 15,1 21-15,-22-21 0,0 0 16,0 0-16,0 0 16,-22 21-1,1 0-15,0 0 0,0 0 16,0 0-16,0 0 0,-22 0 16,22 0-16,0 0 0,0 21 0,-22 0 15,22 0-15,0-21 0,0 21 0,0 22 16,21-22-16,0 0 0,-21 21 15,21-21-15,0 1 0,0 20 0,0-21 16,0 0-16,0 22 0,0-22 16,21 0-16,-21 0 0,0 0 15,21-21-15,0 21 0,0 1 0,0-1 16,1-21-16,-1 0 16,0 0-16,0 0 0,0 0 15,0 0-15,1 0 0,-1 0 0,21-21 16,0-1-16,-20 22 0</inkml:trace>
  <inkml:trace contextRef="#ctx0" brushRef="#br1" timeOffset="88247.82">5313 6033 0,'0'-22'0,"-21"1"31,-1 21-31,1 0 16,0 21-16,21 1 15,-21-1-15,21 0 0,0 21 16,0-21-16,-21 1 0,21-1 16,0 0-16,0 0 0,0 0 0,-21 22 15,21-22-15,0 0 0,0 0 16,0 0-16,0 0 0,0 1 0,0-1 15,0 0-15,0 0 0,21-21 16,-21 21-16,21-21 0,0 0 0,0 0 16,0 0-16,1 0 15,-1 0-15,0 0 0,0 0 16,0-21-16,0 0 0,1 21 0</inkml:trace>
  <inkml:trace contextRef="#ctx0" brushRef="#br1" timeOffset="88608.74">5821 5821 0,'0'0'0,"0"-21"31,21 21-31,0 0 0,0 0 16,0 0-16,1 0 15,-1 0-15,0 21 0,0 0 0,0 0 16,0 22-16,1-22 0,-1 0 16,0 21-16,0-21 0,-21 22 0,0-1 15,21-21-15,-21 22 0,0-22 0,0 0 16,0 21-16,0-21 0,0 1 16,0-1-16,0 21 0,-21-21 0,0 0 15,0 1-15,0-1 16,-1 0-16,1 0 0,0 0 15,0-21-15,0 0 16,0 21-16,-1-21 0,1 0 16,0 0-16,0 0 0,0 0 15,0 0-15,-1 0 0</inkml:trace>
  <inkml:trace contextRef="#ctx0" brushRef="#br1" timeOffset="89787.24">656 7768 0,'0'-21'47,"0"0"-32,0 0 1,0 0-16,0-1 16,21 22-16,0-21 15,1 21-15,-1 0 0,0-21 0,0 21 16,0 0 0,0 0-16,1 0 0,-1 0 0,0 0 15,0 21-15,0 0 16,0 1-16,-21-1 0,0 0 15,22 0-15,-22 21 0,0 1 0,0-22 16,0 21-16,0 1 0,-22-1 16,1 0-16,0 1 0,0-1 0,-21 0 15,20 1-15,1-1 0,-21 0 16,21-21-16,-22 1 0,22-1 0,0 21 16,0-42-16,0 21 0,0 0 15,-1-21-15,1 0 0,0 0 0,0 0 16,0 0-1,0 0-15,21-21 0,-22 21 16,22-21-16,0 0 0,0 0 0,-21-22 16,21 22-16,0-21 0,0 0 15,0 20-15,0-20 0,0 0 0,21 21 16,-21-1-16,22 1 0,-1 0 16,0 0-16,0 21 0,21 0 15,-20 0-15,-1 0 0,0 21 0,0 0 16,21-21-16,-42 43 0,22-22 15,-1 0-15,0 0 0,-21 21 16,0-20-16,21-1 0,-21 21 0,21-21 16,-21 0-16,21 1 0,-21-1 15,0 0-15,0 0 0,22 0 16,-22 0-16,21-21 31,0 0-31,0 0 0</inkml:trace>
  <inkml:trace contextRef="#ctx0" brushRef="#br1" timeOffset="90040.11">1376 8128 0,'0'0'0,"42"0"16,-42-21-16,21 21 15,0 0 64,-21-21-79,0 0 0,22 21 15,-1-22-15,0 1 0,0 21 16,-21-21-16</inkml:trace>
  <inkml:trace contextRef="#ctx0" brushRef="#br1" timeOffset="91312.32">2921 7832 0,'21'0'47,"0"0"-47,-21-21 15,21 21 1,-21-22-1,0 1-15,0 0 16,0 0 0,-21 21-1,0 0-15,0 0 16,0 0-16,0 0 0,-1 0 16,1 0-16,0 0 0,0 21 15,0-21-15,0 21 0,-1-21 0,-20 21 16,21 1-16,0-1 15,21 0-15,-21-21 0,-1 21 16,1 0-16,21 0 0,0 1 0,0-1 16,-21 0-16,21 0 0,0 0 15,0 0-15,0 1 0,0-1 16,0 0-16,0 0 16,21-21-16,0 0 0,1 0 0,-1 0 15,0 0-15,0 0 0,21 0 16,-20 0-16,20 0 0,-21-21 0,21 21 15,-20-21-15,20 0 0,0-1 16,1 1-16,-22-21 0,21 21 0,-21 0 16,0-1-16,22 1 0,-22-21 15,-21 21-15,21 0 0,-21-1 16,21 1-16,-21 0 0,0 0 16,0 0-16,0 42 46,0 0-46,0 0 0,0 0 16,0 1-16,0 20 16,0-21-16,0 0 0,0 22 0,0-22 15,0 21-15,0 0 0,0 1 16,0-1-16,0 0 0,0 22 0,0-22 16,0 1-16,0-1 0,0 21 0,21-20 15,-21-1-15,22 0 16,-22 22-16,0-22 0,0 1 0,0 20 15,21-21-15,-21 1 0,0-1 16,21 0-16,-21 1 0,0-1 0,0 0 16,0-20-16,0 20 0,0-21 0,0 0 15,0 0-15,0 1 0,-21-22 16,0 21-16,-1-21 0,1 0 16,0 0-16,0 0 0,0-21 15,0 21-15,-1-22 0,1 1 16,0-21-16,0 21 0,0-22 15,0 1-15,-1-21 0,1 20 0,21-20 16,0 20-16,-21-20 0,21-1 16,0 22-16,0 0 0,0-22 0,0 22 15,0 0-15,0-1 0,21 1 16,-21 0-16,21-1 0,1 1 0,-1 21 16,-21-22-16,21 1 0,0 21 15,0-21-15,22 20 0,-22-20 0,0 21 16,21 0-16,-21-22 0,22 22 15,-22 0-15,21 0 0,-21 21 0</inkml:trace>
  <inkml:trace contextRef="#ctx0" brushRef="#br1" timeOffset="91972.95">3746 7811 0,'22'0'0,"-1"0"0,0 0 15,0 0-15,0 0 16,-21-22-16,21 22 0,1-21 16,-22 0-16,21 21 0,0-21 0,0 0 15,-21 0-15,21-1 16,-21 1-16,21 0 0,-21 0 0,0 0 16,-21 21-1,0 0 1,0 0-16,0 0 15,0 21-15,-1 0 0,1 0 16,0 0-16,0 1 0,0-1 0,0 21 16,21-21-16,0 0 0,0 22 0,0-22 15,0 0-15,0 0 0,0 0 16,0 22-16,21-43 0,0 21 0,0 0 16,0 0-16,0-21 0,22 0 15,-22 0-15,0 0 0,0 0 0,22 0 16,-22 0-16,0-21 0,21 0 15,-21 0-15,1 0 0,20-1 0,-21 1 16,0 0-16,0 0 0,22-21 16,-22 20-16,0-20 0,0 0 15,0-1-15,1 1 0,-22 0 0,21-1 16,0 1-16,-21 0 0,0-1 16,0 1-16,21 0 0,-21-1 0,0 1 15,0 21-15,0 0 0,0 0 0,0-1 16,0 1-16,0 42 15,0 1-15,0-1 16,-21 21-16,21 0 0,0 1 16,0-1-16,0 0 0,0 1 15,0-1-15,0 22 0,-21-22 0,21 0 16,0 1-16,0-22 0,0 21 16,0-21-16,0 22 0,0-22 0,0 0 15,0 0-15,0 0 0,0 0 16,21-21-16,0 0 15,0 0-15,0 0 0,1 0 16,-1 0-16,-21-21 16,21 0-16,0 0 0,0 0 0,-21 0 15</inkml:trace>
  <inkml:trace contextRef="#ctx0" brushRef="#br1" timeOffset="92191.82">4381 7472 0,'0'0'0,"-21"0"16,21 21-16,0 0 15,21-21 1,1 0-16,-1 0 16,0 0-16,0 0 0,0 0 15,0 0-15,1 0 0,-1 0 0,0 0 16,0 0-16,0-21 0,0 21 0,1-21 15,-1 21-15,0-21 0,0 0 16</inkml:trace>
  <inkml:trace contextRef="#ctx0" brushRef="#br1" timeOffset="92487.65">5503 7218 0,'0'0'0,"-21"0"0,0 0 16,0 0-16,0 0 0,-1 0 16,1 0-16,0 0 0,21 21 0,-21 0 15,0 0-15,0 1 0,21-1 16,-22 21-16,1-21 0,21 22 16,-21-1-16,21 0 0,0 1 0,-21-1 15,21-21-15,0 21 0,0 1 16,0-22-16,0 21 0,0-21 0,0 1 15,0-1-15,0 0 0,0 0 16,0 0-16,21-21 0,0 21 0,0-21 16,1 0-16,-1 0 0,21 0 15,-21-21-15,0 0 0,22 0 16</inkml:trace>
  <inkml:trace contextRef="#ctx0" brushRef="#br1" timeOffset="92792.48">5948 7070 0,'0'0'0,"42"-21"31,-21 21-31,0 0 0,1 0 16,-1 21-16,0 0 0,0 0 15,-21 21-15,21-20 0,0 20 0,-21 0 16,0-21-16,22 22 0,-22-1 15,0 0-15,0 1 0,0-1 16,0-21-16,0 22 0,0-1 0,-22-21 16,22 21-16,-21-20 0,0-1 15,0 21-15,21-21 0,-21 0 0,0-21 16,-1 22-16,1-1 0,0 0 0,0-21 16,0 21-16,0-21 0,-1 0 15,1 21-15,0-21 0,0 0 0,0 0 16,0 21-16,-1-21 0</inkml:trace>
  <inkml:trace contextRef="#ctx0" brushRef="#br1" timeOffset="94068.08">360 9229 0,'0'0'0,"-21"0"0,-1 0 15,1 0 1,0 0-1,21-21 1,21 21 0,0-22-16,1 22 15,-1 0-15,0 0 0,0 0 16,0 0-16,0 0 16,1 0-16,-1 22 0,-21-1 0,0 0 15,21-21-15,-21 21 0,0 0 16,0 0-16,0 1 0,0-1 0,-21 0 15,0 0-15,-1 0 0,1 0 16,0 1-16,0-1 0,0 0 16,0-21-16,-1 21 0,1-21 15,21-21 17,21 0-17,1 21-15,-1-21 16,0 21-16,0 0 0,0 0 15,0 0-15,1 0 0,-1 0 16,0 0-16,0 0 0,0 0 0,0 21 16,1-21-16,-1 21 0,0 0 15,0 0-15,-21 0 0,0 1 0,0-1 16,0 0-16,0 0 16,0 0-16,-21 0 0,0 22 0,0-22 15,-1 0-15,-20 0 0,21 0 16,-21 1-16,-1-22 0,22 21 0,-21-21 15,21 0-15,-22 0 0,22 0 16,0 0-16,-21 0 0,20 0 0,1 0 16,0 0-16,0 0 0,0-21 15,0-1-15,21 1 0,-22 21 16,22-21-16,0 0 16,0 0-16,0 0 15,22 21 1,-1-22-1,0 22-15,0-21 0,21 21 16,-20-21-16</inkml:trace>
  <inkml:trace contextRef="#ctx0" brushRef="#br1" timeOffset="94303.95">1270 9440 0,'0'0'16,"21"0"-16,-21-21 94</inkml:trace>
  <inkml:trace contextRef="#ctx0" brushRef="#br1" timeOffset="95328.36">2434 9504 0,'0'0'0,"21"0"0,0 0 16,1-21-16,-1 21 0,0 0 15,0-21-15,0 21 0,0-22 0,1 22 16,-1-21-16,0 0 0,0 21 15,0-21-15,-21 0 0,0 0 16,0-1 0,-21 22-16,0-21 0,0 0 0,-22 21 15,1 0-15,0 0 0,21 0 16,-22 0-16,1 0 0,0 0 16,-1 0-16,1 21 0,21-21 0,-22 21 15,22 1-15,-21-1 0,42 0 16,-21 0-16,21 21 0,0-20 0,0-1 15,0 0-15,0 0 0,0 0 16,0 0-16,21 1 0,0-22 0,0 0 16,0 21-16,1-21 0,-1 0 15,0 0-15,21 0 0,-21 0 16,22-21-16,-1-1 0,-21 22 16,22-21-16,-22 0 0,21 0 0,-21 0 15,22 21-15,-22-21 0,0-1 16,-21 1-16,21 21 0,-21-21 0,21 21 15,-21-21-15,0 0 0,0 42 47,0 0-47,0 0 16,0 0-16,0 1 0,0 20 0,0 0 16,0 1-16,0-1 0,0 0 15,21 1-15,-21-1 0,0 0 16,22 22-16,-1-22 0,-21 22 0,0-22 15,0 0-15,0 22 0,21-22 16,-21 22-16,0-1 0,0-21 0,0 22 16,0-1-16,0 1 0,0-22 15,0 1-15,0 20 0,0-21 0,0 1 16,0-22-16,0 21 0,0-21 0,0 22 16,0-22-16,-21 0 0,0 0 15,-1 0-15,-20-21 16,21 0-16,0 0 0,-22 0 0,1 0 0,0-21 15,-1 0-15,22 0 0,-21-21 16,0 20-16,-1-20 0,1-21 16,21-1-16,-22 1 0,22-1 15,0 1-15,21-1 0,0 1 0,0-1 16,0 1-16,0 20 0,21-20 0,0 20 16,22 1-16,-22 0 0,21-1 15,1 1-15,-1 0 0,0-1 0,1 22 16,-1-21-16,0 21 0,1 0 15,-22-22-15,21 22 0,-21 0 0,22 0 16,-22 0-16,0-1 0</inkml:trace>
  <inkml:trace contextRef="#ctx0" brushRef="#br1" timeOffset="95909.03">2984 9525 0,'22'-21'31,"-1"21"-31,-21-21 16,0 0-16,21 21 0,0-22 16,-21 1-16,21 21 0,0-21 15,-21 0-15,0 0 16,0 0-16,-21 21 31,0 21-15,0-21-16,0 21 0,0 0 0,21 0 15,-22 0-15,1 22 0,0-22 16,21 21-16,0-21 0,-21 22 0,21-1 16,0-21-16,0 22 0,0-22 15,0 0-15,21 0 0,0 0 0,0-21 16,1 0-16,-1 0 0,0 0 0,0 0 16,21 0-16,1 0 0,-22-21 15,21 21-15,1-21 0,-1 0 0,0-22 16,1 22-16,-1 0 0,0-21 15,1-1-15,-22 22 0,21-21 16,-21 0-16,22-1 0,-43 1 0,21 0 16,0-1-16,-21 1 0,21 0 15,-21-64-15,21 85 16,-21-1-16,0 1 0,0 42 16,0 1-1,0-1-15,0 0 0,0 21 0,0-21 16,0 22-16,0-1 0,-21 0 15,21-20-15,0 20 0,0 0 0,0 1 16,0-1-16,0 0 0,0-21 16,0 22-16,0-22 0,0 21 0,0-21 15,0 1-15,0-1 0,0 0 16,21-21 0,0 0-16,1 0 0,-22-21 15,21 0-15,-21-1 0,21 1 16</inkml:trace>
  <inkml:trace contextRef="#ctx0" brushRef="#br1" timeOffset="96091.92">3492 9398 0,'22'21'31,"-1"-21"-31,0 0 0,0 0 0,0 0 16,0 0-16,1 0 15,20 0-15,-21 0 0,0 0 0,22 0 16,-22 0-16,0-21 0,21 21 0,-21-21 16,1 0-16,20 21 0</inkml:trace>
  <inkml:trace contextRef="#ctx0" brushRef="#br1" timeOffset="97072.36">4741 9081 0,'0'-22'0,"0"-83"31,0 83-31,0 1 0,-21 21 16,0 0-16,0 0 16,0 0-16,-1 21 15,1 1-15,0-1 0,0 21 0,0-21 16,0 22-16,-1-1 0,1 0 16,0 1-16,21-1 0,0 0 15,-21 1-15,21 20 0,-21-21 0,21 1 0,0-1 16,0 0-16,0 1 15,0-22-15,0 21 0,0-21 0,21 1 16,0-1-16,0 0 0,0 0 0,22-21 16,-22 0-16,21 0 0,-21 0 15,22 0-15,-1-21 0,0 0 0,1 0 16,-22-1-16,21 1 0,1 0 16,-22-21-16,21 21 0,-21-22 0,0 22 15,1-21-15,-1 21 0,-21-22 16,0 22-16,0-21 0,0 21 0,0-22 15,0 22-15,0 0 0,0 0 16,0 42 15,0 0-31,0 0 0,0 0 0,-21 1 16,21-1-16,-22 21 0,22-21 16,0 22-16,0-22 0,-21 21 0,21-21 15,0 0-15,0 22 0,0-22 0,0 0 16,0 0-16,0 0 15,21-21-15,1 0 0,-1 0 0,0 0 16,0 0-16,0 0 0,0-21 0,1 0 16,-1 21-16,0-21 0,0 0 15,0 0-15,0-1 0,1-20 16,-1 21-16,-21 0 0,0 0 0,21-22 16,-21 22-16,0 0 0,0 0 15,21 0-15,-21-1 0,0 1 0,0 42 47,0 1-47,0-1 0,-21 0 0,21 0 16,-21 0-16,21 0 0,0 1 15,0 20-15,0-21 0,0 0 0,0 0 16,0 1-16,0-1 0,0 0 0,0 0 16,0 0-16,21-21 15,0 0-15,0 0 16,0 0-16,1 0 0,-1-21 15,0 21-15,0-21 0,-21 0 16,21 0-16,0-1 0</inkml:trace>
  <inkml:trace contextRef="#ctx0" brushRef="#br1" timeOffset="97488.13">5546 9335 0,'0'0'0,"-22"-22"0,22 1 16,-21 21-16,21-21 15,0 0-15,21 0 16,1 21 0,-1 0-16,0 0 0,0 0 15,0 0-15,0 0 0,1 0 0,-1 0 16,0 0-16,21 21 0,-21 0 0,1 0 16,-1 0-16,0 1 0,0-1 15,0 0-15,-21 0 0,0 0 0,0 22 16,0-22-16,0 0 0,0 0 0,-21 0 15,0 0-15,0 1 0,0-22 16,21 21-16,-22 0 0,1-21 16,21-21-1,0 0 1,0-1-16,0 1 16,0 0-16,0 0 0,0 0 15,21 0-15,1-1 0,-1 1 0,-21 0 16,21 0-16,0 0 0,-21 0 0,21-1 15,0 22-15,-21-21 0,22 21 16,-1-21-16,0 21 0,0 0 16,0 0-16,-21-21 0,21 21 0,1 0 15,-1 0 1</inkml:trace>
  <inkml:trace contextRef="#ctx0" brushRef="#br1" timeOffset="97931.98">6181 9292 0,'0'0'0,"-22"0"0,22-21 15,0 0-15,0 0 16,0 0-16,0-1 16,0 1-1,22 21-15,-1 0 0,0 0 16,0 0-16,0 0 0,0 21 15,1 1-15,-22-1 16,0 0-16,21 0 0,-21 0 0,21 0 16,-21 1-16,0-1 0,0 0 15,0 21-15,0-21 0,0 1 16,0-1-16,0 0 0,0 0 0,0 0 16,0 0-16,0 1 0,0-1 15,-21-21-15,21-21 31,0-1-31,0 1 16,0 0-16,0 0 0,0 0 16,0 0-16,21-22 0,-21 22 0,0 0 15,0 0-15,21-22 0,-21 22 16,21 0-16,0 0 0,-21 0 16,22 0-16,-1-1 0,0 22 15,0-21-15,0 21 16,0 0-16,1 0 0,-1 0 15</inkml:trace>
  <inkml:trace contextRef="#ctx0" brushRef="#br1" timeOffset="98308.77">6858 9313 0,'21'0'0,"-42"0"0,42-21 0,0 21 16,0-21-16,1 0 0,-1 0 16,0 0-16,0-1 15,0 1-15,-21 0 16,0 0 0,-21 21-1,0 0-15,0 21 0,0 0 16,-1-21-16,1 21 0,0 1 15,0-1-15,0 21 0,0-21 0,-1 0 16,22 1-16,-21 20 0,21-21 0,0 0 16,0 0-16,0 1 0,0-1 15,0 0-15,21-21 0,1 21 16,-1-21-16,0 0 0,0 21 0,21-21 16,-20 0-16,20 0 0,-21 0 0,21 0 15,1-21-15,-22 21 0,21-21 16,1 0-16,-22 21 0,0-21 0,21-1 15,-21 1-15,1 0 0</inkml:trace>
  <inkml:trace contextRef="#ctx0" brushRef="#br1" timeOffset="98779.55">7387 9102 0,'0'0'0,"-21"0"31,21 21-15,0 0-16,0 0 0,0 0 0,0 1 15,0-1-15,0 21 0,0-21 0,0 0 16,0 1-16,-21-1 0,21 0 16,0 0-16,0 0 0,0 0 0,0 1 15,0-1 1,0-42 31,0-1-47,0 1 15,0 0-15,0 0 0,21 0 16,-21 0-16,21-1 0,0-20 0,-21 21 16,21-21-16,1 20 0,-1-20 15,0 21-15,0 0 0,0-22 0,22 22 16,-22 0-16,21 21 0,-21 0 16,22 0-16,-1 0 0,-21 21 0,0 0 15,0 1-15,1 20 0,-1-21 16,0 21-16,-21-20 0,0 20 0,0-21 15,0 21-15,0-20 0,0-1 0,0 0 16,0 0-16,0 0 0,0 0 16,-21 1-16,0-22 0,21 21 15,0 0-15,-22-21 16,44-21 15,-1 0-31,0-1 0</inkml:trace>
  <inkml:trace contextRef="#ctx0" brushRef="#br1" timeOffset="99031.4">8170 8890 0,'0'0'0,"21"-42"16,-21 21-16,0-43 16,0 85-1,0 22-15,0-22 16,0 21-16,0 0 0,0 1 0,-21-1 15,21 0-15,0 1 0,-21-1 0,21 0 16,0-20-16,0 20 0,0-21 16,0 21-16,0-20 0,0-1 0,0 0 15,0 0-15,0 0 16,21-21 0,0 0-16,1 0 15,-22-21-15</inkml:trace>
  <inkml:trace contextRef="#ctx0" brushRef="#br1" timeOffset="99219.3">8086 9102 0,'0'21'31,"0"0"-31,21-21 16,0 0-1,0 0-15,0 0 0,0 0 0,1 0 16,-1 0-16,0 0 0,0 0 16,21-21-16,-20 21 0,-1-21 15</inkml:trace>
  <inkml:trace contextRef="#ctx0" brushRef="#br1" timeOffset="99675.72">8636 8911 0,'0'0'0,"0"-21"16,0 42 15,0 0-15,0 1-16,0-1 0,0 21 15,-21-21-15,21 22 0,-21-22 0,21 0 16,-22 21-16,22-21 0,0 22 0,-21-22 16,21 0-16,0 0 0,-21 22 15,21-22-15,0 0 0,0 0 16,0 0-16,21-21 0,0 21 0,1-21 16,20 0-16,-21 0 15,0 0-15,0 0 0,22 0 0,-22 0 16,21-21-16,-21 0 0,22 21 15,-22-21-15,21 0 0,-21 0 16,1-1-16,-1-20 0,0 21 0,0-21 16,0 20-16,-21-20 0,21 0 0,-21 21 15,0-22-15,0 22 0,0 0 16,0 0-16,0 0 0,-21 21 47,21 21-47</inkml:trace>
  <inkml:trace contextRef="#ctx0" brushRef="#br1" timeOffset="99963.55">9419 8890 0,'0'42'31,"0"-20"-31,0-1 0,-21 0 0,0 0 16,0 21-16,-1-20 0,22-1 0,-21 21 15,0-21-15,21 0 0,-21 22 16,0-22-16,21 0 0,0 0 16,-21 0-16,21 1 0,-22-22 0,22 21 15,0 0-15,0 0 16,22-21 15,-22-21-31,0 0 16,0 0-16</inkml:trace>
  <inkml:trace contextRef="#ctx0" brushRef="#br1" timeOffset="100343.71">9250 9250 0,'42'-64'16,"0"-63"0,-126 318-16,190-424 0,-85 212 15,-21 0-15,21 0 0,0-22 16,0 22-16,0 0 0,1 21 15,-1-21-15,0 0 0,0 21 16,0 0-16,0 21 16,-21 0-16,0 0 0,0 0 15,0 0-15,0 1 0,-21-1 0,0 0 16,-21 0-16,21-21 0,-1 21 16,-20 0-16,0 1 0,21-1 0,-22-21 15,22 21-15,0-21 0,0 0 16,0 0-16,21 21 0,0 0 31,21-21-15,0 21-16,0-21 0,0 22 0,0-22 15,-21 21-15,22 0 0,-1-21 0,0 21 16,0-21-16,0 21 0,-21 0 16,21-21-16,-21 22 0,22-22 0,-22 21 15,0 0-15,21-21 0,0 21 16,0-21 15,0 0-31,0-21 16,1 21-16</inkml:trace>
  <inkml:trace contextRef="#ctx0" brushRef="#br1" timeOffset="100787.73">10033 8869 0,'0'-21'0,"0"42"0,0-63 16,0 20-16,21 22 0,-21-21 15,0 0-15,0 42 16,0 22 0,0-22-16,0 21 0,-21-21 0,0 22 15,0-1-15,-1 0 0,1 1 0,0-22 16,0 21-16,0-21 0,0 22 15,-22-22-15,22 0 0,0 0 16,0 0-16,21 0 0,-21-21 0,21 22 16,-22-22-16,44-22 47,-1 1-47,0 21 15,0 0-15,0 0 16,0 0-16,-21 21 15,22-21-15,-22 22 0,21-1 16,0-21-16,-21 21 16,21-21-16,0 21 15,0-21-15,1 0 16,-1 0-16,0 0 0,0 0 16,0 0-16,0 0 15,-21-21-15,22 21 16,-1-21-16</inkml:trace>
  <inkml:trace contextRef="#ctx0" brushRef="#br1" timeOffset="101095.07">10668 8721 0,'-42'-21'15,"42"42"1,-22 0-16,22 0 0,0 0 16,0 22-16,-21-22 0,21 21 15,-21 0-15,21 1 0,0-1 0,-21 0 16,21 1-16,-21-1 0,21-21 16,0 22-16,0-22 0,0 0 0,0 0 15,0 0-15,0 0 0,0 1 0,0-1 16,21-21-1,0 0 1,0 0-16,0 0 0,1 0 16,-22-21-16</inkml:trace>
  <inkml:trace contextRef="#ctx0" brushRef="#br1" timeOffset="101379.91">11007 8678 0,'0'0'0,"21"0"31,-21 22-31,0-1 16,21 0-16,-21 0 0,0 21 16,0-20-16,0 20 0,0 0 0,21-21 15,-21 22-15,0-1 0,0-21 0,0 22 16,0-22-16,0 0 0,-21 21 15,21-21-15,-21 1 0,0-1 0,21 0 16,-22-21-16,1 21 0,21 0 16,-21-21-16,0 21 0,0-21 15,0 0-15,-1 0 16,1 22-16,0-22 16</inkml:trace>
  <inkml:trace contextRef="#ctx0" brushRef="#br1" timeOffset="102835.58">360 10774 0,'0'-21'0,"0"0"15,-21 21 1,21-22-1,-22 22-15,1 0 32,21 22-32,0-1 0,-21 0 15,21 21-15,-21-21 0,0 22 16,0-22-16,-1 21 0,1-21 16,0 22-16,0-22 0,0 0 15,0 21-15,-1-20 0,1-1 16,0 0-16,0 0 0,21 0 0,0 0 15,0-42 17,0 0-17,0 0-15,21 21 32,0 0-32,0 21 0,22-21 15,-22 0-15,0 0 0,21 0 16,-20 0-16,-1 0 0,21 0 15,-21 0-15,22 0 0,-22 0 16,21-21-16,-21 21 0,0-21 16,1 0-16,-1-1 0,0 22 0,0-21 15,-21 0-15,0 0 0,0 0 16,0 0-16,0-1 0,0 1 16,0 0-16,0 0 0,0 0 15,0 0-15,-21 21 16,0 0-1,21 21-15,0 21 16,-21-21-16,21 0 0,-22 22 0,1-22 16,21 21-16,0 1 0,0-1 15,-21 0-15,21 1 0,0-1 16,0 0-16,0 1 0,0-22 16,0 21-16,0-21 0,0 0 0,0 1 15,0-1-15,21-42 31,-21-1-15,0 1-16,0 0 0,21-21 16,-21 21-16</inkml:trace>
  <inkml:trace contextRef="#ctx0" brushRef="#br1" timeOffset="103051.48">974 11007 0,'0'21'16,"21"-21"62,0 0-78,0 0 0,0 0 0,0 0 15</inkml:trace>
  <inkml:trace contextRef="#ctx0" brushRef="#br1" timeOffset="103733.2">2053 10880 0,'0'0'0,"0"-21"15,0-1-15,0 1 16,0 0-16,0 0 16,-21 0-16,0 21 0,0 0 15,-1 0-15,1 0 0,0 0 0,0 0 16,-21 21-16,20 0 0,-20 0 16,0 0-16,21 1 0,-22 20 0,22-21 15,-21 21-15,21 1 0,-1-22 16,1 21-16,21 1 0,0-22 0,0 0 15,0 0-15,0 0 0,21 0 16,1-21-16,-1 0 0,0 0 16,0 0-16,0 0 0,22 0 0,-22-21 15,0 0-15,21 0 0,-21 0 16,22 0-16,-22-1 0,0 1 16,0 0-16,0 0 0,-21 0 0,0 0 15,22 21-15,-22-22 0,0 1 0,0 0 16,0 42 15,0 0-31,0 1 16,0-1-16,0 0 0,0 21 0,0 1 15,0-1-15,0 21 0,0-20 16,21 20-16,-21 1 0,21-1 0,-21 1 16,21-1-16,0-20 0,-21 41 15,21-20-15,1-1 0,-22 1 0,0-1 16,0 1-16,21-1 0,-21 1 15,0-1-15,0 1 0,0-22 16,0 0-16,0 1 0,0-22 0,-21 21 16,21-21-16,0 1 0,-22-22 15,1 0-15,0 0 0,0 0 16,0 0-16,0-22 0,-22 1 16,22 0-16,0-21 0,-21-1 0,20 1 15,-20 0-15,21-22 0,-21 1 16,20-1-16,1 1 0,0-1 15,21 1-15,0 20 0,0-20 0,0 21 16,0-1-16,21 1 0,22 0 16,-22-1-16,21 1 0,0 0 0,-20-1 15,20 1-15,0 0 0</inkml:trace>
  <inkml:trace contextRef="#ctx0" brushRef="#br1" timeOffset="104312.07">2392 11113 0,'0'21'32,"21"-42"-17,0 21-15,0-22 0,0 1 16,1 21-16,-22-21 0,21 0 16,0 0-16,0 0 0,0-1 15,-21 1-15,0 0 0,-21 21 31,0 0-31,-21 0 16,20 21-16,1 0 0,0 1 16,-21 20-16,21-21 0,-1 21 0,1 1 15,0-1-15,21 0 0,-21 1 16,21-22-16,0 21 0,0-21 0,21 1 16,0-1-16,0 0 0,1 0 0,20 0 15,-21-21-15,21 0 0,1 0 16,-1 0-16,0 0 0,1-21 15,-1 0-15,22 0 0,-22 0 16,0-22-16,1 1 0,20 21 0,-21-22 16,-20 1-16,20 0 0,0-22 0,-21 22 15,22 0-15,-22-43 16,0 21-16,-21 22 0,0 0 0,21-1 16,-21 1-16,0 21 0,0 0 15,0 0-15,0-1 0,0 1 0,0 42 16,-21 1-1,21-1-15,-21 0 0,21 21 0,-21 1 16,21-1-16,0-21 0,0 21 16,-21 1-16,21-1 0,0 0 15,0 1-15,0-1 0,0-21 0,0 22 16,0-1-16,0-21 0,0 21 16,0-20-16,0-1 0,0 0 0,21 0 15,0-21-15,0 0 16,0 0-16,0-21 15,1 21-15,-22-42 0,21 20 0</inkml:trace>
  <inkml:trace contextRef="#ctx0" brushRef="#br1" timeOffset="104497.12">3069 10943 0,'-21'0'0,"42"0"0,-63 21 16,63-21-1,0 0 1,0 0-16,0 0 0,1 0 16,-1 0-16,21 0 0,-21 0 0,0 0 15,22-21-15,-22 0 0,0 21 0,21-21 16,-20 21-16</inkml:trace>
  <inkml:trace contextRef="#ctx0" brushRef="#br1" timeOffset="104947.78">3810 10583 0,'0'0'0,"0"-21"0,21 0 16,-21 42-1,0 22 1,0-22-16,0 21 0,0 0 16,0-20-16,0 41 0,0-21 0,0 1 15,0-1-15,0 0 0,0 1 16,0-1-16,-21-21 0,21 22 0,-21-1 16,21 0-16,-21-21 0,21 22 15,0-22-15,0 0 0,0 0 16,0-42 15,21 21-31,-21-21 0</inkml:trace>
  <inkml:trace contextRef="#ctx0" brushRef="#br1" timeOffset="105271.59">3683 10795 0,'21'-339'47,"0"318"-47,-63 381 0,127-741 0,-64 339 0,21 21 16,0 21-16,1-22 0,-1 22 15,0 0-15,1 0 0,-1 0 0,0 22 16,-20-1-16,20 0 0,-21 21 0,0-21 16,-21 22-16,0-1 0,0 0 15,0 1-15,-21-1 0,0-21 0,0 22 16,-22-1-16,1-21 0,0 21 0,-22-20 15,22-1-15,0 0 16,-1 0-16,1 0 0,21-21 0,0 21 0,-1-21 16,1 0-16,42 0 31,1 0-31,-1 0 16,0 0-16,0-21 0,0 21 15,22 0-15</inkml:trace>
  <inkml:trace contextRef="#ctx0" brushRef="#br1" timeOffset="106542.05">4593 11070 0,'21'0'0,"-42"0"0,63 0 16,-20 0-1,-1 0-15,0-21 0,-21 0 16,21 0-16,0 0 0,-21-1 15,0 1-15,0 0 0,0 0 16,0 0-16,-21-22 0,0 22 0,0 0 16,-22 0-16,22 0 0,0 0 15,-21-1-15,21 22 0,-22 0 0,22 0 16,-21 0-16,-1 22 0,22-1 0,-21 0 16,0 0-16,20 21 0,-20-20 15,21 20-15,0-21 0,-22 21 16,22-20-16,0 20 0,21 0 0,0-21 15,-21 22-15,21-22 0,0 0 16,0 0-16,0 0 0,0 1 0,21-22 16,0 0-16,0 0 0,1 0 15,-1 0-15,21 0 0,-21 0 0,22-22 16,-22 1-16,21 0 0,0 0 0,1 0 16,-22 0-16,21-1 0,1 1 15,-22 0-15,0 0 0,21 0 16,-21 0-16,1-1 0,-22 1 0,0 0 15,21 0-15,-21 0 0,0 0 16,-21 21 15,21 21-31,-22-21 0,22 21 0,-21 0 16,21 0-16,-21 0 0,21 1 0,-21-1 16,21 0-16,0 21 0,0-21 15,0 1-15,0-1 0,0 21 0,0-21 16,21 0-16,0 1 0,0-22 0,1 21 15,-1-21-15,21 0 0,-21 0 16,22 0-16,-1 0 0,0 0 0,-21 0 16,22-21-16,-1-1 15,0 22-15,22-21 0,-22 0 0,-21-21 0,22 21 16,-1-1-16,0 1 0,-20 0 16,-1 0-16,0 0 0,0-22 15,-21 22-15,0 0 0,0 0 0,0 0 16,0 0-16,0-1 0,-21 1 0,0 21 15,0 0-15,-1 0 0,1 0 16,0 0-16,0 0 0,-21 0 0,20 0 16,1 21-16,-21 1 0,21 20 0,0-21 15,-1 0-15,1 0 0,0 22 16,21-22-16,0 0 0,0 0 0,0 22 16,0-22-16,0 0 0,21 0 15,0-21-15,1 0 0,-1 0 16,0 0-16,21 0 0,-21 0 15,1 0-15,-1-21 0,21 0 16,-21 21-16,0-21 0,1-1 0,-22 1 16,21 0-16,0 0 0,-21 0 15,0 0-15,21 21 0,-21-22 16,0 1-16,0 42 47,0 1-47,0-1 0,0 0 15,0 21-15,0-21 0,0 1 0,0 20 16,0 0-16,0-21 0,0 43 16,0-22-16,0 1 0,0-1 15,0 0-15,0 1 0,0 20 0,0-21 16,0 1-16,0-1 0,0 22 16,0-22-16,0 0 0,21 1 0,-21 20 15,0-21-15,0 1 0,0 20 0,21-20 16,-21 20-16,22-21 0,-22 1 15,21-1-15,-21 0 0,0 1 0,0-1 16,0 0-16,0-20 0,-21 20 0,-1-21 16,1 0-16,0 0 0,0 1 0,0-22 15,0 0 1,-1 0-16,1-22 16,0 1-16,21 0 0,-21 0 15,0-21-15,0-1 0,-1 1 16,22 0-16,-21-22 0,21 1 0,-21-1 15,21 1-15,0-1 0,0 1 0,0-1 16,0 1-16,0 20 0,21-20 16,0-1-16,1 1 0,-1 20 0,0 1 15,0-21-15,0 20 0,0 1 0,1 0 16,20-22-16,-21 22 16,0-1-16,0 22 0,1-21 0,20-22 15,-21 22-15,0 21 0,0 0 16,1 0-16,-22-1 0</inkml:trace>
  <inkml:trace contextRef="#ctx0" brushRef="#br1" timeOffset="106855.87">5630 10943 0,'0'21'0,"21"-21"32,1 0-32,-1 0 15,0 0-15,0 0 0,0-21 0,0 21 16,1-21-16,-1 0 15,0 0-15,0 21 0,0-21 0,-21-1 16,0 1-16,0 0 16,-21 0-1,0 21-15,0 0 0,-22 0 16,22 0-16,-21 0 0,21 21 0,-22 0 16,22 0-16,0 1 0,0-1 0,0 0 15,0 0-15,21 21 0,0-20 16,0-1-16,0 0 0,0 21 0,0-21 15,0 1-15,21-22 0,0 21 0,-21 0 16,21-21-16,21 0 0,-20 0 16,-1 0-16,21 0 0,-21 0 15,0-21-15,22 0 0,-22 21 0</inkml:trace>
  <inkml:trace contextRef="#ctx0" brushRef="#br1" timeOffset="107572.21">6562 10732 0,'21'0'15,"0"-22"1,0 22-16,0-21 0,0 0 0,1 0 15,20 0-15,-21 0 0,0-1 16,0 1-16,-21 0 16,22 0-16,-22 0 0,0 0 0,0-1 15,0 1-15,-22 0 16,1 0-16,-21 21 0,21 0 16,-22 0-16,1 0 0,21 0 0,-21 0 15,-1 21-15,22 0 0,-21-21 16,21 21-16,-1 22 0,1-22 0,0 0 15,21 21-15,0-20 0,0 20 0,0-21 16,0 0-16,0 22 0,21-22 16,-21 0-16,21 21 0,22-21 0,-22 1 15,0-1-15,21 0 0,-20 0 16,20 0-16,-21 22 0,0-22 16,0 0-16,1 0 0,-22 0 0,0 0 15,0 1-15,0-1 0,-22 0 0,1 0 16,-21-21-16,21 21 0,-22 0 15,1 1-15,0-22 0,-1 21 0,1-21 16,0 0-16,21 0 0,-22 0 0,1 0 16,21 0-16,0-21 0,-22-1 15,22 1-15,0 0 0,0 0 0,21 0 16,-21 0-16,21-1 0,-22 1 0,22 0 16,0 0-16,0 0 0,0 0 15,0-1-15,22 1 16,-1 21-16,0 0 0,0 0 0,21-21 15,-20 21-15,-1 0 0,21 0 16,-21-21-16,0 21 0</inkml:trace>
  <inkml:trace contextRef="#ctx0" brushRef="#br1" timeOffset="109844.01">7027 10732 0,'0'0'0,"43"-43"31,-43 22-31,-22 21 16,1 0 0,0 21-16,0 0 0,0 1 15,0-1-15,-22 0 0,22 0 0,0 0 16,0 22-16,0-22 0,21 0 16,-22 21-16,22-21 0,0 1 0,0 20 15,0-21-15,0 0 0,0 0 0,0 1 16,22-1-16,-1-21 0,0 21 15,0-21-15,0 0 0,0 0 0,1 0 16,20 0-16,-21 0 0,21 0 0,-20-21 16,20 0-16,-21 21 0,0-22 15,0 1-15,22 0 0,-22 0 0,-21 0 16,21 0-16,0-1 0,-21 1 16,0 0-16,0-21 0,0 21 15,0-1-15,0-20 0,0 21 0,-21 0 16,0 0-16,0-1 0,0 1 0,-1 0 15,1 21-15,0 0 0,-21 0 16,21 0-16,-22 0 0,22 0 0,-21 0 16,21 21-16,-22 0 0,22 1 0,0-1 15,-21 0-15,20 0 0,1 0 16,21 0-16,0 22 0,0-22 0,0 0 16,0 21-16,0-20 0,0-1 15,21 0-15,1 0 0,-22 0 0,42 0 16,-21-21-16,0 22 0,0-22 15,22 0-15,-22 0 0,21 0 0,-21 0 16,22 0-16,-22 0 0,21 0 16,-21-22-16,1 1 0,20 21 0,-21-21 15,0 0-15,0 21 0,1-21 0,-1 0 16,0-1-16,-21 1 0,21 0 16,-21-21-16,21 21 0,-21-1 0,0 1 15,0 0-15,0 0 0,0 0 0,0 0 16,0-1-1,0 44 17,0-1-32,0 0 15,0 0-15,-21 0 0,21 0 0,0 1 16,0-1-16,0 0 0,0 0 0,0 0 16,0 0-16,0 1 0,0-1 15,0 0-15,0 0 0,0 0 16,21-21-16,0 0 0,1 0 0,-1 0 15,0 0-15,0 0 16,0 0-16,0-21 0,1 0 16,-1 21-16,0-21 0,0 0 0,0 21 15,-21-22-15,21 1 0,1 0 16,-1-21-16,-21 21 0,21-1 16,0-20-16,-21 21 0,0 0 0,21 0 15,0-1-15,-21 1 0,22 21 0,-22-21 16,0 42 31,0 0-47,0 1 0,0-1 15,0 0-15,-22 0 0,22 21 0,0-20 16,0-1-16,0 0 0,0 0 0,0 0 16,0 0-16,0 1 15,22-1-15,-1-21 16,0 0-16,0 0 15,0 0-15,0 0 0,1 0 16,-1 0-16,0 0 0,0 0 0,21-21 16,-20-1-16,-1 22 0,0-21 0,21 0 15,-21 0-15,1 0 0,-1 0 16,0-22-16,-21 22 0,0 0 0,0-21 16,0 20-16,0 1 0,0 0 0,0 0 15,-21 0-15,0 21 16,-1 0-16,1 0 15,0 0-15,0 0 0,0 0 16,21 21-16,0 0 16,21-21-1,0 0-15,0 0 16,0 0-16,1 0 0,-1 0 16,0 0-16,0-21 0,0 21 0,0-21 15,1 21-15,-1-21 0,0 21 0,0 0 16,0-22-16,0 22 0,1 0 15,-1 0-15,0 0 0,0 0 16,-21 22-16,0-1 16,0 0-16,0 0 0,0 0 15,0 0-15,0 1 0,0-1 16,0 0-16,0 0 0,0 0 0,0 0 16,0 1-16,0-1 15,0 0-15,0 0 0,0 0 16,21 0-16,0-21 15,1 0-15,-1 0 0,0 22 16,0-22-16,0 0 0,0 0 0,1 0 16,-1 0-16,0-22 0,0 22 0,0-21 15,0 0-15,1 21 0,-1-21 16,0 0-16,21 0 0,-42-22 16,43 22-16,-43-21 0,21 21 0,0-22 0,0 22 15,0-21-15,0 21 0,1-22 16,-22 22-16,21 0 0,0 21 15,-21-21-15,0 42 32,0 0-32,0 0 15,21 0-15,-21 1 16,21-22-16,0 0 31,-21-22-15,0 1-1,0 0-15,0 0 16,0 0-16,0 0 16,0-1-1,-21 22-15,0 0 16,0 0-16,0 0 0,21 22 16,0-1-16,-21 0 0,-1 0 15,22 0-15,-21 22 0,21-22 0,0 0 16,-21 21-16,21-21 0,0 22 0,-21-22 15,21 0-15,0 21 0,0-20 16,0-1-16,0 0 0,0 0 0,21-21 16,0 21-16,0 0 0,1-21 15,-1 0-15,0 22 0,0-22 0,21 0 16,-20 0-16,-1 0 0,0 0 16,0 0-16,21 0 0,-20-22 0,-1 1 15,0 0-15,0 0 0,0 21 16,0-21-16,1-22 0,-1 22 0,-21 0 15,0-21-15,0 21 0,21-1 0,-21-20 16,0 21-16,0 0 0,0 0 16,0-1-16,21 22 47,0 0-32,0 0-15,1 0 16,-1 0-1,0 0-15,0 0 0,0 0 16,0-21-16,1 21 0,-1-21 0,0 21 16,0-21-16,0 0 0,0 21 15,-21-21-15,0-1 0,0 1 16,0 0-16,0 0 0,-21 21 16,21-21-16,-21 0 0,0 21 0,0 0 15,-22 0-15,22 0 0,0 0 16,0 0-16,0 21 0,0 0 0,-1 0 15,1 21-15,0 1 0,0-1 16,21-21-16,0 22 0,0-1 0,0 0 16,0 1-16,0-22 0,0 0 15,0 21-15,0-21 0,21 1 0,0-1 16,0-21-16,1 21 0,-1-21 0,0 0 16,21 21-16,-21-21 0,1 0 15,20 0-15,-21 0 0,0 0 0,22 0 16,-22-21-16,21 21 0,-21-21 0,22 21 15,-22-21-15,0-1 0,0 22 16,21-21-16,-20 0 0,-1 0 0,0-21 16,-21 20-16</inkml:trace>
  <inkml:trace contextRef="#ctx0" brushRef="#br1" timeOffset="110752.25">169 12531 0,'21'0'16,"1"0"-1,-1 0-15,0 0 16,0 0-16,0 0 0,22 0 0,-1 0 16,0 0-16,1 0 0,-1-21 15,0 21-15,1 0 0,-1 0 0,0 0 16,-21 0-16,22 0 0,-22 0 15,21 0-15,-21 0 0,1 0 16,-44 0 15,1 0-31,0 0 16,0 0-16,0 0 0,-22 0 16</inkml:trace>
  <inkml:trace contextRef="#ctx0" brushRef="#br1" timeOffset="111331.92">254 12510 0,'-21'21'0,"-22"21"32,43-21-32,-21 0 15,21 1-15,-21-1 0,0 0 16,21 0-16,0 0 15,0 0-15,-21-21 0,21 22 0,-21-22 16,21 21-16,0-42 63,21-1-48,0 22-15,0-21 0,0 21 0,0-21 16,22 21-16,-22-21 15,21 21-15,-21 0 0,22 0 0,-22-21 16,21 21-16,1 0 0,-22 0 16,21 0-16,0 0 0,-20 21 0,20-21 15,-21 21-15,0 0 0,0 0 16,1 1-16,-1-1 0,-21 0 16,21 21-16,-21-21 0,0 1 0,0-1 15,-21 0-15,0 21 0,-1-21 16,-20 1-16,21-1 0,-21 0 15,-1 0-15,1-21 0,21 21 0,-22 0 16,1-21-16,21 0 0,-21 0 16,20 0-16,1 0 0,-21 0 15,21 0-15,0 0 0,-22 0 16,22-21-16,0 21 0,0-21 0,0 0 16,-1 21-1,22-21-15,0 0 31,22 21-31,-1-22 0,0 22 16,0-21-16,0 21 16</inkml:trace>
  <inkml:trace contextRef="#ctx0" brushRef="#br1" timeOffset="111571.78">1016 12764 0,'0'-22'31,"21"22"-31,0 0 16,-21-21-1,21 21 1,-21-21-1</inkml:trace>
  <inkml:trace contextRef="#ctx0" brushRef="#br1" timeOffset="112585.47">2646 12721 0,'0'0'0,"21"0"0,0 0 16,-21-21-16,21 21 15,0 0-15,-21-21 0,0 0 16,22 21-16,-22-21 0,21 21 0,-21-22 16,0 1-1,0 0-15,0 0 0,-21 21 16,-1-21-16,1 0 0,0 21 16,0 0-16,-21 0 0,20 0 0,1 0 15,-21 0-15,21 0 0,-22 0 16,22 21-16,-21 0 0,21 0 15,-22 21-15,22-20 0,0 20 0,21 0 16,-21 1-16,21-1 0,0-21 16,0 21-16,0-20 0,0 20 0,0-21 15,0 0-15,0 0 0,21-21 16,0 0-16,0 0 0,1 0 0,-1 0 16,0 0-16,21 0 0,-21-21 15,22 0-15,-22 0 0,21 0 16,-21 0-16,22-1 0,-1-20 0,-21 21 15,0 0-15,1-22 0,-1 22 0,0 0 16,-21 0-16,21 0 16,-21 0-16,0-1 0,0 1 15,-21 21 1,21 21 0,-21-21-16,21 22 0,0 20 0,0-21 15,0 0-15,0 22 0,0-1 16,0 0-16,0 1 0,21-1 0,0 0 15,0 22-15,-21-22 0,21 0 16,1 22-16,-1-22 0,-21 22 0,21-22 16,0 22-16,-21-1 0,21-21 15,-21 22-15,0-1 0,0 1 0,0-22 16,21 22-16,-21-22 0,0 0 16,0 1-16,0-1 0,0-21 15,0 0-15,0 22 0,0-22 0,-21 0 16,21 0-16,-21-21 0,0 0 15,0 0-15,0 0 0,-1 0 16,1-21-16,-21 0 0,21 0 16,-22-22-16,1 22 0,-21-21 0,20 0 15,1-1-15,0-20 0,-1 20 0,1-20 16,21-1-16,0 1 16,-1 21-16,22-22 0,0 22 0,0-1 15,22 1-15,-1 0 0,21-1 0,-21 22 16,22-21-16,-1 0 0,21 20 15,-20-20-15,-1 0 0,22 21 16,-22-22-16,0 1 0,1 0 0,-1 20 16,0 1-16</inkml:trace>
  <inkml:trace contextRef="#ctx0" brushRef="#br1" timeOffset="113184.11">3238 12806 0,'0'21'0,"0"-42"0,0 63 16,22-63 15,-1 0-31,0 0 16,-21 0-16,21 21 0,0-22 15,0 1-15,1-21 0,-22 21 0,21 0 16,-21-1-16,21 1 0,-21 0 16,0 0-16,0 0 0,0 0 0,-21-1 15,0 22-15,-1 0 16,1 0-16,0 0 0,0 0 15,0 22-15,0-1 0,-1 0 0,1 0 16,0 0-16,21 22 0,0-1 16,-21-21-16,21 21 0,0 1 15,0-1-15,0 0 0,0 1 0,0-22 16,21 0-16,0 21 0,0-20 16,22-22-16,-22 21 0,21-21 15,-21 0-15,22 0 0,-1 0 0,-21 0 16,22 0-16,-1 0 0,0-21 0,-21-1 15,22 1-15,-1 0 0,-21 0 16,22-21-16,-22-1 0,0 22 0,21-21 16,-42-1-16,21 1 0,1 0 15,-22-22-15,21 22 0,-21 0 0,21-1 16,-21 1-16,0 0 0,0-1 16,21 22-16,-21-21 0,21 21 0,-21-1 15,0 44 16,0-1-31,0 0 0,0 21 0,0-21 16,0 22-16,0-1 0,0 0 0,-21 1 16,21 20-16,0-20 0,-21-1 15,21 0-15,0 1 0,0-1 0,0 0 16,0-21-16,0 22 0,0-22 16,0 0-16,0 0 0,21 0 15,0-21-15,0 0 16,1 0-16,-1-21 0,0 0 15,-21 0-15,21 0 0</inkml:trace>
  <inkml:trace contextRef="#ctx0" brushRef="#br1" timeOffset="113403.37">3873 12510 0,'0'0'15,"0"21"-15,22-21 16,-1 0-16,0 0 16,0 0-16,0 0 15,0 0-15,22 0 0,-22 0 0,0 0 16,0 0-16,0-21 0,22 21 0,-22-22 16,0 22-16,21-21 0,-20 0 15,-1 21-15,21-21 0,-21 0 0</inkml:trace>
  <inkml:trace contextRef="#ctx0" brushRef="#br1" timeOffset="113656.22">4572 12256 0,'-21'0'0,"42"0"47,0 0-47,0 0 15,0 0-15,22 0 0,-22 0 16,0 0-16,21-22 0,-20 22 0,20 0 16,-21-21-16,0 21 0,22 0 0,-22 0 15,0 0-15,-21-21 0,-21 21 32,0 0-17,-1 0-15,1 0 0,0 0 0</inkml:trace>
  <inkml:trace contextRef="#ctx0" brushRef="#br1" timeOffset="113892.09">4762 12234 0,'-21'0'16,"21"22"-16,43-65 0,-65 64 0,1 22 15,21-22-15,-21-21 0,21 21 16,0 0-16,0 0 0,0 1 0,0 20 16,0-21-16,-21 0 0,21 22 15,0-22-15,0 21 0,0 0 0,0-20 16,0 20-16,0 0 0,0-21 15,-21 22-15,21-1 0,0-21 0,0 0 16,0 1-16,0-1 0,0 0 0,0 0 16,0 0-16,21-21 47,-21-21-47,21 0 0,0 0 0,0 0 15</inkml:trace>
  <inkml:trace contextRef="#ctx0" brushRef="#br1" timeOffset="114127.95">5101 12637 0,'21'0'0,"-21"21"31,0 0-31,0 0 16,0 0-16,0 0 0,0 1 0,0-1 15,-21 21-15,21-21 16,0 0-16,0 1 0,0-1 15,0 0-15,0 0 16,0 0-16,0-42 47,0 0-47,0 0 0,0 0 16</inkml:trace>
  <inkml:trace contextRef="#ctx0" brushRef="#br1" timeOffset="114492.33">5165 12488 0,'0'-21'0,"0"42"0,0-63 0,0 21 0,0 0 16,-22 21 31,22 21-32,0 0 1,22-21 15,-1 0-31,0 0 16,-21-21-16,21 21 0,-21-21 15,0 0-15,0-1 16,0 1-16,0 0 16,-21 21-1,0 0-15,0 0 16,-1 21-16,1 0 0,21 1 15,0-1-15,0 0 0,-21 0 0,21 0 16,0 0-16,0 1 16,0-1-16,21-21 15,0 0-15,1 0 0,-1 0 16</inkml:trace>
  <inkml:trace contextRef="#ctx0" brushRef="#br1" timeOffset="114792.16">5736 12213 0,'0'0'0,"0"-63"31,-21 63-31,21 21 16,-21 0-16,21 0 15,0 22-15,-21-22 0,21 21 0,0 0 16,0 1-16,0-1 0,0-21 15,0 22-15,-22-1 0,22 0 0,0-21 16,-21 22-16,21-1 0,0-21 16,0 22-16,0-22 0,0 0 15,0 0-15,0 0 0,0 0 0,21-21 32,1 0-17,-22-21-15,0 0 0,0 0 16,0 0-16</inkml:trace>
  <inkml:trace contextRef="#ctx0" brushRef="#br1" timeOffset="115236.92">5376 12594 0,'0'0'16,"21"0"0,1 0-1,-1 0-15,21 0 0,-21-21 16,22 21-16,-1 0 0,0-21 0,22 21 15,-22-21-15,0 21 0,22-21 0,-22-1 16,22 1-16,-22 21 0,0-21 16,1 0-16,-1 0 0,-21 0 0,0-22 15,1 22-15,-1 0 0,0 0 0,0 0 16,-21-1-16,0-20 0,0 21 16,0 0-16,0 0 0,0-1 15,-21 22-15,0 0 16,0 0-16,-1 0 15,1 22-15,21-1 0,-21 0 0,21 21 16,0-21-16,0 22 0,0-22 16,0 21-16,0 1 0,0-1 0,-21 0 15,21 1-15,0-22 0,0 21 0,0 0 16,0-20-16,0 20 0,-21-21 16,21 21-16,0-20 0,0 20 0,0-21 15,0 0-15,21 0 16,0 1-16,0-22 0,0 0 15,1 0 1,-1 0-16,-21-22 0,21 22 0,0-21 16,-21 0-16,21 0 0,0 0 15,-21 0-15,22-1 0,-1-20 0,-21 21 16</inkml:trace>
  <inkml:trace contextRef="#ctx0" brushRef="#br1" timeOffset="115632.36">6435 12510 0,'42'42'32,"-21"-21"-32,0-21 15,0 0-15,1 0 16,-1 0-16,21 0 0,-21 0 0,22 0 16,-1 0-16,0 0 0,-21 0 0,22-21 15,-22 0-15,0 21 0,0-21 16,0-1-16,1 22 0,-22-21 0,0 0 15,0 0-15,0 0 0,0 0 16,-22-1-16,1 1 0,0 21 16,0 0-16,0 0 0,-22 0 0,22 0 15,0 0-15,-21 0 0,21 21 16,-1 1-16,1-1 0,0 0 0,0 0 16,0 21-16,21-20 0,-21-1 0,21 21 15,-22-21-15,22 22 16,-21-22-16,21 21 0,0-21 0,0 0 15,0 1-15,0-1 0,0 0 0,21 0 16,1-21-16,-1 21 0,0-21 16,0 0-16,0 0 0,0 0 0,22 0 15,-22 0-15,21 0 0,1 0 16,-1-21-16,-21 0 0,21 0 0,1 0 16,-1-1-16</inkml:trace>
  <inkml:trace contextRef="#ctx0" brushRef="#br1" timeOffset="115895.21">7599 12129 0,'0'0'0,"-21"0"16,-1 0-16,1 0 0,0 0 16,21 21-16,0 0 0,-21 0 0,0 0 15,21 0-15,0 22 0,-21-22 0,21 21 16,0-21-16,0 22 0,0-22 15,0 21-15,0-21 0,0 1 0,0-1 16,0 0-16,0 0 0,0 0 0,0 0 16,0 1-16,21-22 15,-21 21-15,21-21 0,0 0 16,0 0 0,0 0-16,1-21 0,-1 21 15,0-22-15</inkml:trace>
  <inkml:trace contextRef="#ctx0" brushRef="#br1" timeOffset="116192.04">7853 11959 0,'0'0'0,"0"-21"0,84 21 31,-41 0-31,-22 0 0,0 0 16,21 0-16,1 21 15,-22 0-15,21 1 0,1 20 0,-22 0 16,21-21-16,-21 22 0,0-1 0,1 22 16,-22-22-16,0 0 0,21 1 15,-21-1-15,0-21 0,0 21 0,0 1 16,0-22-16,0 21 0,-21-21 16,-1 1-16,1 20 0,0-21 15,-21-21-15,21 21 0,-1 0 0,-20-21 0,21 22 16,-21-22-16,20 0 0,1 0 15,-21 0-15,21 0 0,-22 0 0,22 21 16</inkml:trace>
  <inkml:trace contextRef="#ctx0" brushRef="#br1" timeOffset="117068.05">571 14097 0,'22'-21'0,"-44"42"0,44-63 15,-1 21-15,-21-1 16,-21 22 0,-1 0-16,1 0 0,0 0 0,-21 0 15,-1 0-15,1 0 0,0 22 16,-1-1-16,1 21 0,0-21 0,-1 22 15,22-1-15,0 0 0,0 22 16,21-1-16,0-20 0,0 20 16,0-21-16,21 1 0,0-1 0,22 0 15,-22 1-15,21-22 0,0 21 16,-20-21-16,20-21 0,21 0 16,-20 0-16,-1 0 0,0 0 15,1 0-15,-1 0 0,-21-21 0,22 0 16,-22 0-16,0 0 0,0 0 15,-21-1-15,0 1 0,0 0 0,0 0 16,0 0-16,-21 0 0,-21-22 16,20 43-16,-20-21 0,0 0 15,-1 21-15,1 0 0,0 0 0,-1 0 16,1 0-16,0 21 0,21 0 16,-22 0-16,22 1 0,21-1 0,0 0 15,0 0-15,0 0 0,0 0 16,0 1-16,21-1 15,0-21-15,1 0 0,-1 0 16,0 0-16</inkml:trace>
  <inkml:trace contextRef="#ctx0" brushRef="#br1" timeOffset="117259.94">974 14393 0,'21'0'16,"-42"0"-16,63-21 0,-21 0 15,0 21 48,0 0-63,1 0 0,-1 0 16,0 0-16</inkml:trace>
  <inkml:trace contextRef="#ctx0" brushRef="#br1" timeOffset="118165.11">2074 14457 0,'0'-21'0,"0"42"0,21-42 0,1 0 15,-22-1-15,21 22 0,-21-21 16,0 0-16,0 0 0,0 0 16,0 0-16,0-1 0,0 1 15,-21 21-15,-1-21 0,1 0 16,0 21-16,-21 0 0,21-21 0,-22 21 16,22 0-16,-21 0 0,21 21 15,-1 0-15,1 0 0,0 0 0,0 22 16,21-22-16,-21 21 0,21 1 15,0-1-15,0-21 0,0 21 0,0-20 16,0-1-16,0 0 16,21 0-16,0 0 0,0-21 15,0 0-15,1 0 0,-1 0 16,0-21-16,0 0 0,21 0 0,-20 0 16,-1-1-16,0 1 0,0-21 15,0 21-15,0 0 0,-21-1 0,0 1 16,0 0-16,0 0 0,0 0 15,0 42 17,0 0-32,0 0 0,0 22 0,0-1 15,0 0-15,0 1 0,0 20 16,0-21-16,0 22 0,0-22 16,22 22-16,-22-1 0,21 1 15,-21-1-15,0 1 0,0 20 0,21-20 16,-21-1-16,21 22 0,-21-21 15,0-1-15,0 1 0,21-1 0,-21 1 16,0-1-16,21 1 0,-21-22 16,0 21-16,0-20 0,0-1 0,0 0 15,-21-20-15,0-1 0,0 21 16,0-21-16,-22-21 0,22 0 16,0 0-16,-21-21 0,-1 0 0,1 0 15,0 0-15,-1-22 0,1 1 16,0 0-16,-1-22 0,1 22 15,0-22-15,21 1 0,-1-1 16,1 1-16,21-1 0,0 1 0,0-1 16,0 1-16,21-1 0,22 22 15,-22-22-15,21 22 0,1 0 0,-1-1 16,0 22-16,1-21 0,-22 21 16,21 0-16,-21-22 0,22 22 15,-22 0-15,0 0 0,0 0 0,0-1 16,0 1-16</inkml:trace>
  <inkml:trace contextRef="#ctx0" brushRef="#br1" timeOffset="118723.62">2349 14605 0,'22'-21'0,"-44"42"0,65-42 16,-22 0-16,-21 0 15,21 21-15,-21-22 0,21 1 16,-21 0-16,0 0 15,0 0-15,0 0 0,0-1 16,0 1-16,-21 21 16,0 0-16,0 0 0,0 0 15,-1 21-15,1 1 16,21-1-16,-21 0 0,21 21 16,-21-21-16,21 22 0,0-1 15,0-21-15,0 22 0,0-1 0,0-21 16,0 0-16,21 0 0,0 1 15,0-1-15,1-21 0,-1 0 0,21 0 16,0 0-16,-20 0 0,20 0 16,0-21-16,1-1 0,-22 1 15,21 0-15,0 0 0,1 0 0,-1-22 16,0 1-16,-20 0 0,20-1 16,-21-20-16,21 21 0,-42-22 15,22 22-15,-1-22 0,-21 22 0,0 0 16,21-1-16,-21 1 0,0 0 15,0-1-15,0 22 0,0 0 16,0 42 0,0 0-16,0 22 15,0-22-15,0 21 0,0 0 16,0 1-16,-21-1 0,21 22 0,0-22 16,0 0-16,0 1 0,-21-1 15,21 0-15,0 1 0,0-1 0,0-21 16,0 0-16,0 0 0,0 1 15,21-1-15,0-21 0,0 0 16,0-21 0,0-1-16,-21 1 0,0 0 0,22 0 15</inkml:trace>
  <inkml:trace contextRef="#ctx0" brushRef="#br1" timeOffset="118912.71">2900 14309 0,'0'0'16,"0"21"-16,21-21 15,0 0-15,0 0 16,0 0-16,1 0 0,-1 0 16,21 0-16,0-21 0,-20 0 15,20 21-15,0-22 0,1 1 16,-1 21-16</inkml:trace>
  <inkml:trace contextRef="#ctx0" brushRef="#br1" timeOffset="119844.18">3789 14055 0,'0'0'0,"0"-64"31,-21 64-31,-1 0 16,1 0-16,0 21 15,21 1-15,-21-1 16,21 21-16,0-21 0,0 22 0,0-1 16,0 0-16,0 1 0,0-1 0,0 0 15,0 1-15,0-1 16,0 0-16,0 1 0,0-22 0,-21 0 16,21 21-16,0-21 15,0 1-15,0-44 31,21 1-31,-21 0 16,21 0-16,0 0 0,0 0 0,1-22 16,-22 22-16,21-21 0,0-1 15,0 1-15,0 21 0,-21 0 0,21-22 16,-21 22-16,22 21 0,-22-21 16,21 42-1,-21 0-15,21 1 0,-21-1 16,0 21-16,0-21 0,0 22 15,0-1-15,21-21 0,-21 21 0,21 1 16,-21-22-16,21 0 0,-21 21 16,22-20-16,-1-1 0,0-21 0,-21 21 15,21-21-15,0 0 0,0 0 16,1 0-16,20 0 0,-21 0 0,0-21 16,22 0-16,-22-1 0,0 1 0,21 0 15,-21-21-15,22 21 0,-22-22 16,0 1-16,0 0 0,0-1 0,-21-20 15,0 20-15,0 1 0,0 0 16,0-1-16,-21 1 0,0 0 16,0-1-16,-21 22 0,20-21 0,-20 42 15,21-21-15,0 21 0,-22 0 16,22 0-16,0 0 0,0 21 0,0 0 16,0 0-16,-1 0 0,22 1 15,-21 20-15,21-21 0,0 0 0,0 22 16,0-22-16,0 21 0,0-21 15,21 0-15,1 1 0,-1 20 0,0-21 16,0 0-16,21-21 0,-20 21 0,20-21 16,0 0-16,-21 0 0</inkml:trace>
  <inkml:trace contextRef="#ctx0" brushRef="#br1" timeOffset="120064.05">4826 14266 0,'0'0'0,"0"22"31,0-1-31,0 0 0,0 0 0,0 0 16,-21 0-16,21 1 0,-21 20 15,21-21-15,-22 0 0,22 0 0,0 1 16,0-1-16,0 0 0,0 0 0,0 0 16,0 0-16,0-42 46,0 0-46,0 0 16</inkml:trace>
  <inkml:trace contextRef="#ctx0" brushRef="#br1" timeOffset="120239.67">4805 14055 0,'0'-21'0,"0"42"0,-21-64 0,-1 43 15,1 0 1,0 0-1,0 0-15,21 22 16,21-22 0,0 21-16,0-21 15,1 0-15,-1 0 0,0 21 16,0-21-16</inkml:trace>
  <inkml:trace contextRef="#ctx0" brushRef="#br1" timeOffset="120724.43">5207 14182 0,'0'0'0,"-21"21"15,0 0-15,-1-21 0,22 21 16,0 0-16,-21 1 16,21-1-16,0 0 0,0 0 0,0 21 15,0-20-15,0-1 0,0 0 16,0 0-16,0 0 0,0 0 0,0 1 15,0-1-15,0 0 0,0 0 16,0 0 0,0-42 15,0 0-31,0 0 16,0-22-16,0 22 0,0 0 15,0-21-15,0 21 0,0-22 16,21 1-16,-21 0 0,22 20 0,-1-20 15,21 21-15,-21 0 0,22 0 16,-22-1-16,21 1 0,0 21 16,1 0-16,-1 0 0,-21 0 0,22 21 15,-1 1-15,-21-22 0,0 21 16,0 21-16,1-21 0,-1 0 0,-21 1 16,0 20-16,0-21 0,0 0 0,0 22 15,0-22-15,-21 0 0,-1 0 16,22 0-16,-21 0 0,0 1 0,0-22 15,21 21-15,21-21 32,0-21-32,0-1 15,1 22-15</inkml:trace>
  <inkml:trace contextRef="#ctx0" brushRef="#br1" timeOffset="121256.64">6329 14097 0,'0'0'0,"-43"-21"16,22 21-1,0 0-15,0 0 0,0 0 0,0 0 16,-1 0-16,1 0 0,0 21 16,0 0-16,0 0 0,0 1 0,-1-1 15,1 21-15,0-21 0,21 22 0,0-22 16,-21 0-16,21 21 0,0-21 15,0 1-15,0-1 0,0 0 0,0 0 16,0 0-16,21-21 16,0 0-16,0 0 0,1 0 0,20 0 15,-21 0-15,0 0 0,0-21 0,22 0 16,-22 21-16,0-21 0,0-22 16,0 22-16,1 0 0,-1 0 0,0-21 15,-21-1-15,0 22 0,21-21 16,-21-1-16,21 1 0,-21 0 15,0-1-15,0-20 0,0 21 0,0-1 16,0-20-16,0 42 0,0-22 0,0 22 16,0 0-16,0 0 0,0 42 15,0 21 1,0-21-16,0 22 0,0-1 16,0 0-16,0 1 0,0-1 0,0 0 15,0 1-15,0-1 0,0 0 0,0 1 16,0-1-16,0 0 0,0 1 15,0-22-15,0 21 0,0-21 16,0 1-16,0-1 0,21 0 16,1-21-16,-1 0 0,0 0 15,0 0-15,0-21 0,22 21 16,-22-21-16,0-1 0,0 1 0,21 0 16</inkml:trace>
  <inkml:trace contextRef="#ctx0" brushRef="#br1" timeOffset="121647.47">6943 14034 0,'-43'21'16,"22"0"-1,21 0-15,-21 0 16,0 0-16,0 1 0,21-1 0,-22 0 16,1 0-16,21 0 0,-21 22 0,21-22 15,0 0-15,0 0 0,0 0 16,0 0-16,0 1 0,0-1 0,0 0 15,21-21-15,0 0 0,1 0 16,20 0-16,-21 0 0,0 0 16,22-21-16,-22 21 0,21-21 0,-21-1 15,22 1-15,-22 0 0,0 0 16,0 0-16,0 0 0,0-1 0,-21 1 16,22-21-16,-22 21 0,0 0 0,0-22 15,0 22-15,0-21 0,0 21 16,-22-1-16,1 1 0,0 0 15,0 21-15,-21 0 0,20 0 0,1 0 16,-21 0-16,21 21 0,0 0 16,-1 1-16,1-1 0,0 0 0,0 0 15,21 0-15,-21 0 0,21 1 16,0-1-16,0 0 0,0 0 0,0 0 16,0 0-16,21-21 0,0 22 0,0-22 15,0 0-15</inkml:trace>
  <inkml:trace contextRef="#ctx0" brushRef="#br1" timeOffset="122223.14">7451 14012 0,'0'0'0,"0"22"47,0-1-47,-22 0 15,22 0-15,0 0 0,0 0 0,-21 1 16,21 20-16,-21-21 0,21 0 0,0 0 16,0 1-16,0-1 15,0 0-15,0 0 0,0 0 0,21-21 32,0 0-17,1 0-15,-22-21 0,21 0 0,0 21 16,0-21-16,0 0 0,0-1 0,-21 1 15,22 0-15,-1 0 0,0 0 16,-21 0-16,21-1 0,-21 1 0,21 0 16,-21 42 15,0 0-31,0 1 0,0-1 16,0 0-16,0 0 0,-21 0 0,21 0 15,0 1-15,0-1 16,0 0-16,21 0 15,0-21-15,1 0 0,-1 0 16,21 0-16,-21 0 0,22 0 16,-1-21-16,-21 21 0,21-21 0,-20 0 15,20-1-15,-21 1 0,0 0 0,0 0 16,1 0-16,-22 0 0,0-1 16,0 1-16,0-21 0,0 21 0,0 0 15,-22-22-15,1 22 0,-21 0 0,21 21 16,0-21-16,-22 21 0,22 0 15,0 0-15,0 0 0,0 0 16,-1 0-16,1 0 0,0 0 16,0 0-16</inkml:trace>
  <inkml:trace contextRef="#ctx0" brushRef="#br1" timeOffset="122756.84">8255 13589 0,'0'64'31,"0"-22"-31,0-21 0,0 21 16,0 1-16,0-1 0,0 0 15,0 1-15,0-1 0,0-21 0,0 22 16,0-22-16,0 21 0,0-21 15,0 0-15,0 1 0,0-1 0,-21 0 16,21 0-16,0 0 0,0 0 16,0-42 15,0 0-31,21 0 16,0 0-16</inkml:trace>
  <inkml:trace contextRef="#ctx0" brushRef="#br1" timeOffset="122991.96">8572 13568 0,'0'-21'0,"0"0"0,0 42 31,0 0-31,0 21 0,0-21 16,0 22-16,0-1 0,0 0 15,0 1-15,0-1 0,-21 0 0,21 1 16,0-1-16,0 0 0,0 1 0,-21-22 15,21 21-15,0-21 0,0 1 16,0-1-16,0 0 0,0 0 0,0 0 16,0 0-1</inkml:trace>
  <inkml:trace contextRef="#ctx0" brushRef="#br1" timeOffset="123189.84">8255 14055 0,'21'0'31,"0"0"-31,0 0 16,1 0-16,-1 0 0,0 0 15,0 0-15,0 0 0,0 0 0,22 0 16,-22 0-16,21-21 0,1 21 0,-1-22 15,0 22-15,1 0 16</inkml:trace>
  <inkml:trace contextRef="#ctx0" brushRef="#br1" timeOffset="123699.56">9334 13907 0,'0'0'0,"-42"-43"31,21 22-31,0 0 0,0 0 0,-1 0 16,1-1-16,0 22 0,0 0 15,0 0-15,0 0 0,-1 0 0,-20 0 16,21 22-16,0-1 0,-22 0 0,22 21 16,0-21-16,0 22 15,0-22-15,0 21 0,21 1 0,0-22 16,-22 21-16,22-21 0,0 22 0,-21-22 15,21 0-15,0 0 0,0 0 16,0 0-16,21-21 0,1 22 16,-1-22-16,0 0 0,0 0 15,21 0-15,-20 0 0,-1-22 0,21 22 16,-21-21-16,22 0 0,-22 0 0,0 0 16,0 0-16,0-1 0,0 1 15,1 0-15,-1 0 0,-21-21 16,0 20-16,21-20 0,-21 21 0,0-21 0,0 20 15,0 1-15,0 0 16,0 0-16,0 0 0,0 42 16,0 0-16,0 21 15,0-20-15,0-1 0,0 21 16,0-21-16,0 22 0,0-22 0,0 21 16,0-21-16,0 0 0,0 1 15,0-1-15,21 0 0,0 0 0,0 0 16,1-21-16,-1 0 0,0 0 15,0 0-15,21 0 16,-20 0-16,-1-21 0,0 21 0</inkml:trace>
  <inkml:trace contextRef="#ctx0" brushRef="#br1" timeOffset="124159.38">9779 13843 0,'0'0'0,"-21"0"16,0 0-1,21 21-15,0 0 0,0 1 0,0-1 16,0 0-16,-22 0 0,22 0 16,0 0-16,0 1 0,0-1 0,0 0 15,0 0-15,0 0 0,0 0 16,0 1-16,0-1 16,0 0-16,0-42 46,0 0-46,0-1 16,0 1-16,0 0 0,0 0 16,0 0-16,0-22 0,22 22 15,-1-21-15,0 21 0,21-22 0,-21 1 16,22 21-16,-1 0 0,0 0 16,1 21-16,-1 0 0,0 0 0,-20 0 15,20 0-15,-21 21 0,21 0 16,-20 0-16,-1 0 0,0 0 15,0 22-15,-21-22 0,0 0 0,0 0 16,0 0-16,0 1 0,0-1 0,0 0 16,-21 0-16,0 0 0,0 0 15,-1-21-15,22 22 0,-21-1 0,0-21 16,42 0 15,0 0-31,1-21 0,-1 21 16</inkml:trace>
  <inkml:trace contextRef="#ctx0" brushRef="#br1" timeOffset="124699.07">10731 13885 0,'0'0'0,"0"-21"0,0 0 0,0 0 15,-21 0-15,21 0 0,-21-1 16,0 22-16,0 0 0,0-21 15,-1 21-15,1 0 0,0 0 0,0 21 16,0-21-16,0 43 0,-1-22 16,1 0-16,21 0 0,-21 22 0,0-22 15,21 21-15,0-21 0,0 22 0,0-22 16,0 0-16,0 0 16,0 0-16,0 0 0,0 1 0,0-1 15,21-21-15,0 0 0,0 0 16,1 0-16,-1 0 15,0 0-15,0 0 0,0-21 0,0 21 16,-21-22-16,22 1 0,-1 0 0,0 0 16,0 0-16,0 0 0,-21-22 15,21 22-15,1-21 0,-1-1 0,-21-20 16,0 21-16,0-22 0,21 22 16,-21-1-16,0-20 0,0 21 0,0 20 15,0-20-15,0 21 0,0 0 0,0 42 31,0 21-15,0-21-16,0 22 0,-21-1 0,21 22 16,0-22-16,0 0 0,0 1 15,0-1-15,0 0 0,0 1 0,0-1 16,0 0-16,0-21 0,0 1 0,0 20 16,0-21-16,0 0 15,0 0-15,21-21 0,0 0 0,0 0 16,0 0-16,1 0 15,-1 0-15,0 0 0,-21-21 16,21 0-16,0 21 0</inkml:trace>
  <inkml:trace contextRef="#ctx0" brushRef="#br1" timeOffset="124948.17">11303 13462 0,'0'-42'0,"0"84"0,0-105 0,0 41 16,0 65 15,-21-22-31,21 21 0,-21 1 16,21-1-16,-22 0 0,22 1 15,-21 20-15,21-21 0,0 1 0,0-1 0,0 0 16,0 1-16,0-22 16,0 21-16,0-21 0,0 1 0,0-1 15,0 0-15,0 0 0,21-21 31,1 0-31,-1 0 16,0-21-16,0 21 0</inkml:trace>
  <inkml:trace contextRef="#ctx0" brushRef="#br1" timeOffset="125291.98">11451 13970 0,'21'0'0,"0"0"15,1 0-15,-1 0 16,0 0-16,0-21 0,0 21 16,0-21-16,1 0 15,-1-1-15,0 22 0,0-21 0,-21 0 16,21 0-16,-21 0 0,0 0 0,0-1 16,0 1-16,0 0 15,-21 21-15,0 0 0,0 0 16,0 21-16,-1-21 0,1 21 0,0 22 15,0-22-15,0 0 0,21 0 16,0 22-16,-21-22 0,21 21 0,-22-21 16,22 0-16,0 1 15,0-1-15,0 0 0,0 0 0,0 0 16,22-21-16,-1 0 0,0 21 16,0-21-16,0 0 0,0 0 15,1 0-15,-1 0 0,0 0 0,0-21 16,0 21-16,0-21 0</inkml:trace>
  <inkml:trace contextRef="#ctx0" brushRef="#br1" timeOffset="125527.89">12298 13568 0,'0'0'0,"0"-21"0,-21 21 15,-1 21 1,1 0-16,0 0 0,0 0 15,0 22-15,0-1 0,21-21 0,-22 22 16,22-1-16,-21 0 0,21-21 0,0 22 16,0-22-16,0 0 0,0 21 15,0-20-15,0-1 0,0 0 16,21-21-16,1 21 0,-1-21 16,0 0-16,0 0 0,0 0 15,0 0-15,1 0 0</inkml:trace>
  <inkml:trace contextRef="#ctx0" brushRef="#br1" timeOffset="125804.25">12679 13441 0,'0'0'0,"21"0"31,-21 21-31,21 0 0,-21 0 0,21 1 15,0 20-15,-21-21 0,22 21 0,-1 1 16,0-22-16,0 21 0,-21 1 16,0-22-16,21 21 0,-21-21 15,0 22-15,0-22 0,0 0 0,0 0 16,0 0-16,0 0 0,0 1 0,-21-1 16,0 0-16,0-21 0,0 21 15,-22-21-15,22 0 0,-21 21 0,21-21 16,-22 0-16,1 0 0,0 0 0,-1 21 15,1-21-15</inkml:trace>
  <inkml:trace contextRef="#ctx0" brushRef="#br1" timeOffset="127167.57">444 15409 0,'-21'0'16,"0"22"0,21-1-16,0 0 15,0 0-15,21 0 16,0-21-16,1 0 16,-1 21-16,21-21 0,-21 0 15,0 0-15,22 0 0,-22 0 0,21 0 16,-21 0-16,22 0 0,-22 0 15,21 0-15,-21 0 0,1-21 0,-1 0 16,21 21-16,-42-21 0,21 0 16,0 0-16,-21-1 0,0 1 15,-21 21 17,0 21-32,21 1 15,0-1-15,-21 0 0,21 21 16,-21 1-16,21-1 0,-21 0 15,21-21-15,-22 22 0,1-1 16,21 0-16,-21 1 0,0-1 0,0-21 16,0 22-16,21-22 0,0 21 15,0-21-15,0 0 0,0 1 16,0-44 15,0 1-31,0 0 0,0 0 16,0 0-16</inkml:trace>
  <inkml:trace contextRef="#ctx0" brushRef="#br1" timeOffset="127422.94">529 15748 0,'0'0'0,"0"21"31,0 0-31,21-21 0,0 0 15,1 0-15,-1 0 0,0 0 0,21 0 16,-21 0-16,1 0 0,20 0 16,-21 0-16,21 0 0,-20 0 15,20 0-15,-21-21 0,0 21 0,0 0 16,1 0-16,-22-21 16,0 0 15</inkml:trace>
  <inkml:trace contextRef="#ctx0" brushRef="#br1" timeOffset="127623.83">1693 15727 0,'21'0'0,"-42"0"0,85 0 0,-64 21 15,21-21-15,0 0 32,0 0-1,0-21-31</inkml:trace>
  <inkml:trace contextRef="#ctx0" brushRef="#br1" timeOffset="128586.28">2942 15663 0,'21'0'32,"-21"-21"-32,21 21 15,-21-21-15,0 0 0,0 0 16,0 0-16,0-1 16,0 1-16,0 0 15,-21 0-15,0 0 0,0 0 16,-21 21-16,20-22 0,-20 1 0,21 21 15,-21 0-15,20 0 0,-20 0 16,21 0-16,-21 0 0,20 21 0,-20-21 16,21 22-16,0-1 0,0 0 15,-1 0-15,1 21 0,21-20 0,0-1 16,0 0-16,0 0 0,0 0 16,0 0-16,0 1 0,21-1 0,1 0 15,20 0-15,-21-21 16,0 0-16,0 0 0,22 0 0,-22 0 15,21 0-15,-21 0 0,1-21 16,20 21-16,-21-21 0,0 21 16,0-21-16,1-1 0,-22 1 15,21 0-15,-21 0 16,0 0-16,0 0 0,0-1 16,0 1-1,0 42 1,0 1-1,0-1-15,0 0 0,0 0 0,0 21 16,0 1-16,0-1 0,21 0 16,-21 22-16,0-1 0,0-20 0,21 20 15,-21 1-15,21-1 0,-21 1 16,0-1-16,0-20 0,0 20 16,0 1-16,0-22 0,0 0 0,0 22 15,0-22-15,0 0 0,0 1 16,-21-1-16,21 0 0,-21-20 0,0-1 15,21 0-15,-21 0 0,-1 0 16,1-21-16,0 0 0,0 0 16,0-21-16,0 0 0,-1 0 15,1-22-15,0 22 0,0-21 0,21 0 16,-21-1-16,0-20 0,-1 20 16,22 1-16,-21-21 0,21 20 0,0-20 15,0-1-15,0 22 16,0-22-16,0 22 0,43 0 0,-22-1 15,0 1-15,21 0 0,-21 21 16,22-22-16,-1 22 0,-21 0 0,22 0 16,-1 0-16</inkml:trace>
  <inkml:trace contextRef="#ctx0" brushRef="#br1" timeOffset="129175.97">3302 15833 0,'0'0'0,"21"0"0,0 0 16,0 0 0,1-21-16,-1-1 15,0 1-15,0 0 0,0 0 16,-21 0-16,21 0 0,-21-1 16,0 1-16,0 0 0,0 0 0,0 0 15,0 0-15,-21-1 16,0 22-16,0-21 0,0 21 0,0 0 15,-22 0-15,22 0 0,0 21 16,0 1-16,0-22 0,-1 21 0,1 21 16,21-21-16,0 0 0,-21 1 0,21-1 15,0 21-15,0-21 0,0 0 16,0 1-16,0-1 0,0 0 16,0 0-16,21 0 0,0 0 15,1-21-15,-1 0 0,21 0 0,-21 0 16,22 0-16,-1 0 0,0 0 15,1-21-15,-1 21 0,0-21 0,1 0 16,-1 0-16,0 0 0,-21-1 16,22 1-16,-22 0 0,0-21 0,0 21 15,0-22-15,1 22 0,-1-21 16,-21-1-16,21 1 0,-21 0 0,0-1 16,0 1-16,0 21 0,0-21 0,0 20 15,0 1-15,0 0 0,0 42 31,0 0-31,0 1 0,0-1 16,0 21-16,0 0 0,0-20 0,0 20 16,0 0-16,0 1 0,0-1 15,0 0-15,0-21 0,0 22 0,0-22 16,0 21-16,0-21 0,21 1 0,-21-1 16,0 0-16,0 0 0,21-21 15,0 0-15,-21-21 16</inkml:trace>
  <inkml:trace contextRef="#ctx0" brushRef="#br1" timeOffset="129411.83">3789 15473 0,'0'21'15,"0"0"-15,21-21 16,0 0-16,0 0 16,0 21-16,1-21 0,-1 0 0,0 0 15,0 0-15,21 0 0,-20 0 0,-1 0 16,21-21-16,-21 21 0,22-21 16,-22 21-16,21-21 0,-21 21 15,0-21-15,1 0 0,20 21 16,-21-22-16</inkml:trace>
  <inkml:trace contextRef="#ctx0" brushRef="#br1" timeOffset="130320.32">4657 15367 0,'0'0'0,"0"-21"15,0 0-15,0 0 0,0-1 16,0 1-16,0 0 0,0 42 31,0 0-31,0 1 16,-22-1-16,22 21 0,0 0 15,0 1-15,0-1 0,0-21 0,0 22 16,0-1-16,0-21 0,0 21 16,-21-20-16,21-1 0,0 21 0,0-21 15,0 0-15,0-42 63,21 0-63,-21 0 0,0 0 0,22 0 15,-1-1-15,0 1 0,-21 0 0,21 0 16,0 0-16,0-22 0,-21 22 16,22 0-16,-22 0 0,21 21 15,0 0-15,0 0 16,-21 21-16,21 0 0,0 22 16,-21-22-16,22 0 0,-22 0 15,0 21-15,0-20 0,21-1 16,0 0-16,-21 0 0,21 21 0,-21-20 15,21-1-15,0-21 0,1 21 16,-1 0-16,0-21 0,0 0 0,0 0 16,0 0-16,1 0 0,20 0 15,-21 0-15,0-21 0,22 21 0,-22-21 16,21 0-16,-21-1 0,22 1 16,-22-21-16,21 21 0,-21-22 0,22 22 15,-43-42-15,21 20 0,-21 1 0,0-21 16,0-1-16,0 22 0,-21-22 15,-1 22-15,-20-22 0,21 43 0,-21-21 16,-1 21-16,1 0 16,21-1-16,-22 22 0,22 0 0,-21 0 15,21 0-15,-22 22 0,22-1 0,0 0 16,21 21-16,0 1 0,-21-1 16,21 0-16,0 1 0,0-1 0,0 0 15,0 1-15,21-1 0,0-21 16,0 21-16,1-20 0,20-1 0,0 0 15,1 0-15,-1-21 0,0 0 0,22 0 16</inkml:trace>
  <inkml:trace contextRef="#ctx0" brushRef="#br1" timeOffset="130540.19">6096 15473 0,'-42'21'15,"42"0"-15,-22 0 16,1 1-16,0-1 0,21 0 0,-21 0 16,21 0-16,-21 0 0,21 1 15,-21-1-15,21 0 0,0 0 16,0 0 0,0-42-1,21 0 1</inkml:trace>
  <inkml:trace contextRef="#ctx0" brushRef="#br1" timeOffset="130724.08">6032 15261 0,'0'0'16,"-21"-21"-16,0 21 0,0 0 15,0 0-15,21 21 31,0 0-31,0 1 16,21-22-16,0 0 16,0 21-16,0-21 0,1 0 0,-1 0 15,0 0-15</inkml:trace>
  <inkml:trace contextRef="#ctx0" brushRef="#br1" timeOffset="131195.81">6413 15515 0,'0'0'0,"-63"106"31,63-85-31,0 0 0,0 1 16,0-1-16,-21 0 15,21 0-15,0 0 16,-21-21 31,21-21-47,0 0 15,0 0-15,0 0 0,0-1 16,0 1-16,0 0 0,21-21 0,0 21 16,0-22-16,0 1 15,0 21-15,1-22 0,20 1 0,0 21 16,1 0-16,-1 0 0,0-1 15,1 22-15,-1 0 0,0 0 0,1 22 16,-1-1-16,-21 21 0,0-21 0,0 0 16,1 22-16,-22-22 0,21 21 15,-21-21-15,0 22 0,0-22 0,0 0 16,0 0-16,-21 0 0,-1 1 16,1-1-16,0 0 0,21 0 0,-21-21 15,0 21-15,0-21 0,-1 0 16,44 0 15,20-21-31</inkml:trace>
  <inkml:trace contextRef="#ctx0" brushRef="#br1" timeOffset="131720.51">7451 15452 0,'0'0'0,"0"-21"0,0-1 15,0 1-15,-22 21 0,1-21 0,21 0 16,-21 0-16,0 0 0,0 21 16,0 0-16,-1 0 0,1 0 15,0 0-15,0 0 0,0 21 0,0 0 0,-1 21 16,1-21-16,21 22 16,-21-22-16,0 21 0,0 1 0,21-22 15,0 21-15,0-21 0,0 0 0,0 1 16,0-1-16,0 0 0,0 0 15,21 0-15,0-21 0,0 0 16,0 0-16,22 0 0,-22 0 16,0 0-16,0 0 0,0-21 0,1 21 15,-1-21-15,-21 0 0,21 0 0,0-1 16,0 1-16,-21 0 0,21-21 16,-21 21-16,22-22 0,-22 1 0,0-22 15,0 22-15,21 0 0,-21-22 16,0 22-16,0-22 0,0 22 0,0 0 15,0-1-15,0 22 0,0 0 16,0 0-16,0 42 31,0 0-31,0 0 0,0 22 16,0-1-16,0 22 0,0-22 0,-21 0 16,21 22-16,0-22 0,0 0 0,0 22 15,0-43-15,0 21 0,0 1 16,0-22-16,0 0 0,0 0 0,0 0 15,21 1-15,0-1 0,0-21 16,0 0-16,0 0 16,1 0-16,-1 0 0,0 0 0,0-21 15</inkml:trace>
  <inkml:trace contextRef="#ctx0" brushRef="#br1" timeOffset="132115.29">7916 15431 0,'0'0'0,"0"-43"16,0 1-16,0 21 15,-21 21 1,0 21-16,0 0 16,0 0-16,-1 0 0,22 1 0,-21 20 15,0-21-15,0 0 16,21 22-16,0-22 0,0 0 0,0 0 16,0 21-16,0-20 0,0-1 0,0 0 15,0 0-15,21 0 16,0-21-16,0 0 15,1 0-15,-1 0 0,0 0 0,0 0 16,21 0-16,-20-21 0,-1 0 16,0 21-16,0-21 0,-21 0 0,21-1 15,0 1-15,-21 0 16,0-21-16,0 21 0,0-1 0,0-20 16,0 21-16,0-21 0,-21 20 0,0 1 15,0 0-15,0 0 16,21 0-16,-21 0 0,-1 21 0,1 0 15,0 0-15,0 0 16,21 21-16,0 0 0,0 0 16,0 0-16,0 0 0,0 1 0,0-1 15,0 0-15,21-21 16,0 21-16</inkml:trace>
  <inkml:trace contextRef="#ctx0" brushRef="#br1" timeOffset="132667.97">8403 15409 0,'0'0'15,"0"-21"-15,-21 21 16,0 0-16,21 21 16,-21-21-16,21 22 0,0-1 15,-22 0-15,22 0 0,-21 21 0,21-20 16,-21-1-16,21 0 0,0 0 0,-21 0 15,21 0-15,0 1 0,-21-1 16,21 0-16,0 0 0,21-21 31,0 0-31,0 0 0,0 0 16,1-21-16,-1 21 0,-21-21 16,21 0-16,0-1 0,0 22 15,-21-21-15,21 0 0,-21 0 0,22 0 16,-22 0-16,21 21 0,-21 21 31,0 0-15,0 0-16,0 0 0,0 0 15,0 1-15,0-1 0,0 0 0,0 0 16,21 0-16,0-21 0,0 21 16,0-21-16,1 0 0,20 0 15,-21 0-15,21 0 0,-20 0 0,-1 0 16,21 0-16,-21 0 0,0 0 15,1-21-15,-1 0 0,-21 0 16,0 0-16,0 0 0,0-1 16,0 1-16,0 0 0,0-21 0,-21 21 15,-1-22-15,1 22 0,21-21 16,0 21-16,-21-1 0,21 1 0,-21 0 16,21 0-16,0 0 15,0 0 1</inkml:trace>
  <inkml:trace contextRef="#ctx0" brushRef="#br1" timeOffset="133184.68">9419 15050 0,'0'0'0,"-21"-43"32,0 22-32,0 21 0,21 21 15,0 0-15,0 1 16,0-1-16,0 21 0,0 0 15,0 22-15,0-22 0,0 1 16,0 20-16,0-21 0,0 1 0,-22-1 16,22 0-16,-21-20 0,0 20 15,21-21-15,-21 21 0,0-20 0,21-1 16,-21 0-16,21 0 16,21-42 15,0 0-31,0 0 0,0-1 15,0 1-15,-21 0 0</inkml:trace>
  <inkml:trace contextRef="#ctx0" brushRef="#br1" timeOffset="133424.04">9588 15028 0,'0'-21'0,"0"42"0,22-63 0,-22 21 15,21 21-15,-21 21 16,0 0-16,0 0 15,0 1-15,0 20 0,0 0 0,0 1 16,0-1-16,0 0 0,0 1 16,0-1-16,0 0 0,0 1 0,-21-22 15,21 21-15,0-21 0,0 0 0,0 1 16,0-1-16,0 0 16,0 0-16,0 0 15,-22-21 1,22-21-1</inkml:trace>
  <inkml:trace contextRef="#ctx0" brushRef="#br1" timeOffset="133608.46">9250 15473 0,'0'0'0,"-21"0"0,42 0 47,0 21-47,0-21 0,0 0 0,0 0 15,1 0-15,20 0 0,-21 0 16,21 0-16,1 0 0,-22-21 0,21 21 16,1 0-16,-1-21 0,-21 21 15,21-21-15,-20 21 0,20 0 0</inkml:trace>
  <inkml:trace contextRef="#ctx0" brushRef="#br1" timeOffset="134587.89">10096 15346 0,'0'0'0,"0"-21"16,0 0-16,0-1 15,0 1-15,0 0 0,-21 0 16,0 21-16,0 0 0,21-21 0,-21 21 16,0 0-16,-1 0 0,1 0 15,0 21-15,0 0 0,0 0 0,0 0 16,-1 1-16,1-1 0,0 21 15,21-21-15,0 22 0,-21-1 0,21-21 16,-21 0-16,21 22 0,0-22 0,0 0 16,0 0-16,0 0 0,0 0 15,21 1-15,0-22 0,0 0 16,0 0-16,1 0 16,-1 0-16,0 0 0,21 0 15,-21 0-15,1-22 0,-22 1 0,21 21 16,0-21-16,0 0 0,0 0 15,0 0-15,-21-1 0,0 1 0,0 0 16,0-21-16,22 21 0,-22-1 0,0 1 16,0 0-16,0 0 0,0 0 15,0 42 1,0 0-16,0 0 16,0 0-16,0 1 0,0-1 0,0 0 15,0 21-15,0-21 0,0 1 16,0-1-16,21 0 0,0 0 15,0 0-15,0-21 0,0 0 16,1 21-16,-1-21 0,21 0 16,-21 0-16,22 0 0,-22 0 0,0 0 15,21 0-15,-21-21 0,1 21 0,-1-21 16,0 0-16,0 21 0,-21-21 16,21 0-16,-21-1 0,21 1 0,-21 0 15,0 0-15,0 0 0,0 0 0,0-1 16,0 1-16,0 0 0,0 0 15,0 42 17,0 0-32,0 0 0,0 1 15,0-1-15,0 0 0,0 0 0,0 0 16,0 0-16,0 1 16,0-1-16,0 0 0,0 0 15,0 0 1,0-42 31,0 0-47,0 0 15,0 0-15,0-1 0,0 1 16,0 0-16,22-21 0,-1 21 16,0-22-16,0 22 0,0-21 0,0 21 15,22-1-15,-22 1 0,21 0 16,22 0-16,-22 21 0,0 0 0,1 21 15,-1 0-15,-21 0 0,22 1 16,-22-1-16,0 21 0,0-21 0,-21 0 16,0 22-16,0-22 0,0 0 0,0 0 15,0 0-15,0 1 0,0-1 16,-21 0-16,0-21 0,0 21 16,-1-21-1,44 0 32,-1 0-47,0-21 16,0 21-16,0-21 0</inkml:trace>
  <inkml:trace contextRef="#ctx0" brushRef="#br1" timeOffset="135116.12">11684 15304 0,'0'-22'15,"0"44"-15,0-65 0,0 22 16,-21 21 0,0-21-16,-1 21 0,1 0 15,0 0-15,0 0 0,0 21 16,0 0-16,-1 0 0,1 1 0,0-1 16,0 0-16,0 21 0,0-21 0,-1 1 15,1 20-15,0-21 0,21 0 16,0 0-16,0 1 0,0-1 0,0 0 15,0 0-15,0 0 16,21-21-16,0 0 16,1 0-16,-1 0 0,0 0 15,0 0-15,0 0 0,0 0 0,1-21 16,-1 0-16,0 21 0,0-21 16,-21 0-16,21-1 0,0 1 0,1-21 15,-22 21-15,0-22 0,21 1 16,-21 0-16,21-1 0,-21 1 0,0 0 15,0 21-15,0-22 0,0 22 16,0 0-16,0 0 0,0 0 0,0 42 31,0 0-31,0 0 0,0 21 16,0-20-16,0 20 0,0 0 0,0 1 16,0-22-16,0 21 0,0-21 15,0 22-15,0-22 0,0 0 16,0 0-16,0 0 0,21 0 0,-21 1 15,21-1-15,-21 0 0,0 0 16,21-21-16,1 0 16,-1 0-1,0-21-15,0 0 0,0 21 16,-21-21-16</inkml:trace>
  <inkml:trace contextRef="#ctx0" brushRef="#br1" timeOffset="135383.96">12213 14986 0,'0'-21'0,"0"42"0,0-63 0,0 21 16,0-1-16,0 44 31,0-1-31,0 21 16,0-21-16,0 22 0,0-1 0,-21 21 15,21-20-15,0-1 0,0 0 16,0 1-16,0-1 0,0 0 0,0-20 15,0 20-15,0-21 0,0 0 16,0 0-16,0 1 0,0-1 0,0 0 16,21-21 15,0 0-31,0 0 16,1-21-16,-1 21 0</inkml:trace>
  <inkml:trace contextRef="#ctx0" brushRef="#br1" timeOffset="136051.57">12488 15452 0,'0'-21'0,"21"21"0,1 0 15,-22-22 1,21 22-16,0 0 0,-21-21 0,21 21 16,-21-21-16,21 0 0,0 0 0,-21 0 15,0-1-15,22 1 0,-22 0 16,21 0-16,-21 0 0,0 0 15,0-1-15,-21 22 16,-1 0 0,1 0-16,0 22 0,0-1 15,21 0-15,-21 0 0,0 0 0,-1 0 16,22 22-16,0-22 0,-21 0 0,21 21 16,0-20-16,0-1 0,0 0 15,0 21-15,0-21 0,0 1 0,0-1 16,21 0-16,-21 0 15,22 0-15,-1-21 0,21 0 16,-21 21-16,0-21 0,1 0 0,-1 0 0,21 0 16,-21 0-16,0 0 15,1-21-15,20 21 0,-21-21 0,21 0 16,-20 0-16,20 0 0,-21-1 0,21 1 16,1-21-16,-22 21 0,21-22 15,1 1-15,-1 0 0,0-1 0,-21 1 16,1 0-16,-1 21 0,-21-22 15,21 22-15,-21 0 0,-21 21 16,0 0-16,-1 0 0,1 0 16,-21 21-16,21 0 0,0 22 15,-1-22-15,1 21 0,0-21 16,21 22-16,0-22 0,0 21 0,0-21 16,0 0-16,21 1 0,0-1 15,1 0-15,-1 0 0,21 0 0,-21-21 16,22 21-16,-22-21 0,0 22 15,0-22-15,0 21 0,0-21 0,1 0 16,-22 21-16,0 0 16,-22-21-1,1 0-15,0 0 0,0 0 16,0 0-16,-22 0 0,22 0 0,0 0 16,-21 0-16,21 0 0,-1 0 0,-20 0 15,21 0-15,-21 0 16,-1 0-16,1 0 0,0 0 0,-22 21 15,1-21-15</inkml:trace>
  <inkml:trace contextRef="#ctx0" brushRef="#br1" timeOffset="137224">698 16828 0,'0'21'0,"0"-42"0,0 63 16,0-21-1,-21-21-15,0 21 16,0-21-16,0 0 16,0 0-16,-1 0 0,1 0 15,0 0-15,0-21 16,21 0-16,-21 0 15,21 0-15,0-1 0,0 1 16,0 0-16,21 0 0,0-21 0,0 20 16,0 1-16,22 0 0,-22 0 15,0 0-15,0 0 0,22-1 16,-22 22-16,0 0 0,0 0 16,0 0-1,-21 22-15,0-1 0,0 0 0,0 0 16,0 21-16,-42 1 0,21-22 15,0 21-15,-1 1 0,-20-1 0,21 0 16,-21 1-16,-1-1 0,22-21 16,0 21-16,-21 1 0,20-22 15,22 21-15,0-21 0,-21 1 0,21 20 16,0-21-16,0 0 0,21-21 16,1 21-16,-1-21 0,21 0 0,-21 0 15,22 0-15,-1 0 0,0 0 16,-21 0-16,22-21 0,-1 21 15,-21-21-15,22 0 0,-22 0 16,21 0-16,-21-1 0,-21 1 16,0 0-16,0 0 0,0 0 0,0 0 15,0-22-15,-21 22 0,0 0 16,0 0-16,0 21 0,-22-21 0,22 21 16,0 0-16,-21 0 0,20 0 15,1 0-15,-21 0 0,21 21 16,0 0-16,21 0 0,0 0 0,-22 0 15,22 1-15,0-1 0,0 0 16,22 0-16,-1 0 0,0-21 16,0 0-16,0 0 15,22 0-15</inkml:trace>
  <inkml:trace contextRef="#ctx0" brushRef="#br1" timeOffset="137404.9">1524 16933 0,'42'-21'15,"-21"21"-15,-423 106 0,741-191 0,-254 64 0,-64 21 0,-21 21 63</inkml:trace>
  <inkml:trace contextRef="#ctx0" brushRef="#br1" timeOffset="138292.39">2900 16933 0,'-21'-21'0,"42"42"0,-64-63 0,22 21 15,0 0-15,0 0 0,21-1 0,0 1 16,0 0-16,0 0 16,0 42-1,0 0-15,21 0 16,-21 1-16,21 20 0,0 0 16,1-21-16,-22 22 0,0-1 0,21-21 15,-21 22-15,0-22 0,21 21 16,-21-21-16,0 0 0,0 1 0,0-1 15,0 0-15,0 0 16,0 0-16,-21-21 0,0 0 16,-1 0-1,22-21 1,0 0-16,-21 21 0,21-21 0,0 0 16,0-22-16,0 22 0,0-21 15,0 21-15,0-22 0,21 1 16,1 0-16,-1-1 0,0 1 0,0 0 15,0 20-15,22-20 0,-22 42 16,21-21-16,0 21 0,-20 0 0,20 0 16,0 21-16,-21 0 0,22 22 15,-22-22-15,0 21 0,0-21 0,0 22 16,-21-1-16,0-21 0,0 21 16,0-20-16,0-1 0,0 21 0,0-21 15,0 0 1,0 1-16,0-44 31,0 1-15,0 0-16,0 0 0,0 0 15,0 0-15,22-1 0,-1-20 0,0 0 16,0-1-16,0 1 0,0 0 16,1-1-16,-1 22 0,21-21 0,0 21 15,-20 0-15,20 21 0,0 0 16,1 0-16,-22 0 0,21 42 15,-21-21-15,0 0 0,1 22 0,-1-1 16,0-21-16,-21 21 0,0 1 16,0-22-16,0 21 0,0-21 0,0 22 15,0-22-15,0 0 0,0 0 16,0 0-16,0 1 0,0-44 47,0 1-47</inkml:trace>
  <inkml:trace contextRef="#ctx0" brushRef="#br1" timeOffset="140261.78">4593 16828 0,'0'0'0,"0"-22"0,0 1 0,-21 0 0,0 0 15,0 0-15,-1 0 0,1 21 16,0-22-16,-21 1 0,21 21 0,-1 0 16,1 0-16,-21 0 0,21 0 15,0 21-15,-1 1 0,1-1 0,0 0 16,0 21-16,0 1 0,0-1 16,21 0-16,0-21 0,-22 22 0,1-1 15,21 0-15,0 1 16,0-22-16,0 0 0,0 0 0,0 0 15,0 1-15,21-22 16,1 0-16,-1 0 0,0 0 0,21 0 16,-21 0-16,1 0 0,-1-22 0,21 1 15,-21 0-15,0 21 0,1-42 16,-1 21-16,0-1 0,0 1 0,-21-21 16,0 21-16,0-22 0,21 1 15,-21 21-15,0-21 0,0-1 0,0 22 16,0 0-16,0 42 31,0 0-31,0 22 16,0-22-16,0 21 0,0-21 0,0 22 15,0-1-15,0-21 0,0 21 0,0-20 16,0-1-16,0 0 0,21 0 16,-21 0-16,22 0 0,-1-21 0,21 0 15,-21 0-15,0 0 0,22 0 16,-22 0-16,21 0 0,-21 0 0,22-21 15,-22 0-15,21 0 0,-21 0 16,1 0-16,-1-1 0,0 1 0,0-21 16,-21 21-16,0 0 0,21-22 15,-21 22-15,0-21 0,0 21 0,0-1 16,0 1-16,0 0 0,-21 21 16,0 21-1,21 0-15,0 1 0,0-1 16,0 21-16,0-21 0,0 22 15,0-22-15,0 0 0,0 21 0,0-21 16,0 1-16,0-1 0,0 0 16,0 0-16,0-42 47,21 0-32,0 0-15,0-1 0,-21-20 0,22 21 16,-1 0-16,-21-22 0,21 1 15,0 21-15,0 0 0,0-22 16,1 22-16,-1 21 0,0 0 16,0 0-16,-21 21 15,21 1-15,-21-1 0,0 0 0,0 0 16,0 21-16,0-20 0,0-1 16,21 21-16,-21-21 0,22 0 0,-1 1 15,0-1-15,0 0 0,0-21 16,0 21-16,22-21 0,-22 0 0,21 0 15,1 0-15,-1 0 0,0 0 16,1 0-16,-1 0 0,0 0 0,1-21 16,-1 21-16,-21-21 0,21 0 15,1-1-15,-22 1 0,0 0 16,0 0-16,0 0 0,1 0 0,-22-1 16,0-20-16,0 21 0,0-21 15,0 20-15,-22-20 0,1 21 0,0 0 16,0 0-16,-21-1 0,20 22 15,-20 0-15,21 0 0,-21 0 0,20 0 16,1 22-16,-21-1 0,21 0 0,0 0 16,-1 21-16,1 1 15,0-22-15,21 21 0,0 1 0,-21-1 0,21-21 16,0 21-16,0-20 16,0-1-16,0 0 0,21 0 0,0-21 15,0 21-15,1-21 0,-1 0 16,0 0-16,0 0 0,21 0 0,-20 0 15,-1-21-15,0 0 0,21 21 0,-21-21 16,1 0-16,-1-1 0,0 1 16,0 0-16,-21-21 0,0 21 0,21-1 15,-21-20-15,0 21 0,0 0 16,0 0-16,0-1 0,0 1 0,0 42 31,0 1-31,0 20 16,0-21-16,0 0 0,21 0 15,-21 22-15,22-22 0,-22 0 16,0 0-16,21 0 0,-21 1 0,21-1 16,0 0-16,0 0 0,0-21 15,22 0-15,-1 0 0,0 0 0,1 0 16,-1 0-16,22 0 0,-22 0 16,21-21-16,-20 21 0,20-21 0,-20 0 15,-1-1-15,-21 1 0,21 0 0,-20 0 16,-1-21-16,-21 20 0,0-20 15,0 21-15,0 0 0,0-22 16,0 22-16,0 0 0,-21 21 16,-22 0-16,22 0 0,0 0 0,-21 0 15,-1 0-15,22 0 0,-21 21 0,21 0 16,-1 1-16,-20 20 0,42-21 16,-21 0-16,0 0 0,21 1 0,0 20 15,0-21-15,0 0 16,0 0-16,21-21 0,0 0 15,0 0-15,0 0 0,1 0 16,-1 0-16,0 0 0,0 0 0,0-21 16,0 0-16,1 21 0,-1-21 0,0 0 15,0 0-15,0-1 0,-21 1 16,21 0-16,-21 0 16,0 0-1,0 42 1,0 0-16,0 0 15,0 0-15,-21 1 0,21-1 16,-21 0-16,21 21 0,0-21 0,-21 22 16,21-1-16,0 0 0,0 1 15,0-1-15,0 0 0,0 1 0,0 20 16,0-20-16,0 20 0,0-21 16,0 22-16,0-1 0,21-20 0,-21 20 15,0-20-15,21-1 0,-21 0 0,21 1 16,-21-1-16,0 0 15,0-21-15,0 22 0,0-22 0,-21 0 16,-21 0-16,21 0 0,0 1 16,-22-1-16,22-21 0,-21 0 0,-1 0 15,22 0-15,-21 0 0,21-21 16,-22-1-16,22 1 0,0 0 0,0-21 16,0-1-16,21 1 0,0-21 15,0-1-15,0 1 0,0-1 0,21-21 16,0 1-16,0-1 0,22 22 15,-22-1-15,21 1 0,0-1 16,1 1-16,-1 20 0,0 1 0,1 0 16,190-107-1,-191 128 1,-21 0-16,0 0 0,0 21 0,1-21 16,-1 0-16</inkml:trace>
  <inkml:trace contextRef="#ctx0" brushRef="#br1" timeOffset="140647.56">7260 16828 0,'0'0'16,"0"21"-16,-21-21 15,21 21-15,21-21 47,0-21-47,0 21 0,1-21 16,-1-1-16,0 22 0,0-21 15,0 0-15,0 0 0,1 0 0,-1 0 16,0 21-16,0-22 0,-21 1 16,21 0-16,-21 0 15,-21 21-15,0 0 16,0 0-16,0 21 0,21 0 16,-22 0-16,1 1 0,0-1 0,0 0 15,0 21-15,0-21 16,21 1-16,-22-1 0,22 0 0,0 21 15,0-21-15,0 1 16,22-1-16,-1 0 0,0-21 0,0 0 16,0 21-16,0-21 0,1 0 0,-1 0 15,0 0-15,0 0 0,0 0 16,0 0-16,1 0 0,-1 0 0,0-21 16,0 21-16,0-21 0,-21 0 15,21 21-15</inkml:trace>
  <inkml:trace contextRef="#ctx0" brushRef="#br1" timeOffset="140920.4">8170 16574 0,'0'-22'0,"0"44"0,0-65 16,0 22-16,0 0 0,-21 42 47,0 0-47,21 0 0,-21 1 0,21 20 15,0-21-15,0 21 0,-21 1 0,21-22 16,-22 21-16,22 1 0,0-22 16,-21 0-16,21 21 0,0-21 0,0 1 15,0-1-15,0 0 16,0 0-16,21-21 16,1 0-16,-1 0 0,0 0 0,0 0 15,0 0-15,0 0 0,22 0 16,-22-21-16,0 0 0,0 0 0</inkml:trace>
  <inkml:trace contextRef="#ctx0" brushRef="#br1" timeOffset="141200.24">8784 16468 0,'0'-21'0,"64"-1"31,-43 1-31,0 21 0,0 0 15,0 0-15,0 0 0,22 0 0,-22 0 16,21 21-16,-21 1 0,22-22 0,-22 42 16,21-21-16,-21 0 0,-21 22 15,0-22-15,0 21 0,0 0 0,0-20 16,-21 20-16,21 0 0,-21 1 16,-21-22-16,21 21 0,-1-21 0,1 22 15,-21-22-15,21 0 0,-22 0 0,22 0 16,0 0-16,-21-21 0,21 0 15,-1 22-15,1-22 0,0 0 16,21-22-16,-21 1 0</inkml:trace>
  <inkml:trace contextRef="#ctx0" brushRef="#br1" timeOffset="144447.62">14711 1863 0,'0'0'16,"21"0"109,-21-21 0,0-1-109,0 1-16,21 21 15,-21-21-15,0 0 0,0 0 16,0 0-16,21-1 0,-21 1 16,0 0-16,0 0 0,0 0 0,0 0 15,0-1-15,0 1 0,0 0 16,-21 0-16,0 0 0,0 21 15,0 0-15,-1-21 0,1 21 0,-21 0 16,21 0-16,-22 0 0,22 0 16,-21 21-16,21 0 0,-22 0 15,22 0-15,0 0 0,-21 22 16,21-22-16,-1 21 0,1-21 0,0 1 16,21 20-16,-21-21 0,21 0 15,0 0-15,0 1 0,0-1 0,0 0 16,42-21-1,-21 0-15,1 0 0,-1 0 0,0 0 16,21-21-16,-21 0 0,22 21 16,-22-22-16,0 1 0,21 0 0,-20 0 15,-1 0-15,0 0 0,0-1 16,-21 1-16,21 21 0,-21-21 0,0 0 16,0 0-16,0 0 31,-21 21-16</inkml:trace>
  <inkml:trace contextRef="#ctx0" brushRef="#br1" timeOffset="144947.26">14668 1588 0,'0'0'16,"22"0"78,-22 21-48,0 0-30,0 0-16,0 21 16,0-20-16,0-1 0,0 0 0,21 21 0,-21-21 15,0 1-15,0 20 16,21-21-16,-21 21 0,0-20 0,0 20 16,0-21-16,0 0 0,0 22 15,0-22-15,0 0 0,0 21 0,0-21 16,0 1-16,0-1 0,-21 0 0,21 0 15,-21-21-15,21 21 0,-22 0 16,1-21 0,0 0-16,0 0 15,0 0-15,0 0 0,-1 0 0,1 0 16,0 0-16,0-21 0,0 21 0,0-21 16,-1 21-16,1-21 15,0 21-15,21-21 16,0 0-1,21-1-15,0 1 0,1 21 16,-1-21-16,0 0 0</inkml:trace>
  <inkml:trace contextRef="#ctx0" brushRef="#br1" timeOffset="145244.1">15303 1947 0,'0'0'0,"0"22"16,22-22 15,-1 0-15,-21-22 0,-21 22 15,-1 0-31,1 0 0,0 0 15,0 0-15,0 0 16,0 0-16,-1 22 16,44-22-1,20 0-15,-21 0 16,21 0-16,1 0 0</inkml:trace>
  <inkml:trace contextRef="#ctx0" brushRef="#br1" timeOffset="146076.14">16552 1736 0,'0'-21'31,"0"-1"-31,0 1 16,0 0 0,-21 21-1,0 0 1,21-21-16,-21 21 15,0-21 1,-1 0 0,1 21-16,0-22 31,21 44 47,0-1-62,0 21-16,0-21 0,0 0 0,0 22 15,0-1-15,0 0 0,0 1 16,0-1-16,21 0 0,0-20 0,-21 20 16,0 0-16,0 1 0,22-22 0,-22 21 15,0-21-15,0 0 0,0 1 16,0-1-16,0 0 0,0 0 15,-22-42 17,22 0-32,0 0 0,0-1 15,0 1-15,0 0 0,0 0 16,0-21-16,0-1 0,0 22 16,0-21-16,22-1 0,-1 1 15,0-21-15,0 20 0,21 1 0,1 0 16,-1-1-16,0 1 0,1 21 15,-1 0-15,0 21 0,1 0 0,-1 0 16,0 21-16,1 0 0,-22 0 16,21 21-16,-21-20 0,22 20 0,-22-21 15,-21 21-15,0 1 0,0-22 16,0 21-16,0-21 0,-21 1 0,21 20 16,-21-21-16,-1 0 0,1 0 0,21 1 15,-21-1-15,42-21 47,0-21-47,1 21 0</inkml:trace>
  <inkml:trace contextRef="#ctx0" brushRef="#br1" timeOffset="146575.85">17653 1715 0,'21'-43'16,"-233"234"-16,403-339 0,-170 84 0,-21 43 0,0 0 15,0 0-15,0-1 0,-21 1 16,0 21-16,0 0 0,-1 0 16,1 0-16,0 0 0,0 0 15,-21 0-15,20 21 0,1 1 16,-21-1-16,21 0 0,0 21 0,-22-21 16,22 22-16,0-1 0,0 0 15,0 1-15,21-22 0,0 21 0,-22 1 16,22-22-16,0 0 0,0 21 0,0-21 15,0 1-15,0-1 16,22-21-16,-1 0 0,0 0 16,0 0-16,0 0 0,0-21 15,1-1-15,20 22 0,-21-21 0,0 0 16,0 0-16,1 0 0,-1-22 16,0 22-16,0 0 0,0-21 15,-21-1-15,0 22 0,21-21 0,-21 21 16,22-22-16,-22 22 0,0 0 15,21 21-15,-21 21 16,21 22 0,-21-22-16,0 0 0,0 21 0,0-21 15,0 22-15,0-22 0,0 0 16,0 21-16,0-20 0,21-1 0,-21 0 16,0 0-16,21 0 0,-21 0 15,21-21-15,-21 22 0,22-22 0,-1 0 16,0 0-16,0 0 0,0 0 15,0 0-15,1 0 0,-1 0 16,0-22-16,21 1 0,-21 21 0</inkml:trace>
  <inkml:trace contextRef="#ctx0" brushRef="#br1" timeOffset="146815.71">18182 1545 0,'0'-21'0,"-21"254"0,42-445 0,-21 170 16,0 63-1,21 0 1,-21 0-16,0 1 0,0-1 16,0 21-16,21-21 0,-21 22 15,0-22-15,0 21 0,0-21 0,0 22 16,0-22-16,0 0 0,0 0 16,0 21-16,0-20 0,0-1 15,22-21 1,-1 0-1,0 0-15,0-21 0,0-1 16</inkml:trace>
  <inkml:trace contextRef="#ctx0" brushRef="#br1" timeOffset="147036.59">18690 1524 0,'0'-21'0,"-21"21"31,0 0-31,0 0 0,-1 21 0,1-21 15,0 21-15,0 0 0,0 1 16,0-1-16,-22 21 0,22-21 0,0 0 16,0 22-16,0-22 0,-1 0 15,1 21-15,21-20 0,0-1 0,-21 0 16,21 0-16,0 0 16,21-21-1,0 0-15,1 0 0,-1 0 16</inkml:trace>
  <inkml:trace contextRef="#ctx0" brushRef="#br1" timeOffset="147252.46">18859 1630 0,'22'0'16,"-192"106"-16,318-212 0,-126 127 16,-22 0-1,0 0-15,0 1 16,0-1-16,-22 0 0,22 0 0,0 0 15,0 0-15,0 1 16,-21-22-16,21 21 0,-21 0 0,21 0 16,0-42 31</inkml:trace>
  <inkml:trace contextRef="#ctx0" brushRef="#br1" timeOffset="147433.35">18965 1524 0,'0'-21'0,"-21"169"0,42-317 0,-21 211 0,0-105 0,0 41 16,-21 1-16,0 21 15,21-21-15,-21 42 32,21 0-32,0 1 15,0-1-15,0 0 16,21 0-1</inkml:trace>
  <inkml:trace contextRef="#ctx0" brushRef="#br1" timeOffset="148136.96">19516 1736 0,'42'-43'15,"-84"86"-15,105-86 0,-63 22 0,0 0 0,0 0 16,0 0-16,0 0 16,-21-1-16,21 1 0,-21 21 15,0 0-15,-1-21 0,-20 21 16,21 0-16,0 0 0,-22 0 0,22 21 16,-21 0-16,21 1 0,0-1 15,-22 0-15,22 21 0,0-21 0,0 22 16,0-22-16,21 21 0,0-21 15,0 1-15,0-1 0,0 0 0,0 0 16,0 0-16,21-21 0,0 0 16,0 0-16,0 0 0,0 0 15,22 0-15,-22 0 0,0 0 0,21-21 16,-20 0-16,-1 0 0,0 21 16,0-21-16,0-1 0,0 1 0,1 0 15,-22 0-15,0 0 0,21 21 16,-21-21-16,21-1 0,-21 1 15,0 42 17,0 1-32,0-1 0,0 0 15,0 21-15,0-21 0,0 22 0,0-22 16,0 21-16,0 1 0,0-1 16,-21 0-16,21 22 0,0-22 15,0 22-15,0-1 0,0 1 0,0-1 16,0 22-16,0-22 0,21 22 15,-21-22-15,0 22 0,21-21 0,0-1 16,-21-21-16,0 22 0,0-22 0,0 1 16,0-1-16,0 0 0,0-21 15,-21 1-15,0-1 0,0-21 0,0 0 16,-1 0-16,1 0 0,0 0 16,0 0-16,0 0 0,-22-43 0,22 22 15,-21 0-15,0-21 0,-1-1 16,1 1-16,0-21 0,-1 20 0,22-20 15,-21-1-15,21 1 0,-1-1 16,22 1-16,0 20 0,0-20 0,0 21 16,0-1-16,0 1 0,22 21 15,-1-22-15,21 22 0,-21-21 0,22 21 16,-1-22-16,0 22 0,-21-21 0,43 21 16,-22-22-16</inkml:trace>
  <inkml:trace contextRef="#ctx0" brushRef="#br1" timeOffset="148888.85">19960 1609 0,'0'0'0,"0"-21"0,0-43 16,0 43 0,0 0-16,-21 21 0,0-21 15,0 21-15,-1 0 0,-20 0 16,21 0-16,0 0 15,0 21-15,-1-21 0,1 21 0,0 21 16,-21-21-16,21 1 0,-1 20 0,1-21 16,0 21-16,0-20 0,0 20 15,21-21-15,0 0 0,0 0 0,0 1 16,0-1-16,0 0 16,21 0-16,0-21 0,0 0 0,0 21 15,1-21-15,-1 0 0,21 0 16,-21 0-16,22 0 0,-22-21 0,21 0 15,-21 21-15,0-21 0,1 0 16,-1-1-16,0 1 0,0-21 0,0 21 16,-21-22-16,0 22 0,0-21 0,21 21 15,-21-22-15,0 22 0,0 0 16,0 0-16,0 42 31,0 0-31,-21 0 0,21 1 16,0-1-16,0 21 15,0-21-15,0 0 0,0 22 0,0-22 16,0 0-16,0 0 0,0 22 16,21-22-16,1 0 0,-22 0 15,21-21-15,0 0 0,0 0 16,0 0-16,0 0 0,1 0 16,-1-21-16,0 0 0,0 0 15,0-1-15,0 1 0,1-21 16,-1 21-16,-21-22 0,21 1 15,0 0-15,0-22 0,0 22 0,-21 0 16,22-22-16,-1 22 0,0-1 0,-21 1 16,0 0-16,21 21 15,-21-1-15,0 1 0,21 0 0,-21 42 16,0 0 0,0 1-16,-21-1 0,0 21 0,21 0 15,-21-20-15,21 20 0,0 0 16,-21 1-16,21-1 0,-22-21 0,22 21 15,0 1-15,0-22 0,0 21 16,0-21-16,0 1 0,0 20 0,0-21 16,0 0-16,0 0 15,22-21 1,-1 0-16,0 0 16,0-21-16</inkml:trace>
  <inkml:trace contextRef="#ctx0" brushRef="#br1" timeOffset="149084.74">20383 1503 0,'-21'0'0,"42"0"0,-63 0 16,63 0 31,0 0-47,1 0 0,20 0 0,-21 0 15,0 0-15,0 0 0,22 0 16,-22 0-16,0 0 0,0 0 16,0 0-16</inkml:trace>
  <inkml:trace contextRef="#ctx0" brushRef="#br1" timeOffset="149475.82">20807 1588 0,'0'21'0,"21"-21"0,-21 21 31,21-21-31,0 0 0,0 0 16,1 0-16,-1 0 15,0 0-15,0 0 0,0 0 16,0-21-16,1 21 0,-1-21 16,0-1-16,-21 1 0,21 0 15,-21 0-15,21 21 0,-21-21 16,0 0-16,0-1 0,0 1 15,-21 21 1,0 0-16,0 0 0,0 0 16,-1 21-16,1 1 0,0-1 15,0 0-15,0 21 0,21-21 16,-21 1-16,-1 20 0,22-21 0,-21 0 16,21 0-16,0 22 0,0-22 15,0 0-15,0 0 0,0 0 16,0 1-16,0-1 0,21-21 15,1 21-15,-1-21 0,0 0 16,0 0-16,0 0 0,0 0 16,22 0-16,-22 0 0,0-21 0,0 0 15,22 21-15</inkml:trace>
  <inkml:trace contextRef="#ctx0" brushRef="#br1" timeOffset="149772.01">21675 1270 0,'0'0'0,"-22"0"0,1 0 15,0 0-15,0 0 0,0 21 16,21 0-16,-21 1 0,-1-1 16,22 0-16,0 0 0,0 21 0,-21-20 15,21 20-15,0-21 0,0 21 16,0-20-16,0 20 0,0-21 0,0 0 15,0 22-15,0-22 0,0 0 16,0 0-16,0 0 0,0 0 0,0 1 16,21-22-1,1 0 1,-1 0-16,0 0 0,0 0 16,0 0-16,0-22 0,1 1 15,-1 0-15</inkml:trace>
  <inkml:trace contextRef="#ctx0" brushRef="#br1" timeOffset="150107.32">22119 1143 0,'0'0'0,"0"-21"16,21 21 15,-21 21-31,0 0 0,21 0 15,-21 22-15,22-22 0,-22 0 16,21 21-16,-21-20 0,0 20 16,0 0-16,0-21 0,0 22 0,0-1 15,0-21-15,0 22 0,0-1 16,0 0-16,0-21 0,-21 22 0,21-22 16,-22 21-16,1-21 0,0 1 15,0-1-15,0 0 0,21 0 16,-21 0-16,-1-21 0,1 21 15,0-21 1,21 22-16,-21-22 0,0 0 31,0-22-31</inkml:trace>
  <inkml:trace contextRef="#ctx0" brushRef="#br1" timeOffset="151039.72">14457 2879 0,'0'0'16,"-21"0"-1,21 21 32,0 0-47,0 0 0,0 22 16,0-22-16,0 21 0,0 0 15,-22 1-15,22-1 0,0 0 0,0 1 16,0-1-16,0-21 0,-21 22 16,21-1-16,-21-21 0,21 0 0,0 0 15,0 1-15,0-1 0,0 0 0,-21-21 16,42 0 15,0-21-31,0 0 0,1-1 16,-1 1-16</inkml:trace>
  <inkml:trace contextRef="#ctx0" brushRef="#br1" timeOffset="151479.46">14838 2985 0,'0'0'0,"-21"21"15,21 0 1,0 0-16,-22 0 0,22 22 15,-21-22-15,21 0 0,-21 21 0,21-21 16,0 22-16,0-1 16,0-21-16,0 22 0,0-1 0,0-21 0,0 0 15,0 22-15,0-22 0,0 0 16,0 0-16,21-21 16,0 21-16,1-21 0,20 0 0,-21 0 15,0 0-15,22-21 0,-22 0 16,21 21-16,0-21 0,-20 0 0,20-1 15,0 1-15,-21 0 0,1-21 0,-1 21 16,0-22-16,-21 22 0,21-21 16,-21-1-16,0 1 0,0 21 0,-21-21 15,0-1-15,0 22 16,-1-21-16,1 21 0,0-1 0,-21 1 16,21 21-16,-1 0 0,1 0 0,0 0 15,0 0-15,-21 0 0,20 0 16,1 21-16,21 1 0,-21-1 0,0 0 15,21 21-15,-21-21 0,21 1 16,0-1-16,0 21 0,0-21 0,0 0 16,0 1-16,21-1 0,0 0 0,0 0 15,22-21-15</inkml:trace>
  <inkml:trace contextRef="#ctx0" brushRef="#br1" timeOffset="151679.35">15706 3196 0,'0'0'16,"0"-21"77</inkml:trace>
  <inkml:trace contextRef="#ctx0" brushRef="#br1" timeOffset="153388.37">17166 3217 0,'0'0'0,"21"-21"47,-21 0-31,21 0-1,-21 0-15,22 21 0,-22-21 0,0-1 16,0 1-16,0 0 0,0 0 16,-22 0-16,1-22 0,-21 22 15,21 0-15,-22 0 0,22 0 0,-21 0 16,21 21-16,-22 0 0,22 0 16,-21 0-16,0 0 0,20 21 0,-20 0 15,0 0-15,21 0 0,-22 22 16,22-1-16,0 0 0,0 1 15,0-1-15,-1 0 0,22 22 0,-21-43 16,21 21-16,0 1 0,0-22 16,0 0-16,21 0 0,1 0 0,-1 0 15,0-21-15,0 0 0,21 0 16,-20 0-16,-1 0 0,21 0 0,-21-21 16,22 0-16,-22 0 0,21 21 0,-21-21 15,0 0-15,1-1 0,-1-20 16,0 21-16,0 0 0,0-22 0,0 22 15,-21-21-15,0 21 0,0 0 16,22-1-16,-22 1 0,21 0 0,-21 0 16,0 42 15,0 0-31,0 0 0,0 1 0,0-1 16,0 21-16,0 0 0,-21 1 15,21-1-15,-22 0 0,22 1 0,0 20 16,0-20-16,-21 20 0,21-21 0,-21 22 15,21-22-15,0 1 0,0-1 16,-21 0-16,21 22 0,0-43 0,0 21 16,0 22-16,0-43 0,0 0 15,0 0-15,21-21 16,0 0-16,0-21 16,-21 0-16,22 0 0,-1 0 15,0-1-15,0-20 0,0 21 16,0-21-16,1-1 0,-1 1 15,0 0-15,0-22 0,0 1 16,0 20-16,1-20 0,-1-22 0,0 22 0,0-1 16,-21 22-16,0-22 0,21 22 0,-21 0 15,0 20-15,21 1 0,-21 0 16,0 0-16,0 0 0,0 42 31,0 0-31,0 0 0,0 0 16,0 22-16,0-22 0,0 21 15,0 1-15,0-1 0,0-21 16,0 21-16,0-20 0,0-1 0,0 21 16,0-21-16,22 0 15,-1 1-15,0-22 0,0 0 16,0 0-16,0 0 0,1 0 16,-1-22-16,0 1 0,0 21 0,21-21 15,-20 0-15,-1 0 0,0-22 0,0 22 16,0-21-16,0 21 0,1-22 15,-1 1-15,-21 0 0,0 21 16,21-22-16,-21 22 0,21 0 16,-21 0-16,0 0 0,0 42 31,0 0-15,-21 0-16,21 21 0,-21-20 0,21-1 15,0 21-15,0-21 0,0 22 16,0-22-16,0 21 0,0-21 0,0 0 15,0 1-15,0-1 0,0 0 16,21 0-16,0-21 0,0 0 16,0 0-16,1 0 15,-1 0-15,0 0 0,0-21 0,21 21 16,-20-21-16,-1 0 0,0-1 16,0 1-16,21 0 0,-20 0 15,-1 0-15,0-22 0,0 22 0,-21-21 16,21 21-16,0 0 0,-21-1 15,22 1-15,-22 0 0,0 0 0,0 42 32,0 0-17,0 0-15,0 1 0,0-1 0,0 0 16,0 0-16,-22 0 0,22 0 16,0 1-16,0 20 0,0-21 0,0 0 15,0 0-15,22 1 16,-1-1-16,0-21 0,21 0 15,-21 0-15,22 0 0,-22 0 16,21 0-16,1 0 0,-22 0 16,21-21-16,0-1 0,-20 22 0,20-21 15,-21 0-15,0-21 0,22 21 16,-22-22-16,-21 22 0,21-21 0,0-1 16,0 1-16,-21 0 0,0-1 15,0 1-15,0 0 0,0-1 0,21-20 16,-21 21-16,0-1 0,0 22 0,0 0 15,0 0-15,0 0 16,-21 42 0,21 0-16,0 0 0,0 21 15,-21 1-15,21-1 0,-21 0 0,21 1 16,0-1-16,0 0 0,0 1 16,0-1-16,0 0 0,0 1 0,0-22 15,0 21-15,0-21 0,0 22 16,0-22-16,0 0 0,0 0 0,21 0 15,0 1-15,0-22 0,1 0 16,-1 0-16,0 0 16,0 0-16,0 0 0,0-22 0,1 1 15,-1 0-15,0 21 16,21-21-16,-21 0 0,1 0 0,-1-22 16,0 22-16,-21 0 0</inkml:trace>
  <inkml:trace contextRef="#ctx0" brushRef="#br1" timeOffset="153611.24">18944 2921 0,'0'0'0,"21"0"32,0 0-32,1 0 15,-1 0-15,21 0 0,-21 0 16,0 0-16,22-21 0,-22 21 15,0-21-15,21 21 0,-20 0 0,-1-21 16,0 21-16,0 0 0,-21-22 16,21 22-16,-21-21 0,0 0 15,-21 21-15,0 0 16</inkml:trace>
  <inkml:trace contextRef="#ctx0" brushRef="#br1" timeOffset="153804.13">18648 2688 0,'-21'21'16,"42"-42"-16,-64 42 0,22-21 0,0 22 15,21-1 1,0 0 0,21-21 15,0 0-31,1 0 0,-1 0 0,0 0 15,0 0-15</inkml:trace>
  <inkml:trace contextRef="#ctx0" brushRef="#br1" timeOffset="154107.96">20235 2561 0,'0'0'0,"-21"0"0,0 0 15,0 0-15,21 21 0,-21 1 16,-1-1-16,1 0 0,0 21 0,0-21 16,21 22-16,-21-22 0,21 21 15,-21-21-15,21 22 0,0-22 0,0 21 16,0-21-16,0 1 0,0-1 15,21 0-15,0 0 0,0 0 16,0 0-16,0-21 0,1 0 16,-1 0-16,0 0 0,0 0 15,0 0-15,0 0 0,1 0 0</inkml:trace>
  <inkml:trace contextRef="#ctx0" brushRef="#br1" timeOffset="154379.79">20701 2477 0,'0'0'15,"21"-22"-15,0 1 0,-21 0 0,21 21 16,1 0-16,-1 0 0,0 0 16,0 0-16,0 42 0,-21-20 15,0 20-15,0 0 0,0 1 0,0-1 16,0 0-16,0 22 0,0-22 15,0 0-15,-21 1 0,21-22 0,-21 21 16,0-21-16,0 1 0,-1 20 16,22-21-16,-21-21 0,0 21 0,0 0 15,0-21-15,0 0 0,-1 22 16,1-22-16,0 0 0,0 0 0,0 0 16</inkml:trace>
  <inkml:trace contextRef="#ctx0" brushRef="#br1" timeOffset="155039.42">14224 4403 0,'-21'-21'0,"42"42"0,-42-64 16,0 22 0,-1 21-1,22 21 1,0 1-16,0-1 0,0 0 15,0 0-15,0 21 0,0-20 16,0 20-16,0 0 0,0-21 0,-21 22 16,21-1-16,-21 0 0,21-20 0,-21 20 15,21 0-15,0-21 0,0 1 16,0 20-16,-21-21 0,21 0 16,0 0-16,0-42 31,21 21-31,0-21 0</inkml:trace>
  <inkml:trace contextRef="#ctx0" brushRef="#br1" timeOffset="155279.29">14563 4339 0,'0'0'0,"0"21"15,0 1-15,0-1 16,0 0-16,-22 0 0,22 21 15,0-20-15,0-1 0,0 21 0,0-21 16,-21 0-16,21 22 16,0-22-16,0 21 0,0 1 0,0-22 15,0 21-15,0-21 0,0 22 0,0-22 16,0 0-16,0 0 0,0 0 16,0 0-16,21-21 15</inkml:trace>
  <inkml:trace contextRef="#ctx0" brushRef="#br1" timeOffset="155464.18">14859 4657 0,'0'0'16,"-21"0"15,42 0 16,0 0-47</inkml:trace>
  <inkml:trace contextRef="#ctx0" brushRef="#br1" timeOffset="157075.29">15981 4572 0,'-21'0'16,"42"0"-16,-64 0 0,43-21 31,0 0-31,0 0 0,22 21 16,-1-22-16,-21 1 0,21 0 15,0 21-15,-21-21 0,21 0 16,0 0-16,-21-1 0,0 1 16,0 0-16,0 0 15,-21 21 1,0 0-16,0 0 0,0 0 15,0 21-15,-22-21 0,22 21 0,0 0 16,0 1-16,0-1 0,-1 0 0,1 0 16,21 21-16,-21-20 0,21-1 15,0 0-15,0 0 0,0 0 16,21 0-16,0 1 0,1-1 16,-1 0-16,0 0 0,0-21 15,0 21-15,0 22 0,1-22 0,-1 0 16,0 0-16,0 0 0,-21 22 15,0-22-15,0 0 0,0 0 0,0 0 16,-21 0-16,0 1 0,0-1 0,-1-21 16,1 0-16,0 0 0,-21 0 15,21 0-15,-22 0 0,22 0 0,0-21 16,0-1-16,-22 22 0,22-42 16,0 21-16,21 0 0,-21-22 0,0 22 15,21-21-15,-21 21 0,21-22 0,0 1 16,-22 21-16,22-21 15,-21-1-15,21 22 0,0-21 0,0 21 16,0-1-16,0 44 31,0-1-31,0 0 0,21 0 16,-21 21-16,22-20 0,-1 20 16,-21-21-16,21 21 0,0 1 0,0-1 15,-21-21-15,21 22 0,1-22 0,-1 21 16,-21-21-16,21 0 0,0 1 15,0-22-15,0 21 0,1-21 0,-1 0 16,0 0-16,0 0 0,21 0 16,-20 0-16,-1-21 0,21-1 15,-21 1-15,22 0 0,-1 0 0,-21 0 16,21 0-16,1-22 0,-22 22 16,0 0-16,0-21 0,0-1 0,1 22 15,-22-21-15,0 21 0,0-1 0,0-20 16,0 21-16,0 0 0,-22 21 15,1 0 1,21 21-16,0 0 16,-21 0-16,21 22 0,0-22 15,-21 0-15,21 21 0,0-21 0,0 22 16,0-22-16,0 21 0,0-21 16,0 22-16,0-22 0,21 0 15,0 0-15,0 0 0,1 1 16,-1-22-16,0 0 0,0 0 15,0 0-15,0-22 0,22 22 16,-22-21-16,0 0 0,0 0 16,0 0-16,1 0 0,-1-22 0,0 22 15,0-21-15,0 21 0,0-22 16,-21 1-16,0 21 0,22-22 0,-22 22 16,21 0-16,-21 0 0,0 0 15,0 42 16,0 0-31,0 0 0,0 22 0,0-22 16,0 0-16,0 21 0,0-21 16,0 22-16,0-22 0,0 0 0,0 21 15,0-20-15,0-1 0,21 0 16,0-21-16,0 21 0,0-21 0,1 0 16,-1 0-16,0 0 0,0 0 15,0 0-15,0-21 0,1 0 16,-1 0-16,0-1 0,0 1 0,0 0 15,22 0-15,-43-21 0,21 20 16,0-20-16,0 21 0,0-21 16,-21 20-16,0-20 0,21 21 0,-21 0 15,0 0-15,0-1 0,0 1 16,0 42 0,-21 1-16,21-1 0,0 0 15,-21 21-15,21-21 0,-21 1 16,21 20-16,0-21 0,0 0 0,0 22 15,0-22-15,0 0 0,0 0 16,0 0-16,0 0 0,21-21 0,0 0 16,0 22-16,1-22 0,-1 0 15,21 0-15,-21 0 0,22-22 16,-22 22-16,21-21 0,0 0 0,-20 0 16,20 0-16,-21 0 0,21-1 15,-20 1-15,-1-21 0,0 21 0,0-22 16,0 22-16,0-21 0,-21 21 0,0 0 15,22-1-15,-22 1 0,0 42 32,0 1-32,0-1 15,0 0-15,0 0 0,-22 0 16,22 22-16,0-22 0,0 0 0,0 21 0,0-21 16,0 1-16,0-1 0,0 0 15,0 0-15,0 0 16,22-21 15,-1 0-31,-21-21 0,21 0 0</inkml:trace>
  <inkml:trace contextRef="#ctx0" brushRef="#br1" timeOffset="157244.2">17759 4276 0,'-21'-21'0,"42"42"0,-64-64 0,43 22 0,0 0 15,-21 21-15,0 0 0,21 21 16,0 0 0,0 1-16,0-1 15,0 0-15,21 0 0,0-21 16,1 21-16</inkml:trace>
  <inkml:trace contextRef="#ctx0" brushRef="#br1" timeOffset="157508.04">18288 4022 0,'0'0'0,"-42"0"16,42 21 0,-22 0-16,22 0 0,0 22 0,-21-1 15,21-21-15,-21 21 0,21 1 16,-21-1-16,21 0 0,0 1 0,0-1 15,-21 0-15,21 1 0,-21-1 0,21-21 16,-22 22-16,22-22 0,0 0 16,0 21-16,0-21 0,0 1 15,0-1-15,22-21 16,-1 0-16,0 0 16,0-21-16</inkml:trace>
  <inkml:trace contextRef="#ctx0" brushRef="#br1" timeOffset="157671.96">17970 4445 0,'43'0'15,"-22"0"-15,21 0 16,-21 0-16,22 0 0,-22 0 0</inkml:trace>
  <inkml:trace contextRef="#ctx0" brushRef="#br1" timeOffset="157935.79">18711 4212 0,'-42'0'31,"21"0"-31,0 0 0,21 21 16,-22 1-16,1-1 0,0 0 16,0 21-16,21-21 0,-21 22 0,0-22 15,-1 0-15,22 21 0,0-20 16,0-1-16,0 0 0,0 0 0,0 0 16,0 0-16,0 1 0,0-1 15,22-21-15,-1 21 0,21-21 16,-21 0-16,0 0 0,22 0 15,-22 0-15,21 0 0,1-21 0</inkml:trace>
  <inkml:trace contextRef="#ctx0" brushRef="#br1" timeOffset="158404.54">19050 3937 0,'0'21'0,"0"-42"0,0 63 16,0 1-16,-21-22 0,21 21 16,0 22-16,0-22 0,0 0 0,0 1 15,0-1-15,0 0 0,0 1 16,0-22-16,0 21 0,0-21 0,0 22 16,0-22-16,-21 0 0,21 0 15,0 0-15,-22-21 0,22 22 0,0-44 47,0 1-47,0 0 16,0 0-16,22-21 15,-22 20-15,21 1 0,0-21 16,21 21-16,-21-22 0,1 22 0,-1-21 16,21 21-16,-21 0 0,22-1 15,-22 22-15,21 0 0,-21 0 0,0 0 16,1 22-16,-1-1 0,-21 0 15,21 21-15,-21-21 0,0 1 0,0 20 16,0-21-16,0 0 0,-21 22 0,0-22 16,-1 0-16,1 0 0,0-21 15,0 21-15,0 0 0,0 1 16,-1-22-16,44 0 31</inkml:trace>
  <inkml:trace contextRef="#ctx0" brushRef="#br1" timeOffset="158652.32">19727 3874 0,'21'0'0,"-42"0"0,0 0 16,63 0-1,-20 0-15,-1 0 16,21 0-16,-21 0 0,22 0 16,-22 0-16,21 0 0,-21 0 0,0 0 15,22 0-15,-22-22 0,0 22 16,0 0-16</inkml:trace>
  <inkml:trace contextRef="#ctx0" brushRef="#br1" timeOffset="158916.17">19939 3852 0,'0'22'0,"-21"-22"16,21 21-16,-21 0 0,21 0 15,0 0-15,0 22 0,-22-22 0,22 21 16,-21 0-16,0-20 0,21 20 15,-21 0-15,0 1 0,21-22 0,-21 21 16,-1-21-16,22 22 0,-21-22 16,21 0-16,0 0 0,-21 0 0,21 0 15,0 1-15,-21-1 0,21 0 0,0 0 16,21-21 15,0 0-31,0 0 16,1 0-16,-1 0 0</inkml:trace>
  <inkml:trace contextRef="#ctx0" brushRef="#br1" timeOffset="159295.95">20256 4191 0,'0'-63'32,"-105"274"-32,210-359 0,-126 85 15,0 84-15,0 0 0,0 21 16,0-21-16,21 1 0,-22 20 15,1-21-15,0 21 0,0-20 0,21 20 16,-21-21-16,21 0 0,0 0 16,0 1-16,0-1 0,0 0 15,21-21-15,0 0 0,0 0 16,0 0-16,1 0 0,-1 0 0,21 0 16,-21 0-16,0 0 0,1 0 0,-1-21 15,0 0-15,0 21 0,0-22 16,-21 1-16,0 0 0,21 0 0,-21-21 15,0 20-15,0-20 0,0 0 16,0 21-16,0-22 0,0 22 0,0 0 16,-21 0-16,0 21 0,0 0 15,0 0-15,0 0 0,-1 0 16,1 0-16,-21 0 0,42 21 0,-21 0 16,0 0-16,-1-21 0,22 21 15,0 1-15,0-1 16</inkml:trace>
  <inkml:trace contextRef="#ctx0" brushRef="#br1" timeOffset="159579.79">20955 3895 0,'0'-21'0,"0"42"0,-21-42 15,0 21-15,-1 0 0,1 21 16,0-21-16,21 42 16,-21-21-16,0 0 0,21 22 0,0-1 15,-21 0-15,21 1 0,0-1 0,0-21 16,0 22-16,0-1 0,0-21 16,0 0-16,0 22 0,21-22 15,-21 0-15,21-21 0,0 21 0,0 0 16,0-21-16,1 0 0,-1 0 0,0 0 15,0 0-15,0 0 0,0 0 16,1-21-16,-1 21 16</inkml:trace>
  <inkml:trace contextRef="#ctx0" brushRef="#br1" timeOffset="159859.63">21548 3662 0,'0'0'0,"21"0"0,0 0 16,0 0-16,0 0 15,0 0-15,1 21 0,-1 0 16,-21 0-16,0 22 0,0-22 16,21 21-16,-21 1 0,0-1 0,0 0 15,0 22-15,0-22 0,-21 22 16,0-22-16,-1 0 0,1 1 0,0-1 15,0 0-15,0 1 0,0-22 0,-1 0 16,1 0-16,0 0 0,-21 0 16,21 1-16,-1-22 0,1 0 0,0 0 15,-21 0-15,21 0 0,-22 0 0</inkml:trace>
  <inkml:trace contextRef="#ctx0" brushRef="#br1" timeOffset="161008">13462 8234 0,'0'-21'16,"0"0"-16,0-1 31,-21 22-31,0 22 15,21-1 1,0 0-16,0 0 0,0 0 16,0 22-16,0-22 0,0 21 0,0-21 15,0 22-15,0-22 0,0 21 16,0-21-16,-22 0 0,22 22 16,0-22-16,0 21 0,-21-21 0,21 1 15,-21-1-15,21 21 0,0-21 16,0 0-16,0 1 0,-21-1 15,42-42 48,0-1-63,-21 1 16,21 21-16,1-21 0</inkml:trace>
  <inkml:trace contextRef="#ctx0" brushRef="#br1" timeOffset="161327.82">13885 8573 0,'0'0'0,"0"21"16,0 0-16,21-21 31,1 0-31,-1 0 15,0 0-15,0-21 16,-21 0 0,0-1-1,0 1-15,-21 21 16,0-21-16,0 21 16,-1 0-1</inkml:trace>
  <inkml:trace contextRef="#ctx0" brushRef="#br1" timeOffset="164580.4">14880 8509 0,'0'21'0,"0"-42"0,-21 42 0,21 0 16,-21 1-1,42-22 32,0-22-47,0 1 0,0 21 16,1-21-16,-1 0 0,21 21 15,-21-21-15,22 0 0,-1-1 0,-21-20 16,21 21-16,1 0 0,-22 0 16,21-22-16,-21 22 0,1-21 0,-1 21 15,0-1-15,-21 1 0,0-21 0,0 21 16,0 0 0,-21 21-16,0 0 0,-1 0 0,1 0 15,0 21-15,0 0 0,0 0 16,0 21-16,21-20 0,0 20 0,-22 0 15,22 1-15,0-1 0,0 0 16,0-21-16,0 22 0,0-1 0,0-21 16,22 0-16,-22 22 0,21-22 0,0-21 15,-21 21-15,21 0 0,0-21 16,0 0-16,1 0 0,-1 0 16,0 0-16,0 0 0,0 0 0,0-21 15,1 0-15,-1 21 0,0-21 16,0 0-16,0-1 0,0 1 15,1 0-15,-1-21 0,0 21 16,0-1-16,0-20 0,0 0 0,1 21 16,-1-22-16,21 22 0,-21 0 0,0 0 15,1 0-15,20 21 0,-21 0 16,0 0-16,0 0 0,1 21 0,-1 0 16,-21 0-16,0 0 0,0 22 15,0-22-15,0 21 0,0-21 0,0 0 16,0 22-16,-21-22 0,21 0 0,-22 0 15,1 0-15,0 1 0,21-1 16,0 0-16,-21-21 0,21-21 47,21 0-47,0-1 0,-21 1 16,21 0-16,1 0 0,-1 0 15,0-22-15,0 22 0,0-21 0,0 0 16,1-1-16,-1 22 0,-21-21 15,21-1-15,-21 22 0,0-21 0,0 21 16,0 0-16,-21 21 31,0 21-31,21 0 0,0 0 16,-22 0-16,1 22 0,21-22 16,-21 21-16,21-21 0,0 22 15,0-1-15,0-21 0,0 0 0,0 22 16,0-22-16,0 0 0,0 0 15,21 0-15,0 0 0,1-21 0,-1 22 16,0-22-16,21 0 0,1 0 16,-22 0-16,21 0 0,0 0 0,22 0 15,-22 0-15,1 0 0,-1-22 0,0 1 16,1 21-16,-1-21 0,0 0 16,-21 0-16,22 0 0,-22-1 0,0 1 15,0-21-15,0 21 0,-21 0 16,0-22-16,0 22 0,0-21 15,0 21-15,0-22 0,0 22 0,0 0 16,-21 0-16,0 21 16,0 0-16,0 21 0,21 0 15,0 0-15,-21 0 0,21 22 16,-22-22-16,22 21 0,0-21 0,0 22 16,0-22-16,0 0 0,0 0 0,0 22 15,22-22-15,-1 0 16,-21 0-16,21-21 0,0 0 0,0 0 15,0 0-15,1 0 16,-1 0-16,0 0 16,0 0-16,0-21 0,0 21 0,1-21 15,-22 0-15,21-1 0,0 1 16,0 0-16,0 0 0,0 0 0,1-22 16,-1 22-16,0-21 0,0 0 0,21-1 15,-20 22-15,20-21 0,0-1 16,-21 22-16,22 0 0,-22 21 15,0 0-15,0 0 0,0 0 0,1 21 16,-22 0-16,0 1 16,0-1-16,0 0 0,0 0 15,0 0-15,0 0 0,0-42 63,0 0-63,0 0 15,0 0-15,0 0 0,0-1 16,-22 1-16,1 0 0,0 0 16,0 0-16,21 0 15,-21 21-15,0 0 0,-1 0 0,1 0 16,0 0-16,0 0 0,21 21 16,-21 0-16,0 21 0,21-21 0,-22 22 15,22-1-15,-21 0 0,21 1 16,-21-22-16,21 21 0,0 1 15,0-1-15,0-21 0,0 0 0,0 22 16,0-22-16,21 0 0,0-21 16,22 21-16,-22 0 0,0-21 0,0 0 15,22 0-15,-22 0 0,0 0 16,21 0-16,-21 0 0,22 0 0,-1 0 16,-21-21-16,0 0 0,22 0 0,-22 0 15,0-1-15,0 1 0,0 0 16,1 0-16,-1 0 0,-21-22 15,0 22-15,21-21 0,-21 0 0,0 20 16,21-20-16,-21 21 0,0 0 0,0 0 16,0 42 15,0 0-31,0 0 0,0 0 0,0 0 16,0 22-16,-21-22 0,21 21 15,0-21-15,0 22 0,0-22 0,0 0 16,0 0-16,0 0 0,0 1 0,21-1 15,0 0-15,0-21 16,1 0-16,-1 0 0,0 0 0,0 0 16,0 0-16,0 0 0,1 0 15,-1-21-15,0 21 0,0-21 16,0-1-16,-21 1 0,21 0 0,1 0 16,-22 0-16,0 0 15,0-1-15,21-20 0,-21 21 0,0 0 16,0-22-16,0 22 0,0 0 0,0 0 15,0 42 1,0 0 0,0 0-16,0 22 0,0-22 15,0 0-15,0 21 0,0-20 0,0 20 16,0-21-16,0 0 0,0 0 0,0 1 16,21-1-16,0-21 0,0 21 15,0-21-15,1 0 0,20 0 0,-21 0 16,21 0-16,1 0 0,-22 0 15,21 0-15,1 0 0,-22 0 16,42-42-16,-20 42 0,-22-22 16,0 1-16,0 0 0,-21-21 15,21 21-15,0-22 0,-21 1 0,22 0 16,-1-1-16,0 1 0,-21 0 16,21-1-16,0-20 0,-21 42 0,0-22 15,0 1-15,0 21 0,0 0 0,0 42 31,-21 0-15,0 0-16,21 0 0,0 22 16,0-1-16,-21 0 0,21 1 0,-21-1 15,21 0-15,0 1 0,0-1 0,0 0 16,0-21-16,0 22 0,0-22 16,0 0-16,0 0 0,21 0 0,0 1 15,0-1-15,0-21 16,0 0-16,1 0 0,-1 0 0,21 0 15,-21 0-15,0 0 0,1 0 0,20-21 16,-21 21-16,0-22 0,0 1 16,1 0-16,-1 21 0,0-21 0,0 0 15,0 0-15,-21-22 16,0 22-16,0 0 0,0 0 0,0-22 0,0 22 16,0-21-16,0 21 0,0 0 15,0-1-15,-21 22 16,0 0-16,0 22 0,0-1 15,21 0-15,-22 0 0,22 21 16,-21-20-16,21 20 0,0-21 0,0 0 16,0 22-16,0-22 0,0 0 0,0 0 15,21 0-15,1-21 16,-1 0-16,-21 21 0,21-21 0,0 0 16,0 0-16,0 0 0,1 0 15,20 0-15,-21 0 0,0-21 16,0 0-16,1 21 0,-1-21 0,0 21 15,0-21-15,0 0 0,0-1 16,1 1-16,-22 0 0,0 0 0,21 0 16</inkml:trace>
  <inkml:trace contextRef="#ctx0" brushRef="#br1" timeOffset="164823.26">18542 8043 0,'0'0'0,"0"22"15,21-22-15,21 0 0,-20 0 16,20 0-16,-21 0 0,21 0 16,1-22-16,-1 22 0,0 0 0,-20-21 15,20 21-15,-21 0 0,21-21 16,-20 21-16,-1-21 0,-21 0 15</inkml:trace>
  <inkml:trace contextRef="#ctx0" brushRef="#br1" timeOffset="165637.06">20045 7959 0,'0'0'0,"21"0"32,0 0-17,0-21-15,0 21 0,-21-22 16,22 22-16,-1-21 0,-21 0 16,0 0-16,0 0 15,0 0-15,-21-1 16,-1 22-16,1 0 0,0 0 15,0 0-15,-21 0 0,20 0 0,-20 0 16,21 0-16,-21 22 0,20-22 16,-20 21-16,21 0 0,0 0 0,0 0 15,-1 0-15,22 1 0,0 20 16,0-21-16,0 0 0,22 0 16,-1 1-16,0 20 0,21-42 0,-21 21 15,22 0-15,-22 0 0,21 1 16,-21-22-16,1 21 0,20 0 0,-21 0 15,0-21-15,0 21 0,1 0 16,-22 1-16,21-1 0,-21 0 16,0 0-16,0 0 15,-21 0-15,-1-21 0,-20 22 16,21-22-16,-21 21 0,20-21 0,-20 0 16,0 0-16,21 0 0,-1 0 0,-20 0 15,21 0-15,0 0 0,0 0 16,-1 0-16,1-21 0,0 21 15,21-22-15,-21 22 0,0-21 0,0 0 16,21 0-16,0 0 16,-22 21-16,22-21 0,0-1 15,22 22 1,-1-21-16,0 21 16,0 0-16,21 0 0</inkml:trace>
  <inkml:trace contextRef="#ctx0" brushRef="#br1" timeOffset="165915.9">20362 7980 0,'0'0'0,"0"-21"0,-21 21 16,0 0-16,0 0 15,0 0-15,-1 0 16,1 21-16,21 0 0,0 0 15,0 0-15,-21 1 0,21 20 16,-21-21-16,21 0 0,0 22 0,-21-22 16,21 21-16,0-21 0,0 0 0,0 1 15,0-1-15,0 0 0,21 0 16,0 0-16,0-21 0,0 21 16,1-21-16,-1 0 0,0 0 15,0 0-15,21 0 0,-20 0 16,-1 0-16,0-21 0</inkml:trace>
  <inkml:trace contextRef="#ctx0" brushRef="#br1" timeOffset="166327.64">20659 8086 0,'-22'-21'0,"44"42"0,-65-64 16,43 22-16,0 0 0,0 0 15,21 0 1,1 21-1,-1 0-15,0 0 0,0 0 16,0 0-16,0 0 0,-21 21 0,22 0 16,-1-21-16,0 21 0,0 0 15,-21 1-15,0 20 0,0-21 0,21 0 16,-21 0-16,0 1 0,0-1 0,0 0 16,0 0-16,0 0 0,0 0 15,0 1 1,-21-22-1,0 0 1,0 0 0,21-22-16,0 1 0,0 0 15,0 0-15,0 0 0,0 0 16,0-1-16,0 1 0,21 0 16,-21 0-16,21 0 0,0 0 15,0 21-15,1 0 0,-1 0 16,0 0-16,0 0 15,0 0-15,0 0 0,1 0 16,-1 0-16,0 0 0</inkml:trace>
  <inkml:trace contextRef="#ctx0" brushRef="#br1" timeOffset="166567.51">21357 8065 0,'0'-22'15,"-21"44"-15,42-22 0,-21-43 0,-21 43 31,21 21-31,-21-21 16,21 22-16,-21-1 0,21 0 16,0 0-16,0 0 0,0 22 0,0-22 15,0 0-15,-22 0 0,22 0 16,0 0-16,-21 1 0,21-1 16,0-42 30,0-1-30,21 1-16</inkml:trace>
  <inkml:trace contextRef="#ctx0" brushRef="#br1" timeOffset="166739.68">21294 7938 0,'-22'-22'0,"22"1"0,22 191 0,-22-297 15,-43 63-15,43 43 0,0 0 0,0 0 16,-21 21-1,21 21 1,0 0 0,0 0-16,21-21 15,-21 21-15,21-21 16</inkml:trace>
  <inkml:trace contextRef="#ctx0" brushRef="#br1" timeOffset="167064.01">21611 7938 0,'0'42'31,"0"-21"-31,0 21 16,0-20-16,0 20 0,0-21 15,0 21-15,0 1 0,0-1 0,0 0 16,0 1-16,0-1 0,0 0 0,0 1 15,0-1-15,0 0 0,0 1 16,0-1-16,0 0 0,-21 1 0,21-1 16,-21 0-16,0 1 0,21-1 0,-22 0 15,1 1-15,21-1 0,-21-21 16,0 22-16,21-22 0,-21 0 0,21 0 16,0 0-16,0-42 46,21 0-46,0 0 0,0-22 0,0 22 16</inkml:trace>
  <inkml:trace contextRef="#ctx0" brushRef="#br1" timeOffset="167399.82">21611 8043 0,'-21'-21'16,"42"42"-16,-63-63 0,21 21 0,21 0 15,0 0-15,0-1 0,0 1 16,0 0-16,21 0 0,0 21 16,0-21-16,21 21 0,1 0 15,-1 0-15,-21 0 0,22 0 0,-1 0 16,-21 0-16,21 0 0,-20 21 16,-1 0-16,0 0 0,-21 22 0,0-22 15,0 21-15,0 0 0,0-20 0,0 20 16,0-21-16,-21 21 0,0-20 15,-1-1-15,1 0 0,-21-21 0,21 21 16,0-21-16,-22 0 0,22 21 16,0-21-16,0 0 0,0 0 0,-1 0 15,1 0-15,21-21 32,0 0-32,21 21 0,1-21 15,-1 0-15,21-1 0</inkml:trace>
  <inkml:trace contextRef="#ctx0" brushRef="#br1" timeOffset="167668.66">22331 7684 0,'0'0'0,"0"-22"0,0-20 0,0 21 16,0 0-16,0 0 0,0-1 16,-21 22-1,-1 22-15,22-1 0,0 0 16,-21 0-16,21 21 0,-21 1 15,21-1-15,-21 0 0,21 1 16,0-1-16,0 0 0,0 1 0,0-1 16,0 0-16,0 1 0,0-22 15,0 21-15,0-21 0,0 1 0,0-1 16,0 0-16,0 0 16,21-21-16,0 0 15,0 0-15,-21-21 0,22 21 0,-22-21 16,21 0-16</inkml:trace>
  <inkml:trace contextRef="#ctx0" brushRef="#br1" timeOffset="167851.56">22246 7874 0,'-21'0'0,"42"0"0,-63 0 16,63 0 15,0 0-31,0 0 15,0 0-15,1 0 16,-1 0-16,0 0 0,0 0 16,0 0-16,0 0 0,22 0 15,-22-21-15</inkml:trace>
  <inkml:trace contextRef="#ctx0" brushRef="#br1" timeOffset="168100.43">23050 7641 0,'0'0'0,"-21"0"16,0 0-16,0 0 0,0 0 0,0 0 16,-1 0-16,1 0 0,0 21 0,0 1 15,0-1-15,0 21 16,21-21-16,-22 22 0,22-22 0,-21 21 0,21-21 16,0 22-16,0-22 0,0 21 15,0-21-15,0 22 0,0-22 16,21 0-16,1 0 0,-1 0 15,0-21-15,0 0 16,0 0-16,0 0 0,1 0 16,-1 0-16,0 0 0,0-21 15</inkml:trace>
  <inkml:trace contextRef="#ctx0" brushRef="#br1" timeOffset="168344.28">23304 7578 0,'22'-21'0,"-44"42"0,65-42 16,-43-1-16,21 22 16,0 0-16,-21 22 0,21-1 15,-21 0-15,0 0 0,21 0 16,-21 22-16,0-1 0,0-21 0,0 21 16,0 1-16,0-1 0,0 0 0,0-20 15,0 20-15,0 0 0,0-21 16,0 22-16,0-22 0,-21 0 0,0 0 15,0 0-15,0 1 0,0-1 16,-22 0-16,1-21 0,21 21 0,-22-21 16,-20 0-16,21 0 0,-22 21 0</inkml:trace>
  <inkml:trace contextRef="#ctx0" brushRef="#br1" timeOffset="169354.36">13398 10033 0,'0'0'16,"-21"0"-16,0 0 0,0 0 15,0 0-15,0 0 0,-1-21 16,1 0-16,21 0 0,0-1 15,0 1-15,0 0 0,0 0 16,0 0-16,0 0 0,0-1 0,21 1 16,1 21-16,-1 0 15,0 0-15,0 0 0,0 0 0,22 0 16,-22 21-16,21 22 0,-21-22 16,22 21-16,-22 1 0,21 20 15,-42-21-15,0 1 0,0-1 16,0 0-16,0 1 0,-42-1 15,21-21-15,-22 22 0,22-1 0,-21-21 16,-1 21-16,22-20 0,-21-1 0,0 0 16,-1-21-16,22 21 0,-21-21 15,21 0-15,-22 0 0,22 0 0,0 0 16,-21-21-16,20 0 0,1 0 16,21-1-16,-21-20 0,0 21 0,0-21 15,21 20-15,0 1 0,-21-21 0,21 21 16,0 0-16,0-1 0,21 22 15,0 0-15,0 0 16,21 0-16,-20 22 0,20-1 16,-21 0-16,21 0 0,-20 0 15,20 0-15,0 1 0,-21-1 0,1 0 16,-1 0-16,0 0 0,0 0 0,0 1 16,-21-1-16,0 0 0,0 0 15,21 0-15,-21 0 0,0 1 16,22-22-16,-22 21 15,21-21 1,0 0-16,0-21 16,0-1-16,0 1 15,1 0-15</inkml:trace>
  <inkml:trace contextRef="#ctx0" brushRef="#br1" timeOffset="169519.81">13906 10181 0,'22'-21'15,"-86"63"-15,106-63 0,1 0 47,-22 21-47,-21 21 16,21-21-16,0 0 16,0 0-16,1 0 0</inkml:trace>
  <inkml:trace contextRef="#ctx0" brushRef="#br1" timeOffset="171747.93">14732 10266 0,'0'0'0,"0"21"16,-21-21-16,21-21 31,0 0-15,21 21-16,-21-21 0,21 21 16,0-22-16,0 1 0,-21 0 0,22 21 15,-1-21-15,0 0 0,-21 0 16,0-1-16,21 1 0,-21 0 0,0-21 15,0 21-15,0-1 0,0 1 0,0 0 16,-21 21-16,0-21 0,0 21 16,-1 0-16,1 0 0,0 21 15,0-21-15,0 21 16,0 22-16,21-22 0,0 0 0,-22 0 16,22 21-16,0-20 0,0 20 0,0-21 15,0 0-15,0 22 0,22-22 16,-22 0-16,21 0 0,0 0 0,0-21 15,-21 21-15,21-21 0,0 0 16,1 0-16,-1 0 16,0 0-16,0 0 0,0-21 15,-21 0-15,21 21 0,1-21 16,-22 0-16,21 0 0,0-1 0,0 1 16,0-21-16,0 21 0,1 0 15,-1-22-15,21 22 0,-21-21 16,0 21-16,22-1 0,-22 1 0,21 0 15,-21 21-15,22 0 0,-22 0 16,0 0-16,0 21 0,0 0 0,1 1 16,-22-1-16,0 0 0,0 0 15,0 21-15,0-20 0,0-1 0,0 21 16,-22-21-16,1 0 0,21 1 0,-21-1 16,0 0-16,21 0 0,-21-21 15,21 21-15,-21-21 16,21-21-1,0 0-15,21 21 16,0-21-16,-21 0 0,21-1 16,0 1-16,0 0 0,1-21 15,-1 21-15,0-22 0,0 22 0,0-21 16,0-1-16,1 22 0,-1-21 0,-21 21 16,0 0-16,21-1 0,-42 44 31,21-1-16,-21 0-15,-1 0 0,1 21 0,0-20 16,21-1-16,0 0 0,0 21 16,0-21-16,0 1 0,0-1 0,0 21 15,0-21-15,21-21 0,0 21 16,-21 1-16,43-1 0,-22-21 16,0 0-16,21 0 0,-20 0 0,20 0 15,-21 0-15,21 0 0,-20 0 0,20 0 16,0-21-16,1-1 0,-1 1 15,-21 21-15,21-21 0,1 0 0,-22-21 16,21 20-16,-21 1 0,1 0 0,-22-21 16,0 21-16,0-22 0,0 22 15,0-21-15,0 21 0,0-1 0,-22 1 16,22 0-16,-21 21 0,0 0 16,0 0-16,0 21 0,0 0 15,-1 1-15,22-1 0,0 0 16,-21 21-16,21-21 0,0 22 15,0-22-15,0 0 0,0 21 0,0-20 16,0-1-16,21 0 0,1 0 0,-1-21 16,0 21-16,0-21 0,21 0 15,-20 21-15,20-21 0,-21 0 0,21 0 16,1 0-16,-1 0 0,-21 0 0,22-21 16,-22 21-16,21-21 0,-21 0 15,0 0-15,1 21 0,-1-21 16,0-1-16,0-20 0,0 21 0,-21 0 15,21-22-15,-21 1 0,22 21 16,-1-21-16,-21 20 0,21-20 0,0 42 16,-21-21-16,21 21 15,0 0-15,-21 21 16,0 0-16,0 0 16,0 1-16,0-1 0,0 0 15,0 0-15,0-42 47,0 0-31,0 0-16,0-1 0,0 1 15,0 0-15,0 0 16,0 0-16,0 0 0,-21 21 16,0-22-16,0 22 15,0 22-15,21-1 16,-21 0-16,21 0 0,-22 0 0,1 0 15,0 22-15,21-22 0,0 21 0,-21-21 16,21 22-16,-21-22 0,21 21 16,0-21-16,0 1 0,0-1 0,0 0 15,0 0-15,21 0 0,0 0 16,0-21-16,0 22 0,1-22 16,-1 0-16,0 0 0,21 0 0,-21 0 0,1 0 15,-1 0-15,0 0 16,0 0-16,0-22 0,0 1 0,1 21 15,-1-21-15,0 0 0,0 0 0,0 0 16,0-1-16,1 1 0,-1-21 16,0 21-16,-21 0 0,0-22 0,21 22 15,-21 0-15,0 0 0,0 0 0,0-1 16,0 1-16,0 42 16,0 1-1,0-1-15,-21 0 0,21 0 16,0 21-16,0-20 0,0-1 0,0 21 15,0-21-15,0 0 0,0 1 0,0-1 16,0 0-16,0 0 16,21 0-16,0-21 0,0 0 15,1 0-15,-1 0 0,0 0 16,0 0-16,0 0 0,0 0 16,1-21-16,-1 0 0,0 21 0,0-21 15,0 0-15,0-1 0,1 1 0,-1 0 16,0 0-16,0-21 0,0 20 15,-21-20-15,21 0 0,1 21 0,-1-22 16,-21 1-16,21 0 0,-21 20 16,21 1-16,-21 0 0,0 42 15,0 0 1,-21 1-16,0 20 0,0-21 16,-1 21-16,1 1 0,21-22 0,-21 21 15,21 1-15,-21-22 0,21 0 16,0 21-16,0-21 0,0 1 0,0-1 15,21-21-15,0 21 0,0-21 0,1 0 16,-1 0-16,0 0 16,0 0-16,21 0 0,-20 0 0,-1 0 0,21 0 15,-21-21-15,0 21 0,1-21 16,20-1-16,-21 1 0,0 0 16,0 0-16,-21-21 0,22 20 0,-1-20 15,0 0-15,-21-1 0,0-20 0,21 21 16,0-22-16,-21 22 0,0-1 15,0 1-15,0 0 0,0-1 0,0 22 16,0 0-16,0 0 0,0 42 16,0 0-1,-21 0-15,21 22 0,-21-1 16,21 0-16,0 1 0,0 20 0,0-20 16,0-1-16,0 21 0,0-20 0,0-22 15,0 21-15,0 1 0,0-22 16,0 0-16,0 0 0,0 0 0,0 0 15,0 1-15,0-1 0,21-21 47,0 0-47,0-21 0,1-1 16,-1 1-16</inkml:trace>
  <inkml:trace contextRef="#ctx0" brushRef="#br1" timeOffset="172143.51">18415 9821 0,'0'22'16,"-21"-22"-16,21 21 0,0 0 15,21-21 1,0 0 0,0 0-16,0 0 0,1 0 15,-1 0-15,0 0 0,0 0 0,0-21 16,0 0-16,1 21 0,-22-22 0,21 1 15,0 21-15,0-21 0,-21 0 16,0 0-16,0 0 0,0-1 0,0 1 16,0 0-16,0 0 0,-21 0 15,0 21-15,-22 0 16,22 21-16,0 0 0,0 0 16,0 0-16,0 22 0,-1-22 0,1 21 15,0 1-15,0-22 0,21 21 16,0-21-16,0 0 0,0 1 15,0-1-15,0 0 0,0 0 0,0 0 16,21-21-16,0 0 0,0 0 16,1 0-16,-1 0 0,0 0 15,0 0-15,21 0 0,-20 0 0,-1 0 16,0-21-16,0 0 0,21 21 16,-20-21-16,-1 0 0,0-1 0,0 1 15</inkml:trace>
  <inkml:trace contextRef="#ctx0" brushRef="#br1" timeOffset="172395.37">18013 9483 0,'0'0'0,"0"21"16,21-21-1,0 0-15,21 0 16,-20 0-16,-1 0 0,21 0 16,0 0-16,1 0 0,-22 0 0,21 0 15,1-21-15,-22 21 0,21 0 16,-21-21-16,0 21 0,1 0 16,-1 0-16,-21-22 0</inkml:trace>
  <inkml:trace contextRef="#ctx0" brushRef="#br1" timeOffset="173165.4">19262 9313 0,'0'-21'0,"0"42"0,-22-42 16,1 21-1,0 21-15,21 1 0,0-1 16,-21 0-16,0 0 0,21 21 15,-21 1-15,21-22 0,-22 21 0,1 1 16,21-1-16,-21 0 0,0 1 0,21-22 16,-21 21-16,0-21 0,-1 22 15,1-22-15,21 0 0,0 0 16,-21 0-16,0 0 0,21 1 16,0-44 15,0 1-31,0 0 15,21 0-15,0 0 0,0-22 0,-21 22 16,22-21-16,-1 0 0,0-1 0,0 1 16,0 0-16,0-1 0,-21 22 15,22-21-15,-22-1 0,0 22 0,21 0 16,-21-21-16,21 42 0,-21-21 16,21 21-16,-21 21 15,0 0-15,21 0 16,-21 0-16,21 22 0,-21 20 15,0-21-15,0 1 0,22 20 0,-22-20 16,0-1-16,21 0 0,-21 1 0,0-22 16,0 21-16,0-21 0,0 0 15,21 1-15,-21-1 0,21 0 16,0-21 0,-21-21-1,0 0 1</inkml:trace>
  <inkml:trace contextRef="#ctx0" brushRef="#br1" timeOffset="173372.28">18944 9737 0,'0'21'31,"0"-42"-31,0 63 0,21-42 31,0 0-31,1 0 0,-1 0 0,0 0 16,21 0-16,1-21 0,-1 0 16,0 21-16,1-21 0,20 21 0,-21-22 15,22 1-15,-1 0 0,-20 0 16,20 0-16</inkml:trace>
  <inkml:trace contextRef="#ctx0" brushRef="#br1" timeOffset="173736.07">19939 9504 0,'42'-21'15,"-42"0"1,-21 21-16,0 42 0,21-84 0,-21 42 16,0 0-16,-1 0 0,1 0 0,0 0 15,0 21-15,-21 0 0,20-21 16,1 21-16,0 0 0,0 0 0,0 1 16,21-1-16,-21 0 0,21 0 15,0 0-15,0 0 0,21-21 16,0 22-16,0-22 0,0 21 15,0-21-15,22 21 0,-22 0 0,0-21 16,21 21-16,-20-21 0,-1 21 16,0-21-16,0 22 0,0-1 0,0 0 15,-21 0-15,0 0 16,0 0-16,-21-21 0,0 22 16,0-22-16,-21 0 0,20 0 0,-20 21 15,0-21-15,-1 0 0,22 0 16,-21 0-16,21 0 0,-22 0 0,22 0 15,0 0-15,0-21 0,21-1 16,0 1 0,0 0-16,0 0 0,0 0 15,21 0-15,0-1 0,0 1 16</inkml:trace>
  <inkml:trace contextRef="#ctx0" brushRef="#br1" timeOffset="174352.72">20193 9546 0,'0'-21'16,"-127"85"-16,254-107 0,-106 22 0,-21 42 31,0 0-15,0 1-16,0-1 16,0 0-16,-21 0 0,21 0 0,0 22 15,0-22-15,0 0 0,0 21 0,0-21 16,0 1-16,0-1 0,0 0 15,0 0-15,0 0 0,21-21 16,0 0-16,0 0 0,1 0 16,-1 0-16,0 0 0,0 0 15,0 0-15,22-21 0,-22 0 0,0 0 16,21 21-16,-21-21 0,1-1 16,-1 1-16,0 0 0,0-21 15,0 21-15,-21-1 0,21 1 0,-21-21 0,0 21 16,0 0-16,0-1 15,0 1-15,0 0 0,0 0 16,0 42 0,-21 21-16,21-20 15,-21 20-15,0-21 0,21 21 0,0 22 16,0-22-16,-21 1 0,21-1 16,-21 0-16,21 22 0,0-22 0,0 0 15,0 1-15,0-1 0,0 0 0,0 1 16,0-1-16,0 22 0,0-22 15,0 0-15,0 1 0,0-22 0,0 21 16,0 0-16,-22 1 0,22-22 0,-21 0 16,0 21-16,0-20 0,0-1 15,0 0-15,-22 0 0,22-21 16,0 0-16,-21 21 0,20-21 0,1 0 16,-21 0-16,0 0 0,20-21 0,-20 0 15,0 0-15,21 0 0,-22-22 16,22 22-16,-21-21 0,21 21 0,-1-22 15,22 1-15,0 21 0,0-22 0,0 22 16,0-21-16,0 21 0,0-22 16,0 22-16,22-21 0,-1 21 0,0 0 15,21-22-15</inkml:trace>
  <inkml:trace contextRef="#ctx0" brushRef="#br1" timeOffset="174884.14">20849 9483 0,'0'-21'0,"0"42"0,0-64 16,0 22-1,0 42 17,0 1-32,0-1 0,0 0 0,0 0 15,0 0-15,0 22 0,0-22 16,0 21-16,0-21 0,0 0 15,0 22-15,0-22 0,0 0 0,0 0 16,0 0-16,0 1 0,0-1 16,-21-21 15,21-21-15,0-1-16,0 1 0,0 0 0,0 0 15,0 0-15,0 0 0,0-22 0,21 22 16,0-21-16,-21 21 0,21-22 15,1 22-15,-1-21 0,0 21 0,0-22 16,0 22-16,0 0 0,22 0 16,-22 21-16,0-21 0,0 21 15,0 0-15,1 0 0,-1 0 0,-21 21 16,0 0-16,21 0 0,0 0 16,-21 0-16,0 1 0,0 20 0,0-21 15,0 21-15,0-20 0,0 20 0,0-21 16,0 0-16,0 0 0,0 1 15,-21-1-15,21 0 0,-21 0 16,0-21-16,-1 0 0,1 21 16,21-42 31,0 0-47</inkml:trace>
  <inkml:trace contextRef="#ctx0" brushRef="#br1" timeOffset="175163.5">21802 9377 0,'0'0'16,"0"-21"-16,-22 21 16,1 0-16,0 0 0,0 0 0,0 0 0,0 0 15,-1 0-15,1 0 0,-21 21 0,21 0 16,0 0-16,-22 0 15,22 22-15,0-22 0,0 21 0,0-21 16,21 22-16,0-22 0,-22 21 16,22-21-16,0 1 0,0-1 0,0 0 15,0 0-15,0 0 0,22 0 16,-1-21-16,0 0 16,0 0-16,0 0 0,0 0 0,1 0 15,20-21-15,-21 0 0,0 0 0,22 21 16</inkml:trace>
  <inkml:trace contextRef="#ctx0" brushRef="#br1" timeOffset="175591.62">22521 9250 0,'0'-21'16,"0"42"-16,-21-63 0,0 42 15,-21-22-15,20 22 0,1-21 16,0 21-16,0 0 0,-21 0 0,20 0 15,1 0-15,0 0 0,-21 21 16,21 1-16,21-1 0,-22 0 0,1-21 16,21 21-16,-21 0 0,21 0 15,0 1-15,0-1 0,0 0 0,21 0 16,0-21-16,1 21 0,-1 0 0,0 1 16,0-1-1,0-21-15,0 21 0,1-21 0,-1 21 16,0 0-16,0-21 0,0 21 15,-21 1-15,0-1 0,0 0 16,0 0-16,0 0 0,0 0 16,-21-21-16,0 22 0,0-22 15,0 0-15,-1 0 0,1 0 0,-21 21 16,21-21-16,-22 0 0,22 0 16,-21 0-16,21 0 0,0 0 0,-1 0 15,1-21-15,0 21 0,0 0 16,21-22-16,0 1 15,0 0 1,21 0-16,0 21 16,0-21-16,22 21 0,-22 0 0</inkml:trace>
  <inkml:trace contextRef="#ctx0" brushRef="#br1" timeOffset="176331.63">22627 9335 0,'0'0'0,"21"-22"16,-21 1-16,0 0 0,-21 21 16,0 0-1,0 21-15,0 0 16,-1 1-16,22-1 0,-21 0 0,0 0 16,0 0-16,0 22 0,21-22 15,-21 0-15,21 21 0,-22-21 0,22 1 16,0 20-16,0-21 0,0 0 0,0 0 15,0 1-15,0-1 16,22 0-16,-1-21 0,0 0 0,0 0 16,0 0-16,0 0 0,1 0 0,-1 0 15,21 0-15,-21 0 16,0 0-16,22-21 0,-1 0 0,-21-1 16,0 1-16,22 0 0,-22 0 15,0 0-15,0-22 0,0 22 0,1-21 16,-1 21-16,-21-22 0,0 22 0,0-21 15,0 21-15,0 0 16,-21 21-16,-1 0 0,1 0 0,0 0 16,0 0-16,21 21 15,0 0-15,0 0 0,0 0 0,0 0 16,0 1-16,0 20 0,0-21 16,21 0-16,0 0 0,-21 1 0,21-1 15,1 0-15,-1 0 0,-21 0 16,21 0-16,0 1 15,-21-1-15,21 0 16,0-21-16,-21 21 16,22-21-16,-1 0 15,0 0-15,0 0 0,0 0 16,0 0-16,-21-21 0,22 21 16,-1-21-16,0 0 0,0-1 0,-21 1 15,21 0-15,0 0 0,1 0 16,-1-22-16,0 22 0,-21 0 0,21 0 15,0 0-15,-21 0 0,21-1 16,-21 44 15,0-1-31,0 0 16,-21 0-16,21 0 0,-21 0 16,21 1-16,0-1 0,-21 0 15,21 0-15,-21 0 16,21-42 15,0 0-15</inkml:trace>
  <inkml:trace contextRef="#ctx0" brushRef="#br1" timeOffset="176515.76">23431 9229 0,'0'0'0,"-21"0"0,21-21 0,-21 21 15,21-22-15,-21 22 16,21 22 15,0-1-31,0 0 16,21 0 0,0 0-16</inkml:trace>
  <inkml:trace contextRef="#ctx0" brushRef="#br1" timeOffset="176784.87">23707 9356 0,'-22'21'15,"44"-42"-15,-65 63 16,22-42-16,21 21 0,0 0 0,-21 1 16,21-1-16,0 21 0,-21 0 15,21-20-15,0 20 0,0 0 0,0 1 16,0-1-16,0 0 0,0 1 0,-21-1 15,21 0-15,-22-21 0,22 22 16,0-22-16,0 21 0,-21-21 0,21 1 16,-21-1-16,21 0 0,0 0 15,0 0-15,0 0 16,0 1-16,0-44 47</inkml:trace>
  <inkml:trace contextRef="#ctx0" brushRef="#br1" timeOffset="177087.84">23516 9589 0,'0'-22'0,"0"44"0,0-86 0,0 22 0,0 21 16,0-1-16,0-20 0,0 21 15,21 0-15,0 21 0,-21-21 0,22-1 16,20 22-16,-21 0 0,21-21 0,-20 21 15,20 0-15,-21 0 0,21 0 16,-20 21-16,-1-21 0,-21 22 0,0-1 16,0 0-16,0 21 0,0-21 15,0 1-15,-21 20 0,-1-21 0,1 0 16,0 0-16,0 1 0,-21-1 16,20 0-16,1 0 0,0 0 0,0-21 15,0 21-15,0-21 0,-1 0 16,22-21 15,22 0-31,-1 0 16,21 0-16</inkml:trace>
  <inkml:trace contextRef="#ctx0" brushRef="#br1" timeOffset="177332.7">24215 9144 0,'0'-21'31,"-64"127"-15,128-191-16,-64 85 0,-22 0 16,1 21-16,0 0 15,21 1-15,0 20 0,-21-21 0,21 21 16,-21-20-16,0-1 0,21 21 16,0-21-16,0 22 0,-22-22 0,22 0 15,-21 0-15,21 0 0,0 0 0,-21 1 16,21-1-16,0 0 15,21-42 17</inkml:trace>
  <inkml:trace contextRef="#ctx0" brushRef="#br1" timeOffset="177519.59">24045 9398 0,'0'-21'31,"21"21"-31,1 0 16,-1 0-16,0 0 0,0 0 0,-21-21 15,21 21-15,0 0 0,1 0 16,-1 0-16,0 0 0,0 0 0,0-21 16,0 21-1,1 0-15</inkml:trace>
  <inkml:trace contextRef="#ctx0" brushRef="#br1" timeOffset="177803.96">24680 9165 0,'-21'0'15,"42"0"-15,-63 0 0,21 0 16,0 0-16,-1 0 15,22 21-15,0 1 0,0-1 0,-21 0 16,21 0-16,-21 21 0,21-20 16,0-1-16,0 0 0,-21 0 15,21 0-15,0 0 0,-21 1 0,21-1 16,0 0-16,0 0 0,0 0 16,0 0-16,0 1 0,21-22 15,0 0-15,0 0 0,0 0 16,1 0-16,-1 0 0,0 0 0,0-22 15,0 22-15</inkml:trace>
  <inkml:trace contextRef="#ctx0" brushRef="#br1" timeOffset="178100.79">25125 9123 0,'0'-21'16,"21"21"-16,0 0 15,0 21 1,0 0-16,1 0 0,-1 0 16,-21 1-16,21-1 0,0 21 0,-21-21 15,0 0-15,21 1 0,-21-1 16,0 21-16,0-21 0,0 0 0,0 1 16,0 20-16,-21-21 15,21 0-15,-21 0 0,0 1 0,0-1 0,-1-21 16,22 21-16,-21 0 15,0-21-15,0 0 0,0 21 0,0-21 16,-1 0-16,1 0 0,0 0 0,0 0 16,0 0-16,0 0 0,-1 0 15,1 0-15</inkml:trace>
  <inkml:trace contextRef="#ctx0" brushRef="#br1" timeOffset="179216.43">15409 13737 0,'0'-21'0,"0"42"16,0-21 15,0 21-16,-21 1-15,21 20 0,0-21 16,0 21-16,0-20 0,0 20 0,0-21 16,0 21-16,0 1 0,0-22 15,0 21-15,0-21 0,0 22 0,0-22 16,0 0-16,0 21 0,0-20 16,0-1-16,0 0 0,0 0 15,0 0-15,0 0 16,0-42 15,0 0-15,0 0-16,21 0 0,0 0 0</inkml:trace>
  <inkml:trace contextRef="#ctx0" brushRef="#br1" timeOffset="179527.77">15790 13970 0,'0'0'0,"21"0"15,-21 21 1,0 0-16,0 1 0,0-1 16,22-21 31,-22-21-32,21 21-15,-21-22 0,0 1 16,0 0-1,0 0-15,-21 21 16,-1 0 0,22-21-16,-21 21 15,21 21 1,0 0-16,0 0 16,21-21-16,1 21 15,-1-21-15,0 0 0</inkml:trace>
  <inkml:trace contextRef="#ctx0" brushRef="#br1" timeOffset="180249.58">16764 13885 0,'0'0'0,"21"0"0,-21-84 31,0 63-31,0-1 0,0 1 16,0 0-16,0 0 0,0 0 16,-21 21-16,0 0 0,0 0 0,-22 0 15,22 0-15,0 21 0,-21 0 16,20 0-16,-20 22 0,0-22 0,21 21 16,-1 0-16,-20-20 0,21 20 15,0 0-15,0-21 0,-1 22 0,22-1 16,0-21-16,0 0 15,0 1-15,22-1 0,-1-21 0,0 0 16,21 0-16,-21 0 0,22 0 0,-1 0 16,-21-21-16,22-1 0,-22 1 15,21 21-15,-21-21 0,0 0 0,1 0 16,-1 0-16,-21-1 16,0 1-16,0 0 0,0 0 15,0 0-15,0 42 31,0 0-31,0 0 0,0 0 16,21 22-16,-21-22 0,21 21 16,0 1-16,-21-1 0,0 0 0,21 22 15,-21-22-15,22 22 0,-22-1 16,0 1-16,21-1 0,0 1 0,-21-1 16,21 1-16,-21-1 0,0 1 0,21-1 15,-21 22-15,21-22 0,-21 1 16,0-1-16,0 22 0,0-22 0,0-20 15,0 20-15,0 1 0,0-22 16,-21 0-16,0 1 0,0-22 16,0 0-16,0 0 0,-1 0 0,-20 1 15,21-22-15,-21 0 0,-1 0 0,1 0 16,0-22-16,-22 1 0,22-21 16,-22 21-16,22-22 0,-22-20 15,22-1-15,0 1 0,21-1 0,-1 1 0,1-1 16,21 1-16,0-1 0,21 1 15,1-1-15,-1 22 0,21 0 16,0-1-16,1-20 0,20 21 0,-20-1 16,20-20-16,-21 20 0,22-20 15,-1-1-15,-20 1 0,-1-1 16,22 1-16,-22-1 0,0 22 0</inkml:trace>
  <inkml:trace contextRef="#ctx0" brushRef="#br1" timeOffset="180819.87">17208 14055 0,'0'21'16,"0"-63"-16,0 63 0,0-21 47,22-21-31,-1-1-16,0 1 0,-21 0 15,0 0-15,21 0 0,0 0 16,-21-1-16,0 1 0,0 0 15,0 0-15,-21 21 0,0-21 0,0 21 16,0 0-16,-1 0 16,1 21-16,-21 0 0,21 0 0,0 0 15,-1 22-15,22-22 0,-21 21 16,21 1-16,-21-22 0,21 21 0,0 0 16,0-20-16,0 20 0,21-21 15,0 0-15,1 0 0,-1 1 0,21-22 16,0 0-16,1 0 0,-1 0 15,0 0-15,1 0 0,-1 0 16,0-22-16,1 1 0,-1 21 0,0-21 16,1-21-16,-1 21 0,-21-1 15,22-20-15,-22 0 0,0-1 0,0 1 16,0 0-16,0-22 0,1 22 16,-22-22-16,0 1 0,0 21 0,0-22 15,0 22-15,0 21 0,0-22 0,0 22 16,0 42-1,0 0-15,0 22 16,0-1-16,0 0 16,0 22-16,0-22 0,-22 1 0,22 20 15,-21-21-15,21 1 0,0-1 16,0 0-16,-21-20 0,21 20 0,0-21 16,0 0-16,0 0 0,0 1 0,0-1 15,0 0-15,21-21 16,0 0-16,1 0 15,-22-21-15,21 21 0,0-21 16,-21-1-16</inkml:trace>
  <inkml:trace contextRef="#ctx0" brushRef="#br1" timeOffset="181007.76">17695 13780 0,'-42'0'0,"84"0"0,-105 0 0,63 21 0,-21-21 15,21 21-15,0 0 16,21-21 0,0 0-1,21 0-15,-21 0 0,22 0 0,-22-21 16,21 21-16,1-21 0,-22 0 16,21 21-16</inkml:trace>
  <inkml:trace contextRef="#ctx0" brushRef="#br1" timeOffset="181468.5">18817 13504 0,'0'0'0,"21"-21"0,-21 0 16,0 0-16,0 0 16,0 0-16,-21 21 15,0 0-15,0 0 0,-22 0 16,22 0-16,-21 0 0,21 0 0,-22 0 15,1 21-15,0 0 0,21 0 16,-22 0-16,1 22 0,21-22 16,0 21-16,-1-21 0,1 22 0,21-22 15,0 21-15,0-21 0,0 0 16,21 1-16,1-1 0,-1 0 0,21 0 16,-21-21-16,22 21 0,-1 0 15,0-21-15,-21 22 0,22-22 0,-1 21 16,-21-21-16,0 21 0,1 0 15,-1-21-15,-21 21 0,21 0 0,-21 1 16,0-1-16,-21 0 0,0 0 16,-1-21-16,1 21 0,-21-21 15,0 21-15,-1-21 0,1 0 16,0 22-16,-1-22 0,1 0 0,21 0 16,-22 0-16,1 0 0,21 0 15,-21 0-15,20 0 0,1 0 0,0 0 16,0-22-16,21 1 15,0 0 1,0 0-16,21 0 16,21 21-16,-20-21 0</inkml:trace>
  <inkml:trace contextRef="#ctx0" brushRef="#br1" timeOffset="181764.33">19029 13716 0,'0'-21'16,"0"42"-16,0-63 0,0 21 16,0-1-16,0 1 0,-21 21 31,21 21-31,0 1 0,-22 20 16,1-21-16,21 21 0,-21-20 15,21 20-15,-21 0 0,0 1 0,21-22 16,0 21-16,0-21 0,0 22 0,0-22 15,0 0-15,0 0 0,0 0 16,0 0-16,21-21 0,0 22 16,0-22-16,0 0 0,1 0 15,20 0-15,-21 0 0,21 0 0,-20 0 16,20 0-16,-21-22 0,0 1 0,22 0 16,-22 21-16,0-21 0</inkml:trace>
  <inkml:trace contextRef="#ctx0" brushRef="#br1" timeOffset="182132.12">19346 13864 0,'0'-42'0,"-21"0"31,42 126-31,-42-190 0,21 85 0,21 21 16,0 0-16,1 0 16,-1 0-16,0 0 0,21 0 15,-21 21-15,1 1 0,-1-1 0,-21 0 16,21 0-16,-21 0 0,21 0 15,-21 1-15,0-1 0,0 0 0,0 21 16,0-21-16,0 1 16,0-1-16,0 0 0,-21 0 15,0-21-15,0 0 16,21-21 15,0 0-31,0 0 16,0-1-16,0 1 0,21 0 15,0 0-15,0 0 0,-21 0 0,21-1 16,0-20-16,1 21 0,-1 0 16,-21 0-16,21-1 0,0 1 0,0 0 15,0 21-15,1 0 16,-1 0-16,0 0 16</inkml:trace>
  <inkml:trace contextRef="#ctx0" brushRef="#br1" timeOffset="183475.35">19939 13907 0,'42'21'16,"-105"-85"-16,147 128 15,-147-85-15,148 42 0,-64-21 16,0 0-16,0 0 0,0 0 0,0 0 16,1-21-16,-1 21 0,0-22 15,-21 1-15,21 21 0,0-21 0,-21 0 16,0 0-16,0 0 0,0-1 0,0 1 15,0 0-15,0 0 0,-21 0 16,0 21-16,0 0 0,0 0 16,-1 0-16,1 21 0,0 0 15,0 0-15,0 0 0,21 22 16,-21-22-16,21 0 0,0 21 16,0-20-16,0-1 0,0 0 15,0 0-15,0 0 0,0 0 0,0 1 16,21-22-16,-21 21 0,21-21 15,0 0-15,21 21 0,-20-21 0,20 0 16,0 0-16,1 0 0,-1 0 16,-21 0-16,21 0 0,1-21 0,-1 21 15,-21-21-15,22-1 0,-1 22 0,-21-21 16,21 0-16,-20-21 0,20 21 16,-21-1-16,0-20 0,-21 21 15,21-21-15,-21 20 0,22 1 0,-22-21 16,0 21-16,0 0 0,0-1 15,-22 22-15,1 0 16,0 0-16,0 22 0,21-1 16,-21 0-16,0 0 0,-1 0 0,22 0 15,0 22-15,-21-22 0,21 0 16,0 0-16,0 22 0,0-22 0,0 0 16,0 0-16,21 0 15,1-21-15,-1 21 0,21-21 16,-21 0-16,0 0 0,22 0 15,-1 0-15,-21 0 0,22 0 0,-1 0 16,-21 0-16,0-21 0,0 21 0,22-21 16,-22 0-16,0 0 15,0 0-15,0-1 0,1-20 0,-22 21 16,21 0-16,-21-22 0,21 22 16,-21 0-16,0-21 0,0 21 0,0-1 15,0 44 16,0-1-31,0 0 0,0 0 16,0 21-16,-21-20 0,21-1 16,-21 0-16,-1 21 0,22-21 0,0 1 15,0-1-15,-21 0 0,21 0 16,-21 0-16,21 0 16,0 1-1,0-44 16,0 1-15,0 0-16,0 0 0,21 0 16,0 0-16,-21-22 0,22 22 15,-1-21-15,0 21 0,0-22 0,21 1 16,-20 21-16,20-22 0,-21 22 16,21 0-16,1 0 0,-1 21 15,-21 0-15,22 0 0,-22 0 0,21 0 16,-21 21-16,-21 0 0,0 22 15,0-22-15,0 21 0,0-21 0,0 22 16,0-22-16,0 21 0,-21-21 16,21 0-16,-21 1 0,0-1 0,21 0 15,0 0-15,0 0 16,21-21 0,0 0-16,0 0 0,0 0 0,1 0 15,20 0-15,0 0 0,-21 0 16,22 0-16,-1-21 0,-21 0 0,22 21 15,-22-21-15,21 0 16,-21-22-16,22 22 0,-22 0 0,0-21 16,0-1-16,0 1 0,0 21 15,-21-22-15,22 1 0,-22 0 0,0 21 16,0-22-16,0 22 0,-22 0 16,1 21-16,0 0 0,0 0 15,0 21-15,0 0 0,21 0 0,0 22 16,-22-22-16,22 21 0,0-21 15,0 22-15,0-22 0,0 0 0,22 0 16,-22 22-16,21-22 0,0 0 16,0 0-16,-21 0 0,21-21 15,-21 21-15,0 1 16,0-1 0,-21-21-1,0 0-15,0 0 0,0 0 16,-1 0-16,1 0 0,0 0 0,0 0 15,42-21 17,0-1-32,0 22 0,1-21 15,20 0-15</inkml:trace>
  <inkml:trace contextRef="#ctx0" brushRef="#br1" timeOffset="183972.07">22669 13293 0,'0'-43'15,"0"22"-15,-63 233 0,126-360 0,-63 63 16,0 64-16,-21 21 0,0 0 0,0 0 16,0 0-16,0 21 0,21 0 0,-22 0 15,1 1-15,0-1 0,0 21 16,21-21-16,0 22 0,-21-1 16,0 0-16,21 1 0,-22-1 0,1 0 15,21 1-15,-21-1 0,0 0 0,0 1 16,0-22-16,21 21 0,0-21 15,-22 0-15,22 1 0,-21-1 0,21 0 16,21-42 31,-21 0-47,22-1 16,-22 1-16,21 0 0,0-21 0,0 21 15,0-22-15,0 22 0,22-21 0,-22-1 16,21 1-16,1 21 0,-1-21 15,-21 20-15,21 22 0,-20-21 0,-1 21 16,0 0-16,0 0 0,-21 21 16,0 1-16,0-1 0,0 0 0,0 21 15,0-21-15,0 22 0,0-22 16,0 0-16,0 21 0,-21-20 16,0-1-16,21 0 0,-21 0 0,-1 0 15,1 0-15,21 1 0,-21-1 16,0-21-1,42 0 17,0-21-32,0 21 0,1-22 15</inkml:trace>
  <inkml:trace contextRef="#ctx0" brushRef="#br1" timeOffset="184332.86">23135 13504 0,'0'-42'15,"0"84"-15,-21-84 16,0 63-16,21 0 0,-21 1 16,-1-1-16,1 0 0,0 21 15,0-21-15,0 22 0,0-22 0,-1 21 16,1-21-16,21 1 0,-21-1 16,21 0-16,0 0 0,0 0 0,0 0 15,0 1-15,21-22 0,0 0 16,1 21-16,-1-21 0,0 0 0,0 0 15,0 0-15,0 0 16,1 0-16,-1-21 0,0-1 0,0 22 16,0-21-16,0 0 0,-21 0 15,0 0-15,22-22 0,-22 22 16,0-21-16,0 21 0,0-22 0,0 22 16,0 0-16,0 0 0,0 0 15,-22 0-15,1 21 0,0 0 16,0 0-16,0 0 0,0 0 15</inkml:trace>
  <inkml:trace contextRef="#ctx0" brushRef="#br1" timeOffset="184611.94">23580 13250 0,'-127'170'0,"254"-340"0,-127 149 0,0 0 15,0 0-15,-22 42 32,22 0-32,-21 22 0,0-22 15,21 21-15,-21 0 0,0 1 0,21-1 16,-21 0-16,-1 1 16,1-1-16,21 0 0,-21 1 0,21-1 0,-21 0 15,21-20-15,0-1 16,0 0-16,0 0 0,0 0 0,0 0 15,21-21 17,0 0-32,0 0 0,1-21 0,-1 0 15,0 0-15,0 0 0,0 0 16</inkml:trace>
  <inkml:trace contextRef="#ctx0" brushRef="#br1" timeOffset="184819.83">23431 13462 0,'-42'0'16,"169"21"-16,-212-42 0,64 21 47,42 0-47,1 0 0,-1 0 0,0 0 16,0 0-16,21 0 0,-20 0 15,20 0-15,-21 0 0,0 0 0,22 0 16,-1-21-16,-21 21 0,21 0 15,-20-21-15,20 21 0,-21 0 0,21-21 16,-20 21-16</inkml:trace>
  <inkml:trace contextRef="#ctx0" brushRef="#br1" timeOffset="185391.5">24193 13272 0,'0'-43'15,"0"128"-15,0-127 0,0-22 0,0 43 0,0 0 16,0 42 15,-21-21-31,21 21 0,-21 21 16,0-20-16,21 20 0,-21-21 15,0 21-15,-1 1 0,1-1 0,0 0 16,0 1-16,-21-1 0,20 0 16,1-20-16,0 20 0,0 0 15,0-21-15,0 1 0,-1 20 16,22-21-16,-21 0 0,21 0 15,0 1-15,21-22 32,-21-22-32,22 22 15,-1-21-15,-21 0 0,21-21 16,0 21-16,0-22 0,0 1 0,22 0 16,-22-22-16,0 22 0,21-1 15,-20 1-15,20 0 0,-21-1 0,0 1 16,22 0-16,-22 21 0,-21-1 15,21 1-15,0 0 0,-21 0 16,21 21-16,-21 21 16,0 0-16,0 22 15,0-22-15,-21 21 0,0 0 16,0 1-16,21-1 0,-21 0 0,-1 1 16,1-1-16,0 0 0,0 1 15,21-22-15,-21 21 0,0 1 0,21-22 16,-22 0-16,22 21 0,0-21 15,0 1-15,0-1 0,0 0 16,22-42 31,-1 21-47,-21-21 0,0-1 0,21 1 16,0 0-16,-21 0 15</inkml:trace>
  <inkml:trace contextRef="#ctx0" brushRef="#br1" timeOffset="185636.35">23939 13610 0,'0'21'31,"22"-21"-31,-1 22 16,21-22-16,-21 0 0,0 0 15,1 0-15,-1 0 16,0 0-16,0 0 0,21 0 0,-20 0 15,-1 0-15,0 0 0,0 0 16,0 0-16,0-22 0,1 1 0,-1 21 16,0-21-16,0 0 15,0 21-15,0 0 16,1-21-16,-1 0 0,0 21 16,0 0-16,0 0 0</inkml:trace>
  <inkml:trace contextRef="#ctx0" brushRef="#br1" timeOffset="186051.11">24744 13441 0,'0'-21'32,"0"42"-17,-21-42 1,-1 21 0,1 0-16,21 21 15,-21 0-15,21 0 16,0 0-1,0 1-15,0-1 0,0 0 16,0 0-16,0 0 0,0 0 16,21 1-16,-21-1 15,21 0-15,1-21 0,-1 21 0,-21 0 16,21 0 0,0-21-16,-21 22 0,0-1 0,0 0 15,0 0 1,-21-21-16,21 21 15,-21-21-15,0 0 0,-1 0 16,1 0-16,0 0 0,0 0 0,0 0 16,0 0-16,-1 0 15,1 0-15,21 21 0,-21-21 16,0 0-16,0 0 0,21 22 31</inkml:trace>
  <inkml:trace contextRef="#ctx0" brushRef="#br1" timeOffset="186296.97">25019 14161 0,'-21'0'15,"42"0"-15,-42 21 0,0-21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1:50:37.91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550 741 0,'-21'0'0,"21"21"16,0 0-16,0 22 15,0-22-15,0 21 0,21-21 16,-21 22-16,0-1 0,21 0 15,1 1-15,-22-1 0,0 0 0,0 1 16,0-22-16,21 21 0,-21 0 16,0-20-16,0 20 0,0-21 15,0 0-15,0 22 0,0-22 16,0 0-16,0 0 0,0 0 16,0 0-16,0-42 46,0 0-46</inkml:trace>
  <inkml:trace contextRef="#ctx0" brushRef="#br0" timeOffset="302.81">974 1080 0,'0'21'16,"-22"0"-16,1-21 16,0 21-16,21 21 0,-21-20 15,0-1-15,0 0 0,21 21 0,-22-21 16,1 1-16,0-1 0,0 0 16,21 21-16,-21-21 0,0 1 15,-1-1-15,1 0 0,21 0 16,-21 0-16,0 0 15,21-42 32,0 0-47,0 0 0,21 0 0</inkml:trace>
  <inkml:trace contextRef="#ctx0" brushRef="#br0" timeOffset="577.66">931 1037 0,'43'64'15,"-43"-43"1,0 0-16,0 0 0,0 22 16,21-22-16,-21 0 0,21 21 15,-21-21-15,0 1 0,0-1 0,0 0 16,0 0-16,21 0 0,-21 0 15,21 1-15,-21-1 0,0 0 16,21-21-16,-21 21 0,22-21 16,-1 0-1,0-21 1,-21 0-16,0 0 0,0-1 16,21-20-16</inkml:trace>
  <inkml:trace contextRef="#ctx0" brushRef="#br0" timeOffset="865.76">1164 699 0,'0'21'0,"0"-42"0,-21 84 15,21-42-15,0 22 16,0-22-16,0 21 0,0 0 0,0 22 15,0-22-15,0 1 0,0-1 16,0 0-16,0 1 0,0-1 16,0 0-16,0-21 0,0 22 0,0-22 15,0 0-15,-21 21 0,21-20 16,0-1-16,0 0 16,0-42 15</inkml:trace>
  <inkml:trace contextRef="#ctx0" brushRef="#br0" timeOffset="1334.5">1355 1270 0,'21'0'16,"0"0"0,0 0-16,0 0 15,0 0-15,1-21 16,-1 21-16,0-21 0,0 0 16,0 21-16,-21-22 0,21 1 15,-21 0-15,22 21 0,-22-21 16,0 0-16,0 0 0,0-1 15,-22 22 1,1 0-16,0 0 16,0 0-16,0 0 0,0 22 0,-22-1 15,22 0-15,0 0 0,0 0 16,21 0-16,-21 22 0,21-22 0,-22 0 16,22 21-16,0-20 0,0-1 15,0 0-15,0 0 0,0 0 16,0 0-16,0 1 0,22-1 15,-1-21 1,0 0-16,0 0 0,0 0 16,0 0-16,1 0 0,20 0 0,-21 0 15,0 0-15,22 0 0,-22-21 16,21-1-16,-21 1 0,22 0 0,-22 0 16,21-21-16,-21 20 0</inkml:trace>
  <inkml:trace contextRef="#ctx0" brushRef="#br0" timeOffset="1913.84">1968 656 0,'-21'21'0,"42"-42"0,-42 64 0,21-1 0,0-21 16,0 21-16,-21 1 0,21-1 15,0 0-15,0 22 0,0-22 16,0 1-16,0-1 0,0 0 0,0 1 16,0-1-16,0 0 0,0-21 15,0 1-15,0-1 0,0 0 0,0 0 16,0 0-16,0 0 0,0 1 31,0-44 0,0 1-31,0 0 0,0 0 16,0 0-16,0 0 0,21-22 16,-21 22-16,21 0 0,-21 0 0,0-22 15,22 22-15,-22 0 0,21 0 16,0 0-16,0 0 0,0-1 16,0 1-16,1 21 0,-1 0 0,21 0 15,-21 0-15,22 0 16,-1 0-16,-21 21 0,21-21 0,-20 22 0,20-1 15,-21 0-15,0 21 16,0-21-16,-21 1 0,0-1 16,0 21-16,-21-21 0,0 0 0,0 1 15,0-1-15,-22 0 0,22 0 16,-21 0-16,21 0 0,0 1 0,-1-22 16,1 21-16,-21-21 0,21 0 15,0 0-15,-1 0 0,1 0 16,0 0-16,0 0 15,0 0-15,0-21 16,21-1 0,0 1-16,0 0 0,0 0 15</inkml:trace>
  <inkml:trace contextRef="#ctx0" brushRef="#br0" timeOffset="2225.66">2794 635 0,'0'21'0,"0"0"15,0 1-15,-21-1 0,21 21 0,0 0 16,-21 1-16,21-1 0,0 0 15,0 1-15,0-1 0,0 0 16,-22 1-16,22-1 0,0 0 0,0 1 16,0-22-16,0 0 0,0 0 15,0 0-15,0 1 0,0-1 0,0 0 16,22-21 0,-1 0-1,0 0-15,-21-21 0</inkml:trace>
  <inkml:trace contextRef="#ctx0" brushRef="#br0" timeOffset="2642.42">2392 699 0,'0'0'16,"21"-22"-1,0 22-15,0-21 0,22 21 16,-1 0-16,0 0 16,1-21-16,20 21 0,-21-21 0,22 21 15,-22 0-15,22 0 0,-1 0 16,-20 0-16,20 21 0,-21 0 16,1 0-16,-1 22 0,0-22 0,-20 21 15,-1 22-15,0-22 0,0 0 16,-21 1-16,0 20 0,0-20 0,-21-1 15,0 0-15,0 1 0,-22-1 16,1-21-16,0 21 0,-1-20 16,-20 20-16,20-21 0,-20 0 0,21 0 15,-22-21-15,22 22 0,-1-1 16,1-21-16,0 0 0,21 0 16,-22 0-16,22 0 0,0 0 15,0 0-15,0 0 0,-1 0 0,1 0 16,21-21-1,0-1-15,21 1 16,1 0-16</inkml:trace>
  <inkml:trace contextRef="#ctx0" brushRef="#br0" timeOffset="3346.02">3387 1164 0,'-43'-21'16,"22"21"-16,0-21 0,21 0 16,-21 21-16,21-21 15,0-1-15,0 1 0,0 0 16,42 0-16,-21 0 15,0 21-15,1-21 0,-1 21 16,21 0-16,0 0 0,-20 0 0,20 0 16,0 0-16,-21 0 15,22 21-15,-22 0 0,21 0 0,-21 0 16,1 0-16,-1 1 0,0 20 16,-21-21-16,0 21 0,0-20 0,0-1 15,-21 21-15,0-21 0,-1 0 16,1 1-16,0-1 0,0 0 0,0-21 15,0 21-15,-1 0 16,1-21 0,21-21-1,0 0-15,0 0 16,21 0-16,1-1 0,-22 1 16,21 0-16,0-21 0,-21 21 15,21-1-15,0-20 0,0 21 16,1-21-16,20 20 0,-21 1 15,0 0-15,22-21 0,-22 42 0,0-21 16,0-1-16,0 1 0,0 21 16,1 0-16,-1-21 0,0 21 0,0 0 15,0 0-15,-21 21 16,21 0-16,1 1 0,-22-1 16,21 0-16,-21 0 0,0 0 0,0 0 15,0 1-15,21 20 0,-21-21 16,0 0-16,0 0 0,0 1 0,0-1 15,0 0-15,0 0 16,0 0-16,0 0 0,0 1 16,0-44 31,0-20-32,0 21-15</inkml:trace>
  <inkml:trace contextRef="#ctx0" brushRef="#br0" timeOffset="3658.36">4106 699 0,'0'0'0,"-21"0"0,0 0 16,0 0-16,21 21 31,21-21 0,0 0-31,0 0 16,0 0-1,-21-21-15,0-1 16,0 1 0,-21 21-1,0 0-15,0 0 16,21 21-16,-21 1 15,21-1-15,0 0 16,0 0-16,21-21 0,0 21 16,0-21-16</inkml:trace>
  <inkml:trace contextRef="#ctx0" brushRef="#br0" timeOffset="3970.69">4381 847 0,'0'0'16,"-21"0"-1,21 21-15,0 0 0,0 0 16,0 0-16,0 1 16,21-1-16,-21 0 0,22 21 0,-1-21 15,0 1-15,-21 20 0,21-21 16,0 21-16,-21-20 0,0-1 0,21 0 15,-21 21-15,22-21 0,-22 1 16,0-1-16,0 0 16,0 0-16,21-42 47,0 0-47,-21 0 15,21-1-15</inkml:trace>
  <inkml:trace contextRef="#ctx0" brushRef="#br0" timeOffset="4213.55">4762 889 0,'0'0'0,"-21"21"47,0 0-47,21 22 0,-21-22 0,21 0 16,-21 21-16,21-20 0,-21 20 15,21-21-15,-22 21 0,1-20 0,21-1 16,0 21-16,-21-21 0,0 0 16,21 1-16,0-1 0,0 0 15,21-21 32</inkml:trace>
  <inkml:trace contextRef="#ctx0" brushRef="#br0" timeOffset="4579.34">4911 1207 0,'21'-22'31,"0"22"-31,0 0 0,0-21 16,0 0-16,1 21 15,-1-21-15,-21 0 0,21 0 0,0-1 16,0 1-16,-21 0 0,0 0 16,21 0-16,-21 0 0,22-1 15,-22 1-15,0 0 16,-22 42 0,1 0-16,0 1 15,0-1-15,0 0 0,21 21 16,-21-21-16,-1 22 0,22-22 0,-21 21 15,21-21-15,0 1 0,0-1 16,0 0-16,0 0 0,0 0 0,0 0 16,0 1-16,21-22 15,1 0-15,-1 0 0,0 0 0,0 0 16,0 0-16,0 0 0,1 0 16,-1 0-16</inkml:trace>
  <inkml:trace contextRef="#ctx0" brushRef="#br0" timeOffset="4993.62">5376 1037 0,'0'-21'0,"0"42"0,0-63 0,0 21 15,0 0-15,0-1 16,0 1-16,21 21 0,-21-21 0,0 0 16,22 21-16,-1 0 15,0-21-15,0 21 16,0 0-16,0 21 0,22 0 0,-22-21 15,0 21-15,21 22 16,-20-22-16,-1 0 0,0 21 0,0-21 16,-21 22-16,21-22 0,-21 21 15,0-21-15,0 1 0,0-1 0,0 21 16,0-21-16,-21 0 16,0 1-16,0-1 0,0-21 15,-1 0 1,22-21-1,22-1 1,-1 1 0,0-21-16,0 21 0,0-22 0,22 22 15,-22-21-15,0 0 0,0 20 16,21-20-16,-20 21 0,-1-21 16,0 20-16,0 1 0,0 21 0,-21-21 15,21 21-15</inkml:trace>
  <inkml:trace contextRef="#ctx0" brushRef="#br0" timeOffset="5891.01">7493 1334 0,'0'0'15,"21"0"-15,0 0 16,-21-22-16,21 22 15,1 0-15,-22-21 0,21 21 16,-21-21-16,21 21 0,-21-21 16,0 0-16,21 0 15,-21-1-15,0 1 0,0-21 16,0 21-16,0 0 0,0-1 0,-21 1 16,0-21-16,0 42 0,-1-21 15,1 0-15,-21 21 0,21 0 0,-22 0 16,22 0-16,-21 0 0,21 21 15,0-21-15,-22 21 0,22 0 16,0 21-16,-21-20 0,20-1 0,1 21 16,0-21-16,0 22 0,21-22 15,0 21-15,-21-21 0,21 0 0,0 1 16,0-1-16,0 0 16,0 0-16,0 0 0,0 0 0,0 1 15,21-22-15,0 0 16,0 0-16,0 0 0,22-22 15,-22 22-15,0-21 0,21 0 16,-20-21-16,20 21 0,0-22 0,-21 1 16,1 0-16,20-1 0,-21 1 15,-21-22-15,0 22 0,21-21 0,-21 20 16,0-20-16,0 20 0,0 1 16,0 0-16,0-1 0,0 22 0,-21 0 15,21 0-15,0 0 0,-21 21 16,21 21-1,0 0 1,0 21-16,0-20 0,0 20 0,0 21 16,0-20-16,0 20 0,0-20 15,0 20-15,0-21 0,0 1 0,0-1 16,0 0-16,21 1 0,-21-22 16,0 21-16,0-21 0,21 1 0,-21-1 15,21 0-15,-21 0 0,22-21 16,-1 0-16,0 0 0,0 0 15,0 0-15,0 0 16,1-21-16</inkml:trace>
  <inkml:trace contextRef="#ctx0" brushRef="#br0" timeOffset="6350.78">7832 1122 0,'-22'-21'16,"22"0"-16,0-1 16,0 1-16,0 0 15,0 0 1,22 21-16,-1 0 0,0-21 0,0 21 16,0 0-16,0 0 0,22 0 15,-22 0-15,21 21 0,-21 0 0,22 0 16,-22 0-16,21 1 0,-21-1 15,1 0-15,-1 0 0,0 0 0,-21 22 16,21-22-16,-21 0 0,0 0 16,0 0-16,0 0 0,-21 1 0,21-1 15,-21-21-15,0 21 0,-1-21 32,1 0-17,21-21-15,0 0 16,0-1-1,0 1-15,0-21 0,0 21 0,21 0 16,1-1-16,-22-20 0,21 21 16,0-21-16,-21 20 0,21 1 0,0-21 15,0 21-15,1 0 0,-1-1 16,21 1-16,-21 0 0,0 0 16,1 0-16,-1 21 0,21 0 0,-21-21 15,0 21-15</inkml:trace>
  <inkml:trace contextRef="#ctx0" brushRef="#br0" timeOffset="6529.68">8615 847 0,'0'21'0,"21"127"32,-21-127-32,0 22 15,0-22-15,0 0 0,0 0 0,0 0 16,0 0-16,0 1 0,-21-1 16,21 0-16,0 0 0,0 0 15,0 0 1,-21-21-1,21-21 1,0 0-16,0 0 16,0 0-16</inkml:trace>
  <inkml:trace contextRef="#ctx0" brushRef="#br0" timeOffset="6898.61">8488 572 0,'0'0'0,"-64"42"31,64-21-31,0 0 0,0 0 16,0 1 0,21-22-16,1 0 0,-1 0 15,0 0-15,0 0 0,0 0 16,0 0-16,1-22 0,-1 22 15,21-21-15,-21 0 16,0 0-16,-21 0 0,0 0 16,0-1-16,0 1 15,-21 0-15,0 21 0,0 0 16,0 0-16,0 0 0,-1 0 16,1 0-16,0 0 0,0 0 0,0 21 15,21 0-15,-21-21 0,21 22 16,-22 20-16,22-21 0,0 0 0,0 0 15,0 22-15,0-22 0,22 0 16,-1 0-16,0 0 0,0 1 16</inkml:trace>
  <inkml:trace contextRef="#ctx0" brushRef="#br0" timeOffset="7217.78">8975 804 0,'0'0'0,"-22"-21"16,1 21-16,21 21 31,0 1-15,0-1-16,0 0 0,0 0 0,21 0 15,1 22-15,-1-22 0,-21 0 16,0 21-16,21-21 0,-21 1 0,21 20 15,-21-21-15,0 0 0,0 0 16,0 1-16,0-1 0,0 0 16,0 0-16,21-21 31,0-21-15,1 0-16,-1 0 15,-21-1-15</inkml:trace>
  <inkml:trace contextRef="#ctx0" brushRef="#br0" timeOffset="7505.95">9398 783 0,'0'0'0,"-21"21"47,0-21-47,-1 22 0,1-1 16,21 0-16,-21 21 0,0-21 15,0 1-15,21 20 0,-21-21 16,-1 21-16,1-20 0,0-1 0,21 21 16,-21-21-16,0 0 0,21 1 15,-21-1-15,21 0 16,0 0-16,21-21 47,-21-21-32,21 21-15,0-21 0</inkml:trace>
  <inkml:trace contextRef="#ctx0" brushRef="#br0" timeOffset="7910.11">9483 1080 0,'0'0'0,"21"0"16,-21-22-16,21 22 16,0 0-16,-21-21 0,0 0 0,21 21 15,0-21-15,1 0 0,-22 0 16,21-1-16,-21 1 0,21 0 16,-21 0-16,-21 21 31,0 21-31,-1-21 15,22 21-15,-21 0 0,0 1 16,0 20-16,21-21 0,0 0 16,-21 22-16,0-22 0,21 0 0,0 0 15,-22 0-15,22 0 0,0 1 16,0-1-16,0 0 0,0 0 16,0 0-1,22-21-15,-1 0 0,0 0 0,0 0 16,0 0-16,0 0 15,1 0-15,-1 0 0,0 0 0,0 0 16,21-21-16,-20 0 0,-1 21 16,0-21-16,0 0 0</inkml:trace>
  <inkml:trace contextRef="#ctx0" brushRef="#br0" timeOffset="8381.4">9885 1058 0,'0'0'0,"0"-21"0,0 0 16,0 0-16,0 0 15,0 0-15,0-1 16,21 1 0,0 21-16,0-21 0,0 21 15,1 0-15,-1 0 0,0 0 16,0 0-16,0 0 0,0 0 16,1 21-16,-1 0 0,0-21 15,0 43-15,-21-22 0,21 0 0,0 0 16,-21 0-16,0 1 0,0 20 15,0-21-15,0 0 0,0 0 0,0 1 16,0-1-16,0 0 0,0 0 16,0 0-16,-21-21 15,21 21-15,-21-21 0,21-21 47,0 0-47,0 0 16,0 0-16,0 0 15,21-1-15,0 1 0,1-21 0,-1 21 16,0 0-16,0-22 0,-21 22 16,42-21-16,-20 21 0,-1-1 0,0-20 15,0 42-15,0-21 0,-21 0 16,21 21-16,1 0 0,-1 0 16,0 0-1,-21 21-15,0 0 16,0 0-1</inkml:trace>
  <inkml:trace contextRef="#ctx0" brushRef="#br0" timeOffset="14841.88">11578 1143 0,'-21'0'0,"0"0"15,0 0-15,21-21 63,21 21-47,0 0-16,0-21 0,0 21 15,0-21-15,22 21 0,-22 0 16,0 0-16,0 0 0,0-22 0,1 22 15,-1 0-15,0 0 0,0 0 16,-42 0 47,0 0-63,21 22 15,-21-22-15</inkml:trace>
  <inkml:trace contextRef="#ctx0" brushRef="#br0" timeOffset="15114.72">11536 1270 0,'-21'21'31,"42"-21"-16,0 0 1,0 0-16,0 0 0,0 0 16,1 0-16,20-21 0,-21 21 0,0 0 15,0 0-15,1 0 0,-1 0 16,0-21-16,0 21 0,0 0 16,0 0-16,1 0 15,-1 0 1,0-21-16</inkml:trace>
  <inkml:trace contextRef="#ctx0" brushRef="#br0" timeOffset="15838.41">12573 1122 0,'-21'0'0,"0"0"16,21-21-16,0 0 15,0-1 1,0 1-16,0 0 0,0 0 16,0 0-16,21 0 15,0 21-15,-21-22 0,21 22 0,0 0 16,0 0-1,1 0-15,-1 0 0,0 0 16,-21 22-16,21-1 0,0 0 16,-21 0-16,21 0 0,-21 22 0,22-22 15,-22 21-15,0-21 0,0 22 16,0-22-16,0 21 0,0-21 0,0 22 16,0-22-16,0 21 0,0-21 15,0 0-15,0 1 0,0-1 0,0 0 16,0 0-16,0 0 15,0-42 17,0 0-17,0 0-15,0 0 16,0-1-16,0 1 0,0 0 16,0-21-16,0 21 0,0-1 0,0-20 15,0 21-15,21-21 0,-21 20 16,21-20-16,0 0 0,0 21 0,-21-1 15,21-20-15,1 21 0,20 0 16,-21 21-16,0-21 0,0 21 16,1 0-16,20 0 0,-21 0 0,0 21 15,0 0-15,22 0 0,-22 21 16,0-20-16,-21 20 0,21-21 0,-21 21 16,21-20-16,-21-1 0,0 21 15,0-21-15,0 0 0,0 1 0,0 20 16,0-21-16,0 0 15,0 0-15,0 1 16,0-1-16,0-42 63,0-1-63,0 1 0,0 0 15</inkml:trace>
  <inkml:trace contextRef="#ctx0" brushRef="#br0" timeOffset="16306.15">13462 1228 0,'0'-21'31,"21"21"-31,0-22 0,0 22 0,-21-21 16,22 0-16,-1 0 0,0 0 15,-21 0-15,21-1 0,-21 1 16,0 0-16,0 0 0,0 0 16,0 0-16,0-1 15,-21 22 1,0 0-16,0 22 15,-1-22-15,1 21 0,0 0 16,0 0-16,0 0 0,21 22 0,-21-22 16,-1 0-16,22 21 0,0-21 15,0 22-15,0-22 0,0 0 0,0 21 16,0-20-16,0-1 0,0 0 16,0 0-16,22 0 15,-1-21-15,0 21 0,0-21 0,0 0 16,0 22-16,1-22 0,20 0 0,-21 0 15,0 0-15,22 0 16,-22 0-16,0 0 0,0 0 0,21 0 16,-20 0-16,-1-22 0,0 22 0,0-21 15,0 0-15,0 0 0,1 0 16</inkml:trace>
  <inkml:trace contextRef="#ctx0" brushRef="#br0" timeOffset="16637.96">14224 1016 0,'0'0'0,"21"0"0,-21 21 31,0 0-15,0 1-16,-21-1 15,0 0-15,21 21 0,-21-21 0,21 1 16,-22-1-16,1 0 0,21 0 15,-21 0-15,0 22 0,21-22 0,-21 0 16,0 0-16,-1-21 0,22 21 0,0 0 16,-21 1-16,21-1 15,-21-21-15,21 21 0,0-42 78,0 0-78,21 21 0,-21-22 0,21 22 16</inkml:trace>
  <inkml:trace contextRef="#ctx0" brushRef="#br0" timeOffset="17682.47">14118 974 0,'0'-21'16,"0"-1"31,0 1 15,0 42-30,0 1-17,0-1-15,0 0 0,0 0 0,0 0 16,0 22-16,0-22 0,0 0 16,0 21-16,0-21 0,0 1 0,0-1 15,0 21-15,0-21 0,0 0 16,0 1-16,0-1 0,0 0 15,0 0-15,21 0 16,-21 0 0,0-42 77,0 0-93,0 0 16,0 0 0,0 0-16,0-1 15,0 1-15</inkml:trace>
  <inkml:trace contextRef="#ctx0" brushRef="#br0" timeOffset="19257.45">14182 1016 0,'0'0'15,"0"-21"-15,-22 21 16,22-21 0,0 42 46,0 0-62,0 0 16,0 0-16,0 1 15,0 20-15,0-21 0,0 0 0,0 0 16,0 1-16,0-1 0,0 0 16,0 0-16,0 0 0,0 0 0,0 1 15,0-1-15,0 0 16,0 0-16,0 0 15,0-42 32,0 0-31,0 0-16,0 0 0,22 21 16,-22-22-16,0-20 0,0 21 15,0 0-15,0 0 0,0-22 0,0 22 16,0 0-16,0-21 0,0 20 15,0 1-15,0 0 0,0-21 0,0 21 16,0-1-16,0 1 16,0 0-1,0 42 17,0 0-32,0 1 0,0-1 15,0 0-15,0 0 16,0 0-16,0 0 15,0 1-15,0-1 16,0-42 47,0-1-48,0 1 1,0 0 15,-22 21 0,22 21-31,0 0 16,0 1-16,-21-1 16,21 0-16,0 0 0,0 0 15,0 0-15,0 1 16,0-1-16,0 0 0,0 0 0,0 0 15,0 0-15,0 1 0,0-1 16,0 0-16,0 0 0,0 0 16,0 0-16,0 1 0,0-1 15,0 0 1,0 0 0,0-42 62,0 0-63,21 0-15,1-1 0,-1 1 16,0 0-16,-21 0 0,21 21 16,0-21-16,0 0 0,1-1 0,-22 1 15,21 21-15,0-21 16,0 0-16,0 0 0,0 21 15,-21-21-15,22 21 16,-22-22 0,21 22 15,-21 22 16,21-1-47,-21 0 15,21 0-15,-21 0 16,0 0-16,0 1 16,0-1-16,0 0 0,0 0 15,0 0-15,21-21 16,-21 21-16,21 1 0,-21-1 16,22-21-1,-1 0-15,-21 21 0,21-21 16,0 0-16,0 0 15,0 0-15,1 0 0,-1 0 16,-21-21 0,21 21-16,-21-21 0,0-1 0,21 22 15,-21-21-15,21 0 0,-21 0 16,0-21-16,0 20 0,0 1 16,0-21-16,0 21 0,0-22 0,0 22 15,0-21-15,0 21 0,0 0 16,0-1-16,-21 1 0,21 0 15,-21 21-15,21-21 0,-21 21 16,0 0 15,21 21-15,0 0-16,0 0 31</inkml:trace>
  <inkml:trace contextRef="#ctx0" brushRef="#br0" timeOffset="20006.02">16404 783 0,'0'0'0,"0"-21"16,0 0-16,-21 0 15,0 21 1,0 0-16,-1 0 0,1-21 0,0 21 16,0 0-16,0 0 0,0 0 15,-1 0-15,1 0 0,0 0 0,0 0 16,-21 0-16,20 21 0,1 0 0,0 0 16,0 0-16,0 22 0,0-1 15,21 0-15,-22 1 0,1-1 16,21 0-16,-21 1 0,21-1 0,0 0 15,0 1-15,0-1 0,0 0 16,0-21-16,0 22 0,0-22 0,0 21 16,0-21-16,21 1 0,0-1 0,1-21 15,-1 21-15,0-21 16,21 0-16,-21 0 0,22 0 0,-22 0 16,21 0-16,1 0 0,-1 0 15,0 0-15,1-21 0,-1 0 0,0-1 16,1 1-16,-1 0 0,0 0 15,1-21-15,-1 20 0</inkml:trace>
  <inkml:trace contextRef="#ctx0" brushRef="#br0" timeOffset="20542.72">16827 677 0,'0'0'0,"0"-21"0,0 0 0,0 0 0,0 0 15,-21 21 1,0 0-16,21 21 15,-21 21 1,21-21-16,0 22 0,0-1 0,0 0 16,0 1-16,0 20 0,0-20 15,0-1-15,0 21 0,0-20 0,0-1 16,0-21-16,0 22 0,0-22 16,0 21-16,0-21 0,0 0 0,0 1 15,0-1-15,0 0 16,0 0-16,-21-21 47,21-21-47,0 0 15,0 0-15,0-1 0,0 1 16,0 0-16,0 0 0,0 0 16,0-22-16,0 22 0,0 0 0,21-21 15,0 21-15,0-1 0,0 1 16,1 0-16,-1 21 0,0-21 0,0 21 15,0 0-15,22 0 0,-22 0 16,0 21-16,0 0 0,0 0 16,0 1-16,-21-1 0,22 0 15,-22 0-15,0 21 0,21-20 0,-21-1 16,0 0-16,0 0 0,0 0 16,0 0-16,-21 1 0,21-1 0,-22-21 15,22 21-15,-21-21 0,21 21 16,0-42 31,0 0-47,21 0 15</inkml:trace>
  <inkml:trace contextRef="#ctx0" brushRef="#br0" timeOffset="20954.48">17230 1101 0,'0'0'16,"-22"-21"-16,22-1 16,0 1-1,22 21 1,-22-21-16,21 21 0,0 0 0,21 0 16,-21 0-16,22 0 0,-22 21 15,21-21-15,-21 21 0,22 1 0,-22-1 16,0 0-16,0 0 15,0 0-15,1 22 0,-22-22 0,0 0 16,0 0-16,0 0 0,0 0 16,0 1-16,0-1 0,-22 0 15,1-21-15,0 0 0,21 21 0,-21-21 16,21-21 15,0 0-15,0 0-16,21-1 0,-21 1 0,21 0 15,0 0-15,-21 0 0,22 0 16,-1-22-16,0 22 0,-21 0 0,21 0 16,0 0-16,0-1 15,1 1-15,-1 0 0,0 0 0,0 21 16,0-21-16,0 21 0,1 0 16,-1 0-16</inkml:trace>
  <inkml:trace contextRef="#ctx0" brushRef="#br0" timeOffset="21414.22">18055 995 0,'0'0'15,"-21"21"1,0 0-16,0-21 16,21 21-16,-22 1 0,1-1 15,21 0-15,-21 0 0,0 0 16,21 0-16,0 1 0,0-1 0,-21 0 15,21 0-15,0 0 0,0 0 16,0 1-16,0-1 0,0 0 16,21-21-16,0 0 0,0 21 15,0-21-15,1 0 0,20 0 16,-21 0-16,0 0 0,0 0 16,1-21-16,-1 21 0,0-21 0,0 0 15,0 21-15,0-22 0,1 1 16,-1-21-16,0 21 0,0 0 15,-21-22-15,0 1 0,0 21 16,0-22-16,0 1 0,-21 21 0,0-21 16,0 20-16,-1 1 0,-20 0 15,21 21-15,-21 0 0,-1 0 0,22 0 16,-21 0-16,-1 21 0,22 0 16,-21 22-16,21-22 0,-43 42 15,43-20-15,0-22 0,0 21 16,21-21-16,0 1 0,0-1 15,0 0-15,0 0 0,0 0 0,0 0 16,21-21-16,0 22 0,0-22 16,22 0-16,-22 0 15</inkml:trace>
  <inkml:trace contextRef="#ctx0" brushRef="#br0" timeOffset="22185.77">18478 974 0,'-21'0'0,"0"-21"31,0 21-31,0 21 0,21 0 16,0 0-16,0 0 15,0 0-15,0 1 0,0 20 0,0-21 16,0 21-16,0-20 0,0-1 15,0 0-15,0 21 0,0-21 0,0 1 16,0-1-16,0 0 16,0 0-16,0 0 15,0-42 17,-21 0-17,21 0-15,0 0 16,0-1-16,0 1 0,0 0 15,0-21-15,21 21 0,0-22 16,0 22-16,0-21 0,0 21 0,1-1 16,20-20-16,-21 21 0,21 21 15,-20-21-15,20 21 0,-21 0 16,21 0-16,1 0 0,-22 21 0,21 0 16,-21 0-16,1 0 0,-1 1 15,0-1-15,-21 21 0,0-21 0,0 0 16,0 1-16,0-1 0,0 0 15,0 0-15,0 0 0,0 0 16,0 1-16,-21-1 0,0-21 16,21 21-1,-22-21-15,22-21 32,0 0-32,0-1 15,0 1-15,0 0 16,22 0-16,-1-21 0,0 20 0,0 1 15,0-21-15,0 21 0,1-22 16,-1 22-16,0 0 0,0 0 0,0 0 16,22 21-16,-22 0 0,0 0 15,0 0-15,0 21 0,-21 0 16,21 0-16,-21 0 0,0 1 16,22-1-16,-22 21 0,0-21 0,0 0 15,0 1-15,0-1 0,0 0 16,-22 0-16,22 0 0,-21 0 0,21 1 15,0-1-15,-21-21 16,21 21-16,0-42 47,21 21-47</inkml:trace>
  <inkml:trace contextRef="#ctx0" brushRef="#br0" timeOffset="22549.56">19389 1185 0,'21'-21'15,"0"0"-15,0 21 16,0-21-16,0 21 0,1-21 16,-1 0-16,0-1 15,0 1-15,0 0 0,0 0 16,-21 0-16,0 0 15,-21 21 1,0 0-16,0 0 16,-21 0-16,20 21 0,1 0 0,0 0 15,0 0-15,0 0 0,0 1 16,-1 20-16,1-21 0,0 0 0,21 22 16,-21-22-16,21 0 0,0 0 15,0 0-15,0 0 0,0 1 16,21-1-16,0-21 15,22 0-15,-22 0 0,0 0 16,0 0-16,21 0 0,-20 0 0,-1 0 16,21-21-16,-21-1 0,0 22 15,1-21-15,-1 0 0</inkml:trace>
  <inkml:trace contextRef="#ctx0" brushRef="#br0" timeOffset="23090.37">20066 741 0,'0'0'0,"0"21"47,0 0-47,0 0 15,0 22-15,0-1 0,0 0 16,0 1-16,0-1 0,0-21 0,0 22 15,0-1-15,0 0 0,0-21 16,0 22-16,0-22 0,0 0 0,0 0 16,0 0-16,0 1 0,0-1 15,0-42 32</inkml:trace>
  <inkml:trace contextRef="#ctx0" brushRef="#br0" timeOffset="23462.16">19960 974 0,'0'0'15,"-21"-21"-15,-43-106 16,64 105-16,0 1 16,0 0-16,0 0 0,22 0 15,-1 0-15,0 21 0,0-22 16,21 22-16,1 0 0,-1 0 0,0 0 15,22 0-15,-1 0 16,-20 22-16,20-1 0,1 0 0,-22 21 16,0-21-16,1 22 0,-1-1 15,-21 0-15,0 1 0,-21-1 0,0 0 16,0-20-16,0 20 0,-21-21 16,0 21-16,-21-20 0,-1-1 0,1 0 15,-21 0-15,20 0 0,-20 0 16,20-21-16,-20 22 0,21-1 0,-1-21 15,1 0-15,0 21 16,20-21-16,1 0 0,0 0 0,0 21 16,42-21 15,21 0-15,-20-21-16,-1 0 0,21 21 0,0-21 15</inkml:trace>
  <inkml:trace contextRef="#ctx0" brushRef="#br0" timeOffset="24125.78">20743 1101 0,'0'0'0,"0"-21"15,0-1-15,0 1 16,0 0-16,21 0 15,1 21-15,-1-21 16,0 21-16,0 0 0,0 0 16,0 0-16,1 0 0,-1 0 15,0 0-15,0 0 0,0 21 0,0 0 16,1 0-16,-1 0 0,-21 1 16,0-1-16,21 21 0,-21-21 15,0 0-15,0 1 0,0 20 0,0-21 16,0 0-16,0 0 15,0 1-15,-21-22 0,21 21 16,-21-21-16,21-21 47,0-1-31,0 1-16,0 0 15,21 0-15,-21 0 0,21 0 0,0-1 16,-21-20-16,21 21 0,0-21 15,1 20-15,-22-20 0,21 21 0,0-21 16,0 20-16,0 1 16,0 0-16,1 21 0,-1 0 0,0 0 15,0 0-15,0 0 0,0 0 16,-21 21-16,22 0 0,-22 1 16,0-1-16,0 0 0,0 0 15,0 0-15,0 0 0,0 1 0,0-1 16,0 0-16,0 0 15,0 0-15,0 0 0,0 1 16,0-1-16,0 0 16,0 0-1,0 0 1,0-42 46,21 0-62</inkml:trace>
  <inkml:trace contextRef="#ctx0" brushRef="#br0" timeOffset="24334.37">21569 762 0,'-21'0'0,"42"0"0,-64-21 0,22 21 0,0 0 16,0 0-1,42 0 48,0 21-63,0-21 0,1 0 16,-22 21-16,21-21 0</inkml:trace>
  <inkml:trace contextRef="#ctx0" brushRef="#br0" timeOffset="24735.14">21823 847 0,'0'21'0,"0"0"16,0 0-1,0 0-15,0 1 0,0-1 0,0 0 16,0 21-16,0-21 0,0 1 15,21 20-15,-21-21 0,0 0 0,0 0 16,0 22-16,0-22 16,21 0-16,-21 0 0,0 0 0,21-21 15,-21 22-15,21-22 16,1 0 0,-1 0-1,-21-22-15,0 1 0,21 0 16,0 21-16,0-21 0,-21 0 15,21 0-15,-21-22 0,22 22 0,-1 0 16,-21-21-16,21 20 0,0-20 16,-21 21-16,0 0 0,0 0 0,21-1 15,0 1 1,-21 42 15,0 1-15</inkml:trace>
  <inkml:trace contextRef="#ctx0" brushRef="#br0" timeOffset="25054.96">22267 1143 0,'21'0'0,"22"0"31,-43-21-31,21 21 0,0-21 0,-21 0 0,21 21 15,0-22-15,1 1 0,-22 0 16,21 0-16,0 0 0,-21 0 16,0-1-16,21 1 15,-21 0-15,0 0 0,-21 21 16,0 0 0,0 0-16,-1 21 0,1 0 15,0 0-15,0 1 0,0 20 0,0 0 16,-1-21-16,1 22 0,21-22 15,0 0-15,0 21 0,0-20 0,0-1 16,0 0-16,0 0 0,21 0 16,1-21-16,-1 0 15,0 0-15,0 0 0,0 0 16</inkml:trace>
  <inkml:trace contextRef="#ctx0" brushRef="#br0" timeOffset="25498.7">22733 1037 0,'-21'-21'0,"42"42"0,-42-63 0,0 42 0,21-21 15,-22 0-15,22-1 16,0 1-16,0 0 16,22 0-16,-1 21 15,0 0-15,21 0 0,-21 0 16,22 0-16,-22 0 0,21 0 15,1 0-15,-22 21 0,21-21 16,0 21-16,-20 0 0,-1 1 0,0 20 16,-21-21-16,0 0 0,0 22 15,0-22-15,0 0 0,0 21 0,0-21 16,0 1-16,-21-1 0,0 0 16,-1 0-16,22 0 0,-21-21 15,0 0-15,21 21 16,0-42 15,0 0-31,0 0 16,0 0-16,0 0 15,21-1-15,-21 1 0,21 0 16,-21-21-16,22 21 0,-1-1 0,0-20 16,0 21-16,-21 0 0,21 0 15,0-1-15,1 22 0,-1-21 0,-21 0 16,21 21-16,0-21 0,0 21 15</inkml:trace>
  <inkml:trace contextRef="#ctx0" brushRef="#br0" timeOffset="25851.5">23728 741 0,'0'0'0,"0"-21"0,0 0 0,0-1 16,0 1-16,0 0 15,-21 21 1,-1 0 0,1 21-16,0 0 0,0 22 15,0-22-15,0 21 0,21 1 16,-22-1-16,1 0 0,21 1 15,-21-1-15,21-21 0,0 21 16,0 1-16,0-22 0,0 21 0,0-21 16,0 1-16,0-1 0,0 0 15,21 0-15,0-21 0,1 21 0,-1-21 16,0 0-16,0 0 0,0 0 16,0 0-16,1 0 0,20 0 0,-21 0 15,0 0-15,22 0 0</inkml:trace>
  <inkml:trace contextRef="#ctx0" brushRef="#br0" timeOffset="26230.28">24172 656 0,'0'0'16,"0"-21"-16,21 21 15,1 0-15,-1 0 16,0 0-16,0 0 0,0 0 16,0 0-16,22 0 0,-22 21 0,21-21 15,-21 21-15,1 1 0,-22-1 16,0 0-16,21 21 0,-21-21 0,0 22 16,0-1-16,0 0 15,-21 1-15,21-1 0,-22 0 0,1-20 16,0 20-16,0-21 0,0 21 15,0-20-15,-1-1 0,-20 0 0,21 0 16,0 0-16,0-21 16,-1 0-16,22 21 15,0-42 17,0 0-17,0 0-15,22 0 0,-1 0 16</inkml:trace>
  <inkml:trace contextRef="#ctx0" brushRef="#br0" timeOffset="26506.13">24744 889 0,'0'-21'16,"0"0"15,0 42 63,0 0-94,0 0 15,0 0-15</inkml:trace>
  <inkml:trace contextRef="#ctx0" brushRef="#br0" timeOffset="27126.63">24828 1334 0,'-21'0'0,"0"0"31,21-22-15,0 1 15,0 0-16,21 21-15,0 0 16,1 0 0,-1 0-16,-21 21 15,0 0 17,-21-42 46,21 0-63,0 0 1,0 42 31,21-21-47,-21 21 15,0 0-15,0 1 0,0-1 16,0 0-16,-21 0 0,-1 0 16,1 0-16,0 1 0,0-1 0,-21 0 15,-1 0-15,22 0 0,-21-21 16,-1 21-16,22 1 0,-21-1 16,21 0-16,-22-21 0,22 21 15,0-21-15,0 0 0,-21 0 0,20 0 16,1 0-16,0 0 0,21-21 15,-21 0-15,0 0 0</inkml:trace>
  <inkml:trace contextRef="#ctx0" brushRef="#br0" timeOffset="27873.43">24765 868 0,'0'21'62,"0"0"-62,0 0 16,0 1-1,21-22 17,0 0-17,-21-22 1,21 22-16,-21-21 0,0 0 16,0 0-16,0 0 15,0 0 1,-21 21-1,0 0-15,0 0 16,21 21 0,-21-21-16,21 21 0,0 0 31,0 0-15</inkml:trace>
  <inkml:trace contextRef="#ctx0" brushRef="#br0" timeOffset="29350.17">487 2688 0,'0'0'0,"0"-21"0,0 0 16,0 0-1,0 42 17,0 0-32,0 0 0,0 0 15,0 22-15,0-22 0,0 21 16,0 1-16,0-22 0,0 21 15,0 0-15,0 1 0,0-22 16,0 21-16,0 1 0,0-22 16,0 21-16,0-21 0,0 0 0,21 22 15,-21-22-15,0 0 0,0 0 16,21-21-16,0 0 16,0 0-16,1 0 15,-1 0-15</inkml:trace>
  <inkml:trace contextRef="#ctx0" brushRef="#br0" timeOffset="29614.02">995 2836 0,'21'0'0,"-42"0"0,42 22 31,-42-1-31,21 0 16,-21 0-16,-1 0 0,1 0 15,0 22-15,0-22 0,0 21 0,-22-21 16,22 22-16,0-22 0,0 21 16,0-21-16,0 22 0,-1-22 15,1 0-15,0 0 0,21 0 16,0 1-16,0-1 16,0-42-1,21-1 1,0 1-16,1 0 0,-1 0 0</inkml:trace>
  <inkml:trace contextRef="#ctx0" brushRef="#br0" timeOffset="29862.88">995 2879 0,'0'0'0,"0"21"31,0 0-31,0 0 15,21 0-15,-21 1 0,21-1 16,0 21-16,-21-21 0,21 0 0,-21 22 16,22-22-16,-1 21 0,-21-21 15,21 22-15,0-22 0,-21 0 16,0 0-16,21 0 0,0 1 0,1-22 16,-1 0-16,0 0 15,0-22-15,0 1 16,-21 0-16</inkml:trace>
  <inkml:trace contextRef="#ctx0" brushRef="#br0" timeOffset="30121.73">1333 2561 0,'0'0'0,"0"-21"0,-21 21 0,0 21 16,21 0-16,0 22 15,0-22-15,-21 21 0,21 1 16,0-1-16,0 0 0,0 22 0,0-22 16,0 0-16,0-20 0,0 20 15,0 0-15,0 1 0,0-1 16,0 0-16,0 1 0,0-22 16,0 21-16,0-21 0,0 0 15,0 1-15,21-22 16,0 0-16,0-22 15</inkml:trace>
  <inkml:trace contextRef="#ctx0" brushRef="#br0" timeOffset="30553.48">1566 3133 0,'0'21'0,"21"-21"32,1 0-32,-1 0 15,0 0-15,21 0 0,-21-21 16,1 21-16,20-21 0,-21-1 0,0 22 16,0-21-16,1 0 0,-1 0 15,0 21-15,-21-21 0,21 0 16,-21-1-16,0 1 15,-21 21-15,0 0 0,0 0 16,-1 0-16,1 0 0,0 0 16,0 0-16,0 21 0,-22-21 15,22 22-15,0 20 0,0-21 0,0 0 16,0 22-16,-1-22 0,22 21 16,-21-21-16,21 22 0,0-1 15,0-21-15,0 0 0,0 0 0,21 1 16,1-1-16,-1 0 0,0 0 15,0-21-15,21 0 0,-20 0 0,20 0 16,0 0-16,-21 0 0,22 0 16,-1-21-16,-21 0 0,22 0 0,-1-1 15,-21 1-15,21-21 0</inkml:trace>
  <inkml:trace contextRef="#ctx0" brushRef="#br0" timeOffset="31110.16">2286 2646 0,'0'-21'16,"0"42"-16,-21-63 0,21 20 0,-21 1 16,-1 21-16,1 0 15,0 21-15,21 1 0,-21-1 16,21 0-16,0 0 0,0 21 16,0-20-16,0 20 0,0 0 0,0 1 15,0-22-15,0 21 0,0 0 16,0 1-16,0-1 0,0-21 15,0 22-15,21-22 0,-21 21 16,21-21-16,-21 0 0,0 1 0,0-1 16,0 0-1,0-42 1,0 0 0,0-1-16,0 1 0,0 0 15,21 0-15,-21 0 0,0 0 0,0-1 16,22-20-16,-22 21 0,21 0 15,0 0-15,-21-22 0,21 22 0,0 0 16,22 0-16,-22 21 16,21-21-16,-21 21 0,22 0 0,-1 0 15,0 0-15,1 0 0,-1 21 16,0-21-16,1 21 0,-22 0 0,21 0 16,-42 0-16,0 1 0,0 20 15,0-21-15,0 0 0,-21 22 0,0-22 16,-22 0-16,1 21 0,0-21 15,-1 22-15,1-22 0,-21 0 0,20 0 16,1-21-16,0 21 0,-1-21 16,1 0-16,21 0 0,-22 0 15,22 0-15,0 0 0,0 0 0,0 0 16,21-21 0,0 0-16,0 0 15,0-21-15,0 20 0,21 1 16,0 0-16,21 0 0</inkml:trace>
  <inkml:trace contextRef="#ctx0" brushRef="#br0" timeOffset="31386">3006 2604 0,'0'21'16,"0"0"-1,0 0-15,0 0 0,0 22 16,0-22-16,0 21 0,0-21 16,0 22-16,0-22 0,0 21 0,0 0 15,0-20-15,0 20 0,0-21 16,0 0-16,0 22 0,0-22 0,0 0 16,0 0-16,0 0 0,0 0 15,21-21-15,0 0 16,0 0-16,0-21 15,-21 0-15,0 0 16</inkml:trace>
  <inkml:trace contextRef="#ctx0" brushRef="#br0" timeOffset="31769.78">2857 2752 0,'-21'-21'15,"42"42"-15,-63-64 0,21 22 0,0 0 16,0 0-16,21 0 0,0 0 0,0-1 15,0 1 1,0 0-16,42 21 0,-21 0 0,0 0 16,22-21-16,-1 21 0,0 0 15,1 0-15,-1 21 0,21 0 16,-20 0-16,20 22 0,1-22 0,20 21 16,-20 1-16,-1-22 0,-20 21 15,20 0-15,-20 1 0,-22-22 16,0 21-16,0-21 0,-21 22 0,0-1 15,-21-21-15,0 22 0,-22-22 16,1 21-16,-21-21 0,20 0 0,-20 22 16,20-22-16,-20 0 0,21 0 15,-22 0-15,22-21 0,-1 22 0,1-22 16,0 0-16,21 0 0,-1 0 16,1 0-16,0 0 0,0 0 15,21-22 1,0 1-16,21 21 0,0-21 0,0 0 15,1 0-15,-1 0 16,21-1-16,-21 1 0,22 0 0</inkml:trace>
  <inkml:trace contextRef="#ctx0" brushRef="#br0" timeOffset="32230.52">3598 2985 0,'0'-22'0,"0"1"16,0 0-1,21 0-15,1 21 16,-1-21-16,0 21 16,0 0-16,0 0 0,0 0 0,22 0 15,-22 0-15,0 0 0,0 0 16,0 0-16,22 21 0,-22-21 0,0 21 15,0 0-15,0 0 0,1 1 16,-1-1-16,0 0 0,-21 0 0,0 21 16,0-20-16,0-1 0,0 0 15,0 0-15,0 0 0,0 0 0,-21 1 16,0-1-16,-1 0 16,1-21-1,0 0-15,21-21 16,0 0-16,0-1 15,0 1-15,0 0 0,0 0 16,0 0-16,0 0 0,0-1 16,21 1-16,0 0 0,-21 0 0,22 0 15,-1 0-15,0-1 0,0 1 16,0 21-16,0-21 0,1 0 16,-1 0-16,0 0 0,0 21 0,0-22 15,0 1-15,1 21 0,-1 0 0,0-21 16</inkml:trace>
  <inkml:trace contextRef="#ctx0" brushRef="#br0" timeOffset="32406.42">4339 2794 0,'21'0'15,"0"0"-15,-21 21 0,-42-42 0,84 63 16,-20-20-16,-22-1 0,0 21 16,0-21-16,0 0 0,0 1 15,0-1-15,0 0 0,0 0 0,0 0 16,-22 0-16,22 1 0,-21-1 16,21 0-16,0 0 0,0 0 15,0 0-15,0-42 47,0 0-47,0 0 0,0 0 16,0 0-16</inkml:trace>
  <inkml:trace contextRef="#ctx0" brushRef="#br0" timeOffset="32718.24">4297 2582 0,'-21'0'0,"42"0"0,-64 0 16,43 22-16,0-1 16,22-21 15,-1 0-31,0-21 16,0-1-16,-21 1 15,0 0 1,0 0-1,-21 21-15,0 0 16,0 0-16,-1 0 0,1 0 16,0 21-16,21 0 15,-21 0-15,21 1 0,0-1 16,0 0-16,0 0 16,0 0-16,21-21 15</inkml:trace>
  <inkml:trace contextRef="#ctx0" brushRef="#br0" timeOffset="33034.06">4466 2773 0,'0'0'0,"21"0"31,-21 21-15,21-21-16,1 21 15,-1 0-15,0-21 0,-21 22 16,21-1-16,0 0 0,0 0 0,1 21 0,-1-20 16,-21-1-16,21 0 15,0 21-15,-21-21 0,0 1 0,0 20 16,21-21-16,-21 0 0,0 0 16,0 1-16,0-1 0,21 0 0,-21 0 15,22-21 1,-1-21-1,0 0 1,0 0-16,0-1 0,-21 1 0,21-21 16,1 21-16,-1 0 0</inkml:trace>
  <inkml:trace contextRef="#ctx0" brushRef="#br0" timeOffset="33266.92">5101 2752 0,'0'0'16,"-21"0"-1,0 0-15,-22 21 0,22 0 16,0-21-16,0 21 0,-21 0 16,20 1-16,1 20 0,-21-21 0,21 0 15,0 22-15,-1-22 0,1 0 16,0 21-16,21-21 0,-21 1 0,21-1 16,-21 0-16,21 0 0,0 0 0,0 0 15,21-21 1,0 0-16,0 0 0,0 0 0,1 0 15,20-21-15,-21 21 16,0-21-16,22 0 0</inkml:trace>
  <inkml:trace contextRef="#ctx0" brushRef="#br0" timeOffset="33654.22">5122 2985 0,'21'0'31,"1"0"-31,-1 0 0,0 0 16,0 0-16,0 0 0,0-22 15,1 22-15,-1-21 0,0 21 16,0-21-16,0 21 0,0-21 0,1 0 16,-1 21-16,-21-21 0,21 21 15,-21-22-15,0 1 0,0 0 16,-21 21-16,0 0 15,-1 0-15,1 0 0,0 0 16,0 21-16,0 0 0,-22 1 0,22-1 16,0 0-16,21 0 0,0 0 15,-21 22-15,21-22 0,0 0 0,0 21 16,0-21-16,0 1 0,0-1 16,0 0-16,21 0 0,-21 0 15,21-21-15,0 21 0,1 1 16,-1-22-16,0 0 0,21 0 0,-21 0 15,22 0-15,-22 0 0,0 0 16,21-22-16,-20 1 0,20 0 0,-21 21 16,0-21-16</inkml:trace>
  <inkml:trace contextRef="#ctx0" brushRef="#br0" timeOffset="34014.01">5673 3006 0,'0'-21'0,"0"42"0,0-64 16,0 22-16,0 0 15,0 0-15,0 0 0,0 0 0,21-1 16,0 22-1,0-21-15,0 21 0,0 0 16,1 0-16,-1 0 0,0 0 16,0 21-16,0 1 0,22-22 0,-22 21 15,0 0-15,0 0 0,-21 0 0,21 22 16,-21-22-16,21 0 0,-21 0 16,0 0-16,0 0 0,0 1 0,0-1 15,0 0-15,0 0 0,0 0 16,0 0-16,-21-21 0,21 22 15,-21-22-15,0 0 0,21-22 32,-21 22-32,21-21 0,0 0 0,0 0 15,0 0-15,0 0 16,21-1-16,-21 1 0,21 0 0,0 0 16,-21 0-16,21 0 0,1-22 15,-1 22-15,0 0 0,0 0 0,0 0 16,0-1-16,1 22 0,-1-21 15,-21 0-15,21 21 0,-21-21 0,21 21 16</inkml:trace>
  <inkml:trace contextRef="#ctx0" brushRef="#br0" timeOffset="34545.71">6710 3048 0,'-21'0'0,"42"0"0,-64 0 0,22 0 0,0 0 16,0 0 0,42-21-1,21 21-15,-20 0 16,41 0-16,-21 0 0,22 0 0,21 0 15,-1 0-15,1 0 0,0-21 16,-1 21-16,1 0 0,21 0 16,21 0-16,-21 0 0,-1-21 0,1 21 15,0 0-15,0 0 0,-21 0 16,-22 0-16,1 0 0,-1 0 0,1 0 16,-43 0-16,21-22 0,-21 22 15,0 0-15,-21-21 16,-21 21-16,0 0 15,0-21-15,-21 21 0,20 0 16,1-21-16,0 21 0,-21-21 0,21 21 16,-1-21-16,1 21 0,0 0 15,0-22-15</inkml:trace>
  <inkml:trace contextRef="#ctx0" brushRef="#br0" timeOffset="34862.53">8022 2794 0,'21'0'16,"0"0"0,1 0-16,-1 0 0,0 21 0,21-21 15,1 0-15,-22 0 16,0 0-16,21 0 0,-21 21 0,1-21 16,-1 0-16,0 0 0,0 0 15,-21 22-15,21-22 0,-21 21 16,0 0-1,-21 0-15,0 0 16,0-21-16,0 21 0,-1 1 0,1-1 16,0 0-16,-21 0 0,21 0 15,-22 0-15,22 1 0,0-22 0,0 21 16,-22 0-16,22 0 0,0 0 16,0 0-16,0-21 0,0 22 0,21-1 15,-22-21-15,1 21 0,-21 0 16,21 0-16,0-21 0</inkml:trace>
  <inkml:trace contextRef="#ctx0" brushRef="#br0" timeOffset="35953.82">1439 5122 0,'0'0'0,"0"-84"31,0 63-31,0-1 16,-21 1-16,0 0 0,-21 0 16,20 0-16,1 0 0,-21 21 15,21-22-15,-22 1 0,22 21 0,-21 0 16,21 0-16,0 0 0,-22 0 16,22 21-16,0 1 0,-21 20 15,20-21-15,1 21 0,0 1 16,0 20-16,0-20 0,21-1 15,0 21-15,-21-20 0,21-1 0,0 0 16,0 1-16,0-22 0,0 21 16,0-21-16,0 1 0,0-1 15,21 0-15,0-21 0,0 0 0,0 0 16,0 0-16,1 0 0,20 0 16,-21-21-16,21 0 0,-20-1 0,20 1 15,0 0-15,1-21 0,-22 21 16,21-22-16,0 22 0,-20-21 15,20-1-15,-21-20 0,0 21 16,-21-22-16,21 22 0,-21-22 16,0 22-16,0-22 0,0 22 0,0 0 15,0-1-15,0 22 0,0 0 16,0 0-16,0 0 0,-21 21 0,21 21 16,-21 0-1,21 21-15,-21 1 0,21-1 16,0 22-16,0-22 0,0 21 0,0-20 15,0-1-15,0 22 0,0-22 16,0 0-16,21 1 0,-21-22 16,21 21-16,0-21 0,1 0 15,-1 1-15,0-1 0,0-21 0,0 0 16,22 0-16,-22 0 0,0 0 16,21 0-16,-21 0 0</inkml:trace>
  <inkml:trace contextRef="#ctx0" brushRef="#br0" timeOffset="36385.57">1841 5207 0,'0'0'0,"-21"-21"0,21 0 0,-21 21 16,21-21-16,0-1 16,0 1-16,0 0 15,21 0-15,0 0 16,1 21-16,-1-21 0,0-1 0,0 22 15,0 0-15,22 0 0,-22 0 16,0 0-16,21 0 0,-21 22 16,22-1-16,-22 0 0,0 0 0,21 0 15,-42 0-15,22 1 0,-22 20 16,0-21-16,0 21 0,0-20 0,0-1 16,-22 0-16,1 21 0,0-21 15,0 1-15,0-1 0,0 0 16,-1-21-1,1 0-15,21-21 32,0 0-32,0-1 0,0 1 0,0 0 15,0 0-15,0 0 0,0 0 16,0-1-16,21 1 0,-21 0 0,0-21 16,22 21-16,-1-1 0,0 1 15,-21 0-15,21 0 0,21 0 0,-20 0 16,-1 21-16,21-22 0,0 1 15,1 0-15,-1 0 0,0 0 0,1 0 16</inkml:trace>
  <inkml:trace contextRef="#ctx0" brushRef="#br0" timeOffset="36622.44">2836 4868 0,'0'0'0,"0"22"0,0-1 0,0 0 15,0 0-15,0 0 0,0 0 0,0 1 16,0 20-16,0-21 0,0 0 15,0 22-15,0-22 0,0 0 0,0 0 16,0 21-16,0-20 0,0-1 16,0 0-16,0 0 0,0 0 15,0 0-15,0 1 16,0-44 15,21 22-15,-21-21-16,22 0 0,-22 0 15,0 0-15</inkml:trace>
  <inkml:trace contextRef="#ctx0" brushRef="#br0" timeOffset="36954.25">2857 4657 0,'0'0'0,"-21"0"31,0 0-31,21 21 0,21-21 32,0 0-17,1 0 1,-1-21-16,-21 0 16,0-1-16,0 1 31,-21 21-31,-1 0 0,1 0 15,0 0-15,0 0 16,0 0-16,0 0 0,21 21 0,0 1 16,0-1-16,0 0 15,0 0-15,0 0 16,21-21-16,0 21 0,0 1 16,0-22-16,0 21 0</inkml:trace>
  <inkml:trace contextRef="#ctx0" brushRef="#br0" timeOffset="37226.08">3175 4805 0,'0'21'16,"0"0"0,0 0-16,0 1 15,0-1-15,0 0 0,0 21 0,0-21 16,21 1-16,-21 20 0,21-21 15,-21 0-15,0 22 0,0-22 0,0 0 16,21 0-16,-21 0 0,0 0 16,22-21-16,-22 22 0,0-1 0,21-21 15,0 0 1,0 0-16,0-21 16,0-1-16,1 1 15,-1 0-15,-21 0 16</inkml:trace>
  <inkml:trace contextRef="#ctx0" brushRef="#br0" timeOffset="37441.97">3577 4805 0,'0'-21'0,"0"42"0,0-63 15,-21 42 1,0 21-16,21 0 16,-21 0-16,-1 21 0,1-20 0,0 20 15,21-21-15,-21 21 0,0-20 16,0 20-16,21 0 0,-22-21 0,22 22 15,-21-22-15,0 0 0,21 0 16,0 0-16,0 1 0,0-1 0,21-21 31,0 0-15,22 0-16,-22-21 0,0 21 0</inkml:trace>
  <inkml:trace contextRef="#ctx0" brushRef="#br0" timeOffset="37835.8">3852 5017 0,'21'0'16,"1"0"-16,-1-22 15,-21 1-15,21 21 16,0-21-16,-21 0 0,0 0 0,21 21 15,0-21-15,-21-1 0,0 1 16,0 0-16,0 0 0,0 0 16,0 0-16,-21 21 15,0 0 1,21 21-16,-21 0 0,0 0 16,0 0-16,-1 22 0,22-22 0,0 21 15,-21-21-15,21 22 0,0-22 16,-21 21-16,21-21 0,0 0 15,0 1-15,0-1 0,0 0 16,0 0-16,0 0 0,21-21 0,0 0 16,1 21-16,-1-21 0,0 0 15,0 0-15,0 0 0,22 0 0,-22 0 16,0-21-16,0 0 0,0 0 0,0 21 16,1-21-16,-1 0 0</inkml:trace>
  <inkml:trace contextRef="#ctx0" brushRef="#br0" timeOffset="38190.6">4318 4868 0,'0'0'0,"0"-21"0,0 0 16,0 0-16,21 0 0,0 0 15,0-1-15,1 22 16,-1-21-16,0 21 16,0 0-16,0 0 0,0 21 0,1 1 15,-1-1-15,21 0 0,-21 21 16,0-21-16,1 22 0,-1-1 0,0 0 15,0 1-15,-21-1 0,0 0 16,0-20-16,0 20 0,0-21 0,0 0 16,0 22-16,-21-43 0,21 21 15,-21 0-15,0-21 0,-1 0 16,1 0 0,21-21-1,0 0-15,0-1 0,0 1 16,0 0-16,0 0 0,0 0 15,0-22-15,21 22 0,1-21 0,-22 0 16,21 20-16,0-20 0,0 0 16,0 21-16,0-22 0,1 22 0,-1 0 15,0 0-15,0 0 0,0-1 0,0 1 16,1 21-16</inkml:trace>
  <inkml:trace contextRef="#ctx0" brushRef="#br0" timeOffset="38850.22">5948 4974 0,'0'0'15,"-21"0"-15,-1 0 0,-20 0 0,21 0 16,0 0-16,0 0 0,-1 0 0,1 0 16,0 0-1,42 0 1,22 21-16,-22-21 0,21 0 0,22 0 15,-22 0-15,21 0 0,22 0 16,-21 0-16,-1 0 0,22 0 0,21 0 16,-22 0-16,22 0 0,0 0 15,21 0-15,-21 0 0,0 0 0,21-21 16,-22 21-16,1 0 0,21-21 16,-21 21-16,-21 0 0,-1 0 0,1-21 15,0 21-15,-43-21 0,22 21 16,-22 0-16,0 0 0,-21-21 0,1 21 15,-1 0-15,0 0 0,0-22 16,-21 1 15,-21 21-15,0-21-16,0 21 0,-1 0 0,1-21 16,0 21-16,0-21 0,0 21 15,0-21-15,-1 21 0,-20-22 0</inkml:trace>
  <inkml:trace contextRef="#ctx0" brushRef="#br0" timeOffset="39237.99">7810 4572 0,'0'0'0,"0"42"31,0-20-31,0-1 0,0 0 16,0 0-16,22 0 0,-1-21 15,0 21-15,0 1 0,0-22 0,22 21 16,-22-21-16,21 0 0,0 21 16,1-21-16,-1 0 0,0 0 0,-20 0 15,20 0-15,0 0 0,-21 0 16,1 0-16,-1 0 0,0 0 16,0 0-16,-21-21 0,-21 21 31,0 0-31,0 0 15,-22 21-15,1 0 0,21 0 0,-22 0 16,1 1-16,-21 20 0,20-21 16,1 21-16,21 1 0,-22-22 0,1 21 15,21-21-15,-21 22 0,20-22 16,1 0-16,0 0 0,0 0 0,21 1 16,-21-1-16,21 0 0,0 0 15</inkml:trace>
  <inkml:trace contextRef="#ctx0" brushRef="#br0" timeOffset="40069.87">1736 7281 0,'0'22'0,"21"-22"16,0 0 0,0 0-16,0 0 0,22 0 0,-22 0 15,21 0-15,0 0 0,22 0 16,-22-22-16,22 22 0,-1-21 16,1 21-16,20-21 0,-20 0 0,-1 21 15,1 0-15,-22-21 0,1 21 16,-1 0-16,-21 0 0,0 0 0,0 0 15,1 0-15,-44 0 32,1 0-32,0 0 15,0 0-15,0 0 0,0 0 16,-1 0-16,1 21 0,0-21 0</inkml:trace>
  <inkml:trace contextRef="#ctx0" brushRef="#br0" timeOffset="40389.69">1947 7620 0,'43'21'31,"-22"-21"-31,21 0 0,-21 0 15,22 0-15,-1 0 0,0 0 16,22 0-16,-22-21 0,22 21 0,-1-21 16,-21 21-16,22 0 0,-22-21 0,1 21 15,-1 0-15,0 0 0,1-21 16,-22 21-16,0 0 0,0 0 0,0 0 16,0 0-1,-21-22 16,22 22-15</inkml:trace>
  <inkml:trace contextRef="#ctx0" brushRef="#br0" timeOffset="41030.32">5355 7218 0,'-42'0'15,"84"0"-15,-105 0 0,41 0 16,1 0-16,0 0 0,42-21 31,0 21-31,22 0 16,-1 0-16,0 0 0,22 0 16,21 0-16,-1 0 0,1 0 0,21 0 15,0 0-15,-1-21 0,1 21 16,0 0-16,0-22 0,21 22 0,0-21 15,0 21-15,0 0 0,0-21 0,-21 21 16,0 0-16,-1 0 0,1 0 16,-21-21-16,0 21 0,-22 0 15,22 0-15,-43 0 0,22 0 0,-22 0 16,-21-21-16,21 21 0,-20 0 16,-1 0-16,-21-21 31,-21 21-31,-1 0 15,1 0-15,0-22 0,0 22 16,0-21-16,0 21 16,-1-21-16</inkml:trace>
  <inkml:trace contextRef="#ctx0" brushRef="#br0" timeOffset="41445.58">7620 6795 0,'-21'0'0,"42"0"0,-42-22 0,0 22 0,-1 0 16,1 0 0,21 22-16,0-1 15,0 0-15,0 0 16,0 0-16,21 0 16,1-21-16,-1 22 0,21-1 0,0-21 15,1 21-15,-1-21 0,0 0 16,1 21-16,-1-21 0,22 0 15,-22 0-15,0 0 0,1 0 0,-1 0 16,-21 0-16,21 0 0,-20 0 16,-1 0-16,0 0 0,0-21 15,-63 21 1,21-21-16,-1 21 16,-20 0-16,0 0 0,-1 0 0,1 0 15,0 21-15,-1 0 0,1 0 16,0 0-16,-1 1 0,22 20 0,-21-21 15,0 21-15,20 1 0,-20-22 16,21 21-16,-21-21 0,20 22 16,1-22-16,0 21 0,0-21 0,0 1 15,0-22-15,21 21 0,0 0 16,-22-21-16</inkml:trace>
  <inkml:trace contextRef="#ctx0" brushRef="#br0" timeOffset="42494.51">889 9652 0,'0'-21'32,"-21"21"-32,21 21 15,0 0-15,0 0 16,0 1-16,0 20 0,0-21 15,0 21-15,0 1 0,0-1 0,21-21 16,-21 22-16,0-1 0,0-21 16,0 21-16,0-20 0,0-1 0,0 21 15,0-21-15,0 0 16,0 1-16,0-44 31,0 1-15,0 0-16,-21 0 15,21 0-15,-21 0 0,21-1 0,0-20 16,0 21-16,0-21 0,0-1 16,0 22-16,0-21 0,0-1 0,0 1 15,21 0-15,0-1 0,21 22 16,-21-21-16,1 21 0,20 0 16,0 21-16,1 0 0,-1 0 0,0 0 15,1 21-15,-1 0 0,0 0 16,1 0-16,-22 22 0,21-1 0,-21 0 15,0-21-15,1 22 0,-22-1 16,0 0-16,0 1 0,0-22 16,0 21-16,0-21 0,0 22 15,0-22-15,0 0 0,0 0 0,0 0 16,-22 1-16,22-44 47,0 1-47,0 0 0,22-21 15</inkml:trace>
  <inkml:trace contextRef="#ctx0" brushRef="#br0" timeOffset="42922.27">1630 9800 0,'21'21'31,"0"-21"-31,0 0 16,0 0-16,1 0 0,-1 0 0,0 0 16,0-21-16,0 0 0,22 0 15,-22 21-15,0-21 0,0 0 0,0-1 16,-21 1-16,21 21 0,-21-21 16,22 0-16,-22 0 0,0 0 0,0-1 15,-22 1-15,1 21 16,0 0-16,0 0 0,0 0 15,-22 0-15,22 0 0,0 0 16,-21 21-16,-1 1 0,22-1 0,0 21 16,-21-21-16,21 22 0,-1-22 15,22 21-15,0 0 0,0 1 0,0-1 16,0-21-16,0 22 0,0-22 16,0 21-16,0-21 0,0 0 15,22 1-15,-1-1 0,0 0 0,0 0 16,21-21-16,-20 21 0,-1-21 0,21 0 15,-21 0-15,0 0 0,22 0 16,-22 0-16,21 0 0,-21-21 0,1 21 16,20-21-16,-21 0 15,21 0-15,-20-1 0</inkml:trace>
  <inkml:trace contextRef="#ctx0" brushRef="#br0" timeOffset="43226.24">2561 9546 0,'0'21'15,"0"1"1,0-1-16,0 0 0,0 0 16,0 0-16,0 22 0,0-22 15,0 21-15,0-21 0,0 0 0,0 22 16,0-22-16,0 0 0,0 0 15,0 0-15,0 1 0,0-1 0,0 0 16,0 0-16,0 0 0,0 0 16,0 1-16,0-1 15,21-21 17,-21-21-32,21 21 15,1-22-15,-1 1 0</inkml:trace>
  <inkml:trace contextRef="#ctx0" brushRef="#br0" timeOffset="43681.89">2921 9800 0,'-21'21'16,"0"1"-16,-1-1 15,1 0-15,0 0 0,-21 0 0,21 0 16,-22 1-16,1-1 0,21 0 15,-22 0-15,1 0 0,21 0 16,-21 1-16,20-22 0,1 21 0,0 0 16,42-21 15,22-21-15,-22 0-16,0-1 0,0 22 0,0-21 15,22-21-15,-22 21 0,0 0 16,21-1-16,-21-20 0,1 21 0,-1 0 15,0 0-15,-21-1 0,21 1 16,0 0-16,0 21 0,1 0 16,-1 21-16,-21 0 15,21-21-15,-21 22 0,0-1 16,0 0-16,21 0 0,-21 0 0,21 0 16,-21 1-16,21-1 0,-21 0 15,22 0-15,-1 0 0,-21 0 16,21-21-16,0 22 0,0-22 15,0 0-15,1 0 16,-1 0-16,0 0 16,0-22-16,-21 1 0,21 0 15,0 0-15,-21 0 0,0 0 0,22-1 16</inkml:trace>
  <inkml:trace contextRef="#ctx0" brushRef="#br0" timeOffset="43885.98">3281 9440 0,'0'0'0,"0"22"16,0-1 0,-21 0-16,21 21 0,0-21 0,0 22 15,-22-1-15,22 22 0,0-22 0,0 0 16,0-21-16,0 22 0,0-1 16,-21 0-16,21-20 0,0-1 0,-21 0 15,21 0-15,0 0 0,0 0 16,21-21-1,0 0-15,1 0 0,-1-21 16</inkml:trace>
  <inkml:trace contextRef="#ctx0" brushRef="#br0" timeOffset="44522.62">5165 9546 0,'-22'0'16,"44"0"-16,-65 0 0,22 0 0,0 0 0,0 0 15,0 0-15,-1 0 16,44 0 15,-1 0-15,21 0-16,0 0 0,22 0 0,-1 0 15,22 0-15,0 0 0,21-21 16,-1 21-16,22 0 0,0 0 0,-21 0 16,21-21-16,0 21 0,21 0 0,-21 0 15,0 0-15,22 0 0,-22-21 16,-22 21-16,22 0 0,-21 0 0,0-21 15,21 21-15,-42 0 0,21 0 16,-22-22-16,1 22 0,0 0 16,-22 0-16,1-21 0,-1 21 0,-42 0 15,22 0-15,-22 0 0,0 0 0,-21-21 16,-21 21 15,0-21-31,-1 21 16,1 0-16,0 0 0,21-21 15,-21 21-15,21-21 0,-21 21 16,21-22-16,-21 22 0</inkml:trace>
  <inkml:trace contextRef="#ctx0" brushRef="#br0" timeOffset="44902.07">7832 9165 0,'-64'0'31,"43"0"-31,21 21 16,0 1-1,0-1-15,0 0 0,42-21 16,-21 21-16,1-21 0,20 21 16,0-21-16,1 0 0,-22 21 0,21-21 15,0 0-15,1 0 0,-22 0 0,0 22 16,21-22-16,-20 0 0,-1 0 15,0 0 1,-21 21-16,-21 0 16,0-21-1,-1 21-15,-20 0 0,21-21 0,-21 21 16,-1 1-16,-20-1 0,20 0 16,1 0-16,0 21 0,-1-20 0,22-1 15,-21 21-15,21-21 0,0 0 16,-22 1-16,22-1 0,21 0 0,-21 0 15,0 0-15,0 0 0,-1 1 16,1-22-16,0 0 16</inkml:trace>
  <inkml:trace contextRef="#ctx0" brushRef="#br0" timeOffset="45822.94">741 12129 0,'0'0'0,"0"-22"0,0 1 16,0 0-16,0 0 15,-21 21-15,-1 0 0,-20 0 16,21 0-16,-21 21 0,-1 0 0,-20 22 16,20-22-16,-20 21 0,21 0 15,-22 1-15,22-1 0,-1 22 16,22-22-16,0 21 0,0-20 0,21 20 16,0 1-16,21-22 0,0 22 15,0-22-15,22 0 16,-1 1-16,0-1 0,1-21 0,-1 21 0,22-20 15,-22-22-15,21 21 16,-20-21-16,20 0 0,-20 0 0,-1 0 16,0 0-16,22-21 0,-22-1 15,-21 1-15,22 0 0,-1-21 0,0-1 16,-21 1-16,22 0 0,-22-1 16</inkml:trace>
  <inkml:trace contextRef="#ctx0" brushRef="#br0" timeOffset="46330.75">1291 11790 0,'-21'0'0,"42"0"0,-63 0 16,42 21-16,0 0 0,-21 22 16,21-1-16,-22 0 0,22 1 15,0-1-15,0 21 0,0 1 16,0-22-16,0 22 0,0-22 0,0 0 15,0 1-15,0-1 0,0 0 16,0 1-16,0-22 0,0 0 0,0 21 16,0-20-16,0-1 15,0-42 32,0-1-47,0 1 16,0 0-16,0 0 0,0 0 15,0 0-15,0-22 0,22 22 16,-1 0-16,0 0 0,0 0 0,0-1 16,0 1-16,22 0 0,-1 21 15,-21 0-15,22 0 0,-1 0 0,0 21 16,1 0-16,-22 1 0,21-1 16,-21 21-16,0-21 0,1 0 0,-1 1 15,-21 20-15,21-21 16,-21 0-16,0 0 0,0 22 0,0-22 15,0 0-15,0 0 0,-21 0 16,21 1-16,0-1 16,0-42-1,0-1-15,0 1 16,0 0-16,0 0 0,21 0 16,-21-22-16,21 22 0</inkml:trace>
  <inkml:trace contextRef="#ctx0" brushRef="#br0" timeOffset="46725.97">1884 12383 0,'0'0'0,"0"-22"15,21 22-15,-21-21 16,21 21-16,-21-21 0,21 21 16,0-21-16,1 21 0,-1 0 15,0 0-15,0 0 0,0 0 16,0 0-16,1 0 0,20 21 0,-21 0 15,0 0-15,0 1 0,1-1 16,-22 21-16,0-21 0,0 0 0,0 1 16,0-1-16,0 0 0,0 0 15,0 0-15,-22 0 0,22 1 16,-21-22-16,0 0 16,21-22 15,0 1-31,0 0 0,0 0 15,0 0-15,0 0 0,0-22 16,0 22-16,0 0 0,21 0 0,-21-22 16,21 22-16,1 0 0,-22-21 15,21 21-15,0-1 0,0 22 0,0-21 16,0 0-16,22 21 0,-22 0 16,0 0-16,0 0 0,0 0 0,1 0 15,-1 0-15,0 0 16</inkml:trace>
  <inkml:trace contextRef="#ctx0" brushRef="#br0" timeOffset="47706.41">2794 12192 0,'-21'21'16,"0"0"-16,-1 1 16,1-1-16,0 0 0,21 0 15,-21 0-15,0 0 0,0 1 16,-1 20-16,1-21 0,21 0 0,0 0 15,0 1-15,0-1 0,0 0 0,0 0 16,0 0-16,21-21 16,1 21-16,-1-21 0,0 0 0,21 0 0,-21 0 15,22 0-15,-22 0 16,0 0-16,21-21 0,-20 21 0,-1-21 16,21 0-16,-21 21 0,-21-21 15,21 0-15,-21-1 0,0 1 0,0 0 16,0 0-16,0 0 0,0 0 15,-21-1-15,0 1 0,0-21 0,0 21 16,0 0-16,-1-1 0,1 1 16,0 0-16,0 0 0,21 0 0,0 0 15,0-1-15,0 1 16,21 21-16,0 0 16,0 0-16,1 0 0,-1 0 0,21 0 15,-21 0-15,0 21 0,22 1 16,-22-1-16,21 0 0,-21 0 0,1 0 15,20 0-15,-21 1 0,0 20 16,0-21-16,1 0 0,-22 0 0,21 1 16,-21-1-16,0 0 0,0 0 15,0 0-15,0 0 0,0 1 0,0-1 16,0 0-16,-21 0 16,-1-21-1,22-21 16,0 0-31,0 0 16,0-1-16,0 1 0,0 0 16,0-21-16,0 21 0,0-1 0,0-20 15,0 0-15,22-1 0,-1 22 16,-21-21-16,21 0 0,0 20 0,21 1 16,-20 0-16,-1 21 0,0 0 15,0 0-15,0 0 0,22 21 0,-22 0 16,0 1-16,0 20 0,0-21 15,0 21-15,1-20 0,-22-1 16,21 21-16,-21-21 0,21 0 0,-21 22 16,0-22-16,0 0 0,0 0 15,0 0-15,0 1 16,0-44 15,0 1-31,0 0 16,0 0-16,0 0 0,21 0 0,-21-1 15,0-20-15,21 21 0,0-21 0,-21-1 16,22 22-16,-1-21 0,0-1 16,0 1-16,0 21 0,22 0 0,-22 0 15,0-1-15,0 22 0,0 0 16,0 0-16,1 0 0,-1 22 16,0-1-16,-21 0 0,0 0 15,0 21-15,0-20 0,0 20 0,0-21 16,0 21-16,0-20 0,0-1 15,0 21-15,0-21 0,0 0 0,0 1 16,0-1-16,0 0 0,0 0 16,0-42 31,0 0-47</inkml:trace>
  <inkml:trace contextRef="#ctx0" brushRef="#br0" timeOffset="48066.2">4254 12256 0,'0'0'0,"106"-64"31,-85 43-31,1 21 0,-1-21 0,0 0 16,-21-1-16,21 22 0,-21-21 15,21 0-15,-21 0 16,-21 21 0,0 0-16,0 0 15,0 0-15,-1 21 0,1 0 16,0 0-16,0 1 0,21-1 0,0 21 16,-21-21-16,21 0 0,0 1 0,0 20 15,0-21-15,0 0 0,0 0 16,0 1-16,0-1 0,21 0 0,0-21 15,-21 21-15,21-21 0,0 0 16,1 0-16,-1 0 0,0 0 0,0 0 16,0 0-16,0 0 0,1 0 15,-1 0-15,-21-21 0,21 0 0,0 21 16,0-21-16,0-1 0</inkml:trace>
  <inkml:trace contextRef="#ctx0" brushRef="#br0" timeOffset="48518.41">4741 11748 0,'21'0'15,"-42"0"-15,64-22 0,-22 22 0,0 0 16,0 0-16,-21 22 15,21-1 1,-21 21-16,0-21 0,0 22 16,0-1-16,0 0 0,0 1 15,0-1-15,0 0 0,0 22 0,-21-22 16,21-21-16,-21 22 0,21-1 16,0-21-16,0 21 0,0-20 0,0-1 15,-21-21-15,21 21 0,21-21 31,0 0-31,-21-21 0,0 0 16,0-1-16</inkml:trace>
  <inkml:trace contextRef="#ctx0" brushRef="#br0" timeOffset="48890.2">4678 11896 0,'-21'-21'15,"42"42"-15,-64-64 0,43 22 0,-21 0 0,21 0 16,0 0-16,0 0 0,0-1 15,21 22-15,1-21 0,-1 0 0,21 0 16,0 21-16,22-21 0,-22 0 16,22 21-16,-1 0 0,1 0 0,-1 0 15,22 0-15,-22 0 0,1 21 16,21 0-16,-22 21 0,1-21 0,-22 22 16,21-22-16,-20 21 0,-22 1 15,0-1-15,-21 0 0,0 1 0,0-1 16,-21 21-16,-21-20 0,-1-1 0,1 0 15,-22 1-15,22-22 0,-21 21 16,-1-21-16,22 1 0,-22 20 16,22-42-16,0 21 0,-1 0 0,1-21 15,0 0-15,20 0 0,1 0 16,0 0-16,0 0 0,21-21 31,0 0-31,21 0 0,0 21 16,0-21-16,22-1 0,-22 22 0,0-21 15,0 0-15,22 0 0,-22 0 16,21 0-16</inkml:trace>
  <inkml:trace contextRef="#ctx0" brushRef="#br0" timeOffset="49457.88">5651 12150 0,'0'-21'15,"0"-1"1,0 1-16,0 0 16,0 0-16,0 0 0,0 0 15,22-1-15,-1 1 0,0 21 0,0-21 16,0 21-16,0 0 0,1 0 16,-1 0-16,0 0 0,0 21 15,21 0-15,-20 1 0,-1-1 0,0 0 16,0 21-16,0-21 0,0 1 15,-21 20-15,0-21 0,0 21 0,0-20 16,0-1-16,0 0 0,0 0 16,0 0-16,0 0 0,0 1 0,0-44 47,0 1-47,0 0 15,0 0-15,0 0 16,0 0-16,0-1 0,22-20 0,-1 21 0,0-21 15,0 20-15,-21-20 0,21 21 16,0-21-16,22 20 0,-22 1 16,0 0-16,0 0 0,0 0 0,1 21 15,-1 0-15,0 0 16,0 0-16,-21 21 0,21 0 16,-21 0-16,0 0 0,0 22 0,0-22 15,0 0-15,0 0 0,0 0 16,0 22-16,0-22 0,0 0 0,0 0 15,0 0-15,0 1 16,0-1-16,0 0 16,0-42 15,0 0-31,0-1 16,0 1-16,0 0 0,0 0 0</inkml:trace>
  <inkml:trace contextRef="#ctx0" brushRef="#br0" timeOffset="49625.78">6392 11748 0,'0'0'16,"-21"-22"-16,0 22 15,0 0-15,21 22 32,0-1-17,21-21 1,0 21-1,0-21-15</inkml:trace>
  <inkml:trace contextRef="#ctx0" brushRef="#br0" timeOffset="49875.64">6562 11790 0,'0'0'16,"42"21"-1,-42 0-15,0 0 16,21-21-16,-21 22 0,0-1 0,21 21 15,0-21-15,1 0 0,-22 1 16,0 20-16,21-21 0,0 0 0,-21 0 16,0 1-16,0-1 0,0 0 15,21 0-15,-21 0 0,21-21 16,0 0 15,1 0-31,-22-21 0,21 0 0,0 0 16,0 0-16,-21-1 0,21 1 15,0 0-15</inkml:trace>
  <inkml:trace contextRef="#ctx0" brushRef="#br0" timeOffset="50078.52">7070 11790 0,'-22'0'32,"1"21"-32,0 0 15,0 0-15,0 22 0,21-22 0,-21 0 16,-1 21-16,1-20 0,21-1 15,-21 21-15,0-21 0,0 0 0,21 1 16,0-1-16,-21 0 0,21 0 16,0 0-16,21-21 31,0 0-31,0-21 16,0 21-16,0-21 0</inkml:trace>
  <inkml:trace contextRef="#ctx0" brushRef="#br0" timeOffset="50426.79">7175 12002 0,'0'-22'0,"0"44"0,22-44 15,-1 22-15,-21-21 0,21 0 0,0 21 16,-21-21-16,21 21 0,0-21 16,1 0-16,-1-1 0,-21 1 15,21 21-15,0-21 0,-21 0 0,0 0 16,21 21-16,-21-21 15,-21 21 1,0 0-16,0 0 16,0 21-16,-1 0 0,1 0 15,0 0-15,0 0 0,0 22 0,0-22 16,21 21-16,0-21 0,0 22 16,0-22-16,0 0 0,0 21 0,0-20 15,0-1-15,0 0 0,21 0 16,0 0-16,0-21 0,0 0 15,0 0-15,1 0 0,-1 0 0,0 0 16,21 0-16,-21-21 0,1 21 16,-1-21-16,0 0 0,0 0 15,0 21-15,0-22 0,-21-20 0</inkml:trace>
  <inkml:trace contextRef="#ctx0" brushRef="#br0" timeOffset="50762.22">7578 11896 0,'0'-21'15,"0"105"-15,0-147 0,0 20 0,0 22 0,0 0 16,0 0-1,21 21 1,0 0-16,0 0 0,0 0 16,0 0-16,1 0 0,-1 21 15,0 0-15,0 0 0,-21 1 16,0-1-16,21 21 16,-21-21-16,0 0 0,0 22 0,0-22 15,0 0-15,0 0 0,0 0 0,0 1 16,0-1-16,0 0 0,0 0 15,0-42 17,0 0-17,0 0-15,0-1 0,0 1 0,0 0 16,21 0-16,-21 0 0,0-22 16,0 22-16,22 0 0,-1-21 0,0 21 15,-21-1-15,21 1 0,0 0 16,0 0-16,1 0 0,-1 0 0,21 21 15,-21-22-15,0 22 0,1 0 16,-1-21-16</inkml:trace>
  <inkml:trace contextRef="#ctx0" brushRef="#br0" timeOffset="51041.77">8382 11599 0,'0'0'0,"0"-21"31,0 42-15,-21 1-16,21-1 15,0 0-15,-21 0 0,21 0 16,0 0-16,0 22 0,-22-22 0,22 0 16,-21 21-16,0-20 0,21 20 15,0-21-15,0 21 0,0-20 0,0-1 16,0 0-16,0 0 0,0 0 15,21-21-15,0 21 0,1-21 0,-1 0 16,0 0-16,0 0 0,0 0 16,0-21-16,1 21 0,-1-21 15</inkml:trace>
  <inkml:trace contextRef="#ctx0" brushRef="#br0" timeOffset="51333.56">8742 11557 0,'0'0'0,"42"-21"16,-21 21-1,0 0-15,1 21 0,-1 0 0,0-21 16,0 21-16,0 1 0,0-1 16,1 0-16,-22 0 0,0 21 0,21-20 15,-21-1-15,0 0 0,0 21 16,0-21-16,0 1 0,-21 20 15,-1-21-15,1 0 0,0 0 0,0 1 16,0-1-16,0 0 0,-1-21 16,1 21-16,21-42 47,21 0-47,1 0 0</inkml:trace>
  <inkml:trace contextRef="#ctx0" brushRef="#br0" timeOffset="52018.67">9461 11769 0,'0'0'0,"22"0"47,-1 0-47,21 21 0,-21-21 16,22 0-16,-1 0 0,0 0 0,1 0 16,-1 0-16,21 0 0,1 0 0,-1 0 15,1 0-15,-1 0 16,1 0-16,-1 0 0,-20 0 0,-1 0 15,0 0-15,1 0 0,-22 0 16,21 0-16,-21 0 0,1-21 0,-1 21 16,-21-21-16,0-1 15,0 1-15,0 0 16,-21 21-16,-1-21 0,1 21 16,0-21-16,0 21 15,0 0-15,0 0 0,-1-21 16,1 21-16,0 0 0,0-22 0,0 22 15,0 0-15,-1 0 0,1 0 16,42 0 31,1 0-47,-1 0 0,0 0 0,0 0 16,0 0-16,0 0 0,22 0 15,-22 0-15,0 0 0,0 0 0,0 0 16,1 0-16,-1 0 0,0 22 15,0-22-15,0 0 0,-21 21 16,21-21-16,-21 21 16,0 0-1,0 0-15,0 0 16,-21 1-16,0-22 0,21 21 16,-21 0-16,0 0 0,-22-21 0,22 21 15,0 0-15,0 1 0,0-22 0,0 21 16,-1 0-16,1 0 0,0-21 15,0 21-15,0-21 0,-22 0 0,22 0 16,0 0-16,0 0 0</inkml:trace>
  <inkml:trace contextRef="#ctx0" brushRef="#br1" timeOffset="57161.88">9250 2223 0,'0'0'15,"-43"0"1,43 21 15,0 0-31,0 0 0,0 0 16,0 0-16,0 1 0,0-1 15,0 0-15,22-21 0,-1 21 16,-21 0-16,21-21 0,0 0 0,0 21 16,0-21-16,1 0 0,-1 0 15,0 0-15,0-21 0,0 0 0,0 21 16,1-21-16,-1 0 0,0 0 16,0-1-16,0 1 0,0 0 15,1 0-15,-1 0 0,-21 0 16,0-1-16,0 1 0,0 0 0,0 0 15,0 0-15,-21 21 16,-1 21 0,22 0-1,-21 0-15,21 0 0,0 1 16,0 20-16,0-21 0,0 21 0,0 1 16,0-22-16,0 21 0,0 1 15,0-1-15,0 0 0,0-21 0,0 22 16,21-1-16,1-21 0,-22 22 0,0-22 15,0 21-15,21-21 0,-21 0 16,0 1-16,0 20 0,0-21 0,0 0 16,-21 0-16,-1-21 0,1 22 15,0-22-15,0 0 16,0 0-16,-22 0 0,22 0 0,0 0 0,-21 0 16,21 0-16,-1 0 0,1 0 15,0 0-15,0 0 0,0-22 16,0 1-16,21 0 15,0 0 1,0 0-16,21 21 16,-21-21-16,21 21 0,0-22 0</inkml:trace>
  <inkml:trace contextRef="#ctx0" brushRef="#br1" timeOffset="57454.92">9948 2223 0,'0'0'0,"-21"0"31,0 0-31,21 21 16,0 0-16,0 0 0,0 0 15,0 0-15,-21 22 0,21-1 0,0 0 16,0-20-16,0 20 0,0 0 0,-21 1 15,21-1-15,0-21 16,0 21-16,0-20 0,0-1 0,-22 0 16,22 0-16,0 0 0,0 0 15,0 1-15,0-1 16,22-21 0</inkml:trace>
  <inkml:trace contextRef="#ctx0" brushRef="#br1" timeOffset="57653.94">9673 2625 0,'0'0'0,"21"0"31,0 0-31,1 0 0,-1 0 0,21 0 16,-21 0-16,22 0 0,-1-21 15,0 21-15,1-22 0,-22 22 0,21-21 16,0 0-16,1 21 0,-1-21 16,0 0-16</inkml:trace>
  <inkml:trace contextRef="#ctx0" brushRef="#br1" timeOffset="57982.21">11091 2392 0,'0'0'16,"0"-21"-16,-21 0 15,0 21 1,21 21-1,0 0-15,-21 0 0,21 0 16,-21 22-16,21-22 16,-22 21-16,22-21 0,0 22 0,-21-22 15,21 21-15,-21-21 0,21 22 16,-21-22-16,21 0 0,0 0 0,0 0 16,0 0-16,21-21 15,0 0-15,0 0 16,1 0-16</inkml:trace>
  <inkml:trace contextRef="#ctx0" brushRef="#br1" timeOffset="58393.97">11663 2350 0,'0'-22'15,"0"44"-15,-21-44 16,-1 22-1,1 0-15,0 22 0,0-22 0,0 21 16,0-21-16,-22 21 0,22 0 0,0 0 16,0 0-16,21 1 0,0-1 15,0 0-15,0 0 0,0 0 16,0 0-16,21-21 16,0 0-16,0 22 0,0-22 0,22 0 15,-22 0-15,0 0 0,21 0 0,-20 21 16,20-21-16,-21 0 0,0 0 15,0 21-15,1-21 0,-1 0 16,0 21-16,-21 0 0,0 0 16,0 1-1,-21-1-15,0-21 16,-22 21-16,22-21 0,0 0 16,0 21-16,-22-21 0,22 0 0,-21 0 15,21 0-15,0 0 0,-1 0 0,-20 0 16,21 0-16,0 0 0,0 0 15,-1 0-15,1 0 16,21-21-16,0 0 0,-21 21 0</inkml:trace>
  <inkml:trace contextRef="#ctx0" brushRef="#br1" timeOffset="58611.85">11197 2180 0,'0'0'0</inkml:trace>
  <inkml:trace contextRef="#ctx0" brushRef="#br1" timeOffset="59314.76">13144 2350 0,'0'-22'0,"0"44"0,0-65 16,0 22-16,0 0 0,0 0 16,-21 0-16,0 21 0,0-22 15,21 1-15,-21 21 0,0 0 0,-22-21 16,22 21-16,0 0 0,0 0 16,-22 0-16,22 21 0,-21-21 0,21 21 15,-22 1-15,22-1 0,-21 21 0,21-21 16,-22 22-16,22-1 0,0 0 15,0 1-15,0-1 0,21-21 0,0 21 16,0-20-16,0 20 0,0-21 16,0 0-16,0 0 0,21-21 0,0 22 15,0-22-15,0 0 16,1 0-16,20 0 0,-21 0 16,0 0-16,22-22 0,-22 22 0,21-21 15,-21 0-15,22 0 0,-1 0 16,-21 0-16,21-1 0,-20 1 0,20 0 15,-21-21-15,0 21 0,0-1 0,-21-20 16,0 21-16,22 0 0,-22 0 16,0-1-16,0 1 0,-22 21 15,1 0 1,0 21-16,21 1 0,-21-1 16,21 0-16,0 0 0,0 21 0,0-20 15,0 20-15,0-21 0,0 0 16,0 0-16,0 1 0,0-1 15,0 0-15,21 0 0,0-21 16,0 21-16,1-21 0,20 0 16,-21 0-16,0 0 0,0 0 0,22 0 15,-22 0-15,21-21 0,-21 0 16,1 21-16,20-21 0</inkml:trace>
  <inkml:trace contextRef="#ctx0" brushRef="#br1" timeOffset="59786.5">13568 2371 0,'0'0'0,"0"-21"0,0-1 15,0 1-15,0 0 0,-21 21 16,-1 0 0,1 0-1,21 21-15,0 0 0,0 22 0,0-22 16,0 0-16,0 21 0,0-20 0,0 20 16,0-21-16,0 0 0,0 22 15,0-22-15,0 0 0,0 0 0,0 0 16,0 0-16,0 1 31,-21-22-31,0 0 16,21-22-1,0 1-15,0 0 0,0 0 16,0 0-16,0 0 0,0-1 16,0 1-16,0-21 0,0 21 15,21-22-15,0 1 0,0 21 0,1-21 16,-1 20-16,21 1 0,-21-21 15,22 21-15,-1 21 0,0-21 0,1 21 16,-1 0-16,0 0 0,1 21 16,-1-21-16,0 21 0,-21 0 0,22 0 15,-22 22-15,0-22 0,0 0 0,-21 21 16,0-21-16,0 1 0,0-1 16,0 21-16,0-21 0,-21 0 0,0 1 15,0-1-15,0 0 16,-1-21-16,22 21 15,-21-21-15,0 0 0,0 0 16,21-21 0,0 0-16</inkml:trace>
  <inkml:trace contextRef="#ctx0" brushRef="#br1" timeOffset="60529.45">15748 2286 0,'21'0'0,"43"-63"32,-43 41-32,0 1 0,-21 0 15,21 0-15,-21 0 16,21 0-16,-21-1 0,0 1 15,0 0 1,-21 21 0,21 21-16,-21 0 15,21 1-15,-21-1 0,21 0 0,0 0 16,0 21-16,0 1 0,0-22 16,0 21-16,0 1 0,0-1 0,0 0 15,0 1-15,0-1 0,0 0 0,-21-21 16,21 22-16,0-22 0,-22 21 15,22-21-15,0 1 0,0-1 16,0 0-16,-21-21 0,21 21 0,-21-21 16,0 0-16,0 0 15,0 0-15,-1 0 0,-20 0 0,21 0 16,0 0-16,-22 0 0,22-21 16,-21 21-16,21-21 0,0 0 0,-1 21 15,1-22-15,0 1 0,0 0 16,21 0-1,21 0-15,0 21 0,0 0 16,1-21-16,20 21 0,-21-22 16,21 22-16</inkml:trace>
  <inkml:trace contextRef="#ctx0" brushRef="#br1" timeOffset="61034.16">16108 2371 0,'0'21'32,"-21"-21"-32,21 21 0,0 0 15,0 0-15,0 1 0,0-1 0,0 21 16,0-21-16,0 0 0,0 1 0,0 20 16,0-21-16,0 0 0,0 0 0,0 1 15,0-1-15,0 0 16,0 0-1,-22-21 1,1-21 0,21 0-1,0 0-15,0-1 16,0 1-16,0 0 0,0-21 0,0 21 16,0-22-16,0 22 0,21-21 15,1-1-15,-1 22 0,21-21 0,-21 21 16,22 0-16,-1-1 0,0 1 0,-21 21 15,22 0-15,-1 0 0,0 0 16,1 0-16,-22 21 0,21 1 0,-21-1 16,1 0-16,-1 21 15,-21-21-15,0 22 0,0-22 0,0 0 16,0 21-16,0-20 0,0-1 0,-21 0 16,-1 0-16,1 0 0,0 0 15,0 1-15,0-22 16,21 21-16,0-42 31,0-1-31,21 1 16,0 0-16,0 0 0</inkml:trace>
  <inkml:trace contextRef="#ctx0" brushRef="#br1" timeOffset="61298.84">16933 1969 0,'0'0'16,"0"21"0,0 0-16,0 0 15,0 0-15,0 0 0,0 22 16,0-22-16,0 21 0,0 1 0,0-1 16,0 0-16,0-21 0,0 22 15,-21-1-15,21 0 0,0 1 0,-21-22 16,21 21-16,0-21 0,0 1 0,0-1 15,0 0-15,0 0 0,0 0 16,21-21 15,0 0-31,-21-21 0</inkml:trace>
  <inkml:trace contextRef="#ctx0" brushRef="#br1" timeOffset="61514.25">16764 2328 0,'0'0'15,"-21"0"-15,42 0 32,0 0-32,0 0 15,0 0-15,22 0 16,-22 0-16,0 0 0,0-21 0,0 21 15,1 0-15,-1-21 0,0 21 16,0 0-16</inkml:trace>
  <inkml:trace contextRef="#ctx0" brushRef="#br1" timeOffset="61913.26">17124 2371 0,'0'21'15,"21"-21"-15,0 0 16,0 0-16,0-21 16,1 21-16,-1-21 0,0 21 0,0-22 15,0 22-15,0-21 0,1 0 0,-1 0 16,0 0-1,-63 21 17,20 0-32,1 0 0,0 21 15,0 0-15,0-21 0,0 42 0,-1-20 16,1-1-16,0 0 0,0 21 16,21-21-16,0 22 0,0-22 0,0 0 15,0 0-15,0 0 0,0 1 16,0-1-16,0 0 0,42 0 15,-21 0-15,1-21 0,-1 0 0,21 0 16,-21 0-16,22 0 0,-22 0 16,21 0-16,0-21 0</inkml:trace>
  <inkml:trace contextRef="#ctx0" brushRef="#br1" timeOffset="62318.03">17695 2307 0,'0'0'0,"0"-21"0,0 0 16,0 0-16,21 21 16,1 0-16,-22-21 15,21 21-15,0 0 0,0 0 0,0 0 16,0 0-16,1 0 16,-1 0-16,0 21 0,0 0 15,0 0-15,0 0 0,1 0 0,-22 1 16,0-1-16,0 0 0,0 0 15,21 0-15,-21 22 0,0-22 0,0 0 16,0 0-16,0 0 16,0 0-16,-21-21 0,-1 0 0,22 22 15,-21-22-15,0 0 16,0 0-16,21-22 31,0 1-31,0 0 0,0 0 16,0 0-16,0 0 0,21-1 0,-21 1 15,21 0-15,0-21 16,-21 21-16,22-1 0,-1 1 0,0 0 16,0-21-16,0 21 0,-21-1 15,21 22-15,1-21 0,-1 0 0,0 0 16,0 21-16,0-21 0,0 21 0</inkml:trace>
  <inkml:trace contextRef="#ctx0" brushRef="#br1" timeOffset="63138.56">18309 2498 0,'-21'0'0,"42"0"0,-42 21 16,0-21-16,42 0 31,0 0-31,0 0 0,0-21 16,1 21-16,20-21 0,-21-1 16,21 22-16,-20-21 0,20 0 15,-21 0-15,21 0 0,-20 0 0,20-1 16,-21 1-16,0 0 0,0 0 0,-21 0 15,0 0-15,22-1 0,-22 1 16,0 0-16,0 0 0,0 0 0,0-22 16,0 22-16,-22 0 15,1 21 1,0 0-16,0 0 16,0 21-16,0 22 0,21-22 15,-22 0-15,22 21 0,0 1 16,0-1-16,-21 0 0,21 1 15,0-1-15,0 21 0,-21 1 0,21-22 16,0 22-16,0-1 0,0-20 16,0 20-16,0 1 0,0-1 0,0 1 15,0 20-15,0-20 0,0-1 16,0 22-16,0-22 0,0 1 0,0-1 16,0 1-16,-21-1 0,21-20 0,-21 20 15,21-20-15,0-1 0,0 0 16,0 1-16,0-1 0,0-21 0,0 0 15,0 0-15,21-21 0,0 0 16,0 0-16,0 0 16,22-21-16,-22 21 0,21-21 0,-21 0 15,22 0-15,-22 0 0,21-1 0,-21 1 16,22 0-16,-22-21 0,21 21 16,-21-22-16,1 22 0,-1-21 0,-21-1 15,0 1-15,0 0 0,0-22 16,0 22-16,0-22 0,-21 22 0,-1-21 15,1-1-15,0 22 0,-21-1 0,-1-20 16,1 21-16,0 20 0,-1-20 16,1 21-16,21 0 0,-21 0 15,20-1-15,1 1 0,0 21 16,0 0-16,21-21 16,21 21-1,0-21-15,0 21 0,1 0 16,-1 0-16,0-21 0,0 21 0,21-21 15,-20-1-15,-1 22 0,0-21 16,0 0-16</inkml:trace>
  <inkml:trace contextRef="#ctx0" brushRef="#br1" timeOffset="63666.26">19219 2350 0,'0'-22'0,"0"44"0,0-65 16,0 22-16,0 0 0,0 0 15,0 0 1,0-1 0,-21 22-1,0 0-15,0 0 16,0 22-16,-1-22 0,1 21 16,0 0-16,0 21 0,0-21 0,-22 22 15,22-22-15,0 21 0,0-21 16,0 22-16,0-22 0,-1 21 0,22-21 15,0 1-15,0-1 0,0 0 0,0 0 16,0 0-16,22-21 16,-1 0-16,0 0 0,0 0 15,0 0-15,0 0 0,1 0 16,20 0-16,-21-21 0,0 0 0,0 21 16,1-21-16,20-22 0,-21 22 15,0 0-15,0-21 0,1 21 0,-1-22 16,0 22-16,-21-21 0,0 21 0,21-1 15,-21 1-15,0 0 0,21 0 16,-21 0-16,0 42 31,-21-21-31,0 21 0,21 0 16,-21 22-16,21-22 0,0 0 16,-21 21-16,21-21 0,0 22 15,0-1-15,0-21 0,0 0 0,0 22 16,0-22-16,0 0 0,0 0 15,21 0-15,-21 1 0,21-22 16,0 0-16,0 0 0,0 0 16,1 0-16,-1 0 0,0-22 0,0 22 15</inkml:trace>
  <inkml:trace contextRef="#ctx0" brushRef="#br1" timeOffset="63938.1">19981 2201 0,'0'-21'0,"0"42"0,0-63 16,-21 21 0,0 21-16,0 0 0,0 0 15,-1 0-15,1 0 0,0 21 0,21 0 16,-21 0-16,0 1 0,0-1 16,-1 0-16,1 21 0,21-21 0,0 22 15,-21-1-15,21-21 0,0 22 16,0-22-16,0 21 0,0-21 0,0 0 15,0 1-15,0-1 0,0 0 16,21 0-16,0-21 0,1 21 16,-1-21-16,0 0 0,0 0 15,21 0-15,-20 0 0,-1-21 16,0 0-16,21 0 0</inkml:trace>
  <inkml:trace contextRef="#ctx0" brushRef="#br1" timeOffset="64355.86">20193 2328 0,'0'22'16,"0"-1"0,21-21-1,0 0-15,0 0 16,1 0-16,-1 0 0,0-21 0,0 21 15,0-22-15,0 22 0,-21-21 16,22 21-16,-1-21 0,0 0 0,-21 0 16,0 0-16,0-1 15,-21 1 1,0 21-16,-1 0 0,1 0 0,0 0 16,0 0-16,0 0 0,0 21 15,-22 1-15,22-1 0,0 0 16,0 0-16,0 21 0,21-20 15,0 20-15,-22 0 0,22-21 0,0 22 0,0-1 16,0-21-16,0 0 16,0 22-16,22-22 0,-22 0 0,21 0 15,0 0-15,0-21 0,0 22 0,0-22 16,1 0-16,-1 0 16,0 0-16,0 0 0,0 0 15,0 0-15,1 0 0,-1-22 16</inkml:trace>
  <inkml:trace contextRef="#ctx0" brushRef="#br1" timeOffset="64529.76">20659 2625 0,'0'21'0,"-22"0"16,1-21-1,21 21 1,-21-21-1,21 21-15,-21-21 16,0 0-16,0 0 0,-1 0 16,-20 0-16</inkml:trace>
  <inkml:trace contextRef="#ctx0" brushRef="#br1" timeOffset="65430.25">9123 4297 0,'0'0'0,"0"-21"0,0-64 31,0 64-31,0 0 15,0 0-15,0 42 32,0 21-32,0-21 15,21 22-15,-21-1 0,0 0 16,0 1-16,0-1 0,0 0 0,0 1 16,0-1-16,0 0 0,0 1 0,0-1 15,0 0-15,0 1 0,0-22 16,0 21-16,0 0 0,0-20 0,0-1 15,-21 0-15,21 0 0,0 0 16,0-42 15,0 0-31,0 0 0,0 0 16</inkml:trace>
  <inkml:trace contextRef="#ctx0" brushRef="#br1" timeOffset="65905.49">9017 4318 0,'0'0'0,"-21"-21"0,21-21 0,-21 20 16,21 1-16,0-21 0,0 21 0,0-22 15,0 22-15,0 0 0,21-21 0,21 21 16,-21-1-16,0 1 0,22 0 16,-1 21-16,0-21 0,-20 21 15,20 0-15,0 0 0,1 21 0,-1 0 16,-21 0-16,21 1 0,-20 20 15,-22 0-15,0-21 0,0 22 0,0-1 16,0 0-16,-22 1 0,1-1 16,-21 0-16,0-20 0,-1 20 0,1 0 15,0-21-15,-1 1 0,1-1 0,21 0 16,-22-21-16,22 0 0,0 21 16,0-21-16,0 0 0,0 0 15,21-21 1,0 0-16,0 0 15,21 21 1,0 0-16,0 0 16,0 21-16,22 0 0,-22 0 0,0 0 15,0 0-15,0 1 0,0 20 0,-21-21 16,22 21-16,-1-20 0,-21 20 16,0-21-16,0 21 0,21-20 0,-21-1 15,21 0-15,-21 0 0,21 0 16,0-21-16,-21 21 0,22-21 15,-1 0-15,0 0 0,0-21 16,-21 0-16,21 0 0,0 0 16,1 0-16</inkml:trace>
  <inkml:trace contextRef="#ctx0" brushRef="#br1" timeOffset="70042.97">9525 4614 0,'-21'0'0,"42"0"0,-42 22 16,21-1-16,21-21 31,0 0-31,0 0 0,0 0 16,1 0-16,-1 0 0,0-21 0,21 21 16,-21-22-16,22 22 0,-22-21 15,21 21-15,-21-21 0,1 0 16,-1 21-16,0-21 0,0 21 0,-21-21 15,0-1-15,-21 1 16,0 21-16,0 0 16,-1 0-16,1 0 0,-21 0 0,21 0 15,-22 21-15,22 1 0,0-22 0,0 21 16,0 21-16,0-21 0,-1 0 16,22 1-16,-21-1 0,21 21 15,0-21-15,0 0 0,0 22 0,0-22 16,0 0-16,0 0 0,0 0 0,21 1 15,1-22-15,-1 0 0,0 0 16,0 0-16,0 0 0,22 0 16,-1 0-16,0 0 0,1-22 0,-1 1 15,0 0-15,22 0 0,-22 0 0,0 0 16,22-1-16,-22-20 0,1 21 16,-22 0-16,21-22 0,-21 1 0,0 21 15,1-21-15,-1-1 0,0 1 16,-21 21-16,0-22 0,0 1 0,0 0 15,0-1-15,0 1 0,0 0 0,0-1 16,0 22-16,0 0 0,0-21 16,0 21-16,-21 21 15,21 21 1,-21 0-16,21 0 0,0 0 0,0 22 16,0-1-16,0 0 0,0 1 0,0-1 15,0 0-15,0 22 0,0-22 16,0 0-16,0 22 0,0-22 0,-22 22 15,22-22-15,0 22 0,-21-1 16,21 1-16,0-1 0,0 1 0,0 20 16,-21-20-16,21-22 0,0 22 0,-21-1 15,21-21-15,0 22 0,0-22 16,0 1-16,0-1 0,0 0 0,0-21 16,0 1-16,0-1 0,21 0 15,0-21-15,0 0 0,1 0 16,-1 0-16,0-21 0,0 0 15,0-1-15,0 1 0,1-21 0,-1 21 16,0-22-16,0 1 0,-21 0 16,0-1-16,21 1 0,-21 0 0,0-1 15,0 1-15,0-21 0,-21 20 0,0-20 16,-21 20-16,20 1 0,-20 0 16,21-1-16,-21 22 0,-1-21 15,1 21-15,21 21 0,0-21 0,-1-1 0,1 22 16,21-21-16,21 0 15,1 0 1,-1 21-16,21-21 0,0 0 0,-20 21 16,20-22-16,0 1 0,22 0 15,-22 0-15,0-21 0,22 20 0,-1-20 16,-20 0-16,20-1 0,-20 1 16,-1 0-16,0-1 0,1 1 15,-22 21-15,0-21 0,0-1 0,-21 22 0,0 0 16,0 0-16,0 0 0,0-1 15,0 1-15,-21 21 0,0-21 16,0 21-16,-1 0 16,1 0-16,0 0 0,21 21 15,-21 0-15,0 1 0,21 20 0,0-21 16,-21 21-16,21 22 0,-22-22 16,22 1-16,0 20 0,0-21 0,0 22 15,0-1-15,0-20 0,0 20 0,0 1 16,0-1-16,0 1 0,0-1 15,0 1-15,0-1 0,0 1 0,0-1 16,-21 1-16,21-1 0,0 1 0,0-22 16,0 22-16,0-1 0,0-21 15,-21 22-15,21-22 0,-21 1 0,21-1 16,0 0-16,0 1 0,0-22 16,0 0-16,0 0 0,0 0 15,21-21-15,0 0 16,0 0-16,1 0 0,-1 0 0,0 0 15,0-21-15,0 0 0,0 0 16,22 0-16,-22-22 0,0 22 0,21 0 16,-20-21-16,-1-1 0,0 22 0,0-21 15,0-1-15,0 1 0,-21 0 16,0-1-16,0 1 0,0-21 0,0 20 16,-21-20-16,0-1 0,0 1 0,-21 20 15,20-20-15,-20 21 16,0-1-16,21 1 0,-22 21 0,1 0 15,21-1-15,0 1 0,-1 21 0,1 0 16,0 0 0,42 0 31,0 0-32,1 0-15,-1 0 16,0-21-16,0 21 15,0-21-15,0 0 0,1 21 16,-1-21-16,0 21 0,21-22 0,-21 1 16,1 0-16,20 0 0,-21 0 15,0 0-15,22-1 0,-22 1 0,0 0 16,0 0-16,-21 0 0,0 0 16,21-1-16,-21 1 0,0 0 0,0 0 15,-21 21 1,0 0-1,21 21-15,-21-21 0,21 21 0,-21 0 16,21 1-16,0-1 16,0 0-16,0 0 0,0 0 0,0 0 15,0 1-15,0-1 0,0 0 16,0 0-16,0 0 16,0 0-16,21 1 15,0-22-15,-21 21 0,21-21 0,0 0 16,0 0-16,1 0 15,-1 0-15,0 0 0,0 0 16,0 0-16,0 0 0,1-21 16,-1 21-16,-21-22 0,21 1 15,0 0-15,0 0 0,0-21 16,1 20-16,-22 1 0,0 0 16,21 21-16,0-21 0,-21 0 0,21 21 15,0 0 16,-21 21-15,0 0-16,0 0 0,0 0 16,0 1-16,0-1 15,0 0-15,21 0 16,-21 0-16,22 0 0,-1-21 16,0 22-1,0-22-15,0 0 0,0 0 16,1 0-16,-1 0 0,0 0 15,0 0-15,0-22 0,0 22 0,1-21 16,-1 0-16,0 21 0,0-21 16,0 0-16,-21 0 0,21 21 15,1-43-15,-22 22 0,21 0 0,-21 0 16,0 0-16,0-1 0,21 1 0,-21 0 16,21 21-1,-21-21 1,21 21 78,0 0-48,-21 21-30,0 0 0,0-42 93,0 0-93,-21 21 46,0 0-31,0 0 32,0 0 218,0 0-250,-1 21-15,1-21 15,42 0 47,-21 21-15,0 0-63,0 1 16,0-1-1,0 0-15,22-21 47,-22-21 0,0 0-47,0-1 16,0 1-16,0 0 15,0 0 1,0 42 46,0 0-46,21-21 31,0 0-32,-21 21 17,21-21-32,-21 22 0,0-1 15,21-21-15,-21 21 16,0 0-16,0 0 0,0 0 16,0 1-16,21-22 0,-21 21 0,22-21 15,-22 21-15,0 0 0,21-21 16,0 21-16,0-21 15,0 0-15,0 0 16,1 0-16,-1 0 0,0 0 16,0 0-16,21-21 0,-20 0 15,-1 21-15,0-21 0,0 0 16,21 21-16,-20-22 0,-1 1 0,0-21 16,0 21-16,0 0 0,0-1 0,1 1 15,-1 0-15,0 0 16,0 0-16,-21 0 0,21 21 15,0 0 1,-21 21-16,0 0 16,0 0-16,0 0 15,0 0 1,0-42 46,0 0-62,0 0 16,0 0-16,0 0 16,0-1-1,-21 22-15,0 0 16,0 0-16,21 22 16,-21-1-16,21 0 0,-21 0 15,21 0-15,-22 0 16,22 1-16,0-1 0,0 0 0,0 0 15,0 0-15,0 0 0,0 1 16,0-1-16,0 0 0,0 0 0,0 0 16,22 0-16,-1-21 0,0 0 15,0 0-15,0 0 0,0 0 16,22 0-16,-1 0 0,0 0 0,1 0 16,-1 0-16,-21 0 0,22-21 0,-1 0 15,0 21-15,1-21 0,-22 0 16,21 0-16,-21-1 0,0-20 0,1 21 15,-22-43-15,21 43 16,-21 0-16,0-21 0,0 21 0,0-1 16,-21 22-16,-1 0 0,1 0 15,0 22 1,0-22-16,0 42 0,21-21 0,0 0 16,-21 0-16,21 1 0,0 20 0,0-21 15,0 0-15,0 0 0,0 1 16,0-1-16,0 0 0,21 0 15,0-21-15,0 0 16,0 0-16,0 0 0,1 0 16,-1 0-16,0-21 0,0 21 0,0-21 15</inkml:trace>
  <inkml:trace contextRef="#ctx0" brushRef="#br1" timeOffset="70549.64">14287 3895 0,'0'-21'0,"0"42"0,0-64 16,0 22-16,0 0 0,22 21 15,-1 0 1,0 0-16,0 21 16,0 0-16,0 1 0,22-1 0,-22 21 15,0 0-15,0 1 0,0-1 16,1 22-16,-1-22 0,0 0 0,-21 1 16,0-1-16,0 0 0,0-21 15,0 22-15,0-22 0,0 0 0,0 0 16,0 0-16,0 1 15,21-44 17,-21 1-32,21 0 0,0 0 15,-21 0-15,22-22 0</inkml:trace>
  <inkml:trace contextRef="#ctx0" brushRef="#br1" timeOffset="70794.5">15028 3704 0,'0'0'0,"0"-21"0,0 0 16,-21 21-16,0 0 16,0 21-16,0 0 0,-1 0 15,1 22-15,0-22 0,21 21 0,-21 1 16,0-1-16,0 0 0,-1 1 0,1 20 16,21-21-16,-21 1 0,0-1 15,21 0-15,0 1 0,-21-22 0,21 21 16,0-21-16,0 1 15,0-1-15,0 0 0,21 0 16,0-21-16,0 0 0,0 0 16,1 0-16,20 0 0,-21-21 15,21 21-15</inkml:trace>
  <inkml:trace contextRef="#ctx0" brushRef="#br1" timeOffset="72261.66">15473 4064 0,'21'-21'0,"-42"42"0,42-63 0,-21 21 15,0-1-15,0 1 0,0 0 16,0 0-16,-21 0 0,0 21 0,-1 0 16,1-21-16,0 21 0,0 0 0,0 0 15,-22 0-15,22 21 0,0 0 16,-21 0-16,21 21 0,-22-20 0,22 20 15,0 0-15,-21-21 0,42 22 16,-22-1-16,22 0 0,-21 1 0,21-22 16,0 21-16,0-21 0,0 1 0,0-1 15,0 0-15,0 0 0,21-21 16,1 21-16,-1-21 0,0 0 0,0 0 16,0 0-16,22 0 15,-22 0-15,0 0 0,21-21 0,-21 0 16,1 21-16,20-21 0,-21 0 0,0-1 15,0 1-15,1-21 0,-1 21 16,0-22-16,-21 22 0,0-21 0,0 0 16,21 20-16,-21-20 0,0 21 15,0-21-15,0 20 0,0 1 0,0 0 16,0 42 15,0 0-31,-21 1 0,21-1 0,0 21 16,0 0-16,0 1 0,0-22 15,-21 21-15,21 1 0,0-22 16,0 0-16,0 21 0,0-21 0,0 1 16,21-22-16,0 21 0,0 0 15,0-21-15,1 0 0,20 0 0,-21 0 16,0 0-16,22 0 0,-22 0 0,0-21 16,0 0-16,21 21 0,-20-22 15,-1 1-15,0 0 0,0 0 0,0-21 16,0 20-16,1-20 0,-1 21 15,0-21-15,-21 20 0,0-20 16,0 21-16,0 0 0,0 0 0,0-1 16,0 1-16,-21 21 0,0 0 0,-1 0 15,1 21 1,21 1-16,0-1 0,-21 0 16,21 0-16,0 0 0,0 22 0,0-22 15,0 0-15,21 0 0,0 21 16,-21-20-16,22-1 0,-22 0 0,21 0 15,0 0-15,-21 0 0,21 1 0,0-22 16,0 21-16,1-21 0,-1 21 16,0-21-16,0 0 0,21 0 0,-20 0 15,20 0-15,-21 0 0,21 0 0,1 0 16,-1 0-16,-21 0 0,22-21 16,-1 21-16,0-21 0,1-1 0,-22 22 15,21-21-15,-21 0 16,0 0-16,1-21 0,-1 20 0,0 1 15,-21-21-15,0 0 0,0 20 0,0-20 16,0 0-16,0 21 0,-21-1 16,0 1-16,-1 0 0,1 0 0,0 21 15,-21 0-15,21 0 0,-1 0 16,1 0-16,-21 0 0,21 21 0,-22 0 16,22 22-16,0-22 0,0 21 15,-21 0-15,20-20 0,22 20 16,-21 0-16,21 1 0,0-22 0,0 21 15,0-21-15,0 0 0,0 1 16,0-1-16,0 0 0,21-21 0,1 21 16,-1-21-16,0 0 0,0 0 0,0 0 15,22 0-15,-22 0 0,0 0 16,0 0-16,0 0 0,0-21 0,1 0 16,-1 21-16,0-21 0,0-1 15,0 1-15,0-21 0,1 21 16,-22 0-16,0-22 0,21 22 0,-21-21 0,21-1 15,-21 22-15,0-21 0,0 21 16,0 0-16,0-1 0,0 44 31,-21-1-15,21 0-16,0 21 0,-21-21 0,21 22 16,0-1-16,0-21 0,0 22 15,0-22-15,0 0 0,0 0 0,0 0 16,21 0-16,0 1 0,0-1 15,0-21-15,0 0 0,1 0 16,-1 0-16,0 0 0,0 0 16,21 0-16,-20 0 0,-1-21 0,0-1 15,0 22-15,21-21 0,-20-21 0,-1 21 16,0 0-16,0-22 16,0 22-16,-21-21 0,21-1 0,1 22 15,-1-21-15,-21 21 0,0 0 0,0-1 16,0 44-1,0 20 1,0-21-16,-21 0 0,21 0 16,0 1-16,0 20 0,0-21 0,0 0 15,0 0-15,0 1 0,0-1 16,0 0 0,21-21 15,0-21-31,-21 0 15,0-1-15,0 1 0</inkml:trace>
  <inkml:trace contextRef="#ctx0" brushRef="#br1" timeOffset="72438.08">17272 3768 0,'0'-21'15,"0"42"-15,-21-42 0,21-1 16,21 22 46,0 0-62,0 0 16,0 0-16,1-21 0</inkml:trace>
  <inkml:trace contextRef="#ctx0" brushRef="#br1" timeOffset="72970.28">17780 3620 0,'-21'0'16,"0"0"-16,-1 0 15,22 21-15,-21 0 16,21 0-16,-21 0 0,21 0 0,0 1 16,0 20-16,0-21 0,0 21 15,0 1-15,0-22 0,0 21 16,0 1-16,0-1 0,0 0 0,0-21 15,0 22-15,0-22 0,0 21 16,0-21-16,0 1 0,0-1 0,0 0 16,0 0-16,0 0 15,-21-21-15,0 0 16,0 0-16,21-21 16,0 0-1,0 0-15,0 0 0,0-1 16,0-20-16,21 21 0,21-21 15,-21 20-15,0-20 0,1 21 0,20-21 16,-21 20-16,21 1 0,-20 0 0,20 0 16,-21 21-16,21 0 0,-20 0 15,20 0-15,-21 0 0,0 0 0,0 21 16,1 0-16,-1 0 0,0 1 16,-21 20-16,0-21 0,0 21 0,0-20 15,0 20-15,0-21 0,-21 0 0,0 22 16,-1-22-16,1 0 0,0 0 15,0-21-15,0 21 0,-22 0 16,22-21-16,-21 22 0,21-22 16,-22 0-16,22 0 0,0 0 0,0 0 15,0 0-15,21-22 32,0 1-32,21 0 0,0 0 15,0 0-15,0-22 0</inkml:trace>
  <inkml:trace contextRef="#ctx0" brushRef="#br1" timeOffset="73258.12">18478 3683 0,'-21'0'15,"21"21"1,-21 22-16,21-22 15,-21 0-15,21 21 0,0-21 16,0 22-16,0-1 0,0 0 0,0 1 16,-21-1-16,21 0 0,0-20 0,0 20 15,0-21-15,0 21 0,0-20 16,0-1-16,0 0 0,0 0 16,21-21-1,0 0-15,0 0 16,0-21-16,1 21 0,-1-21 15,-21 0-15,21-1 16</inkml:trace>
  <inkml:trace contextRef="#ctx0" brushRef="#br1" timeOffset="73641.91">18648 4128 0,'21'0'31,"0"0"-31,0 0 16,0 0-16,1 0 0,20 0 15,-21 0-15,0 0 0,0 0 0,22-22 16,-22 1-16,0 21 0,0-21 16,0 0-16,1 0 0,-22 0 0,0-1 15,0 1-15,-22 21 32,1 0-32,0 0 0,-21 21 15,21 1-15,-1 20 0,-20-21 16,21 0-16,0 22 0,21-22 0,0 21 15,-21-21-15,21 0 0,0 1 16,0-1-16,0 0 0,21 0 0,0-21 16,0 21-16,0-21 0,22 0 15,-22 0-15,21 0 0,0 0 0,-20 0 16,20 0-16,0 0 0,-21 0 0,22 0 16,-22 0-16,21 0 0,-21-21 15,22 0-15,-22 21 0,0-21 16,0 21-16,-21-21 0,0-1 15,21 1-15,-21 0 0,0 0 0,0 0 16,-21 21-16</inkml:trace>
  <inkml:trace contextRef="#ctx0" brushRef="#br1" timeOffset="74486.87">8953 6308 0,'22'-21'0,"-44"42"0,65-64 0,-22 22 0,0 0 16,-21 0-16,0 42 31,0 0-31,0 22 16,-21-22-16,21 42 0,-21-20 15,21-1-15,0 21 0,-21 1 0,-1-1 16,1-20-16,0 20 0,21 1 15,-21-22-15,0 22 0,0-22 16,-1 0-16,1 1 0,21-1 0,0 0 16,-21 1-16,21-22 0,0 0 15,0 0-15,0 0 0,0-42 32,21 0-32,0 0 0,1 0 15,-1-22-15,0 22 0,-21-21 0,21-1 16,0 1-16,0 0 0</inkml:trace>
  <inkml:trace contextRef="#ctx0" brushRef="#br1" timeOffset="74750.72">9059 6562 0,'0'-106'16,"0"296"-16,0-274 0,0-64 0,0 126 15,0-20-15,0 21 0,0 0 16,0 0-16,0 42 31,21 21-31,-21 0 0,22 1 0,-1-1 16,-21 0-16,21 22 0,0-1 15,-21-20-15,21 20 0,-21-20 0,21 20 16,-21-21-16,0 1 0,22-1 0,-22 0 16,21 1-16,-21-22 0,0 21 15,0-21-15,0 1 0,0-1 0,0 0 16,0 0-16,21-21 31,-21-21-15,0 0-16,0 0 0,0-1 0,0 1 15,-21 0-15,0 0 0</inkml:trace>
  <inkml:trace contextRef="#ctx0" brushRef="#br1" timeOffset="74953.62">8869 6900 0,'0'0'0,"21"0"47,0 0-47,0 0 0,0 0 0,1 0 15,-1 0-15,0 0 0,21 0 0,-21 0 16,1-21-16,-1 21 16,21 0-16,-21 0 0,0-21 0,1 21 15,-1 0-15,0 0 0,0-21 0,0 21 16,-21-21-16,21 21 16,-21-21-16,22 21 0</inkml:trace>
  <inkml:trace contextRef="#ctx0" brushRef="#br1" timeOffset="76170.48">9673 6710 0,'42'-21'0,"-84"42"0,106-42 16,-43 0-16,21-1 0,-21 22 15,0-21-15,1 0 0,-22 0 16,-22 21 15,-20 0-31,21 21 0,0 0 16,-22-21-16,22 21 0,-21 1 0,21-1 15,0 0-15,-1 0 0,22 0 16,0 0-16,0 1 16,22-22-1,-1 21-15,0-21 0,21 0 16,-21 21-16,22-21 0,-1 21 0,-21-21 16,22 21-16,-1 0 0,21 1 15,-41-1-15,-1-21 0,0 21 16,0-21-16,-21 21 0,0 0 15,0 0-15,0 1 16,-21-22-16,0 21 0,-22-21 16,22 0-16,-21 0 0,21 21 0,-22-21 15,1 0-15,0 0 0,21 0 0,-22 0 16,22 0-16,-21-21 0,21 21 16,-1-21-16,1-1 0,0 22 0,0-21 15,0 0-15,0 0 0,21 0 0,0 0 16,21 21 15,0 21-15,-21 0-16,21 0 15,0 0-15,0 0 0,1 1 0,-1-1 16,0 0-16,0-21 0,0 21 0,0 0 16,1-21-16,-1 21 0,0-21 15,0 0-15,0 0 0,0 0 0,1 0 16,20 0-16,-21 0 0,0 0 0,22-21 15,-1 0-15,-21 0 0,21 21 16,1-21-16,-1 0 0,0-22 0,1 22 16,-22 0-16,21-21 0,1 20 15,-1-20-15,-21 0 0,21-1 0,-20 1 16,-1 0-16,0-1 0,-21 22 0,0-21 16,0 21-16,0 0 0,0-1 15,0 1-15,-21 21 16,0 0-16,-1 21 0,22 1 15,-21-1-15,21 0 0,-21 0 16,21 21-16,0-20 0,0 20 0,0-21 16,0 0-16,0 22 0,0-22 0,0 0 15,0 0-15,0 0 0,21 0 16,0 1-16,1-22 0,-1 21 0,0-21 16,0 21-16,0-21 15,0 21-15,-42-21 47,0 0-47,0 0 16,0-21-16,0 21 15,21-21-15,-22 21 0,1 0 16,21 21 15,0 0-15,0 0-16,21 0 15,1 1-15,-1-22 16,0 0-16,0 21 0,0-21 16,0 0-16,1 0 0,-1 0 15,0 0-15,0 0 0,21-21 16,-20 21-16,20-22 0,-21 22 0,21-21 16,-20 0-16,20 21 0,-21-21 0,0 0 15,22 0-15,-22-22 0,0 22 16,-21 0-16,21-21 0,0 20 15,-21 1-15,0 0 0,0 0 0,21 0 0,-21 0 16,0 42 0,0 0-16,0 0 15,0 0-15,0 0 0,0 1 0,0-1 16,0 0-16,0 0 16,0 0-16,-21 0 0,21 1 0,0-1 15,0 0-15,0 0 0,21-21 31,1 0-31,-1 0 16,0-21-16,0 0 16,-21 0-16,0-1 15</inkml:trace>
  <inkml:trace contextRef="#ctx0" brushRef="#br1" timeOffset="76363.37">11261 6350 0,'0'0'0,"-22"0"32,1 0-32,21 21 15,0 0-15,-21-21 0,21 22 16,0-1-16,0 0 16,0 0-1,21-21-15,-21 21 0,21-21 16,1 21-16,-1 1 0</inkml:trace>
  <inkml:trace contextRef="#ctx0" brushRef="#br1" timeOffset="77127.95">11811 6773 0,'42'-21'16,"-42"0"-16,0 0 15,0 0-15,21 0 0,-21-22 16,0 22-16,0 0 0,0 0 16,0 0-16,-21-1 0,0 22 0,0-21 15,0 21-15,0 0 0,-1 0 16,1 21-16,0 1 0,-21-1 16,21 0-16,-1 0 0,1 21 15,0 1-15,-21-22 0,42 21 16,-21-21-16,-1 22 0,22-22 0,0 0 15,0 0-15,0 0 0,0 1 0,0-1 16,0 0-16,22-21 0,-1 0 16,0 0-16,0 0 0,21 0 0,-20 0 15,-1 0-15,21-21 0,-21 21 0,0-21 16,22-1-16,-22 1 0,0 21 16,0-21-16,0 0 0,1 0 15,-22 0-15,0-1 0,21 1 0,-21 0 0,0 0 16,0 0-16,0 42 47,0 0-47,0 0 15,0 0-15,0 1 0,0-1 0,0 21 16,0-21-16,0 0 0,-21 22 0,21-22 16,-22 21-16,22 1 0,0-22 0,0 21 15,0 22-15,0-22 0,0 0 16,0 22-16,0-22 0,22 22 0,-1-1 15,0-21-15,-21 22 0,21-22 0,0 1 16,-21 20-16,0-21 0,0 1 16,21-1-16,-21 22 0,0-22 0,0 0 15,0 1-15,0-22 0,-21 21 16,0 0-16,0-20 0,0-1 0,0 0 16,-1 0-16,-20 0 0,21 0 0,0 1 15,-22-1-15,1-21 0,21 0 16,-21 0-16,-22 0 0,22 0 0,-1 0 15,-20 0-15,21-21 0,-22-1 0,22 1 16,-1-21-16,1 21 0,21-22 0,-21 1 16,20-21-16,1 20 0,0-20 15,21 20-15,0-20 0,0-1 0,0 1 16,0-1-16,0 1 0,0-1 16,21 1-16,0-1 0,1 1 15,-1 21-15,21-22 0,0 22 0,1-1 16,-22 22-16,21-21 0,1 0 0,-1 20 15,-21 1-15,21 0 0</inkml:trace>
  <inkml:trace contextRef="#ctx0" brushRef="#br1" timeOffset="79170.08">12277 6541 0,'0'0'0,"0"-22"32,0 44-17,-22-1-15,22 0 0,0 0 16,0 0-16,-21 0 0,21 1 0,-21-1 15,21 0-15,-21 0 0,21 0 0,0 0 16,0 1-16,0-1 0,-21 0 16,21 0-16,0 0 0,-21-21 15,21-21 32,0 0-47,21 0 0,-21 0 16,0-1-16,0 1 0,21 0 15,0 0-15,-21 0 0,21-22 0,-21 22 16,21 0-16,1 0 0,-22 0 16,21 0-16,0 21 15,0 0-15,0 0 16,-21 21-16,21 0 0,-21 0 16,0 0-16,22 0 0,-22 1 15,21-1-15,-21 0 0,0 0 16,0 0-16,21 0 0,-21 1 0,21-1 15,0-21-15,-21 21 0,21 0 16,1-21-16,-1 0 0,0 0 16,0 0-16,0 0 0,0 0 15,1 0-15,-1-21 0,0 0 0,0 21 16,21-21-16,-20-1 0,-1 1 0,0 0 16,0 0-16,-21 0 0,21 0 15,-21-22-15,0 22 0,0-21 0,0 21 16,0-1-16,0-20 0,0 21 0,0 0 15,0 0-15,0-1 0,-21 22 16,0 0 0,21 22-16,0-1 15,-21 0-15,21 21 0,0-21 0,0 22 16,0-22-16,0 21 0,0-21 0,0 22 16,0-22-16,0 21 0,0-21 15,0 1-15,0-1 0,0 0 0,0 0 16,0 0-16,0-42 31,21 21-15,-21-21-16,0 0 0,21 0 0,-21-1 15,0 1-15,0 0 0,0 0 16,0-21-16,21 20 0,-21 1 0,0-21 16,0 0-16,0 20 0,21 1 15,-21-21-15,22 21 0,-1 0 16,0 21-16,0 0 15,0 21-15,-21 0 16,21 0-16,-21 0 0,22 22 16,-1-22-16,-21 21 0,21-21 0,-21 0 15,0 22-15,21-22 0,0 0 16,-21 0-16,21 0 0,-21 1 0,0-1 16,22-21-16,-22 21 0,21-21 0,0 0 31,0 0-31,0 0 0,0-21 15,1 0-15,-22-1 16,21 1-16,0 0 0,0 0 16,0-21-16,0-1 0,1 22 0,-1-21 15,0-1-15,0 1 0,0 0 0,0-1 16,1 22-16,-22 0 0,21 0 16,0 0-16,0 21 15,-21 42 1,21-21-16,-21 0 0,0 22 15,0-1-15,0-21 0,0 22 16,0-1-16,0-21 0,0 21 0,0-20 16,0 20-16,0-21 0,0 0 0,0 0 15,21 1-15,1-1 16,-1-21-16,0 0 16,0 0-16,0 0 0,22 0 0,-22 0 15,21 0-15,-21 0 0,22-21 0,-1-1 16,0 1-16,-21 0 0,22 0 15,-1 0-15,-21 0 0,22-22 16,-22 22-16,0 0 0,0-21 0,0-1 16,-21 22-16,21-21 0,-21 21 15,0-1-15,0 1 0,0 0 0,0 0 0,-21 21 16,0 0-16,0 0 16,0 0-16,0 0 0,-1 0 15,1 21-15,0 0 0,21 0 0,0 1 16,-21 20-16,21-21 0,0 0 15,0 22-15,0-22 0,0 21 0,0-21 16,0 0-16,21 22 0,0-22 0,22 0 16,-22-21-16,0 21 0,21 0 15,-21-21-15,22 0 0,-22 0 0,21 0 16,-21 0-16,22 0 0,-22 0 0,0 0 16,21 0-16,-20-21 0,-1 0 15,0 21-15,-21-21 0,21 0 0,-21 0 16,21-22-16,-21 22 0,0-21 15,0 21-15,0-22 0,0 1 16,0 21-16,0-22 0,0 22 0,0 0 16,0 0-16,0 0 0,0 0 15,0 42 1,0 0-16,0 0 16,0 21-16,0-20 0,0 20 15,0 0-15,0-21 0,0 22 0,-21-22 16,21 0-16,0 0 0,-21 22 0,21-22 15,0 0-15,0 0 16,0 0-16,0-42 47,0 0-47,0 0 0,0 0 16,0-22-16,0 22 15,21 0-15,-21-21 0,21 20 0,0-20 16,-21 0-16,22 21 0,-1-22 0,0 22 15,-21 0-15,21 0 0,0 0 16,0-1-16,1 22 0,-1 0 0,0 0 16,0 0-16,0 0 0,-21 22 0,21-1 15,1 0-15,-1 21 0,-21-21 16,21 22-16,-21-22 0,0 21 0,0-21 16,0 22-16,0-22 0,0 0 15,0 0-15,0 0 0,0 1 16,0-1-16,0 0 0,0 0 0,-21-21 15,21-21 17,0 0-32,0 0 15,21-1-15</inkml:trace>
  <inkml:trace contextRef="#ctx0" brushRef="#br1" timeOffset="79457.91">15430 5906 0,'-42'21'31,"42"0"-31,-21 0 0,21 21 0,-21-20 0,21 20 16,-21 0-16,21 1 0,0-1 15,0 0-15,0 1 0,-22-1 0,22 21 16,0-20-16,-21-1 0,21 0 0,0 1 15,0-1-15,0-21 16,0 0-16,0 1 0,0-1 0,0 0 0,0 0 16,21-21-1,1 0-15,-1 0 16,-21-21-16,21 0 0,0 21 0,0-21 16,0-22-16,-21 22 0,22 0 0</inkml:trace>
  <inkml:trace contextRef="#ctx0" brushRef="#br1" timeOffset="79660.8">15176 6223 0,'0'0'0,"-21"0"0,42 0 32,1 0-32,-1 0 0,0 0 15,21 0-15,-21 0 0,22 0 16,-22 0-16,21 0 0,-21 0 0,22 0 15,-22 0-15,0 0 0,0 0 0,0 0 16,1 0-16,-1-21 0,-21 0 16</inkml:trace>
  <inkml:trace contextRef="#ctx0" brushRef="#br1" timeOffset="80450.07">17060 5652 0,'0'0'0,"0"-22"15,0 1-15,0 0 16,-21 21-16,0 0 16,0 0-16,0 0 0,-1 0 15,1 21-15,0 0 0,0 1 0,0-1 16,0 21-16,-22 0 0,22 1 16,0-1-16,-21 0 0,20 1 15,-20 20-15,21-20 0,0-1 0,0 21 16,-1 1-16,1-22 0,0 22 15,21-1-15,-21 1 0,21-22 0,0 0 16,0 22-16,0-43 0,21 21 0,0-20 16,0 20-16,22-42 0,-1 21 15,-21-21-15,22 0 0,-1 0 0,0 0 16,1 0-16,20-21 0,-21 21 0,22-21 16,-22-22-16,22 22 15,-22-21-15,22 21 0,-22-22 0,21 1 0,-20 0 16,-22-1-16,21 1 0,-21 0 15,1-22-15,-1 22 0,-21 0 16,0-1-16,0 1 0,0 0 0,-21-1 16,-22 1-16,22 0 0,-21-1 15,21 1-15,-22 0 0,1 20 0,0 1 16,-1 0-16,1 0 0,0 21 16,-1 0-16,1 0 0,0 0 0,-1 21 15,1 0-15,0 0 0,-1 22 0,1-1 16,21 0-16,-22 1 0,22-1 15,0 0-15,0 22 0,21-22 16,0 1-16,0 20 0,0-21 0,0 1 16,21-1-16,0 0 0,0 1 0,1-22 15,-1 0-15,21 0 0,-21 0 16,0-21-16,22 0 0,-22 0 16,21 0-16</inkml:trace>
  <inkml:trace contextRef="#ctx0" brushRef="#br1" timeOffset="80802.06">17653 6181 0,'0'-21'0,"0"42"0,21-64 0,0 22 15,-21 0-15,21 21 16,-21 21 0,0 0-1,22 1-15,-22 20 0,0-21 16,0 21-16,0 1 0,0-1 0,0 22 15,0-22-15,21 21 0,-21 1 0,0-1 16,0-20-16,0 20 0,0 1 16,0-1-16,0 1 0,0-1 0,0 1 15,0-1-15,-21 1 0,21-1 0,0 1 16,-22-1-16,1 1 0,21-22 16,-21 22-16,21-22 0,0 0 0,0-21 15,-21 22-15,21-22 0,-21 0 16,21 0-16,0 0 0,0-42 31,0 0-15,0 0-16,0 0 0,0 0 0,0-22 15,21 1-15,0 0 0,-21-1 0</inkml:trace>
  <inkml:trace contextRef="#ctx0" brushRef="#br1" timeOffset="81133.67">17695 6477 0,'0'0'0,"-21"-63"0,0 20 16,0 1-16,0 21 0,21-22 16,0 22-16,0 0 0,0 0 0,0 0 15,0 0-15,0-1 0,21 1 16,21 0-16,-21 21 0,22 0 0,-22-21 16,21 21-16,0 0 0,1 0 15,-1 21-15,-21 0 0,22-21 0,-1 21 16,-21 1-16,0 20 0,0-21 0,-21 0 15,0 0-15,0 22 0,0-22 16,0 0-16,-21 21 0,-21-20 0,21-1 16,-22 0-16,1 21 0,21-21 15,-21-21-15,-1 22 0,1-1 0,0 0 16,20-21-16,1 0 0,0 21 16,0-21-16,42-21 31,0 0-31,0 21 0,1-21 15,-1-1-15,21 1 0,-21 0 16</inkml:trace>
  <inkml:trace contextRef="#ctx0" brushRef="#br1" timeOffset="81454.49">18140 6329 0,'0'-21'0,"21"21"0,0-43 31,0 43-31,0-21 0,1 0 16,-1 21-16,0-21 0,0 0 0,0 21 16,0-21-16,1-1 0,-1 1 15,-21 0-15,0 0 16,-21 21 0,-22 0-16,22 0 15,0 21-15,0 0 0,0 0 0,-1-21 16,1 22-16,0-1 0,0 0 0,0 21 15,21-21-15,0 1 0,0-1 16,0 0-16,0 0 0,0 0 0,0 0 16,21 1-16,0-1 0,0-21 15,0 21-15,1-21 0,20 0 16,-21 0-16,0 0 0,22 0 0,-22 0 16,0 0-16,21-21 0</inkml:trace>
  <inkml:trace contextRef="#ctx0" brushRef="#br1" timeOffset="81837.27">18584 6244 0,'0'0'0,"0"-21"0,0 0 0,0 0 16,0 0-16,0-1 0,0 1 15,0 0-15,0 0 16,21 21-16,1-21 0,-1 21 16,0 0-16,0 0 0,21 0 15,-20 0-15,-1 0 0,0 0 16,21 21-16,-21 0 0,1 0 0,-22 0 15,21 1-15,-21-1 0,21 0 0,-21 0 16,0 0-16,0 0 0,0 1 16,0-1-16,-21 0 0,0 0 0,21 0 15,-22 0-15,1 1 16,0-22-16,21-22 31,0 1-31,0 0 16,0 0-16,0 0 0,0 0 15,21-1-15,-21 1 0,21 0 0,-21 0 16,22 0-16,-22 0 0,21-1 16,0 1-16,-21 0 0,21 21 15,0-21-15,0 21 16,1 0-16,-1 0 0,0 0 16,0 0-16,0 0 0</inkml:trace>
  <inkml:trace contextRef="#ctx0" brushRef="#br1" timeOffset="82421.5">19643 6265 0,'0'0'0,"0"-21"16,0 0-16,0 0 15,0 0-15,0 0 16,0-1-16,0 1 0,0 0 15,0 0-15,-22-21 0,1 20 16,0 1-16,21 0 0,-21 21 0,0-21 16,-22 21-16,22 0 0,0 0 0,0 0 15,-21 0-15,20 0 0,1 21 16,-21 0-16,21 0 0,0 22 16,-22-22-16,22 0 0,0 21 0,0-20 15,21 20-15,-21-21 0,21 21 16,0 1-16,0-22 0,0 21 0,0-21 15,0 1-15,0 20 0,0-21 16,21-21-16,0 21 0,0 0 0,0-21 16,0 0-16,1 0 0,-1 0 0,0 0 15,21 0-15,-21-21 0,1 0 16,-1 0-16,0 0 0,0 0 0,0-1 16,0 1-16,1-21 0,-1 21 0,-21 0 15,0-22-15,21 22 0,-21-21 16,21 21-16,-21-22 0,0 22 15,0-21-15,0 21 0,0-1 0,0 1 16,0 0-16,0 42 31,0 0-31,0 1 0,0 20 16,0-21-16,-21 0 0,21 22 0,0-22 16,0 21-16,0-21 0,0 0 0,0 22 15,0-22-15,0 0 0,0 0 16,21 0-16,0 1 0,-21-1 0,21-21 15,1 0-15,-1 0 0,0 0 16,0 0-16,0 0 0,0-21 0,1 21 16,-1-22-16,0 1 0,0 0 15,21 0-15,-20 0 0</inkml:trace>
  <inkml:trace contextRef="#ctx0" brushRef="#br1" timeOffset="82722.33">20193 5567 0,'0'-21'16,"0"42"-16,0-63 0,0 20 0,-21 44 31,21 20-31,-21-21 0,21 21 16,0 1-16,0-1 0,-22 0 0,22 1 16,0 20-16,-21-20 0,21 20 15,0-21-15,0 1 0,0-1 16,-21 0-16,21 1 0,0-1 0,-21 0 15,21-20-15,0 20 0,0-21 16,0 0-16,0 0 0,0 1 0,0-1 16,0 0-16,21-21 31,0-21-31,-21 0 0,21-1 16,1 22-16,-1-21 0,0 0 15,0-21-15,0 21 0</inkml:trace>
  <inkml:trace contextRef="#ctx0" brushRef="#br1" timeOffset="83110.11">20426 6054 0,'0'0'0,"0"-21"16,0 42 15,-21 0-31,-1 0 16,22 0-16,-21 0 0,21 1 15,0-1-15,-21 0 0,21 0 0,0 0 16,0 0-16,0 1 0,0-1 15,0 0-15,0 0 0,21 0 16,-21 0-16,21-21 0,1 0 16,-1 0-16,0 0 0,21 0 15,-21 0-15,1 0 0,20 0 16,-21-21-16,0 0 0,0 21 0,1-21 16,-1 0-16,0 0 0,0-1 0,0 1 15,0 0-15,-21-21 0,0 21 16,0-22-16,0 22 0,0 0 0,0-21 15,0 20-15,0 1 0,-21 21 16,0-21-16,-21 21 0,21 0 0,-1 0 16,-20 0-16,21 0 0,0 0 0,0 21 15,-1-21-15,1 21 0,0 1 16,0-1-16,0 0 0,21 0 0,0 0 16,0 0-16,0 1 15,21-22 1,0 0-16,0 0 0</inkml:trace>
  <inkml:trace contextRef="#ctx0" brushRef="#br1" timeOffset="83609.86">21040 6096 0,'-22'-21'0,"44"42"0,-65-42 0,22 21 16,21-21-16,-21 21 0,0-21 15,21-1 1,21 1-16,0 21 16,21 0-16,-20 0 0,20-21 0,0 21 15,-21 0-15,22 0 0,-1 0 16,-21 0-16,22 0 0,-1 0 0,-21 0 16,0 21-16,22 0 0,-43 1 15,21-22-15,-21 21 0,21 0 0,-21 21 16,0-21-16,0 1 0,0-1 0,0 0 15,0 0-15,-21 0 16,21 0-16,-21 1 0,21-1 0,0 0 16,-22 0-16,22 0 0,-21-21 0,21 21 15,-21-21-15,0 0 32,0-21-17,21 0-15,0 0 16,0 0-16,0 0 0,0-1 0,0 1 15,21 0-15,0 0 0,0 0 0,-21-22 16,21 22-16,1-21 0,-1 21 16,-21-22-16,21 1 0,0 21 0,0 0 15,0-22-15,1 22 0,-22 0 16,21 21-16,0-21 0,0 21 16,-21-21-16,0 42 15,0 0 1,0 0-16</inkml:trace>
  <inkml:trace contextRef="#ctx0" brushRef="#br1" timeOffset="83965.65">19748 5694 0,'0'0'16,"-42"0"-16,21 0 0,0 0 0,21-21 15,21 21 1,21 0-16,1 0 0,20 0 16,-21 0-16,22-21 0,-1 21 0,1 0 15,-1 0-15,1-22 0,-1 22 16,1-21-16,-1 21 0,-20 0 0,20 0 15,-20-21-15,-1 21 0,-21 0 16,21 0-16,-20 0 0,-1 0 16,-21-21-16,21 21 0,-42 21 31,21 0-31,-21-21 16,-22 21-16,22 1 0,-21-22 15,21 21-15</inkml:trace>
  <inkml:trace contextRef="#ctx0" brushRef="#br1" timeOffset="85190.58">9292 8488 0,'0'-21'31,"0"42"1,0 0-32,0 0 0,0 22 15,0-22-15,0 21 0,0 0 16,0 22-16,0-22 0,0 1 16,0 20-16,0-21 0,0 22 0,0-22 15,0 22-15,0-22 0,0 0 16,0 1-16,0-1 0,0-21 0,0 0 15,0 1-15,0-1 0,0 0 0,0-42 32,0 0-17,0-1-15,0-20 0,21 21 16,0 0-16</inkml:trace>
  <inkml:trace contextRef="#ctx0" brushRef="#br1" timeOffset="85593.34">9758 8446 0,'0'-22'0,"0"44"0,0-65 16,0 64-1,-21 1-15,-1-1 16,-20 0-16,21 21 0,-21-21 0,-1 1 16,22-1-16,-21 21 0,-1-21 15,22 0-15,-21 22 0,0-22 0,20 0 16,1 21-16,-21-20 0,21-1 15,0 0-15,-1-21 0,22 21 0,-21-21 16,42 0 31,1 0-47,-1 21 16,0 0-16,0 1 0,0-1 15,0 0-15,1 21 0,-1-21 0,0 1 16,0 20-16,0-21 0,-21 0 15,21 22-15,-21-22 0,22 0 0,-1 0 16,-21 0-16,21 0 0,0-21 16,0 0-1,0 0-15,1 0 0,-1 0 0,0 0 16,0-21-16,0 0 0,0 0 16,-21 0-16,22 0 0,-1-1 15</inkml:trace>
  <inkml:trace contextRef="#ctx0" brushRef="#br1" timeOffset="86592.85">9842 9017 0,'0'21'31,"22"-21"-15,-1 0-1,0 0-15,0-21 16,0 21-16,0-21 0,1 0 15,-1 0-15,0-1 0,0 22 0,0-21 16,0 0-16,1-21 0,-22 21 16,21-1-16,-21 1 0,0 0 0,0 0 15,0 0-15,-21 0 16,-1 21-16,1 0 0,0 0 0,0 0 16,0 0-16,0 21 0,-1 0 15,1 0-15,21 21 0,0-20 16,0 20-16,0-21 0,0 21 0,0 1 15,0-22-15,0 21 0,0-21 0,0 22 16,0-22-16,0 0 16,0 0-16,0 0 0,0 1 0,21-22 15,1 21-15,-1-21 0,21 0 16,-21 0-16,0 0 0,22 0 16,-22-21-16,21-1 0,-21 22 0,1-21 15,20 0-15,-21 0 0,21 0 0,-20-22 16,-1 22-16,0 0 0,0-21 15,-21 21-15,21-22 0,-21 22 0,21-21 16,-21 21-16,0-1 0,0 1 16,0 42 15,0 1-31,0-1 16,0 0-16,0 0 0,0 21 0,0-20 15,0-1-15,0 21 0,0-21 0,0 0 16,0 1-16,0-1 0,0 0 15,0 0-15,22 0 0,-1 0 0,0-21 16,0 22-16,0-22 0,0 0 16,1 0-16,-1 0 0,0 0 15,21-22-15,-21 1 0,1 0 0,20 21 16,-21-21-16,0-21 0,22 20 16,-22 1-16,-21 0 0,21-21 0,-21 21 15,21-22-15,-21 22 0,0 0 0,0-21 16,0 20-16,0 1 15,0 0-15,0 0 0,0 0 16,-21 21-16,0 0 16,21 21-16,0 0 15,0 0-15,0 0 0,0 1 0,0 20 16,0-21-16,0 21 0,0 1 0,0-1 16,0 0-16,0 1 0,0-1 15,0 0-15,0 1 0,0 20 0,21-20 16,-21 20-16,21 1 0,0-1 0,-21 1 15,0 20-15,0-20 0,0-1 16,0 1-16,0-1 0,0 1 0,0-1 16,0 1-16,0-22 0,0 22 0,-21-22 15,0 0-15,0 1 0,21-22 16,-21 21-16,-1-21 0,1 0 16,0-21-16,0 0 0,0 0 0,0 0 15,-1 0-15,1 0 0,0-21 0,-21 0 16,21 0-16,-22 0 0,1 0 0,0-22 15,20 22-15,-20-21 0,0 21 16,-1-22-16,1 22 0,21-21 0,0 21 16,0-1-16,21-20 0,0 21 15,0 0-15,0-22 0,0 22 0,21-21 16,0 21-16,0-22 0,21 1 16,-20 0-16,20-1 0,0 22 0,1-21 15,-1 0-15</inkml:trace>
  <inkml:trace contextRef="#ctx0" brushRef="#br1" timeOffset="87221.9">11345 8848 0,'0'-21'0,"0"42"0,-21-42 31,0 21-31,21 21 0,-21 0 0,0 0 16,21 0-16,-22 22 15,22-22-15,-21 0 0,0 21 0,21-21 16,-21 22-16,21-22 0,0 0 0,0 0 16,0 0-16,-21 1 0,21-1 15,0 0-15,21-21 32,0 0-32,0-21 15,0 0-15,1-1 0,-1 1 0,0 0 16,-21 0-16,21 0 0,0 0 0,0-22 15,-21 22-15,0 0 0,22 0 16,-22 0-16,21 21 0,0 0 16,-21 21-1,21 0 1,-21 0-16,0 0 0,0 0 0,0 1 16,0-1-16,21 0 0,-21 0 0,21 0 15,-21 0-15,0 1 0,22-1 16,-1-21-16,0 21 0,0-21 15,0 21-15,0-21 0,1 0 0,-1 0 16,0 0-16,0 0 16,0-21-16,0 21 0,1-21 0,-1 0 15,0 21-15,0-22 0,0 1 0,0-21 16,1 21-16,-22-22 0,0 22 16,0-21-16,0 0 0,0 20 0,0-20 15,0 0-15,-22-1 0,22 22 16,-21 0-16,0 0 0,0 0 0,21 0 15,-21 21-15,0 0 0,-1 0 16,1 0-16,0 0 0,0 0 16,21 21-16,0 0 0,-21 0 0,21 0 15,0 0-15,0 22 0,0-22 16,0 0-16,0 0 0,0 0 0,21 1 16,0-1-16,0-21 0,0 21 0,1-21 15,-1 0-15</inkml:trace>
  <inkml:trace contextRef="#ctx0" brushRef="#br1" timeOffset="87653.7">12255 8827 0,'0'-22'0,"0"44"0,0-65 0,0 22 0,0 0 16,0 0-16,0 0 0,0-1 16,-21 1-16,0 21 15,0 0-15,0 0 0,0 0 0,21 21 16,-22 1-16,1-1 0,0 0 15,21 0-15,-21 21 0,0-20 0,21 20 16,-21 0-16,21-21 0,0 22 16,0-22-16,0 21 0,0-21 15,0 22-15,0-22 0,21 0 0,0 0 16,-21 0-16,21-21 0,0 0 0,22 22 16,-22-22-16,0 0 0,0 0 15,0 0-15,0-22 0,22 22 0,-22-21 16,0 0-16,0 0 0,0 0 0,1 0 15,-1-1-15,21 1 0,-21 0 16,-21-21-16,21 21 0,-21-22 0,0 22 16,0-21-16,0-1 0,0 22 15,0 0-15,-21 0 0,0 0 0,0 0 16,0 21-16,-22 0 0,22 0 0,0 0 16,0 0-16,0 0 15,0 21-15,-22 0 0,43 0 0,-21 0 16,21 0-16,-21 1 0,21-1 0,0 0 15,0 0-15,0 0 0,0 0 16,21-21-16,0 22 0,0-22 16,1 0-16</inkml:trace>
  <inkml:trace contextRef="#ctx0" brushRef="#br1" timeOffset="88089.76">12679 8848 0,'0'0'0,"-21"0"0,21-21 16,-22-1-16,22 1 0,0 0 16,0 0-16,0 0 0,22 0 15,-1-1-15,0 22 16,0 0-16,21 0 0,-20 0 0,-1 0 16,21 0-16,-21 22 0,0-22 15,22 21-15,-22 21 0,0-21 0,0 0 16,0 1-16,1-1 0,-22 0 0,0 0 15,0 0-15,0 0 16,0 1-16,0-1 0,0 0 0,0 0 16,0 0-16,-22-21 0,22 21 0,-21-21 0,0 0 15,0 0 1,0 0 0,21-21-16,0 0 0,0 0 15,0 0-15,0 0 16,21-1-16,0-20 0,-21 21 0,21 0 15,0-22-15,-21 22 0,22 0 0,-1 0 16,0 0-16,0 0 0,-21-1 16,21 22-16,0-21 0,1 21 0,-1 0 15,0 0-15,0-21 0,0 21 0,0 0 16,1 0 0,-1 0-16,0 0 0,0 0 0,0 0 15</inkml:trace>
  <inkml:trace contextRef="#ctx0" brushRef="#br1" timeOffset="88710.41">14033 8805 0,'0'0'0,"0"-21"0,0 0 16,0 0-16,0 0 0,0 0 15,0-1-15,-21 1 0,0 0 16,0 21-16,21-21 0,-21 0 0,0 0 16,-1 21-16,1-22 0,0 22 0,0 0 15,-21 0-15,20 0 16,1 0-16,0 22 0,0-22 0,-21 21 16,20 0-16,1 21 0,0-21 0,-21 22 15,21-22-15,21 21 0,-22 1 16,22-1-16,-21 0 0,21-21 0,0 22 15,0-22-15,0 21 0,0-21 0,21 1 16,1-22-16,-1 21 16,21-21-16,-21 0 0,0 0 0,1 0 15,20 0-15,-21 0 0,0 0 0,0-21 16,1-1-16,20 22 0,-21-21 16,0-21-16,0 21 0,1-22 0,-1 22 15,0-21-15,0 0 0,0-1 0,0 1 16,1 0-16,-1-1 0,0-20 15,-21 20-15,0 1 0,21 0 0,-21-1 16,0-20-16,0 21 0,0-1 0,0 22 16,0-21-16,0 21 0,0-1 15,0 1-15,0 42 32,0 22-32,0-22 0,0 21 0,-21 1 15,21-1-15,-21 0 0,21 1 0,0-1 16,0 0-16,0 1 0,0-1 15,0 0-15,0 1 0,0-22 0,0 21 16,0 0-16,0 1 0,21-22 0,0 0 16,0 0-16,-21 0 0,21 1 15,1-22-15,-1 0 0,0 0 0,0 0 16,0 0-16,0 0 0,1 0 0,-1-22 16,0 22-16,0-21 15</inkml:trace>
  <inkml:trace contextRef="#ctx0" brushRef="#br1" timeOffset="89235.38">15621 8446 0,'0'0'0,"0"-22"0,0 1 0,21 0 15,-21 0-15,21-21 0,-21 20 16,0 1-16,21-21 0,-21 21 0,22-22 16,-22 22-16,0-21 0,0 21 0,0 0 15,0-1-15,0 1 0,0 64 32,0-22-17,0 21-15,0 0 0,0 1 0,0-1 16,0 0-16,0 1 0,0-1 0,0 22 15,-22-22-15,22 0 0,0-21 16,-21 22-16,0-1 0,21 0 0,-21-20 16,21 20-16,0-21 0,-21 0 15,21 0-15,0 1 0,0-1 0,21-21 32,0-21-32,0-1 0,0 1 15,1 0-15,-1 0 0,0 0 16,0-22-16,21 22 0</inkml:trace>
  <inkml:trace contextRef="#ctx0" brushRef="#br1" timeOffset="89581.7">16087 8319 0,'0'0'0,"0"21"16,0 0-16,0 0 16,-22 0-16,1 0 0,0 1 15,0 20-15,21-21 0,-21 21 0,0-20 16,21-1-16,0 21 0,0-21 0,0 22 15,0-22-15,0 0 0,0 0 16,0 0-16,21 0 0,21-21 16,-21 0-16,0 0 0,22 0 15,-22 0-15,21 0 0,1-21 16,-22 21-16,21-21 0,0 0 0,-20 0 16,20 0-16,-21-1 0,0 1 15,0-21-15,-21 21 0,0 0 0,0-1 16,0-20-16,0 21 0,-21 0 15,0-22-15,-21 22 0,21 21 0,-22-21 16,22 0-16,-21 21 0,21 0 0,-22 0 16,22 0-16,0 0 0,0 0 0,0 0 15,-1 0-15,1 0 0,0 0 16,0 0-16,0 0 16,0 0-16,-1 0 0</inkml:trace>
  <inkml:trace contextRef="#ctx0" brushRef="#br1" timeOffset="89778.59">15494 8403 0,'0'0'15,"21"0"1,21 0-16,-20 0 16,-1 0-16,21 0 0,0-21 15,-20 21-15,20 0 0,0-21 0,1 21 16,20 0-16,-21-21 0,1 21 15,-1 0-15,0-21 0,1 21 16,-1-22-16,0 22 0,1 0 0,-22 0 16,21-21-16</inkml:trace>
  <inkml:trace contextRef="#ctx0" brushRef="#br1" timeOffset="92264.24">17589 8594 0,'0'0'0,"0"21"31,0 0-15,0-42 31,0 0-32,22 0-15,-22-1 0,21 1 16,-21 0-16,0-21 0,21 21 16,0-22-16,-21 22 0,21-21 0,0-1 15,-21 1-15,22 0 0,-1-1 16,-21 22-16,21-21 0,0 21 0,-21 0 16,0-1-16,21 1 0,0 21 15,-21 21 1,22 1-16,-22-1 0,0 0 15,0 0-15,0 0 0,0 0 16,0 1-16,0-1 0,0 0 0,0 0 16,0 0-16,21-21 31,-21-21-15,0 0-1,0 0-15,0 0 16,0-1-16,0 1 0,0 0 15,0 0-15,-21 0 0,-1 0 16,1 21 0,0 21-1,21 0-15,0 21 0,-21-21 16,21 22-16,0-1 0,0-21 16,0 22-16,0-1 0,0 0 0,-21 1 15,21-22-15,0 21 0,0-21 0,0 22 16,0-22-16,0 0 0,0 0 15,0 0-15,21 0 0,0 1 0,0-22 16,0 0-16,1 0 0,-1 0 16,0 0-16,21 0 0,-21 0 0,1 0 15,20-22-15,-21 1 0,21 21 0,-20-21 16,20 0-16,0 0 0,-21 0 16,1-1-16,20 1 0,-21-21 15,-21 21-15,0 0 0,0-22 0,0 22 16,0 0-16,0 0 0,0 0 15,-21-1-15,21 1 0,-21 21 0,0 0 16,-1 0-16,1 0 0,0 0 16,42 0-1,0 0 1,1 21-16,-1-21 0,21 22 16,-21-22-16,22 21 0,-22-21 0,21 21 15,-21 0-15,0-21 0,1 21 0,-1 0 16,0 1-16,-21-1 15,21 0-15,-21 0 0,0 0 16,0 0-16,0 1 0,0-1 0,0 0 16,0 0-16,21 0 15,0 0-15,1-21 16,-1 0-16,0 0 0,0 0 16,0 0-16,0 0 0,22 0 15,-22-21-15,0 21 0,0-21 0,22 0 16,-22 21-16,0-21 0,21 0 15,-21-1-15,1 1 0,20-21 0,-21 21 16,0 0-16,0-22 0,1 22 16,-22 0-16,0-21 0,0 20 15,0 1-15,0 0 0,0 0 0,0 0 16,-22 21-16,1 0 16,0 0-16,0 0 15,21 21-15,-21 0 0,0 0 0,21 0 16,-22 22-16,22-22 0,0 0 0,0 21 15,0-20-15,0-1 0,0 0 16,0 0-16,0 0 0,22 0 0,-1 1 16,0-22-16,0 21 0,0-21 15,0 0-15,1 0 0,-1 0 0,21 0 16,-21 0-16,0 0 0,1 0 16,20 0-16,-21 0 0,0-21 15,0 21-15,1-22 0,-1 1 0,0 0 16,0 0-16,0 0 0,0-22 0,1 22 15,-1-21-15,0 21 0,21-22 16,1 1-16,-1 0 0,0 21 0,1-22 16,-1 22-16,-21 0 0,21 0 0,1 0 15,-22 21-15,21 0 0,-21 0 16,1 21-16,-1 0 0,0-21 0,-21 42 16,21-21-16,-21 1 0,0 20 15,0-21-15,0 0 0,0 0 16,0 22-16,0-22 0,0 0 0,0 0 15,0 0-15,0 1 16,0-44 15,0 1-15,0 0-16,0 0 0,0 0 16,0 0-16,0-1 0,-21 1 15,0 0-15,0 0 0,21 0 0,-22 0 16,1-1-16,0 1 0,0 21 15,0 0-15,0 0 0,-1 0 0,1 0 16,0 0-16,-21 0 0,21 21 16,-1 1-16,1 20 0,-21-21 15,21 21-15,0-20 0,-1 20 0,-20 0 16,21 1-16,0-22 0,21 21 16,0-21-16,0 0 0,0 1 15,0-1-15,21 0 0,0-21 0,0 21 16,0-21-16,22 0 0,-22 0 0,0 0 15,21 0-15,-20 0 0,-1 0 16,21 0-16,-21 0 0,0-21 0,1 21 16,-1-21-16,0 0 0,0-1 15,-21 1-15,21 0 0,0 0 0,-21 0 16,22-22-16,-22 22 0,0 0 16,0-21-16,0 21 0,21-22 15,-21 22-15,0 0 0,0 0 0,0 0 16,0 42-1,0 0-15,0 0 16,-21 0-16,21 0 0,0 22 0,0-22 16,0 0-16,0 21 0,0-20 15,0-1-15,0 0 0,0 0 0,0 0 16,0 0-16,21 1 0,0-22 16,0 0-16,0 21 15,0-21-15,1 0 0,-1 0 0,0 0 0,21 0 16,-21 0-16,1-21 0,-1 21 15,21-22-15,-21 1 0,0 0 16,1 0-16,-1 0 0,0-22 0,0 22 16,-21-21-16,0 0 0,21-1 0,-21 1 15,0 0-15,0-22 0,0 22 16,0-22-16,0 22 0,0 0 0,0 20 16,0-20-16,0 21 0,0 0 15,0 0-15,0 42 31,0 21-31,0-21 0,0 22 16,0-1-16,-21 21 0,21-20 0,-21-1 16,21 22-16,-21-22 0,21 0 15,0 1-15,0-22 0,0 21 16,0-21-16,0 0 0,0 22 0,21-22 16,0 0-16,0-21 0,0 21 0,1-21 15,-1 0-15,0 0 0,21 0 16,-21 0-16,22 0 0,-1 0 0,-21 0 15,22 0-15,-22 0 0,21-21 16,0 0-16,-20 0 0,20 0 16,-21-1-16,0 1 0,0-21 0,1 21 15,-1-22-15,-21 22 0,21 0 16,-21-21-16,0 21 0,0-1 0,0 1 16,-21 21-16,0 0 15,-1 0-15,1 21 0,0 1 16,21-1-16,-21 0 0,21 0 0,-21 21 15,21-20-15,0-1 0,0 0 16,0 0-16,0 0 0,0 0 0,21 1 16,0-1-16,0 0 0,0-21 15,1 21-15,-1-21 16,0 0-16,0 0 0,0 0 0,22 0 16,-22 0-16,0 0 0,0 0 15,0-21-15,0 0 0,1 21 0,-1-21 16,0-1-16,0 1 0,0 0 15,0 0-15,1 0 0,-22 0 0,0-22 16</inkml:trace>
  <inkml:trace contextRef="#ctx0" brushRef="#br1" timeOffset="92490.11">20405 8022 0,'-43'0'0,"86"0"0,-86 21 0,22-21 16,21 22-16,21-22 16,0 0-1,22 0-15,-22 0 0,21 0 16,1 0-16,-1 0 0,0 0 16,1-22-16,-22 22 0,21 0 0,0-21 15,-20 21-15,-1 0 0,0-21 16,0 0-16,0 21 0,0 0 0</inkml:trace>
  <inkml:trace contextRef="#ctx0" brushRef="#br1" timeOffset="93185.71">22987 8086 0,'21'0'31,"0"0"-31,-21-21 0,0-1 16,0 1-16,21 21 0,-21-21 15,0 0-15,0 0 0,0 0 16,0-1-16,0 1 0,0 0 0,0 0 15,0 0-15,0 0 0,-21-1 16,0 1-16,0 0 0,0 0 16,-22 0-16,22 21 0,-21 0 0,21 0 15,-22 0-15,1 21 0,-21 0 16,20 0-16,1 0 0,0 22 0,-1-1 16,1 0-16,0 1 0,20-1 0,-20 0 15,21 1-15,0-1 0,0 0 16,-1 1-16,1-1 0,21-21 0,0 0 15,0 22-15,0-22 0,0 0 16,0 0-16,21-21 0,1 0 16,-1 0-16,0 0 0,0 0 15,21 0-15,1 0 0,-22-21 16,21 0-16,1 21 0,-1-21 0,0 0 16,22-22-16,-22 22 0,0-21 0,1-1 15,-1 1-15,-21 0 0,22-1 16,-22 1-16,0 0 0,0 21 15,-21-22-15,0 22 0,0 0 0,0 0 16,-21 42 0,0 0-16,0 0 15,-1 22-15,1-22 0,0 21 0,0 0 16,21 1-16,0-1 0,0 0 0,0 1 16,0-1-16,42-21 15,-21 22-15,22-22 0,-22 21 0,21-21 16,1 0-16,-1-21 0,0 22 0,1-22 15,-22 0-15,21 0 0,0 0 16,-20 0-16,20 0 0,-21 0 0,0 0 16,0-22-16,1 1 0,-1 21 15,0-42-15,0 21 0,-21 0 0,0-1 16,0 1-16</inkml:trace>
  <inkml:trace contextRef="#ctx0" brushRef="#br1" timeOffset="93998.25">15748 9716 0,'0'0'15,"0"-22"-15,0 1 0,0 0 0,0 0 16,0 0-16,0 0 16,0-1-16,0 1 15,-21 21 1,0 0-1,-1 21-15,22 1 0,-21 20 0,0-21 16,0 21-16,21 1 0,-21-1 16,21 22-16,-21-22 0,21 0 0,0 1 15,0-1-15,0 0 0,0 1 0,0-1 16,0-21-16,0 21 0,21-20 16,0 20-16,0-21 0,-21 0 0,21 0 15,0 1-15,22-22 0,-22 0 16,0 0-16,0 0 0,22 0 15,-22-22-15,21 1 0,-21 0 0,22 21 16,-1-21-16,0-21 0,-21 20 16,22 1-16,-1-21 0,-21 0 0,22 20 15,-22-20-15,0-21 0,-21 20 0,0 1 16,0-22-16,0 22 0,-21-21 16,-22 20-16,22 1 0,-21 0 0,0-1 15,-1 22-15,1 0 0,0 0 16,20 21-16,-20 0 0,0 0 0,-1 0 15,1 0-15,21 21 0,-21 21 0,20 1 16,-20-1-16,21 0 16,21 1-16,-21 20 0,21-21 0,0 22 15,0-22-15,0 1 0,0-1 16,0 0-16,21 1 0,-21-22 0,21 21 16,0-21-16,0 0 0,1 1 0,-1-1 15,0-21-15,0 0 0,0 0 16,0 0-16,1 0 0,20 0 0,-21 0 15,21-21-15</inkml:trace>
  <inkml:trace contextRef="#ctx0" brushRef="#br1" timeOffset="94938.13">16595 9504 0,'0'0'15,"0"-106"1,-22 106-16,1 0 0,0 0 15,0 0-15,0 21 16,21 0-16,0 22 0,0-1 0,0 0 16,0 1-16,0-1 0,0 22 0,0-22 15,0 0-15,0 1 0,0-1 16,0 0-16,0 1 0,0-22 0,21 21 16,-21-21-16,0 0 0,0 22 15,21-22-15,-21 0 0,0 0 16,0-42 31,-21 21-47,21-21 0,-21 0 0,21 0 15,0-1-15,0 1 0,0 0 16,0-21-16,0 21 0,0-22 0,0 22 16,21 0-16,0-21 0,0 20 0,0 1 15,22 0-15,-22 21 0,0-21 16,21 21-16,1 0 0,-22 0 0,0 21 15,21-21-15,-20 21 0,-1 0 16,0 1-16,0-1 0,0 21 0,0-21 16,1 0-16,-22 1 0,0-1 15,0 0-15,0 0 0,0 0 16,0 0-16,0 1 0,-22-1 0,-20-21 16,21 21-16,0 0 0,-22 0 0,22-21 15,-21 21-15,21-21 0,-22 0 16,22 0-16,0 0 0,-21 22 0,21-22 15,-1 0-15,1 0 16,42 0 15,22 0-31,-22 0 16,0 0-16,0 0 0,22 0 16,-22 0-16,21 0 0,-21-22 0,22 1 15,-1 21-15,0-21 0,1 21 16,-1-21-16,0 0 0,1 0 15,-1-1-15,0 1 0,-21 21 0,22-21 16,-22 0-16,0 0 0,0 0 0,-21-1 16,0 1-16,0 0 0,21 21 15,-21-21-15,0 0 16,0 42 15,0 0-31,-21 0 0,21 0 16,0 1-16,0 20 0,0-21 0,0 0 15,0 22-15,0-22 0,0 21 16,0-21-16,0 22 0,0-22 0,0 21 16,0 0-16,0 1 0,0-1 15,-21 22-15,21-22 0,0 0 0,-21 1 16,21 20-16,-21-21 0,21 1 0,-21-1 16,-1 0-16,1 1 0,21-22 0,-21 21 15,0-21-15,0 1 0,0-1 16,21 0-16,0 0 0,-22-21 15,22-21 1,0 0-16,-21 0 16,21-1-16,0-20 0,0 21 15,0-21-15,0 20 0,0-20 16,0-21-16,0 20 0</inkml:trace>
  <inkml:trace contextRef="#ctx0" brushRef="#br1" timeOffset="95154.01">17230 9652 0,'-22'-21'0,"44"42"0,-65-42 16,43 0-16,-21 21 0,21-21 16,0 42 30,0 0-30,21 0-16,0-21 16,-21 21-16</inkml:trace>
  <inkml:trace contextRef="#ctx0" brushRef="#br1" timeOffset="95513.8">17547 9843 0,'0'21'16,"64"-21"0,-43 0-16,0 0 15,0-21-15,0-1 0,0 22 16,1-21-16,-22 0 0,0 0 16,0 0-1,-22 21 1,1 0-1,0 0-15,0 21 0,0 0 16,0 0-16,-1 22 0,1-22 16,0 0-16,21 21 0,0-21 15,0 22-15,0-22 0,-21 0 0,21 0 16,0 0-16,0 1 0,0-1 0,0 0 16,21 0-16,0-21 15,0 0-15,1 0 0,-1 0 16,0 0-16,0 0 0,0 0 0,0 0 15,1 0-15,-1-21 0,0 0 16,0 0-16</inkml:trace>
  <inkml:trace contextRef="#ctx0" brushRef="#br1" timeOffset="96094.18">18182 9673 0,'0'0'0,"0"-21"0,0 0 15,0 0-15,0 0 0,0-1 16,-21 22-16,0 0 15,0 0-15,-1 22 16,1-22-16,21 21 0,-21 0 0,21 21 16,-21-21-16,21 1 0,0 20 0,0 0 15,0-21-15,-21 22 0,21-22 16,0 0-16,0 21 0,0-20 0,0-1 16,0 0-16,0 0 0,21 0 0,-21 0 15,21-21-15,0 22 0,0-22 16,1 0-16,-1 0 0,0 0 15,21 0-15,-21 0 0,1 0 16,-1 0-16,0-22 0,21 1 16,-21 21-16,1-21 0,-1 0 0,21 0 15,-21-22-15,0 22 0,1-21 16,-1 21-16,0-22 0,0-20 0,21 21 16,-20-1-16,-1-20 0,0 20 0,0 1 15,0 0-15,-21-1 0,0 1 16,0 21-16,0 0 0,0 0 0,0-1 15,0 1-15,0 42 32,-21 1-32,0 20 15,21-21-15,0 21 0,0 1 16,0-1-16,-21 0 0,21 1 0,0-1 16,0 0-16,0 1 0,0-1 0,0 0 15,0-20-15,0 20 0,0-21 16,0 21-16,0-20 0,21-1 0,0-21 15,-21 21-15,21 0 0,0-21 0,1 21 16,-1-21-16,0 0 16,0 0-16,0 0 15,0 0-15,1-21 0,-1 21 16,-21-21-16,21 0 0,-21 0 16,0-1-16,21 1 0,-21 0 15,0 0-15</inkml:trace>
  <inkml:trace contextRef="#ctx0" brushRef="#br1" timeOffset="96370.02">18563 9610 0,'64'0'31,"-43"0"-31,0 0 0,0 0 0,21 0 15,-20 0-15,-1 0 0,0 0 16,21-21-16,-21 21 0,1-22 0,-1 22 16,0 0-16,0-21 0,0 21 15,0 0-15,1-21 0,-1 21 16,-21-21 0,21 21-16,-42 0 31,0 0-31,-1 0 15</inkml:trace>
  <inkml:trace contextRef="#ctx0" brushRef="#br1" timeOffset="98770.14">12150 11345 0,'21'-21'0,"-42"42"0,63-42 0,-42 0 15,0 0-15,0 0 0,0 0 0,0-1 16,0 1-16,0 0 0,0 0 15,0 0-15,-21 0 16,0 21-16,-1 0 0,1-22 16,-21 22-16,0 0 0,-1 0 0,1 0 15,0 0-15,-1 22 0,1-1 16,0 0-16,-1 0 0,1 21 0,21 1 16,-22-1-16,22 0 0,-21 1 15,21-1-15,21 22 0,-21-22 0,21 0 16,-22 22-16,22-22 0,0 22 0,0-22 15,0 0-15,0 22 0,0-22 16,22 0-16,-1 1 0,0-22 16,21 21-16,-21-21 0,22 1 15,-1-22-15,0 0 0,22 0 0,-22 0 16,22 0-16,-22-22 0,22 1 0,-22 0 16,21-21-16,-20 21 0,20-22 15,-20 22-15,-1-21 0,0 21 0,1-22 16,-1 22-16,-21 0 0,0-21 15,0 20-15,1 1 0,-1-21 0,-21 21 16,0 0-16,0-1 0,0 44 31,0-1-15,0 0-16,0 21 0,0-21 16,0 22-16,0-22 0,0 21 15,0 1-15,-21-22 0,21 21 0,0 0 16,0-20-16,0-1 0,0 21 0,0-21 15,0 0-15,21-21 0,0 0 16,0 0-16,0 0 0,0 0 0,22 0 16,-22-21-16,0 21 0,21-21 0,-20 0 15,-1-21-15,0 20 0,0 1 16,0-21-16,0 21 0,-21 0 16,0-22-16,0 22 0,0 0 0,0-21 15,0 20-15,-21 1 0,0 0 0,0 0 16,0 0-16,-22 0 0,22-1 15,-21 22-15,21 0 0,0 0 16,-1 0-16,1 0 0,0 0 0,0 0 16,42 0 15,0 0-15,0 0-16,22 0 0,-22 0 15,21 0-15,1 0 0,-22 0 0,21-21 16,0 21-16,1 0 0,-22 0 0,21 0 15,1 0-15,-22 0 0,0 0 16,0 0-16,0 21 0,0 1 0,1-1 16,-22 0-16,21 0 0,-21 0 15,0 0-15,0 1 0,0-1 16,0 0-16,0 0 0,0 0 0,0 0 16,0 1-16,0-1 0,0 0 15,0 0-15,0 0 0,-21 0 16,-1-21-16,22 22 15,-21-22 1,21-22 0,0 1-16,0 0 0,0 0 15,0 0-15,0 0 0,0-1 16,0-20-16,21 21 0,-21-21 0,22 20 16,-1-20-16,21 0 0,-21 21 15,0-22-15,22 22 0,-1 0 16,-21-21-16,22 42 0,-1 0 0,0 0 15,1 0-15,-1 0 0,0 21 16,-21 0-16,1 0 0,-1 0 0,0 22 16,0-22-16,-21 21 0,0-21 0,0 22 15,0-22-15,0 21 0,0-21 16,0 0-16,-21 22 0,21-22 16,-21 0-16,21 0 0,-21 0 0,-1 1 15,22-1-15,0-42 31,0-1-15,0 1-16,0 0 0</inkml:trace>
  <inkml:trace contextRef="#ctx0" brushRef="#br1" timeOffset="99577.48">14266 11578 0,'21'-21'0,"-42"42"0,64-63 0,-43 21 15,0 0 1,-22 21-16,1 0 16,0 0-16,-21 0 0,21 0 15,-1 21-15,-20-21 0,21 21 16,0-21-16,-22 21 0,22 0 0,0 0 16,0 1-16,21-1 0,-21 0 15,21 0-15,0 0 16,0 0-16,21 1 0,0-22 15,0 0-15,22 21 0,-22-21 16,0 21-16,0-21 0,21 21 0,-20-21 16,-1 21-16,0-21 0,-21 21 0,0 1 15,0-1 1,0 0-16,0 0 0,-21-21 16,0 21-16,-1-21 0,1 0 0,0 0 15,-21 0-15,21 0 16,-1 0-16,1 0 0,-21 0 0,21-21 15,0 0-15,-1 0 0,1 21 0,0-21 16,0-1-16,21 1 0,0 0 16,-21 0-16,42 42 31,-21 0-15,21 0-16,0-21 0,-21 22 0,21-1 15,1 0-15,-1 0 0,0 0 16,0 0-16,0-21 0,0 22 15,1-1-15,20-21 0,-21 0 0,21 0 16,-20 0-16,20 0 0,0 0 16,1 0-16,-1-21 0,-21 21 0,21-22 15,1 1-15,-1 0 0,-21 0 0,0 0 16,22 0-16,-22-1 0,0-20 16,-21 21-16,21-21 0,0 20 0,1-20 15,-22 0-15,0-1 0,0-20 0,21 21 16,-21-1-16,0-20 0,0 20 15,0 1-15,0-21 0,0 41 0,0-20 16,0 21-16,0 0 16,0 0-16,0-1 0,0 44 15,0-1-15,-21 21 16,21-21-16,0 22 0,0-1 16,0 21-16,0-20 0,-22-1 0,22 22 15,0-22-15,0 0 0,-21 1 16,21-1-16,0 0 0,0 1 0,0-22 15,0 21-15,0-21 0,0 0 0,0 1 16,0-1-16,0 0 0,21-21 16,1 0-16,-1 0 0,0 0 15,0 0-15,0 0 0,-21-21 16,0 0-16,21-1 16,-21 1-16</inkml:trace>
  <inkml:trace contextRef="#ctx0" brushRef="#br1" timeOffset="99790.36">14541 11621 0,'-21'0'0,"42"0"0,-21 0 32,22 0-32,-1 0 15,0 0-15,0 0 0,0 0 16,0 0-16,1 0 15,-1-22-15,0 22 0,0 0 0,0 0 16,0 0-16,1 0 0,-1-21 16,0 21-16,0 0 15</inkml:trace>
  <inkml:trace contextRef="#ctx0" brushRef="#br1" timeOffset="100250.26">15028 11748 0,'0'0'0,"-21"0"0,0 0 16,21-22-1,0 1 1,0 0-16,0 0 0,0 0 16,0 0-16,21 21 15,0-22-15,0 22 0,1-21 0,-1 21 16,0 0-16,0 0 0,0 0 15,0 0-15,1 0 0,-1 0 16,0 21-16,0 1 0,0-22 0,0 21 16,1 0-16,-22 0 0,21 0 15,-21 0-15,0 1 0,0-1 0,0 0 16,0 0-16,0 0 0,0 0 16,-21-21-16,21 22 15,-22-22-15,1 0 0,0 21 16,0-21-16,0 0 15,21-21-15,0-1 16,0 1-16,0 0 16,0 0-16,0 0 0,0 0 15,0-1-15,21 1 0,0 0 16,0 0-16,-21 0 0,21 0 0,1-1 16,-1 1-16,0 0 0,0 0 15,0 0-15,22 0 0,-22 21 0,21-22 16,-21 1-16,0 21 0,1 0 15,20-21-15,-21 21 0</inkml:trace>
  <inkml:trace contextRef="#ctx0" brushRef="#br1" timeOffset="100710.47">15811 11409 0,'0'21'32,"0"0"-17,-21 0-15,21 1 0,-21-1 16,21 0-16,0 0 0,0 0 0,0 22 15,0-22-15,0 0 0,-21 0 0,21 0 16,0 22-16,0-22 16,0 0-16,0 0 0,0 0 0,0 0 15,0 1-15,21-1 0,0-21 0,-21 21 16,21-21-16,1 0 0,20 0 16,-21 0-16,0 0 0,0 0 0,1 0 15,20-21-15,-21 0 0,0 21 0,0-22 16,1 1-16,-1 0 0,0 0 15,0 0-15,0 0 0,0-1 0,1 1 16,-1-21-16,-21 21 0,0-22 0,21 22 16,-21-21-16,21 21 0,0-22 15,-21 22-15,0 0 0,0 0 0,0 42 32,0 0-17,0 0-15,0 1 0,0-1 0,0 21 16,-21-21-16,21 0 0,0 22 15,0-22-15,0 0 0,0 0 0,0 0 16,0 1-16,0-1 0,0 0 0,0 0 16,21-21-1,0 0-15,1 0 0,-1 0 16,0 0-16,0 0 0,0 0 0,0-21 16,1 21-16,-1 0 0</inkml:trace>
  <inkml:trace contextRef="#ctx0" brushRef="#br1" timeOffset="100990.31">16976 11409 0,'0'0'0,"0"-21"16,-43-22 0,22 43-16,0 0 15,0 0-15,0 22 0,-1-1 16,-20-21-16,21 21 0,0 0 15,0 0-15,-1 22 0,22-22 0,-21 0 16,0 21-16,21-21 0,0 1 0,0 20 16,0-21-16,0 0 0,0 0 15,0 1-15,0-1 0,0 0 16,0 0-16,21-21 0,0 0 16,1 0-16,-1 0 0,0 0 15,0 0-15,0 0 0,0 0 16,1 0-16,20-21 0,-21 0 0</inkml:trace>
  <inkml:trace contextRef="#ctx0" brushRef="#br1" timeOffset="101298.13">17484 11070 0,'0'-21'0,"0"42"0,0-84 0,0 42 15,0-22-15,0 22 0,0 0 16,-22 21-1,1 0-15,21 21 16,0 0-16,-21 0 0,0 1 0,21 20 16,-21-21-16,21 21 0,-21 1 0,21-1 15,0 0-15,0 22 0,-22-22 16,22-21-16,-21 22 0,21-1 0,0 0 16,0-20-16,-21 20 0,21-21 15,0 21-15,-21-20 0,21-1 0,0 0 16,0 0-16,0 0 0,0 0 15,21-21 1,0 0-16,0 0 16,1 0-16,20 0 0,-21 0 0,21-21 15,-20 0-15,-1 21 0</inkml:trace>
  <inkml:trace contextRef="#ctx0" brushRef="#br1" timeOffset="101722.19">17843 11367 0,'0'-43'16,"-105"213"-16,210-297 0,-105 63 0,0 43 0,0 0 0,0 0 15,0-1-15,-21 22 16,0 0-16,0 0 0,21 22 16,-21-1-16,0 0 0,-1 0 0,22 0 15,0 22-15,-21-22 0,21 21 16,-21 0-16,21-20 0,0 20 16,0-21-16,0 0 0,0 22 0,0-22 15,0 0-15,0 0 0,21 0 0,0-21 16,22 21-16,-22 1 0,21-22 15,-21 0-15,22 0 0,-1 21 0,0-21 16,-20 0-16,20 0 0,0 0 0,-21-21 16,1-1-16,20 1 0,-21 0 15,0 0-15,0 0 0,-21 0 16,0-1-16,0-20 0,0 21 0,0-21 0,0-1 16,0 1-16,0 0 15,-21-1-15,0 22 0,0-21 0,0 21 16,-22-1-16,22 22 0,0 0 0,0 0 15,0 0-15,0 0 0,-22 22 16,22-1-16,0 0 0,0 0 0,21 21 16,-21-20-16,21-1 0,-22 0 15,22 0-15,0 0 0,0 0 0,0 1 16,0-1-16,0 0 0,22-21 16,-1 0-16,0 0 0,0 0 15,0 0-15,0 0 0</inkml:trace>
  <inkml:trace contextRef="#ctx0" brushRef="#br1" timeOffset="102202.24">18457 11367 0,'0'-22'0,"-42"-41"31,42 42-31,0 0 0,0-1 0,0 1 0,0 0 16,0 0-16,0 0 0,21 21 15,0-21-15,0-1 0,22 22 0,-22 0 16,0-21-16,21 21 0,1 0 0,-22 0 16,21 21-16,-21 1 0,22-1 15,-1 0-15,-21 21 0,0 1 16,1-1-16,-1 0 0,-21 1 0,0-1 16,0 0-16,0-21 0,0 22 15,0-1-15,0-21 0,0 0 0,0 22 16,-21-22-16,-1 0 0,1-21 0,21 21 15,-21 0-15,0-21 16,0 0-16,21-21 31,0 0-31,0 0 16,21 0-16,0 0 0,0-1 0,0-20 16,1 21-16,-1-21 15,0 20-15,0-20 0,0 0 0,22-1 16,20-41-16,-42 41 0,22 1 15,-22 0-15,0 21 0,21-22 16,-21 22-16,1 21 0,-1-21 0,0 21 16,-21-21-16,21 21 0,-21 21 15,0 0 1,0 0-16,-21 0 16,0 1-16</inkml:trace>
  <inkml:trace contextRef="#ctx0" brushRef="#br1" timeOffset="102567.82">17145 10964 0,'0'0'0,"-21"0"0,0 0 0,42 0 31,0 0-31,21 0 0,1 0 0,-1 0 16,21-21-16,1 21 0,-1 0 15,1 0-15,-1-21 0,1 21 16,-1 0-16,1 0 0,-1-21 0,-20 21 16,20 0-16,-20 0 0,-22 0 15,21-21-15,-21 21 0,0 0 0,1 0 16,-1 0 15,-42 0 16,-1 0-47</inkml:trace>
  <inkml:trace contextRef="#ctx0" brushRef="#br1" timeOffset="104549.68">1757 13250 0,'21'0'16,"-42"0"-16,42-21 0,0 21 16,0 0 15,-21-21-31,21 21 15,1 0-15,-1-21 16,0 21-16,0 0 0,0-21 0,0 21 16,1 0-16,-1-21 0,0 21 15,0 0-15,0 0 0,0-22 16,1 22-16,-1 0 16,-42 0 15,-1 0-31,1 22 15,0-22-15,0 21 0,-21-21 16,20 0-16,-20 21 0,21-21 0,-21 0 16,-1 21-16,1-21 0,0 0 15,-1 0-15,1 21 0,21-21 16,-22 0-16,22 0 0,0 0 0,21 21 16,-21-21-16,0 0 31,21 22-31,0-1 15,0 0 1,0 0-16,0 0 16,0 0-16,0 1 0,0 20 0,0-21 15,0 21-15,0 1 0,0-1 16,0 0-16,0 1 0,-21-1 16,21 0-16,0 1 0,-22-1 0,22 0 15,-21 1-15,21-1 0,-21 0 16,0 1-16,21-1 0,0 0 0,0-20 15,0 20-15,0 0 0,0 1 16,0-22-16,0 21 0,0-21 16,21 0-16,-21 22 0,21-22 15,0-21-15,1 21 0,-1 0 0,0-21 16,0 0-16,21 0 0,-20 0 16,-1 0-16,0 0 0,21 0 0,-21 0 15,1-21-15,-1 21 0,0-21 16,0 0-16,0 0 0,0 21 0,1-22 15,-1 1-15,0 0 0,-21 0 16,0 0-16,21 21 0,-21-21 16,21-1-16,-21 1 0,0 0 15</inkml:trace>
  <inkml:trace contextRef="#ctx0" brushRef="#br1" timeOffset="104713.29">2032 14203 0,'0'21'0,"-42"-42"0,84 21 0,-42 42 16</inkml:trace>
  <inkml:trace contextRef="#ctx0" brushRef="#br1" timeOffset="105570.55">2709 13631 0,'0'0'15,"0"-21"-15,0 0 16,0 0 0,-21 21-16,0 0 15,0-21-15,0 21 16,-1 0-16,1 0 0,0 0 16,0 21-16,0 0 0,0-21 15,21 21-15,-22 22 0,1-22 16,0 0-16,0 21 0,21 1 15,0-22-15,-21 21 0,21 0 0,-21 1 16,21-22-16,0 21 0,0 1 16,0-22-16,0 0 0,0 21 0,0-21 15,21 1-15,0-1 0,0 0 16,21-21-16,-20 21 0,20-21 0,0 0 16,-21 0-16,22 0 0,-1 0 15,0-21-15,1 0 0,-1 0 0,-21-1 16,22 1-16,-1 0 0,-21 0 15,21-21-15,-20 20 0,-1-20 0,0 0 16,-21 21-16,21-22 16,-21 1-16,0 0 0,0-1 0,-21 22 15,0-21-15,0-1 0,-22 22 16,22 0-16,-21-21 0,-1 42 0,22 0 16,-21 0-16,0 0 0,-1 0 15,1 0-15,21 21 0,-22 0 0,1 21 16,21-20-16,0-1 0,0 21 15,-1 0-15,22-20 0,0 20 0,0 0 16,0-21-16,22 22 0,20-22 16,-21 0-16,21 0 0,1 0 0,-1-21 15,0 0-15,1 0 0,20 0 16,-20 0-16,-1 0 0,21 0 16</inkml:trace>
  <inkml:trace contextRef="#ctx0" brushRef="#br1" timeOffset="105933.34">3514 13589 0,'0'-21'16,"0"42"-16,0-63 0,0 21 15,-22 21 1,1 0-16,21 21 0,-21 0 16,21 0-16,0 0 0,0 22 0,0-22 15,0 21-15,0 22 0,0-22 16,-21 0-16,21 22 0,-21-1 15,0-20-15,21 20 0,-22 22 16,1-22-16,0 22 0,0 0 0,0 20 16,0-20-16,21 21 0,0 0 0,-22 0 15,22-1-15,0 1 0,0 0 16,0 21-16,0-42 0,0 21 0,0-1 16,0-20-16,0 0 0,-21-1 15,21 1-15,0-43 0,0 22 0,0-22 16,0-21-16,0 1 0,0-44 15,0 1 1,0-21-16,0 0 0,0-22 0,0 22 16,0-22-16,21 1 15,-21-22-15,22 0 0,-22 1 0,0-22 16,0 21-16</inkml:trace>
  <inkml:trace contextRef="#ctx0" brushRef="#br1" timeOffset="106294.13">3175 14055 0,'0'-64'15,"0"128"-15,0-149 0,0 64 0,0-21 0,0 20 16,0 1-16,21-21 0,0 21 16,22 0-16,-22-1 0,21-20 15,0 21-15,1 0 0,-1 21 0,0-21 16,1 21-16,-22 0 0,21 0 15,1 0-15,-22 21 0,0 0 0,0 0 16,-21 21-16,0-20 0,0-1 16,0 21-16,-21-21 0,0 0 0,-22 22 15,22-22-15,-21 0 0,0 0 16,-1 0-16,1 1 0,0-1 0,-1 0 16,1 0-16,0-21 0,20 21 15,1 0-15,0-21 0,21 22 16,21-22 15,0-22-31,22 1 16,-22 21-16,21-21 0,1 0 0,-1 21 15,0-21-15</inkml:trace>
  <inkml:trace contextRef="#ctx0" brushRef="#br1" timeOffset="107084.43">3789 13970 0,'21'0'15,"0"0"1,0 0-16,0 0 16,1 0-16,-1-21 0,0 21 15,-21-21-15,21 0 0,0-1 16,0 1-16,1 0 0,-1-21 0,0 21 16,-21-1-16,0-20 0,21 21 15,-21 0-15,0 0 0,0-1 16,-21 44-1,0-22-15,21 21 16,-21 0-16,-1 21 0,1-21 16,0 22-16,0-22 0,21 21 0,-21 1 15,0-22-15,21 21 0,0-21 16,0 0-16,0 1 0,0 20 16,21-21-16,0 0 0,0-21 0,0 0 15,0 0-15,22 0 16,-22 0-16,21 0 0,-21 0 0,22 0 15,-22-21-15,21 0 0,1 0 16,-22 0-16,21-1 0,0 1 0,-20 0 16,20-21-16,-21 21 0,-21-22 0,0 22 15,21-21-15,-21 21 0,0-22 16,0 22-16,0 0 0,0 0 16,0 42-1,0 0 1,0 0-16,0 0 0,0 1 15,0-1-15,0 0 0,0 21 16,0-21-16,0 1 0,0-1 16,0 0-16,-21-21 0,21 21 0,0 0 15,0 0-15,-21-42 47,21 0-31,0 0-16,0 0 0,0-22 15,0 22-15,0-21 0,21 21 16,0-22-16,0 1 0,22 0 0,-22-1 16,42 1-16,-20 21 0,20 0 15,-20 0-15,20-1 0,-21 22 16,22 0-16,-22 22 0,1-22 0,-22 42 16,0-21-16,0 21 0,0 1 15,-21-22-15,0 21 0,0 1 0,0-1 16,0 0-16,0-21 0,-21 22 0,0-1 15,0-21-15,0 0 0,-1 1 16,1-1-16,0 0 0,0 0 0,0-21 16,21 21-16,0-42 31,21 0-31,0 0 16,0 0-16,0-22 0</inkml:trace>
  <inkml:trace contextRef="#ctx0" brushRef="#br1" timeOffset="107377.27">6075 13102 0,'0'-21'16,"0"42"-16,-21-42 16,-1 21-16,1 0 15,0 21-15,0 0 0,0 1 0,0 20 0,-1 0 16,1 1-16,-21-1 0,21 21 15,-22 1-15,22-1 0,-21 22 16,0-21-16,-1-1 0,1 22 0,0-22 16,-1 1-16,1-1 0,21 1 15,-22-22-15,1 0 0,21 1 0,-21-1 16,20 0-16,1 1 0,21-22 0,0 0 16,-21 0-16,21-42 31,0 0-31,0 0 15,21 0-15</inkml:trace>
  <inkml:trace contextRef="#ctx0" brushRef="#br1" timeOffset="109394.25">6710 13314 0,'0'-21'0,"0"42"0,21-42 0,-21 0 16,0-1-16,0 1 0,0 0 0,0 0 15,0 0-15,0 0 16,-21 21 0,21 21-16,0 0 15,0 21-15,0 1 0,0-22 16,0 21-16,-21 22 0,21-22 0,0 21 15,-22-20-15,1 20 0,0 1 16,0-22-16,0 22 0,0-22 16,-22 0-16,22 1 0,0-1 0,-21-21 15,20 21-15,1-20 0,0-1 16,0-21-16,0 21 0,0-21 0,-1 0 16,1 0-16,0 0 0,21-21 15,0 0-15,-21-1 0,21 1 16,-21 0-16,21-21 0,0-1 0,-21 1 15,21 0-15,0-1 0,0 1 16,0-21-16,0 20 0,0-20 0,0 20 16,0 22-16,0-21 0,21 21 0,0 0 15,0 21 1,21 0-16,-20 21 0,-1 0 0,21 21 16,0 1-16,1-1 0,-22 21 15,21-20-15,-21-1 0,22 22 0,-22-22 16,0 0-16,0 1 0,0-22 0,1 21 15,-1-21-15,0 0 0,0 1 16,21-1-16,-20-21 0,20 0 0,0 0 16,1 0-16,-1 0 0,21 0 0,-20-21 15,-1-1-15,22 1 0,-22 0 16,0-21-16,1 21 0,-1-22 16,0 22-16,-21-21 0,22-1 0,-22 1 15,0 0-15,0-1 0,0 1 16,-21 21-16,0-21 0,0-1 0,0 22 15,0-21-15,-21 21 0,0-1 16,0 1-16,-21 0 0,20 21 0,1 0 16,-21 0-16,21 0 0,-22 0 0,1 0 15,21 21-15,0 0 0,-22 1 16,22 20-16,0-21 0,0 21 0,0 1 16,0-1-16,21 0 0,0 22 15,0-22-15,0 1 0,0-22 16,0 21-16,0 0 0,21-20 0,0-1 15,0 0-15,0 0 0,0 0 16,1-21-16,-1 0 0,21 0 0,-21 0 16,0 0-16,1 0 0,-1-21 0,21 0 15,-21 0-15,0 0 0,1-1 16,-1 1-16,0-21 0,0 21 0,-21-22 16,21 1-16,-21 0 0,21-1 15,-21 22-15,0-21 0,0 0 0,0 20 16,0-20-16,0 21 0,0 0 0,-21 42 47,21 0-47,0 21 15,0-20-15,0 20 0,0 0 0,0-21 16,0 22-16,0-1 0,0-21 0,21 22 16,-21-22-16,22 21 0,-22-21 15,21 0-15,0 1 0,0-22 0,0 21 16,0-21-16,1 21 0,-1-21 0,21 0 15,-21 0-15,0 0 0,1-21 16,20 0-16,-21 21 0,0-22 0,0 1 16,22 0-16,-22-21 15,0 21-15,0-22 0,0 22 0,1-21 16,-1-1-16,-21 1 0,0 0 0,21 21 16,-21-22-16,21 22 0,-21-21 15,0 21-15,0-1 0,0 44 31,0-1-31,-21 0 16,21 0-16,-21 0 0,21 22 0,-21-1 16,21-21-16,0 21 0,0 1 15,0-22-15,0 21 0,0-21 0,0 22 16,0-22-16,0 0 0,0 0 0,21-21 16,21 21-16,-21-21 0,0 0 15,22 0-15,-22 0 0,21 0 16,-21 0-16,22-21 0,-22 0 0,21 21 15,-21-42-15,22 21 0,-22-1 16,0 1-16,0-21 0,0 0 0,1 20 16,-1-20-16,-21 0 0,0 21 15,0-22-15,0 22 0,0-21 0,0 21 16,0-1-16,-21 22 16,21 22-1,-22-22-15,22 21 0,0 0 0,0 21 16,0-21-16,0 22 0,0-22 15,0 21-15,0-21 0,0 22 0,0-22 16,0 0-16,22 0 0,-1 0 16,0 1-16,0-22 0,0 0 0,0 21 15,22-21-15,-22 0 0,21 0 16,1 0-16,-22 0 0,21-21 16,-21-1-16,22 1 0,-22 21 0,0-21 15,0-21-15,0 21 0,-21-1 0,0-20 16,21 21-16,-21-21 15,0 20-15,0-20 0,0 21 0,0 0 0,0 0 16,0-1-16,0 1 0,0 0 0,-21 21 31,21 21-31,0 0 0,0 1 0,0-1 16,0 0-16,-21 21 16,21-21-16,-21 22 0,21-1 0,-21-21 15,21 22-15,0-22 0,0 0 0,0 0 16,-21 21-16,21-20 15,0-1-15,-22 0 0,22-42 32,0 0-17,0-1-15,0 1 0,0 0 16,22 0-16,-1-21 0,0 20 16,0-20-16,0 0 0,-21 21 15,21-22-15,22 1 0,-22 21 0,0 0 16,21-22-16,-20 22 0,20 21 15,-21 0-15,21 0 0,-20 0 0,20 0 16,-21 0-16,0 21 0,0 0 16,1 1-16,-1 20 0,-21-21 0,0 21 15,0-20-15,0 20 0,21 0 0,-21 1 16,0-1-16,0-21 0,0 21 16,0-20-16,0 20 0,0-21 0,0 0 15,-21 0-15,0-21 0,21 22 16,0-1-16,0-42 15,0-1 1</inkml:trace>
  <inkml:trace contextRef="#ctx0" brushRef="#br1" timeOffset="110132.48">10075 13250 0,'0'0'16,"0"-21"-16,-21 21 0,0 0 16,-21 0-16,20 0 15,1 0-15,0 21 0,0 1 0,0-1 16,0 0-16,-1 21 0,1-21 16,0 22-16,0-1 0,21 0 15,0 1-15,0-1 0,-21 0 0,21 1 16,0-1-16,0-21 0,0 22 15,0-22-15,0 0 0,21 0 0,0 0 16,21 0-16,-20-21 0,20 0 0,0 0 16,22 0-16,-22 0 0,22-21 15,-22 21-15,0-21 0,1 0 0,-1 0 16,0-22-16,1 22 0,-22-21 0,21 0 16,0-43-1,-20 43-15,-1-1 0,0-20 0,-21 20 16,0 1-16,0-21 0,0 20 0,0-20 15,0 20-15,0 1 0,0 0 16,0-1-16,0 22 0,0 0 0,0 0 16,-21 42-1,21 0-15,0 0 0,0 1 0,0 20 16,-21 0-16,21 1 0,0-1 16,-22 0-16,22 1 0,0-1 0,0 0 15,0 1-15,0-1 0,-21 0 0,21-21 16,-21 22-16,21-1 0,0-21 15,0 22-15,0-22 0,-21 0 0,21 0 16,0 0-16,-21-21 16,21-21-1,0 0 1,0 0-16,21 0 0,0-1 16,0 1-16,0-21 0,1 21 0,-1-22 15,0 1-15,0 21 0,21-21 0,-20 20 16,20-20-16,0 21 0,-21 0 15,22 21-15,-22 0 0,21 0 16,-21 0-16,1 0 0,20 21 0,-42 0 16,21 0-16,-21 0 0,21 22 0,-21-22 15,0 0-15,0 21 0,0-20 16,0 20-16,0-21 0,-21 21 0,0-20 16,0 20-16,21-21 0,0 21 15,-21-20-15,-1-1 0,22 0 0,-21 0 16</inkml:trace>
  <inkml:trace contextRef="#ctx0" brushRef="#br1" timeOffset="111514.25">12086 13145 0,'21'0'31,"0"0"-31,1 0 0,-1-22 0,21 22 16,-21-21-16,22 0 0,-22 21 15,21-21-15,-21 0 0,0 0 0,22-1 16,-22 1-16,0 21 0,-21-21 15,0 0-15,0 0 0,0 0 16,0-1-16,0 1 0,-21 21 0,0 0 16,-22 0-16,22 0 0,-21 0 15,0 0-15,-1 21 0,1 1 0,21-1 16,-22 0-16,1 21 0,0-21 0,21 22 16,-1-22-16,1 21 15,0 1-15,21-22 0,0 21 0,0-21 16,0 0-16,0 1 0,21-1 15,0 0-15,1-21 0,20 21 0,0-21 16,1 0-16,-22 0 0,21 0 0,0 0 16,1 0-16,-1 0 0,0 0 15,1-21-15,-22 21 0,0 0 0,0-21 16,0 21-16,-21-21 16,-21 21-16,0 0 15,-21 0-15,-1 0 0,22 0 0,-21 21 16,0-21-16,-22 21 0,22 0 0,-1 0 15,22 0-15,-21 1 16,0-1-16,20 0 0,1 21 0,0 1 16,0-22-16,21 21 0,0-21 15,0 22-15,0-1 0,0-21 0,0 0 16,0 0-16,21 1 0,21-1 0,-20-21 16,20 0-16,-21 0 0,21 0 15,1 0-15,20 0 0,-20-21 0,-1 21 16,21-22-16,-20 1 0,-1-21 0,0 21 15,22 0-15,-22-22 16,-21 22-16,22-21 0,-1 21 0,-21-22 16,0 22-16,1-21 0,-22 21 0,0-1 15,0 1-15,21 0 0,-21 0 16,0 42 15,-21 0-31,21 0 0,0 1 16,0-1-16,0 21 0,0-21 0,0 0 15,0 22-15,-22-22 0,22 0 16,-21 0-16,21 0 0,0 1 0,0-1 16,0 0-16,0 0 0,0-42 47,0 0-47,0 0 15,0-22-15,0 22 0,0 0 16,0 0-16,21-22 0,1 22 0,-22-21 15,0 21-15,21-22 0,0 22 16,-21 0-16,21 0 0,0 0 0,0 21 16,1 0-16,-1 0 15,0 0-15,0 0 0,0 21 16,-21 0-16,21 0 0,1 22 0,-1-22 16,-21 0-16,0 0 0,21 0 15,0 0-15,-21 22 0,0-22 0,0 0 16,21-21-16,-21 21 0,0 0 15,21-21-15,1 0 32,-1-21-32,0 0 15,0 0-15,0 0 0,-21 0 16,21-22-16,1 22 0,20-21 0,-21 21 16,0-22-16,0 22 0,22-21 15,-22 21-15,0-1 0,0 1 16,22 0-16,-22 0 0,21 21 0,-21 0 15,-21 21-15,0 0 16,0 0-16,0 1 0,0 20 16,0-21-16,0 0 0,0 0 15,0 1-15,0-1 0,0 0 16,0 0-16,0 0 0,0 0 0,0 1 16,21-1-16,1-21 15,-1 0-15,0 0 0,0 0 0,0 0 16,0 0-16,22 0 0,-22-21 0,21-1 15,-21 22-15,22-21 0,-22 0 16,21 0-16</inkml:trace>
  <inkml:trace contextRef="#ctx0" brushRef="#br1" timeOffset="111810.08">14224 13145 0,'-21'105'0,"42"-210"0,-21 126 31,0 0-31,0 0 0,0 0 15,0 0-15,0 22 0,0-22 16,-21 0-16,21 21 0,-21 1 0,21-1 16,0 0-16,0 1 0,-22-1 0,22 22 15,-21-22-15,21 21 0,-21 1 16,21-1-16,0 1 0,0-1 0,0 22 16,0-21-16,0 20 0,0 1 0,0 0 15,0-22-15,0 22 0,21-1 16,-21-20-16,0 21 0,0-22 0,0-21 15,0 22-15,0-22 0,0 1 16,0-1-16,0-21 0,0 0 16,0 0-16,0-42 15,0 0-15,0 0 0,0-21 16,21-1-16</inkml:trace>
  <inkml:trace contextRef="#ctx0" brushRef="#br1" timeOffset="112138.36">14139 13589 0,'-21'-42'16,"42"84"-16,-63-148 0,21 64 0,0 21 0,21-22 15,-22 1-15,22 21 0,0 0 16,0 0-16,0-22 0,0 22 0,43 0 16,-22 21-16,0-21 0,21 21 0,1 0 15,-1 0-15,0 0 0,1 21 16,-1 0-16,0 0 0,1 0 0,-22 1 15,21 20-15,-21-21 0,1 21 16,-22 1-16,0-22 0,0 21 0,-22-21 16,1 22-16,0-22 0,-21 0 0,-1 0 15,1 0-15,0 1 0,-1-1 16,1-21-16,21 0 0,-21 0 0,20 0 16,1 0-16,0 0 0,21-21 15,0-1 1,0 1-16,21 0 0,-21 0 0,43-21 15,-22 20-15,0 1 0,0-21 16,21 21-16</inkml:trace>
  <inkml:trace contextRef="#ctx0" brushRef="#br1" timeOffset="113045.42">14880 12785 0,'0'0'0,"21"0"0,-21-21 15,0 42 1,0 0-1,-21 0-15,0 21 16,0-20-16,21 20 0,-21 0 0,-1 1 16,1-1-16,21 0 0,0 1 0,-21-1 15,21 0-15,0 1 0,0-1 16,0 0-16,0-21 0,0 22 0,0-22 16,0 21-16,0-21 0,21 1 0,0-1 15,1 0-15,-1 0 0,0-21 16,0 0-16,21 0 0,-20 0 0,-1 0 15,21 0-15,-21-21 0,0 0 16,22 0-16,-22-1 0,0 1 0,0 0 16,22 0-16,-22 0 0,-21 0 15,21-22-15,-21 22 0,21 0 16,-21 0-16,0 0 0,0-1 0,0 1 16,-21 42-1,21 1 1,-21-22-16,21 21 0,0 21 0,0-21 15,0 0-15,0 1 0,0-1 16,0 0-16,21 0 0,-21 0 0,21 0 16,0 1-16,0-1 0,1-21 0,20 0 15,-21 0-15,21 0 0,-20 0 16,20 0-16,-21 0 0,21-21 0,-20 21 16,-1-22-16,21 1 15,-21 0-15,0 0 0,-21 0 0,22 0 16,-22-1-16,21 1 0,-21-21 0,21 21 15,-21 0-15,0-1 0,0 1 16,0 0-16,0 0 0,0 42 16,0 0-1,0 0-15,0 1 0,0 20 16,0 0-16,0 1 0,0-1 0,0 0 16,0 22-16,-21-1 0,21-20 15,0 20-15,0 1 0,-21-1 0,21 1 16,0-1-16,0 1 0,0-1 15,-22 1-15,22-1 0,0 1 16,0 20-16,0-20 0,22-1 0,-1 22 16,0-22-16,0 1 0,0-1 0,0 1 15,1-1-15,-1 1 0,0-22 16,0 22-16,0-22 0,0 22 0,1-22 16,-1 0-16,0-21 0,-21 22 0,0-22 15,0 0-15,0 0 0,-21-21 16,0 0-16,-1 0 15,1-21-15,0 0 0,0 0 0,0 0 16,0-22-16,-22 1 0,22 0 0,-21-22 16,21 1-16,-22-1 15,22 1-15,0-1 0,0-21 0,0 1 16,21-1-16,0 0 0,-22 22 0,22-22 16,0 1-16,0 20 0,0 1 15,0-22-15,0 21 0,0 22 0,22-21 16,-1 20-16,-21-20 0,21 20 0,0 1 15,0 0-15,-21 21 0,21-22 16,1 1-16,-1 21 0,-21 0 0,0-1 16,21-20-16,-21 21 0,21 21 15,-21-21-15</inkml:trace>
  <inkml:trace contextRef="#ctx0" brushRef="#br1" timeOffset="113298.28">14287 13081 0,'0'0'0,"0"-42"32,22 42-32,-1-21 0,21 21 15,0 0-15,1 0 0,-1-22 0,0 22 16,1 0-16,-1-21 0,22 21 15,-22-21-15,0 21 0,1 0 16,-1-21-16,0 21 0,1 0 0,-1 0 16,0-21-16,1 21 0,-22 0 0,21-21 15,-21 21-15</inkml:trace>
  <inkml:trace contextRef="#ctx0" brushRef="#br1" timeOffset="113761.96">16891 13123 0,'0'-21'16,"21"0"-16,0-21 0,-21 21 0,21-1 15,-21 1-15,22-21 0,-22 21 16,0-22-16,0 22 0,0 0 0,0-21 16,-22 21-16,1 21 0,0-22 15,0 22-15,0 0 0,0 0 16,-1 22-16,-20-1 0,21 21 0,0-21 15,0 22-15,-1-1 0,1 0 16,21 22-16,0-22 0,0 0 0,0 1 16,0-1-16,0 0 0,0 1 0,0-1 15,0 0-15,21-20 0,1-1 16,-1 0-16,0 0 0,0 0 0,0 0 16,0-21-16,22 0 15,-22 0-15,21 0 0,-21 0 0,22-21 0,-1 21 16,0-21-16,1 0 0,20 0 15,-20 0-15,-1-22 0,21 22 16,-20-21-16</inkml:trace>
  <inkml:trace contextRef="#ctx0" brushRef="#br1" timeOffset="114233.49">17674 12679 0,'0'21'0,"0"-84"0,0 105 0,0-106 0,-21 64 15,0 0 1,21 22-16,0 20 0,0 0 15,-21 1-15,21-1 0,0 0 16,-22 22-16,22-22 0,0 0 16,0 1-16,-21-1 0,21 0 15,-21 1-15,21-22 0,0 21 0,0-21 16,-21 1-16,21-1 0,0 0 0,-21 0 16,21-42 30,0 0-46,0 0 0,0-1 16,0 1-16,0 0 0,0 0 0,21-21 16,0-1-16,0 22 0,22-21 15,-22-1-15,21 22 0,-21-21 0,22 21 16,-1 0-16,-21 21 0,21 0 16,-20 0-16,-1 21 0,0-21 15,0 21-15,0 21 0,0-21 0,-21 22 16,22-22-16,-22 21 0,0-21 15,0 1-15,0 20 0,0-21 0,0 0 16,-22 22-16,1-22 0,0 0 16,21 0-16,0 0 0,0 0 15,0-42 17,21 0-17,0 0-15,1 0 16,-22 0-16,21-1 0</inkml:trace>
  <inkml:trace contextRef="#ctx0" brushRef="#br1" timeOffset="114614.27">18161 13060 0,'0'-21'0,"0"0"0,0-1 16,0 1-16,0 0 16,0 0-16,0 0 15,21 21-15,0-21 16,0 21-16,1 0 0,-1 0 15,0 0-15,0 21 0,0-21 0,0 21 16,1 0-16,-1 0 0,0 22 0,-21-22 16,21 0-16,0 21 15,-21-21-15,21 1 0,-21 20 0,0-21 16,0 0-16,0 0 0,0 1 16,-21-1-16,0-21 0,0 0 15,0 21-15,0-21 16,-1 0-16,22-21 15,0 0 1,0-1-16,0 1 0,0-21 16,22 21-16,-1 0 0,0-1 15,-21 1-15,21-21 0,0 21 16,0 0-16,-21-1 0,43 1 0,-22 0 16,0 0-16,0 0 0,0 0 15,22 21-15,-22-22 0,0 22 0,21 0 16,-20 0-16,20 0 0</inkml:trace>
  <inkml:trace contextRef="#ctx0" brushRef="#br1" timeOffset="115822.89">19092 12848 0,'-42'0'0,"84"0"0,-42 21 16,0 1-16,-21-1 16,0 0-16,0 0 0,0 21 15,21-20-15,-22-1 0,22 0 16,-21 0-16,21 0 0,-21 0 15,21 1-15,0-1 0,0 0 0,0 0 16,0 0-16,21-21 16,0 0-16,1 0 0,-1 0 0,0 0 15,0 0-15,0 0 0,0 0 0,1 0 16,20 0-16,-21-21 0,0 21 16,0-21-16,-21 0 0,22 0 0,-22-22 15,21 22-15,-21 0 0,0 0 16,0-22-16,0 22 0,-21-21 15,-1 21-15,1-22 0,0 22 0,21 0 16,-21 0-16,21 0 0,-21 0 16,21-1-16,0 1 15,21 21-15,0 0 16,0 0-16,0 0 0,22 0 16,-22 0-16,21 21 0,1-21 0,-1 22 15,0-1-15,1 0 0,-1 0 16,0 21-16,-21-20 0,1-1 0,-1 0 15,0 0-15,-21 21 0,0-20 16,0-1-16,0 0 0,0 0 0,0 0 16,0 0-16,0 1 0,0-1 0,0 0 15,0 0 1,0-42 31,0 0-47,0 0 15,0-1-15,21-20 0,-21 21 16,21 0-16,0-22 0,1 1 0,-1 0 16,21-1-16,-21 22 0,0-21 0,1 0 15,20 20-15,-21 1 0,0 0 16,0 0-16,1 21 0,-1 0 0,0 0 16,0 0-16,-21 21 0,0 0 15,0 0-15,21 1 0,-21 20 16,0-21-16,0 21 0,0-20 0,0-1 0,0 21 15,0-21-15,0 0 16,0 1-16,0-1 0,0 0 0,-21 0 16,21 0-16,0 0 0,-21-21 15,21 22-15,0-44 32,0 1-17,0 0-15,21 0 0,-21 0 0,21 0 16,0-1-16,1-20 0,-1 21 15,0-21-15,0-1 0,0 22 0,0-21 16,1-1-16,20 22 0,-21-21 16,0 21-16,22 21 0,-22-21 15,0 21-15,0-22 0,0 22 0,-21 22 16,21-1-16,-21 0 16,0 0-16,0 0 0,0 22 15,0-22-15,0 21 0,0 0 0,0-20 16,0 20-16,0-21 0,22 21 15,-22-20-15,21-1 0,0 21 0,0-21 16,0 0-16,0-21 0,1 22 0,20-1 16,0-21-16,-21 0 0,22 0 15,-1 0-15,-21 0 0,22 0 0,-1 0 16,-21 0-16,21 0 16,-20-21-16,20-1 0,-21 1 0,0 0 15,0 0-15,1 0 0,-1 0 0,0-22 16,0 1-16,0 21 0,0-22 15,-21 1-15,22 21 0,-22-21 16,0 20-16,0 1 0,0 0 0,-22 0 16,1 21-16,0 0 0,0 0 0,0 21 15,0 0-15,-1 22 0,1-22 0,0 21 16,0 0-16,21-20 0,0 20 16,0-21-16,0 21 0,0-20 0,0-1 15,0 0-15,21 0 16,0 0-16,0-21 0,1 0 0,-1 21 0,0-21 15,21 0-15,-21 0 0,1 0 16,-1 0-16,0 0 0,0 0 16,0-21-16,0 21 0,1-21 0,-1 0 15,0 0-15,0 0 0,-21-1 16,21 1-16,0 0 0,1 0 0,-1 21 16</inkml:trace>
  <inkml:trace contextRef="#ctx0" brushRef="#br1" timeOffset="116002.31">21526 13102 0,'0'0'0,"-21"0"15,21 21-15,-21-21 0,0 0 32,0 0 14</inkml:trace>
  <inkml:trace contextRef="#ctx0" brushRef="#br1" timeOffset="116835">18627 14161 0,'0'0'15,"0"-22"-15,0-20 0,0 21 0,0-21 16,0 20-16,0 1 0,0 0 0,0 0 16,0 0-16,0 42 15,0 0 1,0 0-16,0 0 0,0 22 0,0-22 15,0 21-15,0 1 0,0 20 16,0-21-16,0 1 0,0 20 0,0-20 16,0-1-16,0 0 0,0 1 15,0-1-15,0-21 0,0 21 16,0-20-16,0-1 0,0 0 0,0 0 16,0 0-1,-22-21-15,1 0 0,0-21 16,21 0-1,-21 0-15,21 0 0,0-1 16,0 1-16,0 0 0,0-21 16,0-1-16,0 1 0,21 21 0,0-21 15,0-1-15,1 1 0,20 0 16,-21 20-16,21 1 0,-20 0 0,20 0 0,0 0 16,-21 21-16,22 0 15,-1 0-15,-21 21 0,22 0 0,-22 0 16,0 22-16,0-22 0,0 21 15,0 0-15,-21 1 0,0-1 0,0 0 16,0-20-16,-21 20 0,0-21 0,0 21 16,0-20-16,-22-1 0,22 0 15,0 0-15,-21 0 0,21-21 16,-1 21-16,-20-21 0,21 0 0,0 0 16,0 0-16,-1 0 0,1 0 15,0 0-15,21-21 0,0 0 16,0 0-1,0 0 17,21 21 15,-21-21-47</inkml:trace>
  <inkml:trace contextRef="#ctx0" brushRef="#br1" timeOffset="117366.04">19092 14436 0,'0'-21'15,"0"-1"-15,21 22 16,-21-21-16,22 0 0,-22 0 16,21 21-16,0-21 0,0 0 15,0 21-15,0-22 0,1 22 0,20 0 16,-21 0-16,0 0 0,22 0 15,-22 0-15,21 22 0,-21-1 0,0 21 16,22-21-16,-22 22 0,0-1 0,-21 0 16,0-21-16,0 22 0,0-22 15,0 21-15,0-21 0,-21 22 0,21-22 16,-21 0-16,0 0 0,-1-21 16,1 21-16,21 1 15,-21-22-15,21-22 16,0 1-16,0 0 15,0 0-15,0 0 0,0 0 16,0-1-16,21-20 0,0 21 16,-21-21-16,22-1 0,-1 22 0,0-21 15,0-1-15,-21 1 0,21 21 0,0 0 16,1 0-16,-1-1 0,0 22 16,0 0-16,0 0 0,0 0 0,1 0 15,-1 0-15,0 0 16,0 0-16,-21 22 0</inkml:trace>
  <inkml:trace contextRef="#ctx0" brushRef="#br1" timeOffset="117798.31">20045 14351 0,'42'0'31,"-105"0"-31,84 0 0,21-21 16,-63 21 15,0 21-31,0 0 15,21 0-15,0 1 0,-22-1 0,1 0 16,21 21-16,-21-21 0,21 1 0,0 20 16,0-21-16,0 0 0,0 0 0,0 1 15,0-1-15,0 0 0,21 0 16,0 0-16,1-21 0,20 0 16,-21 0-16,0 0 0,22 0 15,-22 0-15,21 0 0,0 0 0,-20 0 16,20-21-16,0 0 0,1 0 0,-22 0 15,21-1-15,-21 1 0,0 0 16,1-21-16,-22-1 0,0 1 0,0 0 16,0-1-16,0 22 0,-43-21 15,22 0-15,0 20 0,-21-20 0,20 21 16,-20 0-16,0 21 0,21 0 0,-22 0 16,1 0-16,21 0 0,-22 21 15,22 0-15,-21 0 0,21 0 16,0 1-16,-1 20 0,1 0 0,21-21 15,0 22-15,0-1 0,0 0 16,0-20-16,0 20 0,0-21 0,21 0 16,1 0-16,-1 1 0,21-1 15,-21 0-15,0-21 0</inkml:trace>
  <inkml:trace contextRef="#ctx0" brushRef="#br1" timeOffset="118425.68">20891 14288 0,'0'-22'0,"0"44"0,0-65 16,0 22-16,0 0 0,-21 42 31,0 0-31,0 0 0,21 1 16,-21 20-16,21-21 0,0 21 0,0-20 15,0 20-15,0-21 0,0 21 0,0-20 16,0 20-16,0-21 0,0 0 15,0 0-15,0 1 0,0-1 0,0 0 16,21-21 0,0 0-1,0-21-15,0 0 16,1-1-16,-22 1 16,21 0-16,0 0 0,-21-21 0,21 20 15,0-20-15,0 0 0,-21 21 16,22-22-16,-1 22 0,-21 0 0,21 21 15,-21 42 1,0-21 0,0 1-16,0-1 0,0 21 0,0-21 15,0 0-15,0 22 0,21-22 16,-21 0-16,21 0 0,0 0 0,1-21 16,-22 22-16,21-22 0,0 0 0,0 0 15,0 0-15,0 0 16,22 0-16,-22 0 0,0-22 0,0 1 15,22 0-15,-22 0 0,0 0 0,-21 0 16,21-22-16,-21 22 0,21-21 16,-21-1-16,0 1 0,0 0 0,0-1 15,0 1-15,-21 0 0,0-1 16,0 1-16,21 21 0,-21 0 0,-1 0 16,1 21-16,0 0 0,0 0 0,0 0 15,0 21-15,-1 0 16,22 0-16,-21 0 0,21 0 0,0 1 15,0 20-15,0-21 0,0 0 16,0 0-16,21 1 0,1-1 16,20 0-16,-21-21 0,21 21 0,1-21 15,20 0-15</inkml:trace>
  <inkml:trace contextRef="#ctx0" brushRef="#br1" timeOffset="118780.48">22119 14224 0,'21'-42'0,"-127"148"0,233-212 0,-169 148 0,84-105 15,-42 41-15,0 1 0,-21 21 16,0 0-16,0 0 0,0 0 0,-22 0 16,1 0-16,21 0 0,-21 0 15,-1 0-15,22 21 0,-21 1 0,21-1 16,-1 0-16,22 0 0,0 0 16,0 0-16,0 1 0,22-1 15,-1 21-15,21-21 0,-21 0 0,22 1 16,-22-22-16,0 21 0,21 0 15,-21 0-15,1 0 0,-1-21 0,-21 21 16,0 1-16,0-1 0,0 0 16,-43-21-1,22 21-15,0-21 0,-21 0 16,21 0-16,-22 0 0,22 0 16,-21 0-16,21 0 0,-1 0 0,1 0 15,0 0-15,21-21 16,21 0-1,22 21 1,-22-21-16,0 21 0,21-22 16,1 22-16</inkml:trace>
  <inkml:trace contextRef="#ctx0" brushRef="#br1" timeOffset="119414.39">22288 14436 0,'22'0'15,"-107"21"-15,148-42 0,-20 21 0,-22-21 16,0-1-16,0 22 15,0-21-15,1 0 0,-1 0 0,0 21 16,-21-21-16,21 0 0,0-1 16,-21 1-16,0 0 0,0 0 15,0 0-15,-21 21 32,0 0-32,-21 0 0,20 0 0,1 21 15,0 0-15,21 0 0,-21 0 16,21 1-16,-21 20 0,21-21 15,0 0-15,-21 22 0,21-22 0,0 0 0,0 0 16,0 0-16,0 0 0,21 1 16,0-1-16,0-21 0,0 21 0,0-21 15,1 0-15,-1 0 0,0 0 16,0 0-16,0 0 0,22 0 0,-22-21 16,0 21-16,-21-21 0,21-1 15,0 22-15,0-21 0,1 0 16,-1 0-16,0-21 0,0 20 0,0 1 15,0-21-15,1 21 0,20 0 16,-21-22-16,21 22 0,1 0 0,-1 0 16,-21 0-16,22 21 0,-22 0 0,0 0 15,0 0-15,0 0 0,0 0 16,-21 21-16,22-21 0,-22 21 0,0 21 16,0-21-16,0 1 0,0-1 15,0 21-15,0-21 0,0 22 0,0-22 16,-22 0-16,22 0 0,0 0 15,-21 0-15,21 22 16,-21-43 0,0 0-16,0 0 15,21-21-15,0-1 16,0 1-16,0 0 0,0 0 16,0 0-16,0 0 0,0-1 0,21-20 15,0 21-15,0-21 0,0 20 16,1-20-16,-1 21 0,0-21 0,21 20 15,-21 1-15,1-21 0,-1 21 16,21 0-16,-21-1 0,0 1 0,22 0 16,-22 0-16,21-21 0</inkml:trace>
  <inkml:trace contextRef="#ctx0" brushRef="#br1" timeOffset="119942.12">23707 13483 0,'0'0'0,"-22"0"0,22-21 16,43 21-1,-22-21-15,0 21 0,21 0 16,1-21-16,-1 21 0,22 0 0,-22-21 0,21 21 16,-20 0-16,-1 0 15,0-22-15,-20 22 0,20 0 0,-21 0 16,0 0-1,-21 22 1,0-1 0,0 0-16,-21 0 0,0 0 0,21 0 15,-21 22-15,0-1 0,21 22 16,-22-22-16,22 21 0,-21 1 0,21-22 16,0 22-16,0-1 0,0-20 15,0 20-15,0 1 0,0-22 0,0 21 16,21-20-16,-21 20 0,22-20 0,-22-1 15,0 0-15,0 1 16,0-1-16,0 0 0,0 1 0,0-22 16,0 21-16,0-21 0,-22 22 0,1-22 15,0 0-15,-21 0 0,21 0 16,-1 0-16,-20-21 0,0 22 0,21-1 16,-22-21-16,1 0 0,0 21 0,20-21 15,-20 0-15,0 0 0,21 0 16,-22 0-16,1 0 0,21 0 0,-22 0 15,22 0-15,-21 0 0,21-21 0,0 0 16,-1 21-16,1 0 0,21-22 0,0 1 16,0 0-1,21 21 1,1-21-16,-1 21 0,0 0 0</inkml:trace>
  <inkml:trace contextRef="#ctx0" brushRef="#br1" timeOffset="120118.28">24130 14965 0,'-21'0'16,"0"0"-1,-1 0 1,1-21-16,0 21 0,-21-21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2:17:08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974 0,'0'0'0,"0"-21"0,-22 21 0,1-22 16,0 22-1,0 22 1,21-1 0,0 0-16,0 0 0,0 21 0,0 1 15,0-1-15,0 0 0,0 1 16,0 20-16,0-20 0,0-1 16,0 21-16,0-20 0,0 20 0,-21 1 15,21-22-15,0 22 0,0-22 16,0 0-16,0 1 0,0-22 15,0 21-15,0-21 0,0 0 16,0-42 0,0 0-16</inkml:trace>
  <inkml:trace contextRef="#ctx0" brushRef="#br0" timeOffset="295.83">1503 1037 0,'0'0'0,"0"-21"0,0 0 16,21 21-1,0 21 1,0 0-16,0 22 0,1-22 0,20 21 16,-21 0-16,21 1 0,-20-1 15,20 0-15,-21 1 0,0 20 0,22-20 16,-22-1-16,0 21 15,0-20-15,0-1 0,0 22 0,-21-43 16,22 21-16,-22 0 0,21-20 16,-21-1-16,21 0 0,-21 0 15,0-42 17,0 0-32,0 0 0,0-22 0</inkml:trace>
  <inkml:trace contextRef="#ctx0" brushRef="#br0" timeOffset="561.66">2053 953 0,'0'-43'0,"0"86"0,0-107 16,0 43-16,0 42 16,0 0-16,0 0 15,0 22-15,0-1 0,0 0 16,0 22-16,0-22 0,0 22 0,0-22 15,0 22-15,0-22 0,-21 21 16,21-20-16,0-1 0,-21 0 16,21 22-16,0-43 0,0 21 0,0 1 15,0-22-15,0 0 0,0 0 16,0 0-16,21-21 31,0 0-31,0-21 0</inkml:trace>
  <inkml:trace contextRef="#ctx0" brushRef="#br0" timeOffset="1128.6">2540 1524 0,'0'0'0,"21"-21"0,0 21 16,22-21-16,-22 21 0,0-21 15,0-1-15,0 22 0,-21-21 16,0 0-16,21 0 0,-21 0 15,0 0-15,0-1 16,0 1-16,-21 21 0,0 0 16,0 0-16,0 0 15,-22 0-15,22 0 0,-21 21 0,21 1 16,-22-1-16,1 0 0,21 21 16,-21-21-16,20 22 0,-20-1 0,21 0 15,0 1-15,0-1 0,-1 0 16,22-20-16,0 20 0,0 0 15,0-21-15,0 1 0,0-1 0,0 0 16,22 0-16,-1-21 0,0 0 16,0 0-16,21 0 0,-20 0 15,-1-21-15,21 21 0,-21-21 16,0 0-16,22-1 0,-22-20 0,0 21 16,21-21-16,-20-1 0,-1 1 15,-21 0-15,21 20 0,0-20 16,-21 0-16,0-1 0,0 22 0,0 0 15,21 0-15,-21 0 0,21 42 32,-21 0-32,0 21 15,0-20-15,0-1 0,0 21 0,22-21 16,-22 22-16,21-22 0,0 21 16,-21-21-16,21 0 0,0 22 15,-21-22-15,21 0 0,1-21 16,-1 21-16,0-21 0,0 0 15,0 0-15,0 0 16,1 0-16,-1-21 0,-21 0 16,0 0-16,21-22 0,-21 22 15</inkml:trace>
  <inkml:trace contextRef="#ctx0" brushRef="#br0" timeOffset="1336.49">3111 1291 0,'0'0'0,"0"-21"0,0 0 16,0 0-16,0 42 15,0 0 1,22 0-16,-22 22 16,0-22-16,0 0 0,0 21 0,21-21 15,-21 1-15,0 20 0,0-21 16,21 0-16,-21 22 0,0-22 16,0 0-16,0 0 0,0 0 0,0 0 15,21-21-15,-21 22 16,21-22-16,0-22 15</inkml:trace>
  <inkml:trace contextRef="#ctx0" brushRef="#br0" timeOffset="1584.34">3577 1185 0,'0'-21'15,"0"42"-15,0-21 16,0 22-1,-21-1-15,0 0 0,0 21 16,-1-21-16,1 22 0,0-22 0,0 21 16,0-21-16,0 22 0,-1-1 15,1-21-15,0 22 0,0-22 0,0 21 16,21-21-16,0 0 0,-21 1 16,21-1-16,0 0 0,21-21 31,0-21-31,0 21 0,0-21 15,22-1-15</inkml:trace>
  <inkml:trace contextRef="#ctx0" brushRef="#br0" timeOffset="1816.48">3937 1291 0,'0'0'0,"0"21"31,0 1-31,0-1 16,0 0-16,-21 21 0,21-21 0,0 1 15,-21-1-15,-1 21 16,22-21-16,-21 0 0,21 22 0,-21-22 16,21 0-16,0 0 0,0 0 15,0 1 1,0-44 0,21 1-1,0 0-15,-21 0 0,22 0 16</inkml:trace>
  <inkml:trace contextRef="#ctx0" brushRef="#br0" timeOffset="1985.39">3979 1143 0,'0'0'15,"0"-42"-15,0 21 0,0-1 16,-21 22-16,0 0 16,0 22-1,21-1 1,0 0-16,0 0 0,21 0 15,0-21-15,0 21 16,22 1-16,-22-22 0</inkml:trace>
  <inkml:trace contextRef="#ctx0" brushRef="#br0" timeOffset="2748.32">4635 1376 0,'22'0'0,"-44"0"0,65 0 16,-22 0-16,0 0 15,0 0-15,-21-21 16,0 0 0,-21 21-1,0 0-15,0 0 16,0 0-16,-1 0 0,1 0 0,-21 0 16,0 21-16,20 0 0,-20 0 15,0 0-15,21 22 0,-22-22 16,22 21-16,0 0 0,0-20 0,0 20 15,-1 0-15,22-21 0,0 22 16,0-22-16,0 0 0,0 0 16,22-21-16,-1 0 0,0 0 15,21 0-15,-21 0 0,22 0 16,-1-21-16,0 0 0,-20 0 16,20 0-16,0-1 0,-21-20 0,22 21 15,-22 0-15,0-22 0,0 22 16,0 0-16,1 0 0,-1 0 0,-21 0 15,0-1-15,0 1 16,21 21-16,0 21 31,-21 1-31,0-1 0,0 21 16,0-21-16,0 43 0,0-22 0,0 22 16,0-1-16,0 1 0,0-1 15,0 22-15,0-22 0,21 22 0,0 0 16,-21-1-16,22 1 0,-1 21 15,0-22-15,0 1 0,0 21 0,0-21 16,1-1-16,-1 1 0,0 21 0,0-22 16,0 1-16,0 0 0,1-1 15,-22-20-15,21-1 0,-21 22 0,0-21 16,0-1-16,0 1 0,-21-22 16,-22 21-16,22-20 0,0-1 0,-21-21 15,20 0-15,-20 22 0,0-43 16,-22 21-16,22-21 0,-22 0 15,1-21-15,-1 0 0,-20-22 0,-1 1 16,22 0-16,-22-22 0,21 1 0,1-1 16,-1-21-16,1-20 0,21 20 15,20-21-15,-20 0 0,21 22 0,21-22 16,0 21-16,0-21 0,0 22 16,21-1-16,0 0 0,0 1 0,1 20 15,20-21-15,-21 22 0,21 21 16,-20-22-16,20 22 0,0-22 15,22 22-15,-22 0 0,22-1 0,-22 1 16,21-22-16,1 22 0,-22 21 16,22-21-16,-1-1 0,-20 22 0</inkml:trace>
  <inkml:trace contextRef="#ctx0" brushRef="#br0" timeOffset="3296.52">5397 1545 0,'0'-21'16,"0"42"-16,22-63 0,-1 42 0,-21-21 15,21 0-15,-21-1 0,0 1 16,0 0-16,-21 0 16,0 21-16,-1 0 0,1 0 15,0 0-15,0 0 0,0 0 16,0 0-16,-22 21 0,22 0 0,0 0 15,-21 1-15,20-1 0,1 21 16,0 0-16,0 1 0,0-1 0,0 0 16,-1 1-16,22-1 0,0 0 0,0 1 15,0-22-15,0 0 0,0 0 16,0 0-16,22 1 0,-1-22 0,0 0 16,0 0-16,0 0 15,0 0-15,1 0 0,-1 0 0,0-22 16,21 1-16,-21 0 0,1 0 15,20 0-15,-21-22 0,0 22 0,0-21 16,1 0-16,-1-1 0,0 1 16,-21 0-16,0-1 0,0 1 0,0 21 15,0-22-15,0 22 0,0 0 16,0 42 15,0 0-31,0 1 0,0 20 0,-21 0 0,21 1 16,0-1-16,-21 0 0,21 1 15,0-1-15,0 0 0,0 1 16,0-22-16,0 21 0,0-21 16,0 0-16,21 1 0,0-22 0,0 21 15,0-21-15,0 0 16,22 0-16,-22-21 0,0 21 0,0-22 16,22 1-16,-22-21 0</inkml:trace>
  <inkml:trace contextRef="#ctx0" brushRef="#br0" timeOffset="3577.36">6032 1080 0,'22'-43'0,"-44"86"0,44-107 15,-22 43-15,0 0 0,0 0 16,0 42 0,0 0-16,0 0 0,-22 21 15,1 1-15,21-1 0,-21 0 0,21 1 16,0 20-16,-21-20 0,21 20 15,-21-21-15,21 1 0,0 20 0,0-20 16,0-1-16,0 0 0,0 1 16,0-1-16,0-21 0,0 21 0,0-20 15,0-1-15,0 0 16,21-21 0,0 0-1,0 0-15,-21-21 0,21-22 16,1 22-16,-1 0 0,0-21 0</inkml:trace>
  <inkml:trace contextRef="#ctx0" brushRef="#br0" timeOffset="3800.23">6329 1334 0,'0'0'0,"21"-22"32,-21 44-32,0-1 0,0 0 15,0 0-15,0 0 0,0 22 16,0-22-16,0 21 0,0 0 0,-21-20 15,21 20-15,0 0 0,0-21 16,0 1-16,0 20 0,0-21 16,0 0-16,0 0 0,0 1 15,21-22 1,0 0-16,0 0 16,0 0-16,1-22 0,20 1 0,0 0 15</inkml:trace>
  <inkml:trace contextRef="#ctx0" brushRef="#br0" timeOffset="4555.92">7091 1355 0,'0'0'0,"-21"0"31,-1 0-31,1 0 0,0 0 16,0 0-16,0 21 0,0-21 15,-22 21-15,22 0 0,0 22 0,0-22 16,0 0-16,-1 21 0,22-21 15,0 22-15,-21-1 0,21-21 0,0 0 16,0 22-16,0-22 0,0 0 16,0 0-16,0 0 0,21-21 0,1 22 15,-22-1-15,21-21 0,21 0 16,-21 0-16,0 0 0,1 0 16,-1 0-16,0 0 0,-21-21 15,0-1-15,0 1 0,0 0 16,0 0-16,0-21 0,0 20 0,0-20 15,0 21-15,0-21 0,0 20 16,0-20-16,0 21 0,21 0 0,0-22 16,0 22-16,1 0 0,-1 0 15,0 0-15,0 0 0,21 21 0,-20 0 16,-1-22-16,21 22 0,-21 0 16,0 0-16,22 22 0,-22-1 15,0 0-15,0 0 0,22 0 0,-22 0 16,0 22-16,0-1 0,-21-21 15,0 22-15,21-1 0,-21 0 16,21 1-16,-21-1 0,0-21 0,0 21 16,0-20-16,0-1 0,0 0 15,0 0-15,0 0 0,0 0 0,-21-21 16,0 0 0,0 0-1,21-21 1,0 0-16,0 0 0,0 0 0,21-22 15,0 22-15,0-21 0,1 0 16,-1-22-16,21 22 0,0-1 16,1 1-16,-1 0 0,0-1 15,22 1-15,-22 21 0,22-21 0,-22 42 16,0-22-16,1 22 0,-22 0 16,21 22-16,-21-22 0,1 42 0,-1-21 15,-21 0-15,0 22 0,0-1 16,0 0-16,0 1 0,0-1 0,-21 0 15,21 1-15,-22-1 0,1 0 16,0-21-16,21 1 0,-21-1 0,21 0 16,-21 0-16,21 0 0,-21-21 15,-1 0 1,22-21 0,0 0-16,-21 0 15,0 0-15,0-22 0</inkml:trace>
  <inkml:trace contextRef="#ctx0" brushRef="#br0" timeOffset="4768.64">7578 804 0,'0'0'0,"-22"0"0,1 0 0,0-21 16,0 21-16,0 0 15,0 0 1,21 21-1,0 1 1,-22-22 0,1 0-1,0 0-15</inkml:trace>
  <inkml:trace contextRef="#ctx0" brushRef="#br0" timeOffset="4988.1">5948 1122 0,'-43'21'0,"86"-42"0,-107 63 15,43-21-15,21 1 16,21-22-16,0 0 0,22 0 0,-22 0 16,21 21-16,1-21 0,20 0 15,-21 0-15,1 0 0,20 0 0,-20 0 16,20 0-16,-21 0 0,22 0 15,-22 0-15,22-21 0,-22 21 16,0-22-16,-20 22 0,20-21 0,-21 21 16</inkml:trace>
  <inkml:trace contextRef="#ctx0" brushRef="#br0" timeOffset="5420.16">9779 1122 0,'0'0'0,"0"-21"0,0 0 0,0-1 16,0 1-16,-21 42 31,0 22-31,21-22 16,-22 21-16,1-21 15,0 22-15,0-1 0,0 0 0,0 1 0,-1-1 16,1 0-16,0 1 16,0-1-16,0-21 0,21 22 0,0-22 15,-21 0-15,21 0 0,0 0 16,0 0-16,21-21 16</inkml:trace>
  <inkml:trace contextRef="#ctx0" brushRef="#br0" timeOffset="5720.07">9652 1228 0,'0'0'0,"0"-21"0,0-22 15,0 22-15,0-21 0,0 21 16,0-1-16,21 1 0,0 21 0,-21-21 16,21 21-16,22 0 15,-22 0-15,21 0 0,1 0 0,-1 21 16,0-21-16,1 43 0,-1-22 15,-21 21-15,21-21 0,-20 22 0,-1-1 16,0 0-16,-21-21 0,21 22 16,-21-1-16,0 0 0,0 1 0,0-22 15,0 21-15,-21 1 0,0-22 16,0 0-16,21 0 0,-22 0 0,1 0 16,0 1-16,21-1 0,-21-21 15,0 0-15,0 0 0,-1 0 31,1-21-31,0-1 0,0 1 16</inkml:trace>
  <inkml:trace contextRef="#ctx0" brushRef="#br0" timeOffset="5912.96">9567 1418 0,'0'0'0,"21"0"31,1 0-31,-1 0 15,0 0-15,21 0 0,-21-21 0,22 21 16,-1 0-16,0 0 0,1 0 16,20 0-16,-20 0 0,-1-21 15,21 21-15,-20 0 0,-1-21 0,0 0 16,1 21-16,-1-22 0,-21 1 16,22 21-16</inkml:trace>
  <inkml:trace contextRef="#ctx0" brushRef="#br0" timeOffset="6135.97">10562 1080 0,'0'0'15,"0"-22"-15,0 44 32,0-1-32,0 0 0,0 21 15,0 1-15,0-22 0,-21 21 16,21 0-16,-21 1 0,21-1 16,0 0-16,0-20 0,0 20 0,0 0 15,-21 1-15,21-22 0,0 21 16,0-21-16,0 0 0,0 1 0,0-1 15,0 0-15,0 0 16,0-42 0,0 0-1,0 0-15</inkml:trace>
  <inkml:trace contextRef="#ctx0" brushRef="#br0" timeOffset="6455.8">10499 1228 0,'0'-43'0,"0"86"0,0-107 0,-22 43 0,22 0 16,0 0-16,0 0 16,0-1-16,22 22 0,-1-21 0,0 0 15,0 21-15,21 0 0,-20-21 16,20 21-16,0 0 0,1 0 16,-1 21-16,0 0 0,1 0 0,-22 1 15,0 20-15,0-21 0,-21 21 16,0-20-16,0-1 0,0 21 0,-21-21 15,0 0-15,0 1 0,-22 20 16,22-21-16,-21-21 0,-1 21 0,22 0 16,-21-21-16,0 22 0,20-22 15,1 0-15,0 0 0,0 0 16,42 0 15,0 0-31,0 0 0,1-22 16,-1 1-16,21 21 0,0-21 15</inkml:trace>
  <inkml:trace contextRef="#ctx0" brushRef="#br0" timeOffset="6715.65">11578 1080 0,'0'0'0,"0"-22"15,0 44 16,-21-1-31,21 0 0,-21 0 16,21 0-16,-21 22 0,21-22 0,0 21 16,0-21-16,0 22 0,-22-22 15,1 106 1,21-106-16,0 0 16,0 0-16,0 0 0,0 1 15,0-44 16</inkml:trace>
  <inkml:trace contextRef="#ctx0" brushRef="#br0" timeOffset="6995">11197 1524 0,'0'0'0,"-21"42"0,-21-20 15,20-1-15,1 21 16,0-21-16,21 0 0,0 1 0,0 20 0,0-21 16,0 0-16,21 0 0,22 1 15,-22-22-15,21 21 0,0 0 16,1-21-16,20 21 0,-20-21 16,-1 0-16,0 0 0,1 0 0,-1 0 15,0 0-15,1 0 0,-22 0 0,21-21 16,-21 21-16,0-21 0,1 0 15,-1-1-15,-21 1 0,21 0 0,-21-21 16,21-1-16,-21 22 0,21-21 16,-21 0-16</inkml:trace>
  <inkml:trace contextRef="#ctx0" brushRef="#br0" timeOffset="7260.86">11324 1080 0,'0'0'0,"-21"0"0,0 0 0,42 0 31,0 0-31,0-22 0,0 22 0,22 0 16,-22 0-16,21 0 0,1-21 16,-22 21-16,21 0 0,0-21 0,-20 21 15,20 0-15,-21 0 0,0 0 16,0-21-16,1 21 0,-1 0 15,0 0-15,-42 0 32,0 0-17,-1 0-15,1 0 0</inkml:trace>
  <inkml:trace contextRef="#ctx0" brushRef="#br0" timeOffset="8212.28">1312 2244 0,'0'0'0,"21"0"15,-21 21-15,22-21 16,-1 0-16,0 0 0,0 0 16,0 21-16,22-21 0,-1 0 15,0 0-15,1 0 0,20 0 0,1 0 16,-22 0-16,21 0 0,1 0 15,-1 0-15,22 0 0,0 0 16,21 0-16,-1 0 0,1 0 0,21-21 16,0 21-16,0 0 0,21 0 0,1-21 15,20 21-15,0 0 16,1 0-16,-1-21 0,21 21 0,1 0 16,21 0-16,-1 0 0,-20-22 15,20 22-15,1 0 0,-21 0 0,20 0 16,1 0-16,0 0 0,-1 0 15,22 0-15,-21-21 0,21 21 0,21 0 16,-22 0-16,22 0 0,0 0 16,0 0-16,0 0 0,22-21 0,-22 21 15,21 0-15,-21 0 0,0 0 16,21 0-16,-21 0 0,0 0 0,-21 0 16,0 0-16,-1 0 0,1 0 15,0 0-15,-21 0 0,-22 0 16,1 0-16,-22 0 0,0 0 15,1 0-15,-1 0 0,-42 0 0,21 0 16,-42 21-16,0-21 0,-21 0 0,-22 0 16,1 0-16,-1 0 0,-21 21 15,-20-21-15,-1 0 0,0 0 0,0 0 16,0 0 0,-42 0 15,0 0-31,-21 0 0,20 0 0,-41 0 15,21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2:18:16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4424 0,'0'0'0,"-21"0"0,-1 0 0,1 0 15,0 0-15,-21 0 0,21 0 16,-22 0-16,22 0 0,-21 0 16,-1 0-16,1 0 0,0 0 15,21 0-15,-22 0 0,22 21 0,0-21 16,0 0-16,0 0 0,-1 0 16,1 0-16,42 21 78,1-21-78,20 0 15,0 0-15,1 0 0,20 0 16,22 0-16,-22 0 0,22 0 0,0 0 16,-1 0-16,-20-21 0,20 21 15,-20-21-15,21 21 0,-22 0 0,1 0 16,-1-21-16,22 21 0,-22 0 15,-20 0-15,20 0 0,1 0 0,-22-21 16,0 21-16,1 0 0,-1 0 16,-21 0-16,21 0 0,-20 0 15,-1 0-15,0-22 0,0 22 0,0 0 16,0 0-16,1 0 31,-44 0 16,1 0-47,0-21 0,-21 21 0,-1 0 16,1-21-16,-21 21 0,-1-21 0</inkml:trace>
  <inkml:trace contextRef="#ctx0" brushRef="#br0" timeOffset="939.54">1693 3937 0,'0'-21'0,"21"21"31,-42 0 47,21 21-78,-21-21 16,21 21-16,0 0 0,-21 1 0,0-22 15,21 21-15,-21 21 16,-1-21-16,1 0 0,0 1 0,0 20 16,0-21-16,-22 21 0,22-20 0,-21-1 15,21 21-15,-22-21 16,1 0-16,21 1 0,-21-1 0,-1 21 15,1-21-15,0 0 0,-1 1 16,1-1-16,21 0 0,-22-21 0,22 21 16,-21 0-16,21-21 0,0 21 15,-1-21-15,1 0 0,21 22 16,21-22 78,1 0-79,-1 0-15,0 0 16,0 0-16,0 0 0,0 0 16,1 0-16,-1 0 15,0 21-15,21-21 0,-21 0 0,1 0 16,20 21-16,-21-21 0,21 21 15,1-21-15,-1 21 0,-21-21 0,22 21 16,-1 1-16,0-1 16,1 0-16,-1 0 0,-21 0 15,21 0-15,-20 1 0,-1-1 0,0 0 16,0 0-16,0 0 0,-21 0 16,21 1-16,1-22 15,-22 21-15,0-42 110,0-1-95,0 1-15,21 0 0,0 0 16</inkml:trace>
  <inkml:trace contextRef="#ctx0" brushRef="#br0" timeOffset="1712.49">5059 4318 0,'0'0'0,"-21"0"15,-43 0 1,43 0-16,0 0 0,0 0 15,-1 0-15,1 0 0,0 0 16,0 0 0,42 21 31,0-21-32,0 0-15,22 0 0,-1 0 16,22 0-16,-22 0 0,21 0 0,22 0 15,-21 0-15,41 0 0,-20 0 16,21 0-16,21 0 0,-21 0 0,0 0 16,-1 0-16,-20-21 0,21 21 15,-21 0-15,-1 0 0,1-21 0,0 21 16,-1 0-16,-20 0 0,-1 0 16,-20 0-16,20-21 0,-21 21 0,1 0 15,-22 0-15,0 0 0,0 0 16,0 0-16,1 0 0,-44 0 78,1-21-62,21-1-1,0 1-15,0 0 16,0 0-1,-21 21-15</inkml:trace>
  <inkml:trace contextRef="#ctx0" brushRef="#br0" timeOffset="2261.17">6794 3916 0,'-42'-42'15,"42"20"-15,-21 22 0,0 0 0,21-21 16,-21 21-16,21 21 47,0 1-47,0-1 15,0 0-15,0 0 0,21-21 16,0 21-16,0 0 0,0 1 16,22-1-16,-22 0 0,21 0 0,0 0 15,1 0-15,-1 1 0,0-22 16,-20 21-16,20-21 0,0 0 0,1 0 15,-22 0-15,21 0 0,-21 0 16,22 0-16,-22 0 0,0 0 0,0 0 16,0 0-16,0 0 15,-42 0 17,0 0-17,-21 21-15,21 0 0,-22-21 16,1 21-16,0 0 0,-1 22 15,1-22-15,0 0 0,-22 21 0,1-20 16,20 20-16,1-21 0,-22 21 16,22-20-16,0 20 0,21-21 0,-22 0 15,22 0-15,-21 1 0,21-1 16,-1 0-16,1 0 0,0 0 0,21 0 16,0 1-16,-21-1 0,0 0 15,21 0 1,0-42 15,0 0-15,0 0-16,0-22 15,21 22-15,21 0 0</inkml:trace>
  <inkml:trace contextRef="#ctx0" brushRef="#br0" timeOffset="3348.55">10118 3112 0,'0'0'0,"0"-22"0,0 1 16,0 0-1,0 0-15,-22 21 16,1 0 0,0 0-16,0-21 0,-21 21 15,20 0-15,1 0 0,0 0 16,0 0-16,-21 0 0,20 0 0,-20 21 15,21-21-15,-21 21 0,20-21 16,-20 21-16,21 0 0,-21 1 0,20-1 16,1 0-16,-21 21 0,21-21 15,0 22-15,-22-1 0,22 0 16,0 1-16,0-1 0,0 22 0,-1-22 16,-20 0-16,21 1 0,0-1 15,0 21-15,-22-20 0,22-1 0,0 22 16,0-22-16,-22 0 0,22 22 15,0-22-15,21 0 0,0 22 0,-21-22 16,21 1-16,0-1 0,0 0 16,0 1-16,0-22 0,0 21 0,21 0 15,0-20-15,0 20 0,1-21 16,-1 0-16,0 22 0,21-22 0,-21 0 16,22 0-16,-1 0 0,-21 0 15,22 1-15,-1-1 0,0 0 0,22-21 16,-22 21-16,0-21 0,22 0 15,-1 0-15,1 0 0,-22 0 0,22 0 16,-1 0-16,22-21 0,-22 21 16,1-21-16,-1 0 0,1 21 0,-1-22 15,-20 1-15,20 0 0,1 0 0,-22 0 16,0-22-16,22 22 0,-22 0 16,22-21-16,-22 21 0,22-22 0,-22 1 15,0 0-15,22-1 0,-22 22 16,0-42-16,1 20 0,-1 1 0,0 0 15,-20-1-15,-1-20 0,0 20 16,0 1-16,-21 0 0,0-1 16,0 1-16,0 0 0,0 21 0,-21-1 15,0-20-15,0 21 0,-22 0 16,1 0-16,0 21 0,-1-22 0,-20 22 16,20 0-16,1 0 0,0 0 0,-1 0 15,1 0-15,21 0 0,-21 0 16,-1 0-16,22 0 0,-21 0 0,21 0 15,-1 0-15,1 22 0,0-22 16,0 0-16,21 21 16,-21-21-16,0 0 15,21-21 48,0-1-48,0 1-15,21 21 0,0-21 0,0 0 16</inkml:trace>
  <inkml:trace contextRef="#ctx0" brushRef="#br0" timeOffset="3948.21">11134 3175 0,'0'0'16,"-22"0"15,1 0-31,0 0 16,0 0-16,0 21 0,0-21 0,-22 0 16,22 21-16,0-21 0,-21 22 15,20-1-15,-20-21 0,0 21 0,21 0 16,-22-21-16,22 21 15,-21 0-15,21-21 0,-1 22 0,1-22 16,-21 21-16,21 0 16,0-21-16,-1 0 15,22 21 17,0 0-17,22-21-15,-1 21 16,0-21-16,-21 22 0,21-1 0,-21 0 15,21-21-15,0 21 0,1 0 16,-22 22-16,21-22 0,0 0 0,0 0 16,0 0-16,-21 0 0,21 1 15,1-1-15,-1 0 0,0 0 16,0 0-16,0 0 0,0 1 0,1-1 16,-1 0-16,0-21 15,-21 21-15,21 0 16,0-21-16,-21 21 15,0 1-15,21-22 16,-21 21 0,-21-21 46,0 0-62,0 0 0,0 0 16,0 0-16</inkml:trace>
  <inkml:trace contextRef="#ctx0" brushRef="#br0" timeOffset="5804.08">1037 6879 0,'0'0'0,"-21"0"16,42 0 15,0 0-15,0 0-16,1-21 0,-1 21 16,21 0-16,0-21 0,1 21 15,-1-21-15,0 21 0,1-21 0,-1-1 16,0 1-16,1 0 0,-1 0 15,0 0-15,-20 0 0,20-1 0,-21 1 16,21-21-16,-20 21 0,-22-22 16,0 22-16,21-21 0,-21 21 0,0-22 15,0 22-15,0 0 0,-21 0 16,-1 0-16,1 0 0,0-1 16,0 22-16,0-21 0,0 21 0,-1 0 15,1 0-15,0 0 16,0 0-16,0 0 0,0 21 0,21 1 15,-22-1-15,1 21 0,0 0 16,21 1-16,-21-1 0,21 22 0,0-1 16,-21 1-16,0 20 0,21-20 15,-22 20-15,22 1 0,0 0 16,-21 21-16,21-22 0,-21 22 0,21 0 16,-21 0-16,21 0 0,0 21 15,0-22-15,0 22 0,0-21 0,0 0 16,0-21-16,-21 21 15,21-22-15,0 1 0,0-22 0,0 1 16,0-1-16,0-20 0,0-1 16,0 0-16,0-20 0,0-1 0,21 0 15,0-21-15,0 0 16,0-21-16,1-22 0,-1 22 0,0-21 16,21 0-16,-21-22 0,1 22 15,20-22-15,-21 1 0,21-22 0,-20 0 16,-1 1-16,0-1 0,-21 0 15,0 1-15,0-1 0,0 0 0,-21 22 16,0-1-16,-22 1 0,1-1 16,0 1-16,-1 21 0,1-1 15,0 1-15,-1 21 0,1 0 16,0-1-16,20 1 0,1 21 0,0 0 16,0 0-16,0 0 0,21-21 15,21 21 16,0-21-31,0 0 0,22 21 16,-22-21-16,21-1 0,0 1 0,-20 0 16,20-21-16,0 21 15,1-1-15,-1-20 0,0 21 0,1 0 0,-1 0 16,0-1-16,-21 1 0,22-21 16,-22 42-16,0-21 0,0 0 15,-21-1-15,21 22 16,-21-21-16,-21 42 31,21 1-31,-21-1 0,21 0 16,-21 0-16,21 0 0,-21 0 0,21 22 15,0-22-15,0 21 0,0 1 16,0-22-16,0 21 0,0-21 0,0 0 16,21 1-16,0-1 0,0 0 15,0-21-15,1 0 0,-1 0 0,21 0 16,-21 0-16,0-21 0,1 0 15,20 21-15,-21-22 0,0-20 16,22 21-16,-22 0 0,0 0 16,0-22-16,0 22 0,0 0 0,1-21 15,-22 20-15,0-20 0,0 21 16,0 0-16,0-22 0,-22 22 0,1 0 16,0-21-16,0 21 0,0 21 15,-22-22-15,22 22 0,0 0 0,-21 0 16,21 0-16,-22 0 0,22 0 15,0 22-15,0-1 0,0 0 0,-1 0 16,1 0-16,21 0 0,-21 1 16,21 20-16,0-21 0,0 0 15,0 0-15,0 1 0,21-1 16,0 0-16,1 0 0,-1 0 0,0-21 16,21 0-16,-21 0 0,22 0 15,-1 0-15</inkml:trace>
  <inkml:trace contextRef="#ctx0" brushRef="#br0" timeOffset="6263.82">2540 6922 0,'-21'0'0,"-22"-43"15,43 22 1,0 0-1,22 0 1,-1 21-16,0 0 16,21 0-16,-21 0 0,1 0 0,20 0 15,-21 0-15,21 21 0,-20 0 0,20 0 16,-21 0-16,0 1 0,0-1 16,1 0-16,-22 0 0,0 0 0,0 0 15,0 22-15,0-22 0,0 0 16,0 21-16,-22-20 0,1-1 0,0 0 15,21 0-15,-21-21 16,0 21-16,0-21 0,21-21 31,0 0-31,0 0 0,0 0 16,0-1-16,0 1 0,0 0 16,0 0-16,0-21 0,21 20 0,-21 1 15,21 0-15,0 0 0,-21 0 16,21 0-16,0-1 0,-21 1 0,22 21 15,-1-21-15,0 0 0,0 21 16,0-21-16,0 21 0,22 0 0,-22-21 16,0-1-16,0 22 0,0 0 0,22 0 15,-22-21-15</inkml:trace>
  <inkml:trace contextRef="#ctx0" brushRef="#br0" timeOffset="6875.47">3535 6710 0,'0'0'0,"21"0"0,-21 21 31,0 0-31,-21 0 0,21 1 16,-21-1-16,-1 0 0,22 0 0,-21 21 15,0-20-15,0-1 0,21 21 0,-21-21 16,0 0-16,21 1 16,-22 20-16,22-21 0,-21 0 0,21 0 0,-21 1 15,21-1-15,0 0 16,0-42 15,0 0-31,21 21 0,0-22 0,1 1 16,-1 0-16,0 0 0,0 0 15,0 0-15,0-1 0,1-20 0,-1 21 16,0 0-16,-21 0 0,21-1 0,0 1 16,0 21-16,-21-21 0,22 21 15,-1 0-15,-21 21 16,21 0-1,0 1-15,-21-1 0,0 0 16,0 0-16,0 21 0,21-20 0,-21-1 16,21 0-16,1 0 0,-22 0 15,21-21-15,0 21 0,0 1 0,0-22 16,22 0-16,-22 0 0,0 0 16,21 0-16,-21 0 0,1 0 0,20 0 15,-21-22-15,0 1 0,0 0 16,22 0-16,-22 0 0,0 0 0,-21-1 15,21 1-15,-21-21 0,0 21 0,0-22 16,0 1-16,0 0 16,0-1-16,-21 1 0,0 21 0,0-21 15,21 20-15,-21 1 0,-1 0 16,1 21-16,0 0 0,0 0 0,0 0 16,0 0-16,21 21 15,-22 0-15,1 1 0,21-1 16,0 0-16,0 0 0,0 0 15,0 0-15,0 1 0,0-1 0,21 0 16,1 0-16,-1-21 0,0 21 0,0-21 16,21 0-16,-20 21 0</inkml:trace>
  <inkml:trace contextRef="#ctx0" brushRef="#br0" timeOffset="7376.19">4995 6795 0,'0'0'0,"21"-22"0,-21 1 15,0-21-15,0 21 0,0 0 16,0-22-16,-21 22 0,0 0 0,0 0 16,0 0-16,0 21 0,-22 0 15,22 0-15,0 0 0,-21 0 0,-1 21 16,22 0-16,-21 0 0,21 0 16,-22 22-16,22-1 0,0-21 0,-21 21 15,20 1-15,1-22 0,0 21 0,21 1 16,0-22-16,0 0 15,0 21-15,0-21 0,0 1 0,0-1 16,0 0-16,21-21 0,0 21 0,1-21 16,-1 0-16,0 0 0,21 0 15,-21 0-15,22 0 0,-22-21 0,21 21 16,-21-21-16,22 0 0,-22-1 16,0 22-16,0-21 0,0-21 0,1 21 15,-1 0-15,-21-22 0,0 22 0,21-21 16,0 21-16,-21-22 0,0 22 15,0 0-15,0 0 0,0 42 32,0 0-17,0 0-15,0 22 0,0-22 16,-21 0-16,21 0 0,0 21 0,0-20 16,0-1-16,0 0 0,0 0 0,21 0 15,-21 0-15,21 1 0,0-1 16,1-21-16,-1 21 0,0-21 15,0 0-15,0 0 0,0 0 0,1 0 16,-1 0-16,0 0 16,0 0-16,0-21 0</inkml:trace>
  <inkml:trace contextRef="#ctx0" brushRef="#br0" timeOffset="7775.99">5313 6943 0,'0'0'0,"0"-21"0,0-22 0,0 22 15,0 0-15,0 0 0,-21 0 16,21-22-16,0 22 0,0 0 0,0 0 15,0 0-15,0-1 0,0 1 16,0 0-16,21 0 0,0 0 16,0 21-16,0 0 0,0 0 0,1 0 15,20 0-15,-21 21 0,21 0 16,1 0-16,-22 0 0,21 1 0,-21 20 16,1-21-16,-1 0 0,0 22 15,0-22-15,-21 21 0,0-21 0,0 22 16,0-22-16,0 0 0,0 21 0,0-21 15,-21 1 1,21-1-16,-21 0 16,0-21-16,21-21 31,0 0-31,0-1 16,21 22-16,0-21 0,-21 0 15,21-21-15,0 21 0,-21-1 0,21 1 16,1-21-16,-1 21 0,0 0 0,0-22 15,0 22-15,0 0 16,22 0-16,-22 0 0,0 21 0,0-22 0,0 22 16,1 0-16,-1 0 0,0 0 15,0-21-15,0 21 0,0 0 16,1 0-16</inkml:trace>
  <inkml:trace contextRef="#ctx0" brushRef="#br0" timeOffset="8352.66">6646 6795 0,'21'0'0,"-42"0"0,64-22 15,-22 22-15,0-21 0,-21 0 16,0 0-16,0 0 16,0 0-16,0-1 0,0 1 0,0-21 15,0 21-15,-21 0 0,0 21 16,-1-22-16,1 1 0,0 21 0,-21 0 15,21 0-15,-1 0 0,-20 0 16,21 21-16,-21 1 0,20-1 0,-20 21 16,21-21-16,0 22 0,-22-1 15,22 0-15,0-21 0,0 22 0,0-1 16,21 0-16,0-20 0,0 20 0,0-21 16,0 0-16,0 0 0,0 1 15,21-1-15,0 0 0,21-21 16,-20 0-16,-1 0 0,21 0 0,-21 0 0,0 0 15,22 0-15,-1-21 0,-21 0 16,22-1-16,-22 22 0,21-21 16,-21-21-16,22 21 0,-22 0 0,21-22 15,-21 1-15,0 0 0,1-1 16,-1-20-16,0 20 0,-21-20 0,0-1 16,0 1-16,0 21 0,0-22 15,0 22-15,0-1 0,0 22 0,0 0 16,0 0-16,0 0 0,-21 21 15,0 0-15,21 21 16,0 0-16,-22 21 0,22-20 16,0 41-16,0-21 15,0 22-15,0-22 0,0 22 0,0-1 0,0-20 16,0-1-16,0 0 16,0 1-16,0-1 0,0 0 0,0-21 15,0 1-15,0-1 0,0 0 0,0 0 16,22-21-1,-1 0 1,0 0-16</inkml:trace>
  <inkml:trace contextRef="#ctx0" brushRef="#br0" timeOffset="9024.27">8149 6689 0,'-42'0'0,"-85"21"31,106 0-31,21 0 15,21 0 1,0-21-16,0 0 16,21 0-16,1 0 0,20 0 0,-20 0 15,20 22-15,1-22 0,-1 0 0,1 0 16,-1 0-16,1 0 0,-1 0 16,22 0-16,-22 0 0,1 0 0,-1 0 15,-20 0-15,20 0 0,-21 0 16,1-22-16,-22 22 0,0 0 0,0 0 15,-21-21-15,0 0 0,0 0 16,-21 21-16,0-21 16,0 0-16,0 21 0,-22-22 15,1 1-15,21 21 0,-22 0 0,22-21 16,0 21-16,0 0 0,0 0 16,0 0-16,21-21 0,21 21 46,0 0-46,0 0 0,21 0 0,-20 0 16,20 21-16,0-21 0,-21 0 16,22 0-16,-22 0 0,0 0 0,21 21 15,-20-21-15,-1 21 16,-21 1-16,0-1 0,0 0 16,0 0-16,0 0 0,-21 0 15,-1 1-15,-20-22 0,21 21 16,0 0-16,-22 0 0,1 0 0,21 0 15,-21 1-15,20-1 0,1-21 0,-21 21 16,21-21-16,0 0 0,21 21 16,-22-21-16,22-21 31,22 0-31</inkml:trace>
  <inkml:trace contextRef="#ctx0" brushRef="#br0" timeOffset="9815.82">10858 6731 0,'22'0'0,"-22"-21"31,21 0-31,-21 0 0,21-1 16,-21 1-16,0 0 0,0-21 0,0 21 15,0-1-15,0-20 0,0 21 16,0-21-16,-21 20 0,0 1 0,-22-21 16,22 21-16,0 0 0,-21-1 15,20 1-15,-20 0 0,0 21 16,21 0-16,-22 0 0,1 0 0,0 0 0,-1 0 16,1 0-16,0 21 15,-1 0-15,1 1 0,0 20 0,20 0 16,1-21-16,0 22 0,0 20 0,21-20 15,-21-1-15,21 0 0,0 1 16,0-1-16,0-21 0,0 21 0,21-20 16,0-1-16,0 0 0,0 0 15,22 0-15,-22-21 0,21 0 0,-21 0 16,22 0-16,-1 0 0,0 0 0,1 0 16,-1-21-16,0 0 0,-20 0 15,20 0-15,0-22 0,1 22 0,-1-21 16,0 21-16,1-22 0,-1-20 0,-21 20 15,21 1-15,-20-21 16,-1 20-16,0 1 0,0-22 0,-21 22 16,0 0-16,0-1 0,0 22 15,0-21-15,0 21 0,0 0 0,0-1 16,0 1-16,0 0 0,-21 21 16,0 21-1,0 0-15,-1 1 0,1-1 0,21 21 16,0-21-16,0 22 0,0-1 15,0 0-15,0 1 0,0-1 0,0 21 16,0-20-16,0-1 0,0 0 0,0 1 16,21-1-16,1 0 0,-1 1 15,-21-22-15,21 0 0,0 0 16,-21 0-16,21 1 0,-21-1 0,21-21 16,-21 21-16,22-21 15,-1 0-15,0 0 16</inkml:trace>
  <inkml:trace contextRef="#ctx0" brushRef="#br0" timeOffset="10431.71">11324 6689 0,'0'-21'16,"0"-43"0,0 43-16,-21 0 0,21 0 15,0-1-15,0 1 0,0 0 16,0 0-16,21-21 0,0 20 0,0 1 15,22 0-15,-22 21 0,0-21 16,21 21-16,-20 0 0,20 0 0,-21 0 16,0 0-16,22 0 0,-22 21 15,0 21-15,0-20 0,0-1 0,-21 21 16,21 0-16,-21-20 0,22 20 0,-22-21 16,0 21-16,0-20 0,0 20 15,0-21-15,0 0 0,0 0 0,-22 1 16,1-1-16,21 0 15,-21-21-15,0 0 16,21-21 0,0 0-16,0-1 15,0 1-15,0 0 0,0 0 16,0-21-16,0 20 0,0-20 0,21 21 16,0-21-16,-21 20 0,21-20 15,1 21-15,-22 0 0,21 0 0,0-1 16,0 1-16,21 0 0,-20 0 15,-1 0-15,21 21 0,-21-21 0,22-1 16,-1 22-16,-21-21 0,21 21 0,1 0 16,-22 0-16,21 0 0,-21 0 15,1 0-15,-1 0 0,0 0 16,-21 21-16,21-21 0,-21 22 0,0-1 16,0 21-16,0-21 0,0 0 15,0 22-15,-21-1 0,21-21 0,-21 22 16,21-22-16,-21 0 0,21 21 15,0-21-15,0 1 0,0-1 0,0 0 16,0 0-16,0 0 0,0 0 16,0-42 31,0 0-47,0 0 15,0-21-15,0 20 0</inkml:trace>
  <inkml:trace contextRef="#ctx0" brushRef="#br0" timeOffset="10619.61">12340 6138 0,'0'0'0,"-21"-21"0,0 21 0,0 0 16,-1 0 0,44 0 30,-1 0-46,0 0 16,0 21-16,0-21 0,0 0 16,1 0-16</inkml:trace>
  <inkml:trace contextRef="#ctx0" brushRef="#br0" timeOffset="11000.39">12700 6181 0,'0'0'16,"0"21"-16,0 0 0,0 0 0,0 0 15,0 22-15,0-22 16,0 0-16,0 21 0,0-20 16,0 20-16,21-21 0,-21 21 0,0 1 15,0-22-15,0 0 0,0 0 16,0 22-16,0-22 0,0 0 16,0 0-16,21-21 0,-21 21 15,21-21 1,-21-21-1,22 21-15,-22-21 0,21 0 16,-21 0-16,0-1 0,21 1 0,0-21 16,0 21-16,-21-22 0,21 1 15,1 0-15,-1 21 0,0-22 0,0 22 16,0-21-16,0 21 0,1 21 16,-1-22-16,0 22 0,0 0 15,0 0 1,-21 22-1,0-1-15,0 0 16,0 0-16,0 0 0,0 0 16,21 1-16</inkml:trace>
  <inkml:trace contextRef="#ctx0" brushRef="#br0" timeOffset="11284.06">13208 6456 0,'21'0'0,"-42"0"0,63 0 16,-21 0-16,1 0 0,-1 0 0,0 0 15,0 0-15,-21-21 0,42 0 0,-20 21 16,-1-22-16,0 1 15,0 0-15,0 0 0,-21 0 0,21 0 16,-21-1-16,0 1 16,0 0-16,-21 21 15,0 0-15,-21 0 0,21 0 16,-1 21-16,1-21 0,0 21 16,0 1-16,0-1 0,0 21 0,-1-21 15,22 22-15,-21-1 0,21-21 16,0 21-16,0 1 0,0-22 0,0 0 15,0 0-15,0 22 0,21-43 0,22 21 16,-22 0-16,0-21 0,21 0 16,-20 0-16,20 0 0,-21 0 0,21 0 15,1 0-15,-22 0 16,21 0-16,-21-21 0,22 21 0,-22-21 16</inkml:trace>
  <inkml:trace contextRef="#ctx0" brushRef="#br0" timeOffset="11663.84">13758 6519 0,'0'0'0,"0"-21"0,0-127 31,0 127-31,0-21 0,0 20 0,0 1 0,21 0 16,1 0-16,-1 21 0,0 0 15,0-21-15,21 21 0,-20 0 16,20 0-16,0 0 0,1 0 0,-22 21 16,21 0-16,-21 0 0,0 0 15,1 1-15,-1 20 0,-21-21 16,21 21-16,-21 1 0,0-22 0,0 21 15,0 1-15,0-22 0,0 21 16,-21-21-16,21 0 0,-21 1 0,21-1 16,0 0-16,-22-21 15,1 0-15,0-21 16,21 0 0,0-1-16,0 1 15,0 0-15,0 0 0,0 0 0,0-22 16,21 22-16,0-21 0,1 21 15,-1-22-15,0 22 0,21-21 16,-21 21-16,22 0 0,-22 21 0,21-22 16,-21 1-16,1 21 0,20 0 15,-21-21-15,0 21 0,0 0 0,1 0 16,-1 0 0</inkml:trace>
  <inkml:trace contextRef="#ctx0" brushRef="#br0" timeOffset="11863.91">14901 6350 0,'0'0'0,"0"42"15,0-20 1,0-1 15,0-42 16,0-1-31</inkml:trace>
  <inkml:trace contextRef="#ctx0" brushRef="#br0" timeOffset="12559.51">16256 6096 0,'0'0'16,"-21"0"-16,0-21 0,-1 21 0,1-21 15,0 21-15,0-21 0,0 21 16,0 0-16,-1 0 16,1 21-16,21 0 15,-21 0-15,21 0 0,0 0 0,0 22 16,0-22-16,0 21 0,0 1 15,0-1-15,0 0 0,0 1 0,0-1 16,0 0-16,0 1 16,0-22-16,0 21 0,0-21 0,-21 0 0,21 1 15,0-1-15,-21-21 32,21-21-17,0-1-15,-21-20 0,21 21 16,0 0-16,0-22 0,0 1 15,0 0-15,0-1 0,21 1 0,0 0 16,0-1-16,0 1 0,22 21 16,-1-21-16,0-1 0,1 22 0,20 0 15,1 0-15,-1 21 0,1 0 16,-1 0-16,-21 0 0,22 0 16,-22 21-16,1 0 0,-22 21 0,21-20 15,-21 20-15,0-21 0,-21 21 16,0 1-16,0 20 0,0-20 0,0-1 15,-21 0-15,0-21 0,0 22 16,0-22-16,0 21 0,-1-21 0,1 1 16,0-1-16,0-21 0,21 21 0,-21-21 15,42-21 17,0 0-32,21-1 0,-20 1 15,-1 0-15</inkml:trace>
  <inkml:trace contextRef="#ctx0" brushRef="#br0" timeOffset="13064.23">17695 6160 0,'0'-22'16,"0"44"-16,0-65 0,0 22 0,0 0 0,0 0 16,0 0-16,-21-1 15,-21 22-15,21 0 0,-22-21 0,22 21 16,-21 0-16,-1 0 0,1 0 15,0 0-15,-1 21 0,1 1 0,0-1 16,21 0-16,-22 21 0,1-21 0,21 22 16,-22-1-16,22-21 15,0 22-15,0-1 0,21 0 0,0 1 16,0-1-16,0-21 0,0 0 16,21 0-16,0 1 0,22-1 0,-22 0 15,0-21-15,21 0 0,-21 0 0,22 0 16,-1 0-16,-21 0 0,22-21 15,-22 0-15,21-1 0,-21 1 0,0 0 16,22 0-16,-22-21 0,0 20 16,-21-20-16,21 0 0,-21 21 0,21-22 15,-21 1-15,0 0 0,0 20 16,0-20-16,0 21 0,0 0 0,0 0 16,0 42 15,0 0-31,0 0 0,0 0 0,0 22 15,0-22-15,22 0 0,-22 21 16,21 1-16,-21-22 0,21 21 0,0-21 16,-21 22-16,21-22 0,0 0 0,1 0 15,-1 0-15,-21 0 0,21-21 16,0 0-16,0 0 0,0 0 16,1 0-16,-1 0 0,0-21 15,0 21-15,0-42 0,0 21 0</inkml:trace>
  <inkml:trace contextRef="#ctx0" brushRef="#br0" timeOffset="13308.19">18140 5990 0,'0'0'15,"0"-21"-15,0 0 0,0 42 32,0 0-32,0 0 0,0 1 15,0-1-15,0 21 0,0-21 0,21 22 16,0-22-16,0 21 0,-21-21 0,21 0 15,-21 22-15,22-22 0,-22 0 16,0 0-16,0 0 0,0 1 0,21-1 16,-21 0-16,21-21 15,0 0 1,0 0-16,0 0 0,1-21 16,-1 0-16,0-1 0,0 1 15,0 0-15,0 0 0</inkml:trace>
  <inkml:trace contextRef="#ctx0" brushRef="#br0" timeOffset="13512.07">18754 5990 0,'0'0'0,"0"-21"31,-22 21-31,1 21 0,-21-21 0,21 21 16,-22 1-16,22-1 0,-21 21 16,21-21-16,-22 0 0,22 22 15,0-22-15,0 0 0,-21 0 16,42 22-16,-22-22 0,1 0 0,21 0 15,-21 0-15,21 0 0,0 1 0,0-1 16,0 0-16,21-21 16,0 0-16,1 0 15,-1 0-15,0-21 0</inkml:trace>
  <inkml:trace contextRef="#ctx0" brushRef="#br0" timeOffset="13739.94">19008 6075 0,'0'0'0,"0"-21"0,0 42 32,0 0-17,0 0-15,-22 0 0,22 1 0,-21-1 16,21 0-16,0 0 0,0 21 16,0-20-16,0-1 0,0 0 0,0 0 15,0 0-15,0 0 0,0 1 16,0-1-16,0-42 31,21-1-15</inkml:trace>
  <inkml:trace contextRef="#ctx0" brushRef="#br0" timeOffset="13927.83">19177 5906 0,'0'-22'0,"0"44"0,0-65 0,-21 22 0,0 21 15,-1 0 1,1 0-16,21 21 16,0 0-1,0 1 1,21-1 0,1 0-16,-1 0 15</inkml:trace>
  <inkml:trace contextRef="#ctx0" brushRef="#br0" timeOffset="14676.4">19939 6054 0,'0'0'0,"0"-21"0,21 21 16,-21-22-16,0 1 16,-21 21-16,0 0 15,-22 0-15,22 0 0,-21 0 16,0 0-16,-1 0 0,1 21 0,0 1 15,-1-1-15,1 0 0,0 0 16,-1 0-16,22 0 0,0 1 16,0-1-16,21 0 0,0 0 0,0 0 15,0 0-15,0 1 0,21-22 16,0 21-16,0 0 0,0-21 0,22 0 16,-1 21-16,0-21 0,1 0 15,-1 0-15,0 0 0,-20 0 0,20 0 16,-21-21-16,0 21 0,0-21 0,1 21 15,-1-21-15,0-1 0,-21 1 16,0 0-16,21 0 16,-21 0-16,-21 21 31,0 0-15,0 21-16,-1 0 15,1 0-15,0 0 0,0 1 0,0 20 16,21 0-16,-21 1 0,21-1 15,-22 21-15,22-20 0,0 20 0,0 1 16,0-1-16,0-20 0,22 20 0,-1 1 16,-21-1-16,21 1 0,0-1 15,0 22-15,0-22 0,22 22 0,-22-22 16,0 1-16,0-1 0,0 22 16,1-21-16,-1-1 0,0 1 15,0-1-15,-21 1 0,0-1 0,0 1 16,0-22-16,0 21 0,0-20 0,0-1 15,0 0-15,-21 1 0,-21-1 16,20-21-16,-20 0 0,-21 1 0,20-22 16,-20 0-16,-1 0 0,1 0 0,-1 0 15,1-22-15,-1 1 0,-20 0 0,41-21 16,-20-1-16,-1 1 0,1-21 16,20-1-16,1 1 0,0-1 0,21 1 15,-1-22-15,1 21 0,0 1 0,21-22 16,0 22-16,0-22 15,0 0-15,0 22 0,0-1 0,0 1 16,0-1-16,21 22 0,0 0 16,-21-1-16,22 1 0,-1 0 0,0-1 15,21 1-15,-21 21 0,1-21 0,20-1 16,-21 22-16,21-21 0,1-1 16,-1 1-16,22 21 0,-22-21 0,21-1 15</inkml:trace>
  <inkml:trace contextRef="#ctx0" brushRef="#br0" timeOffset="15237.64">21082 6181 0,'0'0'15,"0"-21"-15,0-1 0,0 1 16,0 0-16,-21 0 0,0 0 15,-1 0-15,-20 21 0,21-22 0,-21 1 16,-1 21-16,1 0 0,21 0 0,-22 0 16,1 0-16,0 0 0,21 21 15,-22 1-15,1-1 0,21 0 16,-22 21-16,22-21 0,-21 22 0,21-1 16,0 0-16,21 1 0,-22-1 15,22 0-15,0 1 0,0-1 0,0 0 16,0-20-16,0-1 0,0 0 15,22 0-15,-22 0 0,21-21 0,0 0 16,0 0-16,0 0 0,0 0 16,1 0-16,-1 0 0,21-21 0,-21 21 15,0-21-15,22 0 0,-22-22 0,0 22 16,21-21-16,-20 21 0,20-22 16,-21 1-16,21 0 0,-20-22 0,20 22 15,-21 0-15,0-1 0,0 1 16,1 0-16,-1-1 0,-21 22 0,0 0 15,0 0-15,0 42 32,0 21-32,0-21 0,0 1 0,-21 20 15,21-21-15,-22 21 0,22-20 16,0 20-16,0-21 0,0 21 0,0-20 16,0 20-16,0-21 0,0 0 15,0 0-15,0 1 0,0-1 0,0 0 16,22-21-16,-1 0 0,0 0 15,0 0-15,0 0 0,0-21 16,1 0-16,-1 21 0,0-43 0</inkml:trace>
  <inkml:trace contextRef="#ctx0" brushRef="#br0" timeOffset="15500.49">21526 5821 0,'0'0'0,"0"-64"15,43-190 1,-43 233-16,0 0 15,0 0-15,0 42 16,0 0 0,0 22-16,0-1 0,0 21 0,-21 1 15,21-1-15,0 1 0,0-1 0,-22-20 16,1 20-16,21-20 16,-21 20-16,21-21 0,0 1 0,-21-22 15,21 21-15,0-21 0,-21 22 16,21-22-16,0 0 0,0 0 0,0 0 15,0 1-15,21-22 16,0 0-16,0 0 0,0 0 16,1 0-16,-1 0 0,0-22 0</inkml:trace>
  <inkml:trace contextRef="#ctx0" brushRef="#br0" timeOffset="15880.27">21802 6202 0,'0'-21'31,"21"21"-15,0 0-16,0 0 16,0 0-16,0-21 0,1 21 15,20-22-15,-21 22 0,0 0 16,0-21-16,1 21 0,-1-21 0,0 0 16,0 0-16,0 0 0,0 21 15,-21-22-15,0 1 0,0 0 0,0 0 16,0 0-16,-21 21 15,0 0-15,-21 21 16,21 0-16,-22 0 0,1 0 0,0 22 16,-1-22-16,22 21 15,-21-21-15,21 22 0,-1-22 0,1 21 16,21-21-16,0 1 0,0-1 0,0 21 16,0-21-16,21-21 0,1 21 15,-1 1-15,0-22 0,0 0 0,0 0 16,22 0-16,-22 0 0,21 0 15,0 0-15,-20 0 0,20-22 0,-21 22 16,21-21-16,-20-21 0,20 21 16,-21 0-16,0-1 0,0-20 0,1 21 15</inkml:trace>
  <inkml:trace contextRef="#ctx0" brushRef="#br0" timeOffset="16116.14">21399 5757 0,'0'0'0,"-21"0"0,0 0 15,0 0-15,21 22 0,0-1 16,21-21 0,0 0-16,22 21 15,-22-21-15,21 0 0,0 0 0,1 21 16,-1-21-16,22 0 0,-22 0 0,0 0 15,1 0-15,20 0 16,-21 0-16,1 0 0,-1 0 0,0-21 16,-20 21-16</inkml:trace>
  <inkml:trace contextRef="#ctx0" brushRef="#br0" timeOffset="16419.96">23072 5630 0,'-43'-21'31,"22"21"-31,0 21 16,0-21-16,21 22 0,-21-1 0,-1 21 16,1-21-16,0 22 0,0-22 0,0 21 15,0 0-15,21 1 0,-22-1 16,1 0-16,0 1 0,21-1 0,0-21 15,0 22-15,-21-22 0,21 21 16,0-21-16,0 0 0,0 1 0,0-1 16,0 0-16,21 0 15,0-21-15,0 0 0,1 0 16,-1 0-16,21 0 0,-21 0 0,22-21 16,-22 21-16,0-21 0</inkml:trace>
  <inkml:trace contextRef="#ctx0" brushRef="#br0" timeOffset="16715.79">23410 5630 0,'0'0'0,"0"-21"16,21 21-16,1 0 16,-1 0-16,0 0 0,0 0 15,0 21-15,0 1 0,22-1 0,-1 0 16,-21 0-16,22 0 0,-1 22 0,-21-1 15,21-21-15,-20 21 16,-1-20-16,-21 20 0,0 0 0,0-21 16,0 22-16,0-22 0,-21 0 15,-1 21-15,1-20 0,-21-1 0,21 0 16,0 0-16,-22 0 0,22 0 0,-21-21 16,21 0-16,-22 22 0,22-22 15,0 0-15,0 0 0,0 0 0,-1 0 16,1 0-16</inkml:trace>
  <inkml:trace contextRef="#ctx0" brushRef="#br0" timeOffset="16924.66">24151 6096 0,'21'0'78,"-21"-21"-62,0 0 0,0 0-16,0-1 0,0 1 0,0 0 15</inkml:trace>
  <inkml:trace contextRef="#ctx0" brushRef="#br0" timeOffset="18393.75">25421 5927 0,'0'-21'32,"0"-1"-32,21 1 15,0 0-15,1 0 0,-1 0 16,0 0-16,21-1 0,1-20 0,-1 21 16,21-21-16,-20-1 0,20 1 15,-20 0-15,-1 20 0,0-20 16,1-21-16,-22 20 0,21 1 0,-21 0 15,-21-22-15,0 22 0,0-1 16,0-20-16,0 21 0,0-22 0,0 22 16,-21 21-16,0-22 0,0 22 15,0 0-15,-22 0 0,22 0 0,-21 21 16,-1 0-16,1 21 0,0 0 16,-1 21-16,1 1 0,0 20 0,21 1 15,-22-1-15,1 1 0,21 20 16,0 1-16,-1 21 0,1 0 0,0-1 15,0 1-15,21 0 0,0 0 16,-21 0-16,21 21 0,-21-21 16,-1 21-16,1 0 0,0-22 0,-21 22 15,-1-21-15,1 21 0,0 21 0,-22-21 16,1 0-16,-1 0 0,1-21 16,-1 21-16,1 0 0,-1-21 0,22 0 15,0-21-15,-1-1 0,1-20 0,21 20 16,21-41-16,0-1 0,0 0 0,0-20 15,0-1-15,21-21 0,0 0 16,21 0-16,1-21 0,-1-1 16,22 1-16,-1-21 0,1 0 0,-1-1 15,1-20-15,-1-1 0,22 1 16,-22-1-16,22-20 0,-22-1 0,22 0 16,-21-21-16,-1 22 0,-21-22 0,22 0 15,-43 0-15,21 22 0,-42-22 16,0 21-16,0 0 0,-21 1 0,-21 20 15,21-20-15,-22-1 0,1 21 0,-21 1 16,20-1-16,1 22 0,-22-21 16,22 20-16,0 22 0,-1-21 0,1 21 15,0-1-15,-1 1 0,22 0 16,0 21-16,0-21 0,0 21 0,21-21 16,21 0-1,0 21-15,0 0 16,0-22-16,22 22 0,-1-21 0,-21 21 15,22-21-15,-1 21 0,21-21 0,-20 0 16,-1 21-16,0-21 0,1-1 16,-1 1-16,22-21 0,-22 21 0,0 0 15,1-22-15,-22 22 0,21-21 16,-21 21-16,22-22 0,-43 22 0,21 0 16,-21-21-16,21 20 0,-21 1 15,0 0-15,-21 21 16,0 0-1,21 21-15,-22 0 0,1 1 16,0 20-16,21-21 0,0 21 0,-21 1 16,21-1-16,-21 0 0,21 1 15,0-1-15,0-21 0,0 22 0,0-22 16,0 21-16,21-21 0,0 0 16,0 1-16,0-22 0,1 21 0,-1-21 15,21 0-15,-21 0 0,22 0 0,-1 0 16,-21 0-16,21 0 0,1-21 15,-22 21-15,0-22 0,21 1 0,-20 0 16,-1 0-16,-21-21 0,0 20 16,21-20-16,-21 0 0,0-1 0,0 1 15,-21 0-15,0-1 0,-1 1 16,1 0-16,0 21 0,-21-1 16,-1 1-16,1 0 0,21 21 0,-21 0 15,-1 0-15,22 0 0,-21 0 16,21 0-16,-1 21 0,1 0 0,0 22 15,0-22-15,21 0 0,0 0 16,0 0-16,0 22 0,0-22 0,0 0 16,21 0-16,0 0 0,22-21 15,-1 22-15,-21-22 0,21 0 16</inkml:trace>
  <inkml:trace contextRef="#ctx0" brushRef="#br0" timeOffset="18800.02">26395 5842 0,'0'0'0,"-21"-63"31,-1 41-31,22 1 0,0 0 16,0 0-16,0 0 0,0 0 16,22 21-16,-1-22 0,0 22 0,0 0 15,0 0-15,22 0 0,-22 0 16,21 0-16,0 22 0,-20-1 0,20 0 15,-21 0-15,0 0 16,22 22-16,-22-22 0,-21 21 0,0 0 16,21-20-16,-21 20 0,0-21 15,0 0-15,0 0 0,-21 22 0,0-22 16,-1 0-16,1-21 0,0 0 16,0 21-16,0-21 0,0 0 15,21-21 1,0 0-1,0 0-15,0 0 0,0-1 16,0 1-16,21 0 0,-21 0 0,0-21 16,21 20-16,0-20 0,0 21 15,-21-21-15,21 20 0,1-20 16,-1 21-16,0 0 0,0 0 16,21-1-16,-20 1 0,-1 0 0,21 21 15</inkml:trace>
  <inkml:trace contextRef="#ctx0" brushRef="#br0" timeOffset="19387.83">27220 5525 0,'0'21'16,"-21"0"-1,0 0-15,21 0 0,-21 22 0,0-1 16,-1-21-16,22 21 0,-21 1 16,21-22-16,-21 21 0,21 1 0,0-22 15,0 0-15,0 21 16,0-21-16,0 1 0,0-1 0,0 0 15,0 0-15,21-21 0,0 0 16,1 0-16,-1 0 16,0 0-16,0 0 0,0-21 15,0 0-15,-21 0 16,22-1-16,-1 1 0,0 0 0,-21 0 16,21-21-16,0 20 0,0-20 15,1 0-15,-22 21 0,21-1 0,-21 1 16,0 0-16,21 21 15,-21 21 1,0 0-16,0 1 0,0-1 0,0 21 16,0-21-16,0 0 0,0 1 15,0 20-15,0-21 0,0 0 0,21 0 16,0-21-16,-21 22 0,21-1 16,1-21-16,20 21 0,-21-21 0,0 0 15,22 0-15,-1 0 0,-21 0 16,21 0-16,1 0 0,-1 0 0,0 0 15,1-21-15,-1 0 0,-21-1 0,22 1 16,-22 0-16,0-21 0,0 21 16,-21-22-16,0 1 0,0 0 0,0-22 15,0 22-15,-21-1 16,0 22-16,0-21 0,-1 21 0,1 0 16,0 21-16,-21-22 0,21 22 15,-22 0-15,22 0 0,-21 0 0,21 0 16,-1 22-16,1-22 0,0 21 0,0 0 15,21 0-15,0 0 0,0 0 16,0 1-16,0-1 0,0 0 0,21 0 16,0-21-16,0 21 0,22-21 15,-22 0-15,21 0 0</inkml:trace>
  <inkml:trace contextRef="#ctx0" brushRef="#br0" timeOffset="19796.63">28448 5630 0,'21'-21'15,"-42"42"-15,63-63 0,-42 21 0,21 21 0,-21-21 16,0 0-16,-21 21 16,0 0-16,-21 0 15,21 42-15,-1-21 0,-20 0 16,0 22-16,21-1 0,-22 0 0,22 1 16,-21-1-16,42 0 0,-21 1 15,21-1-15,0-21 0,0 0 16,0 22-16,21-22 0,0 0 0,0 0 0,0-21 15,22 21-15,-22-21 0,21 0 16,-21 0-16,0 0 0,22 0 16,-22 0-16,21 0 0,-21-21 15,1 21-15,-1-21 0,0 0 0,0 0 16,0-22-16,0 22 0,1-21 0,-22-1 16,0 1-16,21 0 0,-21-1 15,0-20-15,0 21 0,0 20 0,0-20 16,0 21-16,-21 0 0,-1 0 15,1-1-15,0 22 0,-21 0 0,21 0 16,-22 0-16,1 0 16,21 22-16,-22-1 0,22 0 0,0 0 15,0 0-15,21 0 0,0 1 0,0-1 16,0 0-16,0 0 0,21 0 16,0 0-16,0 1 0,22-1 0</inkml:trace>
  <inkml:trace contextRef="#ctx0" brushRef="#br0" timeOffset="20216.04">28871 5715 0,'0'-21'0,"0"42"0,0-63 0,0 21 16,0-1-16,0 1 16,0 0-16,0 0 0,0 0 15,0 0-15,21 21 16,1 0-16,-1 0 0,21 0 15,-21 0-15,0 0 0,1 21 16,20 0-16,-21 21 0,0-21 0,0 22 16,22-1-16,-43-21 0,21 22 15,0-1-15,0 0 0,0-21 0,-21 22 16,0-22-16,0 0 0,0 0 0,0 0 16,0 1-16,0-1 0,-21-21 15,0 0-15,0 0 0,0 0 31,0 0-31,-1-21 0,22-1 16,0 1-16,0 0 16,0 0-16,0 0 0,0 0 0,0-22 15,0 22-15,22-21 0,-1 21 16,0-22-16,0 22 0,0-21 0,0 21 16,1-1-16,-1 1 0,21 0 15,-21 0-15,0 21 0,1 0 0,-1-21 16,0 21-16,21 0 0,-21 0 0,1 0 15,-1 0-15</inkml:trace>
  <inkml:trace contextRef="#ctx0" brushRef="#br0" timeOffset="20808.68">30162 5630 0,'0'-21'16,"0"0"-16,0 0 0,-21 0 15,21 0-15,-21-1 0,0 1 16,0 0-16,0 0 0,-1 21 0,1-21 16,0 21-16,0 0 0,0 0 15,0 0-15,-1 0 0,-20 0 0,21 0 16,0 21-16,0 0 0,-1 21 16,1-20-16,0 20 0,0 0 0,0 1 15,0-1-15,21 0 0,0 1 16,0-1-16,0 0 0,0 1 15,0-1-15,0-21 0,0 21 0,0-20 16,21-1-16,0 0 0,0 0 16,0-21-16,0 21 0,1-21 0,-1 0 15,0 0-15,0 0 0,0 0 0,0 0 16,1-21-16,20 21 0,-21-21 16,21 0-16,-20-22 0,20 22 0,-21-21 15,21 0-15,-20-22 0,20 1 16,-21-1-16,21 1 0,-20-1 0,-1 1 15,0-22-15,0 21 0,0 1 16,0-22-16,1 22 0,-22-1 16,0 22-16,21-22 0,-21 22 15,0 21-15,0 0 0,21 0 0,-21-1 16,0 44 0,-21-1-16,0 0 0,21 21 15,-22 1-15,1-1 0,0 21 0,21-20 16,-21-1-16,0 22 0,21-22 15,-21 21-15,21-20 0,0 20 0,0 1 16,-22-22-16,22 22 0,0-22 16,0 0-16,0 1 0,0-22 15,0 21-15,0-21 0,0 0 0,0 1 16,22-1-16,-1-21 16,0 0-16,0 0 0,0 0 0,0 0 15,22 0-15</inkml:trace>
  <inkml:trace contextRef="#ctx0" brushRef="#br0" timeOffset="21099.58">31178 5292 0,'-21'-21'0,"42"42"0,-63-64 0,21 43 0,0 0 15,0 0-15,-1 0 0,1 0 16,0 0-16,0 0 0,0 22 0,0-1 15,-1 0-15,22 21 0,-21-21 16,0 22-16,21-1 0,-21 0 0,21 22 16,0-22-16,0 1 0,0-1 15,0 0-15,0 1 0,0-1 0,0 0 16,0-21-16,21 22 0,-21-22 16,21 0-16,0 0 0,1 0 15,-1-21-15,0 0 16,0 0-16,0 0 0,0 0 15,1-21-15,-1 0 0,21 0 16</inkml:trace>
  <inkml:trace contextRef="#ctx0" brushRef="#br0" timeOffset="21399.37">31708 5271 0,'21'0'16,"0"0"0,-21 21-16,21 0 15,0 0-15,-21 0 0,0 0 0,0 22 16,0-22-16,21 21 0,-21-21 16,0 22-16,0-1 0,0 0 0,0 1 15,0-1-15,0 0 0,0-20 16,0 20-16,-21-21 0,0 0 0,0 0 15,0 1-15,0-22 0,-1 21 16,1-21-16,0 21 0,0-21 0,0 0 16,0 0-1,21-21 1</inkml:trace>
  <inkml:trace contextRef="#ctx0" brushRef="#br0" timeOffset="23664.07">2222 8848 0,'0'0'0,"0"-21"0,0-1 15,0 1-15,0 0 0,0 0 0,0 0 16,0 0-16,0-1 0,0 1 16,-21 0-16,0 0 0,0 21 15,21-21-15,0 42 31,0 0-15,0 21-16,0-20 0,0 41 0,0-21 16,0 1-16,0 20 0,0-20 15,0 20-15,0 1 0,0-22 0,0 0 16,0 22-16,0-22 0,0 0 16,0 1-16,0-1 0,0 0 0,0 1 15,0-1-15,0-21 0,0 0 16,0 1-16,0-1 0,0 0 0,-21-21 31,21-21-15,0 0-16,-21-1 0,21 1 15,0 0-15,0 0 0,0-21 16,0 20-16,0-20 0,0 21 0,0-21 16,21-1-16,0 1 0,0 0 15,21-1-15,1 22 0,-1-21 16,0 21-16,1-1 0,20 1 0,-20 21 15,-1 0-15,0 0 0,22 0 16,-22 21-16,-21 1 0,22-1 0,-1 0 16,-21 21-16,0-21 0,0 1 15,1 20-15,-22-21 0,0 21 0,0-20 16,0 20-16,-22-21 0,1 0 16,-21 22-16,21-22 0,-22 21 0,-20-21 15,21 0-15,-22 1 0,22-1 16,-22 0-16,1 0 0,20 0 0,-20 0 15,21-21-15,-1 0 0,1 0 16,0 0-16,-1 0 0,22 0 16,0 0-16,21-21 15,0 0 1,0 0-16,21 21 0,21-21 0,1 0 16</inkml:trace>
  <inkml:trace contextRef="#ctx0" brushRef="#br0" timeOffset="24187.77">3535 9144 0,'0'0'16,"21"-21"-16,-21 0 0,0 0 0,0-1 16,0-20-16,0 21 0,-21 0 0,0 0 15,-1-1-15,1 22 0,0-21 16,-21 21-16,21 0 0,-1 0 0,-20 0 15,21 21-15,-21 1 0,20-1 16,-20 0-16,21 21 0,0 1 0,-22-1 16,22 0-16,0 1 0,0-1 0,0 0 15,0 1-15,21-1 0,0 0 16,0 1-16,0-22 0,0 21 0,0-21 16,21 0-16,0 1 15,0-22-15,0 21 0,0-21 0,1 0 16,-1 0-16,0 0 0,21 0 15,-21-21-15,1-1 0,20 1 0,-21 0 16,0 0-16,0 0 0,1 0 0,-1-1 16,0-20-16,0 21 0,-21 0 15,21-22-15,-21 1 0,0 21 0,0-21 16,0 20-16,0-20 0,0 21 16,0 0-16,0 42 31,-21 0-31,21 0 0,-21 0 0,21 1 15,0 20-15,0-21 0,0 21 0,0-20 16,0-1-16,0 0 16,0 0-16,0 0 0,0 0 0,0 1 15,0-1-15,0 0 0,21-21 16,0 0-16,0 0 0,1 0 16,-1 0-16,0 0 0,21 0 0,-21-21 15,22 21-15,-22-21 0</inkml:trace>
  <inkml:trace contextRef="#ctx0" brushRef="#br0" timeOffset="24451.62">4254 9017 0,'0'0'0,"22"-42"0,-22-1 15,0 22-15,0-21 0,0 0 16,0 20-16,-22 1 0,22 0 16,-21 0-16,0 21 0,0 0 0,0 0 15,-22 21-15,22 0 0,0 0 16,0 22-16,0-1 0,0 0 0,-1 22 15,1-22-15,0 1 0,21 20 16,0-21-16,0 1 0,0-1 0,0 0 16,0-20-16,0 20 0,0-21 0,0 0 15,0 0-15,21 1 0,0-1 16,1-21-16,-1 0 0,0 0 16,21 0-16,-21 0 0,1 0 0,20 0 15,-21-21-15,21-1 0,1 1 16,-1 0-16,0 0 0,-20 0 0</inkml:trace>
  <inkml:trace contextRef="#ctx0" brushRef="#br0" timeOffset="25068.26">4741 8763 0,'0'0'0,"0"-63"0,0-1 16,0 22-16,0-1 0,0 1 0,0 21 16,0 0-16,-21 21 15,21 21 1,0 0-16,0 21 15,0 1-15,0-22 0,0 42 16,0-20-16,0 20 0,0 1 0,0-22 16,0 22-16,0-1 0,0 1 0,-21-22 15,21 0-15,0 1 0,0-1 16,0-21-16,-21 21 0,21-20 0,0-1 16,0 0-16,-21-21 15,21-21 1,21 0-1,0-1-15,-21 1 16,21 0-16,0 0 0,0-21 0,22-1 16,-22 22-16,21-21 0,-21-1 15,22 1-15,-22 21 0,21-21 16,-21 20-16,22-20 0,-1 21 0,-21 21 16,0-21-16,1 21 0,-1 0 15,0 0-15,-21 21 0,0 0 16,0 0-16,0 0 0,-21 1 0,0-1 15,-1 0-15,1 21 0,-21-21 16,0 1-16,-1-1 0,22 0 0,-21 0 16,-1 0-16,1 0 0,21-21 15,0 22-15,0-22 0,-1 0 0,22 21 32,0 0-17,22-21-15,-1 0 0,0 21 0,21-21 16,-21 21-16,22 0 0,-22-21 0,0 22 15,21-22-15,-20 21 0,20-21 16,-21 21-16,0-21 0,0 0 0,1 21 16,-1-21-16,0 0 0,0 0 15,0 0-15,0 0 0,1 0 16,-1 0-16,0 0 0,21 0 0,-21 0 16,22 0-16,-22-21 0,21 21 0,1-21 15,-1 0-15,0-1 0,22 1 16</inkml:trace>
  <inkml:trace contextRef="#ctx0" brushRef="#br0" timeOffset="25583.97">6435 9017 0,'0'0'0,"-22"0"0,1 0 0,0 0 15,0 0-15,0-21 0,0 21 16,42 0 15,21 0-31,-21 0 0,22 0 0,-1 0 0,0 0 16,22 0-16,-1 0 15,1 0-15,-1 0 0,1 0 0,-1 0 16,-20 0-16,20 0 0,-21 0 0,1-21 16,-22 21-16,21 0 0,-21-21 15,1 21-15,-1-22 0,-21 1 16,0 0-16,-21 21 15,-1-21-15,-20 21 0,21-21 0,-21 21 16,-1 0-16,22-21 0,-21-1 0,21 22 16,-1 0-16,1 0 0,0 0 15,21-21-15,21 21 16,0 0 0,1 0-16,20 0 0,0 0 15,1 0-15,-1 0 0,0 0 16,1 0-16,-1 21 0,0 1 0,-21-1 15,22 0-15,-22 0 0,-21 0 0,0 0 16,0 22-16,0-22 0,0 21 16,-21-21-16,0 22 0,-22-22 0,1 21 15,0-21-15,-1 1 0,-20 20 0,20-21 16,1 0-16,0 0 0,-1 1 16,22-1-16,0 0 0,0-21 0,0 0 15,21 21-15,21-21 16,0 0-16,21 0 15</inkml:trace>
  <inkml:trace contextRef="#ctx0" brushRef="#br0" timeOffset="26359.52">9038 9017 0,'0'0'15,"21"-21"-15,22 21 0,-22-21 0,0 0 0,0 21 16,0-22-16,-21 1 0,0 0 16,0 0-16,0 0 0,0 0 0,0-1 15,0 1-15,-21 0 0,0 0 0,-21 0 16,20 0-16,-20-1 0,0 1 16,-1 0-16,1 21 0,0 0 0,-1 0 15,1 0-15,0 0 0,-1 0 16,22 0-16,-21 0 0,0 21 15,20 22-15,1-22 0,-21 21 0,21-21 16,0 22-16,-1 20 0,22-21 16,0 1-16,0-1 0,0 0 0,0 1 15,0-22-15,22 21 0,-1-21 0,0 1 16,0-1-16,0 0 0,0-21 16,22 0-16,-22 0 0,21 0 0,1 0 15,-1 0-15,0 0 0,1-21 16,-1 0-16,0-1 0,1 1 0,-1 0 15,0-21-15,1 21 0,-1-22 0,-21-20 16,21 20-16,-20 1 0,20-21 16,-21-1-16,0 1 0,0-1 15,1 1-15,-22-1 0,21-21 0,0 22 16,-21-22-16,21 1 0,-21 20 16,0 1-16,21 20 0,-21 1 0,0 0 15,0 20-15,0 44 16,0-1-16,0 21 15,-21 0-15,0 22 0,0-22 0,21 22 16,-21-1-16,-1 1 16,1-1-16,0 1 0,21-22 0,0 22 15,-21-1-15,21 1 0,0-22 0,0 21 16,0-20-16,0-1 0,0 0 16,21 1-16,-21-1 0,21-21 0,0 22 15,1-22-15,-1-21 0,0 21 0,0 0 16,0-21-16,0 0 0,1 0 15,-1 0-15,0 0 0,0-21 16,21 0-16,-20 21 0,-1-21 0</inkml:trace>
  <inkml:trace contextRef="#ctx0" brushRef="#br0" timeOffset="26772.29">9821 8784 0,'0'0'15,"-21"-21"-15,0 0 0,0 0 0,21 0 16,0-1-16,0 1 15,-21 21-15,21-21 0,0 0 16,21 0-16,0 0 0,21 21 16,-21 0-16,1 0 0,20 0 15,0 0-15,-21 0 0,22 0 0,-1 0 16,-21 0-16,22 21 0,-22 0 0,0 0 16,0 0-16,0 0 0,0 1 15,1 20-15,-22-21 0,0 21 0,0 1 16,0-22-16,0 21 0,0-21 15,0 22-15,-22-22 0,1 0 16,0 0-16,0 0 0,0-21 16,0 0-16,-1 0 15,1 0-15,21-21 16,0 0-16,0 0 16,0-21-16,0 20 0,0-20 15,0 21-15,0-21 0,21-1 0,1 1 16,-1 21-16,0-22 0,0 22 15,21-21-15,-20 21 0,-1 0 0,21-1 16,-21 1-16,22 0 0,-1 0 0,-21 21 16,21-21-16,-20 21 15,-1 0-15,21 0 0,-21-21 0,22 21 16,-22 0-16</inkml:trace>
  <inkml:trace contextRef="#ctx0" brushRef="#br0" timeOffset="26987.16">10922 8446 0,'0'0'0,"21"0"0,0 0 16,-21 21-1,0 0-15,0 0 16,0 0-16,0 0 0,0 22 0,0-22 16,0 0-16,0 21 0,0 1 0,0-22 15,0 21-15,0-21 0,-21 22 16,21-22-16,0 0 0,0 0 0,0 0 16,0 1-16,0-1 15,21-21 16,-21-21-31,0-1 16,0 1-16,0 0 0,21 21 0,-21-42 16</inkml:trace>
  <inkml:trace contextRef="#ctx0" brushRef="#br0" timeOffset="27176.05">11007 8276 0,'-22'-21'0,"44"42"0,-65-42 0,22 0 0,0 21 15,0 0 1,21 21 15,0 0-31,21-21 16,0 21-16,0-21 0,22 22 16,-22-22-16,0 0 0,21 0 0,-21 0 15</inkml:trace>
  <inkml:trace contextRef="#ctx0" brushRef="#br0" timeOffset="27552.84">11747 8403 0,'0'0'0,"0"21"16,0 1-16,0-1 15,0 0-15,22 0 0,-22 0 16,0 22-16,21-22 0,-21 0 0,21 0 15,-21 21-15,0-20 0,21-1 16,-21 21-16,0-21 0,21 0 0,-21 1 16,0-1-16,0 0 0,0 0 15,0 0-15,21-21 32,1-21-17,-22 0-15,21 0 16,-21 0-16,21-22 0,-21 22 0,21 0 15,0 0-15,0-22 0,-21 22 16,22 0-16,-1-21 0,0 21 0,0-1 16,0 1-16,0 21 0,1-21 0,-1 0 15,0 21-15,0 0 0,0-21 16,0 21-16,1-21 0,-1 21 0,0 0 16</inkml:trace>
  <inkml:trace contextRef="#ctx0" brushRef="#br0" timeOffset="27899.64">12404 8530 0,'42'21'31,"-21"-21"-31,0 0 0,0 0 16,1 0-16,-1 0 0,0 0 0,0-21 15,0 0-15,0 21 0,1-21 16,-1 21-16,0-21 0,-21 0 0,21-1 15,0 1-15,-21 0 16,0 0-16,-21 21 16,0 0-1,0 21-15,0-21 16,-1 21-16,-20 0 0,21 1 0,0 20 16,21-21-16,-21 21 0,21-20 15,-22 20-15,22-21 0,0 21 0,0-20 16,0-1-16,0 21 0,0-21 0,0 0 15,0 1-15,22-1 0,-1 0 16,21-21-16,-21 21 0,22-21 0,-1 0 16,0 0-16,1 0 0,-22 0 15,21 0-15,0-21 0,1 21 0,-1-21 16,-21 21-16</inkml:trace>
  <inkml:trace contextRef="#ctx0" brushRef="#br0" timeOffset="28280.42">13123 8721 0,'0'-43'0,"0"86"0,0-107 0,0 43 16,0-21-16,0 21 0,-21-22 15,21 22-15,0-21 0,0 21 0,0-22 16,0 22-16,0 0 0,0 0 0,21 0 16,0 21-16,1-22 0,-1 22 15,21-21-15,0 21 0,1 0 0,-1 0 16,0 0-16,22 21 0,-22 1 16,22-1-16,-22 0 0,-21 0 0,22 0 15,-22 22-15,0-22 0,0 0 0,-21 0 16,21 0-16,-21 22 15,0-22-15,0 0 0,0 0 0,0 0 16,-21 0-16,0-21 0,0 22 16,0-1-16,-1-21 0,22 21 0,-21-21 15,0 0-15,21-21 32,0 0-17,0-1-15,21 1 0,0 0 16,1-21-16,-1 21 0,0-1 15,0 1-15,0-21 0,0 21 0,1 0 16,-1-1-16,0 1 0,-21 0 16,21 0-16,0 0 0,0 0 15,1-1-15,-1 22 0,0-21 0,0 0 16,0 21-16,22 0 0</inkml:trace>
  <inkml:trace contextRef="#ctx0" brushRef="#br0" timeOffset="28492.3">14499 8467 0,'0'0'0,"0"21"31,0 0-15,0 0-1,21-21-15,0 0 16,-21-21 15,0 0-15</inkml:trace>
  <inkml:trace contextRef="#ctx0" brushRef="#br0" timeOffset="29239.38">15960 8297 0,'0'0'0,"0"-21"0,-22 0 16,22 0-16,-21 0 0,0 0 15,21-1-15,0 1 0,-21 0 16,0 0-16,0 0 0,21 0 15,-22 21-15,1 0 16,21 21-16,0 0 0,0 0 16,0 0-16,0 22 0,0-1 0,0 0 15,0 1-15,0-1 0,0 0 16,0 1-16,0-1 0,0 0 0,0 1 16,0-22-16,-21 21 15,21-21-15,0 0 0,0 1 0,0-1 16,0 0-16,-21 0 0,21 0 15,0-42 1,-21 21 0,21-21-16,0 0 0,0 0 15,0-1-15,0 1 0,0 0 0,0-21 16,0 21-16,21-22 0,0 1 0,0 0 16,0-1-16,1 1 0,20 0 15,-21-22-15,21 22 0,1-1 0,20 1 16,-20 21-16,-1 0 0,21 0 15,-20 21-15,-1 0 0,22 21 16,-22 0-16,0 21 0,-21-21 0,22 22 16,-22-1-16,0 0 0,0 1 15,-21-1-15,0-21 0,0 22 0,0-22 16,0 21-16,0-21 0,-21 0 16,0 1-16,0-1 0,0 0 0,-1 0 15,1-21-15,0 21 0,0-21 0,0 0 16,42 0 15,21-21-31,-21 0 0,22 21 0,-1-21 16</inkml:trace>
  <inkml:trace contextRef="#ctx0" brushRef="#br0" timeOffset="30344.16">17357 8255 0,'0'0'0,"0"-21"0,21 0 0,-21 0 0,0-1 15,0 1-15,0 0 0,-21 21 16,-1 0-16,1-21 0,-21 21 0,21 0 16,0 0-16,-22 21 0,1 0 15,0-21-15,20 43 0,-20-22 0,0 0 16,21 21-16,-22 1 0,1-1 0,21-21 16,0 21-16,-1 1 15,1-22-15,21 21 0,-21-21 0,21 22 16,0-22-16,0 0 0,0 0 0,21 0 15,0 1-15,1-22 0,-1 21 16,0-21-16,21 0 0,-21 0 0,1 0 16,-1 0-16,21 0 0,-21-21 15,0-1-15,22 22 0,-22-21 0,0 0 16,0 0-16,0 0 0,1 0 0,-1-22 16,-21 22-16,0-21 0,21-1 15,-21 1-15,0 0 0,0-1 0,0 1 16,0 0-16,0 21 0,0-1 0,0 1 15,0 42 1,0 1 0,0-1-16,0 21 0,0-21 15,0 22-15,0-22 0,0 21 0,21 0 16,-21-20-16,21 20 0,-21-21 0,21 0 16,1 0-16,20 1 0,-21-1 15,0 0-15,22 0 0,-22-21 0,0 21 16,0-21-16,21 0 0,-20 0 0,-1 0 15,0 0-15,0 0 0,0 0 16,0 0-16,1-21 0,-1 21 0,0-21 16,-21 0-16,0 0 0,0-1 15,21 1-15,-21 0 0,21 0 16,-21-21-16,21 20 0,-21 1 0,22-21 16,-22 21-16,21 0 0,-21-1 15,0 1-15,21 21 0,0 0 16,-21 21-1,0 1-15,0-1 0,0 0 0,21 0 16,-21 21-16,0-20 0,21-1 0,-21 21 16,0-21-16,0 0 0,0 1 15,22-1-15,-22 0 0,21 0 0,-21 0 16,21-21-16,0 0 16,0 0-1,0 0-15,1 0 16,-1 0-16,0-21 0,0 21 0,0-21 15,-21 0-15,21 0 0,1-1 16,-1 1-16,-21 0 0,0 0 0,21-21 16,-21 20-16,0-20 0,0 21 0,0-21 15,0 20-15,0-20 0,0 21 16,0 0-16,-21 21 0,0-21 16,21 42-1,0 0 1,42-21-16,-21 21 0,0-21 15,22 0-15,-1 0 16,0 21-16,22-21 0,-22 21 0,22-21 16,-1 0-16,-21 0 0,22 0 15,-22 0-15,1 0 0,-1 0 0,0 0 16,1 0-16,-22 0 0,0 0 0,0 0 16,0 0-16,-42 22 31,0-1-31,0 0 15,0 0-15,-1 0 0,1 0 16,0 22-16,0-22 0,0 0 0,0 0 0,21 0 16,0 1-16,0-1 15,0 0-15,0 0 0,0 0 0,0 0 16,21-21 0,0 0-16,0 0 15,0 0-15,0 0 0,1 0 0,-1-21 16,0 0-16,0 21 15,-21-21-15,0 0 0,21 0 0</inkml:trace>
  <inkml:trace contextRef="#ctx0" brushRef="#br0" timeOffset="30515.21">19071 8065 0,'0'0'16,"-21"-43"-16,0 22 0,0 0 0,-1 0 15,22 0-15,-21 21 16,0 0-16,21 21 31,0 0-31,0 0 0,0 0 16,0 0-16,21 1 15,0-1-15,1 0 0</inkml:trace>
  <inkml:trace contextRef="#ctx0" brushRef="#br0" timeOffset="31300.09">19897 8403 0,'0'0'0,"-22"0"0,1 0 16,21-21-16,0 0 16,0 0-16,0 0 0,0-1 15,0 1-15,0 0 0,21 0 16,-21 0-16,0 0 15,-42 21 1,21 0-16,0 21 0,-22-21 16,1 21-16,0 0 15,-1 0-15,1 22 0,0-22 0,-1 0 16,22 21-16,-21-21 0,0 1 0,20-1 16,1 21-16,0-21 0,21 0 15,-21 1-15,21-1 0,0 0 0,21 0 16,0-21-16,0 0 15,22 0-15,-22 21 0,21-21 0,1 0 16,20 0-16,-21 0 0,1 0 0,-1-21 16,0 21-16,1-21 0,-1 0 15,0 21-15,-20-21 0,20-1 0,-21 1 16,0 0-16,-21 0 0,21 0 16,-21 0-16,-21 21 46,21 21-46,0 0 0,0 0 0,-21 0 16,21 0-16,-21 1 0,21 20 0,-21-21 16,21 21-16,0 1 0,0-1 15,-21 22-15,21-22 0,-22 0 0,22 22 16,0-1-16,0-20 0,0 20 0,0-21 16,0 22-16,0-1 0,22 1 15,-1-1-15,0 1 0,0-1 0,0 1 16,0 21-16,1-22 0,-22 1 15,21-1-15,0 1 0,0-1 0,-21 1 16,0-1-16,21 1 0,-21-22 16,0 21-16,0 1 0,0-1 0,0-20 15,0-1-15,0 0 0,0 1 0,-21-22 16,0 0-16,0 0 0,-22 0 0,1-21 16,0 0-16,-1 0 0,1 0 15,-21 0-15,-1 0 0,22-21 0,-43 0 16,22 0-16,-1-21 0,1-1 0,-22 1 15,21 0-15,1-22 0,-1 22 16,1-22-16,21 22 0,-1 0 0,1-1 16,42 1-16,0 0 0,0-1 15,0 1-15,0 0 0,21-1 0,21 1 16,-20-22-16,20 22 0,0 0 16,1-22-16,-1 22 0,21-22 0,1 22 15</inkml:trace>
  <inkml:trace contextRef="#ctx0" brushRef="#br0" timeOffset="32119.82">20828 8403 0,'-21'-21'0,"-43"-42"31,43 41-31,0 1 0,0 21 0,0 0 16,-22 0-16,1 0 0,21 0 0,-22 21 15,22 1-15,-21-1 0,0 0 16,20 0-16,1 0 0,0 22 0,0-22 16,0 21-16,0 0 0,-1-20 0,1 20 15,21 0-15,0-21 0,0 22 16,0-1-16,0-21 0,0 22 0,0-22 15,21 0-15,1 0 0,20-21 16,-21 0-16,0 0 0,0 0 16,22 0-16,-22 0 0,21 0 0,-21-21 15,1 0-15,20 0 0,-21-1 0,21-20 16,-20 21-16,20-21 0,-21 20 16,0-20-16,0 0 0,1-1 0,-22 1 15,0 0-15,21-1 0,-21 1 16,0 0-16,0 21 0,0-22 0,0 22 15,0 0-15,0 0 0,-21 42 32,21 0-32,0 0 0,-22 0 0,1 1 15,21 20-15,0 0 0,0-21 0,0 22 16,0-1-16,0-21 0,0 22 16,0-22-16,0 0 0,0 21 0,21-21 15,1 1-15,-1-1 0,0-21 16,0 21-16,21-21 0,-20 0 0,-1 0 15,21 0-15,-21 0 0,0-21 0,22 21 16,-22-21-16,0-1 0,0 1 16,0 0-16,1 0 0,-1-21 0,0 20 15,-21-20-15,21 0 0,0-22 0,-21 1 16,0 20-16,21-20 0,1-22 16,-22 22-16,0 20 0,0-20 15,0 21-15,0-1 0,0 1 0,0 21 16,0 0-16,0 42 15,0 0-15,0 21 16,0 1-16,0-1 0,0 21 16,0 1-16,0-1 0,0-20 0,0 20 15,0 1-15,0-22 0,0 0 0,0 1 16,0-1-16,0 0 0,0 1 16,0-22-16,0 0 0,21 21 0,-21-20 15,21-1-15,-21 0 0,21-21 16,0 0-16,0 0 15,1 0-15,-1 0 0,0-21 16,0 0-16,0-1 16,0 1-16</inkml:trace>
  <inkml:trace contextRef="#ctx0" brushRef="#br0" timeOffset="32503.6">21653 8446 0,'22'0'31,"-1"0"-15,0 0-16,0 0 0,0 0 0,0 0 16,1 0-16,-1 0 0,0 0 15,0 0-15,21 0 0,-20-22 16,-1 22-16,0-21 0,0 0 0,0 21 16,0-21-16,-21 0 0,0 0 15,0-1-15,0 1 0,0 0 0,0 0 16,0 0-16,-21 21 15,0 0-15,0 0 0,-21 0 0,20 0 16,-20 21-16,0 21 0,21-21 16,-22 1-16,22 20 0,0-21 0,0 21 15,0 1-15,21-22 0,-22 0 0,22 21 16,0-20-16,0-1 16,0 0-16,22 0 0,-22 0 0,21 0 15,0-21-15,0 22 0,0-22 0,0 0 16,22 0-16,-22 0 0,0 0 15,0 0-15,22 0 0,-22 0 0,0-22 16,21 1-16,-21 21 0,1-21 0,-1 0 16,-21-21-16,0 20 0,21 1 15</inkml:trace>
  <inkml:trace contextRef="#ctx0" brushRef="#br0" timeOffset="32735.47">21040 8149 0,'0'0'0,"-43"0"0,22 21 0,0-21 15,0 22-15,21-1 16,0 0 0,21-21-16,0 0 0,0 0 0,22 0 15,-1 0-15,-21 0 0,21 0 16,1 0-16,-1 0 0,0 0 0,22-21 15,-22 0-15,22 21 0,-22-22 16,22 1-16,-1 0 0,-21 21 16</inkml:trace>
  <inkml:trace contextRef="#ctx0" brushRef="#br0" timeOffset="33028.3">22860 7832 0,'0'0'16,"-21"0"-16,0 0 0,-1 0 16,1 0-16,0 0 0,-21 0 0,21 21 15,-1 0-15,1 0 0,-21 22 16,21-1-16,0 0 0,-1 1 16,1-1-16,21 21 0,0-20 0,-21 20 15,21-20-15,0-1 0,0 0 16,0 1-16,0-1 0,0-21 0,0 21 15,0-20-15,21-1 0,0 0 0,-21 0 16,22 0-16,-1-21 0,21 21 16,-21-21-16,0 0 0,22 0 0,-1 0 15,0 0-15,1 0 0,-22-21 0,21 21 16,1-21-16</inkml:trace>
  <inkml:trace contextRef="#ctx0" brushRef="#br0" timeOffset="33332.06">23262 8086 0,'0'-43'0,"0"86"0,0-107 0,0 22 0,0 0 16,21 20-16,-21 1 0,0 0 15,21 21-15,1 0 0,-1 0 16,0 0-16,0 0 0,0 0 16,22 0-16,-22 0 0,21 21 0,-21 0 15,0 1-15,22 20 0,-22 0 0,-21-21 16,0 43-16,0-22 0,0 1 15,0 20-15,0-21 0,0 1 0,-21-1 16,0 0-16,-1 1 0,1-22 16,-21 21-16,21-21 0,0 1 15,-1-1-15,-20 0 0,21 0 0,0 0 16,0-21-16,-1 0 0,1 21 16,0-21-16,0 0 15,21-21 1,0 0-16,21 0 15</inkml:trace>
  <inkml:trace contextRef="#ctx0" brushRef="#br0" timeOffset="33535.96">23918 8424 0,'-21'0'0,"21"-21"16,-21 21-16,0 0 15,21-21 48,0 0-63,0 0 16</inkml:trace>
  <inkml:trace contextRef="#ctx0" brushRef="#br0" timeOffset="34232.19">25781 7641 0,'0'0'0,"0"-42"16,0 21-16,0 0 0,0-1 0,0-20 15,21 21-15,0 0 0,0 0 16,-21-1-16,0 1 0,22 0 16,-22 42-1,0 0-15,0 1 16,-22 20-16,22 0 0,-21 1 0,0-1 15,21 0-15,-21 22 0,0-1 0,21-20 16,-21 20-16,21 1 0,0-1 16,-22 1-16,22-22 0,0 21 0,0-20 15,0-1-15,0 0 0,0 1 16,0-1-16,0-21 0,0 0 16,0 1-16,0-1 0,0 0 15,0-42 16,-21 21-31,21-21 0,0-1 16,0 1-16,0 0 0,0 0 16,21 0-16,1 0 0,20-22 0,-21 1 15,21 21-15,1-22 0,-1 1 16,22 0-16,-22-1 0,21 22 0,1-21 16,-22 21-16,22 21 0,-22 0 0,0 0 15,1 0-15,-22 0 0,21 21 16,1 21-16,-22-21 0,0 22 15,0-1-15,0 0 0,-21 1 16,0-1-16,0-21 0,0 22 0,-21-22 16,0 21-16,0-21 0,-22 0 0,1 1 15,0-1-15,-22 0 0,1-21 16,20 21-16,-20-21 0,-1 0 0,1 0 16,-1 0-16,22 21 0,0-21 0,-1 0 15,22 0-15,0 0 0,0 0 16,21-21-16,21 0 15,0 0-15,22 21 0,-22-21 16,21-1-16</inkml:trace>
  <inkml:trace contextRef="#ctx0" brushRef="#br0" timeOffset="34747.6">27241 8043 0,'0'0'0,"0"-21"0,0 0 0,0-21 0,-21 21 16,0-1-16,0 22 0,0-21 16,-22 0-16,22 21 0,0 0 0,0 0 15,0 0-15,-22 0 0,22 0 16,0 0-16,0 0 0,-21 21 0,20 0 16,1 22-16,0-1 0,0-21 15,0 22-15,0 20 0,-1-21 16,1 1-16,0-1 0,0-21 0,21 22 15,0-1-15,0-21 0,0 0 0,0 22 16,0-22-16,0 0 16,0 0-16,21-21 0,0 0 15,0 0-15,1 0 16,20 0-16,-21 0 0,0-21 0,22 21 16,-22-21-16,21 0 0,-21-1 0,22 1 15,-1-21-15,0 0 0,-21-1 16,22 1-16,-1 0 0,0-1 0,-20 1 15,-1 0-15,0-1 16,0 22-16,0 0 0,-21 0 0,0 42 16,0 21-1,-21-21-15,21 22 16,-21-22-16,21 21 0,0 1 0,-21-22 16,21 21-16,0-21 0,0 22 15,0-22-15,0 0 0,0 0 0,0 0 16,0 0-16,21 1 15,0-22-15,0 0 0,0 0 16,1 0-16,20 0 0,-21 0 16,0 0-16,0 0 0</inkml:trace>
  <inkml:trace contextRef="#ctx0" brushRef="#br0" timeOffset="35020.44">28152 7938 0,'0'0'0,"0"-43"0,0 1 0,0 0 15,-22 20-15,22 1 0,-21 0 16,0 0-16,0 21 0,0 0 0,-22 0 16,22 0-16,0 0 0,0 21 0,0 0 15,0 0-15,-1 1 0,1 20 16,0 0-16,0 1 0,21-1 16,-21 0-16,21 22 0,0-22 15,0 0-15,0 1 0,0-1 0,0-21 16,21 22-16,0-22 0,0 0 0,0 0 15,1 0-15,-1 0 0,0-21 16,0 0-16,0 0 0,22 0 0,-1 0 16,-21 0-16,21 0 0,1 0 15,-1-21-15,0 21 0,1-21 0,-22-21 16</inkml:trace>
  <inkml:trace contextRef="#ctx0" brushRef="#br0" timeOffset="35599.62">28638 7747 0,'0'-63'15,"0"126"-15,22-190 0,-1 85 0,-21-22 0,0 22 16,0 0-16,0 20 0,0-20 16,0 21-16,0 42 15,0 0 1,0 0-16,0 22 0,0-1 0,-21 0 16,21 22-16,-22-22 0,22 1 0,-21-1 15,21 0-15,-21 22 0,0-22 16,0 0-16,0 1 0,-1 20 0,22-20 15,-21-1-15,21 0 0,-21-21 16,21 22-16,0-22 0,0 21 0,0-21 16,0 1-16,0-1 15,0-42 17,0-1-32,21 1 15,0 0-15,-21 0 0,22 0 0,-1-22 16,0 22-16,0-21 0,21 0 15,-20-1-15,-1 1 0,21 21 0,0-22 16,-20 22-16,20 0 0,-21 21 16,0-21-16,0 21 0,1 0 0,-1 0 15,0 0-15,-21 21 32,-21-21-32,0 21 0,-1 0 15,-20-21-15,21 22 0,0-22 16,0 21-16,-1 0 0,-20 0 0,21 0 15,0 0-15,0 1 0,21-1 16,-22 0-16,22 0 0,-21 21 0,21-20 16,0-1-16,0 0 0,0 0 0,0 0 15,0 0-15,0 1 16,21-1-16,1 0 0,-1-21 0,0 21 16,0 0-16,21-21 0,-20 0 0,20 21 15,-21-21-15,21 0 16,-20 0-16,20 0 0,-21 0 0,21 0 15,-20-21-15,-1 0 0,21 0 0,-21 0 16</inkml:trace>
  <inkml:trace contextRef="#ctx0" brushRef="#br0" timeOffset="35939.44">29760 7578 0,'0'0'0,"0"-21"0,-21-1 0,21 1 16,0 0-16,-21 21 15,0 0 1,21 21-16,-21 0 16,21 1-16,-22-1 0,22 0 0,0 21 15,0-21-15,-21 22 0,21-1 16,-21 0-16,21 1 0,0-1 0,0 0 15,0 1-15,0-1 0,0 0 16,0 1-16,0-1 0,21 0 0,-21 1 16,0-22-16,21 0 0,1 0 15,-1 0-15,-21 1 0,21-1 0,0-21 16,0 0-16,0 0 16,1 0-16,20 0 0,-21 0 15,0 0-15,22 0 0,-22-21 0,21-1 16</inkml:trace>
  <inkml:trace contextRef="#ctx0" brushRef="#br0" timeOffset="36235.78">30416 7578 0,'0'0'0,"0"-21"0,0-1 16,22 22 15,20 0-31,-21 0 0,0 0 15,22 22-15,-1-1 16,-21-21-16,21 21 0,-20 0 0,-1 21 16,0-20-16,0-1 0,-21 21 0,0-21 15,0 0-15,0 22 0,0-22 16,0 21-16,-21-21 0,21 22 0,-21-22 16,0 0-16,-1 0 0,1 22 15,0-22-15,0 0 0,0 0 16,0 0-16,-22-21 0,22 21 0,0 1 15,0-22-15,0 21 0,-1 0 16,1-21-16,-21 21 0,21 0 16</inkml:trace>
  <inkml:trace contextRef="#ctx0" brushRef="#br0" timeOffset="37895.33">1397 11134 0,'-21'-21'0,"0"21"16,21-22-1,0 1-15,0 0 0,21 0 16,0 0-1,0 0-15,0-1 0,22 1 0,-1 21 16,0-21-16,1 0 0,-1 21 16,0 0-16,22 0 0,-22 0 0,0 0 15,22 21-15,-22 0 0,1 22 16,-1-1-16,0 0 0,-21 1 0,1-1 16,-1 21-16,-21 1 0,0-22 15,0 1-15,-21 20 0,-1-21 0,1 1 16,0-1-16,0-21 0,0 0 15,0 1-15,-1-1 0,1 0 0,0-21 16,0-21 0,21 0-16,0-1 15,0 1-15,0 0 0,0 0 0,0-21 16,0-1-16,0 1 0,0 0 16,0-22-16,21 22 0,-21-1 15,0-20-15,21 21 0,0-1 0,1 1 16,-22 0-16,21 20 0,21-20 0,-21 21 15,0 0-15,22 21 0,-22 0 16,21 0-16,1 0 0,-22 0 0,21 0 16,0 21-16,-20 21 0,-1-21 15,0 1-15,0-1 0,0 21 0,-21 0 16</inkml:trace>
  <inkml:trace contextRef="#ctx0" brushRef="#br0" timeOffset="38196.17">2498 11367 0,'42'21'15,"-21"-21"-15,0-21 16,0-1-16,1 1 0,-1 0 0,-21 0 16,21 0-16,0-22 0,0 1 0,-21 21 15,0-21-15,21 20 0,-21-20 16,0 21-16,0-21 0,0 20 0,0 1 16,-21 0-16,0 21 15,0 0-15,0 0 0,0 0 0,-1 21 16,-20 0-16,21 1 15,0-1-15,0 21 0,-1-21 0,1 22 16,0-1-16,21 0 0,-21 1 16,21-1-16,0 0 0,0-21 0,0 22 15,0-22-15,0 0 0,0 0 16,21 0-16,0-21 0,0 0 0,1 0 16,20 0-16,0 0 0,-21 0 0,22 0 15,-1-21-15,0 0 0,22-21 16,-22 21-16</inkml:trace>
  <inkml:trace contextRef="#ctx0" brushRef="#br0" timeOffset="38751.6">3408 10689 0,'0'0'0,"0"-42"0,0 21 16,0-22-16,0 22 0,0 0 0,-21 0 16,-1 21-16,1 0 0,-21 0 15,21 0-15,0 0 0,-1 21 0,1 0 16,0 22-16,0-22 0,0 21 0,0 22 15,21-22-15,-22 21 0,1 1 16,21-1-16,0 22 0,-21 0 0,0-22 16,21 22-16,-21 0 0,21-1 15,0 1-15,-21 0 0,21-1 16,-22 1-16,22 21 0,-21-22 0,21 1 16,0 21-16,0-21 0,0 20 0,0 1 15,0-21-15,0 21 0,0 0 16,0-1-16,0-20 0,0 0 15,-21-1-15,21 1 0,-21-21 0,21-1 16,0 1-16,0-22 0,0 0 0,0 1 16,0-22-16,0 0 0,21-21 15,0-21-15,22 0 0,-22-22 16,21 22-16,-21-42 0,22 20 16,-1-20-16,0-1 0,1 1 0,-1-22 15,0 22-15,-21-22 0,22 0 0,-22 22 16,0-22-16,-21 22 0,0-22 15,0 21-15,-21 1 0,0-1 0,-22-20 16,1 20-16,0 22 0,-1-22 16,1 22-16,0 0 0,-22 21 15,22-22-15,0 22 0,-1 21 0,1-21 16,0 21-16,-1 0 0,22 0 16,0 0-16,0 0 0,21-21 15,21 0 1,0-1-16,0 22 15,-21-21-15,43 21 0,-22-21 0,0 21 16,0-21-16,0 0 16,0 0-16,22-1 0,-22 1 0,0 0 15</inkml:trace>
  <inkml:trace contextRef="#ctx0" brushRef="#br0" timeOffset="39168.36">3323 11430 0,'0'0'0,"0"-21"0,-21 0 15,0 0-15,21-1 0,-21 1 16,21 0-16,-22 0 0,22 0 16,0 0-16,0-1 0,0 1 0,0 0 15,22 0-15,-1 21 0,0-21 0,21 0 16,-21-1-16,22 22 16,-22 0-16,21 0 0,1 0 0,-1 0 15,0 0-15,1 22 0,-1-1 16,-21 0-16,21 21 0,-20-21 0,-1 22 15,0-1-15,-21 0 0,0 1 0,0-22 16,0 21-16,0 1 0,-21-22 16,0 0-16,-1 0 0,1 0 0,0 0 15,0 1-15,0-22 0,0 0 16,-1 0-16,22-22 16,0 1-1,0 0-15,0 0 0,22-21 16,-22-1-16,21 22 0,-21-21 15,21-1-15,0 1 0,0 0 16,0-1-16,1 1 0,-1 21 0,0-21 16,0 20-16,21 22 0,-20-21 0,-1 0 15,21 21-15,-21 0 0,0 0 16,1 0-16,-1 0 0,0 21 0,0 0 16,-21 1-16,0-1 0</inkml:trace>
  <inkml:trace contextRef="#ctx0" brushRef="#br0" timeOffset="39802">4191 11430 0,'0'0'16,"0"21"-16,21-21 0,0 0 15,0 0 1,1-21-16,-22 0 0,21 21 0,0-21 16,0 0-16,0-1 0,0 1 0,1-21 15,-1 21-15,0 0 0,-21-22 16,21 22-16,0 0 0,-21-21 0,0 20 15,0 1-15,0 0 0,-21 21 16,0 0 0,0 0-16,0 0 0,-1 21 0,1 0 15,0 1-15,-21 20 0,21 0 16,-1 1-16,1-1 0,21 0 0,0 1 16,-21-22-16,21 21 0,0 0 15,0-20-15,0 20 0,0-21 16,21 0-16,0 0 0,1-21 0,-1 22 15,0-22-15,0 0 0,0 0 16,22 0-16,-1 0 0,0 0 0,1-22 16,-1 22-16,21-21 0,-20 0 0,20 0 15,1 0-15,-22-22 0,22 22 16,-22-21-16,21 0 0,-20-1 0,-1 1 16,0 0-16,1-22 0,-22 22 0,21-1 15,-21 1-15,1 21 0,-22-21 16,21 20-16,-21 1 0,0 0 0,-21 21 15,-1 0-15,1 0 16,-21 0-16,21 21 0,0 0 16,-22 1-16,43 20 0,0-21 0,0 0 15,0 22-15,0-22 0,0 0 16,21 21-16,1-21 0,-1 1 0,0 20 16,0-21-16,0 0 0,0 0 0,1 1 15,-22-1-15,0 0 0,0 0 16,0 0-16,0 0 0,0 1 15,0-1-15,-22-21 0,1 21 16,0-21-16,0 0 0,0 0 0,0 0 16,-1 0-16,1-21 15,21 0 1,0-1-16,0 1 0,0-21 0,21 0 16,1-1-16,-1 1 0,21 0 0,-21-22 15</inkml:trace>
  <inkml:trace contextRef="#ctx0" brushRef="#br0" timeOffset="40284.17">5842 10499 0,'0'0'0,"42"-43"0,-21 1 0,22 21 16,-22 0-16,-21 0 0,0-1 0,0 44 31,0-1-31,0 0 0,0 21 16,-21 1-16,21-1 0,-21 0 15,21 22-15,-22-22 0,22 22 0,0-22 16,-21 21-16,0-20 0,21 20 15,-21-20-15,21 20 0,0-21 0,0 22 16,-21-22-16,21 22 0,-21-22 16,21 0-16,-22-20 0,22 20 0,0-21 15,0 21-15,-21-20 0,0-1 16,0-21 15,21-21-31,0-1 16,0 1-16,0 0 0,0 0 15,0-21-15,21-1 0,0 1 16,0 0-16,22-22 0,-22 22 0,21-1 16,1 1-16,20 0 0,-21 21 15,1-1-15,20 1 0,-20 0 0,-1 21 16,0 0-16,1 0 0,-22 0 16,21 21-16,-21 0 0,0 1 0,1-1 15,-1 0-15,-21 21 0,0-21 0,0 22 16,0-22-16,0 21 0,0 1 15,0-22-15,-21 21 0,-1-21 0,-20 0 16,21 22-16,0-22 0,0 0 0,-1 0 16,1-21-16,0 21 15,42-42 1,0 21 0</inkml:trace>
  <inkml:trace contextRef="#ctx0" brushRef="#br0" timeOffset="40832.22">7387 10964 0,'0'0'0,"-42"0"0,21 0 16,-22 0-16,22 0 15,0 0-15,0 0 0,0 0 0,42 0 31,0 0-31,21 0 0,-21 0 16,22 0-16,20 0 0,1 0 0,-1 0 16,1 0-16,-1 0 0,1 0 0,20 0 15,-20 0-15,-1 0 0,1 0 16,-22 0-16,22-21 0,-22 21 0,0 0 16,1 0-16,-22 0 0,0 0 15,0-21-15,-21 0 16,-21 21-1,0-21-15,0 21 16,-22 0-16,22-21 0,-21 21 0,0 0 16,-1-22-16,22 22 0,-21-21 0,21 21 15,-1 0-15,65 0 32,-22 0-32,21 0 15,1 0-15,-1 0 0,0 0 16,1 0-16,-1 0 0,0 0 0,1 0 15,-22 21-15,0 1 0,0-22 16,0 21-16,-21 0 0,0 0 16,0 0-16,-21 0 0,0 1 0,0-1 15,-22 0-15,22 0 16,-42 21-16,20-20 0,1-1 0,-21 0 16,-1 0-16,1 21 0,-1-20 0,22-22 15,-1 21-15,1 0 0,0-21 16,21 0-16,-1 0 0,22-21 15</inkml:trace>
  <inkml:trace contextRef="#ctx0" brushRef="#br0" timeOffset="41555.8">9652 10943 0,'42'0'31,"-21"0"-31,1 0 0,-1-21 15,0 21-15,0-21 16,0 0-16,0 21 0,1-21 0,-1-1 16,0 1-16,0 0 0,0-21 0,0 21 15,-21-22-15,0 22 0,0-21 16,0-1-16,0 1 0,-21 0 0,-21 21 16,0-22-16,-1 22 0,1 21 0,0 0 15,-1 0-15,-20 0 0,-1 21 16,22 0-16,-22 22 0,1-1 0,21 0 15,-22 1-15,22-1 0,-1 22 16,22-22-16,0 0 0,0 1 0,21-1 16,0 0-16,0 1 0,0-22 15,21 0-15,0 0 0,0 0 16,22 0-16,-1 1 0,0-22 0,1 0 16,-1 0-16,0 0 0,22 0 0,-22-22 15,1 1-15,-1 0 0,0 0 16,1 0-16,-1 0 0,0-1 0,-21-20 15,22 21-15,-22-21 0,0-1 0,21-20 16,-20 20-16,-1-20 0,0-1 16,0 1-16,-21-1 0,0 1 0,21-1 15,-21 1-15,0 21 0,0-1 16,0 22-16,0 0 0,0 0 0,-21 21 16,0 0-16,0 21 0,0 21 15,-1-21-15,1 22 16,21 20-16,-21-20 0,21 20 0,-21 1 15,21-1-15,0 1 0,0-1 0,0 1 16,0-22-16,0 0 0,21 22 16,0-43-16,-21 21 0,21 1 0,1-22 15,-1 0-15,0 0 0,0 0 0,-21 0 16,21 1-16,0-22 0,22 0 16,-22 0-16,0 0 0,0 0 0,0 0 15,1-22-15</inkml:trace>
  <inkml:trace contextRef="#ctx0" brushRef="#br0" timeOffset="42200.12">10499 10837 0,'0'0'0,"0"-21"0,0 0 0,0 0 15,0 0-15,-22 0 0,22-1 16,0 1-16,0 0 0,0 0 16,0 0-16,0 0 0,43-1 15,-22 1-15,0-21 0,0 42 0,22-21 16,-22 0-16,21 21 0,0 0 15,1 0-15,-22 21 0,21 0 0,-21 0 16,1 0-16,-1 0 0,0 22 0,0-22 16,-21 21-16,0 1 15,0-22-15,0 21 0,0-21 0,0 22 16,0-22-16,-21 0 0,21 0 0,-21 0 16,0 0-16,21 1 0,-22-1 15,1 0-15,0-21 16,21-21-1,0 0 1,0-1-16,0 1 0,21 0 16,0-21-16,1 21 0,-1-22 0,0 22 15,0-21-15,0-1 0,22 1 16,-22 0-16,0 21 0,21-1 0,-21 1 16,1 0-16,-1 0 0,0 21 15,0 0-15,0 0 0,0 0 16,1 0-16,-1 0 0,0 21 15,0-21-15,0 0 16,0 21-16,1-21 0,-1 0 0,0 0 16,21 21-16,-21-21 0,22 0 0,-22 0 15,21 0-15,-21 0 0,1 0 16,-1 22-16,0-22 0,0 21 0,-21 0 16,0 0-16,0 0 15,0 0-15,0 1 0,0-1 0,0 21 16,0-21-16,0 0 0,0 1 0,0-1 15,0 0-15,0 0 16,-21-21-16,21 21 0,0 0 0,-21-21 16,21 22-16,-21-1 15,21-42 17,0-1-32,21 1 15,0 0-15,-21 0 16,21 0-16,0 0 0</inkml:trace>
  <inkml:trace contextRef="#ctx0" brushRef="#br0" timeOffset="42380.02">11917 10329 0,'0'0'0,"-21"-63"32,-1 63-32,1 0 15,21 21 1,0 0-16,0 0 15,0 1 1,21-22 0,1 21-16,-22 0 0,21-21 15</inkml:trace>
  <inkml:trace contextRef="#ctx0" brushRef="#br0" timeOffset="42740.01">12213 10562 0,'0'0'0,"42"85"31,-42-43-31,22-21 0,-22 1 0,0-1 16,21 21-16,-21-21 0,0 0 15,0 1-15,0-1 0,0 0 0,0 0 16,0 0-16,0 0 0,0 1 16,0-1-1,21-21 1,0 0-1,-21-21-15,0-1 16,21 22-16,-21-21 0,21 0 16,1 0-16,-1 0 0,-21 0 0,21-22 15,0 22-15,21-21 0,-20-1 16,-1 1-16,21 21 0,-21-21 0,0-1 16,1 22-16,-1-21 0,0 42 0,0-21 15,0-1-15,-21 44 16,0-1-1,0 0-15,0 0 0,21 0 16,-21 0-16,0 1 0,22-1 0,-22 0 16</inkml:trace>
  <inkml:trace contextRef="#ctx0" brushRef="#br0" timeOffset="43415.64">12848 10732 0,'-21'-43'16,"42"86"-16,0-43 0,-21 21 0,21-21 0,-21 21 16,22-21-16,-1 0 15,0 0-15,0 0 16,0 0-16,0-21 0,1 0 15,-1 21-15,0-22 0,0 1 0,0 0 16,0 0-16,1 0 0,-1 0 16,0-22-16,0 22 0,-21 0 0,0 0 15,0 0-15,0-1 16,-21 22-16,0 22 16,0-1-16,-1 0 0,1 0 15,21 21-15,-21-20 16,21 20-16,-21-21 0,21 0 0,0 22 15,-21-22-15,21 0 0,0 0 0,0 0 16,0 0-16,21-21 0,0 22 16,0-1-16,0-21 0,1 0 0,-1 0 15,21 0-15,0 0 0,-20 0 0,20 0 16,0 0-16,1 0 0,-1 0 16,-21 0-16,21 0 0,-20-21 0,20 21 15,-21-22-15,0 1 0,0 0 16,1 0-16,-1 0 0,-21 0 15,0-1-15,0-20 0,0 21 0,21-21 0,-21 20 16,0 1-16,21 0 16,-21 0-16,0 0 0,0 0 0,21 21 15,0 0-15,1-22 0,-1 22 0,0 0 16,0 0-16,21 0 0,-20 0 16,-1 22-16,0-22 0,21 21 0,-21 0 15,1 0-15,-1 21 0,0-20 16,-21-1-16,0 0 0,0 0 0,0 0 15,0 22-15,0-22 0,0 0 0,0 0 16,0 0-16,0 0 0,-21 1 16,21-1-16,-21-21 0,-1 21 0,1 0 15,0-21 1,0 0-16,0 0 16,0 0-1,21-21-15,0 0 0,0 0 16,0-1-16,0 1 15,0 0-15,21 0 0,-21 0 0,21 0 16,0-22-16,0 22 0,0-21 0,22-1 16,-22 22-16,21-21 0,-21 21 15,22-22-15,-22 22 0,21 0 0,-21 0 16,1 21-16,20-21 0,-21 21 16,0 0-16</inkml:trace>
  <inkml:trace contextRef="#ctx0" brushRef="#br0" timeOffset="43611.58">14986 10583 0,'0'0'0,"-42"22"32,20-1-32,1-21 15,21-21 16,0-1-15,0 1 0</inkml:trace>
  <inkml:trace contextRef="#ctx0" brushRef="#br0" timeOffset="44279.59">16108 10351 0,'-21'0'0,"-43"-106"31,64 85-31,0-1 0,0 1 16,0 0-1,0 63 17,0-20-32,0-1 0,21 21 0,-21 0 15,21 1-15,-21-1 0,0 0 16,0 1-16,0 20 0,0-20 0,0-1 15,0-21-15,0 21 0,0-20 0,-21 20 16,21-21-16,-21 0 0,21 0 16,-21-21-16,21 22 0,-21-22 15,0 0 1,21-22 0,0 1-16,0 0 0,0 0 15,0-21-15,0 20 0,0-20 0,0 0 16,0-1-16,21 1 0,0-21 15,21 20-15,-21-20 0,22 20 0,-1 1 16,22 0-16,-22 21 0,21-1 16,1 1-16,-22 21 0,22 0 15,-1 0-15,-20 0 0,-1 21 0,0 1 16,1-1-16,-22 21 0,21 0 16,-21 1-16,-21-1 0,0 0 0,0 1 15,0-1-15,0-21 0,0 22 0,0-22 16,-21 21-16,21-21 0,-21 0 15,0 1-15,0-22 0,-1 21 0,1 0 16,0 0-16,42-21 31,0-21-15,1 0-16,-1 21 0,21-21 0</inkml:trace>
  <inkml:trace contextRef="#ctx0" brushRef="#br0" timeOffset="45312">17568 10287 0,'21'-42'0,"-42"84"0,64-105 0,-22 20 16,-21 22-16,0 0 0,0 0 0,-21 21 15,-1 0-15,-20 0 0,0 0 16,-1 0-16,22 0 16,-21 21-16,0 0 0,-1 21 0,1-20 15,0 20-15,-1-21 0,22 21 0,-21 1 16,21-1-16,-1 0 0,1 1 15,0-1-15,21 0 0,-21-20 0,21-1 16,0 21-16,0-21 0,0 0 0,21 1 16,0-22-16,0 0 15,1 0-15,-1 0 0,0 0 0,21 0 16,-21 0-16,1-22 0,20 1 0,-21 0 16,21 0-16,-20 0 0,-1-22 15,21 22-15,-21-21 0,0 0 0,22-1 16,-22 1-16,0 0 0,0 20 15,0-20-15,1 21 0,-22-21 16,0 20-16,21 22 0,-21 22 31,0-1-31,-21 0 0,21 0 16,-22 21-16,1 1 0,21-22 0,0 21 16,0 1-16,0-1 0,0 0 15,0-21-15,0 22 0,0-22 0,21 21 16,-21-21-16,22 1 0,-1-22 0,0 21 15,21 0-15,-21-21 0,1 0 16,-1 0-16,21 0 0,-21 0 0,0 0 16,1 0-16,20-21 0,-21 0 15,0-1-15,0 22 0,1-21 16,-1-21-16,0 21 0,0 0 0,0-22 16,0 1-16,1 0 0,-1-1 15,0 22-15,0-21 0,0-1 0,0 22 16,1 0-16,-22 0 0,0 0 0,0 42 31,0 0-31,0 21 16,0-20-16,0-1 0,0 21 0,-22 0 15,22-20-15,0-1 0,0 21 16,0-21-16,0 0 0,0 1 0,0-1 16,0 0-16,0 0 0,22 0 15,-1-21 1,0 0-16,0 0 0,0 0 0,0 0 15,1 0-15,-1 0 0,0-21 16,0 0-16,0 0 16,0 0-16,-21-1 0,0 1 0,0-21 15,0 21-15,22 0 0,-22-22 16,0 22-16,0 0 0,0 0 0,0 0 16,0-1-1,21 22 1,0 0-16,0 0 0,0 0 0,0 0 15,22 0-15,-22 0 16,21 0-16,22 0 0,-22 0 0,0 0 16,1 0-16,-1 0 0,0-21 15,1 21-15,-22 0 0,21 0 0,-21 0 16,1 0-16,-22 21 16,0 1-16,0-1 0,0 0 15,-22 0-15,1 0 0,21 0 0,-21 1 16,0-1-16,0 21 0,0-21 0,-1 0 15,22 1-15,0-1 16,0 0-16,0 0 0,0 0 16,22-21 31,-22-21-47,21 0 15,-21 0-15,21 0 0,-21-1 0</inkml:trace>
  <inkml:trace contextRef="#ctx0" brushRef="#br0" timeOffset="45483.9">19177 10160 0,'0'0'0,"0"-21"0,0 0 0,0 0 15,0-1-15,-21 22 32,21 22-17,0-1 1,0 0-1,21-21-15,0 0 16,0 21-16,22-21 0,-22 0 0</inkml:trace>
  <inkml:trace contextRef="#ctx0" brushRef="#br0" timeOffset="46241.2">20108 10329 0,'0'0'0,"0"-21"15,0 0 1,0 0-16,0 0 0,-21 0 31,0 21-31,0 0 0,-22 0 0,1 0 16,0 0-16,-1 21 0,1 0 0,0 0 16,-1 0-16,1 0 0,0 22 15,-1-22-15,1 21 0,0 1 0,21-22 16,-1 21-16,1-21 0,21 22 0,0-22 15,0 0-15,0 0 0,21 0 16,1 0-16,20 1 0,-21-22 16,21 0-16,-20 21 0,20-21 0,-21 0 15,21 0-15,-20 0 0,20 0 16,-21 0-16,21-21 0,-20 21 0,20-22 16,-21 1-16,0 21 0,0-21 15,1 0-15,-1 0 0,0 0 0,0 21 16,-21-22-16,0 1 0,21 0 0,0 21 15,-21-21-15,0 42 32,0 0-32,0 22 15,-21-22-15,0 0 0,21 21 0,-21 1 16,21-1-16,0 0 0,0 1 16,0-1-16,0 21 0,0 1 15,0-1-15,0 1 0,0-1 0,0 1 16,0-1-16,0 22 0,0-21 0,21-1 15,-21 1-15,21-1 0,-21 1 16,0-1-16,0 1 0,0-1 0,21 1 16,-21-1-16,0 1 0,0-1 0,0 1 15,0-22-15,0 21 0,-21-20 16,0-1-16,0 0 0,0 1 0,0-1 16,-1-21-16,-20 22 0,0-22 0,21 0 15,-22 0-15,1 0 0,0-21 16,-1 0-16,1 0 0,0 0 15,-1 0-15,1 0 0,21-21 0,-22 0 16,1 0-16,21 0 0,0-1 0,-22-20 16,22 0-16,-21-1 0,21 1 0,0-21 15,-1 20-15,1-20 0,0-22 16,0 22-16,21-1 0,0 1 0,0-1 16,0 1-16,0-1 0,0 1 0,0-1 15,21 22-15,0-22 0,0 22 16,1 0-16,-1-1 0,21-20 0,-21 20 15,22 1-15,-1 0 0,0-1 16,1-20-16,20 21 0,-21-1 0,22 1 0</inkml:trace>
  <inkml:trace contextRef="#ctx0" brushRef="#br0" timeOffset="47068.28">20659 10520 0,'0'0'0,"0"-21"0,-22 21 16,22-21-16,0-1 0,0 1 15,0 0-15,22 0 0,-1 0 16,0 0-16,0-1 0,-21 1 0,0 0 16,21 0-16,-21 0 15,0 0-15,0-1 0,-21 22 16,0 0-1,-21 22-15,20-1 0,-20 0 16,0 0-16,-1 0 0,22 22 0,-21-22 16,0 21-16,20 0 0,-20 1 0,21-1 15,-21 0-15,20-20 0,1 20 16,21 0-16,0-21 0,0 1 0,0-1 16,0 0-16,0 0 0,0 0 0,21 0 15,1-21-15,20 0 0,-21 0 16,0 0-16,22 0 0,-1 0 0,-21 0 15,21-21-15,-20 0 0,20 0 16,-21 0-16,21 0 0,-20-1 16,20-20-16,-21 0 0,0-1 0,0 1 15,1-21-15,-1 20 0,-21 1 0,0 0 16,21-1-16,-21 1 0,0 21 16,0 0-16,0-1 0,0 44 31,-21-1-31,21 21 0,-21-21 15,-1 22-15,22-22 0,0 21 0,0 0 16,0-20-16,0 20 16,0-21-16,0 21 0,0-20 0,0 20 15,22-21-15,-1 0 0,0-21 0,0 21 16,0 1-16,0-22 0,1 0 16,-1 0-16,0 0 0,0 0 0,21 0 15,-20 0-15,-1-22 0,0 1 0,21 0 16,-21 0-16,1-21 0,-1 20 15,0-20-15,0 0 0,0-1 0,0-20 16,1 21-16,-1-22 0,0 1 0,0 20 16,0-20-16,-21-1 0,21 22 15,-21 0-15,22-1 0,-22 22 0,0 0 16,-22 63 0,1-21-1,0 22-15,0-1 0,0 0 0,21 1 16,-21 20-16,-1-20 0,1 20 0,21-21 15,-21 22-15,21-22 0,-21 22 16,21-22-16,0 0 0,0 1 0,0-22 16,0 0-16,0 0 0,0 0 0,0 1 15,0-1-15,21-21 16,0 0-16,0 0 0,1 0 16,-1-21-16,0-1 0,0 1 0,0 0 15,0-21-15,22 21 0,-22-1 16</inkml:trace>
  <inkml:trace contextRef="#ctx0" brushRef="#br0" timeOffset="47440.07">21611 10372 0,'0'21'31,"0"0"-31,21-21 31,0 0-31,1 0 0,-1 0 0,21 0 16,-21 0-16,0 0 0,22-21 15,-22 0-15,21 21 0,-21-21 0,22-1 16,-22 1-16,0 0 0,0 0 16,-21 0-16,0 0 0,21-1 15,-21 1-15,0 0 0,0 0 0,-21 21 16,0 0-16,0 0 16,0 0-16,-22 21 0,22 0 0,0 0 15,-21 1-15,21 20 0,-22-21 0,22 21 16,0 1-16,0-1 0,0 0 15,21-20-15,0 20 0,0 0 0,0-21 16,0 1-16,0-1 0,0 0 0,0 0 16,21 0-16,-21 0 0,21-21 15,0 0-15,0 0 0,22 0 0,-22 0 16,21 0-16,-21-21 0,22 0 0,-1 0 16,-21 0-16,21-22 15,-20 22-15,20-21 0,-21 21 0,0-22 16</inkml:trace>
  <inkml:trace contextRef="#ctx0" brushRef="#br0" timeOffset="47667.94">21294 10012 0,'0'0'0,"-43"0"0,22 0 0,0 0 16,0 0-16,0 0 0,21 21 15,0 0-15,21-21 16,0 0 0,0 0-16,0 21 0,0-21 0,22 0 15,-22 0-15,21 0 0,1 0 0,-1 0 16,0-21-16,1 21 0,-22 0 16,21-21-16,0 0 0</inkml:trace>
  <inkml:trace contextRef="#ctx0" brushRef="#br0" timeOffset="47955.77">22712 9779 0,'-21'0'0,"42"0"0,-64 0 0,22 0 0,0 0 15,0 21-15,0 0 16,0 1-16,-1-1 0,22 21 0,0-21 15,-21 22-15,21-1 0,-21-21 16,21 21-16,0 1 0,0-1 0,0 0 16,0 1-16,0-1 0,0 22 0,0-22 15,0 0-15,0-21 16,0 22-16,0-1 0,0-21 0,0 22 0,0-22 16,0 0-16,0 0 0,0 0 15,21-21 1,0 0-16,1 0 0,-1 0 0,21 0 15</inkml:trace>
  <inkml:trace contextRef="#ctx0" brushRef="#br0" timeOffset="48284.58">23410 9948 0,'0'0'0,"0"-21"0,0 0 16,21 21 15,1 0-31,-1 0 0,0 0 0,0 21 16,0 0-16,22 1 0,-1-1 0,-21 0 15,21 21-15,1-21 0,-22 22 16,0-22-16,0 21 0,-21-21 0,0 22 16,0-1-16,-21 0 0,0-20 15,0 20-15,0 0 0,-1 1 0,-20-22 16,21 0-16,-21 21 0,20-21 0,-20 1 15,21-1-15,0-21 0,0 21 16,-1-21-16,1 0 0,0 21 16,0-21-16,21-21 31,0 0-31,21 21 0,0-21 0,22-1 16</inkml:trace>
  <inkml:trace contextRef="#ctx0" brushRef="#br0" timeOffset="48480.2">24172 10202 0,'-21'0'15,"0"0"-15,0 0 47,0 0-31,-1 0-1,22-21-15,-21 0 0,0 21 0,21-21 16,0 0-16,0 0 0</inkml:trace>
  <inkml:trace contextRef="#ctx0" brushRef="#br0" timeOffset="49083.85">25358 9970 0,'-22'0'0,"44"0"0,-65-22 16,22 22-16,0-21 0,0 0 0,0 21 16,21-21-16,0 0 0,0 0 0,0-1 15,0 1-15,0 0 16,0 0-16,0 0 0,42 0 16,-21 21-16,0 0 0,22 0 0,-1 0 15,0 0-15,1 21 0,-1 0 16,0 21-16,1-21 0,-1 22 0,0-22 15,1 21-15,-1 1 0,-21-1 16,0-21-16,-21 21 0,0 1 0,0-1 16,0-21-16,0 22 0,0-22 0,-42 0 15,21 21-15,0-21 0,-22-21 16,22 22-16,0-1 0,-21-21 0,20 0 16,-20 0-16,21 0 0,0 0 0,0 0 15,-1 0-15,22-21 16,-21 21-16,21-22 0,0 1 0,0 0 15,21 0-15,1 0 0,-1-22 16,21 22-16,-21 0 0,22-21 16,-1 21-16,0-22 0,1 22 0,-1 0 15,0 0-15,1 0 0,20-1 16,-21 1-16,-20 21 0,20 0 0,-21 0 16,21 0-16,-20 0 0,-1 0 0,0 0 15,0 0-15,0 21 16,0 1-16,-21-1 15</inkml:trace>
  <inkml:trace contextRef="#ctx0" brushRef="#br0" timeOffset="49395.68">26310 10118 0,'21'21'16,"0"-21"-16,1 0 16,-1 0-16,0 0 0,0 0 15,0 0-15,22-21 0,-22 0 16,0-1-16,0 22 0,0-21 0,22 0 15,-22 0-15,0 0 0,0 0 16,-21-1-16,-21 22 31,0 0-31,0 0 0,-22 0 16,22 22-16,-21-22 0,21 21 0,-22 0 16,22 0-16,0 0 0,0 0 0,0 1 15,21-1-15,0 0 16,0 0-16,0 0 0,0 0 15,21-21-15,0 22 16,0-22-16,0 0 0,0 0 0,22 0 16,-22 0-16,21 0 0,1 0 0,-1 0 15,21-22-15,-20 1 0,20 21 16</inkml:trace>
  <inkml:trace contextRef="#ctx0" brushRef="#br0" timeOffset="49920.16">27538 9610 0,'21'-43'15,"-42"86"-15,63-128 0,-42 43 0,0-1 0,0 22 16,0 0-16,0 0 0,-21 21 16,0 0-16,0 0 0,-1 0 0,1 21 15,-21 0-15,21 22 0,0-22 0,-22 42 16,22-20-16,-21 20 0,21 1 16,-22-1-16,1 1 0,21 20 0,-22-20 15,22 20-15,-21-20 0,21 21 16,-22-1-16,22 1 0,-21 0 15,21-1-15,-22 1 0,1 0 0,21-1 16,-21 1-16,20 0 0,-20-1 16,21 1-16,-21 0 0,20-22 0,1 1 15,0 20-15,0-20 0,21-22 0,-21 22 16,21-22-16,0 0 0,0 1 0,21-1 16,-21 0-16,21-21 0,0 22 15,22-22-15,-22-21 0,0 0 0,21 0 16,1 0-16,-1 0 0,0 0 0,1-21 15,20 0-15,1-1 0,-1 1 16,1 0-16,-1-21 0,-21 21 0,22-22 16,-22-20-16,1 20 0,-1-20 15,-21-1-15,0 1 0,-21-1 16,0 1-16,-21-22 0,0 22 0,-21-1 16,-1 1-16,-20-1 0,-22-20 0,22 20 15,-22 22-15,21-22 0,-20 22 16,41 0-16,-20 20 0,21 1 0,20 0 15,1 0-15,0 21 0,21-21 16,21 0 0,22 21-1,-1-22-15,0 22 0,1-21 16,20 0-16,1 0 0,-1 21 0,22-21 16,-22 0-16,1-1 0</inkml:trace>
  <inkml:trace contextRef="#ctx0" brushRef="#br0" timeOffset="50339.94">27707 10224 0,'0'0'0,"-21"0"0,0-22 0,0 1 16,-22 21-16,22-21 0,0 0 15,21 0-15,0 0 16,0-1-16,0 1 0,0 0 0,21 0 16,0 0-16,0 0 0,1 21 15,20-22-15,-21 22 0,21 0 0,1 0 16,-1 0-16,0 0 0,1 0 15,-1 0-15,0 0 0,1 22 16,-22-1-16,21 0 0,-21 0 0,1 0 16,-22 0-16,0 1 0,0 20 15,0-21-15,0 0 0,0 0 0,0 1 16,-22-1-16,1 0 0,0 0 0,0-21 16,0 21-16,0-21 0,21 21 15,-22-21-15,1 0 0,0 0 0,0 0 16,0 0-16,21-21 15,-21 0-15,21 0 0,0 0 16,0 0-16,21 21 16,21-22-16,-21 1 0,0 0 0,22 0 15,-22 0-15,21 0 0,1-1 16,-1 1-16,-21 0 0,21 0 16,-20 0-16,-1 21 0,0-21 0,0 21 15,0 0-15,0 0 0,-21-22 16,22 22-16,-1 0 15,0 0-15</inkml:trace>
  <inkml:trace contextRef="#ctx0" brushRef="#br0" timeOffset="50888.24">28617 10202 0,'0'0'0,"21"0"0,-21 22 15,22-22-15,-1 0 16,0 0-16,0 0 15,0 0-15,0 0 0,1-22 16,-1 1-16,0 21 0,0-21 16,0 0-16,0 21 0,1-21 15,-1 0-15,0-1 0,0 1 0,0-21 16,-21 21-16,0 0 0,0-1 16,0 1-16,-21 21 15,0 0-15,-21 0 0,20 21 0,1 1 16,0-1-16,-21 21 15,21-21-15,21 0 0,-22 22 0,22-22 16,0 21-16,0-21 0,0 22 0,0-22 16,0 0-16,0 21 0,0-20 15,22-1-15,-22 0 0,21-21 0,0 21 16,0-21-16,0 0 0,0 0 16,1 0-16,20 0 0,-21 0 0,21 0 15,-20-21-15,20 0 0,-21 0 16,21-1-16,1 1 0,-22 0 0,21 0 15,-21-21-15,22 20 0,-22 1 0,0-21 16,0 21-16,-21 0 0,0-1 16,0 44 15,-21-22-31,0 21 0,0 0 16,0 0-16,21 0 0,0 0 15,-22 1-15,22-1 0,-21 0 0,21 0 16,0 0-16,-21 0 0,21 1 15,0-1-15,21-21 16,22 0 0,-22-21-16,0 21 0,0-22 15,21 1-15,-20 0 0</inkml:trace>
  <inkml:trace contextRef="#ctx0" brushRef="#br0" timeOffset="51408.97">29760 9758 0,'21'-42'15,"-42"84"-15,42-148 0,1 64 0,-1-1 0,0 1 16,-21 21-16,0-21 0,21 20 16,-21 1-16,0 42 15,0 1-15,0-1 16,0 21-16,0 0 0,0 22 16,-21-22-16,21 22 0,-21-22 0,21 22 15,0-22-15,-21 0 0,-1 1 16,22-1-16,0 0 0,0 1 0,-21-22 15,0 0-15,21 0 0,-21 0 16,21 0-16,0 1 0,0-1 16,-21 0-1,21-42 1,0 0 0,0-1-16,21 1 0,0 21 15,0-21-15,-21 0 0,43 0 16,-22 0-16,0-1 0,21-20 0,22 42 15,-22-21-15,22 0 16,-1 0-16,-21 21 0,22 0 0,-22 0 0,1 0 16,-1 0-16,0 0 15,-21 21-15,1 0 0,-22 0 0,0 0 16,0 0-16,0 1 0,-22-1 16,1 0-16,0 0 0,-21 0 0,21 0 15,-22 1-15,22-1 0,0-21 16,0 21-16,0 0 0,-1-21 0,1 21 15,0-21-15,21-21 32,21 21-17,0-21-15,1 0 16,-1 21-16,21-21 0,0-1 0,1 1 16</inkml:trace>
  <inkml:trace contextRef="#ctx0" brushRef="#br0" timeOffset="51635.84">30797 9885 0,'0'0'0,"43"-42"0,-1 20 0,0-20 0,-20 21 16,-1 21-16,0-21 0,-21 0 16,0 42-1,-21 0-15,0 0 0,-1 0 0,1 0 16,21 22-16,-21-22 0,0 21 16,0-21-16,0 22 0,-1-22 0,22 0 15,-21 21-15,21-20 0,-21-1 16,21 0-16,-21 0 0,21 0 0,0 0 15,0 1-15,0-1 16,0 0-16,21-21 16,0 0-16,0 0 15,22 0-15</inkml:trace>
  <inkml:trace contextRef="#ctx0" brushRef="#br0" timeOffset="51895.54">31665 9821 0,'0'0'0,"43"-21"16,-22 21-16,42-21 15,-42 42 1,-21 0-16,22 1 0,-1-1 0,-21 21 16,21-21-16,-21 22 0,21-1 15,-21-21-15,0 21 0,0-20 0,0 20 16,0-21-16,-21 0 0,0 0 15,21 1-15,-21-1 0,-1-21 0,1 21 16,0 0-16,0-21 0,-21 21 16,20 0-16,-20-21 0,21 22 0,-43-22 15,22 21-15,0-21 0,-22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E2BF-2D8C-4AF8-A5DB-99D6F23B4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CF38B-52E7-44A0-920C-1598BC9FE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76771-BC61-416B-941C-7BDBF84A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9648-7358-4FBE-8AB3-0CF7041F82BD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44379-98E8-4B4C-B4C1-EBC0B480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82D65-115F-4840-B774-9E2A4664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E151-91CC-4DB0-850E-5D5775223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12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AA51-EBA4-436A-A1CF-95135052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1D4C0-9461-408C-8A74-5A9450B8E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6DFB6-D200-421D-B939-9AC39BFB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9648-7358-4FBE-8AB3-0CF7041F82BD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6750F-B755-49D2-8D8B-A4D7C1F3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4692-8DD0-45F6-8B64-67FBA18F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E151-91CC-4DB0-850E-5D5775223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60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CECF5-2D16-4475-B192-EB3908E2A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E16FD-9AA3-42CC-A8D2-4F53B730E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4CEAC-B68E-4879-939F-1211AB9A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9648-7358-4FBE-8AB3-0CF7041F82BD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79F6A-FE5B-43A3-9623-F98636CC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F7697-AD74-421A-BD33-F1E3ADE8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E151-91CC-4DB0-850E-5D5775223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03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F0B6-E53A-4FCA-A917-EC0AF58B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4926D-83DD-4E98-A4CB-CB7C8C0DC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C334-12A9-40C9-8360-23211A69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9648-7358-4FBE-8AB3-0CF7041F82BD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2CE8-077B-48AB-896F-B90791CC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ABA7C-0C37-496F-A3AD-76DDAA5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E151-91CC-4DB0-850E-5D5775223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46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A318-CD4E-4AFB-BC10-172F07CF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62CCA-D554-4EEC-8BEB-03B4EDBD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4F051-037F-47A5-A790-4EFBE3ED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9648-7358-4FBE-8AB3-0CF7041F82BD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3D2E1-643C-490B-915C-D2587BBF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9C95C-929B-4142-9267-42487821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E151-91CC-4DB0-850E-5D5775223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52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04C6-F031-480E-ADA8-BF475FEF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0EFC-8F05-49E7-AC96-51E3899A0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256DC-2F57-4F13-A4DE-9E444ECB6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949B6-7C88-4B5F-AE6E-09867C25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9648-7358-4FBE-8AB3-0CF7041F82BD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4C42-F6FE-45D2-B7F2-880B2A84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07A1F-4855-494C-A91B-9C4AE597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E151-91CC-4DB0-850E-5D5775223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93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02EA-7FBB-4791-AB11-4E4186B3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F8D38-7BA2-4A65-A342-D6C3E15C7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006DD-304C-493D-86F5-774D80950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1205C-8709-4767-ADBE-C3BAC7C64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F258C-63D1-4B4E-8D8D-3C4AD5289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C43AB-D4CC-43B2-9549-7321CC45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9648-7358-4FBE-8AB3-0CF7041F82BD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9F573-51CE-4452-A2CC-5CD72F9D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27EA8-3800-4778-AC05-8D668B0E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E151-91CC-4DB0-850E-5D5775223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53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7C37-26A4-4B01-AF93-99986F56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E078D-ED1B-4E79-A190-FDE308CD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9648-7358-4FBE-8AB3-0CF7041F82BD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4EBF8-CED1-4501-9A1C-0C1DEE62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CBD4A-0D99-45BF-8165-DA3C4BC4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E151-91CC-4DB0-850E-5D5775223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55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D975F-C971-4AE6-8ED8-8D698CA1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9648-7358-4FBE-8AB3-0CF7041F82BD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580EB-CD6B-4711-9365-91E0BF15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A2383-5753-49C8-91AD-3F8E45DC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E151-91CC-4DB0-850E-5D5775223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55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38CC-82CF-4489-88B2-C751E9ED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E750-7F72-4FCD-B6A2-044AA762B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98B99-2CBE-4C76-B7D8-6F6040488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3C76C-1916-4AB7-8BF5-6A2A9576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9648-7358-4FBE-8AB3-0CF7041F82BD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4F040-34DC-4351-8D8E-54853350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F61FA-6929-4770-A650-FCC17A13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E151-91CC-4DB0-850E-5D5775223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2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0559-6300-4C6E-8C79-28EE49E2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4A1EF-3A5C-46C9-8403-302B584FC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BD0C2-CF1B-4E52-BAD2-39DBFFB7D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C6511-83FF-4066-B1BB-A5E3FD5D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9648-7358-4FBE-8AB3-0CF7041F82BD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CC960-5E44-4EE2-BE6A-D388BF47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51037-4E29-44C0-B6B1-524ADD76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AE151-91CC-4DB0-850E-5D5775223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35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2318D-62F1-46C9-950B-AA6965DC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4696F-43B9-4865-A707-6101B318D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860E6-088B-425F-B05D-36C81EC30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29648-7358-4FBE-8AB3-0CF7041F82BD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5D204-8109-45E0-BAAE-DC079D4E2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CD3A3-7B19-4F1E-996C-6B317B5D3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E151-91CC-4DB0-850E-5D5775223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9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FC13-7015-4358-B7B2-B4CE48DB1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A777F-B82F-4DE8-B324-68C790B28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758DB5-DEFF-44ED-BF7B-FDBD643FAFEC}"/>
                  </a:ext>
                </a:extLst>
              </p14:cNvPr>
              <p14:cNvContentPartPr/>
              <p14:nvPr/>
            </p14:nvContentPartPr>
            <p14:xfrm>
              <a:off x="601920" y="350640"/>
              <a:ext cx="5578200" cy="323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758DB5-DEFF-44ED-BF7B-FDBD643FAF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341280"/>
                <a:ext cx="5596920" cy="32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504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FC13-7015-4358-B7B2-B4CE48DB1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A777F-B82F-4DE8-B324-68C790B28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0BF0B5-04DE-4E7F-BB27-D8577A959772}"/>
                  </a:ext>
                </a:extLst>
              </p14:cNvPr>
              <p14:cNvContentPartPr/>
              <p14:nvPr/>
            </p14:nvContentPartPr>
            <p14:xfrm>
              <a:off x="0" y="76320"/>
              <a:ext cx="9174960" cy="604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0BF0B5-04DE-4E7F-BB27-D8577A9597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9193680" cy="60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2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FC13-7015-4358-B7B2-B4CE48DB1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A777F-B82F-4DE8-B324-68C790B28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CF0E68-52A8-47C2-8F2B-AB9B7EFDC8BC}"/>
                  </a:ext>
                </a:extLst>
              </p14:cNvPr>
              <p14:cNvContentPartPr/>
              <p14:nvPr/>
            </p14:nvContentPartPr>
            <p14:xfrm>
              <a:off x="0" y="0"/>
              <a:ext cx="9113760" cy="656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CF0E68-52A8-47C2-8F2B-AB9B7EFDC8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132480" cy="65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458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FC13-7015-4358-B7B2-B4CE48DB1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A777F-B82F-4DE8-B324-68C790B28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86352F-8656-4A75-BA72-4B4F855D1823}"/>
                  </a:ext>
                </a:extLst>
              </p14:cNvPr>
              <p14:cNvContentPartPr/>
              <p14:nvPr/>
            </p14:nvContentPartPr>
            <p14:xfrm>
              <a:off x="45720" y="182880"/>
              <a:ext cx="8908200" cy="564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86352F-8656-4A75-BA72-4B4F855D18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173520"/>
                <a:ext cx="8926920" cy="56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683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FC13-7015-4358-B7B2-B4CE48DB1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A777F-B82F-4DE8-B324-68C790B28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E65CB7-E0FD-4216-AECC-A22462BA667D}"/>
                  </a:ext>
                </a:extLst>
              </p14:cNvPr>
              <p14:cNvContentPartPr/>
              <p14:nvPr/>
            </p14:nvContentPartPr>
            <p14:xfrm>
              <a:off x="472320" y="281880"/>
              <a:ext cx="4526640" cy="121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E65CB7-E0FD-4216-AECC-A22462BA66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60" y="272520"/>
                <a:ext cx="4545360" cy="12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CAF206-E76F-43FE-9C97-7D29BE12E8BE}"/>
                  </a:ext>
                </a:extLst>
              </p14:cNvPr>
              <p14:cNvContentPartPr/>
              <p14:nvPr/>
            </p14:nvContentPartPr>
            <p14:xfrm>
              <a:off x="289440" y="1082160"/>
              <a:ext cx="11194200" cy="380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CAF206-E76F-43FE-9C97-7D29BE12E8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080" y="1072800"/>
                <a:ext cx="11212920" cy="38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84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2022-03-22T02:23:16Z</dcterms:created>
  <dcterms:modified xsi:type="dcterms:W3CDTF">2022-03-22T02:23:53Z</dcterms:modified>
</cp:coreProperties>
</file>