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1T01:38:41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4678 0,'0'0'0,"0"-127"16,0 85-16,21-1 0,-21 1 0,0 21 0,0 0 16,0-1-16,0 1 15</inkml:trace>
  <inkml:trace contextRef="#ctx0" brushRef="#br0" timeOffset="1266.92">3619 593 0,'0'0'0,"0"-21"16,0-1-16,0 1 0,0 0 15,0 0-15,0 0 0,0 0 16,0-1-16,-21 1 0,21 0 0,0 0 16,-21 21-1,21 21 1,0 0-16,0 0 0,-21 22 16,0-22-16,0 42 0,-1-20 15,1 20-15,-21 1 0,21 20 0,-22-20 16,1 21-16,0-22 15,-22 1-15,22-1 0,0 1 0,20-22 16,-20 0-16,21 1 0,-21-1 16,20-21-16,22 0 0,0 0 0,-21-21 15,21-42 17,0 21-32,0 0 0,21-22 15,-21 1-15,0-21 0,22 20 16,-1-20-16,-21 20 0,21-20 0,0 21 15,0-1-15,-21 22 0,0-21 16,21 21-16,-21-1 0,22 22 0,-1 43 31,0-22-31,-21 21 0,21-21 0,-21 22 16,0 20-16,0-20 0,0-1 16,21 0-16,-21 1 0,21-22 15,-21 21-15,22 0 0,-1-20 0,0-1 16,0 0-16,0 0 0,22 0 15,-22-21-15,21 0 0,0 0 0,1 0 16,-1 0-16,0 0 0,1 0 16,20-21-16,-20 0 0,-1 0 0,0 0 15,1-22-15,-1 1 16,-21 0-16,21-22 0,-20 1 0,-1-1 16,0 1-16,-21-1 0,0 1 15,0-22-15,0 21 0,0 1 0,-21-1 16,0 1-16,-22-1 0,1 1 15,0 21-15,-1-1 0,-20 1 16,-1 21-16,1 0 0,-1 21 0,1 0 16,-22 42-16,22-21 0,-1 21 15,22 1-15,-22-1 0,43 0 0,-21 22 16,21-22-16,21 1 0,0 20 16,0-21-16,21 1 0,0-1 15,0-21-15,21 22 0,1-22 16,-1 0-16,22 0 0,-22 0 15,21 0-15,-20-21 0,20 0 0,-20 0 16,-1 0-16,0 0 0,1 0 16,-1 0-16,0 0 0,-21 0 0,1 0 15,-1-21-15,0 21 0,0 0 16,0-21-16</inkml:trace>
  <inkml:trace contextRef="#ctx0" brushRef="#br0" timeOffset="1735.31">4149 1016 0,'0'-21'31,"-22"21"-31,22-21 0,0 0 16,0-1-16,0 1 0,0 0 15,0 0-15,0 0 0,22 0 16,-1-1-16,0 22 0,0 0 16,0-21-16,0 21 0,1 0 15,-1 0-15,21 21 0,-21-21 16,0 22-16,1 20 0,-1-21 16,0 21-16,0-20 0,-21 20 15,21 0-15,-21 1 0,0-22 0,0 21 16,0 0-16,-21-20 0,0-1 15,0 21-15,0-21 0,-1-21 0,22 21 16,-21-21-16,0 0 16,21-21-1,0 0-15,0 0 16,0-21-16,0 20 0,21-20 0,0 0 16,-21 21-16,22-22 0,-1 1 15,0 21-15,0 0 0,0-1 16,0 1-16,1 0 0,-1 0 15,0 21-15,21 0 0,-21-21 16,1 21-16,-1 0 0,0 0 0,0 0 16,0 0-16,0-21 0,1 21 15,-1 0-15,0 0 0</inkml:trace>
  <inkml:trace contextRef="#ctx0" brushRef="#br0" timeOffset="2382.94">5059 804 0,'0'0'0,"0"22"16,0-1-16,-21 0 15,-1 0-15,1 0 0,0 0 16,0 22-16,21-22 0,-21 0 16,0 21-16,-1-20 0,22-1 15,0 21-15,0-21 0,-21 0 0,21 1 16,0-1-16,21-21 16,1 0-1,-1 0-15,0 0 0,0 0 0,21 0 16,-20-21-16,-1-1 0,0 1 15,0 0-15,-21 0 0,0 0 0,21-22 16,-21 22-16,0-21 0,0 21 16,0 0-16,0-22 0,-21 22 0,0 0 15,0 21-15,21-21 16,-21 21-16,-1 0 0,1 0 0,0 0 16,42 0 15,0 0-31,1-21 15,-1-1-15,21 22 0,-21 0 16,0 0-16,1-21 0,20 21 0,-21 0 16,0 0-16,0 0 0,1 0 15,-1 0-15,0 0 0,0 0 0,-21 21 16,0 1-16,21-1 0,-21 0 16,21 0-16,-21 0 0,0 0 0,0 22 15,0-22-15,0 21 16,0 1-16,0-1 0,0 0 0,0 22 15,0-22-15,0 22 0,-21-1 16,21 1-16,0-1 0,-21 22 0,0-22 16,0 22-16,21 0 0,-21-1 15,-1 1-15,1-22 0,0 22 0,0-21 16,0-1-16,21 22 0,-21-22 0,-1-20 16,22 20-16,-21-21 0,21 22 15,0-22-15,-21-21 0,0 22 0,21-22 16,0 0-16,0 0 0,-21-21 15,21-21 1,0 0 0,21-21-16,0-1 0,0-20 15,0-1-15,1 1 0,-1-1 0,21-20 16,-21-22-16,0 21 0,22-21 16</inkml:trace>
  <inkml:trace contextRef="#ctx0" brushRef="#br0" timeOffset="2671.78">5376 1185 0,'0'0'0,"-21"-42"0,21 21 0,-21-21 16,0 20-16,0 1 0,21 0 0,0 0 16,0 0-16,0 0 0,0-1 15,0 1-15,0 0 0,21 0 16,0 0-16,0 21 16,21 0-16,-20 0 0,20 0 0,-21 0 15,21 0-15,1 0 0,-22 21 16,21 0-16,-21 0 0,1 0 0,-1 22 15,-21-22-15,0 21 0,0-21 16,0 22-16,-21-22 0,-1 21 0,1-21 16,-21 1-16,0-1 0,20 0 15,-20 0-15,0 0 0,21 0 0,-22-21 16,22 0-16,0 0 0,0 0 16,0 0-16,21-21 15,0 0 1,0-21-16,21 21 0</inkml:trace>
  <inkml:trace contextRef="#ctx0" brushRef="#br0" timeOffset="5012.17">6435 593 0,'0'-21'0,"0"42"0,0-64 0,0 22 15,0 0-15,0 0 0,0 0 16,0 0-16,-22 21 31,1 0-31,0 21 16,21 0-16,-21 21 0,0 1 0,-22-1 0,22 0 16,0 22-16,0-22 15,0 22-15,-22-1 0,22 1 0,0-22 16,0 21-16,-21-20 0,20-1 15,1 0-15,0-20 0,21-1 0,0 0 16,-21 0-16,21-42 31,0 0-15,0-22-16,0 1 0,0 21 0,21-43 16,0 22-16,-21 0 0,21-1 15,1 1-15,-22 0 0,0 21 0,21-1 16,-21 1-16,21 21 15,-21 21-15,21 1 16,-21-1-16,21 21 0,-21-21 16,0 22-16,0-1 0,21 0 0,-21-21 15,22 22-15,-22-1 0,21-21 16,0 22-16,0-22 0,-21 0 0,21 0 16,0 0-16,22-21 0,-22 0 15,0 21-15,21-21 0,1 0 0,-1 0 16,0 0-16,1-21 0,-1 0 15,0 0-15,1 0 0,-1-22 16,-21 1-16,22 0 0,-22-1 16,0 1-16,0-21 0,0-1 0,-21 1 15,0 20-15,0-20 0,0-1 16,-21 22-16,0-22 0,0 1 0,-22 21 16,1-1-16,0 22 0,-1 0 15,1 0-15,-21 0 0,20 21 0,1 0 16,-22 21-16,22-21 0,0 42 15,-1-21-15,22 22 0,-21-22 0,21 21 16,0 0-16,21 1 0,0-1 16,0 0-16,0 1 0,0-1 15,0-21-15,21 22 0,0-1 16,0-21-16,21 21 0,-20-20 16,20-1-16,0 0 0,1-21 0,-1 21 15,21-21-15,-20 0 0,20 0 16,-20 0-16,20 0 0,-21 0 0,22-21 15,-22 21-15,1-21 0,-1 0 16,0-1-16,1 1 0,-22 0 0,21-21 16,-21 21-16,0-1 0,1 1 15,-1 0-15,0 0 0,0 0 0,-21 0 16,0 42 15,0 0-15,-21 0-16,0 21 0,21-20 0,-21 20 15,-1-21-15,22 21 0,0 1 16,-21-22-16,21 21 0,-21-21 0,21 22 16,0-22-16,0 0 0,0 0 15,0 0-15,0 1 0,21-1 0,0 0 16,1-21-16,-1 0 0,0 0 16,0 0-16,0 0 0,22 0 0,-22-21 15,21 21-15,0-21 0,-20-1 16,20-20-16,-21 21 0,0-21 0,0 20 15,1-20-15,-1-21 0,-21 20 16,0 1-16,0 0 0,0 20 16,0-20-16,0 21 0,-21 0 15,-1 0-15,1 21 0,-21 0 0,21 0 16,-22 0-16,22 0 0,-21 0 16,21 0-16,-22 21 0,22 0 0,0 0 15,-21 21-15,21 1 0,-1-22 16,22 21-16,0 1 0,-21-22 0,21 21 15,0-21-15,0 22 0,0-22 16,21 0-16,1 0 0,20-21 16,-21 21-16,21-21 0,-20 0 0,20 0 15,0 0-15,1 0 0,20-21 0,-21 21 16,1-21-16,20 0 16,-20 0-16,-1-1 0,0-20 0,1 21 15,-22-21-15,21 20 0,-21-20 16,0 21-16,-21 0 0,0 0 0,22-1 15,-22 1-15,0 42 32,-22 1-32,22 20 15,-21-21-15,0 21 0,0 1 0,21-22 16,-21 21-16,21 1 0,-21-22 16,21 21-16,0-21 0,0 0 0,0 1 15,0-1-15,0 0 0,21-21 16,0 21-16,0-21 15,0 0-15,0 0 0,22 0 16,-22-21-16,21 21 0,-21-21 0,22 0 16,-22-1-16,21-20 0,-21 21 15,1-21-15,20 20 0,-21-20 0,0 0 16,0 21-16,-21-1 0,0 1 16,22 0-16,-22 0 0,0 42 31,0 0-31,0 0 0,0 1 15,0 20-15,0-21 0,-22 21 16,22-20-16,0-1 0,0 21 0,0-21 16,0 0-16,0 1 15,0-1-15,0 0 0,0 0 16,22-21-16,-1 0 0,0 0 16,0 0-16,0 0 0,0 0 0,1 0 15,20-21-15,-21 21 0,0-21 16,0 0-16,1-22 0,-1 22 0,0-21 15,-21-1-15,0 1 0,0 0 16,0 21-16,0-22 0,0 1 0,0 21 16,0-22-16,-21 22 15,0 0-15,-1 21 0,1-21 0,0 21 16,0 0 0,21-21-16,21 21 31,0 0-31,22 0 0,-22 0 15,21 0-15,-21 0 0,22 0 16,-22 0-16,21 0 0,0 0 0,-20 0 16,20 0-16,-21 0 0,0 0 15,22 21-15,-22 0 0,0-21 0,0 21 16,-21 0-16,0 22 0,21-22 16,-21 0-16,0 21 0,0-20 0,0 20 15,0-21-15,0 21 0,0-20 16,0-1-16,0 21 0,0-21 0,0 0 15,0 1-15,-21-1 0,21 0 16,-21-21 0,0 21-16,0-21 15,21-21 1,0 0-16,0 0 0,0-1 0,0 1 16,0-21-16,0 0 0,21-1 15,0 1-15,0 0 0,0-22 0,22 22 16,-22-1-16,21 1 0,0 21 15,1-21-15,-1 20 0,0 1 16,1 0-16,-1 0 0,0 21 0,-20 0 16,20 0-16,-21 21 0,21 0 15,-20 0-15,-22 22 0,0-22 16,21 21-16,-21 1 0,0 20 0,0-21 16,0 1-16,0-1 0,-21 0 15,21 1-15,-22-1 0,1-21 0,21 22 16,0-22-16,-21 0 0,21 0 15,-21 0-15,21 0 0,0 1 16,0-44 15,0 1-31,21 0 0,0 0 16,0 0-16,22-22 0,-1 1 16,0 0-16</inkml:trace>
  <inkml:trace contextRef="#ctx0" brushRef="#br0" timeOffset="5335.24">10520 593 0,'0'0'0,"42"-85"31,-42 64-31,0 42 31,0 0-31,0 0 0,-21 1 0,0 20 16,0 0-16,-1 22 0,-20-22 0,21 22 15,-21-1-15,20 22 16,-20-22-16,-21 1 0,20 20 0,-20-20 16,20-1-16,-20 22 0,-1-21 15,1-1-15,-1 22 0,1-22 0,21 1 16,-22-1-16,22 1 0,-22-1 16,22-20-16,0-1 0,20 0 0,-20 1 15,21-1-15,-21 0 0,20-21 0,1 1 16,21-1-16,-21 0 0,0-21 15,21-21 1,0 0-16,21-22 0</inkml:trace>
  <inkml:trace contextRef="#ctx0" brushRef="#br0" timeOffset="6254.79">11388 910 0,'21'-21'0,"-42"42"0,63-63 0,-42 21 0,21 0 16,0-1-16,-21 1 0,0 0 15,0 0-15,21 21 0,-21-21 0,0 42 47,0 0-47,0 0 0,-21 22 16,0-1-16,0 21 0,0 1 15,-22-1-15,1 1 0,21-22 0,-21 22 16,-1-1-16,-20-20 0,20 20 16,1-21-16,0 1 0,-1-1 0,1-21 15,0 22-15,21-22 0,-22 0 16,22-21-16,0 21 0,0-21 0,0 0 15,-1 0-15,22-21 16,-21 0-16,21 0 0,0-22 0,0 22 16,0-21-16,0-1 0,0 1 15,0 0-15,21-1 0,1-20 16,-1 21-16,0-1 0,0 1 0,0 21 16,0 0-16,1-1 0,-22 1 15,21 21-15,0 0 0,0 0 0,0 21 16,0 1-16,-21-1 0,22 21 15,-1 0-15,-21-20 0,0 20 0,0 0 16,21 1-16,-21-22 0,21 21 16,-21-21-16,21 0 0,-21 1 0,21-1 15,1 0-15,-1 0 16,0-21-16,0 0 0,21 0 0,-20 0 16,20 0-16,0 0 0,1-21 0,-1 21 15,-21-21-15,21 0 0,1-22 16,-1 22-16,0-21 0,1 21 0,-22-22 15,21 1-15,-21 0 0,1 20 16,-1-20-16,0 21 0,-21 0 16,0 42-1,-21 0-15,0 0 16,-1 0-16,22 22 0,-21-22 16,0 0-16,0 21 0,21-20 0,0-1 15,0 0-15,-21-21 16,21 21-16,0 0 0,0 0 15,0-42 17,0 0-17,21 0-15,-21 0 0,21-22 16,-21 22-16,21-21 0,0 0 0</inkml:trace>
  <inkml:trace contextRef="#ctx0" brushRef="#br0" timeOffset="6439.72">11959 910 0,'21'21'94,"0"-21"-79,1 22-15</inkml:trace>
  <inkml:trace contextRef="#ctx0" brushRef="#br0" timeOffset="6867.47">12531 1016 0,'0'0'0,"21"0"15,-21-21 1,-21 21-1,-1 0-15,1 0 0,0 0 16,-21 0-16,21 0 0,-1 0 16,-20 21-16,0 0 0,21-21 0,-1 21 15,1 1-15,0-22 0,0 21 16,21 0-16,-21-21 0,21 21 0,0 0 16,21-21-1,21 21-15,-21 1 0,22-22 0,-22 0 16,21 21-16,1-21 0,-22 21 15,21-21-15,-21 21 0,0-21 16,22 21-16,-43 0 0,21-21 0,-21 22 16,0-1-16,0 0 15,0 0-15,-21-21 0,0 21 0,-22-21 16,1 21-16,0-21 0,-1 0 16,1 0-16,0 0 0,-22 0 0,22 0 15,-1 0-15,22 0 0,-21 0 16,21 0-16,0 0 0,-1 0 0,1-21 15,21 0-15,0 0 0,0 0 16,0 0-16,21 21 16,1-22-16,-1 1 0,21 0 15,-21 0-15,22 0 0,-1 0 16</inkml:trace>
  <inkml:trace contextRef="#ctx0" brushRef="#br0" timeOffset="7143.31">13060 699 0,'0'0'0,"0"21"31,-21 0-15,-1 0-16,1 0 0,0 22 16,0-1-16,0 0 0,0 1 15,-1-1-15,1 0 0,0 1 0,0-1 16,21 0-16,-21 1 0,21-22 15,0 21-15,0-21 0,0 0 0,0 1 16,0-1-16,0 0 0,0 0 16,0 0-16,21-21 15,0 0 1,0 0-16,0 0 0,1-21 16,-22 0-16,21 0 0</inkml:trace>
  <inkml:trace contextRef="#ctx0" brushRef="#br0" timeOffset="7347.77">12679 1016 0,'0'0'0,"21"0"31,21 0-31,-21 0 16,22 0-16,-22 0 0,21 0 0,1 0 15,-1 0-15,0 0 0,1-21 16,20 21-16,-21-21 0,1 21 16,-1-21-16,0 21 0,1-22 0</inkml:trace>
  <inkml:trace contextRef="#ctx0" brushRef="#br0" timeOffset="7627.61">13843 699 0,'0'0'0,"0"21"32,-21 0-17,0 0-15,-1 0 16,22 22-16,-21-1 0,0 0 0,0 22 16,21-22-16,0 0 0,-21 22 15,0-22-15,21-21 0,0 22 0,0-1 16,0-21-16,-22 0 0,22 1 15,0-1-15,0 0 0,0 0 0,0 0 16,-21-21 0,21-21-1,0 0 1,21-21-16</inkml:trace>
  <inkml:trace contextRef="#ctx0" brushRef="#br0" timeOffset="8223.57">13737 804 0,'0'0'0,"-21"0"0,-21-42 31,42 21-31,0 0 16,21 21-16,0 0 0,0-21 0,0 21 16,22 0-16,-1 0 0,0 0 15,1 0-15,-1 0 0,0 0 0,-21 0 16,22 21-16,-22-21 0,0 21 15,0 0-15,-21 21 0,0-20 0,0 20 16,0-21-16,0 0 0,-21 22 16,0-22-16,-21 21 0,-1-21 15,22 0-15,-21 1 0,-1-1 0,1 0 16,0 0-16,21-21 0,-22 0 16,22 21-16,0-21 0,0 0 15,21-21 1,21 21-1,0 0-15,0-21 16,0 21-16,22 0 0,-22 0 0,21 0 16,1 0-16,-1 0 15,-21 0-15,21 0 0,1 0 0,-1 21 0,-21-21 16,22 21-16,-22 0 16,0 1-16,0-1 0,0 0 0,-21 0 15,21 0-15,-21 0 0,0 1 16,0-1-16,-21 0 0,0 0 0,0 0 15,0 0-15,-22-21 0,22 22 0,-21-1 16,0-21-16,-1 0 0,1 21 16,0-21-16,20 0 0,-20 0 0,21 0 15,-21 0-15,20 0 0,1 0 16,0 0-16,0 0 0,0 0 16,0 0-16,-1 0 15,1 0 1,21-21-16,0 0 15,21-1 1,1 22 0,-1 0-16,0-21 0</inkml:trace>
  <inkml:trace contextRef="#ctx0" brushRef="#br0" timeOffset="9047.52">14711 1185 0,'0'0'0,"0"-21"31,-21 21-15,-1 0-16,1 0 16,0 21-16,-21 1 0,21-1 0,-1 0 15,-20 0-15,21 0 0,0 0 16,0 1-16,-1-1 0,1 21 0,0-21 15,21 0-15,0 1 0,0-1 16,0 0-16,0 0 0,0 0 16,21-21-16,0 0 15,1 21-15,-1-21 0,0 0 16,0 0 0,0-21-16,-21 0 15,21 0-15,-21 0 0,0 0 0,0-1 16,0 1-16,22-21 0,-1 0 15,-21 20-15,21-20 0,0 0 0,0 21 16,0-22-16,1 22 0,-1-21 16,21 21-16,-21-1 0,22 1 0,-1 21 15,0 0-15,22 0 0,-22 0 16,0 0-16,1 0 0,-1 0 0,-21 21 16,22 1-16,-22 20 0,-21-21 15,0 0-15,0 22 0,0-22 16,0 21-16,0-21 0,-21 22 15,-1-22-15,1 0 0,0 0 0,0 0 16,0 0-16,0 1 0,-1-1 0,1-21 16,0 21-16,0-21 15,21-21 17,21 0-17,0-1-15,0 1 0,22 0 16,-1-21-16,0-1 0,1 1 0,20 0 15,-20-1-15,20 1 0,-21 0 16,1 21-16,-1-22 0,0 22 16,1 0-16,-22 21 0,0-21 0,-21 42 31,-21 0-31,0 21 16,0-20-16,-22 20 0,22 0 15,-21 1-15,-1-22 0,22 21 0,0 0 16,0 1-16,21-22 0,0 21 15,0-21-15,0 22 0,21-22 0,0 0 16,0 0-16,22 0 0,-1 1 16,0-22-16,1 21 0,20-21 0,-20 0 15,-1 0-15,0 0 0,1 0 16,20-21-16,-21 21 0,1-22 16,-22 1-16,21 0 0,1 0 0,-1-21 15,-21 20-15,0-20 0,-21 21 16,0-21-16,0-1 0</inkml:trace>
  <inkml:trace contextRef="#ctx0" brushRef="#br0" timeOffset="10188.74">3006 1969 0,'-22'21'31,"44"0"0,-1-21-15,0 0-16,0 0 0,0 0 0,0 0 16,22 21-16,-1-21 0,0 0 15,1 0-15,20 0 0,1 0 0,-1 0 16,1 0-16,-1 0 0,22 0 16,0 0-16,-1 0 0,1 0 0,0 0 15,20 0-15,1 0 0,0 0 16,21 0-16,0 0 0,21 0 0,0-21 15,1 21-15,-1 0 0,21 0 16,0-21-16,1 21 0,-1 0 16,0 0-16,22-21 0,-1 21 15,1 0-15,21 0 0,-22-22 0,22 22 16,21 0-16,-22 0 0,1-21 16,0 21-16,20-21 0,1 21 0,0 0 15,0 0-15,0-21 0,21 21 16,-21 0-16,21 0 0,0 0 0,0 0 15,0 0-15,-22 0 0,22 0 16,0 0-16,0 0 0,-21 0 16,21 0-16,0-21 0,0 21 0,-21 0 15,21 0-15,-21 0 0,21 0 0,-21 0 16,-22 0-16,1 0 16,0 0-16,-1 0 0,-20 0 0,-1 0 15,-20 0-15,-22 21 0,0-21 16,-21 0-16,-21 0 0,0 21 0,0-21 15,-43 0-15,22 0 0,-22 0 16,-20 0-16,-1 0 0,0 0 0,-21 0 16,22 0-16,-22 0 15,0 0-15,0 0 16,-21-21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1T01:40:10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1249 0,'0'0'0,"-21"0"16,21-21 62,-21 0-63,21-1-15</inkml:trace>
  <inkml:trace contextRef="#ctx0" brushRef="#br0" timeOffset="2059.71">1058 2942 0,'0'21'31,"0"-42"63,21 21-78</inkml:trace>
  <inkml:trace contextRef="#ctx0" brushRef="#br0" timeOffset="2387.53">1185 2794 0,'0'-21'15,"0"0"17,0 0 15,0-1-16,-21 22-16,21 22 48,-21-22-63</inkml:trace>
  <inkml:trace contextRef="#ctx0" brushRef="#br0" timeOffset="3408.84">1185 2858 0,'0'0'0,"0"-22"63,0 1-48,0 0-15,0 0 16,0 0-16,0 0 0,0-1 16,0 1-16,0 0 15,0 42 32,0 22-31,0-22-16,0 21 0,0-21 15,0 22-15,0-1 0,0 0 16,0 1-16,0-1 0,0 21 16,-21-20-16,21 20 0,-21-20 0,0-1 15,21 0-15,0 1 0,0-22 16,0 21-16,0-21 0,0 0 15,0 1-15,-21-22 0,21 21 16,-22-42 15,22-1-31,0 1 0,0 0 16,0-21-16,0-1 0,0 22 16,0-21-16,0 0 0</inkml:trace>
  <inkml:trace contextRef="#ctx0" brushRef="#br0" timeOffset="4166.99">1037 2879 0,'0'0'0,"0"-21"0,-42-22 16,42 22 0,-21 21-16,21-21 0,0 0 15,0 0-15,0-1 0,0 1 0,0 0 16,0 0-16,21 0 0,21 0 15,-21-1-15,43 1 0,-22 0 16,22 0-16,-1 0 0,1 21 0,-1 0 16,1 0-16,-22 0 0,21 21 15,-20 0-15,-1 0 0,0 22 16,-20-1-16,-1 0 0,-21 1 0,0-1 16,-21 0-16,-22 1 0,1-1 15,-22 21-15,1-20 0,-22-1 16,22 0-16,-1 1 0,-20-1 0,41-21 15,1 22-15,0-22 16,-1-21-16,22 21 0,0-21 0,0 0 16,0 0-16,21-21 15,0 0-15,0-1 0,0 1 16,0 0-16,0 0 0,21 0 16,0 0-16,0 21 0,0 0 15,22-22-15,-22 22 0,0 0 16,0 0-16,21 0 0,-20 22 0,-1-1 15,0 0-15,0 0 16,0 0-16,-21 22 0,21-22 0,1 0 16,-22 21-16,21-21 0,-21 1 15,21 20-15,0-21 0,0-21 16,0 21-16,1 0 0,-1 1 0,0-22 16,0 0-16,21 21 0,-20-21 15,20 0-15,-21 0 0,21 0 16,-20-21-16,20-1 0,-21 1 0,0 0 15,22 0-15,-22 0 0,0-22 16,-21 22-16,21-21 0,-21 0 16,21 20-16,-21-20 0,0 21 0,0 0 15,0 0 1,0 42 15,0 0-31,-21 0 0,21 0 0,-21 0 16,21 22-16,0-22 0,0 0 15,0 0-15,0 0 0,0 1 16,0-1-16,0 0 0,0 0 16,-21-42 15,21 0-31,-21-22 16,21 22-16,0-21 0,0 0 15</inkml:trace>
  <inkml:trace contextRef="#ctx0" brushRef="#br0" timeOffset="4347.89">1863 2879 0,'21'21'78,"0"-21"-63,0 0-15,-21 21 0,21 0 16,0-21-16,1 21 0</inkml:trace>
  <inkml:trace contextRef="#ctx0" brushRef="#br0" timeOffset="5095.46">2646 3239 0,'0'-22'32,"0"1"-32,0 0 15,0 0-15,21-21 0,-21 20 16,0 1-16,0 0 0,0 0 0,0 0 16,0 0-16,-21-1 15,0 22-15,-1-21 0,1 21 16,0 0-16,-21 0 0,-1 21 15,22-21-15,-42 22 0,20-1 0,1 0 16,0 21-16,-1-21 0,1 22 16,21-22-16,-21 21 0,20-21 15,1 22-15,21-22 0,0 0 0,0 0 16,0 0-16,0 1 0,21-22 16,1 0-16,20 0 15,0 0-15,1-22 0,-1 22 0,0-21 16,1 0-16,-1 0 0,0 0 15,1 0-15,-1-1 0,-21 1 16,0 21-16,0-21 0,1 0 16,-22 0-1,0 42 1,-22-21 0,22 21-16,-21 0 0,0 22 15,21-22-15,0 21 0,0 0 0,-21 1 16,21-1-16,0 0 0,0 22 15,0-22-15,0 1 0,0 20 16,0 1-16,21-22 0,0 21 0,-21 22 16,21-21-16,64 317 31,-64-318-31,-21-21 0,0 22 16,0-22-16,-106 191 31,64-191-31,0-20 0,-22-1 15,22 0-15,-22-21 0,1 0 0,-1 0 16,1 0-16,-1-21 0,1 0 16,-1-22-16,1 1 0,-1 0 0,1-1 15,21 1-15,-1 0 0,1-22 16,21 22-16,0-1 0,-1 1 16,22-21-16,0 20 0,0 1 15,0 0-15,22-22 0,-1 22 16,21-1-16,-21-20 0,22 21 0,-1-1 15,0 1-15,1-22 0,-1 22 16,0 0-16,22-22 0</inkml:trace>
  <inkml:trace contextRef="#ctx0" brushRef="#br0" timeOffset="5832.04">2942 2879 0,'0'0'0,"0"-21"0,21-1 0,-21 1 15,-21 21 17,0 21-32,0 22 0,21-22 15,0 0-15,-21 21 0,21-20 16,-22 20-16,22 0 0,0 1 0,0 20 16,0-21-16,0 1 0,0-1 15,0 0-15,0 1 0,0-22 16,0 21-16,0-21 0,0 1 0,0-1 15,0-42 32,22-22-47,-1 22 0,-21-21 0,0 21 16,21-22-16,0 1 0,0 0 16,-21-1-16,21 22 0,1-21 0,-1 21 15,-21-1-15,21 1 0,0 21 16,0 0-16,0 0 15,-21 21-15,22 1 16,-22-1-16,0 21 0,0-21 0,21 22 16,-21-1-16,0-21 0,21 21 15,-21 1-15,21-22 0,-21 0 16,21 0-16,0 0 0,-21 1 16,22-1-16,-1-21 0,0 0 15,0 0-15,0 0 0,0 0 0,1 0 16,20-21-16,-21-1 0,0 1 15,0 0-15,22-21 0,-22-1 0,0 1 16,-21 0-16,21-1 0,0 1 16,-21-21-16,22 20 0,-22-20 0,0 20 15,0 1-15,0 0 0,0-1 16,0 22-16,0-21 0,0 21 0,0 0 16,0 42 15,-22 0-31,1 21 15,21-21-15,0 22 0,-21-1 0,21 0 16,0 22-16,0-22 0,0 22 16,0-22-16,0 0 0,0 22 0,0-22 15,0-21-15,0 22 0,0-1 16,0-21-16,21 0 0,-21 1 0,21-1 16,1-21-16,-1 0 15,0 0-15,0 0 0,0-21 16,-21-1-16,21 1 15,-21-21-15,0 0 0</inkml:trace>
  <inkml:trace contextRef="#ctx0" brushRef="#br0" timeOffset="6022.93">3450 3069 0,'0'0'0,"-21"0"0,21 21 16,21-21-1,0 0 1,0 0-16,22 0 0,-22 0 16,21 0-16,-21 0 0,22 0 0,-1-21 15,0 21-15,-20-21 0,20 21 16,0-21-16,1 21 0,-22-21 0</inkml:trace>
  <inkml:trace contextRef="#ctx0" brushRef="#br0" timeOffset="6739.51">4572 2942 0,'0'0'0,"0"-21"0,-21 21 15,0 0-15,-1 0 16,22-21-16,-21 21 0,0 0 0,0 0 16,0 0-16,0 0 15,-1 21-15,1 0 0,0-21 16,0 43-16,0-22 0,0 0 15,-1 21-15,22 1 0,0-1 0,-21 0 16,21 1-16,0-1 0,0 0 16,0-21-16,0 22 0,0-1 0,0-21 15,0 0-15,21 1 0,1-1 16,-1 0-16,0-21 0,21 0 0,-21 0 16,22 0-16,-1 0 0,0 0 15,1 0-15,-22-21 0,21 0 0,1-1 16,-1-20-16,-21 21 0,21-21 15,1-22-15,-22 22 0,0-22 0,0 22 16,0-22-16,1 22 0,-1-21 16,0 20-16,-21 1 0,0 0 15,0-1-15,0 1 0,0 21 16,0 0-16,0-1 0,-21 44 31,0-1-31,-1 21 0,1 0 0,0 1 16,21-1-16,0 0 0,-21 22 15,21-22-15,0 22 0,0-22 0,0 22 16,0-22-16,0 0 0,0 1 16,0-1-16,21 0 0,-21-21 0,21 1 15,0-1-15,1 0 0,-1 0 16,21-21-16,-21 0 0,0 0 0,22 0 16,-22 0-16,21-21 0,-21 0 15,22 0-15,-22-22 0,0 22 16,0-21-16,22-1 0,-22 1 0,-21 0 15,21-1-15,0 22 0,-21 0 16,21 0-16,-21 0 0,0 42 31,0 0-31,0 0 0,0 22 0,-21-22 16,21 0-16,0 21 0,0-21 16,-21 1-16,21 20 0,0-21 15,0 0-15,0 0 16,0 1-16,21-22 15,-21-22 1,21 1 0,-21-21-16,0 21 0,21-22 0</inkml:trace>
  <inkml:trace contextRef="#ctx0" brushRef="#br0" timeOffset="6896.43">5419 2985 0,'-22'-43'31,"1"43"-15,42 0 31,1 0-47,-1 0 0</inkml:trace>
  <inkml:trace contextRef="#ctx0" brushRef="#br0" timeOffset="7699.64">5884 2942 0,'-21'0'16,"-21"0"-1,21 0-15,-1 0 16,1 21-16,-21 1 0,21-1 0,0 0 16,-1 0-16,1 21 0,0-20 15,0 20-15,21 0 0,-21-21 0,21 22 16,0-1-16,0 0 0,0 1 15,0-22-15,21 21 0,0-21 0,0 1 16,0-1-16,22 0 0,-22 0 16,21-21-16,-21 0 0,22 21 0,-1-21 15,-21 0-15,22 0 0,-1 0 0,0-21 16,-21 0-16,22 0 16,-1-22-16,-21 22 0,0-21 0,22 0 0,-22-1 15,0-20-15,-21-1 0,21 22 16,-21-22-16,21 1 0,-21-1 15,0 22-15,0-21 0,0 20 16,0 1-16,0 21 0,0-22 0,0 22 16,0 42-1,0 22 1,0-22-16,0 21 0,0 1 16,0-1-16,-21 0 0,21 1 0,-21 20 15,21-21-15,-21 1 0,21-1 16,0 0-16,0 1 0,0-1 0,0 0 15,-21-20-15,21 20 0,0-21 16,0 0-16,-21-21 0,21 21 0,0-42 47,0 0-47,0 0 0,21 0 16,0-22-16,0 22 0,0-21 0,0 0 15,1 20-15,-1-20 0,0 21 0,0 0 16,0 0-16,0-1 0,1 1 15,-1 0-15,0 21 0,0 0 0,-21 21 47,-21-21-47,21 21 0,-21-21 16,0 22-16,-1-1 0,1 0 0,0 0 16,0 0-1,21 0-15,-21 1 0,21-1 0,0 0 16,0 0-16,0 0 0,0 0 15,0 1-15,0-1 0,0 0 16,0 0-16,0 0 0,21 0 16,0 1-16,0-22 15,0 0-15,1 21 0,-1 0 16,0-21-16,0 0 0,0 0 16,0 0-1,1-21 1,-22 0-16,0-1 0,0 1 15</inkml:trace>
  <inkml:trace contextRef="#ctx0" brushRef="#br0" timeOffset="8343.27">7070 3112 0,'0'0'0,"0"21"0,21-21 31,0 21-31,21-21 0,1 0 0,-1 0 16,0 0-16,22 0 0,-1 0 16,1 0-16,-1 0 0,22 0 0,-22 0 15,1 0-15,-1 0 0,1 0 16,-22 0-16,1 0 0,-1 0 16,0 0-16,-21 0 0,1 0 0,-22-21 15,0 0 1,0-1-16,-22 22 0,1-21 0,-21 0 15,21 21-15,-22-21 0,22 0 16,0 0-16,-21 21 0,21-22 0,-1 22 16,1 0-16,21-21 0,-21 21 15,42 0 32,0 0-47,1 0 0,-1 0 16,21 0-16,-21 0 0,22 0 15,-1 21-15,-21-21 0,21 22 0,-20-22 16,-1 21-16,0 0 0,-21 0 16,0 0-16,0 0 0,0 1 15,-21-1-15,0 21 0,-1-21 16,-20 0-16,0 1 0,21-1 0,-22 0 16,1 0-16,0 0 0,20 0 15,-20 1-15,21-22 0,0 0 0,21-22 31,0 1-31,0 0 16,21-21-16</inkml:trace>
  <inkml:trace contextRef="#ctx0" brushRef="#br0" timeOffset="9516.6">9038 2963 0,'0'43'16,"21"-22"-16,0 0 15,1 0-15,-1-21 16,0 21-16,0-21 0,0 0 16,0 0-16,1 0 0,-1 0 0,0 0 15,0-21-15,0 0 0,0 0 16,22 21-16,-22-21 0,0-22 0,0 22 16,0 0-16,22-21 0,-22-1 15,-21 1-15,21 0 0,-21-1 0,21-20 16,-21 21-16,0-22 0,0 22 15,0-1-15,0 22 0,0 0 16,-21 0-16,0 21 0,0 0 16,0 21-16,-1 21 0,22-20 15,-21 41-15,0-21 0,0 22 0,0-1 16,21-20-16,0 20 0,0 1 16,-21-22-16,21 22 0,0-22 0,-22 0 15,22 22-15,0-22 0,0 0 16,0 1-16,0-1 0,0-21 0,0 22 15,0-22-15,0 0 0,0 0 16,0 0-16,-21-21 16,0 0-1,0 0-15,0-21 0,21 0 16,-21 0-16,-1-22 0,1 22 16,0-21-16,0 21 0,0-22 0,0 22 15,-1 0-15,1 0 0,0 21 16,21 21-1,-21-21-15,21 21 0,0 22 0,0-22 16,0 0-16,0 21 0,0-21 16,0 1-16,0 20 0,0-21 0,0 0 15,21 0-15,0-21 0,0 22 16,1-22-16,20 21 0,-21-21 0,21 0 16,1 0-16,-1 0 15,0-21-15,1-1 0,-1 1 0,0 0 16,1 0-16,20-21 0,-20 20 15,-22-20-15,21 0 0,0-1 0,-20 1 16,-1 0-16,0-1 0,0 22 0,-21 0 16,0 0-16,0 0 0,-21 42 31,0 0-31,21 0 16,-21 0-16,21 1 0,-22 20 0,22-21 15,0 21-15,-21 1 0,21-22 16,-21 0-16,21 21 0,0-20 0,0-1 15,0 0-15,0 0 16,0 0 0,0-42-1,0 0 1,0 0-16,0 0 0,0-1 16,0-20-16,21 0 0,0 21 15,1-22-15,-1 1 0,0 21 0,0-22 16,21 22-16,-20 0 0,20 0 15,0 0-15,-21 21 0,22 0 0,-22 0 16,0 0-16,0 21 0,0 0 16,1 0-16,-1 0 0,-21 1 15,0-1-15,21 21 0,-21-21 0,0 22 16,0-22-16,0 0 0,0 21 16,0-21-16,0 1 0,0-1 0,0 0 15,0 0-15,0 0 0,0 0 16,-21 1-16,42-44 47,0 1-47,-21 0 0,21 0 0,0 0 15,1-22-15,-1 22 0,21-21 16</inkml:trace>
  <inkml:trace contextRef="#ctx0" brushRef="#br0" timeOffset="9894.98">10626 3006 0,'0'0'15,"0"-21"-15,0-1 16,-22 22 0,1 0-1,0 0-15,0 22 0,0-1 0,0 0 16,-1 0-16,1 0 16,21 0-16,0 1 15,0-1-15,0 0 16,21 0-16,1-21 0,-1 21 15,0-21-15,0 21 16,0-21-16,-21 22 0,21-1 16,1 0-16,-22 0 15,0 0-15,0 0 16,-22 1-16,1-1 0,0-21 16,0 21-16,-21-21 0,20 0 15,1 21-15,-21-21 0,21 0 0,0 0 16,-1 0-16,1 0 0,0 0 15,21-21 17,21 0-17,0 0-15,1 21 0,-1-22 16,0 1-16,21 0 0</inkml:trace>
  <inkml:trace contextRef="#ctx0" brushRef="#br0" timeOffset="10311.74">10985 3027 0,'22'0'16,"-44"0"-16,44-21 0,-1 21 0,0-21 0,0 21 16,-21 84 46,0-63-62,0 22 0,0-22 16,0 21-16,0 22 0,0-22 0,0 0 15,-21 22-15,0-1 0,0 1 0,-1-22 16,22 22-16,0 20 0,-21-20 16,21 21-16,0-1 0,-21 1 0,21 0 15,0 20-15,0 1 0,0-21 16,-21 21-16,0 21 0,0-21 0,21-1 16,-22-20-16,1 21 0,0-21 0,0-1 15,0 1-15,0-22 0,-1 1 0,1-1 16,0-20-16,-21 20 15,21-42-15,-1 22 0,1-22 0,0 0 16,0 0-16,0-21 16,21-21-16,0 0 0,0 0 15,0 0-15,0-22 0,21 1 0,0-22 16,0 1-16,0-1 0,22 1 0,-22-22 16,21-21-16,1 1 0,20-1 0,-21 0 15,1 0-15,-1-21 0,0 21 16,1-21-16</inkml:trace>
  <inkml:trace contextRef="#ctx0" brushRef="#br0" timeOffset="10677.53">11261 3239 0,'0'0'0,"0"-43"0,0 22 0,-22-21 16,22 21-16,-21-1 0,21 1 0,0 0 16,0 0-16,0 0 0,0 0 15,0-1-15,21 1 0,1 0 16,-1 21-16,0-21 0,0 21 15,0 0-15,0-21 0,22 21 0,-22 0 16,0 0-16,0 0 0,22 0 0,-22 0 16,0 0-16,0 21 0,0 0 15,-21 0-15,0 0 0,0 1 16,0-1-16,0 0 16,-21 0-16,21 0 0,-42 0 0,21 1 15,-22-1-15,1 0 0,0 0 16,-1 0-16,1 0 0,0-21 0,-1 22 15,22-1-15,-21-21 0,21 21 16,-1-21-16,22 21 16,-21-21-16,42 0 31,1 0-31,-1 0 0,0 0 16,21-21-16,-21 0 0,22 21 15,-22-21-15,21-1 0</inkml:trace>
  <inkml:trace contextRef="#ctx0" brushRef="#br0" timeOffset="10995.36">11684 3069 0,'0'0'0,"21"0"15,-21-21-15,21 21 0,0 0 16,1 0 0,-1-21-16,0 0 0,0 21 0,0-21 15,0 21-15,1-22 0,-1 1 0,0 21 16,0-21-16,0 0 0,-21 0 15,0 0-15,-21 21 32,0 0-32,0 0 0,-22 0 0,22 21 0,0-21 15,0 21-15,-21 21 16,20-21-16,1 1 0,0-1 0,0 21 16,0-21-16,21 0 0,0 22 15,0-22-15,0 21 0,0-21 0,0 1 16,0-1-16,0 0 0,0 0 0,21 0 15,0-21-15,0 0 0,0 0 16,22 0-16,-22 0 0,21 0 0,1 0 16,-1-21-16,0 21 0,1 0 15</inkml:trace>
  <inkml:trace contextRef="#ctx0" brushRef="#br0" timeOffset="11535.66">12636 2900 0,'0'0'0,"0"-21"15,0 0-15,-21-1 16,0 22-16,0 0 0,0 0 16,0 0-16,-1 22 0,1-1 15,0-21-15,0 21 0,-21 0 0,20 0 16,1 22-16,0-22 0,0 0 16,21 21-16,0-21 0,0 22 0,0-22 15,0 0-15,0 21 0,0-20 0,21-1 16,0 0-16,0 0 15,1 0-15,-1-21 0,21 0 0,0 0 16,-20 0-16,20 0 0,-21 0 16,21 0-16,-20-21 0,20 0 0,-21-21 15,21-1-15,-20 22 0,20-21 16,-21-22-16,21 22 0,-20-22 0,-1 22 16,0-21-16,21-1 0,-21-21 15,1 22-15,-22-1 0,21 22 0,0 0 16,-21-1-16,21 22 0,-21 0 15,-21 42 1,0 0 0,0 22-16,-22-1 0,22 0 15,0 22-15,0-22 0,0 22 0,-1-22 16,1 22-16,0-22 0,0 0 16,0 1-16,21-1 0,0 21 0,0-20 15,0-1-15,0-21 0,0 22 16,0-1-16,21-21 0,0 0 0,-21 0 15,21 1-15,0-1 0,1-21 16,-1 0-16,0 0 0,21 0 0,-21 0 16,1-21-16,20-1 0,0 1 0,-21 0 15,22 0-15,-1-21 0,0-1 16,-20 22-16,-1-21 0,21-1 0,-42 1 16,21 0-16</inkml:trace>
  <inkml:trace contextRef="#ctx0" brushRef="#br0" timeOffset="11743.54">12827 2731 0,'0'0'0,"-21"21"0,0 21 31,42-42-31,21 0 0,-21 0 16,22 0-16,-22 0 15,21 0-15,0 0 0,-20 0 0,20 0 16,-21 0-16,21 0 0,-20 0 15,-1 0-15,0 0 0,0 0 0,-21-21 16,0 0 0,-21 0-16,0 21 15</inkml:trace>
  <inkml:trace contextRef="#ctx0" brushRef="#br0" timeOffset="12436.18">14457 3006 0,'0'0'0,"-21"0"16,-43 0 0,85 0 15,0 0-31,22 0 0,-1 0 0,0 0 15,1 0-15,20 0 0,1 0 16,-1 0-16,22 0 0,0 0 0,-1 0 16,-20 0-16,20 0 0,1 0 15,-21 0-15,-1 0 0,-21 0 0,22 0 16,-22 0-16,-21 0 0,1 0 0,-1-21 16,-21-1-16,0 1 15,-21 0-15,-1 21 0,-20-21 16,0 0-16,-1 0 0,-20-1 15,21 1-15,-22 0 0,22 21 0,-22-21 16,43 21-16,-21 0 0,21 0 16,-1 0-16,1 0 0,64 0 31,-22 0-31,0 21 0,21-21 16,1 0-16,20 21 0,-21-21 15,1 0-15,-1 21 0,0-21 0,-20 22 16,-1-22-16,0 21 0,0 0 15,-21 0-15,0 0 0,-21 0 16,-21 22-16,-1-22 0,-20 0 16,20 21-16,-20-20 0,-1 20 15,1-21-15,21 21 0,-22-20 0,22-1 16,-1 21-16,22-21 0,-21 0 16,21-21-16,0 22 0,42-22 31</inkml:trace>
  <inkml:trace contextRef="#ctx0" brushRef="#br0" timeOffset="13143.77">17505 2646 0,'21'-21'16,"-42"42"-16,63-42 0,-21 0 0,0-1 16,1 1-16,-1 0 0,0 0 0,0 0 15,0 0-15,0-1 0,1 1 16,-1 21-16,-21-21 0,21 0 16,-21 42-1,-21 0 1,0 0-16,-22 22 0,1-1 15,-22 0-15,1 1 0,-1-1 0,1 0 16,-22 1-16,1-1 0,20 0 16,-21-20-16,22 20 0,-22 0 15,22-21-15,-1 1 0,22-1 16,0 0-16,-1 0 0,1 0 0,21-21 16,0 0-16,42 0 31,0 0-31,0-21 15,21 21-15,-20 0 0,20 0 0,-21 0 16,21 0-16,1 0 0,-1 0 0,0 21 16,1-21-16,20 21 0,-20 1 15,-1-1-15,0 0 0,22 0 0,-22 0 16,0 0-16,1 22 0,-22-22 16,21 0-16,-21 21 0,22-20 15,-22-1-15,0 0 0,-21 0 16,21 0-16,-21 0 0,21 1 0,-21-1 15,0-42 32,0-1-47,0 1 0,0 0 0,0-21 16,0-1-16,22 1 0</inkml:trace>
  <inkml:trace contextRef="#ctx0" brushRef="#br0" timeOffset="13708.45">18859 2455 0,'0'0'16,"22"-21"-16,-1 0 0,0 0 0,-21 0 15,0 0-15,0-1 16,-21 22-1,-22 0-15,1 0 0,0 0 16,-1 0-16,-20 0 0,-1 0 0,1 22 16,-1-1-16,22-21 0,-21 21 0,20 0 15,1 0-15,0 0 16,20-21-16,1 22 0,0-1 0,21 0 16,0 0-16,0 0 15,0 0-15,21 1 0,0-1 0,1 0 16,20 0-16,0 0 0,22 0 15,-22-21-15,22 22 0,-22-1 0,0 0 16,22 0-16,-22-21 0,-21 21 16,22 0-16,-22 1 0,0 20 0,0-21 15,-21 0-15,0 22 16,0-22-16,0 21 0,-21-21 0,0 0 0,-22 22 16,1-22-16,0 0 0,-1 0 15,1 0-15,-21 1 0,20-1 16,-20-21-16,20 0 0,-20 0 15,21 0-15,-1 0 0,1 0 0,0 0 16,20 0-16,-20-21 0,21-1 16,0 22-16,0-21 0,-1 0 0,22 0 15,0 0-15,0 0 0,0-1 16,-21 1-16,21 0 0,0 0 0,0 0 16,0 0-16,0-1 15,21 1-15,-21 0 16,22 21-16,-1-21 0,0 0 0,0 21 15,0-21-15,22-1 0</inkml:trace>
  <inkml:trace contextRef="#ctx0" brushRef="#br0" timeOffset="14119.07">19177 2879 0,'0'21'31,"21"-21"-31,0 0 16,0 0-16,1 0 15,-1-21-15,0 0 0,0 21 0,0-22 16,22 1-16,-22 0 0,21 0 16,-21 0-16,0 0 0,1-1 0,-1 1 15,0 0-15,-21 0 0,0 0 16,0 0-16,-21 21 15,0 0-15,-1 0 0,-20 0 16,0 21-16,-1 21 0,1-21 0,0 22 16,-1-1-16,1 21 0,0-20 15,21-1-15,-22 0 0,43 1 16,0-1-16,0 0 0,0 1 16,0-22-16,0 21 0,0-21 0,0 22 15,0-22-15,21 0 0,1-21 16,20 21-16,-21-21 0,0 0 15,22 0-15,-22 0 0,21 0 0,0 0 16,1-21-16,20 0 0,-20 0 16,-1-22-16,21 22 0,-20-21 0,-1-22 15</inkml:trace>
  <inkml:trace contextRef="#ctx0" brushRef="#br0" timeOffset="14415.9">20002 2096 0,'0'0'0,"-21"0"0,-85 127 31,85-85-31,0 21 0,0-20 0,0 20 16,0 1-16,-1 20 0,1-20 15,0-1-15,0 1 0,21-1 0,0-20 16,-21 20-16,21-20 0,0-1 15,0 0-15,0 1 0,0-1 0,0-21 16,0 0-16,0 0 0,0 1 16,21-1-16,0 0 0,0-21 15,0 0 1,1 0-16,-1-21 0,0 21 16,0-43-16,0 22 0,0 0 15</inkml:trace>
  <inkml:trace contextRef="#ctx0" brushRef="#br0" timeOffset="14809.67">20129 2900 0,'0'21'0,"0"0"16,22-21 31,-1-21-47,0 21 15,0-21-15,0 0 0,0 0 16,1-1-16,-22 1 0,21 0 0,-21 0 16,21 0-16,-21 0 0,0-1 15,0 1-15,0 0 0,-21 21 16,0 0-16,-1 0 0,1 0 16,0 21-16,0 0 0,-21 1 0,20-1 15,1 21-15,0-21 16,0 22-16,0-1 0,0-21 0,21 21 0,0-20 15,-22 20-15,22-21 16,0 21-16,0-20 0,0-1 0,0 0 16,0 0-16,0 0 15,22-21-15,-1 0 0,0 0 16,0 0-16,21 0 0,-20 0 16,20 0-16,0 0 0,1-21 0,20 0 15,1 0-15,-1-22 0,1 22 16</inkml:trace>
  <inkml:trace contextRef="#ctx0" brushRef="#br0" timeOffset="15364.36">21040 2731 0,'0'0'0,"0"-64"16,0 43-16,0 0 0,-22 21 16,1 0-16,0 0 0,0 0 15,0 21-15,-22 0 0,22 0 16,0 0-16,0 1 0,0 20 15,-22 0-15,43-21 0,-21 22 0,0-1 16,21-21-16,0 22 0,0-22 16,0 21-16,0-21 0,0 0 0,21 1 15,0-1-15,-21 0 16,22-21-16,20 21 0,-21-21 0,0 21 16,22-21-16,-22 0 0,21 0 0,0 0 15,-20-21-15,20 0 0,0 0 16,1 0-16,-22-1 0,21-20 15,0 0-15,1-1 0,-22-20 0,21 21 16,1-22-16,-22-21 0,21 22 16,-21-1-16,0 1 0,22-1 0,-22 22 15,-21-21-15,0 41 0,21-20 16,-21 21-16,0 0 0,0 0 16,0-1-16,0 1 15,-21 21 1,0 0-16,0 21 0,21 1 15,-22-1-15,1 21 0,0-21 16,0 22-16,0 20 0,0 1 0,-1-22 16,22 21-16,0 1 0,-21-22 0,21 22 15,0-22-15,0 0 0,0 1 16,0-1-16,0 0 0,0-20 0,0 20 16,0-21-16,0 0 0,0 0 15,21 1-15,-21-1 0,22 0 0,-1 0 16,0-21-1,0 0-15,0 0 0,-21-21 0,21 0 16,1 0-16,-1-1 0,0 1 16,0 0-16,21-21 0</inkml:trace>
  <inkml:trace contextRef="#ctx0" brushRef="#br0" timeOffset="15603.22">21421 2646 0,'0'0'0,"-22"0"0,1 0 16,0 0-1,42 0 17,0 0-32,1 0 0,20 0 15,-21 0-15,0 0 0,22 0 16,-22 0-16,0 0 0,0 0 0,0 0 15,0 0-15,1 0 0,-1 0 16,-21-21-16,21 21 0,0-21 0,0 21 16</inkml:trace>
  <inkml:trace contextRef="#ctx0" brushRef="#br0" timeOffset="16103.93">22310 2265 0,'0'0'0,"-43"0"16,43 21 15,0 0-15,0 0-16,21 1 0,1-1 0,20 0 15,-21 21-15,21-21 0,1 22 16,-1-22-16,22 21 0,-22-21 16,21 1-16,-20-1 0,-1 0 15,0 0-15,1 0 0,-1-21 0,0 0 16,-20 21-16,20-21 0,-21 0 16,0 0-16,0 0 0,1 0 0,-44 0 46,-20 0-46,0 0 0,-1 22 16,1-1-16,0 0 0,-22 0 16,22 0-16,-22 0 0,22 22 0,0-22 15,-1 0-15,1 21 0,21-20 16,-21-1-16,20 0 0,1 0 16,0 0-16,0 0 0,0 1 0,21-1 15,-21-21 1,21 21-16,-22-21 15,1 0 1,0 0-16,0-21 0,-21 0 16</inkml:trace>
  <inkml:trace contextRef="#ctx0" brushRef="#br0" timeOffset="19127.98">3238 5800 0,'22'-21'16,"-1"21"-16,-21-22 15,0 1-15,21 0 16,-21 0-16,0 0 16,0 0-16,0-1 0,0 1 15,0 0-15,0 0 0,0 0 16,0 0-16,0-1 0,-21 1 16,21 42 15,-21 1-16,21 20-15,0-21 0,-22 21 0,22 1 16,-21 20-16,21-20 0,0-1 16,0 21-16,0-20 0,0 20 0,0-20 15,0 20-15,0-21 0,0 1 16,-21-1-16,21 0 0,0 1 16,0-1-16,0-21 0,0 0 15,0 22-15,0-22 0,0 0 16,0-42-1,0 0 1,0 0-16,21-1 0,-21-20 16,21 0-16,-21-1 0,0 1 0,22 0 15,-1-1-15</inkml:trace>
  <inkml:trace contextRef="#ctx0" brushRef="#br0" timeOffset="19387.83">3662 5440 0,'0'0'0,"21"-21"0,0 21 0,0 0 16,-21 21 0,0 0-16,0 0 0,0 22 15,0-1-15,0 0 0,0 22 0,0-22 16,-21 22-16,0-1 0,21 1 16,-21-22-16,0 21 0,21-20 0,0 20 15,-22-20-15,22-1 0,-21 0 16,0 1-16,21-22 0,0 21 0,0-21 15,-21 0-15,21 1 0,0-1 16,0-42 15,0-1-31,-21 1 0,21-21 16,0 21-16</inkml:trace>
  <inkml:trace contextRef="#ctx0" brushRef="#br0" timeOffset="19611.7">3196 5990 0,'0'0'0,"-42"0"15,42 21 1,21-21 15,0 0-31,0 0 0,22 0 16,-22 0-16,21 0 0,0 0 0,-20-21 15,20 21-15,0 0 0,1 0 16,-1-21-16,0 21 0,1-21 0,-1 21 16,0-21-16,1 21 0</inkml:trace>
  <inkml:trace contextRef="#ctx0" brushRef="#br0" timeOffset="20647.84">4318 6138 0,'0'0'0,"42"0"16,-21 0 0,1-21-16,-1 0 15,-21 0-15,21 0 0,0 0 16,-21-1-16,0 1 0,0-21 16,0 21-16,0 0 0,-21-1 0,0-20 15,-22 21-15,22 21 0,0-21 16,-21 21-16,21 0 0,-22 0 0,22 0 15,-21 0-15,-1 21 16,22 0-16,-21 0 0,0 22 0,-1-22 16,1 21-16,0 0 0,-1 1 0,22-22 15,0 21-15,21 1 0,0-1 16,0 0-16,0-21 0,0 22 16,21-22-16,0 0 0,0 0 0,1 0 15,20 1-15,-21-22 0,21 0 16,-20 0-16,20 0 0,-21 0 0,21-22 15,-20 22-15,20-21 0,-21 0 16,21 0-16,-20 0 0,-1 0 0,0-22 16,0 22-16,0 0 0,0-21 0,-21 20 15,0-20-15,0 21 16,0-21-16,0-1 0,0 22 0,0 0 16,0 0-16,0 0 0,0-1 0,-21 22 15,0 22 1,21-1-16,-21 0 0,21 0 15,0 0-15,0 0 0,0 22 0,0-22 16,0 21-16,0-21 0,0 22 0,0-22 16,21 0-16,0 21 0,-21-20 15,21-1-15,1-21 0,-1 21 0,0 0 16,0-21-16,0 0 0,22 0 16,-22 0-16,21 0 0,-21 0 0,0-21 15,22 0-15,-22 0 0,21-1 16,-21 1-16,1 0 0,20 0 15,-21 0-15,-21-22 0,21 22 0,-21-21 16,21 0-16,-21 20 0,0 1 16,0-21-16,0 21 0,0 0 15,-21 21 1,21 21-16,0 0 16,-21 0-16,0 0 0,21 0 15,-21 22-15,21-22 0,0 0 0,0 21 16,0-20-16,-21-1 0,21 0 0,0 21 15,-22-21-15,22 1 16,0-1-16,0 0 0,0 0 16,0-42 15,0 0-15,0 0-16,0-1 15,0 1-15,22 0 0,-1-21 0,0 21 16,0-22-16,0 22 0,22-21 15,-22 21-15,21-22 0,0 22 0,1 0 16,-1 0-16,0 21 0,1 0 16,-1 0-16,-21 0 0,22 21 0,-1 0 15,-21 0-15,0 0 0,22 1 16,-22-1-16,0 0 0,-21 0 0,0 0 16,21 0-16,-21 1 0,0-1 15,0 0-15,0 0 16,0 0-16,-21-21 0,21 21 0,0 1 15,-21-22-15,0 21 0,21 0 16,0 0-16,-22-21 16,22-21 15,22 0-31,-1 0 0,0 21 0</inkml:trace>
  <inkml:trace contextRef="#ctx0" brushRef="#br0" timeOffset="21231.12">6223 5969 0,'0'0'0,"0"-21"0,0 0 0,0 0 0,0-1 16,0 1-16,-21 21 0,0-21 0,-1 21 16,1 0-16,0-21 0,0 21 15,0 0-15,-22 0 0,1 0 0,21 21 16,-21-21-16,-1 21 0,1 0 15,0 22-15,20-22 0,-20 0 0,21 21 16,-21 1-16,20-22 0,1 21 16,0-21-16,21 22 0,0-22 15,0 0-15,0 0 0,0 22 0,0-22 16,21-21-16,0 21 0,22 0 16,-22-21-16,0 0 0,21 0 0,-20 0 15,20 0-15,-21 0 0,21 0 16,-20 0-16,-1-21 0,21 0 0,-21 21 15,0-21-15,22-22 0,-22 22 0,0-21 16,0 21-16,0-43 0,1 22 16,-1-1-16,0-20 0,0-1 0,-21 1 15,0-1-15,21 1 0,-21-1 16,21 1-16,-21 21 0,0-1 16,0 22-16,0 0 0,0 0 0,0 0 15,-21 42 1,0 21-16,21-21 15,0 22-15,-21 20 0,0-21 16,21 22-16,0-1 0,0 1 0,0-22 16,0 22-16,0-22 0,0 0 15,0 1-15,0-1 0,0-21 0,0 22 16,0-22-16,0 0 0,21 0 0,-21 0 16,21 0-16,0-21 15,0 22-15,1-22 0,-1 0 16,0 0-16,0 0 0,0-22 15,0 1-15,1 21 0,-1-21 16,0-21-16,0 21 0,0-22 0,0 22 16,22-21-16</inkml:trace>
  <inkml:trace contextRef="#ctx0" brushRef="#br0" timeOffset="21523.96">6943 5440 0,'0'0'0,"0"-21"15,-22 0 1,22-1-16,-21 22 0,0 0 16,0 22-16,21-1 0,-21 21 15,21 0-15,0 1 0,-21-1 16,21 22-16,0-1 0,0-21 0,-22 22 16,22-22-16,0 1 0,0-1 15,0 0-15,0 1 0,0-22 0,0 21 16,0-21-16,0 0 0,0 1 0,0-1 15,0 0-15,22-21 32,-1 0-17,0-21-15,0 0 0,-21-1 16,21 1-16,0 0 0,1 0 16</inkml:trace>
  <inkml:trace contextRef="#ctx0" brushRef="#br0" timeOffset="21915.13">7070 5969 0,'21'0'31,"0"0"-31,0 0 16,0 0-16,0 0 0,1-21 16,-1 21-16,0-21 15,0 0-15,-21-1 16,21 1-16,-21 0 15,0 0-15,0 0 0,0 0 16,-21 21 0,0 0-16,0 0 0,0 21 15,-1 0-15,-20 0 0,21 0 0,0 0 16,-22 1-16,22 20 0,0-21 16,21 0-16,0 22 0,0-22 0,0 0 15,0 0-15,0 0 0,0 0 0,0 1 16,21-22-16,0 21 0,1-21 15,-1 21-15,21-21 0,-21 0 0,0 0 16,22 0-16,-22 0 16,0 0-16,0 0 0,0-21 0,1 0 15,-1 21-15,0-22 0,0 22 0,0-21 16,-21 0-16,21 0 16,1 0-16</inkml:trace>
  <inkml:trace contextRef="#ctx0" brushRef="#br0" timeOffset="22539.77">3281 6668 0,'0'0'0,"-43"0"0,1 0 0,0 0 15,21-22-15,-1 22 0,1 0 0,0-21 16,21 0 15,21 21-31,0 0 16,1 0-16,-1 0 0,0 0 15,21 0-15,-21 0 0,22 0 0,-1 0 16,0 0-16,22 0 0,-1 0 16,1 0-16,21 0 0,20 0 0,-20 0 15,21 0-15,-21 0 0,20 0 0,-20 21 16,21-21-16,0 0 0,21 0 15,0 0-15,0 0 0,0 0 0,21 0 16,-21 0-16,21 0 0,21 0 16,-20 0-16,20 0 0,-21 0 15,-21 0-15,21 0 0,-21 0 16,21 0-16,-21 0 0,0 0 0,0 0 16,-21-21-16,-21 21 0,0 0 0,-22 0 15,1 0-15,-1 0 0,-21-21 16,-20 21-16,-1 0 0,0 0 0,0 0 15,-21-21 17,-21 0-17,0 21-15,0 0 16,-1 0-16,-20 0 16,21 0-16,0 0 0,-22 0 15</inkml:trace>
  <inkml:trace contextRef="#ctx0" brushRef="#br0" timeOffset="23607.6">2222 7874 0,'0'0'16,"-21"0"-16,21 21 0,-21-21 0,42 0 47,0-21-47,1 0 16,20 21-16,-21-21 0,21 0 0,-20-1 15,20 1-15,-21 0 0,0 0 16,22 0-16,-22 0 15,-21-1-15,0 1 0,0 0 16,0 0-16,-21 21 0,-1 0 16,-20 0-16,0 0 0,-1 0 15,1 0-15,0 0 0,-1 0 0,1 21 16,21-21-16,-21 21 0,-1 0 16,22 1-16,0-22 0,0 21 0,0 0 15,21 0-15,0 0 0,0 0 16,0 1-16,0-1 0,0 0 15,21 0-15,21 0 0,-21-21 16,0 21-16,22 1 0,-1-1 16,-21 0-16,22 0 0,-22 0 0,21 0 15,-21 22-15,0-22 0,1 0 16,-22 0-16,0 22 0,0-22 0,0 0 16,0 21-16,-22-21 0,-20 1 15,21 20-15,-21-21 0,-1 0 0,1 0 16,-22 1-16,22-22 0,0 21 15,-1-21-15,1 0 0,21 0 0,-21 0 16,-1 0-16,1 0 0,0-21 16,-1-1-16,1 22 0,0-21 0,-1-21 15,22 21-15,-21 0 0,21-1 16,-1 1-16,1 0 0,0 21 0,21-21 16,0 0-16,0 0 15,0-1-15,21 22 16,0-21-16,1 21 0,-1 0 15,21-21-15,-21 21 0,22 0 0,-1 0 16,0 0-16,1 0 0,-22-21 16,21 21-16</inkml:trace>
  <inkml:trace contextRef="#ctx0" brushRef="#br0" timeOffset="24028.36">2222 8128 0,'0'0'0,"22"21"0,-1-21 0,0 0 0,0 0 16,0 0-16,0 0 0,1 21 15,-1-21-15,0 0 16,0 0-16,0 0 0,-21-21 0,21 0 16,1 21-16,-1-21 0,21 0 15,-21 21-15,0-21 0,1-1 0,-1 1 16,0-21-16,0 21 0,-21 0 16,0-1-16,0 1 0,0 0 15,0 0-15,-21 21 16,-21 0-16,20 0 0,-20 0 0,21 0 15,-21 0-15,-1 21 0,22 0 16,-21 0-16,21 1 0,-22 20 0,22-21 16,0 21-16,-21 1 15,42-1-15,-22 0 0,22-20 0,0 20 16,0 0-16,0 1 0,0-22 16,22 0-16,-22 21 0,21-21 0,0 1 15,21-22-15,-21 21 0,1 0 16,20-21-16,-21 0 0,21 0 0,1 0 15,-22 0-15,21 0 0,-21-21 0,22 0 16,-22-1-16,21 1 0,-21 0 16,1 0-16,20 0 0,-21-22 0,0 1 15,22 0-15,-22-1 16,0-20-16,0 21 0,0-22 0,0 22 16,1-22-16</inkml:trace>
  <inkml:trace contextRef="#ctx0" brushRef="#br0" timeOffset="24280.21">3069 7599 0,'0'-42'0,"0"84"0,0-106 0,21 64 15,-21-21-15,0 0 0,0 42 32,0 0-32,0 1 15,0-1-15,0 21 0,-21-21 0,21 22 16,-21-1-16,21 0 0,0 1 16,0-1-16,0 0 0,-21 1 0,21 20 15,0-21-15,0 1 16,-21-22-16,21 21 0,-22 1 0,22-22 15,-21 21-15,21-21 0,0 0 0,0 1 16,0-1-16,0 0 16,0-42 15,0 0-31,0-1 0,21 1 16,1 0-16</inkml:trace>
  <inkml:trace contextRef="#ctx0" brushRef="#br0" timeOffset="24683.91">3175 8086 0,'0'0'0,"0"21"15,21-21 17,0 0-32,0 0 15,1 0-15,-1 0 0,0-21 16,0 0-16,0-1 0,0 1 0,1 21 15,-1-21-15,0 0 0,0 0 16,0 0-16,-21-1 0,0 1 0,0 0 16,0 0-16,0 0 15,-21 21-15,0 0 16,0 0-16,0 0 16,-22 21-16,22 0 0,0 0 15,0 0-15,0 1 0,-1 20 0,1-21 16,21 21-16,0-20 0,-21 20 0,21-21 15,-21 21-15,21-20 0,0-1 16,0 21-16,0-21 0,0 0 0,0 1 16,21-1-16,-21 0 15,21-21-15,0 0 0,1 0 16,-1 0-16,0 0 0,0 0 16,0 0-16,-21-21 0,21 21 15,1-21-15,-1-1 0,0 1 0,21 0 16</inkml:trace>
  <inkml:trace contextRef="#ctx0" brushRef="#br0" timeOffset="25301.6">4000 7832 0,'0'0'0,"-21"0"31,0 0-31,0 0 0,0 0 0,0 21 15,-1 0-15,1-21 16,0 42-16,21-20 0,0-1 0,-21 0 16,0 21-16,21-21 15,0 22-15,0-22 0,0 21 0,0-21 16,0 1-16,0-1 0,0 0 0,0 0 16,0 0-16,0 0 0,21-21 15,0 22-15,0-22 0,0 0 0,1 0 16,-1 0-16,0 0 0,0 0 15,0 0-15,22-22 0,-22 1 16,0 0-16,0 0 0,0 0 0,0 0 16,1-22-16,-1 1 0,0 21 15,0-43-15,0 22 0,0 0 0,1-1 16,-1 1-16,0-22 0,0 22 0,-21-21 16,21 20-16,-21 1 15,21 0-15,-21-1 0,0 1 0,0 21 16,0 0-16,0-22 0,0 22 15,0 42 17,0 0-32,0 22 0,0-22 15,0 21-15,0 1 0,-21-1 0,21 0 16,0 1-16,0-1 0,-21 0 16,21 1-16,0-1 0,0 0 15,0 1-15,0-1 0,-21 0 0,21-21 0,0 22 16,0-22-16,0 21 0,0-21 15,0 1-15,0-1 0,0 0 16,21-21-16,0 0 0,0 0 16,1 0-16,-1 0 15,21 0-15,-21-21 0,0 21 0,1-21 16,20-1-16,-21 1 0,0 0 0,0 0 16,1 0-16,-1 0 0,0-1 15,-21 1-15,0 0 0</inkml:trace>
  <inkml:trace contextRef="#ctx0" brushRef="#br0" timeOffset="25595.42">4381 7705 0,'0'0'0,"0"21"0,22-21 31,-1 0-31,0 0 0,21 0 0,-21 0 15,22 0-15,-22 0 0,21 0 0,1 0 16,-22-21-16,21 21 0,-21 0 16,22-21-16,-22 21 0,0 0 0,0 0 15,0 0-15,0 0 0,-21-22 16</inkml:trace>
  <inkml:trace contextRef="#ctx0" brushRef="#br0" timeOffset="28179.7">6646 7832 0,'21'0'0,"1"0"0,-1 0 16,0 0-16,0-21 0,0 21 16,-21-22-16,21 22 0,1-21 15,-1 21-15,0-21 0,0 21 0,0-21 16,-21 0-16,21 0 16,-21-1-16,0 1 0,0 0 15,-21 21-15,0-21 0,0 21 16,0 0-16,-22 0 0,22 0 15,-21 0-15,0 0 0,20 21 0,-20-21 16,0 21-16,21-21 0,-1 21 0,1 1 16,0-1-16,0 0 15,21 0-15,0 0 16,0 0-16,21-21 16,0 22-16,22-22 0,-22 21 15,0-21-15,21 21 0,1 0 0,-22-21 16,21 21-16,0-21 0,-20 21 15,20 1-15,0-22 0,-21 21 0,1 0 16,-1 0-16,0 0 0,0-21 0,-21 21 16,0 1-16,0-1 0,0 0 15,0 0-15,-21 0 0,0 0 0,-22-21 16,1 22-16,0-1 0,-1-21 0,-20 21 16,21 0-16,-22-21 15,22 0-15,-1 0 0,1 0 0,0 0 16,-1 0-16,22-21 0,-21 21 0,21-21 15,0 0-15,-1-1 0,1 1 16,0 0-16,21 0 0,0 0 0,0 0 16,0-1-16,0 1 15,0 0-15,0 0 0,0 0 16,0 0 0,21 21-16,0 0 0,1 0 15,-22-22-15,21 22 0,21 0 16</inkml:trace>
  <inkml:trace contextRef="#ctx0" brushRef="#br0" timeOffset="28511.51">7789 7768 0,'0'0'0,"21"0"63,1 0-63,-1 0 0,0 0 0,0 0 16,0 0-16,22 0 0,-22 0 15,21 0-15,-21 0 0,0 0 0,22 0 16,-22 0-16,0 0 0,0 0 0,0 0 15,1 0 1,-44 0 31,1 0-47</inkml:trace>
  <inkml:trace contextRef="#ctx0" brushRef="#br0" timeOffset="28764.37">7832 7959 0,'0'0'0,"-22"0"0,22 21 15,-21-21-15,42 0 32,1 0-32,-1 0 15,0 0-15,21 0 16,-21 0-16,1 0 0,-1 0 0,0 0 0,0 0 15,0-21-15,0 0 0,1 21 16,-1 0-16,0-22 0,0 22 16,0-21-16,0 21 15,-21-21-15,0 0 0</inkml:trace>
  <inkml:trace contextRef="#ctx0" brushRef="#br0" timeOffset="29614.88">9059 7684 0,'-21'0'15,"21"21"-15,-21-21 16,0 0 0,21-21-16,0-1 15,0 1-15,0 0 0,0 0 16,0 0-16,0 0 0,21 21 0,0-22 16,0 1-16,0 21 0,-21-21 15,22 21-15,20 0 0,-21 0 0,0 0 16,0 0-16,1 0 15,-1 0-15,0 21 0,0 0 0,0 1 16,-21 20-16,21-21 0,-21 0 0,22 22 16,-22-22-16,0 21 0,0-21 15,0 22-15,0-22 0,0 21 0,0-21 16,0 0-16,0 22 0,0-22 0,0 0 16,-22 0-16,22 0 15,-21-21 1,21-21-1,0 0 1,0 0-16,0 0 0,0-22 0,0 22 16,0 0-16,0-21 0,0-1 15,0 22-15,0-21 0,21 0 16,-21-1-16,43 22 0,-22-21 0,0 21 16,21-22-16,-20 22 0,20 0 15,0 0-15,1 21 0,-1 0 0,0 0 16,1 0-16,-1 21 0,0 0 0,-21 0 15,22 0-15,-22 1 0,0 20 16,0-21-16,-21 21 0,0-20 0,0 20 16,0-21-16,0 0 0,0 0 0,0 22 15,0-22-15,-21 0 0,21 0 16,-21 0-16,0-21 0,0 22 0,21-1 16,-22-21-16,22 21 0,-21-21 15,0 0 1,21-21 15,21 0-31,0-1 0,1 1 0,-22 0 16,21 0-16,0 0 0,0 0 0</inkml:trace>
  <inkml:trace contextRef="#ctx0" brushRef="#br0" timeOffset="30711.89">10160 7662 0,'0'0'16,"0"22"0,21-22-1,0-22 1,0 22-16,1-21 0,-1 0 16,0 21-16,0-21 0,0 0 0,0 0 15,-21-1-15,22 1 0,-22 0 16,21 0-16,-21 0 0,0 0 0,0-1 15,0 1-15,-21 21 16,-1 0-16,1 0 16,0 21-16,0-21 0,0 22 15,0-1-15,-1 0 0,1 21 0,0-21 16,0 1-16,0 20 0,21 0 16,0-21-16,0 22 0,0-22 0,0 21 15,0-21-15,0 1 0,0 20 0,0-21 16,0 0-16,21 0 0,0-21 15,0 22-15,0-1 0,1-21 0,-1 0 16,0 0-16,0 0 0,0 0 16,0 0-16,1 0 0,-1-21 0,0-1 15,21 22-15,-21-21 0,1 0 0,-1 0 16,0 0-16,0 0 0,0-22 16,0 22-16,1 0 0,-1-21 15,0-1-15,-21 22 0,0-21 0,21 21 16,-21-1-16,21 1 0,-21 0 15,0 0-15,21 21 0,-21 21 16,0 0 0,0 0-16,0 1 0,0-1 15,0 21-15,0-21 0,0 22 0,-21-22 16,21 0-16,0 21 0,0-21 0,-21 1 16,21-1-16,0 0 0,0 0 15,0 0-15,21-21 31,0 0-15,-21-21-16,22 21 0,-1-21 16,0 0-16,0 0 0,0-1 0,0 1 15,1-21-15,20 21 0,-21-22 0,0 22 16,22-21-16,-22 21 0,0 0 16,0-1-16,0 1 0,0 21 0,1 0 15,-22 21 1,0 1-16,0-1 15,0 0-15,0 0 0,0 0 0,0 0 16,0 1-16,0-1 0,0 0 16,0 0-16,0 0 0,0 0 15,0 1-15,0-1 0,21-21 16,0 21-16,0-21 0,0 0 16,0 0-16,1 0 0,-1 0 15,21 0-15,-21 0 0,0-21 0,22 0 16,-22 21-16,21-22 0,-21 1 0,1 0 15,-1 0-15,0 0 0,0 0 16,0-22-16,-21 22 0,21-21 0,-21 21 16,0-22-16,0 22 0,0-21 15,0-1-15,-42 22 0,21 0 0,0 0 16,0 0-16,-1 0 0,-20 21 16,21 0-16,0 0 0,0 0 15,-1 0-15,1 0 0,21 21 16,0 0-16,0 0 0,21-21 15,1 0 1,-1 0-16,0 0 0,0 0 0,0 0 16,0 0-16,1 0 0,-1 0 15,0 0-15,0-21 0,0 21 16,-21-21 0,-21 0 30,0 21-30</inkml:trace>
  <inkml:trace contextRef="#ctx0" brushRef="#br0" timeOffset="31523.81">13420 7070 0,'0'0'0,"42"21"15,-21-21-15,0 0 16,0 0-16,1 0 0,-1 0 15,0 0-15,0-21 0,21 0 16,-20 21-16,-1-22 0,0 22 0,0-21 16,0 0-16,-21 0 0,0 0 15,0 0-15,0-1 0,-21 1 16,0 0-16,0 21 16,-22 0-16,1 0 0,0 0 0,-22 0 15,22 0-15,-22 21 0,22-21 0,-21 21 16,20 1-16,1-22 15,21 21-15,-22 0 0,22 0 0,21 0 16,0 0-16,0 1 0,0-1 0,0 0 16,0 21-16,0-21 0,21 1 15,22-1-15,-22 21 0,21-21 0,1 0 16,-1 1-16,0 20 0,1-21 16,-1 0-16,0 22 0,1-22 0,-22 0 15,21 0-15,-21 21 0,22-20 0,-22-1 16,-21 0-16,0 0 0,0 0 15,0 0-15,-21 1 0,-1-1 16,-20-21-16,21 21 0,-43-21 16,22 0-16,0 0 0,-22 0 15,1 0-15,-1 0 0,1 0 0,20-21 16,-20 21-16,21-21 0,-1-1 16,1 1-16,21 0 0,-22 0 0,22-21 15,0 20-15,21-20 0,0 21 0,0-21 16,0 20-16,0 1 0,0 0 15,0 0-15,21 0 0,0 21 0,1-21 16,20-1-16,-21 22 0,21 0 0,-20 0 16,20-21-16,0 21 0,1 0 15,-22 0-15,21-21 0,22 21 0,-22 0 16,0-21-16,1 21 0</inkml:trace>
  <inkml:trace contextRef="#ctx0" brushRef="#br0" timeOffset="31911.6">13970 7366 0,'0'0'0,"0"21"15,21-21 1,0 0-16,0 0 16,1 0-16,-22-21 0,21 21 15,0-21-15,-21 0 0,21 0 0,0-1 16,-21 1-16,21-21 15,-21 21-15,0 0 0,0-1 16,0 1-16,0 0 0,-21 0 16,0 21-16,0 0 0,0 0 15,0 0-15,-1 0 0,1 21 0,-21 0 16,21 0-16,0 1 0,-1 20 16,22 0-16,0-21 0,-21 22 0,21-1 15,0 0-15,0-20 0,0 20 0,0 0 16,21-21-16,1 1 0,-22-1 15,21 0-15,0 0 0,0 0 0,0-21 16,0 21-16,22-21 0,-22 0 16,0 0-16,0 0 0,22 0 0,-22 0 15,0 0-15,0 0 0,21-21 16,-20 0-16,-1 0 0,21 0 16,-21 0-16,22-22 0,-22 1 0</inkml:trace>
  <inkml:trace contextRef="#ctx0" brushRef="#br0" timeOffset="32227.21">14859 6456 0,'-21'0'0,"42"0"16,-63 0-16,20 21 16,1 0-16,0 22 0,21-22 0,-21 21 15,0 22-15,21-22 0,0 21 16,-21-20-16,-1 20 0,22 1 0,-21-22 15,21 22-15,-21-1 0,21-21 0,0 22 16,0-1-16,-21-20 0,21-1 16,-21 0-16,21 1 0,-21-1 0,21-21 15,0 0-15,0 1 0,0 20 16,0-21-16,-22 0 0,22 0 16,22-42 30,-1 0-46,0 0 0,0-21 16,-21 20-16,21 1 0,0-21 16</inkml:trace>
  <inkml:trace contextRef="#ctx0" brushRef="#br0" timeOffset="32628.01">14880 7345 0,'-21'21'16,"0"0"-16,21 0 15,21-21 17,0 0-17,0 0-15,0-21 0,1 0 0,-1 0 16,0 0-16,0 0 0,0-1 16,0 1-16,1-21 0,-22 21 15,0 0-15,21-1 0,-21 1 16,-21 21-1,-1 0-15,1 0 0,0 0 16,0 21-16,0 1 0,0-1 0,-22 0 16,22 21-16,0-21 0,0 22 15,0-1-15,-1-21 0,22 22 0,0-22 16,-21 21-16,21-21 0,0 22 16,0-22-16,0 0 0,0 0 15,0 0-15,0 0 0,21-21 16,-21 22-16,22-22 15,-1 0-15,0 0 0,0 0 0,0 0 16,22 0-16,-22-22 0,0 22 0,21-21 16,-21 0-16,22 0 0,-1 0 15,0 0-15,1-1 0</inkml:trace>
  <inkml:trace contextRef="#ctx0" brushRef="#br0" timeOffset="33243.76">15790 7112 0,'0'0'0,"0"-21"0,-21 21 16,0 0-16,0 0 16,-22 0-16,22 0 0,0 0 0,0 0 15,0 21-15,0 0 0,-1 0 16,-20 22-16,42-22 0,-21 21 0,0-21 16,0 22-16,-1-22 0,22 21 0,-21-21 15,21 22-15,0-22 0,0 21 16,0-21-16,0 1 0,0-1 0,0 0 15,21 0-15,-21 0 16,22-21-16,20 21 0,-21-21 0,0 0 16,22 0-16,-22 0 0,21 0 15,0 0-15,1 0 0,-22 0 16,21 0-16,1-21 0,-22 0 0,21 0 16,-21 0-16,22 0 0,-1-1 0,-21-20 15,21 21-15,-20-21 0,-1-22 16,21 22-16,-21-22 0,0 22 0,22-22 15,-22 1-15,0-1 0,0 1 16,0-1-16,1 1 0,-1-22 0,0 22 16,-21-1-16,0 22 0,0-22 15,0 22-15,0 21 0,0-21 0,0 20 16,0 1-16,-21 21 0,0 0 16,-1 0-1,1 43-15,21-22 0,-21 21 0,0 0 16,21 22-16,-21-22 0,21 22 15,0-1-15,0-20 0,-21 20 0,21 1 16,-22-22-16,1 21 0,21 1 0,-21-22 16,21 22-16,0-22 0,-21 0 15,21 1-15,0-1 0,0 0 0,0-20 16,0 20-16,0-21 0,0 0 0,21 0 16,0 1-16,0-1 15,1-21-15,-1 0 0,0 0 0,0 0 16,0 0-16,22 0 0,-22 0 15,0 0-15,21-21 0,-21 21 16,22-22-16,-22 1 0,21 0 0,-21-21 16,22 21-16,-22-22 0,0 22 15</inkml:trace>
  <inkml:trace contextRef="#ctx0" brushRef="#br0" timeOffset="33515.61">16235 6943 0,'0'0'0,"-21"0"0,-1 0 15,44 0 17,20 0-32,-21 0 0,21 0 15,-20 0-15,20 0 0,0 0 0,-21 0 16,22 0-16,-1-21 0,-21 21 0,0 0 15,22 0-15,-22 0 0,0 0 16,0 0-16,0-22 16,-21 1-1</inkml:trace>
  <inkml:trace contextRef="#ctx0" brushRef="#br0" timeOffset="34183.87">18076 6117 0,'0'0'16,"21"-21"-16,-21 0 0,0 0 31,-21 42 0,0-21-15,0 21-16,21 21 0,-21-20 15,0 20-15,-1 0 0,1 22 0,-21-1 16,21 1-16,-22-1 0,1 22 16,21 0-16,-43-22 0,22 22 0,0-22 15,-1 22-15,1-22 0,0 22 0,-1-21 16,22 20-16,0-20 16,21-1-16,0 1 0,0-1 0,0 1 15,21-22-15,0 22 0,22-22 0,-22-21 16,21 21-16,1 1 0,-1-22 15,21 0-15,-20 0 0,-1 0 0,0 1 16,1-1-16,-22 0 0,21 0 16,-21-21-16,1 0 0,-1 0 0,0 0 15,0 0-15,0 0 0,0 0 0,1 0 16,-1 0-16,-21-21 0,21 0 16,0 0-16,0 21 0,0-22 0,1 1 15,-1 0-15,0 0 0,21-21 0,-21 20 16</inkml:trace>
  <inkml:trace contextRef="#ctx0" brushRef="#br0" timeOffset="36047">18415 6414 0,'21'-22'0,"-21"1"15,21 0 1,-21 0 0,0 42 30,-21 0-46,0 0 0,0 1 16,21-1-16,-21-21 0,21 21 16,0 0-16,0 0 0,-22-21 0,22 21 15,-21 1-15,21-1 0,0 0 32</inkml:trace>
  <inkml:trace contextRef="#ctx0" brushRef="#br0" timeOffset="36263.87">18627 6350 0,'0'0'0,"0"-21"0,0 0 32,0 42-17,0 0 1,0 0-16,0 0 15,0 1 1,0-1-16,0 0 0,0 0 16</inkml:trace>
  <inkml:trace contextRef="#ctx0" brushRef="#br0" timeOffset="36931.23">19748 6689 0,'22'0'16,"-1"-21"-1,0-1 1,-21 1-16,0 0 0,0 0 0,0 0 16,0 0-16,0-1 0,0 1 0,-21 0 15,0-21-15,-1 21 16,22-1-16,-21 1 0,0 0 0,0 0 0,0 21 16,-22 0-16,22 0 15,0 0-15,-21 0 0,21 0 0,-22 0 16,22 0-16,-21 21 0,-1 0 15,22 22-15,-21-22 0,0 21 0,20-21 16,1 22-16,-21-1 0,21 0 0,0 1 16,21-22-16,-22 21 0,22-21 15,0 22-15,-21-22 0,21 0 0,0 0 16,0 0-16,0 0 16,21-21-16,1 0 0,-1 0 15,0 0-15,21 0 0,-21 0 16,1 0-16,20 0 0,-21-21 15,21 0-15,-20 0 0,20 0 0,0 0 16,1-1-16,-22 1 0,21-21 16,-21 21-16,22-22 0,-22 1 0,21 0 15,-21-1-15,0 1 0,-21 21 16,0 0-16,22 0 0,-22-1 0,0 1 16,0 42-1,-22 1-15,1-1 16,0 0-16,21 21 0,0-21 0,-21 22 15,21-1-15,0-21 0,0 22 16,0-22-16,0 21 0,0-21 16,0 0-16,0 1 0,0-1 0,21 0 15,0 0-15,-21 0 0,21-21 16,1 21-16,-1-21 0,21 0 0,-21 0 16,22 0-16,-22 0 0,21 0 15,0 0-15,-20 0 0,20-21 0,0 21 16</inkml:trace>
  <inkml:trace contextRef="#ctx0" brushRef="#br0" timeOffset="37482.91">20574 6562 0,'0'0'15,"0"-21"-15,0-1 0,0-20 0,0 21 0,0 0 16,0-22-16,-21 22 0,0 0 16,-1 0-16,1 21 0,0-21 15,0 21-15,0 0 0,-22 0 0,22 0 16,0 0-16,-21 0 0,21 0 15,-22 21-15,22 21 0,-21-21 0,21 1 16,-1 20-16,1 0 0,0-21 16,0 22-16,21-1 0,0-21 0,0 22 15,0-22-15,0 21 0,0-21 16,0 0-16,0 1 0,21-22 0,0 21 16,0 0-16,1-21 0,-1 0 0,0 0 15,0 0-15,0 0 0,0 0 16,1 0-16,-1 0 0,0-21 15,21 0-15,-21-1 0,1 1 0,-1-21 16,0 0-16,0-1 0,0 1 16,22-22-16,-22 22 0,0-21 0,-21 20 15,21-20-15,0 20 0,0 1 16,-21-21-16,0 41 0,22-20 0,-22 0 16,0 21-16,0-1 0,0 1 15,0 0-15,-22 42 16,22 0-16,-21 22 15,0-22-15,21 21 0,0 1 0,-21-1 16,21 0-16,-21 1 0,21 20 16,-21 1-16,21-22 0,0 0 15,0 22-15,0-22 0,0 0 0,0 1 16,0-22-16,0 21 0,0-21 16,0 1-16,0-1 0,0 0 0,0 0 15,21-21-15,0 0 0,0 21 16,0-21-16,0 0 0,22 0 0,-22 0 15,21 0-15,1-21 0,-1 0 0,21 21 16,-20-21-16,20 0 0,-20-1 16,-1 1-16</inkml:trace>
  <inkml:trace contextRef="#ctx0" brushRef="#br0" timeOffset="38019.6">21526 6519 0,'0'0'0,"-42"-105"31,21 83-31,0 1 0,0 0 16,-1 0-16,-20 21 0,21 0 0,0 0 16,-22 0-16,22 0 0,-21 0 0,21 21 15,-22 0-15,22 0 0,-21 22 16,0-22-16,-1 21 0,22 1 0,-21-1 16,21 0-16,-22 1 0,22-22 15,21 21-15,0 0 0,0-20 0,0-1 16,0 21-16,21-21 0,0 0 15,22-21-15,-22 22 0,21-1 16,1-21-16,-22 0 0,21 0 0,0 0 16,-20 0-16,20 0 0,-21 0 15,0-21-15,22-1 0,-22 1 0,21-21 16,-21 21-16,0-22 0,1 1 16,20-21-16,-21 20 0,0-20 0,0-1 15,1 1-15,-1-1 0,0 1 0,0 20 16,0-20-16,-21 21 0,21-22 15,-21 22-15,22-1 0,-22 1 0,0 21 16,0 0-16,0 0 0,0-1 16,-22 44-1,1-1-15,0 0 0,0 21 16,21-21-16,-21 22 0,21-1 0,-21 22 16,21-22-16,0 21 0,0-20 15,0 20-15,-22 1 0,22-22 0,0 22 16,-21-22-16,21 0 0,0 1 0,0-1 15,0-21-15,0 0 0,0 0 16,0 1-16,0-1 0,0 0 0,21-21 16,1 0-16,-1 0 15,0 0-15,0 0 0,0-21 16,22 0-16,-22 21 0</inkml:trace>
  <inkml:trace contextRef="#ctx0" brushRef="#br0" timeOffset="38491.94">22098 6668 0,'-21'0'0,"0"-22"0,-1 22 0,1 0 15,0-21-15,0 0 16,21 0-16,-21 21 0,21-21 0,0 0 16,0-1-16,0 1 0,21 0 15,0 0-15,0 0 16,0 21-16,1-21 0,-1-1 15,21 22-15,-21 0 0,0-21 16,1 21-16,-1 0 0,0 0 16,0 21-16,-21 1 0,0-1 15,0 0-15,0 0 0,0 0 16,0 22-16,0-22 0,0 0 0,0 21 16,0-21-16,0 1 0,0-1 0,0 0 15,-21 0-15,21 0 0,-21 0 16,21 1-16,-21-22 15,-1 0 1,22-22 15,0 1-31,0 0 0,0 0 16,0 0-16,0 0 0,0-22 16,22 22-16,-1-21 0,0 21 0,0-22 15,-21 22-15,21-21 0,0 21 16,1-1-16,-22 1 0,21 21 0,0-21 15,0 21-15,0 0 0,0 0 0,1 0 16,-1 0-16,0 0 16,0 0-16,0 0 0,-21 21 0</inkml:trace>
  <inkml:trace contextRef="#ctx0" brushRef="#br0" timeOffset="39471.37">22712 6604 0,'21'21'0,"-42"-42"0,63 42 0,-21 0 15,0-21-15,1 0 16,-1 0-16,0 0 0,0 0 16,-21-21-16,21 21 0,0-21 15,-21 0-15,0 0 0,0-22 0,22 22 16,-22 0-16,0 0 0,0 0 16,0 0-16,0-1 0,-22 1 0,1 21 15,0 0-15,-21 0 16,21 0-16,-1 21 0,1-21 15,0 22-15,0-1 0,0 0 16,0 21-16,-1-21 0,1 22 0,21-22 16,0 0-16,0 0 0,0 22 0,0-22 15,0 0-15,0 0 0,21 0 16,-21 0-16,22-21 0,-1 0 16,21 0-16,-21 0 0,0 0 15,22 0-15,-22 0 0,21 0 0,1-21 16,-1 21-16,0-21 0,1-21 15,-1 21-15,0-1 0,-21-20 0,22 0 16,-22-1-16,0 1 0,0 0 16,0-1-16,1 1 0,-22 21 15,0 0-15,0 0 0,0-1 0,0 44 32,-22-1-17,22 21-15,-21-21 0,21 22 16,0-22-16,0 21 0,0 0 0,0-20 15,0-1-15,0 21 0,0-21 16,0 0-16,0 1 0,0-1 0,0 0 16,0 0-16,0 0 15,0-42 17,0 0-32,-21 0 15,21 0-15,-21-1 0,21 1 16,-21 0-16,21 0 0,0 0 15,0 0-15,-21 21 0,-1 0 16,22 21 0,0 0-16,0 0 0,0 0 15,0 0-15,0 1 0,0-1 16,0 0-16,22 0 0,-22 0 16,21-21-16,0 21 0,0-21 0,0 0 15,0 22-15,22-22 0,-22 0 0,21 0 16,1 0-16,-22 0 0,21 0 15,0 0-15,1 0 0,-22-22 16,21 1-16,1 0 0,-22-21 16,0 21-16,0-22 0,0 1 0,0 0 15,1-1-15,-1 1 0,-21 0 16,0 20-16,0-20 0,0 21 0,0 0 16,0 0-16,-21 21 15,-1 0-15,1 0 16,21 21-16,0 0 0,0 21 0,-21-21 15,21 22-15,0-22 0,0 21 16,0-21-16,0 22 0,0-22 16,0 0-16,0 0 0,0 22 15,0-22-15,0 0 0,0 0 16,0 0-16,-21 0 16,0-21-1,0 0-15,-1 0 0,1 0 0,0-21 16,0 21-16,21-21 15,-21 0-15,21 0 0,0 0 0,0-1 16,0 1-16,0-21 0</inkml:trace>
  <inkml:trace contextRef="#ctx0" brushRef="#br0" timeOffset="40671.69">25040 6519 0,'0'0'15,"0"-21"1,0 0-16,0 0 0,0 0 0,0 0 15,0-1-15,0-20 0,0 21 16,0-21-16,0 20 0,21-20 16,-21 21-16,21-21 0,-21-1 0,22 1 15,-1 0-15,-21 20 0,0-20 16,21 21-16,-21 0 0,21 21 16,-21 21-1,-21 0-15,0 0 16,0 22-16,-1-22 0,1 21 15,0-21-15,21 22 0,-21-22 0,21 21 16,0-21-16,0 22 0,0-22 16,0 21-16,0-21 0,0 0 0,0 1 15,21-1-15,0 0 0,0 0 16,1 0-16,-1-21 0,0 0 16,21 0-16,-21 0 0,1 0 0,20 0 15,-21 0-15,0 0 0,22-21 16,-22 0-16,0 21 0,0-42 0,0 20 15,0 1-15,-21 0 0,0-21 16,0 21-16,0-22 0,0 22 0,0-21 16,-21-1-16,-21 22 0,21-21 15,0 21-15,-22 0 0,22-1 0,-21 1 16,21 21-16,-22 0 0,22 0 16,0 0-16,0 0 0,0 0 0,42 0 31,0 0-16,0 0-15,21 0 0,1 0 0,-1 0 16,0 0-16,1 0 0,-1-21 16,22 0-16,-22 21 0,0-21 0,22 21 15,-22-21-15,22-1 0,-22 22 16,-21-21-16,21 21 0,-20 0 0,-1 0 16,-21-21-16,0 42 31,-21 0-31,-1 1 15,1-1-15,21 21 0,-21-21 0,21 22 16,-21-1-16,21 0 0,0 1 0,0 20 16,0-21-16,0 22 15,0-1-15,0 1 0,0-1 0,0 1 16,0-22-16,0 22 0,0-1 16,0 1-16,0-1 0,-21 1 0,0-1 15,-1 1-15,1-1 0,21 1 0,0-1 16,-21-20-16,21 20 0,0 1 15,0-1-15,0-21 0,0 1 0,0 20 16,21-20-16,-21-22 0,21 21 0,1-21 16,-22 0-16,0 1 0,21-1 15,0-21-15,-21-21 32,0-1-17,-21 1-15,0 0 0,21-21 0,-22-1 16,1 1-16,0 0 0,21-22 0,0 1 15,0-22-15,0 22 0,0-1 16,0-21-16,21 22 0,0-1 0,1 1 16,20-1-16,-21 1 0,21-1 15,22 1-15,-22-1 0,1 22 0,-1-21 16,21 20-16,-20 1 0,-1 0 16,0-1-16,1 22 0,-22 0 0,0 0 15,0 21-15</inkml:trace>
  <inkml:trace contextRef="#ctx0" brushRef="#br0" timeOffset="41331.75">19494 7535 0,'0'0'16,"43"-105"0,-43 83-16,0 1 15,-21 42 16,-1 1-31,1-1 0,21 21 0,-21 0 16,0 1-16,0-1 0,21 22 16,0-22-16,-21 21 0,-1 1 0,22-1 15,-21-20-15,21 20 0,0 1 0,-21-1 16,21-20-16,-21-1 0,21 0 16,0-21-16,0 22 0,0-22 0,0 0 15,21-21 1,0-21-16,-21 0 15,0-22-15</inkml:trace>
  <inkml:trace contextRef="#ctx0" brushRef="#br0" timeOffset="42114.97">19008 7832 0,'0'0'0,"-22"0"0,-20 0 15,21 0-15,21 21 16,21-21-1,0 0-15,0 0 0,1 0 0,20 0 16,-21 0-16,21 0 0,22 0 16,-22 0-16,22-21 0,-1 0 0,1 21 15,-1-22-15,1 1 0,-22 0 0,22 0 16,-1 0-16,-21 0 0,1-1 16,-1 1-16,-21-21 0,0 0 15,1 20-15,-22-20 0,0 21 0,0-21 16,0 20-16,0 1 0,-22 21 15,1 0-15,21 21 16,-21 1-16,0-1 0,0 21 16,0 0-16,21 1 0,0 20 0,0-20 15,-22 20-15,22-21 0,0 22 0,0-22 16,0 22-16,0-22 0,0 22 16,-21-22-16,21 0 0,0 1 0,0-1 15,-21-21-15,21 21 0,0-20 16,0-1-16,0 0 0,0-42 47,0 0-47,0-1 0,0 1 0,0 0 15,21-21-15,-21 21 0,21-22 0,1 22 16,-22-21-16,21 21 0,0-1 16,0 1-16,0 0 0,0 21 0,1 0 15,-1 0-15,0 0 0,-21 21 16,21 0-16,0 1 0,-21-1 15,21 0-15,-21 0 0,22 0 0,-22 0 16,21 1-16,0-1 0,0 0 16,0 0-16,0 0 0,1-21 0,-1 0 15,0 21-15,21-21 0,-21 0 16,22 0-16,-1 0 0,-21 0 16,22 0-16,-22-21 0,21 0 0,-21 0 15,22 21-15,-22-21 0,0-22 0,21 22 16,-21 0-16,1-21 0,-1-1 15,-21 22-15,0-21 0,0 0 0,0 20 16,0 1-16,0-21 0,0 21 16,-21 21-16,-1 0 0,1 0 15,0 21-15,0 0 0,0 0 0,0 0 16,21 22-16,0-22 0,-22 21 16,22-21-16,0 22 0,0-22 15,0 0-15,0 21 0,0-20 0,0-1 16,22 0-16,-22 0 15,21-21-15,0 0 0,0 0 16,0 0-16,22 0 0,-22-21 0,21 0 16,0 0-16,1-1 0</inkml:trace>
  <inkml:trace contextRef="#ctx0" brushRef="#br0" timeOffset="43923.93">22542 8192 0,'0'0'0,"0"21"31,0 0-31,22-21 0,-1 0 0,0 0 16,0-21-16,21 0 0,-20 21 15,-1-22-15,0 1 0,0 0 16,-21 0-16,0-21 0,0 20 0,0-20 15,0 0-15,0 21 0,0-22 0,0 1 16,-21 0-16,0-1 0,0 1 16,-1 21-16,-20-22 0,21 1 0,-21 21 15,-1 0-15,22 21 0,-21 0 16,-1 0-16,22 0 0,-21 21 0,21 0 16,-22 0-16,22 22 0,0-1 15,0 0-15,0 1 0,0-1 16,-1 0-16,22 1 0,0 20 0,0-21 15,0 1-15,0-1 0,0-21 16,0 22-16,0-22 0,0 0 0,0 0 16,0 0-16,22-21 0,-1 0 0,0 0 15,21 0-15,-21 0 0,1 0 16,20 0-16,-21-21 0,21 0 0,-20 0 16,20 0-16,0-1 0,-21-20 0,22 21 15,-22-21-15,21-1 0,-21 1 16,1 0-16,-1-22 0,0 22 15,0-1-15,0-20 0,0 21 16,1-22-16,-22 22 0,0-22 0,21 22 16,-21-22-16,21 22 0,-21 0 0,0-1 15,0 22-15,0 0 0,0 0 16,0 42 0,-21 21-1,0 1-15,21-1 0,-22 0 0,1 1 16,0 20-16,0-20 0,0 20 15,21-21-15,-21 22 0,-1-22 0,22 22 16,0-22-16,0 0 0,0 1 16,0 20-16,0-42 0,0 22 0,22-1 15,-22-21-15,42 0 0,-21 1 16,0-1-16,0-21 0,22 0 16,-1 0-16,-21 0 0,22 0 0,-1 0 15,0 0-15,-21 0 0,22-21 0,-1-1 16,0 1-16,1-21 0,-22 21 15,21-22-15,1 22 0,-22-21 0,0 0 16,0-1-16,0 1 0,-21 21 0,0-22 16,0 22-16,0-21 0,0 21 15,-21 21-15,0-21 0,-21 21 16,20 0-16,1 0 0,-21 0 16,21 0-16,0 0 0,-1 21 0,1 0 15,21 0-15,0 0 0,0 0 16,21 1-16,1-1 15,-1-21-15,0 21 0,21 0 0,-21 0 16,1 0-16,20 1 0,-21-1 16,0 0-16,0-21 0,-21 21 0,22 0 15,-22 0-15,0 1 0,21-1 0,-21 0 16,0 0-16,0 0 16,21-21 15,0 0-31,0 0 15,0 0-15,1 0 0,20 0 0,-21 0 16,0-21-16,22 0 0,-22 0 16,0 21-16,21-21 0,-21-1 0,22 1 15,-22 0-15,0-21 0,0 21 0,0-1 16,1-20-16,-1 21 0,0 0 16,0 0-16,-21-1 0,0 1 0,0 0 15,0 42 16,-21 0-31,0 1 0,0 20 0,-1-21 16,1 0-16,0 22 16,0-22-16,21 21 0,0-21 0,0 0 15,0 1-15,0-1 0,0 0 0,0 0 16,21 0 0,0-21-16,0 0 0,22 0 15,-22 0-15,0-21 0,0 0 16,0 21-16,1-21 0,-22 0 0,21-1 15,0-20-15,0 21 0,-21 0 0,0-106 32,0 84-32,0 22 0,-21 0 0,0 21 15,0-21-15,-22 21 0,22 0 16,0 0-16,0 0 0,-22 0 16,22 0-16,21 21 15,21 0 1,1-21-16,-1 0 0,0 0 15,21 0-15,-21 0 0,22 0 16,-22 0-16,21 0 0,-21 0 0,22 0 16,-22 0-16,21 0 0,-21-21 0,1 21 15,-1 0-15,0 0 0,0-21 16,0 21-16,-21 21 31,0 0-15,0 0-16,0 22 0,0-22 15,0 21-15,-21-21 0,21 22 16,-21-1-16,21 0 0,-21 22 0,21-22 16,0 22-16,0-22 0,0 22 0,0-1 15,0 1-15,0-1 0,0 1 16,0-1-16,-21 1 0,21 20 0,-22-20 16,1 20-16,0-20 0,0-1 0,0 1 15,0-1-15,-22-20 0,22 20 16,0-42-16,0 22 0,0-1 0,-1-21 15,1 0-15,21 1 0,0-44 32,0 1-17,0 0-15,21-21 0,-21 21 0,22-22 16,-1 1-16,0 0 0,0-1 0,0-20 16,0-1-16,1 1 0,-1-22 15,21 22-15,-21-1 0</inkml:trace>
  <inkml:trace contextRef="#ctx0" brushRef="#br0" timeOffset="44227.76">24469 7832 0,'0'0'0,"-22"-21"0,22-22 15,-21 22-15,21 0 0,0-21 0,0 20 16,0 1-16,0 0 0,0 0 16,21 0-16,1 21 15,-1-21-15,0 21 0,0 0 0,0 0 16,22 0-16,-22 0 0,0 0 15,0 21-15,0-21 0,0 21 0,1 21 16,-22-21-16,0 1 0,0 20 16,0-21-16,0 21 0,-22-20 0,1 20 15,0-21-15,0 0 0,0 0 0,-22 1 16,22-1-16,0 0 0,0 0 16,-21 0-16,20-21 0,1 0 0,0 21 15,0-21-15,0 0 0,0 0 16,21-21-1,0 0 1,0 0-16,0 0 0,0 0 16</inkml:trace>
  <inkml:trace contextRef="#ctx0" brushRef="#br0" timeOffset="46415.5">25379 7895 0,'0'0'15,"21"0"-15,0 0 0,0 0 16,0 0-16,-21-21 0,0 0 16,0 0-1,0 0-15,0-1 0,0 1 0,0 0 16,0 0-16,-21 0 0,0-22 0,0 22 15,0 0-15,0-21 0,-1 21 16,1 21-16,0-22 0,-21 22 0,21 0 16,-22 0-16,22 22 0,-21-1 15,-1 0-15,22 0 0,-21 21 0,21 1 16,-22-22-16,22 21 0,0 1 16,0-1-16,0 0 0,21 1 0,0-22 15,0 21-15,0-21 0,0 22 0,21-22 16,21 0-16,-21 0 0,1 0 15,20-21-15,-21 0 0,21 0 16,-20 0-16,20 0 0,-21 0 0,21 0 16,-20-21-16,20 0 0,-21 0 15,0 0-15,22-22 0,-22 22 0,0-21 16,21-1-16,-21 1 0,1 0 16,-1-1-16,0-20 0,0-1 0,0 22 15,0-21-15,1-1 0,-1 1 0,0-1 16,-21 1-16,0-1 0,0 22 15,0-1-15,0 22 0,0-21 0,0 21 16,0 0-16,-21 21 31,0 21-31,21 0 0,-22 0 0,1 21 16,0 22-16,21-22 0,0 22 16,0-1-16,0 1 0,0-22 0,0 22 15,0-1-15,0-21 0,0 1 16,0-1-16,0 0 0,0 1 0,0-1 15,0 0-15,21-20 0,0-1 0,1 0 16,-22 0-16,21 0 0,0 0 16,0-21-16,0 0 0,0 0 0,1 0 15,-1 0-15,0 0 0,21-21 16,-21 0-16,1 0 0,-1 0 16,21 0-16,-21-1 0,22 1 0,-22-21 15,21 21-15,-21-22 0,0 22 16,1-21-16,-1 21 0,0 0 0,0-1 15,-42 44 17,0-1-32,0 0 0,-1 0 15,22 0-15,-21 22 0,21-22 16,-21 0-16,21 0 0,0 0 0,0 0 16,0 1-16,0-1 0,0 0 15,21-21-15,0 21 0,1-21 16,-1 0-16,0 0 0,0 0 15,0 0-15,0 0 0,1 0 16,-1 0-16,0-21 0,0 0 0,0 0 16,0-1-16,1 1 0,-1 0 15,-21 0-15,21-21 0,-21-1 0,21 1 16,-21 0-16,0-1 0,0 22 0,0-21 16,0-1-16,0 22 0,-21-21 15,0 21-15,0 0 0,-1 21 0,-20 0 16,21 0-16,0 0 0,-22 21 15,22 0-15,-21 0 0,21 0 0,0 0 16,-1 22-16,1-22 0,0 21 16,21 1-16,0-22 0,0 0 15,0 21-15,0-21 0,21 1 0,0-1 16,1 0-16,-1 0 0,0 0 16,0 0-16,0-21 0,0 0 0,1 0 15,-1 0-15,0 0 0,0 0 0,21 0 16,-20 0-16,-1-21 0,0 21 15,0-21-15,0 0 0,0 0 0,22 0 16,-22-22-16,0 22 0,0 0 16,22-21-16,-22 20 0,0-20 15,0 21-15,0 0 0,-21 0 0,0 42 32,-21 0-17,21 0-15,-21 0 0,0 0 16,0 1-16,-1 20 0,22-21 0,0 0 15,-21 22-15,21-22 0,0 0 0,0 0 16,0 0-16,0 0 0,0 1 16,0-1-16,0 0 0,21-21 15,1 0-15,-1 0 0,0 0 16,0 0-16,0-21 16,0 21-16,1-21 0,-1-1 0,0 1 15,0 0-15,0 0 0,0 0 16,1 0-16,-1-22 0,0 22 15,0 0-15,0 0 0,0 21 0,-21-21 16,22 21-16,-22 21 31,0 0-31,-22 0 0,1 0 16,21 0-16,-21 1 0,21-1 16,0 0-16,0 0 0,0 0 15,0 0-15,21-21 16,0 0-16,1 22 0,-1-22 15,0 0-15,0 0 0,0 0 16,0 0-16,1 0 0,-1-22 0,0 22 16,0-21-16,0 0 0,0 0 15,1 0-15,-22 0 0,0-22 16,0 22-16,0 0 0,0 0 0,0-22 16,0 22-16,0 0 0,-22 21 0,1-21 15,0 0-15,-21 21 0,21 0 16,-1-21-16,1 21 0,21-22 47,21 22-47,1 0 15,20 0-15,-21 0 0,21 0 0,-20-21 0,20 21 16,-21 0-16,21 0 0,-20 0 16,-1 0-16,0 0 0,0 0 15,0 0-15,0 0 0,-21 21 0,22 1 16,-22-1-16,0 0 0,0 0 15,0 0-15,0 22 0,0-22 0,0 0 16,0 0-16,0 0 0,0 22 16,0-22-16,0 0 0,0 0 15,0 0-15,0 0 0,0 1 16,-22-22 0,1-22-1,21 1 1,0 0-16,0 0 0,0 0 15,0 0-15,0-1 16,0 1-16,21-21 0,1 21 0,-1-22 16,0 1-16,-21 0 0,42-1 0,-21 1 15,1 21-15,-1-21 0,21 20 16,-21-20-16,22 21 0,-1 0 0,-21 21 16,21 0-16,-20 0 0,20 0 15,-21 21-15,0 0 0,0 0 0,-21 22 16,0-1-16,0 0 0,0 1 15,0-1-15,0-21 0,0 21 0,-21 1 16,0-22-16,21 0 0,-21 0 0,0 0 16,0 1-16,21-1 0,-22-21 15,1 21-15,0-42 32,21 0-32,0-1 0,0 1 15</inkml:trace>
  <inkml:trace contextRef="#ctx0" brushRef="#br0" timeOffset="46859.25">27876 6392 0,'0'-21'16,"0"0"-1,-21 42 17,21 0-17,0 1-15,0-1 16,0 0-16,-21-21 0,21 21 16,0 0-16,-21 0 15,21 1-15,0-1 16,21-21 15,0 0-15,0 0-16</inkml:trace>
  <inkml:trace contextRef="#ctx0" brushRef="#br0" timeOffset="47087.12">28279 6392 0,'-22'0'31,"1"0"-15,21 22-1,-21-1-15,21 0 16,-21 0 0,21 0-16,0 0 15,0 1-15,21-22 47</inkml:trace>
  <inkml:trace contextRef="#ctx0" brushRef="#br0" timeOffset="47631.8">28025 5525 0,'0'0'0,"-22"0"0,22-22 15,43 22-15,-22 0 16,0 0-16,21 0 0,22 0 15,-22 22-15,22-1 0,-1 21 0,-20-21 16,20 22-16,1-1 0,-22 0 16,0 1-16,22-1 0,-22 0 15,0 22-15,-20-22 0,20 0 16,-21 1-16,0 20 0,0-20 0,-21 20 16,0-21-16,0 22 0,0-1 15,0 1-15,0 21 0,0-22 0,22 1 16,-22 20-16,21-20 0,-21-1 0,0 22 15,0-22-15,21 22 0,-21-21 16,0-1-16,0 1 0,0-1 0,-21 1 16,0-22-16,-1 0 15,1 1-15,0-1 0,-21-21 0,21 0 0,-22 0 16,1 1-16,0-22 0,20 0 16,-20 21-16,0-21 0,21 0 15,-1 0-15,1 0 0,0 0 0,0 0 16,0 0-1,21-21 1,0-1-16,21 22 16,0-21-16,0 0 0,0 0 0,1-21 15,20 20-15,-21 1 0</inkml:trace>
  <inkml:trace contextRef="#ctx0" brushRef="#br0" timeOffset="47984.61">29887 6816 0,'0'0'0,"-21"0"0,-42 0 31,63-21 32,0-1-16,0 44 0</inkml:trace>
  <inkml:trace contextRef="#ctx0" brushRef="#br0" timeOffset="48339.4">29866 7197 0,'0'0'0,"-63"42"32,41-42-32,1 0 0,0 0 15,21 21-15,0-42 47,21 21-47,0 0 0,1 0 16,-22-21-16,21 21 0,0 0 0,0 0 15,-21 21-15,21 0 16,-21 0-16,0 1 0,0 20 0,0 0 16,0 1-16,0-22 0,-21 21 15,0 0-15,0 1 0,0-22 0,-22 21 16,22-21-16,-21 1 0,-1-1 16,1 0-16,-21 0 0,20-21 0,1 0 15,0 21-15,-22-21 0,22 0 16,21 0-16,-22 0 0,1-21 0,21 21 15,0-21-15,-1 0 0,22 0 16</inkml:trace>
  <inkml:trace contextRef="#ctx0" brushRef="#br0" timeOffset="49019.01">29803 6795 0,'0'0'0,"0"21"0,0 0 16,21-21 46,0 0-46,0 0-16,-21-21 0,0 0 16,0-1-16,0 1 15,0 0-15,-21 21 32,0 0-32,0 0 15,-1 0-15,22 21 16,-21-21-16,21 21 0,0 1 0,0-1 15,0 0-15,0 0 16,21-21 0,1 0-1,-1 0-15,0 0 16,0 0-16,-21-21 0,0 0 16,21 21-16,-21-21 0,0-1 15,0 1-15,0 0 16,-21 21-1,0 0 1,0 0 0,21 21-1,0 0 1,0 1-16</inkml:trace>
  <inkml:trace contextRef="#ctx0" brushRef="#br0" timeOffset="49943.48">29824 7239 0,'-21'0'31,"-1"-21"-15,22 0-16,-21 21 31,21 21 16,0 0-31,0 0-1,0 0 1,21-21 0,1 0-1,-1 0-15,-21-21 16,0 0-16,0 0 16,21 21-16,-21-21 0,0 0 0,0-1 15,-21 22 1,0 0 15,-1 22-31,1-1 0,21 0 16,0 0-16,0 0 0,0 0 15,0 1-15,0-1 16,0 0 0,21-21 15,1 0-31,-22-21 0,0 0 15,0-1-15,0 1 16,0 0 0,0 42 62</inkml:trace>
  <inkml:trace contextRef="#ctx0" brushRef="#br0" timeOffset="67079.42">3069 10054 0,'0'0'0,"21"0"16,0 21-1,1-21-15,-1 0 16,-21 22-16,21-22 31,0 0-31,0-22 16,0 22 0,-21-21-16,0 0 0,0 0 15,0 0-15,0 0 16,0-1-16,0 1 15,-21 21-15,0 0 0,0 0 16,0 0-16,0 0 0,-1 0 16,1 0-16,0 0 0,0 0 15,21 21-15,-21-21 0,0 22 16,-1-1-16,1-21 0,0 21 0,0 0 16,0-21-16,21 21 0,0 0 15,0 1-15,0-1 16,0 0-16,0 0 15,21-21 1,0 0-16,0 21 0,0-21 16,1 0-16,-1 21 15,0-21-15,0 0 0,0 22 0,0-22 16,1 0-16,-1 0 0,-21 21 16,21-21-16,0 0 0,-21 21 15,21-21-15,0 21 16,1 0-1,-22 0 1,-22-21 62,1 0 313,21 22-188,0-1-172,0 0-15,0 0-1,0 0-15,0 0 16,0 1-16,0-1 16,0 0-16,0 0 15,-21 0-15,0 0 0,0-21 16,0 22-16,-1-1 0,1 0 16,0 0-16,-21-21 0,-1 21 0,22 0 15,-21-21-15,0 0 0,20 0 0,-20 0 16,0 0-16,21 0 0,-22-21 15,22 21-15,-21-21 0,21 0 0,-1 0 16,1 0-16,0-22 0,0 22 16,0 0-16,21 0 0,0 0 15,0-1-15,0 1 0,0 0 16,21 0 0,0 21-16,-21-21 15,21 21-15,0 0 0,1-21 0,-1 21 16,21-22-16,-21 22 0,0 0 0,22-21 15,-22 21-15</inkml:trace>
  <inkml:trace contextRef="#ctx0" brushRef="#br0" timeOffset="67492.17">3408 10393 0,'0'0'15,"21"0"-15,0 0 0,-21 21 0,21-21 0,0 0 16,1 0 0,-22-21-16,21 21 0,0-21 0,0 0 15,0-1-15,0 22 0,1-21 16,-1 0-16,0 0 0,0 0 0,-21 0 16,21-1-16,-21 1 15,0 0-15,0 0 0,-21 21 16,0 0-16,0 0 15,0 0-15,-1 0 0,1 0 16,-21 21-16,21 0 0,0-21 16,-1 21-16,1 1 0,0 20 15,0-21-15,0 0 0,21 22 0,0-22 16,0 0-16,0 21 0,0-21 0,0 1 16,0-1-16,21 0 0,0 0 15,0-21-15,0 21 0,1-21 0,-1 0 16,0 21-16,0-21 0,0 0 15,22 0-15,-22 0 0,0 0 0,0-21 16,0 21-16,0-21 0,1 0 0,-1 0 16,0 0-16,0-1 0</inkml:trace>
  <inkml:trace contextRef="#ctx0" brushRef="#br0" timeOffset="67772.03">4106 9673 0,'-63'127'15,"63"-106"-15,-21 22 16,21-1-16,-22 0 0,22 1 16,-21-1-16,21 0 0,0 1 0,0-1 15,-21 0-15,21 1 0,-21-1 16,21-21-16,-21 22 0,21-22 15,0 21-15,0-21 0,0 0 0,0 1 16,0-1-16,21-21 31,-21-21-15,21-22-16,0 22 0,0 0 0</inkml:trace>
  <inkml:trace contextRef="#ctx0" brushRef="#br0" timeOffset="68169.8">4170 10160 0,'0'42'31,"21"-42"0,0 0-31,0 0 16,0-21-16,-21 0 0,22 21 15,-1-21-15,-21 0 0,21 21 16,-21-21-16,0-1 16,-21 22-1,0 22 1,-1-22-16,1 21 0,0 0 0,0-21 16,0 21-16,0 0 15,21 22-15,-22-22 0,22 0 0,-21 0 16,21 21-16,0-20 0,0-1 0,0 0 15,0 0-15,0 21 0,0-20 16,0-1-16,21-21 0,1 0 16,-1 21-16,0-21 0,0 0 15,0 0-15,0 0 16,1 0-16,-22-21 0,21 0 0,0 21 16,-21-22-16,21 1 0,0 0 15</inkml:trace>
  <inkml:trace contextRef="#ctx0" brushRef="#br0" timeOffset="68695.56">4762 9991 0,'0'0'0,"-21"21"32,0 0-32,0-21 15,21 21-15,-21 0 0,0 1 16,-1 20-16,22-21 0,-21 0 0,0 0 15,21 1-15,-21-1 0,21 21 16,0-21-16,0 0 0,0 1 0,0-1 16,0 0-16,0 0 0,21-21 15,0 0 1,0 0-16,1 0 0,20 0 0,-21 0 16,0 0-16,0 0 0,22-21 0,-22 0 15,0 0-15,21-1 0,-20 1 16,-1 0-16,21 0 0,-21 0 0,0-22 15,1 22-15,-1-21 0,0 0 0,0 20 16,-21-20-16,21 0 0,0-1 16,-21-20-16,0 21 0,22 20 0,-22-20 15,21 21-15,-21-21 16,0 20-16,0 44 16,0-1-1,0 21-15,0 0 0,-21 1 16,21-1-16,-22 0 0,22 1 0,0-1 15,-21-21-15,21 22 0,0-1 16,-21 0-16,21-21 0,0 22 0,0-22 16,0 0-16,0 21 0,0-20 0,0-1 15,0 0-15,21 0 16,0-21 0,1 0-16,-1 0 0,0 0 15,-21-21-15,21 0 0,-21 0 16,0-1-16,21-20 0,0 21 15</inkml:trace>
  <inkml:trace contextRef="#ctx0" brushRef="#br0" timeOffset="68891.45">5122 9991 0,'0'0'16,"0"21"-1,21-21 1,1 0-16,-1 0 0,0 0 16,0 0-16,0 0 0,0-21 15,1 21-15,-1-21 0,0-1 16,0 22-16,0-21 0</inkml:trace>
  <inkml:trace contextRef="#ctx0" brushRef="#br0" timeOffset="69191.28">6011 9716 0,'-21'21'32,"0"0"-32,21 0 0,-21 21 0,0-20 15,21 20-15,-22-21 0,1 21 0,21 1 16,-21-22-16,0 21 0,21-21 15,-21 22-15,21-22 0,0 21 0,-21-21 16,-1 1-16,1-1 0,21 21 16,-21-21-16,21 0 0,0 1 0,-21-1 15,0 0-15,21-42 47,21 0-47,0-22 0,0 22 16,-21 0-16,21-21 0</inkml:trace>
  <inkml:trace contextRef="#ctx0" brushRef="#br0" timeOffset="69747.36">5821 9779 0,'0'0'0,"0"-63"32,0 41-32,21 22 15,-21-21-15,21 21 0,0 0 0,0-21 16,1 21-16,-1 0 0,21 0 15,-21 0-15,0 0 0,1 21 0,-1 0 16,0 1-16,0-1 0,0 0 16,-21 21-16,0-21 0,0 22 15,0-22-15,0 21 0,-21-21 0,0 1 16,-21-1-16,20 0 0,-20 0 0,21 0 16,-21 0-16,20 1 0,-20-22 15,21 0-15,0 21 0,0-21 0,21-21 47,21 21-47,0-22 16,0 22-16,0 0 0,22-21 15,-22 21-15,21 0 0,-21 0 0,22 0 16,-22 0-16,0 0 0,0 0 16,21 21-16,-20-21 0,-22 22 15,21-1-15,0-21 0,-21 21 0,0 0 16,0 0-16,0 0 0,0 1 15,-21-1-15,0 0 16,-1 0-16,-20 0 0,21-21 0,-21 21 16,20 1-16,-20-1 0,21 0 0,-21-21 15,20 21-15,-20-21 0,21 0 16,-21 21-16,20-21 0,-20 0 0,21 0 16,-21 0-16,20 0 0,1 0 0,-21 0 15,21 0-15,0-21 16,-1 21-16,22-21 0,-21 21 15,21-21-15,0 0 0,21-1 16,1 22-16,-1-21 16,21 21-16,-21-21 0,22 0 0,-1 21 15,0-21-15</inkml:trace>
  <inkml:trace contextRef="#ctx0" brushRef="#br0" timeOffset="70415.98">6371 10012 0,'0'0'0,"21"-21"31,-21 42 0,0 0-31,0 0 16,-21 0-16,21 1 0,-21-1 16,21 0-16,0 0 0,0 0 15,0 0-15,0 1 0,0-1 0,0 0 16,21-21-16,0 0 15,0 0-15,1 0 0,-1 0 16,0 0-16,21 0 0,-21 0 0,1 0 16,-1-21-16,21 0 0,-21 21 0,0-22 15,1 1-15,-1 0 0,0 0 16,-21 0-16,0-22 0,21 22 16,-21 0-16,0 0 0,0 0 0,0 0 15,0 42 16,0 0-31,0 0 0,0 0 0,0 0 16,-21 1-16,21-1 0,0 0 16,0 0-16,-21 21 0,21-20 0,0-1 15,0 21-15,0 0 0,-21-20 0,21 20 16,-22 0-16,22 1 0,0-1 16,-21-21-16,0 21 0,0 1 0,21-1 15,-21 0-15,0 1 0,-1-1 0,22 0 16,-21 1-16,0-1 0,0 0 15,21 1-15,0-1 0,-21 0 16,21-20-16,-21 20 0,21 0 0,0-21 16,0 22-16,0-22 0,-22 21 0,22-21 15,0 1-15,-21-1 0,21 0 0,0 0 16,-21 0-16,0-21 16,0 0-16,0-21 15,21 0-15,-22 0 0,22 0 16,0-22-16,0 1 0,0 0 15,0-22-15,0 22 0,22-22 0,-1 22 16,0-22-16,0 22 0,0-21 0,0-1 16,1 22-16,20-1 0,-21 1 15,0 0-15,22-1 0,-22 1 16,0 21-16,21-21 0,-21-1 0,1 22 16,-1-21-16,0-1 0,21 22 0,-21-21 15</inkml:trace>
  <inkml:trace contextRef="#ctx0" brushRef="#br0" timeOffset="70919.74">6985 9610 0,'0'0'0,"0"-21"0,-21 21 0,21-22 16,-21 22-16,21-21 0,0 42 31,0 1-31,21-1 0,0 21 0,0-21 16,0 22-16,0-1 0,1 0 0,-1 1 15,0-1-15,0 0 0,0 1 16,-21-1-16,0-21 0,21 21 0,-21-20 15,0-1-15,0 0 0,0 0 0,0 0 16,0 0-16,0-42 63,0 0-63,0 0 0,0 0 0,0 0 15,22-22-15</inkml:trace>
  <inkml:trace contextRef="#ctx0" brushRef="#br0" timeOffset="71167.6">7514 9398 0,'0'0'0,"0"-21"15,-21 42 1,0 0-16,0 0 16,-1 1-16,1 20 0,0 0 15,0 1-15,0-1 0,0 21 0,-1 1 16,1-22-16,0 22 0,-21-22 15,42 0-15,-21 1 0,-1-1 0,22-21 16,-21 22-16,21-22 0,0 0 0,0 0 16,0 0-16,0 0 0,0 1 15,21-22 1,1 0-16,-1 0 0,0-22 16,0 1-16,0 0 0,0 0 15</inkml:trace>
  <inkml:trace contextRef="#ctx0" brushRef="#br0" timeOffset="72595.61">8043 9779 0,'0'0'0,"21"0"0,1-21 16,-1 0-16,0 0 0,-21-1 16,0 1-16,0 0 0,0 0 15,0 0-15,-21 21 0,0 0 16,-22 0-16,22 0 0,-21 0 0,-1 0 15,22 21-15,-21 0 0,0 0 16,-1 0-16,1 1 0,0 20 0,20-21 16,-20 21-16,21 1 0,0-22 15,0 21-15,-1 1 0,22-22 0,0 21 16,0-21-16,0 0 0,0 22 16,0-22-16,22-21 0,-1 21 0,0 0 15,0-21-15,0 0 0,0 0 16,22 0-16,-22 0 0,21 0 0,-21 0 15,22 0-15,-22 0 0,21-21 0,-21 21 16,1-21-16,20 0 0,-21 0 16,0-1-16,0 1 0,1-21 0,-1 21 15,-21-22-15,21 1 0,-21 0 0,21-1 16,-21 1-16,0 0 16,0-1-16,0 22 0,0 0 0,0 0 15,0 42 1,0 0-16,-21 0 15,0 22-15,21-22 0,-21 21 0,21 1 16,0-22-16,0 21 0,0 0 16,0-20-16,0 20 0,0-21 0,21 0 15,0 0-15,0 1 0,0-22 0,0 21 16,1 0-16,-1-21 0,0 0 16,0 0-16,0 0 0,0 0 0,1 0 15,-1 0-15,0-21 0,0 0 0,0 21 16,0-22-16,1 1 0,-1-21 15,-21 21-15,21-22 0,0 22 16,-21-21-16,0-22 0,0 22 0,21-21 16,-21 20-16,0-20 0,0 20 15,0 1-15,0 0 0,0-1 0,0 1 16,0 21-16,0 0 0,0 0 16,0 42-1,0 0-15,0 0 16,-21 21-16,21 1 0,0-1 15,0 0-15,0 22 0,0-22 0,0 22 16,0-22-16,0 0 0,0 1 0,0-1 16,0 0-16,0-20 0,0 20 15,0-21-15,0 0 0,0 0 16,0 1-16,21-22 16,0 0-16,1 0 15,-1 0-15,0 0 0,0 0 16,0-22-16,-21 1 0,21 0 0,1 0 15,-1 0-15,0 0 0,0-22 16,0 22-16,0-21 0,-21 21 0,22-22 16,-1 22-16,0 0 0,-21 0 0,0 42 31,0 0-15,0 0-16,0 0 0,0 1 15,0-1-15,0 21 0,0-21 0,0 0 16,0 1-16,0 20 0,0-21 0,0 0 15,0 0-15,0 1 16,21-22-16,0 21 0,0-21 16,1 0-16,-1 0 0,0 0 15,0 0-15,0 0 16,0-21-16,1-1 0,-1 1 0,0 0 16,0 0-16,0 0 0,0 0 0,1-22 15,-1 22-15,0-21 0,0 21 16,0-22-16,0 22 0,1 0 15,-22 0-15,0 0 0,21 21 0,0 0 16,-21 21 0,0 0-16,0 0 0,0 0 15,0 0-15,0 1 0,0-1 16,0 21-16,0-21 0,0 0 0,0 1 16,0-1-16,0 0 0,0 0 0,0 0 15,21-21-15,-21 21 0,21 1 16,0-22-16,1 0 0,-1 0 0,0 21 15,0-21-15,0 0 0,22 0 0,-22 0 16,0 0-16,21-21 0,-21-1 16,22 1-16,-22 21 0,21-21 15,-21-21-15,1 21 0,-1-1 0,21-20 16,-21 21-16,0-21 0,1-1 16,-1 1-16,0 0 0,0 20 0,-21-20 15,0 21-15,0 0 0,-42 21 16,21 21-16,-1 0 15,-20 0-15,21 0 0,0 22 0,-22-1 16,22 0-16,0-20 0,21 20 16,0 0-16,0 1 0,0-22 0,0 0 15,0 0-15,0 0 0,21 0 16,0 1-16,1-1 0,20-21 16,-21 0-16,0 0 0,22 0 0,-22 0 15,21 0-15,0 0 0,-20 0 0,20 0 16,0-21-16,-21-1 0,1 22 15,20-21-15,-21 0 0,0 0 0,0 0 16,22 0-16,-22-22 0</inkml:trace>
  <inkml:trace contextRef="#ctx0" brushRef="#br0" timeOffset="73455.82">3111 11557 0,'0'0'0,"22"0"0,-1 0 15,0 0 1,-21-21-16,21 21 0,0-21 0,-21 0 15,21-1-15,1 1 16,-22 0-16,0 0 0,0 0 0,0 0 16,0-1-16,0 1 0,0 0 15,0 0-15,-22 21 0,1-21 0,0 0 16,-21 21-16,21 0 0,-1 0 0,1 0 16,-21 21-16,21 0 0,0 0 15,-22 0-15,22 0 0,0 1 0,21 20 16,0-21-16,0 21 15,0-20-15,0-1 0,21 21 0,0-21 16,22 0-16,-22 1 0,21-1 16,0 21-16,-20-42 0,20 21 0,0 0 15,1 1-15,-1-1 0,0 0 0,-21 0 16,1 0-16,-1 0 0,-21 1 16,0-1-16,0 21 0,-21-21 0,-22 0 15,22 1-15,-21-1 0,-22 0 16,22 0-16,0 0 0,-22-21 0,22 0 15,-1 0-15,1 0 0,0 0 0,-1 0 16,1-21-16,21 0 0,0 0 16,0-22-16,-1 22 0,1-21 15,21 0-15,-21-1 0,21 1 16,0 21-16,0-22 0,0 1 0,0 0 16,21 21-16,0-1 0,1 1 15,-1 21-15,0 0 0,0 0 0,21 0 16,-20 0-16,20 0 0,-21 0 0,21 21 15,-20 1-15</inkml:trace>
  <inkml:trace contextRef="#ctx0" brushRef="#br0" timeOffset="73787.63">3492 11938 0,'0'21'0,"0"-42"0,22 42 0,-1-21 15,0 0-15,0-21 16,0 0-16,0 0 15,1 0-15,-1-1 0,-21 1 0,21-21 16,0 21-16,-21 0 0,21-22 16,-21 22-16,0 0 0,0 0 0,0 0 15,0-1-15,0 1 0,-21 0 16,0 21-16,0 0 0,0 0 0,-1 21 16,1-21-16,-21 21 0,21 22 15,0-22-15,-1 0 0,1 21 0,0 1 16,0-1-16,0 0 0,21 1 0,0-1 15,0-21-15,0 22 16,0-1-16,21-21 0,0 0 0,0 0 16,0 1-16,1-1 0,20-21 0,-21 0 15,21 0-15,-20 0 0,20 0 16,0-21-16,-21-1 0,22 1 0,-1 0 16,-21-21-16,22 21 0</inkml:trace>
  <inkml:trace contextRef="#ctx0" brushRef="#br0" timeOffset="74031.49">4127 11218 0,'0'0'0,"0"-21"0,0 0 15,-21 21 1,0 0-16,21 42 0,0-20 0,0 20 16,-21 0-16,21 1 0,0 20 0,0 1 15,0-22-15,0 21 0,0-20 16,0 20-16,0-20 0,0-1 0,0 0 15,0 1-15,0-1 0,0-21 0,0 21 16,0-20-16,0-1 0,0 0 16,0 0-16,21-21 31,-21-21-31,0 0 16,0 0-16,21-1 0</inkml:trace>
  <inkml:trace contextRef="#ctx0" brushRef="#br0" timeOffset="74379.28">4212 11853 0,'0'0'0,"21"0"0,0 0 16,1 0 0,-1 0-16,0 0 0,-21-21 15,21 21-15,-21-21 0,0 0 16,21 21-16,-21-21 0,0 0 15,0-1-15,0 1 0,0 0 16,-21 21-16,0 0 16,0 0-16,0 0 0,-1 0 15,1 21-15,21 0 0,-21 1 0,0-1 16,0 0-16,21 21 0,0-21 16,0 1-16,0 20 0,0-21 0,0 21 15,0-20-15,0-1 0,0 0 0,0 0 16,21 0-16,0 0 0,0-21 15,0 0-15,1 22 0,-1-22 0,0 0 16,0 0-16,21 0 0,-20-22 16,-1 22-16,21-21 0,-21 0 15,22 0-15,-22 0 0,0 0 0</inkml:trace>
  <inkml:trace contextRef="#ctx0" brushRef="#br0" timeOffset="74844.02">4805 11663 0,'0'0'16,"0"-21"-16,0 0 0,-21 21 31,-1 21-31,1 21 0,21-21 16,0 0-16,-21 1 0,21 20 15,-21-21-15,21 21 0,0 1 0,0-22 16,0 0-16,0 21 0,0-20 16,0-1-16,0 0 0,0 0 15,21-21-15,0 0 0,0 0 0,1 0 16,-1 0-16,0 0 0,21 0 0,-21 0 15,22-21-15,-22 0 0,21 0 16,-21-22-16,22 22 0,-22 0 0,0-21 16,0-1-16,0 22 0,1-21 15,-1-1-15,-21-20 0,0 21 0,0-22 16,21 22-16,-21-22 0,0 1 0,21 20 16,-21 1-16,0 0 0,0 21 15,0-1-15,0 1 0,0 42 16,0 1-1,0-1-15,0 21 0,0 0 16,0 22-16,0-22 0,-21 22 0,21-1 16,-21-20-16,21 20 0,-21-21 15,21 1-15,0-1 0,0 0 0,0 1 16,0-1-16,0 0 0,0-20 0,21-1 16,0 0-16,0 0 0,0 0 15,0-21-15,1 0 0,-1 0 0,0 0 16,0 0-16,0-21 0,0 0 0,1 0 15,-1 0-15,0-1 0,0 1 16,-21-21-16</inkml:trace>
  <inkml:trace contextRef="#ctx0" brushRef="#br0" timeOffset="75015.92">5165 11621 0,'0'0'16,"0"21"-16,-22-21 15,44 0 1,-1 0-16,21 0 0,-21 0 0,0 0 16,22 0-16,-22 0 0,21-21 15,1 21-15,-1-22 0,-21 1 0,21 0 16,1 0-16</inkml:trace>
  <inkml:trace contextRef="#ctx0" brushRef="#br0" timeOffset="75256.03">6011 11155 0,'0'21'31,"0"21"-31,0-20 0,0 20 0,0 0 16,0 1-16,-21-1 0,21 21 16,0-20-16,0-1 0,-21 0 0,21 1 15,0-1-15,0 0 0,0-20 0,0 20 16,0-21-16,0 21 15,0-20-15,0-1 0,0 0 0,0 0 16,0 0-16,21-21 0,0 0 16,0-21-1,1 0-15,-22 0 0,21 0 0</inkml:trace>
  <inkml:trace contextRef="#ctx0" brushRef="#br0" timeOffset="75767.73">6011 11303 0,'0'0'0,"0"-21"0,-21 0 0,21 0 16,0-1 0,21 22-1,0 0-15,1 0 0,-1 0 16,0 0-16,0 0 0,0 0 0,22 0 16,-22 0-16,0 22 0,0-1 0,0 21 15,0-21-15,1 0 0,-1 22 16,-21-1-16,0-21 0,0 22 0,0-22 15,0 21-15,0-21 0,-43 0 0,22 1 16,0-1-16,-21 0 0,21 0 16,-22 0-16,1 0 0,21-21 0,-22 22 15,22-22-15,0 0 0,0 0 0,42 0 32,0-22-17,0 22-15,22 0 0,-22 0 0,21-21 16,1 21-16,-22 0 0,21 0 15,-21 0-15,22 0 0,-22 0 0,0 21 16,0-21-16,0 22 0,0-1 0,1-21 16,-1 21-16,0-21 0,-21 21 15,0 0-15,0 0 0,0 1 16,0-1-16,-21 0 0,0 0 0,-22 0 16,22 0-16,-21 1 0,-1-1 15,-20 0-15,21 0 0,-1-21 0,-20 21 16,20 0-16,1-21 0,0 0 0,-1 22 15,1-22-15,21 0 16,0 0-16,0 0 0,21-22 16,0 1-16,0 0 0,21 0 15,0 0-15,0 0 0,21-1 16,1 1-16,-1-21 0</inkml:trace>
  <inkml:trace contextRef="#ctx0" brushRef="#br0" timeOffset="76314.85">6752 11599 0,'0'0'0,"21"0"0,-42 22 31,0-1-31,0 0 16,0 0-16,-1 0 16,1 22-16,0-22 0,21 0 0,0 0 15,0 0-15,0 0 0,0 1 0,0-1 16,0 0-16,0 0 0,0 0 15,21 0-15,0-21 0,1 0 0,-1 0 16,21 0-16,0 0 0,1 0 0,-1 0 16,0-21-16,1 21 0,-1-21 15,0 0-15,1 0 0,-22 0 0,0-1 16,21 1-16,-42-21 0,22 21 16,-22 0-16,0-22 0,21 22 15,-21 0-15,0 0 0,0 0 0,0-1 16,0 44 15,0-1-31,0 0 0,0 0 16,-21 0-16,21 22 0,0-1 0,-22 0 15,22 1-15,0-1 0,0 21 16,0-20-16,0 20 0,0 1 0,0-1 16,0 1-16,0-1 0,0-20 0,0 20 15,0 1-15,0-1 0,0 1 0,0-22 16,-21 21-16,21 1 15,0-22-15,-21 22 0,21-22 0,-21 0 16,21 1-16,-21-1 0,0-21 0,-1 0 16,22 1-16,-21-1 0,0-21 15,0-21 1,0 21-16,0-22 0,21-20 0,0 21 16,-22-21-16,22-1 0,-21 1 0,21 0 15,0-1-15,0-20 0,0 20 16,0-20-16,0 21 0</inkml:trace>
  <inkml:trace contextRef="#ctx0" brushRef="#br0" timeOffset="78564.39">7874 11240 0,'0'0'0,"-42"0"16,20 0-16,1 21 0,0-21 0,0 21 15,0-21-15,21 21 16,21-21 15,0 0-31,0 0 16,22-21-16,-22 0 0,21 0 16,0-1-16,-20 1 0,20 0 0,0 0 15,-21-21-15,22 20 0,-22 1 16,0 0-16,0 0 0,-21 0 0,0-22 15,0 22-15,0 0 0,0 0 16,0 0-16,0 0 0,-21-1 16,0 22-16,0 0 0,0 0 15,-1 22-15,22-1 0,-21 21 16,21-21-16,-21 43 0,21-22 16,0 22-16,0-1 0,0 1 0,0-1 15,0 1-15,0-22 0,0 21 0,0-20 16,0-1-16,0 0 0,0 1 15,0-22-15,0 0 0,0 0 16,0 0-16,-21 1 0,0-22 0,21 21 16,-21-21-16,-1 0 0,1 0 15,0 0-15,0 0 0,0 0 16,-22-21-16,22 21 0,-21-22 0,21 1 16,-22 0-16,22 0 0,-21-21 15,21 20-15,-22 1 0,22 0 0,0 0 16,0 0-16,0 0 0,0 21 0,21 21 15,0 0 1,0 0-16,0 0 0,0 22 0,21-22 16,0 21-16,0-21 0,0 22 0,0-22 15,1 0-15,20 0 16,-21 0-16,21 0 0,-20 1 0,20-22 16,-21 0-16,21 0 0,1 0 0,-1 0 15,0 0-15,-20 0 0,20-22 16,0 22-16,1-21 0,-22 0 0,21 0 15,-21 0-15,22-22 0,-22 22 0,0-21 16,0 21-16,0-22 0,0 1 16,1 0-16,-1-1 0,-21 1 0,0 21 15,0-21-15,21 42 0,-21-22 0,0 44 16,0-1 0,0 0-16,0 21 0,0-21 15,0 1-15,0 20 0,0-21 16,0 0-16,0 0 0,0 1 15,0-1-15,0 0 0,0 0 0,0 0 16,21-21 0,0 0-1,0 0-15,1-21 0,-1 21 16,-21-21-16,21 0 0,0 0 0,-21-1 16,21 22-16,-21-21 0,21 0 15,1 0-15,-22 0 0,21 21 0,0 0 16,0 0-16,0 0 0,0 0 15,1 21-15,-1 0 16,-21 0-16,21 0 0,0 1 0,0-1 16,-21 0-16,21-21 0,1 21 15,-1 0-15,0-21 0,-21 21 16,21-21-16,0 0 0,0 0 0,1 0 16,-1 0-16,0 0 0,0 0 0,0 0 15,22 0-15,-22 0 0,0-21 16,0 21-16,0-21 0,0 0 0,1 0 15,-22 0-15,21-22 0,-21 22 0,21-21 16,-21 21-16,0-22 0,0 1 16,0 0-16,0-1 0,-21 1 0,0 0 15,21 20-15,-22 1 0,1 0 16,0 0-16,0 21 0,-21 0 0,20 0 16,1 21-16,0 0 0,0 0 15,0 1-15,0 20 0,-1-21 16,1 21-16,21 1 0,0-1 0,0-21 15,0 22-15,0-22 0,0 21 0,0-21 16,0 0-16,21 1 0,1-22 16,-22 21-16,21 0 0,0-21 0,0 0 15,0 0-15,0 0 0,1 0 0,-1 0 16,0 0-16,0-21 16,0 0-16,0 21 0,1-22 0,-1 1 15,-21-21-15,21 21 0,0-22 0,0 1 16,-21 0-16,21-1 15,1-20-15,-22 21 0,0-22 0,0 22 16,0-1-16,0-20 0,0 21 0,0-1 16,0 22-16,0-21 0,0 21 15,0-1-15,0 1 0,0 0 0,0 42 32,0 0-32,0 1 0,-22-1 15,22 21-15,0 0 0,0 1 0,0-1 16,0 22-16,0-22 0,0 21 0,0-20 15,0-1-15,0 0 0,22 1 16,-22-1-16,0-21 0,21 22 0,0-22 16,-21 0-16,21 0 0,0-21 15,0 21-15,1-21 0,-1 0 16,0 0-16,0 0 0,0 0 0,0 0 16,1-21-16,-1 21 0,0-21 0,0 0 15,0 0-15,0-1 0,1 1 16,-1-21-16,-21 21 0,0 0 0,0-22 15,0 22-15,0 0 0,0 0 0,0 0 16,0-1-16,-21 22 16,-1 22-16,22-1 15,0 0-15,-21 0 0,21 0 16,0 22-16,0-22 0,0 0 0,0 21 16,0-21-16,0 1 0,0-1 15,0 0-15,21 0 0,-21 0 0,22-21 16,-22 21-16,21-21 0,0 0 15,0 0-15,0 0 0,0 0 16,1 0-16,-22-21 0,21 21 16,0-21-16,-21 0 0,21 0 15,0 0-15,0-1 0,1 1 0,-22-21 16,21 21-16,0-22 0,0 1 0,21 0 16,-20-1-16,-1 22 15,0-21-15,0 21 0,0 0 0,0-1 0,1 22 16,-1 0-16,0 0 0,0 0 15,0 0-15,0 0 0,-21 22 16,0-1-16,22 0 0,-22 21 0,0-21 16,0 22-16,0-1 0,0-21 15,0 22-15,0-1 0,0-21 0,0 21 16,-22-20-16,1-1 0,21 0 0,0 0 16,-21 0-16,42-21 46,-21-21-46,21 0 16,1 0-16,-1 0 0,0-1 0,-21-20 16,21 21-16,0-21 0,0-1 0,1 1 15,-22 0-15,0 20 16,21-20-16,-21 21 0,21 0 0,-21 0 16,0-1-16,0 44 15,0-1-15,-21 0 0,0 0 16,-1 21-16,22 1 0,-21-1 0,21-21 15,-21 22-15,21-1 0,0-21 0,0 21 16,0-20-16,0-1 0,0 0 16,21 0-16,0 0 0,1-21 0,-1 0 15,0 0-15,21 0 0,-21 0 16,22 0-16,-22 0 0,21 0 16,-21 0-16,22-21 0,-22 0 0,0 0 0,21 0 15,-20-1-15,-1 1 0,0 0 16,0 0-16,0 0 0</inkml:trace>
  <inkml:trace contextRef="#ctx0" brushRef="#br0" timeOffset="79407.91">2815 13187 0,'0'21'0,"0"-42"0,21 42 32,0-21-32,1-21 0,-1 21 0,0-21 15,0 0-15,0-1 0,0 1 16,1 0-16,20 0 0,-21-21 0,0 20 15,-21 1-15,0 0 0,0 0 16,0 0-16,0 0 0,0-1 16,-21 22-16,-21 0 0,21 0 0,-22 0 15,1 0-15,21 0 0,-22 0 16,1 22-16,0-1 0,21 0 0,-22 0 16,22 0-16,0 22 0,21-22 15,0 21-15,0-21 0,21 22 0,0-22 16,22 0-16,-22 21 15,21-21-15,0 1 0,1-1 0,-22 0 16,21 0-16,1 0 0,-1 0 16,-21 1-16,0-1 0,0 0 0,-21 0 15,0 0-15,0 0 0,-21 1 16,0-1-16,-21 0 0,-1 0 0,1 0 16,-21 0-16,-1 1 0,-21-22 0,22 0 15,-1 0-15,1 0 0,-1 0 16,1 0-16,21-22 0,-22 1 0,43 0 15,-21 0-15,-1-21 0,22 20 16,0-20-16,21 0 0,0 21 0,0-22 16,21 22-16,21 0 15,1 0-15,-1 0 0,22-1 0,-1 1 16,1 0-16,-1 0 0,1 0 16,-1 21-16,-21-21 0</inkml:trace>
  <inkml:trace contextRef="#ctx0" brushRef="#br0" timeOffset="79767.71">3323 13399 0,'0'0'15,"0"21"-15,21-21 16,0 0 0,1 0-1,-1-21-15,-21-1 0,21 1 16,0 0-16,0-21 0,-21 21 0,0-1 15,0-20-15,0 21 0,0 0 16,0 0-16,0-22 0,-21 22 0,0 21 16,0 0-16,0 0 0,-22 0 15,22 0-15,-21 21 0,21 0 0,-22 1 16,22 20-16,-21-21 0,21 21 16,-1 1-16,1-1 0,21 0 0,0 1 15,0-22-15,0 21 0,0 1 16,0-1-16,0-21 0,21 21 0,1-20 15,-1-1-15,0-21 0,0 0 16,21 21-16,-20-21 0,20 0 16,0 0-16,-21-21 0,22 0 0,-1-1 15,0-20-15,1 21 0,-1-21 16,0-1-16,-20 22 0</inkml:trace>
  <inkml:trace contextRef="#ctx0" brushRef="#br0" timeOffset="80003.57">3852 12785 0,'0'0'0,"0"-21"0,0-1 16,0 1-16,0 0 0,0 63 16,0-20-16,0 20 15,-21 0-15,21 1 16,0-1-16,0 21 0,0-20 0,0-1 16,0 22-16,0-22 0,0 0 0,0 1 15,0-22-15,0 21 0,0 0 16,0-20-16,0 20 0,0-21 0,0 0 15,0 0-15,0 1 0,0-1 16,21-21-16,0 0 16,1 0-16,-1-21 0,0-1 15,-21 1-15</inkml:trace>
  <inkml:trace contextRef="#ctx0" brushRef="#br0" timeOffset="80324.39">4064 13293 0,'0'0'0,"21"0"31,0-21-31,0 21 16,1-22-16,-1 1 15,-21 0 1,21 21-16,-21-21 0,0 0 0,0 0 16,0-1-16,0 1 15,-21 21-15,0 0 16,-1 0-16,1 21 0,0 1 15,0-1-15,0 0 0,0 0 16,21 0-16,0 22 0,-22-22 16,22 21-16,0-21 0,0 22 0,0-22 15,0 0-15,0 21 0,0-21 16,0 1-16,22-1 0,-1 0 0,0 0 16,0-21-16,0 0 0,0 0 15,1 0-15,-1 0 0,0-21 16,0 0-16,21 0 0,-20-1 0,20 1 15</inkml:trace>
  <inkml:trace contextRef="#ctx0" brushRef="#br0" timeOffset="80809.11">4593 13102 0,'0'0'16,"0"-21"-16,0 0 0,0 0 0,-21 42 31,21 0-31,-21 0 0,21 0 16,0 1-16,0-1 0,-21 21 0,21-21 15,0 22-15,0-22 0,0 21 0,0-21 16,0 0-16,0 1 0,0 20 16,0-21-16,21 0 0,-21 0 0,21-21 15,0 22-15,0-22 0,0 0 16,1 0-16,-1 0 0,21 0 16,0 0-16,-20 0 0,20-22 0,0 1 15,-21 0-15,22 0 0,-22 0 16,21 0-16,-21-1 0,1-20 0,-1 21 15,0-21-15,0-1 0,-21 1 0,0 0 16,0-1-16,0-20 0,21-1 16,-21 22-16,0-22 0,0 22 0,0-21 15,0 41-15,0-20 0,0 21 16,0 0-16,0 42 16,0 0-16,0 0 0,0 22 15,0 20-15,0-21 16,0 22-16,-21-1 0,21-20 0,0 20 15,0-20-15,0-1 0,0 0 0,-21 1 16,21-1-16,0 0 0,0-21 16,0 1-16,0-1 0,21 0 0,0-21 15,0 0-15,1 0 16,-1 0-16,0 0 0,0 0 0,0 0 16,-21-21-16,21 0 0,1-1 0,-22 1 15,0 0-15,0-21 0,0 21 16</inkml:trace>
  <inkml:trace contextRef="#ctx0" brushRef="#br0" timeOffset="80991">5038 13039 0,'0'0'15,"-22"0"-15,1 0 0,0 0 0,42 0 47,0 0-47,1 0 0,-1 0 16,21-21-16,-21 21 0,0 0 15,1-22-15,-1 22 0,0 0 0,0-21 16,0 21-16,0-21 0,1 0 16,-1 21-16,21-21 0,-21 21 0</inkml:trace>
  <inkml:trace contextRef="#ctx0" brushRef="#br0" timeOffset="81399.38">5863 12912 0,'-42'0'0,"84"0"0,-105 0 0,20-21 15,43-1-15,0 1 0,0 0 16,0 0-16,0 0 0,0 0 0,21-1 15,-21 1-15,0 0 16,22 21-16,-22-21 0,0 42 31,0 21-31,0-20 16,-22 41-16,22-21 0,-21 1 0,21 20 16,0-20-16,0 20 0,0-21 0,0 1 15,0-1-15,0 0 0,0 1 16,0-22-16,0 21 0,0-21 0,0 1 15,0-1-15,0 0 0,0 0 16,21-21 15,1-21-31,-22 0 0,21 0 0,0-22 16,0 22-16,-21-21 0,21-1 16</inkml:trace>
  <inkml:trace contextRef="#ctx0" brushRef="#br0" timeOffset="81927.89">5842 12764 0,'0'0'0,"-21"-22"0,0 1 0,21 0 0,0 0 16,-22 21-16,1-21 16,42 21-1,1-21-15,-1 21 16,21 0-16,0 0 0,1 0 0,-1 0 16,0 0-16,1 0 0,-1 0 15,0 0-15,1 21 0,-22 0 0,21 0 16,-21 0-16,1 22 0,-22-22 15,0 21-15,0-21 0,0 0 0,0 22 16,-22-22-16,1 0 0,0 0 16,-21 22-16,21-22 0,-22-21 0,1 21 15,21 0-15,-22-21 0,22 21 0,0-21 16,0 0-16,21-21 31,21 21-31,0-21 0,22 21 16,-1 0-16,-21 0 15,21 0-15,1 0 0,-1 0 0,0 0 16,1 0-16,-1 21 0,0-21 0,-20 21 16,20 0-16,-21 1 0,21-1 15,-20 0-15,-22 0 0,0 0 0,0 0 16,0 1-16,0-1 0,0 0 0,-43 0 16,22 0-16,-21 0 0,-1 1 15,1-1-15,0 0 0,-1 0 0,-20 0 16,21-21-16,-1 21 0,1 1 15,0-22-15,-1 0 0,22 0 0,-21 0 16,21 0-16,21-22 0,0 1 16,0 0-16,0 0 0,0 0 15,0 0-15,21-1 0,0 1 16,0 0-16,21 0 0,-20 0 0,20 21 16,0-21-16,1-1 0,-1 1 15,0 0-15,22 0 0,-22 0 0</inkml:trace>
  <inkml:trace contextRef="#ctx0" brushRef="#br0" timeOffset="82523.6">6667 13060 0,'22'0'0,"-44"0"0,65 0 16,-43 21-16,0 0 0,0 0 15,0 1-15,0 20 16,0-21-16,0 0 0,0 0 0,0 1 16,0-1-16,0 0 0,0 0 15,0 0-15,0 0 0,21-21 16,-21 22-16,21-22 0,0 0 0,0 0 15,1 0-15,20 0 0,-21 0 0,0 0 16,22-22-16,-22 1 0,21 21 16,0-21-16,-20 0 0,-1 0 0,21 0 15,-21-22-15,0 22 0,1 0 0,-22-21 16,0 20-16,21-20 0,-21 21 16,0 0-16,0 0 0,21-1 0,-21 1 15,0 42 1,0 1-16,0 20 15,0-21-15,0 0 0,0 22 16,0-22-16,0 21 0,0-21 0,0 22 16,21-1-16,0 21 0,0-20 15,1-1-15,-1 22 0,0-1 0,0-21 16,0 22-16,0-1 0,1 1 0,-1-1 16,0-20-16,0 20 0,-21 1 0,0-1 15,0-20-15,21 20 0,-21 1 16,0-1-16,0-21 0,0 22 0,0-22 15,-21 22-15,21-22 0,-21 0 0,0 1 16,21-22-16,-21 21 0,-1-21 0,22 1 16,-21-22-16,0 0 15,0 0-15,0 0 0,21-22 16,-21 1-16,-1-21 0,1 0 0,0-1 16,-21-20-16,21-1 0,-1-20 15,1 20-15,0-21 0,0 1 0,0-22 16,21 0-16,0 21 0,0-20 0,0-1 15,0 21-15,0 0 0,21 1 0,0 20 16,0 1-16,0-1 0,1 1 16,20 20-16,-21 1 0,21 21 0,1-21 15,-1-1-15,-21 22 0,22 0 16,-1-21-16,0 20 0,1 1 16</inkml:trace>
  <inkml:trace contextRef="#ctx0" brushRef="#br0" timeOffset="82939.36">7324 12510 0,'0'0'0,"0"-22"0,-22 22 0,22-21 15,0 0-15,0 0 0,0 0 16,22 21-16,-1 0 0,0 0 16,0 0-16,0 21 0,22 0 15,-22 0-15,0 22 0,21-22 0,-21 21 16,22 0-16,-22 22 0,0-22 15,0 1-15,0-1 0,1 0 0,-22 1 16,0-1-16,0 0 0,0-21 16,0 22-16,0-22 0,0 0 0,0 0 15,-22 0-15,1-21 16,21-21 0,0 0-1,0-21-15,21 21 0,1-22 16,-1 1-16,0 0 0</inkml:trace>
  <inkml:trace contextRef="#ctx0" brushRef="#br0" timeOffset="83167.23">8064 12404 0,'22'-21'0,"-44"42"0,86-85 0,-43 43 15,-21 42 17,-21 0-32,0 1 0,0 20 0,-1-21 15,1 21-15,-21 1 0,21-1 16,0 0-16,-1 1 0,1-1 0,0 0 15,0 1-15,21-22 0,-21 21 16,21 1-16,-21-22 0,21 0 0,0 0 16,0 0-16,0 0 0,0 1 15,21-44 17,-21 1-32,21 0 0,0 0 0,0 0 15</inkml:trace>
  <inkml:trace contextRef="#ctx0" brushRef="#br0" timeOffset="83398.85">8361 12573 0,'0'0'0,"21"0"0,-21 21 16,0 0-16,0 1 0,0 20 16,0-21-16,0 0 0,0 22 15,0-22-15,-21 0 0,21 0 0,-21 21 16,-1-20-16,22-1 0,0 0 15,0 0 1,-21-21-16,21-21 31,0 0-31,0-22 16,0 22-16,0 0 0,0-21 0,0-1 16</inkml:trace>
  <inkml:trace contextRef="#ctx0" brushRef="#br0" timeOffset="83563.75">8382 12404 0,'0'0'16,"0"21"0,0 0-1,0 0-15,0 0 16,21-21 15,0 22-31,0-22 0,1 0 0,-1 0 16,0 0-16</inkml:trace>
  <inkml:trace contextRef="#ctx0" brushRef="#br0" timeOffset="83939.31">8869 12531 0,'21'0'15,"-42"0"-15,63 0 0,-21 0 0,-63 0 32,21 0-17,0 0-15,-1 0 0,-20 21 0,21-21 16,0 21-16,-22-21 0,22 21 0,0-21 15,0 21-15,21 1 16,0-1-16,0 0 0,0 0 16,21 0-16,0-21 15,22 21-15,-22-21 0,21 22 0,0-1 16,1-21-16,-22 21 0,21-21 0,-21 21 16,1-21-16,-1 21 0,0 0 15,-21 1-15,0-1 0,0 0 16,-21 0-16,0 0 0,-22 0 15,22 1-15,-21-22 0,-1 21 16,1 0-16,0-21 0,-1 0 16,1 21-16,0-21 0,21 0 0,-22 0 15,22 0-15,0 0 0,0 0 16,0 0-16,21-21 0,0 0 16,0 0-16,0-1 0,0 1 15,21 21-15,21-21 0,-21 0 16,22 0-16,-1 0 0</inkml:trace>
  <inkml:trace contextRef="#ctx0" brushRef="#br0" timeOffset="84172.18">9165 12615 0,'21'0'0,"-42"0"0,63-21 0,-20 21 16,-22 21 0,0 1-1,0-1-15,0 0 0,0 21 0,0-21 16,0 1-16,0 20 0,-22-21 15,22 0-15,0 0 0,0 1 0,0 20 16,0-21-16,0 0 16,0 0-16,0-42 47,0 0-47,0 0 0,22 21 0,-22-42 15,0 20-15</inkml:trace>
  <inkml:trace contextRef="#ctx0" brushRef="#br0" timeOffset="84327.08">9271 12446 0,'0'0'0,"0"-21"0,0-21 15,-21 42 1,21 21 15,21-21-15,0 0-16,0 0 15,0 0-15</inkml:trace>
  <inkml:trace contextRef="#ctx0" brushRef="#br0" timeOffset="84817.81">9652 12277 0,'0'0'16,"21"0"-16,-21 21 15,0 0-15,0 21 16,0-20-16,0-1 0,-21 21 0,21 0 15,0-20-15,0 20 0,0 0 0,0-21 16,-21 22-16,21-1 0,0 0 16,0-20-16,0 20 0,0-21 0,0 21 15,0-20-15,0-1 0,0 0 0,0 0 16,0 0-16,0 0 16,0-42 15,-21 0-31,21 0 15,0 0-15,0 0 0,0-1 0,0-20 16,0 21-16,0-21 0,21-1 16,0 22-16,0 0 0,21-21 0,-20 20 15,20 1-15,-21 0 0,21 0 0,1 21 16,-1 0-16,0 0 0,-20 0 16,20 0-16,-21 0 0,21 21 0,-20 0 15,-1 0-15,0 1 0,-21 20 0,0-21 16,0 0-16,0 0 15,0 22-15,0-22 0,-21 0 0,0 0 16,-1 22-16,-20-22 0,0 0 0,-1-21 16,1 21-16,0 0 0,-1 0 15,1-21-15,21 0 0,-21 22 0,-1-22 16,22 0-16,0 0 0,0 0 0,21-22 16,0 1-1,21 0-15,0-21 0,0-1 0,22 1 16,-22 0-16,21-1 0</inkml:trace>
  <inkml:trace contextRef="#ctx0" brushRef="#br0" timeOffset="85095.64">10562 12277 0,'0'0'0,"0"-21"0,0 42 47,-21 0-47,21 0 0,-21 0 0,21 0 15,-21 22-15,21-1 0,-22 0 16,22-20-16,0 20 0,0 0 0,0 1 16,0-1-16,0 0 0,0 1 15,0-22-15,0 21 0,0-21 0,0 0 16,0 22-16,0-22 0,0 0 0,0 0 16,22-21 15,-1 0-31,0 0 0,0-21 15,0 0-15,-21 0 0,21 0 16,1-1-16,-22 1 0</inkml:trace>
  <inkml:trace contextRef="#ctx0" brushRef="#br0" timeOffset="85383.48">10689 12742 0,'64'0'16,"-43"0"-16,-21-21 0,21 21 15,0 0-15,0 0 0,-21-21 0,21 0 16,1 21-16,-1-21 0,0 0 0,0-1 15,0 1 1,-21 0-16,0 0 0,0 0 0,0 0 16,-21 21-1,0 0-15,0 0 16,-22 0-16,22 21 0,0 0 0,-21 21 16,21-21-16,-1 22 0,1-22 0,21 21 15,0 1-15,0-22 0,-21 21 16,21-21-16,0 22 0,0-22 0,0 0 15,21 0-15,0 0 0,1-21 16,20 0-16,-21 0 16,0 0-16,0 0 0,22 0 15,-22-21-15,0 0 0,21 0 0,-20 0 16</inkml:trace>
  <inkml:trace contextRef="#ctx0" brushRef="#br0" timeOffset="85775.25">11197 12298 0,'0'0'0,"-21"0"0,-21-21 16,20 21-1,44-21 1,-1 21-16,0 0 16,21 0-16,-21-22 0,22 22 15,-1 0-15,0-21 0,1 21 0,-22 0 16,21 0-16,1-21 0,-22 21 15,0 0-15,21 0 0,-21 0 0,1 0 16,-44 0 15,1 0-15,0 0-16,0 0 0,0 0 0,0 0 16</inkml:trace>
  <inkml:trace contextRef="#ctx0" brushRef="#br0" timeOffset="86011.03">11430 12213 0,'0'0'0,"-21"21"0,21 1 16,0-1-16,0 0 16,0 0-16,0 0 0,0 22 0,0-22 15,0 21-15,0-21 0,0 22 16,0-1-16,0-21 0,0 21 0,0 1 16,0-22-16,0 21 0,0 1 15,0-22-15,0 0 0,0 21 0,0-21 16,-21 1-16,21-1 0,-22 0 0,22 0 15,0 0-15,-21-21 16,21 21-16,0-42 31,21 21-31,-21-21 0,22 0 16</inkml:trace>
  <inkml:trace contextRef="#ctx0" brushRef="#br0" timeOffset="86339.85">11684 12764 0,'21'0'16,"-42"0"-16,42-22 0,-21 1 31,21 0-31,0 0 0,1 21 16,-22-21-16,21 0 0,0 21 0,-21-22 16,0 1-16,21 21 0,-21-21 15,21 21-15,-21-21 0,0 0 16,-21 21 15,0 0-31,0 21 0,21 0 0,-21-21 16,-1 21-16,1 0 0,21 1 0,0 20 15,-21-21-15,21 0 0,0 0 16,0 22-16,0-22 0,0 0 0,0 0 16,0 0-16,0 1 0,21-22 15,0 21-15,1-21 16,-1 0-16,0 0 0,0-21 15,0 21-15,0-22 0,1 1 16</inkml:trace>
  <inkml:trace contextRef="#ctx0" brushRef="#br0" timeOffset="87175.48">12086 12531 0,'0'0'0,"0"-21"15,0-1 1,21 22-16,0 0 15,1 0 1,-1 0-16,0 0 0,0 22 0,0-22 16,0 21-16,22 0 0,-22 0 0,0 0 15,21 0-15,-20 22 0,-1-22 16,21 0-16,-42 21 0,21-20 0,-21-1 16,0 0-16,0 0 0,0 0 15,0 0-15,0 1 0,0-1 16,-21-21-16,0 21 0,0-21 0,0 0 15,-1 0-15,1 0 16,0 0-16,21-21 16,0 0-16,0-1 15,0 1-15,0 0 0,21-21 16,0 21-16,1-1 0,-1-20 0,0 21 16,0-21-16,0 20 0,0 1 0,22 0 15,-22-21-15,0 42 0,0-21 16,0-1-16,1 22 0,-1 0 0,-21-21 15,21 21-15,-21 21 32,-21 1-32,0-1 0,-1 0 15,1 0-15,21 0 0,-21 0 0,0 1 16,0-1-16,21 0 0,0 21 16,-21-21-16,21 1 0,-22-1 0,22 0 15,0 0-15,0 0 0,0 0 16,0 1-16,22-22 15,-1 0-15,-21 21 0,21-21 0,21 0 16,-21 0-16,1 0 0,-1 0 16,21-21-16,0-1 0,-20 1 0,20 21 15,-21-21-15,21 0 0,-20 0 16,-1-22-16,0 22 0,21-21 16,-21 21-16,1-22 0,-22 1 0,21 0 15,0-1-15,-21 1 0,21 0 0,-21-22 16,0 22-16,0-22 0,21 22 15,-21 0-15,0-1 0,0 22 0,21 0 16,-21 0-16,0 42 16,0 0-16,0 0 15,0 22-15,0-1 0,-21 0 0,21 1 16,-21-1-16,21 0 0,-21 22 16,21-22-16,-21 1 0,21-1 15,0-21-15,0 21 0,0 1 0,0-22 16,0 21-16,0-21 0,0 1 15,0-1-15,0 0 0,0 0 0,0 0 16,21 0-16,0-21 16,0 0-16,0 0 15,1 0-15,-1-21 0,0 21 16,-21-21-16,21 0 0,0 0 16,0 0-16,-21-1 0,22 1 0,-22 0 15,0 0-15,0 0 0</inkml:trace>
  <inkml:trace contextRef="#ctx0" brushRef="#br0" timeOffset="87404.36">13017 12404 0,'-21'0'16,"42"0"15,1 0-31,-1 0 0,0 0 0,21 0 16,-21 0-16,1 0 0,20 0 0,-21 0 15,21-21-15,-20 21 0,-1 0 16,21 0-16,-21 0 0,0 0 16,1 0-16,-1 0 0,0 0 0,0 0 15,0 0 1,0 0-16</inkml:trace>
  <inkml:trace contextRef="#ctx0" brushRef="#br0" timeOffset="87607.23">13906 12806 0,'0'21'15,"-21"0"1,0-21-16,0 0 15,0 0 1,0 0-16,-1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1T02:06:5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1863 0,'22'0'31,"-44"0"1</inkml:trace>
  <inkml:trace contextRef="#ctx0" brushRef="#br0" timeOffset="3570.12">9694 1397 0,'0'0'0,"21"-21"15,-21 0 1,0 0 31,0-1 15,-21 22-46,0-21-16</inkml:trace>
  <inkml:trace contextRef="#ctx0" brushRef="#br0" timeOffset="3938.9">9927 931 0,'0'0'0,"0"-21"0,0 0 0,0 0 0,0 0 16,0 0-16,0-1 0,0 1 15,0 0-15,0 0 32,0 42-17,0 0-15,0 0 0,0 22 16,-21-1-16,21 0 0,-21 22 0,21-22 15,-21 22-15,21-1 0,0-20 16,-22 20-16,22 1 0,-21-22 0,21 21 16,-21-20-16,21 20 0,-21-20 15,21 20-15,0-21 0,-21 1 0,21-1 16,-21-21-16,21 22 0,0-22 16,0 0-16,-22 0 0,1 0 15,21-42 1,0 0-1,0 0-15,0 0 0,0-22 16,0 22-16,0-21 0</inkml:trace>
  <inkml:trace contextRef="#ctx0" brushRef="#br0" timeOffset="4404.64">9546 953 0,'0'0'0,"0"-22"15,-42-41 1,21 63-16,21-21 0,0 0 16,0-1-1,21 1-15,21 21 16,-21 0-16,22-21 0,-22 21 16,42 0-16,-20 0 0,20 0 0,1 0 15,-1 0-15,1 0 0,-1 0 16,1 0-16,-1 21 0,1 0 0,-1 1 15,-21 20-15,1-21 0,-1 21 16,0 1-16,1-1 0,-22 22 0,0-22 16,-21 0-16,0 22 0,0-22 15,0 0-15,-21 1 0,0-1 16,-22 22-16,1-22 0,0 0 0,-22 1 16,1-22-16,-1 21 0,1-21 15,20 22-15,-20-22 0,-1-21 16,22 21-16,0 0 0,-1-21 0,1 0 15,21 0-15,-21 0 0,20 0 16,1 0-16,0 0 0,0 0 0,21-21 16,0 0-16,-21 21 0,21-21 15,0-1-15,0 1 16,21 21-16,-21-21 16,21 0-16,0 21 0,22 0 15,-22-21-15,21 0 0,-21 21 0,22-22 16,-1 22-16</inkml:trace>
  <inkml:trace contextRef="#ctx0" brushRef="#br0" timeOffset="4880.35">10499 1461 0,'0'0'15,"0"-22"-15,0 1 16,0 0-16,0 0 15,0 0 1,0 0-16,21 21 0,-21-22 16,21 1-16,0 21 15,0 0-15,0-21 0,1 21 0,-1 0 16,0 0-16,0 0 0,0 0 16,0 0-16,22 0 0,-22 0 0,0 21 15,0 0-15,0 1 0,1-1 16,-1 0-16,0 21 0,-21-21 0,0 1 15,0-1-15,0 21 0,0-21 16,0 22-16,0-22 0,-21 0 0,0 0 16,-1 0-16,22 0 0,-21-21 15,21 22-15,-21-22 32,21-22-32,0 1 0,0 0 15,0 0-15,0 0 0,0 0 16,0-22-16,21 22 0,0 0 15,-21 0-15,22 0 0,-22-22 0,21 22 16,0 0-16,0 21 0,-21-21 16,21 0-16,0 21 0,1 0 0,-22-22 15,21 22-15,0 0 0,0 0 16,0 0-16,0 0 0,1-21 16,-1 21-16,0 0 0</inkml:trace>
  <inkml:trace contextRef="#ctx0" brushRef="#br0" timeOffset="5560.97">11536 1291 0,'0'0'0,"0"21"15,0 1 1,-21-1-16,-1-21 16,1 21-16,0 0 0,0 0 0,0 0 15,0 1-15,-1-1 0,1 0 16,0 0-16,21 21 0,-21-20 0,21-1 15,-21 0-15,21 0 16,0 0-16,0 0 0,0 1 0,0-1 16,21-21-16,0 0 15,0 0-15,0 0 0,1 0 0,20 0 16,-21-21-16,0 21 0,0-22 16,1 1-16,-1 0 0,-21 0 0,0 0 15,21 0-15,-21-1 0,0 1 16,0 0-16,0 0 0,-21 0 0,0 0 15,-1-1-15,1 1 0,0 0 16,0 21-16,0-21 0,0 21 0,-1 0 16,1 0-16,21-21 15,21 21 1,1 0 0,-1-21-16,0 21 0,21 0 0,-21 0 15,22-22-15,-22 22 0,0-21 16,21 21-16,-20 0 0,20 0 0,-21 0 15,21-21-15,-20 21 0,-1 0 16,0 0-16,0 0 0,0 0 16,-21 21-16,0 0 15,0 1-15,0-1 0,0 0 0,0 0 16,0 0-16,0 0 0,-21 22 16,21-22-16,-21 21 0,21 1 0,0 20 15,0-21-15,-21 22 16,21-22-16,0 22 0,0-1 0,-21-20 15,21 20-15,-22 1 0,22-1 0,-21 1 16,21-1-16,0-21 0,-21 22 16,0-1-16,0 1 0,21-22 0,-21 1 15,21-1-15,0 0 0,-22-21 16,22 1-16,-21-1 0,21 0 0,0 0 16,0-42-1,0-21 1,0 20-16,0-20 0,0 0 0,21-22 15,1 1-15,-1-1 0,0 1 16,21-1-16</inkml:trace>
  <inkml:trace contextRef="#ctx0" brushRef="#br0" timeOffset="5880.79">11853 1482 0,'0'0'15,"0"-21"-15,0-1 0,0 1 0,0 0 16,0 0-16,0 0 15,43 21-15,-22 0 0,0 0 16,21-21-16,-21 21 0,22 0 0,-1 0 16,0 0-16,-20 0 0,20 0 15,0 21-15,-21-21 0,1 21 0,-1 0 16,0 0-16,-21 0 16,0 1-16,0-1 0,0 0 0,-21 0 15,0 0-15,-22 0 0,22-21 16,-21 22-16,-1-1 0,1 0 0,0-21 15,-1 21-15,22-21 0,-21 0 16,0 0-16,20 0 0,1 21 0,0-21 16,0 0-16,21-21 15,0 0 1,21 0-16,0 21 0,22-21 16,-22-1-16,42 1 0,-20 0 15</inkml:trace>
  <inkml:trace contextRef="#ctx0" brushRef="#br0" timeOffset="8048.55">12742 1143 0,'0'0'15,"0"-21"-15,21 21 0,-21-21 0,-42 84 63,42-20-63,-21-1 0,0 0 0,21 1 15,0-1-15,-21 0 0,-1 1 0,1 20 16,0-21-16,21 1 0,-21-1 16,21 0-16,-21 1 0,21-1 15,0-21-15,-21 0 0,21 1 16,0-1-16,-22-21 0,22 21 16,0-42-1,0 0-15,0-1 16,0-20-16,0 21 0,0-21 0,0-1 15,0 1-15,22 21 0,-22-22 16,21 22-16,-21-21 0,0 21 0,0 0 16,21 21-16,-21-22 15,21 22-15,-21 22 16,21-1-16,-21 0 16,21 0-16,-21 0 0,0 0 15,22 22-15,-1-22 0,0 0 16,0 21-16,-21-20 0,21-1 0,0 0 15,1 0-15,-1-21 0,0 21 16,0-21-16,21 0 0,-20 0 0,20 0 16,0 0-16,1 0 0,-1-21 15,0 0-15,22 0 0,-22 0 0,0-1 16,-20-20-16,20 0 0,-21-1 16,0 1-16,0 0 0,-21-22 15,0 22-15,0-22 0,0 1 16,0 21-16,-21-22 0,0 1 0,0 20 15,0-20-15,-22 20 0,1 22 16,0-21-16,-1 21 0,1 0 0,0-1 16,-22 22-16,22 0 0,0 0 15,-1 22-15,1-1 0,0 21 0,20 0 16,-20 1-16,21-1 0,0 0 16,0 22-16,21-22 0,0 1 0,0-1 15,0 0-15,0 1 0,0-22 16,21 21-16,0-21 0,0 0 0,0 1 15,22-1-15,-22 0 16,21 0-16,-21 0 0,22-21 0,-22 0 16,21 0-16,-21 0 0,22 0 15,-1 0-15,0 0 0,1 0 0,-1 0 16,0-21-16,-21 0 0,22 21 0,-1-21 16,0 0-16,-20-1 0,-1 1 15,21 0-15,-21 0 0,0 0 0,1 0 16,-1-1-16,-21 1 0,21 0 15,-21 0-15,21 21 16,-21-21-16,0 42 16,-21 0-1,0 0 1,21 0-16,-21 22 0,-1-22 0,1 0 16,21 0-16,0 22 0,0-22 15,-21 21-15,21-21 0,0 0 0,0 22 16,0-22-16,0 0 0,0 0 15,0 0-15,21 1 0,0-1 16,1-21-16,-1 0 0,0 0 16,0 0-16,21 0 0,-20 0 0,-1-21 15,0-1-15,0 22 0,21-42 16,-20 21-16,-1 0 0,-21-22 0,21 22 16,-21-21-16,0 0 0,0 20 15,0-20-15,0 0 0,0 21 16,0-22-16,-21 22 0,0 0 15,-1 0-15,1 0 0,0-1 0,0 22 16,0 0-16,0 0 0,-1 0 16,1 22-16,0-1 0,0 0 0,0 0 15,21 0-15,-21 22 0,21-22 0,0 21 16,0-21-16,0 0 0,0 22 16,0-22-16,0 0 0,0 0 0,21 0 15,0 1-15,0-1 0,0 0 16,0-21-16,1 0 0,-1 0 0,0 0 15,0 0-15,0 0 0,0 0 16,22-21-16,-22 21 0,21-21 16,-21-1-16,22 1 0,-1 0 15,0-21-15,-20 21 0,20-1 0,-21-20 16,0 21-16,0-21 0,1 20 16,-22 1-16,0 0 0,0 0 15,0 42 1,0 0-16,-22 0 15,1 1-15,0-1 0,21 21 16,0-21-16,-21 0 0,21 1 16,0-1-16,0 21 0,0-21 0,0 0 15,0 1-15,0-1 0,0 0 0,0 0 16,0 0-16,21-21 16,0 0-16,0 0 0,1 0 15,-1 0-15,0-21 0,0 21 16,0-21-16,0 0 0,1 0 15,-1-1-15,0-20 0,0 21 0,21 0 16,-20 0-16,-1-1 0,0 1 16,-21 0-16,21 21 0,-21 21 31,0 0-31,0 1 0,0-1 16,0 0-16,0 0 0,0 0 15,0 0-15,0 1 0,0-1 16,0 0-16,0 0 15,21-21-15,-21 21 16,21-21-16,1 0 16,-1 0-16,0 0 0,0-21 15,0 0-15,0 0 0,1 0 16,-22-1-16,21 1 0,-21 0 16,0-21-16,0 21 0,0-1 15,0 1-15,0 0 0,-21 0 16,-1 21-16,1-21 0,0 21 15,0 0-15,21-21 16,0-1 15,21 1-31,0 21 0,22 0 16,-22-21-16,21 21 0,-21 0 16,22-21-16,-1 21 0,0 0 0,1 0 15,-22 0-15,0 0 0,21 0 16,-21 0-16,1 0 0,-22 21 0,0 0 15,0 0-15,0 1 0,0-1 16,0 21-16,0-21 0,0 0 0,0 22 16,0-22-16,-22 21 0,22-21 15,0 1-15,-21 20 0,21-21 16,0 0-16,-21 0 0,21 1 16,0-1-16,0 0 0,0 0 15,0-42 16,0 0-31,0 0 16,0-1-16,0 1 0,0-21 0,0 21 16,0-22-16,0 22 0,21-21 0,0 0 15,1 20-15,20-20 0,-21 0 16,21 21-16,1-22 0,-1 22 0,0-21 16,1 21-16,-1-1 15,0 1-15,1 21 0,-22 0 0,21 0 16,-21 0-16,22 0 0,-22 0 15,-21 21-15,21 1 0,-21-1 0,21 0 16,-21 21-16,0 1 0,0-22 16,0 21-16,0 0 0,0-20 0,0 20 15,0-21-15,0 21 0,0-20 16,-21-1-16,21 0 0,0 0 0,0 0 16,-21 0-16,21 1 15,-21-22-15,0 0 0,-1 0 16,-20 0-1,21 0-15,0-22 0</inkml:trace>
  <inkml:trace contextRef="#ctx0" brushRef="#br0" timeOffset="8609.23">9461 2032 0,'0'0'0,"-21"0"0,0 0 16,42 0 15,0 0-15,22 0-16,-1 0 0,22 0 15,-1 0-15,22 0 0,21-21 16,-1 21-16,22 0 0,0 0 0,0 0 15,22 0-15,-1 0 0,0 0 16,21 0-16,22 0 0,-22 0 0,22 0 16,-1 0-16,1 0 0,20 0 15,-20 0-15,-1 0 0,22 0 0,-22 0 16,22 0-16,-21 0 0,-22 0 16,21 0-16,-20 0 0,-1 0 0,0 0 15,-42 21-15,0-21 0,0 0 16,-21 0-16,-21 0 0,-22 0 0,1 0 15,-1 0-15,-20 0 0,-22 0 16,0 0-16,0 0 0,0 0 16,-42 0-1,-21 0 1,0 0-16,-1 0 0</inkml:trace>
  <inkml:trace contextRef="#ctx0" brushRef="#br0" timeOffset="9452.75">8869 2498 0,'42'-21'0,"-84"42"0,105-42 16,-42-1-16,1 1 0,20 21 16,-21-21-16,21 0 0,-20 21 0,-1-21 15,0 21-15,0 0 0,0-21 16,-42 21 15,0 21-31,-21 0 0,-22 21 0,22-21 16,-43 22-16,22-1 0,-22 22 15,21-22-15,-20 21 0,-1-20 0,-21 20 16,0 1-16,22-22 16,-22 22-16,21-22 0,-21 21 0,22-20 15,-1-1-15,22 22 0,-1-22 0,22 0 16,-22-21-16,43 22 0,-21-22 16,21 0-16,-1-21 0,1 21 0,21-42 31,0 0-16,21-21-15,-21 20 16,22 1-16,-1-21 0,0 21 16,0-22-16,0 22 0,0 0 0,1 0 15,-1 0-15,0 0 0,0-1 0,0 1 16,-21 0 0,-21 42 15,0 0-31,0-21 0,0 22 15,-1-1-15,1 0 0,-21 0 0,21 0 16,0 22-16,-1-22 0,1 0 16,0 0-16,0 21 0,0-20 0,0-1 15,21 0-15,0 0 16,0 0 0,21-21-16,0 0 0,0 0 0,21 0 0,1 0 15,-1 0-15,22 0 0,-1-21 16,-21 21-16,22 0 0,-1-21 15,1 21-15,-22-21 0,1 21 16,-1 0-16,0 0 0,-21-21 0</inkml:trace>
  <inkml:trace contextRef="#ctx0" brushRef="#br0" timeOffset="10371.23">1503 3641 0,'21'0'16,"0"-21"-1,0 21-15,-21-22 0,21 1 16,1 21-16,-22-21 0,21 0 16,0 0-16,0 0 0,-21-1 0,0 1 15,21 0-15,-21 0 0,0 0 16,0-22-16,0 22 0,0 0 16,-21 21-16,0-21 0,0 21 0,-22 0 15,1 0-15,0 0 0,-1 21 16,-20-21-16,21 21 0,-22 22 15,22-22-15,-1 0 0,1 0 16,0 21-16,21-20 0,-1 20 16,1-21-16,21 0 0,-21 22 0,21-22 15,0 21-15,21-21 0,0 0 16,1 22-16,20-22 0,0 0 16,1 21-16,-1-20 0,0-1 0,1 21 15,-1-21-15,0 0 0,-21 22 16,1-22-16,-1 0 0,-21 21 0,0-20 15,0-1-15,-21 21 0,-1-21 16,-20 0-16,-21 1 0,20-1 16,-20-21-16,20 21 0,-20-21 0,-1 0 15,22 0-15,-21 0 16,20 0-16,1-21 0,0 21 0,-1-21 16,1-22-16,0 22 0,20 0 15,-20-21-15,21-1 0,0 22 16,-22-21-16,43 21 0,-21-1 0,21 1 15,0 0-15,0 0 0,0 0 16,21 0-16,1 21 0,20-22 0,0 1 16,1 21-16,-1-21 0,0 21 15,22-21-15,-22 21 0,22-21 16,-22 21-16,21 0 0,1-21 0,-1 21 16</inkml:trace>
  <inkml:trace contextRef="#ctx0" brushRef="#br0" timeOffset="10576.12">1672 3725 0,'0'0'0,"21"0"0,0 0 0,-21 22 16,0-1-16,0 0 16,0 0-16,0 0 0,0 0 15,0 1-15,-21-1 0,21 0 16,-21 0-16,21 0 0,-21 0 16,0 1-16,21-1 0,0 0 0,-21 0 15,-1-21 1,22-21 15,0 0-15,0 0-16,0-1 0</inkml:trace>
  <inkml:trace contextRef="#ctx0" brushRef="#br0" timeOffset="10745.02">1672 3662 0,'0'0'0,"0"-21"0,0-22 31,0 65 16,0-1-32,21 0 17</inkml:trace>
  <inkml:trace contextRef="#ctx0" brushRef="#br0" timeOffset="11172.77">1947 3747 0,'0'0'16,"0"21"-16,0 0 0,0 0 0,0 0 15,0 0-15,0 1 0,0-1 0,0 0 16,0 0-16,0 0 0,0 0 16,0 22-16,-21-22 0,21 0 15,-21 0-15,21 0 0,0 1 0,-21-1 16,0-21-1,-1 0 17,22-21-32,0-1 0,0-20 15,0 21-15,0 0 0,0-22 16,22 22-16,-1-21 0,0 21 0,0-22 16,0 22-16,0 0 0,1 0 15,-1 0-15,21 21 0,-21 0 0,0 0 16,22 0-16,-22 0 0,0 21 15,0-21-15,-21 21 0,0 0 16,0 0-16,0 1 0,0 20 0,0-21 16,0 0-16,-21 22 15,0-22-15,21 0 0,-21 21 0,21-21 16,-21 1-16,21-1 0,0 0 16,0 0-16,0 0 0,21-21 15,0 0 1,0 0-16,21-21 0,1 0 0,-1 0 15,0 0-15</inkml:trace>
  <inkml:trace contextRef="#ctx0" brushRef="#br0" timeOffset="11821.4">2857 3831 0,'0'0'0,"22"0"0,-1-21 16,0 0-16,-21 0 16,0 0-16,0-1 15,-21 22-15,0 0 0,-22 0 16,22 0-16,-21 0 0,21 0 0,-22 0 15,1 0-15,0 0 0,-1 22 16,1-1-16,0 0 0,20 21 0,-20-21 16,21 1-16,0 20 0,0-21 15,21 0-15,0 22 0,0-22 0,0 0 16,0 0-16,21 0 16,0-21-16,21 0 0,1 0 15,-1 0-15,0 0 0,1-21 16,-1 0-16,0 0 0,1 0 0,-1-1 15,0 1-15,-21 0 0,22 0 16,-22 0-16,0 0 0,-21-1 0,0 1 16,0 0-16,-21 42 47,21 0-47,0 1 0,-21-1 15,0 21-15,21 0 0,0 22 16,0-1-16,-22-20 0,22 20 0,0 22 15,-21-22-15,21 1 16,0 21-16,0-1 0,0 1 0,0 0 16,0-1-16,0 22 0,0-21 15,0-1-15,0 1 0,0 0 0,0-1 16,0 1-16,0-21 0,0 20 0,0-20 16,-21-1-16,0-20 0,0 20 15,0-21-15,-22 1 0,22-1 0,-21 0 16,21-20-16,-22-1 0,1 0 15,-22-21-15,22 0 0,-21 0 0,-1-21 16,1 0-16,-22-22 0,21 1 16,1 0-16,-1-22 0,1-21 15,-1 1-15,22 20 0,0-20 16,-1-1-16,1-21 0,21 43 0,0-22 16,21 0-16,0 1 0,0 20 15,21 1-15,0-1 0,0 1 16,0 20-16,22-20 0,-1 20 0,0-20 15,22-1-15,-1 1 0,-20-1 16,41 1-16,-20-22 0,21 22 0,-1-1 16</inkml:trace>
  <inkml:trace contextRef="#ctx0" brushRef="#br0" timeOffset="12064.26">3111 3302 0,'0'0'0,"0"-21"0,22 21 16,-22 21-1,0 0-15,0 22 16,0-1-16,0-21 0,-22 43 0,22-22 16,-21 0-16,0 1 0,21 20 15,-21-21-15,0 1 0,21-1 0,0 0 16,-21 1-16,21-1 0,-22 0 16,22 1-16,0-22 0,-21 0 0,21 21 15,0-20-15,0-1 16,21-21-16,1 0 0,-1-21 15,0-1-15,0-20 16,0 21-16,22-21 0</inkml:trace>
  <inkml:trace contextRef="#ctx0" brushRef="#br0" timeOffset="12373.08">3302 3831 0,'-21'0'46,"42"0"-30,0 0-16,0 0 16,0-21-16,1 21 0,-1-21 0,0 21 15,-21-21-15,21 21 16,-21-21-16,21 21 0,-21-22 16,-21 22-1,0 0-15,0 0 0,-64 43 16,64-22-16,-21 0 15,20 0-15,1 0 0,0 1 0,0-1 16,21 21-16,0-21 0,0 0 16,0 1-16,0-1 0,0 0 15,0 0-15,21-21 0,0 0 16,22 0-16,-22 0 0,21-21 0,0 0 16,22 0-16</inkml:trace>
  <inkml:trace contextRef="#ctx0" brushRef="#br0" timeOffset="12996.73">4805 3598 0,'0'-21'0,"21"21"0,0-21 16,-21 0-16,21 21 0,0-21 0,1-22 16,-1 22-16,0 0 0,0 0 15,-21-21-15,0 20 0,0 1 0,0 0 16,-21 21-16,0 0 15,0 0-15,-22 0 0,1 0 0,0 0 16,-22 21-16,22 0 0,-22 1 16,22-1-16,0 0 0,20 0 0,-20 21 15,21-20-15,0-1 16,21 0-16,0 0 0,0 0 0,0 0 16,0 1-16,21-1 0,21 0 15,-21 0-15,22-21 0,-1 42 0,0-42 16,-20 22-16,20-1 0,0 0 15,1 0-15,-22 0 0,21 0 0,-21 1 16,-21-1-16,0 0 0,0 0 16,0 0-16,-42-21 0,21 21 15,-22 1-15,-20-22 0,21 21 0,-22-21 16,1 0-16,-22 0 0,21 0 16,22 0-16,-21 0 0,20 0 0,1-21 15,0-1-15,-1 22 0,1-21 16,21 0-16,0 0 0,-1 0 15,1 0-15,21-1 0,0 1 16,0 0-16,21 0 0,1 0 16,-1 21-16,0-21 0,21 21 15,-21-22-15,43 1 0,-22 21 0,22-21 16,-22 21-16,22 0 0,-1-21 16,-21 21-16</inkml:trace>
  <inkml:trace contextRef="#ctx0" brushRef="#br0" timeOffset="13352.52">4974 3874 0,'0'0'0,"64"0"31,-43 0-31,0 0 16,0 0-16,0-22 0,0 1 15,1 0-15,-1 0 0,0 21 16,0-21-16,-21 0 0,21-1 0,-21 1 15,0 0-15,21 0 0,-21 0 0,0 0 16,-21 21 0,0 0-16,0 0 0,0 0 0,-22 21 15,22-21-15,0 21 16,-21 0-16,21 0 0,-1 0 0,1 1 16,0-1-16,0 21 0,21-21 15,-21 0-15,21 1 0,0-1 0,0 21 16,0-21-16,0 0 0,21 1 15,0-1-15,-21 0 0,21-21 0,0 21 16,1-21-16,-1 0 0,0 0 0,21 0 16,-21 0-16,22-21 0,-22 0 15,0 0-15,21-1 0,1 1 0,-22-21 16</inkml:trace>
  <inkml:trace contextRef="#ctx0" brushRef="#br0" timeOffset="13628.36">5884 3154 0,'0'0'0,"0"-21"16,0-22 0,-21 43-1,0 0-15,0 22 0,0-1 16,-1 21-16,-20 0 0,21 1 0,0 20 16,0-20-16,-1 20 0,1 1 0,0-1 15,0 1-15,0-22 0,0 21 16,-1-20-16,22-1 0,-21 22 0,21-43 15,-21 21-15,21 0 16,-21-20-16,21 20 0,0-21 0,0 0 16,0 0-16,21-21 15,0 0 1,0-21-16,1 21 0,-1-42 0,0 21 16,0 0-16,21-22 0</inkml:trace>
  <inkml:trace contextRef="#ctx0" brushRef="#br0" timeOffset="13969.17">5905 3768 0,'22'0'31,"-1"0"-31,0 0 0,0 0 16,0 0-16,0 0 0,1 0 15,-1 0-15,0-21 0,0 21 0,0-22 16,-21 1-16,21 21 0,1-21 15,-22 0-15,0 0 0,0 0 16,0-1 0,-22 22-16,1 0 0,0 0 0,-21 0 15,21 22-15,-22-1 0,1 0 16,21 0-16,-22 0 0,1 0 0,21 1 16,0-1-16,0 0 0,-1 0 0,1 21 15,21-20-15,0-1 16,0 0-16,0 0 0,0 0 15,21 0-15,1-21 0,20 0 16,-21 22-16,21-22 0,1 0 0,-22 0 16,21 0-16,1 0 0,-1-22 15,0 22-15,-21-21 0</inkml:trace>
  <inkml:trace contextRef="#ctx0" brushRef="#br0" timeOffset="14440.9">6689 3704 0,'0'0'0,"-22"0"16,1 0-16,0 0 0,0 0 16,0 21-16,0-21 0,-22 22 0,22-22 15,0 21-15,0 0 0,0 0 16,21 0-16,0 0 0,-22 1 0,22-1 16,0 0-16,0 0 0,0 0 15,0 0-15,0 1 0,22-22 0,-1 21 16,0-21-16,0 0 0,0 0 15,22 0-15,-1 0 0,-21 0 0,21 0 16,1 0-16,-1-21 0,0-1 16,-20 22-16,20-21 0,0-21 0,1 21 15,-22 0-15,21-22 0,-21 22 0,0-21 16,1-1-16,-1 1 16,-21 0-16,0-1 0,0 1 0,0 0 15,0 21-15,0-1 0,0 1 16,0 0-16,0 42 15,-21 22 1,-1-22-16,1 21 0,21 0 0,-21-20 16,0 20-16,21 0 0,-21 1 0,21-1 15,-21 0-15,21-21 0,-22 22 16,22-22-16,0 21 0,0-21 0,0 1 16,0-1-16,0 0 0,22 0 15,-1-21-15,0 0 0,0 0 16,0 0-16,0 0 0,1 0 15,20-21-15,-21 21 0,0-21 16,0 0-16,1-22 0,-1 22 0</inkml:trace>
  <inkml:trace contextRef="#ctx0" brushRef="#br0" timeOffset="14625.79">6879 3704 0,'0'0'0,"-21"0"0,0 21 31,21 1-31,21-22 16,0 0-16,0 0 0,0 0 15,22 0-15,-22 0 0,21 0 16,1 0-16,-22 0 0,21-22 0,0 1 16,1 0-16,-22 0 0</inkml:trace>
  <inkml:trace contextRef="#ctx0" brushRef="#br0" timeOffset="15552.59">12573 2201 0,'0'0'0,"21"-21"0,0 0 0,0 21 15,1 0-15,-1 0 16,0 0-16,0 0 0,-21 21 16,21-21-16,0 21 0,22 1 0,-22 20 15,0-21-15,21 21 0,1 22 16,-1-22-16,0 1 0,1 20 0,20 1 15,1-22-15,-1 21 0,-20-20 16,20-1-16,1 0 0,-1 1 0,-21-1 16,22 0-16,-22-20 0,1-1 15,-1 21-15,0-21 0,1 0 16,-22-21-16,21 22 0,-21-1 0,0-21 16,1 0-16,-1 0 15,-21-21 16,-21-1-31,-1 1 0,22 0 0,0 0 16,-21 0-16,0-22 0,21 22 0,-21 0 16,0-21-16,21 21 0,-21-22 15,-1 22-15,1 0 0,21 0 0,-21 21 16,0 0-16,0 0 16,21 21-1,0 0-15,0 0 16,21 0-16,0 1 0,0-22 15,0 21-15,22 0 0,-22 0 16,21-21-16,-21 21 0,1-21 0,20 21 16,-42 1-16,21-1 0,-21 0 0,0 0 15,0 0-15,-21 0 0,0 1 16,0-1-16,-22 0 0,1 0 0,0 21 16,-1-20-16,1-1 0,0 0 15,-1 0-15,1-21 0,21 21 0,-22 0 16,22-21-16,0 0 0,0 0 15</inkml:trace>
  <inkml:trace contextRef="#ctx0" brushRef="#br0" timeOffset="16000.33">13906 3556 0,'0'0'0,"-21"0"0,21-21 0,0 0 15,0 0-15,0-1 0,0 1 16,0 0-16,21 0 0,-21 0 16,0 0-16,0 42 15,0 0 1,0 0-16,0 0 0,0 0 0,0 22 16,0-1-16,0 0 15,0-20-15,0 20 0,0 0 0,0 1 16,0-1-16,-21-21 0,21 21 0,0 1 15,0-22-15,-21 21 0,21-21 16,-21 22-16,21-22 0,0 0 0,0 0 16,-21 0-16,21 1 0,-21-22 15,-1 0-15,1-22 32,21 1-32,-21 0 0</inkml:trace>
  <inkml:trace contextRef="#ctx0" brushRef="#br0" timeOffset="16561">13652 3577 0,'0'0'0,"0"-21"0,0 0 16,0 0-16,0 0 0,0-22 15,0 22-15,0 0 0,0 0 0,22 0 16,-1-22-16,0 22 0,-21 0 16,42 0-16,-21 0 0,1-1 0,-1 22 15,21 0-15,0 0 0,1 0 16,-1 22-16,0-1 0,1 0 0,-1 0 15,-21 21-15,22 1 0,-1-1 16,-21 22-16,21-22 0,-20 0 0,-1 1 16,-21-1-16,0 0 0,21 1 0,-21-22 15,0 21-15,0-21 16,0 22-16,0-22 0,0 0 0,0 0 16,0 0-16,-21-21 31,21-21-31,0 0 0,0 0 15,0 0-15,0-1 0,0 1 16,0-21-16,0 0 0,0-1 0,0 1 16,21 0-16,0-22 0,0 22 15,0-22-15,1 1 0,20 20 0,-21-20 16,21 21-16,-20-1 0,20 22 16,0 0-16,-21 0 0,1 21 0,20 0 15,-21 21-15,0 0 16,0 0-16,1 22 0,-22 20 0,0-21 15,21 1-15,-21 20 0,0-20 0,0 20 16,0-21-16,0 1 0,0-1 16,-21 0-16,-1-20 0,22 20 0,0-21 15,0 0-15,-21 0 0,21 1 16,0-1-16,-21 0 0,21 0 0,0 0 16,0-42 15,0 0-31,0 0 15,0 0-15,21-1 0,0-20 16,1 21-16</inkml:trace>
  <inkml:trace contextRef="#ctx0" brushRef="#br0" timeOffset="17761.32">15176 3493 0,'0'0'0,"22"-22"15,-1 22-15,-42 22 31,21-1-31,-22 0 16,22 0-16,0 21 0,0-20 16,-21-1-16,21 21 0,-21-21 0,21 0 15,0 22-15,0-22 0,-21 0 0,21 0 16,0 0-16,0 1 16,0-1-16,0 0 0,21-21 15,0 0-15,0 0 0,1 0 16,-1 0-16,0 0 0,21 0 15,-21 0-15,1-21 0,-1 0 0,21 21 16,-21-22-16,0 1 0,1-21 16,-1 21-16,0 0 0,0-22 0,0 1 15,0 21-15,-21-22 0,0 22 16,0-21-16,0 21 0,0 0 0,0-1 16,0 1-1,0 42 1,0 1-16,0-1 15,0 0-15,0 0 0,0 21 16,0-20-16,0-1 0,0 0 0,0 21 16,0-21-16,0 1 0,0-1 15,0 0-15,0 0 0,22 0 16,-1 0-16,0-21 0,0 0 0,0 0 16,0 0-16,1 0 0,-1 0 15,21 0-15,-21 0 0,0-21 0,1 21 16,-1-21-16,0 0 0,0 0 15,0 0-15,0-22 0,1 22 16,-1-21-16,0-1 0,-21-20 16,21 21-16,0-22 0,0 22 0,-21-22 15,0 1-15,0 20 0,0 1 0,22 0 16,-22-1-16,0 22 0,0 0 16,0 0-16,0 0 0,-22 42 31,22 0-31,-21 0 0,21 22 0,-21-1 15,0 0-15,21 22 0,0-22 16,-21 22-16,0-22 0,21 21 0,-22-20 16,22-1-16,0 0 15,0 1-15,0-22 0,0 21 0,0-21 0,0 1 16,0-1-16,22 0 0,-1 0 16,-21 0-16,21-21 0,0 0 15,0 21-15,0-21 0,1 0 0,-1 0 16,0 0-16,0 0 0,0-21 15,22 0-15,-22 21 0,21-42 0,-21 21 16,22-1-16,-22-20 0,21 0 16,-21-1-16,22 1 0,-22-21 0,21 20 15,-21-20-15,0-1 0,1 1 0,-1 20 16,0-20-16,0 21 0,-21-1 16,0 22-16,0-21 0,21 21 15,-21-1-15,0 44 31,-21-22-31,0 42 0,21-21 16,-21 21-16,0 22 0,-1-1 0,1-20 16,0 20-16,21 1 0,-21-1 15,21-20-15,-21 20 0,21-21 0,0 1 16,0-22-16,0 21 0,0-21 0,0 1 16,0-1-16,21 0 0,0 0 15,0 0-15,0-21 0,1 0 0,-1 0 16,21 0-16,-21 0 0,0 0 15,22 0-15,-22 0 0,0-21 16,21 0-16,-20 21 0,-1-21 0,0 0 16,0-22-16,0 22 0,0 0 15,1 0-15,-1 0 0,-21-1 0,0 1 16,0 0-16,0 42 31,0 0-31,0 1 0,0-1 16,0 0-16,0 21 0,0-21 0,0 1 15,0-1-15,0 0 0,0 0 16,0 0-16,0 0 0,21 1 16,0-22-16,0 0 0,0 0 15,1 0-15,-1 0 16,0 0-16,0 0 0,0-22 16,0 1-16,1 21 0,-1-21 15,0-21-15</inkml:trace>
  <inkml:trace contextRef="#ctx0" brushRef="#br0" timeOffset="17961.21">17272 3027 0,'0'0'0,"-21"0"16,0 0-16,-1 0 31,22 21-16,-21-21 17,0 0-17</inkml:trace>
  <inkml:trace contextRef="#ctx0" brushRef="#br0" timeOffset="18148.79">16298 3239 0,'0'0'0,"0"21"16,-21 0-16,42-21 31,0 0-31,1 0 0,20 0 0,-21 0 16,21 0-16,1 0 0,-1 0 16,0 0-16,1 0 0,-1 0 0,0-21 15,1 21-15,-22-21 0,21 21 16</inkml:trace>
  <inkml:trace contextRef="#ctx0" brushRef="#br0" timeOffset="18920.66">18330 3514 0,'0'21'0,"21"-21"31,1-21-15,-1 21-16,0-21 0,0-1 16,21 1-16,-20 0 0,-1 0 15,21 0-15,-21 0 0,0-22 16,22 22-16,-43 0 0,21-21 0,-21 20 15,0-20-15,0 21 0,-21-21 16,0 20-16,-1 1 0,-20 0 16,0 0-16,-22 0 0,22 21 0,-22 0 15,1 0-15,21 0 0,-22 0 16,22 0-16,-22 0 0,43 21 0,-21 0 16,21 0-16,-1 0 0,1 1 15,21-1-15,0 0 0,0 21 0,0-21 16,21 22-16,1-22 0,-1 21 15,0 1-15,21-22 0,-21 21 0,22-21 16,-1 22-16,0-22 0,1 21 16,-1-21-16,0 0 0,-20 22 0,20-22 15,-21 0-15,0 0 0,-21 0 16,0 1-16,0-1 16,-21 0-16,0-21 0,-21 21 15,-1-21-15,-20 0 0,20 21 0,-20-21 16,21 0-16,-22 0 0,22 0 0,-1 0 15,1 0-15,0 0 0,-1-21 16,22 21-16,0-21 0,0 0 0,0 0 16,21-1-16,0 1 15,0 0-15,0 0 0,0 0 0,0 0 16,0-1-16,0 1 0,21 0 16,0 0-16,0 0 0,0 21 15,1 0-15,-1 0 0,0 0 16,21 0-16,-21 0 0,22 0 15,-1 0-15,0 0 0</inkml:trace>
  <inkml:trace contextRef="#ctx0" brushRef="#br0" timeOffset="19296.46">18711 3620 0,'0'0'0,"43"0"31,-22 0-31,0 0 0,0-22 15,0 1-15,0 21 16,-21-21-16,22 21 0,-1-21 16,0 0-16,-21 0 0,0-1 0,21 1 15,-21 0-15,21 21 0,-21-21 16,0 0-16,0 0 0,0-1 16,0 1-16,-21 21 0,0 0 0,0 0 15,0 0-15,-1 21 16,1 1-16,0 20 0,0-21 0,0 21 15,21 1-15,-21-1 0,21-21 16,0 22-16,-22-1 0,22-21 0,0 21 16,0-20-16,0-1 0,0 0 15,0 0-15,0 0 0,0 0 16,0 1-16,22-22 16,-1 0-16,0 0 15,0 0-15,0 0 0,0-22 16,1 1-16,-1 0 0,21 0 15,-21 0-15,0 0 0</inkml:trace>
  <inkml:trace contextRef="#ctx0" brushRef="#br0" timeOffset="19597.28">19664 2815 0,'0'0'0,"-21"0"0,-64 43 31,64-1-31,0 0 0,-22-21 0,22 43 16,0-22-16,0 22 0,0-1 15,-1 1-15,1-22 0,0 22 0,0-1 16,0-21-16,21 1 0,0 20 0,-21-42 16,21 22-16,-22-1 0,22-21 15,0 0-15,0 1 0,0-1 0,0 0 16,0 0-16,0 0 15,22-42 17,-1 0-32,0 21 15,0-21-15,0 0 0,0-1 0</inkml:trace>
  <inkml:trace contextRef="#ctx0" brushRef="#br0" timeOffset="19984.06">19664 3514 0,'0'21'16,"21"-21"0,0 0-1,0 0 1,0 0-16,1 0 0,-1 0 0,21 0 16,-21 0-16,0-21 0,22 21 15,-22-21-15,0 21 0,21-22 0,-20 1 16,-1 0-16,0 0 15,-21 0-15,0 0 0,0-1 16,-21 22 0,0 0-16,-1 0 0,-20 0 0,21 22 15,-21-22-15,-1 21 0,22 21 16,-21-21-16,-1 0 0,22 22 0,0-22 16,0 21-16,0-21 0,21 22 0,-21-22 15,21 0-15,0 0 16,0 0-16,0 1 0,0-1 0,0 0 15,21 0-15,0-21 0,0 21 16,0 0-16,0-21 0,1 0 0,-1 0 16,0 0-16,21 0 0,-21 0 15,22 0-15,-1 0 0,-21 0 0,22-21 16,-1 21-16,0-21 0</inkml:trace>
  <inkml:trace contextRef="#ctx0" brushRef="#br0" timeOffset="20561.73">20764 3471 0,'0'0'0,"0"-21"0,0 0 0,0 0 0,-21 0 16,0 21-16,-21 0 15,21 0-15,-1 0 0,-20 0 0,21 0 16,-21 21-16,20 0 0,-20 0 16,21 0-16,-21 22 0,20-22 0,1 21 15,0-21-15,0 22 0,21-22 16,0 21-16,0-21 0,0 1 0,0-1 15,0 0-15,0 0 0,0 0 16,21 0-16,0 1 0,22-22 0,-22 21 16,0-21-16,21 0 0,-21 0 0,22 0 15,-1 0-15,0 0 0,22 0 16,-22-21-16,1-1 0,20 1 16,-21 0-16,1 0 0,-1-21 15,0 20-15,1-41 0,-1 21 0,-21-22 16,22 1-16,-22-1 0,0 1 15,0-1-15,0 1 0,0-1 0,1 22 16,-22-1-16,21 1 0,-21 0 16,0-1-16,0 22 0,0 0 0,0 0 15,-21 21 1,-1 21-16,1 0 16,0 22-16,0-22 0,0 21 0,0 22 15,-1-22-15,1 21 0,21 1 16,0-22-16,-21 22 0,21-1 15,0-20-15,-21-1 0,21 0 16,0 1-16,0-1 0,0 0 0,0-21 16,0 1-16,0-1 0,21 0 15,-21 0-15,21 0 0,0-21 0,1 0 16,-1 21-16,0-21 0,0 0 16,0 0-16,0 0 0,1 0 0,-1 0 15,21-21-15,-21 0 0,22 21 0,-1-21 16,-21 0-16,21 0 0,-20-1 15,20 1-15,-21 0 0,0-21 16,-21 21-16</inkml:trace>
  <inkml:trace contextRef="#ctx0" brushRef="#br0" timeOffset="20789.22">21018 3302 0,'22'0'31,"-1"0"-31,21 0 0,-21 0 0,22 0 16,-1 0-16,0 0 0,1 0 15,-1-21-15,0 21 0,22 0 16,-22 0-16,22 0 0,-22-21 16,21 21-16,-20 0 0,20 0 0,-20 0 15,-1 0-15,0-21 0,1 21 16,-22 0-16,0 0 0</inkml:trace>
  <inkml:trace contextRef="#ctx0" brushRef="#br0" timeOffset="21460.9">14309 4318 0,'0'0'0,"-22"0"0,1 0 16,42 0 15,1 0-31,-1 0 0,21 0 16,0 0-16,22 0 0,-1 0 0,1 0 15,21-21-15,-22 21 0,43 0 16,0 0-16,0 0 0,21 0 16,21 0-16,0 0 0,0 0 15,21 0-15,22 21 0,21-21 0,-1 21 16,1-21-16,21 0 0,0 0 15,-1 21-15,1-21 0,21 0 0,-21 0 16,21 0-16,-21-21 0,0 0 16,-22 0-16,22 0 0,-21 0 0,-22 21 15,-20-22-15,-22 1 0,0 21 16,-21 0-16,-21 0 0,0 0 0,0-21 16,-22 21-16,-20 0 0,-1 0 15,-20 0-15,-1 0 0,0 0 0,-21 0 16,1 0-16,-1 0 0,-42 0 31,-22 0-31,1 0 0,0 0 16,-22 0-16,1 0 0,-22 0 15</inkml:trace>
  <inkml:trace contextRef="#ctx0" brushRef="#br0" timeOffset="22420.43">952 4636 0,'0'0'0,"-211"42"32,168-42-32,22 0 0,-21 21 0,0-21 15,20 0-15,-20 0 0,21 21 16,0-21-16,0 0 0,-1 0 0,1 0 15,0 0-15,0 0 16,0 0-16,0 0 0,-1 0 16,1 0-16,0 0 15,21 21-15,-21-21 16,42 0 0,0 0-1,22 0-15,-1 0 0,0 0 16,22 0-16,20 0 0,1 0 0,0 0 15,21 0-15,-1 0 0,22 0 16,22-21-16,-1 21 0,21 0 0,0-21 16,1 21-16,41-21 15,-20 21-15,21 0 0,-22-21 0,22 21 16,-1-21-16,-20 21 0,21-22 0,-22 1 16,22 21-16,-22-21 0,22 0 15,-22 21-15,-20-21 0,20 0 0,-20 21 16,-22-22-16,21 1 0,-21 21 15,-21 0-15,0 0 0,0-21 0,-21 21 16,-21 0-16,-22 0 0,1 0 0,-1 0 16,-20 0-16,-22 0 0,0 0 15,0 0-15,0 0 0,-21-21 0,0 0 32,-21 21-32,0 0 15,21-21-15,-21 21 0,21-22 16,0 1-1</inkml:trace>
  <inkml:trace contextRef="#ctx0" brushRef="#br0" timeOffset="23537.82">720 6879 0,'0'0'0,"-22"0"0,1 0 16,0 0 0,0 0-1,0 0-15,0 0 16,21 21-16,-22-21 16,22 22-16,-21-22 0,21 21 15,-21-21-15,0 0 0,0 21 16,0-21-16,-1 0 15,1 0-15,0 0 0,0 0 16,0 0-16,0 0 16,42 0 15,0 0-15,21 0-16,22 0 0,-22 0 0,22 0 15,20 0-15,-20 0 0,20 0 16,-20 0-16,21 0 0,-22 0 0,22 0 15,-1 0-15,-20 0 0,21 0 16,-22 0-16,-21-21 0,22 21 16,-22 0-16,-21 0 0,22 0 0,-22-21 15,0 21-15,-21-22 16,0 1 0,0 0-16,-21 21 0,0-21 15,-22 21-15,1-21 0,0 21 0,-1 0 16,1 0-16,-21 0 0,20 0 15,1 0-15,-22 0 0,22 0 0,21 0 16,0 0-16,0 0 0,-1 0 16,44 0 15,-1 0-31,0 0 0,21 0 16,1 0-16,-22 0 0,21 0 0,0 0 15,1 0-15,-22 21 0,21-21 16,-21 0-16,22 21 0,-22-21 15,0 21-15,-21 0 16,0 1-16,0-1 0,0 0 16,0 0-16,-21 0 0,-21 0 15,20 1-15,-20-1 0,0 21 16,-1-21-16,1 22 0,0-22 0,-1 21 16,22-21-16,0 22 0,0-22 15,0 0-15,21 0 0,21-21 31</inkml:trace>
  <inkml:trace contextRef="#ctx0" brushRef="#br0" timeOffset="24604.44">2455 6668 0,'0'0'0,"-42"0"31,21 0-15,21 21-1,0 0 1,0 0-16,0 0 0,0 0 0,0 1 16,0 20-16,0-21 0,0 0 15,0 22-15,0-22 0,0 21 0,0-21 16,0 22-16,0-22 0,0 0 16,0 21-16,0-21 0,0 1 0,0-1 15,21-21 1,0 0-1,0-21-15,-21-1 0,21 1 16,1 0-16,-1 0 0,-21-21 0,21 20 16,0 1-16,-21-21 0,21 0 15,-21 20-15,21-20 0,1 0 0,-22 21 16,21-1-16,-21-20 0,21 42 16,-21-21-16,21 21 15,-21 21 1,0 0-16,0 0 0,0 1 0,0-1 15,0 21-15,0-21 16,0 0-16,0 22 0,0-22 0,0 21 16,21 1-16,-21-1 0,0-21 15,0 0-15,21 0 0,1 1 16,-22-1-16,21-21 0,0 0 0,0 0 16,0 0-16,22-21 15,-22-1-15,0 1 0,21 0 0,-21 0 16,22 0-16,-22-22 0,21 22 15,-21-21-15,1 0 0,-1 20 0,0-20 16,0 0-16,0-1 0,-21 22 16,0 0-16,21 0 0,-21 0 0,0 0 15,0-1-15,0 44 32,0-1-17,-21 0-15,21 0 0,0 21 0,-21-20 16,21-1-16,-21 21 0,21-21 15,0 22-15,0-22 0,0 0 0,0 0 16,0 21-16,0-20 0,0-1 16,21 0-16,0 0 0,0-21 15,1 0-15,20 0 0,-21 0 0,21 0 16,1 0-16,-1 0 0,0-21 16,1 0-16,-1 0 0,22-1 0,-22 1 15,0 0-15,1 0 16,-22-21-16,21 20 0,-21-20 0,0 0 0,1 21 15,-22-22-15,0 22 16,0-21-16,0 21 0,0-1 0,0 1 16,0 0-16,-22 21 15,1 0-15,0 21 0,0 0 16,0 1-16,0-1 0,-1 0 0,1 21 16,21-21-16,0 22 0,0-22 15,0 21-15,0-21 0,0 22 0,0-22 16,0 0-16,21 0 0,1 0 15,-1 1-15,0-22 0,0 21 16,0-21-16,22 0 0,-22 0 0,0 0 16,21 0-16,1 0 0,-22 0 15,21-21-15,-21 21 0,22-22 0,-22 1 16,21 0-16</inkml:trace>
  <inkml:trace contextRef="#ctx0" brushRef="#br0" timeOffset="24968.74">5524 6287 0,'0'0'0,"0"-85"31,-21 64-31,0 21 0,0 0 16,0 0-16,0 0 0,-1 0 0,-20 0 15,21 0-15,0 21 0,-22-21 16,22 21-16,-21 21 0,21-20 0,-22 20 16,22 0-16,0 1 0,-21-1 0,21 21 15,-1-20-15,22-1 0,-21 0 16,21 1-16,0-22 0,0 21 0,0 1 16,0-22-16,0 0 0,21 0 15,1 0-15,-1 0 0,21 1 0,0-1 16,1-21-16,-1 0 0,0 21 15,1-21-15,-1 0 0,22 0 16,-22 0-16,0 0 0,22 0 0,-22-21 16,22 0-16,-22 21 0,0-22 15,1 1-15,20 0 0</inkml:trace>
  <inkml:trace contextRef="#ctx0" brushRef="#br0" timeOffset="25877.46">6096 6604 0,'0'-21'0,"0"42"0,21-63 0,-21-1 0,0 22 0,0 0 16,-21 0-16,0 0 0,0 0 15,-1 21-15,-20 0 0,21 0 0,-21 0 16,-1 0-16,1 0 0,0 0 16,-1 21-16,1 0 0,21 0 15,-22 0-15,22 22 0,0-22 0,0 21 16,0-21-16,21 22 0,-21-22 16,21 0-16,0 21 0,0-21 0,0 1 15,0-1-15,21 0 0,0-21 16,0 21-16,0-21 0,0 0 0,1 0 15,-1 0-15,0 0 0,21 0 0,-21 0 16,22 0-16,-22 0 0,0-21 16,21 0-16,-20 21 0,-1-43 15,21 22-15,-21 0 0,0-21 0,1 21 16,-1-22-16,-21 1 0,21 21 0,-21-22 16,21 22-16,-21 0 0,0 0 15,0 42 1,0 21-1,-21-20-15,21-1 16,-21 0-16,21 21 0,0-21 0,0 1 16,0-1-16,0 0 0,0 0 0,0 0 15,21 0-15,0 1 0,0-22 16,0 21-16,1-21 0,-1 0 0,21 0 16,-21 0-16,22 0 15,-22 0-15,21 0 0,-21 0 0,22 0 16,-22-21-16,0-1 0,21 22 0,-21-21 15,1-21-15,-1 21 0,-21 0 16,0-22-16,21 22 0,-21-21 0,0 21 16,0-22-16,0 22 0,0 0 15,-21 42 17,21 0-32,-21 0 0,21 1 15,0 20-15,-22-21 0,22 0 0,0 0 16,-21 22-16,21-22 0,0 0 15,0 0-15,0 0 0,0 1 16,0-1-16,0 0 0,-21-21 31,0-21 1,21 0-32,0-1 15,0 1-15,0-21 0,0 21 0,0 0 16,0-22-16,21 1 0,0 0 15,0-1-15,1 1 0,-1 0 0,21 20 16,-21-20-16,43 21 0,-22 0 16,0 0-16,22 21 0,-22 0 15,22 0-15,-22 0 0,0 0 0,1 21 16,-22 0-16,21 0 0,-21 21 16,1 1-16,-1-22 0,-21 21 0,0 1 15,0-1-15,0-21 0,0 21 16,0-20-16,-21 20 0,-1-21 0,1 0 15,0 0-15,0 1 0,0-1 0,0 0 16,-1 0-16,1-21 16,0 0-16,0 0 0,0 0 31,0 0-31,-1 0 0,1 0 16,0 0-16,0 0 0</inkml:trace>
  <inkml:trace contextRef="#ctx0" brushRef="#br0" timeOffset="26692.68">1736 8128 0,'0'0'0,"21"0"16,0 0-16,0-21 15,0 21-15,0-21 0,1 0 16,-22-1-16,21 22 0,0-21 0,0 0 16,-21 0-16,0 0 0,0 0 15,0-1-15,0 1 0,-21 21 16,0 0-16,-22 0 16,22 0-16,-21 0 0,-22 21 0,22-21 15,0 22-15,-22-1 0,22 0 16,0 21-16,20-21 0,1 1 15,0-1-15,21 0 0,0 0 16,0 21-16,0-20 0,21-1 16,0 0-16,22 0 0,-1 0 0,0 0 15,1 1-15,-1-1 0,0 0 16,1 0-16,-1 0 0,0 0 0,-20 1 16,-1-1-16,0 0 0,-21 0 0,0 0 15,0 0-15,-21 1 16,-22-1-16,22 0 0,-42 0 15,20-21-15,1 21 0,-21-21 0,20 0 16,-20 0-16,-1 0 0,22 0 16,0 0-16,-1 0 0,1-21 15,0 0-15,20 0 0,-20 0 16,21-1-16,0 1 0,0 0 0,21-21 16,0 21-16,0-1 0,0 1 15,0-21-15,0 21 0,0 0 0,21 21 16,21-22-16,-21 1 0,22 0 15,-1 21-15,0-21 0,1 0 0,-1 21 16,21 0-16,-20-21 0</inkml:trace>
  <inkml:trace contextRef="#ctx0" brushRef="#br0" timeOffset="27048.47">1990 8340 0,'0'0'0,"21"21"0,0-21 16,-21 21-16,21-21 15,0 0-15,0 0 16,1-21-16,-1 0 0,0 0 16,0 21-16,0-22 0,-21 1 15,21 0-15,1 0 0,-1 0 0,-21 0 16,0-1-16,0 1 0,0 0 16,0 0-16,0 0 15,-21 21-15,-1 0 0,1 0 16,0 21-16,0 0 0,0 0 15,-22 22-15,22-22 0,0 21 0,0 0 16,0-20-16,21 20 0,0 0 16,0 1-16,0-22 0,0 21 0,0-21 15,0 0-15,0 1 0,0-1 16,0 0-16,21-21 0,0 0 16,0 0-16,0 0 0,1 0 15,-1 0-15,21 0 0,-21 0 0,0-21 16,1 0-16,20-1 0,-21 1 15,0-21-15,22 21 0</inkml:trace>
  <inkml:trace contextRef="#ctx0" brushRef="#br0" timeOffset="27292.36">2794 7726 0,'0'0'0,"0"42"31,-21-21-31,0 1 0,21 20 0,-22 21 15,1-20-15,21-1 0,-21 22 0,0-1 16,21-21-16,-21 22 0,0-22 16,-1 1-16,22-1 0,0 0 0,-21-21 15,21 22-15,-21-22 16,21 0-16,0 0 0,0 0 0,0 1 16,21-22-1,0 0-15,1 0 16,-1-22-16,-21 1 0,21 21 0,0-21 15,0 0-15</inkml:trace>
  <inkml:trace contextRef="#ctx0" brushRef="#br0" timeOffset="27676.45">2921 8340 0,'0'0'15,"0"21"-15,21-21 47,0 0-47,0-21 16,1 21-16,-1-21 0,-21-1 0,21 22 15,-21-21-15,21 0 0,-21 0 0,0 0 16,0 0-16,0-1 0,0 1 16,0 0-16,-21 21 15,0 0-15,0 21 16,-1-21-16,1 43 0,0-22 0,0 0 15,0 21-15,0-21 16,-1 22-16,22-1 0,0 0 0,-21-20 16,21-1-16,0 21 0,-21-21 0,21 0 15,0 1-15,0-1 0,0 0 16,21-21-16,0 0 0,1 0 16,-1 0-16,0 0 0,21 0 15,-21 0-15,22-21 0,-1 0 0,0 21 16,1-22-16,-1 1 0,0-21 0,1 21 15,-1 0-15,22-22 0</inkml:trace>
  <inkml:trace contextRef="#ctx0" brushRef="#br0" timeOffset="28144.18">3641 8086 0,'0'0'0,"-22"0"16,1 0-16,0 21 15,0-21-15,21 42 0,-21-21 0,0 1 16,-1 20-16,1 0 0,21-21 15,-21 22-15,21-1 0,-21-21 0,21 22 16,0-22-16,0 0 0,0 0 0,0 0 16,0 0-16,0 1 0,21-22 15,0 0-15,0 0 0,1 0 16,20 0-16,-21 0 0,0 0 0,22 0 16,-22-22-16,21 1 0,-21 0 15,22 0-15,-22 0 0,21 0 16,-21-22-16,0 22 0,1-21 15,20-1-15,-21-20 0,0 21 0,-21-22 16,21 22-16,1-22 0,-1 22 0,-21-22 16,0 43-16,0-21 0,21 21 15,-21 0-15,0-1 0,0 44 16,0-1 0,-21 0-16,0 21 0,21 1 0,-22-1 15,1 21-15,21-20 0,-21 20 0,21-20 16,0 20-16,0-21 0,0 1 15,0-1-15,0 0 0,0-20 0,0-1 16,0 21-16,0-21 0,0 0 16,21 1-16,0-22 15,1 0-15,-1 0 0,0 0 16,0 0-16,0-22 0,0 1 0,1 21 16,-1-21-16,-21 0 0,21-21 15,0 20-15,0-20 0,-21 21 0</inkml:trace>
  <inkml:trace contextRef="#ctx0" brushRef="#br0" timeOffset="28313.09">3852 8170 0,'0'0'0,"0"22"16,0-1-1,21-21-15,1 0 0,20 0 0,-21 0 16,0 0-16,22 0 0,-22 0 15,21 0-15,-21 0 0,0-21 0,22-1 16,-22 22-16,21-21 0</inkml:trace>
  <inkml:trace contextRef="#ctx0" brushRef="#br0" timeOffset="30404.92">5609 7916 0,'0'0'0,"21"-21"0,0 0 0,-21 0 15,22 0-15,-22 0 0,21-1 16,-21 1-16,0 0 0,0 0 0,0 0 16,0 0-16,0-1 0,-21 22 15,-1 0-15,1 0 0,0 0 16,0 22-16,-21-22 0,20 21 0,1 21 15,0-21-15,-21 0 0,21 22 0,-1-1 16,1 0-16,0 22 0,21-22 16,-21 1-16,21 20 0,-21-21 0,0 1 15,21 20-15,0-20 0,0-22 16,0 21-16,0-21 0,0 22 16,21-22-16,0-21 0,21 21 0,-21 0 15,22-21-15,-22 0 0,21 0 16,1 0-16,-1 0 0,21-21 0,-20 21 15,20-21-15,-20 0 0,20-1 0,-21-20 16,1 21-16,20-21 0,-20-1 16,-22 1-16,21 0 0,0-1 0,-20-20 15,-1 20-15,-21-20 0,0-1 0,0 22 16,0-21-16,0 20 0,-21 1 16,-1 0-16,1-1 0,-21 1 0,21 21 15,-22 0-15,1-1 0,-21 22 16,20 0-16,1 0 0,-22 0 15,1 22-15,21-1 0,-1 0 0,-20 21 16,20-21-16,22 22 0,-21-1 16,21 0-16,0 22 0,-1-22 0,22 22 15,0-1-15,0-20 0,0 20 0,0-21 16,22 1-16,20-1 0,-21 0 16,21-20-16,1-1 0,-1 0 0,22 0 15,-22-21-15,21 0 0,1 0 0,-1 0 16,1 0-16,-1 0 0,1-21 15,-22 0-15,22 0 0,-22-1 0,0 1 16,1 0-16,-1-21 0,0 21 16,-20-22-16,-1 22 0,0-21 15,0-1-15,-21 22 0,0-21 0,0 21 16,0 0-16,0-1 0,0 44 31,-21-1-31,0 0 0,21 21 16,-21-21-16,21 22 0,0-22 0,0 21 15,0-21-15,-22 22 0,22-22 16,0 0-16,0 0 0,0 0 0,0 1 16,0-1-16,0 0 0,0 0 31,22-42-15,-22 0-16,21 0 15,0-1-15,0 1 0,-21 0 16,21-21-16,0 21 0,1-22 0,-1 1 15,-21 21-15,21-22 0,0 22 16,0 0-16,-21 0 0,0 0 0,21 21 16,-21 21-1,0 0-15,0 0 16,0 22-16,0-22 0,0 0 0,0 0 16,22 21-16,-22-20 0,0-1 0,21 0 15,0 0-15,-21 0 16,21 0-16,0-21 0,0 22 0,1-1 15,-1-21-15,0 0 0,0 0 0,0 0 16,0 0-16,22 0 0,-22 0 16,0 0-16,21-21 0,-20 21 0,-1-22 15,21 1-15,-21 0 0,0-21 0,1-1 16,-1 22-16,0-42 0,0 20 16,-21 1-16,21 0 0,0-22 0,-21 22 15,22-22-15,-22 22 0,21-21 0,0 20 16,-21 1-16,0 0 0,0-1 15,0 22-15,0 0 0,0 0 16,0 0-16,0 42 16,0 0-16,0 0 15,0 0-15,-21 22 0,21-1 0,0 0 16,-21 1-16,-1-1 0,22 21 16,-21-20-16,21 20 0,-21-20 0,21 20 15,-21-21-15,21 1 0,0 20 0,0-42 16,0 22-16,0-1 0,21-21 15,0 22-15,0-22 0,1 0 0,-1-21 16,0 21-16,0-21 0,0 0 16,22 0-16,-22 0 0,21 0 0,-21 0 15,22-21-15,-22 0 0,21 0 16,-21 21-16,0-43 0,22 22 0,-22 0 16,0 0-16,0-22 0,0 22 15,1-21-15,-22 21 0,0-22 0,21 22 16,-21 0-16,0 0 0,0 42 31,0 0-31,0 0 16,0 1-16,0-1 0,0 0 15,0 0-15,0 0 0,0 0 16,0 1-16,21-1 16,0-21-16,0 0 0,0 0 15,1 0-15,-1 0 0,21 0 16,0-21-16,-20 21 0,-1-22 0,21 1 15,-21 0-15,0 0 0,1 0 16,-1 0-16,0-1 0,0 1 0,0-21 16,-21 21-16,0 0 0,0-1 15,0 1-15,21 0 0,-21 0 0,0 0 16,0 0-16,0 42 31,-21 0-31,0 0 16,21 21-16,-21-20 0,0 20 15,0 0-15,21 1 16,-22-1-16,1 0 0,0 1 0,21-1 16,-21 21-16,21-20 0,-21-1 0,21 22 15,0-1-15,0-21 0,0 22 0,0-1 16,0 1-16,0-1 0,0 22 16,0-21-16,21-1 0,-21 22 0,21-22 15,-21 1-15,21 20 0,-21-20 0,21-1 16,1 22-16,-22-21 0,0-1 0,0 1 15,21-1-15,-21 1 0,0-1 16,0-21-16,0 22 0,0-22 0,0 1 16,0-1-16,0-21 0,0 0 0,-21 22 15,-1-43-15,1 21 0,0-21 0,0 0 16,0 0-16,0-21 16,-22-1-16,22 1 0,-21-21 0,21 0 15,-1-1-15,-20-20 0,21-1 0,0-20 16,0-1-16,-1 0 0,1 1 0,0-22 15,0 21-15,21-21 0,0 0 16,0 1-16,0-1 0,0 21 0,0 0 16,21 1-16,0 20 0,0 1 0,22-1 15,-22 1-15,21 20 0,-21 1 16,22 0-16,-1-1 0,0 1 0,1 0 16,-22-1-16,21 22 0,1 0 15,-22-21-15,21 21 0,-21-1 0,0-20 16,1 21-16</inkml:trace>
  <inkml:trace contextRef="#ctx0" brushRef="#br0" timeOffset="33096.94">9313 7430 0,'0'0'0,"0"-22"0,21 1 0,-21 0 0,22 0 15,-22 0-15,0 0 0,0-1 0,0 1 16,0 0-1,0 0-15,0 42 32,0 0-32,0 22 0,0-22 15,0 21-15,0 22 0,-22-22 0,22 0 16,-21 22-16,0-22 0,21 0 16,-21 1-16,21 20 0,0-20 0,-21-1 15,21 0-15,0 1 0,0-1 0,0-21 16,0 21-16,0-20 0,0-1 15,0 0-15,0 0 0,21-21 0,0 0 16,0 0-16,22 0 0,-22 0 16,0 0-16,21 0 0,-21-21 0,22 21 15,-22-21-15,21 0 0,-21-22 0,22 22 16,-1-21-16,-21 21 0,22-22 16,-22 1-16,0 0 0,0-1 15,0 1-15,-21-22 0,0 22 0,0-21 16,0 20-16,0-20 0,-21-1 15,0 22-15,0-22 0,-22 22 0,1 0 16,0 21-16,-1-1 0,1 1 16,0 21-16,-1 0 0,1 0 0,0 21 15,-1 1-15,1-1 0,21 21 0,-21 0 16,20 22-16,1-22 0,0 22 16,21-22-16,0 22 0,0-1 0,0-21 15,0 1-15,21-1 0,0 0 0,1 1 16,-1-1-16,21-21 0,-21 22 15,22-22-15,-1 0 0,0 0 16,1-21-16,-1 0 0,0 21 16,1-21-16,20 0 0,-21 0 0,1-21 15,-1 0-15,0 21 0,1-21 0,-1 0 16,0-22-16,-20 22 0,20 0 16,-21-21-16,21 20 0,-42-20 0,22 21 15,-22-21-15,21-1 0,-21 22 0,0 0 16,0 0-16,0 42 31,-21 21-31,21-21 0,-22 1 16,22 20-16,0 0 0,0-21 15,-21 22-15,21-22 0,-21 0 0,21 21 16,-21-20-16,21-1 0,0 0 16,0 0-16,0 0 15,21-42 1,0 0-1,0 0-15,1 21 0,-1-21 0,-21-22 16,21 22-16,0 0 0,0-21 0,0 20 16,1 1-16,-1-21 0,0 21 15,0 0-15,0-1 0,-21 1 16,21 21-16,-21 21 31,0 1-31,0-1 0,0 0 0,0 0 16,0 0-16,0 0 0,22 1 0,-22-1 15,0 0-15,0 0 0,21 0 16,0 0-16,0 1 0,0-22 0,-21 21 16,21-21-16,1 0 0,-1 0 15,21 0-15,-21 0 0,0 0 0,22 0 16,-1 0-16,-21-21 0,22-1 0,-1 1 16,0 0-16,-21 0 0,22 0 15,-1 0-15,-21-1 0,0-20 16,1 21-16,-1 0 0,0-22 0,-21 22 15,21-21-15,-21 21 0,0 0 16,0-1-16,-21 22 16,-21 0-16,20 22 0,1-1 0,-21 0 15,21 0-15,0 21 0,-22 1 16,22-22-16,0 21 0,21 1 0,0-22 16,0 21-16,0-21 0,0 22 0,0-22 15,21 0-15,0 0 0,0 0 16,1-21-16,20 21 0,-21-21 0,21 0 15,1 0-15,-1 0 0,22 0 0,-22 0 16,0-21-16,22 0 16,-22 0-16,0 0 0,1 0 0,-22-1 15,0 1-15,-21 0 0,0 0 0</inkml:trace>
  <inkml:trace contextRef="#ctx0" brushRef="#br0" timeOffset="34044.76">847 9398 0,'0'0'0,"0"-21"0,21 21 0,0 0 32,-21 21-17,21 0-15,-21 0 0,21 1 16,0 20-16,1 0 0,-1 1 0,0-1 15,0 21-15,0-20 0,0 20 16,1-20-16,-22-1 0,21 21 16,-21-20-16,21-1 0,-21 0 0,0 1 15,0-22-15,0 21 0,0-21 16,0 1-16,21-22 0,0 0 31,-21-22-31,21 1 0,1 0 0,-22 0 16,21-21-16,-21-1 15,21 1-15,0-22 0,0 22 0,-21-21 16,21-1-16,1-21 0,-1 22 16,0-1-16,0 22 0,0-21 0,22 20 15,-22 22-15,0-21 0,0 21 16,0-1-16,0 22 0,1 0 16,-22 22 15,0-1-31,-22 0 0,1 21 15,0-21-15,21 22 0</inkml:trace>
  <inkml:trace contextRef="#ctx0" brushRef="#br0" timeOffset="35509.44">1863 10075 0,'0'0'0,"21"-21"0,0 21 0,0-21 15,0 0-15,0 0 0,1 0 16,-1-22-16,-21 22 0,0-21 0,21 21 16,-21-22-16,0 1 0,0 0 15,0 20-15,0-20 0,-21 21 0,0-21 16,-1 20-16,1 22 0,0 0 16,-21 0-16,21 0 0,-1 0 15,-20 22-15,21-1 0,-21 0 16,20 0-16,-20 21 0,21 1 0,0-1 15,0 0-15,-1 1 0,22-1 16,-21 0-16,21 1 0,0-22 0,0 21 16,0-21-16,21 1 0,1 20 15,-1-42-15,0 21 0,0 0 0,0-21 16,0 0-16,1 0 0,20 0 16,-21 0-16,0-21 0,22 0 0,-22 0 15,0 0-15,0-1 16,21 1-16,-42-21 0,22 21 0,-1-22 0,-21 1 15,0 0-15,0-1 16,0 1-16,0 0 0,0 21 0,0-22 16,0 22-16,0 0 0,0 0 15,-21 21-15,21 21 16,-22 0-16,22 0 16,-21 22-16,21-22 0,0 21 0,0 0 15,0 1-15,0-1 0,0 0 16,0 1-16,0-22 0,0 21 0,0-21 15,21 1-15,1 20 16,-1-21-16,0-21 0,21 21 0,-21-21 16,1 0-16,20 0 0,0 0 0,-21 0 15,22-21-15,-1 21 0,0-21 16,1 0-16,-1 0 0,0-22 0,1 22 16,-22-21-16,21-1 0,1-41 15,-43 20-15,0 22 0,21-22 16,-21 1-16,0 21 0,0-22 15,0 22-15,0-1 0,0 1 0,0 21 16,0 0-16,-21 0 0,21-1 16,-22 22-16,1 0 0,0 22 15,0-1-15,0 0 16,0 21-16,-1 1 0,22-1 16,-21 0-16,21 1 0,-21 20 15,21-21-15,0 22 0,0-22 0,0 22 16,0-22-16,0 0 0,0 1 0,0-22 15,21 21-15,0-21 0,-21 1 16,22-1-16,-1 0 0,0 0 0,0-21 16,0 0-16,22 0 15,-22 0-15,0 0 0,0 0 0,0-21 16,0 21-16,1-21 0,20 0 16,-21-1-16,0-20 0,0 21 15,1 0-15,-1-22 0,-21 22 0,21-21 16,-21 21-16,21-22 0,-21 22 15,0 0-15,0 42 32,0 0-32,0 1 15,0 20-15,0-21 0,0 0 16,0 22-16,0-22 0,0 0 0,0 0 16,0 21-16,0-20 0,21-1 0,-21 0 15,21-21-15,1 21 0,-1-21 16,0 0-16,0 0 0,0 0 15,0 0-15,1 0 0,20 0 0,-21 0 16,0 0-16,0-21 0,22 0 0,-22 0 16,0-1-16,0 1 0,0 0 15,1-21-15,-1-1 0,0 22 16,-21-21-16,21 0 0,-21 20 0,21 1 16,-21 0-16,0 0 0,21 21 15,-21 21 1,0 0-16,0 22 15,0-22-15,0 0 0,0 0 16,0 21-16,0-20 0,0-1 0,0 0 16,0 0-16,0 0 0,22 0 15,-1 1-15,0-1 0,0 0 16,0-21-16,22 0 0,-1 21 0,-21-21 16,21 0-16,1 0 0,-1 0 15,0 0-15,1-21 0,-1 21 0,0-21 16,1 0-16,-1-1 0,-21 1 0,22-21 15,-22 21-15,0-22 0,-21 1 16,0 0-16,0-1 0,0 1 0,0 0 16,0-1-16,0 22 0,0 0 15,-21 21-15,0 0 0,-1 0 16,1 21-16,-21 0 0,21 22 0,0-22 16,-1 21-16,1 1 0,0-1 15,0-21-15,21 21 0,0 1 16,0-22-16,0 0 0,0 21 15,0-20-15,21-1 0,0-21 0,0 21 16,1 0-16,-1-21 0,0 0 0,0 0 16,0 0-16,0 0 0,1 0 15,-1 0-15,0 0 0,0-21 0,0 21 16,0-21-16,1 0 0,20-1 0,-21 1 16,0 0-16,22-21 0,-1 21 15</inkml:trace>
  <inkml:trace contextRef="#ctx0" brushRef="#br0" timeOffset="36317.08">5778 9716 0,'0'0'0,"0"-22"0,22 1 0,-22 0 16,0 0-16,0 0 0,0 0 0,-22-1 15,1 1-15,-21-21 0,21 21 16,0 21-16,-1-21 0,-20-1 0,21 22 16,0 0-16,-22 0 0,1 0 15,21 22-15,-21-1 0,20 21 16,-20-21-16,0 22 0,21-1 0,-22 0 16,22 1-16,0-1 0,0-21 15,0 21-15,21 1 0,0-1 0,0-21 16,0 22-16,0-22 0,0 0 0,21 0 15,0-21-15,0 21 0,21-21 16,-20 0-16,-1 0 0,0 0 0,0 0 16,21 0-16,-20 0 0,-1 0 0,0-21 15,0 0-15,0 0 0,0 0 16,1-1-16,-1 1 0,0-21 0,-21 0 16,21-1-16,-21 1 0,21 0 15,-21-1-15,0-63 16,0 85-16,0 42 15,0 1 1,0-1-16,0 0 0,-21 21 0,21 1 16,-21-1-16,21-21 0,0 21 0,0 1 15,0-22-15,0 0 0,21 21 16,0-20-16,-21-1 0,21 0 0,1 0 16,-1-21-16,0 21 0,21-21 0,-21 0 15,22 0-15,-22 0 0,0 0 16,21 0-16,-20 0 0,20-21 0,-21 0 15,0 0-15,22 0 0,-22-22 0,0 1 16,21 0-16,-21-1 16,22-20-16,-22-1 0,0 1 0,0-1 15,0 1-15,1-22 0,-22 22 0,0 20 16,0-20-16,21 20 0,-21 1 16,0 0-16,0 21 0,0-1 0,-21 22 15,-1 22 1,1 20-16,0 0 0,0 1 0,0-1 15,21 21-15,-21 1 0,-1-1 0,22 22 16,0-21-16,-21-1 0,21 1 16,0-22-16,0 21 0,0-20 0,21-1 15,1-21-15,-22 22 0,21-22 16,0 0-16,-21 0 0,21 0 16,0-21-16,0 0 0,1 0 15,-1 0-15,0 0 0,0 0 0,0-21 16,0 0-16,-21 0 0,22 0 15,-1-22-15,0 22 0,0-21 0,-21 21 16,0-22-16,0 1 0,0 0 0</inkml:trace>
  <inkml:trace contextRef="#ctx0" brushRef="#br0" timeOffset="36496.97">6011 9525 0,'0'0'0,"21"42"31,1-20-31,-1-22 16,0 0-16,0 0 0,21 0 16,-20 0-16,-1 0 0,21 0 0,-21 0 15,22 0-15,-22 0 0,0 0 0,21 0 16,-21-22-16,1 1 0,-1 21 16,0-21-16</inkml:trace>
  <inkml:trace contextRef="#ctx0" brushRef="#br0" timeOffset="37264.64">7599 9843 0,'0'0'0,"0"21"31,21-21-31,0 0 15,0-21 1,0-1-16,-21 1 0,0 0 16,0 0-16,0 0 0,22 0 0,-22-1 15,0-20-15,0 21 0,0-21 16,0 20-16,-22 1 0,1-21 0,0 21 16,0 0-16,-21-1 0,20 1 0,1 21 15,-21 0-15,21 0 0,-22 0 16,22 0-16,-21 0 0,0 21 15,-1 1-15,22-1 0,-21 21 0,21-21 16,-22 22-16,22-1 0,0 0 16,0 1-16,21-1 0,0 0 0,0-21 15,0 22-15,0-22 0,0 21 16,0-21-16,21 1 0,0-1 0,0-21 16,0 21-16,1-21 0,-1 0 15,21 0-15,-21 0 0,0 0 16,1 0-16,-1-21 0,0 0 0,0 21 15,21-22-15,-20 1 0,-1-21 0,0 21 16,21-22-16,-21 1 0,1 0 16,-1-1-16,0 1 0,0 0 15,-21 21-15,0-22 0,0 1 16,0 21-16,21 0 0,-21-1 0,0 44 31,-21 20-15,21-21-16,0 21 0,0 1 0,0-22 15,0 21-15,0 1 0,0-1 0,0-21 16,21 21-16,0-20 0,-21-1 16,22 0-16,-1 0 0,-21 0 0,21-21 15,0 0-15,0 0 0,22 0 0,-22 0 16,0 0-16,0 0 16,21 0-16,-20-21 0,20 0 0,0 0 15,-21 0-15,22-1 0</inkml:trace>
  <inkml:trace contextRef="#ctx0" brushRef="#br0" timeOffset="38832.47">8721 9800 0,'0'0'0,"21"0"31,0-21-16,0 0-15,0 0 0,-21 0 16,21-1-16,1-20 0,-1 21 16,21-21-16,-21-1 0,0 1 0,1 0 15,-1-22-15,0 22 0,0-22 0,0 22 16,0-22-16,1 1 0,-22-1 16,0 22-16,0 0 0,0-1 0,0 1 15,0 21-15,0 0 0,0 0 16,-22 21-16,1 0 0,-21 21 15,21 0-15,0 21 0,-1-21 16,-20 22-16,21 20 0,0-20 16,0-1-16,-1 21 0,1-20 0,0-1 15,0 22-15,21-22 0,0 0 16,0 22-16,0-22 0,0 22 0,0-22 16,0 0-16,21 1 0,0-22 0,0 21 15,1-21-15,20 0 0,-21 1 16,0-1-16,22 0 0,-22-21 0,21 0 15,0 0-15,-20 0 0,20 0 0,0 0 16,1-21-16,-1 0 0,0-1 16,-21 1-16,22 0 0,-22 0 0,21-21 15,-21 20-15,22-20 16,-22 0-16,0-1 0,0 1 0,0 0 16,1 21-16,-1-22 0,-21 22 0,21 0 15,-21 0-15,-21 21 31,0 0-31,21 21 0,-22 0 0,22 0 16,-21 22-16,21-22 0,0 0 16,0 21-16,0-21 0,0 1 0,0 20 15,0-21-15,0 0 0,0 0 0,0 1 16,21-1-16,1-21 0,-1 21 16,0-21-16,0 0 0,0 0 0,0 0 15,1 0-15,20 0 0,-21 0 16,21-21-16,-20 21 0,20-21 15,-21-1-15,0-20 0,22 21 0,-22-21 16,0 20-16,0-20 0,0 0 16,0 21-16,1-22 0,-22 22 0,0-21 15,21 42-15,-21-21 0,0-1 0,0 44 32,-21-1-32,-1-21 0,22 21 0,-21 21 15,0-21-15,21 1 0,-21 20 16,21-21-16,0 21 0,-21-20 0,21 20 15,0-21-15,0 0 0,0 0 0,0 1 16,0-1-16,0 0 16,0 0-16,0 0 15,21-42 1,0 21 0,-21-21-16,0 0 0,21 0 0,0-22 15,1 22-15,-22-21 0,21-1 0,0 22 16,0-21-16,0 0 15,0 20-15,1-20 0,-1 21 0,0 0 0,0 0 16,-21-1-16,21 1 0,0 21 16,1 0-16,-22 21 15,0 1-15,21-1 16,-21 0-16,0 0 0,0 0 0,21 22 16,-21-22-16,0 0 0,0 21 15,21-21-15,-21 22 0,21-22 0,-21 0 16,0 0-16,21 0 0,-21 1 15,22-22-15,-1 21 0,0-21 32,0 0-32,-21-21 0,21-1 0,0 1 15,-21-21-15,22 21 16,-1 0-16,0-22 0,0 22 0,0-21 16,0-1-16,1 22 0,20-21 15,-21 0-15,0 20 0,22 1 0,-22 0 16,0 0-16,0 0 0,0 0 15,0 21-15,-21 21 16,0 0 0,0 0-16,0 0 0,0 0 0,0 22 15,0-22-15,-21 0 0,21 21 0,0 1 16,0-22-16,0 21 0,0-21 16,0 22-16,0-22 0,21 21 0,1-21 15,-1 1-15,0-1 0,21 0 16,1-21-16,-22 21 0,21-21 15,0 0-15,1 0 0,-1 0 0,-21 0 0,22 0 16,-1-21-16,0 21 0,1-21 16,-22 0-16,21-1 0,-21-20 15,22 21-15,-22-21 0,0 20 0,0-20 16,0 0-16,0-1 0,1 1 16,-1 0-16,-21 21 0,0-1 0,0-20 15,0 21-15,-21 21 16,-1 0-16,-20 21 15,21 0-15,0 0 0,0 1 0,-22 20 16,22-21-16,21 21 0,0 1 0,0-22 16,0 21-16,0 1 15,0-22-15,0 21 0,0-21 0,21 0 16,0 22-16,22-22 0,-22-21 16,0 21-16,0 0 0,0-21 0,22 0 15,-22 0-15,0 0 0,21 0 0,-20-21 16,-1 0-16,21 21 0,-21-21 15,22-22-15,-22 22 0,0-21 0,21 21 16,-21-22-16,22 1 0,-22 0 0,0-1 16,21-20-16,-20 21 0</inkml:trace>
  <inkml:trace contextRef="#ctx0" brushRef="#br0" timeOffset="39121.31">10604 8636 0,'0'0'0,"-21"0"0,0 0 0,0 0 31,21 21 31,-21-21-30,0 0-32</inkml:trace>
  <inkml:trace contextRef="#ctx0" brushRef="#br0" timeOffset="39389.15">8742 9271 0,'0'0'0,"-43"0"16,22 42-1,64-42-15,-22 0 16,0 0-16,21 0 0,1-21 15,-1 0-15,0 21 0,1-21 0,20 21 16,-21-21-16,1 21 0,-1-21 16,0 21-16,1-22 0,-1 22 0,-21-21 15,0 21-15,1 0 0,-1 0 0,-42 0 32,-1 0-32,1 21 15,-21 1-15</inkml:trace>
  <inkml:trace contextRef="#ctx0" brushRef="#br0" timeOffset="47192.78">13652 5927 0,'0'0'0,"-21"21"0,0-21 0,0 0 16,0 0-16,0 0 0,21 21 15,21-21 17,0 0-17,0 0-15,21 0 0,1 0 16,-1 0-16,0 0 0,22 0 0,-1 0 15,1 0-15,-1 0 0,1 0 0,-1 0 16,22 0-16,-21-21 0,-1 21 16,1 0-16,-1 0 0,-21 0 0,22-21 15,-22 21-15,-21 0 0,22 0 16,-22 0-16,0 0 0,0-21 0,-21-1 31,0 1-31,0 0 0,-21 0 16,0 21-16,0-21 15,0 0-15,-22 21 0,22-22 16,-21 22-16,-1 0 0,1-21 0,21 21 16,-21 0-16,20 0 0,1 0 15,0 0-15,21-21 16,21 21 0,0 0-16,22 0 15,-22 0-15,21 0 0,1 0 16,-1 21-16,-21-21 0,21 21 0,-20-21 15,20 22-15,-21-22 0,0 21 16,-21 0-16,0 0 0,0 0 0,0 0 16,0 1-16,0 20 15,-21-21-15,-21 0 0,21 0 16,-22-21-16,1 22 0,0-1 0,20 0 16,-20 0-16,0-21 0,21 21 15,-22-21-15,22 0 0,0 0 0,42-21 47,0 0-47,0 21 0,22-21 0</inkml:trace>
  <inkml:trace contextRef="#ctx0" brushRef="#br0" timeOffset="48265.59">15875 5800 0,'0'0'0,"-21"-21"0,0-1 15,21 1-15,-22 0 16,22 0-16,0 0 15,0 0 1,0 42 15,-21 0-31,21 0 0,0 21 0,-21-20 16,21-1-16,0 21 0,0 0 0,0-20 16,0 20-16,0-21 0,-21 21 15,21-20-15,-21-1 0,21 21 0,0-21 16,0 0-16,0 1 0,-21-1 15,42-21 17,-21-21-17,21-1-15,0 1 0,0 0 0,0 0 16,-21-21-16,22 20 0,-1-20 16,0 21-16,0-21 0,-21-1 0,21 22 15,0-21-15,1 21 0,-22-1 0,21 1 16,0 21-1,0 0-15,-21 21 0,0 1 16,0-1-16,0 0 0,0 21 16,21-21-16,-21 1 0,0 20 0,0-21 15,0 0-15,0 22 0,21-22 16,-21 0-16,22 0 0,-22 0 16,21 0-16,0 1 0,0-22 0,0 21 15,0-21-15,22 0 16,-22 0-16,0 0 0,21-21 0,-20-1 15,-1 22-15,21-21 0,-21-21 0,22 21 16,-22 0-16,0-22 0,21 1 16,-21 0-16,-21-1 0,22 1 0,-22 0 15,0-1-15,0 1 0,0 0 16,0-1-16,0 1 0,0 21 0,0 0 16,0-1-16,0 1 15,-22 21-15,1 0 16,21 21-16,0 1 0,-21-1 15,21 21-15,0 0 0,0-20 16,0 20-16,0 0 0,21 1 0,0-1 16,-21 0-16,22-21 0,-1 22 15,-21-22-15,21 21 0,0-21 0,0-21 16,0 22-16,1-1 0,20-21 16,-21 0-16,0 0 0,22 0 0,-22 0 15,21 0-15,-21 0 0,22-21 0,-22-1 16,21 1-16,-21 0 0,22 0 15,-1 0-15,-21-22 0,0 22 16,0-21-16,1 0 0,-22-1 0,0 22 16,0-21-16,0-1 0,0 22 15,0-21-15,0 21 0,-22 21 16,1 0-16,0 0 0,0 0 16,0 21-16,0 0 0,-1 21 15,1-20-15,21 20 0,0 0 16,0-21-16,0 22 0,0-1 0,0-21 15,0 0-15,0 22 0,0-22 16,21 0-16,1 0 0,-1 0 0,0-21 16,0 22-16,21-22 0,-20 0 15,20 0-15,-21 0 0,21 0 0,1 0 16,-22 0-16,21 0 0,1-22 0,-1 1 16,-21 0-16,21 0 15,1 0-15,-1 0 0</inkml:trace>
  <inkml:trace contextRef="#ctx0" brushRef="#br0" timeOffset="48580.48">18648 5376 0,'0'0'0,"0"-21"15,0 0-15,-21 21 0,21-21 0,-22 21 16,1 0-16,0 0 0,0 0 0,0 0 15,-22 0-15,22 21 0,0-21 16,-21 21-16,21 22 0,-1-22 16,1 0-16,0 21 0,0 1 0,0-22 15,0 21-15,21 0 0,-22 1 16,22-22-16,0 21 0,0 1 0,0-22 16,0 21-16,0-21 0,0 0 0,22 1 15,-1-1-15,0 0 0,0-21 16,21 21-16,1-21 0,-1 0 0,22 0 15,-22 0-15,21 0 16,1 0-16,-22-21 0,22 21 0,-1-21 16,-20 0-16,20-1 0,-21 1 0</inkml:trace>
  <inkml:trace contextRef="#ctx0" brushRef="#br0" timeOffset="49465.31">19346 5630 0,'21'-42'0,"-42"84"0,64-105 15,-43 42-15,21 0 0,-21-1 0,0 1 16,0 0-16,-21 0 0,-1 0 15,1 21-15,0 0 0,0 0 0,0 0 16,0 0-16,-22 0 0,22 0 0,0 21 16,-21 0-16,20 0 0,1 0 15,-21 22-15,21-22 0,0 21 16,-1 1-16,1-22 0,0 21 16,21-21-16,0 22 0,0-22 0,-21 0 15,21 21-15,0-21 0,0 1 16,0-1-16,21-21 0,0 0 15,0 0-15,1 0 0,-1 0 0,0 0 16,0 0-16,0-21 0,0-1 16,1 1-16,-1 0 0,0 0 0,0 0 15,0-22-15,0 22 0,-21-21 16,22 0-16,-22-1 0,21 22 0,-21-21 16,0 21-16,0-1 0,0 1 15,-21 42 1,-1-21-1,22 22-15,-21 20 0,21-21 16,0 21-16,0-20 0,0 20 0,0-21 16,0 21-16,21-20 0,1-1 0,-1 0 15,21 0-15,0 0 0,-20 0 16,20 1-16,0-22 0,1 0 0,20 0 16,-21 0-16,-20 0 0,20 0 15,0 0-15,-21 0 0,22-22 0,-22 1 16,0 0-16,21 21 0,-20-42 15,-22 21-15,21-1 0,-21-20 0,0 21 16,0-21-16,0-1 16,0 22-16,0 0 0,0-21 0,0 20 15,-21 22 1,-1 0-16,22 22 16,-21 20-16,21-21 0,-21 0 15,21 22-15,-21-22 0,21 0 16,0 21-16,0-21 0,-21 1 0,21 20 15,-21-21-15,21 0 0,-22 0 16,22 1-16,0-1 0,-21-21 16,21 21-16,0-42 31,0 0-31,0-1 16,0-20-16,0 21 15,0 0-15,21-22 0,-21 22 0,22-21 16,-1 0-16,0-1 0,21 1 15,-21 0-15,22-1 0,-1 22 0,0-21 16,1 21-16,-1-1 0,22 22 0,-22 0 16,21 0-16,-20 0 0,20 0 15,-20 22-15,-1-1 0,0 21 0,-21-21 16,1 22-16,-1-1 0,-21 0 16,0 1-16,0-22 0,0 21 0,0 0 15,-21-20-15,-1 20 16,1-21-16,-21 0 0,21 0 0,0 1 15,-1-22-15,1 21 0,0 0 0,0-21 16,21-21 0,21 0-1</inkml:trace>
  <inkml:trace contextRef="#ctx0" brushRef="#br0" timeOffset="50064.6">21929 5440 0,'0'0'0,"-22"0"0,22-21 16,0 0-16,22-1 16,-1 22-16,0-21 0,0 0 15,0 0-15,-21 0 16,0 0-16,21 21 0,-21-22 16,-21 22-1,0 0-15,0 0 0,-21 0 0,20 0 16,-20 0-16,21 0 0,-21 22 15,-1-1-15,22 0 0,-21 0 0,21 0 16,-1 0-16,1-21 0,0 22 0,21-1 16,0 0-16,0 0 0,0 0 15,0 0-15,21 1 0,0-1 0,1 0 16,20 0-16,0 0 0,-21 0 16,22 1-16,-1-1 0,-21 0 0,22 0 15,-22 21-15,0-20 16,0-1-16,-21 0 0,0 0 0,0 0 15,-21 0-15,-21-21 0,20 0 16,-41 22-16,21-22 0,-1 0 16,-20 0-16,20 0 0,1 0 0,0 0 15,-1-22-15,1 22 0,0-21 16,21 0-16,-1 21 0,1-21 0,0 0 16,21 0-16,0-1 0,0 1 15,0 0-15,0 0 0,0 0 0,0 0 16,0-1-16,21 1 0,0 0 0,1 0 15,-1 21-15,21-21 16,-21 0-16,22-1 0,-1 22 0</inkml:trace>
  <inkml:trace contextRef="#ctx0" brushRef="#br0" timeOffset="50432.43">22204 5630 0,'0'0'0,"21"0"0,0 0 32,0 0-32,0-21 0,1 0 15,-1 0-15,0 21 16,-21-21-16,21 0 0,-21-1 16,0 1-16,0 0 15,0 0-15,0 0 0,-21 21 16,0 0-16,0 0 0,-1 0 15,1 0-15,0 21 0,0-21 16,-21 21-16,20 0 0,22 22 0,-21-22 16,0 21-16,0-21 0,21 22 15,0-1-15,0-21 0,0 21 0,0-20 16,0-1-16,0 21 0,0-21 16,21 0-16,0-21 0,0 22 15,1-1-15,-1-21 0,0 0 0,0 0 16,0 0-16,0 0 0,1 0 15,-1-21-15,21-1 0,-21 22 0,22-21 16,-22 0-16</inkml:trace>
  <inkml:trace contextRef="#ctx0" brushRef="#br0" timeOffset="50704.38">23008 4932 0,'0'0'0,"-21"21"15,0 0 1,0 0-16,-1 22 0,1-1 0,0 0 16,-21 1-16,21 20 0,-1-20 0,22-1 15,-21 21-15,21-20 0,-21-1 16,0 22-16,21-22 0,0 0 0,0 1 16,-21-22-16,21 21 0,0-21 15,-21 22-15,21-22 0,0 0 0,0 0 16,0 0-16,0 0 15,0 1-15,21-22 32,0-22-32,0 1 0</inkml:trace>
  <inkml:trace contextRef="#ctx0" brushRef="#br0" timeOffset="51009.34">23177 5630 0,'0'0'0,"0"-21"0,22-21 16,-22 21-16,21 0 16,-21-1-16,21 22 0,-21-21 15,0 0-15,0 0 0,0 0 16,0 0-16,-21 21 16,0 0-1,-1 0-15,1 21 16,0-21-16,0 42 0,-21-21 0,20 22 15,1-22-15,0 21 0,0 0 0,0 1 16,21-1-16,-21-21 0,21 22 16,0-22-16,0 0 0,0 0 0,0 0 15,21 0-15,0 1 0,0-22 16,21 0-16,-20 0 0,-1 0 0,21 0 16,-21 0-16,22 0 0,-1 0 15</inkml:trace>
  <inkml:trace contextRef="#ctx0" brushRef="#br0" timeOffset="51532.86">23664 5461 0,'0'0'0,"-21"0"0,0 0 16,0 0-16,0 21 15,-1 0-15,1 1 0,21-1 16,-21 0-16,0 21 0,21-21 0,0 1 15,0 20-15,0-21 0,0 0 16,0 22-16,0-22 0,0 0 0,0 0 16,21 0-16,0 0 15,0-21-15,1 0 16,-1 0-16,0 0 0,0 0 0,21 0 16,-20 0-16,-1-21 0,0 0 15,21 0-15,-21-21 0,1 20 0,20-20 16,-21 0-16,21-1 0,-20-20 15,-1 21-15,21-1 0,-21-20 0,22 20 16,-22-20-16,0 21 0,0-1 16,0 1-16,-21 21 0,0-22 0,-21 43 31,0 0-31,0 22 0,0-1 0,-1 21 16,1 0-16,0-20 0,0 20 15,0 0-15,0 1 0,21-1 16,-22 0-16,22 1 0,-21-1 0,21 0 0,0 1 15,0-22-15,0 21 16,0 0-16,0-20 0,0 20 0,0-21 16,0 0-16,0 0 0,21-21 15,-21 22-15,22-1 0,-1-21 0,0 0 16,0 0-16,0 0 16,0 0-16,1-21 0,-1-1 0,0 1 15,0 0-15,0 0 0,0-21 16,22-1-16,-22 22 0</inkml:trace>
  <inkml:trace contextRef="#ctx0" brushRef="#br0" timeOffset="51776.47">24066 5355 0,'0'0'0,"-42"0"0,21 0 16,0 0-16,63 21 31,-21-21-16,22 0-15,-22 0 0,21 0 0,0 22 16,1-22-16,-1 0 0,0 0 16,1 0-16,-22 0 0,21 0 15,-21 0-15,1 0 0,-1 0 16,0 0-16,-42 0 31,-22 0-31,22 0 0,-21 0 16,21 0-16</inkml:trace>
  <inkml:trace contextRef="#ctx0" brushRef="#br0" timeOffset="54024.97">14965 7006 0,'0'-21'0,"0"42"0,21-42 0,-21 0 15,0 0-15,0 0 0,0-1 16,-21 22 15,0 0-31,21 22 16,0-1-16,0 0 0,-22 21 0,22-21 15,-21 22-15,21-1 0,-21 0 0,21 22 16,0-22-16,-21 1 0,0 20 16,0-21-16,21 1 0,-22-1 0,22-21 15,0 22-15,-21-22 0,21 0 16,0 0-16,0-42 31,0 0-15,0 0-16,0-1 0,21-20 0,-21 0 15,0 21-15,22-43 0,-22 22 16,21-1-16,0 1 0,0-21 0,-21 20 16,21 1-16,0 21 0,1-22 15,-1 22-15,0 0 0,0 0 0,0 21 16,0 0-16,1 0 15,-1 0-15,0 0 0,0 21 16,-21 0-16,21 0 0,-21 1 0,21 20 16,-21-21-16,0 21 0,0 1 15,0-1-15,0 0 0,22 1 0,-22-22 16,0 21-16,21-21 0,-21 1 0,0-1 16,0 0-16,21 0 15,0-21 1,-21-21-16,0 0 15,0 0-15,21-22 0,-21 22 16,21-21-16,-21-1 0,22 1 0,-1 0 16,0-1-16,-21 1 0,21 21 15,0-21-15,0-1 0,22 22 0,-22 0 16,0 0-16,0 0 16,0 21-16,1 0 0,-1 0 15,0 0-15,-21 21 0,21 0 0,-21 0 16,0 0-16,0 22 0,0-22 15,0 21-15,0 0 0,21 1 0,-21-1 16,0 0-16,0-20 0,21 20 16,-21-21-16,0 21 0,22-20 0,-1-1 15,-21 0-15,21-21 0,0 0 0,0 0 16,0 0-16,1 0 0,-1 0 16,0 0-16,0-21 0,0 0 0,22 21 15,-22-43-15,0 22 0,0 0 16,0 0-16,0-22 0,1 1 15,-22 0-15,0 21 0,21-22 0,-21 1 16,0 21-16,0-22 0,0 22 16,0 0-16,0 0 0,0 0 0,0 0 15,-21 21 1,21 21-16,0 0 0,-22 0 16,1 0-16,21 0 0,-21 22 0,21-1 15,0 0-15,0 1 0,0-1 16,0 0-16,0 1 0,0-1 0,0-21 15,0 22-15,0-22 0,21 0 0,0 0 16,1 0-16,-1 0 16,0-21-16,0 0 0,0 0 0,22 0 15,-22 0-15,21-21 0,0 0 16,1 21-16,-22-21 0,21-21 0,1 20 16,-22 1-16,0-21 0,21 0 0,-21-1 15,1 22-15,-22-21 0,21-1 16,-21 22-16,21-21 0,-21 21 0,0 0 15,0-1-15,0 1 0,0 42 32,-21 1-17,21-1-15,-21 0 16,21 21-16,0-21 0,0 22 0,0-1 16,0-21-16,0 22 0,0-22 0,0 21 15,0-21-15,0 0 0,21 1 16,-21-1-16,21 0 0,0 0 0,21-21 15,-20 0-15,-1 0 0,0 0 16,21 0-16,-21 0 0,1 0 0,-1 0 16,0-21-16,21 0 0,-21 0 0,1-22 15,-1 22-15,0-21 0,-21-1 16,21 22-16,0-21 0,-21 0 0,21-1 16,-21 1-16,0 0 0,0-1 15,0 1-15,0 0 0,0 20 16,0-20-16,0 21 0,0 0 0,0 42 31,-21-21-31,21 42 16,-21-21-16,0 1 0,21 20 15,0-21-15,0 21 0,0 1 0,0-1 16,0 0-16,0 1 0,0-1 0,0-21 16,0 22-16,0-1 0,0-21 15,0 0-15,21 0 0,0 1 0,0-1 16,1 0-16,20-21 0,-21 0 15,0 0-15,22 0 0,-22 0 0,21 0 16,0-21-16,-20 0 0,20-1 16,-21 1-16,21-21 0,-20 21 15,20-22-15,-21 1 0,0 0 0,0-1 16,1-20-16,-1 21 0,0-1 16,-21 1-16,0 0 0,21-1 0,-21 1 15,0 21-15,0-22 0,0 22 16,0 0-16,-21 21 15,21 21-15,-21 22 16,0-22-16,21 21 16,-22-21-16,22 22 0,0-1 0,0 0 15,0 1-15,0-1 16,0 0-16,0 1 0,0-1 0,0 0 16,0 1-16,0-1 0,0-21 0,22 21 15,-1-20-15,0-1 0,0 0 16,0 0-16,0-21 0,22 0 0,-22 0 15,0 0-15,0 0 0,0 0 16,1-21-16,-1 21 0,0-21 0,0 0 16,0-1-16,0-20 0,1 21 0,-1-21 15,0-1-15,0 22 0,-21-21 16,21-1-16,-21 1 0,21 21 16,-21 0-16,22-22 0,-22 22 15,0 42 1,0 1-16,0-1 0,-22 0 15,1 21-15,21-21 0,0 22 16,0-22-16,0 21 0,0-21 0,0 1 16,0-1-16,0 0 0,0 0 15,21 0-15,-21 0 0,22-21 0,-1 0 16,0 0-16,0 0 0,0 0 0,0 0 16,1 0-16,-1-21 0,0 0 15,0 0-15,0 0 0,0 0 0,1-1 16</inkml:trace>
  <inkml:trace contextRef="#ctx0" brushRef="#br0" timeOffset="54200.77">18457 6795 0,'0'0'16,"-21"0"-16,0 0 0,0 0 0,0 0 16,-1 0-16,1 0 15,0 0-15,0 0 0,21 21 16,-21-21-16,21 21 15,0 0 1,-21-21-16,-1 0 16</inkml:trace>
  <inkml:trace contextRef="#ctx0" brushRef="#br0" timeOffset="54400.68">17399 7070 0,'0'0'0,"-21"21"0,0-21 0,42 0 31,21 0-31,0 0 16,1 0-16,-1 0 0,22 0 0,-22-21 16,21 21-16,1 0 15,-1 0-15,-20 0 0,-1 0 0,22 0 0,-22 0 16</inkml:trace>
  <inkml:trace contextRef="#ctx0" brushRef="#br0" timeOffset="54728.49">18627 7070 0,'21'0'31,"0"21"-31,-21 0 0,0 0 0,0 0 16,0 1-16,21-1 0,-21 21 15,0-21-15,0 22 0,0-1 16,0 0-16,0 22 0,0-22 0,0 0 16,0 22-16,-21-22 0,0 22 15,0-1-15,-1 1 0,1-1 0,0 1 16,0-1-16,0 1 0,0-1 16,-1 22-16,1-43 0,0 22 0,21-1 15,0-20-15,0-1 0,0 0 0,0 1 16,0-22-16,0 0 0,0 0 15,21-21-15,0 0 0,1 0 16,-1 0-16,0 0 0,0-21 0,-21 0 16,21 0-16,0-22 15,1 1-15,-1 0 0,0-1 0,0 1 16,-21-22-16</inkml:trace>
  <inkml:trace contextRef="#ctx0" brushRef="#br0" timeOffset="55017.32">18605 7366 0,'0'0'0,"0"-42"0,0-1 0,-21 22 0,21-21 16,0 21-16,0-22 0,0 22 16,21 0-16,1 0 0,-1 21 0,0-21 15,0 0-15,0 21 0,22 0 0,-22-22 16,21 22-16,0 0 0,-20 0 16,-1 0-16,21 0 0,-21 22 15,0-22-15,1 21 0,-22 0 16,0 0-16,0 0 0,0 0 0,0 1 15,0 20-15,-22-21 0,-20 0 16,21 0-16,-21 1 0,20-1 0,-20 0 16,0-21-16,-1 21 0,1-21 0,21 0 15,-21 21-15,20-21 0,22-21 32,22 0-32,-1 0 15,0-22-15,21 22 0</inkml:trace>
  <inkml:trace contextRef="#ctx0" brushRef="#br0" timeOffset="55273.18">19410 6773 0,'-43'22'31,"22"-1"-31,0 21 0,21-21 16,-21 22-16,21-22 0,0 21 15,-21 0-15,21 1 0,-21-1 0,21 0 16,-22 1-16,22-1 0,0-21 0,0 22 16,0-22-16,0 21 0,0-21 15,0 0-15,0 1 16,0-1-16,22-21 16,-1 0-16,0 0 0,0 0 0,0-21 15,-21-1-15,21 22 0,1-21 0,-1 0 16</inkml:trace>
  <inkml:trace contextRef="#ctx0" brushRef="#br0" timeOffset="55596.56">19537 7197 0,'84'-21'16,"-62"21"0,-1 0-16,0 0 0,0-22 0,0 1 15,0 21-15,22-21 16,-22 21-16,0-21 0,0 21 0,0-21 15,1 0-15,-22-1 0,0 1 16,-22 21 0,1 0-16,0 0 0,0 0 0,-21 0 15,20 0-15,-20 21 0,0 1 16,21-1-16,-1 0 0,-20 21 0,21-21 16,21 22-16,0-1 0,0-21 0,0 22 15,0-22-15,0 21 0,21-21 16,0 0-16,0 1 0,1-1 0,20-21 15,0 0-15,-21 21 0,22-21 16,-1 0-16,0 0 0,-20-21 16,20 21-16,-21-21 0,21-22 0,-20 22 15,20 0-15,-21-21 0</inkml:trace>
  <inkml:trace contextRef="#ctx0" brushRef="#br0" timeOffset="56289.16">20934 6710 0,'-43'-85'16,"22"64"-16,21-21 16,0 21-16,0-22 0,0 22 15,0 0-15,0 0 0,21 21 16,1 0-16,-1 0 0,0 0 0,0 21 16,21 21-16,-20-21 0,-1 43 15,0-22-15,0 1 0,0 20 0,0-21 16,-21 22-16,0-22 0,0 22 15,0-22-15,0 0 0,0 22 16,0-22-16,-21 1 0,0-1 16,0-21-16,21 21 0,0-20 0,-21-1 15,0-21-15,21-21 16,0-1 0,0 1-16,0-21 0,0 21 0,21-22 15,0 1-15,0 0 0,0-1 16,0 1-16,1 0 0,-1-22 0,0 22 15,21-22-15,-21 1 0,22 21 16,-1-22-16,-21 22 0,22-1 0,-1 1 16,-21 21-16,0 0 0,0 0 15,1 21-15,-1 21 32,-21 0-32,0 0 0,0 0 0,0 22 15,0-22-15,0 0 0,0 21 0,0-21 16,0 22-16,0-22 0,0 21 15</inkml:trace>
  <inkml:trace contextRef="#ctx0" brushRef="#br0" timeOffset="58053.23">21802 7112 0,'0'0'0,"42"0"0,-21 0 0,85-21 31,-85 0-31,0 21 15,0-21-15,-21-1 0,0 1 0,22 0 16,-22 0-16,0 0 0,0 0 16,0-1-16,0 1 0,0 0 0,-22 0 15,1 0-15,0 0 0,0-1 0,-21 1 16,20 21-16,-20 0 0,21 0 16,-21 21-16,-1 1 0,22-22 0,-21 42 15,-1-21-15,22 0 0,-21 22 16,21-1-16,0-21 0,-1 21 0,22 1 15,0-22-15,0 21 0,0 1 16,0-22-16,22 0 0,-1 21 16,0-42-16,0 21 0,21 1 0,-20-22 15,-1 0-15,21 0 0,-21 0 16,0 0-16,22-22 0,-22 22 0,0-21 16,21 0-16,-20 0 0,-1 0 15,0-22-15,0 22 0,0 0 0,0-21 16,1 21-16,-22-22 0,21 22 15,-21-21-15,0 21 0,0-22 0,0 22 16,0-21-16,0 21 0,0-1 0,0 1 16,0 42-1,0 1 1,0-1-16,0 21 16,0-21-16,0 0 0,0 22 0,0-22 15,0 21-15,0-21 0,0 1 0,0 20 16,0-21-16,21 0 0,0 22 15,0-22-15,0 0 0,1-21 16,20 0-16,-21 0 0,0 0 16,22 0-16,-1 0 0,-21-21 0,21 0 15,1-1-15,-1 1 0,0 0 16,-20 0-16,20-21 0,-21 20 0,21-20 16,-20 21-16,-1-21 0,0-1 15,0 1-15,0 0 0,0-22 0,-21 22 16,0-1-16,0 1 0,0 0 15,0-1-15,0 22 0,0 0 16,0 0-16,0 0 0,0 42 16,-21 0-16,21 0 15,-21 22-15,0-22 0,21 21 0,-21 22 16,0-22-16,-1 0 0,22 1 16,0-1-16,0 0 0,-21 1 0,21-22 15,0 21-15,0-21 0,0 22 0,0-22 16,0 21-16,0-21 15,0 0-15,0 1 0,0-1 0,21-21 0,1 21 16,-1-21 0,0 0-16,0 0 0,0 0 0,0-21 15,1 21-15,-1-21 0,21-1 16,-21 1-16,0 0 0,22 0 0,-22 0 16,0 0-16,0-1 0,0-20 0,-21 21 15,22 0-15,-1 0 0,-21-1 16,21 1-16,-21 0 0,0 0 0,0 42 47,0 0-47,0 0 15,0 1-15,0-1 0,-21 0 0,21 0 16,0 0-16,0 0 0,0 1 0,0-1 16,0 0-16,0 0 15,0 0-15,0 0 0,21-21 16,0 0-16,0 22 15,0-22-15,1 0 0,-1-22 16,0 22-16,0-21 16,0 0-16,0 21 0,1-21 0,-22 0 15,21 0-15,0-1 0,0 1 0,0 0 16,0 0-16,1-21 0,-22 20 16,21 1-16,0 21 0,-21-21 15,0 42 16,0 0-31,0 1 16,0-1-16,0 0 0,0 0 16,0 0-16,0 0 0,0 1 0,0-1 15,0 0-15,0 0 16,21 0-16,0-21 0,-21 21 0,21-21 16,1 0-16,-1 0 0,0 0 0,21 0 15,-21 0-15,1 0 0,-1 0 16,21 0-16,-21-21 0,0 0 0,22 0 15,-22 21-15,21-21 0,-21 0 16,1-1-16,-1 1 0,0-21 16,0 21-16,0 0 0,0-22 0,-21 22 15,22 0-15,-22 0 0,0 0 16,0-1-16,-22 22 16,1 0-16,0 0 0,0 0 15,0 22-15,0-1 0,-1 0 0,1 0 16,21 0-16,-21 0 0,21 1 15,-21-1-15,21 0 0,0 0 0,0 0 16,0 0-16,0 1 0,0-1 0,0 0 16,21 0-16,0-21 15,0 0-15,1 21 16,-1-21-16,0 0 0,0 0 16,0 0-16,0 0 0,22-21 0,-22 21 15,21-21-15,-21 0 0,22 21 16,-1-21-16,-21-1 0,22 1 0,-22 0 15,0 0-15,21 0 0,-21 0 0,1-1 16,-1 1-16,0 0 0,-21 0 16,0 0-16,0 0 0,-21 42 31,0 0-15,21 0-16,0 0 0,0 0 0,0 1 15,0-1-15,0 0 16,0 0-16,0 0 0,0 0 0,0 1 15,21-1-15,-21 0 0,0 0 16,21-21-16,-21 21 0,21 0 0,-21 1 16,0-1-16,0 0 31,-21-21-15,0 0-16,0 0 15,-1 0 1,1 0-16,0 0 15,0 0-15,0 0 0,-22 0 0</inkml:trace>
  <inkml:trace contextRef="#ctx0" brushRef="#br0" timeOffset="59177.31">16235 9208 0,'0'0'0,"0"21"0,21-21 0,0 0 0,0 0 16,0 0-16,1 0 0,-1-21 0,0 21 15,0-22-15,21 1 0,-20 0 16,-1 0-16,0 0 0,0 0 0,0-22 16,-21 22-16,0-21 0,0-1 15,0 22-15,0-21 0,-21 0 0,0 20 16,0-20-16,-22 21 0,1 0 15,0 0-15,-1-1 0,-20 1 0,21 21 16,-1 0-16,1 0 0,0 0 16,-1 0-16,1 21 0,0 1 15,20 20-15,1-21 0,-21 21 0,21 22 16,21-22-16,-21 1 0,21 20 0,-22-21 16,22 22-16,0-22 0,0 1 15,0-22-15,0 21 0,0-21 0,22 0 16,-1 1-16,0-1 0,0-21 15,21 0-15,-20 0 0,20 0 0,0 0 16,-21-21-16,22 21 0,-1-22 0,0 1 16,1-21-16,-22 21 0,21 0 15,-21-22-15,1 22 0,-1-21 0,0-1 16,0 1-16,-21 0 16,0-1-16,0 1 0,0 0 0,0 21 15,0-22-15,0 22 0,0 42 31,0 22-31,0-22 0,0 21 16,0-21-16,0 22 0,0-1 16,21 0-16,-21 1 0,21-1 0,1 0 15,-22-21-15,21 22 0,0-22 0,0 0 16,21 0-16,-20 0 0,-1 1 16,21-22-16,-21 0 0,0 0 0,22 0 15,-22 0-15,0 0 0,21 0 16,-20-22-16,-1 1 0,21 0 15,-21 0-15,0 0 0,1-22 0,-1 1 16,21 0-16,-21-1 0,0 1 0,-21-21 16,22-1-16,-22 1 0,21 20 15,-21-20-15,0-1 0,0 22 0,0 0 16,0-22-16,0 43 0,0-21 16,0 20-16,0-20 0,0 21 15,0 42 1,0 0-16,0 0 0,0 1 0,0 20 15,-21 0-15,21 1 0,-22 20 16,22-21-16,0 22 0,0-22 16,0 22-16,0-22 0,0 22 0,0-22 15,0 0-15,0 1 0,0-22 0,0 21 16,0-21-16,22 0 0,-22 1 16,21-22-16,-21 21 0,21-21 15,0 0-15,0 0 16,0-21-16,1-1 0,-1 1 0,-21 0 15,21-21-15,-21 21 0,0-1 0</inkml:trace>
  <inkml:trace contextRef="#ctx0" brushRef="#br0" timeOffset="59357.2">17018 8742 0,'0'0'0,"-64"0"31,86 0-16,-1 0 1,21 0-16,-21 0 0,22 0 0,-22 0 16,21 0-16,0 0 0,1-21 15,-1 21-15,-21-21 0,43 21 0,-22-22 16,0 22-16</inkml:trace>
  <inkml:trace contextRef="#ctx0" brushRef="#br0" timeOffset="59972.97">19135 9038 0,'0'0'15,"0"-21"-15,21 0 0,-21 0 0,0-22 16,0 22-16,0 0 0,0 0 15,0-21-15,0 20 0,0-20 0,0 21 16,0-21-16,0-1 0,-21 22 16,-1 0-16,1-21 0,0 20 15,0 1-15,0 21 0,0-21 0,-22 21 16,22 0-16,-21 0 0,21 0 16,-22 21-16,22 0 0,-21 1 0,21 20 15,-1-21-15,1 21 0,0 1 0,0-1 16,21 22-16,-21-22 0,21 0 15,0 1-15,0-1 0,0 0 0,0 1 16,0-22-16,0 0 0,21 21 16,0-42-16,0 21 0,-21 1 0,21-22 15,1 0-15,-1 0 0,21 0 0,-21 0 16,0 0-16,1-22 16,-1 1-16,0 0 0,21 0 0,-21-21 15,1 20-15,-1-20 0,0 0 0,0-1 16,0 1-16,0 0 0,1-1 15,-22 1-15,0 0 0,21-1 0,-21 22 16,0 0-16,21 0 0,-21 0 16,0 42-1,0 0-15,0 0 0,0 22 16,0-1-16,0-21 0,0 21 16,0 1-16,0-1 0,0-21 15,0 22-15,0-22 0,0 0 0,21 21 16,0-21-16,0 1 15,1-1-15,-1-21 0,0 0 16,0 0-16,0 0 0,0 0 16,1 0-16,-1-21 0,0 21 0,0-22 15,0 1-15,22 0 0,-1 0 0</inkml:trace>
  <inkml:trace contextRef="#ctx0" brushRef="#br0" timeOffset="61550.31">20087 8911 0,'0'0'0,"0"21"31,21-21-15,0-21-16,1 21 15,-22-21-15,21 0 0,0 21 0,-21-42 16,21 20-16,0 1 0,0-21 15,1 21-15,-1-22 0,0 1 0,0 0 16,-21-1-16,21 1 0,0 0 0,1-22 16,-22 22-16,21-22 0,-21 1 15,0 21-15,0-22 0,0 22 0,0-1 16,0 22-16,-21 0 16,21 0-16,-22 21 0,1 0 0,21 21 15,-21 0-15,21 0 0,-21 22 0,21-1 16,-21 0-16,21 1 0,0-1 15,0 22-15,0-22 0,0 21 0,0-20 16,0-1-16,0 0 0,0 1 16,0-1-16,0 0 0,0 1 0,0-22 15,21 21-15,0 1 0,0-22 0,-21 0 16,21 0-16,1 0 0,20-21 16,-21 0-16,0 0 0,22 0 0,-1 0 15,-21 0-15,21 0 0,1 0 16,-1-21-16,-21 0 0,22 0 15,-1 0-15,-21-1 0,21-20 0,1 21 16,-22-21-16,0 20 0,21-20 16,-20 21-16,-1 0 0,0-22 0,0 22 15,0 0-15,-21 0 16,0 42 0,-21 0-16,21 0 0,-21 1 15,21 20-15,-21-21 0,21 0 16,0 22-16,0-22 0,0 0 0,0 21 15,0-21-15,0 1 0,0-1 16,0 0-16,21 0 0,0-21 16,0 21-16,0-21 0,1 0 15,20 0-15,-21 0 0,0 0 16,0-21-16,1 0 0,-1 0 0,0 0 16,21-1-16,-21 1 0,1-21 15,-1 21-15,21-22 0,-21 22 0,22-21 16,-22 0-16,21 20 0,-21-20 15,0 21-15,-21 0 0,0 0 0,0-1 16,0 44 0,0-1-1,-21 0-15,21 0 0,-21 0 0,21 0 16,-21 1-16,0 20 16,21-21-16,0 0 0,-21 0 0,21 22 15,-22-22-15,22 0 0,0 0 0,0 0 16,0 1-16,-21-22 15,21 21-15,0-42 32,0-1-32,0 1 15,0 0-15,21-21 0,-21 21 16,22-1-16,-1-20 0,0 21 0,0-21 16,0 20-16,0-20 0,1 21 0,-1 0 15,0 0-15,0-1 16,0 1-16,0 21 0,1 0 15,-1 0-15,-21 21 16,0 1-16,0 20 0,21-21 16,-21 0-16,0 0 0,0 1 0,0 20 15,0-21-15,0 0 0,21 0 16,-21 1-16,0-1 0,0 0 0,0 0 16,0 0-16,21-21 15,0 0 1,-21-21-1,22 0-15,-1 21 0,0-21 16,0 0-16,-21-1 16,21 1-16,0-21 0,22 21 0,-22 0 15,0-22-15,21 22 0,-20-21 0,20 21 16,-21-22-16,21 22 0,-20 0 16,-1 0-16,0 0 0,0-1 0,0 22 15,-21 22 1,0-1-16,0 0 0,0 0 15,0 0-15,0 22 0,0-22 0,0 21 16,0-21-16,0 22 0,0 84 31,21-106-31,1 0 0,-1 0 16,0 0-16,0 0 0,0-21 16,22 0-16,-22 22 0,21-22 0,0 0 15,1 0-15,-1 0 0,0-22 16,22 1-16,-22 0 0,1 0 0,20 0 15,-21 0-15,1-1 0,-1-20 16,0 21-16,1-21 0,-1-1 0,-21 1 16,0 0-16,1-1 0,-1 1 15,-21 0-15,0-1 0,0 22 0,0-21 16,-21 21-16,-1 21 0,1 0 16,-21 0-16,0 0 0,-1 0 15,1 21-15,21 0 0,-22 21 16,22 1-16,0-22 0,0 21 0,21 0 15,0 1-15,0-22 0,21 21 0,0 1 16,22-22-16,-22 21 0,0-21 16,21 0-16,-21 1 0,22-1 0,-22 0 15,21 0-15,-21-21 0,22 0 16,-22 0-16,21 0 0,1 0 0,-1 0 16,0 0-16,1 0 0,-1-21 15,21 0-15,-20 0 0,-1-1 0,22 1 16,-22 0-16,0 0 0,-21-21 15,22-1-15,-22 22 0</inkml:trace>
  <inkml:trace contextRef="#ctx0" brushRef="#br0" timeOffset="61901.11">21611 8001 0,'0'0'16,"-21"0"-16,0 0 0,0 0 0,-1 0 15,1 0 48,0 0-47,0 0-16,0 21 0,0-21 15,-1 0-15,1 0 16,0 0-16</inkml:trace>
  <inkml:trace contextRef="#ctx0" brushRef="#br0" timeOffset="62164.95">20108 8467 0,'0'0'0,"-21"0"15,42 0 1,0 0 0,1 0-16,20 0 0,-21 0 0,21 0 15,1 0-15,-1 0 0,0 0 16,1-21-16,-1 21 0,0 0 0,1-22 16,-22 22-16,21 0 0,-21 0 0,1 0 15,-22-21 1,0 0-1</inkml:trace>
  <inkml:trace contextRef="#ctx0" brushRef="#br0" timeOffset="67875.92">931 11959 0,'-21'0'16,"0"0"-16,0 21 15,0-21-15,-1 0 0,1 0 0,-21 0 16,21 0-16,-22 0 0,22 0 15,-21 0-15,0 0 0,20 0 0,-20 0 16,0 0-16,21 0 0,-22 0 16,22 0-16,0 0 0,0 0 15,42 0 17,0-21-32,0 21 0,22 0 15,-22 0-15,21 0 0,22 0 16,-22 0-16,21 0 0,-20 0 15,20 0-15,1 0 0,20 0 0,-20 0 16,21-21-16,-22 21 0,22 0 16,-22 0-16,22 0 0,-22-21 15,1 21-15,-1 0 0,-20 0 0,-1-21 16,0 21-16,-20 0 0,-1 0 16,0 0-16,-21-21 0,-21 21 15,0-22 1,-1 22-16,-20-21 0,0 21 0,21-21 15,-22 21-15,1 0 0,0-21 16,-1 21-16,1 0 0,21-21 16,-22 21-16,22-21 0,0 21 15,0 0-15,0 0 0,42 0 32,21 0-17,-21 0-15,22 0 0,-22 0 16,21 0-16,1 0 0,-1 0 15,0 0-15,-21 0 0,22 0 0,-1 0 16,-21 0-16,22 0 0,-22 0 16,0 0-16,0 21 0,-21 0 0,0 0 15,0 0 1,0 0-16,0 1 0,-21-1 16,0 0-16,0 21 0,-1-21 15,-20 1-15,21-1 0,0 21 0,0-21 16,-22 0-16,22 1 0,-21-1 15,21 0-15,-22 0 0,22 0 0,-21 0 16,21-21-16,-22 22 0,22-22 16,0 0-16,0 21 0,0-21 0,21-21 47</inkml:trace>
  <inkml:trace contextRef="#ctx0" brushRef="#br0" timeOffset="70028.69">2434 11853 0,'0'-21'16,"0"0"-16,0 0 15,0 0 1,0 0-16,0-1 16,21 1-1,-21 0-15,21 21 0,-21-21 16,0 0-16,0 0 16,0-1-16,0 44 46,0-1-46,0 0 16,0 0-16,0 21 0,0 1 0,0-22 16,0 21-16,0 1 0,0 20 15,0-21-15,0 1 0,0-1 0,-21 0 16,21-20-16,0 20 16,0-21-16,0 0 0,0 0 0,0 1 15,0-44 16,0 1-15,21-21-16,1 21 0,-1 0 16,0-1-16,0-20 0,0 0 15,0 21-15,1-22 0,20 1 0,-21 21 16,0 0-16,22-1 0,-22 1 16,0 0-16,0 0 0,0 21 15,0 0-15,1 0 16,-22 21-1,0 0-15,0 0 0,0 1 0,21-1 16,-21 21-16,0-21 0,0 22 16,0-22-16,0 21 0,21-21 0,-21 22 15,0-22-15,0 0 0,21 0 16,0-21-16,0 0 16,1 0-16,-1 0 15,0-21-15,0 0 0,0 0 0,0-1 16,22 1-16,-22 0 0,0-21 15,0 21-15,0-22 0,1 22 0,-22-21 16,21 21-16,0-1 16,-21-20-16,0 21 0,0 0 0,0-22 15,21 22-15,-21 0 0,21 21 32,-21 21-17,0 0-15,0 1 16,0-1-16,0 21 0,0-21 0,0 0 15,0 22-15,0-22 0,0 21 16,0-21-16,0 1 0,0 20 0,0-21 16,0 0-16,0 0 0,21 1 15,1-1-15,-1 0 0,-21 0 0,21-21 16,21 0-16,-21 0 0,1 0 16,20 0-16,0 0 0,1 0 15,-1-21-15,0 21 0,1-21 0,-1 0 16,0-1-16,1 1 0,-1-21 15,-21 21-15,21-22 0,-20 22 0,20-42 16,-21 20-16,-21 22 16,0-21-16,0 21 0,0-22 0,0 22 15,0 0-15,0 0 0,-21 21 16,0-21-16,0 21 0,-1 0 16,1 0-16,0 21 0,0 0 0,0 0 15,0 0-15,21 1 0,-22-1 16,22 21-16,-21-21 0,21 22 15,0-22-15,0 21 0,0-21 16,0 22-16,21-22 0,1 0 0,-1 0 16,0 0-16,0 0 0,0-21 0,0 0 15,1 22-15,20-22 0,-21 0 16,0 0-16,22 0 0,-22 0 0,0 0 16,21-22-16,-21 1 0,1 0 15,20 0-15,-21 0 0,0 0 0,22-1 16,-22-20-16</inkml:trace>
  <inkml:trace contextRef="#ctx0" brushRef="#br0" timeOffset="70636.92">5673 11515 0,'0'-21'0,"0"42"0,0-64 16,21 22-16,-21 0 0,0 0 0,0 0 15,0-22-15,0 22 0,0 0 16,0-21-16,0 21 0,0-1 0,-21 22 16,21-21-16,-22 21 0,1 0 15,0 0-15,0 0 0,0 21 0,0 1 16,-22 20-16,22 0 0,0 1 0,-21-1 16,20 21-16,-20-20 0,21-1 15,0 22-15,0-22 0,-1 0 0,22 22 16,0-22-16,0 0 0,0 1 15,0-1-15,0 0 0,0-20 0,0 20 16,0-21-16,0 0 0,0 0 16,22 1-16,20-1 0,-21-21 15,0 0-15,22 0 0,-1 0 0,0 0 16,1 0-16,-1-21 0,21-1 16,-20 1-16,-1-21 0,0 21 0,22 0 15,-22-1-15</inkml:trace>
  <inkml:trace contextRef="#ctx0" brushRef="#br0" timeOffset="71544.47">6244 11642 0,'0'0'0,"0"-21"16,21-1-16,-21-20 0,0 21 0,0 0 15,0 0-15,0-1 0,0 1 0,-21 0 16,21 0-16,-21 21 16,0 0-16,0 0 0,-1 0 15,1 21-15,0 0 0,0 0 0,0 1 16,0 20-16,-1-21 0,1 21 15,0-20-15,0 20 0,0 0 0,0-21 16,21 22-16,-22-22 0,22 21 0,0-21 16,0 22-16,0-22 0,0 0 15,0 0-15,22-21 0,-1 21 0,0-21 16,0 0-16,0 0 0,22 0 16,-22 0-16,0 0 0,0-21 0,0 21 15,0-21-15,1 0 0,-1 0 16,21 0-16,-42-22 0,21 22 15,0 0-15,1-21 0,-1 20 0,0-20 16,-21 21-16,0-21 0,0 20 16,21 1-16,-21 0 0,-21 21 31,21 21-31,0 0 16,-21 1-16,21 20 0,0-21 0,-21 0 15,21 0-15,0 1 0,0 20 16,0-21-16,0 0 0,0 0 0,21 1 15,0-22-15,0 21 0,0 0 16,22-21-16,-22 0 16,0 0-16,0 0 0,21 0 0,-20 0 15,-1-21-15,21 0 0,-21 21 0,22-22 16,-22 1-16,0 0 0,21 0 16,-21 0-16,1 0 0,-1-22 0,-21 22 15,21-21-15,0 21 0,-21-1 16,0 1-16,21 0 0,-21 0 0,0 42 31,0 0-15,0 0-16,0 1 0,-21-1 0,21 21 15,0-21-15,0 0 0,0 1 0,0-1 16,-21 0-16,21 0 0,0 0 16,-21 0-16,21 1 0,0-1 15,-21 0-15,21 0 16,-22-21-1,1-21 1,21 0 0,0 0-16,0-1 0,0 1 0,0 0 15,0 0-15,0-21 0,21 20 16,1-20-16,-1 0 0,21-1 0,-21 1 16,22 0-16,-1-1 0,0 22 0,22-21 15,-22 21-15,22 0 0,-22-1 16,21 22-16,-20 0 0,-1 22 0,0-1 15,1 0-15,-22 0 0,0 0 16,0 22-16,-21-22 0,0 21 16,0 0-16,0-20 0,0-1 0,0 21 15,0-21-15,-21 22 0,0-22 16,0 0-16,0 0 0,21 0 0,-22 0 16,1 1-16,21-1 0,0 0 0,-21-21 15,21 21-15,-21-21 0</inkml:trace>
  <inkml:trace contextRef="#ctx0" brushRef="#br0" timeOffset="73628.64">8636 11282 0,'0'0'0,"0"-21"0,0 0 16,0-1-16,0 1 0,0 0 15,-21 42 1,0 0-16,-1 1 16,1-1-16,0 21 0,0-21 15,-21 22-15,20-1 0,1 0 16,0 1-16,0 20 0,-21-21 0,20 1 15,22-1-15,-21 0 0,21 1 16,-21-1-16,21-21 0,0 22 0,0-1 16,0-21-16,21 21 0,0-20 15,1-1-15,-1 0 0,0 0 0,21 0 16,-21-21-16,22 0 0,-1 0 0,0 0 16,1 0-16,20-21 0,-20 0 15,-1 0-15,21 0 0,-20-1 0,-1-20 16,22 21-16,-22-21 0,0-1 15,-21 1-15,22 0 0,-22-1 0,0 1 16,0-22-16,-21 22 0,0-21 16,0-1-16,0 1 0,-21 20 15,0-20-15,0 20 0,-22 22 0,1-21 16,0 21-16,-22 0 0,22 21 0,-22 0 16,22 0-16,-21 0 0,20 21 15,-20 0-15,20 0 0,1 21 0,21 22 16,-21-22-16,20 22 0,1-1 15,0-20-15,0 20 0,21 1 0,0-22 16,0 0-16,0 1 0,21-1 0,0 0 16,0 1-16,22-22 0,-1 0 15,0 0-15,22 0 0,-22 0 0,22-21 16,-1 0-16,1 0 16,-1 0-16,1 0 0,-1-21 0,1 21 15,-1-21-15,1 0 0,-22 0 0,0 0 16,1-1-16,-22 1 0,0 0 15,0 0-15,0 0 0,-21 0 0,22-1 16,-22 1-16,0 0 0,-22 21 31,1 21-31,0 0 0,21 1 16,-21-1-16,21 0 16,-21 0-16,21 0 0,0 22 0,-21-22 0,21 0 15,-22 0-15,22 0 0,0 0 16,0 1-16,0-1 15,22-21 17,-1 0-32,0-21 0,0-1 15,-21 1-15,21 0 0,0 0 0,-21 0 16,22-22-16,-1 22 0,0 0 16,-21-21-16,21 21 0,0-22 0,0 22 15,-21 0-15,22 0 0,-22 0 0,21 21 16,-21 21-1,0 0 1,0 0-16,0 0 0,0 0 16,0 22-16,0-22 0,0 0 15,0 0-15,21 0 0,-21 1 0,0-1 16,21-21-16,-21 21 0,21 0 16,0-21-16,1 0 0,-22 21 0,21-21 15,0 0-15,21 0 0,-21 0 0,1 0 16,20 0-16,-21-21 0,0 0 15,0 0-15,1 0 0,20-1 0,-21 1 16,0 0-16,0-21 0,1-1 0,-1 1 16,0 0-16,0-1 0,0-20 15,0 21-15,-21-22 0,22 1 16,-22-1-16,21 22 0,-21-22 16,0 43-16,0-21 0,0 21 0,0-1 15,0 1-15,0 42 16,0 1-16,0 20 0,-21-21 15,-1 21-15,1 22 0,21-22 0,0 22 16,-21-22-16,21 22 0,-21-22 16,21 0-16,0 1 0,0-1 0,0 0 15,0 1-15,0-22 0,0 21 0,21-21 16,0 22-16,0-22 0,1 0 16,20 0-16,-21 0 0,0-21 0,0 0 15,22 21-15,-22-21 0,0 0 16,0 0-16,0 0 0,22-21 15,-22 21-15,0-21 0,0 0 0,0 0 16,-21 0-16,22-1 0,-1 1 16,0-21-16,0 21 0,0-22 0,0 22 15,-21-21-15,22 21 0,-1 0 0,0-1 16,-21 44 0,0-1-1,0 0-15,0 0 0,0 0 0,-21 0 16,21 22-16,-21-22 0,21 0 15,0 0-15,0 0 0,0 22 0,0-22 16,0 0-16,0 0 0,0 0 16,0 1-16,21-1 0,0-21 15,0 21-15,0-21 0,0 0 16,1 0-16,20 0 0,-21-21 0,0 0 16,0-1-16,22 1 0,-22-21 15,0 21-15,0 0 0,0-22 0,1 22 16,-1 0-16,0-21 0,-21 20 15,21 1-15,-21 0 0,21 0 0,-21 0 16,0 42 31,-21 0-47,0-21 0,21 21 0,-21 0 16,21 1-16,0-1 0,-21 0 15,21 21-15,-22-21 0,22 22 0,-21-1 16,21 0-16,0 1 0,0-1 0,0 22 15,0-22-15,-21 21 0,21-20 16,-21 20-16,21-20 0,-21 20 0,21-21 16,0 22-16,0-1 0,0 1 15,0-1-15,0 1 0,0-1 0,0 1 16,0-1-16,0-20 0,0 20 0,-21 1 16,21-22-16,-22 22 0,22-22 0,0 21 15,-21-20-15,21-1 16,-21 22-16,0-22 0,21-21 0,0 21 15,0-20-15,0-1 0,-21 0 0,0-21 16,21-21 0,0 0-16,0-1 0,-22-20 15,22 21-15,-21-21 0,0-1 0,0 1 16,0-22-16,0 22 0,-1-21 16,1-22-16,0 21 0,0-20 0,0-1 15,21 22-15,0-22 0,0 21 16,0-20-16,0 20 0,21 1 0,-21-1 15,21 22-15,0-22 0,0 1 0,1 21 16,20-22-16,-21 22 16,0-1-16,0 1 0,22 21 0,-22-21 15,21 20-15,-21 1 0,1 21 0,-1 0 16,0 0-16,0 0 0,-21 21 16,0 1-16</inkml:trace>
  <inkml:trace contextRef="#ctx0" brushRef="#br0" timeOffset="74372.83">4614 13737 0,'0'0'16,"21"0"-16,1 0 15,-22-21-15,21 0 0,0 0 16,0-22-16,-21 22 0,21 0 16,0-21-16,1 21 0,-1-22 0,0 22 15,-21-21-15,0 21 0,0-1 16,0 1-16,0 0 0,-21 0 0,0 21 15,-1 0-15,1 0 0,-21 0 16,0 0-16,-1 0 0,22 0 16,-21 21-16,21 0 0,-1-21 0,1 21 15,21 1-15,0-1 0,0 21 16,0-21-16,0 0 0,21 1 0,1-1 16,-1 21-16,0-21 0,21 0 15,1 1-15,-22 20 0,21-21 0,0 0 16,1 22-16,-22-22 0,21 21 15,-21-21-15,1 0 0,-22 22 0,0-22 16,0 0-16,0 21 0,-43-20 0,22-1 16,-21 0-16,-22 0 0,22 0 15,-22-21-15,1 21 0,-1-21 0,22 0 16,-21 0-16,20 0 16,-20 0-16,20 0 0,22-21 0,-21 0 15,0 0-15,20 0 0,1 0 0,0-22 16,0 1-16,0 0 0,21-1 15,-21 1-15,21 0 0,0-1 0,0 1 16,0 21-16,42-22 0,-21 22 16,0 0-16,22 0 0,-22 0 0,21 0 15,22 21-15,-22 0 0,21 0 16,-20 0-16,20 0 0,-20 0 16,20 0-16,-21 21 0</inkml:trace>
  <inkml:trace contextRef="#ctx0" brushRef="#br0" timeOffset="74748.61">5101 13864 0,'0'0'15,"21"0"-15,0 0 16,1 0-16,-1-21 16,0 0-16,-21 0 0,21 0 0,0-22 15,0 22-15,-21 0 0,0-21 16,22 20-16,-22 1 0,0-21 0,0 21 15,0 0-15,0-1 0,0 1 16,-22 21-16,1 0 16,0 0-16,0 0 15,0 21-15,0 22 0,21-22 16,-22 21-16,1-21 0,21 22 0,-21-1 16,21 0-16,0-20 0,0 20 15,0 0-15,0-21 0,0 22 0,0-22 16,0 0-16,21 0 0,0 0 15,1-21-15,-1 0 0,0 0 16,0 0-16,0 0 0,0 0 16,1 0-16,-1-21 15,0 0-15,0 0 0,0 0 0,0 0 16,1-22-16,-1 22 0,0-21 16,0-1-16</inkml:trace>
  <inkml:trace contextRef="#ctx0" brushRef="#br0" timeOffset="75004.74">5694 13229 0,'0'0'0,"21"-21"0,-21 0 16,0 0-16,0 0 0,0-1 0,0 44 31,0-1-31,0 0 0,0 0 16,0 21-16,0-20 16,0 20-16,0 0 0,-21 1 0,21-1 0,0 0 15,-21 1-15,21-1 0,-22 0 0,22 1 16,0-22-16,0 21 15,-21 0-15,21-20 0,0-1 0,0 21 16,0-21-16,-21 0 0,21 1 16,0-1-16,0 0 0,0-42 31,21 0-15,-21-1-16,21 1 0,1 0 0</inkml:trace>
  <inkml:trace contextRef="#ctx0" brushRef="#br0" timeOffset="75380.52">5905 13674 0,'0'0'0,"22"0"31,-1 0-15,0 0-16,0 0 16,0 0-16,0 0 0,1-21 15,-1 21-15,0-22 0,0 1 0,0 21 16,0-21-16,1 0 0,-22 0 15,0 0-15,0-1 0,21 22 0,-21-21 16,0 0-16,0 0 0,0 0 16,-21 21-16,-1 0 0,1 0 15,0 0-15,0 0 0,0 0 16,0 21-16,-1 0 0,1 21 16,21-20-16,-21-1 0,0 21 15,21 0-15,-21-20 0,21 20 16,0-21-16,0 21 0,0-20 0,0 20 15,0-21-15,0 0 0,0 0 0,0 1 16,21-1-16,-21 0 16,21-21-16,0 0 0,0 0 0,1 0 15,-1 0-15,0 0 16,0 0-16,0-21 0,0 21 0,1-21 16,-1-1-16,0 1 0,21 0 15</inkml:trace>
  <inkml:trace contextRef="#ctx0" brushRef="#br0" timeOffset="75917.21">6667 13483 0,'0'0'16,"22"0"-16,-1-21 0,-21 0 0,0 0 15,-21 42 17,21 0-32,-22-21 0,1 21 15,21 22-15,-21-22 0,21 21 16,-21-21-16,21 22 0,-21-22 0,21 21 15,0-21-15,0 22 0,0-22 16,0 21-16,0-21 0,0 0 16,21 1-16,0-1 0,0 0 0,0 0 15,1-21-15,20 0 0,-21 0 0,21 0 16,1 0-16,-1 0 0,0 0 16,1 0-16,-1-21 0,0 0 0,1 0 15,-1-1-15,0 1 0,-20-21 0,20 0 16,-21-1-16,21 1 0,-20 0 15,-1-22-15,0 22 0,0-22 0,0 22 16,0-22-16,-21 22 0,22-21 16,-1 20-16,-21 1 0,0 0 0,0 20 15,21 1-15,-21 0 0,0 0 16,0 42 0,-21 0-16,21 0 15,-21 1-15,-1 20 0,22 0 16,0 1-16,-21-22 0,21 21 0,-21 0 15,21 22-15,0-22 0,0 1 0,0-1 16,-21 0-16,21 1 0,0-1 16,0 0-16,0 1 0,0-22 0,0 21 15,0-21-15,0 0 0,0 1 0,21-1 16,0 0-16,0-21 16,1 21-16,-1-21 0,0 0 0,0 0 15,0 0-15,0-21 16,1 0-16,-1 0 15,0-1-15</inkml:trace>
  <inkml:trace contextRef="#ctx0" brushRef="#br0" timeOffset="76156.63">7302 13399 0,'0'0'16,"22"0"15,-1 0-31,21 0 0,-21 0 0,0 0 16,22 0-16,-22 0 0,21 0 15,1 0-15,-1-22 0,0 22 16,-21 0-16,22 0 0,-1 0 0,0 0 16,-20-21-16,20 21 0,-21 0 0,0 0 15,0-21-15,1 0 0,-1 21 16,-21-21-16,21 21 0</inkml:trace>
  <inkml:trace contextRef="#ctx0" brushRef="#br0" timeOffset="77333.97">14774 11176 0,'0'0'0,"-21"21"0,0-21 0,0 0 16,21 21-16,21-21 31,0 22-31,0-22 0,0 0 16,22 0-16,-1 0 0,0 0 0,22 0 15,-22 0-15,22 0 0,-1 0 16,-20 0-16,20 0 0,-21 0 0,22-22 15,-22 22-15,-21 0 0,22-21 16,-22 21-16,0 0 0,0 0 16,-21-21-16,0 0 15,0 0-15,-21 21 0,0 0 16,-21-21-16,20 21 0,1 0 0,-21 0 16,21-22-16,0 22 0,-1 0 0,1 0 15,0 0-15,21-21 16,21 21-1,0 0-15,1 0 16,20 0-16,-21 0 0,0 0 0,22 0 16,-22 21-16,21-21 0,-21 22 0,0-1 15,-21 0-15,0 0 0,0 0 16,0 0-16,0 1 0,0 20 16,-21-21-16,0 0 0,0 22 0,-21-22 15,20 0-15,1 0 0,-21 0 16,21 0-16,0 1 0,-1-22 0,1 21 15,42-21 1,1-21 0,-1 21-16,0-22 0,21 1 0</inkml:trace>
  <inkml:trace contextRef="#ctx0" brushRef="#br0" timeOffset="78292.42">16446 10901 0,'0'0'0,"22"0"0,-22-21 16,0 0-16,0-1 16,-22 44-1,1-1 1,21 0-16,0 0 0,0 0 16,0 0-16,0 22 0,-21-1 0,21-21 15,0 22-15,-21-1 0,21 0 0,0 1 16,0-22-16,0 21 0,0 0 15,0-20-15,0 20 0,0-21 0,0 0 16,0 0-16,0 1 0,21-22 16,0 0-16,0 0 15,1 0-15,-1 0 0,0-22 16,0 1-16,0 0 0,0 0 0,1-21 16,-1-1-16,21 1 0,-21 0 15,0-1-15,-21 1 0,22 0 0,-1-1 16,0 22-16,-21-21 0,0 21 15,21-1-15,-21 1 0,0 0 0,21 0 16,-21 42 0,0 0-16,0 0 0,0 1 15,0-1-15,0 21 0,0-21 0,0 22 16,0-1-16,0 0 0,0 1 16,0-22-16,0 21 0,0 0 15,0-20-15,0 20 0,0-21 0,0 0 16,21 0-16,-21 1 0,22-1 15,-1-21-15,0 0 0,0 0 0,0 0 16,0 0-16,1 0 0,-1 0 0,0-21 16,0-1-16,21 1 0,-20 0 15,-1 0-15,0-21 0,0 20 0,0-20 16,0 0-16,1-1 0,-1 1 0,0 0 16,0-1-16,0 1 15,-21 0-15,21 21 0,-21-22 0,22 22 0,-22 0 16,0 0-16,-22 42 31,22 0-31,-21 0 16,0 0-16,21 22 0,0-22 15,-21 21-15,21-21 0,-21 22 0,21-1 16,0-21-16,0 22 0,0-1 0,0-21 16,0 0-16,0 22 0,0-22 15,0 0-15,21 0 0,0 0 0,0-21 16,0 21-16,1-21 0,20 22 15,-21-22-15,21 0 0,1 0 16,-22 0-16,21-22 0,1 1 0,-1 21 0,-21-21 16,21 0-16,-20-21 15,-1 20-15,21-20 0,-21 0 0,0 21 16,-21-22-16,0 1 0,0 0 0,22 20 16,-22-20-16,0 21 0,0 0 15,-22 21-15,1 0 0,0 0 16,0 0-16,0 21 0,0 0 15,-22 0-15,22 0 0,0 1 0,0 20 16,21-21-16,0 21 0,0-20 0,0 20 16,0-21-16,0 0 0,0 22 15,0-22-15,0 0 0,21 0 16,0 0-16,0 0 0,0-21 0,1 0 16,-1 22-16,0-22 15,0 0-15,0 0 0,0 0 0,22 0 16,-22 0-16,21-22 0,1 1 0,-1 21 15</inkml:trace>
  <inkml:trace contextRef="#ctx0" brushRef="#br0" timeOffset="78673.2">19621 10880 0,'0'-21'0,"0"42"0,0-64 0,-21 22 0,21 0 15,-21 0-15,0 0 0,21 0 0,-21 21 16,0-22-16,-1 22 16,1 0-16,0 0 0,0 0 0,0 0 15,0 22-15,-1-1 0,-20 0 16,21 0-16,0 21 0,0-20 0,-22 20 15,22-21-15,0 21 0,21 1 16,-21-1-16,0 0 0,21 1 16,-22-1-16,22 0 0,0 1 0,0-1 15,0-21-15,0 22 0,0-1 0,22-21 16,-1 0-16,0 22 0,21-22 16,-21 0-16,22-21 0,-22 21 0,21-21 15,1 0-15,-1 0 0,21 0 16,-20 0-16,20 0 0,-20-21 0,20 0 15,1 21-15,-22-21 0</inkml:trace>
  <inkml:trace contextRef="#ctx0" brushRef="#br0" timeOffset="79533.72">20193 11113 0,'0'0'0,"0"-22"16,0-20-16,0 21 0,0 0 16,0 0-16,-21 21 0,0-22 0,-1 22 15,1 0-15,0 0 0,-21 0 16,21 0-16,-22 0 0,22 22 0,0-1 15,-21-21-15,20 21 0,-20 0 0,21 21 16,0-20-16,0-1 0,21 21 16,0-21-16,0 22 0,0-22 0,0 21 15,0-21-15,0 0 0,21 1 16,0-1-16,0-21 0,0 21 0,0-21 16,1 0-16,-1 0 0,0 0 0,0 0 15,0 0-15,0 0 16,1 0-16,-1-21 0,0 0 0,0-1 15,-21 1-15,21 0 0,-21-21 0,21 21 16,-21-22-16,22 1 0,-22 21 16,0 0-16,0-22 0,21 22 0,-21 0 15,0 42 1,0 0 0,-21 22-16,21-22 0,0 0 15,0 0-15,0 21 0,0-20 16,0-1-16,0 0 0,0 0 0,0 0 15,0 0-15,21 1 0,0-1 0,0-21 16,0 0-16,0 0 16,1 0-16,-1 0 0,0 0 0,0 0 15,0 0-15,0 0 0,1-21 16,-1-1-16,0 1 0,21 0 0,-21 0 16,1-21-16,20-1 0,-21 22 0,0-21 15,0 21-15,1-22 0,-1 22 16,-21 0-16,21 21 0,-21-21 0,-21 21 31,0 0-31,-1 21 0,1 0 0,0 0 16,0 0-16,21 22 0,-21-22 0,0 0 15,21 21-15,0-20 0,0-1 16,-22 21-16,22-21 0,0 0 16,0 1-16,-21-1 0,21 0 15,0 0-15,0 0 16,0-42 15,0 0-15,0 0-16,0 0 0,0-1 0,0-20 15,0 21-15,0-21 0,43-1 16,-22 1-16,0 0 0,0 20 16,21-20-16,1 0 0,-1 21 0,0-1 15,1 1-15,-22 0 0,21 0 0,1 21 16,-1 0-16,-21 0 0,21 21 15,-20 0-15,-1 0 0,0 1 16,-21 20-16,0 0 0,0 1 0,0-22 16,0 21-16,0 0 0,0 1 15,0-1-15,-21-21 0,0 22 0,-1-22 16,1 0-16,0 0 0,21 0 0,-21 0 16,0 1-16,0-22 0,-1 0 15,22 21-15,0-42 16</inkml:trace>
  <inkml:trace contextRef="#ctx0" brushRef="#br0" timeOffset="80220.35">22331 10859 0,'21'0'16,"0"0"-16,0 0 16,0 0-16,1-22 15,-1 1-15,0 21 0,-21-21 0,21 0 16,0 0-16,0 0 0,-21-1 16,0 1-16,0 0 0,0-21 15,0 21-15,0-1 0,-21 1 0,0 0 0,0 0 16,-21 21-16,20 0 15,-20 0-15,0 0 0,21 0 0,-22 0 16,22 21-16,0 0 0,0-21 16,0 43-16,21-22 0,0 0 0,0 0 15,0 0-15,0 0 0,0 22 0,21-22 16,0 0-16,0 0 0,21 0 16,-20 22-16,20-22 0,0 0 0,1 0 15,-1 0-15,-21 22 0,21-22 16,1 0-16,-22 0 0,0 22 0,-21-22 15,0 0-15,0 0 0,0 0 16,-42 0-16,-1 1 0,1-22 16,0 21-16,-22-21 0,22 0 0,-22 0 15,1 0-15,21 0 0,-22 0 0,1 0 16,20 0-16,1 0 0,0-21 16,20 21-16,-20-22 0,21 1 0,21 0 15,-21 0-15,21 0 16,0 0-16,0-1 0,0 1 0,21 0 15,0 21-15,0-21 0,22 21 0,-22 0 16,21 0-16,-21 0 0,22 0 16,-1 0-16,-21 0 0,21-21 0,1 21 15,-1 0-15,0 0 0</inkml:trace>
  <inkml:trace contextRef="#ctx0" brushRef="#br0" timeOffset="80568.38">22648 11007 0,'0'0'16,"21"0"-16,1 0 0,-1 0 0,0 0 15,0 0-15,0 0 0,0 0 16,1-21-16,-1-1 16,0 22-16,0-21 0,0 21 0,0-21 15,1 0-15,-1 0 0,-21 0 16,21-1-16,-21 1 0,0 0 16,0 0-16,-21 21 15,0 0-15,-1 0 16,-20 0-16,21 21 0,0-21 15,0 21-15,-1 22 0,1-22 0,0 0 16,0 0-16,0 21 0,21-20 16,0-1-16,0 21 0,0-21 0,0 0 15,0 22-15,0-22 0,21 0 0,0 0 16,-21 0-16,21-21 0,0 22 16,22-22-16,-22 0 0,0 0 0,0 0 15,22 0-15,-22 0 0,0 0 16,21 0-16,-21-22 0,1 1 0,20 0 15,-21 0-15,0 0 0,22 0 16,-22-22-16,0 1 0,0 21 16</inkml:trace>
  <inkml:trace contextRef="#ctx0" brushRef="#br0" timeOffset="80808.24">23431 10605 0,'0'-64'0,"0"128"0,0-170 0,0 63 16,0 1-16,0 21 0,0 0 15,0 42-15,0 0 16,0 0-16,-21 22 0,0-1 0,0 21 15,21-20-15,0 20 0,0-20 16,-21-1-16,21 0 0,0 1 0,0-1 16,-21 0-16,21-21 0,0 22 0,0-22 15,0 0-15,0 0 16,0 0-16,0 1 0,0-1 0,0 0 16,0 0-16,0 0 15,21-21 1,0 0-16,0-21 15,0 0-15,0 21 16,1-21-16</inkml:trace>
  <inkml:trace contextRef="#ctx0" brushRef="#br0" timeOffset="81144.05">23643 11007 0,'21'0'47,"0"0"-32,1 0-15,-1-21 16,0 21-16,0 0 0,0-22 0,0 22 16,1-21-16,-1 0 0,0 0 15,-21 0-15,0 0 16,0-1 0,-21 22-16,0 0 0,-1 0 15,1 0-15,0 0 0,0 22 0,0-1 16,0 0-16,-1 0 0,1 0 0,0 0 15,21 1-15,0-1 0,0 21 16,0-21-16,0 0 0,0 1 16,0-1-16,0 0 0,0 0 0,0 0 15,0 0-15,0 1 0,21-1 16,0-21-16,1 0 0,-1 0 16,0 0-16,21 0 0,-21 0 15,22 0-15,-1-21 0,-21-1 0</inkml:trace>
  <inkml:trace contextRef="#ctx0" brushRef="#br0" timeOffset="81677.11">24511 10837 0,'0'0'0,"0"-21"0,0 0 0,-21 21 32,0 0-32,-1 0 0,1 21 15,0 0-15,0 1 0,0-1 0,0 0 16,-1 21-16,1-21 0,21 1 15,0 20-15,0-21 0,0 0 0,0 22 16,0-22-16,0 0 0,0 0 16,0 0-16,21 0 0,-21 1 0,22-22 15,-1 0-15,0 21 0,0-21 0,0 0 16,0 0-16,1 0 0,-1 0 16,0-21-16,0-1 0,21 1 15,-20 0-15,-1 0 0,0-21 0,21 20 16,-21-20-16,22 0 0,-22-22 15,0 22-15,21-22 0,-20 1 0,-1-1 16,21 1-16,-21-22 0,0 22 16,1 20-16,-1 1 0,0 0 0,-21-1 15,21 22-15,-42 42 16,0 22 0,0-1-16,-1 0 0,1 22 0,0-22 15,0 22-15,21-1 0,-21-20 16,0 20-16,-1-21 0,22 22 0,0-22 15,0 1-15,-21-22 0,21 21 16,0 0-16,0-20 0,0 20 16,0-21-16,0 0 0,0 0 0,21-21 15,1 22-15,-1-22 16,0 0-16,0 0 0,0 0 0,0-22 16,1 1-16,20 21 0,-21-21 15,0 0-15,0 0 0,22 0 0,-22-1 16,0-20-16,0 21 0,0 0 0,1 0 15,-1-22-15,-21 22 0</inkml:trace>
  <inkml:trace contextRef="#ctx0" brushRef="#br0" timeOffset="81932.95">24913 10647 0,'0'0'0,"-42"0"0,21 0 0,-1 0 0,1 0 15,42 0 16,1 21-31,-1-21 0,21 0 0,-21 0 16,22 0-16,-22 0 0,21 0 16,0 0-16,-20 0 0,20 0 0,-21 0 15,0 0-15,0 0 0,22 0 16,-22-21-16,0 21 0,0 0 16,0 0-16,-21-21 15,-42 21 16,21 0-31,-21 0 16,-1 0-16</inkml:trace>
  <inkml:trace contextRef="#ctx0" brushRef="#br0" timeOffset="83916.62">15790 13018 0,'0'0'0,"21"-22"0,1 22 0,20-21 15,-21 0-15,0 0 0,22 21 16,-22-21-16,0 0 0,0-22 0,0 22 16,0 0-16,-21 0 0,0 0 15,0-1-15,0 1 0,0 0 0,0 0 16,0-21-16,-21 20 0,-21 1 15,21 0-15,0 0 0,-22 0 0,1 21 16,0-21-16,-1 21 0,1 0 0,0 0 16,-1 0-16,1 0 0,-22 21 15,22-21-15,0 42 0,-22-21 0,22 22 16,0-1-16,-1 21 0,1-20 16,21 20-16,0-20 0,-1-1 15,22 21-15,0-20 0,0-1 0,0-21 16,22 22-16,-1-22 0,0 0 15,21 0-15,1-21 0,-1 0 0,0 0 16,22 0-16,-22 0 0,0 0 16,22 0-16,-22-21 0,1 0 0,-1 0 15,0-22-15,-21 22 0,22-21 16,-22-1-16,0 1 0,0 0 0,0-1 16,1 1-16,-1 0 0,-21-1 15,0 1-15,0 0 0,0 21 0,0-1 16,0 1-16,0 0 0,0 42 47,0 0-47,0 1 0,0 20 0,21-21 15,0 21-15,0 1 0,-21-22 16,21 21-16,1-21 0,-1 22 0,0-22 16,0 0-16,0 0 0,22-21 15,-22 21-15,21-21 0,-21 0 0,22 0 16,-22 0-16,21 0 0,-21-21 15,0 21-15,1-21 0,-1 0 16,0 21-16,-21-21 0,21 0 0,-21-1 16,0 1-16,0 0 0,0-21 0,0 21 15,0-1-15,0 1 16,0 42 0,-21 1-16,21-1 15,-21 0-15,0 0 0,21 21 16,0-20-16,-22 20 0,1-21 0,21 0 15,0 0-15,0 1 0,0-1 16,-21 0-16,21-42 47,21 21-47,-21-21 0,21-1 16,1 1-16,-1 0 0,0-21 15,0 21-15,0-1 0,22-20 0,-22 21 16,0-21-16,0 20 0,0 1 15,22 0-15,-22 0 0,0 0 0,0 21 16,0 0-16,-21 21 16,0 0-16,0 21 0,21-20 15,-21 20-15,0-21 0,0 21 0,22 1 16,-22-22-16,0 21 0,0-21 16,21 22-16,0-22 0,0 0 15,0-21-15,-21 21 0,21 0 0,22-21 16,-22 0-16,21 0 0,-21 0 15,22 0-15,20 0 0,-20-21 0,20 0 16,1 21-16,-22-21 0,21 0 16,-20 0-16,20-22 0,-20 22 0,-22 0 15,21-21-15,-21-1 0,-21 1 16,0 21-16,0-22 0,0 1 0,0 21 16,0-21-16,-21 20 0,-21 1 15,21 21-15,-1-21 0,-20 21 0,0 0 16,-1 0-16,1 21 0,21-21 0,-21 21 15,-1 22-15,1-22 0,21 21 16,0 1-16,-1-1 0,1 0 0,0 1 16,21-1-16,0-21 15,0 21-15,0-20 0,0 20 0,21-21 16,0-21-16,1 21 0,-1 0 0,21-21 16,-21 0-16,22 0 0,-22 0 15,21 0-15,0 0 0,-20 0 0,20-21 16,-21 21-16,21-21 0,-20 0 15,-1-21-15,0 20 0,0-20 0,0 0 16,0-1-16,1 1 0,-1-21 0,0 20 16,-21 1-16,0-22 0,21 22 15,-21-21-15,21 20 0,-21-20 0,0 20 16,0 1-16,0 0 0,0 21 16,0-1-16,0 1 0,-21 42 31,0 22-31,21-22 0,-21 21 0,0 1 15,21-1-15,0 0 0,0 22 0,0-22 16,0 0-16,0 1 0,0-1 16,0 0-16,0 1 0,21-1 0,0 0 15,0-20-15,0 20 0,-21-21 16,21 0-16,1 0 0,-1 1 16,0-1-16,0-21 0,0 21 15,0-21 1,1 0-16,-1-21 0,0 0 0,0 21 15,0-22-15</inkml:trace>
  <inkml:trace contextRef="#ctx0" brushRef="#br0" timeOffset="85054.97">20002 12975 0,'0'0'0,"0"-21"0,0 0 0,0 0 16,0 0-16,22-1 0,-22 1 0,0 0 15,0-21-15,0 21 0,0-22 16,0 22-16,0 0 0,0-21 0,0 20 16,-22 1-16,1 0 0,0-21 0,-21 21 15,21-1-15,-1 1 16,-20 21-16,0 0 0,21 0 0,-22 0 15,22 0-15,-21 0 0,21 0 16,-22 21-16,22 22 0,0-22 0,-21 21 16,20-21-16,1 43 0,0-22 0,0 1 15,0 20-15,0-21 0,21 1 16,0 20-16,0-20 0,0-22 0,0 21 16,0-21-16,21 22 0,0-22 15,21-21-15,1 21 0,-1-21 0,0 0 16,1 0-16,20 0 0,-21 0 0,22-21 15,-22 0-15,1-1 16,20 1-16,-21-21 0,1 21 0,-22-22 16,21-20-16,-21 21 0,22-22 0,-22 22 15,0-22-15,0 1 0,0-1 16,1 1-16,-1-1 0,-21 1 0,0-1 16,0 22-16,0-22 0,0 1 15,0 21-15,0-1 0,0 22 0,0 0 16,-21 21-1,-1 21-15,1 0 0,0 22 0,0-1 16,0 0-16,0 22 0,-1-22 0,1 0 16,0 22-16,21-22 0,-21 1 15,21 20-15,0-21 0,0 22 16,0-22-16,0 1 0,0 20 16,0-21-16,21 1 0,0-22 0,22 21 15,-22-21-15,21 22 0,-21-22 0,22 0 16,-1-21-16,21 21 0,-20-21 15,-1 0-15,0 0 0,22 0 0,-22 0 16,1-21-16,20 0 0,-21 0 16,1 0-16,-22-1 0,21-20 0,-21 21 15,1-21-15,-1-1 0,0 1 16,-21 0-16,0-1 0,0 22 0,0 0 16,0-21-16,-21 42 0,0-22 0,-1 22 15,1 0-15,0 0 16,-21 0-16,-85 106 31,127-85-31,0 1 0,0-1 0,0 0 16,0 0-16,0 0 0,0 0 0,21 1 15,0-1-15,0 0 0,0 0 16,1-21-16,-1 21 0,0-21 0,0 21 16,0-21-16,0 0 15,1 0-15,-1 0 0,0 0 16,0-21-16,0 0 0,0 21 15,1-21-15,-1 0 0</inkml:trace>
  <inkml:trace contextRef="#ctx0" brushRef="#br0" timeOffset="85488.72">21759 12658 0,'0'0'0,"21"0"0,-21-21 31,0-1-31,-21 22 16,0-21-16,-21 21 0,21 0 16,-22 0-16,22 0 0,-21 0 15,-1 0-15,22 0 0,-21 0 0,21 0 16,0 21-16,-1 1 16,1-22-16,21 21 0,-21 0 0,21 0 15,0 0-15,21 0 16,0 1-16,22-22 0,-22 21 15,21 0-15,1 0 0,-1-21 0,0 21 16,1 0-16,-1 1 0,0-1 16,-21 0-16,22 0 0,-43 0 0,0 0 15,0 1-15,0-1 0,-21 0 16,-1-21-16,1 21 0,-21-21 0,0 0 16,-1 21-16,1-21 0,0 0 0,-1 0 15,1 0-15,0 0 0,-1 0 16,22 0-16,-21 0 0,21 0 15,-1 0-15,1 0 0,0-21 16,21 0-16,0 0 16,0 0-16,21-1 15,0 1-15,1 0 0,20 0 16,-21 0-16,21 21 0,22-21 0</inkml:trace>
  <inkml:trace contextRef="#ctx0" brushRef="#br0" timeOffset="85849.32">22077 12848 0,'0'0'0,"21"21"0,0-21 16,0 0-16,0 0 0,1 0 15,-1 0-15,0 0 16,-21-21-16,21 0 0,0 21 0,-21-21 16,21 21-16,-21-21 0,0 0 15,22 21-15,-22-22 0,0 1 0,0 0 16,0 0-16,0 0 0,0 0 0,0-1 15,0 1-15,0 0 0,0 0 16,-22 21-16,1 0 16,0 21-1,0 0-15,21 0 0,-21 1 16,0 20-16,21-21 0,-22 21 0,22-20 16,0 20-16,-21-21 0,21 21 15,0-20-15,0 20 0,0-21 0,0 0 16,0 0-16,0 1 0,0-1 15,21 0-15,1-21 0,-1 0 16,0 0-16,0 0 16,0 0-16,0 0 0,1 0 15,-1-21-15,0 0 0,0-1 0</inkml:trace>
  <inkml:trace contextRef="#ctx0" brushRef="#br0" timeOffset="86121.17">22839 12298 0,'0'0'16,"0"-42"-16,0-1 0,0 22 0,0 0 0,0 0 16,-21 21-1,21 21-15,-22 21 0,1-21 0,0 43 16,-21-22-16,21 1 0,-1 20 16,1 1-16,0-22 0,0 21 0,0-20 15,0 20-15,21-20 0,0-1 0,-22 0 16,22 1-16,0-22 0,0 21 15,0-21-15,0 0 0,0 1 0,0-1 16,0 0 0,22-21-16,-1 0 15,0 0-15,0-21 0,-21 0 16,21 21-16,0-22 0,22 1 16,-22 0-16</inkml:trace>
  <inkml:trace contextRef="#ctx0" brushRef="#br0" timeOffset="86432.8">23029 12742 0,'64'-21'32,"-43"21"-17,0-21-15,0 21 16,0-21-16,1 21 0,-1-21 16,0 21-16,-21-21 0,21-1 15,-21 1-15,0 0 16,-21 0-1,0 21-15,0 0 0,-1 0 0,1 0 16,0 0-16,0 21 0,-21 0 0,20 0 16,1 1-16,0 20 0,0-21 15,21 21-15,0-20 0,0-1 0,0 21 16,0-21-16,0 0 0,0 1 16,21 20-16,0-42 0,0 21 0,1 0 15,-1 0-15,0-21 16,0 0-16,21 22 0,-20-22 0,-1 0 15,21 0-15,-21 0 0,0 0 0,1 0 16</inkml:trace>
  <inkml:trace contextRef="#ctx0" brushRef="#br0" timeOffset="87020.46">23855 12594 0,'0'-21'16,"0"42"-16,-21-42 15,-1 21-15,1 0 0,0 0 0,0 0 16,0 21-16,0 0 0,-1 1 16,1-1-16,0 21 0,0-21 15,0 22-15,0-22 0,21 21 0,0-21 16,-22 22-16,22-22 0,0 21 16,0-21-16,0 0 0,0 1 0,0-1 15,22 0-15,-1 0 0,0-21 16,0 21-16,0-21 0,22 0 0,-22 0 15,21 0-15,0 0 0,1 0 16,-22 0-16,21 0 0,1-21 0,-22 0 16,21 0-16,0-22 0,-20 22 15,20-21-15,-21-22 0,21 22 0,-20 0 16,20-22-16,-21 22 0,0-22 0,0 1 16,22-1-16,-22 1 15,0-1-15,0 1 0,-21-1 0,21 22 16,-21-21-16,0 20 0,22 22 15,-22 0-15,0 0 0,0 42 16,-22 0-16,1 0 16,0 22-16,0-1 0,21 0 0,-21 22 15,0-22-15,-1 22 0,1-1 0,21-21 16,0 22-16,-21-1 0,21-20 16,0 20-16,0-20 0,0 20 15,0-21-15,0 1 0,0-22 16,0 21-16,0-21 0,21 1 0,-21-1 0,21 0 15,1 0-15,-22 0 16,21-21-16,0 0 0,0 0 0,0 0 16,0 0-16,1 0 0,-1 0 15,0 0-15,0 0 0,0-21 0,22 0 16,-22 21-16,0-21 0,0-22 0,0 22 16,22 0-16,-22-21 0,0 21 15,-21-22-15,21 22 0,-21-21 0</inkml:trace>
  <inkml:trace contextRef="#ctx0" brushRef="#br0" timeOffset="87328.29">24299 12488 0,'0'0'0,"-21"0"0,0 0 0,0 0 15,42 0 16,21 0-31,-21 0 0,22 0 16,-22 0-16,21 0 0,22 0 0,-22 0 16,0 0-16,1 0 0,-1 0 15,22 0-15,-22 0 0,0 0 16,1 0-16,-22 0 0,21 0 0,-21 0 16,0 0-16,1 0 0,-22 22 31,-22-1-16,1-21-15,0 0 16,0 21-16,0-21 16,0 21-16</inkml:trace>
  <inkml:trace contextRef="#ctx0" brushRef="#br0" timeOffset="88336.34">17124 14203 0,'0'-21'0,"0"42"0,-21-42 0,21 0 16,0-1-16,0 1 0,0 0 15,0 0-15,0 0 0,0 0 16,21-1-16,-21 44 15,0-1 1,0 21-16,0-21 0,0 22 16,0 20-16,0-21 0,-21 22 0,-1-1 15,1-20-15,21 20 0,-21 1 16,0-22-16,21 0 0,0 1 16,-21-1-16,21 0 0,0-20 0,-21-1 15,21 21-15,0-21 16,0 0-16,0-42 31,0 0-15,0 0-16,0 0 0,0-22 15</inkml:trace>
  <inkml:trace contextRef="#ctx0" brushRef="#br0" timeOffset="89140.77">16785 14499 0,'0'0'0,"-21"0"0,0 0 16,-22 0-16,22 0 0,0 0 0,0 0 15,0 0-15,21 21 16,21-21-16,0 0 16,21 0-16,1 0 0,-1 0 15,0 0-15,22 0 0,-1-21 0,1 0 16,21 0-16,-1 0 0,1 0 16,-22-1-16,22 1 0,-21 0 0,-1 0 15,-21 0-15,22 0 0,-43-1 16,21 1-16,-20 0 0,-1 0 0,-21 0 15,0 0-15,0-1 0,0 1 16,0 0-16,-21 21 16,-1 0-16,1-21 0,0 21 15,0 0-15,0 21 16,21 0-16,-21 0 0,21 22 0,0-22 16,-22 21-16,22 22 0,-21-22 0,21 22 15,-21-22-15,21 0 0,0 22 16,-21-22-16,21 0 0,-21 1 0,21-22 15,-21 21-15,21-21 0,0 1 16,0-1-16,0 0 0,21-21 16,0 0-16,0 0 15,0 0-15,0 0 0,22-21 16,-22 0-16,0-1 0,0 1 16,0-21-16,1 21 0,-1-22 15,21 1-15,-21 0 0,0-1 0,1 1 16,-1 0-16,-21-1 0,21 22 15,0-21-15,0 21 0,-21 42 32,0 0-32,0 0 0,0 0 15,0 22-15,0-22 0,0 21 0,0-21 16,0 22-16,0-22 0,0 21 16,0-21-16,0 1 0,0-1 0,0 0 15,21 0-15,1 0 0,-1 0 16,0-21-16,0 0 0,0 0 15,22 0-15,-22 0 0,21 0 0,-21 0 16,22 0-16,-1 0 0,0-21 16,-21 0-16,22 0 0,-22 0 0,0 0 15,0-22-15,0 22 0,-21-21 16,0-1-16,0 22 0,0-21 0,0 21 16,0 0-16,0-1 0,-21 22 15,0 0-15,0 0 16,21 22-16,-21 20 0,0-21 0,-1 0 15,22 22-15,0-22 0,-21 21 16,21-21-16,0 0 0,0 22 0,0-22 16,0 0-16,21 0 15,-21 0-15,22 1 0,-1-22 0,21 21 16,-21-21-16,0 0 0,22 0 0,-1 0 16,-21 0-16,22 0 0,-1 0 15,0 0-15,1 0 0</inkml:trace>
  <inkml:trace contextRef="#ctx0" brushRef="#br0" timeOffset="89620.57">19452 14266 0,'0'-21'0,"0"42"0,0-63 0,0 21 15,-21 0-15,21 0 0,0-1 16,0 1-16,0 42 31,0 1-31,21-1 16,0 0-16,0 0 0,1 21 0,-1 1 15,0-22-15,-21 21 0,21 1 16,-21-1-16,21 0 0,-21-21 0,0 22 16,0-1-16,0-21 0,0 22 15,0-22-15,0 0 0,0 0 0,0 0 16,0 0-16,0 1 0,-21-22 15,42 0 17,0-22-32,-21 1 0,22 0 0,-1 0 15,0 0-15,0-22 0,21 1 16,-20 0-16,-1-1 0,21-20 0,-21 21 16,0-22-16,22 22 0,-22-1 15,21 1-15,-21 0 0,1-1 0,-1 1 16,0 21-16,0 0 0,-21 0 15,21-1-15,-21 44 32,0-1-17,0 0-15,0 0 0,0 0 16,0 0-16,0 1 0,0-1 16,0 21-16</inkml:trace>
  <inkml:trace contextRef="#ctx0" brushRef="#br0" timeOffset="91364.44">20447 14690 0,'42'0'15,"-21"0"-15,1-21 0,-1 21 0,21-22 16,-21 1-16,0 0 0,1 0 0,-1 0 16,0-22-16,-21 22 15,0-21-15,0 21 0,0-22 0,0 1 16,0 21-16,0 0 0,-21 0 15,0-1-15,-22 22 0,22 0 0,-21 0 16,-1 0-16,22 0 0,-21 0 0,0 22 16,-1-1-16,1 0 0,21 21 15,-22-21-15,22 22 0,0-1 0,0 0 16,0 1-16,21-22 0,-21 21 16,21 1-16,0-22 0,0 0 15,0 21-15,0-21 0,21 1 0,0-22 16,0 21-16,0-21 0,0 0 15,1 0-15,-1 0 0,0 0 0,0 0 16,0 0-16,22 0 0,-22-21 16,0-1-16,21 1 0,-21 0 0,1 0 15,20 0-15,-21-22 0,0 1 16,0 0-16,1-1 0,-1 1 0,0 0 16,0 21-16,-21-22 0,0 22 0,21-21 15,-21 21-15,0-1 16,0 44-1,0-1-15,0 0 0,0 0 16,0 21-16,-21-20 0,21 20 0,0 0 16,0-21-16,0 22 0,0-1 15,0-21-15,0 0 0,21 22 16,0-22-16,1 0 0,20 0 0,-21 0 16,0-21-16,22 22 0,-1-22 15,-21 0-15,21 0 0,-20 0 0,20 0 16,-21 0-16,21 0 0,-20-22 15,-1 1-15,0 0 0,21 0 0,-21 0 16,1-22-16,-1 22 0,21-42 0,-21 20 16,0 1-16,1-21 0,-1-1 15,0 22-15,0-22 0,0 22 16,0 0-16,1-1 0,-1 22 0,-21-21 16,0 21-16,-21 42 31,-1 0-31,1 0 0,0 21 15,0-20-15,0 20 0,0 0 0,-1 1 16,1 20-16,21-21 0,0 1 16,0-1-16,-21 0 0,21 1 0,0-22 15,0 21-15,0-21 0,42 64 32,-20-64-32,-1-21 0,0 0 0,0 0 0,0 0 15,0 0 1,1 0-16,-1 0 0,0 0 0,0 0 15,21-21-15,-20 0 0,-1 21 0,0-21 16,21-22-16,-21 22 0,1 0 16,20 0-16,-21-21 0,0 20 0,0-20 15,1 21-15,-1 0 0,-21 0 16,21-1-16,-21 1 0,0 42 31,-21 1-31,0-1 16,21 0-16,-22 21 0,22-21 15,0 1-15,-21 20 0,21-21 0,0 0 16,0 0-16,0 1 0,0-1 16,0 0-16,0 0 0,0 0 15,21 0-15,1-21 0,-1 0 16,21 0-16,-21 0 16,0 0-16,1 0 0,20 0 0,-21 0 15,0-21-15,22 0 0,-22 21 16,21-21-16,-21 0 0,0-22 0,1 22 15,20 0-15,-21-21 0,0 21 16,0-1-16,-21-20 0,0 21 0,0 0 16,0 0-16,0-1 0,0 1 0,-21 21 31,0 0-31,0 0 16,21 21-16,-21 1 0,0-1 15,21 0-15,0 0 0,0 0 0,-22 0 16,22 22-16,0-22 0,0 0 15,0 0-15,0 0 0,0 1 0,0-1 16,0 0-16,0 0 0,22 0 16,-1-21-16,0 21 15,0-21-15,0 0 0,0 0 0,1 0 16,20 0-16,0 0 0,-21 0 16,22 0-16,-1 0 0,-21-21 15,22 0-15,-1 0 0,-21 21 0,21-21 16,-20-22-16,20 22 0,-21-21 15,0 21-15,0-22 0,1 1 0,-1 0 16,-21 21-16,21-22 0,-21 22 16,0 0-16,0 0 0,0 0 0,-21 21 31,21 21-31,-21 0 0,-1 0 16,1 0-16,0 0 0,21 1 15,-21 20-15,0-21 0,21 0 0,0 22 16,0-22-16,0 0 15,0 0-15,0 0 0,0 0 0,0 1 16,21-22-16,0 0 0,21 0 16,-20 0-16,-1 0 0,21 0 15,-21 0-15,22 0 0,-22 0 0,21 0 16,-21-22-16,22 1 0,-22 0 16,21 0-16,-21 0 0,22-22 0,-22 22 15,0-21-15,0 0 0,0 20 16,0-20-16,1 21 0,-1 0 0,-21 0 15,0-1-15,0 1 0,-21 42 32,-1 1-32,22-1 0,0 0 15,-21 0-15,21 21 0,-21-20 0,21-1 16,-21 21-16,21-21 0,0 0 16,0 1-16,0-1 0,0 0 15,0 0-15,0 0 0,0 0 16,0 1-1,0-44 32,0 1-47,0 0 0,-21 0 16,0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1T02:16:00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1947 0,'0'-21'31,"-22"0"-15,1 0-16,0 21 0,21-21 15,-21 0-15</inkml:trace>
  <inkml:trace contextRef="#ctx0" brushRef="#br0" timeOffset="608.65">2074 1101 0,'0'0'0,"0"-43"0,21 22 0,-21-21 0,0 21 16,0-22-16,0 22 16,0-21-16,22 42 0,-22-21 0,0 42 31,0 0-31,0 0 16,0 22-16,0-1 0,0 0 0,0 22 15,0-22-15,-22 22 0,22-1 16,-21 1-16,21-1 0,0 1 15,0-1-15,0 1 0,-21-1 0,21 1 16,0-22-16,0 21 0,-21-20 16,21-1-16,0-21 0,0 0 0,0 1 15,0-1-15,0 0 0,0-42 47,0 0-47,0-22 0,0 1 0,21 21 16,0-22-16</inkml:trace>
  <inkml:trace contextRef="#ctx0" brushRef="#br0" timeOffset="897.48">2392 1482 0,'21'0'0,"-21"21"15,0 0-15,21 0 0,-21 0 16,21-21-1,0 0-15,1 0 16,-1 0-16,0 0 0,0 0 16,0-21-16,-21 0 15,0 0-15,0 0 0,0 0 16,-21 21 0,0 0-16,0 0 0,0 0 15,-1 0-15,1 0 0,0 0 16,0 0-16,21 21 15,0 0-15</inkml:trace>
  <inkml:trace contextRef="#ctx0" brushRef="#br0" timeOffset="1333.23">3789 1016 0,'0'0'0,"0"-42"0,-21 21 15,21-1-15,0-20 0,0 21 0,0 0 16,0 0-16,0-1 16,0 44-1,0-1 1,0 21-16,0 0 0,0 1 16,0 20-16,0-20 0,-22 20 15,22 1-15,-21-22 0,21 21 16,0 1-16,-21-22 0,21 22 0,-21-22 15,0 22-15,21-22 0,0 0 16,0-21-16,-21 22 0,21-22 0,0 0 16,0 0-16,0 0 0,21-42 31,0 0-31,-21-21 16,21-1-16,21 1 0,-20 0 0</inkml:trace>
  <inkml:trace contextRef="#ctx0" brushRef="#br0" timeOffset="1593.08">4212 826 0,'0'0'0,"0"-22"0,0 1 0,0 64 31,0-22-31,0 21 16,0 0-16,-21 22 0,21-22 0,-21 22 15,21-1-15,0-20 0,0 20 16,-21-21-16,21 22 0,-22-22 0,22 1 15,-21-1-15,21 0 0,0 1 16,0-1-16,0 0 0,-21-21 16,21 1-16,0-1 0,0 0 0,0 0 15,0-42 17,0 0-32,0-22 15,-21 22-15,21-21 0</inkml:trace>
  <inkml:trace contextRef="#ctx0" brushRef="#br0" timeOffset="2140.77">3577 1397 0,'0'0'15,"-21"0"-15,0 21 0,0-21 0,-1 0 16,22 21-16,0 1 0,22-22 16,-1 0-1,0 0-15,21 0 0,1 0 16,-1 0-16,21-22 0,-20 1 15,20 21-15,1-21 0,-1 0 0,1 0 16,-22 0-16,22 21 0,-1-22 16,-21 1-16,1 21 0,-22 0 15,0-21-15,0 21 0,0 0 0,1 0 16,-22 21 0,0 0-16,0 1 0,-22-1 0,1 0 15,0 21-15,21-21 0,-21 22 16,0-22-16,21 21 0,-21-21 0,21 22 15,0-22-15,0 21 0,0-21 16,0 1-16,0-1 0,0 0 16,21 0-16,0-21 0,0 0 15,0 0-15,22 0 0,-1 0 0,0 0 16,1-21-16,-1 0 0,21 0 16,-20-1-16,-1-20 0,0 21 0,1-21 15,-22 20-15,0-20 0,0 0 16,-21-1-16,0 1 0,0 0 0,-21 21 15,-21-22-15,-1 22 0,1 0 16,0 0-16,-1 21 0,-20 0 16,21 0-16,-1 0 0,1 0 0,0 21 15,-1 0-15,22 0 0,-21 22 16,21-22-16,-1 21 0,1-21 16,21 22-16,0-22 0,0 21 15,0-21-15,0 22 0,0-22 0,0 0 16,0 0-16,21 0 0,1 0 15,20-21-15,-21 0 0,21 0 0,1 0 16,20-21-16</inkml:trace>
  <inkml:trace contextRef="#ctx0" brushRef="#br0" timeOffset="2680.78">5143 1334 0,'0'21'31,"0"0"-31,-21 0 0,21 0 16,-21 22-16,21-22 0,0 0 0,0 0 16,-21 21-16,21-20 0,0-1 15,0 21-15,0-21 0,0 0 0,0 1 16,0-1-16,21-21 16,0 0-16,0 0 15,1-21-15,-1-1 0,0 1 16,0 0-16,0-21 0,0 21 0,1-1 15,-1-20-15,0 21 0,0 0 16,0 0-16,-21-1 0,0 1 0,21 21 16,1 0-1,-22 21 1,0 1-16,0-1 0,0 21 16,-22-21-16,22 0 0,0 1 0,0 20 15,0-21-15,0 0 0,0 0 16,0 1-16,0-1 0,22-21 15,-1 0-15,0 0 0,0 0 16,0 0-16,22 0 0,-22-21 0,0-1 16,0 1-16,0 0 15,0 0-15,1-21 0,-22 20 0,0-20 16,0 0-16,0 21 0,0-22 0,-22 1 16,1 0-16,0-1 0,0 22 15,0 0-15,0 0 0,21 0 16,-22 21-16,1 0 0,0 0 0,0 0 15,0 0-15,21 21 16,-21 0-16,21 0 0,0 0 16,0 0-16,21-21 15,0 0-15,21 0 0,1 0 0,-1 0 16</inkml:trace>
  <inkml:trace contextRef="#ctx0" brushRef="#br0" timeOffset="2956.44">7197 741 0,'0'0'0,"0"-21"0,0 42 31,0 0-31,0 21 0,0 1 16,-22-1-16,1 0 0,21 1 15,0 20-15,-21-20 0,0-1 0,0 21 16,21-20-16,-21-1 0,-1 0 15,1-20-15,21 20 0,-21-21 16,21 21-16,0-20 0,0-1 16,0 0-16,0 0 0,0 0 15,21-21 1,0-21 0,1 0-16,-22 0 0</inkml:trace>
  <inkml:trace contextRef="#ctx0" brushRef="#br0" timeOffset="3432.19">6858 1270 0,'-42'0'0,"84"0"0,-106 0 15,43 0-15,21 21 16,21-21-16,1 0 16,-1 0-16,21 0 15,0 0-15,22-21 0,-22 21 0,22-21 16,-22 0-16,0 21 0,22-21 15,-22-1-15,1 1 0,20 0 0,-21 21 16,-20-21-16,20 0 0,0 21 16,-21 0-16,1 0 0,-22 21 15,0 0 1,0 0-16,0 0 0,-22 1 0,22 20 16,-21-21-16,0 0 15,21 22-15,-21-22 0,21 0 0,0 21 16,0-21-16,0 1 0,0-1 15,21 0-15,-21 0 0,42-21 16,-20 0-16,-1 0 0,21 0 16,0 0-16,-20 0 0,20 0 0,0 0 15,1-21-15,-1 0 0,0 0 16,1-1-16,-22 1 0,0-21 0,0 21 16,0-22-16,-21 22 0,0-21 15,0 0-15,0 20 0,-21-20 0,-21 21 16,21 0-16,-1 21 0,-20 0 15,21 0-15,-21 0 0,-1 0 16,22 0-16,-21 21 0,-1 0 16,1 0-16,21 0 0,0 1 0,0-1 15,-1 0-15,22 0 16</inkml:trace>
  <inkml:trace contextRef="#ctx0" brushRef="#br0" timeOffset="3841.96">9694 1249 0,'-21'-21'0,"42"42"0,-42-63 15,21 20-15,0 1 16,-21 21 0,21 21-16,0 1 15,0-1-15,0 0 16,0 21-16,-21-21 0,21 1 0,-21-1 15,21 0-15,0 0 0,-22 0 16,22 0-16,0 1 0,0-1 0,0 0 16,0 0-16,0 0 15,0-42 17,-21 0-32,21-21 15</inkml:trace>
  <inkml:trace contextRef="#ctx0" brushRef="#br0" timeOffset="4020.86">9652 974 0,'0'-21'32,"0"42"-1,21-21-16,0 21-15,0-21 0,1 21 16,-1 0-16,21-21 0,-21 21 0</inkml:trace>
  <inkml:trace contextRef="#ctx0" brushRef="#br0" timeOffset="5644.94">10520 1312 0,'0'-21'16,"0"0"-16,0 0 16,0 0-16,0 0 0,0-1 15,0-20-15,0 21 0,-21 0 16,-1 0-16,1-1 0,0 1 0,0 0 16,0 21-16,0 0 0,-1 0 15,1 0-15,0 21 0,0 0 16,0 1-16,-22 20 0,22 0 15,-21 1-15,21-1 0,0 0 0,-1 1 16,1-1-16,21-21 0,-21 21 16,21 1-16,0-22 0,0 21 0,0-21 15,21 1-15,0-1 0,1 0 16,-1 0-16,21-21 0,-21 0 0,22 0 16,-22 0-16,21 0 0,-21 0 15,22-21-15,-22 0 0,21 0 0,-21-1 16,0 1-16,22-21 0,-22 0 15,0-1-15,0 1 0,0-22 16,1 1-16,-22-1 0,21 1 0,0-22 16,-21 22-16,0-22 0,0 22 15,0 20-15,0-20 0,0 20 16,0 22-16,0-21 0,0 21 0,0 0 16,0 42-1,-21 0-15,0 0 0,21 21 16,-22 1-16,1 20 0,0-20 15,0 20-15,21 22 0,-21-22 0,21 1 16,-21-1-16,21-20 0,0 20 16,0-21-16,0 1 0,0-1 0,0 0 15,21 1-15,0-22 16,0 0-16,21 0 0,-20 0 0,20 1 0,0-1 16,-21-21-16,43 0 15,-22 0-15,1 0 0,-1 0 0,0 0 16,1-21-16,-1-1 0,21 1 15,-20 0-15,-22 0 0,21 0 0,-21-22 16,22 22-16,-22-21 0,-21 21 16,0-22-16,0 1 0,0 0 0,0 21 15,0-1-15,0 1 0,-21 21 16,0 0-16,-1 0 0,1 0 16,0 21-16,0 1 15,0-1-15,0 21 0,-1-21 0,1 22 16,21-22-16,-21 21 0,21-21 15,0 0-15,0 22 0,0-22 0,21 0 16,0 0-16,1 0 0,-1-21 16,0 22-16,0-22 0,21 0 0,-20 0 15,20 0-15,0 0 0,-21 0 16,22 0-16,-1-22 0,0 1 0,-20 0 16,20 0-16,-21 0 0,21 0 0,-20-22 15,-1 22-15,0-21 0,0 21 16,0-1-16,-21 1 0,0 0 0,0 0 15,0 42 1,0 0 0,0 0-16,-21 1 15,0-1-15,21 21 0,-21-21 0,21 0 16,0 1-16,0-1 0,0 0 16,0 0-16,0 0 0,-21 0 15,21 1-15,0-44 47,0 1-47,0 0 16,21-21-16,0 21 0,-21-1 15,21-20-15,0 0 0,0-1 16,22 1-16,-22 21 0,0-21 16,21 20-16,-20-20 0,20 42 0,-21-21 15,0 21-15,0 0 0,1 0 16,-1 21-16,0 0 0,-21 0 0,21 1 15,-21 20-15,21 0 0,-21-21 16,0 22-16,0-1 0,0-21 0,21 22 16,-21-22-16,22 0 0,-1 0 15,0 0-15,0 0 0,0 1 0,0-1 16,1-21-16,-1 0 0,0 0 16,0 0-16,21 0 0,-20 0 0,-1 0 15,0-21-15,21-1 0,-21 22 16,1-21-16,-1-21 0,21 21 15,-21-22-15,0 1 0,22 0 0,-22-1 16,0-20-16,0-1 0,0 1 16,22-22-16,-22 22 0,-21-1 0,21 22 15,-21 0-15,0-1 0,0 22 16,0 0-16,0 0 0,-21 42 16,21 0-1,-21 21-15,0 1 0,-1 20 0,1-20 16,0 20-16,0 1 0,21-22 15,0 21-15,0-20 0,0-1 16,0 0-16,0 1 0,0-22 16,0 21-16,0-21 0,0 1 0,0-1 15,21 0-15,0 0 16,0-21-16,1 0 0,-1 0 16,0 0-16,0-21 15,0 0-15,22 0 0,-22 21 0,0-43 16,21 22-16,-21 0 0,22-21 15,-1 20-15,-21 1 0,22-21 0,-22 21 16,0 21-16,0-21 0,0 21 16,-21 21-16,0 0 15,0 0-15,0 0 16,-21 0-16,0 1 0,21-1 16,-21 0-16,21 0 0,-21 0 0,21 0 15,-22-21-15,22 22 0,0-44 47,22 22-47</inkml:trace>
  <inkml:trace contextRef="#ctx0" brushRef="#br0" timeOffset="5812.37">13483 868 0,'0'0'0,"-21"0"0,0 0 0,0 0 15,-1 0 1,22 21-16,-21-21 16,0 21-16,0-21 15</inkml:trace>
  <inkml:trace contextRef="#ctx0" brushRef="#br0" timeOffset="6004.26">12594 995 0,'0'0'0,"-21"21"0,21 0 16,-21-21-16,21 21 16,21-21-16,0 0 0,0 0 15,22 0-15,-1 0 0,0 0 16,22 0-16,-1-21 0,22 21 0,0-21 15,-22 0-15,22 0 0</inkml:trace>
  <inkml:trace contextRef="#ctx0" brushRef="#br0" timeOffset="6957.73">14076 466 0,'0'0'0,"-21"0"0,-1 0 16,1 0-16,0 0 0,0 0 15,0 21-15,0 0 0,-1 21 0,1 1 16,0-1-16,0 0 0,0 22 16,0 21-16,-1-22 0,1 22 0,0-1 15,21-20-15,-21 21 0,0-1 16,21-20-16,-21 20 0,-1 1 0,22 0 16,-21-22-16,0 22 0,0-22 15,21 22-15,-21-21 0,21-22 16,-21 21-16,21-20 0,0-1 0,0 0 15,0 1-15,0-1 0,0-21 16,21 22-16,0-22 0,0 0 0,0-21 16,0 21-16,1-21 0,-1 0 15,0 0-15,0 0 0,0-21 0,0 0 16,1 0-16,-22-1 0,0-20 16,0 21-16,0-21 0,0-1 0,0-20 15,0-1-15,-22 1 0,1-1 16,-21 1-16,21-22 0,-22 43 0,1-22 15,0 22-15,21 0 0,-1 20 16,1 1-16,0 21 0,21-21 16,0 0-16,21 0 15,0 21 1,22 0-16,-1-21 0,0 21 0,1-22 16,63 1-16,-43 0 15,1 0-15,-22-21 0,21 20 0,1 1 16,-22-21-16,1 21 0,-22 0 15,21-22-15,-42 22 0,0 0 16,-21 42 0,0-21-16,0 21 15,-1 0-15,22 22 16,-21-22-16,21 0 0,0 0 0,-21 0 16,21 1-16,0-1 0,0 0 15,0 0-15,21-21 0,0 0 16,1 21-16,20-21 0,-21 0 15,0 0-15,22 0 0,-22 0 0,21 0 16,-21-21-16,22 0 0,-1 21 0,-21-42 16,21 20-16,-20 1 0,-1 0 15,0-21-15,0 21 0,0-22 16,-21 22-16,21 0 0,-21 0 16,0 42-1,0 0 1,-21 21-16,0-20 0,21 20 0,-21 0 15,21 1-15,0-1 0,0 0 16,-21 1-16,21 20 0,0 1 0,0-1 16,0-21-16,-21 22 0,21-1 15,0 1-15,-22-22 0,1 22 0,21-22 16,-21 0-16,21 22 0,0-22 16,0 1-16,0-1 0,0 0 0,0 1 15,0-1-15,0 0 0,21-21 0,0 22 16,-21-22-16,0 21 0,22-42 15,-22 21-15,0 1 0,-22-44 32,1 1-32,0 0 0,-21 0 15,-1 0-15,1 0 0,0-1 0,-1-20 16,1 21-16,0-21 0,-1-1 16,1 1-16,21 0 0,0-1 0</inkml:trace>
  <inkml:trace contextRef="#ctx0" brushRef="#br0" timeOffset="7712.3">16298 1185 0,'0'0'0,"21"22"0,1-22 0,62-22 31,-63 22-31,1-21 0,-1 0 0,0 21 16,-21-21-16,0 0 0,0-22 0,0 22 16,0 0-16,0-21 0,-21-1 15,-22 1-15,22 0 0,-21 21 0,0-22 16,20 22-16,-20 0 0,0 0 16,21 21-16,-22 0 0,1 0 0,21 21 15,-22 21-15,22 1 0,0-1 16,0 0-16,-21 22 0,42-22 15,-22 22-15,22-1 0,-21-21 0,21 1 16,0-1-16,0 0 0,0-20 0,0 20 16,21-21-16,1 0 15,20-21-15,-21 21 0,0-21 0,22 0 16,-1 0-16,0 0 0,1-21 0,-1 21 16,0-21-16,1 0 0,20-21 15,-21 20-15,1-20 0,-1 0 0,-21-22 16,22 1-16,-1-1 0,-21-20 15,0 20-15,0-21 0,1 1 16,-1 20-16,-21-20 0,0 20 0,0 1 16,0-1-16,0 22 0,0-1 15,0 1-15,0 21 0,-21 42 16,-1 0 0,1 22-16,21 20 0,-21-21 0,0 22 15,21 21-15,-21-22 0,21 22 16,0-1-16,0-20 0,0-1 0,0 1 15,0-1-15,0 1 0,0-22 16,21 1-16,-21-1 0,21-21 0,0 0 16,-21 0-16,21 1 0,1-1 0,-1-21 15,0 0-15,0 0 16,0 0-16,0 0 0,1 0 16,-1-21-16,-21-1 15,42 1-15</inkml:trace>
  <inkml:trace contextRef="#ctx0" brushRef="#br0" timeOffset="8108.07">17018 1164 0,'0'0'0,"-21"0"0,0-21 15,-1 21-15,1 0 0,21-21 16,0 0-16,0 0 16,0-1-16,0 1 15,21 0-15,1 0 0,-1 21 0,0-21 16,21 21-16,1 0 0,-1 0 15,-21 0-15,21 0 0,1 0 16,-1 0-16,-21 21 0,22 21 16,-22-21-16,0 1 0,0 20 0,0-21 15,-21 0-15,21 22 0,-21-22 16,0 0-16,0 0 0,0 0 0,-21 0 16,0-21-16,21 22 0,-21-22 15,0 0-15,0 0 16,21-22-1,0 1 1,0 0-16,0 0 0,0-21 16,21 20-16,0 1 0,-21-21 0,42 0 15,-21 20-15,1-20 16,20 21-16,-21-21 0,21 20 0,1 1 16,-1 0-16,0 0 0,1 0 15,-1 0-15,0 21 0,1 0 0,-22 0 16,0 0-16</inkml:trace>
  <inkml:trace contextRef="#ctx0" brushRef="#br0" timeOffset="8648.76">18034 847 0,'0'0'16,"0"21"-16,0 0 0,0 0 0,0 22 16,-21-22-16,0 0 0,-1 21 0,1-21 15,21 22-15,-21-22 0,21 21 16,-21-21-16,21 1 0,0-1 0,0 0 16,0 0-16,0 0 15,21 0-15,0-21 0,0 0 16,1 0-16,-1 0 0,0 0 15,21 0-15,-21 0 0,1 0 0,-1-21 16,0 0-16,21 0 0,-42 0 16,21 0-16,-21-1 0,0-20 0,0 0 15,0-1-15,0 22 0,0-21 16,-21 0-16,0-1 0,0 22 16,-21 0-16,20 0 0,1 0 0,0-1 15,0 22-15,42 0 31,0 0-15,0 0-16,22 0 0,-1 0 16,0 0-16,22 0 0,-22 0 15,22 0-15,-1 0 0,1 22 0,-22-22 16,22 42-16,-22-21 0,0 0 16,1 22-16,-22-1 0,0 0 0,0 1 15,0-1-15,-21 0 0,0 1 16,0-1-16,0 21 0,0-20 0,0 20 15,0 1-15,-21-1 0,-21 1 16,21 20-16,-1-20 0,-20-1 0,21 1 16,-21-1-16,-1 1 0,22-1 15,-21-20-15,-1 20 0,1-20 0,21-1 16,0 0-16,0 1 16,-1-1-16,1-21 0,21 21 0,-21-20 15,42-22 1,0-22-1,1 1-15,20-21 0,-21 21 0,21-22 16,1 1-16,-22 0 0,21-22 16</inkml:trace>
  <inkml:trace contextRef="#ctx0" brushRef="#br0" timeOffset="8928.6">18775 1122 0,'0'0'0,"-21"-42"0,-1 20 0,1-20 16,21 0-16,0 21 0,0-1 15,0 1-15,0 0 0,21 0 0,1 0 16,-1 0-16,0 21 0,0 0 16,21 0-16,-20 0 0,20 0 0,-21 0 15,0 21-15,22 0 0,-22 0 16,-21 0-16,0 0 0,0 22 16,0-22-16,0 21 0,0-21 0,-21 1 15,-1 20-15,-20-21 0,0-21 16,21 21-16,-22 0 0,1-21 0,0 0 15,-1 22-15,22-22 0,0 0 16,0 0-16,42 0 16,0 0-16,21 0 15,1-22-15,-1 1 0,22 0 16</inkml:trace>
  <inkml:trace contextRef="#ctx0" brushRef="#br0" timeOffset="10851.92">19918 656 0,'0'0'16,"-106"0"0,85 0-16,-22 21 15,1 22-15,0-22 0,-1 21 0,1 1 16,0 20-16,-1-21 0,1 22 16,21-1-16,-21-20 0,-1 20 15,22-20-15,0-1 0,0 0 0,0-21 16,21 22-16,0-22 0,-22 0 15,22 0-15,0 0 0,22-42 47,-1 0-47,0 0 0,0 0 16,0 0-16,0-22 0,1 22 0,20-21 16,-21 21-16,0-1 0,0 1 15,-21 0-15,22 21 16,-22 21-1,0 0-15,0 22 0,0-22 16,0 0-16,0 0 0,0 0 16,0 1-16,0-1 0,21 0 0,0 0 15,0-21-15,0 21 0,0 0 16,1-21-16,-1 0 0,21 0 0,-21 0 16,22 0-16,-22 0 0,21 0 0,-21 0 15,22-21-15,-22 0 0,21 0 16,-21 0-16,0 0 0,1-22 15,-1 1-15,0-22 0,0 1 16,-21-1-16,21-20 0,-21 20 16,0-20-16,0 20 0,0 1 0,-21 20 15,0-20-15,0 42 0,0-22 16,-22 22-16,22 0 0,-21 21 0,-1 0 16,1 0-16,-21 21 0,20 0 15,1 0-15,0 22 0,-1-1 0,1 0 16,21 22-16,0-1 0,21 1 15,0-1-15,0-20 0,0 20 0,21-20 16,21-1-16,-21 0 0,22 1 16,-1-1-16,0-21 0,1 0 0,-1 0 15,0-21-15,1 0 16,-1 0-16,0 0 0,-21 0 0,22 0 16,-22 0-16,21 0 0,-21-21 15,22 0-15,-22-21 0,21 21 0,-21-22 16,1 1-16,-1 21 0,0-22 15,0 22-15,-21 0 0,0 0 0,0 42 32,0 21-32,-21-20 0,21-1 0,-21 21 15,0-21-15,21 22 0,-22-22 16,22 0-16,0 21 0,0-21 0,0 1 16,0-1-1,0 0-15,22-21 0,-1 21 16,0-21-16,0 0 0,0 0 15,0 0-15,1 0 0,-1 0 0,21-21 16,-21 21-16,0-21 0,1 0 16,20-22-16,-21 22 0,0-21 0,0-1 15,1 1-15,-22 0 0,0-1 16,0 1-16,0 21 0,-22-21 0,1 20 16,0 22-16,-21 0 0,21 0 15,-22 0-15,1 22 0,0-1 16,-1 21-16,1-21 0,0 22 0,20-22 15,1 21-15,21 0 16,0-20-16,0-1 0,0 21 0,0-21 16,0 0-16,21 1 0,1-22 0,-1 21 15,0-21-15,0 0 0,0 0 16,22 0-16,-22 0 0,21 0 16,0 0-16,1 0 0,-1-21 0,0 21 15,22-22-15,-22 1 0,22 0 16,-22 0-16,0 0 0,1-22 0,-1 22 15,0-21-15,-20 21 0,-1 0 16,0-1-16,0 22 0,-21 22 31,0-1-31,-21 21 16,0-21-16,0 0 0,21 22 16,-22-22-16,22 0 0,-21 0 0,21 22 15,0-22-15,-21 0 0,21 0 16,0 0-16,0 0 15,21-21-15,0 0 16,1 0-16,-1 0 0,0 0 16,0 0-16,0-21 0,0 0 0,1 21 15,-1-21-15,0 0 0,0 0 16,0-1-16,0 1 0,22 0 0,-22 0 16,0 0-16,0 0 0,-21 42 46,0 0-46,0 0 0,0 0 0,0 0 16,0 1-16,0-1 0,0 0 16,0 0-16,0 0 0,0 0 15,0 1-15,21-22 0,1 0 16,-22 21-16,21-21 0,0 0 0,0 0 16,0 0-16,0 0 0,1 0 15,-22-21-15,21 21 0,0-22 0,0 1 16,-21 0-16,0-21 0,0 21 15,0-22-15,0 1 0,0 0 0,0-1 16,0 1-16,0 0 16,0-1-16,0 1 0,0 21 0,0 0 15,0-1-15,21 1 0,-21 0 16,21 0 0,1 21-16,-1 0 0,0 0 0,0 0 15,0 0-15,0 0 0,1 21 16,20 0-16,-21-21 0,0 21 0,0 1 15,1 20-15,-1-21 0,0 0 16,0 22-16,0-22 0,0 21 16,-21 0-16,0-20 0,0-1 0,0 21 15,0-21-15,0 0 0,0 1 16,0-1-16,0 0 16,-21-21-16,21 21 15,-21-21-15,0 0 16,0 0-16,21-21 15,0 0 1,0 0-16,0-22 16,0 22-16,21-21 0,21-1 15,-21 1-15,22 0 0,-1-22 0,0 22 16,-20 0-16,20-1 16,0 1-16,1 21 0,-22 0 0,21-1 0,-21 22 15,0 0-15,1 0 16,-1 22-16,-21 20 0,0 0 0,0 1 15,0-1-15,0 0 0,0 22 16,-21-22-16,-1 0 0,22 1 0,0-1 16,-21 0-16,0-20 0,0-1 15,21 21-15,-21-21 0,21 0 16,-21 1-16,-1-22 16,1 21-16,0-21 15,0-21 1</inkml:trace>
  <inkml:trace contextRef="#ctx0" brushRef="#br0" timeOffset="20708.86">1587 3493 0,'0'-22'15,"-21"1"-15,0 0 16,21 0 0,-21 21-16,21-21 0,0 0 0,0-1 15,0 1-15,0 0 16,21 0-16,-21 0 0,21 0 16,22-1-16,-22 1 0,0 0 0,21 21 15,1 0-15,-22-21 0,21 21 16,0 0-16,-20 0 0,20 21 15,0 0-15,-21 22 0,1-22 16,-1 42-16,-21-20 0,0 20 0,0-21 0,0 22 16,-21-1-16,-22 1 15,1-22-15,0 22 0,-1-22 0,-20 22 16,20-22-16,1 0 0,0 1 16,-1-22-16,1 0 0,0 0 15,-1 0-15,22-21 0,-21 0 0,21 0 16,0-21-16,-1 0 0,1 0 15,0 0-15,21-22 0,0 22 0,0-21 16,0 21-16,0-22 0,0 1 16,0 21-16,21-22 0,0 22 15,1-21-15,20 21 0,-21 21 16,21-21-16,1 21 0,-1 0 16,0 0-16,1 0 0,-1 21 0,0 0 15,1 0-15,-22 0 0,21 0 16,-21 1-16,-21-1 0,22 21 0,-1-21 15,-21 0-15,21 22 0,-21-22 16,0 0-16,0 0 0,0 0 0,0 1 16,21-1-16,-21 0 0,0 0 15,21-42 17,-21 0-32,0 0 0,0-1 0</inkml:trace>
  <inkml:trace contextRef="#ctx0" brushRef="#br0" timeOffset="20880.78">2286 3704 0,'0'0'0,"0"-21"0,21 21 0,0 0 78,0-21-78,1 21 15,-1 0-15,21 0 0</inkml:trace>
  <inkml:trace contextRef="#ctx0" brushRef="#br0" timeOffset="21188.6">4149 2963 0,'-22'22'0,"44"-44"0,-1 1 16,0 0-16,-21 0 0,0 0 0,21 21 16,-21 21-1,0 0-15,0 0 16,0 22-16,0-1 0,-21 0 0,21 22 16,-21-1-16,0 1 0,21-1 0,-22 1 15,1-1-15,21 1 0,-21-1 16,0-20-16,21 20 0,0-21 0,-21 1 15,21-1-15,0-21 0,-21 0 16,21 1-16,0-1 0,0 0 0,21-21 31,0-21-31,0 0 0,0-22 16,0 22-16,1-21 0</inkml:trace>
  <inkml:trace contextRef="#ctx0" brushRef="#br0" timeOffset="21428.47">4614 3006 0,'0'0'0,"21"-43"0,1 1 16,-22 21-16,21 0 0,-21 0 0,0 42 31,0 0-31,0 0 0,0 21 0,0 1 16,0-1-16,0 22 0,0-1 16,-21 1-16,-1-1 0,1 1 0,21-1 15,-21 1-15,0-1 0,21-21 16,0 1-16,0-1 0,-21-21 0,21 22 15,0-22-15,0 0 0,0 0 16,-21-42 15,21 0-15</inkml:trace>
  <inkml:trace contextRef="#ctx0" brushRef="#br0" timeOffset="21613.38">4127 3493 0,'0'0'0,"-21"0"0,42 0 32,1 0-32,20 0 15,-21 0-15,21 0 0,1-22 16,-1 22-16,0-21 0,1 21 16,20-21-16,-20 21 0,20 0 0,-21-21 15,1 0-15,-1 21 0,0 0 16,-20-21-16,20 21 0,0 0 0</inkml:trace>
  <inkml:trace contextRef="#ctx0" brushRef="#br0" timeOffset="23641.64">6011 3556 0,'21'0'0,"-42"0"0,42-21 0,-21 0 0,0 0 16,0-1-16,0 1 0,22 0 0,-22-21 16,0-1-16,0 22 0,0-21 15,0 0-15,-22-1 0,1 22 0,0-21 16,0 21-16,0-1 0,0 1 16,-1 21-16,-20 0 0,21 0 0,-21 0 15,20 0-15,-20 0 0,0 21 16,21 22-16,-22-22 0,1 21 0,0 1 15,-1-1-15,22 21 0,0-20 0,-21-1 16,20 0-16,22 22 16,0-43-16,0 21 0,0 1 0,0-22 15,0 0-15,0 0 0,0 0 16,22-21-16,-1 22 0,21-22 0,-21 0 16,0 0-16,22 0 0,-1 0 0,-21-22 15,22 22-15,-22-21 0,21 0 16,0 0-16,-20 0 0,20 0 0,-21-22 15,21 22-15,-20-21 0,20-1 16,-21 1-16,0 0 0,0-1 0,1 1 16,-1 21-16,-21-21 0,0 20 15,0 1-15,0 0 0,0 42 32,0 22-32,-21-22 0,21 21 15,-22 0-15,1 1 0,21-1 0,-21 0 16,21 1-16,0-1 0,0-21 15,0 22-15,0-22 0,21 21 0,0-21 16,1-21-16,-1 21 0,21 1 0,-21-22 16,22 0-16,-22 0 0,21 0 15,0 0-15,1 0 0,-1-22 0,0 1 16,22 0-16,-22 0 0,1 0 16,-1 0-16,0-1 0,1-20 15,-22 21-15,21-21 0,-21-1 0,0 1 16,1 0-16,-1 20 0,-21-20 15,0 21-15,0 0 0,0 0 0,0-1 16,-21 22-16,-1 0 16,1 22-16,-21-1 0,21 21 0,0-21 15,-1 22-15,1-1 0,0-21 16,-21 21-16,21 1 0,-1-22 0,22 21 16,-21-21-16,0 1 0,21-1 0,-21 0 15,21 0-15,0 0 16,21-42 15,0 0-31,0 0 16,1 0-16,-1-1 0,0 1 0,21 0 15,-21-21-15,22 21 0,-22-22 16,21 1-16,1 21 0,-1-22 0,-21 22 16,21 0-16,-20 0 0,-1 21 15,0 0-15,0 0 0,-21 21 16,21 21-16,-21-20 15,21-1-15,-21 21 0,22-21 0,-22 22 16,21-22-16,0 0 0,0 0 0,-21 0 16,42 0-16,-20 1 0,-1-1 15,0-21-15,21 21 0,1-21 16,-22 0-16,21 0 0,0 0 0,1 0 16,-1 0-16,0 0 0,22 0 15,-22 0-15,22-21 0,-1 0 0,-20-1 16,20 22-16,-21-42 0,22 21 15,-22 0-15,-21-22 0,22 22 0,-22-21 16,0 0-16,0-1 0,-21 1 16,0 21-16,0-22 0,0 22 0,0 0 15,-21 21-15,0 0 0,0 0 0,-22 0 16,1 0-16,0 0 0,-1 21 16,1-21-16,21 43 0,-21-22 0,-1 0 15,1 21-15,21 1 0,0-22 16,-1 21-16,1-21 0,21 0 15,0 22-15,0-22 0,0 0 0,0 0 16,0 0-16,0 1 0,21-22 16,1 21-16,-1-21 0,0 0 0,21 0 15,-21 0-15,1 0 0,-1 0 0,21 0 16,-21 0-16,22 0 0,-22-21 16,0 21-16,21-22 0,-21 1 0,1-21 15,20 21-15,-21-22 0,0 1 16,22 0-16,-22-22 0,0 22 0,0-22 15,0 1-15,0 21 0,1-22 16,-1 22-16,0-22 0,-21 22 16,21 0-16,-21-1 0,0 22 0,0-21 15,0 21-15,21 21 0,-21-22 16,0 44 0,0-1-16,0 0 15,-21 0-15,21 21 0,0 1 0,0-1 16,0 0-16,0 1 0,0-1 0,0 22 15,0-22-15,0 0 0,0 1 16,0-1-16,0 0 0,0 1 0,21-1 16,0 0-16,-21-21 0,22 1 15,-1 20-15,0-21 0,0-21 0,0 21 16,0 0-16,22-21 0,-22 0 16,0 0-16,21 0 0,1 0 15,-22-21-15,21 0 0,1 0 0,-22 0 16,21 0-16,0-22 0,1 22 15,-1-21-15,0-1 0,-20-20 0,20 21 16,0-1-16,-21-20 0,22 20 0,-22 1 16,0 0-16,0-1 0,0 1 15,-21 21-15,22 0 0,-22 0 0,21-1 16,-21 1-16,0 0 0,0 42 31,0 0-15,-21 22-16,-1-22 0,22 21 15,0 1-15,-21-1 0,0 0 0,21 1 16,0-1-16,0 21 0,-21-20 16,21-1-16,0 0 0,0-20 0,0 20 15,0-21-15,0 21 0,0-20 16,0-1-16,0 0 0,21 0 0,0-21 16,0 21-16,1 0 0,-1-21 0,0 0 15,0 0-15,21 0 0,-20 0 16,-1 0-16,21 0 0,-21 0 0,22-21 15,-22 0-15,21 0 0,0 0 16,1 0-16,-22-1 0,21 1 0,-21-21 16,22 0-16,-22 20 0,0-20 15,0 0-15,-21 21 0,0-1 16,0 1-16,0 0 0,0 0 0,-21 21 16,0 0-16,0 0 0,0 21 15,-1 0-15,1 0 0,-21 22 16,21-22-16,0 21 0,-1-21 0,1 22 15,21-22-15,0 21 0,0-21 16,0 1-16,0-1 0,0 0 0,0 0 16,0 0-16,0 0 0,21-21 15,1 22-15,-1-22 16,0 0-16,0 0 0,0 0 16,0 0-16,1 0 0,-1 0 0,0 0 15,0-22-15,0 1 0,0 21 16,1 0-16,-1-21 0,0 21 0,0-21 15,0 0-15,0 0 0,22 21 16,-22-22-16,0 1 0</inkml:trace>
  <inkml:trace contextRef="#ctx0" brushRef="#br0" timeOffset="23857.52">10329 3493 0,'-21'21'0,"0"0"32,0-21 30,21-21-62,-21 21 16</inkml:trace>
  <inkml:trace contextRef="#ctx0" brushRef="#br0" timeOffset="31325.8">4445 6265 0,'0'0'0</inkml:trace>
  <inkml:trace contextRef="#ctx0" brushRef="#br0" timeOffset="31880.81">4424 5694 0,'0'-21'0,"0"42"0,0-63 0,0-1 0,0 22 16,0 0-16,0 0 0,0 0 15,0-1-15,-21 22 32,21 22-32,-22 20 0,22 0 15,0 1-15,0 20 16,0 1-16,0 20 0,0-20 0,0-1 15,0 1-15,0 20 0,0-20 16,0-1-16,-21 22 0,21-21 0,-21-1 16,21 1-16,-21-22 0,21 0 0,0 1 15,0-1-15,0-21 0,0 0 16,0 0-16,0 1 0,0-44 31,0-20-15,0 21-16,0-21 0,0-22 15,0 22-15,0-1 0,0-20 0</inkml:trace>
  <inkml:trace contextRef="#ctx0" brushRef="#br0" timeOffset="32476.47">4297 5779 0,'0'0'0,"0"-43"0,-21 22 0,-22-85 15,43 85 1,0 0-16,0 0 0,0 0 15,0-1-15,21 1 16,22 21 0,-22-21-16,21 21 0,1-21 0,20 21 0,1 0 15,-22 0-15,21 0 0,1 0 16,-1 0-16,1 21 0,-22 0 16,22 0-16,-22 22 0,-21-1 15,0 22-15,-21-22 0,0 21 0,0 1 16,-21-22-16,0 22 0,-42-1 0,20-20 15,-20-1-15,-1 0 0,1 1 16,-1-1-16,1-21 0,20 0 0,1 0 16,0 1-16,21-22 0,-1 0 15,1 0-15,0 0 0,21-22 16,0 1 0,21 0-16,22 0 0,-22 0 0,21-22 15,0 22-15,22 0 0,-22 21 0,22-21 16,-1 0-16,1 21 15,-1 0-15,1 0 0,-1 0 0,1 21 16,-22 0-16,22 0 0,-22 0 16,0 1-16,-21 20 0,1-21 0,-22 21 15,0 1-15,0 20 0,0-20 0,-43 20 16,22-21-16,-21 22 0,-22-22 16,1 1-16,-1-1 0,1 0 0,-1 1 15,-20-22-15,20 0 0,1-21 16,-1 0-16,1 0 0,20 0 15,1 0-15,0 0 0,-1-21 0,1 0 0,21-1 16,-22 1-16,22 0 16,0-21-16,21 21 0,0-22 0,-21 22 15,21-21-15,0 21 0,0-22 16,0 22-16,21-21 0,0 21 0,22-22 16,-1 22-16,0 0 0,1 0 15,20-22-15,1 22 0,-1 0 0,22 0 16</inkml:trace>
  <inkml:trace contextRef="#ctx0" brushRef="#br0" timeOffset="33105.11">5630 6054 0,'0'0'0,"21"0"16,-21 21-16,0 0 0,22 0 0,-22 0 0,0 1 16,0-1-16,0 21 0,0-21 15,-22 0-15,1 22 0,21-22 16,0 21-16,-21-21 0,21 22 0,-21-1 15,21-21-15,-21 22 0,21-22 16,0 21-16,0-21 0,0 0 0,0 1 16,21-22-16,0 0 0,0 0 15,0 0-15,22 0 0,-22-22 16,21 1-16,1 0 0,-1-21 0,0-1 16,1 1-16,-1 0 15,-21 21-15,21-22 0,-20 1 0,-1 0 16,0-1-16,0 1 0,0 21 0,0-22 15,-21 22-15,0 0 0,0 0 16,22 21-16,-22 21 16,0 0-1,0 22-15,0-22 0,0 21 16,0 0-16,0 1 0,0 20 0,0-20 16,0 20-16,0 1 0,0 20 15,0-20-15,21-1 0,-21 22 0,21 0 16,0-1-16,-21 1 0,21 21 0,0-22 15,1 1-15,-22 21 16,21-21-16,0-1 0,-21 1 0,21 0 16,-21-1-16,0 1 0,0 0 0,0-22 15,0 1-15,0-1 0,-21 1 0,0-22 16,-22 0-16,22 1 0,-21-1 16,0 0-16,-1-21 0,1 1 0,-22-1 15,22-21-15,-21 0 0,-1 0 0,1-21 16,-1-22-16,1 22 0,20-42 15,1-1-15,-22-21 0,43 1 0,-21-1 16,21-21-16,0 22 0,21-22 0,0 0 16,0 0-16,0 0 0,21 22 15,21-22-15,0 21 0,1 0 16,-1 22-16,22-22 0,-1 22 0,22-22 16,-22 22-16,22-22 0,-22 21 15,22 1-15,0-1 0,-1 1 0,1-1 16,21 22-16</inkml:trace>
  <inkml:trace contextRef="#ctx0" brushRef="#br0" timeOffset="35139.96">7683 5757 0,'0'0'0,"0"-42"0,0 21 0,0-21 15,0 20-15,0 1 16,0 0-16,-21 21 0,0 0 15,0 0-15,21 21 0,-21 0 0,0 22 16,21-1-16,0 0 0,-22 1 16,22 20-16,0-20 0,0 20 0,0-21 15,0 22-15,0-22 0,0 22 0,0-22 16,0 22-16,22-22 0,-22 0 16,21 1-16,21-1 0,-21-21 0,0 21 15,22-20-15,-22-1 0,21-21 16,1 0-16,-22 0 0,21 0 15,0 0-15,1-21 0,-22-1 0,21-20 0,-21 21 16,22-21-16,-22-1 16,21 1-16,-21-22 0,1 22 0,-1-21 15,0-1-15,0 1 0,0-1 0,-21 1 16,0-1-16,21 1 0,-21 20 16,0-20-16,0 42 0,0-22 0,0 22 15,0 0-15,0 42 31,0 21-31,0 1 0,-21-1 0,21 0 16,-21 22-16,21-22 0,0 22 16,0-1-16,-21-20 0,21 20 0,0-21 15,0 1-15,0 20 0,0-20 0,0-1 16,21 0-16,0 1 16,-21-22-16,21 0 0,1 21 0,20-21 15,-21-21-15,0 0 0,22 0 0,-1 0 16,-21 0-16,21 0 0,1-21 15,-1 0-15,0-21 0,22 21 0,-22-22 16,1 1-16,-1 21 0,0-22 0,1 1 16,-1 0-16,0-1 0,-21 1 15,1 21-15,-22 0 0,0 0 0,0-1 16,0 1-16,-22 21 16,1 0-16,-21 0 0,21 0 0,0 21 15,-22 1-15,22-1 0,0 0 0,21 0 16,0 0-16,0 0 15,0 22-15,0-22 0,0 0 0,0 0 16,21 0-16,0 22 0,0-22 0,-21 0 16,0 0-16,0 0 0,22 1 15,-22-1-15,21-21 0,-21-21 47,0-1-47,0 1 0,-21 0 0,21 0 16,-22 0-16,1 0 0,21-1 0,-21 22 15,21-21-15,-21 21 0,0 0 16,0 0-16,-1 0 16,1 0-16,21 21 0,-21-21 15,21 22-15,0-1 0,0 0 16,0 0-16,21 21 0,0-20 0,1-1 16,-1 0-16,0-21 0,21 21 0,1 0 15,-22-21-15,21 0 0,0 0 16,22 0-16,-22 0 0,1 0 0,-1-21 15,0 0-15,1 0 0,-22 0 0,21-1 16,0 1-16,-20 0 0,20-21 16,-21 21-16,0-22 0,0 1 0,1 21 15,-1-22-15,0 1 0,0 21 0,0 0 16,0 0-16,-21-1 16,22 1-16,-44 42 31,1 1-31,0-1 0,0 21 15,21-21-15,0 0 0,-21 1 0,21 20 16,0-21-16,0 0 0,0 0 0,0 1 16,21-1-16,0 0 0,0 0 15,22 0-15,-22-21 0,21 0 0,0 21 16,1-21-16,-1 0 0,22 0 16,-22 0-16,0-21 0,1 0 15,-1 21-15,0-21 0,1 0 0,-22-22 16,21 22-16,-21 0 0,0-21 0,1 21 15,-1-22-15,0 22 0,0 0 16,-21 0-16,21 0 0,-21-1 0,0 1 16,0 42-1,-21 1-15,0-1 0,0 0 16,0 0-16,-1 21 0,1-20 0,0-1 16,21 21-16,0-21 0,-21 0 15,21 1-15,0-1 0,0 0 0,0 0 16,0 0-16,0 0 15,21-21 1,0-21-16,0 0 16,1 0-16,-22 0 0,21 0 15,0-1-15,0-20 0,-21 21 16,21 0-16,0-22 0,1 22 0,-1-21 16,0 21-16,0 0 0,-21-1 0,0 1 15,21 21-15,0 0 16,-21 21-16,0 1 15,0-1-15,0 0 0,0 0 0,0 21 16,0-20-16,22-1 0,-1 21 16,0-21-16,0 0 0,0 1 15,22 20-15,-1-21 0,0 0 0,1 0 16,-1-21-16,0 22 0,22-22 16,-22 0-16,22 0 0,-1 0 0,-21 0 15,22 0-15,-22-22 0,22 1 0,-22 0 16,0 0-16,1 0 0,-1 0 15,0-22-15,-20 22 0,20-21 0,-21-1 16,0 1-16,0 0 0,-21-1 0,0 22 16,0-21-16,0 21 0,0 0 15,-21 21-15,0 0 0,0 0 16,-21 0-16,-1 21 0,1 0 16,0 0-16,20 21 0,-20-20 15,0 20-15,21 0 0,-1-21 0,1 22 16,21-22-16,0 21 0,0-21 15,0 1-15,21-1 0,1 0 0,-1 0 16,0 0-16,0-21 0,21 0 0,-20 0 16,-1 0-16,21 0 0,-21 0 15,22-21-15,-22 0 0,0 0 0,0 0 16,-21-1-16,21 1 0,-21 0 0,21 0 16,-21 0-16,0 0 0,0-1 15,0 1-15,0 0 0,0 0 0,0 0 16,0 42 15,-21 0-31,0 0 16,0 22-16,0-22 0,0 21 0,21 0 15,-22 1-15,1 20 0,0-20 16,21 41-16,-21-20 0,21-1 0,0 22 16,0-22-16,0 1 0,0 21 0,-21-22 15,21 22-15,0-1 0,-21-20 16,21 21-16,0-22 0,0 22 0,0-22 15,-22 1-15,22-1 0,-21 1 0,21-1 16,-21 1-16,21-22 0,-21 22 0,0-22 16,0 21-16,-1-20 0,1-1 15,-21 0-15,0-20 0,-1 20 16,1-21-16,-22 0 0,22 0 0,-21-21 16,-1 0-16,1 0 0,-1 0 0,22 0 15,-22 0-15,22 0 0,0 0 0,-1-21 16,22-21-16,0 21 0,0-22 15,0 1-15,21-21 0,-22 20 0,22-20 16,-21-22-16,21 0 0</inkml:trace>
  <inkml:trace contextRef="#ctx0" brushRef="#br0" timeOffset="35331.85">9525 5482 0,'0'0'0,"-21"-21"0,-22 0 16,22 0-16,0 21 0,21-21 16,-21 21-16,0 0 15</inkml:trace>
  <inkml:trace contextRef="#ctx0" brushRef="#br0" timeOffset="36021.33">13758 5567 0,'0'-21'16,"21"0"-16,1 21 0,-1-22 15,0 1-15,0 0 0,0 0 0,22 0 16,-22 0-16,0-22 0,21 22 16,-21-21-16,1 21 0,-1-22 0,-21 1 15,0 21-15,0-22 0,0 22 0,0 0 16,0 0-16,-21 0 0,-1 21 16,-20 0-16,21 0 0,-21 0 0,20 0 15,-20 21-15,0 0 0,21 21 16,-22-20-16,22-1 0,-21 21 15,21 0-15,21 1 0,0-22 0,0 21 16,0 1-16,0-1 0,0 0 16,0 1-16,21-1 0,0 0 0,0-21 15,0 22-15,0-1 0,1 0 16,-1 1-16,0-1 0,0 0 0,0-20 16,-21 20-16,0-21 0,0 21 0,0-20 15,-21 20-15,-21-21 0,21 0 16,-22 0-16,1 1 0,0-1 0,-1-21 15,-20 21-15,-1-21 0,1 0 16,-1 0-16,1 0 0,-1 0 0,22-21 16,-22 21-16,22-21 0,0-1 15,-1 1-15,1 0 0,21-21 0,-21 21 16,42-22-16,-22 1 0,22 0 16,0-1-16,0 1 0,0 21 0,0-22 15,0 1-15,22 21 0,-1 0 16,21 0-16,-21-1 0,22 22 0,-1 0 15,0 0-15,22 0 0,-22 0 16,22 0-16,-22 0 0,21 0 0</inkml:trace>
  <inkml:trace contextRef="#ctx0" brushRef="#br0" timeOffset="36392.58">14224 5927 0,'0'21'0,"21"-42"16,0 21 0,0-21-16,1-1 0,-1 1 15,0 0-15,0 0 0,0 0 0,0 0 16,1-22-16,-1 22 0,0 0 16,-21-21-16,0 20 0,0 1 15,0 0-15,0 0 0,0 0 0,-21 21 16,0 0-16,-1 0 0,1 0 15,-21 21-15,0 0 0,20 21 0,-20-20 16,0 20-16,21-21 0,-1 21 0,-20 1 16,21-1-16,21-21 0,0 22 15,0-22-15,0 21 0,0-21 0,0 0 16,0 1-16,21-1 0,0-21 16,0 21-16,1 0 0,-1-21 0,21 0 15,-21 0-15,0 0 0,1 0 0,20 0 16,-21 0-16,21 0 0,-20-21 15,-1 0-15,21 0 0,0-1 16,-20 1-16,20 0 0,0-21 0</inkml:trace>
  <inkml:trace contextRef="#ctx0" brushRef="#br0" timeOffset="36664.43">15240 5017 0,'0'0'0,"21"-43"0,-21 1 0,21 0 0,-21 20 16,0 1-16,-21 64 15,0-22-15,0 21 16,0 22-16,-1-1 0,1 1 16,0-1-16,0 1 0,0-1 15,0 22-15,-1-22 0,1 1 0,0 20 16,0-41-16,0 20 0,0-20 0,21 20 16,-22-21-16,22-20 0,-21 20 15,21-21-15,-21 0 0,21 0 0,0 1 16,0-1-16,21-21 31,0 0-31,22-21 16,-22-1-16,0 1 0,21-21 0,-20 21 15</inkml:trace>
  <inkml:trace contextRef="#ctx0" brushRef="#br0" timeOffset="37018.19">15367 5715 0,'0'21'0,"0"0"15,0 1 1,21-22 0,0 0-16,0 0 15,1 0-15,-1 0 0,0-22 0,0 22 16,21-21-16,-20 0 0,-1 21 0,0-21 16,0 0-16,21 0 0,-42-1 15,22 1-15,-22 0 0,0 0 0,0 0 16,0 0-16,-22 21 15,1 0-15,0 0 0,-21 0 16,21 0-16,-22 21 0,22 0 0,-21 0 16,21 21-16,-22-20 0,22 20 15,0 0-15,0 1 0,0-22 0,-1 21 16,22-21-16,0 22 0,0-22 0,0 0 16,0 0-16,0 0 0,22-21 15,-1 21-15,0-21 0,0 0 0,21 0 16,1 0-16,-1 0 0,0 0 15,1 0-15,-1-21 0,0 0 0,1 0 16,-1 21-16,0-21 0</inkml:trace>
  <inkml:trace contextRef="#ctx0" brushRef="#br0" timeOffset="37516.87">16235 5630 0,'0'0'0,"21"-42"0,0 21 16,-21 0-16,0 0 0,0-1 15,-21 22-15,0 0 16,0 0-16,-1 0 0,1 22 15,0-1-15,0 0 0,0 21 0,0-21 16,-1 22-16,1-22 0,0 21 0,0 1 16,21-22-16,-21 21 0,21 0 15,0-20-15,0-1 0,0 21 0,21-21 16,0 0-16,0 1 0,0-1 0,1-21 16,20 21-16,0-21 0,1 0 15,-1 0-15,0 0 0,1 0 16,-1 0-16,0-21 0,1 21 0,-1-21 15,0-1-15,1-20 0,-1 21 16,-21-21-16,21-1 0,-20-20 0,20 20 16,-21-20-16,21-1 0,1-20 15,-22 20-15,21-20 0,-21 20 0,1 1 16,-1-22-16,0 21 0,-21 22 0,0 0 16,0-1-16,0 22 0,0 0 15,-21 42 1,0 22-16,-1-1 0,1 21 15,0-20-15,0 20 0,0 1 0,21-1 16,-21 1-16,-1-1 0,22 1 16,-21 20-16,21-41 0,0 20 15,0 1-15,0-22 0,0 0 0,0 1 16,0-22-16,0 0 0,0 21 16,21-42-16,1 22 0,-1-1 0,0-21 15,0 0-15,0 0 0,22 0 0,-22 0 16,0-21-16,21-1 0,-21 1 15,22 0-15,-22 0 0,0-21 0,21-1 16,-20 22-16,-1-21 0</inkml:trace>
  <inkml:trace contextRef="#ctx0" brushRef="#br0" timeOffset="37692.76">16785 5461 0,'0'0'0,"-42"0"0,21 0 16,-1 0-16,22 21 15,22-21 1,20 0-16,-21 0 0,21 0 16,-20 0-16,20 0 0,0 0 0,1 0 15,-1-21-15,21 0 0,-20 21 0,20-21 16,-20 21-16,20-21 0</inkml:trace>
  <inkml:trace contextRef="#ctx0" brushRef="#br0" timeOffset="38468.67">18838 5376 0,'21'-21'0,"-42"42"0,64-84 16,-22 42-16,0 0 0,0-1 0,0 1 15,0 0-15,-21 0 0,0 0 16,-21 21 0,0 0-16,-21 0 15,21 21-15,-1 0 0,-20 21 0,0-20 16,21 20-16,-22 0 0,22 1 16,-21 20-16,21 1 0,-1-1 15,-20-21-15,42 22 0,-21-1 0,21 1 16,0-22-16,0 1 0,0-1 0,0 0 15,0 1-15,21-22 0,0 0 16,0 21-16,22-42 0,-1 21 0,0 1 16,1-22-16,-1 0 0,22 0 0,-22 0 15,21 0-15,-20 0 0,20-22 16,-20 1-16,20 0 0,1-21 0,-22 21 16,21-22-16,-20 1 15,20-22-15,-20 1 0,-1-1 0,0 1 0,1-1 16,-1-20-16,0 20 0,-21-20 15,22-1-15,-22 21 0,0-20 16,0-1-16,0 22 0,-21-1 0,0 22 16,0-1-16,0 1 0,0 21 15,0 0-15,0 42 16,-21 21-16,0 1 0,0 20 0,21-21 16,-21 43-16,0-21 0,21 20 15,-22-20-15,1 20 0,21 1 0,-21-21 16,0 20-16,0-20 0,21-1 15,0 1-15,-21-1 0,21-20 0,-22-1 16,22 0-16,0 1 0,0-22 16,0 0-16,0 0 0,0 0 15,0 0-15,22-21 0,-1 0 0,0 0 16,0 0-16,21 0 0,1 0 0,-22 0 16,21-21-16,1 0 0,-1 0 15,21 0-15,-20 0 0</inkml:trace>
  <inkml:trace contextRef="#ctx0" brushRef="#br0" timeOffset="38980.37">20595 5694 0,'0'0'0,"64"-42"0,-22-1 0,-21 22 16,21-21-16,-20 21 0,-1-22 15,-21 22-15,0 0 0,0 0 16,0 0-16,-21-1 0,-1 1 0,1 21 16,0 0-16,-21 0 0,-1 0 15,1 0-15,0 0 0,-1 21 0,1 1 16,-21-1-16,20 21 0,-20 0 15,20 1-15,1-1 0,-21 0 0,41 1 16,-20 20-16,21-20 0,0-1 0,21 0 16,0-21-16,0 22 0,0-22 15,0 0-15,0 0 0,21 0 0,0 1 16,21-22-16,-20 0 0,20 0 0,-21 0 16,21 0-16,1 0 0,-1 0 15,-21-22-15,22 1 0,-22 0 0,21 0 16,-21-21-16,22 20 15,-22-20-15,0-21 0,21 20 0,-21-20 16,1 20-16,-1-20 0,0 21 0,0-1 16,-21 1-16,0 21 0,0-22 15,21 43-15,-21-21 0,0 42 16,-21-21-16,0 43 16,0-22-16,0 21 0,21 22 0,-22-22 15,1 0-15,21 22 0,0-22 0,0 1 16,0-1-16,0 0 0,0 1 15,0-22-15,0 0 0,0 21 16,0-21-16,21 1 0,1-22 0,-1 0 16,0 0-1,0 0-15,0 0 0,0 0 16,1 0-16,-1-22 0,21 1 0,-21 0 16,0 0-16,1 0 0,20-22 15,-21 1-15,21 21 0,-20-21 0,20-1 16,0 1-16</inkml:trace>
  <inkml:trace contextRef="#ctx0" brushRef="#br0" timeOffset="39400.14">21463 5398 0,'0'0'0,"42"-22"0,1 1 0,-22 0 15,21 0-15,-21 21 0,-21-21 0,0 0 16,-21 21 0,0 0-16,-21 0 15,-1 0-15,1 21 0,0 0 0,-1 0 16,1 0-16,0 0 0,20 1 15,1-1-15,0 0 0,0 0 0,21 0 16,0 0-16,0 1 16,0-1-16,0 0 0,21 0 15,0 0-15,0 0 0,1-21 0,20 22 16,-21-22-16,21 21 0,-20 0 16,-1-21-16,21 21 0,-21 0 15,0 0-15,1 1 0,-22-1 16,0 0-16,0 0 0,0 0 15,0 0-15,-22-21 16,1 22-16,0-22 0,-21 0 16,21 0-16,-1 0 0,-20 0 0,21 0 15,0 0-15,-22 0 0,22 0 0,0 0 16,-21 0-16,21-22 0,-1 22 16,-20 0-16,21-21 0,0 21 0,0 0 15,-1 0-15,22-21 0,-21 21 16,21-21-16,0 0 15,21 0 1,1 21-16,-1-22 0,21 22 16,0-21-16</inkml:trace>
  <inkml:trace contextRef="#ctx0" brushRef="#br0" timeOffset="39834.21">22310 5419 0,'0'0'0,"63"-21"0,-21-22 0,1 22 0,-22 0 15,21 0-15,-21 0 0,-21-1 16,-21 22 0,-21 0-1,21 0-15,-22 0 0,1 22 0,0-1 16,21 0-16,-22 0 0,1 0 0,21 0 16,-22 1-16,22-1 0,21 0 15,-21 0-15,21 0 0,0 0 16,0 1-16,0-1 0,21 0 15,0 0-15,1 0 0,20 0 0,0-21 16,1 22-16,-1-1 0,0-21 0,22 21 16,-22 0-16,22 0 0,-22 0 15,21-21-15,-20 22 0,-1-1 0,-21-21 16,0 21-16,1-21 0,-22 21 16,0 0-16,-22-21 15,1 21-15,-21-21 0,0 0 0,-1 0 16,1 0-16,-22 22 15,22-22-15,0 0 0,-1 0 0,1 0 16,0 0-16,-1 0 0,22 21 0,-21-21 16,21 0-16,0 0 15,42 0 17,21 0-32,-21 0 0,22 0 0</inkml:trace>
  <inkml:trace contextRef="#ctx0" brushRef="#br0" timeOffset="40012.4">23347 6033 0,'0'0'0,"21"0"0,0 21 16,0-21 31,-21 21-47</inkml:trace>
  <inkml:trace contextRef="#ctx0" brushRef="#br0" timeOffset="50021.06">1863 8954 0,'0'0'0,"-22"0"16,1 0-1,0 0-15,21-22 141,21 22-125,0 0-16,1 0 0,20 0 15,-21 0-15,21 0 0,-20 0 16,20 22-16,0-22 0,1 21 15,-1 0-15,0 0 0,-21 0 0,1 0 16,-22 22-16,0-22 0,0 21 16,-22-21-16,1 22 0,-21-22 0,0 21 15,-22 1-15,22-22 0,-22 0 16,22 21-16,0-21 0,-1-21 0,1 22 16,21-22-16,-22 0 15,22 0-15,0 0 0,21-22 16,0 1-1,0 0-15,21 0 16,0 21-16,22-21 0,-22 21 16,21 0-16,1 0 0,-22-21 0,21 21 15,0 0-15,1 0 0,-1 0 16,0 0-16,1 0 0,-1 21 0,0 0 16,1 0-16,-22 0 0,0 0 15,-21 1-15,0 20 0,0 0 0,-21 1 16,-21-1-16,-1 0 0,1-21 15,0 22-15,-1-1 0,1-21 16,0 0-16,-1 1 0,1-1 16,0 0-16,-1-21 0,22 0 0,0 0 15,-21 0-15,20 0 0,1-21 16,0 21-16,0-21 0,0-1 0,0 1 16,-1 0-16,22 0 0,0 0 15,0 0-15,0-1 16,0 1-16,22 21 15,-1-21-15,0 0 0,0 21 16,21-21-16,1 0 0,-22 21 0</inkml:trace>
  <inkml:trace contextRef="#ctx0" brushRef="#br0" timeOffset="50346.87">2984 9377 0,'0'0'0,"0"21"0,0 0 16,0 0-1,0-42 48,0 0-48,0 0 1,-21 21-16,0 0 16,21 21 46</inkml:trace>
  <inkml:trace contextRef="#ctx0" brushRef="#br0" timeOffset="58624.86">3916 9229 0,'0'0'16,"21"0"-16,-21 21 0,21-21 0,0 0 31,0 0-16,1-21-15,-22 0 0,21-1 0,0-20 16,0 21-16,0-21 0,0 20 16,1-20-16,-1 0 0,0-1 0,0 1 15,-21 0-15,0-1 0,0 1 16,0 21-16,0-21 0,0 20 0,-21 1 16,0 21-16,0 0 0,-1 0 15,-20 0-15,0 0 0,-1 0 0,1 21 16,0 22-16,-1-22 0,1 21 15,0-21-15,21 22 0,-1-1 0,22 0 16,0 1-16,0-22 0,0 21 16,22-21-16,-1 1 0,21-1 15,0 0-15,-20 0 0,20 0 0,0 22 16,22-22-16,-22 0 0,0 0 16,1 0-16,-22 0 0,21 1 0,-21-1 15,1 21-15,-22-21 0,0 0 16,0 22-16,-22-22 0,1 0 0,-21 21 15,0-20-15,-1-1 0,-20-21 0,-1 21 16,1-21-16,-1 21 0,1-21 16,-1 0-16,22 0 0,-22 0 0,22-21 15,0 0-15,-1 0 16,1-1-16,21 1 0,0 0 0,21 0 16,0 0-16,0 0 0,0-1 15,21 1-15,21 21 0,1-21 0,20 0 16,-21 0-16,22-22 0,21 22 0,-22 0 15,1 0-15</inkml:trace>
  <inkml:trace contextRef="#ctx0" brushRef="#br0" timeOffset="58970.72">4487 9313 0,'0'0'0,"0"22"0,0-1 16,21-21 15,1 0-31,-1 0 0,0 0 15,0-21-15,0-1 0,0 22 16,1-21-16,-1 0 0,0 0 16,0 0-16,-21-22 0,0 22 0,0 0 15,0 0-15,0 0 0,0 0 16,0-1-16,0 1 0,-21 21 0,0 0 16,0 0-16,-1 21 0,1 1 15,0 20-15,-21-21 0,21 21 0,-1-20 16,1 20-16,0 0 0,0-21 0,0 22 15,21-22-15,0 21 0,0 1 16,0-22-16,0 0 0,0 21 16,0-21-16,21 1 0,0-22 15,21 21-15,-20-21 0,-1 0 0,21 0 16,0 0-16,-20-21 0,20 21 0,0-22 16,-21-20-16,22 21 0,-22-21 15,21 20-15,1-20 0</inkml:trace>
  <inkml:trace contextRef="#ctx0" brushRef="#br0" timeOffset="59200.59">5186 8721 0,'21'-43'0,"-42"86"16,42-128-16,0 43 0,-21 21 0,21-1 15,-21 44 1,0 20-16,0 0 0,-21 1 16,0 20-16,21 1 0,0-1 15,-21 1-15,0-1 0,-1 1 0,22-1 16,0 1-16,-21-1 0,21-21 0,-21 1 15,21-1-15,0 0 0,0-20 16,0 20-16,0-21 0,0 0 0,0 0 16,0 1-16,0-1 0,21-21 15,0 0-15,1-21 16,-1-1-16,0 1 0,0 0 0,-21 0 16</inkml:trace>
  <inkml:trace contextRef="#ctx0" brushRef="#br0" timeOffset="59557.38">5524 9229 0,'22'21'47,"-1"-21"-47,0 0 16,0 0-16,0-21 0,0 21 15,1-21-15,-1-1 0,0 1 16,0 0-16,0 21 0,-21-21 0,0 0 15,0-22-15,0 22 0,0 0 16,0 0-16,-21 21 16,0 0-16,0 21 15,0 0-15,-1 0 0,-20 1 16,21 20-16,0 0 0,-22-21 0,22 22 16,0-1-16,0-21 0,21 22 0,0-22 15,0 0-15,0 21 0,0-21 16,0 1-16,0-1 0,21-21 0,0 21 15,0 0-15,22-21 0,-22 0 16,21 0-16,-21 0 0,22 0 0,-1 0 16,0-21-16,1 0 0,-1 0 15,0-1-15,1 1 0,20 0 16,-20 0-16</inkml:trace>
  <inkml:trace contextRef="#ctx0" brushRef="#br0" timeOffset="60005.13">6392 8954 0,'0'-43'0,"0"86"0,0-107 0,0 43 0,0 0 15,-21 42 1,21 0-16,-21 21 0,21-20 16,-21 20-16,0 0 0,21 1 0,0-1 15,0 0-15,-22 1 0,22-22 16,0 21-16,0 0 0,0-20 0,0-1 16,0 0-16,0 21 0,22-42 15,-22 21-15,21 1 0,0-1 16,0-21-16,0 0 0,22 0 0,-22 0 15,21 0-15,0 0 0,1-21 0,-1-1 16,0 1-16,22 0 0,-22-21 16,1-1-16,-1 1 0,0 0 0,-21-22 15,22 1-15,-1-1 0,-21 1 16,22-22-16,-22 22 0,21-22 0,-21 21 16,0 1-16,1 21 0,-22-1 0,0 1 15,0 21-15,0 42 16,-22 0-16,1 21 15,0 1-15,0 20 0,0 1 16,0 20-16,-1-20 0,1-1 16,21 22-16,0-21 0,0-22 0,0 21 15,0-20-15,0-1 0,0 0 0,21-20 16,1 20-16,-22-21 0,21 0 16,0 0-16,-21 1 0,21-22 0,0 0 15,0 0-15,1 0 0,-1 0 16,-21-22-16,42 22 0,-42-21 0,21-21 15,0 21-15,1 0 0,-1-22 0</inkml:trace>
  <inkml:trace contextRef="#ctx0" brushRef="#br0" timeOffset="60157.04">7070 8911 0,'0'0'0,"-43"0"0,22 0 0,0 21 15,63-21 1,-21 0-1,22 0-15,-22 0 0,42 0 16,-20 0-16,-1-21 0,22 0 0,-1 0 16,1-21-16,-1 20 0</inkml:trace>
  <inkml:trace contextRef="#ctx0" brushRef="#br0" timeOffset="60369.92">8361 8424 0,'-43'43'31,"22"-22"-31,0 21 0,0 1 0,0 20 16,0 1-16,-1-1 0,1-21 16,0 22-16,21-1 0,0-20 0,-21 20 15,21-20-15,0-1 0,-21-21 0,21 21 16,0-20-16,0-1 0,0 0 16,0 0-16,0 0 0,21-21 15,0 0-15,0 0 16,0 0-16,1-21 0,-22 0 15</inkml:trace>
  <inkml:trace contextRef="#ctx0" brushRef="#br0" timeOffset="60777.68">8234 8742 0,'0'-64'0,"0"128"0,-21-170 0,21 64 16,-22-1-16,22 22 0,0 0 0,0 0 16,22 0-16,-1 0 0,0 21 15,21 0-15,-21 0 0,22 0 0,-22 0 16,0 0-16,21 21 0,-20 0 15,-22 0-15,0 21 0,0-20 0,0 20 16,0-21-16,0 21 0,0 1 0,-43-22 16,22 21-16,-21-21 0,-1 22 15,1-22-15,0 0 0,-1 0 0,1 0 16,0-21-16,21 0 0,-1 0 16,44 0-1,20 0-15,-21-21 0,21 21 16,1 0-16,-1-21 0,0 21 15,1 0-15,-1 0 0,-21 21 0,22 0 16,-22 1-16,0-1 0,0 0 0,0 0 16,0 0-16,-21 22 0,-21 84 31,-21-106-31,21-21 0,-22 21 0,1 0 16,0 0-16,-1-21 0,1 21 15,0-21-15,-1 0 0,1 0 0,0 0 16,21 0-16,-1 0 0,22-21 15,22 0 1,20 0-16,0 0 0,1 0 0,-1-22 16,21 1-16</inkml:trace>
  <inkml:trace contextRef="#ctx0" brushRef="#br0" timeOffset="61144.47">8869 8869 0,'0'0'15,"21"42"1,-21-21-16,0 1 0,0-1 15,0 0-15,0 21 0,0-21 0,0 22 0,0-22 16,0 0-16,0 21 0,0-20 16,0-1-16,0 0 0,0 0 15,21 0-15,0-21 0,0 0 0,1 0 16,20 0-16,-21 0 0,21 0 16,1 0-16,-1 0 0,-21-21 0,22 0 15,-1 0-15,0-22 0,-21 22 0,22-21 16,-22 21-16,0-22 0,0 1 15,0 0-15,-21-1 0,0 22 0,0 0 16,0 42 0,0 0-1,0 22-15,0-22 0,-21 21 0,0 1 0,0 20 16,0-21-16,0 1 16,-1 20-16,1-20 0,0 20 0,0 1 15,0-1-15,0 1 0,-1 20 0,1-20 16,0-1-16,0 1 0,0-1 0,0 1 15,-1-1-15,1-20 0,-21-1 16,42 0-16,-21 1 0,21-1 0</inkml:trace>
  <inkml:trace contextRef="#ctx0" brushRef="#br0" timeOffset="63104.86">10308 8657 0,'-21'43'0,"42"-86"0,-63 128 0,21-64 0,-1 21 15,1-20-15,21-1 0,-21 0 16,21 0-16,0 0 0,21-21 16,0 0-16,1-21 15,20 0-15,0-21 0,1 20 0,-1-20 16,-21 0-16,21-1 0,1 1 16,-22 0-16,21-1 0,-42 1 0,0-21 15,0-1-15,0 1 0,0 20 0,0-20 16,-21 20-16,0 1 0,0 21 15,0 0-15,-1 21 0,1 21 0,0 0 16,0 21-16,0 1 0,21 20 16,0 1-16,-21-1 0,21 1 0,0 20 15,-22 1-15,22 0 0,0-22 16,0 22-16,0 0 0,0-22 16,0 1-16,0-1 0,0-21 0,0 1 15,-21-1-15,0 0 0,21 1 0,-21-22 16,0 0-16,0 0 0,-1 0 15,1-21-15,0 0 0,-21 0 0,21 0 16,-22 0-16,22 0 0,-21 0 0,21-21 16,-22 0-16,1-21 0,21 21 15,-22-22-15,1 22 0,21-21 0,0-1 16,0 22-16,-1-21 0,1 42 0,21-21 16,0 42-1,21 0-15,1 0 16,-1 22-16,21-22 0,-21 0 0,22 21 15,-1-21-15,0 1 0,1-1 16,20 0-16,-21 0 0,1 0 0,-1 0 16,22-21-16,-22 0 0,0 0 15,1 0-15,-1 0 0,0 0 0,1 0 16,-1 0-16,0-21 0,1 21 0,-22-21 16,0 0-16,0 0 0,0 0 15,0-22-15,-21 22 0,0-21 0,0-1 16,0 22-16,0-21 0,0 21 0,0 0 15,22 21-15,-1 0 16,0 0-16,0 21 16,0 0-16,-21 21 0,21-21 0,1 1 15,-1-1-15,0 21 0,0-21 16,0 0-16,0 1 0,1-1 0,-1 0 16,21-21-16,-21 21 0,22-21 0,-22 0 15,21 0-15,0 0 0,-20 0 16,20 0-16,0 0 0,-21 0 0,22-21 15,-1 0-15,-21 21 0,22-21 0,-22-22 16,0 22-16,0 0 16,21-21-16,-20-1 0,-22 22 0,21-21 0,0 21 15,0-1-15,-21 1 0,0 42 32,0 1-32,0-1 0,0 0 15,0 0-15,21 0 0,-21 0 0,0 1 16,0-1-16,21 0 0,1-21 15,-1 21-15,0 0 0,21-21 0,-21 0 16,22 21-16,-22-21 0,21 0 0,-21 0 16,22 0-16,-1 0 0,-21 0 15,149-84 1,-149 41-16,-21 22 16,21-21-16,-21 0 0,0-1 0,0-20 15,0 20-15,0-20 0,-21 21 16,0-1-16,-22 1 0,22 21 0,-21-22 15,-1 43-15,1 0 0,0 0 16,-22 0-16,22 22 0,0-1 0,-1 21 16,1-21-16,21 43 0,0-22 0,-1 0 15,1 1-15,21 20 0,0-20 16,0-22-16,0 21 0,0 0 0,21-20 16,22-1-16,-22 0 0,21 0 0,1 0 15,-1-21-15,0 0 0,1 0 16,-1 0-16,0 0 0,1-21 0,-1 21 15,0-21-15,-21 0 0,22-22 0,-1 22 16,-21-21-16,0-22 16,1 22-16,-1-43 0,0 22 0,0-1 15,0-20-15,0-1 0,-21 0 16,22 1-16,-1-1 0,-21 0 0,21 1 16,-21 20-16,21 1 0,-21 20 0,0 1 15,0 21-15,0 42 16,-21 0-16,0 22 0,0 20 0,-1-21 15,-20 43-15,0-21 0,21-1 16,-1 22-16,-20-22 0,21 22 16,21 0-16,0-22 0,0 22 0,0-22 0,0 1 15,21-22-15,-21 22 0,21-43 16,22 21-16,-22 0 0,0-20 16,0-1-16,21 0 0,-20-21 0,20 0 15,-21 0-15,0 0 0,22 0 16,-22 0-16,0 0 0,21-21 0,-21 0 15,1-22-15,-1 22 0,0-21 0,0-1 16,0 1-16,0 0 0,1-1 16,-22 1-16,0 21 0,0 0 0,-22 42 15,1 0 1,0 0-16,0 22 0,0-1 0,0-21 16,-1 21-16,22-20 0,0 20 0,0-21 15,-21 21-15,21-20 0,0-1 16,0 0-16,21-21 15,1 0 1,-1 0-16,0 0 16,0-21-16,-21 0 0,21-1 0,22 1 15,-22-21-15,0 0 0,21-1 0,1 1 16,-1 0-16,0-22 0,64-21 16,-42 43-16,-22 21 0,0 0 15,1 21-15,-22 0 0,21 21 16,-21 0-16,-21 0 0,0 22 15,0-1-15,0-21 0,0 21 0,-21 1 0,-21-1 16,21 0-16,-1-20 0,-20 20 16,21-21-16,0 0 0,0-21 15,-1 21-15,44-21 32,-1-21-32,0 0 15,0-21-15,0 21 0,0-22 0,1 1 16,20 0-16,-21-1 0,0-20 15,0 20-15,22 1 0,-22 0 0,0-1 16,0 43-16,-21-21 0,0 42 16,0 1-16,0 20 15,0-21-15,0 21 0,0 1 0,0-1 16,0 0-16,0 1 0,21-22 16,1 21-16,-1-21 0,21 1 15,0-1-15,22-21 0,-22 0 0,22 21 16,-22-21-16</inkml:trace>
  <inkml:trace contextRef="#ctx0" brushRef="#br0" timeOffset="63720.51">4064 10880 0,'0'0'0,"42"-106"31,-42 85-31,-21 0 0,0 21 16,0 0-16,-22 0 0,1 0 15,0 21-15,-1 0 0,-20 0 0,21-21 16,-1 21-16,1 0 0,21 1 16,21-1-16,0 0 0,0 0 0,21-21 15,0 21-15,21 0 0,1 1 16,-1-1-16,0-21 0,1 21 16,20 0-16,-20 0 0,-1 0 0,0 1 15,1-1-15,-1 21 0,-21-21 16,0 0-16,-21 1 0,0-1 0,-21 0 15,0 0-15,-21 0 0,-1 0 0,1 1 16,-22-1-16,1-21 0,21 0 16,-22 0-16,1 0 0,20 0 0,1 0 15,21-21-15,-22 21 0,43-43 16,0 22-16,0-21 0,0-1 0,0 1 16,22 0-16,-1-1 0,21 1 0,0-21 15,1 20-15</inkml:trace>
  <inkml:trace contextRef="#ctx0" brushRef="#br0" timeOffset="64056.32">4635 10943 0,'0'0'15,"22"21"-15,-1-21 0,-21 22 0,21-1 0,-21 0 16,21-21 0,0 0-16,0-21 15,1 0-15,-1-1 16,0 1-16,-21 0 0,21 0 15,0 0-15,-21 0 0,0-22 0,0 1 16,0 21-16,0-22 0,0 22 0,0 0 16,-21 0-16,0 21 0,0 0 15,0 0-15,-22 21 0,22 21 16,-21-20-16,21 20 0,-1 0 0,-20 22 16,21-22-16,0 0 0,21 22 0,0-22 15,0 22-15,0-22 0,0 0 16,0-20-16,21 20 0,21-21 0,-21 0 15,1 0-15,20-21 0,0 0 0,1 0 16,20-21-16,-21 0 0,1 0 16,20-21-16,-20-1 0,-1 1 15,0 0-15,1-1 0,-1 1 16,0-22-16</inkml:trace>
  <inkml:trace contextRef="#ctx0" brushRef="#br0" timeOffset="64248.21">5419 10287 0,'0'-21'0,"0"42"0,0-84 0,0 84 15,-22 21-15,22 0 16,-21 1-16,21 20 0,-21 1 16,0-1-16,21 1 0,0-1 0,0 1 15,-21-1-15,21 1 0,0-22 16,0 22-16,0-22 0,0 0 0,0 1 16,0-1-16,0-21 0,0 21 15,0-20-15,21-22 0,0 0 16,0 0-16,0 0 0,1-22 15,20 1-15,0 0 0</inkml:trace>
  <inkml:trace contextRef="#ctx0" brushRef="#br0" timeOffset="64544.03">5821 10837 0,'21'-21'47,"0"21"-47,-21-21 15,21 21-15,0-21 16,1 21-16,-22-21 0,0 0 0,0-1 16,0 1-16,-22 21 15,1 0-15,0 0 16,0 0-16,-21 21 0,20 1 0,-20-1 16,21 0-16,0 21 0,0 1 15,-1-22-15,1 21 0,21 0 0,0-20 16,-21 20-16,21-21 0,0 21 0,0-20 15,0-1-15,21 0 0,0 0 16,22-21-16,-22 0 0,21 0 0,1 0 16,-1 0-16,0-21 0,1 0 0,20 0 15</inkml:trace>
  <inkml:trace contextRef="#ctx0" brushRef="#br0" timeOffset="64972.79">6456 10689 0,'0'0'0,"0"-21"0,0 0 0,0 0 0,0 0 15,-21 42 1,-1 0-16,1 0 0,0 21 16,0-20-16,0 20 0,0 0 0,21 1 15,-22-22-15,22 21 0,0 0 0,0-20 16,0 20-16,0-21 0,0 21 16,0-20-16,22-1 0,-1 0 0,0 0 15,0 0-15,0-21 0,22 0 16,-1 0-16,0 0 0,1 0 15,-1-21-15,21 0 0,-20 0 0,20 0 16,-20-22-16,-1 22 0,0-21 0,1-1 16,-1-20-16,-21 21 0,0-22 15,22 1-15,-22-22 0,0 0 0,-21 22 16,0-22-16,21 22 0,-21 20 16,0 1-16,0 0 0,0 20 0,0 44 15,-21 20-15,21 21 16,-21 1-16,0-1 0,-1 1 15,22-1-15,0 1 0,0-1 0,-21 1 16,21-22-16,0 22 0,0-22 16,0 0-16,0 1 0,0-22 15,0 21-15,21-21 0,-21 1 0,22-1 16,-1-21-16,0 0 0,0 0 16,0 0-16,-21-21 0,21 21 15,1-22-15,-22 1 0,0-21 0</inkml:trace>
  <inkml:trace contextRef="#ctx0" brushRef="#br0" timeOffset="65137.69">7091 10605 0,'0'-22'16,"21"1"0,0 21-16,0-21 15,22 0-15,-22 21 0,42-21 16,-20 0-16,20-1 0,1-20 0,20 21 15,1 0-15,0-22 0,20 22 16,-20 0-16</inkml:trace>
  <inkml:trace contextRef="#ctx0" brushRef="#br0" timeOffset="65728.36">8488 10097 0,'0'0'0,"0"21"16,0 0-16,-21 0 0,-1 21 0,1 1 15,0 20-15,0-20 0,0 20 16,0 1-16,-1-1 0,1-21 15,21 22-15,0-22 0,-21 1 0,21-1 16,-21 0-16,21-21 0,0 1 16,0-1-16,0 0 0,0 0 0,0-42 47,0 0-47,0 0 0,21-22 15,-21 22-15,21-21 0,-21-22 16,0 22-16,0-22 0,21 1 0,-21-1 15,22 1-15,-22-1 0,21 22 0,-21-21 16,0 41-16,0-20 16,21 21-16,0 0 0,0 21 0,0 0 15,1 0-15,-1 0 0,-21 21 16,0 0-16,21 21 0,-21-20 16,0 20-16,0-21 0,0 21 0,0 1 15,0-22-15,-21 21 0,0-21 0,-1 1 16,1-1-16,0 0 0,0 0 15,0 0-15,0-21 0,-1 21 0,1-21 16,0 0-16,42 0 31,22 0-31,-22 0 0,21 0 16,0 0-16,-20 0 16,20 0-16,0 22 0,1-1 0,-22 0 15,21-21-15,-21 21 0,0 0 0,1 0 16,-22 1-16,0-1 15,0 0-15,-22-21 0,1 21 0,0-21 16,-21 21-16,21-21 0,-22 0 0,1 21 16,0-21-16,20 22 0,1-22 15,0 0-15,0 0 0,42 0 16,0 0-16,0-22 16,22 1-16,-1 21 0,0-21 15,1 0-15,-1-21 0,22 20 0,-22 1 16</inkml:trace>
  <inkml:trace contextRef="#ctx0" brushRef="#br0" timeOffset="66172.1">8890 10583 0,'42'-21'0,"1"0"0,-149 106 0,127-128 16,85-41-16,-85 84 0,0-21 0,0 21 0,0 0 16,1 21-1,-22 0-15,0 0 0,21 21 0,-21-20 16,21 20-16,-21 0 0,0-21 0,0 22 16,21-1-16,-21-21 0,0 0 15,21 22-15,0-22 0,1 0 0,-1 0 16,0-21-16,0 0 0,0 21 0,22-21 15,-22 0-15,0 0 16,21-21-16,-21 0 0,1 21 0,20-21 16,-21 0-16,0-22 0,0 22 0,1-21 15,-1 0-15,0-1 0,0 1 0,0-22 16,-21 22-16,0 0 0,21-1 16,-21 22-16,0 0 0,0 0 0,0 42 15,0 0 1,-21 22-16,0-22 0,21 21 0,-21 0 15,0 22-15,21-22 0,0 1 0,0 20 16,0-21-16,0 1 0,0 20 16,0 1-16,0-22 0,0 22 0,0-1 15,0 1-15,0-1 0,0 1 16,0-1-16,0-21 0,0 22 0,0-1 16,0-20-16,0 20 0,0 1 15,-21-22-15,21 22 0,-43 168 16,22-189-16,0-1 15,0 0-15,0 1 0,-1-22 0,1 21 16,0-21-16,-21 1 0,-22-22 16,1 0-16,-1 0 0,1 0 0,-22-22 15,22 1-15,-1-21 0</inkml:trace>
  <inkml:trace contextRef="#ctx0" brushRef="#br0" timeOffset="66785.05">10266 10097 0,'0'21'32,"0"0"-32,0 0 0,21 21 0,0 22 0,21-1 15,-20 1-15,-1 21 16,0-22-16,21 22 0,-21-22 0,1 1 16,-1-22-16,0 22 0,0-22 0,0 0 15,0 1-15,-21-1 0,0-21 16,22 0-16,-22 0 0,21-21 0,0 0 15,0-21 1,0-21-16,-21 21 0,21 0 16,1-22-16,-22 1 0,21-22 0,0 1 15,0-1-15,0 1 0,0-22 0,1 1 16,20-1-16,0 0 0,1 1 16,-1 20-16,21-21 0,-20 43 0,-1-21 15,22 20-15,-43 22 16,21 0-16,-21 0 0,0 21 0,-21 21 15,0 0-15,0 0 0,0 22 0,0-1 16,0 0-16,-21 1 0,0-1 16,21 21-16,0 1 0,0-1 0</inkml:trace>
  <inkml:trace contextRef="#ctx0" brushRef="#br0" timeOffset="68060.03">11472 10795 0,'0'0'15,"43"21"-15,-22 0 0,0-21 0,0 0 0,21 0 16,-20 0-16,-1-21 0,21 0 15,-21 0-15,0 0 0,22 0 0,-22-1 16,0-20-16,0 0 0,0-1 16,1 1-16,-22 0 0,0-22 15,0 22-15,0 21 0,-22 0 0,-20-1 16,21 1-16,-21 21 0,-1 0 0,1 21 16,0 1-16,-1-1 0,1 21 15,0 0-15,-1-20 0,1 41 0,0-21 16,20 1-16,1-22 0,0 21 15,21 1-15,0-22 0,0 21 0,0-21 16,0 0-16,21 1 0,0-22 0,22 21 16,-22-21-16,0 0 0,21 0 15,-20 0-15,20 0 0,-21 0 0,0-21 16,22-1-16,-22 1 0,21 0 16,-21-21-16,22 21 0,-22-22 15,0 1-15,21 0 0,-42-1 0,21 1 16,1 0-16,-22 20 0,0 1 0,0 0 15,0 42 1,0 0-16,-22 22 0,1-22 0,21 21 16,-21 1-16,0-22 0,21 21 15,0 0-15,0-20 0,0-1 0,0 21 16,0-21-16,0 0 0,21-21 0,0 22 16,22-22-16,-22 0 0,21 0 15,0 0-15,1 0 0,-1 0 16,22 0-16,-22-22 0,21 1 0,1 0 15,-22 0-15,22-21 0,-22 20 16,0-41-16,1 21 0,-22-22 0,0 1 16,21-1-16,-42 1 0,22-22 0,-22 21 15,21 1-15,-21-1 0,0 1 16,0 21-16,0-1 0,0 22 0,0 0 16,-21 21-16,-1 0 0,22 21 0,-21 0 15,0 22-15,0-22 0,0 21 16,0 0-16,21 22 0,-22-22 0,22 22 15,-21-1-15,21 1 0,0-22 16,0 22-16,0-1 0,0-21 16,0 22-16,21-22 0,1-21 0,-22 22 15,21-1-15,21-21 0,-21 0 0,0 1 16,1-1-16,20-21 0,-21 0 16,0 0-16,22 0 0,-22 0 0,21 0 15,-21 0-15,22-21 0,-22-1 0,0 1 16,21 0-16,-21 0 0,1-21 15,-1-1-15,21 1 0,-21 0 0,0-1 16,1 1-16,-1 0 0,0 20 16,-21-20-16,21 21 0,-21 42 15,0 21 1,0-20-16,0-1 16,0 21-16,0 0 0,0-20 0,0-1 15,0 21-15,0-21 0,0 0 0,0 1 16,0-1-16,0 0 15,21-21-15,0 0 0,1 0 0,-1 0 16,0 0-16,0 0 0,0 0 0,22 0 16,-22-21-16,0 0 0,21-1 15,-21 1-15,1 0 0,-1 0 0,21-21 16,-21-1-16,0 22 0,1-21 0,-1 21 16,0-22-16,0 22 0,0 21 15,0-21-15,1 21 16,-22 21-16,0 0 15,0 0-15,0 1 0,0-1 0,0 0 16,0 0-16,0 21 0,0-20 0,0-1 16,0 0-16,0 0 0,0 0 15,0 0-15,0 1 0,21-1 16,0-21-16,0 0 0,0 0 0,22 0 16,-22 0-16,21 0 0,0 0 15,-20 0-15,20 0 0,0-21 0,1-1 16,-1 1-16,0 0 0,1 0 0,-22-21 15,21 20-15,0-20 16,-20 0-16,20-1 0,-21 1 0,21 0 16,-20 21-16,-22-22 0,0 22 0,21 21 15,-21-21-15,-21 21 16,-1 21-16,-20 0 0,21 0 16,0 1-16,-22-1 0,22 21 15,0-21-15,0 22 0,21-22 0,0 0 16,0 21-16,0-21 0,0 1 0,0-1 15,0 0-15,0 0 16,0 0-16,21-21 0,0 21 16,0-21-16,1 0 0,-1 0 0,0 0 15,0 0-15,0 0 16,0 0-16</inkml:trace>
  <inkml:trace contextRef="#ctx0" brushRef="#br0" timeOffset="68236.97">14647 10647 0,'0'21'16,"-21"-21"0,0 0-16,0 0 15,0 0 17,-1 0-32,1 0 15,21 21-15,-21-21 16,0 0-16,0 0 0,0 21 0</inkml:trace>
  <inkml:trace contextRef="#ctx0" brushRef="#br0" timeOffset="69564.62">3641 12213 0,'0'0'0,"21"0"0,0-21 16,0 21-16,0-21 0,22 0 0,-22 21 15,0-21-15,0-1 0,0 1 16,-21 0-16,0 0 0,21 21 15,-21-21-15,0 0 0,-42 21 16,21-22-16,-43 22 0,22 0 16,-21 0-16,-1 22 0,-21-22 0,22 21 15,-1 0-15,22 0 0,-21 0 16,20 0-16,22 22 0,-21-22 0,42 0 16,0 0-16,0 22 0,0-22 15,0 0-15,42 21 0,0-21 0,1 22 16,20-22-16,1 21 0,-1 1 15,1-22-15,-1 21 0,1 0 16,-1-20-16,-20 20 0,-22 0 0,21-21 16,-42 22-16,0-22 0,0 21 15,-21-21-15,-21 1 0,-1-1 0,-20 0 16,-1 0-16,1-21 0,-1 0 16,-20 21-16,20-21 0,1 0 0,-1 0 15,1-21-15,20 0 0,1 0 16,0 0-16,20-1 0,1-20 0,0 0 15,21-1-15,0 1 0,0 0 16,0-1-16,21 1 0,22-21 0,-1 20 16,0 1-16,1 0 15,20-1-15,22 22 0,-22 0 0,22 0 16,0 0-16,-1 21 0,-20 0 0</inkml:trace>
  <inkml:trace contextRef="#ctx0" brushRef="#br0" timeOffset="69908.46">4085 12573 0,'0'42'0,"0"-84"0,0 106 0,0-43 16,21-21 0,0 0-1,1-21-15,-1-1 16,0 1-16,0 0 0,-21 0 16,21 0-16,0 0 0,1-22 0,-22 22 15,0-21-15,0 21 0,0-1 16,0-20-16,0 21 15,-22 42 1,1 0-16,0 0 0,0 22 16,0-1-16,21-21 0,-21 22 0,-1-1 15,22 0-15,0 1 0,0-1 16,0 0-16,0 1 0,0-22 0,0 0 16,22 21-16,-1-21 0,0-21 15,0 22-15,0-22 0,0 0 0,22 0 16,-22 0-16,21 0 0,1-22 15,-1 1-15,21 0 0,-20-21 0,20 21 16,-20-22-16,20 1 0,-21 0 16,1-1-16,20 1 0</inkml:trace>
  <inkml:trace contextRef="#ctx0" brushRef="#br0" timeOffset="70107.96">5080 12044 0,'0'0'0,"21"-42"0,-21 20 0,0 1 15,0 42 1,0 1-16,0-1 0,0 21 0,0 0 15,0 22-15,-21-22 0,21 22 0,-21-22 16,21 0-16,0 22 0,0-22 16,0 1-16,-21-1 0,21 0 15,-22-21-15,22 22 0,0-22 0,0 21 16,0-21-16,0 1 0,0-1 16,22-21-1,-1-21 1,0-1-16,0 1 0</inkml:trace>
  <inkml:trace contextRef="#ctx0" brushRef="#br0" timeOffset="70444.77">5397 12446 0,'0'0'16,"22"0"-16,-1 0 31,-21-21-31,21 21 16,0-21-16,0 0 15,0 21-15,-21-22 0,22 1 16,-22 0-16,21 0 0,-21 0 16,-21 21-1,-22 0-15,22 0 0,0 21 16,-21 0-16,20 0 0,1 22 16,-21-22-16,21 21 0,0 0 0,-1-20 15,22 20-15,-21-21 0,21 0 16,0 22-16,0-22 0,0 0 0,21 0 15,1-21-15,-1 21 0,0-21 0,21 0 16,-21 0-16,22 0 16,-1 0-16,22 0 0,-22 0 0,21-21 15,1 0-15,-1 0 0,-20 0 16,20-1-16,1 1 0,-22 0 0,0 0 16</inkml:trace>
  <inkml:trace contextRef="#ctx0" brushRef="#br0" timeOffset="70860.53">6265 12277 0,'0'-21'0,"0"42"0,0-64 0,0 65 31,-21-1-31,0 0 0,0 0 16,21 21-16,-21 1 0,-1-22 0,1 21 15,21 1-15,0-22 0,0 21 16,0-21-16,0 22 0,0-22 16,0 21-16,0-21 0,21 0 0,1 1 15,-1-22-15,21 21 0,-21-21 16,22 0-16,-22 0 0,21 0 0,0-21 15,1-1-15,-1 1 0,0 0 16,22 0-16,-22-21 0,1 20 0,-1-20 16,0 0-16,1-1 0,-1-20 0,0-1 15,1 1-15,-1-1 0,-21-20 16,0 20-16,22-20 0,-22 20 0,-21 22 16,21-1-16,-21 1 0,21 21 15,-21 0-15,0 42 16,0 0-16,-21 21 0,0 22 15,0-22-15,-1 22 0,1-1 16,0 1-16,0-1 0,21 1 0,0-1 16,0-20-16,0-1 0,0 0 0,21 1 15,0-1-15,0-21 0,1 0 16,-1 22-16,0-22 0,0-21 0,0 21 16,0-21-16,1 0 0,20 0 15,-21 0-15,0 0 0,0-21 0,1 21 16,-1-21-16,-21-1 0</inkml:trace>
  <inkml:trace contextRef="#ctx0" brushRef="#br0" timeOffset="71021.44">6964 12277 0,'0'0'16,"-21"0"-16,-1 0 0,22 21 0,-21-21 0,42 0 15,1 0 1,-1 0-16,0 0 0,21 0 0,1-21 15,-1 21-15,21-21 0,-20-1 0,20 1 16,1 0-16,-1 0 0</inkml:trace>
  <inkml:trace contextRef="#ctx0" brushRef="#br0" timeOffset="71632.56">8318 11748 0,'-21'127'31,"0"-64"-31,0 1 0,0-22 16,21 21-16,-21 1 0,-1-1 0,1-20 16,0-1-16,21 0 0,0 1 15,0-1-15,0-21 0,0 0 0,0 1 16,0-1-16,0 0 0,21-21 16,0 0-1,1 0 1,-22-21-16,0 0 0,0-1 15,0 1-15,0 0 0,0-21 16,0 21-16,0-22 0,0 1 0,0-22 16,0 22-16,0-21 0,0 20 15,0 1-15,0-22 0,21 22 0,0 21 16,0-21-16,0 20 0,0-20 0,-21 21 16,22 21-16,-1-21 0,0 21 15,0 0-15,0 0 0,0 0 16,-21 21-16,0 0 0,0 0 0,0 0 15,0 22-15,0-22 0,0 21 16,-21 1-16,0-22 0,0 0 16,0 21-16,-22-21 0,22 1 15,0-1-15,0 0 0,21 0 16,-21-21-16,42 0 31,0 0-31,0 21 0,22-21 0,-22 0 16,21 21-16,-21 1 0,22-22 0,-22 21 15,0 0-15,21 0 0,-21 0 16,22 0-16,-22 1 0,0-1 0,0 0 16,-21 0-16,0 0 0,0 0 15,-42 1-15,21-1 0,-22-21 16,22 21-16,-21-21 0,0 21 16,20-21-16,-20 0 0,0 0 15,21 0-15,-1 0 0,1 0 0,21-21 16,21 21-16,1-21 15,-1 0-15,21-1 0,0-20 16</inkml:trace>
  <inkml:trace contextRef="#ctx0" brushRef="#br0" timeOffset="72148.2">9059 12044 0,'-21'42'31,"21"-21"-31,-21 22 0,0-1 16,0-21-16,-1 22 15,22-22-15,-21 21 0,21 0 0,0-20 16,0-1-16,0 21 0,43-21 0,-22 0 16,0 1-16,21-22 0,-21 21 15,22-21-15,-1 0 0,0 0 0,1 0 16,-22 0-16,21 0 0,1-21 16,-22-1-16,21 1 0,-21 0 0,0-21 15,1 21-15,-1-22 0,0 1 0,0 0 16,0-1-16,-21 1 0,21 21 15,-21-22-15,0 22 0,0 0 0,0 63 32,0-20-32,-21-1 15,21 21-15,0 0 0,-21 1 0,21-1 16,-21 0-16,21 22 0,-21-22 0,21 1 16,0-1-16,0 21 0,0-20 15,0 20-15,0 1 0,0-1 0,0-20 16,0 20-16,0 1 0,0-22 0,0 21 15,0-20-15,0 20 0,0-20 16,0-1-16,0 0 0,0 22 0,-21-22 16,-1 0-16,22 1 0,-21-22 15,21 21-15,0-21 0,-21 1 16,0-22-16,0 0 0,21-22 16,0 1-16,0-21 0,-21 21 15,21-22-15,0-20 0,0 21 16,0-1-16,0-20 0,0-1 0,21 1 15,0-1-15,0 1 0,0-1 16,0-20-16,1 20 0,20-21 0,0 22 16</inkml:trace>
  <inkml:trace contextRef="#ctx0" brushRef="#br0" timeOffset="72784.84">9842 11388 0,'106'0'16,"-63"42"-1,-22-21-15,21 22 0,-21-1 16,0 0-16,22 1 0,-22-1 0,-21 0 16,0 22-16,0-22 0,0 0 0,0 1 15,0-1-15,0 0 0,0 1 16,-21-1-16,0 0 0,21-20 0,0-1 15,-22 0-15,22 0 0,-21 0 16,42-21 0,1-21-16,-1 0 15,0 0-15,21-22 16,-21 22-16,22-21 0,-22-22 0,21 22 16,-21 0-16,22-22 0,-22 22 0,21-22 15,-21 1-15,1 21 0,20-22 16,-21 22-16,0-22 0,0 43 0,1-21 15,-22 21-15,0-1 0,0 44 16,0-1-16,-22 21 16,-20 0-16,21-20 0,0 41 0,-22-21 15,22 1-15,-21-1 0,21 0 16,-22 1-16,22 20 0,0-20 0,0-1 16,0 0-16,21-21 0,0 22 15,0-22-15,0 0 0,0 0 16,0 0-16,0 1 0,21-22 0,0 0 15,0 0-15,0 0 16,1 0-16,-1-22 0,21 1 0,-21 0 16,22 0-16,-1-21 0,-21-1 0</inkml:trace>
  <inkml:trace contextRef="#ctx0" brushRef="#br0" timeOffset="72976.73">10985 11705 0,'0'0'0,"0"21"16,0 1-16,-21-22 15,0 21-15,0 0 0,21 0 0,-21 0 16,0-21-16,21 21 16,0 1-16,-22-1 0,22 0 0,-21 0 15,21 0-15,-21-21 0,21 21 0,0 1 16,0-44 0,0 1-1,0 0-15,21 0 0,0 0 0,22 0 16</inkml:trace>
  <inkml:trace contextRef="#ctx0" brushRef="#br0" timeOffset="73152.78">11155 11494 0,'0'-22'0,"0"44"0,0-65 15,-21 43 1,-1 0-16,1 0 16,0 0-16,0 0 0,0 0 15,21 21-15,-21-21 0,21 22 16,0-1-16,21-21 15,0 21-15,0-21 16,0 0-16,0 0 0,1 0 0,20 0 16,-21 0-16</inkml:trace>
  <inkml:trace contextRef="#ctx0" brushRef="#br0" timeOffset="73508.09">11536 11536 0,'0'0'16,"42"0"-16,-21 0 0,0 0 0,1 0 15,-44 0 1,1 0-1,0 21-15,-21-21 0,21 21 16,-22-21-16,22 21 0,-21 1 0,21-22 16,-1 21-16,1-21 0,0 21 0,21 0 15,0 0 1,21-21-16,0 0 0,1 21 16,20-21-16,-21 0 0,21 0 0,1 22 15,-22-22-15,21 0 0,-21 0 16,1 21-16,-1-21 0,0 21 0,0-21 15,-21 21-15,0 0 16,0 0-16,0 1 16,-21-1-16,0-21 0,0 0 15,-22 0-15,22 21 0,-21-21 16,-1 0-16,22 0 0,-21 0 0,0 0 16,20 0-16,1 0 0,0 0 0,0 0 15,0 0-15,21-21 16,0 0-16,0-1 0,21 1 15,0 0-15,0 0 0,22 0 0,-1-22 16</inkml:trace>
  <inkml:trace contextRef="#ctx0" brushRef="#br0" timeOffset="73700.39">12065 11515 0,'0'0'15,"0"21"-15,0 0 0,0 0 0,0 0 16,0 1-16,0-1 0,-21 21 15,21-21-15,0 0 0,-21 1 16,21-1-16,-22 0 0,22 0 16,0 0-16,0 0 0,22-42 47</inkml:trace>
  <inkml:trace contextRef="#ctx0" brushRef="#br0" timeOffset="73880.28">12234 11430 0,'0'0'0,"0"-21"16,-21-43-1,0 64-15,0 0 16,0 0 0,21 22-1,21-22 1,0 0-16,0 0 0,21 0 15,-20 0-15,-1 0 16</inkml:trace>
  <inkml:trace contextRef="#ctx0" brushRef="#br0" timeOffset="74348.74">12742 11218 0,'0'0'0,"43"-21"0,-22 21 0,0 0 16,-21 21-1,0 1 1,0 20-16,-21-21 0,21 21 0,-21 1 15,21-1-15,-22 0 0,1 1 16,21-1-16,0 0 0,0 1 0,0-1 16,0-21-16,0 22 0,0-22 0,0 21 15,0-21-15,0 22 16,0-22-16,-21 0 0,21 0 0,0 0 16,0 0-16,0 1 15,0-44 1,0 1-1,0 0-15,21 0 16,0-21-16,1 20 0,-1-20 0,0 21 16,0-21-16,21-1 0,1 22 15,-1-21-15,0-1 0,22 22 0,-22 0 16,22 0-16,-22 21 0,22 0 0,-22 0 16,0 21-16,-21 0 0,1 0 15,-1 1-15,-21 20 0,0-21 16,0 0-16,-21 22 0,-1-22 0,1 0 15,-21 0-15,21 0 0,-22 0 16,1 1-16,0-1 0,-1 0 0,1-21 16,0 21-16,21-21 0,-22 0 15,22 21-15,0-21 0,21-21 16,0 0 0,21 21-16,0-21 0,0 0 15,22-22-15,-1 22 0,0 0 0</inkml:trace>
  <inkml:trace contextRef="#ctx0" brushRef="#br0" timeOffset="74560.62">13695 11240 0,'0'0'0,"21"-22"0,0 22 15,-21 22-15,0-1 16,0 0-16,0 21 0,0 1 16,0-1-16,0 21 0,0-20 0,-21-1 15,21 0-15,-21 1 0,21-1 16,0 0-16,0-20 0,0 20 0,0-21 15,0 0-15,0 0 0,0 1 0,0-1 16,0 0 0,21-21-1,0-21-15,0 0 16,0 21-16</inkml:trace>
  <inkml:trace contextRef="#ctx0" brushRef="#br0" timeOffset="74872.44">13928 11748 0,'21'0'31,"0"0"-15,0 0-16,0-22 15,0 22-15,22-21 0,-22 21 16,0-21-16,21 21 0,-20-21 0,-1 0 16,0 21-16,0-21 0,0-1 15,0 1-15,-21 0 0,0 0 16,0 0-16,-21 21 15,0 0-15,0 0 0,-21 0 16,20 0-16,-20 21 0,21 0 0,0 0 16,0 22-16,-1-22 0,1 0 0,0 21 15,0-21-15,21 1 0,0-1 16,0 0-16,0 0 0,0 0 0,0 0 16,0 1-16,21-22 0,21 21 15,-20-21-15,20 0 0,0 0 0,1 0 16,-1 0-16,21 0 0,-20-21 15,20 21-15,-20-22 0</inkml:trace>
  <inkml:trace contextRef="#ctx0" brushRef="#br0" timeOffset="75139.88">14944 11176 0,'0'0'0,"-22"-21"0,-41-21 16,84 42 15,21 0-31,-20 0 16,20 0-16,0 0 15,1 0-15,20 0 0,-21 0 0,22 0 16,-22 0-16,1 0 0,-1 0 16,0 0-16,1 0 0,-22 0 0,21 0 15,-21 0-15,-42 0 31,0 0-31,0 0 16,0 0-16,-1 0 0</inkml:trace>
  <inkml:trace contextRef="#ctx0" brushRef="#br0" timeOffset="75368.75">15346 11113 0,'-64'0'15,"128"0"-15,-149 0 0,64 0 16,0 21-16,0 0 0,-1 0 0,1 0 16,0 22-16,21-1 0,-21 0 15,21 1-15,-21-1 0,21 0 16,-21 1-16,21-1 0,0 0 0,0 1 15,0-22-15,0 21 0,0-21 16,0 0-16,-22 1 0,22-1 0,0 0 16,0 0-16,0 0 0,22-21 47,-22-21-32,21 21-15,0-21 0,0 21 16,0-21-16,0 0 0,1 21 0</inkml:trace>
  <inkml:trace contextRef="#ctx0" brushRef="#br0" timeOffset="76407.82">15240 11726 0,'21'0'16,"-42"0"-16,63 0 0,-21 0 15,1 0-15,-1 0 0,0 0 16,0-21-16,0 21 16,22-21-16,-22 21 0,21-21 0,0 0 15,-20 21-15,20-21 0,-21-1 16,21 1-16,-20 0 0,-1 0 0,0 0 15,-21 0-15,0-1 0,-21 22 32,-22 0-32,22 22 0,-21-22 15,21 42-15,-22-21 0,22 0 16,-21 0-16,21 1 0,0-1 16,-1 21-16,22-21 0,0 0 0,0 1 15,0-1-15,0 0 16,0 0-16,22 0 0,-1-21 15,21 0-15,-21 21 0,0-21 16,22 0-16,-22 0 0,0 0 16,21 0-16,-20 0 0,-1-21 0,21 21 15,-21-21-15,0 0 0,-21 0 16,22 0-16,-1-1 0,0 1 0,-21-21 16,21 21-16,0 0 0,-21-22 0,0 22 15,21 0-15,-21 0 0,22 0 16,-22-1-16,21 22 0,0-21 15,0 21-15,0 0 0,0 0 0,1 0 16,-1 0-16,21 0 0,-21 21 16,0 1-16,1-1 0,-1 0 0,0 0 15,-21 0-15,0 0 0,0 1 16,0-1-16,0 0 0,-21 0 0,0 0 16,21 0-16,-22 1 0,1-1 0,0-21 15,0 21-15,21 0 16,-21-21-1,42 0 1,0-21 0,0 0-16,0 21 15,1-21-15,20-1 0,-21 1 0,21-21 16,-20 21-16,20-22 0,-21 1 16,21 21-16,-20-21 0,-1 20 0,0 1 15,0 0-15,-21 0 0,21 21 16,-21 21-16,-21 0 15,0 0-15,0 1 0,0-1 0,-1 21 16,1-21-16,0 0 0,0 22 16,21-22-16,-21 0 0,21 0 0,0 0 15,0 1-15,0-1 0,0 0 16,0 0-16,42 0 16,-21-21-16,0 0 0,1 21 0,-1-21 15,0 0-15,0 0 0,0 0 16,22 0-16,-22 0 0,21 0 0,-21-21 15,22 21-15,-22-21 0,21 0 0,-21 0 16,22-22-16,-22 22 0,21-21 16,-21-22-16,0 22 0,1-21 0,-1-1 15,0 1-15,0-22 0,0 21 16,0 1-16,1 21 0,-22-22 0,21 22 16,0 21-16,-21-22 0,0 22 0,0 42 31,0 0-16,0 22-15,-21-1 0,0 0 0,21 1 16,0 20-16,0 1 0,0-22 16,-22 22-16,22-22 0,0 21 0,-21-20 15,21-1-15,-21 0 0,21 1 16,0-22-16,0 21 0,0-21 0,0 1 16,0-1-16,0 0 0,0 0 0,0 0 15,21-21 1,0 0-1,1 0-15,-1-21 16,0 0-16,-21 0 16,21 0-16,0-22 0,-21 22 0</inkml:trace>
  <inkml:trace contextRef="#ctx0" brushRef="#br0" timeOffset="76600.71">17039 11324 0,'0'0'0,"0"21"16,21-21 0,-21 22-16,21-22 15,22 0-15,-22 0 0,0 0 16,21 0-16,1 21 0,-22-21 16,21 0-16,-21 0 0,22 0 0,-22 0 15,21 0-15,-21 0 0,22 0 16</inkml:trace>
  <inkml:trace contextRef="#ctx0" brushRef="#br0" timeOffset="76872.56">17992 11896 0,'-22'0'0,"22"21"31,-21-21 0,0 0-15,0 0-1</inkml:trace>
  <inkml:trace contextRef="#ctx0" brushRef="#br0" timeOffset="78396.55">1736 14203 0,'0'0'0,"21"0"0,0-21 15,-21 0-15,21 21 0,-21-22 16,0 1-16,21 0 0,-21 0 15,0 0-15,0 0 16,0-1-16,0 1 16,21 21-1,-21 21-15,0 1 0,0-1 0,0 21 16,0 0-16,0 1 0,0 20 16,0 1-16,0-1 0,0 1 0,0-22 15,-21 22-15,0-22 0,0 0 16,0 1-16,21-1 0,-21-21 0,-1 0 15,22 0-15,-21-21 0,0 0 32,21-21-32,0 0 15,0 0-15,0 0 16,0 0-16,21-1 0,0-20 16,1 21-16,-1 0 0,21 0 15,0-1-15,-20 1 0,20 0 0,21 21 16,-20-21-16,-1 0 0,22 21 15,-22-21-15,0 21 0,1-22 0,-1 22 16,0 0-16,-21 0 0,1-21 16,-1 21-16,-21-21 0,0 0 15,0 0-15,0 0 16,0-1-16,-21 1 0,-1 21 0,1-21 16,0 0-16,0 21 0,0-21 15,0 21-15,-1 0 0,1 0 16,21 21-16,-21 0 15,0 21-15,0-20 0,21 20 0,-21 21 16,21-20-16,0-1 0,0 22 16,0-22-16,0 0 0,0 1 0,0-1 15,0 0-15,0 1 0,0-22 16,0 21-16,0-21 0,0 0 16,21 1-16,-21-1 0,0 0 0,21-21 15,-21 21-15,0-42 47,0 0-47,21 21 0</inkml:trace>
  <inkml:trace contextRef="#ctx0" brushRef="#br0" timeOffset="78659.77">2984 14732 0,'0'0'0,"22"0"94,-1 0-94</inkml:trace>
  <inkml:trace contextRef="#ctx0" brushRef="#br0" timeOffset="86989.16">4932 14520 0,'0'0'0,"0"22"31,-21-22-15,21-22 15,0 1-31,0 0 15,0 0-15,0 0 16,21 0-16,-21-1 0,0 1 0,0 0 16,0-21-16,0 21 0,0-1 15,0 1-15,-21 0 0,-1 0 16,1 21-16,-21-21 0,21 0 0,-22 21 16,22 0-16,-21 0 0,0 0 15,-1 21-15,22 0 0,-21 0 16,-1 21-16,1 1 0,0 20 0,21-20 15,-22 20-15,22-21 0,0 22 16,21-22-16,0 22 0,0-22 0,0 0 16,0-20-16,0 20 0,42-21 0,-21 0 15,1 0-15,20-21 0,-21 0 16,21 0-16,1 0 0,-1 0 0,-21 0 16,22 0-16,-1 0 0,0-21 15,1 0-15,-1 0 0,-21-21 0,21 20 16,-20-20-16,-1 0 15,0-1-15,21-20 0,-21-1 0,-21 1 16,22-1-16,-1 1 0,0-1 0,-21 1 16,0-1-16,0 1 0,0-1 15,0 1-15,0 21 0,0-1 0,0 1 16,0 21-16,0 0 0,0-1 16,-21 22-16,21 22 0,-21-1 0,-1 0 15,1 21-15,0 1 0,21 20 16,0-21-16,0 22 0,-21-22 0,21 22 15,0-1-15,0 1 16,0-1-16,0 1 0,0-1 0,0-20 16,0 20-16,21-21 0,-21-20 0,21 20 15,0-21-15,1 21 0,-1-20 16,0-1-16,0-21 0,0 21 0,0-21 16,1 0-16,-1 0 15,0 0-15,0 0 0,0 0 0,0-21 16,-21 0-16,22-1 0,-1 1 0</inkml:trace>
  <inkml:trace contextRef="#ctx0" brushRef="#br0" timeOffset="87371.94">5567 14415 0,'0'21'0,"0"0"31,21-21-31,0 0 15,0 0-15,0-21 0,1 21 16,20-21-16,-21-1 0,21 1 16,-20 0-16,20 0 0,-21 0 0,21-22 15,-20 22-15,-1 0 0,-21 0 16,0 0-16,0-22 0,0 22 0,0 0 16,-21 21-16,-22 0 15,22 0-15,-21 0 0,-1 0 16,1 21-16,-21 0 0,20 1 0,1 20 15,0 0-15,-1 1 0,1 20 16,0-21-16,20 22 0,1-22 0,0 1 16,21-1-16,0 0 0,0 1 15,0-1-15,21-21 0,0 0 0,1 22 16,20-22-16,-21-21 0,21 21 0,1 0 16,-1-21-16,0 0 0,1 0 15,20 0-15,-20 0 0,-1 0 0,21-21 16,-20 0-16,-1 0 0,22-1 15,-22-20-15</inkml:trace>
  <inkml:trace contextRef="#ctx0" brushRef="#br0" timeOffset="87752.72">6604 14288 0,'0'0'0,"21"-43"0,21 1 0,-20 21 16,-1 0-16,-21-1 0,-43 22 31,22 0-31,0 0 0,-21 22 0,-1-1 16,22 0-16,-21 0 0,0 0 15,20 22-15,-20-22 0,21 0 0,0 21 16,21-21-16,0 1 0,0-1 0,0 0 16,0 0-16,0 0 0,0 0 15,21 1-15,21-22 0,-21 21 0,22-21 16,-22 21-16,21-21 16,1 21-16,-1-21 0,-21 21 0,21-21 15,-20 21-15,-1-21 0,0 22 0,0-1 16,-21 0-16,0 0 15,-21-21-15,0 21 0,-22 0 16,1-21-16,0 22 0,-22-22 16,22 0-16,-22 0 0,22 0 0,-21 0 15,20 0-15,1 0 0,0 0 0,-1 0 16,1-22-16,0 22 0,20-21 16,1 21-16,21-21 0,0 0 15,0 0-15,21 21 0,22-21 16,-22-1-16,21 22 15,1-21-15,-1 0 0,0 0 0</inkml:trace>
  <inkml:trace contextRef="#ctx0" brushRef="#br0" timeOffset="88116.51">7027 14542 0,'0'0'15,"21"0"-15,-21 21 16,22-21-16,-1 0 15,0-21-15,0-1 16,0 1-16,0 21 0,1-21 16,-1 0-16,-21 0 0,21-22 15,0 22-15,-21 0 0,0-21 0,0 21 16,0-22-16,0 22 0,0 0 16,0 0-16,0 0 0,-21 21 15,0 0-15,0 0 16,-22 0-16,22 21 0,0 21 0,0-21 15,0 22-15,-1-1 0,1 0 0,0 1 16,21-1-16,0 0 0,0 1 16,0-1-16,0-21 0,0 21 0,0-20 15,21-1-15,0 0 0,1 0 16,-1 0-16,0-21 0,0 0 16,21 0-16,-20 0 0,20 0 0,-21 0 15,21-21-15,1 21 0,-1-42 16,-21 21-16,22-22 0,-1 22 0,0-21 15</inkml:trace>
  <inkml:trace contextRef="#ctx0" brushRef="#br0" timeOffset="88344.38">7874 13822 0,'0'0'0,"21"-42"0,-21-43 32,-21 106-32,21 0 0,-21 22 15,0-1-15,-1 0 0,22 22 16,-21-1-16,0-20 0,21 20 15,-21 1-15,21-1 0,0 1 0,-21-1 16,21 1-16,-21-22 0,21 21 16,0-20-16,0-1 0,0-21 0,0 22 15,0-22-15,0 0 0,0 0 0,0 0 16,21-21-16,0 0 0,0 0 16,0 0-16,0 0 0,1-21 0,20-21 15,-21 21-15,21-1 0</inkml:trace>
  <inkml:trace contextRef="#ctx0" brushRef="#br0" timeOffset="88681.19">8149 14372 0,'-42'64'16,"42"-43"-16,21-21 31,0 0-31,0 0 0,0 0 16,1 0-16,-1-21 0,0 0 15,0 21-15,0-22 0,0-20 0,-21 21 16,0 0-16,22 0 0,-22-1 16,0 1-16,0 0 0,0 0 0,0 0 15,-22 21 1,1 21 0,0 0-16,0 0 0,0 0 0,0 22 15,-1-1-15,1 0 0,0 1 0,0-1 16,21-21-16,0 22 0,-21-1 15,21 0-15,0-21 0,0 1 0,0 20 16,0-21-16,21-21 0,0 21 16,0 0-16,22-21 0,-1 0 0,0 0 15,1 0-15,20-21 0,-21 0 0,22 0 16</inkml:trace>
  <inkml:trace contextRef="#ctx0" brushRef="#br0" timeOffset="89160.59">9059 14161 0,'0'0'0,"0"-22"0,-21 22 16,0 0-16,0 0 15,0 22-15,-1-1 0,1 0 16,-21 21-16,21-21 0,0 22 0,21-1 16,0-21-16,-22 22 0,22-1 0,0 0 15,0-21-15,0 22 0,0-22 16,0 21-16,22-21 0,-1 1 0,0-1 15,0-21-15,21 21 0,1-21 16,-1 0-16,0 0 0,1 0 16,-1 0-16,0-21 0,22 0 0,-22-1 15,1 1-15,-22 0 0,21-21 16,-21-1-16,22-20 0,-22 21 0,0-22 16,0 1-16,0-1 0,-21 1 0,21-1 15,1 1-15,-22-1 0,21-21 16,-21 22-16,21 21 0,-21-1 0,0 1 15,0 21-15,21 0 0,-21 42 16,0 0-16,0 21 16,-21 1-16,21 20 0,0-21 0,-21 22 15,0-1-15,21 1 0,-22-1 16,22-20-16,0 20 0,0 1 16,0-1-16,0 1 0,0-22 0,0 0 15,0 1-15,0-1 0,0-21 16,0 0-16,22 1 0,-22-1 0,21-21 15,0 0-15,21 0 0,-21 0 0,1 0 16,-1 0-16,21-21 0,-21-1 16,0-20-16,1 21 0,-1-21 0</inkml:trace>
  <inkml:trace contextRef="#ctx0" brushRef="#br0" timeOffset="89328.5">9504 14097 0,'-21'21'0,"42"-42"0,-64 42 0,43 0 16,0 1 0,22-22-1,-1 0-15,0 0 0,0 0 0,21 0 16,-20 0-16,20-22 0,0 1 0,1 0 16,-1 0-16,0 21 0</inkml:trace>
  <inkml:trace contextRef="#ctx0" brushRef="#br0" timeOffset="89756.25">10689 13885 0,'0'0'0,"-21"-21"0,21 0 16,0-21-16,0 21 0,0-1 0,-21 1 16,21 0-16,0 0 0,0 0 15,0 42 1,0 0-16,0 0 0,0 22 0,0-1 15,0 0-15,0 22 0,21-22 16,-21 0-16,21 22 0,-21-22 0,21 1 16,-21-1-16,0 0 0,0 1 0,0-1 15,0 0-15,0-21 0,0 22 16,0-22-16,-21 0 0,21 0 0,0 0 16,-21-21-16,21 22 0,0-44 31,-21 1-31,21 0 15,-21-21-15,21-1 0,-22 1 16</inkml:trace>
  <inkml:trace contextRef="#ctx0" brushRef="#br0" timeOffset="90656.73">10583 14118 0,'-21'-84'0,"42"274"0,-21-296 0,-21-42 15,21 106-15,0-22 0,0 22 16,0 0-16,0-1 0,21 1 0,0 0 16,1 20-16,-1-20 0,0 21 15,0 21-15,0-21 0,22 21 0,-1 0 16,-21 0-16,21 21 0,1 0 15,-1 21-15,0-20 0,-20 20 16,-1 0-16,0 1 0,-21-22 0,0 21 16,0 0-16,-21-20 0,0 20 15,-1-21-15,-20 0 0,0 0 0,-1 22 16,1-22-16,0 0 0,21-21 0,-22 21 16,22-21-16,0 0 0,21-21 31,21 0-16,21 21-15,-20-21 0,20 21 0,-21 0 16,21 0-16,1 0 0,-1 0 0,22 0 16,-22 21-16,0 0 0,1 0 15,-1 0-15,-21 1 0,21-1 16,-20 0-16,-22 21 0,0-21 16,0 1-16,-22 20 0,1-21 0,-21 0 15,0 0-15,-1 1 0,-20-1 0,20 0 16,1 0-16,-21-21 0,20 0 15,1 0-15,0 0 0,-1 0 0,22 0 16,0 0-16,-21 0 0,42-21 0,-22 0 16,22-22-16,0 22 0,0-21 15,0 21-15,0-22 0,22 1 0,-1 21 16,21-21-16,22-1 0,-1 1 16,1 0-16,-1-1 0,22 22 0,-1 0 15,-20-21-15,-1 42 0,1-22 16,-1 22-16,-20 0 0,-1 0 15,-21 0-15,0 22 0,1-1 0,-22 0 16,0 0-16,0 21 0,0-20 16,0-1-16,0 21 0,0-21 0,0 22 15,0-22-15,-22 0 0,22 0 0,0 21 16,0-20-16,0-1 0,0 0 16,0 0-16,22-21 15,-1 0-15,0 0 0,21 0 16,-21-21-16,22 0 0,-1 0 0,0-1 15,1 1-15,-1 0 0,-21-21 0,22 21 16,-1-22-16,0 1 16,-21 0-16,1 20 0,20-20 0,-42 0 15,21 21-15,-21-1 0,21 1 16,-21 42 0,0 1-16,0-1 0,-21 0 15,0 21-15,21-21 0,0 22 16,-21-1-16,21 0 0,-21 22 0,21-1 15,0 1-15,-22-1 0,22 1 0,0-1 16,-21 22-16,21-21 0,0-1 16,-21 22-16,21-22 0,0 22 0,-21 0 15,0-22-15,0 22 0,21-1 16,-22-20-16,1 21 0,0-22 16,0 1-16,21-1 0,0 1 0,0-1 15,-21-21-15,21 1 0,-21-1 0,21-21 16,-22 0-16,22 1 0,-21-22 15,0 0-15,0 0 0,0 0 0,0-22 16,-1-20-16,-20 0 0,0-1 0,-1-20 16,1-1-16,0-20 0</inkml:trace>
  <inkml:trace contextRef="#ctx0" brushRef="#br0" timeOffset="92656.59">12509 13526 0,'0'0'0,"0"21"0,22 0 0,-22 0 16,21 0-16,0 0 15,0 1-15,0-22 0,0 21 0,22-21 16,-22 0-16,0 0 0,21 0 15,-20 0-15,20-21 0,-21-1 0,21 1 16,1-21-16,-1 21 0,0-22 0,1 22 16,-1-21-16,0 21 15,-20-22-15,-1 1 0,0 0 0,0-1 16,-21 22-16,0-21 0,0 21 16,-21 42-1,-21 0-15,20 0 0,1 22 0,-21-1 16,21 21-16,0-20 0,-22 20 15,22 22-15,0-22 0,21 1 0,0 21 16,0-22-16,-21 1 0,21-1 16,0-21-16,0 22 0,0-22 0,0 1 15,0-1-15,0 0 0,-21-21 0,21 22 16,0-22-16,0 0 16,-22 0-16,1-21 0,0 0 15,0 0-15,0 0 0,0 0 0,-1 0 16,-20-21-16,21 0 0,0-21 15,-22 20-15,22 1 0,-21-21 0,21 21 16,0 0-16,-1-1 0,1 1 16,0 0-16,21 0 0,-21 21 0,21 21 15,0 0 1,0 0-16,0 1 0,21-1 16,0 0-16,0 0 0,-21 0 0,22 0 15,-1 1-15,0-1 0,0-21 0,21 21 16,-20-21-16,20 0 0,-21 0 15,21 0-15,1 0 0,20 0 16,-20-21-16,20 0 0,-21-1 16,22 1-16,-22 0 0,22 0 0,-22 0 15,0 0-15,1-22 0,-1 22 0,-21-21 16,22 21-16,-22-22 0,0 22 16,0 21-16,-21-21 0,21 21 15,-21 21 1,0 0-16,0 0 0,0 1 15,0-1-15,0 0 0,0 0 16,0 0-16,0 0 16,0 1-16,21-22 15,1 0-15,-1 0 0,0 0 16,0 0-16,0 0 16,0 0-16,1-22 0,-1 1 0,21 21 15,-21-21-15,0 21 0,1 0 0,-1-21 16,0 21-16,0 0 0,0 0 15,0 0-15,1 0 0,-1 0 0,0 21 16,0-21-16,0 21 0,0 0 16,1-21-16,-1 22 0,0-22 15,0 0-15,21 0 0,-20 21 16,20-21-16,-21 0 0,21 0 16,1 0-16,-22 0 0,21 0 0,1 0 15,-1-21-15,-21 21 0,21-22 0,1 1 16,-22 21-16,0-21 0,0 0 15,0-21-15,1 20 0,-1-20 0,-21 21 16,0-21-16,0-1 0,0 1 16,0 0-16,0 20 0,-21 1 0,-22 0 15,22 0-15,0 21 0,-21 0 0,-1 0 16,22 21-16,-42 0 0,20 0 16,1 1-16,0 20 0,-1-21 0,22 21 15,-21 1-15,21-22 16,-1 21-16,22-21 0,0 1 0,0-1 15,0 0-15,0 0 0,22 0 0,-1 0 16,21-21-16,-21 0 0,22 0 16,-1 0-16,-21 0 0,21 0 0,1 0 15,-22 0-15,21-21 0,-21 0 16,22 0-16,-22 0 0,21 0 0,-21-22 16,1 22-16,-1-42 0,0 20 0,0-20 15,0-1-15,0 1 0,1-22 16,-22 22-16,0-1 0,21 1 0,-21 20 15,0-20-15,0 42 0,0-22 16,0 22-16,0 0 0,-21 21 16,-1 0-16,1 21 0,0 0 15,0 22-15,0-22 0,0 21 16,-1 22-16,22-22 0,0 21 0,0 1 16,0-1-16,0 1 0,0-1 15,0 1-15,22-22 0,-22 1 0,21-1 16,0 0-16,0 1 0,0-22 0,0 21 15,1-21-15,20 0 0,-21-21 16,0 22-16,22-22 0,-22 0 0,0 0 16,21 0-16,-21 0 0,22 0 0,-22-22 15,21 22-15,1-21 16,-22 0-16,21 0 0,-21-21 0,22 20 16,-22-20-16,0 0 0,0-1 15,0 1-15,0 0 0,1-1 0,-22 22 16,0-21-16,0 21 0,-22 42 31,22 21-31,-21-21 0,21 22 0,-21-22 16,21 21-16,0 1 0,0-22 15,0 21-15,0-21 0,0 0 0,0 1 16,0-1-16,21 0 0,0 0 0,1 0 16,-1-21-16,21 0 0,-21 21 15,0-21-15,1 0 0,-1 0 16,0 0-16,0 0 0,0 0 0,0-21 15,1 0-15,-1 0 0,0 0 16,0 0-16,0-1 0,0-20 0,1 21 16,20-21-16,-21-1 0,21-20 15,1 20-15,-1-20 0,22 21 0,-22-1 16,21 1-16,-20 21 0,-1 0 16,0 21-16,1 0 0,-22 21 0,0 0 15,0 21-15,-21 1 0,0-1 16,0 0-16,0 1 0,-21-1 0,0 0 15,0 1-15,-22-1 0,22-21 16,0 21-16,0-20 0,0 20 16,0-42-16,-1 21 0,22 0 0,-21 0 15,42-21 17,1 0-32,-1 0 0,0-21 0,21 21 15,-21-21-15,1 0 0,20-21 16,-21 20-16,21-20 0,1 0 0,-1-1 15,-21-20-15,22-1 0,-1 22 0,-21-21 16,0 20-16,0 1 16,1 0-16,-22 20 0,0 44 15,-22-1-15,1 21 0,-21 0 16,21 1-16,0 20 0,-1-20 16,1-1-16,21 0 0,0 1 15,0-1-15,0 0 0,21-21 0,22 22 16,-1-22-16,0 0 0,1 0 0,20 0 15,1-21-15,-1 0 0,1 0 16,-1 0-16,1 0 0,-1 0 0,1 0 16,-1-21-16,1 0 0</inkml:trace>
  <inkml:trace contextRef="#ctx0" brushRef="#br0" timeOffset="95608.1">4657 16341 0,'0'0'0,"0"21"0,21-21 0,0 0 16,0-21-16,0 0 16,0-1-16,1 1 0,-1 0 0,21-21 15,-21-1-15,0 22 0,1-42 16,-1 20-16,0 1 0,-21 0 0,0-1 16,0 1-16,0 0 0,-42-1 15,20 22-15,-20 0 0,0 0 0,-1 21 16,-20 0-16,21 0 0,-22 0 15,22 21-15,-22 0 0,22 22 16,-22-1-16,22 0 0,21 1 0,0-1 16,0 21-16,-1-20 0,22-1 15,0 0-15,0 1 0,0-22 0,22 0 16,-1 0-16,0 0 0,0 1 16,0-22-16,0 0 0,22 0 0,-22 0 15,21 0-15,1-22 0,-1 1 16,21 0-16,-20 0 0,-1-21 15,0-1-15,22 1 0,-22 0 16,1-1-16,-22-20 0,21 20 0,-21-20 0,0 21 16,1-22-16,-22 22 15,21-22-15,-21 1 0,0 20 0,0-20 16,0 21-16,0 20 0,0-20 0,-21 42 16,-1 0-1,22 21-15,-21 22 0,0-22 0,0 21 16,21 22-16,-21-22 0,21 21 15,-21 1-15,21-1 0,0 1 0,0-1 16,0-20-16,0 20 0,21-20 16,0-1-16,21 0 0,-21 1 0,1-22 15,20 0-15,0 0 0,-21 0 16,22-21-16,-1 0 0,0 0 16,-20 0-16,20-21 0,21 0 15,-20 21-15,-1-42 0,0 20 0,-20 1 16,20-21-16,0 0 0,-21 20 0,1-20 15,-1 0-15,-21-1 0,0 1 16,0 0-16,0 21 0,0-1 0,0 1 16,0 0-16,-21 21 15,-1 0-15,1 0 0,0 21 0,0 0 16,0 22-16,0-22 0,-1 21 16,1 1-16,0 20 0,0-21 0,21 1 15,0-1-15,0 0 0,0-20 16,0 20-16,21-21 0,0 0 0,22 0 15,-22 1-15,21-22 0,0 0 16,1 0-16,-1 0 0,0 0 16,1 0-16,-1-22 0,0 1 0,22 0 15,-22 0-15,-21 0 0,22-22 16,-1 1-16,0 0 0,-20-22 0,20 22 16,-21 0-16,0-22 0,0 22 0,-21-1 15,0 22-15,22 0 0,-22 0 16,0 0-16,0 42 15,-22 0-15,1 0 16,0 22-16,21-22 0,-21 21 16,21 0-16,-21 1 0,21-1 0,0 0 15,0-20-15,0 20 0,21-21 16,0 21-16,0-20 0,-21-1 0,21 0 16,1-21-16,-22 21 0,0 0 15,-22-21 16,1-21-31,0 0 16,0 21-16,-21-21 0,20 0 16,1-1-16,-21 1 0,21 21 0,0 0 15,-1-21-15,22 42 16,0 0 0,0 1-16,0-1 0,0 0 15,22 0-15,20 0 0,-21 0 16,0-21-16,22 22 0,-22-22 0,21 0 15,0 0-15,1 0 0,-1 0 0,0 0 16,1 0-16,20 0 0,-20-22 16,20 1-16,-21 0 0,22 0 0,-22 0 15,1 0-15,-1-22 0,0 22 16,-21-21-16,1-1 0,-1 22 0,0-21 16,-21 0-16,0-1 0,0 22 15,0-21-15,0 21 0,0-1 16,0 1-16,-21 21 0,0 0 0,-1 0 15,1 0-15,0 0 0,0 21 16,0 1-16,0 20 0,-1-21 0,22 21 16,0 1-16,0-1 0,0-21 15,0 22-15,22-1 0,-1-21 0,0 21 16,0-20-16,0-1 0,0 0 0,1-21 16,-1 21-16,21-21 0,-21 0 15,22 0-15,-1 0 0,0 0 0,1-21 16,-1 0-16,0 0 0,1-1 15,-22 1-15,21 0 0,-21-21 16,0-1-16,1 1 0,-1 0 16,0-1-16,0-20 0,0 21 0,-21-22 15,21 22-15,-21-1 0,22 1 0,-22 21 16,0-21-16,21 20 16,-21 44 15,0-1-31,0 0 0,0 0 15,21-42 48,-21 0-47,0 0-16,0-1 0,0 1 15,0 0-15,0 0 16,0 0-16,21 0 0,-21-1 0,0 1 15,0 42 17,0 1-32,0 20 15,-21-21-15,21 0 0,-21 22 0,21-1 16,-21-21-16,-1 21 0,22 1 0,-21-1 16,21 0-16,0 1 0,0-1 15,0 0-15,0 1 0,0-22 0,0 21 16,0 1-16,0-22 15,21 0-15,1 0 0,-1 0 0,0 0 16,21-21-16,1 0 0,-1 0 0,21 0 16,-20 0-16,20 0 0,-20 0 15,20-21-15,-21 0 0,1 21 0,-1-42 16,-21 21-16,22-1 0,-22-20 16,0 21-16,0-21 0,-21 20 0,0-20 15,0 21-15,0-21 0,0 20 0,0 1 16,-21 21-1,0 0-15,0 0 0,-1 0 0,1 0 0,0 21 16,-21 1-16,21-1 0,-1 0 16,22 21-16,0-21 0,0 22 15,0-1-15,0-21 0,0 22 0,0-22 16,22 0-16,-1 0 0,0 0 16,0 0-16,21 1 0,-20-22 0,-1 0 15,21 0-15,-21 0 0,22 0 16,-22 0-16,21 0 0,0 0 0,1-22 15,-1 1-15,-21 0 0,22 0 0,-1 0 16,-21-22-16,21 22 0,1-21 16,-22 0-16,21-1 0,1 1 15,-22 21-15,0-22 0,21 22 0,-21 0 16,1 0-16,-22 0 0,0 0 0,21 21 16,-21 21-1,0 0 1,0 0-16,-21 0 15,21 0-15,0 1 0,0-1 32,0-42-1,0-1-15,0 1-16,0 0 0,0 0 15,-22 0-15,1 21 16,0 0-1,0 0-15,0 21 16,21 0-16,-21 0 16,-1 0-16,22 22 0,-21-22 0,21 0 15,0 21-15,0-20 0,0 20 16,-21-21-16,21 21 0,0-20 0,0-1 16,0 0-16,21 0 0,0 0 0,1 0 15,-1-21-15,0 0 0,0 22 16,21-22-16,1 0 0,-1 0 0,0 0 15,1-22-15,-1 1 0,0 0 16,1 0-16,-22 0 0,21-22 16,-21 1-16,22 0 0,-22-1 0,0-20 15,0 21-15,0-22 0,1 22 16,-22-22-16,0 1 0,0-1 0,0 22 16,0-22-16,0 22 0,0 21 0,0 0 15,0 0-15,0 42 16,0 0-16,-22 0 0,1 21 0,21 1 15,-21-1-15,21 0 0,0 22 16,0-22-16,-21 1 0,21-1 0,0 0 16,0 1-16,0-1 0,0 0 0,0 1 15,21-1-15,0-21 16,0 21-16,1-20 0,-1-1 0,0-21 16,0 21-16,21-21 0,-20 0 15,-1 0-15,0 0 0,21-21 0,-21 0 16,1-1-16,-1 1 0</inkml:trace>
  <inkml:trace contextRef="#ctx0" brushRef="#br0" timeOffset="95772.01">9504 15621 0,'0'0'0,"0"21"0,0 0 31,21-21-31,0 0 0,0 0 15,0 0-15,1 0 0,-1 0 0,0 0 16,0-21-16,0 21 0,22-21 16</inkml:trace>
  <inkml:trace contextRef="#ctx0" brushRef="#br0" timeOffset="97125.23">11070 15388 0,'0'0'0,"0"-21"16,0 0-1,0 0-15,0 0 0,0-1 0,-21 1 16,21 0-16,-21 0 0,21 0 16,-21 0-16,21-1 0,-22 44 15,22-1-15,0 0 0,-21 21 16,21 1-16,0-1 16,0 0-16,0 1 0,0 20 0,0-21 15,0 1-15,21-1 0,-21 0 0,22 1 16,-22-1-16,0-21 0,0 22 15,0-22-15,0 0 0,0 0 0,0 0 16,0 0-16,0-42 31,0 0-15,0 0-16,0 0 0,0-22 0,0 22 16,0-21-16,0 0 0,0 20 0,0-41 15,0 21-15,0-1 0,0-20 16,0-1-16,0 1 0,0-1 15,21 22-15,0 0 0,0-1 16,0 1-16,0 21 0,1 0 0,-1-1 16,0 22-16,0 0 0,0 0 0,0 22 15,-21 20-15,22 0 0,-22 1 16,0-1-16,0 0 0,-22 1 0,1 20 16,-21-21-16,21-20 0,-22 20 15,22 0-15,-21-21 0,21 1 0,-22-1 16,22 0-16,21 0 0,21-21 31,1 0-31,-1 0 16,21 0-16,0 0 15,1 0-15,-1 0 0,0 0 0,1 0 16,-22 0-16,21 0 0,1 21 0,-22-21 16,21 21-16,-21 1 0,0-22 15,-21 21-15,0 0 0,0 0 16,0 0-16,-21 0 0,0-21 15,0 22-15,-21-1 0,-1 0 0,1 0 16,-22-21-16,22 21 0,-21-21 0,20 0 16,1 21-16,0-21 0,-1 0 15,1 0-15,21 0 0,0 0 0,-1 0 16,22-21-16,0 0 16,0 0-16,0 0 0,43 21 15,-22-21-15,21-1 0,1 1 0,20 0 16,-21 0-16,22 0 0,-1 0 15,1-22-15,-1 22 0,1 0 0,-1-21 16,1 20-16,-22 1 0,1 0 0,-1 21 16,0 0-16,-21 0 0,1 0 15,-1 0-15,-21 21 0,0 0 16,0 1-16,-21-1 0,-1 21 16,1-21-16,21 0 0,-21 22 0,0-22 15,21 21-15,-21-21 0,21 22 16,0-22-16,0 0 0,0 0 15,0 0-15,0 1 0,21-1 0,0-21 16,0 0-16,0 0 0,22 0 16,-22 0-16,21-21 0,1-1 0,-1 1 15,0 0-15,1 0 0,-22 0 0,21-22 16,0 22-16,-20 0 0,-1-21 16,21-1-16,-42 22 0,21 0 0,0-21 15,-21 21-15,0-1 0,0 44 31,0-1-31,0 21 16,0-21-16,-21 0 16,21 22-16,0-22 0,-21 21 0,21 1 15,0 20-15,0-21 0,0 22 0,0-1 16,0 1-16,0-1 0,0 1 16,0-1-16,0 1 0,0-1 0,21 1 15,-21-1-15,0 1 0,0-1 16,0 1-16,0-1 0,0 1 0,0-1 15,0-20-15,0-1 0,0 0 0,0-20 16,0-1-16,0 0 0,-21-21 16,21-21-1,-21 0-15,21-22 0,-21 1 16,21-22-16,-21 22 0,21-21 16,0-1-16,0-21 0,0 22 0,0-1 15,21-20-15,21 20 0,-21-20 16,22 20-16,-1-21 0,0 1 0,22 20 15,-22-20-15,22 20 0</inkml:trace>
  <inkml:trace contextRef="#ctx0" brushRef="#br0" timeOffset="97604.96">12996 15071 0,'0'-85'31,"21"85"-31,1 0 16,-1 0-16,0 0 0,0 21 0,0-21 15,0 43-15,22-22 0,-22 21 16,21 0-16,1 22 0,-22-22 0,21 22 15,-21-22-15,0 0 0,1 22 16,-1-22-16,0 1 0,-21-1 16,0-21-16,0 21 0,0-20 0,0-1 15,0 0-15,0 0 0,0 0 16,-21-21 0,0-21-1,21 0-15,0 0 0,0 0 16,0-22-16,0 1 0,0 0 0,21-1 15,0-20-15,0 20 0,21-41 0,-20 20 16,20 1-16,-21-1 0,21 22 16,1 0-16,-22-1 0,21 1 0,-21 21 15,22 0-15,-22 21 0,21 0 16,-21 0-16,1 0 0,-1 0 16,0 21-16,-21 21 0,0-21 0,0 22 15,21-1-15,-21 0 0,0 22 16,21-22-16</inkml:trace>
  <inkml:trace contextRef="#ctx0" brushRef="#br0" timeOffset="98950.23">14118 15685 0,'0'0'15,"21"21"-15,0-21 0,1 0 16,-1 0-16,0 0 0,0 0 0,0-21 16,0-1-16,1 1 0,-1 0 0,21 0 15,-21-21-15,0 20 16,-21-20-16,22 0 0,-22-22 0,0 22 15,0 0-15,0-1 0,-22 1 16,1 21-16,0 0 0,-21 21 0,21 0 16,-22 0-16,1 0 0,-22 21 0,22 0 15,0 21-15,-1-21 0,1 22 16,0-1-16,21 0 0,-22 1 0,22-22 16,0 21-16,21 1 0,0-1 15,0-21-15,0 0 0,0 22 0,21-22 16,0 0-16,0-21 0,1 21 0,20-21 15,0 0-15,-21 0 16,22 0-16,-1 0 0,0 0 0,-20 0 16,20-21-16,0 0 0,1 21 0,-22-21 15,21-22-15,-21 22 0,0-21 16,1 21-16,-1-22 0,0 1 0,0 0 16,0-1-16,-21 1 0,0 0 15,0 20-15,0 1 0,0 64 31,0-22-31,-21 0 0,0 21 0,21-21 16,0 22-16,-21-22 0,21 21 0,0-21 16,0 1-16,0-1 0,0 0 15,0 0-15,21 0 0,0 0 0,0 1 16,0-22-16,1 0 0,-1 0 16,0 0-16,21 0 0,1 0 15,-22 0-15,21 0 0,0 0 0,-20-22 16,20 22-16,-21-21 0,21 0 15,-20-21-15,-1 21 0,0-22 0,21 1 16,-21-22-16,1 22 0,-22-21 0,21-1 16,0 1-16,0-1 0,-21 22 15,0-1-15,21 1 0,-21 21 0,0 0 16,0 42 0,0 0-16,-21 21 15,21-20-15,-21 20 0,0 21 0,21-20 16,-21-1-16,21 0 15,0 1-15,0-1 0,0 0 0,0 1 16,0-1-16,0-21 0,0 0 16,0 1-16,0-1 0,0 0 0,21 0 15,0 0-15,0-21 0,0 0 16,0 0-16,1 0 0,20 0 16,-21 0-16,21 0 0,-20 0 0,-1-21 15,0 0-15,0 0 0,0 0 16,0-1-16,1-20 0,-1 21 15,0-21-15,0 20 0,0-20 0,0 21 16,1 21-16,-22-21 0,0 42 31,0 0-31,0 0 0,-22 0 16,1 22-16,21-22 0,-21 0 0,21 0 16,0 0-16,0 1 0,0-1 0,0 0 15,0 0-15,0 0 0,0 0 16,21-21-1,0 0-15,1 0 16,-1 0-16,0 0 0,0 0 0,21 0 16,-20-21-16,-1 0 0,0 0 15,0 0-15,0 0 0,0-22 16,1 22-16,20-21 0,-21 21 0,0-22 0,0 1 16,1 21-16,-22 0 15,21-1-15,0 22 0,-21 22 16,0-1-16,0 0 15,0 0-15,0 21 0,0-20 16,0-1-16,0 21 0,-21-21 0,21 0 16,0 1-16,0-1 0,21 0 15,-21 0-15,42 0 0,1-21 0,-1 21 16,0-21-16,1 0 0,20 0 0,-21 0 16,22 0-16,-22 0 0,22 0 15,-22 0-15,22 0 0,-22-21 16,0 0-16,1 0 0,-1 0 0,-21-22 15,21 1-15,-20 21 0,-1-21 16,0-1-16,0 1 0,-21 0 0,0-1 16,0 22-16,0 0 0,-21 21 15,0 0-15,0 0 0,-22 21 16,22 0-16,-21 0 0,21 22 16,-1-22-16,1 21 0,21-21 0,0 22 15,0-22-15,0 21 0,0-21 16,21 1-16,1-1 0,-1 0 0,21-21 15,-21 21-15,0 0 0,22-21 16,-22 0-16,21 0 0,-21 0 16,22 0-16,-22 0 0,21 0 0,-21 0 15,22-21-15,-22 21 0,0-21 0,21 0 16,-20 21-16,-1-21 0,-21-1 16</inkml:trace>
  <inkml:trace contextRef="#ctx0" brushRef="#br0" timeOffset="101645.35">4847 17505 0,'0'-21'31,"0"0"-31,0-1 0,0 1 0,0 0 16,0 0-16,0-21 0,0 20 16,0-20-16,0 0 0,-21 21 0,0-22 15,21 1-15,-21 0 0,-1-1 16,1 1-16,-21 0 0,21 20 0,0 1 15,-1 21-15,-20 0 0,21 0 16,-21 21-16,20 1 0,-20-1 0,21 21 16,-21 0-16,20 1 0,-20-1 15,21 0-15,0 1 0,21 20 0,0-20 16,-21-1-16,21 0 0,0 22 16,0-22-16,21-21 0,0 22 15,0-22-15,21 0 0,-20-21 16,41 0-16,-21 0 0,22-21 15,-22 0-15,22-1 0,-1-20 0,1 0 16,-1-1-16,1 1 0,-1 0 16,-20-22-16,-1 22 0,0-22 0,1 1 15,-1-1-15,-21 1 0,0-1 16,0 1-16,-21 21 0,0-22 0,0 22 16,0-1-16,0 22 15,0 0-15,-21 21 0,0 0 0,0 0 16,21 42-16,-21-20 0,0 20 15,21 21-15,-22-20 0,22 20 16,0 1-16,-21-1 0,21 1 16,-21-22-16,21 22 0,0-1 0,0-21 15,0 22-15,0-22 0,0 1 16,21-1-16,0 0 0,22 1 0,-22-22 16,0 0-16,21-21 0,1 0 15,-1 0-15,0 0 0,1 0 16,-1-21-16,0 0 0,1-1 0,20-20 15,-20 21-15,-1 0 0,-21-22 16,21 1-16,-20 21 0,20-21 16,-21-1-16,-21 22 0,0-21 0,0-1 15,0 22-15,0-21 0,0 21 16,-21 21-16,0 0 0,0 0 16,-1 0-16,1 0 0,0 21 15,0 0-15,0 21 0,0-20 0,21-1 16,0 21-16,0-21 0,0 22 15,0-22-15,0 0 0,21 21 16,0-21-16,0 1 0,21-1 0,1-21 16,-22 0-16,21 21 0,1-21 15,-1 0-15,0 0 0,1-21 16,-1 0-16,0 21 0,1-22 16,-1 1-16,-21 0 0,21-21 0,1 21 15,-22-1-15,0-20 0,0 21 16,0 0-16,-21-22 0,22 22 0,-22 0 15,-22 21 1,1 21-16,0 0 16,0 1-16,21 20 0,0-21 15,0 21-15,0-20 0,0 20 0,0-21 16,21 21-16,-21-20 0,21-1 16,0 0-16,1 0 0,-22 0 15,0 0-15,21-21 0,-21 22 16,0-44 15,-21 22-31,21-21 0,-22 0 0,1 0 16,0 0-16,0 0 0,0 21 15,0-22-15,-1 1 0,1 21 16,0 0 0,21 21-1,0 1-15,0-1 0,21 0 16,0 0-16,1 0 0,20-21 15,-21 21-15,0 1 0,22-22 16,-22 0-16,21 0 0,-21 0 0,22 0 16,-1 0-16,-21 0 0,21-22 15,1 1-15,-1 0 0,0 0 16,22 0-16,-22 0 0,1-22 0,-1 22 16,-21-21-16,0 21 0,0-22 15,1 22-15,-22-21 0,0-1 0,0 22 16,0-21-16,0 21 0,0 0 0,-22 21 15,1 0 1,0 0-16,0 21 0,0 0 0,0 0 16,-1 21-16,22-20 0,0 20 15,0-21-15,0 21 0,0-20 16,0 20-16,0-21 0,0 0 16,22 0-16,-1 1 0,0-1 0,0 0 15,0-21-15,22 0 0,-22 0 16,21 0-16,-21 0 0,22 0 0,-1-21 15,0 0-15,1-1 0,-1 1 16,0 0-16,1 0 0,-1-21 0,0-1 16,1 22-16,-1-42 0,-21 20 15,0 1-15,0-22 0,1 1 0,-22-1 16,21 1-16,-21-1 0,0 22 16,0 0-16,0-1 0,0 22 0,0 64 31,0-22-31,-21 42 15,21-20-15,-22 20 0,22-21 16,0 22-16,0-1 0,0-20 0,0 20 16,0-20-16,0-1 0,0 0 15,0-21-15,22 22 0,-1-22 0,0 21 16,0-21-16,0 1 0,22-1 16,-22-21-16,21 0 0,0 0 0,1 0 15,20 0-15,-20 0 0,-1 0 16,0-21-16,1-1 0,-1 1 0,-21 0 15,21-21-15,-20 21 0,-1-1 16,-21-20-16,0 21 0,0-21 16,0 20-16,0 1 0,0 0 0,0 0 15,-21 21 1,-1 21-16,1-21 0,21 21 16,-21 0-16,21 22 0,0-22 15,0 0-15,0 0 0,0 22 0,0-22 16,0 0-16,0 0 0,0 0 15,21-21-15,0 21 0,1-21 0,-1 0 16,0 0-16,0 0 16,0 0-16,22 0 0,-22 0 15,21-21-15,-21 0 0,22 0 16,-1 0-16,-21 0 0,21-1 0,1-41 16,-1 21-16,-21 20 15,0-20-15,1 0 0,-1 21 0,0-1 16,-21 1-16,0 0 0,0 42 31,0 0-31,0 1 16,0-1-16,0 0 15,0 0-15,0 0 16,21-21-16,-21-21 31,0 0-15,0 0-16,0 0 15,0-1-15,0 1 0,0 0 16,0 0-16,-21 21 16,0 0-1,21 42-15,0-21 0,-21 1 16,21 20-16,0-21 0,0 21 0,0-20 16,0 20-16,0-21 0,0 21 15,0-20-15,0 20 0,21-21 0,-21 0 16,21 0-16,0 1 15,0-1-15,22 0 0,-1 0 0,0-21 0,-21 0 16,22 0-16,-1 0 0,0 0 16,1-21-16,-1 0 0,0 0 15,-20-22-15,-1 22 0,21-21 16,-21 21-16,0-43 0,-21 22 0,22-1 16,-22-20-16,21-1 0,-21-20 15,21 20-15,-21-20 0,0 20 0,0 22 16,21-1-16,-21 1 0,0 21 15,0 42 1,0 0-16,0 22 0,0 20 0,0-21 16,-21 1-16,21 20 0,0-20 15,0 20-15,0-21 0,0 1 0,0-1 16,0 0-16,0-20 0,0 20 16,0-21-16,21 0 0,-21 0 15,21 1-15,0-1 0,1 0 16,-1-21-16,0 0 0,0 0 15,0 0-15,22-21 0,-22 0 16,0-1-16,0-20 0</inkml:trace>
  <inkml:trace contextRef="#ctx0" brushRef="#br0" timeOffset="101832.14">9440 17209 0,'0'0'0,"0"21"16,0 0 0,21-21 15,22-21-31,-22 0 0,0-1 0,21 1 16,1 0-16,-1-21 0</inkml:trace>
  <inkml:trace contextRef="#ctx0" brushRef="#br0" timeOffset="102232.98">11007 16510 0,'0'0'0,"0"-42"15,0 21 1,0 42 15,-22 0-31,1 0 0,21 21 0,-21 1 16,0-1-16,0 0 0,0 22 15,-1-22-15,1 22 0,21-1 0,-21-20 16,21-1-16,-21 0 0,21 1 16,0-1-16,0 0 0,-21-21 0,21 1 15,0-1-15,0 0 16,0-42 15,21 0-31,-21-1 0,21 1 16,0-21-16,-21 21 0</inkml:trace>
  <inkml:trace contextRef="#ctx0" brushRef="#br0" timeOffset="103224.92">10901 16616 0,'0'0'0,"0"-42"0,0 20 15,0-20-15,0 21 0,0 0 0,0 0 16,21-1-16,0 22 16,0 0-16,0 0 0,1 0 0,20 0 15,-21 0-15,21 0 0,1 0 16,-1 0-16,-21 22 0,22-1 0,-1 0 15,-21 0-15,21 0 0,-20 0 0,-1 1 16,-21 20-16,0-21 16,0 21-16,0-20 0,-21 20 0,-1-21 15,-20 0-15,0 22 0,-1-22 16,-20 0-16,21 0 0,-22-21 0,22 21 16,-22 0-16,43-21 0,-21 0 15,21 0-15,21-21 16,21 0-1,21 0-15,-21 0 0,43 21 0,-22-21 16,22-1-16,-1 22 0,-21 0 16,22 0-16,-22 0 0,22 0 0,-22 22 15,0-1-15,-20 0 0,20 0 16,-21 0-16,0 0 0,-21 22 16,0-22-16,0 21 0,0-21 0,-21 1 15,0 20-15,-21-21 0,20 0 16,-20 0-16,21 1 0,-21-1 0,20 0 15,-20 0-15,21 0 0,0-21 16,0 0-16,21 21 0,-22-21 0,22-21 31,0 0-31,22 21 0,-1-21 0,0 0 16,0-22-16,0 22 0,22-21 16,-22 21-16,21-22 0,-21 22 0,22-21 15,-1 21-15,-21 0 0,21-1 16,-20 22-16,-1 0 0,0 0 15,0 0-15,0 0 0,-21 22 0,21-1 16,-21 0-16,0 0 0,0 0 16,0 0-16,0 1 0,0-1 0,0 0 15,0 0-15,22 0 0,-1-21 16,-21 21-16,21-21 0,0 0 16,0 0-16,0 0 0,1 0 15,20-21-15,-21 21 0,21-21 0,1 0 16,-1 0-16,-21 0 0,22-22 0,-1 22 15,-21-21-15,21-1 0,-20 1 16,-1 21-16,0-21 0,0 20 16,0-20-16,-21 21 15,0 42 1,0 0-16,0 0 0,0 1 16,0 20-16,0 0 0,0-21 0,-21 22 15,0-1-15,21 0 0,-21 1 16,21-1-16,0 0 0,0 22 0,0-22 15,0 1-15,0 20 0,0 1 16,21-1-16,0-21 0,-21 22 0,21-1 16,0 1-16,-21-1 0,0 1 15,22-1-15,-1-20 0,0 20 0,-21-20 16,0 20-16,21-21 0,-21 1 16,21-1-16,-21 0 0,0-20 15,0 20-15,0-21 16,-21-21-16,0 0 0,0-21 15,0 0-15,-22 0 0,22-22 16,-21 1-16,21 0 0,-1-1 0,1 1 16,0-22-16,0 22 0,21-21 15,0-22-15,0 21 0,0-20 0,0 20 16,21-20-16,0 20 0,22 1 0,-22-1 16,21 22-16,22-22 0,-22 1 15,21 20-15,-20-20 0,20 21 16</inkml:trace>
  <inkml:trace contextRef="#ctx0" brushRef="#br0" timeOffset="103832.65">12848 16404 0,'0'0'16,"-21"0"-16,0-21 0,0 0 0,21 0 0,0 0 15,-22-1-15,22 1 16,22 21 0,-1 21-16,0 1 15,0-1-15,0 21 0,0 0 0,22 1 16,-22 20-16,21-20 0,-21 20 15,1 1-15,20-22 0,-42 21 0,21-20 16,-21-1-16,0 0 0,21 1 16,-21-22-16,0 0 0,0 0 0,0 0 15,0 1-15,21-22 32,1-22-32,-22 1 0,21 0 15,0 0-15,0-21 0,0-1 16,0 1-16,22-22 0,-22 22 0,21-21 15,-21-1-15,22 22 0,-1-22 16,-21 1-16,0-1 0,22 1 0,-22 20 16,0 1-16,0 21 0,-21 0 0,0 0 15,0 42 1,-21 0-16,0 21 0,0-21 0,-22 22 16,1-1-16,0 0 15,-1 22-15,22-22 0,-21 22 0,0-22 16,-1 22-16,22-22 0,-21 21 15,21-20-15,-1-1 0,1-21 0,21 22 16,0-22-16,-21 21 0,21-21 16,0 0-16,0 1 0,21-22 15,0 0-15,1 0 0,-1 0 16,21-22-16,0 1 0,1 0 16,-1-21-16,0 21 0,1-22 0</inkml:trace>
  <inkml:trace contextRef="#ctx0" brushRef="#br0" timeOffset="104024.55">13843 16595 0,'0'21'15,"0"0"-15,0 0 0,-21 0 16,21 1-16,0-1 0,-21 0 0,21 0 16,-22 0-16,22 0 0,0 1 15,0-1-15,0 0 0,0 0 16,22-42 15,-1 21-31,0-21 0,0-22 16</inkml:trace>
  <inkml:trace contextRef="#ctx0" brushRef="#br0" timeOffset="104190.46">14033 16404 0,'-21'0'31,"0"21"-31,21 1 16,21-22-1,0 0 1,22 0-16,-22 0 0</inkml:trace>
  <inkml:trace contextRef="#ctx0" brushRef="#br0" timeOffset="104552.25">14584 16447 0,'-21'21'15,"-1"-21"-15,-20 0 0,21 0 0,-21 21 16,-1-21-16,1 21 0,0-21 16,-1 21-16,22-21 0,-21 21 0,21-21 15,21 22-15,0-1 0,0 0 16,21-21-16,21 21 0,-21 0 15,22-21-15,-1 21 0,0-21 0,1 22 16,-1-1-16,0-21 16,-21 21-16,1 0 0,-1 0 0,0 0 15,0 1-15,-21-1 16,0 0-16,-21 0 0,0 0 16,0-21-16,-22 21 0,22-21 0,-21 0 15,-1 0-15,1 0 0,0 22 16,-1-22-16,1 0 0,21 0 0,-21 0 15,20 0-15,1 0 0,0 0 16,21-22-16,0 1 0,0 0 0,0 0 16,42 0-16,-20-22 0,20 22 15,21-21-15,-20 0 0,20-1 16</inkml:trace>
  <inkml:trace contextRef="#ctx0" brushRef="#br0" timeOffset="104753.14">14901 16468 0,'0'21'0,"21"64"31,-21-64-31,0 0 0,0 0 0,0 0 16,-21 22-16,21-22 0,0 0 15,0 0-15,0 0 0,0 0 16,0 1-16,-21-22 0,21 21 16,0-42 15,21-1-16,0 1-15,-21-21 0,22 21 0</inkml:trace>
  <inkml:trace contextRef="#ctx0" brushRef="#br0" timeOffset="104916.04">15134 16235 0,'0'0'0,"-21"0"31,0 0-31,21-21 31,21 21-15,0 0-16,0-21 0,22 21 15,-22-22-15</inkml:trace>
  <inkml:trace contextRef="#ctx0" brushRef="#br0" timeOffset="105363.78">15557 16002 0,'0'21'15,"0"0"-15,0 22 16,0-22-16,-21 21 0,21 1 0,-21 20 16,21-21-16,-21 1 0,0-1 0,21 22 15,-21-22-15,21 0 16,0 1-16,0 20 0,0-21 0,0 1 16,0-1-16,0-21 0,21 22 15,-21-1-15,21-21 0,-21 0 0,21 0 16,-21 1-16,0-1 15,0-42 1,0-1 0,0 1-16,0 0 0,0-21 0,0 21 15,21-22-15,0 1 0,1 0 0,-1-1 16,21 1-16,-21 0 0,22 20 16,-1-20-16,-21 21 0,21 0 0,-20 0 15,-1 21-15,0 0 16,0 0-16,0 0 0,-21 21 0,21 0 15,-21 0-15,0 0 0,0 0 0,0 1 16,0 20-16,0-21 0,-21 0 16,0 22-16,0-22 0,0 0 0,0 0 15,-1 0-15,-20 0 0,21 1 16,-21-1-16,20 0 0,-20-21 0,21 21 16,-21-21-16,20 0 0,1 0 15,21-21 1,0 0-16,21 0 0</inkml:trace>
  <inkml:trace contextRef="#ctx0" brushRef="#br0" timeOffset="105620.4">16235 16066 0,'0'0'0,"-21"0"15,21 21-15,0 0 16,0 0-16,-22 21 0,22 1 0,0-1 15,0 0-15,0 1 0,0 20 16,0-20-16,0-1 0,0 0 0,0 1 16,0-1-16,0 0 0,0 1 15,0-22-15,0 21 0,0-21 16,0 0-16,0 1 0,0-1 0,0 0 0,22-21 31,-1 0-15,0-21-16,0 0 15,0-1-15</inkml:trace>
  <inkml:trace contextRef="#ctx0" brushRef="#br0" timeOffset="105952.21">16573 16637 0,'43'0'16,"-43"-21"-1,21 21-15,0-21 0,0 21 0,0-21 16,1-1-16,-1 1 0,0 0 15,0 21-15,0-21 0,0 0 16,-21 0-16,0-1 16,0 1-1,-21 21-15,0 0 0,-21 0 16,21 21-16,-22 1 0,22-1 16,-21 0-16,21 0 0,-1 0 0,1 0 15,0 22-15,0-22 0,21 0 0,0 21 16,0-20-16,0-1 0,0 0 15,0 21-15,0-21 0,0 1 16,21-1-16,0-21 16,0 21-16,1-21 0,-1 0 0,0 0 15,21 0-15,-21 0 0,1 0 16,-1-21-16,21 21 0,-21-21 0,0-22 16,22 22-16,-22 0 0</inkml:trace>
  <inkml:trace contextRef="#ctx0" brushRef="#br0" timeOffset="106265.03">17060 16129 0,'0'0'0,"-21"21"0,21 0 16,21-21-1,0 22-15,1-22 0,20 0 0,0 0 16,22 0-16,20 0 0,-20 0 0,21 0 16,-1 0-16,1 0 0,0 0 15,-22 0-15,1 0 0,-1 0 0,-21 0 16,1 0-16,-22 0 0,0 0 16,0 0-16,-21-22 15,-21 22 1,-21 0-16,21 0 0,-22-21 15,22 21-15,-21 0 0,21 0 0,-1 0 16,1-21-16</inkml:trace>
  <inkml:trace contextRef="#ctx0" brushRef="#br0" timeOffset="106500.89">17759 16171 0,'0'0'0,"-21"22"0,21-1 15,-22 0-15,1 0 0,0 0 16,21 0-16,-21 22 0,0-22 0,0 21 15,21 1-15,-22-1 0,1 0 16,21 1-16,-21-1 0,21 0 16,-21 1-16,0-22 0,21 21 15,0 0-15,0-20 0,0 20 0,0-21 16,0 0-16,0 0 16,0 1-16,21-22 15,0 0 1,0-22-16,0 22 0,1-21 15,-1 0-15,21 0 0</inkml:trace>
  <inkml:trace contextRef="#ctx0" brushRef="#br0" timeOffset="107526.67">17928 16764 0,'42'0'16,"-20"-21"-1,-1 0 1,0 21-16,-21-21 0,21 21 0,0-22 15,0 1-15,1 21 0,-22-21 16,21 0-16,0 0 0,-21 0 0,21-1 16,-21 1-16,0 0 0,0 0 15,0 0-15,-21 21 16,0 0 0,0 0-16,-1 21 0,22 0 15,0 21-15,-21-20 0,21-1 0,-21 21 16,21-21-16,0 22 0,0-22 15,0 21-15,0-21 0,0 0 16,0 1-16,0-1 0,0 0 0,21 0 16,-21 0-16,21-21 0,1 0 15,-1 21-15,0-21 0,0 0 0,21 0 16,-20 0-16,-1 0 0,0-21 16,0 0-16,0 21 0,0-42 0,1 21 15,-1-1-15,0-20 0,0 21 16,0-21-16,22-1 0,-22 1 0,0 21 15,21 0-15,-21-1 0,1 1 0,-1 0 16,0 21-16,0 0 16,0 0-16,0 0 0,-21 21 15,0 0-15,0 1 0,0-1 16,0 0-16,0 21 0,0-21 0,-21 22 16,21-1-16,-21-21 0,21 22 15,-21-22-15,21 0 0,0 21 0,-21-21 16,0 1-16,21-1 15,-22-21-15,22-21 32,0-1-32,22 22 0,-1-42 15,0 21-15,0 0 0,0-22 0,0 22 16,22-21-16,-22 0 16,0 20-16,0-20 0,22 21 0,-22 0 15,0 0-15,0-1 0,-21 44 47,-21-1-47,21 0 0,0 0 0,-21 0 16,21 22-16,0-22 0,0 0 0,0 21 15,0-21-15,0 22 0,0-22 16,0 0-16,21 0 0,0 0 0,0 1 16,0-1-16,1-21 0,20 0 15,-21 0-15,0 0 0,0 0 16,1 0-16,-1 0 0,0 0 15,0-21-15,0-1 0,0 1 0,1-21 16,-1 0-16,0-1 0,-21 1 16,21 0-16,0-22 0,0 22 0,1-22 15,-22 1-15,21-22 0,0 22 0,0-22 16,0 21-16,0 1 0,1 21 16,-22-22-16,0 43 0,21 0 0,-21 0 15,-21 63 1,-1-21-16,1 21 15,0 1-15,0 20 0,0-20 0,0-1 16,-1 21-16,1-20 0,21 20 16,-21-20-16,21 20 0,0 1 0,0-22 15,0 21-15,0-20 0,-21-1 16,21 0-16,0 1 0,0-1 0,0-21 16,0 0-16,0 1 0,0-1 15,21 0-15,0-21 0,0 0 16,1 0-16,-1 0 0,0-21 15,0 0-15,21-1 0,-20 1 0,20-21 16,0 21-16,-21-22 0,1 1 16</inkml:trace>
  <inkml:trace contextRef="#ctx0" brushRef="#br0" timeOffset="107804.45">19346 16468 0,'0'0'0,"-21"0"31,42 0-15,0 0 0,22 0-16,-22 0 0,21 0 0,1 0 0,-1 0 15,-21 0-15,21 0 0,1 0 16,-22 0-16,0 0 0,0 0 15,0 0-15,1 0 0,-1 0 16,0 0-16</inkml:trace>
  <inkml:trace contextRef="#ctx0" brushRef="#br0" timeOffset="108008.37">19579 16976 0,'0'0'0,"-42"0"15,42 21-15,-21-21 16,21-21-1,0 0-15,0-1 0,0 1 16</inkml:trace>
  <inkml:trace contextRef="#ctx0" brushRef="#br0" timeOffset="108984.97">21632 7916 0,'0'0'0,"-21"0"0,21-21 16,21 0-1,22 0-15,-22 21 0,42-21 0,-20 21 16,-1-21-16,21-1 0,1 22 15,-22 0-15,22 0 0,-22 0 0,22 0 16,-22 0-16,0 0 16,-21 0-16,1 0 0,20 0 0,-21 0 15,0 0 1,-42 0 0,0 0-1,0 0-15,0 0 0,-22 0 0,22 0 16,0 0-16</inkml:trace>
  <inkml:trace contextRef="#ctx0" brushRef="#br0" timeOffset="109476.69">21823 7832 0,'-21'0'0,"42"0"0,-64 21 0,22 0 16,0 0-16,0 0 0,0 1 15,21-1-15,0 0 0,-21 0 0,21 21 16,-22-20-16,22 20 0,0-21 0,0 0 15,0 0-15,0 22 0,0-22 16,0 0-16,0 0 0,0 0 31,22-21-15,-1 0-16,-21-21 0,0 0 0,21 21 16,0-21-16,-21 0 0,21 21 15,0-21-15,1-1 0,-1 1 16,-21 0-16,42 21 0,-21-21 15,0 21-15,1 0 0,-1-21 0,21 21 16,-21 0-16,22 0 0,-22 0 0,21 21 16,0-21-16,-20 21 0,20 0 15,-21 22-15,0-22 0,22 0 0,-43 21 16,0-21-16,0 22 0,0-22 16,0 21-16,-22-21 0,1 22 0,-21-22 15,0 0-15,-1 21 0,1-20 0,0-1 16,-1-21-16,-20 21 0,20 0 15,1-21-15,-21 0 0,20 0 0,1 0 16,0 0-16,-1 0 0,1 0 16,21 0-16,-22 0 0,22 0 15,0 0-15,0 0 0,0 0 0,21-21 16,0 0 0,21 21-16,0-21 15,21 21-15,-20-22 0,20 1 0,0 21 16</inkml:trace>
  <inkml:trace contextRef="#ctx0" brushRef="#br0" timeOffset="109860.72">22945 8276 0,'0'0'0,"0"43"16,21-65 31,-21 1-47,0 0 0,0 0 15,0 0-15,0 0 16,0-1-16,0 1 31,-21 21-15,-1 0 62,1 0-62,0 21-16,0-21 15,0 0-15,0 22 16,-1-22-16</inkml:trace>
  <inkml:trace contextRef="#ctx0" brushRef="#br0" timeOffset="115104.22">25506 7789 0,'0'0'0,"-21"-21"0,-1 0 16,1 0-16,0 0 0,21 0 15,0-22-15,-21 22 0,21 0 16,-21 0-16,21 0 0,0-1 16,0 44-1,0-1-15,0 0 16,21 0-16,-21 21 0,0 1 0,0-1 15,0 0-15,0 22 0,0-22 16,0 1-16,0-1 0,0 0 0,0 1 16,0-22-16,0 21 0,0-21 15,0 0-15,0 22 0,0-22 16,0 0-16,21-21 31,0-21-15,0 0-16</inkml:trace>
  <inkml:trace contextRef="#ctx0" brushRef="#br0" timeOffset="115449.03">26035 7557 0,'0'0'0,"42"-22"0,-21 1 0,1 0 0,-22 0 16,-22 21-1,1 0-15,0 0 0,-21 0 16,-1 21-16,1 0 0,-21 0 0,20 1 15,1 20-15,0-21 0,-1 0 16,22 22-16,0-22 0,0 0 0,21 0 16,0 0-16,0 0 0,0 1 0,21-1 15,0 0-15,21-21 0,-20 21 16,41-21-16,-21 0 0,1 21 0,20 0 16,1-21-16,-22 0 0,22 22 15,-22-22-15,0 21 0,1-21 0,-22 21 16,21 0-16,-42 0 0,0 0 15,0 1-15,-21-22 16,0 21-16,-22 0 0,1 0 0,0 0 16,-22 0-16,1 1 0,-1-22 0,1 21 15,-1 0-15,22-21 0,-22 0 16,22 0-16,0 0 0,21-21 0,-22 0 16,22-1-16</inkml:trace>
  <inkml:trace contextRef="#ctx0" brushRef="#br0" timeOffset="115832.81">25548 7154 0,'-21'-21'0,"42"42"0,-63-42 16,21 21-16,-1 0 0,1 0 16,-21 0-16,42 21 0,-21 22 0,0-22 15,21 21-15,0 1 0,0-22 16,0 21-16,0 0 0,0-20 0,21-1 15,0 0-15,0 0 0,21 0 16,-20-21-16,41 0 0,-21 0 0,22 0 16,-1 0-16,1-21 0,-22 0 0,22 0 15,-22-22-15,0 22 0,-20-21 16,-1 0-16,-21-1 0,0 1 0,-21 0 16,-22-1-16,1 1 0,0 0 15,-1 20-15,-20 1 0,20 0 16,-20 21-16,21 0 0,-1 0 0,1 21 15,0 0-15,20 1 0,-20 20 16,21 0-16,0 22 0,21-1 0,0 1 16,0-22-16,0 22 0,0-1 15,0-21-15,0 22 0,42-22 0,-21 1 16,22-22-16,-1 21 0,0-21 16,22 0-16,-1 1 0,22-1 0</inkml:trace>
  <inkml:trace contextRef="#ctx0" brushRef="#br0" timeOffset="117576.92">26755 7641 0,'0'0'0,"21"0"0,0-21 15,-21 0 1,0 42 0,0 0-16,0 0 0,0 1 15,0-1-15,0 0 0,0 21 16,0-21-16,-21 1 0,21 20 0,-21-21 15,21 0-15,0 22 0,0-22 16,-22 0-16,22 21 0,0-21 0,-21 1 16,21-1-16,0 0 0,0-42 47,0 0-47,0-22 0,0 22 0,0-21 15,0-1-15,0 22 0,0-21 16,0 0-16,0-22 0,0 22 0,21-1 15,-21-20-15,22 21 0,-1 20 16,0-20-16,21 42 0,-21 0 0,1 0 16,20 0-16,-21 21 0,21 0 0,-20 22 15,-1-22-15,0 21 0,0 1 16,0-1-16,0 0 0,-21 1 0,0-22 16,0 21-16,0 0 0,22 1 15,-22-22-15,0 21 0,0-21 0,0 1 16,0-1-16,0 0 15,21-21 1,-21-21-16,21 0 16,0-1-16,-21 1 0,21 0 0,0-21 15,1 21-15,-22-22 0,21 1 16,0 0-16,21-22 0,-21 22 0,1-22 16,-1 1-16,0-1 0,0 22 15,21 0-15,-20-1 0,-1 22 0,0 0 16,21 21-16,-42 21 0,21 0 0,-21 0 15,22 22-15,-22-1 16,0 0-16,0 1 0,0-1 0,0 0 0,0 1 16,0-22-16,0 21 0,0-21 15,0 22-15,0-22 0,0 0 16,0 21-16,0-20 0,0-1 0,21-21 16,0 21-16,0-21 0,0 0 15,0 0-15,22 0 0,-1 0 0,-21 0 16,22 0-16,-1-21 0,0 0 15,-21-1-15,22 1 0,-22 0 0,21-21 16,-21-1-16,1 22 0,-1-21 0,0 0 16,-21-22-16,0 22 0,21-1 15,-21 1-15,0 0 0,0 21 0,0-1 16,0 1-16,0 42 16,-21 1-1,21 20-15,-21 0 0,0-21 0,-1 22 16,22-1-16,-21 0 0,21 1 15,-21-22-15,21 21 0,0-21 0,0 22 16,0-22-16,0 0 0,21 0 16,0 0-16,1 1 0,-1-1 0,0-21 15,0 0-15,0 0 0,0 0 0,22 0 16,-22 0-16,0-21 0,21 21 16,-20-22-16,-1 1 0,0 0 15,0-21-15,0 21 0,0-22 16,1 1-16,-22 0 0,21-22 0,0 22 15,0-22-15,-21 22 0,21-22 0,-21 43 16,21-21-16,-21 21 0,0 42 16,0 21-1,0-21-15,0 22 0,-21-1 16,21 0-16,0 1 0,0-1 0,0-21 16,0 22-16,0-1 0,0-21 15,0 0-15,0 22 0,0-22 0,21 0 16,1 0-16,-1 0 0,0-21 0,0 21 15,21-21-15,-20 0 16,20 0-16,-21 0 0,21 0 0,1 0 16,-22-21-16,21 0 0,-21 0 15,22 0-15,-22-22 0,0 22 0,21-21 16,-20 0-16,-1-22 0,0 1 0,0-1 16,0 1-16,-21-1 0,21-21 15,-21 22-15,22 21 0,-22-1 0,0 1 16,0 21-16,0 0 0,0-1 15,-22 22-15,1 22 16,21-1-16,-21 0 0,0 21 16,21 22-16,-21-22 0,21 0 0,0 22 15,0-22-15,0 22 0,0-22 16,0 0-16,0 22 0,0-22 16,0-21-16,21 22 0,0-1 0,0-21 15,0 0-15,1 1 0,20-1 16,-21 0-16,0 0 0,22-21 0,-22 0 15,0 0-15,0 0 0,21 0 16,-20 0-16,-1 0 0,0-21 0,0 0 16,0 0-16,0-22 0,1 22 0,-1-21 15,0-22-15,-21 22 0,21-22 16,0 1-16,-21-22 0,0 22 0,21-22 16,-21 22-16,22-1 0,-22 22 15,0-22-15,0 22 0,0 21 16,0 0-16,0-1 0,0 44 15,0 20 1,0-21-16,0 21 0,-22 22 0,22-22 16,0 22-16,0-1 0,0 1 15,0-1-15,0-20 0,0 20 0,0-21 16,0 1-16,0-1 0,0 0 16,0-20-16,0-1 0,22 0 0,-1 0 15,0 0-15,0-21 0,0 0 16,0 0-16,1 0 0,-1 0 15,0 0-15,0-21 0,0 0 0,22 0 16,-22-22-16,0 1 16,21 0-16,-21-1 0,22 1 0,-22 0 15,0 21-15,0-22 0,0 22 16,1 21-16,-22 21 16,0 0-16,0 1 0,0-1 15,0 0-15,-22 21 0,22-21 16,0 1-16,-21 20 0,21-21 0,-21 0 15,21 0-15,0 1 0,0-1 16,0 0-16,0 0 16,21-21-1,0 0-15,1 0 0,-1 0 16,0-21-16,0 0 0,0 0 0,22-1 16,-22 1-16</inkml:trace>
  <inkml:trace contextRef="#ctx0" brushRef="#br0" timeOffset="117732.39">30607 7070 0,'-21'-21'0,"-22"465"0,107-867 0,-106 380 0,20 22 0,1 21 16,0-21-16,0 21 0,0 0 15,0 0-15,-1 0 16,1 0-16</inkml:trace>
  <inkml:trace contextRef="#ctx0" brushRef="#br0" timeOffset="117912.8">29697 7281 0,'0'0'0,"-21"22"15,-1-22-15,1 0 0,42 21 31,1-21-31,20 0 0,0 0 0,1 0 16,-1 0-16,21 0 0,1 0 16,-1-21-16,22-1 0,-21 22 15</inkml:trace>
  <inkml:trace contextRef="#ctx0" brushRef="#br0" timeOffset="118225.62">31051 7281 0,'0'0'0,"0"22"0,-21-1 0,0-21 16,0 21-16,0 0 0,0 0 0,-1 0 16,1 22-16,21-22 0,-21 21 15,21 1-15,-21-1 0,21 0 0,-21 1 16,21 20-16,0-21 0,0 22 16,0-1-16,0 22 0,0-21 15,0-1-15,0 22 0,0-22 0,0 1 16,21-1-16,-21 1 0,0-1 15,21 1-15,-21-1 0,0 1 0,0-1 16,0-20-16,0 20 0,21-21 0,-21 1 16,0-1-16,21-21 0,-21 22 15,0-22-15,22-42 16,-1-1 0,0-20-16,-21 0 0,21-22 15,0 1-15,0-1 0,1 1 16</inkml:trace>
  <inkml:trace contextRef="#ctx0" brushRef="#br0" timeOffset="118520.64">31073 7705 0,'0'0'0,"-43"-43"0,-84-126 31,106 127-31,0 21 0,21-1 16,0-20-16,0 21 0,0 0 15,0 0-15,21 21 0,0 0 0,22 0 16,-22 0-16,21 0 0,0 0 15,-20 21-15,20 0 0,-21 21 0,0-21 16,0 22-16,-21-22 0,0 21 16,0-21-16,-21 22 0,-21-22 15,0 0-15,-1 0 0,1 0 0,0 1 16,-1-1-16,1 0 0,0-21 16,-1 21-16,22-21 0,0 0 0,0 0 15,42 0 1,0 0-1,21 0-15,-20-21 0,20 0 16,21 0-16,-20-22 0,20 22 0</inkml:trace>
  <inkml:trace contextRef="#ctx0" brushRef="#br0" timeOffset="118756.76">31665 6837 0,'0'0'0,"0"-21"0,0 0 0,-21 21 16,0 0-1,0 21-15,0 21 0,-1-21 16,1 22-16,0-22 0,21 21 0,0 0 16,-21 22-16,21-22 0,0 1 15,0-1-15,-21 0 0,21 1 0,0-1 16,0 0-16,0 1 0,0-22 16,0 0-16,0 21 0,0-21 0,0 1 15,21-1-15,0-21 16,-21 21-16,21-21 0,0 0 0,1 0 15,-1 0-15,0 0 0,21 0 16</inkml:trace>
  <inkml:trace contextRef="#ctx0" brushRef="#br0" timeOffset="119084.74">31750 7514 0,'-21'43'0,"42"-86"0,-21 22 16,0 0 0,21 21-16,0 0 0,-21-21 15,21 21-15,1-21 0,-1 21 16,0-22-16,0 22 0,0-21 0,22 0 15,-22 0-15,0 0 0,0 0 16,0-1-16,0 1 0,-21 0 16,0 0-16,0 0 0,-21 21 15,0 0 1,0 21-16,0 0 0,-22 0 16,22 22-16,0-22 0,0 21 0,0 0 15,21 1-15,0-22 0,0 21 16,0-21-16,0 1 0,0 20 0,0-21 15,21 0-15,0 0 16,0-21-16,0 0 0,22 0 0,-1 0 16,-21 0-16,22 0 0,-1-21 15,0 21-15,1-21 0,-1 21 0,-21-21 16,0 21-16,22 0 16,-22 0-16</inkml:trace>
  <inkml:trace contextRef="#ctx0" brushRef="#br0" timeOffset="119940.17">21590 9737 0,'0'0'0,"21"-21"0,-21-1 0,21-20 15,-21 21-15,21 0 0,-21 0 16,22-1-16,-22 1 0,0 0 0,-22 42 31,1 22-15,0-1-16,0 0 0,0 1 0,0-1 15,-22 21-15,1 1 0,21-22 16,-22 22-16,22-1 0,-21-20 0,21 20 16,0 1-16,-1-22 0,22 21 0,0-20 15,0 20-15,0-20 16,0-22-16,22 21 0,-1-21 0,21 0 15,-21 1-15,22-1 0,-1-21 0,0 0 16,1 0-16,20 0 0,-21-21 16,1-1-16,-1 1 0,0 0 0,1 0 15,-1-21-15,-21 20 0,0-20 16,1 21-16,-22-21 0,0 20 0,0 1 16,-22 0-16,1 0 0,0 0 0,-21 21 15,21 0-15,-22 0 0,1 0 16,0 0-16,-1 21 0,1 0 0,0 0 15,20-21-15,-20 43 0,21-22 16,0 0-16,0 0 0,21 0 16,-22 0-16,22 1 0,0-1 0,0 0 0,22 0 15,-1-21-15,0 0 16,21 0-16,-21 0 0,22 0 0</inkml:trace>
  <inkml:trace contextRef="#ctx0" brushRef="#br0" timeOffset="120125.09">22267 10160 0,'0'0'16,"64"-21"-1,-43 0-15,-21 0 32,21 21-17,0 0-15,-21-22 16,21 22-16,1 0 0,-1-21 0,0 21 15,0-21-15,21 21 0</inkml:trace>
  <inkml:trace contextRef="#ctx0" brushRef="#br0" timeOffset="127340.36">25209 9843 0,'0'-22'47,"0"1"-32,22 0-15,-1 0 16,-21 0-16,0 0 15,0-1-15,0 1 0,0 0 16,0 0-16,0 0 0,0 0 0,-21 21 16,-1-22-16,1 1 0,0 21 15,0 0-15,0 0 0,0 0 0,-1 0 16,1 0-16,0 21 0,-21 1 0,21-1 16,-22 21-16,22-21 0,0 22 15,0-1-15,-22 0 0,22-21 0,21 22 16,-21-1-16,21-21 0,0 22 0,0-22 15,0 21-15,0-21 0,0 0 16,21 1-16,0-22 0,22 0 16,-22 0-16,21 0 0,1 0 15,-1 0-15,0-22 0,1 1 16,-1 21-16,0-21 0,1 0 0,-1-21 16,0 20-16,-21 1 0,22-21 0,-22 21 15,0-22-15,0 22 0,0 0 16,-21-21-16,0 21 0,0-1 0,0 1 15,-21 21 1,0 0-16,21 21 0,-21 1 16,21-1-16,0 21 0,-21 0 0,21 1 15,0-1-15,0 0 0,0 1 0,0-1 16,0 0-16,0 22 0,0-22 16,0 22-16,0-1 0,0 1 15,0-1-15,0 1 0,0-1 0,0 1 16,0-1-16,0 1 0,0-1 15,0 1-15,0 20 0,0-20 0,0-1 16,0 1-16,-21-1 0,21 1 0,-22-1 16,1 1-16,0-1 0,0 1 0,0-22 15,-22 22-15,22-22 0,-21 0 16,0 1-16,-1-22 0,1 21 0,0-21 16,-1-21-16,1 0 0,0 0 15,-1 0-15,1 0 0,0-21 0,20-21 0,-20 0 16,0-22-16,21 1 0,-1-1 15,1-21-15,0 1 0,0-1 16,21 0-16,0 1 0,0 20 0,0-20 16,21 20-16,21 1 0,-20-1 0,20 1 15,21 20-15,-20-20 0,-1-1 16,22 22-16,-1-22 0,-21 1 0,22 21 16,-22-22-16,1 22 0,20-1 0,-21 1 15,1 0-15</inkml:trace>
  <inkml:trace contextRef="#ctx0" brushRef="#br0" timeOffset="127889.98">25696 9991 0,'21'0'32,"-21"-21"-32,22-1 0,-22 1 0,21 0 15,0 0-15,0 0 0,0 0 0,-21-1 16,21-20-16,1 21 0,-22 0 0,0-22 15,0 22-15,0 0 0,0 0 16,-22 21 0,1 0-16,0 21 15,0 0-15,21 22 0,-21-22 16,0 21-16,-1-21 0,1 22 0,21-1 16,0 0-16,0-21 0,0 22 0,0-22 15,0 0-15,0 0 0,21 0 16,-21 1-16,43-1 0,-22-21 0,21 0 15,-21 21-15,22-21 0,-1 0 0,0 0 16,1 0-16,-1-21 0,0 0 16,1-1-16,-1 1 0,0 0 0,1-21 15,-22-1-15,0 1 0,0-21 0,0-1 16,1 1-16,-22-1 0,21 1 16,-21-1-16,21 1 0,0-1 0,-21 22 15,0-22-15,21 22 0,-21 21 16,21 0-16,-21-1 0,0 44 15,0 20 1,0-21-16,0 21 0,0 1 0,0-1 16,0 22-16,0-1 0,0-21 15,0 22-15,-21-22 0,21 1 0,-21-1 16,21 0-16,-21 1 0,21-1 16,0-21-16,0 21 0,0-20 0,0-1 15,0 0-15,21-42 31,0 0-31,-21-1 0,0 1 16,21 0-16</inkml:trace>
  <inkml:trace contextRef="#ctx0" brushRef="#br0" timeOffset="128052.33">26352 9631 0,'0'0'15,"-21"0"-15,0-21 0,0 21 0,0 0 0,0 0 16,21-21-16,0-1 15,21 22-15,0-21 16,21 21-16,-21 0 0,22 0 0,-1-21 16,22 21-16,-22 0 0,21 0 0,-20-21 15,20 21-15,1 0 16</inkml:trace>
  <inkml:trace contextRef="#ctx0" brushRef="#br0" timeOffset="128648.99">27114 9483 0,'0'21'16,"-21"0"-1,0 0-15,0 0 0,0 22 0,0-22 16,-1 21-16,1 1 0,0-1 16,0-21-16,0 21 0,21 1 0,0-22 15,0 0-15,0 21 0,0-20 0,0-1 16,21 0-16,0-21 0,0 21 16,0-21-16,22 0 0,-22 0 15,21 0-15,1 0 0,-1 0 0,0 0 0,1-21 16,-1 0-16,-21 0 15,21-1-15,-20 1 0,-1-21 0,-21 21 16,0-22-16,0 1 0,0 0 0,0-1 16,0 1-16,-21 0 0,-22-1 15,22 22-15,-21 0 0,21 0 0,-22 21 16,1 0-16,0 0 0,20 0 0,-20 0 16,21 0-16,0 21 0,21 0 15,0 0-15,42 1 16,-21-22-16,22 0 0,20 0 15,-21 0-15,1 0 0,-1 0 16,22 0-16,-22 0 0,0-22 0,22 1 16,-22 21-16,0-21 0,1 21 15,-1 0-15,-21 0 0,22 0 0,-22 0 16,-21 21-16,0 0 0,0 1 16,0 20-16,0 0 0,0 1 15,0-1-15,0 0 0,-21 1 0,21-1 16,-22 21-16,1-20 0,21 20 0,-21 1 15,0-22-15,0 22 0,0 20 16,-1-20-16,1-1 0,0 22 0,0-22 16,0 22-16,0 0 0,-1-22 0,1 22 15,0-22-15,21 22 0,0-21 16,-21 20-16,21-20 0,0-1 16,0-20-16,0 20 0,0-21 0,0-20 15,21 20-15,0-21 0,0-21 16,1 0-16,-1-21 15,0 0-15,21 0 0,-21-22 0,1 1 16,20 0-16,-21-22 0,21 1 0,-20-1 16</inkml:trace>
  <inkml:trace contextRef="#ctx0" brushRef="#br0" timeOffset="128932.82">27580 9970 0,'0'0'0,"-21"-43"16,0 1-16,-22-85 15,43 106-15,0 0 16,22 21-16,20-22 0,-21 1 0,21 21 16,1 0-16,-1 0 0,0 0 0,1 0 15,20 0-15,-20 21 0,-1 1 16,0-1-16,-21 0 0,1 21 0,-22-21 16,0 1-16,0 20 0,-22-21 0,1 0 15,0 0-15,-21 1 0,-1-1 16,1 0-16,21 0 0,-21-21 0,-1 21 15,1-21-15,0 0 0,20 0 0,-20 0 16,21 0-16,0 0 16,21-21-1,21 21-15,21-21 0,-21-21 16,22 20-16</inkml:trace>
  <inkml:trace contextRef="#ctx0" brushRef="#br0" timeOffset="130213.06">28363 9229 0,'0'0'0,"21"-21"0,-21-1 16,0 1-16,0 42 16,-21 1-16,21 20 15,-21-21-15,0 21 0,0 1 16,0 20-16,21-20 0,-22 20 16,1-21-16,21 22 0,-21-22 0,21 1 15,0-1-15,0 0 0,0-21 16,0 22-16,0-22 0,0 0 0,0 0 15,21-21-15,-21 21 0,21-21 16,1 0-16,-1 0 0,21 0 16,-21-21-16,0 0 0,22 0 0,-22 0 15,0-22-15,21 22 0,-20-21 0,-1 0 16,21-1-16,-21 22 16,0-21-16,1 21 0,-22-1 0,21 1 0,-21 0 15,21 21-15,-21 21 16,0 0-16,0 22 15,0-22-15,0 0 0,0 21 16,0-20-16,0-1 0,0 0 0,0 0 16,0 21-16,0-20 15,0-1-15,0 0 0,21-21 0,0 0 16,0 0-16,1 0 0,20 0 16,-21 0-16,21 0 0,-20 0 15,20-21-15,0 0 0,-21-1 0,22 1 16,-22-21-16,0 21 0,0-22 0,0 22 15,1 0-15,-22 0 0,21 0 16,-21 42 0,0 0-1,0 0-15,0 0 0,0 22 0,-21-22 16,21 0-16,0 0 0,0 0 0,0 1 16,0-1-16,0 0 0,0 0 15,21-21-15,0 0 0,-21 21 0,21-21 16,0 0-16,0 0 0,1 0 0,-1 0 15,0-21-15,0 21 0,0-21 16,0 0-16,-21 0 0,0-1 0,0 1 16,0-21-16,0 21 0,0-22 15,0 1-15,0 21 0,0-21 0,-21-1 16,0 1-16,-21 21 0,21 0 16,-1-1-16,1 22 0,21-21 15,21 21 16,1 0-31,-1 0 16,0 0-16,21 0 0,-21 0 0,1 0 16,-1 0-16,21 0 0,-21 21 0,0 1 15,1-22-15,-1 21 0,0 21 16,21-21-16,-42 0 0,21 22 0,1-22 16,-22 21-16,21-21 0,-21 22 15,0-22-15,0 0 0,0 21 16,21-20-16,-21-1 0,0 0 0,0 0 0,0 0 15,21-21 17,-21-21-17,21 0-15,0 0 16,-21-22-16,22 22 0,-1-21 0,0 0 16,0-1-16,21 1 0,1 0 0,-22 20 15,21-20-15,1 21 0,-1-21 16,0 42-16,-21-22 0,22 22 0,-22 0 15,0 0-15,-21 22 16,0-1-16,0 0 0,0 21 0,0-21 16,0 22-16,0-1 0,0-21 0,0 22 0,0-22 15,0 0-15,0 21 16,0-21-16,21 1 0,0-1 0,1 0 16,-1-21-16,0 21 0,21-21 15,-21 0-15,22 0 0,-22 0 0,21 0 16,-21 0-16,1-21 0,20 0 0,-21 0 15,0-1-15,22 1 0,-22-21 16,0 0-16,-21-1 0,21 1 0,0-22 16,0 22-16,-21 0 0,0-1 15,0 1-15,0 21 0,0 0 16,0 42 0,0 0-16,0 0 0,0 0 15,-21 22-15,21-1 0,0 0 0,0 1 16,-21-1-16,21 0 0,0 1 15,-21-1-15,21-21 0,0 22 0,0-22 16,0 0-16,0 0 0,0 0 0,0 0 16,0 1-16,-21-22 0,21 21 15,0-42 1,0-1 0,0 1-16,0 0 0,0 0 15</inkml:trace>
  <inkml:trace contextRef="#ctx0" brushRef="#br0" timeOffset="130427.94">29273 8805 0,'0'0'0,"-63"0"16,-64-21-1,148 21 32,-21 21-47,-21-21 16</inkml:trace>
  <inkml:trace contextRef="#ctx0" brushRef="#br0" timeOffset="130611.84">27707 9419 0,'0'0'0,"85"0"32,-43 0-32,0 0 0,1 0 0,-1-21 15,0 21-15,1-21 0,-22 21 0,21-21 16,-21 21-16,1-21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1T02:20:58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1355 0,'0'0'0,"0"-21"0,0-1 16,0 1-16,0 0 0,0 0 0,0 0 16,0-22-16,0 22 0,21 0 15,-21 0-15,0-21 0,21 42 16,-21-22-16,0 1 0,0 42 31,0 1-31,0 20 16,0-21-16,0 21 0,0 1 0,0-1 15,-21 0-15,0 22 0,21-22 16,-21 1-16,-1 20 0,1-21 16,0 22-16,0-22 0,0 22 15,0-22-15,-22 22 0,22-22 0,21-21 16,-21 21-16,21-20 0,-21-1 16,21 0-16,21-42 15,0 0 1,0-1-16,0-20 0,1-21 15,-1 20-15,21-20 0,-21-1 0,0 1 16,1 20-16,20-20 0,-21-1 16,-21 1-16,21 21 0,0-22 0,1 22 15,-22-1-15,0 1 16,0 21-16,21-21 0,-21 20 0,0 1 16,0 0-16,21 21 0,-21 21 31,0 0-31,21 1 0,-21 20 0,21 0 15,-21 1-15,21-1 0,-21 0 16,0 22-16,0-22 0,0 22 0,0-22 16,22 21-16,-22 1 0,0-22 15,0 22-15,0-22 0,0 0 16,0 1-16,0-1 0,0 0 0,0-20 16,21-1-16,-21 0 0,0 0 15,0 0-15,0-42 31,0 0-31,-21 0 16,-1 0-16,1-1 0</inkml:trace>
  <inkml:trace contextRef="#ctx0" brushRef="#br0" timeOffset="571.66">1566 1778 0,'0'0'15,"-21"0"-15,0 0 0,63-21 47,-21 0-47,22 0 0,-22 21 16,42-22-16,-20 1 0,-1 0 0,0-21 15,22 21-15,-22-1 0,1 1 16,-1 0-16,0 0 0,1 21 0,-1-21 16,-21 0-16,0 21 0,0 0 15,1-22-15,-22 44 31,0-1-31,0 0 16,0 21-16,0-21 16,0 1-16,0 20 0,0-21 0,0 21 15,0-20-15,0 20 0,0-21 16,0 0-16,0 0 0,0 1 16,21-1-16,-21 0 0,21-21 0,0 0 15,-21 21-15,21-21 0,0 0 16,1 0-16,-1 0 0,0-21 0,21 0 15,-21 0-15,1-1 0,-1-20 16,21 0-16,-21-1 0,0 1 0,-21 21 16,22-21-16,-22-1 0,21 1 15,-21 21-15,0 0 0,0-1 0,21 1 16,-21 42 15,0 1-31,0-1 0,0 0 16,0 21-16,0 1 0,0-1 0,0 0 15,0 1-15,0-1 0,0 0 16,0-21-16,0 22 0,21-22 0,-21 0 16,21 21-16,-21-20 15,21-1-15,1-21 0,-1 0 16,0 0-16,0-21 0,0-1 16,0-20-16,1 21 0,-1-21 0,0-22 15</inkml:trace>
  <inkml:trace contextRef="#ctx0" brushRef="#br0" timeOffset="835.51">3154 1016 0,'0'0'0,"0"-106"15,-21 106 1,-1 0-16,1 0 0,21 21 16,-21 22-16,0-22 0,21 21 15,0 22-15,-21-22 0,21 22 0,0-22 16,-21 21-16,21 1 0,0-22 15,0 22-15,0-1 0,0-20 0,0 20 16,0-21-16,0 1 0,0-1 16,0 0-16,0-20 0,0-1 15,0 0-15,0 0 0,0 0 16,21-21-16,0 0 0,0 0 16,-21-21-16,21 0 0,0 0 15,22 0-15,-22-22 0,0 1 0,0 0 16</inkml:trace>
  <inkml:trace contextRef="#ctx0" brushRef="#br0" timeOffset="1196.31">3471 1439 0,'-21'43'31,"21"-22"-31,-21 0 0,0 21 16,0-20-16,21 20 15,-22-21-15,22 21 0,-21 1 0,21-22 16,0 21-16,0-21 0,0 22 15,0-22-15,0 0 0,21 0 0,1 0 16,20-21-16,-21 0 0,21 0 16,-20 0-16,20 0 0,0 0 0,1-21 15,-1 21-15,0-42 0,1 21 0,-22-22 16,21 1-16,-21 0 0,0-1 16,1 1-16,-22-21 0,21 20 0,-21 1 15,0 21-15,0-22 0,-21 22 16,-1 0-16,1 0 0,0 21 0,0 0 15,0 0-15,-22 0 16,1 0-16,0 0 0,-1 0 0,1 21 16,21-21-16,-21 21 0,-1-21 15,22 21-15,0-21 0,0 0 0,0 22 16,-1-22-16</inkml:trace>
  <inkml:trace contextRef="#ctx0" brushRef="#br0" timeOffset="1399.69">2879 1312 0,'0'0'0,"-22"22"0,1-22 32,42 0-32,1 0 0,-1 0 15,21 0-15,0 0 0,1-22 16,-1 1-16,22 21 0,-1-21 15,1 21-15,-1 0 0,-21-21 0,22 21 16,-22 0-16,1 0 0,-22 0 16,0 0-16,0 0 0,-21-21 15</inkml:trace>
  <inkml:trace contextRef="#ctx0" brushRef="#br0" timeOffset="2635.11">4762 1376 0,'22'0'31,"-1"0"-31,0-21 0,0 0 15,21-1-15,-20 1 0,20 0 16,-21-21-16,21 21 0,-20-1 0,-1-20 16,0 0-16,0 21 15,-21-1-15,0-20 0,0 21 0,0 0 16,-21 0-16,0 21 0,-22 0 16,1 0-16,0 0 0,-1 0 0,1 21 15,0 0-15,-22-21 0,22 21 16,0 21-16,-1-20 0,1-1 0,0 0 15,20 0-15,22 0 0,0 0 16,0 22-16,0-22 0,22 0 0,189 85 31,-147-64-31,-22-21 0,0 1 16,1 20-16,-1-21 0,0 21 16,-20-20-16,-1 20 0,-21-21 15,0 21-15,0 1 0,-43-22 16,1 21-16,0-21 0,-22 1 0,1-1 15,-22 0-15,22-21 0,-22 0 16,21 21-16,1-21 0,-1 0 0,1-21 16,21 21-16,-1-21 0,22 0 15,-21-22-15,21 1 0,-1 0 0,22-1 16,0 1-16,0 0 0,0-1 16,0 1-16,0 21 0,0-22 0,0 22 15,22-21-15,20 21 0,-21 21 16,0 0-16,22 0 0,-22 0 0,21 0 15,-21 21-15,0 0 16,22 0-16,-22 22 0,0-1 0,-21 0 16,0 1-16,21-1 0,-21 21 15,0-20-15,21-1 0,-21 0 0,0 1 16,22-1-16,-1-21 0,-21 0 16,21 1-16,0-1 0,0 0 0,22-21 15,-22 0-15,21 0 0,0 0 16,1-21-16,-1 0 0,0-1 0,1 1 15,-1-21-15,0 0 0,1-1 16,-1 1-16,0-22 0,-20 22 0,20 0 16,-21-1-16,0 1 0,-21 0 15,0 21-15,21-1 0,-21 1 16,0 42 15,-21 1-31,21 20 0,0-21 16,0 0-16,0 22 0,0-1 15,0-21-15,0 21 0,0-20 0,0 20 16,0-21-16,21 0 0,1 0 16,-1 1-16,0-1 0,0-21 0,0 0 15,0 0-15,22 0 0,-1 0 16,-21 0-16,22-21 0,-1-1 0,0 1 16,-21 0-16,22 0 15,-22-21-15,21 20 0,-21-20 0,1 0 16,-1 21-16,0-22 0,-21 1 0,0 21 15,21 0-15,-21-1 0,0 1 16,21 0-16,-21 42 31,-21 0-31,0 1 0,21 20 16,0-21-16,0 0 0,-21 22 16,21-1-16,0-21 0,0 0 0,0 22 15,0-22-15,0 0 0,21 0 16,-21 0-16,21 0 0,0-21 15,0 0-15,1 22 0,20-22 0,-21 0 16,21 0-16,1-22 0,-1 1 16,-21 0-16</inkml:trace>
  <inkml:trace contextRef="#ctx0" brushRef="#br0" timeOffset="3279.22">6667 1376 0,'0'0'0,"-21"-21"0,0 21 0,0 0 0,0-21 15,-22 21-15,22-22 0,-21 22 16,21 0-16,-22 0 0,22 0 0,0 0 16,-21 0-16,21 22 0,-1-1 15,1-21-15,0 21 0,0 0 16,0 21-16,0-20 0,-1-1 0,22 21 16,0-21-16,0 0 0,0 22 15,0-22-15,0 0 0,0 0 0,0 0 16,22 1-16,-1-22 0,0 0 15,21 0-15,-21 0 0,1 0 0,20 0 16,-21 0-16,0-22 0,22 1 16,-22 0-16,21 0 0,-21 0 0,0 0 15,-21-22-15,22 22 0,-22 0 16,21 0-16,-21-22 0,0 22 0,0 0 16,0 0-16,0 42 46,-21 0-46,21 22 0,-22-22 16,22 21-16,0 0 0,0 1 0,-21-1 16,21 22-16,0-22 0,-21 21 15,21 1-15,0-1 0,0-20 0,0 20 16,0 1-16,21-1 0,0 1 0,-21-1 16,22 1-16,-1-1 0,0 22 15,-21-22-15,21 1 0,-21-22 0,21 22 16,-21-22-16,0 0 0,0 1 0,0-1 15,0-21-15,-21 0 16,0 1-16,-21-1 0,-1-21 0,1 0 16,0 0-16,-22 0 0,1-21 0,-1-1 15,1 1-15,-22-21 0,0 21 16,22-22-16,-22 1 0,22 0 0,-1-22 16,1 22-16,-1 0 0,43-1 15,-21 1-15,20 0 0,1-1 0,21 22 16,-21 0-16,21 0 0,0-22 15,21 22-15,0 0 0,1 0 0,20 0 16,0 0-16,22-1 0,-1-20 0,1 21 16,-1-21-16,1 20 0,20-20 15,1 0-15</inkml:trace>
  <inkml:trace contextRef="#ctx0" brushRef="#br0" timeOffset="3858.89">7197 1524 0,'21'-21'16,"-42"42"-16,42-63 0,-21 21 0,0-1 0,0 1 16,-21 0-16,-1 21 15,1 0-15,0 0 0,0 0 0,0 0 16,0 0-16,-22 0 16,22 0-16,0 21 0,-21 0 0,20 1 0,1-1 15,0 0-15,0 0 16,0 0-16,21 0 0,-21 22 0,21-22 15,0 0-15,0 0 16,21-21-16,21 0 0,-21 0 0,0 0 16,22 0-16,-1-21 0,-21 21 15,22-21-15,-1 0 0,-21 0 0,21-1 16,-20 1-16,-1 0 0,0 0 0,-21 0 16,0 0-1,21 21-15,-21 21 31,0 0-31,0 0 0,0 0 0,0 22 16,0-1-16,0 0 0,-21 22 16,21-22-16,0 22 0,0-1 0,0 1 15,0-1-15,0 22 0,0-22 0,0 1 16,21-1-16,0 22 0,-21-22 16,21 1-16,1-1 0,-22 1 0,0-1 15,0 1-15,0-22 0,0 1 16,0-1-16,0 0 0,0-21 0,-22 1 15,1-1-15,0 0 0,0 0 0,0-21 16,0 0-16,-22 0 16,22 0-16,0 0 0,-21-21 0,20 0 15,-20 0-15,21-22 0,-21 1 0,20 0 16,1-22-16,0 1 0,-21 20 16,42-20-16,0-1 0,0 1 0,0 20 15,0 1-15,0 0 0,21-22 16,0 22-16,21 0 0,-20-1 0,20 1 15,0 0-15,1-22 0</inkml:trace>
  <inkml:trace contextRef="#ctx0" brushRef="#br0" timeOffset="4463.51">7599 1588 0,'-21'0'0,"-1"0"0,1 0 16,21-22-1,0 1-15,0 0 16,0 0-16,0 0 16,21 21-16,1-21 0,-1-1 0,0 1 15,-21 0-15,21 0 0,0 0 16,0 0-16,-42 42 31,0 0-15,0 0-16,-21 21 15,20 1-15,1-22 0,0 21 0,0 1 16,0-1-16,21 0 0,0 1 16,0-22-16,0 0 0,0 21 0,0-21 15,21-21-15,21 22 0,-21-22 0,1 0 16,20 0-16,0 0 0,1-22 16,-1 22-16,0-21 0,1-21 0,20 21 15,-21-22-15,1 1 0,-1-21 16,22 20-16,-43 1 0,21 0 0,-21-1 15,0 1-15,1 0 0,-22 20 16,0 1-16,0 0 0,0 0 0,-22 21 16,1 21-1,0 0-15,0 0 0,0 1 16,0-1-16,21 21 0,-22-21 0,22 22 16,0-1-16,0-21 0,0 21 15,22 1-15,-1-22 0,0 21 0,-21-21 16,21 1-16,0 20 0,-21-21 15,21 0-15,-21 0 0,22-21 16,-44 0 15,1-21-31,0 0 0,0 0 0,0 0 16,0 0-16,-1-1 0,1 1 16,0 0-16,21 0 0,0-21 15,0 20-15,0 1 0,0-21 16,0 0-16</inkml:trace>
  <inkml:trace contextRef="#ctx0" brushRef="#br0" timeOffset="5671.07">8551 804 0,'-63'0'15,"63"22"1,-21-1-16,21 21 0,-22 0 15,1 1-15,0-1 0,21 22 16,0-1-16,0-21 0,-21 22 0,21-1 16,0-20-16,0 20 0,0-20 0,0-1 15,0 0-15,0 1 0,0-1 16,0 0-16,0-21 0,21 1 0,-21-1 16,21 0-16,0 0 0,1-21 15,-1 0-15,0 0 0,0 0 0,0 0 16,0-21-16,22 0 0,-22 0 15,0-22-15,21 22 0,-20-21 0,-1 21 16,0-22-16,0 1 0,0 21 0,0-22 16,1 1-16,-22 21 15,0 0-15,0 0 0,0 42 32,0 21-17,-22-21-15,1 0 0,21 1 0,-21 20 16,21-21-16,0 21 0,0-20 15,0-1-15,0 21 0,0-21 0,0 0 16,0 1-16,21-22 0,0 21 16,1 0-16,-1-21 0,21 0 0,-21 0 15,22 0-15,-1 0 0,0-21 16,-21 0-16,22 21 0,-1-43 0,0 22 16,-20 0-16,-1-21 0,21 20 15,-21-20-15,0 0 0,1 21 16,-22-22-16,0 22 0,21 0 0,-21 0 15,-21 42 1,-1-21 0,22 21-16,-21 21 0,0-20 0,0-1 15,0 21-15,0-21 0,-1 22 16,22-22-16,0 21 0,0-21 0,0 0 16,0 1-16,0-1 0,22 0 15,-1-21-15,0 21 0,0-21 16,0 0-16,22 0 0,-22 0 15,0-21-15,21 0 0,-21 0 16,1-1-16,-1 1 0,0 0 0,-21-21 16,0 21-16,0-22 0,0 22 15,0-21-15,0 21 0,0-22 0,-21 22 16,0 0-16,-1 0 0,1 0 16,0 21-16,0-22 0,0 22 0,0 0 15,21-21-15,21 0 31,0 21-31,0 0 16,21 0-16,-20-21 0,-1 21 16,21 0-16,0 0 0,1 0 0,-22 0 15,42 0-15,-20 0 16,-1 0-16,0 21 0,-20 0 0,20 0 16,-21 1-16,0-1 0,0 0 0,-21 0 15,22 21-15,-22-20 0,0-1 16,0 21-16,0-21 0,0 0 0,0 22 15,0-22-15,-22 0 0,1 0 16,21 0-16,-21 1 0,21-1 0,0 0 16,-21-21-1,21-21 1,0 0-16,0-1 0,0 1 0,0 0 16,0-21-16,0-1 15,0 1-15,0 0 0,21-1 0,0 1 16,0 0-16,1-1 0,20 1 0,-21 0 15,0-1-15,22 22 0,-1-21 16,-21 21-16,21 0 0,1 21 0,-1 0 16,-21 0-16,22 0 0,-1 0 15,-21 21-15,21 21 0,-20-21 0,-1 22 16,0-1-16,0 0 0,-21-21 16,0 22-16,0-1 0,0 0 0,0 1 15,0-22-15,0 21 0,0 1 16,-21-22-16,0 0 0,21 0 0,-21 0 15,21 0-15,0 1 0,-22-1 16,1-21 0,21-21-1,0-1-15,0-20 16,-21 21-16,0-21 0</inkml:trace>
  <inkml:trace contextRef="#ctx0" brushRef="#br0" timeOffset="5894.94">9991 804 0,'0'0'0,"-43"-21"0,22 21 16,0 0-16,0 0 0,0-21 0,-1 21 16,1 0-16,0 0 62,0 0-46,0 0-16,0 21 0</inkml:trace>
  <inkml:trace contextRef="#ctx0" brushRef="#br0" timeOffset="6102.66">8488 1122 0,'0'0'16,"-43"0"-16,22 21 0,0-21 0,42 0 47,0 0-47,1 0 0,-1 0 0,21 0 16,-21 0-16,0 0 0,22-21 15,-1 21-15,-21 0 0,0-21 0,1 0 16,-1 21-16,0-22 0</inkml:trace>
  <inkml:trace contextRef="#ctx0" brushRef="#br0" timeOffset="7011.36">11832 1334 0,'0'0'16,"-21"0"-16,-43 0 16,43 0-16,42 0 46,1 0-46,20 0 0,21 0 16,1 21-16,-1-21 0,1 0 0,21 0 16,-1 0-16,-20 21 0,20-21 15,-20 0-15,-1 0 0,22 0 0,-21 0 16,20 0-16,-20 0 0,20 0 16,-20 0-16,-1 0 0,1 0 0,-22 0 15,1 0-15,-1 0 0,-21 0 16,-21-21-16,0 0 0,0-1 15,-21 22-15,-21-21 0,-1 0 16,1 0-16,0 0 0,-22 21 0,22-21 16,-1-1-16,1 1 0,0 21 15,-1 0-15,22-21 0,0 21 16,0 0-16,42 0 31,21 0-31,-20 0 0,20 0 16,0 0-16,22 0 0,-22 0 15,22 21-15,-22-21 0,0 0 0,1 21 16,-1-21-16,0 22 0,-21-22 16,1 21-16,-1-21 0,-21 21 0,0 0 15,0 0-15,-21 0 0,-1 1 16,-20-1-16,0 0 0,-1 0 0,1 21 16,-21-20-16,20-1 0,1 0 15,-22 0-15,43 0 0,-21 0 16,21 1-16,0-1 0,-1-21 0,1 0 15,21 21-15,0-42 16,21 0 0,1-1-16</inkml:trace>
  <inkml:trace contextRef="#ctx0" brushRef="#br0" timeOffset="8111.23">14457 1207 0,'21'0'47,"0"0"-31,0-22-16,0 1 15,1 0-15,20 0 0,-21 0 0,21-22 16,22 22-16,-22-21 0,22-22 16,20 22-16,-20 0 0,-1-1 15,1 1-15,-1 0 0,-20-1 0,-22 22 16,0-21-16,-21 21 0,0-22 15,-21 22-15,0-21 0,0 21 0,-22 0 16,1-1-16,0 1 0,-22 0 16,22 21-16,21 0 0,-22 0 0,22 0 15,-21 0-15,21 42 0,21-20 16,-22 20-16,1 21 0,0 22 0,0 0 16,21-1-16,-21 22 0,0 0 15,-1 0-15,22 21 0,-21-21 0,0 21 16,0 0-16,0 0 0,21-21 15,-21 21-15,-1 0 0,1 21 16,21-21-16,-21 0 0,0 0 0,0-21 16,21-1-16,-21 22 0,-1-42 0,22 21 15,-21-21-15,21-1 0,0 1 16,0-22-16,0 1 0,0-1 0,0-20 16,21-22-16,-21 21 0,22-21 0,20-21 15,-21 0-15,21 0 0,1-21 16,-1 0-16,0-21 0,22-22 0,-1 22 15,1-43-15,21 22 0,-22-22 0,22 0 16,-22 1-16,1-1 0,-1 0 16,-42-20-16,1 20 0,-22-21 15,0 21-15,-22 1 0,-20-1 0,-21 0 16,-1 1-16,-21-1 0,22 22 16,-22-1-16,1 1 0,20-1 0,1 22 15,-1-1-15,1 22 0,20 0 16,1 0-16,0 21 0,20 0 0,1-21 15,42 0 17,22 21-32,-22-22 0,42 1 0,-20 0 15,20 0-15,1 0 0,20 0 16,-20-22-16,-1 22 0,1-21 0,-1 21 16,1-22-16,-22 22 0,1-21 15,-22 21-15,0-1 0,-21-20 16,0 21-16,0 0 0,0 0 15,-21 42 1,0 0 0,21 0-16,0 0 0,-22 0 15,1 1-15,21-1 0,-21 0 0,21 0 16,0 0-16,0 0 0,0 1 16,21-22 15,0 0-31,-21-22 15,22 1-15,-1 0 0</inkml:trace>
  <inkml:trace contextRef="#ctx0" brushRef="#br0" timeOffset="8295.12">15346 931 0,'0'-42'31,"0"63"-15,0 0-1,0 1-15,0-1 0,0 0 16,0 0-16,0 0 0,0 0 16,0 1-16,0-1 0,0 0 0,0 0 15,0 0 1,0 0-16,21-21 0</inkml:trace>
  <inkml:trace contextRef="#ctx0" brushRef="#br0" timeOffset="9142.64">15663 1228 0,'0'0'0,"0"21"0,0 0 16,0 0-16,0 0 0,0 1 16,0-1-16,-21 0 0,0 0 15,21 0-15,-21 0 16,0 1-16,21-1 16,-22-21-1,22-21 16,22-1-31,-22 1 16,21 0-16,0 0 0,0-21 0,0 20 16,22 1-16,-22-21 0,0 21 15,0 0-15,21-1 0,-20 22 0,-1-21 16,0 21-16,0 0 0,0 0 16,0 21-16,1-21 0,-1 22 0,-21-1 15,0 21-15,21-21 0,-21 0 16,21 22-16,-21-22 0,0 0 0,0 21 15,21-20-15,0-1 0,-21 0 16,22 0-16,-1-21 0,0 21 16,0-21-16,21 0 0,-20 0 0,20 0 15,0 0-15,1 0 0,-1 0 0,0 0 16,22-21-16,-22 0 0,0 0 16,22 0-16,-22-1 0,1-20 0,-1 21 15,-21-21-15,0 20 0,0-20 16,-21 0-16,0-1 0,0 1 0,0 0 15,0-1-15,-21 22 0,0-21 16,0 21-16,-21 0 0,20 21 16,-20 0-16,0 0 0,-22 0 15,22 21-15,0 0 0,-1 21 0,1-21 16,0 22-16,20-1 0,-20 0 16,21 1-16,21-1 0,0 0 0,0-20 15,0 20-15,0-21 0,0 21 0,0-20 16,21-1-16,21 0 0,-20-21 15,20 0-15,0 0 0,1 0 0,-1 0 16,0 0-16,1 0 0,-1-21 16,0 0-16,1-1 0,-1-20 0,-21 21 15,21-21-15,-20-1 0,-1 1 16,0-22-16,-21 1 0,0-1 16,21 1-16,-21-1 0,0 1 15,0 21-15,0-22 0,0 22 0,0-1 16,0 1-16,0 0 0,0 21 15,0-1-15,0 1 0,0 0 0,0 42 16,0 0 0,0 22-16,0-22 0,0 42 0,0-20 15,0 20-15,-21 1 0,21-1 16,0 22-16,-21-22 0,21-20 0,0 20 16,0-20-16,0-1 0,0 0 15,0 1-15,0-22 0,0 0 0,0 0 16,0 0-16,0 0 0,21-21 31,0 0-31,-21-21 0,21 0 0,0 0 16,1 0-16,-1 0 0</inkml:trace>
  <inkml:trace contextRef="#ctx0" brushRef="#br0" timeOffset="9691.33">17505 762 0,'0'0'0,"0"-21"62,21 21-62,0 0 0,0-21 16,22 21-16,-22-21 0,0 21 16,21-22-16,-21 22 0,22-21 0,-22 0 15,0 21-15,0-21 0,-21 0 16,0 0-16,0-1 15,-21 22-15,0 0 16,-21 0-16,20 0 0,-20 22 0,-21-1 16,20 0-16,1 0 0,-22 0 15,22 0-15,0 1 0,21 20 0,-22-21 16,22 21-16,21-20 0,0-1 16,0 0-16,0 21 0,0-21 15,21 1-15,0-22 0,1 21 0,20-21 16,0 0-16,1 0 0,-1 0 15,-21 0-15,21 0 0,1 0 0,-22 0 16,0 0-16,0-21 0,-21-1 16,0 1-16,0 0 15,-21 21-15,0 0 0,0 0 16,0 0-16,-22 0 0,1 21 0,0 0 16,-1 1-16,1 20 0,21 0 15,-22 1-15,1-1 0,21 0 0,-21 1 16,20-1-16,1 0 0,21 1 15,0-22-15,0 21 0,0-21 16,0 0-16,21 1 0,1-1 0,20 0 16,-21-21-16,21 0 0,1 0 15,-1 0-15,0 0 0,1 0 0,20 0 16,-20-21-16,20 0 0,-21-1 16,22 1-16,-22-21 0,22 21 0</inkml:trace>
  <inkml:trace contextRef="#ctx0" brushRef="#br0" timeOffset="9927.19">18267 720 0,'0'-127'16,"0"84"-16,0-20 0,-21 21 16,-1 20-16,1 1 0,21 0 0,-21 21 15,0 0-15,0 0 16,0 21-16,-1 22 0,22-1 0,-21 0 16,0 22-16,0-1 0,21 1 15,0 20-15,-21-20 0,21 21 0,-21-22 16,21 1-16,0-22 0,0 21 15,0-20-15,0-1 0,0-21 0,0 22 16,0-22-16,0 0 0,0 0 16,0 0-16,21-21 15,0 0-15,0 0 0,0-21 16,22 21-16,-22-42 16</inkml:trace>
  <inkml:trace contextRef="#ctx0" brushRef="#br0" timeOffset="11743.18">18394 1080 0,'0'0'0,"-21"0"0,-1 21 16,1-21-16,0 21 16,21 0-16,0 0 15,21-21 1,0 0-16,1 0 16,20 0-16,0 0 0,-21-21 15,22 21-15,-1-21 0,0 0 16,-20 21-16,20-21 0,-21-22 0,0 22 15,0 0-15,1-21 0,-22 20 16,0-20-16,0 21 0,0 0 0,-22 0 16,1-1-16,0 22 0,0 0 15,-21 22-15,20-1 0,-20 0 0,0 0 16,21 21-16,-22 1 0,22-1 16,0 22-16,21-22 0,0 0 0,0-21 15,0 22-15,0-1 0,0-21 16,21 0-16,0 1 0,0-1 0,22 0 15,-22-21-15,0 0 0,21 21 16,1-21-16,-1 0 0,0 0 0,-20 0 16,20 0-16,0-21 0,1 0 15,-22 0-15,21-1 0,-21 1 16,0-21-16,1 21 0,-1-22 0,0 1 16,-21-21-16,0 20 0,0 1 15,0 0-15,0-1 0,0 22 0,0 0 16,0 0-16,0 42 15,0 0-15,0 0 0,0 22 16,0-1-16,0 0 0,-21 1 16,21-1-16,-21-21 0,21 21 0,0 1 15,0-22-15,0 21 0,0-21 16,0 1-16,0-1 0,0 0 16,0 0-16,0-42 31,21 21-31,-21-21 15,0 0-15,21-22 0,0 22 16,0-21-16,0-1 0,1 1 0,-22 0 16,21-1-16,0-20 0,0 21 15,0-1-15,0 1 0,1 21 0,-22 0 16,21-1-16,0 22 16,0 0-16,-21 22 0,0-1 0,21 21 15,-21 0-15,21 1 0,-21-1 16,0 0-16,0 1 0,0-1 15,22 0-15,-22-20 0,21 20 0,-21-21 16,0 21-16,21-20 0,0-22 16,-21 21-16,21 0 0,0-21 15,1 0 1,-1 0-16,-21-21 0,21 0 16,0-1-16,-21 1 0,21-21 0,0 0 15,1-1-15,-1 1 0,0 0 16,21-22-16,-21 1 0,22 20 0,-22 1 15,0 0-15,0 20 0,0 1 16,1 0-16,-22 0 0,21 21 16,-21 21-16,0 0 15,0 22-15,0-1 0,0 0 0,0 1 16,0 20-16,0-21 0,0 1 16,0-1-16,0 0 0,0-20 0,0 20 15,0-21-15,21 0 0,0 0 16,0 1-16,0-1 0,1-21 0,-1 0 15,21 0-15,0 0 0,-20 0 0,20 0 16,0 0-16,1 0 0,-1 0 16,0-21-16,1-1 0,-1-20 0,-21 21 15,21-21-15,1-1 0,-22-20 16,0 20-16,0-20 0,0 21 16,-21-22-16,0 22 0,0 21 15,0-22-15,-21 22 0,0 21 0,0 0 16,-21 0-16,20 0 0,-20 21 15,0 0-15,21 22 0,-1-1 0,-20 0 16,21 1-16,21-1 0,0 0 16,-21 1-16,21-1 0,0 0 0,0 1 15,0-22-15,21 0 0,0 0 0,21 0 16,-20 1-16,20-1 0,0-21 16,1 0-16,-1 21 0,0-21 0,22 0 15,-22 0-15,22 0 0,-22-21 16,0 21-16,1-21 0,-1-1 15,0-20-15,1 21 0,-22-21 16,0-1-16,21 1 0,-21 0 0,-21-1 16,22 22-16,-22-21 0,21 42 15,-21-21-15,0 42 16,-21 0-16,-1 0 16,1 0-16,0 22 0,0-22 0,0 21 15,0-21-15,-1 0 0,22 22 16,0-22-16,-21 0 0,0 0 15,21 0-15,0-42 47,21 0-47,0 0 16,1 0-16,-1 0 0,21-22 0,-21 1 16,0 0-16,1-1 0,20 1 15,-21 0-15,0-1 0,0 22 0,22 0 16,-22 21-16,0 0 0,0 0 15,0 21-15,-21 21 0,22 1 16,-22-22-16,0 21 0,0 1 16,0-1-16,0 0 0,0-21 0,0 22 15,21-22-15,-21 0 0,21 0 16,0 0-16,0-21 0,0 22 0,1-22 16,-1 0-16,0 0 15,21 0-15,-21 0 0,1 0 0,20-22 16,-21 1-16,21 0 0,-20 0 0,20-21 15,-21-1-15,21 1 0,-20-22 16,-1 1-16,21-1 0,-21 1 16,0-22-16,1 1 0,-1-1 0,0 21 15,0-20-15,0 20 0,-21 1 16,0-1-16,0 43 0,0-21 0,0 21 16,0 42-1,-21 21-15,0-21 0,0 22 0,-22 20 16,22-21-16,0 22 0,-21-1 15,21 22-15,-1-21 0,1 20 16,0-20-16,21-1 0,0 1 16,-21-1-16,21 1 0,0-22 0,0 0 15,0 1-15,0-22 0,0 0 16,21 0-16,0 0 0,0-21 0,1 0 16,-1 0-16,0 0 0,21 0 15,-21 0-15,22 0 0,-22-21 0,21 0 16,1 0-16,-22 0 0,21-22 0,-21 22 15,0-21-15,1 0 0,-1-1 16</inkml:trace>
  <inkml:trace contextRef="#ctx0" brushRef="#br0" timeOffset="11955.06">21844 656 0,'-42'0'0,"84"0"0,-127 0 15,64 0-15,-21 0 0,63 0 31,0 21-31,0-21 0,0 0 16,22 0-16,-1 0 0,0 0 16,1 0-16,-1 0 0,0 0 0,1 0 15,-22 0-15,21 0 0,-21 0 16,22 0-16,-22 0 0,21 0 0,-21 0 16,22-21-16,-22 21 0,21-21 15,1 21-15,-1 0 0</inkml:trace>
  <inkml:trace contextRef="#ctx0" brushRef="#br0" timeOffset="12219.17">23199 466 0,'0'0'16,"-64"0"-1,43 0-15,0 21 16,0 0-16,-1 0 0,1 22 15,-21-22-15,21 21 0,0 0 16,-1 22-16,1-22 0,0 22 16,21-1-16,0-20 0,-21 20 0,21-21 15,0 1-15,0-1 0,0 0 16,0 1-16,0-22 0,0 0 0,0 0 16,21 0-16,-21 1 0,21-1 15,0-21-15,22 0 0,-1 0 0,-21 0 16,22 0-16,-1 0 0</inkml:trace>
  <inkml:trace contextRef="#ctx0" brushRef="#br0" timeOffset="12475.02">23791 529 0,'0'0'0,"0"-21"0,0 42 31,0 0-31,0 1 0,0 20 15,21 0-15,1 22 0,-1-22 16,0 22-16,-21 20 0,0-20 0,0-1 16,0-20-16,0 20 0,0-21 15,0 22-15,-21-22 0,0-21 0,-1 22 16,1-22-16,0 0 0,0 0 16,0 0-16,-22 1 0,22-1 0,-21-21 15,0 0-15,20 21 0,-20-21 16,0 0-16,-1 0 0,1 0 15</inkml:trace>
  <inkml:trace contextRef="#ctx0" brushRef="#br0" timeOffset="13475.3">1291 3768 0,'0'0'15,"0"-21"-15,-21 21 0,21-22 0,0 1 16,0 0-16,0 0 0,0 0 16,-21 0-16,21-1 0,-21 22 15,21-21-15,0 42 32,0 1-32,0 20 0,0 21 15,21-20-15,0 41 0,-21-20 16,0 21-16,21-1 0,-21 1 0,0-22 15,0 22-15,0-21 0,0-1 16,-21 1-16,0-22 0,21 21 16,0-20-16,-21-22 0,21 21 0,0-21 15,0 1-15,0-1 16,0-42 0,0-1-1,0 1-15,0-21 0,0 21 0,0-43 16,0 22-16,0 0 0,21-22 15</inkml:trace>
  <inkml:trace contextRef="#ctx0" brushRef="#br0" timeOffset="13690.52">1228 3641 0,'-22'0'0,"44"0"0,-65-21 16,22 21-16,21-22 15,21 22 1,0 0-16,1 0 0,20 0 15,0-21-15,1 21 0,-1 0 16,0 0-16,22-21 0,-22 21 16,0 0-16,1 0 0,-1 0 15,-21 0-15,0 0 0,1 0 0,-22 21 16,0 0-16,0 1 16,-22-1-16,1 0 0</inkml:trace>
  <inkml:trace contextRef="#ctx0" brushRef="#br0" timeOffset="13891.41">1143 4128 0,'0'0'0,"-21"21"0,21 21 16,-21-21-16,21 0 0,21-21 31,0 0-31,0 0 0,0 0 0,22 0 16,-22 0-16,21 0 0,0-21 15,1 0-15,-1 21 0,0-21 0,1 21 16,-1-21-16,-21 21 0,22 0 16,-1-21-16,0 21 0</inkml:trace>
  <inkml:trace contextRef="#ctx0" brushRef="#br0" timeOffset="14343.15">1841 4466 0,'-21'0'0,"42"0"0,-63 0 0,42-21 16,0 0-1,0 0-15,0 0 0,0-1 0,0 1 16,0-21-16,21 21 0,0 0 16,1-1-16,-22 1 0,21 0 15,21 0-15,-21 21 0,0 0 0,1-21 16,20 21-16,-21 0 0,21 21 15,1 0-15,-22 0 0,21 0 16,-21 22-16,1-22 0,-1 21 0,0 1 16,-21-1-16,0 0 0,0-21 15,0 22-15,0-1 0,-21-21 0,0 0 16,-1 1-16,22-1 0,0 0 16,-21-21-16,0 0 0,21-21 31,0 0-31,0-1 0,0 1 0,0 0 15,0-21-15,0 21 16,0-22-16,0 1 0,21 0 0,0-1 0,1-20 16,-1 20-16,0 1 0,0 0 15,0 21-15,22-22 0,-22 22 16,21-21-16,-21 21 0,22 21 16,-22-22-16,21 22 0,-21 0 0,22 0 15,-22 22-15,0-22 0,21 21 16,-21 21-16,1-21 0</inkml:trace>
  <inkml:trace contextRef="#ctx0" brushRef="#br0" timeOffset="15714.74">2984 4403 0,'0'0'0,"22"21"0,105 21 31,-106-42-31,21 0 0,-21 0 0,22 0 16,-22-21-16,0 21 0,0-21 15,0 0-15,0-22 0,1 22 16,-22-21-16,21 21 0,-21-43 15,0 22-15,0 0 0,-21-1 0,-1-20 16,1 42-16,-21-22 0,21 22 16,-22-21-16,22 42 0,-21-21 0,21 21 15,-22 0-15,22 0 0,-21 21 16,21 0-16,-22 21 0,22-21 0,0 22 16,-21 20-16,21-20 0,-1-1 0,22 21 15,0-20-15,0-1 0,0 0 16,0 1-16,0-1 0,0 0 0,22-20 15,-1 20-15,0-21 16,21 0-16,-21-21 0,22 21 0,-22-21 16,21 0-16,1 0 0,-1 0 15,-21 0-15,21-21 0,1 0 0,-1 21 16,-21-21-16,22-21 0,-22 20 0,21-20 16,-21 0-16,0-1 0,1 1 15,-1-21-15,-21-1 0,0 22 0,0-22 16,0 22-16,0 21 0,0-22 15,0 22-15,0 0 0,0 42 16,-21 0 0,21 22-16,0-22 0,0 21 0,0 1 15,0 20-15,0-21 16,0 1-16,0-1 0,21-21 0,-21 22 16,21-1-16,0-21 0,0 0 0,0 0 15,22 1-15,-22-1 0,21-21 16,-21 0-16,22 0 0,-1 0 0,0 0 15,-20 0-15,20-21 0,0 21 16,-21-22-16,22 1 0,-22-21 0,0 21 16,0-22-16,0 1 0,1 0 0,-1-1 15,-21-20-15,0 21 16,0-1-16,21 22 0,-21-21 0,0 21 0,0 42 31,0 0-15,0 21-16,0-21 0,0 22 15,0-1-15,0-21 0,0 22 0,0-1 16,0-21-16,0 21 0,0-20 0,0-1 16,0 21-16,0-21 0,0 0 15,0 1-15,0-1 0,21-42 47,-21-1-47,21 1 0,-21-21 16,21 21-16,1-22 0,-22 1 15,21 0-15,0-1 0,0 1 16,0 0-16,0-1 0,22 1 16,-22 0-16,21 21 0,-21-1 0,22 22 15,-1 0-15,0 0 0,1 0 0,-1 22 16,0-1-16,-20 0 0,-1 21 16,0-21-16,0 22 0,-21-1 0,21-21 15,-21 22-15,0-1 0,0-21 16,0 0-16,0 22 0,0-22 0,0 0 15,0 0-15,21-21 32,1 0-32,-1-21 15,-21 0-15,21 0 16,0-1-16,0-20 0,0 21 0,1-21 16,-1-1-16,0 1 0,0 0 0,21-1 15,-20 1-15,-1 0 0,21 20 16,-21-20-16,0 21 0,1 21 15,-1-21-15,0 21 0,0 0 0,0 0 16,0 21-16,1 0 0,-1 0 0,-21 22 16,0-22-16,0 21 0,0 0 0,0 1 15,0-1-15,0 0 0,0 1 16,21-1-16,-21-21 0,21 22 16,-21-22-16,21 0 0,-21 0 0,21 0 15,1-21-15,20 0 0,-21 21 16,0-21-16,22 0 0,-1 0 0,0 0 15,1-21-15,-1 21 0,0-21 16,1 0-16,-1 0 0,0-22 0,1 22 16,-22-21-16,21 0 0,-21-22 0,22 22 15,-22-1-15,-21-20 0,0 21 16,0-1-16,0 22 0,0 0 0,0 0 16,0 0-16,-43 21 15,22 21-15,0 0 0,0 0 16,0 0-16,0 22 0,-1-1 0,1 0 15,21 22-15,-21-22 0,21 0 16,0 1-16,0-1 0,0-21 0,21 22 16,0-1-16,1-21 0,-1 0 0,0 0 15,21 1-15,-21-22 0,22 0 16,-22 0-16,21 0 0,-21 0 0,22 0 16,-1 0-16,-21 0 0,22-22 0,-22 1 15,21-21-15,0 21 0,1-22 16,-1 22-16</inkml:trace>
  <inkml:trace contextRef="#ctx0" brushRef="#br0" timeOffset="16498.88">7705 4085 0,'0'0'16,"-22"0"-16,22-21 0,-21 21 0,0 0 15,0 0-15,21-21 16,21 21 0,0 0-16,22 0 15,20 0-15,1 0 0,-1 0 16,43 0-16,-21 0 0,-1 0 15,22 0-15,0 0 0,0 0 0,0 0 16,-1 0-16,-20 0 0,0 0 16,-1 0-16,-20 0 0,-1 0 0,-20 0 15,-1 0-15,-21-21 0,-21 0 16,-21-1-16,-21 1 16,-1 21-16,-20-21 0,-1 0 0,1 21 15,-1-21-15,1 21 0,21 0 16,-22 0-16,22 0 0,-1 0 0,22 0 15,0 0-15,0 0 0,0 0 16,42 0 0,21 0-16,-21 0 15,22 0-15,-1 0 16,0 0-16,22 0 0,-22 0 0,22 0 16,-1 0-16,-20 0 0,20 0 0,-21 0 15,1 0-15,-1 0 0,0 0 16,1 0-16,-22 0 0,0 0 0,-21 21 15,0 0-15,0 0 16,-21 0-16,0-21 0,0 22 16,-22-1-16,22 0 0,-21 0 0,-1 0 15,1 22-15,0-22 0,-1 0 16,1 0-16,0 0 0,-1 0 16,1 1-16,21-1 0,-21 0 0,20 0 15,-20-21-15,21 21 0,0 0 16,0-21-16,-1 22 0,1-22 0,0 0 15,21 21-15,0-42 16,0-1-16</inkml:trace>
  <inkml:trace contextRef="#ctx0" brushRef="#br0" timeOffset="18315.47">11303 3852 0,'0'0'0,"21"-21"16,0 0-16,0 21 15,-21-21-15,22 0 0,-1-22 0,-21 22 16,0 0-16,0 0 0,0-21 0,0 20 16,0-20-16,0 21 0,0-21 15,0 20-15,-43-20 0,22 21 0,0 0 16,0 0-16,-21-1 0,20 22 16,-20 0-16,21 0 0,-21 22 15,-1-1-15,1 0 0,21 0 0,-22 21 16,22 1-16,0 20 0,0-20 15,0-1-15,0 21 0,21-20 0,0-1 16,0 22-16,0-22 0,0 0 16,0 1-16,21-22 0,0 21 0,-21-21 15,42 0-15,-21-21 0,1 0 0,-1 0 16,21 0-16,-21 0 0,22-21 16,-1 0-16,0 0 0,-21 0 0,22 0 15,-1-22-15,0 22 0,-20-21 16,20-1-16,-21 1 0,21 0 0,-20-22 15,-1 1-15,0-1 0,0 1 16,0-22-16,0 22 0,-21-1 16,0-21-16,22 22 0,-22-1 0,0 22 15,0-21-15,0 20 0,0 22 16,-22-21-16,22 21 0,-21 21 0,0 0 16,0 0-16,21 21 15,0 21-15,-21 0 0,21 1 16,0-1-16,0 22 0,0-1 0,-21 22 15,21-22-15,0 1 0,0 20 16,0-20-16,0-1 0,0-20 0,0 20 16,0-20-16,0-1 0,0 0 0,0 1 15,21-1-15,0 0 16,0-21-16,0 1 0,0-1 0,1 0 16,20-21-16,0 0 0,1 0 15,-1 0-15,0 0 0,1-21 0,-1 0 16,21-1-16,-20-20 0,-1 21 0,0 0 15,1-22-15,-1 22 0,0-21 16,-20 0-16,-1-1 0,-21 1 0,0 21 16,0-22-16,0 1 0,-21 21 15,-22 0-15,22 0 0,-21 21 16,-1 0-16,22 0 0,-21 0 0,0 21 0,20 0 16,1-21-16,0 21 15,21 0-15,0 0 0,0 1 0,0-1 16,21 0-16,-21 0 0,43 0 0,-22 0 15,21 1-15,-21-1 0,22 0 16,-22 0-16,21 0 0,-21 0 0,0 1 16,1-1-16,-1 21 0,0-21 15,-21 0-15,0 1 0,21-1 0,-21 0 16,21 0-16,0-21 16,1 0-1,-1 0-15,0 0 0,0-21 16,0 0-16,0 21 0,1-43 15,-1 22-15,0 0 0,21-21 16,-21 21-16,1-22 0,-1 1 0,0 0 16,0-1-16,0 22 0,0-21 15,-21 21-15,0-1 0,22 1 0,-22 42 16,0 1 0,0-1-16,0 0 0,0 21 15,-22-21-15,1 22 0,21-22 0,0 21 16,0-21-16,-21 1 0,21 20 15,0-21-15,0 0 0,0 0 16,21-42 15,-21 0-15,21 0-16,-21-21 16,22 20-16,-22 1 0,0 0 0</inkml:trace>
  <inkml:trace contextRef="#ctx0" brushRef="#br0" timeOffset="18471.38">12763 3387 0,'0'0'0,"-21"-21"0,21-1 0,-21 22 0,0 0 16,0 0-16,0 0 0,-1 0 15,22 22-15,-21-1 16,21 0-16,0 0 16,0 0-1,21-21-15,1 21 0,-1-21 0,0 0 16,0 22-16,0-1 0</inkml:trace>
  <inkml:trace contextRef="#ctx0" brushRef="#br0" timeOffset="18851.16">13102 3662 0,'-42'0'31,"42"-21"-31,0 0 0,0-1 16,0 1-16,0 0 0,21 21 15,0-21-15,0 21 0,0 0 16,1 0-16,-1 0 0,0 21 16,0 0-16,0 0 0,22 22 0,-22-22 15,0 21-15,-21 1 0,0-22 0,42 127 32,-42-127-32,0 0 0,0 0 0,0 1 15,0-1-15,0 0 0,0-42 31,0 0-31,0-1 0,0 1 0,0 0 16,21 0-16,1-21 16,-22 20-16,21-20 0,0 0 0,0-1 0,21 1 15,-20 21-15,-1-21 16,0-1-16,0 22 0,0 0 0,0 0 16,1 0-16,-1 21 0,0 0 0,0 0 15,-21 21 1,21-21-16,-21 21 0,0 0 0,0 0 15</inkml:trace>
  <inkml:trace contextRef="#ctx0" brushRef="#br0" timeOffset="19454.64">13737 3831 0,'0'0'0,"0"21"0,42-21 32,-20 0-32,20 0 0,0 0 0,1-21 0,-1 21 15,0-21-15,1 21 0,-1-21 16,0 0-16,1 0 0,-1-1 15,0 22-15,-21-21 0,1 0 0,-1 0 16,-42 21 0,-22 0-16,22 0 0,-21 0 15,-22 0-15,22 21 0,0 0 0,-22 0 16,22 1-16,-1-1 0,22 0 16,-21 0-16,21 0 0,21 22 0,0-22 15,0 0-15,0 0 0,0 0 0,21 0 16,0 1-16,0-1 0,22-21 15,-22 21-15,21-21 0,0 0 16,1 0-16,-1 0 0,0 0 0,1 0 16,-1-21-16,0 0 0,-20 21 15,20-43-15,-21 22 0,0 0 0,0 0 16,1-22-16,-1 22 0,0-21 16,-21 21-16,21-22 0,0 22 0,0 0 15,1 0-15,-22 0 0,21 21 0,0 0 16,0 0-16,21 0 0,-20 0 15,20 0-15,-21 0 0,21 21 0,-20 0 16,20 0-16,-21 22 0,0-22 16,0 0-16,1 21 0,-22-21 15,0 22-15,0-22 0,0 21 0,0-21 16,0 22-16,-22-22 0,1 0 0,21 0 16,-21-21-16,0 0 0,0 0 15,0 0-15,-1 0 0,1 0 16,21-21-16,0 0 0,0 0 15,0 0-15,0-22 0,0 22 0,0 0 16,21-21-16,1-1 0,-1 22 0,21-21 16,-21-1-16,22 22 15,-1-21-15,0 21 0,1 0 0,-1-1 0,21 22 16,-20 0-16,20 0 0,-20 0 16,-1 0-16,-21 0 0,21 0 15,-20 0-15,-1 22 0,0-1 0</inkml:trace>
  <inkml:trace contextRef="#ctx0" brushRef="#br0" timeOffset="19618.56">15600 3874 0,'0'0'0,"21"0"15,0 0 1,0 0 0,0 0-16,-21-22 46,0 1-46,0 0 0,0 0 16,0 0-16</inkml:trace>
  <inkml:trace contextRef="#ctx0" brushRef="#br0" timeOffset="21127.7">16785 3641 0,'0'0'0,"0"21"0,0-42 31,21 0-15,0-1-16,22 1 0,-22 0 0,21 0 15,-21 0-15,22-22 0,-22 1 16,21 21-16,-21-21 0,1-22 16,-1 22-16,-21-1 0,0 1 0,0 21 15,-21-21-15,-1 20 0,1 1 16,-21 21-16,0 0 0,-1 0 0,1 0 15,21 0-15,-22 21 0,1 1 16,0 20-16,-1-21 0,22 21 0,0 1 16,21-1-16,0 22 0,0-22 15,0 0-15,21 1 0,0-1 0,22 0 16,-22 1-16,21-1 0,-21 0 0,22-21 16,-22 22-16,0-22 0,0 21 15,0-21-15,-21 22 0,0-22 0,0 0 16,0 0-16,-21 0 0,-21 1 15,0-22-15,-1 0 0,1 0 16,-22 0-16,1 0 0,-1 0 0,22-22 16,-21 1-16,20 0 0,1 0 15,0 0-15,20 0 0,1-22 0,0 1 16,21 0-16,0-1 0,0 1 16,0 0-16,0-1 0,21 1 0,0 0 15,1 20-15,-22 1 0,21 0 0,0 21 16,0 0-16,0 21 0,0 0 15,1 1-15,-1 20 0,0 0 0,0-21 16,0 22-16,0-1 0,1 0 16,-1 1-16,0-1 0,-21-21 0,21 22 15,0-1-15,0-21 0,1 21 16,-1-20-16,0-1 0,0 0 16,0 0-16,0-21 0,22 0 0,-22 0 15,21 0-15,-21 0 0,22 0 16,-22-21-16,21 0 0,1 0 0,-1-22 15,0 22-15,1-21 0,-22-1 0,21 22 16,-21-21-16,0-22 0,1 22 16,-1 0-16,-21-1 0,0-20 0,0 42 15,0-22-15,0 22 16,0 0-16,0 42 16,0 0-16,0 1 15,-21 20-15,21-21 0,-22 21 0,22 1 16,0-22-16,0 21 0,0-21 0,0 22 15,0-22-15,0 0 0,0 0 16,22 0-16,-1 1 0,0-22 0,0 21 16,0-21-16,0 0 0,22 0 15,-22 0-15,0 0 0,0 0 0,0 0 16,22-21-16,-22 21 0,0-22 0,0 1 16,0 0-16,-21 0 0,22 0 15,-22-22-15,21 1 0,-21 21 0,0-21 16,0-1-16,0 22 0,0 0 15,0 0-15,0 0 0,0 42 16,0 0 0,0 0-16,0 21 0,0-20 15,0 20-15,0-21 0,0 21 0,0-20 16,0 20-16,21-21 0,-21 0 16,21 0-16,0 1 0,0-1 0,-21 0 15,22-21-15,-1 0 0,0 0 0,0 0 16,21 0-16,-20 0 0,-1 0 15,0-21-15,0 0 0,0-1 0,22 1 16,-22 0-16,0-21 0,0 21 16,0-22-16,-21 1 0,21 0 15,-21-22-15,22 22 0,-22-1 0,0 1 16,0 0-16,0 21 0,0-1 16,0 44-16,0-1 15,0 0-15,0 21 0,-22 1 16,1-22-16,0 21 0,0 0 0,21 1 15,0-1-15,0-21 0,0 22 0,0-22 16,0 0-16,0 0 0,21 0 16,0 0-16,0-21 0,22 0 0,-22 0 15,21 0-15,1 0 0,-1 0 16,0 0-16,22-21 0,-22 0 16,0 21-16,1-21 0,-1-21 0,-21 20 15,0 1-15,22-21 0,-22 0 16,0-1-16,-21 1 0,0 21 0,21-22 15,-21 22-15,0 0 0,0 42 16,0 0 0,0 1-16,-21 20 0,0-21 15,21 21-15,-21-20 0,21 20 0,-21-21 16,21 0-16,0 0 0,0 1 0,0-1 16,0 0-16,0 0 0,0 0 15,21-21 16,0-21-31,-21 0 0,21 0 16,-21 0-16,21-1 0</inkml:trace>
  <inkml:trace contextRef="#ctx0" brushRef="#br0" timeOffset="21266.62">18859 3493 0,'0'-43'0,"0"86"0,0-149 16,0 63-16,0 1 0,0 0 16,0-1-16,0 22 0,0-21 0,0 21 15,0 0-15,-21 21 0,21 21 31,21 0-15,1-21 0,-1 0-16,0 0 0</inkml:trace>
  <inkml:trace contextRef="#ctx0" brushRef="#br0" timeOffset="21518.48">19452 3027 0,'0'0'0,"0"-21"0,0 0 16,-21 21-1,0 21 1,0 0-16,-1 21 0,1 1 16,21-1-16,-21 0 0,0 22 15,0-22-15,21 22 0,-21-22 0,21 0 16,0 22-16,0-43 0,0 21 16,0 1-16,0-22 0,0 21 15,0-21-15,0 0 0,21 1 0,0-22 16,-21 21-16,21-21 0,0 0 15,0 0-15,1 0 0,-1 0 0,0 0 16,0 0-16,0 0 0,0-21 16,1-1-16,-1 1 0,0 0 0</inkml:trace>
  <inkml:trace contextRef="#ctx0" brushRef="#br0" timeOffset="21683.38">19325 3429 0,'-42'0'0,"84"0"0,-105 0 0,41 0 16,22-21-16,22 21 31,-1 0-31,21 0 16,-21 0-16,22 0 0,-1-21 0,21 21 15,-20-21-15,-1 21 0,22 0 16,-1-22-16,-21 22 0,22-21 0,-1 0 16,-20 0-16</inkml:trace>
  <inkml:trace contextRef="#ctx0" brushRef="#br0" timeOffset="22307.02">20108 3196 0,'0'0'0,"-21"0"31,-21 21-31,21 22 0,-1-22 0,-20 21 16,21 1-16,-21-1 15,20 0-15,1 1 0,0-22 0,0 21 16,21 0-16,0-20 0,0 20 0,0-21 16,21 0-16,0 0 0,0-21 15,22 22-15,-22-1 0,21-21 0,1 0 16,-1 0-16,-21 0 0,21 0 15,1 0-15,-1 0 0,0-21 0,1-1 16,-22 1-16,21 0 0,-21-21 0,1-1 16,20 1-16,-21-21 0,0-1 15,0 1-15,1-22 0,-1 21 0,0 1 16,-21-1-16,0 1 0,21 21 16,-21-1-16,0 22 0,0 0 15,0 42 1,-21 0-16,21 22 0,-21-1 15,0 0-15,-1 22 0,1-1 16,0 1-16,0-22 0,0 22 0,0-1 16,21-21-16,0 22 0,-22-22 0,22 1 15,0-1-15,0-21 0,0 21 16,0-20-16,0-1 0,0 0 16,22-21-16,-22 21 0,0-42 31,0 0-31,0 0 0,21-1 0,0 1 15,0-21-15,0 0 16,0-1-16,22 1 0,-1 0 0,22-1 16,-22-20-16,21 20 0,1 1 15,-22 21-15,22-21 0,-22 20 0,0 22 16,1 0-16,-1 0 0,-21 22 16,0-1-16,1 0 0,-1 21 0,-21 1 15,0-1-15,0 0 0,0 1 0,0-22 16,0 21-16,0 0 0,-21-20 15,21 20-15,0-21 0,-22 0 0,22 0 16,-21 1-16,21-1 16,0-42 15,0-1-31,0 1 16</inkml:trace>
  <inkml:trace contextRef="#ctx0" brushRef="#br0" timeOffset="22546.89">21378 3048 0,'0'0'0,"0"-21"0,-21 21 15,21-21-15,0 0 16,21-1 0,0 22-16,1 0 0,20-21 0,0 21 15,1 0-15,-1 0 0,21-21 16,-20 21-16,20 0 0,1 0 15,-22 0-15,0 0 0,22 0 0,-22 0 16,-21 0-16,22 0 0,-22 0 16,0 21-16,-21 0 15,-21-21 1,0 0-16</inkml:trace>
  <inkml:trace contextRef="#ctx0" brushRef="#br0" timeOffset="22771.75">21865 2963 0,'0'0'0,"-63"22"32,41-1-32,22 0 0,-21 21 0,0 1 0,0-1 15,0 0-15,0 1 0,21-1 16,-22 21-16,1-20 0,0-1 0,21 0 16,0 1-16,-21-1 0,0-21 15,21 0-15,0 22 0,0-22 0,0 0 16,0 0-16,0 0 15,21-21 1,0 0-16,0 0 0,22 0 16,-1 0-16,0 0 0,1-21 15</inkml:trace>
  <inkml:trace contextRef="#ctx0" brushRef="#br0" timeOffset="23108.56">22183 3302 0,'0'0'0,"0"-21"0,-22 42 31,1 0-31,0 22 0,0-22 16,0 21-16,21-21 0,-21 22 16,-1-22-16,22 21 0,-21-21 0,21 0 15,0 1-15,0-1 0,0 0 16,0 0-16,21 0 0,1 0 16,-1-21-16,0 0 0,0 0 0,0 0 15,22 0-15,-22 0 0,0 0 16,21 0-16,-21-21 0,1 0 0,-1 0 15,0-21-15,21 20 0,-42-20 16,21 0-16,-21-1 0,0 1 0,0 21 16,0-21-16,0 20 0,-21 22 15,21-21-15,-42 21 0,21 0 0,-22 0 16,22 0-16,-21 21 0,0-21 0,20 22 16,-20-1-16,21 0 0,0-21 15,0 21-15,21 0 0,21-21 31,0 0-31,0 0 0</inkml:trace>
  <inkml:trace contextRef="#ctx0" brushRef="#br0" timeOffset="23371.41">23072 2921 0,'0'0'0,"-22"-21"16,1 21-16,-21 0 0,21 0 0,-22 21 15,22 0-15,-21 0 0,21 22 16,-22-22-16,22 42 0,0-20 0,0 20 16,0-20-16,0 20 0,21-21 15,0 22-15,0-22 0,0 22 16,0-22-16,0-21 0,0 22 0,0-1 16,21-21-16,-21 0 0,21 0 15,0 1-15,0-22 0,0 21 0,22-21 16,-22 0-16,21 0 0,1 0 0,-1 0 15,0 0-15,22-21 0,-22-1 16,0 22-16</inkml:trace>
  <inkml:trace contextRef="#ctx0" brushRef="#br0" timeOffset="23643.26">23580 2900 0,'0'0'0,"0"-42"0,0 20 0,0 1 0,21 0 16,0 21-16,0 0 0,0 0 15,0 0-15,1 0 0,20 0 16,-21 0-16,21 21 0,-20 22 0,-1-22 16,0 21-16,0 0 0,-21 1 15,0 20-15,0 1 0,0-1 0,0 1 16,-21-1-16,0 1 0,21-1 16,-43-20-16,22 20 0,0-21 0,0-20 15,0 20-15,0-21 0,-1 0 16,-20 0-16,21-21 0,0 22 15,0-22-15,21-22 16,0 1 0,21 0-16,0 0 0,21 0 0</inkml:trace>
  <inkml:trace contextRef="#ctx0" brushRef="#br0" timeOffset="23791.17">24320 3429 0,'0'0'0,"0"-21"32,0 0-17,0 0 1</inkml:trace>
  <inkml:trace contextRef="#ctx0" brushRef="#br0" timeOffset="24651.06">24659 3027 0,'42'-21'16,"-20"0"-16,20 21 15,0-22-15,22-20 0,-22 21 16,43 0-16,-22-22 0,1 1 0,-1 0 16,1-1-16,-1-20 0,-20 21 15,-1-1-15,0-20 0,1 20 0,-22 1 16,0 0-16,-21-1 0,0 22 15,0-21-15,0 21 0,-21 21 16,0 0-16,-1 0 16,1 21-16,0 21 0,0 1 0,-21 20 15,20 1-15,1 20 0,0 1 16,0 0-16,-21-1 0,20 22 16,1 0-16,0 21 0,-21-21 0,21 21 15,-1 0-15,-20 0 0,21 0 16,-21 21-16,20-21 0,-20 0 0,0 21 15,21-21-15,-22 0 0,22 0 0,-21 0 16,21-21-16,-1 0 0,-20 0 0,21-22 16,0 1-16,0-22 0,-1 1 15,22-22-15,0 22 0,0-43 0,0 0 16,0 0-16,22-21 0,20 0 16,0-21-16,1 0 15,20 0-15,1-22 0,-1 1 0,22-21 16,-1-1-16,-20 1 0,21-1 0,-22-21 15,1 1-15,-22-1 0,0 0 16,-21 1-16,-21-1 0,0-21 0,0 22 16,-21-1-16,0-21 0,-21 21 0,-1 1 15,1-1-15,0 22 0,-1-22 16,1 43-16,0-22 0,-1 22 0,1-1 16,21 1-16,-21 21 0,20 0 15,22 0-15,0-1 0,0 1 16,0 0-16,0 0 15,22 21-15,-1-21 0,21 0 16,-21 21-16,22-22 0,-1 1 0,-21 0 16,21 0-16,1 0 0,-1 21 15,-21-21-15</inkml:trace>
  <inkml:trace contextRef="#ctx0" brushRef="#br0" timeOffset="25008.86">25442 3217 0,'0'-21'0,"0"42"0,-21-63 16,21 21-16,0 0 0,0 0 0,0-1 15,0 1-15,0 0 0,0 0 16,0-21-16,0 20 0,21 22 0,0-21 16,1 0-16,20 0 0,-21 21 15,21 0-15,1 0 0,-1 0 16,22 21-16,-22 0 0,21 0 16,-20 22-16,-1-1 0,0 0 0,1 1 15,-22 20-15,-21-20 0,0 20 0,0-21 16,0 1-16,-21-1 0,0-21 15,-22 22-15,22-22 0,-21 0 0,21-21 16,-1 0-16,1 0 0,0 0 16,0 0-16,0-21 0,21 0 15,0-1-15,0 1 0,0-21 16,0 0-16,21-1 0,21 1 16,-21 0-16,1-1 0,20 1 0,0 0 15,1-1-15,-1 1 0,0 21 16,-21 0-16,22-1 0,-1 1 0,-21 21 15,22-21-15,-22 21 0,21 0 16,-21 0-16,22 0 0,-22 0 0,0 0 16</inkml:trace>
  <inkml:trace contextRef="#ctx0" brushRef="#br0" timeOffset="26360.89">26860 3239 0,'0'0'0,"43"-85"31,-22 64-31,0 0 0,-21-1 0,0 1 16,0 0-16,21 0 0,-21-21 15,0 20-15,0-20 0,0 21 0,0 0 16,0-22-16,-21 43 0,0-21 16,0 21-16,0 0 0,-1 0 0,-20 21 15,0 1-15,-1-1 0,1 0 16,-21 21-16,20-21 0,1 22 0,0-1 15,-1 0-15,1 1 0,0-1 16,20 0-16,22 1 0,0-1 0,0 0 16,0-20-16,0 20 0,22-21 0,-1 0 15,0 0-15,0 1 16,21-22-16,-20 0 0,20 0 0,0 0 16,-21 0-16,22 0 0,-1-22 15,0 1-15,1 0 0,-1-21 0,0 21 16,-20-22-16,20 1 0,-21 0 0,0-1 15,0-20-15,1 20 0,-1 1 16,-21 0-16,0 21 0,0-22 0,0 22 16,0 0-16,0 0 15,0 42 1,0 0-16,-21 0 0,21 22 16,-22-22-16,22 21 0,-21-21 15,21 22-15,0-1 0,0 0 16,0-21-16,0 22 0,21-22 0,22 21 15,-22-21-15,0 1 0,21-22 0,-20 0 16,20 0-16,0 0 0,-21 0 16,22 0-16,-1 0 0,0-22 0,-20 1 15,20 0-15,-21-21 0,21 21 16,-20-22-16,-1 1 0,21 0 0,-21 20 16,0-20-16,1 21 0,-22-21 15,0 20-15,21 1 0,-21 42 31,-21-21-31,21 22 16,0 20-16,-22-21 0,1 0 0,21 22 16,-21-22-16,21 21 0,-21-21 15,21 22-15,0-22 0,0 0 0,0 0 16,0 0-16,0 0 0,0 1 16,0-44 15,0 1-31,21-21 15,-21 21-15,21-22 0,0 22 0,-21-21 16,22 0-16,-1 20 0,0-20 16,0 0-16,0 21 0,22-22 0,-22 22 15,21 0-15,-21 0 16,0 21-16,22 0 0,-22 0 0,0 0 16,0 21-16,0 0 0,1 0 0,-1 0 15,0 22-15,0-22 0,-21 0 16,0 21-16,0-20 0,0 20 0,0-21 15,0 0-15,0 0 0,0 1 16,0-1-16,21 0 0,-21 0 0,0-42 47,21 0-47,1 0 0,-1-1 16,-21 1-16,21 0 0,0-21 0,21 21 15,-20-1-15,20-20 0,-21 21 16,21-21-16,-20 20 0,20 1 15,-21 0-15,0 21 0,0 0 0,1 0 16,-1 0 0,-21 21-16,0 0 0,0 1 15,0-1-15,0 21 0,0-21 16,0 0-16,0 22 0,0-22 0,0 21 16,0-21-16,0 22 0,0-22 15,21 0-15,0 0 0,0 0 16,0 1-16,1-1 0,-1-21 0,0 0 15,21 0-15,-21 0 0,22 0 0,-1 0 16,-21-21-16,22-1 0,-1 1 16,0 0-16,1-21 0,-22-1 15,21 1-15,0 0 0,-20-1 0,-1 1 16,0 0-16,0-1 0,-21 22 16,0-21-16,0 21 0,0 0 0,-21 21 15,0 0 1,-22 21-16,1-21 0,21 42 0,-21-21 15,20 0-15,-20 22 0,21-22 16,21 21-16,0-21 0,0 22 0,0-1 16,0 0-16,0-20 15,0 20-15,21-21 0,0 21 0,0-20 16,22-1-16,-22 0 0,21-21 16,1 21-16,-1-21 0,21 0 0,-20 0 15,-1 0-15,0 0 0,22 0 16,-22 0-16,1-21 0,20 0 0,-21 0 15,22-22-15,-1 22 0</inkml:trace>
  <inkml:trace contextRef="#ctx0" brushRef="#br0" timeOffset="26651.69">30649 2413 0,'21'-63'0,"-42"126"0,42-169 15,1 64-15,-22 21 0,0-22 16,0 22-16,0 0 0,-22 42 31,1 22-31,0-1 0,0 0 16,-21 22-16,20-1 0,-20 22 15,0-22-15,21 22 0,-22-21 0,1-1 16,0 22-16,-1-22 0,22 1 16,-21-22-16,21 22 0,-1-1 0,1-21 15,21 1-15,0-1 0,0 0 16,0-20-16,0-1 0,0 21 15,21-42-15,1 21 0,-1-21 16,0 0-16,21 0 0,1 0 0,-1 0 16,0-21-16,1 0 0,-1 0 15,21 0-15</inkml:trace>
  <inkml:trace contextRef="#ctx0" brushRef="#br0" timeOffset="27019.48">31115 2836 0,'0'0'0,"21"-21"0,-21-21 16,0 21-16,-21 21 15,-21 0 1,20 21-16,-20 0 0,21 21 0,-21-20 16,20 20-16,1-21 0,-21 21 15,21 1-15,0-1 0,21-21 16,0 22-16,0-1 0,0 0 0,0-21 16,0 22-16,0-22 0,0 21 15,0-21-15,21-21 0,0 22 0,0-1 16,21-21-16,-20 0 0,20 0 15,-21 0-15,21-21 0,1-1 0,-1 1 16,0-21-16,1 21 0,-22-22 16,21 1-16,1 0 0,-1-22 15,-21 22-15,0 0 0,0-22 0,-21 22 16,0-1-16,0 22 0,-21-21 16,-21 21-16,0 0 0,-1 21 15,-20 0-15,-1 0 0,1 0 16,-1 0-16,22 0 0,-22 21 0,22 0 15,0 0-15,21-21 0,-1 21 16,22 0-16,0 1 0,0-1 16,43-21-16,-22 0 0,21 0 0</inkml:trace>
  <inkml:trace contextRef="#ctx0" brushRef="#br0" timeOffset="27371.41">31686 1969 0,'0'0'15,"-21"-22"-15,21 1 0,21 21 16,1 0-16,-22 21 16,42 1-16,-21 20 0,0 0 15,22 1-15,-1-1 0,0 21 0,1 1 16,-1-1-16,-21 1 0,21 21 15,1-22-15,-22 22 0,0-1 16,21-20-16,-42 21 0,0-22 0,0 22 16,0-22-16,0 1 15,-21 20-15,0-20 0,-21-22 0,21 22 16,-22-22-16,1 0 0,0-20 16,-1 20-16,1-21 0,21 0 0,-22-21 15,1 0-15,0 0 0,-1 0 16,22 0-16,-21 0 0,63-21 31,21 0-31</inkml:trace>
  <inkml:trace contextRef="#ctx0" brushRef="#br0" timeOffset="27599.28">32935 2879 0,'-63'-64'32,"42"64"-32,21 21 47,0 1-32,0-1-15,0 0 16,0 0-16,21 0 0,0 0 0</inkml:trace>
  <inkml:trace contextRef="#ctx0" brushRef="#br0" timeOffset="27778.62">32956 3281 0,'0'0'0,"-21"21"0,0 21 0,0 1 16,0-1-16,0-21 0,-22 22 16,22-1-16,0 0 0,0-21 0,0 22 15,21-22-15,-22 21 0,1-21 16,21 22-16,-21-22 0,21 0 15,-21 21-15,0-20 0,0-1 0,-22 0 16,22 0-16,-21 21 0,-1-20 16,1-1-16,-21 0 0,-1 0 15,1 0-15,-1 22 0</inkml:trace>
  <inkml:trace contextRef="#ctx0" brushRef="#br0" timeOffset="29219.33">952 6117 0,'0'-21'16,"0"0"15,0 42 63</inkml:trace>
  <inkml:trace contextRef="#ctx0" brushRef="#br0" timeOffset="30163.7">952 6075 0,'0'-21'16,"0"42"15,0 0-16,0 0-15,0 0 0,0 1 0,0 20 16,0 0-16,0 1 0,0-1 16,0 0-16,0 1 0,0 20 15,0-21-15,0 1 0,0-1 16,0 0-16,0-20 0,0 20 0,-21-21 16,21 21-16,0-20 0,0-1 15,-21 0-15,21 0 0,0 0 16,0-42 15,0 0-15,0 0-16,0 0 0,0-1 0,0 1 15,0 0-15,0-21 0,21 21 16,0-22-16,1 22 0,-22-21 16,21 21-16,21-22 0,-21 22 15,0-21-15,22 21 0,-22 21 16,21 0-16,1 0 0,-22 0 0,21 21 15,-21 0-15,22 0 0,-22 0 16,0 22-16,0-1 0,-21-21 0,0 21 16,0 1-16,0-1 0,-21-21 15,0 22-15,-22-22 0,1 21 0,21-21 16,-21 0-16,-1 1 0,22-1 16,-21-21-16,21 0 0,-1 0 15,1 0-15,0 0 0,0 0 0,0 0 16,0 0-16,-1-21 15,22-1-15,-21 1 16,21 0-16,0 0 16,0 0-16,0 0 0,21-1 15,1 1-15,20 0 0,0 21 16</inkml:trace>
  <inkml:trace contextRef="#ctx0" brushRef="#br0" timeOffset="30675.51">2159 6414 0,'0'0'0,"0"-22"0,0 1 0,0 0 0,0 0 16,0 0-16,0 0 0,-21-1 16,21 1-16,-21 21 0,-1-21 0,1 21 15,0 0-15,0 0 0,0 0 16,-22 0-16,22 0 0,0 21 0,0 0 15,0 1-15,-22 20 0,22-21 16,0 21-16,0 1 0,-21-1 0,20 0 16,22 1-16,-21-1 0,21 0 15,0 1-15,0-22 0,0 21 0,0-21 16,0 1-16,21-1 16,-21 0-16,22-21 0,-1 21 0,0-21 15,0 0-15,0 0 0,22 0 16,-22 0-16,0 0 0,21-21 0,-21 0 15,1 0-15,20-1 0,-21 1 16,0 0-16,0-21 0,1-1 0,-1 1 16,0 0-16,-21-1 0,0 1 15,21 0-15,-21-1 0,0 22 0,0 0 16,0 0-16,21 21 0,-21 21 16,0 21-1,0-20-15,0 20 0,0 0 16,0 1-16,0-1 0,0 0 15,0 1-15,0-22 0,0 21 16,0-21-16,0 0 0,0 1 0,0-1 16,0 0-16,21 0 0,1-21 15,-1 0-15,0 0 0,0 0 0,21 0 16,1-21-16,-22 21 0,21-21 0</inkml:trace>
  <inkml:trace contextRef="#ctx0" brushRef="#br0" timeOffset="31387.26">2921 6265 0,'0'0'0,"0"-21"0,0 0 0,-21 21 16,0 0-16,-1 0 15,1 0-15,0 21 0,0 0 0,0 1 16,-22-1-16,22 21 0,21 0 16,-21 1-16,21-1 0,-21 0 0,21 1 15,0-1-15,0 0 0,0 1 16,0-22-16,0 21 0,0-21 0,21 1 15,0-1-15,0 0 0,1 0 16,-1-21-16,0 0 0,21 0 0,-21 0 16,22 0-16,-1-21 0,0 21 0,-20-21 15,20 0-15,0-1 0,-21-20 16,1 0-16,20-1 0,-21 1 0,0 0 16,-21-22-16,21 1 15,-21 20-15,22-20 0,-22-1 0,0 22 16,0 0-16,0-1 0,21 1 15,-21 21-15,0 0 0,0 0 0,21 42 16,-21 0-16,0 0 16,0 21-16,0-20 0,0 20 15,0 0-15,0 1 0,0 20 0,0-21 16,-21 1-16,21-1 0,-21 0 16,21 1-16,-22-1 0,22-21 0,-21 0 15,21 1-15,0-1 0,0 0 16,0-42 15,0-22-31,21 22 16,-21 0-16,22-21 0,-1-1 0,21 1 15,-21 21-15,22-21 0,-22 20 16,21-20-16,-21 21 0,22 0 0,-22 21 16,0 0-16,0 0 0,0 0 15,0 0-15,-21 21 16,0 0-16,-21-21 15,0 21-15,0 0 0,0 1 0,-22-1 16,1-21-16,21 21 0,-21 0 0,-1-21 16,22 21-16,-21-21 15,21 0-15,-1 21 0,22 1 16,0-1-16,0 0 16,0 0-16,22 0 0,-1 0 0,0 1 15,21-1-15,-21 0 0,22-21 16,-22 21-16,21 0 0,1-21 0,-22 0 15,21 21-15,0-21 0,-20 0 0,20 0 16,-21 0-16,0 0 0,0 0 16,1-21-16</inkml:trace>
  <inkml:trace contextRef="#ctx0" brushRef="#br0" timeOffset="32255.25">4593 6731 0,'0'0'0,"-21"0"16,21-21-1,21 21-15,0-21 16,22 0-16,-22-1 0,21 1 0,-21 0 16,22-21-16,-1 21 15,21-22-15,-20 1 0,-1 21 0,-21-22 16,22 1-16,-1 0 0,-21-1 16,0 1-16,0 0 0,-21-1 0,0 1 15,0 0-15,0-22 0,0 22 0,0 0 16,0 20-16,0-20 0,0 21 15,-42 0-15,21 21 0,0 0 0,-22 21 16,1 0-16,0 21 0,-1 1 16,1 20-16,0 1 0,-1-1 0,1 43 15,21-21-15,-21 21 0,20-1 16,1 1-16,0 0 0,0 0 0,0 0 16,0 0-16,-1 21 0,22-22 15,-21 22-15,0-21 0,0 0 0,0 21 16,21-21-16,-21 0 0,21 0 15,-22-1-15,22 1 0,0-21 0,0 0 16,0-22-16,0 1 0,22-1 0,-1-21 16,0 1-16,21-1 0,-21-21 15,22-21-15,-1 0 0,0 0 0,1-21 16,-1 0-16,0-21 0,22-1 0,-22-20 16,1 20-16,-1-20 0,0-22 15,1 22-15,-22-22 0,0 0 0,-21 1 16,0-1-16,0 0 0,0 1 0,-42-1 15,20 0-15,-20 1 16,-21 20-16,20-20 0,-20 20 0,-1 1 16,-20-1-16,41 22 0,-20-1 0,-1 22 15,22-21-15,0 21 0,20 0 16,1 21-16,0-22 0,21 1 16,21 21-16,0-21 15,1 21-15,20 0 0,0-21 16,22 21-16,-1 0 0,1-21 0,-1 0 15,1 21-15,-1-22 0,1 1 16,-1 0-16,1 0 0,-1 0 0</inkml:trace>
  <inkml:trace contextRef="#ctx0" brushRef="#br0" timeOffset="32627.04">5249 6604 0,'0'-21'0,"0"42"0,0-63 0,-21 21 0,21-1 15,0 1-15,0-21 0,0 21 16,0 0-16,0-1 0,21-20 0,0 21 16,1 0-16,-1 0 0,21 21 15,-21 0-15,22 0 0,-1 0 16,0 0-16,1 0 0,20 21 0,-42 0 16,22 0-16,-1 0 0,-21 0 15,0 22-15,-21-22 0,0 21 16,0-21-16,0 1 0,-42-1 0,21 0 15,0 0-15,-1 0 0,1-21 16,0 0-16,0 0 0,0 0 16,0 0-1,-1-21-15,22 0 0,0 0 16,0-22-16,0 22 0,0 0 0,22-21 16,-1-1-16,0 22 0,21 0 15,-21-21-15,22 21 0,-1-1 0,0 1 16,22 21-16,-22-21 0,1 21 15,-1 0-15,0-21 0,1 21 16,-1 0-16,0 0 0,-21 0 0</inkml:trace>
  <inkml:trace contextRef="#ctx0" brushRef="#br0" timeOffset="33870.76">6540 6223 0,'0'-21'16,"-21"0"-16,0 21 15,-21-21-15,21 21 0,-1 0 0,-20-22 16,21 22-16,-21 0 0,20 0 0,-20 0 16,0 0-16,21 22 15,-22-1-15,22 0 0,0 21 0,0-21 16,0 22-16,-1-1 0,1 0 0,21 1 16,0-1-16,0 0 0,0 1 15,0-22-15,0 21 0,0-21 0,21 1 16,1-1-16,-1 0 0,0-21 15,21 0-15,-21 0 0,1 0 0,-1 0 16,21-21-16,-21 0 0,0-1 0,22 1 16,-22 0-16,0 0 0,21-21 15,-20-1-15,-1 1 0,-21 21 0,21-22 16,0 1-16,-21 0 0,0 21 16,0-22-16,0 22 0,0 0 15,0 0-15,0 42 31,0 0-31,0 0 0,0 22 0,0-22 16,0 21-16,0 0 0,0-20 0,0 20 16,0-21-16,0 0 0,0 22 15,21-22-15,0-21 0,1 21 0,-1 0 16,0-21-16,0 0 0,0 0 16,22 0-16,-22 0 0,21-21 0,-21 0 15,22 0-15,-22-1 0,21-20 16,-21 21-16,0-21 0,1 20 0,-22-20 15,0 21-15,21-21 0,-21-1 16,0 22-16,0 0 0,0 0 0,0 0 16,0-1-16,0 44 15,0-1-15,0 0 16,0 0-16,0 0 0,0 0 16,0 1-16,-21 20 0,21-21 0,-22 21 15,22-20-15,0-1 0,0 0 0,0 0 16,0 0-16,0 0 15,0-42 17,0 0-32,0 0 0,0 0 15,0-22-15,0 22 0,22 0 16,-1-21-16,0 21 0,-21-22 16,21 22-16,0 0 0,-21 0 0,21 0 15,1-1-15,-1 22 16,0 0-16,-21 22 15,21-1-15,-21 0 0,0 0 0,0 0 16,0 0-16,0 22 0,0-22 16,0 0-16,0 0 0,21 22 0,-21-22 15,0 0-15,21 0 16,1-21-16,-1 0 16,0 0-16,0 0 0,0 0 0,0 0 0,1-21 15,-1 0-15,0 0 16,0-1-16,0 1 0,0 0 15,1 0-15,-1-21 0,0 20 0,0-20 16,-21 21-16,21-21 0,0 20 16,1 1-16,-22-21 0,21 21 15,-21 42 1,0 0 0,0 0-16,0 0 0,0 1 0,0 20 15,0-21-15,0 0 0,0 22 16,21-22-16,0 0 0,-21 21 0,21-21 15,0 1-15,22-1 0,-22-21 16,21 21-16,-21-21 0,22 0 16,-1 0-16,0 0 0,22 0 0,-22-21 15,1 0-15,-1 21 0,0-22 16,1-20-16,-1 21 0,0 0 0,-21-22 16,22 22-16,-22-21 0,0 0 0,0 20 15,0-20-15,1 0 0,-22 21 16,0-22-16,0 22 0,-22 21 15,1 0-15,0 0 0,0 21 16,0 0-16,0 22 16,-22-22-16,22 0 0,0 21 0,0-20 15,21 20-15,0 0 0,0-21 0,0 22 16,0-22-16,0 21 0,21-21 16,0 1-16,21 20 0,-20-21 0,20-21 15,0 21-15,1-21 0,-1 0 16,0 0-16,22 0 0,-22 0 0,22 0 15,-1 0-15,1-21 0,-1 0 0,1 21 16,-1-21-16</inkml:trace>
  <inkml:trace contextRef="#ctx0" brushRef="#br0" timeOffset="34411.89">9694 6096 0,'0'0'16,"-21"0"-16,0 0 0,0 0 0,0 0 15,-1 0-15,44 0 16,-1 0 0,21 0-16,0-21 0,1 21 15,-1 0-15,22 0 0,-1 0 0,1 0 16,20 0-16,-20-21 0,-1 21 0,1 0 16,-1 0-16,-20-21 0,-1 21 15,0-22-15,-21 22 0,22-21 0,-22 21 16,0-21-16,0 0 0,-21 0 15,0 0-15,0-1 0,0 1 16,0 0-16,0 0 0,-21 0 0,0 21 16,0-21-16,0 21 0,-1 0 15,1 0-15,0 0 0,0 0 0,0 0 16,0 0-16,-1 0 0,22 21 16,0 0-1,22-21 1,-1 0-16,21 0 0,-21 0 15,22 0-15,-22 0 0,21-21 0,-21 21 16,22-21-16,-22 21 0,0 0 0,0-22 16,0 22-16,-21-21 15,-21 21 1,0 21 0,0 1-16,0-1 0,-1 0 0,1 21 15,-21-21-15,21 1 0,21-1 0,0 21 16,-21-21-16,21 0 0,0 1 15,0-1-15,0 0 0,0 0 0,0 0 16,0 0-16,0 1 16,-22-22-1,1 0-15</inkml:trace>
  <inkml:trace contextRef="#ctx0" brushRef="#br0" timeOffset="35203.87">12150 6160 0,'0'0'0,"21"0"15,21-22-15,127-105 32,-147 85-32,-1 21 0,0-21 0,-21-1 0,0 1 15,0 0-15,0-1 16,0 1-16,0 0 0,-21-22 0,0 43 16,-1-21-16,-20 20 0,21 1 0,-21 21 15,-1 0-15,-20 0 0,20 21 16,1 1-16,0 20 0,-1 0 0,1 22 15,0-22-15,21 22 0,-1-1 16,1-21-16,21 22 0,-21-22 0,21 22 16,0-22-16,0 0 0,21 1 0,0-1 15,1-21-15,20 0 0,-21 22 16,21-43-16,-20 21 0,20-21 16,0 0-16,1 0 0,-1 0 0,0 0 15,1-21-15,-1 0 0,-21-1 16,21-20-16,1 21 0,-22-21 0,0-1 15,21-20-15,-20 20 0,-1-20 0,-21-22 16,21 22-16,0-22 0,0 0 16,-21 22-16,0-22 0,21 22 0,-21-1 15,22 1-15,-22 20 0,0 1 16,0 21-16,0 0 0,0 42 16,-22 0-16,1 21 0,0 1 0,21-1 15,-21 22-15,21-1 0,-21 1 16,21-1-16,0 22 0,0-22 15,0 1-15,0-22 0,0 22 0,0-22 16,21 0-16,0 1 0,0-22 16,0 21-16,1-21 0,-1 0 0,0-21 15,0 22-15,0-1 0,0-21 0,1 0 16,-1 0-16,0 0 0,0 0 16,0 0-16,0 0 0,1-21 0,-1 21 15,-21-22-15,0 1 0</inkml:trace>
  <inkml:trace contextRef="#ctx0" brushRef="#br0" timeOffset="35694.55">12954 6033 0,'0'0'0,"0"-22"0,-21 1 0,0 0 0,-1 21 16,22-21-16,0 0 16,-21 0-16,21-1 0,0 1 0,0 0 15,0 0-15,0 0 0,21 0 0,1-1 16,20 1-16,0 0 0,1 0 16,20 21-16,1 0 0,-22 0 0,21 0 15,-20 0-15,20 21 0,-20 0 16,-1 22-16,-21-22 0,21 21 0,-20 0 15,-22-20-15,0 20 0,0 0 0,0-21 16,0 22-16,0-22 0,-22 0 16,1 0-16,0 0 0,-21 1 0,21-22 15,-1 0-15,1 0 0,0 0 0,0 0 16,0-22 0,21 1-16,0 0 15,0 0-15,0 0 0,21-22 0,0 22 16,21-21-16,-20 0 0,-1-22 15,21 22-15,-21-1 0,22 1 0,-1 0 16,0-1-16,1 1 0,-1 21 16,0-21-16,1 20 0,-1 22 0,0 0 15,1 0-15,-1 0 0,0 0 0,-21 0 16,1 43-16,-1-22 0,0 0 16,0 21-16,-21 1 0,21-1 0,-21 0 15,0 1-15,0-1 0,21 0 16,-21 1-16,0-22 0,0 0 15,0 21-15,0-20 0,0-1 0,22 0 16,-22 0-16,0-42 47,0 0-47,0 0 16,0-1-16,0-20 0,0 21 0,0-21 15</inkml:trace>
  <inkml:trace contextRef="#ctx0" brushRef="#br0" timeOffset="35839.46">14203 5503 0,'0'0'0,"0"-21"16,-21-21-16,-85-22 16,106 43-1,-21 21-15,42 0 32,0 0-32,0 21 0,0-21 15,0 0-15,22 22 0,-22-1 0,0-21 16,21 21-16</inkml:trace>
  <inkml:trace contextRef="#ctx0" brushRef="#br0" timeOffset="36191.26">14563 5567 0,'0'0'0,"0"21"32,0 0-17,0 0-15,0 1 0,21-1 16,-21 0-16,0 0 0,0 21 0,21 1 15,-21-22-15,21 21 0,-21 1 0,21-22 16,0 21-16,-21-21 0,22 0 16,-22 1-16,0-1 0,21 0 0,0 0 15,0-21-15,0 0 16,0-21 0,-21 0-16,0 0 15,22-1-15,-22-20 0,21 21 16,-21-21-16,21-1 0,0 1 0,0 0 15,0-1-15,1 1 0,-1 0 16,0-1-16,0 22 0,0 0 16,0 0-16,1 0 0,-1-1 0,0 22 15,-21 22 1,0-1 0,0 0-16</inkml:trace>
  <inkml:trace contextRef="#ctx0" brushRef="#br0" timeOffset="36803.22">15388 5715 0,'0'0'0,"21"0"0,0 0 15,1-21 17,-1 0-32,-21 0 15,0-1-15,0 1 16,0 0-16,0 0 15,-21 21 1,-1 0-16,1 0 0,21 21 0,-21 0 16,0 0-16,0 22 0,0-22 15,21 21-15,0-21 0,0 22 0,0-22 16,0 0-16,0 21 0,0-20 16,0-1-16,0 0 0,0 0 15,0 0-15,21-21 0,-21 21 0,21-21 16,0 0-16,0 0 0,0 0 15,1 0-15,-1 0 0,21 0 0,-21 0 16,0-21-16,1 0 0,-1 0 0,21 0 16,-21-22-16,0 22 0,22-21 15,-22 0-15,21-1 0,-21 22 0,22-21 16,-22-1-16,21 22 0,-21 0 16,22 0-16,-22 21 0,0 0 0,0 0 15,0 0-15,1 0 0,-1 21 0,-21 0 16,0 0-16,0 22 0,0-1 15,0-21-15,0 22 0,0-1 16,0-21-16,0 21 0,0 1 16,0-22-16,0 0 0,0 0 0,-21 0 15,21 1-15,0-1 0,-22-21 16,1 0 0,21-21-1,0-1-15,0 1 0,0 0 16,0 0-16,0-21 0,21 20 15,-21-20-15,22 0 0,-1-1 0,0 22 16,0-21-16,0 21 0,22 0 16,-22-1-16,0 1 0,0 0 15,0 0-15,22 21 0,-22 0 0,21-21 16,0 21-16,1 0 0,-1 0 16</inkml:trace>
  <inkml:trace contextRef="#ctx0" brushRef="#br0" timeOffset="36959.65">16849 5757 0,'0'0'0,"0"22"16,-22-22-16,1 0 16,21 21-16,0-42 47,0-1-32,0 1-15,21 0 16</inkml:trace>
  <inkml:trace contextRef="#ctx0" brushRef="#br0" timeOffset="38439.01">17886 5673 0,'0'0'0,"-21"21"0,-1-21 16,22 21-16,-21-21 0,21 21 15,21-42 1,1 0-16,20 0 15,-21 0-15,21-1 0,22 1 0,-22-21 16,1 21-16,20 0 0,-21-22 16,1 22-16,-1-21 0,-21 21 15,0-22-15,-21 22 0,0-21 0,0 21 16,-21-1-16,-21 1 0,0 21 16,-1 0-16,-20 0 0,20 0 0,-20 0 15,-1 0-15,22 0 0,-21 21 16,20 1-16,22 20 0,-21-21 0,21 21 15,21 1-15,0-1 0,0 0 0,21 1 16,0-1-16,0 22 0,0-22 16,22 21-16,-1-20 0,-21-1 0,21 0 15,1 1-15,-22-22 0,21 21 16,-21-21-16,1 1 0,-1-1 16,-21 0-16,0 0 0,-21-21 15,-22 0-15,22 0 0,-21 0 16,-1 0-16,-20-21 0,21 21 0,-22-21 15,1 0-15,-1-22 0,22 22 0,-22 0 16,1-21-16,20-1 0,1 1 16,21 21-16,-21-22 0,20 1 0,1 0 15,21-1-15,0 22 0,0 0 16,0 0-16,21 21 16,1 21-16,20 21 0,-21-20 15,21 20-15,22 0 0,-22 22 16,1-22-16,20 0 0,-21 1 15,1-22-15,20 21 0,-20-21 16,-1 22-16,0-22 0,1 0 0,-1-21 16,-21 21-16,21-21 0,1 0 0,-22 0 15,21 0-15,1 0 0,-1 0 16,-21-21-16,21 0 0,-20 0 0,20 0 16,-21-22-16,0 22 0,22-21 0,-22-1 15,0 1-15,0-21 0,-21 20 16,21-20-16,0 20 0,1-20 0,-22 21 15,21-1-15,-21 1 16,21 21-16,-21 0 0,21-1 0,-21 44 16,0 20-16,0-21 15,0 21-15,0 1 16,0-1-16,0 0 0,0 1 0,0-1 16,0 0-16,0 1 0,0-22 15,0 21-15,0-21 0,0 1 0,0-1 16,0 0-16,21 0 0,0-21 0,1 0 15,-1 0-15,0 0 16,0 0-16,21 0 0,-20-21 0,-1 0 16,0 0-16,0-22 0,0 22 15,0-21-15,-21-1 0,22 1 0,-1 0 16,-21-1-16,0 22 0,0-21 0,21 21 16,-21 0-16,0 42 31,0 21-31,0-21 0,0 22 15,0-22-15,0 21 0,0 0 0,0 1 16,0-22-16,0 0 0,0 21 0,0-20 16,0-1-16,21-21 0,0 21 15,0-21-15,1 21 0,-1-21 0,0 0 16,0 0-16,0 0 0,0 0 0,1-21 16,20 0-16,-21 0 0,0-1 15,0 1-15,1 0 0,-1-21 16,0-1-16,0 1 0,0 0 0,-21-1 15,0 1-15,21 0 0,-21-1 16,22 1-16,-22 21 0,0 0 0,0 0 16,0 42-1,0 0-15,0 0 0,0 21 16,0 1-16,0-1 0,0 0 16,0 1-16,0-1 0,0 0 0,0 1 15,0-22-15,0 0 0,0 21 0,0-20 16,0-1-16,21-21 0,21 21 15,-21-21-15,0 0 0,22 0 0,-1 0 16,-21 0-16,22-21 0,-1 0 16,-21 21-16,21-22 0,-20-20 0,-1 21 15,0-21-15,0 20 0,0-20 16,-21 0-16,0-1 0,21 1 16,-21 0-16,0 21 0,22-1 0,-22 1 15,-22 42 1,1 1-16,21 20 0,-21 0 15,0 1-15,21-1 0,0-21 0,-21 21 16,21 1-16,-21-22 0,21 21 16,0-21-16,0 1 0,0-1 0,0 0 15,21-21 17,0 0-32,0-21 0</inkml:trace>
  <inkml:trace contextRef="#ctx0" brushRef="#br0" timeOffset="38611.93">20172 5249 0,'0'-21'0,"0"42"0,0-84 0,-21 42 15,21 0-15,0-1 0,-22 1 0,1 21 16,0 0-16,0 0 16,0 0-16,21 21 15,0 1-15,0-1 16,21-21-1,0 0-15,0 0 0,0 0 0</inkml:trace>
  <inkml:trace contextRef="#ctx0" brushRef="#br0" timeOffset="38839.79">20659 5038 0,'0'0'16,"21"-21"-16,-21-1 0,0 44 15,0 20 1,-21-21-16,-1 21 0,1 1 0,0-1 15,0 0-15,0 22 0,0-22 0,-22 22 16,22-22-16,0 22 16,0-22-16,0 21 0,21-20 0,-22-1 15,1 0-15,21 1 0,-21-22 0,21 21 16,0-21-16,0 1 0,0-1 16,21-21-16,22 0 0,-22 0 15,0 0-15,21 0 0,1-21 16,-22 21-16</inkml:trace>
  <inkml:trace contextRef="#ctx0" brushRef="#br0" timeOffset="39615.36">20405 5482 0,'0'0'16,"-22"-21"-16,1 21 0,42 0 31,1 0-31,20 0 16,-21 0-16,21 0 0,22 0 15,-22-21-15,22 21 0,-22 0 0,22 0 16,-1 0-16,1 0 0,-1 0 0,1-21 16,-22 21-16,0-21 0,1 21 15,-1 0-15,0-22 0,-21 22 0,-21-21 16,-21 21 0,0 0-16,0 0 0,0 21 15,-22-21-15,1 22 0,0 20 0,-1-21 16,1 21-16,0 1 15,21-1-15,-22 0 0,22 1 0,-21-1 16,42-21-16,0 22 0,0-1 16,0-21-16,0 0 0,0 0 0,0 1 15,42-1-15,-21 0 0,0-21 0,22 0 16,-22 0-16,21 0 0,1 0 16,-1 0-16,0-21 0,1 0 0,-1-1 15,0 1-15,-21-21 0,22 21 16,-22-22-16,21-20 0,-21 21 0,1-1 15,-1-20-15,21-1 0,-21 22 0,0-22 16,1 1-16,-1-1 0,-21 22 16,21 0-16,-21-1 0,21 1 15,-21 21-15,0 42 16,0 0-16,0 0 0,-21 22 16,0-1-16,0 0 0,-1 22 0,1-22 15,0 1-15,0 20 0,0-21 16,0 22-16,21-22 0,-22 1 0,22 20 15,-21-42-15,21 22 0,0-22 16,-21 21-16,21-21 0,0 0 16,-21-21-16,21-21 31,0 0-31,21 0 0,0-21 0,0 20 16,1-20-16,20 0 15,-21-1-15,21 1 0,1 0 0,-1-1 16,0 1-16,1 21 0,-1 0 0,-21 0 15,0 21-15,1 0 0,-1 0 16,-21 21-16,0 0 0,0 21 0,0-21 16,0 22-16,-21-1 0,-1 0 15,1 1-15,0-1 0,21-21 0,0 22 16,-21-22-16,0 0 0,21 0 0,0 0 16,0 0-16,0 1 15,21-22 16,0-22-31,0 1 0,22 0 16</inkml:trace>
  <inkml:trace contextRef="#ctx0" brushRef="#br0" timeOffset="39803.64">22034 5228 0,'0'0'0,"0"-42"0,-21-43 31,21 64-31,21 21 0,1-21 15,-1 21-15,21 0 0,-21 0 16,22 0-16,-1 0 0,0 0 0,1 0 16,-22 0-16,21 0 0,0 0 15,1 0-15,-22 0 0,21 0 16,-21 0-16,1 0 0</inkml:trace>
  <inkml:trace contextRef="#ctx0" brushRef="#br0" timeOffset="40046.5">22394 5059 0,'0'0'16,"-21"21"-16,21 0 0,-21 0 0,0 1 15,0 20-15,21-21 0,-22 21 16,1 1-16,21-1 0,-21 0 16,0 1-16,21-1 0,-21 0 0,0 22 15,21-22-15,-22 1 0,22-1 16,-21-21-16,21 21 0,-21-20 0,21-1 15,0 0-15,0 0 0,0 0 16,0 0-16,42-21 16,-20 0-1,-1-21-15,0 0 0,21 21 16,1-42-16,-22 21 0</inkml:trace>
  <inkml:trace contextRef="#ctx0" brushRef="#br0" timeOffset="40370.32">22606 5567 0,'0'0'0,"0"-21"0,21 0 16,-42 42 15,0 0-31,0 0 0,-1 0 16,1 0-16,0 22 0,0-22 15,0 21-15,21-21 0,0 1 0,0-1 16,0 0-16,0 0 0,0 0 0,0 0 16,0 1-16,21-22 0,0 21 15,0-21-15,0 0 0,22 0 0,-22 0 16,21 0-16,-21 0 0,22-21 15,-22-1-15,0 1 0,0 0 0,0-21 16,1-1-16,-1 1 0,-21 0 0,21-1 16,-21 1-16,0 21 15,0-21-15,0 20 0,-21 1 0,0 0 16,-1 21-16,1 0 0,0 0 16,0 0-16,-21 0 0,-1 21 0,22-21 15,-21 21-15,21 1 0,-1-1 0,1 0 16,0 0-16,21 0 0,0 0 15,0 1-15,0-1 0,21-21 0,22 0 16,-22 21-16</inkml:trace>
  <inkml:trace contextRef="#ctx0" brushRef="#br0" timeOffset="40622.94">23389 5376 0,'0'0'0,"0"-42"0,0 21 16,0 0-16,-21 21 15,0 21 1,0 0-16,-1 0 0,1 22 0,-21-1 16,21 0-16,0 1 0,-1-1 15,1 0-15,21 1 0,0-1 0,0 0 16,0 1-16,0-22 0,0 21 0,0-21 16,0 22-16,21-22 0,-21 0 15,22 0-15,-1 0 0,21 0 0,-21-21 16,0 22-16,1-22 0,20 0 15,-21 0-15,21 0 0,1 0 0,-22 0 16,21-22-16</inkml:trace>
  <inkml:trace contextRef="#ctx0" brushRef="#br0" timeOffset="40875.76">24003 5249 0,'0'0'0,"21"-21"0,-21 0 16,21 21-16,0 0 0,1 0 0,-1 0 0,0 0 15,0 21-15,0 22 0,0-22 16,1 0-16,-1 21 0,0 1 16,-21 20-16,21-21 0,-21 22 15,0-22-15,0 22 0,0-22 0,0 22 16,0-22-16,-21 0 0,0-21 0,0 22 16,-1-22-16,1 0 0,0 0 15,0 0-15,0-21 0,-22 0 0,22 0 16,0 0-16,42-21 31,0 21-31,22-21 0</inkml:trace>
  <inkml:trace contextRef="#ctx0" brushRef="#br0" timeOffset="41070.83">24574 5821 0,'-21'0'31,"42"0"1,1 0-17,-44 0 17,1 0-32,0 0 0,0 0 15</inkml:trace>
  <inkml:trace contextRef="#ctx0" brushRef="#br0" timeOffset="42502.91">25929 5884 0,'0'0'0,"21"0"0,22 0 0,-22-21 16,0 0-16,0 0 0,0 0 16,-21 0-16,0-1 0,0-20 0,0 21 0,0-21 15,0-1-15,-21 1 16,0 0-16,0-1 0,-22 22 0,22-21 15,-21 21-15,21-1 0,-22 1 0,1 21 16,21 0-16,0 0 0,-22 0 16,22 21-16,0 1 0,0 20 0,-21-21 15,20 21-15,1 22 0,21-22 16,-21 1-16,21-1 0,-21 21 0,21-20 16,0-22-16,0 21 0,21-21 0,21 1 15,-20-1-15,20-21 0,21 0 16,1 0-16,-1 0 0,1-21 0,-1-1 15,22 1-15,-43-21 0,22 21 16,-22-22-16,1 1 0,-1-21 16,0 20-16,-21-20 0,1-1 0,-1 1 15,0-1-15,0 1 0,0-22 16,-21 0-16,21 1 0,-21-1 0,22 22 16,-22-1-16,21 22 0,-21-1 15,0 22-15,0 0 0,0 42 16,-21 0-16,-1 43 0,1-22 15,0 22-15,-21 20 0,21 1 0,-22-21 16,1 20-16,21 1 0,0-22 16,-1 22-16,22-21 0,0-1 0,0 1 15,0-22-15,0 0 0,43 1 16,-22-1-16,0-21 0,21 0 0,1 0 16,-22 1-16,21-22 0,1 0 15,-1 0-15,0 0 0,1-22 0,-1 22 16,0-21-16,22-21 0,-22 21 15,0-22-15,-20 1 0,20 0 0,0-1 16,-21 1-16,22 0 0,-22-1 16,0 1-16,-21 0 0,0 21 0,0-1 15,-21 22-15,-21 0 16,20 0-16,-20 22 0,0-1 16,21 0-16,-22 21 0,1 1 15,0-1-15,20-21 0,1 21 0,0 1 16,21-1-16,0-21 0,0 22 15,42-22-15,-20 0 0,20 0 0,0 0 16,1-21-16,-1 0 0,21 0 16,-20 0-16,20 0 0,1 0 0,-22 0 15,0-21-15,22 21 0,-22-42 0,1 21 16,-1-22-16,0 1 0,1 0 16,-1-1-16,0 1 0,1-22 0,20-41 15,-42 41 1,22 1-16,-22-1 0,21 1 0,-21 20 0,0-20 15,-21 20-15,0 22 16,0 0-16,-21 42 16,21 22-16,-42-1 0,21 21 0,0-20 15,-1 20-15,1 22 0,0-22 16,0 22-16,0 0 0,0-1 0,-1 1 16,1 21-16,-21-21 0,21-1 15,0 1-15,-1 0 0,1-1 0,0 1 16,-21 0-16,21-1 0,-1 1 0,1 0 15,0-1-15,-21 1 16,21-22-16,-22 22 0,22-21 0,-21-1 16,21 22-16,-1-43 0,1 22 0,21-43 0,0 21 15,0-21-15,0 0 16,43-21-16,-22 0 0,21 0 0,-21-21 16,22 0-16,20 0 0,-21-21 0,22 20 15,-1-20-15,1 0 0,-22-1 16,22-20-16,-22 21 0,0-1 0,1-20 15,-1-1-15,-21 1 0,0-1 0,-21 1 16,0-1-16,-21 1 0,0 20 16,-21-20-16,21 21 0,-22-1 0,1 1 15,0 21-15,-1 0 0,22-1 16,-21 1-16,21 0 0,-1 21 16,1 0-16,0 0 0,21-21 0,0 0 15,21 0 1,0 21-16,1-22 0,20 22 15,-21-21-15,21 0 0,22 0 0,-22 0 16,22-22-16,20 22 0</inkml:trace>
  <inkml:trace contextRef="#ctx0" brushRef="#br0" timeOffset="43710.77">28533 5567 0,'0'0'0,"0"-42"0,0 20 0,0 1 0,0 0 15,0 0-15,-22 0 16,1 0-16,0 21 0,0 0 0,-21 0 15,-1 0-15,1 0 0,21 0 16,-22 21-16,1-21 0,0 42 0,21-21 16,-1 0-16,-20 22 0,42-1 0,-21-21 15,21 22-15,0-22 0,0 21 16,0-21-16,0 0 0,21 1 0,0-1 16,0 0-16,1 0 0,20-21 15,-21 0-15,0 0 0,22 0 0,-22 0 16,21 0-16,-21 0 0,0-21 15,1 0-15,-1 0 0,0-1 0,0 1 16,0-21-16,0 0 0,1 20 16,-1-20-16,-21 21 0,21-21 15,-21 20-15,0 1 0,0 42 32,0 1-32,0-1 0,-21 21 15,21-21-15,0 22 0,0-22 16,0 0-16,0 21 0,0-21 0,0 1 15,0-1-15,21 0 0,-21 0 0,21-21 16,0 0-16,0 21 0,1-21 16,-1 0-16,0 0 0,0 0 0,0 0 15,0-21-15,1 0 0,-1 0 16,0 0-16,0-22 0,-21 22 16,21-21-16,0-1 0,1 1 0,-1 0 15,0-1-15,-21 22 0,0 0 16,21 0-16,-21 0 0,0 42 31,0 0-31,-21 21 0,0-20 0,0 20 16,21-21-16,0 21 0,-22-20 15,22 20-15,0-21 0,0 0 0,0 0 16,0 1-16,0-1 0,22 0 0,-1-21 16,0 0-16,0 0 0,0 0 15,0 0-15,1 0 0,20 0 0,-21 0 16,0-21-16,0 0 15,22-1-15,-22 1 0,0 0 0,0-21 16,0-1-16,1 22 0,-1-21 16,0 0-16,0 20 0,-21-20 0,0 21 15,21 0-15,-21 42 16,-21 0 0,0 0-16,21 0 0,0 22 0,-21-22 15,0 21-15,21-21 0,0 22 16,0-22-16,0 21 0,0-21 0,0 1 15,21-1-15,0-21 0,0 21 16,0-21-16,0 0 0,1 0 0,20 0 16,-21 0-16,0 0 0,0-21 15,22 0-15,-22-1 0,0-20 16,0 21-16,0-21 0,1-1 0,-1-20 16,0 20-16,0 1 0,0-21 15,0-1-15,1 1 0,-1-1 0,0 22 16,-21-22-16,0 22 0,21 0 15,-21 20-15,-21 44 16,0-1-16,21 21 16,-21 0-16,-1 1 0,1-1 0,0 0 15,0 1-15,0-1 0,21 0 0,0 22 16,0-22-16,0 1 16,0-1-16,0 0 0,0 1 0,0-1 15,21-21-15,0 21 0,0-20 16,0-1-16,1-21 0,-1 0 0,0 0 15,0 0-15,0 0 0,0 0 16,1-21-16,-1-1 0,0 1 0,0-21 16,21 0-16,-20-1 0,-1 1 15,21 0-15,-21-22 0,22 22 0,-22-22 16,21 1-16,-21-1 0,22 1 16,-22-1-16,21 22 0,-21 0 0,0-1 15,-21 22-15,0 42 16,0 0-16,0 1 15,-21 20-15,0 0 0,-21 1 0,21-1 16,-1 0-16,1 1 0,0 20 16,0-21-16,21 1 0,-21-1 0,21 22 15,-21-22-15,21 0 0,0 1 16,0-22-16,0 21 0,0-21 0,0 0 16,0 1-16,21-22 15,0 0-15</inkml:trace>
  <inkml:trace contextRef="#ctx0" brushRef="#br0" timeOffset="43875.68">30162 5419 0,'0'0'0,"0"-21"16,-21 21-16,21-22 16,0 1-16,21 0 15,1 21-15,-1 0 0,21-21 16,0 21-16,1 0 0,-1-21 15,22 21-15,-22-21 0,21 21 0,1 0 16,-1-22-16,1 22 0</inkml:trace>
  <inkml:trace contextRef="#ctx0" brushRef="#br0" timeOffset="44130.53">31263 5038 0,'0'0'0,"-21"-21"0,0-1 15,0 1-15,-22 21 0,1 0 16,0 0-16,-1 0 0,22 21 0,-21 1 15,-1 20-15,1-21 0,21 21 16,-21-20-16,20 20 0,1 0 0,-21 1 16,21-22-16,21 21 0,-21 0 15,21 1-15,-22-22 0,22 21 0,0 1 16,0-1-16,0-21 0,0 21 16,0-20-16,0-1 0,22 0 0,-1 0 15,-21 0-15,21-21 0,0 0 16,0 0-16,0 0 0,22 0 15,-22 0-15,21-21 0,1 0 0,-22 0 16,21 0-16,0-1 0,1-20 16</inkml:trace>
  <inkml:trace contextRef="#ctx0" brushRef="#br0" timeOffset="44675.25">31200 5503 0,'-22'22'0,"44"-44"0,-22 1 0,-22 21 16,1 0-16,0 0 16,0 21-16,0 1 0,0-22 15,-1 42-15,1-21 0,0 0 0,0 0 16,21 1-16,0-1 0,-21 0 15,21 0-15,0 0 0,0 0 16,21-21-16,0 0 16,0 0-16,0 0 0,1 0 15,-1 0-15,0 0 16,-21-21-16,0 0 0,0 0 0,21-21 16,-21 20-16,21-20 0,-21 21 15,0-21-15,0 20 0,0 1 0,0 0 16,21 0-16,-21 0 0,22 21 15,-1 0 1,0 21-16,-21 0 16,0 0-16,21 0 0,-21 1 15,0-1-15,0 0 0,0 0 16,0 0-16,0 0 0,0 1 0,0-1 16,0 0-1,0 0-15,0 0 0,0-42 47,0 0-47,21-21 16,0 20-16,-21 1 0,43-21 15,-22 21-15,0-22 0,0 22 16,22 0-16,-22 0 0,0 0 0,0 21 16,-21 21-1,0 0-15,0 0 16,0 22-16,0-22 0,0 21 15,0-21-15,0 22 0,0-22 16,0 21-16,0-21 0,0 0 0,0 1 16,0-1-16,0 0 15,21-21-15,0 0 16,1 0-16,20-21 0</inkml:trace>
  <inkml:trace contextRef="#ctx0" brushRef="#br0" timeOffset="45539.76">31940 5144 0,'0'0'0,"0"-22"0,-21 1 31,0 21-31,0 0 0,0 21 0,21 1 16,-21-1-16,-1 21 0,22-21 0,-21 22 16,21-1-16,0-21 0,-21 21 15,21 1-15,-21-22 0,21 21 16,0 1-16,0-1 0,0 0 0,0 1 15,0-22-15,0 21 0,0-21 16,0 0-16,0 22 0,21-22 16,0 0-16,0-21 15,1 0-15,-1 0 0,0 0 16,0-21-16,0 0 0,0 0 16,1-22-16,-22 22 0,21 0 0,-21 0 15,21 0-15,-21-1 0,0 1 16,0 0-16,-21 21 15,0 0 1,-1 0-16,22 21 0,-21 0 16,21 1-16,0-1 0,0 0 0,0 0 15,0 0-15,0 0 0,0 1 16,0-1-16,0 0 0,21 0 16,1-21-1,-1 0-15,0 0 16,0 0-16,0 0 0,0 0 0,22-21 15,-22 0-15,0 0 0,21-1 0,-20 1 16,-1-21-16,21 21 16,-21 0-16,0 21 0,1-22 0,-22 1 15,21 21-15,-21 21 32,-21-21-32,-1 22 0,1-1 15,21 0-15,-21 0 0,0 0 16,21 0-16,-21 1 0,21-1 15,0 0 1,21 0-16,0-21 16,0 21-16,22-21 0,-22 0 0,21 0 15,-21 0-15,0 0 0,22 0 0,-22-21 16,0 0-16,0 0 16,22-22-16,-22 1 0,0 0 0,21-1 15,-21-20-15,22 21 0,-22-1 16,0-20-16,21-1 0,-20 1 0,-1-1 15,0 1-15,0 20 0,-21-20 16,0 21-16,0 20 0,0 1 16,-21 21-16,-21 0 0,20 21 15,1 22-15,-21-22 0,21 21 16,0 1-16,-1-1 0,1 21 16,0-20-16,21-1 0,0 0 15,0 1-15,0-1 0,0 0 0,0 1 16,0 20-16,-21-42 0,21 22 15,0-1-15,0-21 0,0 0 0,0 1 16,0-1-16,0 0 0,21-21 31,0 0-31,0 0 0,1 0 0,-1 0 16</inkml:trace>
  <inkml:trace contextRef="#ctx0" brushRef="#br0" timeOffset="45747.64">32343 5482 0,'0'0'0,"0"-21"32,0 0-32,21 21 0,21 0 0,-21 0 15,22 0-15,-22 0 0,21 0 16,0 0-16,1 0 0,-22 0 0,21 0 15,1 0-15,-22 0 0,0 0 16,0-21-16</inkml:trace>
  <inkml:trace contextRef="#ctx0" brushRef="#br0" timeOffset="45927.53">31856 5376 0,'0'0'15,"-21"0"-15,-1 22 0,44-1 16,-1-21 0,21 0-16,0 0 0,1 0 15,20 0-15,1 0 0,-1 0 0,22 21 16,-22-21-16,22 0 16</inkml:trace>
  <inkml:trace contextRef="#ctx0" brushRef="#br0" timeOffset="46143.41">33464 5271 0,'0'0'15,"-21"0"-15,0 0 0,-127 42 32,127-21-32,0 0 0,-1 22 0,-20-22 15,21 21-15,0-21 0,21 22 0,0-1 16,-21 0-16,21 1 15,0-22-15,0 21 0,0-21 0,0 22 16,0-22-16,21 0 0,0 0 16,0-21-16,21 21 0,-20-21 0</inkml:trace>
  <inkml:trace contextRef="#ctx0" brushRef="#br0" timeOffset="46371.46">33803 5334 0,'-21'0'16,"0"21"-1,21 0-15,0 22 0,0-22 16,0 21-16,0 1 0,0 20 0,0-21 16,0 1-16,0 20 0,0-20 15,0-1-15,-21-21 0,-1 21 16,1-20-16,21 20 0,-21-21 0,-21 0 15,21-21-15,-22 21 0,1-21 16,0 0-16</inkml:trace>
  <inkml:trace contextRef="#ctx0" brushRef="#br0" timeOffset="48239.63">2265 9610 0,'0'-21'15,"0"-1"-15,0 1 0,0 0 0,-21 0 0,-1-21 16,1 20-16,0-20 0,0 0 16,0-1-16,-22 1 0,22-21 0,-21 20 15,0 1-15,-1-22 0,22 22 16,-21 21-16,-1 0 0,1 0 0,21 21 15,-21 0-15,20 0 16,-20 21-16,21 0 0,0 21 0,0 1 16,21-1-16,-22 0 0,1 22 15,21-22-15,0 22 0,0-22 0,0 0 16,0 22-16,0-22 0,0-21 16,21 22-16,22-22 0,-22 21 0,21-21 15,1-21-15,-1 0 0,0 0 16,1 0-16,-1 0 0,0-21 0,1 0 15,20 0-15,-21-22 0,1 22 16,-1-21-16,0 0 0,-20-22 0,20 22 16,-21-22-16,21 1 0,-20-22 0,-1 0 15,0 1-15,-21-1 16,0 0-16,21 1 0,-21 20 0,0 1 16,0-1-16,0 1 0,0 20 15,0 22-15,0 0 0,0 0 0,-21 42 16,21 0-1,-21 0-15,0 22 0,-1-1 0,22 0 16,0 22-16,-21-1 0,21 1 16,0-1-16,0 1 0,0-1 0,0 1 15,0-22-15,21 22 0,1-22 0,-1 0 16,21 1-16,-21-1 16,22 0-16,-1-20 0,-21-1 0,21 0 0,1-21 15,-1 0-15,0 0 16,-20 0-16,20 0 0,0 0 0,1-21 15,-1 0-15,-21-1 0,21 1 0,1-21 16,-22 21-16,0-22 0,0 1 16,0-21-16,-21 20 0,0 1 0,0 0 15,0 20-15,-21 1 0,0 0 16,0 21-16,0 0 0,-22 0 0,22 21 16,-21 0-16,0 1 0,20 20 0,1-21 15,0 21-15,21 1 0,0-22 16,0 21-16,0-21 0,0 22 0,21-22 15,0 0-15,22 0 16,-22-21-16,0 21 0,21-21 0,1 0 16,-1 0-16,-21 0 0,22 0 0,-1 0 15,-21 0-15,21 0 0,-20-21 16,-1 0-16,0 21 0,0-21 0,0 0 16,-21 0-16,0 42 46,21 0-46,1 0 16,-22 0-16,21 0 0,0 1 16,0-22-16,0 0 0,0 0 0,22 0 15,-22 0-15,21 0 16,1 0-16,-1 0 0,0-22 0,1 1 16,-1 21-16,0-21 0,1 0 0,-1 0 15,-21-22-15,0 22 0,0 0 16,1-21-16,-22-1 0,0 1 0,0 21 15,0-21-15,-22-1 0,-20 22 0,21 0 16,-21 0-16,20 21 0,-20 0 16,0 0-16,-1 0 0,1 0 0,0 42 15,21-21-15,-22 0 0,43 1 16,-21 20-16,21-21 0,0 0 0,0 0 16,0 22-16,21-22 15,0 0-15,22-21 0,-1 0 16,0 0-16,1 0 0,-1 0 0,0-21 15,22 0-15,-22 21 0,1-21 0,-1-1 16,0 1-16,-21 0 0,22 0 16,-22 0-16,0 0 0,0-1 0,-21 1 15,21 0-15,1 21 0,-22 21 16,0 0 0,0 22-16,0-22 0,0 21 0,0 1 15,0 20-15,0-21 0,0 22 0,0-22 16,-22 22-16,22-1 0,-21 1 15,21-1-15,0 1 0,-21 20 16,0-20-16,21-1 0,-21 1 0,21-1 16,-21 1-16,21-1 0,0 1 15,-22-1-15,1-20 0,21 20 0,0-20 16,0-1-16,-21 0 0,21 1 0,0-22 16,0 0-16,0-42 15,0 0 1,0-1-16,21-20 0,0 0 0,1-22 15,-1 22-15,0-22 0,0 1 0</inkml:trace>
  <inkml:trace contextRef="#ctx0" brushRef="#br0" timeOffset="48470.49">4297 9123 0,'0'0'0,"0"-42"0,0-1 16,0 22-16,0 0 0,21 0 15,0 0-15,0-1 0,0 22 0,1-21 16,-1 21-16,0 0 0,21 0 0,-21 0 15,1 0-15,20 0 0,-21 0 16,0 21-16,0 1 0,1-1 0,-22 21 16,0-21-16,0 0 0,-22 22 0,-20-22 15,21 0-15,-21 0 0,-22 0 16,22 1-16,-1-1 0,-20 0 0,21 0 16,-22-21-16,22 21 0,-1 0 15,1-21-15,21 0 0,-21 0 16</inkml:trace>
  <inkml:trace contextRef="#ctx0" brushRef="#br0" timeOffset="50415.53">5186 9165 0,'0'0'0,"21"0"16,0 0-16,0 0 16,22 0-16,-22 0 0,0 0 15,0-21-15,21 21 0,-20-21 0,-1 0 16,21 0-16,-21-1 0,22 1 0,-22 0 15,21 0-15,0-21 0,-20-1 16,-1 1-16,0 0 0,0-1 0,-21 1 16,0 0-16,0-1 0,-21 22 15,-21-21-15,20 21 0,-20 21 16,0 0-16,-1 0 0,1 0 0,0 0 16,-1 0-16,1 42 0,0-21 0,-1 21 15,1-20-15,0 20 0,21 21 16,-22-20-16,22-1 0,0 0 0,21 1 15,0-1-15,0-21 0,0 22 0,0-22 16,21 0-16,0 0 0,22 0 16,-22 0-16,42-21 0,-20 0 0,20 0 15,-21 0-15,22-21 0,-1 0 0,1 0 16,-1 0-16,1 0 16,-22-22-16,22 22 0,-22-21 0,-21-22 15,22 22-15,-22 0 0,0-22 0,-21 1 16,0-1-16,0 22 0,0-22 15,0 1-15,0-1 0,0 1 0,-21-1 16,0 22-16,21 0 0,-22-1 16,22 22-16,-21 21 0,0 0 15,0 21-15,0 22 0,21-22 16,-21 21-16,21 0 0,0 22 16,0-22-16,0 1 0,0 20 0,0-21 15,0 22-15,0-22 0,0 22 0,0-22 16,21 0-16,0 1 0,0-1 15,0 0-15,0 1 0,1-22 16,20 0-16,-21 0 0,21 0 0,1-21 16,-22 0-16,21 0 0,-21 0 15,1 0-15,20-21 0,-21 21 0,0-21 16,0 0-16,22 0 0,-22-22 0,0 22 16,-21-21-16,21 0 0,0-1 15,1 1-15,-22 21 0,0-22 0,0 22 16,0 0-16,0 0 0,0 42 31,-22 0-31,1 22 0,0-22 0,0 21 0,21 0 16,-21-20-16,0 20 0,21 0 0,0-21 15,0 1-15,0 20 16,0-21-16,21 0 0,0-21 16,0 0-16,0 0 0,22 0 0,-22 0 15,21 0-15,0 0 0,1-21 16,-22 0-16,21 0 0,1 0 0,-1-1 15,0 1-15,1-21 0,-1 21 0,-21-22 16,0 1-16,0 0 0,1-1 16,-22 22-16,0-21 0,0 0 0,-22 20 15,1 1-15,0 0 0,-21 0 0,21 21 16,-22 0-16,1 0 16,0 21-16,-22 0 0,22 0 0,-1 1 15,22-1-15,-21 21 0,21-21 0,0 22 16,21-1-16,0 0 0,0-21 15,0 22-15,0-22 0,21 21 0,21-21 16,-21 1-16,22-1 0,-22 0 0,21-21 16,0 0-16,1 0 0,-1 0 15,0 0-15,1 0 0,-1 0 0,0 0 16,-20-21-16,20 0 0,0-1 0,1 1 16,-22 0-16,21 0 0,-21-21 15,0 20-15,1-20 0,-1 21 16,-21-21-16,0 20 0,0 1 0,0 0 0,0 42 47,0 0-47,0 22 0,0-22 15,0 0-15,-21 21 0,21-20 16,0-1-16,0 0 0,0 0 0,0 0 16,0 0-16,0 1 0,0-1 0,21-21 15,0 0-15,0 21 0,21-21 16,-20 0-16,-1 0 0,0 0 15,0-21-15,21 21 0,-20-21 16,-1-1-16,0 1 0,21 0 0,-21 0 16,1 0-16,-1-22 0,0 22 15,0 0-15,-21 0 0,0-21 0,21 20 16,-21 1-16,0 42 31,-21 1-31,0-1 0,21 0 0,0 0 16,-21 0-16,21 22 0,-21-22 0,21 21 15,0-21-15,0 0 0,0 1 16,21-1-16,0 0 0,0-21 0,21 21 16,-20-21-16,20 0 0,0 0 0,-21 0 15,22 0-15,-1 0 0,0-21 16,-20 21-16,20-21 0,-21 0 16,0-1-16,0 1 0,1 0 0,-22 0 15,0 0-15,0-22 0,0 22 16,0-21-16,-22 21 0,1-22 0,0 22 15,0-21-15,0 21 0,0 0 0,21-1 16,0 1-16,0 0 16,21 21-1,0 0-15,0 0 0,0 0 0,0 0 16,1 0-16,-1 0 0,21 0 16,-21 21-16,0-21 0,1 21 0,-1-21 15,0 22-15,21-1 0,-21-21 0,-21 21 16,22 0-16,-22 0 15,21 22-15,-21-22 0,0 0 0,0 21 16,0-21-16,21 1 0,-21-1 0,0 0 16,0 0-16,0 0 0,0 0 15,0 1-15,-21-22 32,0-22-32,-1 1 0,22 0 15,0 0-15,0-21 0,0 20 0,0-20 16,0 21-16,0-21 0,43-1 15,-22 1-15,0 0 0,0 20 0,22-20 16,-1 21-16,-21 0 0,21 0 0,1 21 16,-1 0-16,-21 0 15,22 21-15,-1-21 0,-21 21 0,21 0 16,-20 21-16,-1-20 0,0-1 0,-21 21 16,0-21-16,0 22 0,0-22 15,0 21-15,0-21 0,0 0 0,0 22 16,0-22-16,-21 0 0,21 0 0,-21 0 15,21 1-15,21-44 32,0 1-17,0 0-15,0 0 0,22-21 0,-1 20 16</inkml:trace>
  <inkml:trace contextRef="#ctx0" brushRef="#br0" timeOffset="50999.19">9821 8509 0,'43'0'63,"-22"0"-63,21 0 0,0 0 0,22 0 15,-1 0-15,1 0 0,21 0 16,-22-21-16,22 21 0,-22-21 16,1 21-16,-1-21 0,-20 21 0,-1-22 15,0 22-15,1-21 0,-22 21 0,0-21 16,0 0-16,-21 0 0,0 0 16,0-1-16,-21 1 0,-21 0 15,-1 0-15,1 21 0,0-21 0,-1 21 16,1 0-16,-22 0 0,43 0 15,-21 0-15,21 0 0,0 0 0,-1 0 16,44 21 0,-1-21-1,0 0-15,21 0 0,-21 0 0,22 0 16,-1 21-16,0-21 0,22 0 0,-22 0 16,1 0-16,-1 0 0,-21 0 15,21 0-15,-20 0 0,-1 0 0,0 0 16,0 0-16,-21 21 15,0 0-15,-21 1 16,0 20-16,0-21 0,-1 0 0,1 22 16,0-22-16,0 21 0,0-21 0,0 0 15,-1 1-15,1 20 0,0-21 16,0 0-16,0 0 0,21 1 16,-21-1-16,-1 0 0,1 0 0,21 0 15,-21-21-15,0 21 0,0 1 0,21-1 16,-21 0-16,-1-21 15,22-21 1</inkml:trace>
  <inkml:trace contextRef="#ctx0" brushRef="#br0" timeOffset="51682.52">13420 8086 0,'0'0'0,"21"0"0,0 0 15,0-21-15,21 21 0,1-22 0,-1 1 16,-21 0-16,22 0 0,-1 0 16,-21 0-16,21-1 0,-20 1 0,-1 0 15,0-21-15,0 21 0,-21-1 0,0 1 16,0 0-16,0-21 0,-21 21 15,0-1-15,-22 22 0,1 0 16,0 0-16,-1 0 0,-20 0 0,21 0 16,-1 22-16,1-1 0,0 0 15,-1 21-15,22-21 0,-21 22 0,42-22 16,0 21-16,0 1 0,0-22 16,0 21-16,21 0 0,0 1 15,21-22-15,1 21 0,20 1 0,-20-22 16,20 21-16,-21 0 0,1-20 0,20 20 15,-20-21-15,-22 0 0,0 22 16,0-22-16,-21 0 0,0 0 0,0 0 16,-21 0-16,-21 1 0,-1-1 0,1-21 15,-22 0-15,1 21 0,-1-21 16,-20 0-16,20 0 0,-20 0 0,20-21 16,1 21-16,-1-21 0,1-1 0,20 22 15,1-21-15,0-21 0,20 21 16,1 0-16,21-1 0,0-20 15,0 21-15,0-21 0,0 20 0,0 1 16,0-21-16,21 21 0,1 0 16,-1-1-16,0 22 0,0-21 0,0 0 15,22 21-15,-22 0 0,21-21 0,-21 21 16,22 0-16,20 0 0,-21 0 16,22 0-16</inkml:trace>
  <inkml:trace contextRef="#ctx0" brushRef="#br0" timeOffset="52027.33">14012 8340 0,'0'0'0,"21"21"0,1-21 0,-22 21 16,21-21-16,0 0 0,0 0 15,0 0-15,22 0 0,-22-21 0,21 0 16,0 0-16,1 21 0,-1-22 16,-21 1-16,22-21 0,-22 21 0,21 0 15,-42-22-15,0 22 0,0-21 0,0-1 16,0 1-16,-21 21 0,0-21 15,0 20-15,-22 1 0,1 21 0,21 0 16,-22 0-16,1 0 0,0 0 0,-1 0 16,1 43-16,21-22 0,-21 21 15,20 0-15,1 1 0,0-1 0,21 0 16,-21 1-16,21-1 0,0 0 0,0 1 16,42-1-16,-21-21 15,1 22-15,20-22 0,0 0 0,1 0 16,-1-21-16,0 21 0,1-21 0,-1 0 15,-21 0-15,21 0 0,1 0 16,-1 0-16,0-21 0,1 0 0,-22 0 16,21 0-16,1-1 0,-22-20 0,21 0 15,0-1-15</inkml:trace>
  <inkml:trace contextRef="#ctx0" brushRef="#br0" timeOffset="52274.64">15176 7493 0,'0'0'0,"0"-21"0,-21 21 15,0 0-15,0 21 16,21 0-16,-21 22 0,0-22 0,21 21 16,-22 0-16,22 1 0,-21 20 0,21-20 15,-21 20-15,21-21 0,-21 22 16,21-22-16,0 22 0,0-22 0,-21 0 16,21 1-16,-21-22 0,21 21 0,-22-21 15,22 1-15,0-1 0,0 0 16,0 0-16,22-21 31,-1 0-31,0-21 0,0 0 16,0 0-16,22-1 0,-1 1 15,0 0-15</inkml:trace>
  <inkml:trace contextRef="#ctx0" brushRef="#br0" timeOffset="52619.61">15388 8170 0,'21'0'15,"0"0"-15,1 0 0,-1 0 16,21 0-16,-21-21 16,0 0-16,1 0 0,-1 0 0,21 0 15,-21-1-15,-21 1 0,21 0 16,-21 0-16,0-21 0,0 20 16,0 1-16,0 0 0,-21 21 15,0-21-15,-21 21 0,21 0 16,-22 0-16,1 21 0,0 0 0,-1 0 15,22 1-15,-21 20 0,21-21 0,-1 21 16,1 1-16,21-22 0,0 21 16,0 1-16,0-22 0,21 21 0,1-21 15,-1 0-15,0 1 0,0-1 0,21 0 16,1 0-16,-22-21 0,21 0 16,1 0-16,-1 0 0,0 0 0,1 0 15,-22 0-15,21 0 0,0 0 16,-20-21-16,20 0 0,-21 0 15,21-1-15,-20-20 0,20 0 0,-21-1 16,21 1-16</inkml:trace>
  <inkml:trace contextRef="#ctx0" brushRef="#br0" timeOffset="53087.34">16277 7747 0,'-21'64'0,"42"-128"0,0 22 0,-21-1 0,0 1 16,0 21-16,0 0 0,0 0 16,-21 21-16,0 21 15,0 0-15,0 21 0,-1-21 16,22 22-16,-21-1 0,0 0 15,21 1-15,-21-1 0,21 0 0,0 1 16,0-1-16,0 0 0,0 1 0,0-1 16,0 0-16,0 1 15,21-22-15,0 0 0,22 0 0,-22 0 16,21 1-16,0-22 0,1 0 0,-1 0 16,0 0-16,1 0 0,-1 0 15,0-22-15,1 1 0,-1 0 0,0-21 16,-20 21-16,20-43 0,-21 22 0,21-22 15,-20 1-15,-1-1 0,0 1 16,0-1-16,0-20 0,0 20 0,1 1 16,-22-1-16,0 22 0,21-1 15,0 1-15,-21 21 0,0 0 0,0 42 16,-21 0 0,0 21-16,-1 1 15,22-1-15,-21 0 0,0 1 0,0-1 16,0 22-16,21-22 0,-21 21 0,21-20 15,-22 20-15,22-20 0,0 20 16,0-21-16,0 1 0,0-1 0,0-21 16,0 22-16,0-22 0,0 0 15,22 0-15,-1 0 0,0-21 0,0 0 16,0 0-16,22 0 0,-22 0 0,0 0 16,21 0-16,-21-21 0,22 0 15,-22 0-15,21 0 0,-21-22 0,1 1 16</inkml:trace>
  <inkml:trace contextRef="#ctx0" brushRef="#br0" timeOffset="53263.24">16849 7747 0,'-22'0'0,"44"0"0,-86 0 16,43 0-16,0 0 0,42 0 31,0 0-31,0 0 0,22 0 0,-22 0 16,21 0-16,0 0 0,1 0 15,-1 0-15,0 0 0,1-21 0,20 0 16,1 21-16,-1-21 0,1-1 0,-1 22 16,1-21-16</inkml:trace>
  <inkml:trace contextRef="#ctx0" brushRef="#br0" timeOffset="53579.72">18436 7070 0,'0'0'0,"0"-21"0,-42-1 31,21 1-31,-1 21 0,1 0 16,0 0-16,0 0 0,0 21 0,0-21 15,-1 22-15,1-1 16,0 0-16,0 0 0,21 0 0,-21 0 15,21 1-15,-21-1 0,21 0 16,0 0-16,0 0 0,0 0 0,0 1 16,0-1-16,21-21 0,0 21 0,0 0 15,0-21-15,0 0 0,22 0 16,-22 0-16,21 0 0,1 0 0,-1 0 16,-21 0-16,21-21 0,1 0 0,-1 0 15,0-1-15</inkml:trace>
  <inkml:trace contextRef="#ctx0" brushRef="#br0" timeOffset="54022.47">18775 6816 0,'0'0'0,"-43"-21"0,22-22 0,-21 22 0,0-21 15,-22 21-15,22-1 0,-22 1 16,1 21-16,-1 0 0,22 0 0,-22 0 16,1 0-16,21 0 0,-22 21 15,22 1-15,-22-1 0,22 21 0,0 0 16,-22-20-16,43 20 0,-21 0 15,20 22-15,-20-22 0,21 0 0,21 22 16,0-1-16,0-20 0,0 20 0,21 1 16,0-22-16,0 22 15,22-22-15,-1 21 0,-21-20 0,22-1 16,-1-21-16,0 22 0,1-22 0,-1 0 16,0 0-16,22-21 0,-22 0 15,22 0-15,-22 0 0,21 0 0,1 0 16,-1-21-16,-20 0 0,20 0 0,-20-1 15,-1-20-15,0-21 0,1 20 16,-1-20-16,0-1 0,-21 1 0,1-22 16,-1 22-16,-21-1 0,0 1 15,0-1-15,-21 1 0,-1 20 0,-20-20 16,0 20-16,-1 1 0,-20 0 16,21-1-16,-22 22 0,1 0 15,-1 0-15,1 0 0,20 21 0,1 0 16,0 0-16,-1 0 0,22 21 15,0-21-15,0 42 0,21-21 0,0 1 16,0 20-16,0-21 0,0 21 16,21 1-16,21-1 0,-21-21 0,22 22 15</inkml:trace>
  <inkml:trace contextRef="#ctx0" brushRef="#br0" timeOffset="54187.37">19494 7938 0,'0'0'15,"-21"0"-15,21-22 32,0 1-32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5893-DCC4-4383-8D85-A9FF05F91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A229C-ED22-4E8D-B12F-33714E8E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BB05-BEF4-4070-A524-832A6C3A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5A90-8881-4E44-B403-89F0D59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F581-7F12-444C-AF82-F9ED45B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F29-CBD5-4ACA-93C1-3BFEB8CB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1CD33-A40E-476D-B161-099130CB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A68F-8678-45B4-B6F5-8781602D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6B37-74F9-4268-9C94-FDF935BC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B1A6-D674-4696-B739-A97924C6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BF354-3AF8-4861-9D57-166A0D4C9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CB2E4-D56C-487D-ACB9-3D85E869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0EF2-12D0-4248-A2DF-077BB523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E177-3818-4DDA-8491-97B95438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8741-8AAF-4CD6-87C2-D97E934F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C72A-C040-4D1D-B9B6-1B99A9AD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010-9ED6-452E-A3F6-35BB92BB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8A89-F37D-4D1E-B0CA-DF5CFD9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7AFE-92C9-4644-A59F-10E26E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D11C-F855-4E8C-8D87-209F9B8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B0A0-9A92-4969-9C08-8287F1C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4A4A-5C68-479F-95E2-F84CC77B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6BBF-BEFB-4442-89DD-0A95CFED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28B4-4B6A-41AD-A53B-AC0798E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C5A7-4153-4D27-8E6E-D4A57246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D07F-C14D-4CF5-B664-673E82C0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6C7C-B51E-43A9-AFB5-2B5330989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B633-8E50-4630-B551-80781EDD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0F0E8-1422-4984-BF62-9A9D7A4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2591-53E5-4AFE-93A5-D709EE8D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9ACA-2266-4054-A002-D44A04BC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18F7-BC2F-47B1-A830-52D87DA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6A48-B00F-429F-8794-3FD3F223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4F1C-8FCE-4443-91EF-07BBA6B5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AE573-ABF1-4627-8085-D04D5EA02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93485-5BF4-4EF8-9BD4-E2487815F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7E36B-31C8-4969-B72E-F120A153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C989C-03C6-44BC-81D4-8D7D520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14F3D-0F58-45C4-8AA1-862F0218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6D26-1878-404F-A657-C0B77146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8228C-D37C-4C7F-AD48-4C539E1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DDDA2-1215-46FA-B799-67909F9C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AE49D-BE7B-4D47-A1B4-B913505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0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BE01C-1CD6-443E-83DB-17EFE840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696A9-92CA-4169-B419-34F14C82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3D000-9640-40D4-BE2D-EF36FAAB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0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11A-9847-4814-9206-537C4C4A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3C5D-991F-42F4-961D-1C892937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B5EB9-2ECA-4444-86D7-A5BDB3760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F8B9-D2C0-4B0F-A3D0-6B36FEA7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2BC95-13D5-4185-A3D7-6429D737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BAB3-10B1-4675-B453-0AB386B0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5503-967D-4DEE-90B7-6B51DBB4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D613-0CF8-4247-80F7-A032CEB49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024B2-758A-4B03-AF62-749E08DBC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EE5EB-043D-4B92-87A2-40501738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E9A54-C6D8-46C5-A28B-AA63818C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BD68-BAB0-475A-9295-E999FE22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5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291D7-D51A-44C8-88B0-CB9D24B2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5BF2-6DCF-41FD-9597-00C1C89D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C29C-D97E-4B87-988C-692719C5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740D-40F8-4DC5-B962-F8CDE62E87E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B643-3350-48E7-8411-2214A0E16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FD5A-742C-4BBC-A5A4-AE82B9942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3F61E-40CF-43CB-91A5-C0ECCAD2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5AC4-B0C8-4A4F-B7AA-9B5F7FBD0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DD24-F5FB-42BC-A858-73D29EBB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019B42-C429-44AC-80F0-DEFA3019F441}"/>
                  </a:ext>
                </a:extLst>
              </p14:cNvPr>
              <p14:cNvContentPartPr/>
              <p14:nvPr/>
            </p14:nvContentPartPr>
            <p14:xfrm>
              <a:off x="1066680" y="68760"/>
              <a:ext cx="4892400" cy="16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019B42-C429-44AC-80F0-DEFA3019F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59400"/>
                <a:ext cx="4911120" cy="16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6C988A-E49F-49BC-B5BB-C945BA890F6F}"/>
                  </a:ext>
                </a:extLst>
              </p14:cNvPr>
              <p14:cNvContentPartPr/>
              <p14:nvPr/>
            </p14:nvContentPartPr>
            <p14:xfrm>
              <a:off x="350640" y="426600"/>
              <a:ext cx="10409040" cy="490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6C988A-E49F-49BC-B5BB-C945BA890F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417240"/>
                <a:ext cx="10427760" cy="49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0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5AC4-B0C8-4A4F-B7AA-9B5F7FBD0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DD24-F5FB-42BC-A858-73D29EBB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0392D3-2AAC-4935-B5D5-E173CD2D8F4F}"/>
                  </a:ext>
                </a:extLst>
              </p14:cNvPr>
              <p14:cNvContentPartPr/>
              <p14:nvPr/>
            </p14:nvContentPartPr>
            <p14:xfrm>
              <a:off x="91440" y="266760"/>
              <a:ext cx="9029880" cy="509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0392D3-2AAC-4935-B5D5-E173CD2D8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57400"/>
                <a:ext cx="9048600" cy="51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8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5AC4-B0C8-4A4F-B7AA-9B5F7FBD0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DD24-F5FB-42BC-A858-73D29EBB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33B48-0241-417C-A4A9-C2561471A2C9}"/>
                  </a:ext>
                </a:extLst>
              </p14:cNvPr>
              <p14:cNvContentPartPr/>
              <p14:nvPr/>
            </p14:nvContentPartPr>
            <p14:xfrm>
              <a:off x="464760" y="83880"/>
              <a:ext cx="1118664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33B48-0241-417C-A4A9-C2561471A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74520"/>
                <a:ext cx="1120536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7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3BA-90F4-4CCB-AAE9-84C776B1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2AFB-8749-48A4-9317-1462C120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68188C-BE55-4623-90B5-F5ED61E15B81}"/>
                  </a:ext>
                </a:extLst>
              </p14:cNvPr>
              <p14:cNvContentPartPr/>
              <p14:nvPr/>
            </p14:nvContentPartPr>
            <p14:xfrm>
              <a:off x="327600" y="68760"/>
              <a:ext cx="11841840" cy="37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68188C-BE55-4623-90B5-F5ED61E15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59400"/>
                <a:ext cx="1186056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82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2022-03-31T02:20:47Z</dcterms:created>
  <dcterms:modified xsi:type="dcterms:W3CDTF">2022-03-31T02:22:13Z</dcterms:modified>
</cp:coreProperties>
</file>