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0T01:39:36.8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2879 0,'0'0'0,"22"0"16,-22-21-1,21 21-15,0-22 16,0 22-16,0-21 0,22 0 16,-22 0-16,0 0 0</inkml:trace>
  <inkml:trace contextRef="#ctx0" brushRef="#br0" timeOffset="1532.47">2392 677 0,'0'0'0,"0"-21"15,0 0-15,0 0 16,0 0-16,0 0 16,-21 21-16,21-22 15,-22 22 1,1 0 0,21 22-16,-21 20 15,21-21-15,-21 106 16,21-21-1,-21-43-15,21-20 0,-43 168 16,1-84 0,21-42-1,0-64-15,21 85 16,-21-106 15,21-63 0,0 20-31,0 22 0</inkml:trace>
  <inkml:trace contextRef="#ctx0" brushRef="#br0" timeOffset="1819.82">2794 593 0,'0'0'16,"21"0"-16,-21 21 31,0 0-31,-21 21 16,0 1-16,21-1 0,-21 64 15,-1-43-15,1 1 0,-42 126 32,42-105-32,-1 42 15,1-85 1,21-20-1,0-44 17,0 1-32,-21 0 15,21 0-15</inkml:trace>
  <inkml:trace contextRef="#ctx0" brushRef="#br0" timeOffset="2032.68">2159 1185 0,'0'22'16,"21"-22"-1,0 0-15,0 0 0,1 0 0,20 0 16,43-22 0,-64 22-16,21 0 15,-21 0-15,0 0 0,22-21 31,-43 0-31,21 21 0</inkml:trace>
  <inkml:trace contextRef="#ctx0" brushRef="#br0" timeOffset="3180.03">3302 1207 0,'0'-22'47,"0"1"-31,0 0-16,0 0 15,0 0-15,0 0 0,0-43 16,-42 22 0,20 21-16,-62-1 15,41 22-15,-41 0 16,41 22-16,-20 20 15,-22 43 1,43-43-16,21-21 0,0 21 16,-1-20-16,22 20 0,0 43 15,0-43 1,22-21-16,20 0 16,-21-21-16,0 0 0,85 0 31,0-21-31,-21-42 15,-22-43 1,-21 85-16,-20-22 16,20-84-1,-21 106 1,-21 42 0,-21 43-1,0 20 1,0-20-1,21-1 1,0-41-16,21-1 16,63-21-1,-20 0 1,-43 0-16,21 0 0,107-64 31,-44-20-31,-41-22 16,-64 85-1,0-22-15,0 22 0,21 0 16,-21 42 0,0 0-16,-42 0 15,42 22-15,0-22 16,-21 21-16,-1-21 0,22 22 16,-21 41-1,21-20 1,0-43-1,0-42 17,0 0-17,0 0-15,21-1 16,1-20-16,-1 21 0,0 0 0,0-22 16,0 1-16,0 21 0,85-106 15,-42 85 1,-1 42-1,-42 0-15,1 0 16,20 63 0,-21 22-1,-21-1-15,0-41 16,0-22-16,0 21 0,0-21 16,0 1-16,-42 41 15,42-42-15,0 0 16,0 1-1,0-44 1,21 1-16,21-21 16</inkml:trace>
  <inkml:trace contextRef="#ctx0" brushRef="#br0" timeOffset="4266.39">5038 1080 0,'0'-22'16,"0"44"-16,0-65 0,0 22 0,0 0 16,0-43-16,0 43 15,0 0-15,-22 0 16,1 0-16,-85-22 16,22 43-1,20 22 1,22-1-16,-64 85 15,64-64-15,-64 106 16,106-106-16,0 43 16,0-64-16,0 43 15,0-43-15,42 42 16,43-63 0,0 0-1,-64 0-15,21-21 16,-21 0-16,22 0 0,-22-21 0,21 20 15,43-126 1,-64 85-16,42-128 16,-41 1-1,-1 42 1,-21 21 0,0 105-1,0 44 1,-21 20-16,21-21 15,0 21-15,0-20 0,0 126 16,0 21 0,0-105-16,-22 41 15,22-62-15,0-1 0,0 106 16,43-84 0,20-43-1,-42-21-15,1 0 16,-1 0-16,0 0 0,0 0 15,64-64-15,-43 1 16,0 42-16,-20-43 16,20-42-16,-21 43 0,0 21 15,0-128 1,1 107-16,-22-1 16,0-20-1,0 62-15,0 1 16,-43 21-1,22 64 1,21-22-16,-42 22 16,42-1-16,-21-21 0,21 64 15,0-42-15,-22 63 16,22-85-16,0 43 16,0-64-16,0 21 0,64 22 31,21-64-16,-1 0-15,-41-21 0,20-1 16,-21 1-16,64-148 31,-63 84-15,-43 1 0,0 62-16,0 44 31,0 20-31,-22-21 0,1 0 15,21 22-15,0-22 0,-21 42 16,21-42-16,0 43 16,0-43-16,0 0 0,42 22 15,1-22 1,20-21 0,-42-21-1,1-1-15,-22 1 0,21 0 0,0 0 16,0-21-16</inkml:trace>
  <inkml:trace contextRef="#ctx0" brushRef="#br0" timeOffset="4617.2">6011 614 0,'-21'21'16,"42"-42"-16,-63 63 0,42-21 0,0 1 15,0 20-15,0-21 0,0 0 16,0 0-16,21-21 16,21 0-16,22 0 15,-22-63 1,-21-1 0,-21 43-16,0 0 0,0-85 31,0 85-31,-42 21 15,21 0-15,0 0 16,-22 21-16,22 0 0,0 1 16,-21 20-16,21-21 15,21 21-15,0-20 0,-22 20 16,22-21-16,0 64 16,0-64-16,22 21 15</inkml:trace>
  <inkml:trace contextRef="#ctx0" brushRef="#br0" timeOffset="5132.1">6329 974 0,'0'21'47,"0"0"-47,0 0 15,0 22-15,0-1 16,0-21-16,0 0 16,0 43-1,0-22 1,0-21-16,0 0 16,-21-21-16,-1-21 31,22 0-16,0 0-15,0-21 0,0 20 16,0 1-16,22-85 16,20 43-1,-21 21-15,0 20 0,22-41 16,-1 42-16,-21 0 0,64 21 16,-22 63-1,-20-21 1,-43 1-16,0-22 0,0 85 31,0-22-31,0-41 16,0-22-16,0 21 0,-22-21 15,22 1-15,-21-1 16,42-21 15,1-21-15,20-1-16</inkml:trace>
  <inkml:trace contextRef="#ctx0" brushRef="#br0" timeOffset="5894.13">7578 995 0,'0'0'0,"-64"-64"16,43 64-16,-21 0 15,20 0-15,1 0 16,-42 0-16,42 0 0,-43 43 16,22-22-16,21 0 15,-64 43-15,64-43 0,0 0 16,-43 85 0,43-43-1,21-20 1,21-43-16,0 0 0,43 21 15,42-21 1,-22-64 0,-41 43-16,-22 0 0,63-85 15,-62 43 1,-1-22 0,0 64-16,-21-22 31,0 65-16,0-1-15,0 63 16,0-41 0,0 105-1,-21-85-15,21 64 16,0 64 0,0-1-1,0 86 1,0-234-16,0 212 15,0-85 1,0-126-16,0 84 16,0-22-1,-64-62 1,43-22-16,0-21 0,-64-42 31,64 20-31,-42-62 16,41 20-16,-41-147 15,42 41-15,0 86 0,21-276 32,21 296-32,42-126 15,22 63-15,-64 84 16,43-20-16,-22 42 16,64-106-1,-22 21 1,-62 85-16</inkml:trace>
  <inkml:trace contextRef="#ctx0" brushRef="#br0" timeOffset="6460.78">8699 677 0,'0'-21'0,"0"42"0,-21-63 16,0 21-16,21 0 15,-21 21-15,21-21 0,0 42 32,0 0-17,0 0-15,0 64 16,0 42-16,0-64 16,-42 128-1,42-149-15,-22 22 16,22 20-1,0-20 1,22-64 0,41-43-1,-42 22-15,22 0 0</inkml:trace>
  <inkml:trace contextRef="#ctx0" brushRef="#br0" timeOffset="6944.53">9186 868 0,'21'-21'15,"-42"42"-15,42-63 0,-42 63 32,0 0-32,-64 42 15,43-20-15,-85 63 16,21-22 0,0 22-1,64-42 1,42-43-1,21-21 1,0-21 0,22 21-16,41-85 15,22-21 1,-85 64-16,22-1 0,41-84 16,-20 64-1,-22 63 1,-42 21-1,0 43-15,0-22 16,21 85 0,1-42-1,-1-22-15,21 22 32,0-85-17,-20 0 1,41-21-1,-63-1-15,21 1 0,43-85 16,-43 64-16,42-127 16,-41 105-16</inkml:trace>
  <inkml:trace contextRef="#ctx0" brushRef="#br0" timeOffset="7165.4">9694 635 0,'0'0'0,"0"-21"0,0-21 16,-42 63 15,21-21-31,-43 127 31,43-21-31,-21 84 16,42-148-1,0 1-15,0 63 16,0-43 0,0-21-1,21-42-15,0 0 16,0 0-16,0 0 0,1-21 15,20-21-15</inkml:trace>
  <inkml:trace contextRef="#ctx0" brushRef="#br0" timeOffset="7548.18">9864 1080 0,'0'0'0,"0"21"0,0 0 16,0 0-16,0 0 15,21-21 17,0 0-32,0 0 0,0-21 15,22 21-15,-22-21 0,21 0 16,-21 0-16,85-64 16,-85 0-1,-21 43 1,-21 63-1,-42 21 1,41-20-16,-20 20 16,0 0-16,21-21 0,-22 43 15,43-22-15,0-21 0,-21 64 16,21-64-16,0 22 16,42-22-1,43 0 1,-43-21-16,1 0 0,147-64 31,-105 1-31</inkml:trace>
  <inkml:trace contextRef="#ctx0" brushRef="#br0" timeOffset="8020.91">10774 593 0,'-21'0'16,"42"0"-16,-64 0 0,22 0 15,-21 127 1,21-21 0,0 42-1,21-106-15,-22 127 16,22-42 0,0-105-1,0-1-15,0 0 16,0-42 15,0 0-31,0-1 0,0 1 16,0-21-16,0 21 0,22-22 15,41-84 1,-21 43 0,107-1-16,-128 85 15,21 0-15,43 0 16,-64 21-16,64 64 15,-22 0 1,-63-1 0,0-41-16,-21-22 0,-106 63 15,0-20 1,42-43 0,22-21-1,42 0-15,42-85 31</inkml:trace>
  <inkml:trace contextRef="#ctx0" brushRef="#br0" timeOffset="8795">11472 995 0,'21'0'31,"1"0"-31,-1 0 0,-21-21 0,21 0 16,21-1-1,-21 1-15,1 0 0,20 0 16,-21 0-16,0 0 0,0-43 15,1 43 1,-22 0 0,-22 21-16,-83 0 15,62 21 1,-63 64 0,85-43-16,0-21 15,0 64 1,21-22-16,63-20 15,-41-22 1,-1-21-16,21 0 0,-21 0 0,0 0 16,22 0-16,-22 0 0,21 0 15,43 0 1,-85-21-16,21 21 16,-42 0-1,-170 42 16,107 21-31,-1 22 16,43 0 0,42-1-1,21-41 1,42-22 0,-41-21-16,62 0 15,-41 0-15,-1-21 16,85-43-1,0-20-15,-85 62 16</inkml:trace>
  <inkml:trace contextRef="#ctx0" brushRef="#br0" timeOffset="9051.86">12277 741 0,'0'-21'0,"0"42"0,0-85 16,0 1-16,0 84 31,-22 0-31,-20 85 15,0 0 1,21-43-16,-1-20 0,-41 168 16,21-84-1,20-42 1,22-43-16,0-20 16,0-1-16,0 0 0,22-21 15,-1 0 1,42 0-1,-42-21-15,1 0 0,62-64 16</inkml:trace>
  <inkml:trace contextRef="#ctx0" brushRef="#br0" timeOffset="9430.64">12361 1207 0,'-21'21'0,"21"0"0,-21 0 16,21 0-1,21-21 1,21 0 0,1 0-16,-1-42 15,22 0 1,-22-22 0,-42 43-16,21-43 31,-42 64-16,-21 0-15,-1 22 16,22-1-16,0 0 0,-21 0 16,-22 106-1,43-42 1,21-43 0,0-21-16,42 22 15,-21-43-15,22 0 16,-22 0-16,148-22 15,-105-20 1,-22 21-16,-21 0 16</inkml:trace>
  <inkml:trace contextRef="#ctx0" brushRef="#br0" timeOffset="10082.99">12933 1058 0,'0'0'16,"0"-21"-16,0 42 31,-21 22-31,21-1 15,-22-21-15,22 22 0,-21 41 16,21-63 0,0 1-16,0-1 0,0 0 15,0 0-15,0 0 16,0 0-16,0-42 31,0 0-15,0-21-1,0 21-15,43-106 16,20 0 0,1 63-1,-1 43 1,-42 21 0,0 0-16,-21 21 0,64 106 31,-64-21-31,21-64 15,-21-21-15,21 43 16,-21-43-16,0 0 16,0 0-1,21-21 1,-21-21 0,43-42-1,-22 42-15,0-22 16,64-126-1,-1 63 1,43 43 15,-84 147-31,-43-20 16,0 42 0,0-85-16,0 21 0,0 22 15,0-43-15,0 0 16,0 21-1,21-42 1,0 0-16,0 0 16,0 0-16,1-21 0,-1 21 15,63-63-15,-62 41 16</inkml:trace>
  <inkml:trace contextRef="#ctx0" brushRef="#br0" timeOffset="10900.52">14012 1228 0,'0'0'0,"0"21"0,0 0 32,21-21-32,1 0 15,-1 0-15,0 0 0,0 0 16,0 0-16,22-21 0,20 0 16,1-43-1,-43 43-15,-21-21 16,0 21-16,0-1 0,-43-20 31,1 42-31,-43 0 16,22 42-1,-1 43-15,43-64 16,-21 127 0,63-84-1,21-22 1,-20-42-16,83 21 15,-62-21-15,-1 0 0,85 0 16,0-42 0,-21-64-1,-43-21 1,-63 43 0,0 62-16,0 1 15,0 0-15,0 42 16,0 0-1,-42 64-15,21 0 16,0-1 0,0 22 15,21-85-15,0 1-1,0-44 1,0 1-1,21 0-15,-21 0 16,21 0-16,0-22 0,-21 22 16,21-21-16,0 0 0,1 20 0,41-105 15,1 43 1,20 63 0,-63 21-16,64 84 15,-85-41 1,21 20-16,-21 22 15,0-43-15,0 0 16,0-20-16,0-1 0,0 0 16,0 21-1,-21-42-15,21 21 0,-21-21 16,21 22-16,0-44 31,21 1-15,43-42-1,-43 20-15,0 22 0</inkml:trace>
  <inkml:trace contextRef="#ctx0" brushRef="#br0" timeOffset="11150.38">15536 699 0,'-21'0'0,"0"21"0,21 21 16,0-21-16,-21 22 0,21-22 15,-43 127 1,22-21 0,0 21-1,21-106-15,0-20 16,0-1-16,0 21 16,0-21-1,64-21-15,-43 0 16,0-21-16,42 0 0</inkml:trace>
  <inkml:trace contextRef="#ctx0" brushRef="#br0" timeOffset="11521.46">15981 1058 0,'0'0'0,"21"-21"0,0-42 16,-21 42 0,-21 21-1,0 21-15,21 0 16,-64 21-1,43 22-15,0-1 16,21-42-16,0 1 16,0-1-16,0 0 0,0 0 15,21 0 1,21 0 0,1 22-16,-22-43 0,0 0 15,21 21 1,-42 0-16,22-21 15,-22 21 1,-22 0 0,1-21-16,-85 0 15,43 0 1,42 0-16,-22 0 16,22 0-1,21-21-15,0-21 31</inkml:trace>
  <inkml:trace contextRef="#ctx0" brushRef="#br0" timeOffset="11815.51">15198 826 0,'0'0'0,"-22"0"16,-20 0-16,21-22 0,63 22 31,-21 0-31,22 0 0,20 0 0,-20 0 16,20 0-16,1-21 16,-1 21-16,1 0 0,-1 0 0,1 0 15,41-21 1,-41 21-1,-85 0 17,-43 0-17</inkml:trace>
  <inkml:trace contextRef="#ctx0" brushRef="#br0" timeOffset="12711.42">2222 1863 0,'0'0'0,"-21"21"0,0-21 0,0 0 16,21 21-16,-21-21 15,0 0 1,21 21-16,21-21 47,0 0-47,0 0 0,21 0 0,22 0 15,-1 0-15,1 0 0,42 0 16,0 0-16,-1-21 0,255 0 16,85-21-1,-276 20-15,339-20 16,-317 21-16,803-64 31,-613 64-15,-169 0-16,381 0 15,-212 0-15,-212 21 16,635 0 0,-655 0-1,41-22 1,-148 22-1,-20 0 1,-22-21 15,0 0-31,21-21 16</inkml:trace>
  <inkml:trace contextRef="#ctx0" brushRef="#br0" timeOffset="13604.08">9631 1778 0,'-21'0'16,"42"0"-16,-64 0 0,22 0 0,0 0 0,0 0 15,0 0-15,0 0 16,-1 0-16,1 0 15,0 0-15,0 0 16,0 0-16,0 0 16,42 0 46,0 0-62,0 0 0,21 0 16,43 0-16,169 0 15,-169 0-15,21 0 16,-22-21-16,22 21 0,0 0 16,169 0-1,170 0 1,-64-21 0,-106 21-16,-127 0 0,0-21 15,0 21-15,170-22 16,147 22-1,-316-21-15,253 21 16,-296 0-16,253-42 16,-210 21-1,41 0 1,-126 21-16,-1-22 0,106 22 16,-84-21-1,-43 21 1,-42-21 62</inkml:trace>
  <inkml:trace contextRef="#ctx0" brushRef="#br0" timeOffset="36684.82">1355 2921 0,'0'0'0,"0"-21"0,0 0 0,21 0 15,-21-1-15,0 1 16,-21 42 15,-1 1-31,1 20 16,0 0-16,0 1 0,0 20 15,-22 64-15,-20 85 16,-1-22 0,43-126-16,-21 105 31,42-127-31,0-20 0,0-1 16,0-42-1,0-1 1,0 1-16,42-42 15,-21-1-15,22-105 16,41-85 0,-62 190-16,-1-63 15,0-21 1,-21 21 0,0 106-1,0 63 1,0-20-16,0 20 0,21 191 15,0-43 1,0-63 0,-21 85-1,0-170 1,22 22-16,-1-43 0,-21 0 16,21 43-1,-21-86 16,0-20-15,-64-85 0</inkml:trace>
  <inkml:trace contextRef="#ctx0" brushRef="#br0" timeOffset="37531.91">952 3577 0,'0'21'16,"0"-42"-16,0 64 0,22-43 31,-1 0-31,0 0 16,42-22-1,107-41-15,-107 42 0,64-22 16,-63 22-16,84-42 16,-106 42-16,-21 21 15,43 0 1,-43 0-1,-21 42-15,0-21 16,0 0-16,0 85 16,-21 0-1,21-85-15,-21 43 16,21-43-16,0 42 16,0-42-16,42-21 15,0 0 1,43-42-1,-43 0 1,-20 21-16,-1-1 0,42-147 31,-63 127-31,0-43 16,21 85 0,-21 21-1,0 0 1,0 85-1,-21-85-15,21 43 0,0-43 16,0 21-16,0 22 16,0-43-16,43 0 15,-22 0 1,0-21-16,0 0 0,43-21 16,20-42-1,1-22 1,-64 43-16,43-64 15,-43 42-15,0 1 0,64-191 16,-85 127 0,0 21-1,0 43 17,-22 63-17,1 42-15,21 0 16,-42 170-1,21-22 1,21-126-16,0 42 16,0-43-16,0 1 15,0-22-15,0 0 0,0 22 16,42-43 0,-21 0-16,22-21 15,-22 0-15,0 0 0,148-127 16,-105 64-1,-43 20 1</inkml:trace>
  <inkml:trace contextRef="#ctx0" brushRef="#br0" timeOffset="37901.69">3154 3281 0,'-21'0'31,"-1"42"-31,1-21 16,21 1-16,-63 105 15,42-22 1,21-62-16,-22 41 16,22-41-1,0-22-15,0 0 0,64-21 16,-43 0-16,43 0 16,-1-21-1,-42 0-15,22-22 16,-22 1-16,0-85 15,-21 85 1,0-64-16,0 42 16,-42 43-1,20 21-15,1 0 0,-42 0 32,-1 0-32,43 0 0,0 0 15,0 0 1,0 0-16,-1 0 0</inkml:trace>
  <inkml:trace contextRef="#ctx0" brushRef="#br0" timeOffset="38113.37">2392 3090 0,'275'-21'47,"-233"21"-47,106-21 16,-105 0-16,-22 21 15,21 0-15,-21 0 0,1 0 16</inkml:trace>
  <inkml:trace contextRef="#ctx0" brushRef="#br0" timeOffset="39917.08">4191 3302 0,'0'0'15,"21"0"-15,0 0 0,0-21 16,1 0-16,-1 0 0,0 21 15,21-43-15,-21 22 16,1 0-16,41-64 16,-63 1-1,0 62-15,0 1 0,0 0 16,0 0-16,-21 0 0,-64 21 16,-21 0-1,-21 21 1,85 0-16,0 0 0,21 0 15,-1 1-15,-20-1 0,42 127 32,0-106-32,21 85 15,64 21 1,-43-84-16,43 126 31,-85-126-15,-21-22-1,-43-21 1,43-21-16,-148 0 16,105-42-1,43 0-15,-64-64 16,64 64-16,-21-43 16,42 43-16,-21-107 15,21 128-15,0 0 16,0 42-1,21 0-15,42 85 16,-20 0 0,-22-64-16,21 22 15,43 42 1,-64-85 0,85 21-1,-21-42 1,-1-21-1,-63 21-15,43-42 16,63-106 0,-85 63-1,-21 64-15,-21-22 16,0 65 15,0-1-31,-21 42 16,0-42-16,21 22 15,0-22-15,0 0 0,0 43 32,0-43-32,64 0 15,20-21 1,-63-21-16,22 21 16,41-64-1,-20 1 1,-43 42-16,21-43 0,-20 22 15,-1-64 1,0 106-16,-21 21 31,-21 21-15,21 22 0,0 42-1,42 42 16,22-127-31,-22-21 16,-21 0-16,85 0 16,21-63 15,-21-43-15,-106 42-1,21-84 1,-21 85-16,0 41 15,-21 22-15,0 0 16,-1 0-16,-62 64 16,20 42-1,22-22 1,42-62-16,0 41 31,21-42-31,21-21 16,1 0-1,20-63 1,-42 42 0,22-64-1,-22 64-15,-21-43 16,0 85 15,0 1-31,0 62 16,-64 43-1,64 0 1,0 21 0,0 85-1,0-190-15,0 62 16,-21 65 0,0-128-16,0 0 0,-43 128 15,-20-86 1,-1-20-1,43-64-15,-128 0 16,22-106 0,85 85-16,-22-85 15,0-42 1,85 106-16,0-22 16,0-42-1,106-42 1,21 63-16,-84 64 15,189-127 1,-189 106-16</inkml:trace>
  <inkml:trace contextRef="#ctx0" brushRef="#br0" timeOffset="40515.75">5884 3556 0,'21'-21'0,"-42"42"0,64-63 16,-43 21-1,0-1-15,0 1 0,0 0 16,-22 21 0,-41 0-1,42 0-15,-43 21 16,43 0-16,-64 43 31,85-43-15,22-21-1,-1 0-15,0 0 16,0 0-16,43-21 16,20-21-1,-41-1 1,-22 43-16,-21-21 0,0 42 31,0 43-15,0-43-16,0 21 0,-21 64 15,-1 42 1,22-42 0,0-42-16,0-1 0,0 43 15,0-64-15,0 1 0,0 147 32,0-126-32,-63 84 15,42-127 1,21 21-16,-85 22 15,0-22 1,64-42-16,-63 0 16,41-21-16,-41-85 15,41-21 1,43 42 0,0 22-16,21-149 15,85-21 1</inkml:trace>
  <inkml:trace contextRef="#ctx0" brushRef="#br0" timeOffset="41183.37">6265 3429 0,'0'0'0,"-21"0"16,21-21 15,21 0-15,0 0-16,1-1 0,20-20 15,-21 21 1,-21 0-16,0 42 31,-42 21-15,21-21-16,-1 1 15,-20 83 1,21-62-16,0 41 16,21-41-16,0 20 15,21-63-15,0 21 0,21-21 32,43 0-32,-64 0 0,64-42 15,-43 21 1,22-43-16,-22 43 15,-21-21-15,43-43 16,-22 43-16,22-64 16,-22 43-1,-42 41-15,0 44 16,-21-1-16,0 0 0,-22 21 16,43 64-1,0-85-15,0 0 0,0 64 16,85-21-1,-43-22 1,-21-21 0,-21 0-1,-21 0-15,0-21 16,-64 0 0,-20 0-16,-1 0 31,106-21-16,21-21 1,106-64 0</inkml:trace>
  <inkml:trace contextRef="#ctx0" brushRef="#br0" timeOffset="42524.78">7683 2794 0,'-21'-21'0,"42"42"0,-63-42 0,21 21 0,21-21 0,-42 21 16,20 0 0,1 0-16,0 0 0,21 21 0,-85 85 31,43 0-31,0 63 16,42-106-1,-21 170 1,21-106-1,0-63 1,0-22-16,0-21 0,21 0 0,-21 1 16,21-22-16,21 0 15,22-22 1,-1-20 0,-42 0-16,1 21 0,83-149 15,-62 128-15,-1-22 16,-21 1-1,-21 84 1,0 0 0,-42 64-1,42-64-15,0 43 16,0-22-16,0 0 0,0 43 16,0-64-1,85 0 1,-64-21-16,42 0 15,22-21 1,-22-42 0,22-22-1,-64 43-15,22-85 16,-22 105-16,-21-20 16,-21 106 15,-22 63-16,43-43 1,0-41 0,0-22-16,21-21 0,22 21 31,20-21-31,-20 0 16,-22 0-1,21-42-15,-21 20 0,-21 1 0,43-63 31,-22-86-15,-21 86 0,-127 20-1,42 64 1,0 64 0,64-22-16,-21 64 15,42-64-15,0 43 16,21-1-1,106-41 1,-63-43 0,20-21-1,-63-1-15,1 1 16,83-85 0,-20 1-1,-43 20-15,-20 43 16,-22 63-1,0 21-15,0-21 16,-43 43 0,43-43-16,-21 64 15,21-43-15,-21-21 0,0 43 16,21-22 0,-21-21-1,21-42 16,0 0-31,0 0 16,0-1-16,84-189 31,-41 126-15,-22 43-16,42-22 16,22 22-16,-22 84 31,-63 1-31,0 41 15,0 64 1,-21-63 0,0 0-1,21-64-15,0 0 16,0-42 15,21 0-15,0 0-16,1-1 0</inkml:trace>
  <inkml:trace contextRef="#ctx0" brushRef="#br0" timeOffset="42923.56">9694 3175 0,'0'0'0,"0"-21"0,-21 0 15,0 21-15,0 0 16,-43 0-1,-42 42-15,85-21 16,-21 0-16,-43 85 16,85-21-1,0-22 1,21-41 0,1-1-16,-1-21 0,106 63 15,-85-42 1,0 1-1,-42-1-15,0 0 16,0 0-16,-21 21 16,-42-20-1,-22-1 1,-21-21 0,85 0-16,-21 0 0,-22 0 31,22 0-16,42-21-15,-21-43 16,21 1-16</inkml:trace>
  <inkml:trace contextRef="#ctx0" brushRef="#br0" timeOffset="43164.42">8678 2709 0,'0'0'0,"-21"0"0,0 0 0,0 0 0,0 0 16,-1-21 0,1 21-1,0 0 16,21 21-31,-21 1 16</inkml:trace>
  <inkml:trace contextRef="#ctx0" brushRef="#br0" timeOffset="43444.73">7070 3281 0,'0'0'0,"-22"21"0,44-21 15,-1 0 1,0 0-16,42 0 0,43-21 16,0 21-1,-64-21-15,1 21 16,41 0-1,-41-21-15,20 21 16,-63-22 0</inkml:trace>
  <inkml:trace contextRef="#ctx0" brushRef="#br0" timeOffset="44899.88">1185 5080 0,'0'0'0,"0"-42"15,0 21-15,0-1 0,0-20 16,0 21-16,0 0 0,0 0 15,0-1-15,-21 22 16,-21 85 0,42-43-16,-21 1 0,-22 126 15,-20 0 1,42-105 0,-22 42-16,22-43 0,0-20 15,-21 20-15,20-21 0,1 1 16,-42 41-1,42-62 1,21-44 0,0 1-16,21-127 15,0 63 1,-21-63 0,0 106-16,21 21 0,0-43 15,0 64 1,1 21-16,20 43 15,0 21 1,-42-43-16,0 0 0,43 128 31,-43-128-31,63 64 16,1-85 0,41-21-1,149-85 1,-105-21-1,-44-21 1,-62-42 0,-43 0-1,-21 105-15,-191-253 16,43 211 0,126 85-1,-126 63 1,105 43-16,22 211 31,42-232-31,21 84 16,22-42-1,41-1 1,22-41 0,0-43-16,-21-21 15,-43 0-15,43-63 31,-64 41-31</inkml:trace>
  <inkml:trace contextRef="#ctx0" brushRef="#br0" timeOffset="45326.59">1841 5546 0,'0'0'0,"22"-43"16,-1 22-1,-21-21 1,21 42-16,42-42 31,-20 42-31,41 0 16,-41 21-1,-22 21-15,0-21 16,43 106 0,-64-21-1,0 0 1,-22-64-16,22-21 31,0-42-15,-21-42-1,21-22 1,0 43-16,0 21 0,0-85 16,21 21-1,22 43 1,-22 21-16,42 21 15,-41-22-15,-1 22 0,127 0 16,-42 0 0,-43 0-1,-20 0-15</inkml:trace>
  <inkml:trace contextRef="#ctx0" brushRef="#br0" timeOffset="45923.27">2984 5419 0,'0'0'0,"0"21"0,0 21 0,0-21 0,0 1 16,-21 20-16,21-21 15,-21 21-15,-21 22 0,42-43 16,0 21-16,0 22 16,0-43-16,0 21 15,21-20 1,0-22-16,106-22 16,-63-20-1,-1-64 1,-63 43-1,0 20-15,0 22 0,-106-106 16,43 127 0,-22-21-1,64 21-15,0 0 16,42 0 0,42-21-1,43 0 1,21 0-1,-84 21-15,105 0 16,-106 0-16,43 21 16,-22 21-1,1 43 1,-64 105 0,-43 43-1,1-21 1,-21 63-1,41-169-15,-105 444 32,85-381-32,0 22 15,21-64 1,21-106 0,0-106-1,0 22 1,84-276-1,-41 149 1,-1 84-16,21-106 0</inkml:trace>
  <inkml:trace contextRef="#ctx0" brushRef="#br0" timeOffset="46185.12">3683 5355 0,'0'-21'0,"0"42"0,0-63 0,0 21 15,21 0-15,64-1 16,-64 22-16,42 0 16,-20 0-16,41 43 15,-62-22-15,-1 0 16,21 21-16,-42-20 16,0 41-16,0-21 0,-21 43 15,-21-64-15,20 0 16,1 22-16,-21-22 0,0 0 15,-85 21 1,84-42-16,-20 0 16</inkml:trace>
  <inkml:trace contextRef="#ctx0" brushRef="#br0" timeOffset="48597.96">4699 5207 0,'0'-21'15,"0"42"-15,0-63 0,-21 21 0,21-1 0,-21 1 16,21 42 15,0 1-31,0-1 16,0 63-16,0-41 0,0-1 16,-43 191-1,-20-64 1,-1 1-1,22-107-15,21-63 16,0 21-16,21 0 16,-43-21-1,43-21-15,-21-21 16,0 21-16,21 0 0,0-64 16,0 64-16,0-85 15,0 64-15,0-1 0,42-84 31,-21 127-31,43 0 0,-22 21 16,43 64 0,-64-43-16,0-20 0,43 62 15,-43-41-15,0-1 16,21 21-16,1-41 0,-22-1 16,0 21-16,21-42 0,-20 21 0,41 0 15,-21-21-15,1 0 16,20 0-16,-42 0 15,22-21-15,-1 0 0,-21 0 16,85-85-16,-85 85 16,22-43-16,41-147 15,-84 41 1,-21-20 0,-64 42-1,43 105-15,0 22 0,-43-21 16,43 21-16,-43 21 15,22 21-15,20 0 0,-63 43 16,43-22-16,-43 106 16,85-106-16,21 128 15,0-107 1,42 43-16,1-64 0,-22 1 16,63 41-16,-41-62 0,-1-1 15,64 21-15,42-21 16,-106-21-16,22 0 15,148-42 1,-170 21-16,85-64 16,-64 22-1,1-22 1,-64 64-16,21-43 16,0 64-16,-21 21 15,0 1 1,0 20-16,0-21 15,0 0-15,0 22 0,0 62 16,0-62-16,0-22 16,0 21-16,0-21 0,21 1 0,22 41 15,-22-63-15,0 21 0,64 0 16,-64-21-16,21 0 16,43 0-16,-64 0 0,21 0 15,85-42 1,-63-43-1,-43 43-15,0-21 16,-21-128 0,-63-21-1,-22 149 1,22 42 0,-1 21-1,-42 63 1,85-42-16,-21 64 15,42-43-15,0 1 0,0-1 16,0 0-16,0-20 0,0 20 0,42 0 16,22 1-1,-22-22-15,-21-21 0,85 0 16,-64 0-16,-21 0 16,22 0-16,-22-21 0,21-1 15,22-20-15,-22 21 0,-21 0 16,0 0-16,22-22 15,-22 22-15,0 0 0,21-43 16,-42 43-16,22-21 16,20 21-1,-42 63 1,0 22 0,21 63-1,0-64 1,-21-42-16,21 0 0,43 43 15,-43-64-15,0 0 0,0 21 16,22-21-16,-22 0 0,21 0 16,-21 0-16,22-21 0,-1-21 15,-21 20-15,22-41 16,-22 21-16,0-22 16,-21 43-16,0-21 15,0-1-15,21 22 0,-21 0 16,0 42 15,0 0-31,0 64 16,0-22-1,0 22 1,21 0 0,43-64-1,20-21 1,-41-21-1,63-149 17,-106 107-17,0-22-15,0 1 16,-22 62-16,-20-20 16,21 42-16,0 0 15,0 0-15,21-21 31,21 21-15,0 0-16,0 0 0,21 0 0,-20-21 16,20 21-16,0 0 0,-21-21 15,22 21-15,63 0 16,-64 0-16,43 0 16,-22 21-1,-21 42 1,-42-42-16,0 64 15,0-64-15,0 43 16,0-22-16,0 85 31,0-106-15,0 0-16,0-42 31,0 0-31,0 0 16,0-21-16,0-1 15,0 22-15,0-21 0,22 21 16,-1-22-16,21-20 0,-21 20 16,0 1-16,128-85 15,-22 85 1,0 42 0,-43 84-1,-63-62-15,1 20 0,-22 21 16,0-20-16,0-22 0,0 21 15,0-21-15,0 22 0,-22 41 16,1-62-16,0 20 16,0-42-16,21 21 0,-42 0 15,20-21-15,-62 21 16,41-21-16,22 0 16</inkml:trace>
  <inkml:trace contextRef="#ctx0" brushRef="#br0" timeOffset="49649.98">1228 7599 0,'0'0'0,"21"0"0,0 0 16,0 0-16,0 0 0,0 0 0,22 0 15,-22 0-15,21-21 16,43-22-16,-43 22 0,22-42 16,-22 20-16,0 22 15,64-169 1,-106 63-1,0 0-15,0 84 16,0 1-16,0 0 16,-63-22-1,42 64-15,-22 21 16,22 1-16,-42 62 16,41-41-16,1 20 0,-21 106 15,42-84-15,0 0 0,0 105 16,0-84-16,42 169 15,1-169-15,-1 85 16,-21-107-16,0 22 0,22 63 16,-43-84-16,0 0 0,0-1 15,0 1-15,0 0 0,0 42 16,0-64-16,0 1 0,-22 84 31,22-106-15,43-42-16,-22-42 15,21 21-15,22-64 0,-22 43 16,-21-22-16,64-105 0,-43 84 16,22-84-1,-43 84-15,0-21 0,-21-63 16,-21 84-16,-85-147 16,43 189-16,20 1 0,-126-43 15,127 85-15,-64 0 16,63 0-1,43-21 17,22 21-32,20 0 15,-21 0-15,21-21 0,-20 0 16,20 21-16,0-21 0,-21 21 16,43-43-16,-22 43 0,-21-21 15,22 0-15,-22 0 0,21 21 16,1-21-16</inkml:trace>
  <inkml:trace contextRef="#ctx0" brushRef="#br0" timeOffset="50056.97">2201 7641 0,'0'0'0,"-21"-21"15,21-21 1,-21 21-16,21-1 0,0 1 16,0 0-16,0 0 0,0-21 15,0-1-15,0 22 0,21 0 16,0 0-16,106 21 31,-21 63-31,21 43 16,-85-85-16,1 64 15,-22-43-15,0 43 16,-21-43-16,0-21 0,-42 22 16,21-22-16,-22 0 15,22-21-15,0 0 16,21-21-1,0 0-15,0 0 0,0-1 16,0-20-16,0 21 0,21-21 16,0-1-16,43-84 15,-64 85-15,63-22 16,85-63 0,-84 127-1,-1 64 1,-20-1-1,-43-41-15,21 20 16,0-21-16,-21 21 0,21-42 16</inkml:trace>
  <inkml:trace contextRef="#ctx0" brushRef="#br0" timeOffset="51737.91">3641 7641 0,'21'-21'0,"-42"42"0,63-63 16,-21 21-16,43-85 15,-64 21 1,0 43-16,-43-43 16,-20 64-1,-107 85 1,107-22 0,-43 127-1,64-63 1,42 0-1,0-64-15,0 22 16,0-43-16,21-21 0,0 21 16,0-21-16,0 0 0,64 0 15,21-42 1,-85 21-16,43-22 16,-22 22-16,-21 0 15,43-64-15,-43 64 0,0-21 0,0-43 16,-21 43-1,21-1-15,-21-20 16,0 42 0,0 84-1,-21-42-15,21 22 16,0-1-16,0 64 16,0-85-16,21 64 15,0-64-15,1 0 0,41 21 16,-21-42-16,22 0 15,21 0 1,-43 0-16,21-42 16,-41 21-16,-1 0 0,42-64 15,-42 43-15,1-22 16,-22 22-16,0 0 16,0-22-16,0 43 0,0 0 15,0 0-15,0 42 31,0 0-31,0 0 0,0 21 0,0-20 16,0 20-16,0-21 0,0 21 16,0-20-16,0 83 15,0-62 1,0-1 0,0-63 15,0 0-16,21 0-15,-21-1 0,42-41 16,-42 21-16,21 20 16,0-20-16,-21 0 0,22-1 0,20-41 15,0 41 1,-42 22-16,21 21 16,22 43-1,-22 20 1,0 22-16,-21-43 15,21 64 1,0-64-16,1-21 16,-22 1-16,42-1 0,-21-21 15,0 21-15,22-21 16,-22 0-16,42-21 16,-42 0-16,1-1 0,20 1 15,-21-21-15,0 21 0,0-22 16,1 22-16,-1-21 0,21-43 15,-21 43-15,-21 21 0,43-85 32,-22 106-17,-21 21-15,21 43 16,-21-22-16,0-21 16,21 127-1,0-84 1,0-43-16,1 21 15,41 1 1,-42-43-16,0 21 0,1-21 0,-1 0 16,42 0-16,-20-21 15,-22 21-15,42-43 16,-42 22-16,1 0 0,-1-21 16,21 20-16,-21-20 0,22-43 15,-22 43-15,-21 0 0,0-1 16,0 1-16,0 21 0,0-21 31,-21 42-31,-1 0 0,1 42 16,-63 106-1,84-127-15,-22 64 16,22-64-16,0 21 0,0 22 16,0-43-16,43 43 15,-22-43-15,0-21 16,0 0-16,0 21 15,64-21-15,-43 0 16,-20 0-16,126-42 16,-64-22-1,1-21 1,-64 43-16,22-43 16,-22 43-16,0-64 15,-21 85-15,0 0 0,0 0 16,-21 21-1,0 21-15,-1 21 16,1-21-16,0 22 0,21-22 16,0 21-16,-21-21 0,21 43 15,0-43-15,0 21 0,42 22 16,-21-43 0,1 0-16,-1 0 15,21 22 1,-42-22-1,-21-21 1,0 21 0,0-21-16,-1 0 0,1 0 15,0 0 1,0 0-16,0 0 0,0 0 16,-1 0-16,-20 0 0,21 0 0</inkml:trace>
  <inkml:trace contextRef="#ctx0" brushRef="#br0" timeOffset="52288.97">2371 8954 0,'0'0'0,"0"-22"0,0-20 16,0-64 0,-43 64-1,22 42 1,21 21-16,-21 0 0,21 22 15,0 41-15,0-20 0,0-22 16,0 64-16,0-43 16,0-20-16,0 63 0,0-64 15,0 21-15,0-20 16,0-1-16,0-21 0,0 64 16,-21-64-16,21 0 0,0 22 15,0-65 1,0 1-1,0-21-15,0 21 0,-21-64 16</inkml:trace>
  <inkml:trace contextRef="#ctx0" brushRef="#br0" timeOffset="52808.05">2138 9102 0,'0'0'16,"0"-43"-16,-43-62 16,43 41-1,0 1 1,64-1-1,105 43 1,-84 42 0,42 85-1,-85-43-15,43 86 16,-43-1 0,-42-106-16,0 43 15,0-64-15,0 21 0,0 22 16,0-43-16,0 0 0,0 0 15,0-42 1,0-21 0,21-43-1,1 43-15,20-85 16,-21 63-16,21-42 16,-20 43-16,-1 21 15,42-64-15,-42 63 0,1 22 16,20 0-16,-21 0 0,0 21 15,22 42-15,-22-21 0,0 22 16,21 63-16,-42-43 16,0 106-1,0-126-15,0 105 16,0-106-16,0 22 16,0-22-16,0-21 0,0 22 15,0-22-15,0 0 16,0-42 15,0 0-31,0-1 0,43-41 16,-22 42-16</inkml:trace>
  <inkml:trace contextRef="#ctx0" brushRef="#br0" timeOffset="54193.6">3704 9102 0,'21'0'16,"-42"0"-16,42-21 0,-21 42 31,0 0-31,0 0 16,0 0-16,-21 22 0,0-22 0,0 21 15,21-21-15,-43 106 16,43-21 0,0-42-1,0-43-15,22 0 0,-22 0 16,21-21-16,63 0 15,-62 0-15,20-21 0,-21 0 16,21 21-16,43-85 16,-43 64-16,-20 0 0,20-43 15,-21 22-15,-21 0 16,0-43-16,0 43 0,0-64 16,-21 63-16,-21 22 15,20 0-15,1 21 0,-21 0 16,-22 0-16,22 21 0,0 0 15,-22 22-15,22-1 16,0 22-16,20-22 0,22 0 16,0 128-1,85-107 1,-64-42-16,85 0 16,21-21-1,-21-63 1,63-85 15,-126 84-15,-22 22-16,0-64 0,0 64 15,-21 105 17,0-42-17,0 43-15,0-22 0,0-21 16,0 43-16,0-43 0,0 0 15,0 0-15,0 1 16,42 41 0,-20-63-16,41 0 15,-42 0-15,106-21 16,-42-43 0,-22-20-1,1-1 1,-22-63 15,-42 169-31,0 0 16,0 22-16,-21-1 15,0 64 1,21-85-16,0 42 16,0-41-16,42-1 15,1-21-15,62 0 16,-62 0-16,-1 0 15,22-21-15,-22-1 0,0 22 16,85-105 0,-106 83-16,64-105 15,-85 64 1,21-22 0,-42 128-1,0 20 1,0-21-16,21 43 15,0-43-15,0 1 16,0-22-16,0 0 0,21 0 0,0 0 16,-21 1-16,21-1 0,0 0 15,1-21-15,-22 21 16,0-42 15,0 0-31,-22 0 16,-20-22-16,21 22 15,21 42 17,0 0-32,21 1 15,-21-1-15,42 0 16,-20-21-16,-1 0 0,21 0 16,-21 0-16,22 0 0,20 0 15,-21 0-15,1-21 0,41 0 16,-41-1-16,63-41 15,-85 42-15,21-22 0,-21 22 16,0-21-16,-21 0 0,22-22 16,-22 22-16,0-1 0,0 22 15,-22 21 1,-20 21-16,21 1 0,0-1 16,-22 42-16,22-20 0,0-1 15,0 0-15,21-21 0,-21 22 16,21-1-16,0-21 0,0 0 15,21 1 1,42-22 0,-41 0-16</inkml:trace>
  <inkml:trace contextRef="#ctx0" brushRef="#br0" timeOffset="54555.63">6921 8657 0,'22'-21'0,"-44"42"0,44-63 0,-22 21 0,0 42 47,-22 0-47,22 21 0,-21 1 0,0-1 16,0 85-16,21-63 15,0-1-15,-21 128 16,21-149-16,-43 85 16,22-85-16,0-21 0,0 64 15,42-85 16,21 0-31,22-63 16,-43 41-16,21 1 0,1-21 16</inkml:trace>
  <inkml:trace contextRef="#ctx0" brushRef="#br0" timeOffset="54790.74">7302 8636 0,'0'0'0,"22"-42"0,-22 21 0,21-22 15,-21 86 1,0-1-16,0 0 15,0 212 1,0-21 0,21-106-1,0 0 1,-21-85 0,0-20-1,0-44 1,-21-20-1,0 21-15</inkml:trace>
  <inkml:trace contextRef="#ctx0" brushRef="#br0" timeOffset="55845.19">6964 9081 0,'-43'0'0,"86"0"0,-107 0 16,43 0-16,0 0 0,0 0 0,21 21 31,84-21-15,-20 0-16,42 0 15,105-21 1,65-43 0,-128 64-1,-106 0-15,0 0 16,-20 21-16,-22 0 0,-43 106 16,22-84-16,-21 20 31,-1 1-16,65-43-15,105-21 32,0-21-17,-43-22 1,1-20 0,-43 21-16,-21-64 0,-21-21 15,0 84 1,-63-84-16,-64 85 15,85 42-15,-1 0 16,-41 42-16,41-20 16,1 20-16,-22 64 0,22-64 15,21 0-15,21 128 16,21-86 0,0-62-16,64-1 15,0-21 1,211-64 15,-190 1-31,-22-1 16,22-84-1,-42 63 1,-43 64-16,0 21 16,-21 43-1,21 41-15,-21 107 31,0-107-15,43-62 0,-22-1-16,0-21 15,0 0-15,0 0 0,0 0 16,22 0-16,20-43 16,1-41-1,-43 63-15,64-85 16,-64 63-16,0 1 0,42-64 31,-41 106-31,-22 43 16,0-22-16,0 85 15,-43 21 1,43-106-16,0 42 31,21-42-31,43-21 16,21 0-1,-1 0 1,107-148 0,-149 106-16,0-43 15,43-126 1,-85 126 0,-42 148-1,-43 86 1,64-1-1,0 0 1,84-63 15,43-85-15,-85 0-16</inkml:trace>
  <inkml:trace contextRef="#ctx0" brushRef="#br0" timeOffset="56465.2">3725 10287 0,'0'0'15,"21"-21"-15,1 0 0,-1 0 16,0 21-16,0-22 0,43-41 15,-43 42 1,-21 0-16,-21 21 16,-22 0-16,-147 63 15,42-21 1,-128 255 15,255-170-15,106 0-1,42-43 1,127 1 0,-169 0-1,-149-43 1,-105 22 0,-128-43-1,170-64 1,85 22-16,0 0 15,-43-85-15,85 64 16,0-22-16,0 22 16,0 21-16,42-43 0,1 43 15,-1 0-15,212-64 16</inkml:trace>
  <inkml:trace contextRef="#ctx0" brushRef="#br0" timeOffset="57639.6">4043 10499 0,'0'0'0,"0"21"16,0 0 0,0 0-16,-21 0 0,-1 22 0,-62 84 31,41-21-15,43-1-1,0-83-15,43 41 0,-1-21 16,0-42-16,-20 0 15,168-42 1,-169 42-16,64-42 16,42-64-1,-85 21 1,-21 22 15,-21 105-15,0-21-1,0 64-15,22-22 16,62 1 15,1-64-15,42-42 0,-85 20-1,128-126 1,-149 106-1,0 127 32,-21-43-47,0 0 16,21 43 0,0-64-16,22 0 15,126-42 16,0-64-31,-63 22 16,-64-1 0,-105-190 15,-106 149-15,42 105-1,-64 211 1,170-63-1,21 1 1,63-86 0,149-21 15,-21-84-15,-43-21-16,0-22 15,0-84 16,-127 126-31,0-126 0,1 21 16,-22 105 0,0 107-1,0 42 1,0 42 0,0-106-16,0 1 0,0 105 31,42-64-16,64-62-15,0-22 16,-85 0-16,21-22 16,106-41-1,-63-43 1,-43 64-16,22-191 16,-64 127-1,0 43-15,0 20 16,-21 149-1,-22 0 1,43-43-16,0 149 16,0-85-1,0-106-15,127 43 32,-106-64-32,106 0 15,43-43 1,-128 43-16</inkml:trace>
  <inkml:trace contextRef="#ctx0" brushRef="#br0" timeOffset="58162.26">7345 10774 0,'0'0'0,"0"21"15,0 43 1,0-43-16,0 63 16,0-62-16,-43 274 15,43-211-15,-21 63 16,0 85-1,-85 84 1,0-126 0,64-149-16,21 21 0,-64 22 15,64-64-15,0-21 16,21-127 0,42-42-1,-21 84-15,22 1 0,41-192 31,65-20-31,-107 190 16,64-148-16,-64 170 16,43-149-1,-64 127 1,42 0 0,22 21-1,42 64 1,-63 64-1,-64-22-15,0 42 16,0-20-16,-85 105 16,-21-64-1,0-41 1,64-43-16,-43 21 31,128-21-31,20 0 16,-21-21-16,1 0 15,-1 21-15</inkml:trace>
  <inkml:trace contextRef="#ctx0" brushRef="#br0" timeOffset="58895.84">8297 10605 0,'21'-22'0,"-42"44"0,85-86 0,-43 1 16,-21 20-1,-21 43 1,0 0-16,-1 0 0,-168 127 15,126-42 1,-20 21 0,41 63-1,86-127 1,41-20 0,-41-22-16,-1 0 0,22 0 15,-43 0-15,21-22 0,43-20 31,-22-43-31,-20-42 16,-43 106 0,0-21-16,0 0 15,0 63 17,-64 21-17,43-21 1,21 0-16,21-21 47,-21-21-47,21 0 15,-21 0 1,0 0 31,0 0 31,21 21-31,-21-22 47,0 1-63,0 0-16</inkml:trace>
  <inkml:trace contextRef="#ctx0" brushRef="#br0" timeOffset="59715.94">7260 10181 0,'0'0'16,"21"-21"-16,-21 0 0,0 0 15,0 0-15,0-1 0,0 44 47,0-1-47,0 21 0,0 0 16,0 1-16,0 20 15,21 1-15,22 211 16,-22-148 0,-21-64-16,21 86 15,-21-22-15,0-106 16,0 21-16,-21 22 16,0-64-1,21-22 1,0-62-1,0 41-15,0 22 0,0-190 32,21 62-32,21 44 15,22 20 1,63 43 15,-85 63-15,-21 0-16,22 64 0,-43 20 15,0-62-15,-85 84 32,0-64-17,43-42-15,42 1 0</inkml:trace>
  <inkml:trace contextRef="#ctx0" brushRef="#br0" timeOffset="60060.74">8382 10647 0,'0'0'0,"0"-21"15,0 42 17,21-21-32,-21 21 0,0 21 15,0-20-15,0-1 0,0 106 16,0-85 0,0-21-16,21 22 15,22-22 1,-22-21-16,42 0 15,64-21 1,21-43 0</inkml:trace>
  <inkml:trace contextRef="#ctx0" brushRef="#br0" timeOffset="60402.54">9059 10583 0,'0'0'16,"-21"-21"-16,-21 0 0,21 21 15,21-21 1,21-21-16,0 42 16,85 0-1,42 84 1,-127-63-16,64 85 16,-22 0-1,-20 0 1,-43-85-1,0-42 1,0 0 0,0 0-16,0-106 15,21 42 1,0 43-16,0-22 0,43-42 16,-43 64-16,21-22 0,85-41 31,-106 105-31,22 0 15</inkml:trace>
  <inkml:trace contextRef="#ctx0" brushRef="#br0" timeOffset="60709.33">7535 11980 0,'0'0'16,"-21"0"-16,0 0 0,0 0 0,0 0 15,-1 0-15,1 22 16,21-1-1,21 0 1,1-21-16,-1 85 16,0 63-1,0-21 1,-21-85-16</inkml:trace>
  <inkml:trace contextRef="#ctx0" brushRef="#br0" timeOffset="60948.21">7556 13377 0,'0'22'16,"0"-44"-16,0 65 0,0-22 0,0 21 15,0-21-15,0 1 0,0-1 0,0 0 16,0 0-16,0 0 0,-21 43 16,21-43-16,-21 21 15,0-21-15,21 22 16,-21-1-16,21-21 15,-21 22-15,-1-1 0,1-21 0,0 21 16,-64 170 0,64-148-1</inkml:trace>
  <inkml:trace contextRef="#ctx0" brushRef="#br0" timeOffset="61110.13">7281 14393 0,'0'64'0,"0"-128"16,0 149-16,0-64 0,0 43 15,21 147 1,-21-84-1,0 0 1,0-21 0,0-63-16,0-22 0,-21 106 31,21-85-15,-21-21-16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0T01:40:58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 1122 0,'0'0'0,"0"-21"0,21 21 0,0-21 15,-21-1-15,21 22 16,-21-21-16,21 21 0,-21-21 16,0 0-16,0 0 15,0 0 1,-21 42 15,0-21-31,0 21 0,0 21 16,0 1-16,-1-22 0,1 21 15,0 0-15,0 22 0,0-22 16,21 1-16,-64 126 16,64-127-16,-63 128 15,63-86 1,-21-41-16,-1 105 31,22-127-15,0-42-1,0 0-15,0-85 32,0-21-17,43 42-15</inkml:trace>
  <inkml:trace contextRef="#ctx0" brushRef="#br0" timeOffset="315.81">1587 1016 0,'0'0'16,"22"-21"-16,20-21 0,-21 20 16,-21 1-1,21 21-15,-21 43 16,0-22-16,0 21 0,0 149 31,0-22-15,0 21-16,0-147 15,0 84-15,-21 63 32,21-105-17,0-64-15,0 0 16,-21-21 0,21-42-1,0 21-15,-64-43 16,64 22-16</inkml:trace>
  <inkml:trace contextRef="#ctx0" brushRef="#br0" timeOffset="989.42">1206 1672 0,'0'0'0,"-21"0"0,0 0 0,63 0 46,-20 0-46,20 0 0,170-42 32,-22 0-17,-21-1 1,1 1 0,-86 21-1,-62 21 1,-1-21-16,-21 42 31,0 0-31,0 0 0,0 21 16,-21-20-16,21 20 0,-22-21 15,22 21-15,0 1 0,0-1 16,0-21-16,-21 22 0,21-22 0,0 42 16,0-20-1,21-43 1,1 0-16,-1 0 15,0 0-15,0 0 0,0 0 0,22 0 16,41-64 0,1 1-16,-22-1 15,-41 22-15,20-1 16,21-105 0,-41 64-1,-1 20-15,-21 43 16,0 42-1,0 0 1,0 0-16,0 1 0,0-1 16,-21 21-16,-1 0 0,22 1 15,-21 63 1,21-64-16,0 0 0,21 64 16,22-64-1,-1-20 1,22-22-1,-43 0 1,42-85 0,-42 64-16,1-22 0</inkml:trace>
  <inkml:trace contextRef="#ctx0" brushRef="#br0" timeOffset="1303.24">3323 826 0,'0'0'0,"-21"0"15,0 0-15,0 21 16,21 0-16,-22 21 0,1 1 16,-21 126-1,21-106-15,0-20 16,-1 105-1,-20 21-15,21-63 16,21-64-16,0 1 16,-21 41-16,21-41 0,0-22 15,0 42 1,0-41-16,0 41 0,21-63 31,21-21-15,-21 0-16</inkml:trace>
  <inkml:trace contextRef="#ctx0" brushRef="#br0" timeOffset="1747.99">3492 1355 0,'-21'21'15,"0"0"-15,0 0 16,0 22-16,0-22 0,21 21 15,-22 64 1,1 21 0,21-85-16,0 22 15,0 63 1,43-106-16,-22 0 16,127-21-1,-106 0-15,1-21 16,84-43-1,-106 22-15,21-21 16,-21 20-16,0 1 0,-21-149 16,0 107-1,-21 63-15,-42-64 16,42 85-16,-85 0 16,0 0-1,0 42 1,64-42-1,21 0-15,-1 21 16,-20-21 0,42-21-1,0 0-15</inkml:trace>
  <inkml:trace contextRef="#ctx0" brushRef="#br0" timeOffset="2011.84">2942 1228 0,'0'0'0,"21"0"15,0 0 1,1 0-16,-1 0 0,21-21 16,0 21-16,22-22 15,-22 22-15,85-42 16,-84 42-16,-22 0 0,106-21 31,-106 21-15,-42 0-1,0 0-15</inkml:trace>
  <inkml:trace contextRef="#ctx0" brushRef="#br0" timeOffset="4135.1">4741 1334 0,'21'0'0,"-42"0"0,64 0 16,-1 0-1,-21 0-15,21-22 0,-20 1 0,-1 21 16,21-21-16,85-42 16,-63 20-1,-43 1-15,0 21 0,21-22 16,-42 22-16,0 0 0,0-21 31,-106 42-15,-42 21-1,42 21-15,43-21 16,-191 128 0,254-128-1,0 42 1,0-42-16,21 1 0,21-1 15,-20 0-15,20 0 0,106 21 16,0 22 0,-42-1-1,-64-41-15,-20 20 0,-1-21 16,-21 0-16,0 0 0,-21 85 16,-1-85-16,-83 43 15,-44-22 1,44-21-1,62-21-15,-84-42 32,85 42-32,-22-85 15,1-20 1,-1-1-16,64 63 16,0-41-1,0 41 1,0 22-16,0 0 0,22 21 15,-1 0-15,0 0 0,64 42 16,-43 1 0,0 63-1,-21-22 1,1-41-16,-22-22 0,21 21 0,21 64 16,22-43-1,20-20 1,1-43-1,84-64 17,-42-42-17,-42 1 1,-22 20-16,-41 64 16,-1-22-16,0-20 15,0 42 1,-21 42 15,0 0-31,0 0 0,0 0 16,-21 1-16,0 83 15,0 1 1,21-63-16,0 62 16,21-62-1,63-22 1,-62-21-16,20 0 15,21 0-15,-20-21 16,41 0-16,-41-1 16,84-62-16,-85 63 0,-21-22 15,85-105 1,-64 106 0,-20-22-1,-22 43-15,-22 42 31,1-21-31,21 21 16,0 1-16,-21 20 16,0-21-16,21 21 0,-21-20 0,21 41 15,0-42-15,0 64 16,0-22 0,21-41-16,21 20 15,-21-42-15,22 0 0,41 0 16,43 0-1,-84 0-15,84-42 16,-85 20-16,106-83 31,-84-1-15,-43 42-16,0 43 16,-21-21-16,0-1 0,0 22 15,0 0-15,-42 0 16,-22 0-1,-20 42 1,62-21-16,-62 63 16,63-41-16,-64 105 15,64-85-15,21 21 16,0 43 0,0-63-1,21-43-15,64 21 31,-64-21-31,63-43 16,-20 1-16,-1-43 16,-41 64-16,-1-21 15,0-22 1,0 1 0,0 21-16,-21 63 31,-21 21-16,0 43 1,0-22 0,21-20-16,0-1 0,-43 212 15,22-42 1,-21-1 0,0-63-1,20-84-15,1-1 0,-21 43 16,21-42-16,21-22 0,-21 43 15,-1-43-15,1 0 0,0 43 32,0-64-32,0-21 15,-43 0 1,1-21 0,-64-127-1,63 63 1,1-105-1,63-85 1,63 126 0,1 22-1,-22 85-15,43-43 16</inkml:trace>
  <inkml:trace contextRef="#ctx0" brushRef="#br0" timeOffset="5073.45">7514 1778 0,'-42'0'31,"42"-21"-15,21 21-1,-21-21-15,21 0 16,0-1-16,-21 1 0,43-63 16,-43 41-1,0 1 1,-22 21-16,1 21 0,-42 0 31,-22 0-31,-21 42 16,0 22-1,85-22-15,0-21 16,-21 21-16,21 22 16,21-43-16,0 43 15,21-43 1,0-21-16,64 0 15,-1-21 1,1-43 0,-64 43-16,43-43 15,-22 1 1,-42 42 0,0 42 15,0 0-31,0 0 0,0 64 15,0 42 1,0-64-16,0 213 31,0-44-15,42 22 0,-21-127-1,22 149 1,-43-149-1,-64 0 1,-84-64 15,106-63-31,-64-85 16,21-63 0,22-148 15,63-22-16,42 107 1,0 105-16,-20 42 0,41-20 16,-21 41-1,149-126 1,-128 127-16,22-22 16,-43 43-16,64-42 15,-42 41 1</inkml:trace>
  <inkml:trace contextRef="#ctx0" brushRef="#br0" timeOffset="5735.59">7874 1799 0,'0'0'16,"21"0"-16,43-21 15,-22 0 1,-21 0-16,0 0 0,43-43 15,-22 22 1,-21-22 0,-21 43-16,0 0 15,-21 21 1,0 0-16,-43 21 16,43-21-16,0 21 15,0 0-15,0 22 0,0-22 16,-1 0-16,-20 64 15,21 21 1,21-64 0,127-21-1,-64-21 1,43 0 0,-63 0-16,84-85 15,-64 1 1,22-22-1,-85 85-15,63-127 32,-63 126-17,0 1-15,0 42 32,0 1-32,0-1 15,0 85 1,43-43-16,-43-42 15,21 22-15,0 20 16,-21 1 0,0-43-16,0 0 15,0 0-15,-64-21 16,43 0-16,-21 0 16,-22 0-1,1-42 1,63-1-1,0-20 1,0 42-16,21 0 16,0-22-16,0 22 0,1 0 15</inkml:trace>
  <inkml:trace contextRef="#ctx0" brushRef="#br0" timeOffset="7112.36">9186 910 0,'0'0'0,"21"-21"0,1 0 16,-22 0-16,0 42 31,-22 21-15,-62 128 0,63-128-16,-22 64 15,22-64-15,0 0 0,-43 170 31,43-85-31,0 0 16,21-42 0,0-64-16,0 0 15,0 0-15,21-21 0,-21 21 16,85-21 0,-22-42-1,1-21 1,21-43-1,-64 63-15,85-105 16,-85 106 0,0 21-16,-21 0 15,21 21-15,-21 21 16,-21 63 0,0-41-16,0 63 15,21-64 1,0 0-16,0 64 31,21-64-15,21-42-16,22 0 15,-22-21 1,-21 0 0,0 0-16,64-64 15,0-63 1,-22 42-1,-42 85-15,-21 42 32,-42 64-17,0 42 1,20-42 0,22-22-1,64-42 1,42-21-1,-64 0 1,0-21-16,-20 0 0,62-127 31,-84 63-15,-42-42 0,0 64-1,20 41-15,-41 22 16,42 0-16,-22 0 15,65 0 17,-1 0-32,0 0 15,21 0-15,-21 0 0,22-21 0,-1 21 16,0 0-16,1 0 0,-22-21 16,21 21-16,1 0 0,20 0 15,1 0 1,-43 42-1,-21-20 1,0 105 0,-21-85-16,-1 43 15,22-64-15,0 0 16,-21 42 0,0-41-1,0-1 1,21-42 15,0-1-31,0 1 16,0 0-16,0 0 0,21 0 0,21-85 15,22 21 1,-43 43-16,43 0 16,20-1-1,-63 43-15,64 0 31,-85 21-31,0 106 16,0-21 0,-42 0-16,21 0 31,-1-64-15,22-21-16,-21 1 15,21-44 16,21-20-15,64-64 0,-64 85-16</inkml:trace>
  <inkml:trace contextRef="#ctx0" brushRef="#br0" timeOffset="7518.97">11366 1418 0,'22'-21'0,"-44"42"0,44-63 15,-44 42 17,-20 0-32,21 0 0,0 21 15,-106 43 1,106-43-16,-22 0 16,22 21-1,42 43 1,43-43-1,-1-21 1,22 22 0,-64-22-16,-21 0 15,21 0-15,0 0 16,-21 22-16,0-22 16,-21 0-1,-21 0 1,21-21-16,0 0 0,-64 0 15,21 0 1,43 0-16,-42 0 16,42-21-16,-43-42 31,43 63-31,0-43 16</inkml:trace>
  <inkml:trace contextRef="#ctx0" brushRef="#br0" timeOffset="7938.73">10033 910 0,'0'0'0,"-42"21"16,20-21-16,1 22 0,21-1 0,-21 0 16,21 0-16,0 0 15,21-21-15,0 0 16,43 0 0,-1 0-16,-20-21 15,-22 0-15,0 21 16,-21-42-16,0 20 0,0 1 15,-42-42 1,21 42 0,-1 21-16,-20 0 15,0 21 1,21 0-16,-1 0 0,-20 21 16,21 1-1</inkml:trace>
  <inkml:trace contextRef="#ctx0" brushRef="#br0" timeOffset="8218.49">8911 1101 0,'0'0'16,"0"21"-16,21-21 16,22 0-16,-22 0 15,21 0-15,0 0 0,1 0 16,41 0-16,43 0 16,-63 0-1,-22 0-15,-21 0 0,85 0 31,-85 21-15,-21 0-16</inkml:trace>
  <inkml:trace contextRef="#ctx0" brushRef="#br0" timeOffset="9369.39">402 1482 0,'0'-21'0,"0"-1"16,0 1-16,0 0 15,0 0 1,0 42 15,0 0-31,0 22 16,0-1-16,-21 148 15,-21-63 1,42-63-16,-43 84 16,43-106-1,-42 107 1,42-107 0,0-21-16,0 0 0,-21-21 15,21-21 32,0 0-47,0 0 16,0-22-16,63 1 15</inkml:trace>
  <inkml:trace contextRef="#ctx0" brushRef="#br0" timeOffset="9734.54">741 1863 0,'0'42'16,"0"-21"-16,0 0 16,0 1-16,0-1 15,0 0 1,21-21-16,0 0 15,0 0 1,0 0-16,-21-21 16,0 0-16,0-1 15,0-20 1,0 21-16,0 0 16,-63 42 15,42 21-16,-22 22-15,43-43 16,-21 0 0,21 0-16</inkml:trace>
  <inkml:trace contextRef="#ctx0" brushRef="#br0" timeOffset="10838.7">529 3704 0,'-21'0'47,"21"-21"-31,-21 21-16,21-21 0,0 0 16,0 0-16,0-22 15,21 22-15,0 0 16,0 21-16,22-21 0,-22 21 0,85-21 15,-22 42 1,-20 63 0,-22 128 15,-42-43-15,-63-42-16,41-84 15,-83 105-15,83-127 16,-105 85-1,64-85 1,-1-21 0,43-21-1,21 0-15,-21 0 0,0-64 16,21 43-16,0-64 16,21 42-1,0 43-15,-21 0 0,43 0 16,-22 21-16,85 84 31,-43 1-31,1 0 16,-43-1-1,0-62-15,0-1 16,-21 21 0,21-21-1,0-21-15,1 0 16,20-42-1,0-22 1</inkml:trace>
  <inkml:trace contextRef="#ctx0" brushRef="#br0" timeOffset="11116.54">1312 4043 0,'0'0'0,"0"42"31,0-21-31,21-21 32,1 0-32,-1 0 0,-21-21 15,21 0 1,-21 0-16,0 0 0,-21-22 31,0 43-31,-1 0 16,1 43-1,0 41 1,42-62 0,22-22-1</inkml:trace>
  <inkml:trace contextRef="#ctx0" brushRef="#br0" timeOffset="12128.85">1990 4149 0,'-22'0'0,"44"0"0,-22 0 31,21-21-16,0-1-15,0 1 0,0 0 16,43-21-16,-22-1 0,0 22 16,1-21-16,-1 0 15,149-107 1,-107 22 0,-41 22-16,-43 62 15,-22-126 1,1 148-1,-85 21 1,64 21-16,21 21 16,0-21-16,-43 128 15,43 20 1,0-106-16,0 149 16,0 21-1,21-148-15,-22-22 0,22 255 16,-21-149-1,0 85 1,0-169-16,-21 147 16,20-147-1,-62 211 1,41-126 0,43-22-1,0-63 1,64-85-1,-1 0 1,-20-22-16,41-20 16,-41 21-16,-1-21 0,127-107 15,-126 86-15,126-149 16,-42 1 0,-106-22-1,-21 148-15,0 0 0,-42-42 16,-149-105-1,-63 105 17,127 84-17,85 43 1,21 0 0,21-21-1,42 21 1,43-21-1,0 0 1,-22-22 0,1 1-1,-43 21-15,0 0 0</inkml:trace>
  <inkml:trace contextRef="#ctx0" brushRef="#br0" timeOffset="12665.54">2900 4085 0,'0'0'15,"0"-21"-15,21 21 0,-21-21 16,0 0 0,0 0-1,0-1 1,0 1-16,0-21 15,0 21-15,42 0 0,-42-1 16,21 22-16,22-42 16,-22 42-16,21 0 15,43 42 1,-64 1-16,43 63 16,-43-64-16,-21 85 15,0-64 1,0-20-16,-21 20 15,-1-42-15,22 1 0,0-1 16,0-42 15,0-1-31,0 1 0,22-85 32,41-21-17,1 0 1,-22 64-16,-21 42 0,0-22 15,22 22-15,20 0 16,1 0 0,-43 21-16,21 42 15,-42-21-15,42 43 16,-20-43 0,-1 21-1,-21-20-15</inkml:trace>
  <inkml:trace contextRef="#ctx0" brushRef="#br0" timeOffset="13932.47">4339 4128 0,'0'0'0,"42"-22"0,-20 22 16,62-63-16,-63 42 15,-21 0-15,0-1 0,22 1 16,-22-85-1,-22 85-15,-20-42 16,-43 42 0,22 21-1,-85 63 1,63 43 0,43 21-1,21 42 1,42-63-1,0-85-15,85 43 32,-85-43-32,42-21 15,22-21 1,21-22-16,-85 22 16,106-148-1,-85 63 1,-20-21-1,-1 64 1,-21 20 0,0 86-1,-21 62 1,21 1 0,0-42-1,0-43-15,21 0 0,85 64 31,21-85-31,21 0 16,21-64 0,-84 1-1,-64 20-15,0 1 16,-21 21-16,21-21 16,-21-1-16,21-84 15,-21 85 1,0 63-1,0 21 1,-21 85 0,0-63-1,21 42 1,0-85-16,0 21 0,0 22 16,0-22-1,0-21 1,0-42-1,0 0-15,21-21 16,0-64 0,43-85 15,-1 85-15,-20 64-16,-43 21 15,42 21-15,-21 21 16,0 21-1,1-20-15,-22 20 16,0 0-16,21 22 16,-21-43-16,21 21 0,0 43 15,0-22 1,0-41-16,1-22 16,-1 21-1,0-42 1,42-43-1,-41 43-15,62-106 32,1 0-32,21 42 15,-85 64 1,21 0-16,-21 0 0,1 21 0,-1 0 16,21 0-1,-42 63 1,0 1-16,0-22 15,0-21-15,0 43 16,0-22-16,0 43 16,0-22-1,0-20 1,21-43-16,-21 21 0,43-21 31,-22 0-31,21-43 16,0 1-16</inkml:trace>
  <inkml:trace contextRef="#ctx0" brushRef="#br0" timeOffset="14681.82">6794 4022 0,'22'0'32,"-1"0"-17,0 0-15,0 0 16,85-43-1,-43 22 1,-41 0-16,20-21 16,0-22-1,-42 43-15,0 0 16,0 0-16,-21 21 16,-42 0-1,-22 63 1,64-42-16,-43 106 31,43-21-31,0-21 16,42-22-1,21-41-15,128 41 32,-43-63-17,-21-21 1,-64 0-16,106-22 0,-106 1 15,107-64 1,-1-63 0,-64 105-1,-62 22-15,-1 21 0,0-64 16,-42 85 0,0 0-16,-128 43 15,107-22-15,-43 21 16,64-21-16,-21 22 0,42 62 15,21-41 1,43-1 0,-22-41-16,0-1 0,106 0 31,-21 21-15,-105-42-16,-1 0 15,0 43 1,-63-22-1,-85 0 1,21-21 0,85 0-16,-1 0 0,-20 0 15,63 0 48,0 0-63</inkml:trace>
  <inkml:trace contextRef="#ctx0" brushRef="#br0" timeOffset="14923.68">8551 4424 0,'0'0'0,"-21"0"47,0 0-31,0 0-1,0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0T01:54:44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1418 1376 0,'0'0'0,"-21"0"16,0 0-16,63 0 47,-21 0-47,22-21 15,-22 21-15,21-21 0,0-1 0,107-41 32,-44-43-32,-20 21 15,-64 43-15,22 0 16,41-106 0,-63 42-16,-21 0 31,-21 85-31,0-22 0,0 22 15,-43 0-15,43 21 16,0 0-16,-64 64 16,43 20-1,21 213 1,0-128 0,0 233-1,-1-296-15,-20 487 31,0-339-31,-22 105 16,-20 1 0,62-254-16,-20 0 15,21 0-15,0-22 0,0-20 16,21 105 0,0-126-16,0-1 15,21-21-15,0-21 0,21-21 16,64-106-1,42-85 1,0-42 0,-126 148-16,62-169 15,-105-42 1,-21 232-16,-1-21 0,-20 22 16,-1 20-16,1-21 0,-212-63 15,42 85 1,127 63-1,64 0-15,-1 0 0,1 0 16,42-21 0,21 21-16,0-22 15,1 1-15,126-42 16,-85 42-16,1-22 16,126-63-1,-126 64-15,42-21 16,21-22-1,-85 85-15,-21-21 0,0 0 16,-21 63 15,0-21-31,0 0 0,0 85 16,0-64-16,-21 22 16,0-1-1,21-41-15,0 20 16,0-63 15,0-64-15,21 64-16</inkml:trace>
  <inkml:trace contextRef="#ctx0" brushRef="#br0" timeOffset="178.89">1926 1270 0,'0'-21'31,"0"42"0,21 0-15,0-21 0</inkml:trace>
  <inkml:trace contextRef="#ctx0" brushRef="#br0" timeOffset="583.83">2138 1418 0,'0'0'16,"0"21"-16,0 1 0,0-1 0,0 0 16,0 21-16,0-21 0,0 22 15,0 41 1,0 22-16,0-85 16,0 22-16,0-22 15,0-42 16,0 0-31,0-22 0,0 22 16,0-21-16,0-1 0,21 1 16,0 0-16,0-1 0,0 1 15,1 0-15,20 21 0,-21-22 0,106-20 16,-63 42 0,41 42-1,-83-21-15,-1 21 0,0 21 16,0-21-16,-21 22 0,0 168 15,0-84 1,42-21 0,-42-85-16,22 1 15,-1-1-15,0 0 0,127-21 32,-21-64-17,-42-20 1,63-43-16,-85 63 15</inkml:trace>
  <inkml:trace contextRef="#ctx0" brushRef="#br0" timeOffset="1049.83">3683 1376 0,'0'0'0,"0"-21"0,0 0 15,-21 21 1,-22 0-16,22 0 0,-106 0 16,21 42-1,43 0 1,42-21-16,-22 43 15,22-43-15,0 106 16,21-85 0,42-20-1,-20-22-15,20 0 16,0-22 0,64-62-1,21-22-15,-106 85 16,22-43-16,62-84 15,-20-64 1,-21 85 0,-43 64-16,0-1 0,21-84 15,-42 85 1,0 84 0,0 0-16,0 21 15,-21 1-15,0 20 0,0 1 0,0 84 16,-64 127-1,85-211-15,0-1 16,-21-21-16,21 1 0,0 147 31,0-147-31,63-22 16,-20-21-16,20-43 16,1 1-16</inkml:trace>
  <inkml:trace contextRef="#ctx0" brushRef="#br0" timeOffset="1660.32">5038 995 0,'0'21'32,"21"-21"-32,0-21 0,21-21 15,-21 20-15,1 1 0,20 0 16,43-64 0,-43 43-16,-21 21 15,-21-21-15,0 20 0,0 1 16,-85 0-1,-84 63 1,84 1 0,43-1-16,0-21 0,-64 64 15,106-43-15,0 1 16,0-22-16,0 0 16,21-21-16,21 21 0,107-21 15,-86-42 1,22 21-1,-64 21-15,0 0 0,-42 0 32,-21 21-32,20 21 15,-20-21-15,0 22 0,-149 147 16,128-148 0,20 1-16,1 20 0,21-20 0,-21-1 15,42 43 1,0-43-16,0 21 0,0-41 15,21-1-15,21 21 0,0-42 16,-20 0-16,168-42 16,-105-22-1,84-63 1,-105 85-16,20-22 0,-20 1 0</inkml:trace>
  <inkml:trace contextRef="#ctx0" brushRef="#br0" timeOffset="1893.03">5990 360 0,'0'0'0,"0"-42"16,0-1-16,0 22 0,-21 21 16,0 0-16,0 21 0,-64 170 31,43-43-15,-1 85-16,-20 63 15,63-232 1,-21 41-1,21-62-15,-22 63 0,22-85 16,0 21 0,0-21-16,22-21 0,-1 0 15,0 0-15,21-21 0</inkml:trace>
  <inkml:trace contextRef="#ctx0" brushRef="#br0" timeOffset="3733.71">6096 1312 0,'0'22'0,"-42"83"32,20-83-32,44-22 47,-1 0-47,0 0 0,21 0 15,-21-22-15,1 1 0,-1 21 0,21-21 16,-21-21-16,0 21 15,22-1-15,-1-126 16,-42 127 0,-85 63-1,1 64 1,-22 21 0,85-84-16,0-22 0,-1 127 31,22-127-31,22 43 0,62-43 15,43-21 1,-21-43 0,-64 22-16,22 0 0,148-106 31,-85 21-15,-64 0-16,-42 43 31,-42 63-16,-42 106 1,20-64 0,22 0-16,0 43 15,0-21 1,0-22 0,21-21-16,0-42 31,0 0-31,42-43 15,21-42 1,-41 85-16,20-63 16,0 62-16,22-62 31,-22 84-15,-21 63-1,-21-20-15,21-22 0,-21 21 0,0-21 16,0 106-1,22-42 1,-1-43 0,-21-21-16,21-21 31,0-21-31,21-21 16,43-43-1,-64 43-15,22 21 0,-22-22 16,21 1-16,0 0 0,64-43 15,-42 22 1,-43 63-16,0 0 16,-21 21-16,0 21 15,0 0-15,0-20 16,0 62 0,-21 1-1,21-64-15,0 21 0,0-20 16,127 41-1,-64-63 1,128-21 0,-43-43-16,-106 43 15,1 0-15,84-106 16,-85 21 0,-42 43-1,0 42-15,-42-1 16,-22 44-1,43-1-15,-21 0 0,-64 106 32,64-21-32,42-43 15,0-42-15,63 43 16,-42-43 0,0 0-16,22-21 0,-22 0 0,85 0 15,-64 0-15,64-21 16,-64 0-16,1 0 15,41-22-15,-41 22 16,-22 0-16,63-42 16,-62 20-16,-1 22 0,42-85 15,-84 106 1,-64 85 0,22-22-1,-22 64 1,85-63-1,0-22 1,21-42 15,1-21-31,20 0 0,43-64 16,-1 1 0,-41 62-16,-1-20 15,-21 21-15,21-21 16,1 20-1,-43 44-15,0-1 16,0 42-16,0-42 16,0 1-16,0 62 15,42 1 1,22-43 0,-43-21-16,21-21 0,85 0 15,-106-21 1,64-21-16,0-22 15,-22 1 1,-42 21-16,85-191 16,-64 169-16,22-147 31,-22 41-31,-42 86 16,0 62-1,-21 44 1,-42 41-16,41-21 0,-20 22 15,-21 63-15,41-64 16,1 1-16,0 105 16,21-105-16,0 42 15,0-43 1,0-42-16,21 0 0,0 22 16,22-22-1,20-21 1,-63-21-16,21 0 15,1-1-15,-22 1 0,21 0 0,-21 0 16</inkml:trace>
  <inkml:trace contextRef="#ctx0" brushRef="#br0" timeOffset="3939.59">9419 1080 0,'-42'21'16,"84"-42"-16,-127 63 0,64-42 0,0 21 15,21 0-15,21 0 16,0-21-16,1 0 16,-1 0-16,21 0 0,85 0 15,-63 0-15,41-21 16,44-21 0,-128 21-16,21 0 0,-21-1 0,-21-62 15</inkml:trace>
  <inkml:trace contextRef="#ctx0" brushRef="#br0" timeOffset="5396.3">13568 550 0,'0'-21'0,"0"42"0,21-42 15,-21 0-15,21 0 16,-21 0 0,21 21-1,-21 21 32,0 0-47,0 0 0,0 22 16,0-22-16,0 0 0,0 21 15,-21 1-15,21-1 0,0 0 0,-21 128 16,21-1 0,0-106-16,0 1 15,0-1-15,0 1 0,0-1 16,0 213 0,0-149-1,-21 84-15,21-147 16,0-1-16,-21 22 0,-1-22 0,22 22 0,-21-21 15,-21 105 1,21-106-16,-43 170 16,43-148-16,-21 84 15,21-84-15,-1 0 0,-41 232 16,42-42 0,21-21-1,0 191 1,0-276-1,0-63-15,0 169 16,0-169-16,-64 381 31,22-297-31,21 107 16,21-192-16,-21 1 16,21 402-1,0-296 1,0 105-16,0-232 15,0 360 1,0-234 0,0-126-16,0 232 15,0-211-15,0 0 0,63 275 16,-42-63 0,0-1-1,1-211-15,-22 0 0,21 338 31,-21-338-31,42 190 0,-21-84 16,64 254 0,-43-85-1,-21-106 1,-21-169 0,0 105-16,0-105 0,0 0 15,0 402 1,0-212-1,0-20 1,0-22 0,0 169-1,0-317-15,0 148 16,0 21 0,0 0-1,-21-190-15,21-1 0,-21 170 16,21 0-1,-21-169-15,0 127 16,21-149-16,0 212 31,-21-211-31,21 63 0,-22 0 16,22-64-16,0 1 16,0 63-16,-21-85 0,21 22 15,0 42-15,-21-64 0,21 0 16,0 22-16,0-22 15,0 22-15,0-43 16,-21-21 15,21-21-31,-21-1 16</inkml:trace>
  <inkml:trace contextRef="#ctx0" brushRef="#br0" timeOffset="6605.49">9779 1207 0,'-21'0'16,"42"0"-16,-63 0 0,20 0 0,1 0 15,0 0-15,0 21 16,42-21 15,21 0-15,1 0-16,-1 0 0,22-21 0,41-1 15,-41 1-15,190-42 32,-148 42-17,-85 21 1,-42 21-1,-43 0 1</inkml:trace>
  <inkml:trace contextRef="#ctx0" brushRef="#br0" timeOffset="7847.99">14372 1228 0,'-42'21'31,"42"0"-31,21-21 47,0 0-47,0-21 15,0 21-15,64-64 16,0 1 0,-43 42-16,-21-22 0,0 22 15,1 0-15,-1-21 0,0-64 16,-21 85-16,0-43 15,0-20 1,0 62-16,-21 44 31,21-1-31,-64 85 16,43-43-16,0 22 16,0-22-16,-22 22 0,22-22 15,-63 213 1,62-171-16,-41 128 15,-106 191-15,126-297 16,-105 275 0,85-148-1,41-43 1,22-147-16,0-22 0,64 85 16,42-106-1,42-63 1,-85 0-16,1-1 15,-22 1-15,22 0 0,-22-1 0,85-105 16,-106 106-16,0-85 16,-21 63-16,-21-147 15,-85-1 1,64 149-16,-21-1 16,-107-105-1,-20 84-15,147 64 16,-84 0-1,85 0-15,42-1 16,64-20 0,41 21-1,-62 0-15,147-64 16,1 0 0,-149 43-16,43 0 15,-43 21-15,0-1 0,1-20 16,-22 21-16,0 21 15,-21-21-15,0 42 32,0 0-32,0 21 15,0 1-15,0 41 16,0-62-16,0-1 16,0 21-16,0-21 15,0 0 1,0-42-1,0 0 1</inkml:trace>
  <inkml:trace contextRef="#ctx0" brushRef="#br0" timeOffset="8015.89">14901 1270 0,'0'21'31,"0"0"-31,0 1 16,-42-1-16,42 0 16,0 0-1,21-21-15</inkml:trace>
  <inkml:trace contextRef="#ctx0" brushRef="#br0" timeOffset="8884.39">15452 1524 0,'0'0'0,"0"21"0,-22 0 15,22 1-15,-21-1 0,-21 42 16,21-42-16,21 1 0,-43 41 16,22-21-1,21-63 32,0 0-47,0 0 0,21 0 0,22-43 16,-22 43-16,0-21 15,0 21-15,0-22 0,1 22 16,41-42-16,-42 41 16,0 22-16,1 0 15,-1 0-15,0 22 16,-21-1-16,21 63 15,0-41 1,-21-1-16,0 0 0,21 1 16,64 20-1,-43-63 1,64 0 0,-85 0-16,22-21 0,147-42 15,-84-22 1,-42 21-1,-43 43-15,-21 0 0,0-85 32,-106 64-32,0 42 15,64 0 1,-64 42 0,21 43-16,43 42 15,21-106 1,21 64-16,0-64 0,0 0 0,0 0 15,63 43 1,-42-64 0,64 0-16,-64 0 15,22-21-15,84-85 16,-64 0 0,1-21-1,20-148 1,-41 169-1,-43 42-15,21-41 16,0 83-16,-21 1 16,0 42-1,21 22-15,-21-1 16,0 0-16,0 64 0,0 64 16,0-107-1,-21 43-15,0-43 0,21-20 16,-21 126-1,21-105 1,0-43 0,0 0-1,21-42-15</inkml:trace>
  <inkml:trace contextRef="#ctx0" brushRef="#br0" timeOffset="9548.02">17272 1270 0,'-21'0'31,"42"0"-15,0-21-16,0 21 15,22-21-15,-22 0 0,63-22 16,-20-20 0,-43-1-1,-21 43-15,0-21 16,0 21-16,-21 21 0,-21 0 15,20 0-15,-105 42 16,22 43 0,62-43-16,22-21 0,0 21 15,21 22 1,0-43-16,0 0 16,21-21-16,0 21 15,170-21 1,-85 0-1,-1-42 1,-62 42-16,-22 0 16,-85 0-1,-105 42 1,127-20-16,-170 105 16,127-43-1,1 64 1,63-105-16,21-1 0,0 0 0,0 43 15,0-64 1,42 22-16,0-22 16,1-21-16,-22 0 0,63 0 15,-41 0-15,-1-21 0,106-64 32,0-21-32</inkml:trace>
  <inkml:trace contextRef="#ctx0" brushRef="#br0" timeOffset="9812.86">18161 889 0,'0'-63'16,"0"126"-16,0-190 0,0 85 0,-21-43 15,21 64-15,-21 0 16,-1 21-16,-20 42 16,0 85-1,42-63-15,-21-1 0,21 1 16,-22 20-16,22-20 0,0 63 15,0-64-15,0 1 0,-21 105 16,0-21 0,21-105-16,0 20 15,0-42-15,-21 0 16,21 1 0,42-65-1</inkml:trace>
  <inkml:trace contextRef="#ctx0" brushRef="#br0" timeOffset="11537.91">18288 1482 0,'0'21'16,"0"0"-16,-21-21 16,42 0 15,0 0-16,0 0-15,0-21 0,64-21 16,0-22 0,-85 1-1,0 41-15,0 1 16,-21 21 0,-85 64-1,85-43-15,-22 21 16,-41 106-16,62-63 15,22-64 1,0 22-16,0-1 0,0-21 16,0 0-16,22 0 0,-1 1 15,0-22-15,64 0 16,-43 0-16,170-64 16,-107-21-1,1-42 1,-21 0-1,-85 43 17,0 105-17,-42 42 1,-22 43-16,22 106 31,42-127-15,0-43-1,0-21-15,0-42 32,0 0-17,21-22-15,0 22 0,0-21 16,0 0-16,1-1 0,41-84 16,-21 21-1,22 43 1,-22 42-1,-42 42 1,21 42-16,-21 22 16,43 84 15,-43-84-31,0 0 16,21-64-1,0-42 16,0 0-15,0-1-16,-21 1 0,22 0 0,-1-21 16,0-1-16,85-62 15,0-1 1,-22 42 0,-63 43-16,1 21 0,-1 0 15,-21 21 1,21 0-16,-21 43 15,0-43-15,0 21 0,42 85 32,-42-63-32,43-1 15,-22-63-15,-21 22 16,63-22 0,22 0-1,-22-22-15,86-83 31,-107 41-15,0 22-16,22-43 0,-43 43 16,-21-22-1,-42 43 1,-1 21-16,-20 0 16,42 21-16,-22 22 15,1-22-15,42 0 0,-42 85 16,42 21-1,0-106-15,21 64 16,42-43 0,-42-21-16,22-21 15,-22 0-15,21 0 0,106-21 16,-42-43 0,-63 43-16,-1-21 15,106-106 1,-63 21-1,-64 106-15,0-43 16,-21 22 0,-21 84-1,-43 85 1,22-21 0,42 42 15,0-63-16,0-64 1,0-42 0,0 0-16,0-1 15,0 1-15,0 0 16,0-127 0,85 42-1,21-21-15,-43 64 16,-21 41-16,-20 1 15,105 21 1,-106 0-16,63 43 16,-62 20-1,-1 43 1,0-64-16,-21-21 0,0 64 16,0-64-16,0 85 15,-21-64 1,0-20-16,21-1 15,-22-21-15,44-21 47,-22-1-47,42-20 0,-21 21 16,21-21-16</inkml:trace>
  <inkml:trace contextRef="#ctx0" brushRef="#br0" timeOffset="12202.53">22098 847 0,'0'0'16,"0"-43"-16,0-20 0,0 42 16,0 0-16,-21 21 15,0 21 1,21 21-16,-22 0 0,1 64 16,0-63-16,0 168 15,0-84 1,0-63-16,-1-1 0,-20 149 15,21-127 1,21-43-16,0 43 16,0-64-16,0 0 15,0 0 1,21-21 0,0 0-16,0-21 0,22 0 15,-22 0-15,64-22 0,-64 1 16,21 21-16,0-22 0,1 1 15,105-85 1,-21 0-16,-85 106 16,-21-21-16,22-1 0,-43 22 15,-21 21 1,-22 0 0,-63 42-1,64-20-15,21-1 0,-64 42 16,64-42-16,0 1 15,21-1-15,0 21 16,0-21-16,42 0 16,-21 1-16,22-1 15,84 0-15,0-21 16,-43 21 0,-84 0-1,0 0-15,0 1 16,0-1-16,-84 21 15,-22 0 1,0-20 0,64-22-1,-22 0 1,43 0 0,0-43-1,21 1-15,0 21 0</inkml:trace>
  <inkml:trace contextRef="#ctx0" brushRef="#br0" timeOffset="12510.35">21569 1143 0,'0'0'0,"-43"0"0,22 0 0,0 0 16,42-21-1,0 21-15,22 0 0,-1 0 16,22 0-16,126 0 16,22-21-1,-170 21-15,85 0 16,21 0 0,-127 0-16,22-21 15,-64 21 32,-22 0-31,-20 21-16,-107 21 15</inkml:trace>
  <inkml:trace contextRef="#ctx0" brushRef="#br0" timeOffset="13614.72">2032 2519 0,'0'0'0,"-42"0"0,20 0 16,1 0-16,0 0 0,0 0 15,-21 0 1,42-21-16,-22 21 16,44 0 77,-1 0-93,0 0 0,0 0 0,21 0 16,1 0-16,20 0 0,1 0 0,-1 0 16,107-21-1,126-22-15,-84 22 16,-85 21-16,0-21 15,465 0 1,-63 0 0,-317-1-16,381 1 15,-191 21 1,-212-21-16,530 0 16,-85-21-1,-233 20 1,-254 22-16,-21-21 15,-21 21-15,21-21 0,-21 21 0,169-21 16,-211 21-16,84-21 16,-106 21-16,43 0 15,-43 0-15,-21 0 0,22 0 16,-22 0 0,-21-21-1,0-1 1,-42-20-1,42 21 1,63-43-16,-21 43 16</inkml:trace>
  <inkml:trace contextRef="#ctx0" brushRef="#br0" timeOffset="14687.41">15494 2392 0,'-21'0'0,"42"0"0,-63 0 15,20 0-15,1 0 0,0 0 16,-21 0-16,21 21 0,-43-21 16,22 0-16,21 0 0,-64 0 15,21 21 1,43-21-1,42 21 17,1-21-32,20 0 0,127 22 15,22-22 1,-22 0 0,-105 0-16,41 0 0,-20 21 15,233-21 1,126 0-1,-211 0 1,487 21 0,-488-21-1,149 0 1,-254 0-16,0 0 0,0-21 16,0 0-16,-21 21 0,360-43 15,-233 22 1,-127 21-16,232-21 15,-232 21-15,275 0 16,-254 0-16,212-21 16,-106 21-1,-128 0-15,1 0 0,275-43 32,-211 22-32,-107 21 0,64-21 15,-85 21-15,22 0 16,126-21-1,-105 21 1,-21 0-16,-43 0 16,0-21-16,0 21 0,0 0 15,-21-21 17,-21 21-17,21-22-15,0 1 0</inkml:trace>
  <inkml:trace contextRef="#ctx0" brushRef="#br0" timeOffset="14826.33">22415 2307 0,'-42'0'0,"84"0"0,-105 0 0,21 0 16,20 21-16,1-21 16,0 22-16,0-22 0,0 0 0,-22 0 15,22 0-15,-21 0 0,0 0 16,-1 0-16,1 0 0</inkml:trace>
  <inkml:trace contextRef="#ctx0" brushRef="#br0" timeOffset="16427.34">593 4763 0,'-22'0'16,"44"0"-16,-65 0 0,43-22 0,-21 22 15,0 0-15,0-21 0,0 21 16,-22 0-16,-41-21 16,62 21-16,1 0 15,64 0 16,-1 0-31,0 21 0,22-21 16,-1 0-16,170 21 16,-169-21-16,20 0 15,234 0 1,-149 0-16,22-21 16,-149 21-16,0 0 15,1 0-15,-1 0 0,0-21 16,-42 0-1,-21 21 1,0-21-16,0 21 0,-22-21 16,1 21-16,0 0 0,21-22 15,-22 22-15,1-21 0,-43 21 16,22 0 0,105 0 30,-21 0-46,22 0 16,-1 0-16,21-21 0,-20 21 16,20 0-16,64 0 15,-84 0-15,-22 0 0,42 21 32,-63 22-17,0-22-15,-42 42 16,-85 43-16,85-64 15,-85 64 1,-22-21-16,128-64 16,-21 0-16,21 0 0,-22 1 15,22-1-15,21-42 32,0-1-32,21 1 0</inkml:trace>
  <inkml:trace contextRef="#ctx0" brushRef="#br0" timeOffset="18566.34">2857 4106 0,'0'0'0,"-21"0"0,0 0 16,0 0-16,0 0 16,0-42-1,21 21-15,0 0 16,0 0-16,21-64 16,21 64-1,22 0 1,-43 21-16,0 0 0,106 63 15,-64 22 1,-41-1 0,-22-41-16,0-1 0,-22 85 15,-20-42 1,21-43 0,0-42-1,21-21 1,0 0-16,0 0 15,0-43 1,0 22-16,42-64 16,-21 21-1,64-42 1,0 64 0,-43 42-1,21 21 1,-41 0-16,-1 0 0,21 0 15,-21 0-15,43 84 32,-64-20-17,21-22-15,-21-21 0,0 22 16,21-43 0,0 0-16,22 0 15,-22-22 1,85-62-1,-64 41 1,-42 22-16,0-42 16,0 20-1,0 22-15,-64 0 16,43 21-16,-85 21 16,1 64-1,83-64-15,-83 170 16,105-86-1,42 1 1,127-42 0,-126-64-16,105 0 15,-64-21 1,-41-1-16,-1 1 0,22-21 16,-22 21-16,-21-22 0,43-84 15,-22-42 1,-21 127-1,0-22-15,-21 1 0,21-1 16,-21 1-16,64-149 16,-64 106-1,0 85 1,0 42-16,0 0 0,-21 22 16,21-1-16,-21 0 0,-43 107 15,43 20 1,0 0-1,21-105-15,0-22 0,0 85 16,42-42 0,22-43-1,-1-42 1,-21 0-16,-20-21 0,-1 21 16,42-42-16,43-64 15,-85 85-15,0-22 16,22 1-16,-22 0 0,0-1 15,21-105 1,-42 127 0,0 0-1,-63 42 1,42 0-16,-22 64 16,22 21-1,21-64-15,0 21 16,0-20-16,0-22 0,0 0 0,43 21 15,41-42 1,-63 0-16,22 0 0,20 0 16,-42 0-16,22-21 0,41-21 31,-62 21-31,41-64 0,-42 22 16,0-64-1,-21 105-15,0-41 31,0 84-15,0 43 0,0 84-1,0 0 1,43-63 0,20-1-1,-42-84 1,1 0-1,-1 0-15,-21-63 16,42-43 0,-42 64-16,42-43 15,43-63 1,0 84 0,-43 43-16,0 21 15,1 0-15,-1 0 0,0 0 16,107 106-1,-128 0 1,-21 42 0,0-106-1,-43 22 1,43-85 15,0-43-15,0 22-16,0 21 0,0-1 15,0-20-15,22-64 16,-1 85-16,-21-21 0,63-43 31,1 43-31,-1 42 16,-42-21-16,22 21 16,-22 0-16,64-22 15</inkml:trace>
  <inkml:trace contextRef="#ctx0" brushRef="#br0" timeOffset="19030.52">6519 3725 0,'0'43'16,"0"-22"-16,-21 0 15,-21 64 1,21-43-16,21 22 16,0-43-16,-22 21 0,22 22 15,0-43-15,0 0 0,0 21 16,0 1-1,0-65 32,0 1-47,0 0 0,0 0 16,0-21-16,0-1 0,0 22 16,43-106-1,-22 85-15,42-22 0,22-42 16,-43 85-16,1 0 15,84 21 1,0 21 0,-21 85-16,-106-64 15,21 85 1,-21-84-16,0 20 16,-21-20-1,-1-22-15,22 0 0,-63 42 16,42-41-1,0-22 1,21-22 0,21 22-16,0-21 0,0 0 0,21-42 15,1 41-15</inkml:trace>
  <inkml:trace contextRef="#ctx0" brushRef="#br0" timeOffset="19394.32">7747 3789 0,'42'-21'0,"-84"42"0,105-42 0,-41 0 15,-22-1 1,-43 22 0,22 0-16,-42 0 15,-128 64 17,170-1-32,21 1 15,21-22 1,64 1-1,84-1 1,-63-21 0,-64 0-16,-21-21 0,22 43 15,-43 20 1,-43-21 0,1-20-16,21-22 15,-127 42 1,63-42-16,22 0 15,41 0 1,1 0-16,0-21 16,21-22-1,0 22-15,-42-42 0</inkml:trace>
  <inkml:trace contextRef="#ctx0" brushRef="#br0" timeOffset="19670.16">4339 3641 0,'-42'0'16,"84"0"-16,-148 0 0,64 0 0,0 0 0,20 0 0,1 0 15,0 0-15,21-21 16,21 21-1,22 0-15,84-43 16,21 22 0,-21 21-1,-64 0-15,85-21 16,-105 21-16,-1 0 0</inkml:trace>
  <inkml:trace contextRef="#ctx0" brushRef="#br0" timeOffset="20118.57">9271 3366 0,'0'-43'16,"0"86"-16,0-107 0,0 43 0,0-43 15,0 22 1,-21 21-16,21 0 0,0 0 0,-21 21 15,-1 21 1,22 0-16,-21 21 0,21 64 16,0-42-16,-21-1 0,21 64 15,0-63-15,-42 126 16,-1 1 0,22-149-16,21 43 15,0-64-15,-21 21 16,21-21-16,-21-21 15,0-21 1,21 0 0</inkml:trace>
  <inkml:trace contextRef="#ctx0" brushRef="#br0" timeOffset="20763.2">8636 3768 0,'-42'-21'0,"84"42"0,-106-42 16,86 21-1,-1 0-15,127 0 16,-63-22 0,-22 22-16,64-21 15,-63 0-15,-1 21 0,128-63 16,-128 41 0,85-62-16,-21-22 15,-106 64 1,1-43-16,-22 43 0,0-1 15,0 22-15,0-42 16,-43 20-16,22 43 16,0 0-16,-21 43 15,20-1-15,1 0 0,0 1 0,0 20 16,21 1-16,-21 126 16,21-148-16,0 64 15,0-63-15,0 20 16,0-21-16,0 1 0,0 20 15,0-42-15,0 1 0,0 20 16,0-21 0,-21-42-1,21 0 1,0 0-16,0-22 16,0-20-16,63-43 15,-21 85-15,-20-22 0,105-62 31,0 41-31,-85 64 0,43 42 16,-43-20 0,-21-1-16,-21 0 0,0 21 15,21-21-15,-21 85 16,0-21 0,0-64-16,-21 0 0,21 22 15,-21-22-15,21 0 0,0 0 16,-21-21-16,42-21 31,0 21-15,43-64-16,-43 43 15,21-21-15</inkml:trace>
  <inkml:trace contextRef="#ctx0" brushRef="#br0" timeOffset="21125.99">10266 3874 0,'0'21'0,"0"0"16,0 0-1,21-21 1,21 0 0,-21 0-16,22 0 0,-22 0 15,0 0-15,64-42 16,-22-22 0,-63 1-1,0-1 1,0 43-16,0 0 0,-21 0 15,-85 63 1,64 0-16,0-20 16,-1 20-16,1-21 0,-22 170 15,86-128 1,83 22 0,-62-85-16,41 0 15,-41 0-15,-22 0 16,169-21-1,-41-64 1,-86 21 0,-21 22-16</inkml:trace>
  <inkml:trace contextRef="#ctx0" brushRef="#br0" timeOffset="23271.1">1376 6265 0,'0'0'0,"42"0"31,-21-21-31,0 21 15,22-63 1,-22 42-16,-21-1 16,0 1-16,-42-42 15,-22 20 1,1 43-16,-86 0 16,86 0-16,-106 64 15,84-1 1,21 64-1,64-84-15,0 20 0,0 64 16,22-42 0,41-64-1,-42-21-15,0 0 16,1 0-16,20 0 0,-21-21 16,21 0-16,22-22 0,-1-20 15,-41 21-15,-1 20 16,21-20-16,-21 0 0,0-1 0,1 22 15,-1-85 1,-21 85-16,0 0 16,0 127 15,21 0-15,42 0-1,43-22 1,-63-63-16,189 1 15,-126-22 1,106-43 0,-106-20-1,-64 42-15,0-1 0,107-147 32,-149 106-17,-22-43-15,1 85 0,0 21 16,-21-22-16,21 22 0,-22 0 15,-20 0-15,42 22 16,-106 41 0,0 64-1,105-85-15,1 85 16,21-42 0,21-64-1,1-21-15,62-21 16,86-85 15,-65 22-15,-20-107-16,-21 85 15,63-211 17,-85 211-32,0 42 15,-63 149 16,0-43-31,-64 149 16,43-85-16,42-43 16,0 1-16,21 105 15,21-84 1,85-1 0,-84-62-16,-1-1 0,127 0 15,-42-42 1,-84 21-16,-1-21 15,85-43 1,-85 22-16,43-106 16,-85 21-1,0 105-15,-85-62 16,64 63 0,-21 21-16,21 0 0,-22 0 0,1 0 15,-64 63 1,43 1-16,42-43 15,-43 85-15,43-64 16,21 106 0,21-84-1,21-64 1,1 0-16,105-43 16,-85 1-1,43-85 1,-85 42-1,1 22-15,-22 20 0,42-211 16,-42 127 0,0 85-16,0-64 15,0 85-15,0 0 32,0 127-32,-21 63 15,21 64 16,0-191-31,0 106 16,21-63 0,0-64-16,43 43 0,-43-43 15,63-21 1,1 0 0,-43-42-1,-20 42-15,-1-22 0,42-83 16,-42 62-16,22-20 15,-1-43 1,43-21 0,-43 127-1,0 21 1,1 21 0,-22 1-16,-21-22 0,42 148 31,-21-126-31,-21 20 15,0 22 1,0-64 0,0-85 15,0-41-15,22-1-1,-1 21 1,0 43-16,21-43 15,-21 43-15,43-1 16,-43 43-16,43 0 16,-43 0-16,0 0 0,42 64 15</inkml:trace>
  <inkml:trace contextRef="#ctx0" brushRef="#br0" timeOffset="24208.67">4847 6075 0,'0'21'15,"0"-42"-15,42 42 16,-20-21-16,-1 0 16,85-127 15,-106 106-15,0 0-16,0 0 0,0-1 15,0 1-15,-22 21 16,1 21-1,-63 43-15,20 21 16,22-22 0,42-42-16,0 64 15,0-64-15,42 43 32,22-64-32,20 0 15,-63 0-15,22 0 0,63-43 31,-1-20-31,-62 42 16,63-85-16,-64 42 16,85-105-1,-106 127-15,-21-22 16,-127 191 15,106-63-15,21 20-1,0-41-15,0-22 0,21 63 16,21-41 0,-20-22-1,-1 0 1,-21-42 15,-21 0-15,-1 21-16,22-21 15,-21 21 1,0 0-16,0 0 0,21 21 16,0 0-1,0 0-15,0 0 16,63 0 0,-20-21-1,-22 0-15,21 0 0,106 0 16,-42-42-1,-21 0 1,-64 21-16,21-1 0,1 1 0,41-127 31,-62 106-31,-1-1 0,0-84 16,-21 106-16,0 0 0,0 0 16,-21 42-1,-22 85 1,43 42-1,0-106 1,0 43-16,22-64 16,-22 0-16,0 22 15,0-22 1,-22-21 0,1 0-1,21-64 1,21 43-16</inkml:trace>
  <inkml:trace contextRef="#ctx0" brushRef="#br0" timeOffset="25226.49">7006 5906 0,'0'0'0,"-21"0"0,0 21 0,0-21 0,21 21 15,0-42 17,21 21-32,0-21 0,21-22 15,22-20 1,-1-64-1,-42 84-15,1 1 0,-1-43 16,-21 64-16,0-42 16,0 42-16,0-1 0,-21 22 15,-22 64 1,1 21 0,21-43-16,0 0 0,-1 43 15,22-43-15,0 1 0,0 62 31,43-41-31,-22-64 16,64 21-16,-64-21 16,0 0-16,64-21 15,-43 21-15,43-64 16,-43 1 0,-21 42-16,21-149 15,-42 128-15,0-43 16,-63-20-1,42 83-15,-149 1 16,128 64 0,21-22-16,0 42 15,21-42 1,21 1-16,0-1 0,0-21 16,106 21-16,0-21 15,-63 0-15,42-42 16,-64 42-16,0-22 15,106-20 1,-126 21-16,20 0 16,-42-22-16,0 22 15,0 0 1,0 42 0,0 0-16,-21 64 15,21 0 1,0-22-16,0 1 0,0 190 15,21-64 1,0-126-16,-21 20 0,0 1 16,0 0-16,0-1 0,0 234 31,-21-233-31,-21 84 0,42-106 0,-43 86 16,22-86-1,0-21-15,21 1 0,0-1 0,-21 0 16,0 1-1,21-107 1,-22-84 0,1-64-16,21 128 15,43-424 1,-1 338 0,-21 86-16,64-128 15,63-21 1,-85 127-1,1 64-15</inkml:trace>
  <inkml:trace contextRef="#ctx0" brushRef="#br0" timeOffset="26146.39">9250 5736 0,'0'0'0,"-21"-21"32,21 0-32,0-21 15,0-1-15,21 22 0,42-85 16,43-21-1,-85 85-15,0-22 0,43-41 16,-43 62-16,0 1 0,-21-85 31,-21 106-15,0 21-16,-21 42 16,-64 127-16,63 22 15,22 63 1,21-169-1,0 401 1,0-380-16,21 127 16,1 106-1,-22-233-15,0 232 16,-170 213 0,107-361-1,20-42 1,43-105-1,22-43-15,83-64 16,-62 22-16,41-64 16,-41 64-16,126-191 15,-127 148-15,64-105 16,-42 84-16,-22 21 0,22-359 16,-86 211-1,1 127-15,-21 21 16,-64-84-16,43 105 0,-1 1 15,-169-106 1,85 126 0,63 43-16,85-21 15,0 0 1,64 0 0,42-22-1,-85 22-15,64 0 16,-64 0-16,21-21 0,85-43 15,-63 21 1,-64 43-16,21 21 0,0-42 16,-21 63 15,-21 0-31,0 0 0,21 22 16,-22-1-16,1 64 15,21-43 1,0-41-16,0-1 0,0 0 15,0 0 1,0-42 15,0 0-31,0 0 16,0-1-16</inkml:trace>
  <inkml:trace contextRef="#ctx0" brushRef="#br0" timeOffset="26316.44">9694 5292 0,'-21'0'0,"42"0"0,-63 0 0,21 0 16,-22 0 0,22 0-16,42 0 47,1 0-47,20 0 0,-21 0 0,0 21 15,0-21-15,22 0 0,-22 21 16</inkml:trace>
  <inkml:trace contextRef="#ctx0" brushRef="#br0" timeOffset="26709.22">9927 5461 0,'0'-21'16,"0"0"0,0 0-16,21 21 0,0-22 15,1 1-15,20 0 16,-21 0-16,21 21 0,64-21 15,-21 21 1,-43 21-16,22 42 16,-43-41-16,-21 62 15,0-41-15,-42 41 16,-1-20 0,22-43-16,-21 0 31,21-21-31,21-21 15,0 0-15,42-64 32,-42 64-32,42-43 15,1-20-15,-22 41 16,0 22-16,85-106 16,0 85-1,-1 21 1,-83 21-16</inkml:trace>
  <inkml:trace contextRef="#ctx0" brushRef="#br0" timeOffset="27061.97">10964 5186 0,'0'0'0,"21"0"15,-21-21 17,-21 21-32,-21-21 15,21 21-15,-43 0 16,43 0-16,0 0 15,0 21-15,21 0 0,-21 0 16,21 64 0,42-43-1,64 0 1,-85-42-16,21 22 0,-21-22 0,22 21 16,-22 0-16,42 21 15,-63 22 1,-21-43-1,0-21-15,0 21 0,-127-21 16,63 0 0,64 0-16,0 0 0,-22 0 15,43-21-15,22-43 32,41 1-32,-21 21 0,43-43 15</inkml:trace>
  <inkml:trace contextRef="#ctx0" brushRef="#br0" timeOffset="27312.72">11578 4678 0,'0'0'0,"42"-21"16,-20-22-16,-1 1 15,-21 63 1,-21 22 0,-1-1-16,-62 148 15,63-20 1,-1-128-16,1 64 15,0-64-15,0 149 16,21-128 0,0 1-1,0-43-15,21 0 16,0-21 0,22-21-16,-1-21 15,-42 20-15,0 1 0</inkml:trace>
  <inkml:trace contextRef="#ctx0" brushRef="#br0" timeOffset="27551.6">11176 5144 0,'0'0'0,"-21"21"16,42-21-1,0 0-15,21 0 0,107-21 16,-86-1-16,64 1 15,85 0 1,-149 21-16,-20 0 0,84 0 16,-191 21 15,22-21-31,-22 21 0,22 1 16</inkml:trace>
  <inkml:trace contextRef="#ctx0" brushRef="#br0" timeOffset="29225.64">995 7408 0,'-64'-63'31,"43"63"-31,0 0 16,21 21 0,0 0-16,0 22 0,-21 41 15,0 22 1,-22 21-1,22-106-15,0 106 16,0-84 0,21-65 15,0-41-15,0-1-1,63-126 1,-63 148-16,21-1 0,22-41 15,20 20 1,-42 64-16,22 21 16,-22 22-16,0-22 0,21 63 15,-42-41-15,22 105 16,-1-63 0,0-22-1,0-63 1,21 0-1,-20 0-15,41-42 16,-42 21 0,0-22-16,43-63 15,-22-42 1,22 21 0,-43 85-16,21 0 15,1 126 1,-1 22-1,-21-64-15,0 1 0,0 63 16,22-22 0,20-20-1,-20-64-15,-1 0 16,-21 0-16,21 0 16,22 0-16,84-85 15,-106 64 1,-20 0-16,20 0 0,-21-22 15,21-20-15,-42 20 0,0 1 16,0 0-16,0-43 16,-63 0-1,-22 85-15,64 0 16,-21 0-16,-22 85 16,1 21-1,63 21 1,0-106-16,0 21 0,0 22 15,0-43-15,0 0 16,63-21 0,1-21-1,-43 0-15,0 21 0,64-85 16,-43 1 0,-21-22-1,0 85-15,-21-22 16,0 1-1,0 63 1,-21 43-16,21-43 0,0 21 16,0 64-1,21 21 1,22-85 0,20-21-16,-20-21 15,-22 0-15,21 0 0,22 0 16,-22 0-16,85-63 15,-106 42-15,21-22 16,1 22-16,-22-21 0,85-233 31,-64 148-31,0-43 16,-42 128-16,22-21 16,-22 84-1,0 0-15,-22 0 0,-20 64 16,42-22-16,-21-20 15,0 20-15,0 1 0,-1-1 16,22 85-16,0-105 16,0-1-16,0 0 0,0-21 15,0 22-15,22-1 16,-1-21-16,0 0 0,0-21 16,0 0-16,0 0 15,1-21 1,-22-63-1,0-1 1</inkml:trace>
  <inkml:trace contextRef="#ctx0" brushRef="#br0" timeOffset="29430.53">3006 7387 0,'0'21'16,"21"-21"-1,0 0-15,0 0 16,0 0 0,43-21-16,20 0 31,-62 0-31,20 0 16,-21 0-1,0 21-15</inkml:trace>
  <inkml:trace contextRef="#ctx0" brushRef="#br0" timeOffset="31102.22">3535 7218 0,'-21'42'32,"-1"-21"-32,22 1 0,-42 105 15,0-43 1,42 22-1,0-64-15,0-20 16,84 62 0,-20-63-1,21 1-15,-43-22 16,0 0-16,22 0 0,-22-22 16,0 1-16,64-42 15,-21-22 1,-64 43-16,43-106 15,-64 84-15,0-169 16,0 127 0,0 64-1,0 63 1,-22 64 0,1 0-16,21 63 15,0 0 1,0-106-16,0 1 0,0-1 15,0 43 1,0-22 0,0-42-16,21-21 31,1-21-31,20-21 16,21-43-1,1-21 1,-64 85-16,21-21 0,21-1 15,-20 43 1,-22 22-16,0 41 16,0-42-16,0 0 0,0 64 31,0-21-31,21-43 0,42 21 16,-20-42-1,-1 0-15,-21 0 0,148-21 31,-63-43-15,-21-20 0,-43-22-16,-21 85 15,1-22-15,-22-20 16,0 42 0,0 84-1,0-20 1,0-1-16,0-21 0,0 43 15,0-22-15,0-21 0,21 64 16,42-85 0,22 0-1,42-43 1,-106 22 0,21 0-16,-20 0 0,-1 0 0,63-64 15,-84 64-15,22-21 16,-22 20-16,21 1 0,-21 0 15,0 21 1,-21 64 0,-22-1-1,22 1-15,0-43 0,21 0 16,-21 21 0,21-21-1,0-42 1,21 0-16,21-21 15,22-43 1,20-21 0,-62 64-16,-1 21 0,42-64 15,-42 64-15,43 0 16,-43 63 0,-21-21-16,0 43 15,0-22-15,0 0 0,-21 85 16,21-42 15,63-43-31,-20-20 16,-22-22-16,21 0 0,1 0 0,-1 0 15,0 0-15,64 0 16,-64-22-16,85-20 16,0-85-1,-84 106-15,-1-64 16,-42 22-16,0-85 15,0 126-15,-85 1 16,22 21 0,21 21-16,-1 1 0,-147 189 31,147-105-31,43-42 16,127-1 15,-21-63-16,0 0 1,21 0 0,-106 0-16,0 0 15,1 85-15,-22-64 16,-22 191 0,-41-43-1,21-42 1,20-85-16,1 22 0,-85 147 15,43-41 1,-22 20 0,64-147-16,-42 41 15,41-63-15,1 1 0,-169 20 32,84-63-17,64-22-15,-43-20 0,0-128 16,64 107-1,0-1-15</inkml:trace>
  <inkml:trace contextRef="#ctx0" brushRef="#br0" timeOffset="31268.13">5419 6985 0,'0'0'0,"-22"21"16,1 0-1,21 1 1,0-1 0</inkml:trace>
  <inkml:trace contextRef="#ctx0" brushRef="#br0" timeOffset="33708.47">7556 7218 0,'0'0'0,"0"-21"32,22 21-32,-1-21 0,0-1 0,0 22 15,0-21-15,22 0 0,-22 0 16,63-21-1,-20-22-15,-64 22 16,0 21 0,0-1-16,-42 1 15,-1 21-15,22 0 16,0 0-16,-64 64 16,43-43-16,21 21 15,21-21-15,0 1 0,-21 41 16,21-42-16,42 43 15,0-43 1,1-21-16,20 0 16,-42 0-16,22 0 0,-22 0 0,42 0 15,-42 0 1,-42 21 0,-85 43 15,1 20-31,20 43 15,85-106 1,-21 64-16,21-64 0,0 22 16,21 62-1,21-105 1,43 22 0,0-22-16,-43-22 15,0 1-15,-21 0 0,85-42 16,0-43-1,21-127 1,-85 85 0,-20 84-16,-1 1 0,0-1 0,21-84 15,-42 106-15,0-22 16,0 43 0,-21 106-1,0-43-15,21 0 0,0 170 31,-21-148-31,21 126 16,0-63 0,63-21-1,128-43 1,-64-63 0,21-42-1,21-106 16,-126 42-15,-43 0-16,0 22 16,-64 62-1,-21 65 1,64-22-16,0 85 16,21-64-16,0 85 31,64-63-16,-43-43-15,21 21 0,0-42 0,22 0 16,-22 0-16,-21 0 16,149-42-1,-107-1 1,1-41-16,-43 41 16,0 22-16,21-148 15,-20 105 1,-22 86-1,-22 41 1,22-21-16,-21 107 31,21-128-31,-21 85 16,21-43 0,0-42-1,21-21-15,22-63 31,-22 20-15,42-105 0,1 21-16,-43 85 15,21-43-15,-21 64 16,1 0-16,41 0 16,-42 21-16,22 42 15,-22 106 1,21-21-1,-42-84-15,21-22 0,-21 42 16,21-42-16,1 43 16,41-64-1,1 0 1,-43-21-16,21-43 31,0 43-31,22-64 0,-22 1 16,1 41-16,-22-20 15,85-64 1,-64 85 0,-42 126 15,0-41-31,-42 62 16,42-41-1,0-22-15,0 85 16,42-84-1,21-43 1,-20 0-16,63 0 16,-1-43-1,-83 22-15,83-42 16,-62 20-16,20-20 16,-42 20-16,1 1 0,20-85 31,-42 106-16,-42 21-15,20 21 16,-41 64-16,42-64 16,-43 106-1,64-85-15,0 64 16,0-64 0,21-20-1,1-22-15,-1 0 0,42 0 16,22-22-1,-43-20 1,-21 21-16,-21 0 0,64-106 16,-43 63-1,-21 22-15,21-22 16,-21 86 15,0-1-31,0 0 0,21 21 16,-21 22-16,0-22 0,0 43 15,0-43 1,22-21-16,-22 0 0,21 1 0,-21-1 16,42 21-1,22-42-15,-43 0 16,0 0-16,0-21 16,0 0-16,43-85 15,20-42 1,-41 42-1,-22 42-15,21 1 0,43-191 16,-64 190-16,-21-20 16,0-22-1,0 127 1,-21 0-16,21 0 16,-42 64-16,20 42 15,22-85-15,0 22 0,0 42 16,0-43-16,0-20 15,-21 147 1,21-84 0,0-43-16,0-41 15,43 20 1,-1-42 0,0 0-1,-42-21-15,21-22 16,-21 22-16,0-21 0</inkml:trace>
  <inkml:trace contextRef="#ctx0" brushRef="#br0" timeOffset="33912.31">11959 7006 0,'0'0'0,"-21"0"0,0 0 15,42 0 16,0 0-31,0 0 16,22 0-16,-22 0 0,21 0 16,-21 0-16,43 0 15,20 0 1,-62 0-16,-1 0 16</inkml:trace>
  <inkml:trace contextRef="#ctx0" brushRef="#br0" timeOffset="35234.57">14266 3683 0,'0'0'0,"-21"-21"0,0 21 16,-64-21-1,85 0-15,-21-22 16,21 1 0,0 21-16,42-22 15,-20 22-15,-1 21 0,63 0 16,-41 0-16,-1 0 0,0 21 15,22 1-15,-22 20 0,128 85 16,-128-42 0,-21-64-16,-21 85 15,0-85-15,-21 42 16,0-42-16,0 1 0,-43 41 31,43-63-31,0-63 16,21-22-1,0 43 1,0 20-16,63-83 16,1-44-1,-43 107-15,42-43 16,22 22 0,84 42-1,-126 21 1,20 63-1,-42-20-15,1-22 0,-22 85 16</inkml:trace>
  <inkml:trace contextRef="#ctx0" brushRef="#br0" timeOffset="35789.96">15155 3789 0,'0'0'0,"0"21"16,64-21-1,20-42 1,-62 21-16,20-1 15,21-20-15,22-43 16,-85 1 0,0 63-1,-63-22 1,41 43-16,-62 21 16,-22 64-1,64-64-15,-64 149 16,85-128-16,21 43 15,0-43-15,21 85 16,0-106-16,64 21 16,-43-20-16,0-22 0,106 0 15,22-43 1,-128 1-16,64-22 16,-64 43-16,1-21 0,20-43 15,-21 22-15,85-170 16,-63 21-1,-64 85 1,0 85-16,0 0 16,0-22-1,-21 128 1,-43 84 0,22 85-1,0-64 1,20-106-16,22 64 15,0-105-15,0 20 16,0-21-16,0 21 0,22 1 16,20-43-1,-21 0-15,21-21 16,-20-1-16,-1 1 0,-21-21 16</inkml:trace>
  <inkml:trace contextRef="#ctx0" brushRef="#br0" timeOffset="35985.85">15960 3620 0,'0'0'0,"-43"0"0,1 0 16,0 0-1,63 0 17,21 0-32,-21 0 0,22 0 15,84 0 1,0-22-1,-85 22-15,0 0 0,1-21 0</inkml:trace>
  <inkml:trace contextRef="#ctx0" brushRef="#br0" timeOffset="37308.25">16616 3535 0,'-85'127'47,"64"-106"-47,0 0 0,21 22 0,-43 20 16,43-42-16,-21 0 15,21 64-15,0-64 16,0 22-16,0-22 16,21-21-16,22 21 0,-22-21 15,0 0-15,85-42 16,-21-22 0,-64 43-16,42-43 15,1-41 1,-43 62-16,21-84 15,-42 106 17,0 63-32,-63 107 31,63-128-31,-21 63 16,21-20-1,21 42 1,0-85-16,21-21 15,43 0 1,63-42 0,-42-22-1,21-21-15,-106 43 16,0 21-16,22-21 16,-43 20-16,0-83 15,0 83-15,-43 22 16,-20 0-1,42 22-15,21 20 16,0 21 0,0-41-16,21 41 15,-21-42-15,21 0 0,-21 1 16,21-1-16,-21 0 0,42 21 16,22 1-1,-1-22 1,-20-21-16,-22 0 0,85 0 31,-85-21-31,64-22 16,-1-20-16,-41 42 15,20-85 1,1-21 0,-64 84-1,0 65 1,-22-1-16,1 0 0,0 0 15,-21 64 1,42-64-16,-21 64 16,21-64-16,-22 63 15,22-41 1,0-64 15,22-1-15,-22 1-16,21 0 0,-21 0 15,42-43-15,-21 43 0,0-21 16,1 21-16,-1-22 0,21 1 0,0 21 16,43-43-1,-21 43-15,63-21 16,-64 42-16,-42 0 16,0 21-16,-21 85 15,0-85-15,0 43 16,0 20-1,0-63-15,0 1 0,43 41 16,63-63 0,-1 0-1,65-42 1,-128 21-16,64-43 16,0-42-1,-22 0 1,-84 85-16,0 0 15,0 0 1,-127 63 0,85 1-1,63 126 1,43-127 0,63 22-1,0 20 1,-85-62-1,-42-1-15,0 0 16,-21-21-16,-21 0 0,20 0 16,-20 0-16,-21 0 0,-22 0 15,43 0-15,-1 0 0,-63-42 32,106-1-32,0 22 0,0 0 15</inkml:trace>
  <inkml:trace contextRef="#ctx0" brushRef="#br0" timeOffset="37790.97">20278 3112 0,'0'0'0,"21"-43"0,0 22 0,0-21 16,0 21-16,-21-1 15,21 1-15,1 21 0,20 0 16,-21 85 0,-21 63-16,0-84 15,0-1-15,0 64 0,-21-63 16,21-22-16,0 106 15,-21-63 1,21-1 0,0-62-16,0-1 0,0 0 15,0-42 1,-21-22 0</inkml:trace>
  <inkml:trace contextRef="#ctx0" brushRef="#br0" timeOffset="38564.53">20045 3535 0,'0'0'0,"0"-21"0,21 21 31,21 0-15,-21 0-16,22 0 0,20-21 16,1 21-16,232-64 15,-148 43 1,0-43-1,-105 22-15,-1 21 0,0-64 16,-42 1 0,0 41-1,0 22-15,0 0 0,-42 21 32,0 21-32,21 21 0,-1 107 15,-20 20 1,42 0-1,0-126-15,0-1 16,0 85 0,0-64-1,64-63 17,-1-63-17,-21 21 1,-20-1-16,20-20 15,-21 20-15,21 1 0,43-64 16,-21 85 0,-43 21-1,0 42-15,-21-20 0,0 105 16,0-106 0,0 21-16,0 22 15,0-43-15,21 0 16,0-21-16,22 21 15,41-21-15,43 0 16,-84 0-16,105-63 16,63-86 15,-147-41-15,-64 84-1,-21 106 1,0 0-16,-22 64 15,22-22-15,0 0 0,0 1 16,21-1-16,-21 0 0,21 22 16,0-22-16,0-21 0,84 64 31,-63-85-31,22 0 16,-22 0-16,21 0 15,-42-21-15,21 0 0</inkml:trace>
  <inkml:trace contextRef="#ctx0" brushRef="#br0" timeOffset="41274.72">23770 3408 0,'0'0'0,"-21"0"0,-21 0 16,20 21-16,1-21 0,0 0 16,42-21 15,0 0-31,1 21 15,-1-21-15,0-1 16,42-41-16,-63 42 0,0 0 16,0-1-16,0 1 0,-63 0 15,42 21 1,-22 0-16,1 0 0,0 0 0,-1 42 16,-105 64-1,106-63-15,0 20 0,-1-21 16,1 1-16,21-1 0,-43 106 15,64-127-15,0 1 16,43 41 0,-1-63-1,0 0-15,22 0 16,-43-21-16,21 21 0,64-64 16,-64 22-16,22-21 15,-43 20-15,0 22 0,22-64 16,-43 43-16,0 21 15,0-43 1,0 86 0,0 41-1,0 22-15,0-64 16,0 21-16,21-21 0,0 1 16,0-1-16,170 85 15,-107-106 1,-20 21-16,42-21 15,126-21 1,-189-1-16,63 1 16,-64-21-16,0 21 0,1-64 15,-1 43-15,-42-1 16,42-147 0,-42 126-16,-42 22 15,21 42-15,-106 21 16,84 0-16,-126 128 31,127-107-31,-64 85 16,85-64-16,21-41 15,0 20-15,0-21 0,0 0 16,0 0-16,21-21 16,0 0-16,0 0 0,0 0 0,22 0 15,41-21 1,-62 0-16,41-42 15,-42 41-15,0-41 0,43-43 16,-43 64-16,21-85 16,-20 63-16,20 1 0,64-170 31,-43 127-31,-42 64 0,-21 21 16,-42 84-1,-64 64 1,85-63-16,-21 63 15,21-64-15,21 1 16,0 63-16,0-64 0,0-21 16,21 1-16,0-1 0,0 0 15,85 43-15,-85-64 16,21 0-16,1 1 0,-1-22 16,22 0-16,20 0 0,-41 0 15,-1 0-15,0 0 16,1 0-16,-1-22 0,0 1 0,22-21 15,-22 0-15,22-64 16,-64 63-16,0-41 16,0 63-16,0-22 0,-43 1 15,1 21-15,-22 21 16,43 0-16,-85 63 16,64-42-16,-43 106 15,64-84-15,0-22 16,21 85-1,0-64-15,21 22 16,22-43-16,-43 0 16,21-21-16,0 0 0,0 0 0,64 0 15,-64 0 1,21-21-16,1-22 0,-22 1 16,42-21-16,-42-1 15,22 1-15,-1-64 0,0 63 16,-20-21-16,20-20 15,-21 41-15,0 1 0,0-22 16,-21 64-16,0-22 16,0 22-16,0 42 15,-21 1-15,0-1 0,-21 63 16,21-41-16,-1 20 0,1-20 16,0 20-16,21 1 0,-21 168 31,21-189-31,21 41 15,21 1-15,43-21 16,-43-64 0,85 0-1,0-22 1,-105 1-16,20-21 16,-21 21-16,64-85 0,-43 42 15,-21 22-15,0-43 16,-21 43-16,22-21 15,-22 41-15,-22 44 16,1-1 0,21 0-16,-21 0 0,21 85 31,21-43-31,22-41 16,20 20-1,-42-42-15,0 21 16,1 0-1,-22 0-15,0 1 0,21-22 16,-21 63 0,0-21-1,21-42-15,0 22 16,0-22 0,127 0-1,-63-43 1,-21-20-1,-1-43 1,-42 64-16,43-170 16,-64 148-1,21 43 1,-42 42 0,0 1-16,-1 20 15,1-21-15,0 21 0,0-20 0,0 41 16,0-21-1,21 43-15,0-64 16,21 43-16,0-43 16,0-21-16,0 21 0,22-21 15,62 0-15,-62 0 16,-1 0-16,0 0 16,1-21-16,63-21 0,-64 20 15,-21-20-15,64-106 16,-64 42-1,-21 64 1,0 21-16,-21 42 16,21 0-1,0 0-15,0 0 0,0 0 0,0 22 16,0-22-16,0 21 0,0-21 16,0 1-16,0-1 0,0 42 15,0-20 1,0-22-16,0 0 15,-21-21 1,-1 0 0,1 0-16,0-21 15,0 21-15,0 0 16,21-21-16,-21 21 16,-1 0-1,22 21 1,22-21-1,-1 21-15,0-21 16,0 0-16,0 0 0,22 0 0,-22 0 16,0 0-16,64 0 15,-64 0-15,42-21 0,22 0 16,-43-1-16,1 1 0,-1-21 16,0 21-16,1-22 0,-1 1 15,43-43-15,-64 43 0,21-21 16,-42 41-16,0 1 0,0-21 15,-21 42 1,-64 42 0,64-21-16,21 43 15,0 42 1,0-43-16,0-20 16,0 41-1,0-41-15,0-22 0,0 21 16,0-21-16,0 0 15,-21-21 1,0 0-16,-22 0 16,22 0-16,21-21 0,-42-42 15,42 42-15</inkml:trace>
  <inkml:trace contextRef="#ctx0" brushRef="#br0" timeOffset="42408.07">29337 3641 0,'21'21'0,"-42"-42"0,42 63 15,0 0 1,0-42-16,-21 22 0,22-22 16,-1 0-1,0 0 1,21-85 0,-21 64-16,-21-22 0,127-147 31,-21 42-31,-42 63 15,-43 43 1,21-22-16,-42 43 16,-21 21-1,-21 64 1,-64 41 0,85-62-16,-43 63 0,43-43 15,0-21-15,0 64 16,21-63-16,0 20 15,0-42-15,0 22 0,21-1 16,0-21-16,43 0 16,-43-21-16,0 0 0,42 0 15,-41 0-15,41-21 16,-42 0-16,22 0 0,-1-43 16,-21 22-16,0-64 15,-21 64-15,0-22 0,-21-169 31,-42 128-31,20 62 16,1 43-16,21 0 16,-22 0-16,22 0 0,21 43 15,0-22 1,43 21-16,-1-21 0,21 0 16,64-21-16,-63 0 15,21 0-15,-22 0 16,22 0-16,-22 0 0,64-42 15,-63 42-15,-22-21 0,43-21 16,-43 20-16,-21 1 0,0 0 16,1 0-16,-1 0 0,0-85 15,-21 64 1,0 63 15,-21 0-31,0 0 0,-1 0 16,1 22-16,0-1 0,0 21 15,0 1-15,-22-1 0,22 1 16,21 21-16,-21-22 0,21 22 16,-21 42-16,21-43 0,0 1 15,0-21-15,21 20 0,0-20 16,0 169-16,1-170 16,-22 1-16,0-22 0,0 21 15,0-20-15,0 105 16,-22-106-16,1 1 15,0-1-15,21 0 0,-85 106 16,64-105 0,0-43-1,0-21 1,0 21-16,0-43 0,-22-20 16,22 20-16,0-20 0,-21-64 15,42 63-15,63-401 31,43 274-31,42-20 16,-106 147-16,1 1 16,-22 20-16,21 1 0,-21 21 15,1-22-15,-65 43 16,22 0-16</inkml:trace>
  <inkml:trace contextRef="#ctx0" brushRef="#br0" timeOffset="43857.23">16531 5186 0,'0'21'31,"0"0"-31,-21 0 0,0 85 16,21-63-16,0-22 15,0 106 1,0-64 0,21-63-1,21 0 1,-42-21-16,43-42 15,-43 41-15,0-41 16,-22-43 0,-41 21-1,21 43-15,-1 0 0,-41-22 16,20 43-16,22 0 0,-64 0 16,42 21-16,22 0 0,-64 42 15,64 0-15,0-20 0,-22 20 16,22 21-16,-1-20 0,-41 63 15,63-43-15,-1 1 16,1 41-16,21 86 16,21-149-1,22 1-15,-1-22 0,0 0 16,149-21 0,-106 0-1,-22-21-15,22-22 16,42-41-1,-106 41-15,21 1 0,1-43 16,-22 43-16,0 0 0,-21-64 16,0 64-16,0-1 0,0-20 15,-21 20-15,0 43 16,-1-21-16,1 21 0,0 0 0,-21 0 16,21 21-16,-22 43 15,43-22-15,-21 1 0,0 41 16,21-41-16,0 20 0,0 22 15,0-43-15,21 0 16,43 22-16,-43-22 0,0-21 16,127 1-1,0-44 1,-21-41 0,-84 42-16,-1 0 0,0-22 0,1 1 15,41-85 1,-63 85-16,1-43 15,-22 43-15,21-22 0,-21-21 16,0 43-16,0 0 0,0-22 16,-64 85 15,43 1-31,0 83 16,-21 44-16,20 83 15,22-147 1,0-43-16,43 64 15,-22-85-15,0 1 0,43-22 16,-43 0 0,42 0-16,-20 0 0,-1 0 15,64-64-15,-64 43 16,-21-21-16,22-1 0,-1 22 16,-21-42-16,43-22 0,-43 43 15,0-22-15,0 22 16,0-22-16,0 22 0,1-43 15,-22 43-15,0 21 0,0 0 16,-22 21-16,1 42 16,0-21-16,0 21 0,-21 128 15,42-128-15,0 43 16,0-43-16,21 43 16,0-64-16,0 0 15,0 0-15,0 0 0,1-21 16,20 0-16,-21 0 0,0 0 15,0-21-15,1 0 16,-1-21-16</inkml:trace>
  <inkml:trace contextRef="#ctx0" brushRef="#br0" timeOffset="45428.33">19135 5355 0,'-22'0'16,"44"0"-16,-65 0 0,22 0 0,0 0 0,0 0 16,0-21-16,21 0 15,0-64 1,0 64-16,42-42 16,21 41-1,-20 1-15,84 21 16,-85 0-16,0 0 0,43 43 15,-43-22-15,22 42 16,-43-20-16,0-1 0,0 85 16,-21-85-16,0 43 15,0-43-15,-21-21 0,-21 43 16,21-22-16,21-21 0,0 1 16,-21-22-16,21 21 0,-22-21 15,22-21 1,0-1-16,0 1 15,0-21-15,0 21 0,22-22 0,62-126 32,-63 127-32,43-43 15,42-63-15,-85 127 16,0-22-16,43 22 16,-43 21-16,0 21 0,0 1 15,-21-1-15,0 63 16,0-62-16,0 105 15,0-85-15,0 0 0,0 22 16,0-22-16,0 22 16,0-43-16,0 0 0,21-21 15,0 0 1,-21-21-16,22 0 0,41-106 31,-21 63-31,-20 1 0,62-86 16,1 1-1,-43 106-15,43-22 32,-64 149-17,-21 0 1,0-43-16,0 85 0,0-85 16,0 22-16,21-43 15,-21 21-15,21 22 0,1-43 16,-1 0-16,63 22 15,22-43 1,42 0 0,-105 0-16,41-43 15,-41 22-15,126-85 16,-127 85 0,1-21-16,-22-64 15,-21-21 1,0 106-1,-21 0-15,0 21 0,-1 0 0,1 0 16,-21 0-16,0 0 0,20 0 16,-20 21-16,0 21 0,21-21 15,-43 43-15,43-22 16,0-21-16,0 64 0,-1-64 16,22 43-16,0-43 0,0 0 15,64 42 1,-43-63-16,21 0 15,-20 0-15,-1 0 0,0-42 16,0 21-16,0 21 0,22-106 16,-1 21-1,-42 22 1,0 42-16,0 0 0,0-22 16,0 22-16,0 42 15,0 22 1,-21-1-16,21 0 0,-21 43 15,-1-43-15,22 1 16,0-1-16,0 0 0,0 1 16,0 20-16,22-42 0,-1 22 15,63-22-15,-41-21 16,84-21 0,21-64-1,-85 21 1,22-63-1,-43 85-15,-20 0 0,-1-64 16,0 42-16,0 1 0,-21-1 16,21 1-16,-21-1 0,0-105 15,21 148-15,-21 21 32,0 106-32,-42 0 15,42-43-15,0 1 0,-21 105 16,21-21-1,0-106-15,42 64 16,-42-85-16,0 1 16,64 20-1,-43-42 1,0-42-16,-21 20 16,0 1-16,0 0 15,0 0-15</inkml:trace>
  <inkml:trace contextRef="#ctx0" brushRef="#br0" timeOffset="45606.23">21738 5271 0,'0'0'0,"-21"0"0,0 0 0,0 0 15,42 0 17,0 0-32,0 0 15,21 0-15,1 0 0,-1 0 16,0 0-16,1 0 0,-1 0 0,64 0 15,-64-22-15,22 1 16,-22 21-16</inkml:trace>
  <inkml:trace contextRef="#ctx0" brushRef="#br0" timeOffset="47334.24">22733 5080 0,'-21'0'0,"-85"0"15,64 0-15,-1 21 16,1 0-16,-22 43 15,43-43-15,0 21 0,-64 85 16,85-21 0,43 0-1,20-64 1,-42-20-16,22-1 0,63-21 16,-64 0-16,0 0 0,149-43 31,-43-41-31,-42-22 15,-85 64 1,21-64-16,1 63 0,-1-168 16,-21 126-16,-21 22 15,0 20-15,0-20 16,0 20-16,0-20 0,-21 63 16,0 0-16,0 21 15,-1 43-15,1-22 16,0 0-16,-21 85 15,42-63-15,-43 105 16,43-127-16,0 1 0,0 63 16,0-64-16,0 106 15,22-127 1,-1-21 0,0 0-16,21-21 15,-21 0-15,1-21 16,-1 20-16,0 1 15,21-42-15,-21 20 0,1 22 16,62-106 0,-41 85-1,-43 84 1,0 1-16,0-1 16,0 43-1,0-64-15,0 21 0,42 43 16,21-22-1,-41-63-15,41 0 16,1 0 0,-22 0-16,148-106 15,-147 85 1,20-42-16,43-22 16,-85 0-1,0 64-15,-21 0 0,-21 21 31,21 21-31,-21 0 0,0 1 0,0-1 16,21 42-16,-21-42 16,21 43-16,0-1 15,21-41 1,0-1-16,64 0 16,-64-21-16,63 0 15,-20-21 1,21-43-1,-43 43-15,43-64 16,-64 64-16,0 0 0,0 0 16,0 0-16,-21 0 0,0-1 15,-21 44 1,0-1-16,0 0 0,0 0 16,-1 21-16,1-20 0,0-1 15,-21 21-15,21-21 0,21 22 16,0-22-16,-22-21 0,22 21 31,0-42-15,0 0-16,64-22 15,-43 1 1,0 21-16,22-22 0,-22 1 16,21 21-16,22-64 0,-43 64 15,42-21 1,-20 21-16,-22 21 0,0 0 15,-21 21-15,0 21 0,21-21 16,-21 0-16,0 64 16,0-64-16,0 22 0,0-22 15,21 0-15,43 42 16,-43-41-16,0-1 0,43 0 16,-43-21-16,21 0 15,43 0-15,-43 0 0,0 0 16,1 0-16,-1-21 0,-21 0 0,64-22 15,-43 1-15,-21 21 16,128-212 0,-149 148-1,0 43-15,-64-43 16,-21 85 0,-126 127-1,105 0 1,64-63-1,20 63 1,22-85 0,22-42-16,20 0 0,-21 21 15,0-21-15,0 0 0,43 0 16,-22 0-16,-21 0 0,43 0 16,-22-21-16,-21 21 0,22-42 15,-22 42-15,0-21 0,-21 42 47,0 21-47,-21-21 0,0 85 16,-43 63-1,22-42-15,21-63 16,0 126-16,21-126 16,0-1-16,0 213 15,0-107 1,-43-21-1,-20 0 1,42-105-16,-1-22 16,1 0-16,0 0 0,-85 0 15,64-21-15,0 0 0,-22 0 16,22-21-16,-1 0 0,22-21 16,-21 20-16,21-20 0,-64-43 15,43 22-15,21-22 0,-22 22 16</inkml:trace>
  <inkml:trace contextRef="#ctx0" brushRef="#br0" timeOffset="47484.15">24215 5122 0,'0'0'0,"0"-21"0,0-21 16,0-22-1,-43 64 16,22 0-31,0 0 0,0 0 16,0 0-16</inkml:trace>
  <inkml:trace contextRef="#ctx0" brushRef="#br0" timeOffset="50165.17">27263 4847 0,'0'0'0,"0"-21"31,21 0-31,0 21 16,0-21-16,43-22 15,-1 1 1,-63 21-16,21 21 15,-21-85 1,0 64 0,-63 21-1,-22 21-15,43 0 0,-128 149 32,149-128-32,21 85 15,0-42 1,85-22-1,105-20 1,-147-43-16,41 0 16,22-22-1,-85 1-15,22-42 16,-43-1 0,-21 22-16,-1 21 0,-41 0 15,42 21-15,-22 0 0,-20 21 16,21 21-16,-1-21 15,1 22-15,0-1 0,-1 0 16,-105 170 0,127-127-1,21-1 1,21-63-16,64 22 0,-64-22 16,64-21-1,-43 0-15,85 0 0,-85-21 16,22 0-16,42-22 15,-64 22-15,21-21 0,-20 21 16,20-22-16,-20-20 0,41-43 16,-41 42-16,126-359 31,-148 296-31,-21 21 16,0 85-1,-21 21-15,0 0 0,-64 85 16,0 63-1,64-85-15,0 1 16,21 84-16,-21-84 0,21-1 16,21 128-1,64-86 1,42-20 0,-43-85-1,-41 0-15,84 0 16,-85 0-16,127-85 15,-147 64-15,83-85 16,-41-21 0,-64 0-1,0 85-15,0 21 16,-21 21-16,0 0 0,-64 85 31,43 20-31,42-83 0,-22 62 16,22 22-1,85-21 17,63-85-17,-42 0 1,-64 0-16,64 0 16,-63 0-16,147-148 15,-105-1 1,-64 65-1,0 41 1,-84 170 15,-1-21-15,22 0 0,21-42-16,21-43 31,0 0-31,21-42 31,0 0-31,127-128 31,-63 44-15,-22 20 0,-20 85-16,62 0 31,-83 106-16,-1-22-15,-21 1 16,0 42 15,21-106-31,0 0 16,64-84 15,-22-22-15,1 22-1,-22 20-15,191-168 32,-191 190-32,64-43 15,-85 85 1,-42 149 0,0-107-1,0 43 1,21-85-16,0 43 15,0-43-15,106 42 16,-22-42 0,-20-21-1,-43 0-15,21 0 0,128-42 32,-86-21-32,-41-1 15,-22 22-15,-21-1 16,0-20-16,0 42 0,0 0 15,-21 21 1,-1 0-16,1 21 0,-21 0 0,-22 64 16,22-64-16,42 21 15,-21-21-15,21 0 16,0 22-16,0-1 0,0-21 16,0 0-16,0 1 0,21-1 15,-21 0-15,64 0 0,-43-21 0,21 0 16,-21 0-1,22 0-15,-22 0 0,85-42 16,-85 21-16,21-1 0,-21 1 16,0 0-16,1-21 0,41-22 15,-42 22-15,0 21 0,-21-22 16,22 22-16,-22 0 0,0 42 31,-22 0-31,1 1 0,21-1 0,-84 85 31,41-43-15,43-42-16,0 22 16,21-22-1,43 0-15,63-42 16,-106 0 0,43-1-16,-22 1 15,-21 0-15,106-127 16,-21 21-1,-85 85-15,43-43 16,-43 85 0,-21 21-1,-43 64 1,22-43-16,0 85 31,21-106-31,0 43 0,21-1 16,43-63-1,-43 0-15,42 0 16,-41 0 0,20-42-16,0 21 0,-21 0 15,64-106 1,-64 63-16,43-148 16,-1 64-1,64-63 1,-106 105-1,-105 169 1,-1 85 0,22-42-1,41-42-15,1-1 0,-42 149 32,63-170-32,0 64 15,21-21 1,21-43-16,43-42 31,-22 0-15,22-63-1,-64 20-15,0 22 16</inkml:trace>
  <inkml:trace contextRef="#ctx0" brushRef="#br0" timeOffset="50361.09">31983 5017 0,'0'0'16,"-43"0"-16,1 0 0,84 21 31,-20-21-31,105 42 32,-85-42-32,64 21 0,-43-21 0,43 21 15,-64-21-15,-20 22 16,62-22-1,-84 21 1,-42-21-16,0 0 0</inkml:trace>
  <inkml:trace contextRef="#ctx0" brushRef="#br0" timeOffset="51801.13">402 10456 0,'0'0'0,"-21"22"15,-106-1 1,85-21-16,20 0 15,1 0 1,42 0 0,1-21-16,20 21 15,0 0-15,22-22 0,-1 22 16,22 0-16,127-42 16,-64 21-1,-64 0-15,43 21 0,-63-21 16,-1 21-16,86-22 15,-128 22 1,-42 0 0,-1 0-1,1 0-15,-21-21 0,-22 21 16,-41-42 0,83 42-16,-83-42 15,83 20 1,44 22 31,-1 0-47,21 22 15,0-22-15,43 42 0,21 21 16,-64-20 0,-21 63-1,-21-64-15,-63 106 16,-22-63-1,64-64-15,-21 21 16,-1-21 0,43-42 15,0 0-31,22 0 0,-1 0 16,42-64-1</inkml:trace>
  <inkml:trace contextRef="#ctx0" brushRef="#br0" timeOffset="52278.86">2095 10351 0,'0'0'16,"-21"0"-16,0 0 0,0 0 0,0 0 15,0 0-15,-22-22 16,43-20-1,0 21-15,0-43 16,43 1 0,-43 42-16,21 0 0,42-22 15,22 43 1,-43 0-16,43 43 16,63 62-1,-106-62-15,1 168 31,-43-147-31,-21 63 16,-22-21 0,22-85-16,21-63 31,0-1-15,21-63-1,-21 64-15,21-43 0,1 22 16,-22 21-16,42-107 15,0 86 1,-21 21-16,64-1 16,0 22-1,-43 21-15,-21 0 0,43 42 16</inkml:trace>
  <inkml:trace contextRef="#ctx0" brushRef="#br0" timeOffset="52864.53">3090 10478 0,'0'21'0,"0"-42"0,21 42 32,-21-42-32,22-1 15,-1 1-15,0 0 0,0-21 16,43-64 0,-22 21-1,-42 1 1,0 62-16,-85-20 15,43 63 1,-43 64 0,64-64-16,0 106 15,0-85-15,21 1 0,0 63 16,63-1 0,1-83-1,-43-1-15,21-21 0,1 0 0,20 0 16,-21 0-16,1-21 0,20-1 0,85-62 31,-42-22-31,-21-21 16,-64 85-1,0-1-15,43-168 16,-43 84 0,0-43-16,0 149 15,-21-21-15,21 21 0,-21 42 16,0 21-1,-21 127 1,-21-42 0,21-84-16,0 20 0,-43 170 15,64-148 1,0-1 0,21-62-16,0-1 0,43-21 31,-22-21-31,-42-1 0,64-62 15,-64 20 1</inkml:trace>
  <inkml:trace contextRef="#ctx0" brushRef="#br0" timeOffset="53038.42">3746 10139 0,'0'0'0,"-42"0"0,21 0 0,0 21 15,0-21 1,42 0-1,21 0-15,-21 0 0,22 0 16,-1 0-16,170-63 16,-85 20-1,-64 1 1,22 21-16</inkml:trace>
  <inkml:trace contextRef="#ctx0" brushRef="#br0" timeOffset="54049.86">4381 9970 0,'0'21'16,"-21"-42"-16,42 21 0,-21 42 0,0-21 0,-42 43 15,42-22-15,-21-21 16,21 127 0,0-21-1,0-63 1,21-43-16,21 0 16,85 0-1,-21-42 1,-42-64-1,20-20 1,-62 62-16,-1-41 16,-21-1-1,0 64-15,0 0 16,-21 42 0,-1 21-1,1-21-15,0 22 16,21-1-16,0-21 0,-21 21 15,21 64-15,0-63 16,0-22-16,21 0 16,21 21-16,-20-42 0,20 0 15,21 0-15,-20 0 16,63-42 0,42-64-16,-127 64 15,0 21-15,21-22 16,-20 22-16,-1-148 15,-21 105 1,-21 64 0,-1 21-1,1 1-15,21-1 0,0 21 16,0 22 0,0-43-16,0 21 0,43 43 15,-43-64-15,21 21 16,21 22-1,-21-64-15,0 21 0,64-21 32,42-21-17,0-43-15,-85 43 16,1 0-16,-22 0 0,21-22 16,-21 22-16,43-85 15,-43 1 1,-21 62-1,0 22-15,-21 21 0,0 42 16,-22 43 0,43-21-1,-21 84 1,21-106-16,0 22 16,0-22-1,-21-42 16,21-64-15,0 22-16,0 21 16,0-127-1,64 42 1,-43 64-16,106-107 0,21 65 16,-106 63-1,106 84 1,-126 43-1,-22-43-15,0 22 16,-127 233 0,84-213-1,22-62 1,42-86 0</inkml:trace>
  <inkml:trace contextRef="#ctx0" brushRef="#br0" timeOffset="54526.17">7493 9758 0,'0'-21'0,"0"42"0,0-63 16,0-1-16,0 1 0,21 0 0,0-1 15,0 1-15,1 0 0,-1-43 16,-21 64-16,0 0 0,0-22 15,-43 86 1,22 84 0,0-64-16,21 1 15,0 147 1,-21-41 0,21 20-1,0-126-15,0-43 16,21 21-16,21 22 15,1-64 1,-22 0-16,-21-22 16,21 1-16,-21 0 0,0 0 15,0-43-15,-42 43 0</inkml:trace>
  <inkml:trace contextRef="#ctx0" brushRef="#br0" timeOffset="55164.81">7260 10054 0,'-63'0'16,"126"0"-16,-105 0 15,105-21 1,-42 21-16,22 0 0,20-42 31,1 42-31,84-43 0,-85 22 16,43 0-16,-63 21 0,-1 0 16,0-21-16,-21 21 0,1 0 15,-1 42 1,-42 43-1,-22 0-15,43-64 16,-21 0-16,21 85 16,21-106-1,43 21 1,-22-21-16,85-42 16,-85 42-16,22-43 15,42-41 1,-85 62-16,21-20 15,-42 0-15,21 21 0,-21-43 16,0 85 15,0 0-15,0 1-16,0 83 16,0-62-16,0 41 15,0 65 1,43 168-1,-43-42 1,0-169 0,0-42-16,0 41 15,0-41-15,0-22 0,0 1 0,-85 41 16,0-63 0,-42-42-1,64 0-15,-106-64 16,105 43-16,-105-191 31,190 43-15,85 84-1,42 0 1,127-106 0</inkml:trace>
  <inkml:trace contextRef="#ctx0" brushRef="#br0" timeOffset="55481.15">9059 9906 0,'0'-21'16,"0"42"-16,-21-63 0,-42 42 15,20 0 1,43 63 0,0-20-16,0-1 0,0 0 15,0 1-15,0-1 0,0 297 31,0-43-15,-42-148 0,-43 64-16,64-149 0,0 128 15,21-43 1,0-127 0,0-42-1,0-43 1,21-84-1,0-106 1,0 170-16</inkml:trace>
  <inkml:trace contextRef="#ctx0" brushRef="#br0" timeOffset="55761.99">8869 10245 0,'0'-43'0,"0"86"0,-64-170 16,43 84-16,0 1 15,21-43 1,0 64-16,21 0 0,106-64 31,-85 64-31,43 21 0,21 21 16,0 43-1,-85-43-15,-21 0 16,0 106 0,-42-63-1,20-43-15,-83 42 0,62-41 16,22-22-16,-42 21 15,41-21 1,44-21 0,-22-1-16,63-20 15</inkml:trace>
  <inkml:trace contextRef="#ctx0" brushRef="#br0" timeOffset="56083.81">9271 10054 0,'21'0'0,"-42"0"0,63 0 31,-21-21-31,22-21 16,-22 21-16,21-43 31,-21 43-31,1-43 16,-1 1-16,-21 42 16,-21 21-16,-1 0 15,1 0-15,-42 63 16,-1 22-1,64-64-15,-21 43 16,21 41-16,0-83 16,21 20-16,64 21 15,-43-41 1,-21-22-16,1 0 0,41 0 16,-21 0-16,-20-22 0,20 1 15,-21 0-15,21 0 0,107-43 16</inkml:trace>
  <inkml:trace contextRef="#ctx0" brushRef="#br0" timeOffset="56951.85">10880 9546 0,'0'-21'0,"0"42"0,0-63 0,0 21 16,-22 21 15,1 21-31,0 0 16,0 21-16,21-20 0,0 20 15,-21 0-15,21 1 0,-21 105 16,21-64 0,0-20-1,0-43-15,21 0 0,21 0 16,-21-21-16,0 0 0,64 0 15,0-21 1,-43 0-16,0-42 16,-20 41-16,-1-20 0,-21 21 15,0-106 1,-64-21 0,-84 63-16,106 64 15,-1 21-15,1 0 16,0 0-16,-22 42 15,64 1 1,21-43-16,85 21 16,85-21-1,-128 0-15,64-21 16,-63 21-16,-1-22 0,170-83 31,-127 41-15,-64-21-1,-42 64-15,0 42 32,-21 85-17,21 21 1,0-21-16,0-42 16,0-22-16,0 170 15,21-64 1,0-42-1,-21-43-15,22 1 0,-1 63 0,0-64 16,0 1-16,43 168 16,-43-83-1,-21-44 1,0-62-16,0-22 0,-43 42 16,-41-63-1,63 0-15,-43-42 16,43 0-16,0 21 0,-43-170 15,64 1 1,21 105-16,22-84 16,84-85-1,-85 169-15,22 0 16,147-211 0,-84 148-1,-84 63-15,-43 64 16,-22 21-16</inkml:trace>
  <inkml:trace contextRef="#ctx0" brushRef="#br0" timeOffset="58134.19">127 12256 0,'0'21'15,"0"0"1,21-21 15,106-42-31,-85-1 16,22 22-16,63-64 15,-42 22-15,42-43 16,63-106 0,-126-63-1,-128 148 1,1 64 0,41 63-16,-20 0 0,-127 84 31,63 86-31,64-1 15,42-84-15,0 21 16,0 275 0,21-85-1,21 0 1,0-21 0,1-42-16,-22-169 15,0 20-15,0-41 0,0-22 16,1-21-16,-1-21 15,0 21-15,21-64 16,-42 22-16,21-22 0,22-190 16,-64 43-1,-64-1 1,43 149-16,-1-1 16,-20 22-16,-276-149 31,191 170-16,127 21-15,-22 0 0,86 21 32,63-21-17,63 0 1,-42-42-16,-64 21 0,170-106 31,-85 21-15,-105 85-16,-1-43 15,-21 1 1,-21 42-16,-21 21 16,0 0-16,-43 0 15,64 63 1,0-42-16,0 22 0,0 62 16,0 1 15,0-85-16,0 1-15,85-107 32,-43 43-32</inkml:trace>
  <inkml:trace contextRef="#ctx0" brushRef="#br0" timeOffset="58297.1">1333 11684 0,'0'-21'0,"0"42"0,0-63 16,-42 42-1,21 21 1,0-21-16,0 63 16,21-41-1,21-22 1,42 0 0</inkml:trace>
  <inkml:trace contextRef="#ctx0" brushRef="#br0" timeOffset="59064.66">1693 11853 0,'0'0'0,"21"22"0,-21 41 16,0 1-16,0-1 15,-21-42-15,21 0 16,-21 1 0,0-22-1,21-22 1,0 1-16,0 0 15,0 0-15,42-85 16,43 21 0,0 43-1,-43 42 1,-42 21-16,21 0 16,-21 22-16,21-22 0,-21 64 15,43-1 1,-43-63-16,42 43 15,-21-64-15,0 0 16,0 0-16,1 0 16,62-42-16,22-22 15,-64 43 1,22-43-16,-64 22 0,21 21 16,-21-106-1,-63 85 1,20 20-1,1 22-15,-22 0 0,43 22 16,0-1-16,-42 63 16,63-41-16,-22 63 15,1-43 1,21-42-16,0 43 16,43-64-1,20-43 1,-42 22-16,0-21 15,22 21-15,-22-22 0,0 22 0,43-148 32,-64 105-32,21-105 15,-21-21 1,0 41-16,0 107 31,0 169-15,0-63-16,0 126 15,0-126-15,-21 232 16,21-169 0,105-42-1,1-85 1,106-106 15,-43 0-31</inkml:trace>
  <inkml:trace contextRef="#ctx0" brushRef="#br0" timeOffset="61232.44">3471 11472 0,'0'0'0,"-21"0"15,-21 22 1,42-1 0,21-21-1,127-21 1,-84-22-1,20 1 1,-63 21-16,1 0 0,-22-43 16,-64 22-1,-42 42 1,-63 63 0,127-20-16,-22 62 15,43-20 1,21-43-16,0 1 0,0-1 15,0 0-15,21-20 0,43 20 16,20-42 0,-41 0-16,-22 0 15,21 0-15,-21 0 0,0-21 16,-21-22 0,0 22-1,-42 0-15,21 21 16,-106 42-1,106-20-15,-64 62 16,64-20 0,21-22-16,0 64 15,0-64-15,0-21 0,21 22 16,0-22-16,106-21 16,0-42-1,-63 20-15,42-41 16,-64 42-16,21-22 0,-20 1 0,63-85 15,-85 85 1,21-64-16,-21-63 16,-21 105-1,0 1-15,0-43 0,0 63 16,-21-20 0,0 84-1,0 0-15,0 43 0,21-22 16,0 212-1,0-212-15,0 43 16,0 42 0,21-85-16,63 85 15,1-84 1,63-43 0,-63-21-1,-43 21-15,1-22 0,62-62 16,-83 63-16,41-64 15,-42 0 1,-21 64-16,0-21 16,-21-43-1,-21 85 1,21 0-16,-22 42 0,22-20 16,-21 126-1,42-64 1,21-20-1,64-22-15,-43-42 16,-21 0-16,106 0 16,21-63-1,-84 20 1,-43 22-16,42-63 16,-41 41-16,-22 22 0,0-42 15,0 20-15,0 22 0,0 0 31,0 63-15,0 1-16,0 84 16,-22-106-1,1 42-15,21 1 16,0-43 0,0 0-16,21-42 31,-21 0-31,43-43 15,-1 1 1,0-43 0,-42 64-16,43-22 15,-1 22 17,-42 105-32,0 43 15,0 0 16,21-43-15,22-20 0,-1-22-16,85-21 31,-64-21-31,-41 0 16,20-1-16,-21 1 0,0 0 15,0 0-15,43-64 16,-43 64-16,0-21 15,43-22 1,-43 43-16,-21 42 16,0 22-1,-21 41 1,21-63-16,0 43 16,0-43-16,0 0 0,21 22 15,42-22 1,43-21-1,-85 0-15,22 0 16,84-21 0,-64-43-16,-20 22 15,-43 21-15,0-1 16,21-20-16,-21 0 0,0 21 16,0-22-1,-21 64 1,-1 1-16,22-1 15,-21 0-15,21 0 0,-21 0 16,21 0-16,0 43 16,0-43-16,0 0 15,21-21 1,0 0-16,1 0 0,-1 0 16,0 0-16,0-21 0,0 0 0,43-43 15,-22 1 1,-21-22-1,0 43-15,-21 21 0,22 0 16,-22-1-16,21 22 16,-21 22-1,21 20-15,-21-21 16,0 0-16,0 43 0,0-43 16,21 85-1,0-106-15,22 42 16,20-21-1,-42-21-15,43 0 16,-22 0-16,-21 0 0,85-63 16,-42-22-1,-1-42 1,-63 64-16,21 20 0,22-232 16,-22 127-1,-21 127-15,0-22 16,-21 65-1,21-1 1,-64 190 0,43-41-1,21 20 1,0-105 0,21-64-16,21 43 15,22-64 1,-22 0-16,-21-22 15,22-62 1</inkml:trace>
  <inkml:trace contextRef="#ctx0" brushRef="#br0" timeOffset="61414.84">7133 11218 0,'-42'85'15,"105"-191"-15,-84 127 16,-21 85-16,42-85 0,0 1 0,0-1 0,21 21 15,21-42-15,43 0 16,84 0 0,1-169 15,-149 148-31</inkml:trace>
  <inkml:trace contextRef="#ctx0" brushRef="#br0" timeOffset="61875.89">9165 11113 0,'0'0'0,"0"-22"15,0 44 1,-21-1-16,21 0 16,-21 21-16,21-21 0,-21 64 15,-1-43-15,22 64 16,0 0 0,0-85-16,0 0 0,0 43 15,0-43 1,22-21-16,41 0 15,106-85 17,-126 64-32</inkml:trace>
  <inkml:trace contextRef="#ctx0" brushRef="#br0" timeOffset="62195.7">9948 11155 0,'0'-64'15,"0"128"-15,-42-149 16,-43 85-16,43 0 15,-22 43-15,43-22 16,-21 0-16,0 42 16,42-20-1,21-22-15,85 0 16,-64-21-16,0 21 0,106 22 31,-42-1-15,-85 0-16,-42-21 15,0 1-15,-106 20 32,0-21-17,42-21 1,64 0 0,21-85-1,0 64-15</inkml:trace>
  <inkml:trace contextRef="#ctx0" brushRef="#br0" timeOffset="62514.03">9504 10753 0,'0'0'0,"-21"0"0,-1 21 0,-20 21 15,42-21-15,0 22 16,0-22-16,21-21 31,64 0-15,-22-64-1,-41 22-15,-44-127 32,-20 126-17,21 43-15,-21 0 16,-1 64-1,1-1 1,21-41-16,0 105 16,-1-106-1</inkml:trace>
  <inkml:trace contextRef="#ctx0" brushRef="#br0" timeOffset="63396.61">2815 12658 0,'0'0'15,"0"-21"-15,-21 21 0,0-22 0,0 22 16,-1 0-16,1 0 0,0 0 16,0 0-16,0 22 15,0 20-15,-43 85 16,64 21-1,-21-84-15,21 20 16,0-41-16,0-1 0,0 21 16,0-41-1,21-22 1,0 0-16,22-64 16,-22 43-16,0 0 0,42-106 31,-20 21-16,-1 64 1,64 105 0,-64 22-1,22 21 1,-22-64-16,-42-21 16,21 0-16,43 0 15,-43-21-15,42 0 16,43-21-1,-85 0-15,128-85 16,-107-21 0,-42-21-1,-21 106-15,-22-1 0,22 1 16,-21 0-16,21 21 0,-85-22 16,85 43-16,-22 0 15,22 0-15,0 43 16,21-22-16,0 0 15,0 42-15,64 1 16,-22-22 0,-21-42-16,21 0 0,43 21 15</inkml:trace>
  <inkml:trace contextRef="#ctx0" brushRef="#br0" timeOffset="63738.41">3810 12954 0,'21'0'0,"-42"0"0,42 21 15,0-21-15,22 0 16,-22 0 0,0 0-16,0-21 0,-21 0 15,21 0-15,0 0 0,1-1 0,20-41 16,-42 42-16,0-43 16,0 43-16,0-21 15,-21 21-15,0 21 16,-1 0-16,1 0 0,-42 84 15,42 1 1,-1-43-16,22 1 16,-21 41-16,21-41 0,0-1 15,0-21-15,0 21 0,0-20 16,64 62 0,-43-84-16,85 0 15,21-42 1,0-22-1,-64 22-15,-20 0 0,-1-1 16,0-20-16,-21 21 0,22-1 0</inkml:trace>
  <inkml:trace contextRef="#ctx0" brushRef="#br0" timeOffset="64176.81">4635 12467 0,'0'-21'0,"0"85"0,0-107 0,0-41 16,-21 126-1,21 43 1,0-43-16,0 43 15,0-43-15,0 0 0,0 106 16,-42 1 0,42-128-1,0 42 1,0-42 0,-21-21-16,0 0 15,21-84 1,0 20-1,42-84 1,-21 127-16,21-64 16,1 64-16,-1 0 0,85-21 15,-85 42-15,64 21 16,0 21 0,-42 85-1,-64-106-15,-22 85 16,1-85-16,-85 64 15,-42-22 1,0-63 15,127-42-15,21-21 0,63-43-16</inkml:trace>
  <inkml:trace contextRef="#ctx0" brushRef="#br0" timeOffset="66675.82">5630 12594 0,'0'0'0,"-21"21"15,0-21-15,0 22 0,0-22 0,-1 21 16,22 0-1,22-21 1,-1-21 0,0 0-16,21 21 0,1-22 15,-22 1-15,21 0 0,-21 0 0,106-127 32,-127 105-17,-21-41-15,0 84 16,-21 0-16,-64 0 15,-21 106 1,63-22 0,64-41-16,0 41 15,64-20 1,42-43 0,-85-21-16,0 0 0,21 0 15,-21 0-15,22 0 0,-1 0 16,-42-21-1,-42 21 1,21 0-16,-1 0 16,-83 42-1,41 0-15,43 1 0,-21-22 16,-1 42-16,22-20 0,0-1 16,0-21-16,21 22 0,0-22 15,0 85 1,84-85-1,22-21 1,-42 0-16,-22-21 0,22 21 0,-22-22 0,21 1 16,-20 0-16,84-42 15,-85 20-15,106-105 16,-105 106-16,-22-22 0,42-42 16,-42 64-16,1-21 15,-22 20-15,0-20 0,0-107 16,0 128-16,0 21 15,0 0-15,-22 21 0,1 0 16,21 21-16,-21 0 0,-21 148 31,21-63-31,-1 106 16,22-170-16,0 64 16,0-64-1,0 64-15,22-63 16,62-1-16,-41-42 15,-1 0-15,-21 0 0,21 0 16,1 0-16,63-21 16,-64 0-16,0-1 0,106-126 15,-84 42 1,-64 1 0,0 62-1,0 22-15,0 0 0,-42 21 16,20 0-16,-41 42 15,42-21-15,0 43 16,21-22-16,-22-21 16,22 128-1,43-65 1,41-63 0,128-21-1,-85-63 1,-21-22-1,-85 64-15,0-21 16,0 21-16,22-149 16,-43 107-1,0 84 17,0 0-32,0 64 15,0-64-15,0 42 16,0-20-16,-21-22 0,21 0 15,0 0-15,-22 0 0,22 1 0,0 20 32,0-63-1,0 0-31,0-1 0,43-20 16,-1-43-1,-21 22-15,0 21 16,1 20-16,20-41 0,-21 42 15,0 0-15,64 21 16,-64 0 0,0 63-1,-21-42-15,0 22 0,0 41 16,0 1 0,0-43-1,21-21-15,1-21 0,20 0 31,-21 0-31,0 0 0,0-42 16,1 21-16,-1-43 16,0 43-16,0 0 0,0-21 15,64-85 1,-22 63 0,-41 43-16,20 0 0,-21 21 15,-21 21-15,0 0 16,0 43-1,-21-1 1,21-20-16,0-22 0,0 0 16,0 0-16,0 21 0,21 1 15,0-22-15,0 0 0,85 21 16,0-42 0,-64 0-16,22 0 15,-22 0-15,-21-21 0,106-42 31,-84 42-31,20-64 16,-42 0-16,-21-21 31,-21 85-15,-21 21-16,21 21 0,-22 1 16,22-1-16,0 21 15,-21 64 1,42-21-1,21-22-15,-21-42 16,42-21-16,-21 21 0,85-21 16,42 0-1,-21-42 1,-105 21-16,20 0 0,-21 0 16,0-1-16,0 1 0,43-85 31,-43 64-16,-21 63 1,0 0 0,-21 22-16,0-22 0,21 0 15,-43 64 1,22-22 0,42-84 15,1 21-31,-1-21 15,-21 0-15,42-43 16,-21 43-16,43-42 16,-43 41-16,0-20 0,43-21 15,-22 41-15,-21 1 0,64 0 16,-43 63 0,-42 22-1,0-22 1,21 85 15,64-106-31,21 1 16,42-65 15,-85 22-31,-41 0 0,20-64 16,-42 43-1,21 21-15,0-64 0,0 22 16,-21 20-16,43-63 15,-43 64-15,42-127 16,-21 84 0,-21 64-16,0 42 15,-21 64 1,0-22-16,0 22 16,0-22-16,21-20 0,-22 126 15,22-127-15,-21 22 16,21-1-1,0-41-15,0 20 16,64-42 0,-22 0-1,-21 0-15,0 0 16,1-21-16,-1 0 0,-21-1 16,63-41-1</inkml:trace>
  <inkml:trace contextRef="#ctx0" brushRef="#br0" timeOffset="66877.71">10245 12277 0,'0'21'0,"0"-42"0,0 63 0,21-42 16,0 0-16,21 0 16,1 0-16,-1 0 0,0 0 0,1 0 15,-1 0-15,0 0 0,106-21 16,1-21-1,-107 20-15,-21 1 0,21 21 16,-20-21-16,-1 21 0,-21-63 16</inkml:trace>
  <inkml:trace contextRef="#ctx0" brushRef="#br0" timeOffset="68031.87">13674 8869 0,'-43'-21'0,"86"42"0,-107-42 0,22 21 16,-1 0-16,22 0 0,0 0 16,42 0-1,22 0 1,-22 0-16,85 0 0,-43 0 15,22 0-15,275 0 16,-106 0 0,-191 0-16,64 0 15,-63 0 1,-64-43 0,0 22-1,-22 21-15,1-21 0,0 21 16,0-21-16,0 21 0,-85-21 15,42 0 1,43 21-16,0-22 16,63 22 15,-20 0-31,-1 0 0,0 0 16,42 0-1,1 85-15,-64-64 16,0 22-16,0 20 0,0-21 15,-21 1-15,-64 63 16,0-22 0,85-63-1,22-21 1,-1-21-16,0 0 0,0 0 0</inkml:trace>
  <inkml:trace contextRef="#ctx0" brushRef="#br0" timeOffset="68475.86">15071 8467 0,'0'-21'16,"0"42"-16,0-64 0,0 22 0,0 0 0,0 0 15,21-43 1,42 22-1,-20 21-15,105 0 16,0 127 0,-63 21-1,-85-22 1,0-62-16,-64 105 16,43-127-16,-21 21 15,20-20-15,1-22 16,0-22-1,21 1-15,0 0 0,21-85 16,0 43 0,43-43-1,-64 64-15,21-1 0,43-84 32,-22 106-17,0 21-15,-21 21 16,43 22-1,-22 20-15,-42-42 16</inkml:trace>
  <inkml:trace contextRef="#ctx0" brushRef="#br0" timeOffset="69012.84">15833 8530 0,'0'21'0,"-22"-84"0,44 105 0,-1-21 16,0-21-16,0 0 0,0 0 16,0 0-16,43-63 15,-1-1 1,-41 43-16,20-63 15,-42 41-15,0 22 16,0-21-16,0 21 0,-21-22 16,0 22-16,-1 21 15,-41 42 1,42-20-16,-22 41 0,22-21 0,0 1 16,0 63-16,21-64 15,0 64 1,21-43-1,-21-42-15,85-21 16,-43 0-16,-21 0 0,43 0 0,-22 0 16,0-21-16,107-42 15,20-43 1,-148 64-16,21-1 0,-20 1 16,-1-22-16,21 22 0,22-212 15,-64 148 1,21 0-1,-21 85-15,-21 106 16,-1 21 0,-62 148-1,63-212 1,-43 149 0,64-86-1,0-41-15,21-43 16,22-21-1,-1 0 1,-42-21-16,42-21 16,-21-1-16,-21 22 0,0 0 0</inkml:trace>
  <inkml:trace contextRef="#ctx0" brushRef="#br0" timeOffset="70178.05">16383 8213 0,'0'0'0,"21"0"31,0 0-31,85 0 16,42 0-1,-63-21-15,105-43 32,-84 43-17,-42 0 1,-64 42-1,-21 0 1,-43 43 0,64-43-16,0 21 0,-42 85 15,21-85 1,21 1-16,0 20 16,0-42-16,0 1 15,21-22-15,0 0 0,21 0 16,1 0-1,-1 0-15,-21-22 0,21 1 16,-20 0-16,-1 0 0,0 0 16,0 0-16,0-1 0,22-105 15,-43 22 1,0 83 0,0 1-16,0 0 0,-22 42 31,22 0-31,-21 1 15,21 20-15,-21 43 16,21-43-16,0 64 16,0-43-1,21-20 1,0-43-16,22 0 0,-22 0 16,21 0-16,-21 0 0,22 0 0,41 0 15,22-64 1,-63 43-16,-1 0 0,21-22 15,-41 22-15,-1-21 0,0 21 16,-21-22-16,0 22 0,-21-63 31,0 84-15,-1 0-16,-20 42 0,21 85 16,21-42-1,0-64-15,21 0 16,85 64-1,0-85 1,-64 0-16,43 0 16,42 0-1,-106-22-15,85-20 16,-85 21-16,0 0 0,21-43 16,-42 43-16,22-127 15,-22 106 1,-43 42-1,43 21-15,-21 0 0,-21 85 32,21-85-32,-1 64 0,22-22 15,-42 1 17,42-43-17,0-42 1,0-1-1,0 1-15,0 0 0,42-64 16,1 1 0,-22 41-16,64-62 15,-43 62-15,0 1 0,1 0 0,84-22 16,-22 85 0,-41 64-1,-43-43-15,-21 64 16,0-64-16,0 43 15,0-64-15,0 22 0,-42 84 32,21-106-17,-1-21-15,44 0 32,-22-21-32,21-1 0</inkml:trace>
  <inkml:trace contextRef="#ctx0" brushRef="#br0" timeOffset="70475.87">20362 7768 0,'0'0'0,"-21"0"0,0 0 0,0 0 15,-22 64 1,22-22-16,0 43 15,0-43-15,0 22 0,-22 147 32,22-168-32,0-1 0,21 21 0,-21 43 15,21-85 1,0 43 0,42-43-1,22-42 1,-22 0-16,-21 0 0,-21-1 15,0 1-15,0-21 0</inkml:trace>
  <inkml:trace contextRef="#ctx0" brushRef="#br0" timeOffset="71115.5">19981 8192 0,'-21'0'0,"42"0"0,-63 0 0,63 0 31,0 0-15,0 0-16,22 0 0,-22 0 15,21-22-15,1 1 0,-1 21 16,148-42 0,-105 21-16,0 21 15,-64 0-15,-21 21 16,0 0 0,-21 43-1,-64 63-15,85-43 16,0-63-16,0 1 15,0 20 1,42-21 0,-20-21-16,20 0 0,0 0 15,1 0-15,20-21 16,-42 0-16,0 0 0,64-85 16,-64 63-16,22-20 15,-1-85 1,-42 127-1,0 42 1,0 0-16,-21 21 16,21-21-16,-21 22 0,-1-1 0,-41 127 31,-1-20-15,43-107-16,-21 127 15,21-63-15,21-42 16,-21-1-16,21 191 15,0-106 1,-64-84 0,1-43-1,-43-42 1,63 0-16,-189-85 16,105 0 15,105 42-31,22 43 0,0-21 15,85-64 1</inkml:trace>
  <inkml:trace contextRef="#ctx0" brushRef="#br0" timeOffset="71441.83">21378 8107 0,'0'0'0,"0"-85"15,0 64-15,-21 21 16,-21 21 0,-1 106-1,22 43 1,21-107-16,0 1 0,0 84 16,0-85-16,0 1 0,0 147 15,0-41 1,0-128-16,0 22 0,-21-1 15,0-21-15,21-20 16,0-1-16,-21 0 0,0 0 0,-1 0 16,22-63-1,0 0 1,0 20-16,0 1 0,43-169 31,-43 126-31</inkml:trace>
  <inkml:trace contextRef="#ctx0" brushRef="#br0" timeOffset="71690.69">21251 8594 0,'0'-170'16,"0"107"-16,0 423 0,0-847 16,0 847-16,0-762 0,0 359 0,21 22 15,1 0-15,62-43 16,-63 43-16,22 21 0,-1 0 16,0 0-16,1 0 0,41 85 15,-62-64-15,-1 85 16,-21-21-1,0-64-15,-21 21 0,-149 64 32,107-85-32,-22 0 15,106-21 17,0-21-32,106-42 15</inkml:trace>
  <inkml:trace contextRef="#ctx0" brushRef="#br0" timeOffset="71986.52">21802 8361 0,'0'0'16,"21"-21"-16,0 21 15,0 0-15,0-21 16,0 21-16,1-22 0,41-20 16,22-21-1,-64 41-15,0-41 16,-42 63 15,0 0-31,-85 63 16,64-41-16,-1 20 0,-20 43 15,63-1 1,0-41-16,63-1 16,-20-21-1,-1-21-15,0 0 16,-21 0-16,64 0 15,-64-21-15,43-43 16,-64-20-16</inkml:trace>
  <inkml:trace contextRef="#ctx0" brushRef="#br0" timeOffset="73056.6">23580 8467 0,'0'0'0,"-22"0"0,1-21 0,21-1 0,-21 22 16,21-21-16,-21 0 0,21-21 15,-21 21-15,21-22 0,0-63 16,0-42-1,0 85-15,21 20 0,0-20 16,-21 42-16,0 0 0,21-1 16,-21 44-1,-42 83 1,21-62-16,0 20 16,-1-20-16,1-1 0,0 21 0,21-20 15,0 84 1,0-85-16,0 0 15,0-20-15,21-1 16,0 0-16,43-21 0,-43 0 16,21 0-16,64-64 15,42-20 1,-105 63-16,-1-22 0,-21 1 16,0 0-16,1-1 0,-44-147 15,1 147-15,-63-20 16,-65 42-1,86 21-15,-106 21 16,105 0 0,64 0-16,0 0 15,0 1-15,0-1 0,42 0 16,-20-21-16,20 0 0,0 0 16,149 0-1,20-42-15,-147 20 16,-1 1-16,1 0 0,-1 0 0,1 0 15,148-85 1,-170 85 0,-42 0-1,-21 21-15,-43 63 16,1 22 0,-1 148-1,64-149-15,0-20 0,0 63 16,0-43-16,21 65 15,1-86-15,20 212 16,-42-190-16,0 0 0,0 169 16,0-22-1,-21-168-15,-43 63 16,43-85-16,21-21 16,-21-21-16,0 0 15,0-63 1,-22-85-16,22 84 15,21-20-15,-21-86 0,0 86 16,21-22-16,0-85 0,0 107 16,63-234-1,1 128 1,20 63 0,-41 84-16,-22 1 0,42-43 15,-41 43-15</inkml:trace>
  <inkml:trace contextRef="#ctx0" brushRef="#br0" timeOffset="73984.53">25971 7938 0,'-21'0'15,"42"0"-15,-63 0 0,21 0 0,0 0 16,21-22 0,21 22-16,85-42 15,-43 21-15,107-43 16,189-147 15,-253 63-15,-85-22-1,-21 22-15,-148 42 32,42 233-17,64-42-15,0 63 16,-64 339-1,85-275 1,-43 105 0,1 149-1,-22 84 1,43-359 0,42-86-16,-21 128 15,21-63 1,0-128-16,84 0 15,-41-63-15,62-21 16,-62-1-16,147-126 16,-126 106-16,-1-22 15,107-233 1,-170 234-16,0-86 16,-43-84-16,-211-105 31,212 295-31,-85-21 15,-64 1 1,1 63 0,190-1-1,85 1 1,-43 0-16,0 21 0,128-85 16,-1 1-1,43-64 1,-170 126-16,21-20 15,-41 21-15,-1 21 16,-21 21 0,0 21-1,-21-20-15,-1 20 0,-20 21 32,21-20-17,0-22-15,21-42 47</inkml:trace>
  <inkml:trace contextRef="#ctx0" brushRef="#br0" timeOffset="74173.45">26839 7768 0,'0'-21'0,"0"42"0,0-63 16,0 21-16,-21 21 0,-42 0 31,41 0-15,1 21-16,21 21 15,85-21 17,-43-21-32</inkml:trace>
  <inkml:trace contextRef="#ctx0" brushRef="#br0" timeOffset="74973.99">27178 7874 0,'0'21'16,"0"-42"-16,0 85 16,-42-43-1,20 0-15,22 0 0,-42 64 16,42-64 0,0 21-1,0-63 16,21 0-31,0 0 16,1 0-16,-1-22 0,0 22 0,21-21 16,-21 21-16,22-43 15,-22 43-15,0 21 0,64-21 32,-64 63-17,-21 22-15,21-22 16,-21-21-16,21 43 0,0-22 15,1 0-15,-22-21 16,21 1-16,21-1 16,-21-21-16,0 21 0,1-21 15,-1 0-15,0 0 0,148-64 16,-84 22 0,-64 0-16,43-64 15,-43-42 1,-21 63-1,-21 64-15,-1 0 0,-105-22 32,43 86-32,-1 41 15,43-62-15,-22 105 16,64-85-16,0-21 16,0 106-1,64-63 1,-22-43-1,-21-21-15,64 0 0,-64-21 16,106-64 0,-63 21-1,-43 22-15,21-85 16,-21 85-16,0-22 0,22-147 16,20-22-1,-42 63 1,1 149-16,-22 0 15,0 42-15,0 43 0,-85 126 16,43-20 0,20-107-16,1 1 0,0 63 15,0-64-15,21-21 0,0 128 32,42-107-17,1-42-15,-22-21 16,21 0-16,43-63 15,-1-1-15</inkml:trace>
  <inkml:trace contextRef="#ctx0" brushRef="#br0" timeOffset="77275.3">28850 7514 0,'0'0'0,"0"-21"16,-21 21-1,42 0 32,0 0-47,0 0 0,1 0 16,83-85-1,-105 22 1,0-1 0,-21 22-1,0 42-15,-148 64 16,105 20-1,1 1 1,42-43-16,21 85 0,0-106 16,0 64-1,42-43 1,0-42-16,43 0 16,-64 0-16,85-21 15,-85 0-15,0-21 16,-21-22-1,-21 64 1,0 0-16,0 0 0,-85 85 16,21-22-1,43-41-15,21 20 16,-64 85-16,64-85 16,21-21-16,0 85 15,21-42 1,64-43-16,-64-21 15,21 0-15,85-21 16,0-43 0,-21 1-1,-64 42-15,22-22 0,105-168 16,-105 105 0,-43 21-16,64-127 15,-64 128-15,0 20 0,0-84 31,-21 127-31,-42 63 16,-64 170 0,21 42-1,85-191-15,0 128 32,21-128-32,64 43 15,-43-42 1,43-22-16,-64-42 15,22 0 1,-22 0-16,63-63 16,-62 41-16,83-105 15,-105 85-15,43-64 16,-22 64-16,-21 0 16,0 20-1,-42 44-15,-43 62 16,43-20-1,42-22-15,0 43 16,0-22 0,0-42-16,0 1 15,21-1-15,0-21 0,42 0 16,-20 0 0,-22-21-16,0-1 15,106-83 1,-42 20-1,21-21 1,-85 85 0,-21 42-1,0 0-15,-21 0 0,-1 43 16,-41 42 0,63-43-1,0-42-15,0 1 0,0-1 16,21-21-1,0 0 1,22-43 0,-22 22-16,0-42 15,42-22-15,64-42 32,-105 106-32,41-21 15,-42 20-15,43 22 0,-43 0 16,-21 22-16,0-1 15,0 0-15,0 106 16,0-85 0,0 1-16,0 20 15,0-42-15,0 0 16,21-21 0,0 0-1,-21-21-15,21 0 0,1 21 16,-22-21-16,21 0 0,0-22 0,21 1 15,43-43 1,-43 64-16,43-42 16,-64 42-1,0 42 1,-21 0-16,0 21 16,0 22-16,0-22 15,0 43 1,21-22-1,1-63-15,20 21 16,-21-21-16,127 0 16,-105 0-1,-1-21-15,64-42 16,-22-22 0,-41 64-16,-22-21 0,0-43 15,-21 21 1,0 43-16,-21 21 15,0 21-15,21 1 16,-64 62 0,22 1-16,42-22 15,0 43 1,42-85 0,1-21-1,-22 0-15,0 0 16,42-21-1,1-42 1,-22 20-16,-21 22 16,1-21-16,-1 21 0,42-22 15,-63 65 1,-21 20 0,0 21-1,0 1 1,21-43-16,0 0 0,0 64 31,21-85-31,0 0 0,21 0 16,64-42-1,-21-43 1,-64 43-16,64-43 16,-64 43-16,21-22 15,43-84-15,-43 84 16,64-105-16,-64 84 15,-20 22-15,62-128 16,-84 170 0,-42 85-1,-22 20-15,22-20 0,0-1 16,-1 1-16,1-1 0,-21 107 16,41 41-1,22-147 1,43 42-1,63-85 17,-1-42-17,1-22-15,-42 1 16,-22 21-16,0 0 16,64-64-1,-85 64 1,-21 42-1,-42 0-15,21 0 0,0 1 16,-106 41 0,84-21-1</inkml:trace>
  <inkml:trace contextRef="#ctx0" brushRef="#br0" timeOffset="77516.78">32427 7387 0,'-42'-21'0,"84"42"0,-105-42 0,84 21 16,21 0 0,43 0-1,84 0-15,-105 21 16,63-21-16,-64 21 15,149-21 1,-85 0 0,-64-21-1,-63 0-15</inkml:trace>
  <inkml:trace contextRef="#ctx0" brushRef="#br0" timeOffset="78328.32">15388 10414 0,'0'0'16,"0"-21"-16,-42-21 0,42 20 0,0 1 16,-21 21-16,-22 21 15,43 1-15,0 20 16,-21 127-1,21-21 1,0-105-16,0 63 16,0-1-1,0-62 1,21-43 15,-21-21-31,0-1 0,21 1 0</inkml:trace>
  <inkml:trace contextRef="#ctx0" brushRef="#br0" timeOffset="78617.78">15748 10393 0,'0'0'0,"42"-42"15,1-43 17,-43 106-17,-22 0-15,22 0 0,-21 1 16,21 105-1,0-64 1,0 1-16,0-43 16,0 0-16,85 21 15,42 1 1,-64-1 0,-63-21-16,0 0 0,0 0 15,-105 43 1,62-43-16,-63-21 15,22 0 1,-1-42 0</inkml:trace>
  <inkml:trace contextRef="#ctx0" brushRef="#br0" timeOffset="78957.75">15325 9948 0,'-22'0'16,"44"0"-16,-65 0 0,22 0 16,0 22-16,21-1 15,-21-21-15,21 21 0,21-21 32,0 0-32,85-42 15,-85 20-15,21 1 0,1-21 16,-22-22-1,-42 22 1,0 42-16,-43 0 16,22 0-16,-1 21 0,1 0 0,-64 43 15,64-1 1,21-20-16,21-22 0,0 64 16,84-22-1,-20-42 1,-1 0-16,149-21 15</inkml:trace>
  <inkml:trace contextRef="#ctx0" brushRef="#br0" timeOffset="79641.97">17759 10012 0,'42'0'0,"-84"0"0,126-21 0,-41 21 0,-1-43 15,-42 1 1,0 0-1,0 63 17,0 0-32,0 43 0,0 105 15,0-63 1,-21 148 0,0-191-16,-22 1 15,-20 63-15,42-85 0,-22 22 16,-105 63-1,64-106 1,-86-21 0,64-64-1,22-63 1,63 85-16,-1-149 16,22 107-16,43-149 15,84 191 1,-21 126-1,-22 43 1,43 148 0,-84-190-1,20 21 1,-42-85-16,0 0 16,106-21-1,-63 0 1,21-63-16,-64 20 15,0 22-15,21-148 16,-21 63 0,-21 21-1,0 85 1,0 43 0,0 63-1,0-64-15,0-21 0,-21 21 0,21 22 16,0-43-1,0 21-15,0-63 32,0 0-17,43-42-15</inkml:trace>
  <inkml:trace contextRef="#ctx0" brushRef="#br0" timeOffset="79812.08">18330 10224 0,'0'-22'0,"0"44"0,0-86 15,-21 64 1,0 0 0,21 21-1,21 0 1,21 1 0,-20-22-16,-1 0 0,21 0 15</inkml:trace>
  <inkml:trace contextRef="#ctx0" brushRef="#br0" timeOffset="80128.89">18690 10202 0,'-21'0'0,"42"0"0,0 0 0,-42 22 31,0-22-31,-21 21 0,-22 21 16,43-21-16,0 0 16,0 1-16,-1-1 0,1 21 0,21 43 31,21-43-16,22-42-15,63 42 0,-85-42 16,127 64 0,-127-43-16,-21 0 15,0 22 1,-212 62 0,85-83-1,43-22 1,41-43-1,65-84 17,-1 85-32</inkml:trace>
  <inkml:trace contextRef="#ctx0" brushRef="#br0" timeOffset="80352.77">18986 9948 0,'22'-21'0,"-44"42"0,86-84 16,-64 84-1,0 21-15,0-20 16,-64 147 0,64-21-1,0-106-15,-21 22 0,21-22 16,0 22-16,-21-22 0,21 64 16,0-85-16,0 21 0,-21 64 15,21-127 16,21-21-15</inkml:trace>
  <inkml:trace contextRef="#ctx0" brushRef="#br0" timeOffset="80542.66">18669 10351 0,'-21'0'16,"63"0"-1,0 0 1,-20 0-16,20 0 0,85-43 16,42 1-1,-42 0-15,-63 20 16,20 1-16,170-42 16</inkml:trace>
  <inkml:trace contextRef="#ctx0" brushRef="#br0" timeOffset="80968.11">20447 9885 0,'0'0'15,"0"21"1,-21 0-16,0 0 0,-1 1 16,-62 83-16,-1 1 15,43-63-15,21-1 16,-85 85-1,63-85-15,-41 22 16,41-22-16,-41 0 0,41-20 16,1-22-16,-64 0 15,85 0-15,-21-22 16,42-83 0,21 41-1,0 43-15,64 21 16,42 85-1,-43-1 1,-41-41-16,-22-1 0,64 85 16,-22-64-1,-42-20 1,0-22-16,1-21 16,-1 0-1,21 0 1,22-64-16,-43 43 15,21 0-15</inkml:trace>
  <inkml:trace contextRef="#ctx0" brushRef="#br0" timeOffset="81527.78">20891 10054 0,'0'-21'0,"0"42"0,-21-42 15,0 21-15,0 0 0,21 21 16,-21 22-16,-43 41 15,43 1 1,21-22-16,-21-20 0,-21 190 31,20-106-15,22-85-16,22-42 31,62-64-15,-20 1-1,-43 21-15,64-64 0,-64 63 16,0 1-16,21-21 0,-21 41 16,22 22-1,-43 64 1,0 42 0,0-64-16,0 0 0,0 85 15,21-63 1,21-64-1,1 0-15,-22 0 0,21 0 16,0 0-16,1 0 0,-1-21 0,127-64 31,-84-21-31,0-21 16,-85 64-16,0-22 16,0 22-16,0 20 15,0-63 1,-43 43-16,22 63 15,0 0-15,0 0 16,0 21-16,0-21 0,-1 21 16,1 0-16,-42 43 15</inkml:trace>
  <inkml:trace contextRef="#ctx0" brushRef="#br0" timeOffset="81896.58">21950 10478 0,'-21'0'0,"42"0"0,-64 0 15,43 21-15,0-42 32,22-1-32,-1 22 15,42-42-15,-42 21 0,1 0 16,83-64-1,-83 64-15,-1-43 16,-21 1 0,-21 63-1,-1 21-15,-41 21 16,-43 107 0,106-22-1,0-85-15,0 0 0,0 1 16,21-22-16,0 0 0,1 21 0,83 1 15,1-43 1,-63 0-16,62-22 16,-62 1-16,190-127 31,-191 106-31</inkml:trace>
  <inkml:trace contextRef="#ctx0" brushRef="#br0" timeOffset="82305.64">22945 10118 0,'21'-127'0,"0"84"16,-127 382-16,170-508 0,-22-43 0,-42 106 15,-42 191 17,20-43-32,-20 106 0,42-105 15,-21 20-15,21 85 16,-21-21 0,0-84-16,21-1 15,0 22 1,-22-64-1,22-22 1,0-41 0,64-43-16,42 0 15,-64 64-15,43-22 16,-64 43-16,148-21 31,-84 84-31,-64 22 16,-21-43-16,0 21 15,-21 85 1,-43-63 0,-41-1-1,62-42-15,22 1 0,-106-22 16,64-43 0,63 22-16</inkml:trace>
  <inkml:trace contextRef="#ctx0" brushRef="#br0" timeOffset="84662.93">23643 10075 0,'21'0'0,"0"0"16,1 0-16,-1 0 0,0 0 15,0-21-15,0 21 0,64-42 16,-64 21 0,85-22-16,0-20 15,-85 42 1,-21-22 0,-42 43-1,-85 22-15,-22 41 16,107-42-16,0 0 15,-1 43-15,43-43 0,0 0 16,43 64 0,41-22-1,22-41 1,-85-22-16,22 0 0,-22 0 16,21 0-16,22 0 15,-85 0 16,-1 0-31,-20 0 0,21 0 0,-43 21 16,22 0-16,-43 64 16,64-64-16,-63 106 31,84-21-31,42-64 31,0-21-31,-21-21 0,22 0 16,126-42-1,-84-1 1,42-41 0,-85 41-16,149-168 15,-107 63 1,-63-22 0,-21 1-1,0 148-15,-63 0 16,21 126-1,-1 22 1,43 64 0,21 63 15,22-169-15,63-43-1,21-42 1,0-42-1,42-43 1,-63 0 0,-85 64-16,42-106 15,-63 64 1,0 41 0,-21 22-16,-42 43 15,20 20 1,43-42-16,-21 64 15,21-64-15,0 22 16,0-22-16,0 0 0,0 0 0,64 21 16,42-42-1,-43 0 1,-42 0-16,22-21 0,126-85 31,-127 64-31,-21 0 16,22-1-16,-22-84 31,-42 149 0,0-1-31,-1 85 16,1-64-16,21 0 16,-21 43-1,21-64-15,0 43 16,21-64-1,0 0 1,1 0-16,-22-22 0,42-20 16,-21 0-16,0 21 0,64-106 15,-43 63 1,1 43-16,-22-21 16,21-1-16,-21 43 0,0 0 15,1 0 1,-22 21-16,0 22 0,0 63 31,0-64-31,21 0 0,0-21 16,-21 1-16,63 41 15,-41-63-15,41 0 16,-21 0 0,-20 0-16,83-85 15,-62 22 1,-22 21-16,0-1 15,43-63 1,-64 85-16,21 0 0,21 0 31,-42 63-15,0-21-16,0 43 0,0 21 16,0-64-1,0 0-15,0 0 0,0 0 16,42 0-16,-20-21 15,-1 0-15,42 0 0,-20 0 16,20 0-16,-21 0 16,64-63-1,-85 63-15,22-21 0,-1-22 0,-21 22 16,0 0-16,85-148 16,-85 105-1,-63 64 1,-21 64-1,-43 84 17,106-127-32,-21 85 15,21-85-15,0 0 16,63 0 0,1-21-1,20-63 1,1 21-16,42-107 31,-85 86-15,1 42-1,-43 42-15,0 21 16,0 1 0,-22 62-1,22-41 1,0-43-16,0 0 0,64 0 15,-1-21 1,-41 0-16,41 0 16,-42-21-16,22 0 0,84-64 31,-85 43-31,21-43 0,1-20 16,-22 41-16,-21-21 15,106-253 1,-127 232-1,22 42-15,-65 86 16,22-1 0,0 21-16,-85 106 15,43 43 1,63-22 0,0-105-16,21 105 15,0-106 1,0-41-1,0-22-15,22 0 16,-22 0-16,21-43 16,-21-20-1,0 42-15,-21-1 16</inkml:trace>
  <inkml:trace contextRef="#ctx0" brushRef="#br0" timeOffset="84840.83">27919 9758 0,'0'0'0,"-43"0"16,43 21 0,43 0-1,84 22 1,-21-43 0,21 0-1,-85 0-15,191-64 16,-191 43-1</inkml:trace>
  <inkml:trace contextRef="#ctx0" brushRef="#br0" timeOffset="85203.62">29168 9356 0,'-43'0'16,"86"0"-16,-192 0 0,86 21 15,42-21-15,0 21 16,-1 0-16,1 64 15,42 0 1,106-1 0,-84-63-16,126 43 15,-127-43-15,128 0 16,-64 0 0,-64-21-16,-42 22 15,-42-1 1,-1 0-16,1 0 0,-127 64 15,-85 21 1,169-43 0,43-42-16,-64 64 15,85-85-15,-64 63 32,21-41-17,43-22-15,-85 0 16,43 0-16</inkml:trace>
  <inkml:trace contextRef="#ctx0" brushRef="#br0" timeOffset="86428.68">339 14690 0,'-22'0'0,"-20"0"15,21 0-15,-21 0 16,63 0 15,42 0-31,107-43 16,126 1 15,-211 42-31,169-21 0,-106 0 16,-85 21-16,107-21 31,-149 21-31,-42 0 31,-1 0-31,1 0 0,-21 0 16,21 0-16,-43 0 15,1-22 1,42 1 0,42 21-1,0 0 1,0 21-16,0-21 0,0 22 15,1 41-15,-22-21 16,-22 43 0,1-64-16,-21 22 15,21-22-15,0-21 0,-1 21 16,65-42 15</inkml:trace>
  <inkml:trace contextRef="#ctx0" brushRef="#br0" timeOffset="87407.75">2053 14478 0,'0'-21'31,"0"0"-15,0 0-16,0-22 15,21 22-15,-21 0 0,21-21 16,1 20-16,-22 1 0,21-85 31,-21 85-31,-21 42 16,-1 106 15,22 43-31,0-43 16,0-85-16,0 22 15,0 20-15,0-41 16,0 105 0,0-106-1,0-21 1,-21-42 0,-42-21-1,20-1 1,1 1-16,21 21 0,-106-85 15,63 85 1,43 21-16,21 21 16,-21 106 15,42-63-31,85 41 16,-85-83-16,22-1 15,-1-21-15,-21 0 16,170 0-1,-149-21-15,21-1 0,1 1 16,126-85-16,-105 64 16,-21 0-16,105-128 15,-63-20 1,-106 42 0,0 105-16,-21-41 15,-1 63-15,1 21 0,-42 21 16,20 148-1,22-63 1,21 84 0,0-126-16,0-1 0,-21 128 15,0 42 1,21-22 0,0-147-16,0-1 15,0 43-15,21-63 0,0-1 16,22 21-1,20-41 1,-21-44-16,-20 1 16,83-127-1,-105 42 1,22-42 0,-22 85-16,-22 20 0,-62-84 15,-64 43 1,84 62-16,-63 1 15,64 21 1,63-21-16,42-21 16,21 21-1,-20-1-15,105-62 16,-106 41-16,1 1 0</inkml:trace>
  <inkml:trace contextRef="#ctx0" brushRef="#br0" timeOffset="89978.81">4064 14245 0,'0'0'0,"-21"21"0,21 1 15,21-22 32,0 0-47,0-22 0,0 22 16,22-21-16,-22 0 0,64-21 15,-64 21-15,42-22 16,-20-20 0,-43 42-16,0-1 15,-64 1 1,43 21-16,-21 0 15,20 21-15,1 1 0,0-1 16,0 0-16,0-21 0,0 21 0,-22 43 16,43-43-1,0 0-15,21-21 32,1 0-17,-1 0-15,0 0 16,-21 21 15,-21 0-31,0 0 0,-1 1 16,-41 62-1,42-41-15,0-1 0,-1 43 0,22-43 16,0 0-16,0 85 16,43-42-1,41-64 1,1-21-1,-43 0-15,1-21 0,84-43 16,-85 43 0,106-85-16,-63 1 15,0-65 1,-64 128-16,-21 0 0,0-22 16,0-21-1,-21-63 1,21 127-1,-64 42 1,64 64 0,0 0-16,-21-22 15,21-21-15,0 191 16,0-106 0,63-42-1,-41-64-15,20 0 0,43-21 16,-1 0-1,22-63 1,-85 20-16,64-84 16,-64 85-16,0-43 15,-21 1 1,0 63-16,0-1 16,0 1-16,-21 21 0,0 0 0,-21 43 31,-22 41-31,43 22 15,21-64 1,0 1-16,0 20 0,0-42 16,63 64-1,22-64-15,-64-21 16,0 0-16,64 0 16,-64 0-16,22 0 0,84-63 15,-106 42-15,63-43 16,-20-42-1,-43 85-15,-21-127 16,0 127-16,-21 42 31,21 0-31,-21 21 16,21 1-16,0-22 0,-21 64 16,21 20-1,0-83-15,0-1 16,0 0-16,0 0 15,42-21 1,0-21 0,-21-43-1,1-20 1,-22 63-16,0-85 16,0 21-1,21 64-15,-21 0 0,21 21 16,-21 42-1,42 64 1,-21-64-16,43 64 31,-22-42-31,-21-43 16,1-21-16,41 21 16,-42-21-1,43-42-15,-22-22 16,0-105 15,-20 84-31,-1 43 16,-21 21-16,21-43 0,0 64 15,-21 21 1,0 22 0,0 20-1,0 43 1,0-85-16,0 21 0,64 43 31,-22-43-31,85-42 16,0-42-1,21-64 1,-84 22 0,-43-1-1,-42-21 16,-22 106-15,1 64 0,21 20-16,21-41 0,0-1 15,0-21-15,0 85 16,63-43 0,-42-41-16,64-1 15,106-21 1,-86-43-1,-20-20 1,-64 21-16,22-64 16,-22 85-16,-21-43 15,21 22 1,-21 63 0,0 0-1,0 0-15,0 22 16,-21 41-16,21-63 15,-21 1-15,21-1 0,0 0 16,0 0-16,0 0 16,21-21-1,-21-21-15,21 21 16,0-21-16,43-106 16,-22 63-1,0-20 1,1 63-1,-43 42 1,0 63 0,0-62-16,0 20 0,0 43 31,0-64-31,0 21 0,63-21 16,43-42-1,0-42 1,-64 41-1,-21 1-15,43-42 0,-43 20 16,21-20-16,-21 21 16,1-1-16,41-147 15,-63 105 1,64-21 0,-64 127-1,0 22-15,0-22 16,-22 85-16,-20-22 15,0 65 1,-22 20 0,64-127-16,0 1 15,0-22-15,0 0 0,0 0 16,21-21 0,1 0-16,-1-21 15,21-21-15,-21 20 0,0 1 16,22-148-1,-43 127-15</inkml:trace>
  <inkml:trace contextRef="#ctx0" brushRef="#br0" timeOffset="90170.86">7937 14161 0,'-21'21'15,"42"-42"-15,-63 63 0,42-21 16,42 0-1,1-21-15,41 0 16,-62 0-16,147-84 31,-63-1-15,-64 21-16,-21 43 16</inkml:trace>
  <inkml:trace contextRef="#ctx0" brushRef="#br0" timeOffset="91245.78">8975 14330 0,'0'0'0,"0"-21"16,0 0-16,0-1 0,0 1 15,21-42-15,0 20 16,0 22-16,43-42 16,41-22-1,-83 64-15,83 0 16,-83 21-16,-1 0 0,21 63 16,-42 22-1,0-43-15,0 64 16,-63 85-1,20-128 1,43-42 0,0-42-1,0 0 1,0 0-16,0 0 0,43-85 16,-1 0-1,-21 64-15,0 20 0,85-83 31,-85 83-31,22 22 16,-22 0-16,0 22 0,-21-1 16,21 21-16,-21 0 15,0-20-15,-21 168 16,21-126 0,0-1-1,0-42-15,21 0 16,0-21-16,0 0 15,1 0-15,-1-21 0,85-63 16,-43 20 0,-21 43-16,-20-21 0,41-22 15,-42 22-15,0 21 0,22-64 16,-22 43 0,-42 63-1,0 0 1,-1 0-16,22 0 15,-21 0-15,-21 64 16,42 0-16,0-43 16,0 0-16,21-20 15,127 41 1,-127-63-16,64 0 16,21-42-1,-85 21-15,64-43 16,-64 43-16,-21-43 15,21 43-15,-21-63 16,-21 41-16,-148-63 31,42 85-31,0 42 16,84 1 0,22-1-16,21 0 15,0 0-15,0 0 0,42 22 16,107-43 15,-65-43-31</inkml:trace>
  <inkml:trace contextRef="#ctx0" brushRef="#br0" timeOffset="91536.8">11028 13526 0,'0'-43'16,"0"86"-16,0-149 0,0 85 0,0-1 15,-21 213 32,-1-22-31,22 22-16,0-149 16,0 0-16,0 1 0,0 105 31,0-85-31,0-41 15,22 20 1,20-42-16,-21-21 16,21-43-1,-20-42 1,-22 85-16</inkml:trace>
  <inkml:trace contextRef="#ctx0" brushRef="#br0" timeOffset="91754.92">10753 13801 0,'-22'0'0,"44"0"0,-65 21 0,43 0 0,21 0 16,43-21-1,-1 0-15,-20 0 0,211 0 16,-191-21 0,64-21-16,43-22 15,-128 64-15,64-63 16,-85 42-16,-21-22 31,-21 43-31,-43 0 16</inkml:trace>
  <inkml:trace contextRef="#ctx0" brushRef="#br0" timeOffset="94305.96">444 16108 0,'0'0'16,"22"0"-16,-1 0 0,0 0 31,-21-21-31,21 0 0,0-1 0,0 1 16,1 0-16,-1-21 15,0 21-15,64-85 0,-64 63 16,21 1 0,-21 0-16,0-1 0,43-147 15,-64 148-15,0-64 16,-42 63-1,-43 86 1,43-1-16,20 43 16,22-43-16,0 22 0,0 147 31,0-126-31,0 84 0,-42 1 16,42-86-16,0 1 0,-42 169 31,42-169-31,0 63 15,0-85-15,42 64 0,64 0 32,-43-127-17,-20-63-15,-22 20 16,0-168 0,-21 168-16,0-20 15,-21-170 1,0 191-16,0-22 15,-22 22-15,22 0 0,-21-1 0,-43-41 16,0 41 0,64 22-16,0 21 0,0 0 15,21 64 1,106-1 0,-43-63-1,-20 0-15,84 0 31,-22-42-15,-83 21-16,41-43 0,-21 43 16,1-43-16,-22 22 15,0 21-15,-21-21 0,0-1 16,0 1 0,-63 42-1,41 0-15,22 21 16,-21 21-16,21-20 0,0 41 15,0 43 1,64-21 0,-43-64-16,85 0 15,0-21 1,-22-21 0,-41 0-16,-22-1 15,42-62 1,-63 20-16,0 22 15,-21-43-15,0 43 16,-85-43 0,-21 43-1,64 42 1,41 0-16,22 21 0,-21 85 16,21 0-1,64 0 1,20-43-1,149-42 17,-148-42-17,-64 0-15,85-64 0,-85 64 16,0 0-16,0 0 0,1-85 31,-22 64-31,0 63 31,0 21-15,0-21-16,0 22 0,0-22 16,21 85-1,21-43 1,-21-42-16,0-21 0,1 0 0,-1 0 16,0 0-16,0 0 0,43 0 15,41-63 1,-83 42-16,41-22 15,-42 22-15,-21-21 0,0-64 16,0 42 0,-21 64-16,-21 0 15,42 22 1,0 126 15,21-42-15,21-85-1,22 0-15,42-21 16,-64 0 0,0-21-16,22-22 0,-22 22 15,106-106 1,-148 21 0,0 85-1,0 0 1,0 63-1,-21-20-15,21 147 16,0-63 0,0-43-1,21-42 1,22-21 0,-1-21-1,0-85 1,-42 64-16,21 0 15,-21-22 1,22 22-16,-1-43 16,21 64-16,-21 21 15,22 64 1,-43-1 0,63 22-1,-42-64-15,-21 0 0,85 21 16,42-42-1,-85 0-15,85 0 16,-84-21-16,-1 0 16,0 21-16,1-21 0,62-64 15,-105 22 1,0 42-16,0-43 16,-21 43-16,-106-21 31,43 42-16,41 42-15,22-21 16,-21 106 0,42-85-16,0 22 15,0 21 1,21-64-16,0-21 0,0 21 16,0-21-16,22 0 0,84-42 15,-64-43 1,1-21-1,-43 64-15,0-149 32,0-63-17,0 64 1,-21 84-16,0 127 31,0 127-15,-21 22-16,21-1 15,0-127-15,0 22 16,85 105 0,-22-105-1,1-22 1,-43-42-16,64-64 16,-22-20-1</inkml:trace>
  <inkml:trace contextRef="#ctx0" brushRef="#br0" timeOffset="95083.99">4868 15663 0,'0'0'0,"-21"0"0,0-21 16,0 21-16,21-21 0,-21-21 15,-1-43 1,22 43-1,22 21-15,41-1 16,-42 22-16,85 43 16,-64 41-1,-42-62-15,0 83 16,22-62 0,-22-22-16,0 0 0,21 21 15,0-42-15,21 0 16,-21 0-1,85-42 1,-85 21-16,43-43 16,21-41-1,-22-22-15,-42 84 16,0 1-16,1 0 16,-65 105 15,43-21-31,-21-20 0,0 147 15,21-42 1,0 21 0,21-84-16,43 232 15,-43-190 1,0 42 0,-21-127-16,0 21 0,0 43 31,0-64-31,-21 0 15,-64-42-15,64 0 16,-127-106 0,21 21-1,42-42 1,22-42 0,63 147-16,0-20 15,63-43 1,-42 85-16,64-64 15</inkml:trace>
  <inkml:trace contextRef="#ctx0" brushRef="#br0" timeOffset="95896.97">5842 15261 0,'-21'85'31,"21"-64"-31,-21 0 16,21 0-16,-22 64 0,22 0 15,0-43 1,85 64 0,21-64-1,-85-21 1,0-21-16,106-21 16,-106 0-16,22 0 15,-22-64 1,-21-63-1,-21 63 1,-85-20 0,85 83-16,-106 22 31,42 85-31,64 42 16,21 21 15,63-84-31,-41-43 15,41 0-15,-42-21 16,85 21-16,0-42 16,-85 0-1,0 21-15,64-106 16,-64 21 0,0 43-16,-21 0 15,21-85 1,-21 106-1,0 63 1,0 170 15,22-170-31,20 21 16,64-41 0,-43-22-1,107-106 16,-86 0-15,-41-21 0,-43 0-1,-22 127 1,-41 127 0,63-64-1,0 43 1,0-85-16,63 64 15,1-43 1,42-42 0,-85 0-16,64-84 31</inkml:trace>
  <inkml:trace contextRef="#ctx0" brushRef="#br0" timeOffset="96677.09">8001 15515 0,'0'0'15,"63"0"17,-63-21-32,22 0 0,-1 21 0,0-42 15,21-64 1,-42 0 0,0 85-16,-21-22 15,-64 1 1,-20 63-16,20 43 15,64-22-15,0 0 16,-43 128 0,64-107-1,0-20-15,21 20 16,0-42-16,22-21 0,-1 0 16,-21 0-16,22 0 0,20 0 15,43-63 1,-85 42-16,43-43 15,-43 22-15,21-43 16,-42 64 0,0 42-1,0 0-15,0 43 16,0-22-16,0 22 16,0 63-1,0-85-15,21 275 31,0-253-31,-21 63 16,22 42-16,-22-105 16,21 105-1,-21-127-15,0 1 16,0-22-16,-21-21 16,-43-21-16,43 21 15,-85-127 1,43 0-1,41 63-15,22-84 16,0 85-16,0-276 16,64 191-1,-22 63 1,-21 43-16,149-149 31</inkml:trace>
  <inkml:trace contextRef="#ctx0" brushRef="#br0" timeOffset="97226.78">8657 15325 0,'0'0'0,"0"21"0,0 0 15,21 0 1,0-21-16,64-63 31,-64 42-31,-21-1 16,21 1-16,-21 0 0,22 0 0,-22 0 15,0 0-15,0-22 16,-22 43-16,1 0 16,0 0-16,-42 85 15,41-22 1,22-20-16,0-1 0,0 0 0,22 128 31,20-128-15,0-21-16,43-21 15,0 0-15,-43 0 16,127-106 0,-42-63-1,-84 42 1,-22-42 0,0 42-1,-21 106-15,0-1 0,0 1 16,0 42-16,0 22 15,0-22-15,-21 21 16,0 106 0,-1 1-16,22-22 15,22 0 1,20-85 0,-21-42-16,0 0 15,0 0-15,1-21 0,-1 0 16,0-1-16,0-62 15</inkml:trace>
  <inkml:trace contextRef="#ctx0" brushRef="#br0" timeOffset="97437.17">9271 15177 0,'0'0'0,"0"21"0,0 0 16,42-21-1,1 0-15,-1 0 16,0 0-16,-21 0 0,128-42 16,-86-1-1,64-20 1,-106 42-16,0 21 0,22-22 31</inkml:trace>
  <inkml:trace contextRef="#ctx0" brushRef="#br0" timeOffset="98044.89">2265 16976 0,'0'0'16,"0"-21"-16,0-1 0,0 1 0,0 0 0,0 0 16,0-21-16,0-1 15,-21 43 1,-1 21-16,-41 106 31,21-42-31,20-21 0,22-22 16,-21 0-16,0 22 0,0-22 15,0 43-15,21-43 16,-43 106 0,43-127-16,0 1 15,22-44 1,-22 1-16,21-21 16,-21-22-16</inkml:trace>
  <inkml:trace contextRef="#ctx0" brushRef="#br0" timeOffset="98265.77">2159 16976 0,'0'0'0,"21"-43"0,-21 1 16,0 0-16,21 21 0,-21 21 31,21 42-31,1 21 0,41 64 16,-21-42 0,-20-43-16,-1 1 0,63 63 31,-20-22-16,-43-63 1,0-21-16,0 0 0,1 0 0,-22-21 16,21 0-16,0 0 15,0 0-15,0-22 0</inkml:trace>
  <inkml:trace contextRef="#ctx0" brushRef="#br0" timeOffset="98476.65">2857 16743 0,'22'-106'16,"-107"593"-16,148-868 0,-41 254 0,-22 106 0,-22 21 15,1 21-15,0 0 16,0 0-16,0 22 0,0-1 0,-22 127 31,22-105-31,-21 84 16,42-21 0,0-42-16,84-22 31,-20-84-16,-22-21-15</inkml:trace>
  <inkml:trace contextRef="#ctx0" brushRef="#br0" timeOffset="98811.59">3133 16997 0,'0'0'16,"0"21"-1,-22 0-15,-20 64 16,21-43-16,0 22 15,21 42 1,0-64 0,0-21-16,21 0 0,21-21 15,1 0-15,105-63 32,-106 20-17,-21 22-15,-21-42 0,-42-22 16,-149 22 15,149 63-15,0 0-1,42 42 1,63-42 0,-42 0-16,106 0 15</inkml:trace>
  <inkml:trace contextRef="#ctx0" brushRef="#br0" timeOffset="99694.22">4233 16806 0,'0'-21'0,"0"42"0,0-63 0,0-21 32,-21 63-32,-42 0 15,20 0-15,-63 84 16,64 22-1,42 21 1,21-85 0,64 64-1,-85-85-15,63 43 16,-63-22 0,0 43-1,0-43 1,-21-21-16,0-21 0,-42 0 15,41 0-15,-41-21 16,42 0-16,0 0 0,-106-106 31,63 42-31,22 43 16,42 63 0,0 64 15,63-1-16,-20-41-15,-22-22 0,0 0 16,21 21-16,-21-20 0,1-22 16,20 0-16,-21 0 15,64 0-15,-64-22 16,21 1-16,-21 21 0,1-21 16,-1 0-16,63-64 15,-62 43-15,-22 0 0,21 20 16,-21-20-16,0 21 0,0-21 15,0 20-15,0 1 16,0 42-16,-21 43 31,21 42-31,0-64 16,0 0 0,0-20-16,21-1 0,0-21 15,0 0 1,21 0-16,-20 0 0,-1 0 0,42-21 15,-42-1 1,22-20-16,-22 21 0,0-21 16,21-1-16,-42 1 15,0 21-15,0-22 0,0 22 16,0 0-16,0 42 16,-21 0-1,21 1-15,-21 41 16,0-42-16,21 0 0,0 85 15,0-85 1,0 22 0,0-22-16,42-21 15,43-21 1,-43 21-16,-21-21 0,22-1 16,-22 1-16,21-21 0,22 0 15</inkml:trace>
  <inkml:trace contextRef="#ctx0" brushRef="#br0" timeOffset="100247.24">5059 16997 0,'0'-21'0,"0"-43"16,0 149 0,-21-170-16,-1 85 0,1 0 15,21 21-15,-21 1 0,0 20 0,21-21 16,0 43-16,-21-22 16,21 0-16,0-21 0,0 22 15,0-1-15,0 22 16,21-43-16,21 0 15,-21-21-15,1 0 0,41 0 16,-42 0-16,0-21 0,43-22 16,-43 22-16,64-63 15,-64 41-15,0 1 16,-21 0-16,0-1 0,0-105 16,0 85-16,0 20 0,0 1 15,0 21-15,0-22 16,-21 43-16,21 22 15,0 83 1,0 22 0,0-21-1,0-63-15,0 62 0,0-83 16,0 41-16,0-42 16,0 0-16,0 1 15,0-44 1,0 1-1,0 0-15,21-21 0,0 21 16,0-22-16,22 1 0,20-43 16,-20 43-16,20 21 0,-21-22 15,1 43-15,-1 0 0,22 22 16,-43-1-16,-21 0 0,-21 148 31,-106 1-15,63-107-1,43-21-15,0-42 16,105-84 0</inkml:trace>
  <inkml:trace contextRef="#ctx0" brushRef="#br0" timeOffset="102340.35">6223 16785 0,'-21'21'0,"42"-42"0,-42 64 0,21-22 15,-21-21-15,21 21 0,0 0 16,21-21-1,0-21 1,21-21-16,22-1 16,20-63-1,-62 85-15,20 0 0,-42-21 16,0 21-16,0-1 16,-21 22-1,0 0-15,-22 22 0,22-1 16,0 0-16,-21 0 0,20 0 0,22 0 15,-21 22-15,21-22 16,0 0-16,0 0 0,21-21 16,1 0-1,-1 0-15,0 0 16,0 0-16,0 0 16,0 0-16,-21 21 15,0 1-15,0-1 16,0 21-16,-21-21 0,0 0 0,0 85 15,0-21 1,21-43-16,0 22 16,0-43-1,0 0-15,42-21 16,-21 0 0,0 0-16,1 0 0,-1 0 0,106-63 31,0-43-16,0-64-15,-85 107 16,0 21-16,-20-22 0,-1 1 16,-21-43-16,0 63 0,-21-62 15,-1 83 1,1 1-16,-21 21 0,21 0 16,0 0-16,-1 0 15,22 43-15,0 20 16,0-42-16,0 43 0,0-22 15,0 0-15,0 22 0,43 105 16,-43-126-16,21 62 16,0-62-16,0-1 0,85 43 31,-42-64-31,-43-21 0,106-21 16,-106 0-16,21-1 15,1 1-15,-22 0 0,42-42 16,-42 20-16,1 22 0,-22-64 15,0 64-15,0 0 16,0-42-16,-22 63 0,1 0 16,0 0-1,-21 21-15,21 0 16,21 0-16,0 21 0,0-20 16,0 20-16,0 43 15,0-64-15,0 0 0,0 0 16,21 0-16,42 0 15,-20-21-15,20 0 16,-42 0-16,22-21 0,20 0 16,-21 0-16,1 0 0,-22 0 15,21-1-15,1-20 0,-1-43 16,-42 64-16,21-21 16,-21 63 15,0 21-31,0 1 15,0 41 1,0-41-16,0-1 16,0-21-1,21-21 1,0-21 0,1 0-16,-1 0 0,0-43 15,21-20 1,-21 41-16,-21 1 15,64-22 17,-64 107-17,21-43-15,-21 84 0,42-20 16,-20-22 0,-22-21-16,0 1 0,63-22 31,-42 0-31,43 0 15,-22-43-15,22-20 16,-43-22 0,-21 64-1,21 0-15,-21 0 0,0-22 16,0 22-16,21 0 16,-21 42-1,21 0-15,-21 0 16,21 1-16,-21-1 0,0 0 15,0 0-15,22 21 0,20 22 16,-21-64-16,0 0 16,0 21-16,22-21 15,-22 0-15,0 0 0,85-42 32,-85 21-32,21-64 15,-42 43-15,0 20 16,0-41-16,0 42 0,0 0 15,0-1-15,-21 22 16,0 0-16,21 22 16,-21-22-16,21 21 0,0 21 0,0-21 15,0 106 1,0-106-16,21 43 16,43-22-1,20-42 1,1-42-1,-64 21-15,127-149 16,-105 128 0,-1-64-16,0-42 15,-21 85-15,-21-43 16,0 42-16,0 1 16,0 42-16,0-1 0,0 44 15,0 20 1,0-21-16,0 21 0,0 1 0,-21 105 15,21-106-15,-21 22 16,21-1-16,-21-20 0,0 105 16,21-106-1,0 0-15,0 64 16,21-106 0,0 0-1,64-106 1,-85 64-16,21-85 15,-21 85-15</inkml:trace>
  <inkml:trace contextRef="#ctx0" brushRef="#br0" timeOffset="102524.33">9207 16468 0,'-63'0'16,"380"63"-16,-571-126 0,170 63 0,63 0 0,21 21 16,21-21-16,0 0 15,0 0-15,0 0 16,64 0-16,-43 0 0,1 0 15,41-21-15,-41 0 16,20-1-16,-21 1 0,-20 0 16,62-64-1,-41 22 1,-43 42-16</inkml:trace>
  <inkml:trace contextRef="#ctx0" brushRef="#br0" timeOffset="103545.17">10350 16468 0,'22'0'31,"-1"0"-15,0-21 0,0-1-16,21-20 15,22-21 1,-43 20-16,-21 22 0,0-85 15,0 64 1,-42 42 0,-22 63-1,22 86 17,42-65-32,0-41 0,21-22 15,43 21 1,-43-42-16,0 0 15,42 21-15,-41-21 0,20 0 16,-21 0-16,0 0 0,0 0 16,-42 0 15,0 0-31,0 0 0,-106 43 16,63 20-1,-20 22 1,63 42-1,21 63 17,84-169-32,-63-21 15,85-21-15,-21-21 16,63-85 0,-127 106-16,22-149 31,-43 86-16,-22 20-15,1 64 16,21 21 0,0 1-16,0-1 15,0 0-15,43 42 0,-22-41 16,21 41-16,0-42 16,1 0-16,20 22 15,-20-22-15,62 0 16,44-21-1,-86-63 1,-63 20 0,21-20-1,-21 20-15,0 22 0,0-21 16,-21 42 0,0 0-16,0 0 0,-22 0 15,22 21-15,0 0 16,-42 85-1,41-85-15,-62 85 16,41-64 0,1 64-16,42-85 15,21-21 1,0 0-16,106-63 16</inkml:trace>
  <inkml:trace contextRef="#ctx0" brushRef="#br0" timeOffset="103818.06">11874 16531 0,'43'-21'0,"-86"42"0,107-63 16,-85 63-1,0 0 1,21 0-16,-43 22 0,43-22 16,-21 21-16,0 1 0,0-1 0,0 170 31,-1-43-16,1 43-15,21-149 0,0 64 16,0-63-16,-21 126 16,0-148-16,21 22 15,0-43-15,0 0 16,0 0-16,21-21 16,0-42-16,0 21 15,1-43-15,20-41 0,0 41 16</inkml:trace>
  <inkml:trace contextRef="#ctx0" brushRef="#br0" timeOffset="104088.01">11980 16976 0,'0'-212'16,"0"149"-16,-42 719 0,84-1037 15,-42 42-15,0 297 0,0-1 0,0-20 16,0 42-16,21 21 0,1-21 16,-1-1-16,0 22 0,21 0 0,43 0 15,-43 0-15,22 0 0,42 0 16,-64 0-1,43 43-15,-64-22 0,0 0 16,-21 43-16,0-43 0,0 21 16,-21-21-16,-22 22 0,1-22 15,-43 63-15,22-62 0,-1-1 16,-190 63 0,106-84-1,42-21 1,85 0-16,-21-21 0,-22-85 15,64 84-15</inkml:trace>
  <inkml:trace contextRef="#ctx0" brushRef="#br0" timeOffset="104868.69">13864 13631 0,'-21'0'0,"42"0"0,-84 0 0,41 0 16,-41-21-16,42 21 16,0 0-16,42 0 31,0 0-31,106 21 15,63-21 1,-105 0-16,127 0 16,-149-21-16,1 0 0,20 0 15,-62 21-15,-1 0 16,0-21-16,-21 0 16,-21 21-16,0 0 0,-1-22 0,-105 1 31,64-21-31,42 21 15,21 0 1,63-1 0,-20 22-1,-22 0-15,63 64 16,-62 21 0,-22-64-16,0 63 15,-64 22 1,43-85-16,-106 128 15,106-149 1</inkml:trace>
  <inkml:trace contextRef="#ctx0" brushRef="#br0" timeOffset="105933.6">15198 13293 0,'0'21'15,"21"-21"1,0-21-16,0 21 16,0-21-16,0-1 0,128-126 31,-86 85-31,-42-64 16,-21 84-16,0-41 15,-21 84 1,21 21-1,-21 0-15,0 21 0,21 1 0,0-1 16,0 22-16,0-22 0,0 21 16,0 43-16,0-63 0,21 20 15,0 43-15,0-64 16,0 1-16,-21-1 0,22 0 16,-1 1-16,-21-1 0,0-21 15,0 0-15,0 0 16,-21-21-1,-1 0-15,1 0 0,-42-63 16,-22-1 0,0 1-1,43 21 1,21 42-16,21 21 16,21-21-16,0 21 0,127 64 31,-21-64-16,22-21-15,41-43 16,-126 22 0,-1 0-16,85-64 0,-84 64 15,84-85-15,-106 64 16,-21 21-16,1-21 0,-22 20 16,0-20-16,0-21 15,-22 20-15,1 1 0,-21-22 16,21 43-16,-22-21 15,22 63-15,21 0 16,-21 0-16,21 22 0,-21 63 16,21-43-16,0-21 0,-42 107 15,42-65-15,-22-20 0,-20 126 16,42-105-16,-42 381 31,42-170-15,0-190-16,42 42 0,22 42 15,168-84 17,-147-148-17,21-64 1,-21-63-16,-64 105 16,0-20-16,-21-43 15,0 42-15,-64-106 16,22 149-16,-85-106 15,85 106-15,21 20 0,-22 1 16,22 0-16,-21-42 16,21 63-16,21-22 0,21 1 31,42 0-31,43-21 16,0-22-1</inkml:trace>
  <inkml:trace contextRef="#ctx0" brushRef="#br0" timeOffset="108324.65">17907 13208 0,'0'-21'31,"0"0"-31,21 21 0,0-21 16,0-1-16,1 1 16,-1 0-16,0 0 0,0 0 0,43-43 15,-43 22-15,0 0 0,0-1 16,0 22-16,0-21 0,1-43 31,-107 106-31,0 43 16,43-1-16,0-20 15,-22 62-15,22-62 0,42 41 16,0-41-16,0-22 16,0 42-16,21-63 0,0 22 15,43-1-15,-43-21 16,21 0-16,-21 0 0,22 0 16,-22 0-16,21-21 0,-21 21 15,0 0-15,1-22 16,-44 22-1,1 0-15,-21 22 0,21-22 16,0 21-16,-22 0 0,22 0 16,0 0-16,0 22 0,-22 20 15,22-21-15,0-20 0,0 62 16,21-63-16,0 22 0,0 20 16,0-42-16,21 1 15,0-1-15,0-21 0,1 0 16,20 0-16,-21 0 0,21-21 15,191-106 1,-85 0 0,-21-22-1,-21-20-15,-85 106 16,1-1-16,-1 22 0,-21-22 16,0 1-16,0-22 15,0 64-15,0 0 0,-43 21 16,22 21-16,0 0 15,0 21-15,0 85 16,0-63-16,21-22 0,-22 64 16,22-42-16,0-22 0,0 43 15,0-43-15,0 0 0,22 43 16,-1-64-16,106 64 31,-64-85-31,-20 0 0,41-21 16,-63-1-16,64-20 15,-43 21-15,-20-21 0,62-43 16,-63 64 0,1-43-16,-1 43 15,-21-21-15,0-1 0,0 22 16,-21 21 0,-1 0-16,-20 21 0,21 1 15,0-1-15,-22 42 16,22-20-16,21-22 0,0 42 15,0-20-15,0-22 0,0 42 16,0-42-16,0 1 0,43 20 16,84-42-1,-85 0-15,0 0 0,106-21 16,43-127 15,-128 84-15,-41 1-16,-22-1 15,0 43-15,0 42 32,-22 0-32,22 0 15,-21 1-15,-21 41 16,0 43-16,20-85 16,22 21-1,0-20-15,0-1 0,0 0 16,22-21-1,-1-21 1,0 0-16,0-1 0,0-41 16,0 42-16,64-106 15,-21 42 1,-22 43 0,-21 42-16,0 0 15,-21 21 1,0 21-16,0-21 15,0 1-15,0-1 0,0 0 16,0 42-16,0-41 0,0-1 16,0 0-16,21-21 31,43-42-15,21-43-1,-1 0 1,-41 43-1,-1 21-15,-21 0 0,21-22 16,-20 22-16,-1 21 0,0 0 16,-21 21-1,0 0-15,0 1 0,0-1 0,-42 85 32,42-22-17,42-20-15,21-1 16,-20-63-16,20 0 15,-42 0-15,22 0 16,147-42 0,-126 0-1,-1-43-15,-42 64 16,1-64-16,-22 64 16,0-21-16,0 20 15,0 1-15,-22 21 16,1 0-16,0 0 0,0 21 15,0 1-15,-43 62 16,43-63-16,0 22 0,-21 41 16,42-62-1,0 41-15,21-42 16,63 0 0,65-42-1,-22-63 1,-85 62-1,64-62 1,-85 41-16,85-41 16,-64 84-1,0 0 1,-42 42 0,-63 64-1,42-64 1,21-21-16,0 1 15,0-1-15,0 0 0,21-21 32,0 0-17,0-21-15,0 0 16,43-43-16,-64 43 0,42 0 16,43-64-1,-43 85 1,-42 21-1,0 22 1,0 20 0,0-21-1,0 1-15,0-22 0,21-21 16,64 21-16,-43-21 16,-20 0-16,20 0 15,-21 0-15,85-42 16,-64 42-16,-21-21 0,64-85 15,-21-21 1,-43 63-16,21-42 16,-21 43-16,22-64 15,-22 63-15,0-63 16,-21 106-16,0 0 0,-21 42 16,-43 106-1,43-63-15,-21 42 16,21-64-16,21 21 15,-22 1-15,22-22 0,-21 1 16,21 84-16,0-85 0,0-21 16,0 0-16,0 0 0,0 1 15,85-1 1,0-42 0,42-43-1,-64-21 1</inkml:trace>
  <inkml:trace contextRef="#ctx0" brushRef="#br0" timeOffset="108517.58">22098 13102 0,'-21'21'0,"42"-42"0,-85 42 0,43 1 16,21-1-16,21 0 15,1-21-15,-1 0 16,85 0-1,-64 0-15,64 0 16,0-42-16,21-22 16,-43 1-1,-41 41-15</inkml:trace>
  <inkml:trace contextRef="#ctx0" brushRef="#br0" timeOffset="109588.48">23876 13399 0,'0'0'16,"0"-43"-16,0 22 0,0-21 15,0-1-15,-21 1 0,21-127 16,0 42-1,42 21 1,-21 85-16,22 0 16,105 190 15,-148-63-31,21 84 16,-21-84-1,0-85-15,0 64 31,0-64-31,0-42 32,21 0-32,-21 0 15,21-1-15,0-41 0,1 21 16,-1-1-16,85-147 16,-22 42-1,-63 126-15,1 1 16,41 21-1,-63 21-15,0 64 16,0-43-16,0 1 0,0 126 31,0-84-15,21-64-16,0 21 0,43-21 16,105 1 15,-63-65-16,0-41 1,-21-22-16,63-169 31,-148 211-15,-43 149 15,22-64-31,-63 148 16,41-63-1,43-21 1,0-43-16,43 0 16,41-20-1,-63-22-15,1 0 0,41 0 16,-42 0-16,64-43 16,-64 22-16,21-21 0,1-85 31,-43 21-16,0 64-15,-21-107 0,-64 65 16,0 63 0,64 42-16,-21 0 15,21 0-15,-22 43 0,22-22 16,-42 64 0,84-22-1,21-84 1,43 0-1,-43-21-15,-21 0 0</inkml:trace>
  <inkml:trace contextRef="#ctx0" brushRef="#br0" timeOffset="109849.12">26035 12446 0,'0'0'0,"42"-42"31,-126 169-16,20-43 1,43-20-16,-43 105 16,22 85-1,42-148 1,0-85-16,0 22 16,42-22-1,43-21 1,-21-43-1,-64 22-15</inkml:trace>
  <inkml:trace contextRef="#ctx0" brushRef="#br0" timeOffset="109992.04">25760 12827 0,'0'0'0,"-43"0"0,22 0 16,0-21-16,21 0 15,64 21 1,-43-21-1,21-1-15,-21 22 0,0-21 16,22-21-16</inkml:trace>
  <inkml:trace contextRef="#ctx0" brushRef="#br0" timeOffset="112372.71">26839 13145 0,'0'0'0,"85"-85"31,-43 64-31,1-22 16,-1 22-16,85-127 16,21-42-1,-127 126-15,0 22 0,-21-22 16,0 1-16,0-85 15,0 84-15,-42 1 16,21 41-16,-64 22 16,64 22-16,-21 20 0,-64 170 15,64-64 1,20-64-16,1 22 0,-21 85 16,42-85-16,-42 338 31,-1-84-31,43 21 15,0-254-15,0 190 16,0-211-16,0-21 16,0 127-1,0-149-15,0 85 16,21-105-16,1-43 16,-1 0-16,21-43 15,-21 22-15,64-85 16,-43 64-16,1-22 0,41-84 15,-41 64-15,-1-1 0,0-21 16,-21 0-16,1 22 0,-22-107 16,0 85-16,0 22 0,-149-255 15,-62 127 1,168 191 0,-62-21-16,83 21 15,107-22 16,0 22-15,-22 0-16,1 0 16,-22 0-16,22-1 0,-22 1 15,148-106 1,-126 21 0,-64 22-16,0 63 15,0-1-15,-21 22 16,0 64-1,-22 21 1,43-43-16,0 43 16,0-22-1,21-42 1,1-21-16,-1 0 0,63 0 16,1-21-1,0-21 1,-43 21-16,-21-1 15,22-126 1,-43 85 0,0 20-16,-64-41 0,-105 20 31,105 64-15,22 21-16,-43 106 15,85 0 1,0-21-1,21-63-15,106 62 16,22-83 0,-44-22-1,-62 0-15,-22-22 16,191-105 0,-128 0-1,-63 22 1,1 62-16,-22 1 31,-22 127-15,22-43-1,0-21-15,0 43 16,0-43-16,0 63 16,22-41-16,-1-22 15,0-21-15,42 0 16,22 0-1,-21-42 1,-43 20-16,21-83 16,-42 62-16,21-41 15,-21 20 1,0 43 0,0 42-16,0 43 31,0 20-31,0 22 15,0-42 1,21-64 0,43 21-1,-22-21-15,1 0 16,62-43 0,44-41-16,-128 63 15,42-85 1,-42 63-16,-21-41 15,0 41 1,-21 65-16,-21 83 16,21-41-1,0 42 1,21-85-16,0 0 0,0 43 31,0-43-31,21-21 16,0-21-1,0-1-15,0 1 16,0 0-16,1 0 0,-1 0 0,0-22 16,42-20-16,-41 42 15,20-43-15,-21 43 16,0 0-16,22 42 16,-43 21-1,0 43 1,0-64-16,21 64 15,42-43 1,-42-21-16,64 1 16,-43-22-16,1 0 0,147-22 31,-42-20-31,-63-21 16,21-22-1,-85 43-15,-21-1 0,0-126 16,0 127-1,-21 20-15,-85 1 16,85 21-16,-127 106 31,42 21-15,64 0-16,42-85 16,0-20-16,0 41 0,0-42 15,0 0-15,84 1 16,1-22-1,63-64 1,-84 1 0,84-170-1,-106 106 1,-21 63-16,43-126 16,-64 105-16,21 0 0,21-42 15,-21 64-15,1-1 16,-65 128-1,22-1-15,-106 213 16,85-149 0,42-43-16,0-20 15,21 105 1,42-63-16,-20-64 16,-22-21-16,42-21 15,-41 0-15,126-21 16,0-42-1,21-64 1,-105 84-16,-22 1 0,43-43 16</inkml:trace>
  <inkml:trace contextRef="#ctx0" brushRef="#br0" timeOffset="113391.82">16997 15282 0,'-21'22'16,"21"-1"-16,21-42 31,-21-1-31,21 1 0,64-85 16,-22 43-1,-42 42-15,22 0 0,-22-22 0,0 22 16,0 0-16,21-21 31,-42 63-15,0 0-16,22 21 0,-22 22 15,0-22-15,0 64 16,0-64-16,0-21 16,21 22-16,-21-22 0,21-21 15,0 0-15,0 0 0,0 0 16,43-21-16,-22 0 0,-21-1 16,149-126-1,-128 42 1,-42 43-1,0-22 1,0 64 0,0 42-1,0 22-15,0-22 0,0 212 16,0-22 0,0-63-1,0-84-15,-21 21 0,0 296 31,0-318-31,-1 64 16,22-85-16,-21 85 16,-42-84-1,-64-43 1,-85-106 0,64-21-1,-21-169 1,147 126-1,86 43 1,169-84 15,-64 62-31</inkml:trace>
  <inkml:trace contextRef="#ctx0" brushRef="#br0" timeOffset="114198.44">17970 14796 0,'0'0'0,"0"21"32,-42 85-17,21-1-15,0-62 16,21 20-16,0-20 0,0-1 16,0 106-1,21-148-15,0 21 16,0-21-16,43 0 15,84-106 1,-85 1 0,-20-1-1,-43 0 1,0 64-16,-21 20 0,-85-83 16,0 105-1,85 0-15,-43 21 16,-20 169 15,84-105-15,0-43-16,21 22 0,-21-43 15,84 42-15,-62-63 16,20 0-16,43 0 16,-43 0-16,106-84 15,-63 20 1,42-63-1,-106 106-15,0-21 16,-42 63 31,21 21-31,0 22-1,0-43 1,63 42-1,-20-20 1,-22-43-16,0 21 0,64-21 16,-64-21-16,21 21 15,43-85 1,-22 22 0,-41 20-16,-1-41 15,-21-1 1,0 106-1,0 0-15,0 64 16,-21 63 0,21-42-1,0-85-15,0 21 16,21-20-16,0-22 0,42 0 16,-20-22-16,20 1 0,1 0 15,20 0-15,1-21 0,84-22 16</inkml:trace>
  <inkml:trace contextRef="#ctx0" brushRef="#br0" timeOffset="114906.05">20955 14817 0,'21'0'0,"-42"0"0,63 0 0,-21 0 0,-21-21 15,22 21-15,-1-43 16,0 1-1,-21-22 1,-64-20 0,1 84-1,21 0 1,20 21-16,-62 85 16,41-64-16,22-21 0,-42 85 15,42-21 1,21-64-16,21 42 15,0-63-15,21 0 16,-21 0-16,22 0 16,84-42-1,-85 0-15,43-43 16,-85 64 0,21 0-16,-21 0 0,0-1 0,21 1 15,-21 0 1,0 42-1,0 43 1,0-43-16,-21 21 0,-43 233 16,43-126-1,-21 105 1,42-170-16,0 1 0,0 127 16,0-107-16,0 1 0,42 169 15,22 43 1,-22-170-1,-42-127-15,-42 22 32,-22-65-17,22 1-15,-22-85 16,43 1-16,21 62 16,0-20-16,0-234 15,43 128 1,-22 84-16,21-105 15,-21 126-15,0 1 0,43-149 16,21 85 0,-1-21-1,22 21 1</inkml:trace>
  <inkml:trace contextRef="#ctx0" brushRef="#br0" timeOffset="115432.75">21632 15007 0,'0'43'31,"0"-86"-31,-21 107 0,0-64 0,21 21 0,0 21 16,21-42 15,0-21-31,0 21 0,64-63 16,-43 20 0,-20-63-1,-22 1 1,-22 83-16,-20-41 15,21 63-15,0 21 16,21 106 0,0-42-1,42 21 1,-21-85-16,85 63 31,-42-84-15,-1-21-16,43-42 15,-85 42-15,21-22 0,85-84 32,22-42-32,-1-85 15,-106 190 1,-42 1-16,0 42 0,-21 21 16,-43 63-1,1 43 1,21-64-16,-43 128 15,85 20 1,0-147-16,63 105 31,22-127-31,-21-21 16,-22 0-16,85-64 16,-42 22-1</inkml:trace>
  <inkml:trace contextRef="#ctx0" brushRef="#br0" timeOffset="115603.65">22564 14584 0,'-43'21'0,"86"-42"0,-107 42 16,43 0-16,0-21 16,21 21-16,21-21 15,0 0-15,21 0 16,170-42-1,-148 21-15,-1 0 0</inkml:trace>
  <inkml:trace contextRef="#ctx0" brushRef="#br0" timeOffset="117054.92">24574 14901 0,'0'0'0,"-21"0"16,42-21-1,85-42 1,-42-1 0,-22 22-16,0 0 0,22-128 15,-64 86 1,-85-1 0,64 85-16,-42 0 0,-128 21 31,64 85-31,64 0 15,63-85 1,0 85 0,42-64-16,21 0 15,-41-42-15,-1 0 16,85 22 0,-106-1-1,-43 0 1,-41 21-1,41-21-15,22 1 0,-106 105 16,64 42 0,63-84-1,0-43-15,84 43 32,43-85-17,-42-22-15,-22 1 0,43 0 16,-42-21-16,-1 21 15,107-85 1,-65 0-16,-41 21 16,-64 64-16,0 0 15,0 0-15,0 0 16,0 42 0,-42 42-16,42-42 15,-22 1-15,1 62 16,21 1-1,0-64-15,0 0 16,0 0-16,21-21 16,1 0-1,-1-21-15,0 0 16,-21 0-16,21 0 0,0 0 0,-21-1 16,21-20-16,1 21 0,-22 0 15,21 0-15,0-22 0,-21 22 16,21 0-16,0 21 15,-21 21-15,0 0 16,0 0-16,21 1 16,-21 62-1,22-41 1,-1-22 0,42-21-1,-20-43 1,20 1-1,-63 21-15,21 0 0,0-22 16,1 22-16,-1 0 0,21-64 16,-21 64-16,0 0 15,1 21-15,-22 21 16,0 22 0,0-1-16,0-21 0,0 43 15,0-22-15,42 85 31,43-85-15,20-42-16,-20 0 16,-43-21-16,-20 0 15,83-43 1,-62 43-16,20-63 16,-42-22-16,-21 63 15,0-41 1,0 126-1,0 0 1,-21 1-16,0 147 16,-42 1-1,63-128-15,0 64 16,-22-63-16,22-22 0,-21 85 16,0-63-16,21-22 0,-21 106 15,0-21 1,0-106-16,21 22 15,0-65 17,0-41-32,0-43 15,0 64 1,0-1-16,42-189 16,-21 105-16</inkml:trace>
  <inkml:trace contextRef="#ctx0" brushRef="#br0" timeOffset="117348.75">26289 15113 0,'0'-106'16,"0"254"-16,0-190 0,0-127 31,85 148-15,20-1-16,44 22 16,-1 0-1,-106 22-15,-21-1 16,0 85-1,-105-22 1,-1-41-16,43-22 0,-43 0 16,43 0-16,-22-21 15,-42 0 1,64 0-16,0 21 16,42-42-1,0 0-15,127-64 16,42 1-1,-127 41-15</inkml:trace>
  <inkml:trace contextRef="#ctx0" brushRef="#br0" timeOffset="118172.9">27474 14351 0,'21'-42'0,"-42"84"0,85-105 0,-43 20 16,-21 22-16,0 0 15,-21 42 1,-43 64-1,43-22-15,0-20 16,-21 62-16,20-62 0,1 20 16,-21 85-1,21-105-15,21 63 16,0-22 0,84 43-1,-41-127 1,84-21-1,-21-42 1,-85 41-16,21 1 0,43-63 16,-22 41-1,-42 43-15,-21 21 32,-21 1-32,21 41 15,0-21 1,0-20-16,0-1 0,0 0 15,21 0-15,1-21 0,62 0 32,-63 0-32,85-21 15,0-21-15,-42-22 16,-43 43 0,0 0-16,21-43 0,-42 43 15,21 21-15,-21-21 0,22 0 16,-22 42 15,0 21-31,0 22 16,-43 20-1,1 43 1,21-84-16,0-1 0,-85 170 31,85-149-31,-43 107 16,43-107-16,0 43 15,0-43-15,-1 43 0,22 127 32,0-191-32,0 43 15,0-64-15,0-42 47,0 0-47,0 0 0,0-22 16,0 1-16,0-106 15,0 42 1,22-169 0,41 127-1,1 21 1,-22 42-16</inkml:trace>
  <inkml:trace contextRef="#ctx0" brushRef="#br0" timeOffset="118454.73">27326 14647 0,'0'0'0,"-21"0"0,0 0 0,63 0 31,-21 0-31,22 0 0,-1 0 16,21 0-16,43 0 0,-42 0 15,20 0-15,149-21 16,0 21 0,-169-21-16,63 21 15,-64 0-15,106-21 16,-169 0 0,-21 21-1,0 0-15,-21 0 0,-64 0 16</inkml:trace>
  <inkml:trace contextRef="#ctx0" brushRef="#br0" timeOffset="119349.02">21823 15790 0,'21'-21'0,"-42"42"0,63-42 16,0 21-1,-20 43-15,-22-1 16,0 0-16,0 85 15,0-63-15,0 126 16,-22-126-16,-20 63 16,0-85-16,21 22 0,-149 147 15,86-126 1,-65 42 0,22-106 15,106-21-31,21-42 15,-21-1-15,0-20 0,21-85 16,0 84-16,0-20 16,21 41-16,0 1 15,22-22-15,-22 43 0,0 21 16,42 0 0,-20 43-1,-22-22-15,21 85 16,1-1-1,-22-83-15,-21 20 0,42 0 16,0-21-16,107-21 16,-44 0-1,-41-42 1,-22 21-16,22-64 16,-43 64-16,21-148 31,-21 105-16,-21 43-15,0 63 16,0-20-16,0-1 0,0 127 31,0-21-15,-21-42 0,0-64-1,21 0-15,0-63 31,0 20-31,42-41 16,-42 21-16</inkml:trace>
  <inkml:trace contextRef="#ctx0" brushRef="#br0" timeOffset="119681.83">22458 15981 0,'-85'63'16,"64"-41"-16,21-1 0,0 21 15,-21 0-15,21-20 16,0-1-16,21-21 16,0 0-16,43 0 15,-1-43-15,1-62 16,-64 83 0,0-83-1,0 83-15,-43-41 16,22 42-16,-64 21 15,64 0-15,-63 42 16,41 43 0,43 21-1,0-64-15,0 21 16,21-41-16,1-1 0,62 0 16,1 0-1</inkml:trace>
  <inkml:trace contextRef="#ctx0" brushRef="#br0" timeOffset="120031.62">23008 16256 0,'106'0'16,"-106"-21"-16,-233 42 0,360-21 0,-21-42 16,-127 42-1,0 0-15,-1 21 16,-41 21 0,-22 22-1,64-1-15,21-42 16,0 1-16,21-22 15,22 21-15,84 21 16,-43-21 0,-41 22-1,-43-22-15,0 0 16,0 0-16,-64 0 16,-63 0-1,-106-21 1,127 0-1,85 0 1,21-21 0,43 0-16,62-21 31,-62 21-31</inkml:trace>
  <inkml:trace contextRef="#ctx0" brushRef="#br0" timeOffset="120324.47">23749 15685 0,'0'0'0,"0"-22"16,0 1-16,0 42 15,0 43 1,-64 63 0,-20 148 15,41-127-31,43-21 15,0-42 1,22 0 0,-22-64-16,42-21 15,-21 0 1,0 0-16,0-21 16,1 21-16,41-43 0,-42 22 15,0-21-15,22-22 16</inkml:trace>
  <inkml:trace contextRef="#ctx0" brushRef="#br0" timeOffset="120549.81">23728 16171 0,'0'22'15,"0"-44"-15,21 44 16,0-22-1,0 0-15,43 0 0,-22 0 16,0 0-16,1-22 16,20 22-16,-42-21 0,22 21 15,-22 0-15,0-21 0,0 21 16,64-21 0</inkml:trace>
  <inkml:trace contextRef="#ctx0" brushRef="#br0" timeOffset="120759.71">25209 16637 0,'64'21'31,"-43"-21"-15,0 0 0,-21-21-16,0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0T02:11:32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1143 0,'0'0'0,"0"-21"15,0 0-15,-22 0 16,22-1-16,0 1 0,-21 0 0,21 0 15,0 0-15,-21-22 16,21 22-16,0 0 0,0-21 16,0 21-1,0 42 1,0 0-16,-21 0 16,0 106-1,0 21 1,21-63-16,-22-43 15,22 1-15,-21 84 16,21-43 0,-21 43-1,0-63 1,21-43-16,-21 21 16,0-42-16,-1 0 15,22-63 1,0 20-16</inkml:trace>
  <inkml:trace contextRef="#ctx0" brushRef="#br0" timeOffset="374.78">1333 783 0,'-21'-21'16,"42"42"-16,-63-42 0,0 0 16,21 0-16,-1 21 15,44 0 17,20 0-17,0-21-15,1 21 0,20 0 16,1 0-16,-1 0 0,1-22 0,105 22 31,-127 0-31,43-21 16,0 21-16,-85 21 31,-22 1-15,-20 20-1,0-21 1,21-21-16,-64 64 15</inkml:trace>
  <inkml:trace contextRef="#ctx0" brushRef="#br0" timeOffset="635.63">1439 1312 0,'0'22'16,"0"-44"-16,21 44 31,1-22-31,-1 0 16,0 0-16,21 0 16,22 0-16,42-43 31,-64 22-16,-21 21-15,0-21 0</inkml:trace>
  <inkml:trace contextRef="#ctx0" brushRef="#br0" timeOffset="1171.32">2053 1334 0,'-42'0'32,"21"0"-32,21-22 15,0 1 1,0 0-16,0 0 16,0 0-1,21 0 1,21 21-1,22 21 1,-1 0-16,-42 0 16,0 0-16,22 43 15,-22 42 1,-42-22 0,0-63-16,21 22 0,-22-1 15,1-21-15,0 0 0,-21 43 16,21-64 15,21-21-31,0-106 31,0 0-15,0 84-16,42-41 0,0-43 16,-21 106-16,106-85 31,-84 85-16,-1 21 1,-21 0 0,0 21-16,1 0 15,-1 0-15</inkml:trace>
  <inkml:trace contextRef="#ctx0" brushRef="#br0" timeOffset="2605.21">3196 1439 0,'0'0'0,"21"0"0,0-21 16,-21 0 0,22-21-1,-1-1-15,-21 22 16,0-42-16,0 42 15,-85-64 1,0 64 0,64 21-16,-63 0 15,-86 106 1,86-22 0,41 22-1,22 0 1,21 21 15,42-85-31,22-42 16,21 0-1,-64-21 1,85-64 0,-64 43-16,43-64 15,-64 85 1,0-21-16,-21 21 0,21-22 0,0 22 15,-21-21-15,0-1 16,0 22 0,0 42-1,0 1 1,-21 20-16,0 0 16,21 43-1,0-64-15,0 0 0,0 0 16,0 22-16,0-22 15,0 21-15,21-21 0,21 1 16,64-22 0,-42 0-1,-43 0-15,21-22 0,85-41 32,-21-22-17,-42 22 1,-22 42-16,0-106 15,-21 84-15,-21 22 16,-21 21 15,0 21-31,21 43 16,-42-1 0,42-42-16,0 22 0,-43 20 15,22-20 1,21 20-1,0-42-15,0 0 16,0 1 0,0-44 15,0 1-15,0 0-16,0 0 0,43-64 15,-1 22 1,21-43-1,-20 85-15,-22 0 0,0-22 0,0 22 16,0 0-16,22 21 16,20 0-1,-20 21 1,-43 21-16,0-20 0,42 20 16,-42 0-16,0-21 0,21 64 15,-21-43 1,0-20-16,0-1 0,21 0 15,-21 0-15,0 0 16,0-42 31,0 0-31,0 0-16,0 0 0,21-1 15,1-20-15,41-64 16,43-42-1,42 42 1,64 64 0,-128 63-1,-41 85 1,-43 0 0,0-64-16,0 22 15,0-43-15,0 0 0,0 85 31,0-64-31,-21-21 16,21-42 47,0 0-63,21 0 0,-21 0 15,21-22-15,0 22 0</inkml:trace>
  <inkml:trace contextRef="#ctx0" brushRef="#br0" timeOffset="3034.72">5313 1270 0,'0'0'0,"0"21"16,21-21 15,0 0-16,0-21-15,0 21 16,64-42 0,-21-1-16,-1-20 15,-42 42-15,0 0 16,-21-1-16,22-20 0,-22 21 0,0-21 31,-85 42-31,64 0 16,-43 42-16,22-21 15,-43 106 1,64-85-16,-21 43 16,21-43-16,21 1 0,0-1 0,0-21 15,0 22-15,63 62 16,-21-83 0,-20-22-16,83 0 15,22 0 1,64-85 15,-149 21-31,-42 43 16</inkml:trace>
  <inkml:trace contextRef="#ctx0" brushRef="#br0" timeOffset="3826.92">952 2096 0,'0'0'0,"-21"0"0,42 0 63,1 0-48,-1 0-15,0 0 0,21 0 0,1 0 16,20 0-16,149 0 15,-128 0-15,22 0 16,-21 0-16,21 0 0,211 0 16,-190 0-16,21 0 15,276 0 1,-297 0-16,190 0 16,170 0-1,42 0-15,551 0 31,-742 0-15,-189 0-16,126-22 16,-21 22-16,-148 0 15,-1 0-15,1 0 0,191 0 16,-192 0 0,-41 0-1,-43 0 1,-42 0 46,0 0-62,0 0 16,-1 0-16,1 0 0,-21 0 16,21 0-16</inkml:trace>
  <inkml:trace contextRef="#ctx0" brushRef="#br0" timeOffset="3968.83">6879 2074 0,'0'0'0,"-21"0"78,0 0-62,0 0-16,-22 0 15,22 0-15</inkml:trace>
  <inkml:trace contextRef="#ctx0" brushRef="#br0" timeOffset="5229.88">1270 3090 0,'0'0'0,"0"-21"15,0 0 1,0 0-16,0 0 16,0 0-16,0-1 15,0 1-15,0 0 16,0 0-1,0 0 1,0 42 15,-21 0-15,21 21-16,0-20 0,0 20 16,-21 0-16,21 43 0,0 42 15,0-85-15,0 22 16,-22 63-1,1 0 1,21-64 0,0-42-16,0 1 0,0-1 15,0-42 17,0-1-32,0-20 0,43-21 15,-22 20-15,0-20 0</inkml:trace>
  <inkml:trace contextRef="#ctx0" brushRef="#br0" timeOffset="5474.74">1630 2942 0,'21'-21'15,"-42"42"-15,63-42 0,-42 0 0,21 21 0,-21 21 32,0 0-17,0 22-15,0-22 0,0 21 0,0 0 16,0 1-16,0 20 0,0 43 15,-21-21 1,0 63 0,21-127-16,0 21 0,0 43 15,-21-43 1,0-42 15,-1-21-31,22 0 0,-21 0 16</inkml:trace>
  <inkml:trace contextRef="#ctx0" brushRef="#br0" timeOffset="6097.38">1122 3471 0,'0'0'0,"-21"0"16,-1 0-16,1 22 16,85-22 15,42-43-16,-43 22-15,-21 0 16,276-85 0,-170 64-1,-42 42 1,-85 0-16,21 0 16,-42 21-16,0 0 15,0 0-15,0 0 0,0 85 16,0-63-16,-21 20 15,21-21-15,0-20 0,0 62 32,0-63-32,21 22 15,43-22 1,21-21-16,84-64 31,-63-20-15,-43-43-1,-42-21-15,-21 105 16,-84-105 0,20 106-1,22 21-15,-64 21 16,64 21-16,21 0 16,-22 0-16,22 21 0,0 1 0,-21 20 15,42-20-15,-22 84 16,22-22-1,0-83-15,22 41 16,41-21 0,-42-42-16,43 0 15,-22 0 1,64-21 0,-43-21-1,-41 21-15</inkml:trace>
  <inkml:trace contextRef="#ctx0" brushRef="#br0" timeOffset="6781.82">2879 3281 0,'0'0'0,"21"-21"0,0-22 15,0 43-15,-21-21 0,0 42 47,0 22-47,-21-22 0,0 85 16,0 21-1,21-43 1,0-41-16,0 20 16,0-42-16,0 22 15,21-43 17,0 0-17,21-64 1,1-42-1,20 1-15,-42 62 16,0 22-16,64-85 16,-43 106-1,-20 0 1,-22 21-16,42 43 16,-42-43-16,0 43 15,0-22-15,0-21 0,0 43 16,21-43-16,21 42 15,22-42 1,21-21 0,84-42 15,-148 21-31,43-64 16,-64-42-1,0-21-15,0 106 16,-85-85-1,43 84 1,-1 43 0,1 43-1,21-1 1,21-21 0,0 0-1,21-21 16,0 0-31,0-21 16</inkml:trace>
  <inkml:trace contextRef="#ctx0" brushRef="#br0" timeOffset="9047.64">5249 3027 0,'0'0'0,"0"-21"15,0 0-15,0-1 0,0 1 0,21 0 16,1-21-1,-22 21-15,0 42 32,0 21-17,0-21-15,0 0 0,0 64 16,-22-43-16,22 1 0,-42 105 16,21 21-1,21-84 1,0-43-16,-21 1 0,21 84 15,0-106 1,0-42 15,21-1-31,-21 1 0</inkml:trace>
  <inkml:trace contextRef="#ctx0" brushRef="#br0" timeOffset="9599.33">4911 3323 0,'-22'0'0,"44"0"0,-44 21 0,22 1 16,0 20-16,0-21 16,22 0-16,-1-21 15,0 21-15,0-21 0,106 0 16,-42-42 0,-64 21-16,127-43 15,-63 1 1,190-106 15,-212 126-31,-41 43 16,-22 21-1,0 1-15,-85 168 32,64-84-17,21 63 1,0-105-16,21-43 15,0 0-15,64 0 16,21-21 0,-1 0-1,-62-21-15,-1 0 0,64-106 16,-64 0 0,-42-21-1,-84 21 1,62 106-16,-20-1 0,-127-20 31,21 84-15,84 22-1,22-43-15,-22 85 0,64 42 32,43-84-17,41-64-15</inkml:trace>
  <inkml:trace contextRef="#ctx0" brushRef="#br0" timeOffset="9982.11">7408 3196 0,'0'-21'0,"0"42"0,0-63 0,0 21 31,21 21-15,-21 21-1,0 0-15,0 0 0,0 22 0,0-22 16,0 63-1,0-62-15,0 83 0,0-83 16,-21 83 0,0-83-16,21-1 15,-21-42 17,21-85-17,0 21 1</inkml:trace>
  <inkml:trace contextRef="#ctx0" brushRef="#br0" timeOffset="10178.99">7493 2879 0,'0'0'0,"0"-21"0,-21 21 0,0-22 16,-1 22-16,1 0 16,0 0-1,0 0 1,-21 0-1,42 22 1,42 41 0,21-42-1,-41-21-15,-1 21 0,21 1 0</inkml:trace>
  <inkml:trace contextRef="#ctx0" brushRef="#br0" timeOffset="12964.54">8170 3408 0,'0'0'16,"21"0"-16,1 0 16,-1 0-1,0-21-15,-21 0 0,0-1 16,42-20-16,-21-64 16,-42-21 15,-63 106-16,41 21 1,1 0-16,-64 42 0,64-20 16,-1 20-16,1 0 0,0 1 15,21-1-15,-64 85 16,64 0 0,21-106-16,21 64 15,0-64-15,0-21 0,0 21 16,22-21-16,-22 0 0,169-42 31,-126 21-31,42-85 16,-43-42-1,-42 105-15,43-126 16,-43 105-16,-21 1 16,21 21-16,-21-22 0,21 1 15,1-170 1,-22 169-1,21 43 1,-21 42 0,0 22-16,-43 211 15,1-22 1,21-41 0,21-106-1,42 105 16,64-126-15,0-64 0,-43 0-16,-41-22 0,147-83 31,-148 62-31,43-41 16,-1-86-1,-63 107 1,-21-1-1,-21 64 1,-22 64 0,43-22-16,-21 85 15,42 0 1,0-85-16,63 64 16,-42-85-16,43 1 15,84-22 1,-21 0-1,0-64 1,-106 22-16,21 21 0,1-64 16,-1 43-16,0-43 15,-42 43-15,0-1 0,22-63 32,-22 85-32,0 0 15,-22 21 1,1 85-16,0-64 0,0 21 15,0 43-15,21-43 16,0-21-16,-43 128 16,43-128-16,0 21 15,0-21 1,64-63 31,-43 0-47,21-43 15,22-84 1,63 42 0,-85 105-1,-21 44 1,-21-1-16,0 0 0,22 21 16,-22 22-16,0-22 0,0 0 15,0 64 1,42-21-16,-21-64 15,85 21-15,-85-20 16,64-22-16,-43 0 16,-21 0-16,106 0 15,-21-43 1,-64 22-16,-20 0 0,41-43 16,-42 22-16,43-64 15,-43 64-15,0-22 0,43-147 31,-64 63-31,0 105 16,0-20-16,-22 42 31,-41 84-15,42 1-16,0 63 16,21-64-16,0-21 15,0 22-15,0-22 0,21 170 31,-21-191-31,42 43 16,0-22 0,-20-42-16,41 0 15,-42 0-15,22 0 16,-22 0-16,0-21 0,21 0 0,43-64 16,-22-42-1,-41 106-15,20-85 16,-42 85-16,21 0 15,-21 42 1,0 0 0,0 0-16,-21 85 15,21-85-15,0 21 0,0-20 16,0 20-16,0-21 0,42 64 31,22-64-31,42 0 16,-85-21-1,0 0-15,64-21 16,-22-64 0,1-21-16,-43 43 15,0 21-15,0-22 0,0 22 16,0-22-16,-21 1 0,43-85 16,-22 21-1,-21 63 1,0 43-16,0 42 15,-42 21 1,42 1-16,-22-1 0,1 22 16,0-22-16,0 21 0,0 64 15,0-42-15,21-21 0,-22 147 16,1-41 0,0-107-16,21 43 15,0-43-15,-21 1 16,0 42-16,0-43 0,21 1 15,-22 126 1,1-42 0,21-105-1,21-22 1,1-21-16,-1 0 0,106-106 16,-85 21-1,22-63 1,-43-127-1,-64 0 17,-41 148-32,41 85 15,22-1 1,21 22 15,21 21-15,1 0-16,-1 0 0,21-21 0,-21 21 15,64-21-15,-43 0 16,1-1-16,62-20 16,-62 21-16,41 0 15,-41 0-15,84-43 16,-106 22 0,0 42-16,-21-21 15,-21 21 16,0 21-31,21 0 16,0 0-16,0 106 16,0-106-16,42 85 31,22-42-31,20-64 16,43 0 15,-63-43-31,-43 22 15,0 0-15,0 0 0,0-22 0,1 22 16,-1-85 0,-21 64-16,21-43 15,-21 43 1,0 63 15,0 0-31,-21 1 0,21 20 16,-21 0-16,21 1 0,-22 105 15,1 21 1,21-105-16,-21 105 16,21-127-16,-21 22 0,0 126 31,0-126-31,21 63 0,0-85 16,-43 106-16,22-42 15,21-64 1,-42 22-16,42-43 0,-21 0 15,-1 0 1,-20 1 0,42-44-16,-21-20 15,0 21-15,21 0 0,-21 0 16,21-22-16,0 1 0,0-106 16,-22 84-16</inkml:trace>
  <inkml:trace contextRef="#ctx0" brushRef="#br0" timeOffset="13207.48">11366 2688 0,'-21'-21'15,"0"21"1,21-21 62,-21 21-62,0 0-16,0 0 0</inkml:trace>
  <inkml:trace contextRef="#ctx0" brushRef="#br0" timeOffset="13403.9">10372 2900 0,'0'21'16,"0"-42"-16,0 63 0,21-42 16,0 0-16,0 0 0,21 0 0,-20 0 15,41 0-15,-42 0 16,22 0-16,-22 0 0,21 0 15,149-63 1,-149 63-16,0-21 16</inkml:trace>
  <inkml:trace contextRef="#ctx0" brushRef="#br0" timeOffset="14237.06">14753 3112 0,'0'0'0,"-21"21"0,0-21 0,21-21 32,0-1-32,0 1 15,21-21 1,21-43 0,-21 64-16,1-21 0,62-128 31,-20-62-31,-43 147 15,-21 43-15,0-22 16,0 43-16,-21 21 31,-43 148-15,1 43 0,42 20-1,-43 43-15,-21 233 31,-20-42-15,20-213 0,64-126-16,-127 212 15,105-212-15,-41 63 16,62-84-16,-20-1 0,0 43 16,42-84-16,21 84 15,85-127 1,-22-64-1,86-42 1,-107 43-16,1 20 0,42-105 16,-43 64-16,1 20 0,20-105 15,1-212 1,-85 296-16,0 0 16,-21 1-16,-22-1 0,1 22 15,-64-43-15,64 42 0,-127-42 16,126 85-1,-41-42 1,84 42 0,0-1-1,84 1 1,-41 21-16,62-21 16,128-42-1,-190 63 1</inkml:trace>
  <inkml:trace contextRef="#ctx0" brushRef="#br0" timeOffset="14690.44">15176 3281 0,'-21'-42'16,"-42"-22"-1,20-42 1,43 64 0,0 0-1,22 20 1,-1 22-16,85 0 15,-1 22 1,65 105 0,-107 0-1,-42 42 1,-21-106 0,-42 22-1,21-64-15,0-21 16,0 0-16,-1 0 15,1 0-15,21-21 0,0-21 16,0 21-16,0-22 16,0 1-16,21 0 0,64-128 31,0 64-15,-43 43-16,-21 42 0,0 0 15,22-1-15,-22 22 0,0 0 16,0 0-1,0 22-15,-21-1 16,22-21-16,-22 21 0,21 0 16,-21 21-16,21-20 15,0-1-15</inkml:trace>
  <inkml:trace contextRef="#ctx0" brushRef="#br0" timeOffset="16134.53">16595 3154 0,'21'-21'16,"-42"42"-16,42-63 0,-21 20 0,-43-41 15,22 63-15,-21-42 16,0 42-16,20 0 0,-62 0 16,63 0-16,-22 0 15,-20 21-15,20 0 16,22 0-16,0 0 0,-21 22 0,21-22 15,-43 169 1,64-84 0,0-21-1,21-22 1,22-42 0,-22-21-16,0 0 0,85 0 15,-22-42 1,1-43-1,-43 22 1,-20 21-16,20-1 0,0-41 16,-21 41-16,-21 1 0,43-64 31,-43 127 0,0 0-31,0 22 0,0-22 16,0 21-16,0-21 0,21 22 15,42 63 1,-20-43 0,20-42-1,-42-21 1,1 0-16,20-42 16,-21 21-16,0-64 15,0-21 1,1 22-1,-22 62-15,0-20 32,0 63-32,0 64 15,-22 0 1,22-64-16,-21 85 16,21-64-16,-21-21 15,21 64 1,0-43-1,21-42 17,0-106-17,22 22 1,-22 20 0,0 22-16,21-43 15,-20 64-15,-1-21 16,-21 20-16,21 22 0,0 0 31,21 43-31,-20 63 16,-1-43-1,-21-21-15,63 64 32,-42-63-17,1-43 1,-1 0-1,42-85 1,1 0 0,20-21-1,-41 85-15,-22-21 0,0 21 16,0-22-16,64-20 16,-85 42-1,21 42 1,-21 0-16,0 106 15,0-63 1,21 41 0,22-41-1,-22-43-15,0 0 0,85 22 32,-64-43-17,22-22-15,-43 1 16,21-21-16,0 21 15,43-149 1,-85 128-16,21-21 16,-21-1-1,0 43-15,0-21 0,-21 20 16,0 22-16,-64 64 16,43-22-1,21 1-15,21 62 16,0-20-1,0-64-15,0 22 0,0 20 16,21-21 0,0-20-16,0-22 15,0 0-15,1 0 0,41 0 32,-42-22-32,85-41 0,0 21 15,-64 20-15,1-20 16,20 21-16,1-21 0,-22 20 15,21 1-15</inkml:trace>
  <inkml:trace contextRef="#ctx0" brushRef="#br0" timeOffset="16584.09">19791 3048 0,'0'0'0,"-21"-21"16,-1 21-16,22-21 0,-21 0 0,0 21 16,21-22-16,0 1 0,-42-42 15,21 20 1,21 1-16,0-43 16,21 64-16,0-21 15,106-43 1,0 43-1,42 42 1,-84 63 0,-22 64-1,-63-21 1,-42 0 0,-64 0-1,85-85-15,-42 21 16,20-20-16,-41 41 15,62-42-15,-41 43 32,42-64-32,21 21 0,0 21 15,0 1 17</inkml:trace>
  <inkml:trace contextRef="#ctx0" brushRef="#br0" timeOffset="16838.96">19770 3789 0,'0'0'0,"-22"21"0,1 21 15,21-20-15,0-1 0,0 0 16,21-21 0,1 0-16,-1 0 0,21 0 15,-21 0-15,22-21 16,-22 0-1,0-1-15,-21 1 16,-21 21 31,0 0-47,-1 0 0,1 0 16,0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2-03-30T02:12:59.5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0 4403 0,'0'21'0,"0"0"15,0 0-15,0 0 16,0 1-1</inkml:trace>
  <inkml:trace contextRef="#ctx0" brushRef="#br0" timeOffset="677.6">783 4657 0,'0'0'0,"0"-21"0,0-1 0,0-20 16,0 21-16,0 0 15,0 42 1,0 0-16,0 148 16,0-20-1,0-86-15,-21 1 16,0 190-1,0-106 1,21-64-16,0-62 16,0-1-16,0 42 15,-22-63 1,22-21 0,0 0-16,-21-43 15</inkml:trace>
  <inkml:trace contextRef="#ctx0" brushRef="#br0" timeOffset="1350.22">593 4699 0,'-22'-21'0,"44"42"0,-44-63 0,1 21 16,21-1-16,0-41 16,64-1-1,-43 43-15,21 21 16,1-21-16,-1 0 15,0 21-15,85 21 16,-84 21-16,62 64 16,-62 42-1,-64 22 1,-1-107-16,-41 43 16,42-64-16,-22 1 0,-41 20 15,41-42-15,-20 22 16,21-22-16,20-21 0,-62 0 31,20-64-15,43-20-16,21 63 15,0-1-15,21 44 16,22-1 0,-1 21-16,64 64 15,-43-21 1,-42-43-1,1-21-15,-1 0 0,0 0 0,-21 1 16,63 20 0,43-42-1,-63-21-15,-22 21 16,21-21-16,0-22 16,-20 1-16,20 21 0,0-85 15,-42 21 1,0 106 15,0 1-31,0-1 0,-21 21 16,0 0-16,0 22 15,21-43-15,-21 0 0,21 0 16,0 1-16,0 41 16,0-84 15,0 0-16,0 0-15,21-43 0,-21 43 16</inkml:trace>
  <inkml:trace contextRef="#ctx0" brushRef="#br0" timeOffset="1532.12">1333 4847 0,'0'21'31,"0"1"-15,0-1-16,0 0 16,22 0-16,41 21 15,-21-20 1</inkml:trace>
  <inkml:trace contextRef="#ctx0" brushRef="#br0" timeOffset="2205.73">1947 5228 0,'0'0'0,"21"0"0,1 0 16,-1-42-1,-21 21-15,0 0 16,0-1-16,0 1 0,0 0 16,-64 0-1,43 21-15,0 21 16,0 0-16,0-21 0,-85 106 15,63-21 1,43-43 0,0-21-16,0 0 15,22-21-15,-1 0 16,0 0-16,21 0 16,43-21-16,-43 0 15,22 0-15,-1-21 16,-42 20-16,1 1 15,-22-21 1,0 21-16,0 42 16,0 0-1,0 21-15,-22 64 16,-41 64 0,42 62-1,0-168-15,21 359 16,0-338-16,0 84 15,0 64 1,0-64 0,-22-126-16,1-1 15,-42 64-15,-43-64 16,-63-21 0,84-21-16,21 0 15,-105-42-15,84 0 16,1 21-16,-107-149 15,85 43-15,22-148 32,84 148-32,0 85 0,21-22 15,0 22-15,106-127 16,42-1 0,85-63-1,-169 170-15,0-22 0,211-169 16</inkml:trace>
  <inkml:trace contextRef="#ctx0" brushRef="#br0" timeOffset="2832.37">2265 4890 0,'63'-43'0,"-126"86"0,169-107 0,-64 22 16,-21 42-16,-21-21 0,-21 21 15,-21 84 1,-43 43 0,64-63-16,0-22 15,-22 106 1,22-21-1,0-42-15,21-64 16,0 21-16,21-63 31,0 21-31,0-21 16,22-42-16,20-43 16,1-21-1,20 21 1,-62 85-16,20 21 15,-21 42 1,-21 0-16,0 22 16,0-22-16,0-21 0,42 106 31,-42-105-31,43 20 16,-1-21-16,22-21 15,-22 0-15,21-42 16,-41 21-16,20-1 15,21-20-15,-41 0 0,-1-1 16,21-62-16,-21 41 16,0-232-1,-21 211 1,0 43-16,0-22 16,0 85-1,0 64 1,0-21-16,-21-1 15,21-21-15,0 22 0,0 211 16,0-190 0,0 21-1,21-85 1,-21 0-16,22-21 0,41 0 16,-42-42-1,0 20 1,-21-83-16,0 83 15</inkml:trace>
  <inkml:trace contextRef="#ctx0" brushRef="#br0" timeOffset="3018.26">2942 4932 0,'0'0'16,"-21"21"-16,42-21 31,0 0-31,22 0 15,41-21 1,-20 0 0,-43 0-16,21-1 0,1 1 15</inkml:trace>
  <inkml:trace contextRef="#ctx0" brushRef="#br0" timeOffset="3828.8">4000 4974 0,'0'0'0,"0"-21"0,0 0 0,0 0 16,0-22-16,0 22 0,0 0 15,0-21-15,0 21 0,-21-64 16,0 85-16,-21 0 16,-43 21-1,43 0-15,21 0 0,-64 128 16,21 20 0,64-21-1,0-84-15,0 20 16,0-41-16,0-22 15,22 0-15,20 42 16,-21-63-16,64 22 16,21-22-1,-85-22-15,85-41 16,-64 42-16,-21-22 0,21 1 0,-20 0 16,20-22-16,64-211 15,-64 212-15,0-64 16,-20-22-1,-22 128-15,0-21 16,0 63 0,-22 0-16,1 43 15,-21 126 1,42-126-16,-21-1 0,0 107 16,21-43-1,0-106-15,21 42 16,0-42-16,0 1 15,21-22-15,-20 0 0,20 0 16,-21 0-16,85-43 16,-64 22-16,22-42 15,20-43 1,-62 63-16,-1 1 0,0 0 0,0-1 16,-21 22-16,0 0 15,0 63 1,-42 85-1,42-84-15,-21-22 0,21 21 16,-22-21-16,22 1 0,0 20 31,0-21-31,22-42 32,-1 0-32,-21-22 0,42 1 15,-42-43 1</inkml:trace>
  <inkml:trace contextRef="#ctx0" brushRef="#br0" timeOffset="3986.71">4953 4678 0,'-42'0'31,"20"0"-31,-20 21 16,21-21-1,21 21 1,21 0-1,0-21-15,106 0 16</inkml:trace>
  <inkml:trace contextRef="#ctx0" brushRef="#br0" timeOffset="4746.27">5503 4720 0,'-21'0'16,"0"0"-16,0 0 15,-64 64 1,64-43-16,-64 85 0,64-64 16,0 0-16,0 1 0,21-1 15,0 0-15,0 43 16,0-21 0,0-43-16,42 21 15,-21-42-15,22 21 0,41-21 16,64-42-1,-21-43 1,-42-21 0,-43 64-16,1-21 0,105-255 31,-127 106-15,-21 170-16,-21 42 15,-127 169 16,105-42-15,43 43-16,0-107 16,0-20-16,0 41 0,0-41 15,0 20 1,-21-21-16,21-20 0,-21 20 16,21-63 15,0 0-31,0-22 15,0 22-15,106-191 16,-43 128 0,-20 63-16,20-43 15,-20 64-15,-22-21 0,21 0 16,-21 21-16,0 0 16,-21 21-1,0 0-15,-21 0 0,0-21 16,0 21-16,0 1 0,-22-1 15,-20 21-15,42 0 0,-22-20 16,-41 41 0,63 22-1,21-64-15,0 42 0,21-41 16,0-22-16,106 63 16,0-42-1,-42-21 1,-43 0-16,-21 0 0,43 0 15,-22 0-15,-21-21 0,64-21 16,-43 21-16</inkml:trace>
  <inkml:trace contextRef="#ctx0" brushRef="#br0" timeOffset="5195.01">6752 5017 0,'-21'21'16,"0"-21"-16,21 21 0,-21 0 15,21 0 1,21-21-16,0 21 16,21-21-16,106 0 15,64 0-15,-148 0 16,-1 0-16,170-42 16,-127 0-1,-64 21-15,-21-22 16,-21 1-1,0 21-15,-106-22 16,1 43 0,20-21-1,64 21-15,0 0 16,42 0 0,0 0-16,0 0 15,0 0-15,64 43 16,-22-1-1,-41-21-15,20 43 16,-42-22 0,-64 64-1,43-85-15,-127 42 16,-21-63 0,63 0-1,64 0-15</inkml:trace>
  <inkml:trace contextRef="#ctx0" brushRef="#br0" timeOffset="6457.29">9144 4932 0,'42'-64'31,"-21"43"-31,43-106 16,-22 0-1,-21 21 1,1-190 15,-44 254-15,-20 105-16,21-20 16,-64 168-1,64-147-15,0 147 16,0 1-1,21-106 1,0 127 0,0-212-16,-21 0 15,-43 0 1,-21-21 0,43-21-16,0 0 0,-128-106 15,1-85 1,127 128-1,21 41 1,21 64-16,21 106 31,21-42-31,0-43 0,43 64 16,21-42 0,42-22-1,-84-42-15,-22 0 0,148 0 31,-147-21-31,63-43 16,-43-63 0,-42 0-1,-21-21 1,0 191 0,0 62-1,-42 1 1,21 64 15,21-149-31,0 0 0,42-21 31,-42-21-31,21 21 16,22-64 0,-1-42-16,21-42 15,1 21 1,-43 106-16,0 0 15,22 63 1,-43 43 0,0-43-16,0 64 15,0-42 1,0-43-16,127 85 16,-43-106-1,43 0 1,43-43-1,-65-20 1,-83 42-16,-1-1 0,21-62 16,-42 41-16,21 22 0,-21-21 15,0 21-15,0 0 0,0-1 16,-21 22-16,0 0 0,-43 85 31,43 0-15,21-64-16,0 42 0,21 1 15,-21-43 1,22 0-16,-1 0 0,0-21 16,-21-21 31,-21 0-47,21 0 15,0-85 1</inkml:trace>
  <inkml:trace contextRef="#ctx0" brushRef="#br0" timeOffset="6761.11">10985 4847 0,'64'0'16,"-128"0"-16,128 21 16,-64 1-1,0 62-15,0 191 31,-21-84-15,-43 63 0,1 21-1,20-190-15,-105 359 16,0-42 0,63-190-1,43-64 1,42-127-16,-21 1 0,21-65 15,85-126 1,-1-22 0,-41 107-16</inkml:trace>
  <inkml:trace contextRef="#ctx0" brushRef="#br0" timeOffset="7054.95">11155 5059 0,'-21'-64'0,"42"128"0,-42-170 0,-1 64 16,1-1-16,0-41 16,21 41-1,21 43-15,127 0 16,1 85 0,-107 0-1,-21-43-15,-21 43 16,0-43-16,-85 106 15,43-127-15,-85 64 16,42-43 0,43-42-16,63-21 47,0 21-47,43-42 15</inkml:trace>
  <inkml:trace contextRef="#ctx0" brushRef="#br0" timeOffset="7349.78">11663 5101 0,'0'0'15,"21"0"-15,-21-21 0,21 0 16,0 21-16,0-21 0,22-43 16,-22 43-16,21-64 15,-21 64 1,-21 0-1,-21 42-15,-42 43 16,-43 63 15,85-106-31,0 42 0,21 1 16,0-43-16,0 0 0,0 43 31,84-64-15,86-43-1,-65 1 1</inkml:trace>
  <inkml:trace contextRef="#ctx0" brushRef="#br0" timeOffset="7836.5">12531 4868 0,'0'0'0,"0"-21"0,0-21 16,0 21-16,-22 21 15,1 0-15,0 0 0,21 21 16,-42 0-16,21 0 0,-22 43 15,22-43-15,-21 64 16,42-43-16,0 0 0,0 85 31,21-42-31,42-43 16,-41-21-16,41-21 16,22 0-1,-43-21-15,-21 0 16,106-127-1,-42-21 1,63-128 0,-63 170-16,-64 64 15,21 20-15,22-62 16,-107 168 15,-41 43-15,41-64-16,1 22 0,-64 169 15,64-64 1,42-21 0,21-63-1,0-64-15,0 0 0,64 0 32,21-21-32,21-42 15,-106 21-15,85-64 16,-85 64-1</inkml:trace>
  <inkml:trace contextRef="#ctx0" brushRef="#br0" timeOffset="8005.4">12806 4932 0,'-43'0'16,"86"0"-16,-107 0 0,43 21 0,21 0 31,21-21-31,22 0 15,168-42 17,-41 0-32</inkml:trace>
  <inkml:trace contextRef="#ctx0" brushRef="#br0" timeOffset="8605.09">15219 4974 0,'-64'0'0,"128"0"0,-212 0 15,84 0-15,22-21 0,-1 21 16,1 0-16,21 0 0,0 0 0,42 0 16,85 0-1,63 21 1,-105-21-16,-1 0 0,170 0 16,-43 0-1,-20-21 1,-128 21-1,85-85 1,-127 22 0,-63 21-1,41 20-15,-62 1 16,63 21-16,-1-21 16,44 21 15,-1 0-31,106 0 15,-21 21 1,-22 43 0,-84-43-16,0 21 0,-21 22 15,0-43-15,-21 21 0,-85 64 16,-22-42 0,86-43-16,-43 21 15,64-21-15,-1-21 16,-20 21-16,42-21 0,42-21 31</inkml:trace>
  <inkml:trace contextRef="#ctx0" brushRef="#br0" timeOffset="9701.7">17314 4487 0,'21'0'15,"1"0"1,-1-21-16,42-21 15,1 0 1,42-64 0,-85 63-16,0 22 0,0-85 31,-21 85-31,0-21 16,0 63-16,-148 318 31,63-64-16,43 21 1,-22 1-16,-63 295 31,43-317-15,-1 1 0,22-44-1,63-168-15,0 105 16,42-169-1,-21-21 1,85-106-16,42-85 16,64-169 15,-128 64-15,-84 126-16,-42 86 15,21 62-15,-191-126 31,170 127-15,21-1 0,21 1-16,21 21 15,42 21 1,43-21 0,0-1-1,21-20 1,-85 42-16,1-21 0</inkml:trace>
  <inkml:trace contextRef="#ctx0" brushRef="#br0" timeOffset="10088">17949 4868 0,'0'-63'0,"0"126"0,0-168 15,0 83-15,-21-62 32,42 63-32,0 21 15,85 0 1,-63 0-1,20 42-15,-21-21 16,-20 21-16,41 43 0,-21-43 16,-20 1-16,-22 41 0,0-41 15,0 20-15,0-42 16,0 1-16,-22 20 16,1-21-1,0-63 1,21-1-1,0-62 1,21 83-16,0-20 0,64-127 31,42 42-15,-63 106-16,-43 21 16,42 0-16,-42 0 0,43 105 31,-22-20-16</inkml:trace>
  <inkml:trace contextRef="#ctx0" brushRef="#br0" timeOffset="11183.83">19304 4953 0,'21'0'16,"-42"0"-16,63-21 0,-21 0 0,1-43 15,-1-63 1,-85 0-1,-63 127 1,21 43 0,-63 211 15,169-170-15,0-63-16,0 85 15,64-42 1,41-43-1,-20-42 1,-43 0-16,1-1 16,20-41-1,-42 21-15,1 20 0,20-147 16,-42 63 0,0 85-1,-21 148 16,21-85-31,0 22 16,0-43-16,21 21 16,-21-20-16,21-1 0,43 0 15,20-21 1,1-42 0,-43 20-16,-21 1 15,22 0-15,-22-21 0,21 21 0,-21-22 16,64-84-1,-64 106-15,0-42 16,-21 41-16,0 44 16,0-1-1,-21 0-15,-21 64 16,42-1 0,-21-41-16,-22 105 15,43-106 1,0 0-1,0-20-15,0-44 32,0 1-32,43-63 15,-43 62-15,21-20 16,0 0-16,0-1 0,0 1 0,22-43 16,-22 43-16,42-43 15,22 64 1,-64 21-16,0 0 15,22 85 1,-43 42 0,0-42-16,0-43 15,21 85 1,-21-64 0,0-41-1,0-44 1,0 1-1,0 0-15,21-85 16,21 64-16,128-170 31,-1 85-15,-84 106-16,-1 21 16,-62 21-16,-22 43 15,0-22 1,0 22-16,0-22 0,-22-21 15,-41 106 1,42-63 0,0-22-1,42-42 1,0-21 0,0 21-16,21-21 15,-20-1-15,20 1 0</inkml:trace>
  <inkml:trace contextRef="#ctx0" brushRef="#br0" timeOffset="11528.63">21272 4784 0,'0'0'0,"0"-21"15,22 21 1,-1 0-16,0-22 16,21 22-1,1-42-15,-22 42 0,42-42 16,-20 21-1,-43-1-15,0 1 16,-22 21 0,1 0-1,0 0-15,-85 85 16,43 0 0,42 84-1,21-127 1,0 1-1,42-43 1,-21 0-16,0 0 0,43 0 16,42-43-1,-64 43-15,21-21 0,-20 0 16</inkml:trace>
  <inkml:trace contextRef="#ctx0" brushRef="#br0" timeOffset="11704.53">22225 4995 0,'0'0'0,"-21"0"16,0 0-16,-1 22 16,1-22 15,0-22-31,21 1 0</inkml:trace>
  <inkml:trace contextRef="#ctx0" brushRef="#br0" timeOffset="29472.2">1714 8382 0,'22'0'31,"-22"-21"94,0 0-125,0 0 15,0-1-15</inkml:trace>
  <inkml:trace contextRef="#ctx0" brushRef="#br0" timeOffset="29879.96">1905 7959 0,'0'0'0,"21"-21"0,-21-1 0,0 1 0,0 0 15,0 0-15,0 0 0,0-85 32,0 85-32,-21-22 15,21 22-15,0 0 16,-21 21-16,21 21 16,0 0-1,0 85 1,0 42-1,0-84-15,0-1 0,0 191 16,0-105 0,0-1-1,0-127 1,0 21 15,0-63-15,0 0-1,0 0-15,0 0 0,0-1 16,0-126 0,0 106-16</inkml:trace>
  <inkml:trace contextRef="#ctx0" brushRef="#br0" timeOffset="30173.8">2201 7599 0,'43'-21'0,"-86"42"0,107-85 0,-43 43 15,0 0-15,0-21 16,0 21 0,-21 42-1,0 63-15,-42 1 16,42-21-16,-21 63 16,21-64-16,-21 22 15,21-22-15,0 1 0,0-1 0,0 107 31,0-65-31,0-20 16,0-64-16,0 0 16,0 1-1,0-1 1,-21-21-16,21-21 16,-64-22-16</inkml:trace>
  <inkml:trace contextRef="#ctx0" brushRef="#br0" timeOffset="30849.41">1693 8382 0,'0'0'15,"0"21"-15,-21-21 0,42 0 32,0 0-32,1 0 0,-1-21 15,0 0-15,21 21 0,22-21 16,-22 0-16,22-1 15,-22 1-15,21 0 0,-20 0 16,168-85 0,-105 64-1,21-1 1,-84 22-16,-43 42 16,0 64-1,0-21 1,0-22-16,0 64 15,0-43 1,42 85 0,-21-148-16,64 22 31,-22-22-31,1 0 16,42-64-1,-43-21 1,-42-42-1,-21 85 1,0-64-16,0 43 0,0 20 16,-63-84-1,-1 64-15,43 42 16,-42 21-16,20 0 0,1 21 16,-64 64-1,21 42 1,64-64-16,0 22 15,21-22-15,0 22 0,0-43 16,0 1-16,0-22 0,21 63 16,43-41-1,20-43 1,-62 0-16,20 0 0,64 0 16,-22-43-1,1-20 1,-43 42-16</inkml:trace>
  <inkml:trace contextRef="#ctx0" brushRef="#br0" timeOffset="31449.07">3450 8149 0,'0'0'15,"21"-21"-15,22-21 16,-43 21 0,0 42-1,0 42 1,-22 22-1,22-43-15,0-21 0,-21 64 16,21-64-16,0 64 16,0-43-1,21-42 17,1 0-32,41-42 15,22-64 1,-43 21-1,-21 64-15,22-63 16,-22 62-16,0-20 16,-21 21-16,42 0 15,-42 42 1,0 0-16,0 43 16,0 63-1,0-85-15,0 43 16,21-64-16,22 21 15,84 0 1,-106-42-16,169 0 16,-147 0-16,84-63 15,-43 21 1,-62-1-16,20-41 16,-21 41-16,-21 1 0,0-106 15,-63 0 1,-22 84-1,43 64-15,20 0 16,-83 0 0,62 42-1,43 1 1,0 20-16,21-42 16,1-21-16,62 0 15,22 0-15</inkml:trace>
  <inkml:trace contextRef="#ctx0" brushRef="#br0" timeOffset="31764.89">6181 7578 0,'0'-21'31,"-22"42"-31,1 0 15,-21 42 1,21-20-16,0 41 0,21-41 0,-43 41 16,43-41-16,-42 147 31,21-147-31,0 20 16,21 43-1,0-64 1,21-63 15,-21 0-31,0 0 16,21 0-16,-21-1 0,0-41 15</inkml:trace>
  <inkml:trace contextRef="#ctx0" brushRef="#br0" timeOffset="32262.6">5694 7959 0,'0'0'0,"63"0"47,-42 0-47,128 0 16,-22-21 0,-64-22-16,-21 43 15,1-21-15,-1 0 0,-21 0 16,0 21-16,22 0 15,-22 0 1,-21 42 0,0-21-16,0 0 0,0 22 15,-21-22-15,21 21 0,-21 106 16,21-63 0,21-21-1,0-43-15,0 0 0,43-21 16,-43 0-16,190-21 31,-84-43-15,-105 43-16,41-42 0,-21-64 15,-42 84 1,0 1-16,-63-106 16,-43 105-1,-63 43 1,126 0-1,22 22-15,-21-1 0,-64 63 16,85-62 0,0-22-1</inkml:trace>
  <inkml:trace contextRef="#ctx0" brushRef="#br0" timeOffset="34981.31">7832 8213 0,'0'21'0,"0"0"31,21-42-15,0 0-16,64-85 15,-22 21 1,-42 43-16,0 0 0,85-170 31,-85 148-31,1-20 0,-1-213 16,-21 234-16,-43-128 31,-20 149-15,21 42-16,-64 42 15,0 212 1,85 64-1,21-170 1,0-84-16,21 232 16,0-233-1,0 1 1,-21-43-16,21-21 16,1-21-1,-22 0-15,21 0 0,-21-64 16,21 43-16,0-1 0,0 1 15,-21 0-15,21-1 0,85-84 32,-63 127-17,-1 21 1,64 149 0,-22-43-1,-20-43 1,-43-62-16,0-1 0,43 21 0,-43-21 15,127-21 1,-42-21 0,-64 0-16,64-21 15,-85 20-15,64-62 16,-64 41-16,0 1 0,22-85 16,-43 85-16,0-85 15,-64 42 1,22 64-16,21 0 0,-106 21 31,84 21-31,-84 21 0,64 22 16,20-22-1,-41 170 1,84-149 0,0-20-16,21 41 15,64-41-15,-43-43 16,0 0-16,64 0 15,63-64 1,-105 1 0,-43 41-16,43-83 15,-64 62-15,21 1 0,-21-64 16,0 85 0,-21 84 15,21-41-31,0 105 31,21-43-31,0-63 16,21 1-16,-21-1 15,22 0-15,-1-21 0,-21 0 16,43 0-16,-43 0 16,21-21-16,-21 0 0,22-1 0,-22 1 15,85-85 1,-85 85-16,21-63 15,-42-1 1,0 43 0,-63 126 15,42-20-15,-1 84-16,22-42 15,0 0 16,22-106 1,-1-22-32,42-105 31,-20 22-15,20-1-16,-42 85 15,0-1-15,85-20 16,-63 84-1,-43-20-15,42 41 16,-42-21-16,42 107 16,22-65-1,-22-41 1,64-43 0,-21-22-1,-22-20 1,-42 0-16,127-128 31,-63 86-31,63-22 16,-84 64-16,-22 20 15,170-20 1,-170 63 0,-21 22-1,-21-22-15,0 42 0,0-42 16,0 1-16,21 41 15,1-42 1,-1-21 0,0 0-1,0-63 1,-21 20 0,0 22-16,0-42 15,-85-22 16,64 64-31,-63 21 0,-43 0 16,-22 85 15,44 42-31,62-22 16,43-83-16,0 20 16,0 43-1,43-22 1,20-21-16,-42-42 15,22 22-15,62-22 16,-20-43 0,-21 22-1,-43-21-15,21 21 0,0-43 16,-20 22-16,-1-1 0,63-168 16,-20 41-1,-43 107-15,-21-64 16,21 42-1,-21 43-15,0 21 0,0 63 32,-84 127-17,41 43 1,43 21 0,64-85 15,-22-106-31,-42-20 0,64 20 15,41-42 17,-20-42-17,-21-43-15,-1-21 16,1 0 0,-43 64-16,0-22 0,64-190 31,-43 85-31,-21 63 15,-42 127 17,-43 128-17,43-86-15,0 43 16,0 63 0,21 1-1,21-1 1,43-84-1,-43-64 1,42-21 0,-20 0-16,-22 0 0,85-64 15,-64 1 1,0 42-16,1-64 16,-22 43-16,0-1 0,21-105 31,-42 106-31,-21 42 15,0 21-15,0 0 16,0 0-16,-1 22 0,1-22 16,-42 106-1,63-85-15,0 43 16,21-64-16,0-21 16,85 21-1,42-42 1,-42-43-1,0-20-15</inkml:trace>
  <inkml:trace contextRef="#ctx0" brushRef="#br0" timeOffset="35813.33">14245 7535 0,'0'0'0,"-42"22"15,-1-22-15,-20 42 16,42-42-16,0 0 0,42 0 16,0 0-1,0-21-15,127-22 16,0-41 0,-84 41-16,-22 1 0,22 0 15,-22-1-15,0-20 0,22-85 16,-43 105-16,-21-105 15,0 42 1,-21 85-16,0 0 16,-64 42-1,-42 106 1,42-21 0,1 190-1,20 22 1,64 21-1,0-170 1,0-84-16,-21-1 0,-42 255 16,-1-127-1,64-149-15,0 106 16,0-84 0,0-43-16,0-20 0,21 41 15,43-42 1,-43-21-16,21 0 0,43-21 15,-43 0-15,1-21 0,147-107 32,1-105-17,-128 106-15,-42 64 0,0-65 16,-21 65 0,0 20-16,-148-211 15,85 212 1,-22 20-1,22 22 1,41-21 0,44 21-1,-1-1-15,63 1 32,-20 0-32,-1 0 15,-20 21-15</inkml:trace>
  <inkml:trace contextRef="#ctx0" brushRef="#br0" timeOffset="36245.08">15071 7514 0,'-22'0'0,"44"0"0,-65 0 0,1-21 16,21 0-16,0 21 0,-1-21 16,22-22-1,22-20 1,20 21-1,0 20-15,-21 22 0,64-21 0,-43 21 16,1 0-16,41 0 16,-62 0-16,105 106 15,-85 21 1,-21-106-16,-21 22 16,0-1-16,0-21 0,-21 64 15,0-64-15,0 0 16,-1-21-1,1 0-15,0 0 16,21-21 0,0 0-16,0 0 0,0-1 15,42-41-15,-42 21 16,64-43-16,-43 43 16,127-128-1,-105 149 1,41 0-1,-63 21-15,1 21 16,20 64 0</inkml:trace>
  <inkml:trace contextRef="#ctx0" brushRef="#br0" timeOffset="37598.31">16256 7535 0,'21'0'0,"-42"0"0,63 0 15,1-21-15,-22 0 0,0 0 16,0-21-16,-21 20 0,21 1 16,-21-42-16,0 42 15,0-22-15,-21 22 0,0 0 16,-85 21 0,-42 63-1,42 43 1,43-42-1,41-22-15,1 0 0,21 85 16,0-63 0,85-22-1,-64-42-15,0 0 0,43 0 16,42 0 0,-85 0-16,106-84 15,-106 62 1,21-20-16,-21 21 0,1-21 0,62-128 15,-63 107 1,-21 42 0,-21 21-16,0 21 15,-42 85 1,-1-1 0,43-20-16,21-43 15,42 22 1,22-22-1,-43-42-15,21 0 0,-21 0 16,22 0-16,41-21 16,-41 0-16,-22 21 0,64-85 15,-22-21 1,-42 64-16,22-43 16,-22-42-1,0 106-15,-21 42 31,-64 85-31,22 0 16,21-64-16,0 22 16,21-43-16,-21 0 15,-1 64 1,22-64 0,0-42 15,0 0-31,85-64 15,-43 22 1,-20 20-16,62-84 16,22 21-1,-85 85-15,43 0 16,-43 106 0,-21-1-1,0 43 1,0-84-1,0-22-15,0 0 0,21 0 16,-21 0-16,21-21 31,-21-21-15,64-42 0,-43 20-16,0 1 15,85-127 1,-64 126-16,128-62 15,-86 83 1,-41 44 0,-43-1-16,0 0 0,0 85 15,0 0 1,0-64-16,0 43 16,21-64-1,-21 0-15,21 0 0,21 0 16,1-21-1,-22 0-15,0 0 0,21 0 16,-21-21-16,1 21 16,41-42-16,-42 21 0,0-1 15,22-20-15,-22 0 0,0-1 16,64-84 0,-85 64-1,-21 63 1,-43 63-1,43-41-15,0 20 0,-43 106 16,64-63 0,21-1-1,64-41 1,0-22 0,-22-21-1,-42 0-15,1-21 16,-1 21-16,42-43 0,-20 22 15,126-63-15</inkml:trace>
  <inkml:trace contextRef="#ctx0" brushRef="#br0" timeOffset="38021.06">19981 7260 0,'-21'-21'0,"42"42"0,-84-42 0,42 0 16,-1 0-16,-20 21 0,21-21 16,0-1-16,0 1 0,-1-21 15,1-22 1,21 43-16,0 0 0,0-42 16,21 41-16,22 1 0,-22 0 15,21 0-15,1 0 0,-1 0 0,43-1 16,63 22-1,-85 0 1,-42 22-16,1 147 31,-22-84-31,-43 63 16,22-106-16,0 0 16,-43 64-1,-20 0 1,41-85-1,22 0-15,0-21 0,0 22 16,-21-22 0,42 21-16,21-21 31</inkml:trace>
  <inkml:trace contextRef="#ctx0" brushRef="#br0" timeOffset="38432.83">19833 7980 0,'0'0'16,"0"42"-16,-21-21 0,21 1 0,-21-1 0,21 42 31,0-42-31,63 1 16,22-22-1,0 0 1,-64-22-16,42-41 15,-20-64 1,-43 106 0,0 0-16,-22 21 15,-62 42 1,20 21 0,43-20-1,21-22-15,0 0 0,0 0 16,21-21-1,22 0 1,-22 0-16,0 0 16,-21-21-16,0 0 15,0 0 1,0 0 0,-42-1-1,20 1-15</inkml:trace>
  <inkml:trace contextRef="#ctx0" brushRef="#br0" timeOffset="40449.12">1693 9419 0,'0'-21'16,"0"42"-16,0-63 0,0 21 15,0 0 1,0-1-16,0 1 31,0 42 16,0 1-47,0-1 16,0 0-16,0 21 15,0-21-15,21 22 16,1 63-16,-22-64 15,0 0-15,0 1 0,0-1 16,0 0-16,0 1 0,0 41 16,0 43-1,0-106-15,21 85 16,-21-63-16,21 20 0,-21 128 16,0-128-16,0 128 15,0-1 1,21 64-1,-21-42 1,21 21 0,0-1 15,-21-41-31,22-64 16,-22-64-16,0 1 15,0 148 1,0-43-1,0 0 1,0-105-16,0 169 16,0-191-16,0 64 15,-22 63 1,22-127-16,-21 191 16,-21-63-1,42-65 1,0-62-16,-21 20 0,0 149 31,-1-85-31,1 63 16,21-126-16,-21-1 15,21 1-15,0-1 0,-21 1 0,-21 148 32,-1 84-17,22-84 1,21-149-16,0 64 15,0-42-15,0-22 0,0 128 16,0-128-16,0 128 16,-21-1-1,0 22 1,21-149-16,-43 234 16,43-191-1,0 42 1,0-21-1,0-85-15,0 0 0,0 43 32,0-64-32,0 22 15,0-1 1,0-211 15,43-1-15</inkml:trace>
  <inkml:trace contextRef="#ctx0" brushRef="#br0" timeOffset="43927.16">1757 9271 0,'21'0'15,"0"0"-15,0 0 16,0 0-16,1 0 31,-1 0-15,0 0-16,0 0 0,0 0 16,0 0-16,1 0 0,20 0 15,21 0 1,-20 0-16,-22 0 15,21 0-15,22 0 0,-22 0 16,191 0 0,-43 0-1,-63 21-15,85 0 16,63-21 15,-232 0-31,189 0 16,-62 0-1,105 0 1,-169 0-16,486 0 16,-465 0-1,212 22-15,21-22 16,0 21 0,211 0 15,-211-21-16,-21 21-15,21-21 16,-233 0-16,338 21 31,-20 0-15,-191 1 0,84-22-16,-232 0 15,0 0-15,381 0 16,-127 0-1,-233 0-15,106 0 16,42-22 0,-148 22-16,0 0 0,190-21 15,-42 21 1,-190 0-16,169 0 16,-190 0-16,84 0 15,-64-21-15,-20 21 0,-1 0 0,43 0 16,42 0-1,-42 0 1,-85 0-16,1 0 16,-1-21-1,0 21-15,0 0 0,-21 21 94,21 0-78,-21 0-16,0 1 15,0-1-15,0 0 0,21 0 16,-21 64 0,0-43-16,0-21 0,0 22 15,0-22-15,0 21 0,0 106 16,0-42-1,0 21 1,22 42 0,-22-105-16,21-1 15,0 1-15,-21 42 0,0 21 16,21-85-16,-21 127 16,0-105-1,0 211 1,0-63-1,0-22 1,0-105-16,21 296 16,-21-233-1,0 64 1,0-149-16,0 22 0,0 169 16,0-191-16,0 86 15,0 147 1,-21-211-1,21-1-15,0-20 0,-21 20 0,0 1 16,21 127 0,-21-149-16,-22 170 15,43 0 1,-21-21-16,21 126 31,0-63-15,0-126-1,0 83 1,21-83 0,-21-65-1,0-63-15,21 170 16,-21-149 0,0-21-16,0 64 15,0-64 1,0 0-16,0 43 15,0-43-15,0 43 32,0-43-32,-21 42 15,21 1-15,0 63 16,-21-106 0,21 85-1,0-22 1,0-20-1,0-43-15,0 43 16,21-22 0,-21-21-1,0 0 48,-21-21-48,0 0 1,0 21-16,0-21 16,-1 0-16,1 0 0,0 0 15,0 0-15,0 22 0,0-22 16,-22 0-16,22 21 0,-21-21 16,-43 42-1,-42-21 1,64 0-16,-43-21 0,42 22 15,-42-1-15,43-21 16,-1 0-16,22 21 0,-85-21 16,-42 21-1,105-21-15,1 0 0,-85 0 16,63 21-16,0-21 0,1 0 16,-1 0-16,-360 21 15,255-21 1,-85 22-1,190-22-15,-21 0 0,-148 21 32,-106 0-32,170-21 15,84 0-15,0 21 16,-190-21 0,105 0-16,86 0 15,-213 0-15,212 0 16,-275 0-1,85-21 1,21 0 0,190 0-16,0 21 0,-126 0 15,126 0-15,-127 0 16,149 0 0,-22 0-16,22 0 0,-255 0 15,191 0 1,-127 21-1,212-21-15,-22 0 16,22 21-16,-21-21 0,-191 0 31,84 0-15,107 0-16,-43 0 16,-42 0-16,105 0 15,-126 0 1,21 0-1,106 0-15,-1 0 16,1 0-16,-233 21 16,190 0-1,-105 0 1,20 22 0,64-43-1,-21 21 1,85-21-16,-21 0 0,-86 21 15,22-21 1,43 0 0,41 0-16,1 0 0,-64 0 31,-42 21-15,63-21-16,64 0 15,-169 0 1,105 0-1,22 0 1,-22 0 0,64 0-16,-64 21 15,43-21 1,21 0-16,-43 0 16,1 22-1,41-22-15,1 0 0,-42 0 16,42 0-1,21-22 64,0 1-79</inkml:trace>
  <inkml:trace contextRef="#ctx0" brushRef="#br0" timeOffset="45058.73">4953 10943 0,'0'0'0,"0"-21"0,0 0 16,0 0-1,0 0 1,0-1-1,-21 22 17,0 22-17,21-1-15,0 0 0,0 42 16,-22 43 0,1 42-1,21 170 1,0-255-1,0 86-15,0 105 16,0-170-16,21 255 31,1-254-31,-22 190 16,0-21-16,-43 0 16,43-170-1,-63 297 1,63-254-1,-21 43 1,21-86 0,0-105 15,0 0-31,21-21 0,-21-1 16,21 1-16,0 0 0,0-85 15</inkml:trace>
  <inkml:trace contextRef="#ctx0" brushRef="#br0" timeOffset="46852.7">4868 10837 0,'0'0'0,"0"-21"0,0 0 16,21 21 15,1-21-31,-1 21 16,42 0-1,1-21 1,-43 21-16,21 0 0,43 0 16,-43 0-16,22-21 0,169 21 15,-149 0-15,213 0 16,-128 0-1,-63 0-15,-22 0 0,382-22 32,-233 22-32,254 0 15,105 0 17,-295 0-17,-128 0-15,-84 0 16,-1 0-16,234 0 15,-128 0 1,-63 22 0,-63-22-16,-22 0 15,-21 0-15,1 21 0,-1-21 16,0 0 0,0 0-16,-21 21 0,0 0 46,0 0-46,0 0 16,0 1-16,0-1 16,0 0-16,0 0 0,0 0 0,0 0 15,0 1-15,0 20 0,0 0 0,0-21 16,21 64 0,-21-21-16,0 20 0,0-20 0,0-22 15,0 0-15,0 22 0,0-22 16,0 212-1,0-190-15,0 126 16,21-20 0,1 84 15,-22-85-15,0 0-16,0 1 15,0-1 1,0-127-16,0 149 15,0-43 1,0-21 0,0-85-16,0 64 15,0-64-15,0 22 16,0-43-16,0 0 16,0 64-1,-43-43 1,22-42-1,-21 21 1,21-21-16,-1 0 0,-20 0 0,21 0 16,0 0-16,-106 0 15,-21 0 1,-22 0 0,-84 0-1,191 0-15,-43 22 16,42-22-16,22 0 0,-148 0 15,-86 0 1,86 0 0,-1 0-1,149 0-15,-21 0 16,-170 0 0,-42 0-1,63 0 1,0 0-1,149 0-15,-170 0 16,21 0 0,149 0-16,-1 0 0,1 0 15,-22 0-15,22 0 0,-43 0 16,42 0-16,1 21 0,-43-21 16,64 0-16,-128 21 15,107-21-15,-107 21 16,128-21-16,-43 0 15,64 0-15,0 0 0,-21 0 32,63 0 46,-21-21 0,21 21-78,-21-21 16,0 0 15,0-1-16,0 1 1</inkml:trace>
  <inkml:trace contextRef="#ctx0" brushRef="#br1" timeOffset="52219.4">2646 9800 0,'0'-21'16,"0"0"-16,0 0 15,-21 21-15,21-21 0,0-1 16,0 1 0,-22 21 15,22 21-15,0 1-16,0-1 0,0 0 15,0 0-15,0 43 16,0-43-16,0 21 0,0-21 0,0 64 15,0-22 1,0 1 0,0-43-1,0 0 1,0-42 15,0 0-15,0 0-16,0 0 0,0-1 15</inkml:trace>
  <inkml:trace contextRef="#ctx0" brushRef="#br1" timeOffset="53913.1">3090 9504 0,'0'0'0,"-21"0"16,21-21-16,-21 21 0,0-21 16,0 21-16,-1-22 15,1 22-15,-21 0 16,-43 0-16,64 0 15,-85 0-15,64 0 16,-85 64 0,63-43-1,-20 43 1,41-43-16,22 0 0,-63 64 16,41-1-1,22-20 1,0-43-16,0 21 15,21-21-15,0 1 0,0 41 16,0 1 0,0-43-16,0 0 15,0 0-15,21 0 0,0-21 16,21 64 0,1-22-16,-22-42 15,64 64-15,-64-43 16,0 0-16,0 0 0,21 0 15,-20 0-15,62 22 16,1-1 0,-43-42-16,43 21 15,-43-21 1,1 0-16,-22 0 0,85-42 16,-22-22-1,-63 43-15,43-42 16,-22 20-1,-21 22-15,1 0 0,41-64 32,-42 22-17,0 42-15,-21-64 16,0 43-16,0 21 0,0-128 31,-21 107-15,-42-64-1,42 85-15,-22 0 16,22 0-16,-64-64 16,22 64-1,42 21-15,-43-42 16,22 42 0,-43 0-1,43 0-15,21 0 0,-106 0 16,42 0-1,-21 0 1,43 42 0,42-21-16,-1 0 15,-41 22-15,42-1 16,-43 43 0,43-64-1,21 0-15,-21 64 16,21-64-16,-21 42 15,21 1 1,0 20 0,21 1-1,21-21 1,-42-43-16,21 0 16,-21 0-16,22 0 0,-1 0 0,0 22 15,64 41 1,-22-41-1,-21-43-15,-20 21 0,105 21 32,-64-42-32,43 21 15,-21-21 1,-64 0-16,106-21 31,-43 0-15,-20-42-1,21-22 1,-43 0 0,0 22-1,-21 20 1,-21 1-16,0 21 0,43-64 16,-43 22-1,0-1 1,0 43-16,0-21 0,-64-64 31,43 85-31,0-43 0,-21 22 16,-22-43 15,1 64-15,-22 21-16,0 0 15,43 0-15,21 0 16,-85 0-1,0 0 1,0 0-16,85 0 16,0 0-16,-64 0 15,64 0-15,-21 21 16,-22 22 0,43-43-16,-42 42 15,41-21-15,-20 0 16,0 0-1,42 1-15,-21-22 0,-1 42 32,1-21-32,21 21 15,0-20-15,64-1 32</inkml:trace>
  <inkml:trace contextRef="#ctx0" brushRef="#br1" timeOffset="55424.24">2540 9885 0,'0'-21'47,"0"0"-47,0-1 16,21 22-16,-21-21 0,21 0 16,0-21-1,1-1 1,-22 65 46,0-1-62,0 0 16,0 0-16,0 0 0,0 0 0,0 22 16,0-22-16,0 0 0,0 0 15,0 43 1,0-22-16,0-21 15,0 43 1,0-43-16,0 0 16,0 0-1,0 0 1,0 1 0,-22-22 15,1 0-16,0 0 1,0 0-16,0 21 0,0-21 16,-1 0-16,1 0 15,0 0 17,42 0-1,0 0-31,1 0 15,-1 0-15,0 0 0,21 0 16,22 0 0,-43 0-16,0-21 15,21 21 1,-63 0 31,0 0-47,0 0 15,0 0 1,0 0-16,-1 0 0,1 0 16,0 0-1,0 0-15,0 0 32,0 0-17,42 0 95,-42 0-48,-1 0-62,22-22 16,-21 22-16,0 0 15,21-21 1,-21 21 0</inkml:trace>
  <inkml:trace contextRef="#ctx0" brushRef="#br1" timeOffset="61290.24">5249 11218 0,'0'0'0,"-21"0"94,21-21-63,0 0-16,0 0-15,0 0 0,0 0 16,0-1 0,0 1-16,21 21 15,-21-21 1,21 21-16,1 0 0,-1 0 16,0 0-16,0 0 15,0 0 1,0 42 15,-21 22-15,0-43-16,-42 64 0,0-43 15,21-21-15,-85 106 32,106-106-32,-43 22 15,-20 20 1,42-42-1,-22 1-15,22-22 32,21-22-17,0 1 1,0 0 0,21 0-16,1 21 15,-1-21-15,0 21 0,0 0 16,0 0-16,22 0 15,-22 0-15,0 0 0,42 42 32,-20-21-32,-22-21 15,0 21-15,21-21 16,-20 0 0,-1 0-1,0 0 1,-21-21-1,0 0-15,0-21 16,0 21 0,0-1-1,0 1-15,0-42 16,0 42-16</inkml:trace>
  <inkml:trace contextRef="#ctx0" brushRef="#br1" timeOffset="63209.65">5609 10943 0,'0'0'0,"0"-21"0,0 0 16,-21 0-16,-21 0 15,20-1-15,1 22 16,-42-21-1,20 21 1,-20 0 0,-1 0-1,43 0-15,0 0 0,-85 64 16,22-22 0,-1 22-1,21-1 1,43-42-16,0 0 0,-42 64 31,41-43-31,1 22 16,21 42-16,0-64 15,0 85 17,0-106-32,21 22 15,22-1 1,-1 0-16,-21-21 15,43 22 1,-22-22 0,0 0-1,1-21-15,-22 0 16,0 0-16,43 0 16,-22 0-1,-21 0-15,43 0 16,-22 0-16,0-21 15,-21 21-15,1-21 0,-1 0 0,21-1 16,-21 22-16,64-42 16,-22 0-1,-41 42-15,41-64 32,-42 43-32,0-42 0,1-22 15,-22-42 16,0 63-15,0-41-16,0 83 16,0 1-16,-22 0 0,22 0 15,-21 0-15,0-22 16,-21 1 0,21 21-16,-1 21 15,22-21-15,-21 21 0,-63-21 16,41-1-1,-20 22 1,42 0-16,-1 0 0,1 0 16,0 0-16,0 0 0,0 0 15,-22 0-15,-20 22 16,-1-1 0,43 0-1,0-21-15,0 21 0,0-21 16,-43 64-1,22-43 1,0 21 0,20 0-1,1 1 1,0-22-16,21 21 16,0-21-16,-21 1 0,21-1 15,0 0-15,-21 0 0,21 21 16,-21-20-16,21-1 0,0 0 15,0 0-15,0 0 0,21 43 32,21-22-32,0 0 15,-42-20-15,22-22 16,-22 21-16,21 0 0,21 0 16,-21 0-16,0-21 15,43 21 1,21 1-1,-43-1 1,0-21 0,128 0-1,-128-21 1,-21 21-16,43-22 16,-1-20-1,43-21 1,-64-1-1,1 1 1,-22-22 15,0 43-15,-21-1-16,0 1 0,0-22 16,0-41 15,-21 83-31,21-20 15,-21 0 1,-1 21-16,1-1 0,0 1 16,-42-21-1,41 42-15,-20-21 16,-21 0 0,41 21-16,-20-22 0,0 22 15,21 0-15,-85 0 16,21 0-1,43 0 1,21 0-16,-1 22 0,-83-1 16,41 0-1,43 0 1,-21 0-16,20-21 0,1 21 16,-21 1-16,42-1 0,0 0 15,-21 21 1,0-21-16,-1 43 0,1 21 15,21-64 1,-42 63 0,42-62-16,0 41 15,0 1 1,21-43-16,0 21 16,0-42-16,1 21 0,41 22 15,-42-22-15,43 21 16,-43-21-1,0-21-15,-21 21 0,21-21 16,-21 22-16,21-22 16,-21 21-16,22-21 15,20 0 1,-21 0 0,0 0-1,0 0-15,-21-21 16,43-22-16,-43 22 15</inkml:trace>
  <inkml:trace contextRef="#ctx0" brushRef="#br1" timeOffset="68420.25">6244 9292 0,'0'-21'47,"-21"21"0,0 0-32,21 21-15,0 0 0,0 1 16,0-1-16,0 0 16,0 0-1,0 0 1,21-21-1,0 0-15,0 0 16,0 0-16,1 0 0,-1-42 31,21 0-15,-42-1 0,-21-20-1,0 63-15,-22-21 16,1 21-1,0 21 1,21 0 0,-1 0-16,22 0 15,0 0-15,0 1 16,0-1-16,0 0 16,22-21-1,-1 0 1,42 0-1,-42-21 1,1 21 0,-22-21-16,0-1 0,0-20 31,0 21-31,-22 21 16,1 0-1,0 0 1,21 21-16,0 0 15,0 0 1,21-21 31,0 0-47,1-21 16,-1 0-1,-21 0 1,0-21-1,-21 20 1,-1 1 0,1 21-16,0 0 15,0 21-15,21 1 16,0-1-16,-21-21 0,21 63 31,0-42-31,0 1 16,21-1-16,0-21 31,0 0-31,0 0 0,-21-21 31,22 21-31,-22-22 16,0-20 0,0 21-1,0 0-15,-22 21 16,22 21 15,0 0-31,-21 0 16,21 0 15,0-42 31,0 0-62,0 0 16,0 0 0,0 0-1,0-1-15,0 1 16,0 0 0,21 0-16,-21 0 0,0 0 15,0-1 1,0 1-16,22 21 15,-1-21-15,0 0 16,0 21-16,21-42 16,22 20-1,-22 1 1,22-21 15,-1 42-15,-42 0-16,1-21 15,62 21 1,-41 0 0,20 0-1,-42 0-15,0 0 16,1 0-16,-1 21 16,0-21-16,0 21 15,21 0 1,-20 0-16,-1-21 15,0 22-15,0-22 16,0 21-16,0 0 16,1 0-16,-1 0 15,-21 0-15,42 22 32,-42-22-32,0 0 15,21 21-15,0-20 16,-21-1-1,22 0-15,-22 0 16,21 0 0,-21 0-16,0 1 0,0-1 15,21-21-15,0 42 16,-21-21-16,0 22 16,21 41-1,-21-41-15,0-1 16,21-21-16,-21 85 15,0-85-15,0 43 16,0-22 0,0-21-16,0 0 0,0 64 31,0-43-31,0 1 16,0-22-16,0 0 15,0 0-15,0 0 0,0 22 31,0-1-31,0 0 32,0 22-17,-21-43 1,21 21 0,-21-21-1,21 1-15,0-1 16,0 0-16,0 0 15,0 0 1,-21-21 0,21 21-16,0 1 15,-21-22-15,21 21 16,0 0 0,0 0-1,0 0 1,-21 0 15,-1 1-15,22-1-1,-21-21 95,21-21-95,0-1-15,0 1 16,0 0-16</inkml:trace>
  <inkml:trace contextRef="#ctx0" brushRef="#br1" timeOffset="70192.03">7048 10478 0,'-42'-22'32,"63"22"46,0 0-78,1 22 0,-1-1 15,0-21-15,-21 21 0,21-21 16,0 21-16,-21 0 0,21-21 16,22 64-1,-1-22 1,-42-21 0,0 0-16,0 1 0,21-1 15,0 0 1,-21 0-16,0 0 31,22-21-15,-1 0 46,0 0-46,-21-21-16,0 0 15,0 0 1,21 21-16,-21-21 0,21-1 16,0-41-1,1 42 1,20-43 0,-21 64-16,-21-21 0,85-21 15,-43 21 1,0-1-1,-20 1 1,-22 0-16,42 21 16,-42-21-1,-21 21 48,21 21-48,-21-21-15,-1 0 0,1 21 0,21 0 16,-21-21-16,-21 43 16,-22-1-1,1 22 1,42-43-16,-1-21 0,1 21 16,0 0-16,0 0 0,0 0 15,0 1-15,-1-22 0,1 21 16,21 0-16,-21-21 15,21 21 1,0-42 78,-21 21-94,21-21 0,0 0 15,-21 21 1,21-22-16,0 1 16,0 0-16,-43-21 15,22 21-15,21-1 0,0 1 16,-21 0-16,0-42 16,0 20-1,0 43 1,21-21-16,-22 21 15,1 0 17,21 21-17,0 0 1,0 1-16,0-1 16,21 0-16,43 42 15,-1 1 16,-20-22-15,-22 1-16,0-22 16,0 0-1,0 0 1,-21 0 0,0 0-1,0 1 16,22-22 32,-1 0-47,-21-22-16,21 22 0,-21-21 15,21 0-15,0 0 0,22-64 16,20 1 15,-21 20-15,1 22-16,-43 21 15,42-1 1,-42 1 0,21 21 15,-21 21 47,-21-21-62,0 0-1</inkml:trace>
  <inkml:trace contextRef="#ctx0" brushRef="#br1" timeOffset="74775.03">15409 10139 0,'0'21'0,"0"0"16,21-42 30,-21 0-46,22 21 0,-1-21 0,0 0 16,-21-1-16,21 22 16,-21-63-16,0 42 15,0 0-15,-21-1 0,0 1 16,-85 0 0,-21 21-1,85 0-15,-1 21 0,-41 0 16,41 1-16,-20 41 15,42-42-15,-1 22 0,1-22 0,-21 85 16,42-1 0,21 22-1,0-84 1,0-22-16,1-21 0,126 21 31,-85-21-15,-20-21-16,41-43 15,1-41-15,-64 83 16,0-20-16,64-106 16,-64 106-16,43-85 15,-1-64-15,-42 128 16,22-213 0,-43 192-1,0 41 1,-22 65-1,1-1-15,21 0 0,-21 127 16,0 21 0,21-105-16,0-1 0,0 1 15,0-22-15,0 1 0,21 126 32,21-63-32,-20-85 15,-1 21-15,63-21 31,-41-21-31,41 0 16,-84-21 0,64-21-16,-43 21 15,21-22 1</inkml:trace>
  <inkml:trace contextRef="#ctx0" brushRef="#br1" timeOffset="75424.86">16129 10054 0,'0'0'0,"-21"0"0,0-21 16,-1 0-16,1 21 16,21-21-16,0 0 15,0-1-15,0 1 0,43-21 32,20 0-17,-21 42-15,107-22 16,-86 44-16,43 41 15,-85-42 1,64 64-16,-64-64 16,0 0-16,-21 85 15,-21-42 1,0-22 0,-22 0-1,22-42 1,21-21-16,0 0 0,0 0 15,0 0-15,0-1 0,0-62 16,43 20 0,20 1-1,1-1 1,-43 43-16,0 21 0,0-21 0,21 21 16,22-42-1,-43 42-15,0 0 16,0 0-16,1 0 15,83-22 1,-41 22 0,-43 0-1,-21 22-15,0 62 16,0-20 0,0-1-1,0-20 1,0-22-16,0 0 0,0 0 15,0 0 1,0 0-16,0-42 63,0 0-63</inkml:trace>
  <inkml:trace contextRef="#ctx0" brushRef="#br1" timeOffset="75755.42">17293 9610 0,'0'0'0,"-42"-21"0,21-1 15,-1 1-15,-62 21 16,41 0 0,22 0-1,42 0 1,1 0-1,-1 0-15,63-21 16,-62 21-16,-1-21 0,0 21 16,-21-21-16,0 0 0,0-1 15,-64 22 1,43 0-16,-21 0 16,21 0-16,0 0 0,-22 64 31,43-22-16,0 43-15,85 21 32,-64-64-32</inkml:trace>
  <inkml:trace contextRef="#ctx0" brushRef="#br1" timeOffset="76060.25">17568 9885 0,'0'-21'16,"0"42"15,21 0-31,-21 0 16,43 22-16,-1-1 16,-21-21-16,0 0 0,1 43 15,-1-43-15,-21 0 16,0 0-16,0 0 15,0 1 1,21-22 0,-21-22-1,21 22-15,21-84 16,1 41 0,-22 1-16,0-21 15,0 20-15,0 1 0</inkml:trace>
  <inkml:trace contextRef="#ctx0" brushRef="#br1" timeOffset="76253.14">18055 9737 0,'21'-21'0,"-21"-22"15,0 22 1,-63 190-16,105-253 0,-42 41 16,-21 65-16,-43 105 31,43-106-31,-21 63 0,0 1 16,20-21-1,22-43-15,0 0 16,0 0-16,0 0 15,22-21 17,-1-21-32,0 21 0,0-21 0</inkml:trace>
  <inkml:trace contextRef="#ctx0" brushRef="#br1" timeOffset="76645.92">18224 9970 0,'0'0'0,"-21"0"16,21 21-16,21-21 31,1 0-31,-1 0 0,0 0 16,21-21 0,22-22-1,-43 22-15,0-21 16,0-1-16,-63-20 31,-22 105-15,22 1-1,-21 20-15,63-21 16,0-20-16,-43 62 16,43 1-1,21-43 1,1-42-16,-1 0 0,63 21 15,-20-21 1,-1 0 0,-41-21-16,-1 21 0,21-42 15</inkml:trace>
  <inkml:trace contextRef="#ctx0" brushRef="#br1" timeOffset="77007.72">18627 9970 0,'21'-64'15,"-42"128"-15,42-149 0,0 64 16,-21 0-16,63-64 15,-41 64 1,41 0-16,1 42 31,-43-21-31,42 84 16,22 22 0,-85-63-16,0-1 15,0-21-15,0 64 16,-21-43-1,0-21-15,-1-21 16,1 0-16,0 0 16,21-21-1,0 0 1,0 0-16,42-43 16,-20 43-16,-22-21 0,63-43 15,1 0 1,-43 64-16,63-21 15,-62 21-15,105 0 32,-85 21-32</inkml:trace>
  <inkml:trace contextRef="#ctx0" brushRef="#br1" timeOffset="77313.55">19685 10054 0,'0'0'0,"0"21"0,21-21 16,0 0-16,0 0 15,1 0-15,-1-21 16,-21 0-16,0-21 16,0 21-16,0-1 15,0 1-15,-21 21 16,-22 0-1,22 0-15,-21 21 16,21 22-16,21-22 16,-22 42-1,44-63 17,41-42-17</inkml:trace>
  <inkml:trace contextRef="#ctx0" brushRef="#br1" timeOffset="78956.24">20320 10202 0,'0'22'0,"0"-44"0,21 65 16,-21-22-16,0 0 0,21 0 15,0-21 17,-21-21-32,22 21 0,-22-42 15,21 21-15,0-1 0,42-83 31,-20 20-31,41-42 16,-41 63-16,-22 1 16,42-149-1,-63 128 1,-42 41 0,-43 64-1,43 1-15,-43 83 16,64 44-1,21-107-15,43 148 16,41-105 0,-20-43-1,-43-20-15,0-1 0,43 42 16,-64-42 0,-22-21-1,-41 0 1,42 0-16,0 0 0,-22-21 15,-20 0 1,42 0-16,-1 0 16,1 21-1,21 21-15,0 0 16,0 0-16,0 0 16,21 1-16,1-1 15,-1-21-15,42 21 16,-42-21-16,85 0 15,-63 0-15,20 0 16,22-42 0,-64 20-16,64-83 15,-64 83-15,0-105 16,0 64 0,-21 21-16,0 20 15,21-41-15,-21 84 31,0 21-15,-21 43-16,0-43 0,21 1 16,0 63-1,0-64 1,21 0 0,0-42-16,43 0 15,-1 0 1,-20-42-1,20-64 1,-21 0 0,-20 64-1,-22 21-15,0 42 16,0 0 0,0 0-16,0 22 15,0-1-15,0 21 16,0 22-1,21-43-15,63-42 32,1 0-17,-43-21 1,1-21 0,20-64-1,-63 85-15,21-43 16,-21 22-16,22 21 0,-22-64 15,0 106 17,0 22-32,-43 41 15,43-41-15,0-22 0,0 42 32,0-41-32,21 41 0,22-42 15,20-21 1,-42 0-16,1 0 15,83-42 1,-41 0 0,-43-1-16,0 22 15,22-106 1,-43 85-16,21-22 16,-21 43-1,0 42-15,0 64 16,-21-22-1,21-41-15,-22 62 16,22-63-16,0 43 16,0-43-1,22-21 1,-1 0 0,0-21-1,-21 0-15,21-22 0,0 1 16</inkml:trace>
  <inkml:trace contextRef="#ctx0" brushRef="#br1" timeOffset="79288.06">22331 9419 0,'-21'0'0,"42"0"0,-64 0 0,22 0 16,21 21-16,-42 22 15,21-22-15,21 0 0,-21 85 16,21-64-1,42 1 1,-21-43-16,0 0 0,22 0 16,20-64-1,-63 1 1,0 20-16,-21-63 31,-21 43-31,-1 63 16,22 0-16,-64 85 31,85-22-15,0-21-16,0 1 0,0-1 15,0 43 1,22-85-16,20 0 0</inkml:trace>
  <inkml:trace contextRef="#ctx0" brushRef="#br1" timeOffset="79560.89">22818 9483 0,'0'0'0,"0"-43"0,0 22 16,0 0-16,0-21 15,0 21-15,-22 42 16,22 0 0,-63 85-1,63-43-15,-64 85 16,43-21-1,-21 64 1,42-128 0,0-20-1,21-43 1,0 0-16,43-21 16,-22-43-1</inkml:trace>
  <inkml:trace contextRef="#ctx0" brushRef="#br1" timeOffset="80437.25">22479 9779 0,'0'0'15,"-21"0"-15,0 0 0,21 21 0,0 0 32,42-21-32,0 0 15,1 0-15,62 0 16,-62 0-16,190-42 31,-128 0-15,-62 42-16,-1-43 15,0-20 1,-84 63 0,21 21-1,0 0-15,-106 106 16,84-63-1,22 20 1,21-62-16,0 62 16,0-63-16,21 1 15,1-1-15,-1-21 0,21 21 16,0-21-16,-20 0 0,105 0 31,-64-42-15,-42 20-16,43-62 15,-22-1-15,-42 43 0,64-255 32,-64 213-17,0-22 1,0 106 0,-22 21-1,-20 148 1,42-126-16,0-1 0,0 106 15,0-105-15,0 62 16,-21 1 0,21-63-1,-21-43-15,21 42 16,0-63 15,0 0-15,0-1-16,0-62 15,42-1 1,22 0 0,-43 43-16,42 0 0,-20 21 15,20 21-15,106 0 16,-63 105 0,-85-20-1,-21-43-15,0 64 16,-84-21-1,63-64 1,-1-21-16,1 0 0,0 21 16,21-42 15,21 0-15,0 0-16,-21 0 0,22-1 0,41-41 15</inkml:trace>
  <inkml:trace contextRef="#ctx0" brushRef="#br1" timeOffset="80969.96">24236 9356 0,'-21'0'0,"42"0"0,-85 0 16,43 0-16,-21 0 16,21 0-1,42 0 1,0 0-16,21 0 0,64 0 15,0 0 1,-85 0-16,106-21 16,-106 21-16,22 0 15,-1 0 1,-42-22 0,-21 22-1,-22 0 1,-20 0-1,42 0-15,-22 0 0,22 0 32,-21 22-17,21-1-15,21 0 16,-21 64 0,-22 42-1,22-85-15,21 64 16,0-64-16,-21 43 15,0-43-15,21 0 0,-21 43 16,21 0 0,0-43-1,21-42 17,0 0-32,0 0 15,0-42 1,0 21-16,43-43 15</inkml:trace>
  <inkml:trace contextRef="#ctx0" brushRef="#br1" timeOffset="81353.74">24659 9716 0,'0'-22'0,"0"1"0,0 64 16,0-65 0,-21 44-16,21-1 0,-42 21 15,42 0 1,-22-20-16,22-1 0,-21 85 15,21-85-15,0 21 16,21-42 0,22 21-1,-22-21-15,21 0 0,-21 0 0,64-42 32,21 0-32,-43-43 15,-41 64-15,-22 0 16,0-85-1,0 85-15,-22-22 16,-62 22-16,-43 42 31,106-21-31,-43 43 16,64-22-16,-42 0 0,42 0 16,-21-21-16,21 21 15,0 0-15,21-21 31,0-21-31,0 21 16,0-21-16</inkml:trace>
  <inkml:trace contextRef="#ctx0" brushRef="#br1" timeOffset="81625">25400 9313 0,'0'0'15,"21"-21"-15,-21 0 0,21 0 0,-21 0 16,0 42-1,-21 0-15,0 0 16,-21 22-16,20-1 0,1 0 16,-42 149-1,42-43 1,21 0 0,63-21-1,-21-63 1,1-64-1,-22 0-15,0 0 16,0 0-16,0 0 0,85-85 16</inkml:trace>
  <inkml:trace contextRef="#ctx0" brushRef="#br1" timeOffset="81960.83">26056 9356 0,'0'0'0,"0"-21"0,0-1 15,0 1-15,0 0 0,0 0 16,21 21 0,22 0-1,41 21-15,-41 0 0,-22 0 16,85 64 0,-85-43-16,0 107 15,-21-65 1,0-41-16,-21 20 0,-22 22 15,22-64-15,0 21 0,-42 43 16,-22-22 0,21-20-1,43-43-15,0 0 0,-21 21 32,42-42-17,42-22-15,22 22 16</inkml:trace>
  <inkml:trace contextRef="#ctx0" brushRef="#br1" timeOffset="82235.67">26776 9779 0,'-21'21'0,"42"-42"0,-64 42 0,22 0 15,0-21-15,21 22 0,0-1 16,21-21-1,0 0 1,1 0-16,-1 0 0,0-21 16,21-1-1,-21 1-15,-42 21 32,0 0-17,0 21-15,0 1 16,0-22-16,-1 21 0,1-21 15,0 0-15,0 0 16,0 0-16</inkml:trace>
  <inkml:trace contextRef="#ctx0" brushRef="#br1" timeOffset="83003.39">27453 9864 0,'0'0'0,"0"21"15,21-21 1,0 0-16,1 0 16,-1 0-16,21-21 0,-21 0 15,22-1-15,-22 1 0,21 0 0,-21-21 16,0 21-16,43-64 16,-43 43-16,-21-1 0,21-84 15,-21 64-15,0-22 16,0 22-1,0 20-15,0 22 0,-21-42 16,0 63 0,-21 63-1,42-21-15,-22 85 16,22-84-16,-21 147 16,21-126-16,0 147 15,0-41 1,0-86-16,0 1 15,0 444 1,-84-211 0,-1-128-16</inkml:trace>
  <inkml:trace contextRef="#ctx0" brushRef="#br1" timeOffset="83358.19">27305 11726 0,'-21'64'0,"21"21"16,0-22-1,21-42-15,64 0 16,-43-21-16,85-42 15,-21-21 1,-43 41-16,64-62 16,-63 63-16,-1-43 0,43-21 15,-64 22-15,22 21 0,21-149 16,-64 106-16,-42-190 31,-64 42-31,-63 64 16,0 42-1,126 106-15,1 0 16,-21-22-16,42 22 16,0 0-16,0 0 15,0 0-15,21 21 16,0 0-16,0-21 16,1 21-16,-1-22 0,0 22 15,0 0-15,0-21 16,0 0-16,1 21 0,41-42 15,-42 21 1</inkml:trace>
  <inkml:trace contextRef="#ctx0" brushRef="#br1" timeOffset="83817.42">28342 9779 0,'-21'0'0,"0"0"0,0 0 0,84 0 0,-148-21 0,64 0 15,21 0-15,0-22 16,0 22 0,0 0-16,0 0 0,0 0 15,21 21-15,1-22 0,-1 1 16,0 21-16,0 0 0,21 0 16,-20 0-16,20 0 0,-21 0 15,0 0-15,22 43 16,-43-22-16,0 21 0,21 64 15,-21-64-15,0 1 16,0-1 0,-21-21-16,-1 0 15,1-21-15,0 0 0,0 0 16,21-21-16,0 0 16,0 0-16,0 0 0,0-1 15,0-41 1,21 42-16,0-22 15,0 1-15,1 21 0,-1 0 16,21-22-16,22 1 16,-43 42-16,0 0 15,42 0 1,1 42 0,-1 1-1,-41-22-15,20-21 0</inkml:trace>
  <inkml:trace contextRef="#ctx0" brushRef="#br1" timeOffset="85009.26">29231 9673 0,'0'0'0,"42"0"0,1-21 16,-43 0-16,21 21 15,-21-21-15,21 0 0,-21-43 16,0 43-16,0 0 0,-42-22 16,21 43-16,-22-42 15,22 42-15,0 0 0,-106 0 31,21 64-15,64-43-16,-64 63 16,64-20-16,20-22 15,1 1-15,21-1 0,0 0 16,0-21-16,21 22 0,1-22 16,62 0-1,43 0 1,-84-21-16,20-21 15,-42 0-15,0 0 0,43-22 16,-43 22-16,0 0 0,0-21 16,1 21-16,-1-22 0,0-84 15,-21 106 1,0 42 0,0 22-1,-21-22-15,21 0 0,-21 21 16,21 1-16,0-22 15,0 21-15,0-21 0,21 0 16,0 1-16,0-22 0,0 21 16,22 0-16,-22-21 0,0 0 15,42 0-15,-41 0 16,-1 0-16,21-42 16,-21 20-16,22-20 15,-43 21-15,0-21 0,42-128 16,-42 128-1,0 0 1,-21 42 0,0 42-1,21-21-15,0 21 0,-22 22 16,22-22-16,0-21 0,-21 64 16,21 0-1,0-64-15,0 0 0,0 0 16,0 0-16,0-42 47,0 0-47,21 0 15,1-64-15,-1 64 16,0-21-16,-21-1 0,21 1 16,0 21-16,64-85 15,-64 64-15,21 21 0,43-22 16,-64 43-16,43 0 15,-22 43 1,-42 41 0,0-63-16,0 22 0,0 84 31,0-43-15,-21-62-16,0-22 15,0 0 1,21-22-1,0 1 1,0 0-16,0-21 0,0 21 16,21-1-16,42-83 15,-42 83-15,85-83 16,-42 62 0,84 1-1,-63 42 1,-64 21-16,0 21 15,-21-20-15,0-1 0,0 127 16,0-106 0,0 22-16,0-22 0,0 0 15,0 1 1,0-22-16,0-42 62,0 0-62,21 21 0,-21-22 0,21-20 16,22 0-16,-22-1 0,0 22 16,0 0-16,0 0 15,-21 0-15</inkml:trace>
  <inkml:trace contextRef="#ctx0" brushRef="#br1" timeOffset="85406.03">30819 9567 0,'0'-21'15,"21"21"1,0-21-1,0 21-15,0-21 16,0 21-16,64-42 16,-64 20-16,0 22 0,22-21 15,-22 0-15,0 0 0,43 0 16,-64 0-16,0-1 0,-22 22 31,-20 0-31,0 0 0,21 0 16,-22 22-16,1-1 15,-43 0-15,64 21 0,-21-21 16,-1 22-16,22-1 16,21 22-16,0-43 0,0 0 15,0 42-15,0-41 0,0-1 16,0 0-16,21 0 16,43-21-1,-43 0-15,43 0 16,-22 0-16,0 0 0,22 0 15,-22-21-15,-21 0 0,43 0 16,-43-1-16,-42 22 31,0 0-31,-43 0 16,43 22-16</inkml:trace>
  <inkml:trace contextRef="#ctx0" brushRef="#br1" timeOffset="86280.07">27728 11070 0,'0'-21'31,"-21"21"16,0 0-31,21 21-16,-21 0 15,0 1-15,21-1 16,0 0-16,-22 0 15,22 0-15,-21 22 16,21-1 0,-42 21 15,21-20-15,0 20-16,-22-42 15,43 1-15,-21 20 16,0-42-16,21 21 15,-21 0-15,21 0 0,0 1 16,0-1-16,-21 0 16,21 0-1</inkml:trace>
  <inkml:trace contextRef="#ctx0" brushRef="#br1" timeOffset="95859.38">31602 8975 0,'21'0'0,"0"0"31,-21-21 78,0-1-93,21 22-16,-21-21 15,21 21-15,-21-21 0</inkml:trace>
  <inkml:trace contextRef="#ctx0" brushRef="#br1" timeOffset="96258.16">31856 8763 0,'0'0'0,"21"0"16,-21-21-1,0 0 1,0 42 31,-21 0-32,0 21-15,-1-20 16,-41 126 0,42-106-16,-43 43 15,43-43-15,-21 43 0,21-43 16,-1 0-16,1 22 15,0-22-15,0 22 0,-21 147 16,42-84 0,21 0-1,0-105-15,0 20 0,64 21 16,-22 1 0,-42-64-16,22 21 15,20-21 1,-42 0-16,1 0 15,-1 0-15,42-42 16,-42 21-16,1-1 16,-1 1-16,0 0 0,0-21 15</inkml:trace>
  <inkml:trace contextRef="#ctx0" brushRef="#br1" timeOffset="96856.81">32406 9186 0,'0'0'16,"-21"-21"-16,0 21 16,0 0-16,21-21 0,-22 21 15,1 0-15,0 0 16,-21 42-1,-1 1-15,1 20 16,21-42-16,0 22 16,21-22-16,0 0 15,0 0-15,-21 85 16,21-42 0,21-1-16,-21-42 15,21 0-15,42 1 16,-20-1-1,-22-21-15,42 0 16,-41-21-16,20-1 16,-21 1-16,0 21 0,0-42 0,43-43 15,-22 1 1,-21-43 0,-21 105-16,0-126 15,0 127 1,-42-21-16,-43 21 15,64 21-15,-42 0 16,20 0-16,22 21 16,-85 21-1,85 22 1,21-22 0,0-21-16,0 0 0,21 0 15,1-21 1,-1 0-16,63 0 15,-41-21 1</inkml:trace>
  <inkml:trace contextRef="#ctx0" brushRef="#br1" timeOffset="97387.91">32872 8657 0,'0'-21'16,"-21"21"-1,21 21 16,21-21-31,0 0 0,-21 21 16,21-21-16,0 22 0,43-1 16,-43 0-16,21 21 15,22 64 1,-43-85-16,-21 22 0,0 84 16,0 42-1,-21-127 1,0 1-16,-1-1 0,-20 43 15,21-22-15,0-21 16,-85 128 0,85-149-16,0 21 15,-85 64-15,0-21 32,21-43-17,64-42-15,-21 0 16,21 21-16,-1-21 15,1 0-15,0 0 16,0-21 0,21 0-16,0-21 15</inkml:trace>
  <inkml:trace contextRef="#ctx0" brushRef="#br1" timeOffset="99706.2">6837 11980 0,'0'0'0,"0"-21"0,0 0 0,0-21 0,0 21 16,0-1-16,-21 1 0,21 0 15,0 0-15,0 0 0,0 0 31,0 42-15,0 0 0,0 21-16,0 22 15,0 20-15,21 149 16,0-190 0,-21 20-16,0 85 15,0 22 1,0-43-1,-21-85-15,21 0 0,-21-21 16,21 1-16,0 20 0,0 21 16,0-84 15,0 0-31,0 0 16,0-43-16,0 1 15,0 21-15,0-85 16,0 84-16</inkml:trace>
  <inkml:trace contextRef="#ctx0" brushRef="#br1" timeOffset="100373.94">6900 11748 0,'-21'0'31,"42"0"0,22 0-31,20-22 16,-42 22-16,43 0 0,20 0 15,-20-21-15,-1 21 0,1 0 16,63 0-16,127 0 16,-21 0-1,-149 0-15,-20 0 0,148 21 31,-107 22-31,-41-22 16,-43-21-16,0 21 16,0 64-1,1-64 1,-22 42-16,0-41 16,0-1-16,0 21 0,0-21 0,0 0 15,0 1-15,0 41 16,-22 64-1,22-85 1,0 1-16,0-22 0,0 0 0,0 43 16,0-43-16,0 0 0,0 64 15,0-22 1,-21 1 0,-21-1-1,21-42-15,-106 64 31,0-43-31,0 1 16,42-43-16,0 21 16,-84 0-16,106-21 0,-22 21 15,-21-21-15,43 0 0,20 0 16,-105 0 0,106 0-1,21 0-15,-22-21 16,1-21-1,21 20 1,21 1-16,0 0 0,-21-21 16</inkml:trace>
  <inkml:trace contextRef="#ctx0" brushRef="#br1" timeOffset="100957.06">7091 12107 0,'0'-21'15,"0"0"1,0 0-1,21 21 1,0-21-16,0 21 16,0 0-16,22 0 15,-22 63 1,-21-20 0,0-22-16,0 0 15,-21 21-15,-43 1 16,43-43-16,21 21 15,-21-21-15,0 0 16,42-21 31,42 21-31,-41 0-1,62 21-15,-84 0 16,0 0 15,-63 0-15,42-21-1,-1 0-15,1 0 0,-21 0 16,21 0 0,0 0-1,21-42 1</inkml:trace>
  <inkml:trace contextRef="#ctx0" brushRef="#br1" timeOffset="101540.73">7366 11853 0,'0'0'0,"-21"-21"0,0 21 0,-1 0 15,22-21-15,-42 21 0,21-21 16,0 21-16,-43 0 16,1 0-1,42 0-15,-43 63 16,43-41-16,-21 126 16,20-21-1,22-21 1,0-64-16,0 0 15,0 85 1,22-63-16,-1-43 16,42 21-16,43 1 31,-21-43-15,-1-22-1,-62 1-15,62-42 16,-63 42-16,64-128 15,-85 1 1,0 106-16,0 0 16,-85-128-1,64 149-15,-42-21 16,42 21-16,-1-1 0,-83 22 31,83 0-31,-41 43 16,-1 20-16,43 1 15,0 42 17,21-85-17,64 0 1,-22-21 0,-21 0-16</inkml:trace>
  <inkml:trace contextRef="#ctx0" brushRef="#br1" timeOffset="103239.98">8149 9335 0,'-21'0'31,"0"0"-31,0 21 16,21 0-16,-22-21 16,1 21-16,21 0 0,-21 22 31,21-22-31,0 0 16,21 0-16,0-21 15,43 0 1,-43 0-1,0-21-15,0 0 16,-21 0-16,0-1 16,0 1-16,0 0 15,-42 21 1,21-21-16,-21 21 16,20 0-1,1 0 1,0 42-1,21-21 1,0 1 0,42-22-16,-20 0 0,41 0 31,-21 0-15,-20 0-1,-22-22 1,0 1-16,0 0 15,0 0 1,-22 21-16,1 0 31,0 0-15,21 21 15,21-21-15,0 21-16,22 43 31,-1-22-15,-42 0-16,21 1 15,0-22-15,22 127 32,-43-84-17,42 63-15,-42-85 16,64 85-1,-64-21 1,42 0 0,-42-64-16,21 0 0,-21 85 15,0-21 1,0-64-16,0 64 16,0-63-16,0-22 15,0 21-15,0-21 0,0 22 0,0 62 16,-21-41-1,21-22-15,-21-21 0,0 64 16,-1-64-16,1 22 0,-42 84 31,42-85-15,-22 21-16,43-41 16,-21 20-1,0-21-15,0 0 16,21 0-16,-21 1 15,21-1-15,-22 0 16,22 0 0,0-42 46,0 0-46,0 0-1,0-1 1,0 1-16,0 0 16</inkml:trace>
  <inkml:trace contextRef="#ctx0" brushRef="#br1" timeOffset="103720.55">8086 11557 0,'0'21'47,"0"0"-47,0 1 16,0-1-16,0 0 0,0 0 16,0 0-1,0 0-15,0 1 0,0 20 31,21-21-15,-21 0 0,21-21-1,0 0 1,21 0 0,1-42-16,-22 42 15,0-21-15,0 0 16,22-1-16,20-41 15,-42 42-15,0 21 0,1-21 16,-1 21-16,0 0 0,21-43 16,-63 43 62,0 21-63,0-21-15</inkml:trace>
  <inkml:trace contextRef="#ctx0" brushRef="#br1" timeOffset="104287.75">7959 12150 0,'0'21'47,"0"0"-32,0 21 1,0-20 0,0 41-16,0-42 15,0 0-15,0 43 16,0-43-1,-22 21 1,22-63 47,0 0-63,0 0 15,0 0 1,-21 0-16,21-1 15,0 1-15,0 0 0,0-21 16,0 21 0</inkml:trace>
  <inkml:trace contextRef="#ctx0" brushRef="#br1" timeOffset="110821.48">6117 14012 0,'0'-21'16,"0"0"-1,21 0-15,-21 0 16,0 0 0,0-1-1,-21 22 17,0 0-32,21 22 15,-42-1-15,20 21 16,22 0-1,0-20-15,0-1 32,43 0-32,-22-21 0,42 0 15,22-21 17,-64 0-17,0-1 1,-21 1-16,0-42 15,-21 20 1,0 43 0,0 0-16,0 0 0,0 0 15,-1 0-15,1 0 0,21 22 0,-42 20 16,0 0 0,42-21-16,0 1 0,0-1 15,0 0-15,21-21 16,0 0-16,0 0 0,0 0 15,43 0-15,-22 0 16,-21-21 0,0 21-16,-21-21 0,0-1 15,0-20 1,0-21 0,-42 20-1,21 22 1,0 21-16,-22 0 15,1 42 1,21 22 0,0-1-1,21-41 1,0-1-16,63-21 16,-20 0-1,-22 0 1,0 0-16,0-21 15,-21-1-15,0-41 32,0 21-17,-42 42 1,-22 0 0,43 21-16,21 0 15,-21 0-15,0 85 16,21-64-1,21-21 1,21-21 0,1 0-1,-22 0-15,0 0 16,0-42 0,-21 0-1,-42-1 1,21 22-1,-1 21-15,-20 0 16,0 0 0,21 43-1,21-22-15,0 0 16,0 21 0,0-21-1,21 1-15,0-22 0,0 0 16,0 0-16,0 0 15,1 0 1,-1 0-16,-21-22 16,0 1-16,0-42 15,0 20 1,-21 22 0,-22 21-1,22 0 1,0 0-1,0 0-15,0 21 32,21 1-32,21-22 62,0 0-46,0 0 15,0 0-15,0 0-16,1 0 15,-1 21 1,0 0-16,0-21 16,0 21-16,0-21 15,-21 21-15,22-21 16,-1 21-16,0-21 0,21 22 15,1 20 1,-22-21-16,0-21 16,-21 21-16,21-21 0,0 21 0,0 22 15,1-22 1,-1-21-16,0 42 0,0 1 0,0-22 16,43 63-1,-1 1 1,-20 0-1,-1 21-15,-21-85 16,-21 21-16,21 22 16,-21-43-16,0 21 0,21 127 15,-21-126-15,0 41 16,0 22 0,-21-63-16,-21 62 15,42-62-15,-64 41 16,43-62-16,-106 147 31,21-21-15,43-63-1,-22 21 1,64-64-16,-42 64 0,41-85 16,-41 85-1,-43 0 1,43-22-1,-1-20 1,43-43-16,-21 21 0,-1 1 16,1-1-16,21-21 0,-85 64 15,21-1 1,43-41 0,21-22-1,0 0 1,-1-21-1,1 0 1,0-21 31,21 0-47,0 0 16,0-1-1,21-41-15,-21 42 16,0 0-16</inkml:trace>
  <inkml:trace contextRef="#ctx0" brushRef="#br1" timeOffset="112992.16">5588 16616 0,'0'0'16,"21"0"-16,-21-21 0,0 0 16,0-1-16,0 1 15,0 42 32,0 1-47,0-1 16,0 0-16,0 0 15,0 43-15,0-22 0,0-21 16,-21 64 0,0-1-1,0-41-15,-1 20 16,1-20-16,21-22 15,-42 106 1,21-106 0,21 0-1,0-42 32,21 0-31,0 21-1,0 0-15,-21-21 0,21 21 0,1-22 16,83 1 0,1 0-1,21 0-15,-21 21 16,-85 0 0,85 0-1,-85 0 1,0 0-1,-21-21 1,0 0 15,-21 21 16,0 0-31,0 0-16,0 0 0,0 0 0,-1 0 15,1 0-15,-106 0 16,85 0-16,0 0 0,-128 0 31,64 0-15,22 0 0,63 0-16,-22 21 0,43 0 15,-42 0 1,21-21-16,21 21 15,0 0 17,21-21 108,0 0-124,0 0 15,0 0-15,-21-21 265,0 0-218,-21 21 312,0 0-250,21-21-125,0 0 296,0 0-280,0-1-16,0 1 0,0 0 16</inkml:trace>
  <inkml:trace contextRef="#ctx0" brushRef="#br1" timeOffset="115352.69">17272 8424 0,'0'-21'0,"-21"21"16,21-21-16,-21 21 16,21-21-16,0 0 15,0 0 1,0-1-16,21 1 0,0 0 16,21 0-16,-21 21 0,1-21 0,-1 0 15,21-1-15,22-41 16,-64-1-1,0 1 1,-85 42 0,64 21-16,-22 0 0,-84 21 15,85 0-15,-64 64 16,85-43 0,21 85-1,0-106-15,0 0 0,64 22 16,-43-22-16,0 0 15,85 43 1,-85-22-16,64 21 0,-43-20 16,-21 41-1,-21-62-15,0-1 0,-106 42 32,0-63-17,1 0-15,83 0 16,-41-42-1,42 0 1,21 20-16,-21-41 16,21-1-1,0 43 1,21 42 0,42 43-1,-42-43-15,43 64 31,-22-22-31,-21-42 0,64 1 16,-43-22 0,1 0-16,-22 0 0,127-43 31,-84 1-31,20-22 16,-63 22-16,-21 21 15,22 0-15,-1-85 16,-21 64-1,0 63 17,-21-21-32,-1 42 15,1 22 1,21-43-16,0 0 0,0 21 16,0-21-16,43 1 15,-1-1 1,21-21-1,-41 0-15,-1-21 0,42-43 16,-42 22 0,-21 21-16,22-22 15,-22 22-15,0 0 0,0 0 16,0-22-16,0 65 31,0-1-31,0 0 16,0 21-1,0-21-15,0 1 0,0 41 16,0-21-16,0 1 16,0-1-1,21-21-15,0-21 16,0 21-16,0-21 0,43 0 16,-1-42-1,1-21 1,-43 41-16,0 1 0,-21 0 15,21-21-15,-21 21 0,21-1 0,-21-83 32,0 83-32,0 44 31,0-1-31,0 0 0,0 0 16,0 85-1,0-85-15,0 21 16,22 1-1,41-22 1,-42-21-16,43 0 16,42-64-1,-64 22 1,-21 0-16,0 21 0,-21-1 16,21 1-16,-21 0 0,0-21 15,0 63 16,0 0-31,0 0 0,-21 22 16,21-22-16,-21 0 0,0 21 31,21-21-31,0 1 16,0-1-16,0-42 31,0-1-15,0 1-16,21 0 0,-21 0 15,0 0-15,0-22 0</inkml:trace>
  <inkml:trace contextRef="#ctx0" brushRef="#br1" timeOffset="115501.61">18711 8297 0,'0'-21'0,"0"42"0,0-63 0,0 0 16,0 21-16,0-1 16,0 44 30,0-1-30,21-21-16,1 0 16,-1 0-16</inkml:trace>
  <inkml:trace contextRef="#ctx0" brushRef="#br1" timeOffset="115760.46">19008 8107 0,'0'0'0,"0"21"31,0 0-31,0 0 16,0 1-16,0 20 0,-22 21 15,22 22 1,-21 21 0,0-85-16,21 0 0,0 22 15,0-22-15,0 0 0,-21 42 16,42-63 31,-21-21-47,0 0 0,0 0 15</inkml:trace>
  <inkml:trace contextRef="#ctx0" brushRef="#br1" timeOffset="115955.35">18881 8403 0,'-22'0'0,"44"0"0,-65 0 16,64 0 15,1 0-31,-1 0 16,0 0-16,0 0 0,0 0 16,0 0-16,22 0 0,-1-21 15,-21 21-15,0-21 0,1 0 0,20 21 16</inkml:trace>
  <inkml:trace contextRef="#ctx0" brushRef="#br1" timeOffset="116620.85">19346 8234 0,'-42'21'16,"84"-42"-16,-42 42 15,-42 0 1,42 0-16,-42 22 16,-1 41-16,1 22 31,42-42-16,0-43 1,0 0-16,42-21 16,-21 0-16,22 0 15,-1 0 1,-21-21-16,0 0 0,64-64 16,-43 0-1,1-20 1,-43 62-16,0-41 15,0 20 1,0 85 0,0 0-1,-21 43-15,21-1 16,0-20-16,-22 41 16,22-62-16,0 83 31,0-83-31,-21-22 0,21 21 15,0 21 1,0-21-16,0-42 47,0 0-47,0 0 0,0 0 16,64-64-1,-43 64-15,0 0 0,21-1 16,1 1-1,-22 21-15,0 0 16,-21 21-16,0 1 0,0-1 16,0 0-1,0 64 1,-21-43 0,0-21-1,0 0-15,-1-21 16,22-21 15,43 0-31,-22 0 16</inkml:trace>
  <inkml:trace contextRef="#ctx0" brushRef="#br1" timeOffset="116949.36">20362 8022 0,'0'0'15,"-42"0"-15,21-21 0,-22 21 0,22 0 0,21-21 16,0 0 0,21 21-16,22 0 15,-22 0-15,64-21 16,-22 21-16,64 0 15,-21-22 1,0 22 0,-127 0 15,-64 22-15,43-22-1,-1 21 1</inkml:trace>
  <inkml:trace contextRef="#ctx0" brushRef="#br1" timeOffset="117185.24">20574 7980 0,'0'0'0,"0"21"15,0 0 1,0 0 0,-21 1-16,0 41 15,21-21-15,-22 64 0,1-85 16,-21 106-1,42-84-15,-21 20 16,0-42 0,21 1-16,-22-22 15,22 21-15,22-21 32,-1 0-32,0 0 0,21-21 15,-21-1-15</inkml:trace>
  <inkml:trace contextRef="#ctx0" brushRef="#br1" timeOffset="117619.94">20976 8276 0,'0'-21'16,"-21"21"0,0 21-16,0 0 15,21 1-15,-22-1 0,1 0 16,0 0-16,-21 85 15,21-43 1,21-20 0,21-22-1,-21 0-15,21-21 0,0 0 16,0 0-16,0 0 0,85-21 16,-85-21-1,1 42-15,20-64 16,-21-21-1,-21 64-15,0-63 32,-85 84-17,43 0-15,0 0 16,-22 21-16,43 0 16,-42 21-1,41-21 1,22 1-16,-21-22 15,0 0-15,-21 21 16,21-21-16,-22 0 0</inkml:trace>
  <inkml:trace contextRef="#ctx0" brushRef="#br1" timeOffset="118252.08">17441 9144 0,'-21'0'0,"42"0"0,-63 0 0,21 0 16,0 0-16,-1 0 16,1 0-16,0 0 0,0 0 15,0 0-15,42 0 47,21 0-47,-21 0 16,170 0-16,63-21 15,-148 21-15,0-21 16,444 21 0,-148-21-1,-127-1-15,-127 22 16,339-42-1,-402 42-15,169-42 16,-85 21 0,22-1-1,-170 22 1,0 0 0,-21-21-1,-21 21-15,-21 0 16,-22 0-1,-63 0 1,85 0 0</inkml:trace>
  <inkml:trace contextRef="#ctx0" brushRef="#br1" timeOffset="118828.77">17632 9186 0,'-43'0'0,"86"0"0,-107 0 0,43 0 15,0 0-15,0 0 0,-22 0 16,22 0-16,0 0 0,0 0 31,21 22-15,21-22 0,43 0-16,274 0 31,-63 0-16,106 0 1,43 0-16,-276 0 16,0-22-16,148 22 15,-169 0-15,212-21 16,-85 0 0,-169 21-16,169 0 15,-191 0 1,1 0-1,-43 0 1,-21-21 62,-21 21-62,0 0-16</inkml:trace>
  <inkml:trace contextRef="#ctx0" brushRef="#br1" timeOffset="123779.99">15049 12129 0,'0'-22'16,"0"1"-1,0 0-15,0 0 16,22 0 0,-1 0-16,0 21 0,-21-22 15,63-41 1,-41 42-16,-1 0 0,-21-1 16,0 1-16,0 0 15,0-21-15,-106 42 16,42 0-1,43 0-15,-85 21 16,1 64 15,62-22-31,43 64 16,21-106 0,85 106-1,21-42 1,-42-22-16,-64-41 15,85 105 1,-106-64 0,-64 1-1,43-64-15,-42 21 16,42-21-16,-22 0 0,-41 0 16,-22 0-1,85-21-15,-43-22 16,43 22-16,0-42 15,0 41-15,21 1 0,-43-106 16,43 106 0,0-42-16,0 41 15,21 22 1,1 22 0,20 83-1,0-20 1,-21-43-16,-21-20 0,22-1 15,62 63 1,-41-62 0,20-22-1,-42 0-15,22 0 0,62-43 16,-41 22 0,-43 0-16,64-64 15,-1 1 1,-62 62-16,-1-105 15,-21 85 1,0 63 0,0 0-1,-21 1-15,21-1 0,-22 21 16,22-21-16,-21 22 0,21-22 16,0 42-16,0-42 0,0 22 15,0 20 1,43-42-1,-1-21 1,-21 0-16,21 0 16,-20 0-16,105-84 15,-85-1 1,0 0 0,-42 43-16,21-64 15,-21 85-15,0 0 16,0 42-1,0 64 1,0-1 0,-21-41-16,21 20 15,21 43 17,43-85-17,-1-21 1,1-21-1,84-85 1,-84 22 0,-43-1-1,-21 0 1,0 64-16,0-21 16,0 63-1,-21 42 1,-1-41-16,1 83 15,21-83-15,0 83 32,21-41-17,64-64 1,-21 0-16,63-42 31,-85 20-31,21-83 16,-63 83-1,22-20-15,-1-64 16,-21 43 0,0 84-1,0 0 1,0 21-16,0 64 16,0-42-1,0-22-15,-21 0 16,21-20-16,0 20 15,0-84 48,0 20-63,0 1 0</inkml:trace>
  <inkml:trace contextRef="#ctx0" brushRef="#br1" timeOffset="123972.88">16743 11917 0,'0'-21'0,"0"42"0,0-63 16,0 20-16,-21 22 15,-1 0 1,22 22-16,0-1 0,0 0 16,0 0-1,0 0-15,22-21 16,41 0-1</inkml:trace>
  <inkml:trace contextRef="#ctx0" brushRef="#br1" timeOffset="124265.72">17314 11811 0,'21'-21'0,"-42"42"0,21-42 31,-21 42-31,0 0 16,21 0-16,-64 85 16,43-21-1,21-43-15,-21 1 0,0 41 0,21-41 16,0-22-16,-21 85 16,21-22-1,0-41 1,21-43-1,0 0 1,0-22-16,0-20 16</inkml:trace>
  <inkml:trace contextRef="#ctx0" brushRef="#br1" timeOffset="125113.37">16997 12213 0,'0'0'0,"-43"0"16,1 0-1,63 0 17,0-21-32,64 21 15,0-21 1,-43 0-16,22 21 0,20-43 16,-20 43-16,-22-21 0,149-42 15,-86 20 1,-41 22-1,-64 0 1,-21 42 0,0 0-1,-43 43-15,43-43 16,-21 85-16,-1 0 16,22-85-1,21 42-15,0-41 0,0-1 16,21 42-1,43-20 1,63-43 0,-43 0-1,-62-22-15,20 1 0,21-21 16,-20 21-16,-22 0 0,42-64 16,1-42-1,-64 85-15,0-107 16,0 107-16,0-85 15,0 106 1,0 63 15,0-21-31,-21 22 0,21-1 0,-43 149 32,43-149-32,0 43 0,-21 20 15,21-83-15,0 62 31,0-63-15,0-42 15,0 0-31,0 0 16,0 0-16,0-64 16,0 0-1,21 64-15,1-21 0,20-22 16,0 22-16,-21 21 0,85 0 15,-21 21 1,-64 21-16,43 21 16,-43 1-16,0-22 0,-21 42 15,0-20-15,0-22 16,-21 63 0,0-41-16,-22-1 15,22-42-15,0 0 16,0 21-1,21-42 1,0 0-16</inkml:trace>
  <inkml:trace contextRef="#ctx0" brushRef="#br1" timeOffset="125436.18">19304 11621 0,'-21'-22'15,"42"44"-15,-63-44 0,20 1 0,1 21 0,0 0 16,0 0-16,21 21 16,-21 43-1,21 42 1,0 21-16,0-64 15,-21-20-15,21-1 0,0 0 16,-22 1-16,22 105 16,0-106-1,22-63 17,-22 0-32,21 0 15,-21-1-15</inkml:trace>
  <inkml:trace contextRef="#ctx0" brushRef="#br1" timeOffset="125984.87">19177 11748 0,'0'-43'0,"0"86"15,-21-107-15,21 43 0,0 0 0,0 0 0,0-1 16,0 1 0,21 0-1,21 21-15,1 0 16,62 0-16,-83 0 15,126 64 1,-106-22 0,-21-21-16,0 64 15,-21-64-15,0 21 0,-127 43 16,0-22 0,22-20-1,20-22 1,85-42-1,0 0 1,21 21-16,64-43 16,-43 22-16,22 21 15,-1 0-15,22 0 16,-43 0-16,0 0 0,1 21 16,41 43-1,-41-1-15,-22-42 0,-21 64 16,0-64-1,0 0-15,-64 43 16,-63-1 0,64-41-16,-128-1 15,128 0-15,-149 0 16,128-21 0,62 0-1,44-85 1,-1 64-16,21-21 15,64-22 1,-64 43-16</inkml:trace>
  <inkml:trace contextRef="#ctx0" brushRef="#br1" timeOffset="126545.68">20151 11959 0,'21'-21'0,"-42"42"0,84-42 0,-42 0 0,22 0 15,-22 0-15,0 21 0,0-22 0,-21 1 16,0 0-16,0 0 16,-42 21-1,21 0-15,-85 0 16,-42 63 0,42 43-1,42 21 1,64-84-16,-21-22 0,21 127 31,64-85-31,-22-63 16,43 22-1,-64-22-15,0 0 0,64-22 32,-22-41-17,-42 42-15,22-64 16,-1-42-1,0 0 1,-42 106-16,0-21 16,0 84-1,-21-21-15,0 64 16,0 21 0,21-22-1,0-63-15,0 43 16,21-43-16,21 0 15,-42 0-15,21-21 0,106 0 32,-21-21-17,-85 21-15,85-63 16,-21-1-16,-64 43 16</inkml:trace>
  <inkml:trace contextRef="#ctx0" brushRef="#br1" timeOffset="127388.16">21103 11896 0,'21'-21'0,"-63"84"0,63-105 0,0-43 15,-42 64 1,-21 21 0,21 0-16,-85 85 15,42 20 1,43-62-16,21-22 0,-21 127 16,21-84-1,42-22 1,-21-21-16,85 0 15,-42-21 1,-43 0-16,106-63 31,-85 20-15,-21 22-16,1-42 0,-22 20 0,42-105 16,-42 106-16,63-212 31,-41 148-16,-22 64 1,0 21 0,0 42-16,0 0 15,0 0-15,0 21 0,0 107 16,-22-107-16,1 85 16,21-42-1,-42 42 1,21-43-1,-22-63 1,43-42 15,0 0-15,0 0-16,0 0 0,0 0 0,0-1 16,43-41-16,-22 42 0,21-43 15,-21 22-15,1 21 16,83-43-1,-41 43-15,-43 21 16,0 0-16,22 0 0,-43 21 16,0 0-1,-22 1-15,1-22 16,0 0-16,-64 21 16,22 0-1,21-21-15,20 0 0,-62 0 16,84 21 15,0 0-31,0 43 16,0 20-1,0-20 1,21-43-16,0 0 0,43 43 31,-22-22-31,21-21 16,-41-21-1,20 0 1,-21 0-16,21 0 16,-63 0-1</inkml:trace>
  <inkml:trace contextRef="#ctx0" brushRef="#br1" timeOffset="128112.52">15494 12954 0,'-21'0'15,"42"0"-15,-42 21 0,0-21 16,-1 0-16,1 0 31,42 0 16,1 0-47,20 0 16,21 0-16,149-42 15,-21 21 1,232-22-16,-275 22 16,21 0-16,361-21 15,41 21 1,22-22 0,-403 22-16,1 21 0,359-42 15,-42 21 1,42-1-1,-232 1 1,-85 0 0,-191 21-16,0 0 0,64 0 31,-127 0 0,0 0-31,0 0 16,-22 0-16,-20 0 15,21 0-15,-64 0 16,-42 21-16</inkml:trace>
  <inkml:trace contextRef="#ctx0" brushRef="#br1" timeOffset="128713.69">15367 13081 0,'0'0'0,"-64"0"16,-20 0-16,41 0 0,1 0 15,0 0-15,21 0 16,-1 0-16,44 0 16,-1 0-16,21 0 15,22 0-15,84-21 16,212-21 0,-1 20-1,-232 1-15,635-21 16,-232 42-1,41 0 1,22-21 0,-424 21-16,0-21 15,297-1 1,-85-20-16,-85 21 16,-211 21-1,275-21 1,-233 21-1,21-21-15,-106 21 16,-20 0-16,-1 0 0,21 0 16,-21 0-16,0 0 15,-21-22 32,-21 22-47,0 0 16,0 0-16,0 0 0,0 0 15</inkml:trace>
  <inkml:trace contextRef="#ctx0" brushRef="#br1" timeOffset="128833.62">20913 12912 0,'0'0'0,"21"0"0,0 0 0,0 0 15,0 0 1</inkml:trace>
  <inkml:trace contextRef="#ctx0" brushRef="#br1" timeOffset="130322.97">13885 14626 0,'0'-21'0,"0"0"16,21 0 0,1 0-16,-22-1 0,21 1 15,-21 0-15,-21-42 16,-22 41-1,-41 1 1,62 21-16,-20 0 16,0 0-16,21 21 0,-64 64 31,43 0-15,42-43-16,0-21 0,0 22 0,0-22 15,21 63 1,0-62-16,21-1 15,22-21 1,63 0 0,-85-43-1,22 1-15,-22 0 16,-21-1-16,-21 22 0,42-106 16,-20 0-1,-22 64-15,0-22 16,0 43-16,0-43 15,0 64-15,0-21 0,0-1 16,0 64 0,-22 1-16,22 41 15,-21-21-15,21 43 16,0-21-16,0-1 0,0-21 16,0 64-1,21 21-15,-21-84 0,22-1 16,-1 0-16,0-21 0,-21 1 15,21 20 1,0-42 0,0 0-16,1 0 15,-1-21-15,0-22 16,0 22-16,0-42 16,43-64-1,-22-21 1,-21 126-16,0-20 15,64 21 1,0 84 0,-22 64-1,-42-21 1,-21-21 0,0-43-16,0-21 15,0 43 1,0-22-1,-21-42-15,-21 0 16,0 0 0,20-42-1,1 21-15,21 0 0,0-64 16,0 0 0,21 64-16,22-42 15,63-64 1,-85 127-16,21-43 15,64 43 1,-64 0 0,-21 21-1,-21 1 1,0-1-16,0 0 16,0 0-16,22-21 15</inkml:trace>
  <inkml:trace contextRef="#ctx0" brushRef="#br1" timeOffset="130552.84">15071 14415 0,'0'0'0,"21"0"0,-21-22 15,0 44 1,0-1 0,0 21-16,0 22 15,0 20 1,0 43 15,0-84-15,0-22-1,0-42 1,0-1 0,0-62-16,0 63 15</inkml:trace>
  <inkml:trace contextRef="#ctx0" brushRef="#br1" timeOffset="130922.63">15113 14118 0,'-21'0'0,"42"0"0,-63-21 0,42 0 0,-22 21 15,1 0-15,0 0 0,0 0 16,-21 42 0,20-21-1,22 1-15,22-22 16,41 0-1,22 0 1,-1-22 15,-84 1-31,0 0 0,0 0 16,-21 21-16,0-21 0,-21 21 16,-1-21-16,22 21 0,0 0 15,-42 0 1,41 42-1,1-21-15,21 0 16,0 0-16,21 64 16,1-43-1,-1-20-15,63-1 16,-62 0-16,20-21 0</inkml:trace>
  <inkml:trace contextRef="#ctx0" brushRef="#br1" timeOffset="131301.41">15388 14351 0,'0'-21'32,"0"42"-1,0 0-31,0 0 0,0 1 16,42 20-16,1 43 15,-22-64-15,-21 0 16,0 21-16,21-21 0,0 1 15,0 41 1,1-42 0,-1 0-1,0-21-15,0-21 16,0 0-16,-21-21 16,43-64-1,-43 64-15,21-107 31,0 128-31,-21-63 16,21 84-16,-21-22 0,0 44 47,21-1-47,-21 0 0,0 42 16,0-41-16</inkml:trace>
  <inkml:trace contextRef="#ctx0" brushRef="#br1" timeOffset="132025.99">15833 14542 0,'21'21'0,"0"-21"15,0 0 1,0 0-16,0-21 16,1-1-16,20 1 15,21-21 1,-41 21-16,-1-43 15,-21 43-15,0-21 32,-21 42-32,-1 0 15,-20 42-15,-21 22 16,41-43-16,22 127 31,0-85-15,22 1-1,41-43 1,-42 0-16,85-21 16,-21-21-1,21-21 1,-85 21 0,0-1-16,-21 1 0,21-85 15,-21 85-15,0-42 16,21-1-1,-21 43-15,64-42 16,-1 63 0,22 0-1,-64 0-15,21 0 0,-20 21 16,-1 0-16,21 0 0,43 64 16,-85-22-1,0-42-15,0 1 16,0 20-16,0-21 15,0 0-15,-21-21 0,-1 21 16,-20-21-16,0 22 16,-1-22-1,43-22 1,0 1-16,0 0 0,0-42 16,43-1-1,-1-42 1,-42 85-16,21 0 0,0 0 15,1 0-15,-22-1 0,84-20 16,-20 21 0,-43 21-16,21-21 15,1 21 1</inkml:trace>
  <inkml:trace contextRef="#ctx0" brushRef="#br1" timeOffset="132312.82">17357 14415 0,'0'0'0,"0"21"0,0 0 16,0 0-16,0 21 16,21-20-1,0-22-15,-21 21 0,42-21 16,-21 0-16,1 0 0,20 0 16,-21 0-16,0-21 0,43-22 15,-64 1 1,0 21-16,0 0 15,0-1-15,0 1 0,-64 0 16,43 21 0,-42 21-1,63 0-15,-22 1 0,1 20 32,21-21-32</inkml:trace>
  <inkml:trace contextRef="#ctx0" brushRef="#br1" timeOffset="133928.66">18140 14478 0,'0'0'0,"0"21"0,0 0 0,21-21 16,0 0-1,0 0 1,0-21-16,-21 0 0,22 0 16,41-43-1,-42 43-15,22-21 0,20-64 16,-42 85-16,22-64 15,-22 43-15,-21 0 0,21-85 16,-21 84 0,-42 1-1,20 42-15,-20 21 16,21 0-16,0-21 0,-43 127 16,64-42-1,21-43 1,43 22-16,-43-22 0,0-21 15,106 85 1,-84-64 0,-43 1-1,0-22-15,0 0 0,-22-21 16,-41 0 0,42 0-16,-106-42 15,63-1 1,43 22-16,-21 0 15,42 42 1,0 0 0,0 1-16,0-1 0,84 42 31,-20-20-31,21-43 16,-64 0-16,21 0 15,64 0 1,0-43-1,-64 22-15,0-21 16,22-22-16,-64 22 0,21 21 16,-21-85-1,0 21 1,0 64-16,0 0 0,0 0 16,-21 21-16,0 42 15,0 22 1,21-43-16,-22 42 15,22-20-15,0-1 0,0 64 32,43-43-32,20-42 15,-20-21 1,-22 0-16,0 0 0,0 0 0,0-21 16,22 0-1,20-42-15,-42 41 0,0-62 16,-21 41-1,22 1-15,-22 21 16,0 0-16,0-43 16,0 85-1,0 1 1,0-1-16,0 0 0,-22 0 16,22 0-16,0 22 0,-21-1 15,21-21-15,0 21 0,43 22 16,-22-43-16,63 0 15,1-21 1,21-21 0,42-85 15,-127 22-15,0 41-1,-21-41-15,0 41 0,0 22 16,0-21-1,-21 63 1,0 64 0,0-22-16,21-42 15,-21 127 1,21-126-16,0-1 16,42 21-1,-21-42-15,0 0 0,106 0 16,-84-21-1,63-43 1,-85 43-16,0 0 0,0-64 16,21-20-1,-42 41 1,0 85 15,0 43-15,0-22-16,0 0 15,0 43 1,0-21-16,0-43 16,0 21-1,22-42 1,-1-21 0,0 0-16,-21 0 15,0-1-15</inkml:trace>
  <inkml:trace contextRef="#ctx0" brushRef="#br1" timeOffset="134290.13">20256 13758 0,'0'0'0,"-21"0"16,0 0-16,0 22 16,0-1-16,21 0 0,-21 0 0,21 0 15,0 0-15,0 43 16,0-22-1,21-21-15,0-21 16,42 0 0,-41 0-16,-1 0 15,0-21-15,-21 0 0,21 21 16,-21-21-16,0 0 0,0-22 16,0 22-16,0 0 0,-42-64 15,-1 43 1,22 21-16,0 21 15,0 0-15,21 21 0,-21 64 16,21-1 0,0-41-1,0-22-15,0 0 0,84 21 32</inkml:trace>
  <inkml:trace contextRef="#ctx0" brushRef="#br1" timeOffset="134579.96">20722 13801 0,'0'-21'0,"0"42"0,0-64 0,0 22 15,0 0-15,0 42 32,-21 22-32,0-22 0,-22 85 15,1 42 1,21-64-1,21-20 1,0-22-16,0-21 0,21 64 16,-21-64-1,42 0-15,22-21 16,-43 0-16,64-21 31,-64-42-31,-21 20 16</inkml:trace>
  <inkml:trace contextRef="#ctx0" brushRef="#br1" timeOffset="134755.85">20616 14034 0,'-21'0'0,"42"0"0,-63 0 16,63 0 15,0 0-31,0 0 16,22 0-16,-22 0 0,21 0 0,43 0 15,-43 0-15,22 0 16,-22-22-16,0 22 0,43-42 16</inkml:trace>
  <inkml:trace contextRef="#ctx0" brushRef="#br1" timeOffset="135472.79">21294 13864 0,'0'-21'0,"-43"63"46,22-20-46,0-1 16,21 0-16,-21 21 0,0 1 16,-1-22-16,22 63 15,0 1 1,22 0 0,-22-64-16,84 0 15,22-21 1,-42-21-1,-43 0-15,42-43 16,22-84 15,-22 21-31,1-63 16,-43 105 0,-21 43-16,0 20 15,0-20 1,-21 84-1,-21 64 1,-1 0-16,43-64 16,-21 1-16,21 105 15,0-42 1,-21-64 0,21-21-16,-21 0 0,21 43 15,0-85 32,0 0-47,0-22 16,21 22-16,64-64 15,-43 64-15,127-106 32,-105 106-32,42 0 15,-22 21-15,1 127 31,-85-85-15,0 22-16,-21-22 16,21-21-16,-21 0 0,-1-21 15,22 22-15,-42 20 16,63-63 15,-21 0-15,43-22-1</inkml:trace>
  <inkml:trace contextRef="#ctx0" brushRef="#br1" timeOffset="135702.51">22310 13737 0,'0'-21'0,"0"42"0,0-63 0,0 21 15,21 21-15,0 0 16,0-21-16,0 21 0,0-22 15,43 1 1,-22 21-16,85 0 0,-84 0 16,41 0-16,-41 0 15,-22 0-15,42 0 16,-84 0 15,0-21-31,-21 21 0,-1 0 16</inkml:trace>
  <inkml:trace contextRef="#ctx0" brushRef="#br1" timeOffset="135944.87">22627 13610 0,'0'21'0,"0"-42"0,0 64 0,-21-22 0,21 0 16,0 0-16,0 0 0,-21 22 15,21-1-15,-21-21 0,21 21 16,-43 128-1,22-107 1,21-42-16,0 22 16,0-22-16,0 0 15,42 0 1,1-21 0,-22-21-1,0 0-15</inkml:trace>
  <inkml:trace contextRef="#ctx0" brushRef="#br1" timeOffset="136364.63">23008 13907 0,'21'0'0,"-42"0"0,63-22 15,-20 22-15,-22 22 16,-22-1 0,1 0-16,0 0 0,0 0 15,-21 64-15,20-43 16,22-21-16,0 1 15,0 41 1,43-42 0,41 0-1,-41-21 1,-22 0-16,0 0 0,85-63 16,-85 21-1,-21 20-15,21-62 16,-21-1-1,0 0 1,0 64-16,-21 21 0,-21 0 16,-1 64-1,-20-1 1,42-42-16,21 1 0,-21 62 31,21-41-31,0-22 31,21-21-31,0 0 16,21-21-16</inkml:trace>
  <inkml:trace contextRef="#ctx0" brushRef="#br1" timeOffset="136636.47">23876 13610 0,'0'-21'0,"0"42"0,-21-42 0,0 21 16,-43 42 0,43-20-16,0 20 0,-22 21 15,22-20-15,0 105 16,21-106 0,0 43-16,0-22 15,42-20 1,-20-22-16,-1-21 15,21 0 1,-21 0-16,43 0 16,20 0-1,-62 0-15</inkml:trace>
  <inkml:trace contextRef="#ctx0" brushRef="#br1" timeOffset="136968.28">24236 13526 0,'0'0'0,"0"-22"0,0 1 16,21 0-16,0 21 15,0 0-15,0 0 16,1 0-16,41 21 16,1 64-1,-1-22-15,-42-20 16,22 41-16,-43-41 0,0-1 15,0 85 1,0-85-16,-64 43 16,1-21-16,41-43 15,-62 42 1,63-63 0,-1 0-16,44 0 31,-1-21-31,0 0 15,0 21-15</inkml:trace>
  <inkml:trace contextRef="#ctx0" brushRef="#br1" timeOffset="137292.75">25040 13907 0,'-85'84'16,"64"-63"-16,0-21 15,-21 85 1,42-64 0,21-21-1,0 0 1,0-21-16,-21 0 16,0 0-16,0 0 15,0-22 1,0 22-16,-21 42 31,0 0-15,0-21-16,21 22 15</inkml:trace>
  <inkml:trace contextRef="#ctx0" brushRef="#br1" timeOffset="138884.57">25929 14034 0,'21'0'0,"-42"0"0,63 0 0,-20 0 16,-1 0-16,0 0 15,0 0-15,21 0 16,-20 0-16,-1-22 0,0-20 15,-21 21-15,0-43 16,0 43-16,-42-85 16,-1 85-16,-20-42 15,42 42-15,-22 21 0,-63 0 16,1 21 0,83 21-16,1-21 0,-42 43 15,42-22-15,-1 0 16,1 85-1,21-84 1,43 20-16,-22-42 16,0-21-16,127 22 15,-84-22 1,105-43 0,-148 22-16,21 0 0,22-64 15,-22-63 1,-42-21-1,0 105-15,0 1 0,-42-149 16,42 127 0,-21 64-16,0 21 15,-1 0 1,1 106 0,21 0-16,0 127 15,0 0 16,21-170-31,43 22 16,-43-64-16,0 0 16,85 0-1,0-21 1,-21-63 0,-43 20-1,-21 22-15,0-21 0,22-149 16,-43 128-1,-22 21 1,-41 42 0,42 21-16,0 21 15,-1 43 1,1-1-16,21-62 0,0 41 16,21-42-16,22 22 15,-1-43-15,-21 21 0,0 0 16,106-21-1,-42 0-15,-43 0 16,85-42-16,-84 20 16,-22 1-16,21 0 0,-21-21 15,22 21-15,63-255 16,-106 128 0,0 21-1,0 64 1,-22 84-1,1 0-15,-63 170 16,20-1 0,22 85-1,21-63 1,21-149 0,-22 234-1,22-1 1,-21-148-16,0 64 15,21-149-15,0 1 16,0 126 0,0-168-16,0-1 15,21 42-15,0-63 16,22 0-16,41-63 16,22-43-1,0-63 1,-85 105-16,-21 1 0,21-64 15,-21 63-15,0 1 0,-21-170 16,-42 42 0,42 128-16,-43-22 15,22 43-15,-1-1 16,22 43-16,0 0 16,21 22 15,21-22-31,106-22 31,-63 1-15,-22 0-16,43-21 0,-64 21 15,21-1-15</inkml:trace>
  <inkml:trace contextRef="#ctx0" brushRef="#br1" timeOffset="140230.56">27813 13737 0,'21'-42'0,"-42"84"0,42-232 16,-21 169-16,0-1 15,-21 1-15,21 0 0,-21 0 0,-43 21 16,43 21-16,-21 21 16,-64 107-1,85-107-15,0 85 16,-1-21 0,22-85-16,0 42 15,22-41 1,41-1-1,-42-21-15,22 0 16,-22 0-16,0 0 16,127-191-1,-127 107 1,0-65 0,1 86-1,-22 42-15,0 42 31,0 0-31,0 43 16,0-22-16,0-21 0,0 21 0,0 22 16,0-43-16,21 64 15,42-22 1,-42-63-16,22 0 16,-22 0-16,0 0 15,0 0-15,22 0 0,-22 0 0,21-21 16,-21 0-16,0 0 15,1-43 1,20-105 0,-42 84-16,0 64 15,0 0-15,0-21 0,-21 63 32,0 0-32,21 0 0,-22 21 15,22-20-15,0 20 0,0 85 16,0-85-16,0 43 15,43-64 1,41 0 15,-20-42-15,-1-21 0,-20-43-16,-1-84 31,-21 105-16,-21 107 1,-21 20 15,21-21-31,-21 85 16,42-63 0,43-1-1,-1-63 1,-21 0-16,-20 0 0,83 0 31,-83-21-31,41-42 0,-42-22 16,0-63-1,1 84-15,-22 22 0,42-148 32,-42 84-17,0 85-15,-21 42 31,0 21-31,-1-21 0,22 22 16,-42 126 0,42-21-1,0 0 1,0-127-16,42 64 16,1-64-1,-22-21-15,85 21 16,-85-21-16,85-63 15,-22-43 1,-20-63 0,-43 126-16,64-211 31,-64 170-15,-21 20-16,0 85 31,-21 1-31,0 41 15,-1-42-15,-20 64 16,0 42 0,21-21-16,21-64 15,0 106 1,21-105 0,21-22-1,-21-21-15,0 0 16,1-21-16,-1-1 0,42-41 15,-42-1 1</inkml:trace>
  <inkml:trace contextRef="#ctx0" brushRef="#br1" timeOffset="140472.24">29422 13462 0,'0'0'0,"21"0"31,0 0-31,0 0 16,0 0-16,0 0 0,1 0 0,-1 0 15,0 0-15,0 0 0,43 0 16,-22 0 0,0 0-1,-42-21 1</inkml:trace>
  <inkml:trace contextRef="#ctx0" brushRef="#br1" timeOffset="141875.85">30670 13441 0,'0'0'0,"22"0"0,-1-21 0,-21 0 16,0-1-16,0 1 15,0 0-15,0-21 16,0 21-16,0-1 16,-21 22-16,-1 0 15,1 0-15,0 0 0,-64 43 16,64-1-16,-106 85 15,43-21 1,-43 148 0,105-191-1,22-20-15,0-1 16,0 0-16,22-20 0,62 20 31,43-42-31,0 0 16,-84 0-16,-1-21 15,85-22 1,-42-20-16,-64 42 16,0-22-16,0 22 15,0 0-15,-21-21 0,0 21 0,0-1 16,-21 22 15,0 0-31,21 22 0,-21-1 16,21 0-16,-21 0 0,-1 0 0,22 0 15,0 1-15,0-1 0,0 0 16,0 42-16,0-20 16,0-22-1,22-21-15,41 0 32,-42 0-32,0 0 15,1-42-15,-22 20 0,0-20 16,-22-43-1,-41-20 1,63 83 0,0-41-1,0 42 1,21 0 15,0 21-31,0 0 0,64 0 16,0 0-1,-22 21 1,-20 21 0,-43-21-16,0 0 0,0 64 15,0-43 1,0-20-16,0 20 16,-22-21-16,1-21 15,21 21-15,-21-21 16,0 0-1,0 0-15,21-21 16,-21 21 0,21-21-16,0-21 15,42-43 1,0 21 0,-21 43-16,85-85 15,-63 85-15,126-21 16,-127 42-1,-21 85 1,-21 20 0,-21-83-16,-85 126 31,64-127-15,42 0-16,-21-21 0,21 21 15,0-42 16,21 0-15,0 21-16,-21-21 0,21 0 0,1-22 16,-1 22-16,-21 0 0</inkml:trace>
  <inkml:trace contextRef="#ctx0" brushRef="#br1" timeOffset="142116.71">31792 13272 0,'0'-22'0,"0"44"0,21-65 16,-21 22-16,0 0 0,0 42 31,0 0-31,0 0 0,-42 85 31,21 85-15,0-64 0,0-43-16,-1 22 31,22-127 0,0 0-15</inkml:trace>
  <inkml:trace contextRef="#ctx0" brushRef="#br1" timeOffset="142346.21">31729 13547 0,'0'0'0,"-21"0"0,-1 0 0,1 0 16,42 0 31,1 0-47,-1 0 0,0 0 16,0 0-16,0 0 0,0 0 15,43-21 1,-1-1-1,-41 22-15</inkml:trace>
  <inkml:trace contextRef="#ctx0" brushRef="#br1" timeOffset="143154.74">32025 13589 0,'-21'42'31,"42"-42"0,0 0-31,0 0 16,1-21-1,-1 21-15,0-42 16,-21 21-16,0-22 16,-21 43-1,-22 0 1,-20 43-16,21-1 15,20-21-15,22 22 16,-42 62 0,42-41-1,0-22 1,21-42-16,0 0 0,1 0 16,-1 0-16,42 0 15,22 0 1,-64-21-16,21 0 15,-20 0-15,20-22 16,-21 22-16,0-21 0,0 21 0,1-22 16,-22 22-16,21-21 15,-21 63 1,0 0-16,-43 64 31,-20 21-15,42-85-1,0 0-15,21 21 16,-22-42 0,22-21 31,85-85-32,0 22 1,-1-1-1,1 43 1,-64 21-16,0 21 0,43 0 16,-64 63-1,0-21-15,0 22 16,-42 21 0,42-64-16,-22 0 15,-20 42-15,42-41 16,0-44 31,0 1-47,0 0 15,21 21-15,-21-21 0</inkml:trace>
  <inkml:trace contextRef="#ctx0" brushRef="#br1" timeOffset="143420.1">32914 13250 0,'0'0'16,"0"22"15,-21-1-31,21 0 0,-21 0 16,-22 64-1,22-1 1,-42 43-1,42-63-15,-1-43 16,22 21-16,0-20 0,0-1 16,-21 0-16,21 0 15,21-21 1,1 0-16,-1 0 16,-21-21-16,21 21 0</inkml:trace>
  <inkml:trace contextRef="#ctx0" brushRef="#br1" timeOffset="143661.97">32745 13483 0,'0'0'0,"-21"0"16,42 0 15,0 0-16,0 0-15,0 0 0,0 0 16,1 0-16,-1 0 0,0 0 16,0 0-16,0 0 0,0 0 15,1 0-15,-1 0 16,0 0-16,0 0 0</inkml:trace>
  <inkml:trace contextRef="#ctx0" brushRef="#br1" timeOffset="143949.32">33359 13399 0,'-64'0'32,"43"21"-32,0 0 0,0 0 15,-1-21-15,1 42 0,0-20 0,0 20 16,0 0-16,-22 1 15,43-22-15,0 21 16,-21 0-16,21-20 16,0 20-16,0-21 15,0 0-15,21-21 16,1 0 0,62 0-1,-63 0 1</inkml:trace>
  <inkml:trace contextRef="#ctx0" brushRef="#br1" timeOffset="144270.13">33676 13377 0,'21'0'31,"-21"22"-31,21-1 0,-21 0 16,0 0-1,0 0-15,0 0 16,0 1-16,0 20 16,0-21-16,0 0 0,-21 0 15,21 1-15,-21-1 0,0 0 16,0 0-16,0 0 0,-22 0 15,22 1-15,0-1 0,-43 42 32,43-63-17,-21 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8901-50FB-4D14-8B17-3BE6A6C9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B7559-02B7-4652-AA94-7352E2A15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A78E3-569C-467D-AAC6-FC6297A5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12BD0-8FB1-4DC2-AFD6-72CD22BB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E8643-75BB-4525-AF6A-9FB2030D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1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7963-4DAF-4F87-BCF3-CF2E36C3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25E60-B82D-4A3C-B390-A38F2472C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F96FF-2D83-47D9-92AA-70E30510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6EBBA-936C-4DEA-8A06-1AB4FA756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E40E-1B90-43DA-99A7-E2E1B6FA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7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7787F-C451-49EA-8BEE-3C1556BDC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117AC-121B-4742-AB7D-D795EAC96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8356-A653-42A9-BF3F-AB1B354D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A118-CB44-40B8-90B7-BF1F8DFD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E3123-BFD4-4B82-B2FB-3617C5CF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2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9FB0-0D96-4EBC-A1D1-771CA69D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3F6B-D0FF-4C79-BB81-C1453208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4DF3-39E6-4A93-9E6A-7DCE0291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E602D-D2F8-4AD6-8F58-C7ED30DB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50E4-1F23-4459-A7A1-3F2A56DF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4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DFA3-0A03-49F2-AA86-723581F0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C5C5-C7A9-421A-A565-851FA6B3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CFDF2-8847-4BA3-863F-558BB1D1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5D89-8C15-4EA1-9C94-ABBF5EFE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96CB-2408-45C9-8DD9-E6D6C9F5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84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DBB4-9A66-4538-8180-10C805AB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9692-22C4-4B7A-B26F-B062D78B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AC77C-B497-42D7-B4E6-0484D1326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EAD5D-D3FB-4053-B7D4-F3941163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E5E7F-1AA0-4B4D-9980-6B778740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9C44-311E-48AE-B69F-CE509FD1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11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5A2D-8E6B-42F2-BC6E-43930E660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6722-7CF0-4643-A1B1-46FC1DCE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D9247-9A5B-45DF-B91D-A5FCA046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7C4EF-87F6-4BEB-96C4-98AA86668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B8F46-53ED-4A8E-9191-944E6490A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B013B-3FFB-4EF3-9DEA-4AF3541C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B3168-FBEE-4CBF-8176-1077970F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D4B4F-FD7C-490B-9288-862E50B4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E1E6-1D68-48E5-8106-DE1BA44D7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97D91-065C-4F61-94C5-D1BF0B1A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1ADFE-0777-49CE-882C-EA1A93E0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FDA73-53E6-4B85-BBC9-AA362F14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47537-91DD-4DEE-A08C-80284098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CBED5-E07D-4032-A377-6FD301D2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7F5A0-AADE-4A18-A8FB-6267DF1B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17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1CFE-3147-4C45-A8F6-FB75C8EC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2115-A704-43C0-B244-4BDCB07F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EC440-A085-48CB-81BB-7128F706B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84074-F9F7-41B8-947D-3223697C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8D07-D09E-4D68-8F1F-5869AFB6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8CD7-412E-4F3D-A4E6-8B29376F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DE79-748F-4740-B204-37584282B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0AE28-91C7-4AA8-BC30-45C59808E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021F2-A698-4CD3-A7E4-6444A2A4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556D0-BF5D-4810-B960-FE336D94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8E01F-35AF-4008-ABBA-A3B8FEEF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E8CD1-1A21-453B-B419-3820BC71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50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5D5E8-0684-404D-A818-DAAEA256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B05B-83D3-4D04-80BD-D4B34667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FF81-4662-4C10-B4AB-782FCC981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3F756-1138-429B-8E02-B2A3C981127E}" type="datetimeFigureOut">
              <a:rPr lang="en-IN" smtClean="0"/>
              <a:t>30-03-2022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3A67-8B2B-4F61-ADF9-4134C3B28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DAA8-66BD-463B-9AA1-46AAC0056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41C7-BEAA-411C-9450-C61CE468A4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7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4F30-953D-4DDA-9023-621CDCA90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C1B9E-4624-496A-A8DD-C71C35454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CFF83C-E42E-4020-BF2E-2858A51B0CB0}"/>
                  </a:ext>
                </a:extLst>
              </p14:cNvPr>
              <p14:cNvContentPartPr/>
              <p14:nvPr/>
            </p14:nvContentPartPr>
            <p14:xfrm>
              <a:off x="259200" y="152280"/>
              <a:ext cx="5532480" cy="538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CFF83C-E42E-4020-BF2E-2858A51B0C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840" y="142920"/>
                <a:ext cx="5551200" cy="54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62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4F30-953D-4DDA-9023-621CDCA90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C1B9E-4624-496A-A8DD-C71C35454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5FEA47-F4C5-46BD-9821-E9A723337911}"/>
                  </a:ext>
                </a:extLst>
              </p14:cNvPr>
              <p14:cNvContentPartPr/>
              <p14:nvPr/>
            </p14:nvContentPartPr>
            <p14:xfrm>
              <a:off x="83880" y="297360"/>
              <a:ext cx="4016160" cy="192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5FEA47-F4C5-46BD-9821-E9A723337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" y="288000"/>
                <a:ext cx="4034880" cy="19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833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4F30-953D-4DDA-9023-621CDCA90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C1B9E-4624-496A-A8DD-C71C35454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B80F60-E19E-4B16-83F9-FC4DB9F2EBB0}"/>
                  </a:ext>
                </a:extLst>
              </p14:cNvPr>
              <p14:cNvContentPartPr/>
              <p14:nvPr/>
            </p14:nvContentPartPr>
            <p14:xfrm>
              <a:off x="22680" y="91440"/>
              <a:ext cx="11979000" cy="63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B80F60-E19E-4B16-83F9-FC4DB9F2EB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20" y="82080"/>
                <a:ext cx="11997720" cy="63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328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4F30-953D-4DDA-9023-621CDCA90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C1B9E-4624-496A-A8DD-C71C35454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B1C50C-4F9F-471B-A713-B9347F0BE4E5}"/>
                  </a:ext>
                </a:extLst>
              </p14:cNvPr>
              <p14:cNvContentPartPr/>
              <p14:nvPr/>
            </p14:nvContentPartPr>
            <p14:xfrm>
              <a:off x="335160" y="236160"/>
              <a:ext cx="6957360" cy="170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B1C50C-4F9F-471B-A713-B9347F0BE4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800" y="226800"/>
                <a:ext cx="697608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AD9D639-C3FA-40FB-9879-0015178E4BB8}"/>
                  </a:ext>
                </a:extLst>
              </p14:cNvPr>
              <p14:cNvContentPartPr/>
              <p14:nvPr/>
            </p14:nvContentPartPr>
            <p14:xfrm>
              <a:off x="0" y="1455480"/>
              <a:ext cx="12138840" cy="498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AD9D639-C3FA-40FB-9879-0015178E4B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446120"/>
                <a:ext cx="12157560" cy="50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54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2022-03-30T02:23:17Z</dcterms:created>
  <dcterms:modified xsi:type="dcterms:W3CDTF">2022-03-30T02:23:36Z</dcterms:modified>
</cp:coreProperties>
</file>