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9T03:10:47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4339 0,'21'0'47,"0"0"-32,-21 21-15,21-21 16,0 0-16,-21 22 16</inkml:trace>
  <inkml:trace contextRef="#ctx0" brushRef="#br0" timeOffset="1124.28">3408 0 0,'21'0'31</inkml:trace>
  <inkml:trace contextRef="#ctx0" brushRef="#br0" timeOffset="6981.14">2349 508 0,'0'0'0,"0"-21"15,22 0-15,-22 0 16,21-1-16,-21 1 0,0 0 0,0 0 16,0 0-16,0 0 15,0-1-15,0 1 16,-21 21-1,-1 0 1,22 21-16,-21 1 0,0-1 0,0 0 16,0 21-16,0 1 0,-1-1 15,1 0-15,21 1 0,-21-1 0,0 0 16,0 1-16,21-1 0,-21 0 16,-1 22-16,22-22 0,0-21 15,-21 22-15,21-1 0,-21-21 0,21 21 16,0-20-16,0-1 0,0 0 15,-21-21-15,21 21 0,0-42 32,0-21-17,0 20-15,0-20 0,21 0 0,-21-22 16</inkml:trace>
  <inkml:trace contextRef="#ctx0" brushRef="#br0" timeOffset="7261.01">2286 339 0,'0'0'16,"21"-21"-16,-21-1 0,21 1 0,0 0 16,1 0-16,-1 21 0,-21-21 15,21 21-15,0 0 0,21 0 16,-20 21-16,-22 0 0,0 0 16,21 22-16,-21-1 0,0 0 15,0 1-15,0-1 0,0 21 16,0-20-16,0 20 0,-21-20 0,21 20 15,0-21-15,-22 22 0,1-22 16,21 1-16,-21-1 0,21-21 0,0 0 16,0 22-16,0-22 0,0 0 15,-21-21 1,0-21 0,0 0-16,-1-1 0</inkml:trace>
  <inkml:trace contextRef="#ctx0" brushRef="#br0" timeOffset="7476.08">1884 804 0,'21'0'32,"0"0"-32,0 0 0,0 0 0,22 0 15,-22 0-15,0 0 0,21-21 16,1 0-16,-22 21 0,21-21 0,1 21 15,-1 0-15,-21-21 0,21 21 16,1 0-16,-22 0 0,21 0 16,-21 0-16,1-21 0,20 21 15,0 0-15</inkml:trace>
  <inkml:trace contextRef="#ctx0" brushRef="#br0" timeOffset="8209.79">3154 614 0,'0'0'0,"0"-21"0,0 0 0,0-1 16,0 1 0,-21 21-16,-1-21 15,1 21-15,0 0 0,0 0 0,0 0 16,0 0-16,-22 21 0,22 0 15,0 1-15,-21-1 0,-1 0 0,22 0 16,-21 21-16,21-20 0,-1 20 16,1 0-16,0-21 0,21 22 0,0-22 15,0 0-15,0 0 0,0 0 16,21-21-16,0 0 16,22 0-16,-22 0 0,21-21 0,-21 0 15,22 21-15,-1-42 0,-21 21 16,22-1-16,-22 1 0,21 0 15,-21-21-15,0 21 0,1-1 16,-1 1-16,-21 0 0,0 0 0,21 21 16,-21-21-16,21 21 15,-21-21-15,0 42 32,0 0-32,-21 0 0,21 0 15,-21 22-15,21-22 0,-21 21 0,21 22 16,0-22-16,0 0 0,0 22 15,0-1-15,0 1 0,0-22 0,0 22 16,0-1-16,0-21 0,0 22 16,21-1-16,-21 1 0,21-1 15,-21 1-15,21-1 0,-21 1 16,0-1-16,0-20 0,0 20 0,0-20 16,0-1-16,0 0 0,-21 1 15,0-1-15,0-21 0,-1 21 0,22-20 16,-21-1-16,0-21 0,0 21 15,0 0-15,-22-21 0,22 0 16,0 0-16,-21 0 0,-1-21 0,22 0 16,-21 0-16,0-22 0,-1 1 15,1 0-15,0-1 0,-1-20 0,1-1 16,21-20-16,-22 20 0,1-63 16,21 64-16,21-1 0,0 1 15,0 20-15,0 1 0,21-43 16,0 43-16,22 0 0,-22-1 15,21 1-15,0 0 0,1-1 16,-1 1-16,22 0 0,-22-1 16,0 1-16,22 0 0</inkml:trace>
  <inkml:trace contextRef="#ctx0" brushRef="#br0" timeOffset="9024.84">3302 741 0,'21'0'31,"0"0"-31,0 0 0,1-21 16,-1 21-16,0-21 0,0-1 16,0 1-16,0 21 0,1-21 0,-22 0 15,0 0-15,0 0 16,-22 21-1,1 0-15,0 0 0,0 0 16,0 21-16,0 0 0,-1-21 16,1 42-16,-21-21 0,21 1 15,21 20-15,-21-21 0,21 21 16,0 1-16,0 20 0,0-20 16,0-22-16,0 0 0,21 0 15,0-21-15,0 21 0,21-21 0,-20 0 16,20 0-16,0 0 0,1-21 15,-1 21-15,0-21 0,1-21 16,-1 20-16,-21 1 0,21-21 0,-20 0 16,20 20-16,-21-20 0,0 21 0,-21-21 15,21 20-15,-21 1 0,22 0 16,-22 0-16,0 42 31,0 0-15,0 0-16,0 1 0,0-1 15,0 0-15,0 0 0,-22 21 0,22-20 16,0 20-16,-21-21 0,21 21 16,0-20-16,0-1 0,0 0 15,0 0-15,0 0 0,0 0 0,-21 1 16,21-44 31,0 1-47,0-63 15,0 41 1,21 1-16,0 0 0,1 20 0,-1-20 16,0 0-16,0 21 0,21-22 15,-20 22-15,20 0 0,0 0 0,-21 21 16,22 0-16,-22 0 0,21 0 16,-21 0-16,1 21 0,-1 0 0,0 0 15,0 0-15,-21 1 0,0 41 16,0-42-16,0 22 0,0-22 15,0 21-15,0 0 16,0-20-16,0-1 0,0 0 16,-21 0-16,0 0 0,0 0 15,21-42 17,0 0-32,0 0 15,21 0-15,0 21 0</inkml:trace>
  <inkml:trace contextRef="#ctx0" brushRef="#br0" timeOffset="9649.49">5059 783 0,'0'0'0,"0"-21"16,0 0-16,-21 0 15,-1 21-15,1-21 0,0 21 0,-21-22 16,21 22-16,-22 0 0,1-21 16,21 21-16,-22 0 0,1 0 0,21 0 15,-21 0-15,20 0 0,1 0 16,0 21-16,0 1 0,0-1 0,0 0 16,21 21-16,0 1 0,-22-22 15,22 21-15,0 0 0,-21 1 0,21-22 16,0 21-16,0-21 15,0 1-15,0 20 0,21-42 16,1 21-16,-1 0 0,0-21 0,0 0 16,21 0-16,-20 0 0,-1 0 0,21 0 15,-21 0-15,0-21 0,22 0 16,-22 0-16,21 0 0,-21-22 0,1 22 16,20-21-16,-21-1 0,0 1 15,0 0-15,1-1 0,-1 1 0,0-21 16,0 20-16,-21 1 0,0 0 15,21-22-15,-21 22 0,21-1 0,-21 1 16,0 0-16,0-1 0,22 22 16,-22-21-16,0 21 0,0 0 0,21-1 15,-21 44 17,0 20-32,0 0 15,0 1-15,-21-1 0,21 0 0,-22 22 16,22-22-16,-21 22 0,21-22 15,0 21-15,0-20 0,-21 20 0,21-20 16,0-1-16,0 0 0,0 1 16,0-1-16,0-21 0,0 0 0,0 0 15,0 1-15,21-22 0,0 0 16,1 0-16,-1 0 16,21 0-16,-21 0 0,0 0 15,1-22-15,-1 1 0,21 0 0</inkml:trace>
  <inkml:trace contextRef="#ctx0" brushRef="#br0" timeOffset="10197.17">5969 572 0,'0'0'0,"0"-85"31,-21 64-31,0 0 0,-22-1 16,22 22-16,0-21 0,0 21 15,0 0-15,-22 0 0,22 0 16,-21 0-16,21 21 0,-1 1 0,-20-1 16,21 0-16,0 21 0,-22 1 15,22-22-15,0 21 0,0 22 0,21-22 16,-21 0-16,21 1 0,-21-1 16,21 0-16,0 1 0,0-22 0,0 0 15,0 0-15,21 0 0,0 0 16,0 1-16,0-22 0,0 0 0,1 0 15,20 0-15,-21 0 0,0 0 16,22-22-16,-22 1 0,0 21 16,0-42-16,21 21 0,-20 0 0,-1-22 15,0 1-15,0 21 0,-21-22 16,0 1-16,21 0 0,-21-1 0,21 1 16,-21 0-16,0-1 0,0 1 15,0 21-15,0 0 0,0 0 16,0 42-16,0 0 15,0 0-15,0 21 0,0-20 16,0 20-16,0 0 0,0 22 0,0-22 16,0 0-16,0 1 0,0-1 15,0-21-15,0 22 0,0-1 16,0-21-16,0 0 0,22 0 0,-1 1 16,0-1-16,0-21 0,21 0 15,-20 0-15,-1 0 0,21 0 16,-21 0-16,0-21 0,22 21 15,-22-22-15,0 1 0,0-21 0,22 21 16,-22-22-16,0 22 0</inkml:trace>
  <inkml:trace contextRef="#ctx0" brushRef="#br0" timeOffset="10864.31">1143 1312 0,'0'0'0,"-21"0"0,0 0 15,42 0 32,0 0-47,21 0 16,1 0-16,-1 22 0,21-22 15,1 0-15,-1 0 0,22 0 0,0 0 16,-1 0-16,22 0 16,-21 0-16,21 0 0,0 0 0,21 0 15,0-22-15,21 22 0,0 0 16,-21 0-16,42-21 0,-21 21 0,1 0 15,20 0-15,0 0 0,1 0 16,20-21-16,-21 21 0,1 0 0,20 0 16,-20 0-16,-1 0 0,0 0 15,1 0-15,-1-21 0,-21 21 0,21 0 16,-20 0-16,-22 0 0,0 0 16,0 0-16,-22 0 0,1 0 0,0 0 15,-21 0-15,-1 0 0,1 0 16,42 0-16,-85 0 15,1 0-15,-22 0 0,0 0 16,0 0-16,0 0 16</inkml:trace>
  <inkml:trace contextRef="#ctx0" brushRef="#br0" timeOffset="11017.22">7112 1270 0,'0'21'15,"21"-21"17</inkml:trace>
  <inkml:trace contextRef="#ctx0" brushRef="#br0" timeOffset="12024.64">2752 2815 0,'0'0'0,"0"-21"15,0 0-15,0 0 16,0 0-16,0-1 0,0 1 16,0 42 15,0 1-31,0-1 16,0 0-16,0 21 0,0-21 15,0 22-15,0 20 0,0-20 0,0-1 16,0 21-16,-22-20 0,22 20 15,-21 1-15,0-1 0,21-20 0,0-1 16,-21 21-16,0-20 16,21-22-16,-21 21 0,21-21 0,0 1 0,0-1 15,0-42 17,21-1-32,0 1 0,0 0 15,0-21-15,0-1 0,1 1 0</inkml:trace>
  <inkml:trace contextRef="#ctx0" brushRef="#br0" timeOffset="12280.5">3111 2625 0,'0'42'0,"0"-84"0,22 105 15,-22-20-15,0-1 0,0 0 16,0 1-16,0-1 0,0 0 0,0 22 15,0-22-15,-22 0 0,22 22 16,-21-22-16,21 1 0,-21-1 0,0 0 16,21 1-16,0-1 0,0-21 15,0 21-15,0-20 0,-21-1 0,21 0 16,0 0-16,0-42 31,-21 21-31,21-21 16</inkml:trace>
  <inkml:trace contextRef="#ctx0" brushRef="#br0" timeOffset="13117.02">2582 3217 0,'-21'0'0,"21"22"16,0-1 15,21-21-31,0 0 0,22 0 0,-22 0 15,21-21-15,1-1 0,20 1 16,-21 0-16,22 21 0,-1-21 16,-20 0-16,20 0 0,1 21 15,-22-22-15,22 1 0,-22 21 0,0 0 16,-21-21-16,22 21 0,-22 0 16,0 0-16,-21 21 31,0 0-31,0 1 0,0-1 0,0 0 15,0 0-15,0 21 0,0-20 16,0-1-16,0 21 0,0-21 16,0 0-16,0 1 0,0-1 0,0 0 15,21 0-15,0-21 0,1 0 16,-1 0 0,21 0-16,-21 0 0,22 0 0,-22-21 15,0 0-15,21 0 0,-21-1 16,22 1-16,-22-21 0,0 21 0,0-22 15,0 22-15,1-21 0,-22 21 0,0 0 16,21-1-16,-21 1 0,21 0 16,-21 0-16,0 0 15,0 42 17,0 0-32,-21 0 15,21 0-15,0 1 0,0 20 0,0 0 16,-21 1-16,21-1 15,0 0-15,0 22 0,0-22 0,0 22 16,0-22-16,0 21 0,0 1 0,0-22 16,0 22-16,21-1 0,-21 22 15,21-22-15,-21 1 0,0 21 0,21-22 16,0 1-16,0 63 16,1-64-16,-22 1 0,0-22 0,0 21 15,21-20-15,-21 20 0,0-20 0,0 20 16,0-21-16,-21 1 0,21-1 15,-22 0-15,1-20 0,0 20 16,0-21-16,0 0 0,0-21 16,-1 0-16,1 0 15,21-21-15,-21-21 0,0 21 0,21-43 16,-21 22-16,0-22 0,-1 1 16,1-1-16,21-20 0,-21 20 0,21-21 15,-21 1-15,21-22 0,0 21 16,0 1-16,0 20 0,0-21 0,0 22 15,0-1-15,21 1 0,0-1 0,0 22 16,22 0-16,-22-22 0,0 22 16,0 0-16,22-1 0,-22 22 15,0-21-15,0 21 0,0-22 0,-21 22 16,21 0-16,1 21 0</inkml:trace>
  <inkml:trace contextRef="#ctx0" brushRef="#br0" timeOffset="13688.69">4424 2667 0,'0'0'0,"-21"-21"16,-1 21-16,1 0 15,21 21-15,0 0 0,-21 0 16,21 1-16,0 20 0,-21-21 15,21 21-15,0 1 0,0-1 16,0 0-16,0 1 0,0 41 16,0-62-16,0 20 0,0 0 15,-21 1-15,21-1 0,0-21 0,0 0 16,0 22-16,0-22 16,0 0-16,0-42 31,0 0-16,0-1-15,0-20 0,0 21 16,0-21-16,0-1 0,21 22 0,-21-21 16,21 21-16,0-1 0,0-20 0,1 21 15,-1 21-15,0-21 16,0 0-16,0 21 0,0 0 0,1 0 16,20 0-16,-21 0 0,0 0 15,0 21-15,1 0 0,-1 0 0,0 0 16,0 22-16,0-22 0,0 21 15,-21-21-15,0 22 0,0-22 0,0 21 16,-21-21-16,0 22 0,0-22 16,-21 21-16,-43 0 15,64-20-15,-22-1 0,1 0 0,21 0 16,-21-21-16,20 0 0,1 0 16,42 0 30,1-21-46,-1 0 0,0 0 16,21 21-16</inkml:trace>
  <inkml:trace contextRef="#ctx0" brushRef="#br0" timeOffset="14152.43">4974 3196 0,'-63'-84'31,"63"62"-31,0 1 16,0 0-16,0 0 15,0 0-15,21 21 0,0 0 16,0-21-16,0 21 0,22 0 16,-22 0-16,0 0 0,21 0 0,-21 0 15,1 0-15,20 21 0,-21 0 16,0 0-16,0 0 0,1 0 0,-1 1 15,0 20-15,-21 0 0,0-21 16,0 22-16,0-22 0,0 21 16,0 22-16,-21-43 15,0 21-15,21-21 0,0 1 16,-22-22-16,22 21 16,0-42-1,0-1-15,0 1 16,0-21-16,0 21 0,0-22 15,0 22-15,0-21 0,22 0 0,-1 20 16,-21-20-16,21 21 0,0-21 16,0 20-16,22-20 15,-22 21-15,0 0 0,0 21 0,0 0 16,0-21-16,1 21 0,-1 0 16,0 0-16,0 0 0,0 0 15,0 0-15,1 0 0,-1 0 16</inkml:trace>
  <inkml:trace contextRef="#ctx0" brushRef="#br0" timeOffset="14364.3">5842 2985 0,'0'0'16,"21"0"-16,0 0 0,0 21 0,1-21 0,-22 42 16,0-21-16,0 0 15,0 1-15,0 20 0,0-21 0,0 0 16,0 22-16,0-22 0,-22 21 0,22-21 16,-21 0-16,21 22 0,0-22 15,0 0-15,-21 0 0,21 0 16,0 1-16,-21-1 15,21-42 32,0-1-47,0 1 0,0 0 0,0 0 16,0-21-16</inkml:trace>
  <inkml:trace contextRef="#ctx0" brushRef="#br0" timeOffset="14725.08">6054 2667 0,'0'0'16,"0"-21"-16,-22 0 0,1 21 16,0 0-16,0 0 0,0 0 15,0 0-15,-1 0 0,1 21 0,0-21 16,21 21-16,-21 0 0,21 0 16,-21 1-16,21 20 0,0-21 15,0 0-15,21 0 16,0-21-16,21 22 0,-20-22 15,-1 0-15,21 0 0,-21 0 16,0 0-16,43 0 0,-43-22 16,0 1-16,0 21 0,1-21 15,-22 0-15,0 0 0,0 0 16,0-1-16,0 1 0,0 0 0,-22 0 16,1 0-16,0 21 0,-21-21 15,21 21-15,-1 0 16,1 0-16,0 0 0,0 21 0,-21 0 15,20 0-15,22 21 0,0-20 16,0-1-16,0 0 0,0 0 16,0 0-16,0 0 0,0 1 0,0-1 15,0 0-15</inkml:trace>
  <inkml:trace contextRef="#ctx0" brushRef="#br0" timeOffset="15345.15">6837 3196 0,'0'0'0,"21"-21"0,-21 0 0,0 0 16,0 0-16,0-1 0,0 1 16,0 0-16,-21 21 0,0-21 0,-1 0 15,1 21-15,0 0 0,0 0 0,0 0 16,0 0-16,-1 0 0,1 0 15,0 0-15,-21 21 0,21-21 0,-1 21 16,-20 0-16,21 0 0,-21 22 16,20-22-16,1 21 0,-21 1 0,42-22 15,-21 21-15,21 0 16,0-20-16,0 20 0,0-21 0,0 21 16,0-20-16,0-1 0,21 0 0,0-21 15,0 21-15,0-21 0,22 0 16,-22 0-16,42 0 0,-20 0 15,-22-21-15,21 0 0,1 0 16,-1-1-16,0-20 0,1 21 0,-22-21 16,21-22-16,0 22 0,-20-1 15,20-20-15,-21 21 0,0-22 16,0 22-16,1-22 0,-1 1 0,0 20 16,-21-20-16,21 21 0,-21-1 0,0 1 15,0 0-15,0 20 0,0 1 16,0 0-16,0 0 0,0 42 15,-21 0 1,0 22-16,0-1 0,-1 0 16,1 22-16,0-22 0,21 22 0,-21-22 15,21 21-15,-21 1 0,21-1 16,0 1-16,0-22 0,0 22 0,0-22 16,0 0-16,21 1 0,0-1 15,0-21-15,0 0 0,1 1 16,20-1-16,-21-21 0,21 0 0,1 0 15,-22 0-15,21 0 0,-21 0 16,22-21-16,-22-1 0,21 1 0,-21 0 16,22-21-16,-22 21 0,0-22 15,21 1-15</inkml:trace>
  <inkml:trace contextRef="#ctx0" brushRef="#br0" timeOffset="15569.39">8848 3112 0,'-43'21'16,"86"-42"-16,-128 63 0,64-42 0,0 0 15,-1 0-15,22 21 0,-21-21 0,21 21 16,-21-21-16</inkml:trace>
  <inkml:trace contextRef="#ctx0" brushRef="#br0" timeOffset="15912.78">8615 3154 0,'42'-127'31,"-21"127"-31,0-21 0,-21 0 0,22 21 15,-1-22-15,0 44 32,-21-1-17,21 0-15,0 21 0,-21 1 16,21-1-16,1 21 0,-22 1 0,0-1 16,21 1-16,0-1 0,-21 22 0,0-21 15,0-1-15,0 22 0,0-22 16,0 22-16,0 0 0,0-1 0,-21 1 15,0 0-15,-1-22 0,1 1 16,0-1-16,0 1 0,21-1 16,0-21-16,-21 1 0,21-1 0,0 0 15,-21-20-15,21-1 0,0 0 0,0-42 32,0 0-32,0-1 0,0 1 15,0-21-15,21 0 0,-21-22 16,21 22-16,-21-22 0</inkml:trace>
  <inkml:trace contextRef="#ctx0" brushRef="#br0" timeOffset="16293.32">8763 3112 0,'0'0'0,"-21"-22"0,-22-83 31,43 62-31,0 22 0,0-21 0,0 21 15,22-1-15,-1 22 0,0-21 0,21 0 16,22 21 0,-22 0-16,-21 0 0,43 0 0,-22 0 15,0 0-15,1 21 0,-1 0 16,0 1-16,1 20 0,-22-21 0,0 21 16,0-20-16,-21 20 0,0 0 15,0 1-15,0-1 0,-21 0 0,0 1 16,-21-1-16,-1-21 0,1 21 0,0-20 15,20-1-15,-20 0 0,-43 21 16,64-42-16,-21 0 0,21 0 16,0 21-16,-1-21 15,22-21 1,0 0-16,0 0 16,0 0-16,22 0 0,-1-1 15,21 1-15,0 0 0,1 0 16,-1 0-16,0 0 0,1-1 15</inkml:trace>
  <inkml:trace contextRef="#ctx0" brushRef="#br0" timeOffset="16712.4">9567 3006 0,'0'-85'15,"0"64"1,0 0-16,0 0 15,0-1-15,0 1 0,21 0 16,1 21-16,-1 0 0,0 0 16,21 0-16,-21 0 15,1 0-15,20 0 0,-21 21 0,0 0 16,22 22-16,-22-22 0,0 21 16,0-21-16,0 22 0,-21-1 0,21 0 15,-21 1-15,0-22 0,0 21 16,0 1-16,-21-1 0,0-21 15,0 0-15,0 0 0,0 1 0,-1-22 16,22-22 0,0 1-1,0 0-15,0-21 0,0 21 16,0-22-16,0 22 0,22-21 16,-1 21-16,-21-22 0,21 1 0,0 21 15,0-22-15,0 22 0,1 0 16,-1 0-16,0 0 0,21 0 0,-21 21 15,22-22-15,-22 22 0,0-21 16,0 21-16,22 0 0,-22 0 16,0 0-16,0 0 0</inkml:trace>
  <inkml:trace contextRef="#ctx0" brushRef="#br0" timeOffset="17113.08">10541 2815 0,'0'21'31,"-21"1"-31,0-1 0,21 0 16,0 0-16,-22 0 0,1 22 15,21-22-15,-21 21 0,21-21 0,0 22 16,-21-1-16,0-21 0,21 21 0,0-20 16,0 20-16,0-21 0,0 21 0,0-20 15,0-1-15,0 0 0,21 0 16,0-21-16,0 21 0,22-21 15,-22 0-15,21 0 0,0 0 0,1 0 16,-1-21-16,0 0 0,1 0 0,41-43 16,-41 22-16,-22 21 15,21-22-15,-42 1 0,0 0 16,0-43-16,0 43 0,-21-1 16,0 1-16,0 0 0,0 21 15,-22-1-15,1 1 0,21 0 0,-22 21 16,22 0-16,-21 0 0,21 0 0,0 0 15,-1 21-15,1 0 0,21 1 16,-21-1-16,21 0 0,0 0 16,0 0-16,0 0 0,21-21 15,-21 22-15,21-22 0,1 21 16,20-21-16,-21 21 0</inkml:trace>
  <inkml:trace contextRef="#ctx0" brushRef="#br0" timeOffset="17644.61">11261 3302 0,'0'0'0,"-22"0"0,22-21 16,0 0-16,22 0 16,-1-1-16,0 1 0,0-21 15,21 21-15,-20 0 0,-1-1 16,0-20-16,0 21 0,0 0 15,0 0-15,-21-1 0,0 1 16,22 0-16,-1 21 0,-21-21 16,0 42-1,0 0 1,0 0-16,0 1 0,0 20 16,0-21-16,-21 0 0,-1 22 15,22-22-15,-21 21 0,0 0 0,21 22 16,-21-22-16,0 1 0,0 20 0,-1-21 15,22 22-15,-21-22 0,0 85 16,21-63-16,0-1 0,0 1 16,0-1-16,0 1 0,0 20 15,0-20-15,0-1 0,0 22 16,0-21-16,21-1 0,-21 1 0,0-22 16,0 21-16,21 1 0,-21-22 0,0 22 15,0-22-15,0 0 0,0 1 16,0-22-16,-21 21 0,0-21 0,0 1 15,0-1-15,0-21 0,-1 0 0,1 0 16,0 0-16,0 0 0,0-21 16,0 21-16,-1-22 0,22-20 15,-21 21-15,0 0 0,21-22 0,0 1 16,0 0-16,-21-1 16,21 1-16,0-21 0,0 20 0,0-20 15,0-22-15,0 22 0</inkml:trace>
  <inkml:trace contextRef="#ctx0" brushRef="#br0" timeOffset="17921.15">11451 2519 0,'-21'0'16,"21"21"31,0 0-31,0 0-1,0 1-15,0-1 16,0 0-16,0 0 15</inkml:trace>
  <inkml:trace contextRef="#ctx0" brushRef="#br0" timeOffset="18265.13">11642 3048 0,'0'0'0,"0"21"0,21-21 16,0 0-1,0 0-15,0-21 0,0 0 16,1 0-16,-1 0 16,0-1-16,-21 1 0,21 21 15,-21-42-15,21 21 0,-21 0 0,0-1 16,0-20 0,-21 42-16,0 0 15,0 0-15,0 21 0,-1-21 16,1 21-16,0 1 0,0-1 0,-21 42 15,20-42-15,22 22 16,0-22-16,-21 0 0,21 0 0,0 22 16,0-22-16,0 0 0,0 0 15,0 0-15,21 0 0,1 1 16,-1-22-16,0 0 0,21 0 0,-21 0 16,22 0-16,-1 0 0,22 0 15</inkml:trace>
  <inkml:trace contextRef="#ctx0" brushRef="#br0" timeOffset="18832.91">12573 2858 0,'0'0'0,"0"-43"15,0-63 1,-21 106-16,0 0 16,-1 0-16,1 0 0,0 0 15,0 0-15,0 22 0,0-1 16,-1 0-16,-20 0 0,21 21 0,0-20 15,-22 20-15,22 0 0,0-21 0,21 22 16,0-22-16,0 21 0,0-21 16,0 1-16,0 20 0,0-21 15,0 0-15,21 0 0,0 1 16,22-1-16,-22 0 0,0-21 0,21 0 16,1 0-16,-22 0 0,21 0 15,1-21-15,-1 0 0,-21-1 0,21 1 16,1 0-16,-22-21 0,21-1 0,-21 1 15,22 0-15,-1-1 0,-21-20 16,22-1-16,20-84 16,-42 85-16,0-1 0,1 1 0,-22-1 15,0 22-15,0 0 0,0 20 0,0 1 16,0 0-16,0 0 16,0 0-16,-22 21 31,22 21-31,-21 0 0,0 21 0,0 1 15,21-1-15,-21 22 0,0-22 0,-1 21 16,1 1-16,21-1 0,-21 1 16,0-1-16,21 1 0,-21-22 0,21 22 15,0-22-15,0 22 0,0-22 16,0 43-16,0-43 0,21-21 16,0 0-16,21 0 0,-20 1 15,20-1-15,0-21 0,1 0 0,-1 0 16,0 0-16,22-21 0,-22-1 15,0 1-15,1 0 0,-1-21 16,-21 21-16,22-22 0,-1 1 0,-21 0 16,0-1-16</inkml:trace>
  <inkml:trace contextRef="#ctx0" brushRef="#br0" timeOffset="19076.78">12975 2752 0,'0'0'0,"-21"0"0,0 0 0,42 0 32,0 0-32,21 0 15,-20 0-15,20 0 0,0 0 16,22 0-16,-22 0 0,0-21 0,1-1 16,-1 22-16,0-21 0,1 21 15,-1-21-15,-21 21 0,0-21 0,22 21 16,-22 0-16,-21-21 0,21 21 15,-21-21-15,-21 21 16,0 0 0</inkml:trace>
  <inkml:trace contextRef="#ctx0" brushRef="#br0" timeOffset="20264.16">2519 4001 0,'0'0'16,"-21"0"-16,-64 21 15,64-21 1,42 0 31,0 0-47,21 0 0,-20 0 15,20 0-15,0 0 0,1 0 16,-1 0-16,21 0 0,1 0 16,-1 0-16,1 0 0,-1 0 0,1 0 15,21 0-15,-1 0 0,1 0 0,0 0 16,20 0-16,1-21 0,0 21 16,0 0-16,21 0 0,106-22 15,-85 22-15,-21 0 0,21 0 16,0 0-16,0 0 0,22-21 0,-22 21 15,0 0-15,21 0 0,1 0 16,-1 0-16,0 0 0,1-21 0,20 21 16,1 0-16,-22 0 0,22 0 15,-1 0-15,1 0 0,-1 0 16,1 0-16,-1-21 0,22 21 0,-22 0 16,1 0-16,-1 0 0,1 0 0,-1 0 15,1 0-15,-1 0 0,22-21 16,-22 21-16,170 0 0,-169-21 15,-22 21-15,0 0 0,22 0 16,-22-22-16,-21 22 0,22 0 16,-1 0-16,-21 0 0,22 0 0,-22-21 15,0 21-15,-21 0 0,0 0 0,0 0 16,0 0-16,-21 0 0,0 0 0,-1 0 16,-20 0-16,0 0 0,-1 0 15,1 0-15,-21 0 0,-22 0 16,21 0-16,-20 0 0,-1 0 0,-21 0 15,0 0-15,1 0 0,-1 0 16,-42 0 31,-1 0-47,1 0 0,-21 0 16,21 0-16,-22 0 0,1 0 15</inkml:trace>
  <inkml:trace contextRef="#ctx0" brushRef="#br0" timeOffset="-116203.81">4614 8890 0,'21'0'16,"1"0"-16,-22-21 0,21 21 15,-21-21-15,21 21 0,0 0 16,0 0-16</inkml:trace>
  <inkml:trace contextRef="#ctx0" brushRef="#br0" timeOffset="-115175.4">5038 5334 0,'21'0'16,"0"0"-16,0-21 15,0 0 1,0 21-16,1-21 0,-1-1 0,0 1 15,0 0-15,21 0 0,-20 0 16,-1 0-16,-21-1 0,0 1 16,0 0-16,-21 21 15,-1 0-15,-20 0 0,0 21 16,-1 0-16,-20 1 16,21 20-16,-22-21 0,1 21 0,-1-20 15,22 20-15,-22-21 0,43 21 0,-21 1 16,21-22-16,21 0 0,0 21 15,0 1-15,21-22 16,0 0-16,21 0 0,-21 0 0,22-21 16,20 22-16,-20-1 0,-1-21 15,0 21-15,1-21 0,20 21 0,-42 0 16,22 0-16,-1-21 0,-21 22 16,0-1-16,0 42 15,-21-42-15,0 1 0,0-1 0,0 21 16,0-21-16,-42 0 0,21 1 15,-21-1-15,-1 0 0,1 0 0,-22 0 16,1-21-16,21 0 0,-22 21 16,1-21-16,-1 0 0,22 0 0,-22 0 15,22-21-15,0 0 0,-1 0 16,22 0-16,-21 0 0,21-1 0,-1 1 16,-20 0-16,21 0 0,0 0 15,0 0-15,21-1 0,42 1 31,-21 21-15,21 0-16,1-21 0,20 21 0</inkml:trace>
  <inkml:trace contextRef="#ctx0" brushRef="#br0" timeOffset="-114863.58">5567 5313 0,'0'0'0,"-21"-21"0,21 0 0,0-1 31,21 22-31,0 0 0,0-21 16,21 21-16,22 0 0,-22 0 15,22 0-15,-1 0 0,-20-21 0,20 21 16,-21 0-16,22-21 0,-22 21 15,22 0-15,-22 0 0,-21 0 16,0 0-16,1 0 0,-44 0 47,1 0-31,0 21-16,0-21 0</inkml:trace>
  <inkml:trace contextRef="#ctx0" brushRef="#br0" timeOffset="-114591.73">6075 5228 0,'-85'43'31,"85"-22"-31,-21 0 0,0-21 16,0 21-16,21 0 0,-22 22 0,22-22 15,-21 21-15,0-21 0,21 22 16,0 20-16,0-21 0,-21 1 15,0 20-15,21-20 0,-21-1 16,21 0-16,0 1 0,-22-1 0,22-21 16,-21 21-16,21-20 15,-21-1-15,21 0 0,0 0 0,0 0 16,21-42 15,0 0-31,1 0 0,-1 0 16</inkml:trace>
  <inkml:trace contextRef="#ctx0" brushRef="#br0" timeOffset="-114100.02">6900 5228 0,'0'0'15,"0"-21"-15,0 42 31,-21-21-31,0 43 0,0-22 0,0 21 16,-1 0-16,1 1 0,-21 20 16,21 1-16,0-1 0,-1 1 0,1-22 15,0 22-15,-21-1 16,21-21-16,-1 22 0,-20 21 0,21-64 16,0 21-16,0-21 0,-1 0 15,1 1-15,21-1 16,0-42-1,0-1 1,0 1-16,0 0 0,0-21 0,0-1 16,0 22-16,21-21 0,1-22 15,-22 22-15,21 0 0,0-1 0,0 1 16,0 21-16,0 0 0,1 0 16,-1 21-16,0 0 0,0 21 0,21 0 15,-20 0-15,-1 0 0,0 22 16,0-22-16,0 21 0,0 0 15,1-20-15,-1 20 0,0-21 0,0 0 16,0 0-16,0 22 0,-21-22 16,22-21-16,20 42 0,-21-21 15,0-21-15,0 0 0,1 22 0,-1-22 16,0 0-16,0 0 16,0 0-16,0 0 0,1-22 15,20 1-15,-21 0 0,21-21 0</inkml:trace>
  <inkml:trace contextRef="#ctx0" brushRef="#br0" timeOffset="-113720.23">8403 5398 0,'0'0'0,"0"-22"0,0 1 0,0 0 15,0-21-15,0 21 0,0-1 0,-21 22 16,0-21-16,0 0 0,-1 21 15,1 0-15,-21 0 0,21 0 0,-22 0 16,1 21-16,0 0 0,-1 1 16,-20 20-16,21 0 0,-1 1 0,1-1 15,0 21-15,-1 1 0,1-1 0,21 1 16,-22-1-16,22 1 16,21-22-16,0 22 0,0-22 0,0 0 15,0-20-15,43-1 0,-22 0 16,21 0-16,0 0 0,1-21 0,-1 0 15,0 0-15,22 0 0,-22 0 0,1 0 16,-1 0-16,0 0 0,22-21 16,-43 0-16,21 0 0,-21 21 15,1-21-15,-1-1 0,0 1 16,0 21-16,0-21 0,0 0 0,1 0 16,-22 0-16,21 21 15</inkml:trace>
  <inkml:trace contextRef="#ctx0" brushRef="#br0" timeOffset="-102001.99">3598 8488 0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9T05:50:17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2371 0,'0'-21'31,"0"-1"-31,21 22 16</inkml:trace>
  <inkml:trace contextRef="#ctx0" brushRef="#br0" timeOffset="794.87">1863 1355 0,'0'0'0,"-22"0"16,22 21-1,22-42 1,-1 0 0,0 21-16,0-22 0,0 1 15,0 0-15,1 0 0,-1-21 0,0 20 16,0 1-16,-21 0 0,0 0 15,0 0-15,0 0 0,0-1 16,-21 1-16,-21 21 0,20 0 0,-20 0 16,21 0-16,-21 0 0,-1 21 15,22-21-15,-21 22 0,21-1 16,-22 21-16,22-21 0,21 0 0,0 1 16,0-1-16,0 21 0,0-21 15,21 0-15,0 1 0,1 20 16,20-21-16,-21 0 0,21 22 15,-20-22-15,20 21 0,0-21 0,-21 22 16,1-1-16,-1 0 0,0 1 16,-21-1-16,0 0 0,0-21 15,0 22-15,-21-1 0,0 0 0,-22-20 16,1-1-16,0 0 0,-22 0 16,22 0-16,-22-21 0,22 0 0,-22 0 15,22 0-15,-21 0 0,41 0 16,-20 0-16,0-21 0,21 0 15,-1 0-15,1 0 0,21-1 0,0-20 16,0 0-16,0 21 16,0-22-16,0 22 0,0-21 0,21 21 15,1-22-15,-1 22 0,0 0 16,0 0-16,21 0 0,-20-1 16</inkml:trace>
  <inkml:trace contextRef="#ctx0" brushRef="#br0" timeOffset="1063.18">2540 1122 0,'0'0'15,"21"0"-15,-21-21 0,0 42 32,0 0-32,-21 21 0,0-20 15,-22 20-15,22 0 0,-21 22 16,21-22-16,-22 22 0,22-22 15,-21 21-15,21 1 0,0-22 0,-1 22 16,1-22-16,0 0 0,21 1 16,-21-22-16,21 0 0,0 0 0,0 0 15,0 1-15,21-22 16,0 0-16,0 0 0,1 0 16,-1-22-16,0 1 0,0 0 0,0-21 15</inkml:trace>
  <inkml:trace contextRef="#ctx0" brushRef="#br0" timeOffset="1247.11">2117 1672 0,'-22'21'0,"44"-42"0,-65 42 16,43 1 0,21-22-1,1 0-15,-1 0 16,21-22-16,0 22 0,22-21 15,-1 0-15,-20 21 0,20-21 16,1 0-16,-1 0 0,-20-1 16</inkml:trace>
  <inkml:trace contextRef="#ctx0" brushRef="#br0" timeOffset="1883.28">2836 1630 0,'0'0'0,"-21"21"0,0 0 0,21 0 16,-21-21-16,21 22 0,21-22 31,0 0-15,0 0-16,0 0 0,22-22 15,-22 1-15,21 0 0,-21 0 16,22 0-16,-22 0 0,0-1 16,0 22-16,0-21 0,1 0 0,-22 0 15,0 0 1,-22 21-16,1 0 0,-21 0 15,0 0-15,-1 21 0,22 0 16,-21 0-16,-1 0 0,1 22 0,0-1 16,-1 0-16,1-20 0,21 20 15,0 0-15,0 1 0,21-22 0,0 21 16,0-21-16,0 0 0,21 1 16,0-1-16,21 0 0,-21-21 15,64 0-15,-43 0 16,22 0-16,-22 0 0,1-21 0,20 0 15,-21-1-15,22-20 0,-1 21 16,-20-21-16,20 20 0,-20-20 0,-1 0 16,0-1-16,1 22 0,-22-21 15,0 0-15,0 20 0,-21 1 16,0 0-16,0 0 0,-21 21 31,21 42-31,-21-21 16,0 22-16,-1 20 0,22-20 15,-21 20-15,0 22 0,-21-22 16,21 22-16,-1-22 0,-20 22 16,21 0-16,0-1 0,0 1 0,-1 0 15,1-1-15,0 1 0,0-21 16,0-1-16,0 1 0,21-1 0,-22-21 16,22 1-16,0-1 0,0-21 0,0 22 15,0-22-15,0 0 0,22-21 31,-1 0-31,0-21 0,0-22 16,0 22-16,22-21 0,-22 0 0,0-22 16,21 1-16</inkml:trace>
  <inkml:trace contextRef="#ctx0" brushRef="#br0" timeOffset="2191.25">3450 1799 0,'0'0'0,"-21"-42"0,0 0 0,21-1 15,0 22-15,-21 0 0,21 0 0,0 0 16,0-1-16,0 1 0,21 0 16,0 21-16,21-21 0,-21 21 0,22 0 15,-1 0-15,22 0 0,-22 0 16,0 0-16,22 0 0,-22 0 0,0 21 16,-20 21-16,-1-20 0,0 20 15,-21 0-15,0 1 0,-21-1 16,0 0-16,-22 1 0,1-1 15,0 0-15,-64 22 0,63-43 16,1 21-16,0-42 0,-1 21 16,1 1-16,21-22 0,0 0 0,0 0 15,21 21-15,0-42 16,21-1 0,21 1-16,0-21 0,1 0 15,-1-1-15</inkml:trace>
  <inkml:trace contextRef="#ctx0" brushRef="#br0" timeOffset="2383.35">4424 1418 0,'-21'-21'32,"-1"21"-32,22-21 15,0 42 16,0 0-15,0 0-16,0 1 16,0-1-16</inkml:trace>
  <inkml:trace contextRef="#ctx0" brushRef="#br0" timeOffset="2559.17">4318 1842 0,'0'0'0,"-21"21"0,0-21 15,-1 21-15,1-21 32,42 0-1,1 0-31,-1 0 16,0-21-16,0 21 0,0 0 0</inkml:trace>
  <inkml:trace contextRef="#ctx0" brushRef="#br0" timeOffset="3119.33">5355 1228 0,'0'0'16,"0"-21"-16,0-1 0,0 44 31,-21 20-31,0-21 15,0 21-15,-1 1 0,1-1 0,0 22 16,-21-22-16,21 21 16,-1 1-16,1-1 0,-21-20 0,21-1 15,0 0-15,-1 1 0,22-22 0,0 0 16,0 0-16,0 0 0,22-21 31,-1-21-15,0 0-16,21 0 0,-21 0 0,1 0 15,20-1-15,-21 1 0,21 21 16,1-21-16,-22 0 0,21 0 0,-21 0 16,22 21-16,-1-22 15,-21 1-15,22 21 0,-22-21 0,0 0 0,0 21 16,0-21-16,-21 0 16,0-1-16,21 1 0,-21 0 0,0 0 15,0 0-15,0 0 0,0-1 16,0 1-16,0 0 0,0 0 15,-21 42 1,0 0-16,0 22 16,0-22-16,21 42 0,-21-20 0,-1 20 15,1-21-15,0 22 0,0-22 16,0 22-16,0-22 0,21 0 0,-22 1 16,1-22-16,21 21 0,-21-21 15,21 1-15,0-1 0,0 0 16,0 0-16,-21-21 15,0 0 1,0 0-16,-22 0 0</inkml:trace>
  <inkml:trace contextRef="#ctx0" brushRef="#br0" timeOffset="3591.04">2011 2434 0,'0'0'0,"-64"0"0,-147 21 31,232-21-16,21 0 1,0 0-16,22-21 0,21 21 16,20-21-16,22 0 0,22 21 15,-1-21-15,0 21 0,21-21 0,1-1 16,-1 22-16,21-21 0,-20 21 16,-1-21-16,0 21 0,1 0 0,-22-21 15,21 21-15,-21 0 0,-21-21 16,0 21-16,-21 0 0,0-21 0,-21 21 15,-22-22-15,1 22 0,-22 0 16,0 0-16,-20 0 0,-1 0 0,0 0 16,-21-21-16,21 21 0,-21-21 47,-21 21-32,0 0-15,-22 0 16,22 0-16,-21 0 0,21 0 15</inkml:trace>
  <inkml:trace contextRef="#ctx0" brushRef="#br0" timeOffset="3735.29">4974 2307 0,'0'21'32,"21"-21"-17,-42 0 32</inkml:trace>
  <inkml:trace contextRef="#ctx0" brushRef="#br0" timeOffset="4407.33">3831 3662 0,'0'-21'47,"-21"21"-32</inkml:trace>
  <inkml:trace contextRef="#ctx0" brushRef="#br0" timeOffset="4859.34">3746 3620 0,'0'0'16,"0"-22"-16,0 1 0,-21 21 16,21-21-16,0 0 15,-21 21-15,21-21 0,0-22 16,0 22-16,0 0 0,0 0 16,0 0-1,0 42 1,0 0-1,0 21-15,0 1 0,0-1 16,-21 0-16,21 22 0,-21-1 16,0-20-16,-22 20 0,22 22 15,0-22-15,-21 1 0,20-1 0,-20 1 16,21-1-16,0 1 0,0-22 16,-1 1-16,22-1 0,-21 0 0,21-21 15,0 1-15,0-1 0,21-21 16,1 0-1,-1-21-15,-21-1 0,21 1 16</inkml:trace>
  <inkml:trace contextRef="#ctx0" brushRef="#br0" timeOffset="5323">3196 4022 0,'0'0'0,"-21"0"15,21-21 1,21 21-1,21-22-15,-20 22 0,20-21 16,21 21-16,-20-21 0,20 0 0,1 21 16,-1-21-16,22 0 0,-22-1 15,1 22-15,-1-21 0,1 21 0,-22 0 16,1-21-16,-1 21 0,-21 0 16,0 0-16,0 0 0,-21 21 15,0 0-15,0 1 0,-21-1 16,0 21-16,0 0 0,0 1 15,0 20-15,-1-20 0,1 20 0,0-21 16,21 1-16,0-1 0,0 0 16,0-20-16,0-1 0,21 21 15,0-21-15,1-21 0,20 0 16,-21 0-16,21 0 0,1-21 0,-1 0 16,0 0-16,22 0 0,-22-22 15,22 22-15,-1-21 0,-20-22 0,-1 22 16,0 0-16,-21-1 15,-21-20-15,0 20 0,0 1 0,-21 21 16,-21-21-16,21 20 0,-43 1 16,22 0-16,-22 21 0,1 0 0,21 0 15,-22 0-15,22 0 0,-1 21 0,1 0 16,0 1-16,21-1 0,-1 0 16,22 0-16,0 0 0,0 0 0,0 1 15,22-22-15</inkml:trace>
  <inkml:trace contextRef="#ctx0" brushRef="#br0" timeOffset="7127.4">6371 3620 0,'0'0'0,"0"-22"16,0 1-16,0 0 0,0 0 15,0-21-15,-21 20 0,21 1 0,0 0 16,0 0-16,0 0 0,-21 21 16,0 0-16,-1 0 0,1 21 15,0 0-15,21 21 0,-21 1 16,0-1-16,0 0 0,-1 1 0,1 20 16,0-20-16,0 20 0,-21 1 15,20-1-15,1 1 0,21-1 0,0 1 16,-21-22-16,21 0 0,0 22 15,0-22-15,21-21 0,0 22 0,1-22 16,-1 0-16,21-21 0,0 0 0,1 0 16,-1 0-16,22 0 15,-22-21-15,21 0 0,1-1 0,-1-20 16,1 0-16,-22-1 0,22 1 16,-22 0-16,0-1 0,-20-20 0,-1 21 15,0-1-15,-21 22 0,0-21 0,0 21 16,0-1-16,-21 1 0,0 0 15,-1 21-15,1 0 0,0 0 16,0 0-16,0 0 0,21 21 16,0 0-16,0 1 15,21-1-15,0 0 0,0 21 16,22-21-16,-22 1 0,21 20 16,-21 0-16,0-21 0,22 22 0,-22-22 15,0 21-15,0-21 0,0 22 16,-21-22-16,22 0 0,-1 0 0,-21 0 15,21-21-15,0 0 0,0 22 0,0-22 16,1 0-16,-1 0 0,0 0 16,21-22-16,-21 22 0,22-21 0,-22 0 15,21 0-15,1-21 0,-1 20 16,-21-20-16,21 0 0,-20-1 0,20 22 16,-21-42-16,0 42 0,-21-22 15,0 1-15,0 0 0,0-1 16,0 22-16,-21 0 0,21 0 0,-21 0 15,-21 21-15,20 0 0,1 0 16,-21 0-16,21 21 0,0-21 0,-22 42 16,22-21-16,0 0 0,0 22 15,0-1-15,21 0 0,-22 22 0,22-22 16,0 1-16,0-1 0,0 0 0,0 1 16,22-22-16,20 21 0,-21-21 15,21 0-15,1 1 0,-1-1 0,0-21 16,22 0-16,-1 21 0,1-21 15,21 0-15,-22 0 0,22-21 16,-22 21-16,22-21 0,-22-1 0,22-20 16,-21 21-16,-1 0 0,1-22 15,41-20-15,-62 21 0,-22 20 16,21-20-16,-21 0 0,-21 21 16,0-22-16,0 22 0,0 0 0,-21 0 15,0-22-15,0 22 0,-21 21 0,20-21 16,-20 0-16,0 21 0,-1 0 15,22 0-15,-21 0 0,0 0 16,-1 21-16,22 0 0,-21 0 0,21 22 16,-22-1-16,1 43 0,42-43 15,0 0-15,-21 1 0,21-1 16,0-21-16,0 22 0,0-22 16,21 21-16,0-21 0,0 0 0,0-21 15,1 22-15,-1-22 0,21 0 0,-21 0 16,22 0-16,-1 0 0,-21-22 15,21 1-15,1 0 0,-22 0 0,21 0 16,-21-22-16,1 1 0,20 21 16,-42-21-16,21-1 0,0 1 15,-21 0-15,21 20 0,-21-20 0,0 21 0,0 0 16,-21 21 0,0 21-1,0 0-15,21 21 16,0-20-16,-21 20 0,21-21 0,-21 21 15,21 1-15,0-22 0,0 21 0,0-21 16,21 22-16,0-22 0,0 0 16,0 0-16,0 0 0,43 1 15,-22-22-15,-21 0 0,22 0 16,-1 0-16,0 0 0,1-22 16,-1 1-16,0 0 0,1 0 0,-1-21 0,-21-1 15,22 1-15,-22-22 0,21 22 16,-21-21-16,0-1 0,1 1 0,-1-1 15,0 22-15,0-22 0,0 1 16,-21 20-16,0 1 0,0 0 16,0 21-16,0-22 0,0 22 15,0 42 1,-21 0-16,21 22 0,-21-22 0,0 42 16,-22 22-16,22-21 15,0-1-15,0-21 0,21 22 0,-21-1 16,21 1-16,0-22 0,0 22 0,0-22 15,0 0-15,21 1 0,0-22 16,0 21-16,22-21 0,-22 1 16,0-1-16,0-21 0,21 0 0,1 0 15,-1 0-15,43 0 16,-43 0-16,22-21 0,-22-1 0,21-20 16,-20 21-16,20-21 0,-20 20 15,-1-20-15,-21 0 0,21 21 0,-20-22 16,-1 22-16,-21 0 0,0 0 0,-21 21 15,-1 0 1,-20 0-16,21 0 0,-21 21 0,-1 0 16,22 21-16,-21-20 0,21-1 15,-1 21-15,22-21 0,0 0 16,0 1-16,0 20 0,0-21 0,22 0 0,-1 0 16,0 1-16,21-22 0,-21 21 15,1-21-15,20 0 0,0 0 16,-21 0-16,22 0 0,-1 0 0,0 0 15,-20 0-15,20 0 0,0-21 16,-21-1-16,22 1 0,-22 0 16,0-21-16,0 21 0</inkml:trace>
  <inkml:trace contextRef="#ctx0" brushRef="#br0" timeOffset="7321.13">9186 3747 0,'0'0'0,"-42"0"0,-22 0 32,86 21-32,-1-21 0,0 0 15,0 0-15,21 0 0,1 0 16,-1 0-16,0 0 0,1 0 0,20 0 16,1-21-16,-1-1 0,22 1 0,-22 21 15,1-21-15</inkml:trace>
  <inkml:trace contextRef="#ctx0" brushRef="#br0" timeOffset="7762.93">12213 3302 0,'0'0'16,"-21"0"-16,0 0 0,0 0 0,-1 0 15,22 42-15,0 1 0,0-1 16,0 22-16,0-1 0,-21 22 0,21-22 16,-21 22-16,0 0 0,0-1 0,-22 1 15,22-22-15,-42 86 16,42-86-16,-1-21 0,1 1 0,21-1 15,0-21-15,0 0 0,0 1 16,0-1-16,0-42 16,0-1-16,0 1 15</inkml:trace>
  <inkml:trace contextRef="#ctx0" brushRef="#br0" timeOffset="8494.84">11282 3895 0,'0'0'0,"-21"0"0,-1 0 31,22 21-31,64 0 0,-43-21 16,21 0-16,1 21 0,20-21 15,-20 0-15,41 0 0,1 0 16,0-21-16,-1 21 0,22-21 0,0 0 16,-21 0-16,20 21 0,-20-43 15,-21 22-15,20 0 0,-20-21 0,-1-1 16,1 1-16,-22 0 0,22-1 15,-43-20-15,21 20 0,-21 1 0,0-43 16,-21 43-16,0 21 16,-21 0-16,0 21 0,0 0 0,0 21 15,-22 0-15,22 21 0,-21 1 16,21-1-16,0 22 0,-22-1 0,22 1 16,0-1-16,0 1 0,-22-22 15,22 21-15,0 1 0,0-1 16,0 1-16,0-22 0,21 1 0,0 20 15,-22-42-15,22 22 0,0-22 0,0 0 16,0 0-16,0 0 0,22-21 16,-1 0-16,0 0 0,0-21 15,21 21-15,-20-42 0,20 21 16,-21-22-16,21 1 0,1 0 0,-1-1 16,-21 1-16,22 0 0,-1 20 0,-21-20 15,0 21-15,0 21 0,-21 21 31,0 0-31,0 22 16,0-22-16,0 21 0,0 0 0,0-20 16,0 20-16,0-21 0,0 21 0,0-20 15,22-1-15,-1 0 0,0 0 16,0-21-16,21 21 0,1-21 0,20 0 16,-20 0-16,-1 0 0,21 0 15,1-21-15,-22 0 0,22 0 0,-1 0 16,-20-22-16,-1 22 0,0-21 0,1-1 15,-22 1-15,21 0 0,-21-1 16,-21 1-16,0 21 0,0-21 0,0 20 16,-21 22-16,0 0 15,0 0-15,0 0 0,-22 0 16,22 22-16,-21 20 0,21-21 0,-1 21 16,22-20-16,0 20 0,0-21 15,0 21-15,0-20 0,0-1 0,0 21 16,43-42-16,-22 21 0,21 0 0,-21-21 15,43 0-15,-22 0 0,22 0 16,-1-21-16,1 21 0,-1-21 0</inkml:trace>
  <inkml:trace contextRef="#ctx0" brushRef="#br0" timeOffset="9315.33">16319 2921 0,'-21'-21'15,"42"42"-15,-63-63 0,21 42 16,0 0-16,0 21 16,-1 0-16,1 21 0,0 22 0,0-1 15,0 22-15,0 0 0,-22-1 0,22 1 16,0 0-16,-21-1 0,-1 1 15,1 0-15,0-22 0,-1 22 0,1-22 16,0 22-16,-22-43 0,22 22 16,-1-22-16,1-21 0,21 22 15,-21-22-15,20-21 0,1 0 16,0 0-16,0-42 16,21-1-16,0 1 0,-21 0 0,21-22 15,0 1-15,0-1 0,0 1 16,0-22-16,0 21 0,0 1 0,0-22 15,21 22-15,-21 20 0,0 1 16,21 0-16,-21 63 16,0 0-16,0 21 15,0 1-15,0 20 0,0-20 0,0-1 16,0 21-16,0-20 0,21 20 0,-21-20 16,21-1-16,1 0 15,-1 1-15,0-1 0,0 0 0,21 1 16,-20-22-16,20 0 0,0 0 15,-21 0-15,64-21 0,-21 0 16,-22 0-16,0-21 0,22 0 0,-1 0 16,-20-22-16,-1 22 0,0-21 15,1 0-15,-1-1 0,-21 1 0,0 21 16,0-22-16,1 22 0,-22-21 16,0 21-16,0 42 31,-22-21-31,1 21 0,21 21 15,-21-20-15,21-1 0,-21 21 0,21-21 0,0 0 16,-21 22-16,21-22 16,-21 0-16,21 21 0,-22-20 0,22-1 15,0 0-15,22-42 32,-1 0-32,0-1 15,-21-20-15</inkml:trace>
  <inkml:trace contextRef="#ctx0" brushRef="#br0" timeOffset="9478.96">16531 3577 0,'0'0'0,"0"-21"0,-42 0 31,84 21 16,-21 0-47,0 0 0,1 0 15,20 21-15,-21-21 0,21 21 0</inkml:trace>
  <inkml:trace contextRef="#ctx0" brushRef="#br0" timeOffset="9819.17">17081 3641 0,'0'0'0,"22"0"0,-1 0 0,-21-21 31,0-1-31,-21 22 0,-1-21 0,-20 21 16,0 0-16,-1 0 15,1 0-15,0 0 0,-1 0 0,1 0 16,0 21-16,21 1 0,-1-1 16,-20 0-16,42 0 0,0 0 0,0 0 15,0 1-15,21-1 0,0 0 0,22 0 16,-1 0-16,-21 0 0,22 22 16,-1-22-16,-21 0 0,21 0 0,-20 0 15,-1 1-15,-21-1 0,0 0 16,0 0-16,0 0 0,0 0 0,0 1 15,-21-1-15,-22-21 0,22 0 16,-21 21-16,-1-21 0,1 0 0,0 0 16,21 0-16,-22 0 0,22 0 15,-21 0-15,21 0 0,21-21 16,0 0-16,0-1 0,0 1 0,21 0 16,0-21-16,21 21 0,1-22 0,-1 1 15,21-22-15</inkml:trace>
  <inkml:trace contextRef="#ctx0" brushRef="#br0" timeOffset="10067.33">17653 3154 0,'0'0'15,"0"-21"-15,0 0 0,0 42 32,0 21-32,0 0 15,-21 1-15,0-1 0,-1 22 0,-20-1 16,21 1-16,0-1 0,-22 1 15,1-22-15,0 21 0,21-20 0,-22 20 16,22-20-16,0-1 0,0 0 16,21-21-16,0 22 0,0-22 0,0 0 15,0 0-15,0 0 0,21-21 0,0 0 16,0 0-16,22 0 0,-22 0 16,21-21-16,-21 0 0,22 0 0,-22 0 15,0 0-15</inkml:trace>
  <inkml:trace contextRef="#ctx0" brushRef="#br0" timeOffset="10263.32">17230 3747 0,'0'0'0,"-22"0"0,1 0 16,0 0-16,0 0 0,42 0 16,21 0-1,-20 0-15,20 0 0,0-22 0,1 22 16,-1 0-16,21 0 0,-20 0 15,20-21-15,1 21 0,-22 0 0,22-21 16,-22 21-16,0 0 0,1-21 0,-1 21 16,0 0-16,1 0 15</inkml:trace>
  <inkml:trace contextRef="#ctx0" brushRef="#br0" timeOffset="11200.05">18161 3704 0,'0'0'16,"0"21"-1,0-42 16,21 21-15,0-21 0,0 21-16,1 0 15,-22 21-15,0 0 16,0 1-16,0-1 0,0 0 16,0 0-16,-22 21 0,1-20 0,0 20 15,0-21-15,0 21 0,0-20 16,-1 20-16,1-21 0,0 21 0,0-20 15,21-1-15,0 0 0,-21-21 0,21 21 16,-21-21-16,21-21 16,0 0-1,21 0-15,0-22 0,0 22 16,0-21-16,0 21 0,1-22 16,20 1-16,-21 21 0,21-22 0,1 1 15,-1 21-15,0-21 0,-20 20 16,20 1-16,0 21 0,-21-21 0,1 21 15,-1 0-15,-21 21 16,0 0-16,0 1 0,0-1 16,0 0-16,0 0 0,-21 0 15,-1 22-15,1-22 0,21 0 16,0 21-16,0-21 0,0 1 0,0-1 0,0 21 16,0-21-16,0 0 0,21-21 15,22 22-15,-22-1 0,0-21 0,21 0 16,1 0-16,-1 0 15,0 0-15,1 0 0,-1-21 0,-21-1 16,22 1-16,-1 0 0,-21 0 0,21-21 16,1 20-16,-22-20 0,21 21 15,-21-21-15,1 20 0,20-20 0,-42 21 16,21-21-16,-21 20 0,0 1 16,0 0-16,-21 21 15,0 0-15,-22 21 16,22 0-16,0 1 0,0-1 0,-21 0 15,20 0-15,1 21 0,21-20 16,-21-1-16,21 21 0,-21-21 0,21 22 16,0-22-16,0 21 0,0-21 0,0 0 15,0 22-15,21-22 16,0-21-16,0 21 0,22 0 0,-22-21 16,21 0-16,1 0 0,-1 0 15,21 0-15,-20 0 0,-1 0 0,22-21 16,-22 0-16,0 0 0,1-22 0,-1 22 15,0-21-15,1 0 0,-22-1 16,0 22-16,0-21 0,-21 21 0,0-22 16,0 22-16,0 0 0,-21 21 15,0-21-15,0 21 0,-1 0 0,1 0 16,0 0-16,21 21 16,0 0-1,21 0-15,0 0 0,1 1 0,-1 20 16,0-21-16,0 21 0,-21-20 15,0 20-15,0-21 0,0 21 0,0-20 16,0-1-16,0 0 0,0 0 0,0 0 16,0 0-16,21-21 31,0 0-31,1 0 0,-1 0 16,0 0-16,0 0 0,0-21 0,22 0 15,-22 0-15,0 0 0,21 0 16</inkml:trace>
  <inkml:trace contextRef="#ctx0" brushRef="#br0" timeOffset="13026.36">20891 3641 0,'0'0'16,"43"-21"-16,-22-1 0,-21 1 0,21 21 16,-21-21-16,0 0 15,-21 21-15,0 0 16,0 0-16,-1 0 0,1 0 16,0 21-16,-21 21 0,21-20 0,-22 20 15,1 0-15,21 22 16,-22-22-16,-20 64 0,42-43 15,-22 1-15,43-1 0,0-20 0,0-1 16,0 0-16,0 1 16,22-1-16,20-21 0,0 0 0,1 1 0,-1-22 15,21 0-15,-20 0 0,20 0 16,1 0-16,-22 0 0,22-22 0,-22 1 16,0-21-16,1 0 0,20-1 0,-21-20 15,1-1-15,-1 1 0,0-22 16,1 22-16,-1-22 0,0 0 0,1 1 15,-1-1-15,-21 0 16,22 1-16,-22 20 0,0 1 0,0 20 16,21 1-16,-42 0 0,22 20 15,-22 1-15,21 21 0,-21 21 16,0 22-16,0-1 16,-21 0-16,-1 22 0,1-1 0,0 22 15,-21-21-15,21-1 0,-1 22 0,-20-22 16,21 22-16,0-22 0,21 22 15,0-21-15,0-1 0,0 1 0,0-22 16,0 0-16,21 1 0,0-1 16,0-21-16,0 0 0,22 0 15,-22 1-15,21-22 0,1 0 16,20 0-16,-21 0 0,1 0 0,-1-22 16,22 1-16,-22 0 0,0-21 0,1-1 15,-1 1-15,0 0 0,1-1 16,-1-20-16,0 21 0,-21-22 0,1 22 15,-1-1-15,-21 1 0,0 21 16,0 0-16,0 0 0,-21-1 0,-1 22 16,-20 0-16,21 0 0,-21 0 15,-1 0-15,1 22 0,0-1 0,-1 21 16,1-21-16,0 22 0,-1-1 16,1 0-16,21 1 0,-22-1 0,43 21 15,0-20-15,0-1 0,0 0 16,0-20-16,0 20 0,22-21 15,-1 0-15,21 0 0,-21-21 0,0 0 16,22 0-16,-22 0 0,21 0 16,-21 0-16,22 0 0,-22-21 0,21 0 15,1 0-15,-22-21 0,21-1 0,-21 1 16,22-22-16,-22 22 0,0-21 16,21 20-16,-21 1 0,1 0 0,-22 20 15,0 1-15,21 0 0,-42 21 31,-1 0-31,1 42 0,-21-20 16,21-1-16,0 21 0,-22 0 16,22-20-16,0 20 0,21 0 0,-21 1 15,21-1-15,0 0 0,0-21 16,0 22-16,0-22 0,0 0 0,0 0 16,21 0-16,0 1 0,0-22 15,22 0-15,-1 0 0,0 0 0,1 0 16,-1 0-16,21 0 0,1-22 0,-22 22 15,22-21-15,-1-21 0,-20 21 16,20-22-16,22-41 16,-43 41-16,0-20 0,-20 42 0,-1-22 15,0 1-15,-21 21 0,0 0 16,0 0-16,0-1 0,-21 22 16,0 0-16,-1 0 0,1 0 0,-21 22 15,21-1-15,21 0 16,0 0-16,-21 21 0,21-20 0,0 20 15,0 0-15,0 1 0,0-22 0,0 21 16,21-21-16,-21 22 0,0-22 16,21 0-16,-21 21 0,0-21 15,0 1-15,0-1 16,-21-21 0,0 0-16,21-21 15,-22 21-15,1-22 0,21 1 16,-21 0-16,0-21 0,0 21 0,0-1 15,-1 1-15,-20 0 0,21 0 16,0 21-16,0 0 0,-1 0 0,1 0 16,0 0-16,0 21 15,21 0-15,0 0 16,0 1-16,21-1 0,0 0 0,0 0 16,22-21-16,-1 21 0,-21 0 15,22-21-15,-1 0 0,21 22 0,-20-22 16,-1 0-16,0 0 0,1 0 15,-1 0-15,0 0 0,1-22 16,20 1-16,-20 0 0,20 0 16,1-21-16,-1 20 0,1-41 0,-1 21 15,1-1-15,-1-20 0,-21 20 0,1 1 16,-22 0-16,0-1 0,-21 22 16,0-21-16,0 21 0,-21 21 0,0 0 15,-22 0-15,1 0 0,0 0 16,-22 0-16,22 21 0,-22 21 0,22-21 15,0 22-15,-1-1 0,22 0 16,0 1-16,21 20 0,0-20 0,0-1 16,0 21-16,21-20 15,22-1-15,-1 0 0,-21-20 0,21 20 16,1-21-16,-1 0 0,-21 22 0,22-43 16,-22 21-16,0 0 0,-21 0 15,-21-21 1,0 0-1,-1 0-15,-20 0 0,21 0 0,-21 0 16,20-21-16,1 21 0,-21 0 0,21 0 16,0-21-16,-1 21 0,22-21 15</inkml:trace>
  <inkml:trace contextRef="#ctx0" brushRef="#br0" timeOffset="13159.33">23643 4530 0,'0'0'0,"-21"0"31,0 0-15,0 0-16,-1 0 0,1 0 15,0 0-15,0 0 0,0 0 16,-22 0-16</inkml:trace>
  <inkml:trace contextRef="#ctx0" brushRef="#br0" timeOffset="14179.33">529 6075 0,'0'21'0,"21"0"16,0 0-16,-21 1 15,22-22-15,-1 0 0,0 0 0,0 0 16,0 0-16,0 0 0,22 0 15,-1-22-15,0 1 0,1 0 0,-1-21 16,0 21-16,22-22 0,-1 1 16,-20 0-16,20-1 0,-20-20 15,-1 20-15,0-20 0,-21 21 16,1-1-16,-22 1 0,0 0 16,0 20-16,0 1 0,0 0 0,-22 21 15,1 0-15,0 0 0,0 21 16,0 0-16,-22 22 0,22 20 15,0-20-15,0 41 0,21-20 0,0-1 16,0 22-16,0-22 0,0 1 16,0-1-16,0 1 0,0 21 0,0-22 15,0-21-15,0 22 0,0-1 16,21-20-16,-21-1 0,0 0 16,0 1-16,0-22 0,-21 21 0,0-21 15,0 1-15,-1-1 16,-20 0-16,21 0 0,-43-21 0,22 0 15,0 0-15,-22 0 0,1 0 16,20-21-16,-20 21 0,-1-21 0,22 0 16,0-22-16,21 22 0,-22 0 15,43 0-15,0 0 0,0-22 0,43 22 16,-22 0-16,21 0 0,0-22 16,1 22-16,-1 0 0</inkml:trace>
  <inkml:trace contextRef="#ctx0" brushRef="#br0" timeOffset="14803.59">1249 5630 0,'0'0'0,"0"-21"0,-21 21 16,-1 0 0,1 0-16,0 21 15,21 22-15,0-1 0,0 0 16,-21 22-16,21-1 0,0 1 16,-21-1-16,21 1 0,-21-1 0,21 22 15,0-21-15,-22-1 0,22 1 16,-21-1-16,0 1 0,21-1 0,0-21 15,0 1-15,-21-1 0,21 0 16,0-20-16,0-1 0,0 0 16,21-21-1,0 0-15,0 0 16,1 0-16,-1-21 0,0-22 0,0 22 16,0-21-16,-21 0 0</inkml:trace>
  <inkml:trace contextRef="#ctx0" brushRef="#br0" timeOffset="15287.32">656 6287 0,'0'0'0,"-85"-22"31,107 1-15,20 0-16,0 21 0,1-21 0,-1 0 15,21 21-15,1-21 0,-1-1 16,22 1-16,0 0 0,-1 0 0,22 0 15,-21 0-15,0-1 0,-22 1 16,1 0-16,-1 21 0,-21-21 0,1 21 16,-1 0-16,-21 0 0,-21 21 31,0 0-31,0 0 0,-21 22 0,0-22 16,0 21-16,0 1 0,-1-1 15,1 0-15,0 1 0,0-1 16,0 21-16,21-20 0,0-1 15,0 0-15,0-20 0,0 20 0,0-21 16,0 0-16,21-21 0,0 0 16,21 0-16,-20 0 0,20 0 0,0 0 15,1-21-15,-1 0 0,0-21 16,1 20-16,-1-20 0,0 0 0,-21 21 16,22-22-16,-22 1 0,0 0 15,-21-1-15,0 1 0,0 21 0,-21-22 16,0 1-16,0 21 0,-22 0 15,22 0-15,-21 21 0,-1 0 0,22 0 16,-21 0-16,0 0 16,20 21-16,-20 0 0,21 0 0,0 0 15,21 0-15,0 1 16,21-22-16</inkml:trace>
  <inkml:trace contextRef="#ctx0" brushRef="#br0" timeOffset="16106.45">4106 5546 0,'0'0'0,"21"-21"0,-21-64 15,0 64-15,0 42 31,0 21-31,-21 1 0,0-1 16,0 21-16,0 22 0,0-21 0,-1 20 16,-20 1-16,21 0 0,-21-1 15,-1 1-15,1-22 0,0 22 0,-1 0 16,1-22-16,0 22 0,-1-43 16,1 22-16,21-22 0,-22-21 0,22 22 15,0-43-15,0 0 0,0 0 16,0 0-16,21-22 0,-22-20 15,22 0-15,-21-1 0,21 1 16,0-21-16,0-1 0,0 1 16,0-1-16,0-21 0,0 22 0,0 21 15,0-22-15,0 22 0,0-1 16,0 22-16,0 0 0,0 0 0,21 21 16,1 0-16,-22 21 0,21 21 15,0-20-15,0 20 0,0 0 0,0 1 16,22-1-16,-22 21 0,0-20 15,21 20-15,-20 1 0,20-22 0,0 22 16,1-22-16,-22 0 0,21-21 16,0 22-16,1-22 0,-1 0 0,0-21 15,1 0-15,-1 0 0,0 0 16,1-21-16,20 0 0,-20-22 16,-1 22-16,21-21 0,-20 0 0,-1-1 15,0-20-15,1 20 0,-22 1 16,0 0-16,0-1 0,-21 1 0,0 21 15,0 0-15,0 0 0,0 42 32,0 0-32,0 0 0,-21 0 0,21 0 15,-21 22-15,0-22 0,21 21 16,0-21-16,0 22 0,0-22 0,-21 0 16,21 0-16,0 0 0,0 1 15,0-1-15,21-21 16,0 0-1,0-21-15,0-1 0,0-20 16</inkml:trace>
  <inkml:trace contextRef="#ctx0" brushRef="#br0" timeOffset="16262.14">4889 5927 0,'0'0'16,"0"-21"-16,0-1 0,0 44 31,0-1-16,0 0-15,22-21 16,-1 21-16,0-21 0,0 21 16,0 0-16,0-21 0,22 22 0</inkml:trace>
  <inkml:trace contextRef="#ctx0" brushRef="#br0" timeOffset="16623.32">5609 6033 0,'0'0'0,"21"-22"15,-21 1-15,-21 21 16,0 0-16,0 0 0,0 0 16,-22 0-16,1 0 0,0 21 0,-1-21 15,1 22-15,0-1 0,-1 0 16,22 0-16,0 0 0,0 0 16,21 1-16,0-1 0,0 0 0,0 0 15,21 0-15,0 0 0,21 1 0,1-1 16,-1 0-16,0 0 0,1 0 15,-22 0-15,21 1 0,1-22 0,-1 42 16,-21-21-16,-21 0 16,-21 0-16,0-21 15,-22 22-15,22-22 0,-42 0 0,20 0 16,1 0-16,0 0 0,-22 0 16,22 0-16,0 0 0,-1 0 0,22 0 15,0-22-15,0 22 0,21-21 16,0 0-16,0 0 15,21 21-15,0-42 0,21 20 0,1 1 16,-1 0-16,22-21 0,-1-1 16</inkml:trace>
  <inkml:trace contextRef="#ctx0" brushRef="#br0" timeOffset="16854.56">6244 5630 0,'0'-42'16,"-21"42"-16,0 0 15,0 0-15,-1 21 0,1 0 0,0 22 16,0-1-16,21 0 16,-21 1-16,0 20 0,21-20 0,0 20 15,-22-21-15,1 1 0,21-1 16,-21 22-16,0-22 0,21 0 0,0 1 16,0-22-16,0 21 0,0 0 0,0-20 15,0-1-15,21-21 16,0 0-16,0 0 15,1-21-15,-1-1 0,0 1 0</inkml:trace>
  <inkml:trace contextRef="#ctx0" brushRef="#br0" timeOffset="17031.45">5990 6138 0,'0'0'0,"-63"0"31,84-21-15,0 21-1,0 0-15,21 0 0,-20 0 0,20-21 16,0 21-16,1-21 0,-1 21 0,0-21 16,1 21-16,-1-21 0,0 21 15,1-22-15,-1 22 0,0 0 0,-21-21 16</inkml:trace>
  <inkml:trace contextRef="#ctx0" brushRef="#br0" timeOffset="17731.66">6646 5990 0,'-106'0'31,"85"0"-31,0 0 0,42 0 47,22-21-47,-22 21 0,0 0 16,21-21-16,-21 21 0,1-21 16,20 21-16,-21-21 0,0 21 15,-21-22-15,-21 22 31,-21 0-31,21 22 0,-1-1 16,-20 0-16,21 0 0,-21 0 16,20 22-16,-20-22 0,21 21 0,0-21 15,0 22-15,-1-22 0,22 21 16,0-21-16,0 22 0,0-22 0,0 0 16,22 0-16,20 0 0,-21 0 0,21-21 15,22 0-15,-22 0 0,22 0 16,20 0-16,-20 0 0,21 0 0,-22-21 15,1 0-15,-1 0 0,1 0 16,-22 0-16,0-1 0,1-20 0,-1 21 16,-21-21-16,0 20 0,0-20 15,1 0-15,-22 21 0,0-22 16,0 22-16,0 0 0,-22 21 16,1 21-1,21 0-15,0 0 0,-21 1 16,21 20-16,-21-21 0,21 21 0,-21-20 15,21 20-15,0-21 0,0 0 16,-21 22-16,21-22 0,-22 21 0,22-21 16,-21 0-16,21 1 0,0-1 0,0 0 15,0-42 17,0 0-32,0-1 0,0 1 0,21-21 15,1 21-15,-1-22 16,21 1-16,-21 0 0,22-1 0,-1 1 15,21 0-15,-20-1 0,20 1 0,-20 0 16,20 21-16,1-1 0,-1 1 16,-21 21-16,1 0 0,-1 21 0,0 1 15,-20 20-15,-1-21 0,0 21 16,-21 1-16,0-22 0,0 21 16,0 1-16,-21-1 0,0-21 0,-1 21 15,1-20-15,0-1 0,0 0 0,0 0 16,0 0-16,21 0 0</inkml:trace>
  <inkml:trace contextRef="#ctx0" brushRef="#br0" timeOffset="18086.89">9864 5334 0,'-22'-21'0,"44"42"0,-65-42 0,22 21 16,0 21-1,0 0-15,21 0 0,-21 22 16,-1 20-16,1 1 0,0-1 0,-21 85 16,21-84-16,-1 63 15,22-64-15,-21 1 0,21-22 16,0 22-16,-21-22 0,21 0 16,0-20-16,0 20 0,0-21 0,0 0 15,0 0-15,21-21 16,-21-21-16</inkml:trace>
  <inkml:trace contextRef="#ctx0" brushRef="#br0" timeOffset="18573.23">9292 5990 0,'0'0'0,"21"-21"16,0 21-16,22 0 15,-22 0-15,21 0 0,1 0 0,20 0 16,1 0-16,-1 0 0,22-21 15,-22 0-15,22 21 0,0-21 16,-1 21-16,1-22 0,0 1 16,-22 21-16,1-21 0,-1 0 0,-21 21 15,1-21-15,-1 21 0,-21 0 0,0 0 16,-42 21 0,0 0-16,0 0 15,0 0-15,-22 22 0,22-1 16,0-21-16,0 22 0,-21-1 0,20 0 15,1-21-15,21 22 0,0-1 0,0-21 16,0 0-16,0 22 0,0-22 16,21 0-16,1 0 0,-1 0 0,0-21 15,21 0-15,1 0 0,-1 0 16,0 0-16,1-21 0,-1 21 16,0-21-16,22 0 0,-22 0 0,0-22 15,1 22-15,-1-21 0,-21 0 0,0-1 16,1 1-16,-22-22 0,0 1 15,0 21-15,0-22 0,-22 22 0,1-1 16,-21 22-16,0 0 0,-43 0 16,43 21-16,-1 21 0,-20 0 15,20 0-15,1 1 0,0 20 0,-1-21 16,1 21-16,21-20 0,0 20 16,21-21-16,0 0 0,0 0 15,0 1-15,21-1 0,0-21 0</inkml:trace>
  <inkml:trace contextRef="#ctx0" brushRef="#br0" timeOffset="18943.33">12382 5525 0,'0'0'0,"22"-22"0,-1-20 0,-21 21 16,0 0-16,21 0 0,0 21 16,-21 21-1,0 0-15,0 21 0,0 1 16,0 20-16,0 1 0,0-1 0,0 1 15,0-1-15,0 1 0,0-1 16,0 1-16,-21-1 0,0-21 0,21 1 16,-21-1-16,21 0 0,-22 1 15,1-1-15,21-21 0,-21 22 16,21-22-16,0-42 16,21-1-1,0 1-15</inkml:trace>
  <inkml:trace contextRef="#ctx0" brushRef="#br0" timeOffset="19646.84">12975 5440 0,'0'0'0,"0"-21"0,0 0 16,-21 42 0,0 0-16,0 21 0,-1 1 15,1-1-15,21 21 0,-21 1 16,0-1-16,0 1 0,0-1 0,-1 1 15,22-1-15,0-20 0,-21-1 16,21 22-16,-21-22 0,21-21 0,0 21 16,0 1-16,0-22 0,0 0 15,0 0-15,0 0 0,21-21 16,0 0-16,1-21 16,-1 0-16,0 0 0,21 0 15,-21-22-15,1 22 0,20-21 16,-21 21-16,21-22 0,-20 1 0,20 0 15,-21-1-15,21 1 0,-20 21 16,-1 0-16,0 0 0,0-1 0,0 1 16,-21 42-1,0 1-15,0-1 0,21 0 0,-21 0 16,0 0-16,0 22 0,0-22 0,0 21 16,0-21-16,0 22 0,22-22 15,-22 21-15,0-21 0,21 0 0,0 1 16,0 20-16,0-21 0,22-21 15,-22 21-15,0 0 0,21-21 0,1 0 16,-1 0-16,0 0 0,1 0 0,-1 0 16,0 0-16,1-21 0,-1 0 15,0 0-15,1-21 0,-1 20 16,0-20-16,-21 21 0,22-21 0,-22-1 16,0 1-16,0 0 0,-21-1 15,0 1-15,0 21 0,0-22 0,-21 43 16,0-21-16,0 21 0,0 0 15,-22 21-15,22 1 0,-21-1 0,21 0 16,-22 21-16,22-21 0,0 22 0,21-22 16,0 21-16,0-21 0,0 1 15,0 20-15,0-21 0,0 0 0,21 0 16,0 1-16,0-1 0,22-21 0,-1 21 16,0-21-16,1 21 0,-1-21 15,0 0-15,22 0 0,-22 0 16,1-21-16,20 0 0,-21 21 0,1-21 15,-1-1-15,-21 1 0,22 0 16,-22 0-16,0 0 0,0 0 0,-21-22 16,0 22-16,0 0 0,0 0 15,-21 0-15,-21-1 0</inkml:trace>
  <inkml:trace contextRef="#ctx0" brushRef="#br0" timeOffset="19914.66">12150 5863 0,'-43'21'16,"86"-42"-16,-43 42 16,42-21-16,0 0 15,22 0-15,-1-21 0,1 21 0,-1 0 16,1-21-16,-1 0 0,1 21 15,-1 0-15,1-21 0,-1 21 0,1 0 16,-22 0-16,0 0 0,-20-21 16,20 21-16</inkml:trace>
  <inkml:trace contextRef="#ctx0" brushRef="#br0" timeOffset="24626.64">16785 5715 0,'0'0'0,"-21"0"15,0 21-15,0-21 0,-1 0 16,1 21-16,21-42 31,21 21-31,-21-21 16,43 0-16,-22 0 0,0 0 0,21-22 15,1 22-15,-1 0 16,0-21-16,1 20 0,-1-20 0,0 21 16,1-21-16,-22 20 0,0-20 15,0 0-15,-21 21 0,0-22 0,0 22 16,-21 0-16,0 0 0,-21 21 0,-1 0 16,1 0-16,0 0 0,-1 21 15,1 0-15,0 21 0,-1-20 0,1 20 16,21 0-16,-22 1 0,22-1 15,0 21-15,0-20 0,21-1 0,0 0 16,0 1-16,0-1 0,0-21 16,21 22-16,0-22 0,22 0 0,-1 0 15,-21 0-15,21-21 16,1 0-16,20 0 0,-20 0 0,-1 0 16,0 0-16,1 0 0,-22 0 0,0 0 15,-42 0 1,0 0-16,-1 0 0,-20 21 15,0 1-15,-1-22 0,1 21 16,0 21-16,-1-21 0,22 0 0,-21 22 16,21-22-16,-22 0 0,22 21 15,0-20-15,21 20 0,0-21 0,0 0 16,0 0-16,0 1 0,21-22 0,0 21 16,22-21-16,-22 0 0,0 0 15,21 0-15,1 0 0,-22 0 16,21-21-16,1 21 0,-22-22 15,21 1-15,0-21 0,-20 21 0,20 0 16,0-22-16,-21 22 0,22-21 0,-22-1 16,21 1-16,1 0 0,-22-1 15,21 22-15,0-21 0,1 21 0,-22 21 16,21 0-16,-21 0 0,22 0 16,-22 21-16,-21 0 0,0 21 15,0-20-15,0 20 0,0-21 16,0 21-16,-21 1 0,0-22 0,-1 21 15,1 1-15,0-22 0,0 21 16,-21-21-16,20 0 0,1 1 16,21-1-16,0 0 0,-21 0 0,42-42 31,0 0-31,1 21 16,20-21-16,-21-22 0,21 22 0,1 0 15,-1-21-15,0-1 0,1 1 16,-1 0-16,0-1 0,1-20 0,-1 20 15,-21 1-15,0 0 0,1-1 16,-1 22-16,-21 0 0,0 0 0,-21 21 16,-1 21-1,1 0-15,0 0 0,0 22 0,-21-1 16,20 0-16,1 1 0,-21-1 16,21 0-16,0 1 0,-1-1 15,22 0-15,0-20 0,0 20 0,0-21 16,0 21-16,22-20 0,-1-1 0,21 0 15,-21 0-15,22 0 0,41-21 16,-41 0-16,20 0 0,1-21 16,-1 0-16,1 21 0,-1-21 15,-21-22-15,22 22 0,-22 0 16,1-21-16,-1-1 0,0 1 0,-21 0 16,1-1-16,-22 1 0,0 0 0,0-1 15,0 22-15,0 0 0,-22 0 16,1 21-16,0 0 0,0 0 15,-21 21-15,20 0 0,-20 0 0,21 22 16,-21-22-16,20 21 0,1 1 16,21-1-16,0-21 0,0 21 0,0 1 15,0-22-15,21 0 0,1 21 0,-1-20 16,0-1-16,21 0 16,-21-21-16,22 0 0,-1 0 0,-21 0 0,22 0 15,-1 0-15,0 0 0,-21-21 16,22 21-16,-22-21 0,21-1 0,-21 1 15,22-21-15,-22 21 0,42-64 16,-41 43-16,20-1 16,-21 1-16,0 0 0,22-1 0,-22 1 15,0 21-15,21 0 0,-21 21 16,1 0-16,-1 0 0,0 21 16,-21 0-16,0 0 0,0 0 15,0 1-15,0-1 0,0 0 16,0 0-16,0 0 0,0 0 15,0 1 1,21-22 0,0-22-16,0 1 15,1 0-15,-22 0 16,0 0-16,0 0 0,0-1 16,0 1-16,0 0 0,0 0 0,0 0 15,-22 21-15,1 0 0,0-21 16,0 21-16,0 21 0,0 0 15,-1 0-15,1 0 0,0 0 16,0 22-16,0-1 0,0 0 0,-1-20 16,1 20-16,21 0 0,-21 1 15,21-1-15,0 0 0,0-21 0,0 22 16,0-22-16,0 21 0,0-21 0,21 1 16,0-1-16,1 0 0,20-21 15,0 0-15,1 0 0,-1 0 16,21 0-16,1 0 0,-22 0 0,22-21 15,-1 0-15,-20-1 0,20 1 16,-21-21-16,1 21 0,-1-22 0,0 1 16,-20 0-16,-1-1 0,0 1 15,0 21-15,0-21 0,-21 20 16,0-20-16,0 21 0,-21 21 16,0 21-1,0 0-15,0 0 0,-1 22 0,1-22 16,21 21-16,0-21 0,-21 1 15,21 20-15,0-21 0,0 0 16,0 22-16,0-22 0,0 0 0,21 0 16,0-21-16,1 21 0,-1-21 15,0 0-15,0 0 0,21 0 0,-20 0 16,20 0-16,-21-21 0,21 0 16,-20 0-16,20 0 0,-21-1 0,0 1 15,22 0-15,-22-21 0,0-1 0,21 1 16,-21 0-16,1-1 0,-1 1 15,0 21-15,-21-21 0,0 20 0,0 1 16,0 42 0,0 1-16,0-1 0,-21 0 0,21 21 15,-21-21-15,-1 22 0,22-22 16,0 21-16,0-21 0,0 22 16,0-22-16,0 0 0,22 0 0,-1 0 15,21 1-15,-21-22 0,43 21 16,-22 0-16,22-21 0,-22 0 0,21 0 15,-20 0-15,20 0 0,-20 0 0,-22-21 16,21 0-16,0-1 0,22-41 16,-43 42-16,21-43 0,-20 22 15,-1-22-15,0-20 0,21 20 16,-42-20-16,21-1 0,-21 21 16,22-20-16,-22 41 0,0-20 0,0 21 15,0 20-15,0-20 0,-22 42 16,1 0-16,0 42 15,0-20-15,-21 20 16,20 21-16,1-20 0,0 41 0,0-20 16,0-1-16,21 1 0,0-1 15,-21 1-15,21 42 16,0-64-16,0 0 0,0 1 0,21-1 0,0-21 16,-21 0-16,21 1 15,0-1-15,0-21 0,1 0 0,20 0 16,-21 0-16,21 0 0,-20 0 0,20-21 15,0-1-15,1 1 0,-22 0 16,21-21-16,0 21 0,1-22 0,-22 1 16,21 0-16,1-1 0,-22 1 15,0 0-15,0-1 0,0 22 0,-21 0 16,0 42 0,-21 0-16,0 0 0,0 22 15,-22-22-15,22 21 0,21 1 16,-21-1-16,0 0 0,21-21 0,0 22 15,0-1-15,0-21 0,0 0 16,0 1-16,0-1 0,21 0 16,0 0-16,0 0 0,1-21 0,20 0 0,0 0 15,-21 0-15,22 0 16,-1 0-16,0-21 0,1 0 0,-1 0 16,0 0-16,1-22 0,-22 22 15,21-21-15,-21-1 0,22 1 0,-22 21 16,0-21-16,0 20 0,-21 1 0,0 0 15,0 0-15,-21 42 16,0 0 0,0 0-16,0 1 0,21 20 15,-22-21-15,1 21 0,0-20 0,21 20 16,-21-21-16,21 21 0,0-20 16,0 20-16,0-21 0,0 0 0,0 0 15,0 1-15,0-1 0,21-21 16,0 0-16,0 0 0,1 0 15,-1 0-15,0 0 0,0-21 16,0-1-16,-21 1 0,0 0 16,0 0-16,0-21 0,0 20 0,0-20 15,0 0-15,0 21 0,0-22 0,0 1 16,0 0-16,0 20 0,0-20 16,0 21-16,0 0 0,0 0 15,0-1-15,21 22 16,1-21-16,-1 21 15,21 0-15,-21 0 0,22 0 16,-1 0-16,-21 0 0,21 0 16,-20 21-16,20-21 0,-21 22 0,0-1 15,0 0-15,1 0 0,-22 0 16,21 22-16,-21-22 0,0 0 0,0 21 16,0-21-16,0 1 0,0 20 15,0-21-15,-21 0 0,21 0 0,-22 1 16,1-1-16,21 0 0,0 0 0,-21-21 15,0 0 1,21-21 0,0 0-1,21 0-15,0-1 16,0 1-16,1 0 0,-1-21 0,21 21 16,0-22-16,1 1 0,-1 0 15,0-22-15,22 22 0,-22-1 0,1 22 16,-1 0-16,0 0 0,-21 21 15,1 0-15,-1 21 0,0 0 0,-21 43 16,0-22-16,0 0 16,0 1-16,-21-1 0,0 0 0,21-20 15,0 20-15,-22 0 0,22-21 0,0 1 16,0 20-16,0-21 0,0 0 16,0 0-16,0 1 15,22-22-15,-1 0 16,0 0-16,0-22 15,0 1-15,-21 0 16,0 0-16,21 0 0,-21 0 0,0-22 16,0 22-16</inkml:trace>
  <inkml:trace contextRef="#ctx0" brushRef="#br0" timeOffset="24854.95">22119 5165 0,'0'0'0,"-21"-21"0,0 21 0,0-22 0,-1 1 15,1 21 1,0 21 15,21 1-31,-21-22 0,21 21 0,-21 0 16,-22-21-16,22 21 0,-21 0 15,0-21-15,-1 21 0</inkml:trace>
  <inkml:trace contextRef="#ctx0" brushRef="#br0" timeOffset="25018.41">20849 5525 0,'0'0'0,"0"21"0,42-21 15,-20 0-15,20 21 16,21-21-16,-20 0 0,20 0 15,1 0-15,-1 0 0,1 0 0,-1 0 16,-20 0-16,20 0 0,1 0 16,-43-21-16,21 21 0,-21 0 0</inkml:trace>
  <inkml:trace contextRef="#ctx0" brushRef="#br0" timeOffset="26011.32">8234 7197 0,'21'-21'15,"-42"42"-15,42-85 0,-21 43 0,0 0 16,0 0-16,-21 21 16,0 21-16,-1 0 0,-20 0 0,0 43 15,-1-22-15,1 22 0,-21-1 16,20 1-16,1-1 0,0 22 16,-1-22-16,1 1 0,0-1 0,20-20 15,1 20-15,0 1 0,21-22 16,0 0-16,0 1 0,21-1 0,0-21 15,1 0-15,20 0 0,21-21 16,1 0-16,-22 0 0,22-21 0,20 0 16,-20-21-16,-1 21 0,-20-22 0,20 1 15,-20 0-15,-1-1 0,-21 1 16,0 0-16,-21-22 0,0 22 0,0-22 16,-42 1-16,21 20 0,-22-20 15,1 21-15,0-1 0,-1 22 16,1-21-16,0 21 0,-1-1 15,1 22-15,21-21 0,0 21 0,21-21 16,0 0-16,21 21 16,21-21-16,1 21 0,-1-21 15,0 21-15,22-22 0,-1 1 16,1 21-16,-1-21 0,1 21 0,-1 0 16,1 0-16,-1 0 0,1 0 15,-22 21-15,0 22 0,1-22 0,-1 21 16,-21 22-16,0-22 0,1 85 15,-22-42-15,0-22 0,0 22 16,0-1-16,-22 1 0,1 0 16,0 21-16,0-22 0,0 22 0,21 0 15,0 0-15,0 21 0,0-21 0,0 21 16,0 0-16,21 0 0,0-22 16,-21 22-16,21 0 0,0 0 0,1 0 15,-22-21-15,0 0 0,0 0 0,0 0 16,0-22-16,0 1 0,0 0 15,0-22-15,0 1 0,-22-22 0,22 0 16,-21 1-16,0-22 0,0-21 16,0 0-16,0-21 0,-1-22 0,-20 1 15,21 0-15,-21-22 0,20-20 16,-20-1-16,0 0 0,21-21 16,-1 1-16,1-22 0,21 0 0,0 0 15,0 0-15,21 0 0,22-22 16,-22 22-16,42-21 0,-20 21 0,41 0 15,-20 21-15,21-21 0,-1 22 16,1 20-16,0-21 0,-1 43 0,1-22 16,0 21-16,-1 1 0,1-1 0</inkml:trace>
  <inkml:trace contextRef="#ctx0" brushRef="#br0" timeOffset="26315.76">11345 7176 0,'0'0'0,"-21"-22"0,0 1 31,63 21-31,1 0 15,-1 0-15,21 0 0,-20 0 16,20 0-16,22 0 0,0 0 0,-1 0 16,1 0-16,0 0 0,-1 0 15,-20 0-15,20 0 0,-20 0 0,-22 0 16,1 0-16,-22 0 0,0 0 16,-21 21-16,-21-21 0,0 22 15,-22-22-15</inkml:trace>
  <inkml:trace contextRef="#ctx0" brushRef="#br0" timeOffset="26546.79">11769 7197 0,'0'0'16,"-22"0"-16,1 0 0,0 0 0,0 0 15,21 21-15,-21 0 16,21 0-16,0 22 16,0-1-16,0 0 0,0 22 0,0-1 15,0 1-15,0-1 0,0 1 16,0-1-16,-21 1 0,21-1 0,0 1 15,-22-1-15,22 1 0,0-22 0,0 22 16,0-22-16,0-21 0,0 21 16,0-20-16,0 20 0,0-21 15,22-21-15,-1 0 0,0 0 16,0 0-16,0-21 0,22 0 16</inkml:trace>
  <inkml:trace contextRef="#ctx0" brushRef="#br0" timeOffset="27023.46">12213 8001 0,'0'0'16,"42"-21"-16,-20 0 0,20 0 0,-21-22 0,0 22 16,0 0-16,1-21 0,-1 20 15,-21 1-15,0-21 0,0 21 16,0 0-16,0-22 0,-21 22 0,-1 21 0,1-21 16,0 21-16,-21 0 0,21 0 15,-22 0-15,22 21 0,-21 0 0,21 22 16,-1-1-16,1 0 0,21 1 0,0-1 15,0 21-15,0-20 16,0-1-16,0 22 0,0-22 0,0 0 16,21-21-16,1 22 0,-1-22 0,0 0 15,21 0-15,-21-21 0,22 0 16,-1 0-16,-21 0 0,22 0 0,-1 0 16,0 0-16,-21-21 0,22 0 15,-1-21-15,0 20 0,1-20 0,-1 21 16,0-21-16,1-22 0,-1 22 0,0-1 15,-20 1-15,-1 0 0,0 21 16,-21-22-16,0 22 0,0 0 0,-21 21 16,0 0-1,-1 21-15,1-21 0,0 21 16,21 22-16,0-22 0,-21 21 0,21-21 16,0 22-16,0-22 0,0 21 15,0-21-15,0 22 0,0-22 0,0 0 16,0 0-16,0 0 0,0 0 0,-21 1 15,21-1-15,-21 0 0,-1-21 16,22 21-16,-21-21 0,0 0 16,21-21-16,0 0 15,0 0-15</inkml:trace>
  <inkml:trace contextRef="#ctx0" brushRef="#br0" timeOffset="27262.99">13356 7345 0,'0'0'0,"21"-42"0,0-22 32,-21 85-32,0 0 0,0 22 15,0-1-15,-21 22 0,0-1 16,0-21-16,0 22 0,-22-1 0,22 1 16,-21-22-16,21 22 0,-22-1 15,22-20-15,-21 20 0,21-21 0,0 1 16,21-1-16,0-21 0,0 22 0,0-22 15,0 0-15,42-21 16,-21 0-16,0 0 0,0 0 16,1 0-16,-1-21 0,0 0 15</inkml:trace>
  <inkml:trace contextRef="#ctx0" brushRef="#br0" timeOffset="27418.9">12996 7768 0,'-42'-42'31,"63"42"-31,0 0 0,0 0 16,1 0-16,20 0 0,21 0 0,-20-21 15,20 21-15,1 0 0,-1-21 16,22 21-16,-22-22 0,22 22 0</inkml:trace>
  <inkml:trace contextRef="#ctx0" brushRef="#br0" timeOffset="28919">14922 7387 0,'-21'-21'15,"42"42"-15,-63-63 0,21 21 0,0 0 0,0-1 0,-1 22 16,1 0-16,-21 0 16,21 0-16,0 0 0,-22 0 0,22 22 0,-21-1 15,21 21-15,-22 0 0,22 1 16,-21-1-16,-1 0 0,22 22 15,-21-22-15,21 22 0,-22-22 0,22 22 16,-21-22-16,42 21 0,-21 1 16,21-22-16,0 1 0,0 20 0,21-21 15,0 1-15,21-22 0,1 21 0,-1-21 16,0 1-16,22-1 0,-22 0 16,22 0-16,-1-21 0,1 0 0,20 0 15,-20 0-15,-1 0 0,22 0 0,-21-21 16,20 0-16,-20 21 0,20-43 15,-20 22-15,-22-21 0,64-22 16,-64 1-16,1 21 0,-22-1 16,0-20-16,-21 20 0,0 1 15,0 0-15,0-1 0,-21 1 0,0 21 16,0-21-16,-22 20 0,22 1 16,-21 21-16,-1 0 0,1 0 0,0 0 15,-1 21-15,1 1 0,0-1 16,-1 21-16,1-21 0,0 22 0,-1-1 15,22 0-15,0 1 0,0-1 0,0 0 16,21 1-16,0-1 0,0-21 16,0 21-16,21-20 0,0 20 15,0-21-15,22 0 0,-22-21 0,21 21 16,0-21-16,1 0 0,-1 0 16,0 0-16,1 0 0,-1-21 0,22 0 15,-22 0-15,0 0 0,-21-22 0,22 22 16,-1-42-16,-21 20 0,0 1 15,1 0-15,-1-1 0,-21 1 0,0 21 16,0 0-16,0 0 0,0-1 16,0 44-1,-21-1-15,-1 0 0,22 0 16,-21 21-16,0-20 0,0 20 0,21-21 16,0 21-16,0 1 0,0 63 31,21-85-31,0 0 0,0 0 0,22 0 15,-22-21-15,21 0 0,-21 21 0,22-21 16,-1 0-16,-21 0 0,22 0 16,-1-21-16,0 21 0,1-21 0,20 0 15,-21-21-15,1-1 0,-1 1 16,0 0-16,-20-1 0,20 1 0,-21 0 16,0 20-16,0 1 0,-21 0 15,0 0-15,0 0 0,-21 21 16,0 0-16,0 21 15,21 0-15,-21 0 0,21 22 16,0-22-16,0 21 0,0-21 0,0 22 16,0-1-16,0-21 0,0 21 0,0-20 15,0-1-15,0 21 0,0-21 16,0 0-16,0 1 0,-21-22 31,-1-22-15,1 1-16,0 21 0,21-21 15,-21 0-15,21 0 16,-21 21-16,21 21 47,0 0-47,21 0 0,0-21 16,0 21-16,0 1 0,22-22 15,-1 0-15,0 21 0,1-21 0,-1 0 16,0 0-16,1 0 0,-1 0 0,0 0 15,1 0-15,-1 0 0,0 0 16,1-21-16,-1-1 0,-21 1 0,22 0 16,-22 0-16,21-21 0,-21-1 15,22 1-15,-22 0 0,0-1 0,0 22 16,-21-21-16,0-1 0,0 22 0,0 0 16,0 0-16,-21 21 15,-21 0-15,20 0 16,-20 21-16,21 0 0,-21 0 15,20 22-15,1-1 0,-21-21 0,21 22 16,21-1-16,0 0 0,0 1 0,0-1 16,0-21-16,0 21 0,21-20 15,0 20-15,0-21 0,0 0 0,1 0 16,20-21-16,0 22 0,1-22 16,-1 0-16,0 0 0,1 0 15,-1 0-15,21 0 0,-20 0 0,20-22 16,-20 1-16,20 0 0,-21-21 0,1 21 15,20-22-15,-20 1 0,-1-22 16,-21 22-16,21 0 0,-20-1 0,-1 1 16,0 0-16,-21 21 0,0-1 15,0 1-15,-21 21 16,0 21-16,-1 1 16,1 20-16,21-21 0,-21 21 0,21 1 15,-21-22-15,0 21 0,21 1 16,0-22-16,-21 21 0,21-21 0,-22 0 15,1 22-15,0-22 0,0 0 16,0 0-16,0-21 0,-1 21 16,1-21-16,0 0 15,0 0-15,21-21 16</inkml:trace>
  <inkml:trace contextRef="#ctx0" brushRef="#br0" timeOffset="29066.87">17949 8424 0,'0'0'0,"21"0"0,1 0 16,-1 0-16,0-21 0,-21 0 15,0 0 17,-21 21-32,-22 0 0,1 0 0,-21 0 15,-22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9T05:54:14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 10329 0,'-21'0'16,"0"0"0</inkml:trace>
  <inkml:trace contextRef="#ctx0" brushRef="#br0" timeOffset="923.12">317 10245 0,'0'0'15,"-21"0"-15,-21 21 16,21 0-16,21 0 0,21-21 31,21-21-15,1 21-16,-22-21 0,42 0 15,-20 0-15,-1-1 0,0-20 0,1 21 16,-22 0-16,21 0 0,-21-1 16,-21 1-16,0 0 0,0 0 0,-21 0 15,0 21-15,-21 0 0,-22 0 16,1 0-16,-22 0 0,0 0 16,1 21-16,-22 0 0,21 21 0,64-20 15,21-1-15,0 0 0,0 0 16,0 0-16,0 0 0,0 1 0,0-1 15,0 0-15,0 0 0,0 21 16,0-20-16,42-1 0,43 21 16,0-21-16,-1 22 0,1-1 15,0-21-15,-22 21 0,1-20 0,-22 20 16,0-21-16,-21 21 0,-21-20 16,0 20-16,-42-21 0,0 21 15,-22-20-15,-20-1 0,-1 0 0,-21 0 16,0-21-16,0 21 0,43-21 15,63-21 1,0 0-16,0 0 0,0 0 16,0-1-16,0 1 0,0-21 15,0 21-15,0 0 0,0-22 16,0 22-16,0-21 0,0-1 16,0 1-16,0 0 0,0-1 0</inkml:trace>
  <inkml:trace contextRef="#ctx0" brushRef="#br0" timeOffset="1152.09">1143 9948 0,'0'0'15,"0"22"1,0-1-16,-21 0 0,0 0 0,21 21 16,-22 1-16,1-1 0,0 0 15,0 1-15,21 20 0,-21 1 16,0-1-16,-1-20 0,1 20 15,21-21-15,0 22 0,-21-22 0,21-21 16,-21 22-16,21-22 0,0 0 16,0 0-16,0 0 0,21-21 15,0-21 1</inkml:trace>
  <inkml:trace contextRef="#ctx0" brushRef="#br0" timeOffset="1332.12">614 10541 0,'0'0'0,"21"0"15,0 0 1,0 0-16,0 0 0,22 0 16,-22 0-16,21 0 0,1 0 0,-1 0 15,0-21-15,22 0 0,-22 21 16,22-21-16,-22 21 0,0-22 0</inkml:trace>
  <inkml:trace contextRef="#ctx0" brushRef="#br0" timeOffset="1927.62">1312 10499 0,'0'0'0,"-21"21"0,0-21 15,42 0 16,21 0-31,-20-21 0,20 0 0,-21 21 16,21-22-16,22 1 0,-22 0 16,1-21-16,-1 21 0,0-1 0,1 1 15,-1 21-15,-21-21 0,0 21 16,-42 0 0,0 0-16,-21 0 15,-1 21-15,1 22 0,0-22 16,-1 21-16,-20 0 0,20 1 15,1-1-15,0 0 0,-1 1 0,22-1 16,0 0-16,0-20 0,21 20 16,0-21-16,0 0 0,21 0 15,0 1-15,0-1 0,22-21 0,-1 0 16,0 0-16,22 0 0,-22 0 16,1 0-16,20 0 0,1-21 0,-22-1 15,0 1-15,22-21 0,-22 21 16,0-22-16,1 1 0,-1 0 0,0-1 15,-20 1-15,-1 0 0,0-1 16,0 1-16,-21 0 0,0 21 0,0-1 16,0 44-1,0-1 1,-21 21-16,21 0 0,0 1 16,-21 20-16,0 1 0,-1-1 0,22 1 15,0-1-15,-21 22 0,21 0 16,-21-1-16,21 22 0,-21-21 0,21-1 15,0 22-15,-21-21 0,21 0 16,-21-1-16,21 1 0,0 0 0,-22-22 16,1 22-16,21-43 0,-21 22 15,21-43-15,0 21 0,0-21 0,0 0 16,21-42 0,0-21-16,1 21 15</inkml:trace>
  <inkml:trace contextRef="#ctx0" brushRef="#br0" timeOffset="2232.12">2222 10710 0,'0'0'0,"0"-211"32,0 190-32,22-22 0,20 22 0,-21 0 15,21 0-15,1 0 0,-1-1 16,0 22-16,22 0 0,-22 0 15,1 22-15,-1-1 0,0 21 0,-21-21 16,1 22-16,-22-1 0,0 0 0,0 22 16,0-22-16,-43 0 0,22 1 15,-21-1-15,-1-21 0,-20 22 0,21-22 16,-1 0-16,1 0 0,0 0 16,-1-21-16,22 0 0,0 0 0,42-21 31,0 0-31,0 0 15,22 0-15,-22-22 0,21 22 16,1-21-16</inkml:trace>
  <inkml:trace contextRef="#ctx0" brushRef="#br0" timeOffset="2412.07">3069 10520 0,'-21'21'0,"-43"0"31,43-21-31,21 21 32,21-21-17,1 22 1,-1-22-16,-21 21 0,21-21 16</inkml:trace>
  <inkml:trace contextRef="#ctx0" brushRef="#br0" timeOffset="2580.09">3069 10859 0,'0'0'16,"-21"21"-16,0-21 0,21 21 0,-21-21 15,-1 0-15,44 0 47,-1-21-47,0 21 16,21-21-16,-21-1 0,22 1 0</inkml:trace>
  <inkml:trace contextRef="#ctx0" brushRef="#br0" timeOffset="2819.96">4064 10287 0,'-21'-63'16,"42"41"-1,0 22-15,21-21 0,-20 21 16,62-21-16,-41 21 16,20 0-16,-21-21 0,22 21 0,-1 0 15,1 0-15,-22 0 0,1 0 16,-1 0-16,0 0 0,-21 0 0,-42 0 31,0 0-31,0 0 0,-21 0 16</inkml:trace>
  <inkml:trace contextRef="#ctx0" brushRef="#br0" timeOffset="3172.77">4318 10139 0,'0'0'0,"-42"21"0,20-21 16,1 21-16,-21 0 0,21-21 15,0 22-15,-1-1 0,1 0 0,0 0 16,0 21-16,0-20 0,21-1 16,0 0-16,-21 0 0,21 0 15,0 0-15,-22 1 0,22-1 16,22-21-1,-1 0-15,0 0 16,0-21-16,0 21 0,0-22 16,1 22-16,-1 0 0,21 0 15,-21-21-15,0 21 0,22 0 0,-1 0 16,-21 0-16,22 0 0,-1 21 16,0 1-16,1-1 0,-1-21 15,-21 21-15,21 21 0,-20-21 0,-1 1 16,0-1-16,-21 0 0,0 0 15,0 21-15,0-20 0,-21-1 0,-22 0 16,22 0-16,-42 0 0,20 22 16,1-22-16,-21-21 0,20 21 0,1 0 15,0-21-15,-1 0 0,22 21 0,0-21 16,0 0-16,0 0 0,-1 0 16</inkml:trace>
  <inkml:trace contextRef="#ctx0" brushRef="#br0" timeOffset="3647.76">677 11451 0,'0'0'0,"-84"21"0,20 1 0,-21-22 0,22 0 16,21 21-16,-1-21 0,22 0 16,0 0-16,42 0 15,0 0-15,22 0 16,20 0-16,1 0 0,-1 0 16,22 0-16,-1-21 0,22 21 0,21-22 15,0 22-15,0-21 0,21 21 16,22-21-16,-22 21 0,21 0 0,22-21 15,-1 21-15,1 0 0,-1-21 16,1 21-16,-1 0 0,22 0 0,-22-21 16,1 21-16,-22-22 0,1 22 0,20 0 15,-21-21-15,-20 21 0,-1 0 16,0-21-16,-21 0 0,-21 21 0,0 0 16,-22-21-16,1 21 0,-22 0 15,1-21-15,-22 21 0,-21 0 16,22 0-16,-22-22 0,0 22 15,0 0 1,-42 0 15,0 0-31,0 0 0,0 0 0,-1 0 16</inkml:trace>
  <inkml:trace contextRef="#ctx0" brushRef="#br0" timeOffset="3784.09">5228 11345 0,'0'0'0,"-21"0"15,0 0 1,0 0-16,-1 0 16,1 0-1,0 0-15,0 0 16,0 22-16</inkml:trace>
  <inkml:trace contextRef="#ctx0" brushRef="#br0" timeOffset="6091.44">635 12107 0,'-21'0'16,"42"-21"31,0 21-32,21-21-15,-20 0 0,20 21 16,0-21-16,1 0 0,-22-1 0,21 1 16,0 0-16,-20 0 0,-1 0 15,0 0-15,-21-1 0,0 1 0,-21 21 16,-22 0 0,1 0-16,-21 0 0,-1 21 0,-21 1 15,1-1-15,-1 0 0,0 21 16,22 1-16,-22-22 0,22 21 15,20 0-15,1 1 0,0-22 0,21 21 16,21-21-16,0 1 0,21-1 16,21 0-16,0-21 0,22 21 0,-22-21 15,22 0-15,-1 0 0,22 0 16,-22 0-16,-20 0 0,20 0 16,-20 0-16,-1 0 0,0 0 15,-21 0-15,1 0 0,-44 21 16,-20 0-1,0 1-15,-22-1 0,1 0 16,-1 0-16,1 21 0,-22-20 0,22 20 16,-1 0-16,22 1 0,-1-1 15,1 0-15,21 1 0,0-1 16,21-21-16,0 21 0,0-20 0,0 20 16,21-21-16,0-21 0,21 21 15,1-21-15,-1 0 0,22 0 0,-1 0 16,-21-21-16,22 0 0,-1 0 15,1 0-15,21-22 0,-43 1 16,21 0-16,1-1 0,-1 1 16,-20 21-16,-1-22 0,0 1 15,-20 0-15,20 21 0,-21-22 0,-21 22 16,0 0-16,21 21 0,-21 21 31,0 0-31,0 0 16,0 1-16,0 20 0,-21-21 15,21 0-15,0 22 0,0-22 0,0 0 16,0 21-16,0-21 0,0 1 16,0-1-16,21-21 0,0 21 0,1-21 15,-1 0-15,0 0 16,21 0-16,-21-21 0,22 0 0,-22-1 16,21 1-16,1 0 0,-1-21 15,-21 21-15,21-22 0,-20 22 0,-1-21 16,0 21-16,0-22 0,0 22 15,-21 0-15,0 0 0,21 0 0,-21-1 16,0 44 15,0-1-31,0 21 0,0-21 16,-21 0-16,21 22 0,0-22 16,0 0-16,0 21 0,0-20 0,0-1 15,21 0-15,1 0 0,-1 0 16,0 0-16,0 1 0,21-22 15,1 0-15,-22 0 0,21 0 16,1 0-16,-22 0 0,21-22 0,0 1 16,1 0-16,-1 0 0,0 0 15,1-22-15,-22 22 0,21 0 0,-21-21 16,1 21-16,-1-22 0,-21 22 0,0 0 16,0 0-16,0 0 0,0-1 15,-21 22 1,-1 22-16,1-1 15,0 0-15,0 0 0,0 0 0,21 0 16,0 1-16,-21-1 16,21 0-16,0 21 0,0-21 0,0 1 15,0-1-15,0 0 0,0 0 16,21-21-16,0 21 0,21-21 0,-21 0 16,22 0-16,-1 0 0,22 0 15,-22 0-15,21-21 0,1 21 0,-22-21 16,22 0-16,-22 0 0,22-1 15,-22 1-15,-21-21 0,21 21 0,-20 0 16,-1-1-16,-21 1 0,0 0 16,-21 21-16,-1 0 15,1 0-15,0 0 0,0 0 16,0 21-16,0 0 0,21 1 16,0-1-16,0 0 0,0 0 15,21 0-15,0 0 16,0 1-16,0-1 0,0-21 0,1 21 15,-1 0-15,0 0 0,0-21 16,0 21-16,0-21 0,1 0 0,-1 0 16,0 0-16,0 0 0,0 0 15,0 0-15,22-21 0,-22 21 0,0-21 16,0 0-16,22 0 0,-22 0 16,0-1-16,0 1 0,0-21 0,0 21 15,1 0-15,-1-1 0,-21 1 16,0 42 15,0 1-15,0-1-16,0 0 0,0 0 15,0 0-15,0 0 0,0 1 0,0-1 16,0 0-16,0 0 0,21-21 16,0 21-16,0-21 0,22 0 0,20 21 15,-42-21-15,22 0 0,-22 0 16,21-21-16,-21 21 0,22-21 15,-1 0-15,-21 21 0,0-21 0,0 0 16,22-22-16,-43 22 16,21 0-16,0 0 0,-21 0 0,21-1 15,-21 1-15,0 0 0,0 42 32,0 0-17,0 1-15,-21-1 0,0 21 0,21-21 16,-21 22-16,0-1 0,21 21 15,-22 1-15,22-1 0,0 86 16,0-86-16,0 22 0,0 21 16,0-22-16,0 1 0,22 21 0,-22 0 15,21-1-15,-21-20 0,0 21 16,0 0-16,0-22 0,0 22 16,0-21-16,0 0 0,-21-1 0,-1-20 15,1-1-15,0 1 0,-21-22 0,-1 0 16,22-20-16,-21-1 0,0-21 15,-43-21-15,43-1 0,20-20 16,1-21-16,-21-22 0,21 0 16,21 1-16,0-22 0,0-21 0,0 0 15,0 0-15,21 0 0,0 0 0,0 21 16,22 0-16,-1 0 0,0 0 16,22 22-16,-1 20 0,-20-20 0,20 20 15,1 1-15,-1-1 16,22 22-16,-22-1 0,22 1 0,0 0 15,-1 21-15,1-22 0</inkml:trace>
  <inkml:trace contextRef="#ctx0" brushRef="#br0" timeOffset="7500.48">4932 12573 0,'0'0'0,"-21"21"0,-1 0 0,1-21 16,0 22-16,0-22 0,0 21 0,0-21 15,-1 0-15,1 0 0,0 0 16,21-21 0,0-1-1,0 1-15,21 0 0,0-21 0,1 21 16,-1-22-16,0 1 0,21-22 16,-21 1-16,22-1 0,-22 1 0,0-1 15,0-20-15,0 20 0,1 22 16,-22-22-16,0 22 0,0 0 15,0 21-15,0-1 0,0 1 0,-22 21 16,1 0-16,0 21 0,-21-21 16,21 43-16,-1-22 0,1 21 0,-21 22 0,21-1 15,0 1-15,-1-1 16,1 1-16,21-22 0,0 22 0,0-1 16,0-21-16,0 1 0,0-1 0,0 0 15,0 1-15,21-22 0,1 0 16,-1 0-16,21 0 0,-21 1 0,22-22 15,-22 0-15,21 0 0,0 0 16,1 0-16,-22-22 0,21 22 0,1-21 16,-1 0-16,0 0 0,1-21 0,-22 20 15,21-20-15,-21 0 0,22-1 16,-43 22-16,21-21 0,0-22 16,0 43-16,-21 0 15,0 42 1,0 0-16,0 22 15,-21-22-15,21 21 0,0-21 16,0 22-16,0-22 0,0 21 0,0-21 16,0 22-16,0-22 0,21 0 15,0 0-15,0-21 0,22 21 0,-22-21 16,21 0-16,-21 0 0,22 0 0,41 0 16,-41-21-16,-1 0 15,0 0-15,1 0 0,-22 0 0,21-1 16,-21-20-16,22 21 0,-22-21 0,0-1 15,0 1-15,-21 21 0,0-22 16,0 22-16,0 0 0,0 0 16,0 42-1,0 0-15,-21 0 0,21 1 16,-21-1-16,0 42 0,0-42 16,-1 22-16,22-22 0,0 0 15,-21 0-15,21 0 0,-21 1 0,21-1 16,0 0-16,21-21 31,0-21-15,-21 0-16,22-1 0,-1 1 0,0 0 15,0 0-15,0-21 0,0 20 16,1-20-16,-22 21 0,21 0 16,0 0-16,0-1 0,0 1 0,0 21 15,1 0 1,-22 21-16,21 1 0,-21-1 0,0 21 15,0-21-15,0 0 0,0 1 16,0 20-16,21-21 0,-21 0 0,21 0 16,-21 1-16,0-1 0,21 0 0,0 0 15,1 0-15,-1-21 16,0 0-16,0 0 16,0 0-16,0 0 0,1 0 0,-1-21 15,0 21-15,21-21 0,-21 0 16,1 0-16,-1-1 0,21-20 0,-21 21 15,22-21-15,-22-1 0,21 22 0,0-21 16,-20 21-16,20-22 0,-21 22 16,21 0-16,-20 21 0,-1 0 15,-21 21 1,0 0-16,0 0 0,0 22 16,0-22-16,0 0 0,0 21 0,0-20 15,0-1-15,0 21 0,0-21 16,0 0-16,0 1 0,21-1 0,0 0 15,0 0-15,0-21 0,1 21 16,-1-21-16,21 0 0,-21 0 0,0 0 16,22 0-16,-22 0 0,21 0 15,-21 0-15,22-21 0,-1 21 0,-21-21 16,22 0-16,-1 0 0,-21-22 0,21 22 16,-20-21-16,-1-1 0,0 1 15,-21 0-15,0 21 0,0-22 0,0 22 16,0 0-16,0 0 0,-21 21 15,0 0-15,-1 0 0,-20 21 16,21 0-16,0 0 0,0 22 0,-1-22 0,1 21 16,21 0-16,0-20 15,0 20-15,0-21 0,0 21 0,0-20 16,21-1-16,1 0 0,-1 0 0,21 0 16,-21 0-16,22 1 0,-1-22 15,0 0-15,1 0 0,-1 0 0,0 0 16,22 0-16,-22 0 0,22-22 0,-22 22 15,0-21-15,1 0 0,-22 0 0,21 0 16,-21-22-16,0 22 0,1-21 16,-22 0-16,0-1 0</inkml:trace>
  <inkml:trace contextRef="#ctx0" brushRef="#br0" timeOffset="7684.38">7112 11811 0,'0'0'0,"-42"0"0,-1 0 16,1 0-16,0 0 0,20 0 0,1 0 16,0 0-16,0 0 0,0 0 15,21 21 1,-43 0 0,22-21-1,0 0-15</inkml:trace>
  <inkml:trace contextRef="#ctx0" brushRef="#br0" timeOffset="7860.28">4995 12129 0,'0'0'0,"-169"21"16,148-21-16,42 0 15,0 0 1,21 0-16,1 0 0,-1 0 0,22 0 15,-1-21-15,1-1 0,20 22 0,1-21 16,0 0-16,20 21 0</inkml:trace>
  <inkml:trace contextRef="#ctx0" brushRef="#br0" timeOffset="8850.66">9165 12086 0,'0'0'0,"-21"-21"0,0 0 0,0 21 16,21-21-16,0 0 0,0-1 0,-22 1 15,22 0-15,0 0 0,0 0 16,0 0-16,0-1 0,0 44 47,0 20-47,0-21 0,0 21 15,0 1-15,0 20 0,0-20 0,0-1 16,0 0-16,-21 22 0,21-22 0,0 0 16,0-20-16,0 20 0,0-21 15,-21 0-15,21 0 0,0 1 16,0-1-16,21-42 31,0-1-31,-21 1 0,22 0 16,-1 0-16,0-21 0,0 20 15,0-20-15,0 0 0,1-1 0,-1 1 16,0 21-16,0-21 0,-21-1 0,0 22 16,0 0-16,21 21 15,-21 21 1,0 21-16,0-20 0,0-1 15,0 21-15,0-21 0,0 22 0,0-22 16,21 21-16,-21-21 0,0 22 16,22-22-16,-1 0 0,-21 0 0,21 0 15,0 0-15,0-21 0,0 0 0,22 22 16,-22-22-16,21 0 0,1 0 16,-1 0-16,0 0 0,1-22 15,-1 1-15,0 0 0,22 0 0,-22 0 16,0-22-16,1 1 0,-22 0 0,21-1 15,-21 1-15,-21 0 0,0-22 16,0 1-16,0 20 0,0 22 16,0 0-16,0 0 0,0 0 0,-21 21 15,0 0-15,0 21 16,21 0-16,-21 0 0,0 22 0,21-22 16,0 21-16,0 0 0,0 1 15,0-1-15,0 0 0,0 1 16,0-1-16,21-21 0,21 22 0,-21-22 15,0 0-15,1 0 0,20 0 16,-21 0-16,21-21 0,1 0 0,-22 0 16,21 0-16,1 0 0,-1 0 0,0 0 15,1-21-15,-1 0 0,0 0 16,1 0-16,-1-22 0,0 22 0,1-21 16,-22 0-16,0-1 0,0-20 0,-21 20 15,0 1-15,0 21 0,0-21 16,0 20-16,-21 22 0,0 0 0,0 0 15,-1 0-15,1 22 0,-21-1 16,21 0-16,0 0 0,-1 21 16,1 1-16,21 20 0,0-42 15,0 22-15,0-22 0,21 21 16,1-21-16,-1 1 0,0-1 0,0 0 16,21 0-16,22 0 0,-22-21 15,1 0-15,-1 0 0,0 0 16,22 0-16,-22 0 0,22 0 0,-22-21 15,0 21-15,1-21 0,-1 0 0</inkml:trace>
  <inkml:trace contextRef="#ctx0" brushRef="#br0" timeOffset="10312.25">11980 11980 0,'0'0'15,"0"-21"-15,0 0 16,0 0-16,0 0 16,0 0-16,0-1 15,0 1 1,21 21-16,1-21 0,-1 21 0,0 0 16,0 0-16,21 0 0,-20 0 15,20 0-15,-21 0 16,0 21-16,0 0 0,22 22 0,-22-1 15,0 0-15,0 1 0,0-1 0,1 0 16,-22 22-16,0-22 0,0 1 16,0-1-16,0 0 0,0-21 0,0 22 15,0-22-15,0 0 0,0 0 0,0 0 16,0-42 15,0 0-31,0 0 0,0 0 16,21-22-16,0 22 15,0-21-15,0 0 0,0-22 0,1 22 0,-1-1 16,21-62-16,-21 62 16,0 22-16,22-21 0,-22 21 15,-21-1-15,21 22 0,0 0 0,0 0 16,-21 22-16,0-1 16,0 21-16,0-21 0,0 22 0,0-1 15,0 0-15,0 1 0,0-1 0,0 0 16,0 1-16,0-1 0,0 0 15,22-21-15,-1 1 0,0-1 0,0 0 16,0 0-16,0 0 0,1 0 16,20-21-16,-21 0 0,21 0 0,-20 0 15,20 0-15,0 0 0,1 0 0,-1-21 16,-21 0-16,21 0 0,1 0 16,-22 0-16,21-22 0,-21 1 15,22-43-15,-22 43 0,0 0 16,-21-1-16,21 1 0,-21 0 0,0-1 15,0 22-15,0 0 0,0 0 16,-21 0-16,0 21 0,0 0 0,0 0 16,-1 0-16,1 21 0,0 0 0,0 0 15,0 21-15,21 1 0,-21-22 16,-1 21-16,22 1 0,-21-1 0,21 0 16,0 1-16,0-1 0,0 0 15,0-21-15,21 22 0,1-22 16,-1 0-16,21 0 0,-21 0 0,0 1 15,22-22-15,-22 0 0,21 21 0,1-21 16,-1 0-16,0 0 0,1 0 16,20 0-16,-21-21 0,1-1 0,20 1 15,-20 0-15,20 0 0,-21-21 16,22 20-16,-22-20 0,1 21 0,-1-64 16,-21 64-16,-21-21 0,0 21 15,0-1-15,0 1 0,-21 0 16,0 0-16,0 21 0,-1 0 15,1 0-15,0 0 0,0 0 0,-21 21 0,42 0 16,-22 0-16,22 22 0,-21-22 16,21 0-16,0 21 0,0 1 15,0-22-15,0 21 0,0-21 0,21 1 16,1 20-16,-1-21 0,21 0 16,-21 0-16,22 1 0,-1-1 0,21-21 15,-20 21-15,20 0 0,-20-21 16,84 0-16,-64 0 0,1 0 15,-1 0-15,-21 0 0,22-21 0,-1 0 16,1 0-16,-1-1 0,1 1 0,-22-21 16,1 21-16,-1-22 15,0 1-15,-21 21 0,1-21 0,-22-1 16,0 22-16,0-21 0,0 21 0,-22-1 16,1 1-16,0 0 0,-21 0 15,-22 21-15,22 0 0,-22 0 0,22 0 16,-21 21-16,20 0 0,1 0 0,0 22 15,-1-22-15,1 21 0,21-21 16,-22 22-16,43-1 0,0-21 0,0 22 16,0-22-16,0 0 0,0 21 0,0-21 15,22 1-15,-1-1 0,21 0 16,-21-21-16,0 21 0,22-21 0,-1 0 16,0 0-16,22 0 15,-22 0-15,1-21 0,-22 0 16,21 0-16,0-1 0,22-62 15,-43 20-15,0 22 0,22-43 0,-22 22 16,0-22-16,21 22 0,-21-22 16,1 21-16,-1-20 0,0 20 0,0-20 15,-21 20-15,0 22 0,0-1 0,0 1 16,0 0-16,-21 42 16,0 0-16,0 21 0,-22 0 15,22 43-15,-21-22 0,-1 21 16,1 1-16,21-1 0,-21 1 15,20 21-15,22-1 0,0-20 0,0 20 16,0-20-16,0-1 0,0-20 16,0 20-16,22 1 0,-22-22 15,21-21-15,21 43 0,-21-64 16,0 21-16,1-21 16,-1 0-16,0 0 0,0 0 0,21 0 15,-20 0-15,20 0 0,0-21 0</inkml:trace>
  <inkml:trace contextRef="#ctx0" brushRef="#br0" timeOffset="11011.85">16849 11705 0,'-22'0'16,"44"0"-16,-65 0 0,22 0 0,0 0 0,0 0 16,0 0-16,-22 21 0,22-21 15,0 43-15,-21-22 16,20 0-16,1 21 0,-21 1 0,21-1 15,0 0-15,-1 1 0,1-22 0,21 21 16,0 1-16,0-1 0,0-21 16,0 0-16,21 0 0,22 1 0,-22-1 15,21-21-15,1 0 0,-1 0 0,21 0 16,-20 0-16,-1 0 0,0-21 16,22 21-16,-22-22 0,-21 1 0,22-21 15,-22 21-15,0-22 0,0 1 0,-21 0 16,0-1-16,0 1 0,0 0 15,-21 21-15,0-22 0,0 1 0,0 0 16,-1 20-16,1 1 16,0 0-16,-21-21 0,42 21 15,0-1-15,0 1 16,21 21-16,21 0 16,-21 0-16,1 0 0,20 0 0,0 21 15,1-21-15,-1 43 0,0-22 0,1 0 16,-22 21-16,21 1 0,-21-1 15,0 0-15,1 22 0,-22-22 0,21 22 16,-21-1-16,0 1 0,0-1 16,0 1-16,-21-1 0,-1 1 15,22 20-15,-21-20 0,0 21 0,0-22 0,-21 22 16,20-22-16,1 22 0,-21-22 16,21 1-16,0-1 0,-22-20 15,22 20-15,0-20 0,-21-1 0,20 0 16,1-21-16,21 22 0,-21-22 0,42-42 31,0-22-15,1 22-16,-1-42 0,21 20 0,-21-20 15,22-1-15</inkml:trace>
  <inkml:trace contextRef="#ctx0" brushRef="#br0" timeOffset="11287.69">17526 12086 0,'0'-63'0,"0"126"0,-21-169 0,0 43 15,-22 21-15,22-1 0,0 1 16,0 21-16,21 0 0,0-22 0,0 22 16,0 0-16,0 0 0,21 0 0,0 21 15,21 0-15,-20 0 0,62 0 16,-63 0-16,22 21 0,-1 0 16,-21 0-16,0 0 0,1 22 15,-1-1-15,-21 0 0,0 1 0,0-22 16,0 21-16,-21 0 0,-1 1 15,1-22-15,-21 0 0,21 0 0,-22 0 16,22 1-16,0-1 0,0-21 0,0 0 16,21-21-1,21-1 1,0 1-16,0 0 0,0 0 16</inkml:trace>
  <inkml:trace contextRef="#ctx0" brushRef="#br0" timeOffset="11951.31">17801 11938 0,'21'0'15,"0"0"-15,1 0 0,-1 0 16,0 0-16,0 0 0,0 0 16,0 0-16,1 0 15,20 0-15,-21-21 0,0 0 16,0 21-16,1-21 0,20 21 0,-21-22 0,0 1 16,-21 0-16,0 0 0,21 21 15,-21-21-15,0 0 0,0-1 16,0 1-16,0 0 0,-21 21 0,0 0 15,0 0-15,0 0 0,0 0 0,-1 21 16,1-21-16,0 21 0,0 1 16,0 20-16,0-21 0,-1 0 0,22 22 15,0-22-15,0 21 0,0-21 16,0 0-16,0 22 0,0-22 0,22-21 16,-1 21-16,21 0 0,-21-21 15,22 0-15,-1 0 0,0 0 16,1 0-16,-1-21 0,0 0 0,22 0 15,-22 0-15,0-1 0,1-20 0,-1 21 16,0-21-16,1-1 0,-22 1 16,0 0-16,0-22 0,0 43 0,1-21 15,-22 20-15,21 1 0,-21 0 0,0 42 16,0 0 0,0 1-16,-21-1 0,-1 21 0,1 0 15,0 1-15,0-1 0,21 0 0,-21 1 16,0-1-16,21 0 0,-22 1 15,22-1-15,0-21 0,0 0 16,0 1-16,0-1 0,0 0 16,0 0-16,0-42 15,0 0-15,0 0 16,0-1-16,22-20 0,-1 21 16,0-21-16,21-43 15,1 21-15,-1 22 0,0-21 0,1 20 0,20-20 16,-21 20-16,22 22 0,-22-21 15,1 21-15,20 21 0,1 0 16,-43 21-16,0 21 0,0-21 0,-21 22 16,0-1-16,0 43 15,-21-43-15,0 0 0,0 1 16,-1-1-16,1 0 0,0 1 0,0-22 16,0 0-16,0 0 0,21 0 15,0 1-15,21-22 16,0-22-16</inkml:trace>
  <inkml:trace contextRef="#ctx0" brushRef="#br0" timeOffset="12226.15">20616 10986 0,'0'0'0,"0"21"15,0 0 1,-21 21-16,0 1 0,-21-1 0,20 21 16,1 1-16,-21-1 0,21 1 15,0-1-15,-22 1 0,22-1 0,-21 43 16,21-63-16,21-1 0,-22 0 16,22 1-16,-21-22 0,21 21 15,0-21-15,0 0 0,21-21 16,1 0-16,20 0 0,-21-21 15,21 0-15,1 0 16</inkml:trace>
  <inkml:trace contextRef="#ctx0" brushRef="#br0" timeOffset="12833.8">21124 11113 0,'0'0'0,"0"-43"0,0 1 0,0 21 15,0 0-15,-21 21 0,0 21 16,0 0-16,-22 21 0,1 1 15,21 20-15,-21 1 0,-1-1 0,22 1 16,-21 20-16,21-20 0,-43 63 16,43-85-16,0 22 0,21-22 15,0 0-15,0 1 0,0-1 16,0-21-16,0 0 0,0 0 0,0 1 16,21-22-16,0 0 0,0 0 15,0 0-15,1-22 0,-1 1 0,0 0 16,0 0-16,21-21 0,-20 20 15,-1-20-15,21 0 0,-21-1 0,22 1 16,-22 21-16,21-21 0,-21 20 0,0 1 16,1 0-16,-22 42 15,0 0-15,0 1 16,0-1-16,0 21 0,-22-21 0,1 22 16,21-22-16,0 0 0,0 21 15,0-21-15,0 1 0,0-1 16,0 21-16,0-21 0,21-21 0,1 21 15,-1 1-15,21-22 0,-21 0 16,22 0-16,-1 0 0,0 0 0,1 0 16,-1-22-16,0 1 0,1 0 15,-1-21-15,0 21 0,1-1 0,-1-20 16,0 0-16,1-1 0,-22 1 0,21 0 16,-42 21-16,0-22 0,0 22 15,0 0-15,-21 21 16,0 21-16,-22 0 0,22 0 0,-21 22 15,21-22-15,0 21 0,-22-21 16,43 22-16,-21-22 0,21 21 16,0-21-16,0 22 0,0-22 0,0 0 15,21 0-15,0 0 0,22 1 16,-22-1-16,21 0 0,1-21 0,-22 0 16,21 0-16,0 0 0,22 0 0,-22 0 15,-21-21-15,22 21 0,-22-43 16,21 22-16,-21 0 0,-21-21 15</inkml:trace>
  <inkml:trace contextRef="#ctx0" brushRef="#br0" timeOffset="13035.69">20129 11409 0,'-63'0'16,"126"0"-16,-168 0 0,62 0 0,22 0 0,0 0 15,21 21-15,21-21 16,0 0-16,0 0 0,1 0 16,20 0-16,0 0 0,1 0 0,20 0 15,85 0-15,-63 0 0,0 0 16,-22-21-16,22 0 0</inkml:trace>
  <inkml:trace contextRef="#ctx0" brushRef="#br0" timeOffset="13599.36">22288 11388 0,'0'0'0,"0"-21"0,22-1 0,-1 1 16,-21 0-16,21 0 0,0 0 15,0 0-15,-21-22 0,21 22 0,1 0 16,-22 0-16,0 0 15,0-1-15,21 1 0,-21 64 16,0-22 0,0 21-16,0 22 15,0-1-15,0 1 0,0-1 0,0 1 16,-21-1-16,21 1 0,-22-1 0,22 1 16,0-22-16,0 21 0,-21-20 15,21-1-15,-21 22 0,21-43 0,0 21 16,0-21-16,0 0 0,0 1 0,0-1 15,0-42 1,0-1 0,0-20-16,21 21 15,0-21-15,-21 20 0,22-20 0,-1 0 16,0-1-16,21 1 0,-21 0 0,22-1 16,-1 1-16,0 0 0,1-1 15,20 1-15,-20 21 0,-1 0 0,0 21 16,-21 0-16,22 0 0,-22 0 0,0 21 15,0 0-15,0 0 0,-21 0 16,0 22-16,0-1 0,0 0 0,0-20 16,-21 20-16,0 0 0,0 1 15,-21-1-15,20 0 0,-20-21 0,0 22 16,-1-22-16,22 0 0,-21 0 0,21 0 16,0 1-16,-1-22 15,1 0-15,0 0 0,0 0 16,21-22-1,21 1-15,0 0 0,22 0 16</inkml:trace>
  <inkml:trace contextRef="#ctx0" brushRef="#br0" timeOffset="13996.14">23093 11748 0,'0'0'16,"21"-22"-16,-21 1 0,0 0 0,0 0 0,0 0 15,21 0-15,-21-1 0,21 1 16,-21 0-16,21 0 0,1 0 0,-22 0 15,21 21-15,0-22 0,0 22 16,0 0-16,0 0 0,1 0 16,20 0-16,-21 22 0,0-1 0,0 21 15,-21 0-15,22-20 0,-22 20 0,21 0 16,-21 1-16,0-1 0,0 21 16,0-20-16,0-22 0,0 21 0,0 1 15,0-22-15,0 0 0,0 0 16,-21 0-16,-1-21 0,1 0 15,21-21-15,0 0 16,0 0-16,0 0 0,0-1 16,0 1-16,0-21 0,21-22 15,1 43-15,20-21 0,-21 0 16,0 20-16,22-20 0,-22 0 16,21 21-16,-21-1 0,0 1 0,22 0 15,-22 21-15,0 0 0,0-21 0,0 21 16,1 0-16,-1 0 0,0 0 15,0 0-15,0 21 0,0-21 0,-21 21 16,22-21-16,-1 21 0,0-21 16,0 22-16</inkml:trace>
  <inkml:trace contextRef="#ctx0" brushRef="#br0" timeOffset="14343.94">24130 11663 0,'0'0'16,"-21"21"15,0-21-31,-1 21 0,1 0 15,0-21-15,-21 22 0,21 20 0,-1-21 16,22 0-16,-21 0 0,21 1 16,-21-1-16,21 0 0,0 0 0,0 0 15,0 0-15,21-21 0,0 22 0,1-22 16,-1 0-16,21 0 0,-21 0 16,22 0-16,-22 0 0,21 0 0,22-43 15,-43 22-15,21 0 0,-21 0 16,0 0-16,1-22 0,-1 1 15,0 0-15,-21-1 0,0 1 0,0 0 16,0-1-16,0 22 0,-21-21 16,0 21-16,-1-1 0,1 1 15,-21 21-15,21 0 0,-22 0 0,22 21 16,-21 1-16,0-1 0,-1 0 16,1 21-16,21-21 0,-22 1 15,22 20-15,0-21 0,21 0 0,0 0 16,0 1-16,0-1 0,21 0 15,0 0-15,1-21 0,20 21 0</inkml:trace>
  <inkml:trace contextRef="#ctx0" brushRef="#br0" timeOffset="14891.64">24469 11726 0,'0'0'0,"21"-21"0,0-21 0,21 21 16,-42-22-16,21 22 0,1 0 15,-22 0-15,21 21 0,-21 21 31,-21 0-31,-1 0 0,22 22 16,-21-22-16,0 0 0,0 21 0,21-20 16,-21-1-16,21 0 0,-21 0 0,21 0 15,0 0-15,0 1 0,0-1 16,21-21 0,0 0-16,0 0 0,0 0 15,0-21-15,1 21 0,-1-22 16,0 1-16,0 0 0,0 0 15,0 0-15,1 0 0,-1-22 16,0 22-16,0-21 0,-21 21 0,21-1 16,-21 1-16,0 42 31,-21 1-31,21-1 0,-21 0 0,0 0 16,21 0-16,0 0 0,0 1 15,0-1-15,0 0 0,0 0 0,0 0 16,0 0-16,21 1 15,21-22-15,-21 0 0,22 0 0,-1 0 16,0 0-16,1 0 0,-1 0 16,-21 0-16,43-22 0,-22 1 15,-21-21-15,0 21 0,-21-22 16,22 1-16,-22 21 0,0-21 0,0-1 16,0 1-16,0 0 0,0 20 15,0-20-15,-22 42 0,22-21 16,-21 21-16,0 0 0,0 21 15,0-21-15,21 21 16,0 0-16,0 1 0,0-1 16,0 0-16,21-21 0,0 21 15,0-21-15,0 21 0</inkml:trace>
  <inkml:trace contextRef="#ctx0" brushRef="#br0" timeOffset="15203.66">25548 11578 0,'21'0'16,"-42"0"-16,63 0 0,-42-21 15,-21 21 1,0 0-16,-21-21 0,21 21 0,-22 0 16,1 0-16,0 0 0,20 0 15,-20 21-15,21-21 0,0 21 0,21 0 16,0 1-16,0-1 0,21 0 16,0 0-16,0 0 15,0 0-15,22-21 0,-22 22 0,0-1 16,21 0-16,-20-21 0,-1 21 15,0 0-15,0-21 0,0 21 16,-42 1 0,-21-22-16,21 0 0,-1 0 15,-20 0-15,21 0 0,-21 0 16,20 0-16,1 0 0,0 0 0,0-22 16,42 22-1,0-21-15,0 21 16,1 0-16,-1 0 0</inkml:trace>
  <inkml:trace contextRef="#ctx0" brushRef="#br0" timeOffset="15783.34">25654 11769 0,'0'0'0,"21"-21"0,0 21 0,0-22 16,1 22-16,20-21 16,-21 0-16,0 21 0,22-21 0,-22 0 15,0 0-15,0-1 0,-21 1 16,0 0-16,-42 21 15,21 0-15,-22 0 16,22 0-16,-21 0 0,21 21 16,-22 0-16,22 1 0,0-22 0,0 21 15,0 21-15,21-21 0,0 0 0,0 1 16,0-1-16,0 0 16,0 0-16,21 0 0,0 0 15,0 1-15,0-22 0,0 0 16,1 0-16,-1 0 0,0 0 15,0 0-15,-21-22 16,21 1-16,-21 0 16,21 21-16,-21-21 0,0 0 0,0 0 15,22-22-15,-1 22 0,-21 0 0,21 0 16,-21 0-16,21-1 0,0 1 16,-42 296 77,21-253-93,0-1 0,-21-21 16,0 0 0,21-21-1,0-1-15,0 1 0,0 0 16,0 0-16,21 0 0,0 0 15,191-128 17,-191 149-32,-21 22 15,0-1 1,-42 0-16,-1 0 0</inkml:trace>
  <inkml:trace contextRef="#ctx0" brushRef="#br0" timeOffset="16987.99">1122 13229 0,'0'0'0,"0"21"16,0-42 31,0 0-32,21 21-15,0-21 0,0 0 16,0 21-16,1 0 15,-22-21-15,21 21 0,-21-22 16,0 1 0,0 0-1,-21 21-15,-1 0 16,-20 0-16,21 0 0,-21 0 16,-1 21-16,1-21 0,0 21 15,-1 1-15,1 20 0,-22-21 16,22 0-16,0 22 0,-22-22 15,43 21-15,-21 0 0,42-20 16,0-1-16,0 21 0,21-21 0,0 0 16,21 1-16,1-22 0,-1 21 15,22-21-15,-22 0 0,21 0 0,1 0 16,-22 0-16,22 0 0,-1-21 16,-20 21-16,-1 0 0,0-22 15,-21 22-15,1 0 0,-44 0 16,-20 0-16,0 0 15,-1 0-15,-20 0 0,-1 22 0,1-22 16,-1 0-16,22 21 16,-21-21-16,20 0 0,1 21 15,0-21-15,20 0 0,1 0 0,0 0 16,21 21-16,21-21 16,22 0-16,-22 0 15,21 0-15,-21 0 0,22 0 16,-1 0-16,-21 0 0,21 21 15,-20-21-15,-1 21 0,0 1 0,-21-1 16,0 21-16,0 0 0,-21 1 16,0-1-16,-22 22 0,1-1 0,0-21 15,-22 22-15,22-1 16,-22 22-16,1-21 0,-1-1 0,22 1 16,-22-1-16,43-21 0,0 1 15,0-1-15,21-21 0,0 0 16,21 1-16,0-1 0,22-21 0,-1 0 15,0 0-15,22 0 0,-22-21 16,22-1-16,-1-20 0,22 0 0</inkml:trace>
  <inkml:trace contextRef="#ctx0" brushRef="#br0" timeOffset="17343.86">3492 13610 0,'0'0'16,"-21"-21"-16,21-21 0,-21 21 0,0-22 16,0 22-16,21-21 0,-21 21 0,-1-1 15,1 1-15,0 0 0,0 0 16,0 21-16,0 0 0,-1 0 0,-20 0 15,21 21-15,0 0 0,0 0 16,-1 22-16,1-1 0,0 22 16,0-1-16,0-21 0,0 22 15,-22-1-15,22 1 0,21-1 0,-21-20 16,21 20-16,0-20 0,0-1 16,0 0-16,0 1 0,21-22 15,0 0-15,22-21 0,-22 0 16,21 0-16,0 0 0,1 0 15,20-21-15,-20 0 0,20-22 0</inkml:trace>
  <inkml:trace contextRef="#ctx0" brushRef="#br0" timeOffset="17599.08">4000 13420 0,'0'0'0,"22"-64"0,-1 1 16,-21 20-16,0 1 0,0 0 0,0 21 15,0-22-15,0 22 16,-21 21-16,-1 0 0,22 21 15,-21 22-15,0-22 0,0 21 16,0 0-16,0 1 0,21 20 0,-22 1 16,1-1-16,0 1 0,0-1 15,0 1-15,0-1 0,21-20 0,-22 20 16,22-21-16,0 1 0,0-22 16,0 21-16,0-21 0,0 1 0,22-1 15,-1-21-15,0 0 0,0 0 16,0 0-16,0 0 0,1-21 15,20-1-15,-21 1 0,21 0 0,-20 0 16</inkml:trace>
  <inkml:trace contextRef="#ctx0" brushRef="#br0" timeOffset="17980.56">4297 13653 0,'0'0'0,"21"-43"16,-21 1 0,0 63-1,-21 0-15,0 0 16,-1 1-16,1 20 0,0 0 0,21 1 15,-21-1-15,0 0 0,0 1 16,21-22-16,-22 21 0,22 0 16,0-20-16,0-1 0,0 21 15,22-21-15,-1 0 0,0-21 16,21 0-16,-21 0 0,22 0 0,-1 0 16,0 0-16,1-21 0,-1 0 15,0 0-15,1 0 0,-1 0 0,0-1 16,-20 1-16,20-21 0,-21 0 15,-21 20-15,0-20 0,0 0 0,0-1 16,0 1-16,-21 0 0,-21 21 16,20-1-16,-20 1 0,0 21 0,-1 0 15,1 0-15,0 0 0,-1 0 16,22 21-16,-21 1 0,0-1 16,20 0-16,1 21 0,0-21 0,21 22 15,0-22-15,0 0 0,0 21 16,0-20-16,0-1 0,21-21 0,0 21 15,22-21-15,-22 0 0,42 0 16,-20 0-16</inkml:trace>
  <inkml:trace contextRef="#ctx0" brushRef="#br0" timeOffset="18596.15">5122 13780 0,'0'0'0,"21"-22"0,22 22 0,-22-21 16,-21 0-16,-21 21 31,0 0-31,-22 0 0,22 0 0,-21 0 15,21 21-15,-22-21 0,22 21 16,0 1-16,0-1 0,0 0 0,21 0 16,0 0-16,0 0 15,0 1-15,21-1 0,0 0 0,21 0 16,-21 0-16,1 0 0,-1-21 16,0 22-16,0-1 0,0 0 0,-21 0 15,21 0-15,-21 0 16,-21-21-1,0 0-15,0 0 16,0 0-16,-22 0 0,22 0 0,-21-21 16,21 0-16,-22 21 0,22-21 15,-21 0-15,21 0 0,0 21 0,-1-22 16,22 1-16,22 42 47,-1 1-47,0-22 0,0 21 0,0 0 15,0-21-15,1 21 0,20 0 0,-21-21 16,21 0-16,-20 21 0,20-21 16,0 0-16,1 0 0,-1 0 0,0 0 15,22 0-15,-22 0 0,22-21 16,-1 21-16,1-21 0,-22 0 16,21 0-16,1 0 0,-22-1 0,1 1 15,20-21-15,-21 0 0,-20 20 16,20-20-16,-21 0 0,0-1 0,-21 1 15,0-21-15,0 41 0,0 1 16,-21 21-16,0 0 16,-21 21-16,20 1 0,-20-1 0,21 21 15,0-21-15,-22 22 0,22-1 16,21-21-16,0 21 0,0-20 0,0 20 16,0-21-16,0 0 0,0 0 15,0 1-15,21-22 0,22 0 16,-22 21-16,21-21 0,64 0 15,-64 0-15,22-21 0,-22 21 0</inkml:trace>
  <inkml:trace contextRef="#ctx0" brushRef="#br0" timeOffset="18900.08">7853 13399 0,'0'0'0,"0"-43"16,-21 1 0,-1 42-16,1 0 0,0 0 15,0 21-15,0 0 0,-22 22 16,22-1-16,0 0 0,0 22 0,0-22 16,0 22-16,-1-1 0,22-21 15,-21 22-15,0-1 0,0-20 0,0-1 16,0 0-16,-1 1 0,1-22 15,0 21-15,21-21 0,0 1 16,-21-1-16,42-21 16,0 0-1,0-21-15,1-1 0,20 1 16,-21-21-16</inkml:trace>
  <inkml:trace contextRef="#ctx0" brushRef="#br0" timeOffset="19508.07">7959 13504 0,'0'0'0,"21"-42"0,21-43 31,-42 107-31,0-1 16,-21 0-16,0 21 0,21 1 15,-21-1-15,-1 0 0,1 22 0,0-22 16,21 0-16,-21 22 0,0-22 0,21 1 16,-21-1-16,21-21 0,0 21 15,-22-20-15,22-1 0,-21 0 16,21 0-16,0 0 0,0 0 0,21-21 31,1-21-15,20 0-16,-21 0 0,0 0 15,0 0-15,22-1 0,-22-20 0,0 21 16,21 0-16,-20 0 0,-1-1 0,0 1 16,0 0-16,0 42 15,-21 0-15,0 1 16,0-1-16,0 0 0,0 0 0,-21 0 15,21 22-15,0-22 0,0 0 16,0 0-16,0 0 0,0 0 16,0 1-16,0-1 0,0 0 0,21-21 15,0 21-15,1-21 0,20 0 16,0 0-16,-21 0 0,22 0 0,20 0 16,-20 0-16,-1-21 0,0 0 15,1 21-15,-1-21 0,21-1 16,-41-20-16,20 21 0,0-21 0,-21 20 15,22-20-15,-22 0 0,0-1 0,-21 22 16,0 0-16,0 0 0,0 0 0,-21 21 16,0 0-16,0 0 15,-1 21-15,-20 0 0,21 0 16,-21 0-16,20 1 0,1 20 0,0-21 16,0 0-16,21 22 0,0-22 15,0 0-15,0 0 0,0 0 0,21 0 16,0-21-16,0 22 0,1-22 0,20 0 15,0 0-15,-21 0 0,22 0 16,-1 0-16,0 0 0,1 0 0,-1 0 16,0 0-16,1-22 0,-1 1 0,-21 0 15</inkml:trace>
  <inkml:trace contextRef="#ctx0" brushRef="#br0" timeOffset="19732.36">7281 13737 0,'0'0'0,"-21"0"0,-21 0 0,21 0 0,-1 0 16,44 0 0,-1 0-16,0 0 0,0 0 15,21 0-15,1 0 0,-1 0 0,0 0 16,22 0-16,21 0 0,-22 0 15,22-21-15,-1 21 0,1-21 16,0 21-16,-1-21 0</inkml:trace>
  <inkml:trace contextRef="#ctx0" brushRef="#br0" timeOffset="20331.56">10287 13420 0,'0'-21'0,"0"42"0,0-64 16,-21 22-16,21 0 0,-21 0 0,21-21 16,0 20-16,0 1 0,-22 0 15,22 0-15,-21 0 0,0 21 16,21 21-1,-21 0-15,21 0 0,-21 22 0,21-1 16,0 0-16,0 22 0,0-1 0,0 22 16,-21-22-16,21 1 0,-22-1 15,1 1-15,21-1 0,-21-20 0,0 20 16,21-20-16,-21-22 0,0 21 0,21-21 16,0 0-16,-22 1 0,1-1 15,0-21-15,0 0 16,21-21-1,0-1 1,0 1-16,0-21 0,0 21 0,21-22 16,21 1-16,-20 0 0,-1-1 15,21 1-15,0 0 0,1-1 0,-1 1 16,22 21-16,-22 0 0,0 0 0,1 21 16,-22 0-16,21 0 0,0 21 15,-20 0-15,-1 0 0,0 21 0,0-20 16,-21 20-16,0 0 0,0-21 15,0 22-15,0-1 0,-21-21 0,0 22 16,-22-22-16,22 0 0,-21 0 16,21 0-16,-22 0 0,22 1 15,-21-22-15,21 0 0,0 21 0,-1-21 16,22-21 15,22 21-31,-1-22 0,0 1 0,0 0 16,21 0-16,-20 0 0,20 0 0</inkml:trace>
  <inkml:trace contextRef="#ctx0" brushRef="#br0" timeOffset="20704">10774 13843 0,'0'-21'0,"-43"-43"31,43 43-31,0 0 0,0 0 16,0 0-16,22 0 0,-1 21 15,0 0-15,0-22 0,0 22 0,22 0 16,-1 0-16,-21 22 0,21-1 16,1 0-16,-22 21 0,21-21 0,1 22 15,-22-22-15,0 21 0,0-21 16,-21 22-16,0-22 0,0 21 0,0-21 16,0 1-16,-21-1 0,0 0 0,0 0 15,-22-21 1,22 0-16,0 0 0,0 0 0,0 0 15,-1 0-15,1 0 0,21-21 16,0 0-16,0 0 16,0-1-16,0 1 0,0-21 0,21 21 15,1-22-15,-1 22 0,0-21 16,21 0-16,-21 20 0,22-20 0,-1 21 16,0 0-16,1 0 0,-1-1 0,22 22 15,-22-21-15,0 21 0,1 0 16,-22-21-16,21 21 0</inkml:trace>
  <inkml:trace contextRef="#ctx0" brushRef="#br0" timeOffset="21080.06">11853 13568 0,'-21'0'31,"0"21"-31,-21 0 0,20 0 0,1 1 16,0 20-16,-21-21 0,21 21 0,-1 1 15,1-22-15,0 21 0,0 1 16,21-22-16,0 0 0,0 21 0,0-21 15,0 1-15,0-1 0,0 0 16,21 0-16,21 0 0,-20-21 16,-1 0-16,21 0 0,0 0 0,1 0 15,-22 0-15,21 0 0,1 0 16,-1-21-16,0 0 0,1 0 16,-22 0-16,21-1 0,-21-20 0,0 0 15,1-1-15,-22 1 0,0 0 16,0-22-16,0 22 0,-43 0 0,22-1 15,0 1-15,-21 21 0,-1 0 0,22-1 16,-21 22-16,-1 0 0,1 0 16,0 22-16,-1-1 0,1 0 0,21 21 15,-43 43-15,43-43 16,0 1-16,0-22 0,21 21 0,0 0 16,0-20-16,0 20 0,0-21 15,21 0-15,0 0 0,0-21 16,22 0-16,-1 22 0,0-22 0</inkml:trace>
  <inkml:trace contextRef="#ctx0" brushRef="#br0" timeOffset="22309.52">12552 13758 0,'0'0'0,"21"-21"0,0 0 0,-21 0 16,0 0-16,-21 21 15,0 0-15,0 21 0,-1 0 16,22 0-16,-21 0 0,0 22 15,0-22-15,0 0 0,0 21 0,21-20 16,0-1-16,0 0 0,0 0 16,0 0-16,0 0 0,0 1 15,21-1-15,0-21 16,0 0-16,0 0 0,0 0 16,1-21-16,-1 21 0,0-22 15,0 1-15,-21 0 0,21 0 0,0 0 16,1-22-16,-1 22 15,0-21-15,0 21 0,0-22 0,-21 22 16,21 0-16,-21 0 0,22 21 0,-22 21 31,0 0-31,0 22 0,0-22 16,-22 0-16,1 21 0,21-21 0,0 1 16,0-1-16,0 21 0,0-21 15,0 0-15,0 1 0,0-1 16,21 0-16,1-21 0,-1 0 15,0 0-15,0 0 0,0 0 0,0 0 16,1 0-16,20 0 0,-21-21 0,0 0 16,0 21-16,1-43 0,-1 22 15,0 0-15,0-21 0,0-1 0,0 1 16,1 0-16,-1-1 0,0 22 0,-21-21 16,0 21-16,21 21 15,-21-22-15,0 44 16,0-1-16,0 0 15,0 0-15,0 21 0,0-20 0,0-1 16,0 21-16,0-21 0,0 0 0,0 1 16,0-1-16,0 0 0,0 0 15,0 0-15,0 0 0,21 1 16,0-22-16,1 0 0,-1 0 16,0 0-16,0 0 15,0-22-15,0 22 0,1-21 0,-1 0 16,0 0-16,0 21 15,-21-21-15,0 42 32,0 0-17,0 0-15,0 0 0,-21-21 16,0 22-16,0-22 0,-1 21 16,1-21-16,0 21 0,0-21 15,0 0-15,-22 0 0,22 0 16,0 0-16,0 0 0,0 0 0,0 0 15,21-21-15,-22 21 16,22-21-16,22 21 31,-1 21-15,0-21-16,0 0 0,0 0 0,0 0 16,1 0-16,-1 0 0,0 0 15,21 0-15,-21 0 0,22 0 0,-22 0 16,21 0-16,1 0 0,-22 0 0,21-21 15,0 21-15,-20-22 0,-1 1 16,0 21-16,0-21 0,0 0 0,0-21 16,1 20-16,-1-20 0,0 0 0,-21-1 15,0 1-15,0 0 0,0-1 16,0 1-16,0 21 0,0-21 0,0 20 16,0 44-1,0-1-15,0 21 16,0 0-16,0-20 0,0 20 15,0 0-15,0 1 0,0-1 0,0-21 16,0 21-16,0-20 0,21-1 0,-21 0 16,21 0-16,0 0 0,22-21 15,-22 0-15,0 0 0,21 0 0,-20 0 16,20 0-16,0-21 0,-21 0 0,22 21 16,-22-21-16,21 0 0,-21-22 15,22 22-15,-22 0 0,21-21 0,-21 20 16,22 1-16,-22 0 0,0 0 15,0 21-15,-21 21 16,0 0 0,-21 0-16,-21 22 0,21-22 0,-1 0 15,1 0-15,-21 0 0,21 1 16,0-1-16,-1 0 0,22 0 16</inkml:trace>
  <inkml:trace contextRef="#ctx0" brushRef="#br0" timeOffset="23189.24">16002 13504 0,'21'0'16,"-42"0"-16,42-21 0,0 21 0,0-21 0,1 0 15,-1 21-15,21-21 0,-21 21 0,22-21 16,-1 21-16,0-22 0,1 1 16,-22 0-16,21 0 0,-21 21 0,22-21 15,-22 0-15,-21-1 0,0 1 16,0 0-16,0 0 0,-43 21 0,22 0 16,-42 0-16,20 0 0,-20 0 0,-1 0 15,1 0-15,21 21 16,-22 0-16,22 0 0,-1 1 0,1 20 15,21-21-15,0 0 0,21 0 16,0 22-16,0-22 0,42 42 16,-21-20-16,22-1 0,-1 0 0,-21-20 15,21 20-15,1 0 0,-1-21 16,0 22-16,-20-22 0,-1 21 0,0-21 16,-21 1-16,0-1 0,-42-21 15,20 0-15,-20 0 0,0 0 16,-1 0-16,1 0 0,0-21 0,-1 21 15,1-22-15,21 1 0,-21 0 16,20 0-16,1 21 0,0-21 16,21 0-16,0 42 31,0 0-31,21-21 0,-21 21 0,21 0 16,22 0-16,-22-21 0,21 22 0,1-22 15,-1 21-15,0-21 0,1 0 16,20 0-16,-21 0 0,22 0 0,-1 0 15,-20 0-15,20 0 0,-20-21 16,20 21-16,-21-22 0,1 1 16,-1-21-16,0 21 0,-20-22 0,20 22 0,-21-21 15,0 0-15,0-1 16,1 1-16,-1 0 0,0 20 0,0-20 16,-21 63-1,0 0 1,-21 22-16,21-1 0,-21-21 0,0 22 15,21-1-15,0 0 0,0-21 16,0 22-16,0-22 0,0 21 0,0-21 16,63 22-16,-42-43 0,0 21 15,22-21-15,-1 0 0,0 0 16,1 0-16,-1 0 0,22-21 0,-22 0 16,0-1-16,1 1 15,-1-21-15,0 0 0,-21-1 0,1 1 16,-1-22-16,-21 22 0,0-64 15,0 64-15,-21 0 0,-1-1 16,1 22-16,-21 0 0,0 21 0,-1 0 16,1 0-16,-22 0 0,22 0 0,-21 21 15,20 0-15,-20 0 0,20 22 16,1-22-16,21 0 0,0 0 16,0 22-16,21-22 0,0 0 0,0 0 15,21 21-15,0-20 0</inkml:trace>
  <inkml:trace contextRef="#ctx0" brushRef="#br0" timeOffset="23344.09">18076 13441 0,'0'0'0,"0"-42"31,21 42-31,-21-22 15,22 1-15</inkml:trace>
  <inkml:trace contextRef="#ctx0" brushRef="#br0" timeOffset="24108.31">18119 13335 0,'0'0'0,"0"21"47,0 0-47,0 1 0,0-1 16,0 21-16,0 0 0,0 1 15,0-1-15,0 0 0,0 1 0,0-1 16,0-21-16,-22 22 0,22-22 0,0 0 15,-21 0-15,21 0 0,0 0 16,21-21 0,1-21-1,-1 0-15,0 21 0,0-21 16,0-21-16,22 20 0,-22 1 0,0-21 16,0 0-16,21-1 15,-20 1-15,-1 21 0,0-22 0,0 22 16,0 0-16,0 21 0,-21 21 31,0 0-31,0 22 0,0-22 0,0 21 16,0 1-16,0-22 0,0 21 0,0-21 15,0 22-15,0-22 0,0 0 16,0 0-16,22 0 0,-1-21 0,0 21 16,0-21-16,0 0 15,22 0-15,-22 0 0,0 0 0,0 0 16,21 0-16,-20-21 0,20 0 0,-21 0 15,0 0-15,22-22 0,-22 22 16,0-21-16,0 0 0,0-1 16,0-20-16,1 20 0,-1 1 15,0 0-15,-21-1 0,0 22 0,0 0 16,21 0-16,-21 0 0,0 42 16,0 0-1,-21 0-15,21 0 0,0 22 0,-21-22 16,0 21-16,21 1 0,0-1 15,0 0-15,0 1 0,0-1 16,0-21-16,0 21 0,0-20 0,0-1 16,21 0-16,21 0 0,-21-21 0,22 21 15,-22-21-15,21 0 0,0 0 16,22 0-16,-22 0 0,1 0 0,20-21 16,-21 21-16,1-21 0,-1-21 15,0 20-15,-20 1 0,-1-21 0,21-43 16,-21 43-16,-21 0 15,0-1-15,0 1 0,0 21 0,0 0 16,-21 21-16,0 0 0,0 0 0,0 0 16,-22 0-16,22 21 0,0 0 15,0 0-15,0 21 0,-1-20 0,22 20 16,-21 0-16,21-21 0,0 22 0,0-22 16,0 21-16,21-21 15,1 1-15,-1-1 0,0 0 0,21-21 0,-21 21 16,22-21-16,-1 0 15,22 0-15,-22 0 0,21 0 16,-20 0-16,20-21 0,1 21 0</inkml:trace>
  <inkml:trace contextRef="#ctx0" brushRef="#br0" timeOffset="25532.66">21294 13229 0,'0'0'0,"21"-21"0,0 0 0,0 0 16,-21 0-16,0 42 15,-21 21 1,0-21-16,0 0 0,-1 22 0,1-1 16,-21 0-16,21 22 0,0-22 15,-22 1-15,22 20 0,0-21 0,0 1 16,21-22-16,-21 21 0,21-21 16,-22 1-16,22-1 0,22-21 31,-1-21-31,0-1 15,0 1-15,0 0 0,0-21 0,22 21 16,-22-22-16,21 1 0,-21 0 16,22 20-16,-1-20 0,-21 21 0,22 0 15,-22 0-15,0 21 0,0 0 0,-21 21 32,0 21-32,0-21 0,0 22 15,0-22-15,0 21 0,0-21 0,0 22 16,0-22-16,0 0 0,0 21 15,21-42-15,0 21 0,1 1 0,-1-22 16,0 0-16,21 0 0,-21 0 16,22 0-16,-1-22 0,-21 1 0,22 0 15,-1 0-15,-21 0 0,21-22 0,-20 1 16,20 0-16,-21-1 0,0 1 16,22 0-16,-22-1 0,0 1 0,0 0 15,-21 21-15,0-1 16,21 1-16,-21 0 0,-21 42 15,0 0-15,21 1 16,-21-1-16,0 21 0,-1-21 16,1 22-16,0-22 0,0 21 0,21 0 15,0-20-15,0 20 0,0-21 16,0 21-16,0-20 0,0-1 0,0 0 16,21-21-16,0 21 0,0-21 0,1 0 15,-1 0-15,0 0 0,0 0 16,0 0-16,0-21 0,1 0 0,-1 0 15,21-1-15,-21 1 0,0-21 16,1 0-16,20 20 0,-21-20 16,21 0-16,-20 21 0,20-1 0,-21 1 15,0 0-15,-21 0 0,0 42 32,0 0-32,0 0 0,0 22 0,0-22 15,-21 0-15,21 21 0,0-20 16,0-1-16,0 21 0,0-21 0,0 0 15,21 1-15,0-22 0,1 21 16,-1-21-16,21 0 0,-21 0 0,22 0 16,-22 0-16,21 0 0,0 0 15,-20-21-15,-1-1 0,21 1 16,-21 0-16,22 0 0,-22-21 0,0 20 16,21-20-16,-21 21 0,1-21 15,-1 20-15,0 1 0,0 0 0,-21 42 31,0 0-31,-21 1 16,0-1-16,21 0 0,0 0 0,-21 0 16,21 0-16,0 1 0,0-1 15,0 0-15,0 0 0,21 0 0,0-21 16,0 0-16,21 21 0,-20-21 16,20 0-16,-21 0 0,21 0 0,-20 0 15,-1-21-15,21 0 0,-21 0 16,0 0-16,1-22 0,-22 22 15,21-21-15,0 0 0,-21-1 0,21 1 16,-21-22-16,0 1 0,0-1 16,21 1-16,-21-1 0,0 1 0,0 21 15,0-1-15,0 1 0,0 21 16,0 0-16,0-1 0,0 44 16,0-1-16,0 0 0,0 21 15,-21 1-15,0-1 0,21 0 0,-21 1 16,0 20-16,21-21 0,0 1 0,0-1 15,-22 0-15,22 1 0,0-1 16,0 0-16,0 1 0,0-22 16,0 21-16,0-21 0,22 1 15,-1-1-15,0 0 0,21 0 0,1-21 16,-22 0-16,21 0 0,0 0 0,1 0 16,-1 0-16,22-21 0,-22 0 15,0 0-15,1-1 0,-22-20 0,21 21 16,0-21-16,-20-1 0,-1 22 15,0-21-15,-21-1 0,0 1 16,-21 42 0,-22 0-16,22 0 15,0 42-15,0-20 0,0-1 0,0 0 0,-1 21 16,22-21-16,0 22 16,0-22-16,0 21 0,0-21 0,0 22 15,22-22-15,-1 0 0,0 0 16,21 0-16,1 1 0,-1-1 0,0-21 15,1 0-15,-1 0 0,0 0 16,1 0-16,-22 0 0,21 0 0,-21-21 16,0-1-16,1 1 0,-1 0 0,0-21 15,0 21-15,-21-22 0,0 1 16,0 21-16,0-22 0</inkml:trace>
  <inkml:trace contextRef="#ctx0" brushRef="#br0" timeOffset="25744.1">23580 13102 0,'0'0'0,"-43"0"0,1-21 16,21 21-16,0 0 0,42 0 31,21 0-31,-21 0 0,22 0 0,-1 0 16,0 0-16,22 0 0,-1 0 15,-20 0-15,20 0 0,-21 0 0,22 0 16,-22 0-16,1-21 0,-1 21 15,0 0-15,-21 0 0,1-21 0,-22 0 16,0-1 0,-43 22-16</inkml:trace>
  <inkml:trace contextRef="#ctx0" brushRef="#br0" timeOffset="25907.86">23008 12827 0,'0'0'0,"-63"-21"0,-1 21 16,22 0-16,21-21 0,-1 21 0,1 0 15,0 0-15,0 0 16,21 21 15,-21 0-31,0-21 16,-1 21-16,-20 0 0</inkml:trace>
  <inkml:trace contextRef="#ctx0" brushRef="#br0" timeOffset="26574.86">1333 15134 0,'0'0'0,"22"-21"0,-1 0 0,0 0 0,-21-22 16,21 22-16,0 0 0,-21-21 16,21 21-16,-21-1 0,0 1 0,0 42 31,-21 22-31,0-1 15,21 22-15,-21-1 0,0 22 0,0-1 16,-22-20-16,22 21 0,0-1 16,0-20-16,0-1 0,21 1 0,0-1 15,-22 1-15,22-22 0,0 0 16,0 1-16,0-22 0,0 0 16,0 0-16,-21-21 0,0 0 15,0 0-15,0 0 0,0-21 16</inkml:trace>
  <inkml:trace contextRef="#ctx0" brushRef="#br0" timeOffset="27249.09">741 15748 0,'0'0'16,"-43"-21"-16,1 0 0,21 0 0,-21-1 15,20 1-15,1 0 0,21 0 16,43 21-16,-22 0 16,21-21-16,0 21 0,22-21 15,-1 21-15,22-22 0,0 1 0,21 0 16,-1-21-16,22 21 0,-21-22 15,21 1-15,-21 0 0,0 20 16,-21-20-16,-1 0 0,-20-1 16,-1 1-16,-20 0 0,-1 21 0,-21-22 15,-21 1-15,0 21 0,0 0 16,0-1-16,-21 22 0,-21 0 0,20 0 16,1 22-16,-21-1 0,0 21 15,20 0-15,-20 1 0,21 20 0,-21 1 16,20 20-16,1-20 0,0 21 15,0-22-15,-21 1 0,20-1 0,22 1 16,-21-22-16,0 21 0,21-20 16,-21-1-16,21-21 0,0 0 0,0 1 15,0-1-15,0 0 0,0-42 32,0 0-32,21-1 15,0-20-15,0 21 0,1 0 0,-1-22 16,-21 1-16,21 21 0,0-21 15,0 20-15,0 1 0,-21 0 0,22 21 16,-1 0-16,0 0 0,0 21 16,0 0-16,0 1 0,1-1 15,-1 0-15,0 0 0,0 21 16,0-20-16,0-1 0,22 0 0,-22-21 16,21 21-16,1-21 0,-1 0 15,0 0-15,22 0 0,-1 0 16,-20 0-16,20 0 0,1-21 0,-1 0 15,1 0-15,-22 21 0,0-22 16,1 1-16,-1 0 0,-21 0 16,-21-21-16,0 20 0,0 1 0,0-21 15,-21 21-15,0 0 0,0-1 16,-1 22-16,-20 0 0,21 0 0,-21 0 16,20 22-16,1-1 0,-21 0 0,42 0 15,-21 0-15,21 0 0,0 1 16,0 20-16,0-21 0,21 0 0,0-21 15,21 21-15,1 1 0,-1-22 16,0 0-16,1 0 0,-1 0 16,22 0-16,-1 0 0</inkml:trace>
  <inkml:trace contextRef="#ctx0" brushRef="#br0" timeOffset="29405.14">6011 15473 0,'0'0'0,"21"-21"0,-21 0 16,0-1-16,0 1 0,0 0 0,0 0 16,0 0-16,0 0 0,0-1 15,-21 1-15,0 0 0,0 0 0,0 21 16,-22 0-16,1 0 0,0 21 0,-22 0 15,1 0-15,-22 22 0,22-1 16,-1 0-16,1 1 0,-1-1 0,22 0 16,-22 43-16,22-43 15,42-20-15,0-1 0,0 0 0,0 0 16,0 0-16,21-21 0,0 0 16,22 0-16,-1 0 0,0 0 15,1-21-15,-1 0 0,21 0 16,-20 0-16,20-1 0,-20 1 0,20-21 15,-21 21-15,1-22 16,-1 22-16,-21-21 0,0 21 0,1-22 0,-22 22 16,0 0-16,0 42 31,0 0-31,0 1 0,0 20 0,-22 0 16,22 1-16,0-1 0,-21 0 15,21 22-15,0-1 0,0 1 0,0 20 16,0-20-16,0 21 0,0-1 0,0 1 15,0 21-15,0-22 16,0 22-16,0 0 0,0 0 0,0 21 0,0-21 16,-21 0-16,0-1 15,-21 22-15,20-21 0,-20 0 0,-21-21 16,20-1-16,-20 1 0,20 0 0,-20-43 16,-1 22-16,1-22 0,21-21 15,-22-21-15,1 0 0,20 0 0,-20-21 16,-1-21-16,1-1 0,-1-20 15,1-1-15,20-20 0,-20-1 0,21-21 16,20 21-16,1-20 0,21-1 16,0 0-16,0 21 0,21 1 0,22-22 15,-1 42-15,22-20 16,-1-1-16,1 21 0,-1-20 0,22 20 16,21-20-16,-1-1 0,22 21 0,0-20 15,0-1-15,0 22 0,-21-22 16,21 21-16,-42 1 0,0-1 0,-1 1 15,-20 21-15,-22-1 0,-21 1 16,0 0-16,-21 20 0,0 1 0,-21 0 16,0 21-16,0 0 0,0 0 0,-22 0 15,22 0-15,-21 0 0,21 0 16,0 0-16,-1 21 0,1 0 0,0 1 16,21-1-16,0 21 0,0-21 15,0 22-15,0-22 0,21 21 16,0-21-16,1 22 0,-1-22 0,0 0 15,21 0-15,1-21 0,-1 21 16,0-21-16,1 0 0,20 0 0,-21 0 16,22 0-16,-1-21 0,-20 21 0,20-21 15,-20 0-15,20 0 0,-21-1 16,1-20-16,-22 21 0,0-21 0,0-1 16,0 1-16,-21 0 0,0 20 0,0-20 15,0 21-15,0-21 0,0 20 16,-21 22-16,0 0 15,0 22-15,21-1 0,-21 0 16,0 0-16,21 21 0,-22 1 16,1-22-16,21 21 0,-21 1 0,21-22 15,-21 21-15,21-21 0,-21 0 16,21 1-16,0-1 0,0 0 16,0-42 15,21 21-31,0-21 0,0-1 0,0 1 15,1 0-15,20-21 0,-21 21 16,0-22-16,0 22 0,22-21 0,-22 21 16,0-1-16,0 1 0,0 21 15,-21 21 1,0 1-16,0-1 16,0 21-16,0-21 0,0 0 0,22 1 15,-22 20-15,21-21 0,0 0 16,0 0-16,-21 1 0,21-1 0,0-21 15,22 21-15,-22-21 0,0 0 0,21 0 16,-20 0-16,20 0 0,0 0 16,1-21-16,-1 0 0,0 21 0,1-22 15,-1-20-15,-21 21 0,21 0 0,-20-22 16,-1 1-16,0 0 0,-21-1 16,0 22-16,0-21 0,0 0 0,-21-1 15,0 22-15,-1 0 16,1 21-16,-21 0 0,21 0 0,0 0 15,-1 21-15,1 0 0,-21 0 0,42 22 16,-21-22-16,21 21 0,-21 1 16,21-22-16,0 21 0,0 0 0,0-20 15,0 20-15,21-21 0,0 0 0,0 0 16,21 1-16,22-1 16,-43-21-16,21 0 0,22 0 0,-22 0 15,1 0-15,-1 0 0,21 0 0,-20-21 16,-1-1-16,0 1 0,1 0 15,-22 0-15,0 0 0,0 0 0,0-22 16,1 22-16,-1-21 16,-21 21-16,0-1 0,0 1 0,0 0 15,0 42 1,0 0-16,0 1 16,-21-1-16,21 0 0,0 0 0,0 0 15,0 0-15,0 22 0,0-22 0,0 0 16,0 0-16,21 0 15,0-21-15,0 0 0,0 0 0,22 0 16,-22 0-16,21 0 0,0 0 16,1 0-16,-22 0 0,21-21 15,1 0-15,-22 21 0,21-21 0,0-43 16,-20 43-16,-1-21 0,0 0 16,0 20-16,0-20 0,0 21 15,1 0-15,-1 21 16,-21 21-1,0 21-15,0-21 0,0 1 0,0 20 16,0-21-16,0 0 0,0 0 0,0 1 16,0-1-16,0 0 0,21 0 15,0 0-15,0-21 0,0 0 0,1 0 16,20 0-16,-21 0 0,21 0 0,-20 0 16,62 0-16,-63-21 15,1 0-15,-1 0 0,21 0 0,-21-1 16,0 1-16,1 0 15,-1-21-15,0-1 0,0 22 0,0-21 16,0 21-16,1-22 0,-1 22 0,0 0 16,0 0-16,0 0 0,0 21 0,1 0 15,-22 21 17,-22 0-32,1-21 15,0 0-15,0 0 16,0 0-16,0 0 15,-1 0 1,1 0 0,0 21-16,0 0 15,0 1-15,0-1 0,-1 0 0,1 21 16,0-21-16,0 22 0,0-22 16,21 21-16,0-21 0,0 1 0,0 20 15,0-21-15,0 0 0,21 0 16,0 1-16,0-22 0,0 21 0,22-21 15,-22 0-15,0 0 0,21 0 16,1 0-16,-22 0 0,21 0 0,1 0 16,-22-21-16,21 21 0,-21-22 15,22 1-15,-22 0 0,0 0 0,0-21 16,0 20-16,0-20 0</inkml:trace>
  <inkml:trace contextRef="#ctx0" brushRef="#br0" timeOffset="29600.09">8784 15007 0,'-42'0'16,"84"0"-16,-105 21 0,41-21 0,-20 0 0,42 22 31,21-22-15,0 0-1,1 0-15,-1 0 16</inkml:trace>
  <inkml:trace contextRef="#ctx0" brushRef="#br0" timeOffset="30443.21">11239 15367 0,'-42'-42'16,"21"21"0,21-1-16,0 1 0,0-21 0,0 21 15,0 0-15,0-1 16,21 1-16,0 0 0,22 0 0,-22 21 16,0 0-16,0 0 0,21 0 0,-20 0 15,20 0-15,-21 42 0,21-21 16,1 22-16,-22-1 0,0 0 0,0 22 15,0-22-15,1 22 0,-22-22 16,0 0-16,0 1 0,0-1 0,0 0 16,0 1-16,-22-22 0,1 0 0,21 0 15,0 0-15,-21 1 0,0-22 16,0 0-16,21-22 16,0 1-16,0 0 15,0-21-15,21 21 16,0-22-16,0 1 0,0 0 0,22-1 15,-22-20-15,21 20 0,1-20 0,-1-1 16,0 22-16,1 0 0,-1-1 16,0 22-16,1 0 0,-1 0 0,-21 21 15,0 0-15,0 21 0,1 0 0,-22 22 16,0-22-16,0 21 0,0 0 16,0 1-16,0-1 0,-22 0 0,22 1 15,-21-1-15,21 0 0,0 1 16,-21-22-16,21 21 0,0-21 0,-21 1 15,21-1-15,0 0 0,21-21 47,0-21-47,-21 0 0,43-1 0,-22-20 16,0 21-16,0-21 0,21-1 16,1 1-16,-1-22 0,0 22 0,1 0 15,-22-1-15,21 22 0,-21 0 0,22 21 16,-22 0-16,-21 42 15,0-20-15,0 20 0,0 0 16,0 1-16,0-1 0,0-21 16,-21 21-16,21 1 0,-21-22 0,21 0 15,-22 21-15,22-20 0,0-1 16,0 0-16,22-21 31</inkml:trace>
  <inkml:trace contextRef="#ctx0" brushRef="#br0" timeOffset="30767.4">12785 15600 0,'0'0'0,"21"0"0,0-21 0,0 21 0,0 0 16,0-21-16,1 21 0,-1-22 16,0 1-16,21 21 0,-21-21 0,22 0 15,-22 0-15,21-22 0,1 22 16,-22 0-16,0-21 0,0-1 15,-21 1-15,0 21 0,0-21 0,0 20 16,0 1-16,-21 0 0,0 0 16,-22 21-16,22 0 0,-21 0 0,0 21 15,-1 0-15,1 0 0,0 22 0,20-1 16,-20 0-16,21 1 0,0-1 16,21 0-16,0-20 0,0 20 0,0 0 15,0-21-15,21 22 0,0-22 0,0 0 16,22 0-16,-1 0 0,0 1 15,1-22-15,-1 0 0,21 0 0,-20 0 16,20 0-16,1 0 0,-22 0 16,22 0-16,-22-22 0,0 1 15,1 0-15,-1-21 0,0 21 0</inkml:trace>
  <inkml:trace contextRef="#ctx0" brushRef="#br0" timeOffset="30984.08">13885 14965 0,'0'0'0,"0"-42"0,21-22 16,-21 43-16,0-21 0,0 20 0,0 1 15,0 42 1,0 1-16,0-1 0,-21 21 0,0 0 16,21 1-16,0 20 0,-21 1 0,0-1 15,21 1-15,0-1 16,0 1-16,-21-1 0,21-20 0,-22 20 16,22-21-16,0 1 0,-21-22 0,21 21 15,0-21-15,0 1 0,0-1 16,21-21-16,1 0 0,20 0 15,-21 0-15,0-21 0,22-1 0,-22 1 16,21 0-16</inkml:trace>
  <inkml:trace contextRef="#ctx0" brushRef="#br0" timeOffset="31707.98">14245 15007 0,'0'0'0,"21"-84"0,-21 20 0,21 1 16,-21 20-16,22 1 0,-22 21 0,0 0 15,0 42 1,0 0-16,-22 21 15,1 1-15,0-1 0,0 21 0,21 1 16,-21-1-16,21 1 0,-21-1 16,21 1-16,0-1 0,0 1 0,0-22 15,0 22-15,0-22 0,0-21 0,0 22 16,0-22-16,0 0 0,0 0 16,0 0-16,21-21 15,0-21-15,0 0 16,0 0-16,0-22 0,22 1 15,-22 0-15,21-1 0,1 1 0,-1 0 16,-21-1-16,21 22 0,-20-21 16,-1 21-16,0 0 0,0 21 15,-21 21-15,0 0 16,0 0-16,0 21 0,0-20 0,-21 20 16,21-21-16,-21 21 0,21-20 15,0-1-15,0 21 0,0-21 0,0 0 16,0 1-16,0-1 15,21 0-15,0-21 0,0 0 0,0 0 16,1 0-16,20 0 0,-21 0 0,0 0 16,0-21-16,22 21 0,-22-21 15,0-1-15,0 1 0,0 0 16,1-21-16,-1 21 0,0-22 0,0 22 16,0 0-16,0 0 0,-21 42 31,0 0-31,0 0 0,0 0 15,0 1-15,0 20 0,0-21 16,0 0-16,0 0 0,0 1 16,22-1-16,-1-21 0,21 0 0,-21 0 15,22 0-15,-1 0 0,0 0 16,1 0-16,-1 0 0,0 0 0,-21-21 16,22-1-16,-1 1 0,-21 0 15,0 0-15,1-21 0,-22 20 16,0-20-16,0-21 0,0 20 0,0-20 15,-22 20-15,-20 1 0,21 0 0,-21 21 16,20-1-16,-20 1 0,0 21 16,-1 0-16,22 0 0,-21 0 0,21 0 15,-22 21-15,22 22 0,0-22 0,0 21 16,21 1-16,0-1 0,0 0 16,0 1-16,0-22 0,0 21 0,21 0 15,0-20-15,0-1 0,1 0 16,20 0-16,-21 0 0,21-21 0</inkml:trace>
  <inkml:trace contextRef="#ctx0" brushRef="#br0" timeOffset="32407.08">16341 15304 0,'0'0'16,"21"-43"-16,21 1 0,-42 21 0,0-22 0,0 1 15,-21 21-15,0 0 0,-22 0 16,22-1-16,0 22 0,-21 0 0,21 0 15,-22 0-15,1 0 0,0 0 0,20 22 16,-20-1-16,0 21 0,-1-21 16,1 22-16,21-1 0,-21-21 0,20 21 15,1 1-15,21-1 0,0 0 16,0-20-16,0 20 0,0-21 16,0 0-16,21 22 0,1-22 0,-1-21 15,21 21-15,-21 0 0,0-21 0,22 0 16,-22 0-16,21 0 0,-21 0 15,1 0-15,20-21 0,-21 0 0,0 0 16,0-22-16,1 1 0,-1 0 0,0-22 16,0 1-16,0-22 0,22 21 15,-22-20-15,0 20 0,21-20 0,-21-1 16,1 21-16,20 1 0,-21 21 16,0-22-16,-21 43 0,0 0 0,0 0 15,0 42 1,-21 0-16,0 21 15,0-21-15,-22 22 0,22-1 0,0 22 16,-21-22-16,21 0 0,-1 22 0,1-1 16,0 1-16,21-22 0,0 22 15,0-1-15,0-21 0,0 22 0,0-22 16,21 1-16,-21-1 0,43-21 16,-22 0-16,0 22 0,21-22 0,-21-21 15,22 21-15,-22-21 0,21 0 0,1 0 16,-22 0-16,21 0 0,0-21 15,1 21-15,-22-43 0,21 22 0,-21-21 16,22 21-16,-22-22 0,0 1 16,0 0-16,0-1 0,1 1 15,-22 21-15,0 0 0,0 0 0,0-1 16,0 44 0,-22-1-16,1 0 0,21 0 0,-21 21 15,21-20-15,-21 20 0,21 0 0,0-21 16,0 22-16,0-22 0,0 0 15,0 21-15,0-20 0,0-1 0,0 0 16,0 0-16,-21-21 47,0-21-47,-1 0 0</inkml:trace>
  <inkml:trace contextRef="#ctx0" brushRef="#br0" timeOffset="32660.07">13229 15071 0,'-63'0'0,"126"0"0,-190 0 0,106 0 16,-21 0-16,84 0 15,0 0-15,22 0 0,-22-21 0,43 21 16,-22 0-16,1-22 0,-1 1 16,22 21-16,-22-21 0,86 0 15,-86 21-15,22-21 0,-22 0 16,1-1-16,-1 1 0,1 0 0</inkml:trace>
  <inkml:trace contextRef="#ctx0" brushRef="#br0" timeOffset="32896.18">18690 14965 0,'0'0'0,"-21"0"0,-21 0 15,20 0 1</inkml:trace>
  <inkml:trace contextRef="#ctx0" brushRef="#br0" timeOffset="33275.51">18246 14965 0,'0'0'0,"0"-21"0,0 0 0,0-1 16,21 22-16,0-21 0,-21 0 0,21 0 15,0-21-15,0 20 0,1-20 16,-1 21-16,0-21 0,0-22 0,0 22 16,0-1-16,1 1 0,-1 0 15,-21-1-15,21 22 0,-21-21 0,21 21 16,-21 0-16,0 42 31,0 0-31,0 21 0,0 1 16,0 20-16,0 22 0,0-22 0,0 1 15,0 20-15,0 1 0,0-21 16,-21 20-16,0-20 0,0 20 0,-1-20 16,1-1-16,0 1 0,0-1 15,0-20-15,21-1 0,0 0 0,0-20 16,-21-1-16,21 0 0,0 0 15,0 0-15,-22-21 16,22-21 0,0 0-16,0 0 0,-21 0 15,21-1-15,-21-20 0,21 21 0,-21 0 16</inkml:trace>
  <inkml:trace contextRef="#ctx0" brushRef="#br0" timeOffset="33820.08">17949 15282 0,'0'0'0,"-21"0"0,63 0 47,-20-21-47,-1 21 0,21 0 16,0-21-16,22 0 0,-1 21 16,1-21-16,-1 0 0,1-1 15,21 1-15,-22 0 0,1 0 0,20 0 16,-20 0-16,-1-1 0,-20 1 15,-1 0-15,0 21 0,1-21 0,-22 21 16,0 0-16,-42 21 31,0 0-31,-1 0 0,1 22 0,0-22 16,0 21-16,0-21 0,0 22 0,-1-1 16,1-21-16,21 22 15,0-22-15,0 0 0,0 0 0,0 0 16,0 0-16,21 1 0,1-1 15,20-21-15,-21 0 0,0 0 16,22 0-16,-1 0 0,-21 0 0,21-21 16,1 21-16,-1-22 0,0-20 0,1 21 15,-1-21-15,0-1 0,-20 1 16,20-22-16,-21 22 0,21-64 16,-42 64-16,0-22 0,0 43 15,-21-21-15,-21 21 0,21 0 0,-22-1 16,1 22-16,-21 0 0,20 0 0,-20 22 15,-1-1-15,22 0 16,-22 0-16,1 21 0,-1-20 0,22 20 16,-21 0-16,20 1 0,1-22 0,21 21 15,0 0-15,-1 1 0,22-22 16,0 0-16,0 21 0,0-20 0,22-1 16,-1 0-16,0-21 0,21 0 0,-21 21 15,22-21-15,-22 0 0,21 0 16</inkml:trace>
  <inkml:trace contextRef="#ctx0" brushRef="#br0" timeOffset="34512.08">21145 14817 0,'0'0'16,"0"-21"-16,0-1 0,0 1 0,0 0 0,0 0 15,0 0-15,-21 21 16,0 21-1,0 0-15,-21 0 0,20 22 0,-20-1 16,21 0-16,-21 1 0,20-1 16,1 21-16,0-20 0,0 20 15,21-20-15,0 20 0,0-21 0,0 1 16,0-22-16,21 21 0,0-21 16,0 1-16,22-1 0,-22-21 0,21 0 15,1 0-15,-1 0 0,0 0 0,1-21 16,20-1-16,-21 1 0,1 0 15,20-21-15,-20 21 0,-22-22 0,21-20 16,-21 20-16,-21 1 0,0-21 16,0 20-16,0-20 0,-21 20 15,-21 1-15,21 0 0,-22 21 0,-20-22 16,20 43-16,1 0 16,0 0-16,-1 21 0,1 1 0,21 20 15,-21-21-15,20 21 0,-20-20 0,42 20 16,0-21-16,0 21 0,0-20 15,0 20-15,21-21 0,0 0 0,1-21 16,20 21-16,0-21 0,1 0 0,-1 0 16,21 0-16,1 0 0,-1 0 15,1-21-15</inkml:trace>
  <inkml:trace contextRef="#ctx0" brushRef="#br0" timeOffset="34763.81">21886 14944 0,'21'-21'15,"-42"42"-15,85-85 0,-43 43 0,-21 0 0,21 21 16,-21 21-1,0 21-15,-21 1 16,0-1-16,21 22 0,0-22 16,-21 21-16,21 22 0,-22-21 0,22-1 15,0 22-15,0-1 0,0-20 0,0 21 16,0 20-16,-21-20 0,0 0 16,0 21-16,-21-22 0,20 22 0,-20-21 15,21-1-15,-21 1 0,-1-21 16,1-1-16,0 1 0,-1-22 0,22 0 15,0 1-15,0-22 0,42-42 16,0-1 0,21-20-16,1 0 0,-1-22 15,0 22-15,1-22 0</inkml:trace>
  <inkml:trace contextRef="#ctx0" brushRef="#br0" timeOffset="35672.1">22013 15367 0,'0'0'16,"0"-85"-16,0 1 0,0 20 0,0 1 0,-21-1 15,21 22-15,0 0 0,0 20 16,0-20-16,0 21 0,0 0 0,21 0 16,0-1-16,1 1 0,20 21 15,-21 0-15,21 0 0,-20 0 16,20 0-16,0 21 0,-21 1 0,22-1 16,-22 21-16,0-21 0,-21 22 15,0-22-15,0 21 0,0-21 0,-21 0 16,0 22-16,0-22 0,-22 0 0,22 0 15,0 0-15,0 1 0,0-22 16,-1 0-16,1 0 0,21 21 0,-21-21 16,42-21-1,0 21 1,1-22-16,-1 22 0,21 0 0,-21 0 16,22 0-16,-22 0 0,21 0 15,-21 0-15,22-21 0,-1 21 16,0 0-16,1 0 0,-1-21 15,0 21-15,22-21 0,-22 0 0,0 21 16,1-21-16,-1-1 0,22-20 16,-43 21-16,0-21 0,-21 20 15,0-20-15,0 21 0,0-21 0,0 20 16,0 1-16,-21 21 16,0 0-16,-1 0 0,-20 0 0,0 21 15,21 1-15,-22-1 0,1 21 0,21 0 16,-22-20-16,22 20 15,21 0-15,0 1 0,0-22 0,0 21 0,0-21 16,0 0-16,21 22 0,22-22 16,-22-21-16,21 21 0,1-21 15,-1 0-15,0 0 0,22 0 0,-22 0 16,0 0-16,1-21 0,20 21 16,-20-21-16,-1-22 0,-21 22 0,21-21 15,1 21-15,-1-22 0,-21 1 0,0 21 16,1-21-16,-1 20 0,0 1 15,-21 0-15,0 0 0,0 42 16,-21-21 0,0 21-16,-1 0 0,1 1 0,0-1 15,0 21-15,0-21 0,0 0 16,-1 22-16,1-22 0,21 0 16,-21 0-16,21 0 0,-21 1 0,21-1 15,-21-21-15,21-21 31,0-1-31,0 1 0,0 0 16,21 0-16,0-21 0,0 20 16,22-20-16,-22 0 0,21 21 0,22-22 15,-22 22-15,21-21 0,1 21 0,-22 21 16,1 0-16,-1 0 0,0 0 16,-21 0-16,22 21 0,-43 0 0,0 0 15,0 21-15,0-20 0,0 20 16,-21 0-16,-1-21 0,1 22 15,0-22-15,0 21 0,0-21 0,-22 22 16,22-22-16,0 0 0,0-21 16,21 21-16,-21 0 0,0-21 15,42 0 1,0-21 0,0 21-16,21-21 0</inkml:trace>
  <inkml:trace contextRef="#ctx0" brushRef="#br0" timeOffset="36608.06">13801 16510 0,'0'0'0,"21"0"0,21-21 0,-21 0 16,0 0-16,1-1 0,41-20 16,-42 21-16,0 0 0,1 0 15,-22-1-15,0-20 0,0 21 0,-22 21 16,1-21-16,-21 0 0,0 21 0,-1 0 16,1 0-16,-22 0 0,1 21 15,-1 0-15,22 0 0,-21 0 0,-1 0 16,1 1-16,20 20 0,1-21 0,0 0 15,-1 0-15,22 22 0,21-22 16,0 0-16,0 0 16,21 0-16,0-21 0,22 0 0,-1 22 15,-21-22-15,22 0 0,20 0 16,-21 0-16,1 0 0,-1 0 0,0 0 16,1 0-16,-1 0 0,0 0 15,1 0-15,-22 0 0,0 0 0,0 0 16,-21-22-16,-21 22 15,-21 0-15,21 0 16,-22 0-16,1 22 0,0-1 0,-1 0 16,-20 21-16,20 1 0,1-1 15,0 0-15,-1-21 0,22 22 16,0-1-16,0 0 0,0-20 0,21-1 16,0 0-16,0 0 0,0 0 15,21-21-15,21 0 0,-21 0 0,22 0 16,20 0-16,-20 0 0,20-21 15,-21 21-15,22 0 0,-22 0 0,22 0 16,-43 21-16,0 0 0,-21 1 16,0 20-16,0 0 0,-21 1 0,-21-1 15,-1 21-15,-20-20 0,20 41 0,-20-20 16,-1-1-16,1 1 0,-1-1 16,1 1-16,-1-1 0,22 1 0,0-22 15,-1 1-15,22-22 0,0 0 16,21 0-16,21-21 15,22-21-15,-22 0 0,21-22 16,22 1-16,-1 0 0</inkml:trace>
  <inkml:trace contextRef="#ctx0" brushRef="#br0" timeOffset="36892.04">15769 16616 0,'0'0'0,"148"-191"31,-148 170-31,0 0 16,-21 21-1,0 0-15,0 0 0,-22 21 0,22 0 16,-21 1-16,21 20 0,-22-21 0,1 21 16,21 22-16,-21-22 0,20 1 15,1 20-15,0-21 0,0 1 0,21-1 16,0 0-16,0 1 0,0-1 15,0-21-15,21 0 0,0 1 0,22-1 16,-22 0-16,21-21 0,0 0 16,22 0-16,42-21 15,-43 0-15,1-1 0,-22 1 0</inkml:trace>
  <inkml:trace contextRef="#ctx0" brushRef="#br0" timeOffset="37128.22">16679 16341 0,'0'0'0,"21"-85"0,1 22 0,-1-1 15,0 22-15,0-1 0,0-20 16,-21 42-16,0 42 16,0 0-16,0 0 15,0 22-15,0-1 0,-21 21 0,21-20 16,-21 20-16,0 1 0,21-1 0,-21 1 16,-1-1-16,-20 1 0,21-1 15,0-20-15,0 20 0,-1 1 16,-20-22-16,42 0 0,-21 1 15,21-22-15,0 21 0,0-21 16,21-21-16,0 0 0,0-21 16,22 0-16,-1 0 0</inkml:trace>
  <inkml:trace contextRef="#ctx0" brushRef="#br0" timeOffset="37448.62">17081 16616 0,'0'0'0,"22"-21"0,-1 0 15,0-1-15,-21 1 0,-21 21 31,0 21-31,-1 1 0,1-1 16,0 21-16,0-21 0,0 22 16,0-1-16,-1 0 0,22-21 15,0 22-15,0-1 0,0-21 0,0 0 16,0 1-16,22-1 0,-1 0 0,21 0 16,0-21-16,1 0 0,-1 0 15,22 0-15,-22 0 0,21 0 0,-20-21 16,20 0-16,-20 0 0,-1-1 15,0-20-15,-21 21 0,1-21 0,-22-1 16,0 1-16,0 0 0,0-1 0,-22 1 16,1 21-16,-21 0 15,21-1-15,-22 1 0,1 21 0,-21 0 16,20 0-16,1 0 0,0 0 0,-1 21 16,1 1-16,21-1 0,0-21 15,21 21-15,0 0 0,0 0 0,0 0 16,21 1-16</inkml:trace>
  <inkml:trace contextRef="#ctx0" brushRef="#br0" timeOffset="37791.08">18097 16679 0,'0'0'0,"43"0"16,-43-21-16,0 0 0,-148-21 31,105 42-31,1 0 15,0 0-15,-1 0 0,1 21 0,0-21 16,20 21-16,22 0 16,0 0-16,0 1 0,0-1 0,22 0 15,-1 0-15,21 0 0,-21 0 0,22 1 16,-1 20-16,-21-21 0,21 0 16,-20 0-16,-1 1 0,0-1 0,-21 0 15,0 0-15,-42 0 16,20-21-16,-20 0 15,21 0-15,-21 0 0,-22 0 0,22-21 16,-1 21-16,1-21 16,0 0-16,-1 21 0,22-21 0,0-1 15,0 1-15,21 0 0,21 21 16,0-21-16,22 21 16,-22 0-16</inkml:trace>
  <inkml:trace contextRef="#ctx0" brushRef="#br0" timeOffset="38063.74">18182 16891 0,'21'0'0,"-42"0"0,85 0 0,-22 0 16,0 0-16,1 0 0,20-21 0,-21 21 15,1-21-15,-1 0 0,0-1 16,-20 1-16,20 0 0,-21 0 16,0-21-16,-21 20 0,0 1 0,0-21 15,0 21-15,0 0 0,-21-1 16,-21 22-16,21 0 0,-22 0 15,22 0-15,-21 22 0,-1-22 0,1 21 16,21 0-16,-21 21 0,20-21 0,1 22 16,0-1-16,0-21 0,21 22 15,-21-22-15,21 21 0,0-21 0,0 0 16,0 22-16,21-43 0,0 21 16,0 0-16,22-21 0,-22 0 0,21 0 15,0 0-15,22-21 0</inkml:trace>
  <inkml:trace contextRef="#ctx0" brushRef="#br0" timeOffset="38380.07">20553 16044 0,'0'0'0,"0"-21"0,0-21 0,-21 21 0,-22-22 15,22 22-15,0 21 0,0 0 16,0 43 0,-43 20-16,43 1 0,0-1 15,0 1-15,-22-1 0,22 1 0,0-1 16,-21 1-16,20-1 0,1 1 16,-21-1-16,21 1 0,-22-22 0,22 21 15,0-20-15,-21-1 0,21 0 0,-1-20 16,1-1-16,21 0 0,0 0 15,21-21 1,1-21-16,-1 0 0,21 0 16,-21-22-16,22 1 0,-1 0 0</inkml:trace>
  <inkml:trace contextRef="#ctx0" brushRef="#br0" timeOffset="38963.99">20553 16341 0,'0'0'0,"63"-85"0,-20 22 0,20-1 15,-42 22-15,22-1 0,-22 22 0,0 0 16,0 0-16,-21 42 15,0 21-15,0 1 0,-21-1 16,0 0-16,21 22 0,-21-22 16,-1 22-16,-20-1 0,21-20 0,0 20 15,0 1-15,-1-22 0,1 0 0,0 1 16,21-1-16,0 0 0,-21 1 16,21-22-16,-21 0 0,21 0 15,21-21 1,0-21-16,21 0 15,1 0-15,-22-1 0,21 1 0,1-21 16,-1 0-16,0 20 0,1-20 16,-1 21-16,0 0 0,-21 0 15,1-1-15,-1 22 0,0 0 0,-21 22 16,0-1 0,0 0-16,0 21 0,0-21 0,0 1 15,0 20-15,0-21 0,0 21 16,0-20-16,0-1 0,0 0 0,21 0 15,-21 0-15,21 0 0,0 1 16,22-22-16,-22 0 0,21 0 16,-21 0-16,22 0 0,-1 0 0,0-22 15,22 1-15,-22 0 0,1 0 16,-1 0-16,21-22 0,-20 1 0,-1 0 16,0-1-16,-20 1 0,-1 0 0,0-1 15,-21 1-15,0 21 0,0 0 16,0 0-16,-21-1 0,-22 22 0,22 0 15,-21 0-15,0 22 0,-1-1 16,1 21-16,0-21 0,20 0 0,-20 22 16,21-22-16,21 21 0,0-21 0,0 1 15,0 20-15,21-21 16,0 0-16,0 0 0,22 1 0,-22-1 16,21-21-16,1 0 0,-1 0 15,0 0-15,1 0 0,-1 0 0,0 0 16,1 0-16,-22-21 0,21-1 0,-21 1 15,-21-21-15</inkml:trace>
  <inkml:trace contextRef="#ctx0" brushRef="#br0" timeOffset="39179.86">20087 16341 0,'-63'0'0,"126"0"0,-169 21 0,64-21 15,21 0-15,0 21 0,42 0 32,0-21-32,21 0 0,1 0 0,-1 0 15,21 0-15,22 0 0,0 0 16,21 0-16,-1-21 0,1 21 0,0-21 16,0 0-16,21 21 0,-21-21 15</inkml:trace>
  <inkml:trace contextRef="#ctx0" brushRef="#br0" timeOffset="39712.07">23199 15769 0,'0'0'16,"0"-42"-16,0 0 0,0-1 0,-22 22 0,1-21 15,0 21-15,0-1 0,0 1 16,-22 21-16,22 0 0,0 21 15,-21 1-15,21-1 0,-22 21 16,22 0-16,-21 1 0,21 20 16,-1 1-16,1 20 0,0-20 0,0-1 15,0 22-15,21-21 0,-21-1 0,21 1 16,0-1-16,0-21 0,0 22 16,0-22-16,0 1 0,0-1 0,0-21 15,0 21-15,0-20 0,0-1 16,0 0-16,21-21 0,0-21 15,-21 0 1,0-1-16,21-20 0,0 21 16,-21-21-16,21-1 0,1 22 0,-1-42 15,0 20-15,0 1 0,21 0 16,-20-1-16,20 1 0,0 21 0,-21-22 16,22 22-16,-1 0 0,0 0 15,-20 21-15,20 0 0,0 0 0,-21 21 16,1 0-16,-1 0 0,0 22 15,0-1-15,-21 0 0,0 1 16,0-22-16,0 21 0,-21 1 0,0-1 16,-22-21-16,22 21 0,-21-20 0,0-1 15,-1 0-15,1 0 0,0 0 16,-1-21-16,1 21 0,0-21 0,20 0 16,1 0-16,42-21 15,1 0 1,-1 21-16,21-21 0,-21 0 0,22 0 15</inkml:trace>
  <inkml:trace contextRef="#ctx0" brushRef="#br0" timeOffset="40100.06">23664 16298 0,'0'0'0,"0"-21"0,43-63 31,-22 41-31,0 43 0,0-21 15,0 0-15,0 0 0,22 0 0,-22 21 16,21 0-16,-21 0 0,22 0 16,-22 0-16,0 21 0,21 0 15,-20 21-15,-1-21 0,0 22 0,-21-1 16,0-21-16,0 22 0,0-1 16,0 0-16,0 1 0,0-22 0,-21 42 15,0-42-15,-1 1 16,1-1-16,0 0 0,0-21 0,0 0 15,0 0-15,-1 0 16,22-21-16,0 0 16,0-1-16,0 1 0,22-21 15,-1 21-15,-21 0 0,42-22 0,-21 1 16,0 21-16,1-22 0,-1 1 16,21 0-16,-21 21 0,0-1 0,22 1 15,-22 0-15,0 0 0,21 0 16,-20 21-16,-1 0 0,0 0 15,0 0-15,0 0 0,0 0 0,22 0 16</inkml:trace>
  <inkml:trace contextRef="#ctx0" brushRef="#br0" timeOffset="40452.08">24765 16087 0,'0'0'0,"-42"63"31,20-42-31,1 1 0,0 20 16,-21-21-16,21 0 0,-1 22 0,1-22 15,0 0-15,0 0 0,0 21 16,21-20-16,0-1 0,0 0 16,0 0-16,0 0 0,21-21 0,0 21 15,21-21-15,-20 0 0,20 0 16,0 0-16,1 0 0,-1 0 0,21 0 16,-20 0-16,20 0 0,-20-21 0,20 0 15,-21 0-15,1-21 0,-22 20 16,0-20-16,21-21 0,-42 20 0,0-20 15,0-1-15,0 22 0,0 0 16,0-1-16,-21 1 0,-21 21 16,21 0-16,-22 21 0,1 0 0,0 0 0,-22 21 15,22 0-15,0 21 0,-22-21 16,22 22-16,-1-1 0,1-21 16,0 22-16,21-1 0,-1-21 15,1 21-15,21-20 0,0-1 0,0 0 16,21 0-16,1 0 0</inkml:trace>
  <inkml:trace contextRef="#ctx0" brushRef="#br0" timeOffset="41004.08">25569 16298 0,'0'0'0,"43"-42"0,84-85 31,-106 106-31,-21 0 0,0 0 16,-21 42-1,-1-21-15,1 42 16,0-21-16,0 0 0,0 1 0,-22 20 16,22-21-16,0 0 0,0 22 0,0-22 15,21 0-15,0 0 0,0 0 16,0 0-16,0 1 0,0-1 16,21-21-1,0 0-15,21 0 0,-20 0 0,-1 0 16,21-21-16,0-1 0,-20 22 0,20-21 15,0 0-15,1-21 0,-22 21 16,21-1-16,0 1 0,-20 0 16,-1 0-16,0 0 0,0 21 15,-21 21 1,-21 0-16,0 21 0,0-20 16,-1-1-16,1 0 0,21 0 15,0 0-15,0 0 0,0 1 16,0-1-16,21-21 0,22 0 15,-22 0-15,0 0 0,21 0 0,1 0 16,-1 0-16,-21 0 0,22 0 0,-22 0 16,21-21-16,-21-1 0,0 1 15,-21 0-15,0-21 0,22 21 16,-22-22-16,0 1 0,0 0 16,0-1-16,0 22 0,0-21 0,0 21 15,0-1-15,0 1 0,-22 21 16,1 0-1,0 0-15,21 21 16,0 1 0,21-22-16,0 0 0</inkml:trace>
  <inkml:trace contextRef="#ctx0" brushRef="#br0" timeOffset="41364.08">26924 16129 0,'42'0'16,"-84"0"-16,127 0 0,-43 0 0,-21-21 0,21 21 15,-20 0-15,-1 0 0,0-21 16,-21 0-16,0-1 16,-42 22-16,20 0 0,-20 0 15,0 0-15,-22 0 0,1 0 16,20 0-16,-20 22 0,21-22 0,-1 21 16,1 0-16,21 0 0,0 0 15,21 0-15,0 1 0,0-1 0,21 21 16,21-21-16,-21 0 0,22 1 15,-1-1-15,21 0 0,-20 0 0,-1 0 16,0 0-16,1 1 0,-22-22 16,0 21-16,0 0 0,-42 0 15,0-21-15,-21 0 16,-1 0-16,1 0 0,0 0 16,-22 0-16,22 0 0,-1 0 0,1 0 15,0 0-15,21 0 0,-1 0 0,1 0 16,42 0-1,1 0-15,-1 0 0,21 0 0,0 0 16,22 0-16,-22 0 0</inkml:trace>
  <inkml:trace contextRef="#ctx0" brushRef="#br0" timeOffset="41991.81">27474 16383 0,'0'0'0,"21"-21"0,1 21 0,-1-21 16,0 21-16,0-21 15,0 21-15,0-22 0,1 1 16,-1 21-16,0-21 0,0 0 16,0 0-16,0 0 0,1 21 0,-22-22 15,21 1-15,-21 0 16,0 0-16,-43 21 16,22 0-16,0 0 0,0 0 0,-21 21 15,20 0-15,1 0 0,0 1 16,0-1-16,0 0 0,21 0 15,0 0-15,0 0 0,0 22 16,0-22-16,21 0 0,0 0 0,0 0 16,0 1-16,1-22 0,-1 21 15,21 0-15,0-21 0,1 0 0,-1 0 16,-21 0-16,22 0 0,-22 0 16,21 0-16,-21-21 0,0 0 0,22-1 15,-22 1-15,0 0 0,21-21 0,-20 21 16,-1-22-16,21 22 0,-21 0 15,0 0-15,22 0 0,-22-1 0,21 22 16,-21 0-16,1 0 16,-1 0-16,21 0 0,-21 22 0,-21-1 15,21 0-15,-21 0 0,22 0 16,-22 0-16,0 1 0,0 20 0,0-21 16,0 0-16,-22 0 0,1 1 15,0-1-15,0 0 0,0 0 0,0-21 16,21 21-16,-22-21 0,1 0 15,0 0-15,0 0 16,21-21-16,0 0 0,0 0 16,21 0-16,0-1 15,22 1-15,-22 0 0,0 0 0,21 0 16,-21 0-16,22-22 16,-22 22-16,21 0 0,-21 0 0,1 0 15,20-1-15,-21 1 0,0 0 16,0 21-16,1 0 0,-1 0 15,0 0-15,0 0 16</inkml:trace>
  <inkml:trace contextRef="#ctx0" brushRef="#br0" timeOffset="42143.72">28892 16362 0,'0'0'0,"0"42"31,0-21-31,-21-21 15,0 0 17,0 0-17,0-21-15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0T03:15:51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974 529 0,'0'-21'78,"0"0"-62,21 21 31</inkml:trace>
  <inkml:trace contextRef="#ctx0" brushRef="#br0" timeOffset="1851.08">1164 508 0,'-63'-21'31,"41"0"-31,1 21 0,0-21 16,21-1-16,-21 22 16,21-21-16,-21 21 0,21 21 47,0 1-47,0-1 15,0 0-15,0 21 0,0-21 16,0 1-16,0-1 0,0 0 15,21 21-15,0-21 0,-21 1 0,21-1 16,0 0-16,1 0 0,-1-21 16,0 21-16,0 0 0,0-21 15,22 0-15,-22 0 0,21 0 16,-21 0-16,22-21 0,-1 0 0,-21 0 16,21 21-16,1-42 0,-22 20 15,0 1-15,21-21 16,-20 21-16,-22-22 0,21 1 0,-21 21 15,21-21-15,-21-1 0,0 22 16,0-21-16,0 21 0,0-1 16,0 1-16,-21 21 31,0 21-31,-1 1 0,1-1 16,0 21-16,21 0 0,-21-20 0,0 20 15,0 0-15,21 1 0,0 20 16,0-21-16,0 1 0,0 20 15,0-20-15,0 20 0,0-21 16,0 22-16,0-22 0,0 1 16,0-1-16,0 0 0,0 1 15,0-1-15,0 0 0,0-21 0,0 22 16,0-22-16,-22 0 0,22 0 16,-21-21-16,21 21 0,-21-21 15,0 0-15,0 0 16,0 0-16,-1-21 0,1 21 15,0-21-15,-21 0 0,21 0 16,-1 0-16,1-1 0,0 1 0,0-21 16,0 21-16,0 0 0,-1-1 15,22 1-15,0 0 0,-21 0 16,21 0-16,-21 21 0,21-21 16,0 42 15,0 0-31,0 0 0,0 0 15,21 0-15,0 1 0,1-1 16,-22 0-16,42 0 0,-21 0 16,0 0-16,0 1 0,22-1 0,-22-21 15,21 0-15,1 0 0,-22 0 16,21 0-16,0 0 0,1 0 16,-1 0-16,0-21 0,1 21 0,-1-22 15,0 1-15,-20 0 0,-1-21 16,21 21-16,-21-22 0,0 1 15,1 21-15,-22-22 0,21 1 16,-21 0-16,21 21 0,-21-1 16,0 1-16,0 0 0,0 0 0,0 42 31,0 0-31,0 0 0,0 1 16,0-1-16,0 21 0,0 0 0,-21-20 15,21 20-15,-21 0 0,21 1 16,-22-22-16,22 21 0,0-21 15,0 0-15,0 1 0,0-1 16,0 0-16,0-42 47,0 0-47,0-1 16,0 1-16,22-21 0,-1 0 0,-21-1 15,21 1-15,0 0 0,0-1 16,0 1-16,1 0 0,-1-1 15,0 1-15,-21 21 0,21 0 0,0 21 16,0 0-16,1 0 16,-1 0-16,-21 21 0,0 0 15,0 21-15,21-21 0,-21 22 0,0-1 16,21 0-16,-21 1 16,0-1-16,0 0 0,21-20 0,-21-1 15,21 21-15,-21-21 0,0 0 16,22 1-16,-1-22 15,0 0-15,0 0 16,0 0-16,0-22 16,1 1-16,20 0 0,-21 0 0,0-21 15,0 20-15,22-20 0,-22 21 16,0-21-16,0 20 0,0-20 16,1 21-16,-1 0 0,0 0 0,-21-1 15,21 22-15,0 0 16,-21 22-1,0-1-15,0 0 16,0 21-16,0-21 0,0 22 16,0-22-16,0 0 0,0 21 0,0-20 15,0-1-15,0 21 0,0-21 16,0 0-16,0 1 0,21-1 0,1 0 16,-1-21-16,0 21 0,0-21 15,21 0-15,-20 0 0,20 0 16,0 0-16,1 0 0,-22-21 15,21 0-15,0 0 0,1-1 0,-1 1 16,0-21-16,1 21 0,-22-22 16,21 22-16,-21-21 0,22 0 15,-22 20-15,0-20 0,-21 21 0,0 0 16,21 0-16,-21-1 0,0 1 16,0 0-16,0 0 15,0 42 1,0 0-1,0 0-15,0 22 0,0-1 16,0-21-16,0 22 0,0-1 0,0 21 16,0-20-16,0-1 0,0 22 15,0-22-15,0 21 0,0 1 0,-21 21 16,21-1-16,0-20 0,0 20 16,-21 1-16,21 0 0,0-1 15,-21 22-15,21-21 0,0 0 16,0 20-16,0-20 0,-21 0 0,21-1 15,-22 1-15,1 0 0,21-1 0,-21-20 16,21-1-16,-21 22 0,21-43 16,-21 22-16,21-22 0,0 1 0,-21-22 15,21 0-15,0 0 0,-22-21 16,22-21-16,0 0 0,0 0 16,0-22-16,0 1 0,0-22 15,0-20-15,0 20 0,0-42 0</inkml:trace>
  <inkml:trace contextRef="#ctx0" brushRef="#br0" timeOffset="2195.6">3323 868 0,'0'0'0,"0"-42"0,0 20 0,0 1 16,0 0-16,0 0 15,21 21-15,0-21 0,1 0 16,-1 21-16,0-22 0,21 22 16,1 0-16,-1 0 0,0 0 0,1 0 15,-1 0-15,0 0 0,-21 22 16,22-1-16,-1 21 0,-21 0 0,0 1 16,-21-1-16,0 22 0,0-22 15,0 21-15,-42-20 0,21-1 0,-21 0 16,-1 1-16,1-1 0,0-21 15,20 22-15,-20-22 0,21-21 0,0 21 16,0 0-16,-1-21 0,1 0 16,0 0-1,0-21 1,21 0-16,0 0 0,0-1 16</inkml:trace>
  <inkml:trace contextRef="#ctx0" brushRef="#br0" timeOffset="2720.13">4170 466 0,'0'0'0,"0"-21"0,0-128 31,0 128-31,0 0 16,0 0-16,0 0 0,-21 21 16,21 21-1,-22 0-15,22 64 16,0-43-16,0 22 16,0-1-16,0 1 0,0-1 0,0 22 15,-21-1-15,21-20 0,-21 21 16,0-22-16,21 22 0,0-43 0,0 22 15,-21-22-15,21 0 0,0 1 16,0-22-16,0 0 0,0 0 0,0 0 16,0-42 31,21 0-47,-21 0 0,0-22 15,21 22-15,0-21 0</inkml:trace>
  <inkml:trace contextRef="#ctx0" brushRef="#br0" timeOffset="4692.06">4254 1080 0,'0'0'0,"0"21"0,-21-21 0,21 21 16,-21 0-16,21 0 15,21-21 16,0 0-31,1-21 0,-1 0 16,0 0-16,0 0 0,21-1 16,-20 1-16,-1 0 0,0 0 0,0-21 15,0 20-15,0 1 0,-21-21 16,22 21-16,-22 0 0,0-1 16,-22 22-1,1 0-15,0 0 16,0 22-16,-21-1 0,20 0 0,1 21 15,0-21-15,0 22 16,21-1-16,-21-21 0,21 22 0,0-1 16,0-21-16,0 0 0,0 22 15,0-22-15,21 0 0,0 0 16,0 0-16,22-21 0,-22 0 16,21 0-16,0 0 0,1 0 15,-1 0-15,0 0 0,1-21 0,20 0 16,-20 0-16,-1 0 0,0-1 15,1-20-15,-22 21 0,0-21 0,21-1 16,-42 22-16,21-21 0,-21-1 16,22 22-16,-22 0 0,0 0 0,0 0 15,0 0-15,0 42 32,-22 0-32,22 21 0,-21-21 15,21 1-15,0 20 0,-21 0 16,21-21-16,-21 22 0,21-22 0,-21 21 15,21-21-15,0 1 0,0-1 16,0 0-16,0 0 0,0 0 0,0-42 63,21 0-63,-21-21 0,21 20 0,-21-20 15,21 21-15,0-21 0,1-1 16,-22 22-16,21-21 0,0 21 15,0-1-15,0-20 0,-21 21 16,21 21-16,1 0 16,-1 0-16,-21 21 15,0 0-15,0 0 0,21 22 16,-21-22-16,0 0 0,21 21 0,-21-20 16,0-1-16,0 21 0,0-21 15,21 0-15,-21 1 0,21-1 0,-21 0 16,0 0-16,22-21 15,-1 0-15,0 0 16,0 0 0,0 0-16,0-21 0,-21 0 15,22 0-15,-1-1 0,0 1 0,0-21 16,0 0-16,0-1 0,1 1 16,-1 0-16,21-1 0,-21 1 0,22-22 15,-22 43-15,0 0 16,0 0-16,0 21 0,-21 21 31,0 0-31,0 22 0,0-22 0,0 21 16,-21 0-16,0 1 0,21-22 15,-21 21-15,21 1 0,0-1 16,0-21-16,0 21 0,0-20 16,0-1-16,0 0 0,21 0 0,0 0 15,0-21-15,22 21 0,-22-21 16,21 0-16,0 0 0,1 0 0,-1 0 15,0 0-15,1-21 0,-1 0 16,0 21-16,1-21 0,-1 0 16,-21-22-16,22 22 0,-22 0 0,0-21 15,0 21-15,0-1 0,-21-20 16,21 21-16,-21 0 0,0 0 0,0-1 16,0 1-16,-21 21 15,0 0-15,0 0 0,0 0 16,-22 21-16,22-21 15,0 43-15,0-22 0,21 0 0,-21 21 16,21-20-16,-21-1 0,21 21 16,0-21-16,0 0 0,0 1 0,0-1 15,0 0-15,21 0 0,0 0 16,0-21-16,0 0 0,0 0 16,1 0-16,20 0 0,0 0 0,1 0 15,-22 0-15,21-21 0,212-169 47,-233 147-47,0 1 0,1 21 16,-22-22-16,0 22 0,21 0 15,-21 0-15,0 42 32,0 0-32,-21 0 0,21 22 15,0-22-15,-22 0 0,1 21 16,21-20-16,-21 20 0,0-21 15,21 0-15,0 0 0,0 1 0,0-1 16,-21-21-16,21 21 0,0 0 16,21-42 15,0 0-31,-21 0 16,21-1-16,22-20 15,-22 21-15,0-21 0,0-1 0,0 1 16,22 21-16,-22-22 0,0 1 15,21 21-15,-21 0 0,1 0 0,-1-1 16,0 22-16,0 0 16,-21 22-16,21-1 0,-21 0 15,0 0-15,0 21 0,0 1 16,0-22-16,0 21 0,0-21 0,0 22 16,0-22-16,21 0 0,1 0 15,-1 0-15,-21 1 0,21-1 16,0 0-16,0-21 0,0 0 15,1 0-15,-1 0 0,0 0 0,0 0 16,0 0-16,0-21 0,22 0 16,-22-1-16,0 1 0,0-21 15,22 0-15,-22-1 0,0 1 0,0-22 16,0 1-16,0-1 0,1 22 16,-1-21-16,-21-1 0,21 1 0,-21 20 15,0-20-15,0 42 0,0-22 16,0 22-16,0 0 0,0 0 15,-21 21-15,21 21 16,-21 0-16,-1 0 0,22 22 16,0-1-16,-21 0 0,21 1 15,-21-1-15,21 21 0,0-20 0,0-1 16,0 22-16,0-1 0,0-21 16,0 1-16,0 20 0,21-20 0,0-22 15,-21 21-15,22-21 0,-1 0 16,0 22-16,0-43 0,0 21 0,0-21 15,1 0-15,-1 0 0,0 0 16,0 0-16,0 0 0,0 0 0,22 0 16,-22-21-16,0 0 0,0-22 15,22 22-15,-43-21 0,21-1 16,-21 1-16</inkml:trace>
  <inkml:trace contextRef="#ctx0" brushRef="#br0" timeOffset="4896.54">7514 699 0,'0'0'0,"-21"0"0,-21 0 16,42 21-1,21-21 1,0 0-16,21 0 0,-21 0 16,22 0-16,-1 0 0,0 0 15,-20 0-15,20 0 0,0-21 16,1 21-16,-1 0 0,-21 0 0,21 0 15,-20 0-15,-1 0 0,-21-22 16,21 22-16</inkml:trace>
  <inkml:trace contextRef="#ctx0" brushRef="#br0" timeOffset="7043.48">8678 1185 0,'0'-21'31,"0"0"-31,0 0 16,21 21-16,1-21 0,-22 0 15,0-1-15,21 1 0,-21-21 0,0 21 16,21 0-16,-21-22 0,0 22 15,0-21-15,0-1 0,-21 22 0,-22-21 16,22 21-16,0-22 0,0 22 16,-21 0-16,20 0 0,1 21 15,0 0-15,0 0 0,-21 0 0,20 0 16,-20 0-16,21 21 0,-21 0 16,-1 22-16,22-1 0,-21-21 0,-1 43 15,22-22-15,0 0 0,0 22 16,0-22-16,21 0 0,0 1 15,0-22-15,0 21 0,0-21 16,21 1-16,0-1 0,0 0 0,0-21 16,1 0-16,-1 0 0,0 0 15,0 0-15,0 0 0,22 0 0,-22 0 16,0-21-16,21 21 0,-21-21 16,22-22-16,-1 22 0,-21-21 0,22 21 15,-22-22-15,21 1 0,-21 0 16,0-22-16,1 22 0,-1-1 0,0 22 15,-21-21-15,0 21 0,0 0 16,0-1-16,0 44 31,0-1-31,-21 0 0,0 21 16,21-21-16,0 22 0,-22-1 16,22 22-16,0-22 0,0-21 15,0 21-15,0 1 0,0-22 0,0 21 16,22-21-16,-22 1 0,21-1 15,0 0-15,0-21 0,0 0 0,0 21 16,1-21-16,-1 0 0,21 0 16,-21 0-16,22-21 0,-1 0 0,-21 0 15,21-1-15,1 1 16,-22-21-16,21 0 0,-21-1 0,22-20 16,-22-1-16,0 1 0,0-1 15,0 1-15,1-1 0,-1 1 0,-21 20 16,0-20-16,0 21 0,0-1 15,0 1-15,0 21 0,0 0 0,-21 42 32,21 21-32,-22-21 0,1 22 15,21-1-15,0 0 0,-21 22 16,0-22-16,21 22 0,-21-1 16,21 1-16,0-1 0,0-21 0,0 22 15,0-22-15,0 22 0,0-22 16,0-21-16,0 22 0,0-22 15,0 0-15,21 0 0,0 0 16,0-21-16,0 0 0,1 0 16,-1 0-16,0 0 0,21 0 15,-21-21-15,1 0 0,20 0 0,-21 0 16,21-22-16,1 1 0,-22 21 16,21-22-16,-21 1 0,22-21 0,-22 20 15,0 22-15,0-21 0,0 21 16,-21-1-16,22 1 0,-22 0 0,-22 42 31,1 0-31,0 1 16,21-1-16,-21 21 15,21-21-15,-21 22 0,21-1 0,0-21 16,0 21-16,0 1 0,0-22 16,0 0-16,0 21 0,0-20 0,0-1 15,0 0-15,21-21 16,0 0-16,0 0 0,0 0 0,1 0 15,-1 0-15,0 0 0,21 0 16,-21 0-16,1-21 0,20 0 0,-21-1 16,21 1-16,-20 0 0,20-21 15,-21-1-15,21 1 0,-20 0 0,20-1 16,-21 1-16,0 21 16,0-21-16,-21 20 0,0 1 0,22 21 15,-22 21 1,0 22-1,-22-22-15,1 21 0,21 1 16,-21-22-16,21 21 0,-21 0 16,21 1-16,0-22 0,0 21 0,0-21 15,0 1-15,0-1 0,0 0 16,0 0-16,21-21 16,0 0-16,0 0 0,1 0 15,-1 0-15,0 0 0,0-21 0,0 0 16,0 0-16,22-1 15,-22 1-15,0 0 0,0-21 0,-21 21 16,21-22-16,-21 1 0,22 0 16,-22-1-16,0 1 0,0 21 0,0-22 15,-22 22-15,1 21 0,0-21 16,0 21-16,-21 0 0,20 0 0,1 0 16,0 0-16,0 0 0,21 21 15,-21 0-15,21 1 16,21-22-1,0 0-15,0 0 16,0 0-16,22 0 0,-22 0 0,21-22 16,-21 1-16,22 21 15,-22 0-15,21-21 0,1 21 0,-22 0 16,21 0-16,-21 0 0,0 0 16,1 0-16,-1 0 0,-21 21 15,0 22-15,0-22 16,0 0-16,0 21 0,0 1 0,0-22 15,0 21-15,0 0 0,0-20 16,0-1-16,-21 21 0,21-21 0,0 0 16,0 1-16,-22-1 0,22 0 15,0 0-15,0-42 63,0 0-63,0-22 0,22 22 15,-1-21-15,0 0 0,0-1 16,0 1-16,22 0 0,-22-22 0,21 22 16,0-1-16,1 22 0,-1-21 15,-21 21-15,22 0 0,-1 21 0,-21 0 16,21 0-16,-20 0 0,-1 0 16,0 21-16,0 0 0,-21 0 0,0 21 15,0 1-15,0 20 0,0-20 16,0-1-16,0 0 0,0 1 0,0-22 15,0 21-15,0-21 16,0 22-16,0-22 0,0 0 0,21-21 16,0 21-16,-21 0 0,22-21 15,-1 0-15,0 0 16,0 0-16,0 0 0,0-21 16,1 0-16,-1 0 0,0 0 15,0-1-15,0 1 0,0-21 16,22 0-16,-22-1 0,0 22 15,0-21-15,0-1 0,-21 22 16,0-21-16,0 21 0,0 0 0,0-1 16,0 1-16,-21 0 0,-21-21 15,21 21-15</inkml:trace>
  <inkml:trace contextRef="#ctx0" brushRef="#br0" timeOffset="7264.1">10774 487 0,'0'0'0,"-43"0"0,22-21 0,0 21 0,0 0 15,0 0-15,21-21 16,-21 21-16,-1 0 47,1 0-32,0 0-15,0 0 0,0 0 16</inkml:trace>
  <inkml:trace contextRef="#ctx0" brushRef="#br0" timeOffset="7484.09">9334 699 0,'0'0'0,"22"0"16,-1 0 0,0 0-16,0 0 0,0 0 15,0 0-15,22 0 0,-22 0 0,21-22 16,1 1-16,-1 21 0,-21 0 16,21 0-16,-20-21 0,-1 21 0,0 0 15,0-21-15,0 0 16</inkml:trace>
  <inkml:trace contextRef="#ctx0" brushRef="#br0" timeOffset="8424.04">12848 699 0,'21'0'15,"0"0"-15,1 0 0,-1-22 16,0 22-16,0-21 0,0 21 16,0-21-16,1 21 0,-1-21 0,0 21 15,-21-21-15,0 0 0,21 21 16,-21-22-16,0 1 0,0 0 15,-21 0-15,0 21 16,0 0-16,-1 0 0,-20 0 0,21 0 16,-21 0-16,20 0 0,-20 0 15,-21 42-15,41-21 0,1 1 16,0-1-16,0 0 0,21 0 16,0 0-16,0 0 0,0 1 0,0-1 15,0 0-15,21 0 0,-21 0 16,21-21-16,22 21 0,-22-21 15,0 0-15,21 0 0,-21 0 0,22 0 16,-1 0-16,-21 0 16,0 0-16,22-21 0,-22 21 15,-21-21-15,21 21 0,-21-21 16,-21 21 0,0 0-16,0 0 0,-22 0 15,1 0-15,0 21 0,-1 0 0,-41 43 16,41-22-16,1 0 15,0 1-15,20-1 0,-20 0 0,21 1 16,0-22-16,21 21 0,0-21 16,0 1-16,0-1 0,0 0 0,0 0 15,0 0-15,21-21 0,0 0 16,0 21-16,22-21 0,-22 0 16,21 0-16,0 0 0,1 0 15,-1-21-15,0 0 0,1 21 0,-22-21 16,21 0-16,1 0 0,-22-1 15,0 1-15,0 0 0,0 0 0,0 21 16,-211 169 31,148-126-47,20-1 16,-20 0-16,21 1 0,0-1 15,0 0-15,-1-21 0,1 22 0,21-22 16,0 0-16,0 0 0,0 0 15,0 1-15,0-44 32,0-20-17,0 21-15,21-21 0</inkml:trace>
  <inkml:trace contextRef="#ctx0" brushRef="#br0" timeOffset="12036.12">14436 423 0,'-22'0'31,"22"22"-15,43-22 15,-22 0-15,0-22-16,21 22 0,-20-21 15,20 0-15,0 21 0,1-21 16,-1 0-16,-21 0 0,21-1 0,1 1 16,-22 0-16,0 0 15,0 0-15,-21 0 0,0-1 16,0 1-16,-21 0 0,-21 21 15,21 0-15,-22 0 0,-20 0 0,20 0 16,-20 21-16,-1 0 0,1 22 16,-1-1-16,1-21 0,21 43 0,-22-22 15,22 0-15,21 1 0,-1-1 16,1 0-16,21-20 0,0 20 0,0-21 16,21 21-16,1-20 0,-1-1 15,0 0-15,21 0 0,1 0 16,-1 0-16,0 1 0,1-22 15,20 0-15,-21 0 0,1 0 16,-1 0-16,-21 0 0,22-22 0,-22 22 16,0-21-16,0 21 0,-21-21 15,0 0-15,0 0 16,-21 21-16,0 0 16,0 0-16,-22 0 0,22 0 0,-21 21 15,-1 0-15,1 0 0,21 0 16,-21 22-16,20-22 0,-20 21 0,21 1 15,0-1-15,0-21 0,-1 21 16,22 1-16,0-1 0,0-21 0,0 0 16,0 22-16,22-22 15,-1 0-15,0-21 0,0 0 16,0 0-16,22 0 0,-22 0 16,21 0-16,0 0 0,1-21 0,-22 0 15,21 0-15,1-1 0,-22 1 16,21-21-16,-21 21 0,22-22 0,-22 1 15,21 0-15,0-1 0,1 1 16,-22 0-16,21 21 0,1-22 0,-1 22 16,-21 0-16,43 0 15,-43 21-15,0 0 0,0 0 0,0 0 16,-21 21-16,0 0 0,0 0 16,0 22-16,0-1 0,0 0 0,-21 1 15,0-1-15,0 0 0,0 1 16,-1-22-16,1 21 0,0 0 15,0-20-15,0-1 0,21 0 16,0 0-16,-21 0 0,21 0 16,0-42 15,21 0-31,0 0 0,21 0 16,-21 0-16,1-22 0,20 22 0,0-21 15,1-1-15,-1-20 0,0 21 16,1-1-16,41-41 0,-41 62 15,-22 1-15,0 0 16,0 21-16,-21-21 0,21 21 0,-21 21 31,-21-21-31,0 42 0,0-20 0,-22-1 16,22 21-16,0 0 0,-21 1 16,21-1-16,-1 0 0,1 1 0,0-1 15,0 0-15,21-20 0,0 20 16,0-21-16,0 0 0,0 0 0,0 1 15,21-1-15,0 0 0,22-21 16,-22 0-16,21 0 0,0 0 0,1 0 16,-1 0-16,0 0 0,22-21 15,-22 21-15,1-21 0,-1-1 0,0 1 16,1-21-16,-1 21 16,0 0-16,-21-22 0,22 1 0,-22 0 15,0-1-15,0 22 0,-21-21 16,0-1-16,0 22 0,0 0 0,0 0 15,-21 0-15,0 21 0,0 0 16,0 0-16,-1 0 0,1 0 0,0 21 16,0 0-16,0 21 0,0 1 15,-1-22-15,22 21 0,-21 1 0,21-22 16,0 21-16,0 0 0,0-20 16,0-1-16,21 21 0,1-21 0,-1 0 15,0-21-15,0 22 16,0-22-16,0 0 0,1 0 0,20 0 15,-21 0-15,21 0 0,-20 0 16,20 0-16,0 0 0,-21-22 0,22 1 16,-1 0-16,0 0 0,1-21 15,-1 20-15,0-20 0,1 0 0,-1-1 16,0 1-16,1 0 0,-1-1 16,0 1-16,1 0 0,-22 21 15,0 21-15,0 0 0,-21 21 16,0 0-1,0 0-15,0 0 0,0 22 0,-21-22 16,21 0-16,0 0 0,-21 0 16,21 0-16,-21 1 0,21-1 15,0 0-15,0 0 16,0-42 15,0 0-31,21 21 0,0-21 0,-21-1 16,0-20-16,21 21 0,-21 0 15,21 0-15,-21-22 0,0 22 16,0-21-16,0 21 0,0-1 0,0 1 16,-21 21-1,0 0-15,0 21 0,0 1 16,-22-1-16,22 0 16,0 21-16,-21-21 0,21 22 0,-1-1 15,-20 0-15,21 1 0,0-22 16,21 21-16,0 1 0,0-22 0,0 21 15,0-21-15,0 0 0,0 1 16,0-1-16,21 0 0,0 0 0,0-21 16,22 21-16,-22-21 0,21 0 15,-21 0-15,22 0 0,-1 0 0,-21 0 16,21 0-16,-20-21 0,20 0 16,0 21-16,-21-21 0,22 0 0,-22-22 15,21 22-15,-21-21 0,1 21 16,20-22-16,-21 1 0,0 0 15,0-1-15,1 22 0,-1-21 16,-21 21-16,0-1 0,0 44 31,-21-1-31,21 0 16,-22 0-16,1 21 0,0-20 0,0 20 16,21-21-16,0 0 0,0 22 15,0-22-15,0 0 0,0 0 0,0 0 16,0 0-16,0 1 15,21-22-15,0 21 0,0-21 16,22 0-16,-22 0 0,0 0 16,21 0-16,1 0 0,-22-21 0,21-1 15,-21 1-15,22 0 0,-22 0 16,21 0-16,-21-22 0,1 22 0,41-63 16,-42 41-16,0 1 15,-21 21-15,0 0 0,22-22 0,-22 22 16,0 42-1,-22 0 1,1 22-16,0-22 16,0 21-16,21-21 0,-21 22 0,21-1 0,-21-21 15,21 22-15,0-22 0,0 0 16,0 0-16,0 0 0,0 0 16,0 1-16,0-1 0,21-21 15,0 21-15,0-21 0,0 0 16,0 0-16,22 0 0,-22 0 15,0 0-15,0-21 0,0 0 0,22-1 16,-22 1-16,0 0 0,0-21 16,0-1-16,22 1 0,-22-21 15,0-1-15,0 1 0,22-64 16,-22 42-16,-21 21 0,21 1 16,0-1-16,-21 22 0,21 0 0,-21-1 15,0 1-15,0 21 0,0 0 16,0 0-16,0 42 15,0 0 1,0 21-16,-21-21 0,21 22 0,-21 20 16,21-20-16,-21-1 0,0 21 15,21 1-15,-22-1 0,22-20 0,-21 20 16,21 1-16,0-22 0,0 22 16,0-22-16,0 0 0,0 1 0,0-22 15,0 42-15,0-42 16,0 1-16,21-22 0,1 21 15,-1-21-15,0 0 16,21 0-16,-21 0 0,22 0 0,-22-21 16,21-1-16,-21 1 0,22 0 15,-1 0-15,-21 0 0,22-22 0,-22 22 16,21-21-16,-21 0 0,0-1 16,1 1-16,-1 0 0,0 20 15,-21 1-15,21 0 0,-21 0 0,0 42 31,0 0-31,-21 0 0,0 22 0,0-22 16,-1 21-16,22 1 0,-21-22 16,21 21-16,-21-21 0,21 22 0,0-22 15,0 0-15,0 0 0,0 0 16,0 0-16,21-21 0,0 22 16,1-22-16,-1 0 0,0 0 15,0 0-15,0 0 0,0 0 0,22 0 16,-22-22-16,0 1 0,0 21 15,22-42-15,-22 21 0,0 0 16,0-1-16,0-20 0,0 0 16,1 21-16,-1-22 0,0 22 0,0 0 15,-21 0-15,0 0 0,-21 42 32,21 21-32,-21-21 0,0 0 15,-1 22-15,1-22 0,21 21 16,0-21-16,-21 1 0,21 20 15,0-21-15,0 0 0,0 0 16,0 1-16,21-22 16,0 0-16,1 0 15,-1 0-15,0 0 0,0 0 16,0-22-16,0 1 16,1 0-16,-22 0 0,0-21 0,0 20 15,0-20-15,0 0 0,0-1 16,0 1-16,0-21 0,-22 41 15,22 1-15,-21 0 0,0 0 16,0 21-16,0 0 16,0 0-16,21 21 31,21-21-15,0 0-16,0 0 0,21 0 15,-20 0-15,20 0 0,0 0 0,1 0 16,-1 0-16,0 0 0,1 0 15,-1 0-15,-21 21 0,0-21 16,0 0-16,1 21 0,-22 1 16,0-1-16,0 0 0,0 0 15,0 0-15,0 0 0,-22 1 16,22-1-16,-21 0 0,0 0 16,21 0-16,-21 0 0,21 1 0,0-1 15,0 0-15,-21-21 16,21 21-1,0-42 17,0 0-17,0 0-15,21-1 0,0 1 0,0 0 16,0 0-16,22-21 0,-1 20 16,0-20-16,1 0 0,-1 21 15,-21-22-15,22 22 0,-1 0 16,0 21-16,-21 0 0,1 0 0,-1 0 15,0 21-15,0 0 0,-21 0 16,0 22-16,0-22 0,0 21 16,0 1-16,-21-1 0,0-21 15,21 21-15,-21-20 0,-1-1 0,1 0 16,21 0-16,0 0 0,-21 0 16,0-21-16,21 22 0,-21-1 31,21-42 0,-21-1-31,21 1 0,0-21 16,0 21-16,-22-22 0</inkml:trace>
  <inkml:trace contextRef="#ctx0" brushRef="#br0" timeOffset="12276.13">19262 487 0,'0'0'0,"-22"-21"0,1 21 16,0 0-1,0 0 79,0 0-94,0 0 0,-22 0 16</inkml:trace>
  <inkml:trace contextRef="#ctx0" brushRef="#br0" timeOffset="12488.29">18119 677 0,'-22'0'15,"44"0"1,-1 0-16,0 0 0,21 0 16,-21 0-16,22 0 0,-1 0 15,0 0-15,1 0 0,-1-21 0,-21 21 16,22 0-16,-22 0 0,0 0 16,0 0-16,-21-21 15,-21 21-15,0 0 16,-22 0-16,1 0 0</inkml:trace>
  <inkml:trace contextRef="#ctx0" brushRef="#br0" timeOffset="13879.84">1736 1736 0,'0'0'0,"-43"0"0,-84 0 31,106 0-31,0 0 16,42 0 62,0 21-78,0-21 0,1 0 16,20 0-16,-21 0 0,21 21 15,1-21-15,-1 0 0,0 0 16,1 0-16,20 0 0,-20 0 15,-1 0-15,0 0 0,22 0 16,-1 0-16,1 0 0,-1 0 0,22 0 16,0 0-16,-1 0 0,1 0 15,21 0-15,-22 0 0,1 0 0,0 0 16,-1 21-16,1-21 0,0 0 16,21 0-16,-1 0 0,1 0 15,0 0-15,0 0 0,0 0 0,0 0 16,-1 0-16,1 0 0,21 0 15,0 0-15,0 0 0,0 0 16,0 0-16,0 0 0,0 0 0,0 0 16,0 0-16,148 0 15,-148 0-15,0 0 0,0 0 16,22 0-16,-22 0 0,21 0 0,0 0 16,0 0-16,0 0 0,0 0 15,1 0-15,-1 0 0,0 0 0,21 0 16,-21 0-16,22 0 0,-22 0 15,21 0-15,1 0 0,-1 0 0,0 0 16,1 21-16,-22-21 0,21 0 16,0 0-16,-20 0 0,-1 0 0,21 0 15,-42 0-15,0 0 0,0 0 16,-21 0-16,0 0 0,-22 0 16,1 0-16,-21 0 0,-1 0 15,-21 0-15,1 0 0,-22 0 0,0 0 16,0 0-16,0 0 0,-21-21 140,22 0-140,20 21 0</inkml:trace>
  <inkml:trace contextRef="#ctx0" brushRef="#br0" timeOffset="14796.1">14287 1820 0,'0'0'16,"-21"0"-16,-63 0 16,41 0-16,22 0 0,-21-21 15,21 21-15,-1 0 0,1 0 0,0 0 16,0-21 0,42 21 46,0 0-62,0 0 16,1 0-16,20 0 0,0 0 15,1 0-15,20 0 0,-21 0 0,22 0 16,-1 0-16,1 0 0,-1 0 16,22 0-16,-21 0 0,20 0 0,22 0 15,0 0-15,0 0 0,21 21 16,0-21-16,0 0 0,0 0 0,0 21 15,0-21-15,0 22 0,21-22 16,0 21-16,0-21 0,0 21 16,1-21-16,-1 0 0,21 21 15,0-21-15,-20 0 0,20 0 16,0 21-16,1-21 0,-1 0 0,0 21 16,1-21-16,-1 0 0,0 22 15,-21-22-15,1 21 0,-1-21 0,21 21 16,-42-21-16,21 0 0,-21 21 15,-21-21-15,0 0 0,0 21 0,-22-21 16,-20 0-16,21 0 0,-22 0 16,-21 0-16,1 0 0,-1 21 0,-21-21 15,0 0-15,1 0 0,-44 0 78,1 0-78,0 0 16,0 0-16,0 0 16,0 0-16,-1 0 15</inkml:trace>
  <inkml:trace contextRef="#ctx0" brushRef="#br0" timeOffset="14931.36">20341 2053 0,'0'0'0,"-21"0"0,0 0 15,0 0 17,-1 0-32,1 0 15,0 0-15,0 0 0,-21 0 0,-1 0 16</inkml:trace>
  <inkml:trace contextRef="#ctx0" brushRef="#br0" timeOffset="16308.09">783 2646 0,'0'-21'15,"-21"21"64,21 21-79,0 0 15,0 0-15,0 0 0,0 22 16,0-22-16,0 21 0,0 1 0,0 20 15,0-21-15,0 22 0,0 21 16,-21-22-16,0 22 0,-1-1 16,22-20-16,-21 21 0,0-22 0,0 1 15,0-1-15,0 1 0,-1-22 16,22 0-16,0 1 0,0-22 16,0 0-16,0 0 0,0-42 46,0 0-46,0 0 16,0-1-16,0 1 0,0 0 0,0 0 16,0 0-16,0 0 0,0-22 15,0 22-15,0-21 0,0-1 16</inkml:trace>
  <inkml:trace contextRef="#ctx0" brushRef="#br0" timeOffset="16884.34">317 2688 0,'0'0'0,"-21"0"0,0 0 0,0 0 16,0 0-16,0 21 15,21 1 1,0-1-16,21 0 15,0-21-15,0 0 16,21 0-16,1 0 0,-22 0 16,42 0-16,-20 0 0,-1 0 0,22 0 15,-22-21-15,0 0 0,22-1 16,-43 1-16,21 0 0,-21 0 16,22 21-16,-43-21 0,0 0 0,0-1 15,-21 22 1,-1 0-1,1 22-15,0-1 0,21 0 16,-21 0-16,21 21 0,-21 1 16,21-1-16,0 0 0,0 1 0,0-1 15,-21 0-15,21 22 16,-22-1-16,22-20 0,0 20 0,-21 1 16,21-1-16,-21 1 0,21-1 15,0 1-15,0-22 0,-21 0 16,21 1-16,-21-1 0,21-21 0,-21 22 15,-1-22-15,22 0 16,-21 0-16,0-21 0,21 21 0,-21-21 16,0 0-16,0 0 0,-1 0 15,-20 0-15,21 0 0,0 0 0,-22-21 16,22 21-16,0-21 0,0 0 0,21 0 16,0-1-1,0 1-15,0 0 0,0 0 16,0 0-16,0 0 0,21-1 15,21-20-15,-20 21 0,20-21 16</inkml:trace>
  <inkml:trace contextRef="#ctx0" brushRef="#br0" timeOffset="17424.11">1164 2709 0,'0'0'0,"0"-21"0,0 0 15,0 42 17,0 0-32,0 22 0,0-22 15,0 21-15,0 1 0,0-1 16,0 0-16,0 1 0,0 20 16,0-21-16,0 22 0,0-1 0,0-20 15,0 20-15,0-20 0,-21-1 16,21 0-16,-21 1 0,21-22 15,0 21-15,0-21 0,-21-21 0,21 21 16,0-42 15,0 0-31,0 0 16,0-21-16,0 20 16,0-20-16,0 21 0,0-21 0,21 20 15,0-20-15,21 0 0,-21 21 16,22-22-16,-22 22 0,21 0 0,1 0 15,-1 21-15,0 0 0,-21 0 16,22 0-16,-22 0 0,21 0 16,-21 21-16,1 0 0,-1 21 0,0-20 15,-21 20-15,0 0 0,0 1 16,0-1-16,0 0 0,-21 1 0,0-1 16,-1-21-16,1 0 0,0 22 15,21-22-15,0 0 16,-21-21-16,42-21 31,-21 0-15,21-22-16,0 22 0,1 0 15,-22-21-15,21 20 0</inkml:trace>
  <inkml:trace contextRef="#ctx0" brushRef="#br0" timeOffset="17783.09">1757 3344 0,'0'22'0,"21"-1"16,0-21 0,0 0-16,0 0 15,1 0-15,-1 0 0,0-21 0,0-1 16,0 22-16,0-21 0,1 0 16,-1 0-16,0 0 0,0 0 15,0-1-15,0 1 0,1 0 0,-22 0 16,0 0-16,0 0 15,-22 21 1,-20 0-16,21 0 0,0 21 16,-22 0-16,22 0 0,-21 21 0,21-20 15,0 20-15,-1 0 0,1-21 16,0 22-16,21-1 0,0-21 16,0 22-16,0-22 0,0 0 15,0 21-15,21-21 0,0 1 16,1-22-16,-1 0 0,0 0 15,21 0-15,-21 0 0,22 0 16,-1 0-16,0-22 0,1 1 0,-1 0 16,22 0-16,-22 0 0</inkml:trace>
  <inkml:trace contextRef="#ctx0" brushRef="#br0" timeOffset="18284.14">2942 3069 0,'0'-21'0,"0"42"0,0-63 16,-21 42 15,21 21-15,0 0-16,0 0 0,0 22 16,0-1-16,0 0 0,0 22 15,-21-1-15,21 1 0,-21-1 0,21 1 16,-22-1-16,1 22 0,21-21 0,-21 20 15,0 1-15,0 21 0,0-22 16,-22 22-16,22-21 0,0 0 0,-21 20 16,20-20-16,1 21 0,0-21 15,0-1-15,0 1 0,0 0 0,-1-22 16,22 1-16,0-1 16,0-21-16,-21 1 0,21-22 0,0 0 15,0 0-15,0-42 16,0-42-16,0 41 15,0-20-15,21-21 0,1-1 0,-22 1 16,42-86 0,-21 86-16,0-43 0,0 21 0</inkml:trace>
  <inkml:trace contextRef="#ctx0" brushRef="#br0" timeOffset="18648.09">2836 3239 0,'0'0'0,"0"-43"0,0 22 15,0-21-15,0 21 0,0-1 16,21 1-16,-21 0 0,22 0 0,-22 0 16,21 0-16,0-1 0,0 22 15,0-21-15,0 21 0,1 0 0,20-21 16,-21 21-16,0 0 0,22 0 16,-22 21-16,0-21 0,0 21 0,0 1 15,0-1-15,1 0 0,-22 0 16,0 21-16,0 1 0,0-22 15,0 21-15,-22 1 0,-20-1 16,21 0-16,-21 1 0,20-22 0,-20 21 16,0-21-16,21 0 0,-22 1 15,22-1-15,0 0 0,0-21 0,42 0 63,0-21-63,0 21 0,0-21 0,1 21 15,-1-22-15,0 1 0,0 0 16,0 0-16,0 21 0,1-21 0</inkml:trace>
  <inkml:trace contextRef="#ctx0" brushRef="#br0" timeOffset="19068.98">3408 3154 0,'0'0'0,"-21"-21"15,-1 0-15,22-1 16,0 1-16,0 0 16,0 0-16,22 21 15,-1-21-15,0 21 16,0 0-16,21 0 0,-20 0 16,-1 0-16,0 21 0,0 0 15,21 0-15,-20 0 0,-1 1 0,0-1 16,0 21-16,0-21 0,-21 22 15,0-1-15,0-21 0,0 21 16,0-20-16,0 20 0,0-21 16,-21 0-16,0 0 0,0 1 0,21-1 15,-21-21 1,21-21 0,0-1-16,0 1 15,0 0-15,0 0 0,0-21 0,0 20 16,0-20-16,21 21 0,-21-21 15,0 20-15,21 1 0,0 0 16,0 0-16,-21 0 0,21 0 0,1-1 16,-1 22-16,0-21 0,0 21 15,0 0-15,0-21 16,1 21-16,-1 0 0,0 0 0</inkml:trace>
  <inkml:trace contextRef="#ctx0" brushRef="#br0" timeOffset="19547.62">4339 2985 0,'0'-22'31,"0"1"-31,-21 21 32,0 0-32,0 21 0,-1-21 15,1 22-15,21-1 0,-21 0 0,-21 0 16,21 21-16,-1-20 0,1 20 15,0 0-15,0-21 0,0 22 0,0-1 16,-1 0-16,22-20 0,0 20 16,0 0-16,0-21 0,0 43 15,22-43-15,-1-21 0,0 21 16,0-21-16,21 0 0,-20 0 0,20 0 16,0 0-16,-21-21 0,22 0 15,-1 0-15,-21 0 0,22-1 0,-1-20 16,-21 21-16,0-21 0,0-1 15,-21 1-15,0 0 0,0 20 16,0-20-16,0 0 0,-21 21 0,-21-22 16,21 22-16,0 0 0,-1 0 15,-41 21-15,42 0 0,-22 0 16,22 0-16,0 0 0,0 0 16,0 21-16,0 0 0,-1 0 0,1 0 15,0 1-15,21-1 0,-21 21 16,21-21-16,0 0 0,0 22 0,0-22 15,0 21-15,0-21 0,0 1 16,21-1-16,0 0 0,0-21 16,1 21-16,-1-21 0,0 0 0,0 0 0,0 0 15</inkml:trace>
  <inkml:trace contextRef="#ctx0" brushRef="#br0" timeOffset="19828.14">4974 3090 0,'0'0'0,"21"-21"0,-21-42 32,0 42-32,-21 21 15,0 0-15,0 0 16,0 21-16,-1 0 0,1 0 16,0 0-16,0 0 0,0 22 15,0-22-15,-1 21 0,1 1 0,21-1 16,0-21-16,-21 21 0,21 1 15,0-22-15,0 0 0,0 21 0,0-20 16,21-1-16,0 0 0,1-21 0,-1 21 16,0-21-16,21 0 0,1 0 15,-22 0-15,21 0 0,0 0 0,1 0 16,-1-21-16,-21 0 0,22 0 16,-22-1-16</inkml:trace>
  <inkml:trace contextRef="#ctx0" brushRef="#br0" timeOffset="20841.05">5397 3239 0,'-42'0'15,"42"-22"17,21 1-32,0 21 15,1-21-15,-1 21 0,0-21 0,0 0 16,0 21-16,22-21 0,-22 21 0,0-22 15,-21 1-15,21 21 16,-21-21-16,-21 21 16,0 0-1,0 0-15,-1 0 0,1 0 0,0 21 16,-21 0-16,21 1 0,-1-1 16,-20 0-16,21 21 0,0-21 0,0 22 15,-1-22-15,22 0 0,0 21 0,0-20 16,0-1-16,0 0 0,0 0 15,0 0-15,22 0 0,-1 1 0,0-22 16,0 0-16,0 0 0,64 0 16,-43 0-16,-21 0 0,43 0 15,-22 0-15,1-22 0,-1 1 16,21 0-16,-20 0 0,20-21 16,-20-1-16,-1 22 0,0-21 15,1-1-15,-1 1 0,-21 0 0,0 21 16,-21-22-16,0 22 0,0 0 0,0 0 15,0 0-15,-42 21 16,21 0-16,0 0 0,-1 21 16,1 0-16,0 0 0,0 0 15,21 22-15,0-22 0,0 0 0,0 21 16,0 1-16,0-22 0,0 0 16,21 21-16,-21-21 0,21 1 15,0-1-15,-21 0 0,22 0 0,-1 0 16,0 0-16,-42-21 47,21-21-47,-21 21 0,-1-21 15,1 0-15,21 0 0,-21 0 16,0-1-16,0 1 0,21 0 16,-21 21-16,-1 0 0,1 0 15,21 21-15,0 0 16,0 1-16,0-1 15,0 0-15,0 0 0,0 0 16,21 0-16,1-21 0,-1 22 16,0-22-16,21 0 0,1 0 15,-22 0-15,21 0 0,64 0 16,-64 0-16,22-22 0,-22 22 16,0-21-16,22 0 0,-22 0 0,22 0 15,-22-22-15,0 22 0,1-21 16,-1 21-16,-21-22 0,22 1 0,-22 21 15,0-21-15,0 20 0,-21-20 16,0 21-16,0 0 0,-21 21 16,-21 0-16,20 0 0,1 21 15,-21-21-15,21 21 0,0 0 16,21 22-16,0-22 0,-22 21 16,22 0-16,0-20 0,0 20 15,0-21-15,0 21 0,0-20 0,0-1 16,0 0-16,22 0 0,-22 0 15,0 0-15,21-21 0,-21 22 16,-21-22 15,-1 0-31,1 0 0,0 0 0,21-22 16,-21 22-16,0-21 0,21 0 16,-21 0-16,21 0 0,0 0 0</inkml:trace>
  <inkml:trace contextRef="#ctx0" brushRef="#br0" timeOffset="22056.1">7937 3408 0,'-21'0'32,"21"-21"-32,21 0 15,-21-1-15,22 1 0,-1 0 0,-21-21 16,21 21-16,0-22 0,0 1 0,0 0 15,-21-1-15,22 1 0,-1 0 16,-21-1-16,0 1 0,0 0 0,0 20 16,0 1-16,0 0 0,0 0 15,-21 42 17,-1 0-32,1 0 0,0 22 0,0-1 15,0-21-15,-22 64 0,22-43 16,0-21-16,21 22 0,-21-1 15,21-21-15,0 22 0,0-22 0,0 21 16,0-21-16,21-21 0,0 21 16,0 1-16,1-22 0,20 0 0,-21 0 15,21 0-15,-20 0 0,20-22 16,0 1-16,-21 0 0,22 0 0,-22 0 16,21 0-16,-21-22 0,1 22 15,-22-21-15,0 21 0,21-22 0,-21-20 16,0 42-16,0-22 15,-21 22-15,-1 0 0,1 21 16,-21-21-16,21 21 0,-22 0 0,1 0 16,21 0-16,-21 0 0,-1 0 15,22 0-15,0 0 0,0 0 0,0 21 16,63-21 15,-21 0-31,21 0 0,1 0 16,-1 0-16,22 0 0,-22-21 15,21 21-15,1-21 0,-1-1 0,-20 1 16,20 0-16,1 0 0,-1 0 16,-20 0-16,-1-1 0,0 1 0,1 0 15,-22 0-15,0 0 0,0 0 16,-21-1-16,0 1 16,-21 21-1,0 0-15,21 21 16,-21 1-16,-1-1 15,22 21-15,-21-21 0,21 22 0,0-1 16,-21 0-16,21 1 0,-21-1 0,21 0 16,0 1-16,-21 20 0,0-21 15,-1 22-15,1-1 0,21 1 16,-21 21-16,0-22 0,0 22 0,21-22 16,-21 22-16,21 0 0,-22-1 15,1 1-15,21 0 0,0 20 0,0-20 16,0 21-16,0-21 0,0 20 15,0-20-15,0 21 0,0-21 0,0-1 16,0 1-16,0 0 0,0-22 0,0 22 16,0-22-16,21 1 0,-21-22 0,22 0 15,-22 1-15,0-1 0,0-21 16,0 0-16,-22-21 16,1-21-16,21 0 15,-21-21-15,0-1 0,0-20 16,0 21-16,-1-43 0,1 0 15,0 1-15,0-22 0,21 21 0,0-21 16,0-21-16,0 21 0,0-21 16,0 0-16,21 22 0,0-1 0,0 0 15,1 0-15,20 0 0,-21 22 16,43-86-16,-22 107 0,0 20 16,-21-20-16,22 21 0,-1 20 0,0-20 15,-20 21-15,20 0 0,-21 21 16,0-21-16,22 21 0,-22 0 31,0 0-15,0 0-1,-21-22-15,21 22 0,0-21 16</inkml:trace>
  <inkml:trace contextRef="#ctx0" brushRef="#br0" timeOffset="26083.68">11028 2350 0,'0'0'0,"21"0"0,-21-22 0,21 1 16,0 0-16,-21 0 15,0 0-15,0 0 16,-21-1-16,0 22 15,21-21-15,-21 21 0,0-21 0,-1 21 16,1 0-16,-21 0 0,21 0 16,-22 21-16,22 0 0,-21 1 0,0 20 15,20 0-15,-20 1 0,0-1 0,-1 21 16,22 1-16,0-1 0,-21 22 16,21-21-16,-1-1 0,1 1 0,21-22 15,0 21-15,0-20 0,0 20 16,0-20-16,0-1 0,21-21 15,1 21-15,20-20 0,-21-1 0,21-21 16,1 0-16,-1 0 0,0 0 16,1 0-16,-1-21 0,22-1 0,-22 1 15,0 0-15,1 0 0,20-21 16,-21 20-16,-20 1 0,20-21 0,0 0 16,-21 20-16,1-20 0,-1 0 15,0 21-15,0-1 0,-21 1 0,0 0 16,0 0-16,0 42 31,-21 0-31,0 0 0,21 1 0,-21 20 16,-1-21-16,1 21 0,0-20 15,21 20-15,-21 0 0,21-21 0,0 43 16,0-22-16,0-21 16,0 22-16,0-22 0,21 0 15,0-21-15,0 21 0,1-21 0,20 0 16,-21 0-16,21 0 0,-20 0 15,20-21-15,0 0 0,1 0 0,-22 0 16,21-1-16,0 1 0,-20-21 16,20 21-16,-21-22 0,0 1 15,0 0-15,-21-1 0,0 1 0,0 0 16,0-1-16,0 1 0,-21 0 0,0-1 16,0 22-16,-21 0 0,20 0 15,-20 21-15,0 0 0,21 0 0,-22 0 16,1 0-16,0 21 0,-22 0 15,43 22-15,-21-22 0,-1 21 0,1 0 16,21 1-16,0-22 0,-1 21 16,22 1-16,0-1 0,0-21 0,0 21 15,22-20-15,-1 20 0,21-21 16,0 0-16,-20-21 0,20 21 0,0-21 16,22 0-16,-22 0 0,0 0 15,1 0-15,-1-21 0,0 0 0,22 0 16,-22 21-16,1-42 0,-1 20 0,-21 1 15,21 0-15,-20-21 16,20 21-16,-21-22 0,0 22 0,0-21 16,-21 21-16,0-1 0,22 1 15,-22 0-15,-22 42 32,22 0-32,0 1 0,-21-1 15,0 0-15,21 0 0,-21 21 0,21-20 16,0-1-16,-21 21 0,21-21 15,-21 0-15,21 1 0,0-1 0,0 0 16,0 0-16,-22-21 0,22 21 0,0 0 31,0-42-15,0 0-16,0 0 16,22 0-16,-22 0 0,0-1 15,21 1-15,0-21 0,0 21 0,-21 0 16,21-22-16,0 22 0,1-21 15,-1 21-15,21-1 0,-21 1 0,0 0 16,22 0-16,-22 21 0,0 0 16,21 0-16,-20 0 0,20 0 15,-21 21-15,-21 0 0,21 0 16,-21 1-16,21-1 0,1 42 16,-22-42-16,0 1 0,0 20 0,0-21 15,0 0-15,0 0 0,21 1 16,-21-1-16,21 0 0,-21 0 15,0 0-15,21-21 0,0 0 16,-21 21-16,21-21 0,1 0 0,-1 0 16,0 0-16,0-21 0,-21 0 15,21 0-15,0 21 0,-21-21 16,0 0-16,22-22 0,-1 22 0,-21 0 16,21-21-16,-21-1 0,0 22 15,21-21-15,0 21 0,-21-1 0,0 1 16,0 0-16,0 0 0,21 21 15,-21 21 1,0 0 0,0 22-16,0-22 15,0 0-15,0 0 0,0 21 0,0-20 16,0-1-16,0 21 0,0-21 16,0 0-16,0 1 0,0-1 0,0 0 15,22 0-15,-1 0 0,0-21 16,0 0-16,0 0 15,0 0-15,1 0 0,-1-21 16,0 21-16,21-21 0,-21 0 16,1 0-16,-1-1 0,0 1 0,0-21 15,21 21-15,-20-22 0,-1 22 0,0 0 16,0-21-16,0 21 16,0-1-16,-21 1 0,0 0 0,0 0 15,0 42 16,0 0-31,-21 0 0,21 1 16,-21-1-16,0 0 0,0 0 0,21 21 16,-21-20-16,21-1 0,0 0 15,0 0-15,0 0 0,0 0 0,0 1 16,0-1-16,0 0 0,0 0 16,21-21-16,0 21 0,0-21 0,0 0 15,0 0-15,22 0 0,-22 0 0,0 0 16,21 0-16,-20 0 0,20-21 15,-21 0-15,21 21 0,-20-21 16,20 0-16,-21-1 0,21 1 0,-20 0 16,-1-21-16,0 21 0,0-1 15,-21 1-15,0-21 0,0 21 0,0 0 16,0-1-16,0 1 0,-21 21 31,0 0-31,0 0 0,21 21 16,-22 1-16,1-1 0,0 21 15,21-21-15,0 0 0,0 1 16,0-1-16,-21 0 0,21 0 16,0 0-16,0 0 0,0 22 15,0-22-15,0 0 0,0 0 16,0 0-16,21 1 0,0-22 16,0 0-16,1 0 0,-1 0 15,0 0-15,0 0 0,0 0 16,0-22-16,1 22 0,20-21 0,0-21 15,-21 21-15,22 0 0,-22-1 16,0-20-16,0 21 0,0-21 16,1 20-16,-1 1 0,-21-21 15,0 0-15,0 20 0,0 1 16,-21 21 15,-1 0-15,22 21-16,22-21 31,-1 0-31,0 0 16,0 0-16,0 0 0,0 0 15,1 0-15,-1 0 0,0 0 16,-21-21-16,21 21 0,0-21 16,-21 42 46,0 0-62,-21 1 0,0-1 16,21 0-16,0 21 0,-21-21 15,0 1-15,21-1 0,-22 0 0,22 0 16,0 0-16,0 0 0,0 1 16,0-1-16,0 0 0,0 0 0,43 0 15,-22-21-15,0 0 16,0 0-16,22 0 0,-22 0 0,21 0 15,0 0-15,-20 0 0,20 0 16,-21-21-16,21 21 0,-20-21 16,20 0-16,-21 0 0,21-43 15,-20 43-15,-1-21 0,-21-1 16,21 1-16,0 0 0,-21-22 0,0 1 16,21 20-16,0-20 0,-21 20 15,22-20-15,-22 21 0,0-1 0,21 1 16,-21 21-16,0 0 0,0-1 15,0 44 1,-21 20 0,-1-21-16,22 21 15,-21 1-15,21-1 0,-21 0 16,0 1-16,21 20 0,0-20 0,0-1 16,-21 0-16,21 1 0,-21-1 15,21 0-15,0 1 0,0-22 0,0 21 16,0-21-16,0 0 0,21 1 15,0-1-15,0 0 0,0 0 0,0-21 16,1 0-16,-1 0 0,21 0 16,-21 0-16,22 0 0,-22 0 15,21-21-15,-21 21 0,22-21 0,-22 0 16,21-1-16,-21 1 0,22 0 0,-22 0 16,0-21-16,21 20 0,-21 1 0,1-21 15,-22 21-15,21 0 0,-21-1 16,21 1-16,-42 42 31,0 1-31,-1-1 16,1 0-16,0 0 0,21 0 0,0 0 15,-21 1-15,21-1 0,-21 0 16,21 0-16,0 0 0,0 0 0,0 1 16,0-1-16,21-21 15,0 21-15,0-21 0,0 0 0,22 0 16,-22 0-16,0 0 0,21 0 15,-20 0-15,-1 0 0,21-21 0,-21 0 16,0-1-16,22 1 0,-22 0 16,0 0-16,0 0 0,0-22 15,1 22-15,-1-21 0,-21 21 0,0 0 16,21-1-16,-21 1 16,-21 42-1,21 1 1,-21-22-16,-1 21 0,22 0 0,-21 0 15,0 0-15,0 22 0,0-22 0,21 0 16,-21 0-16,-1 0 0,22 0 16,0 1-16,-21-1 0,21 0 15,0 0 1,21-21 0,1-21-1,-1 0 1,0 0-16,-21-1 0,21 1 0,-21 0 15,21 0-15,0 0 0,1-22 16,-1 22-16,0-21 0,0 21 0,0-22 16,22 1-16,-22 21 0,0-21 15,21 20-15,-21 1 0,22 21 16,-22 0-16,0 0 0,0 0 16,-21 21-16,0 1 0,0-1 0,0 21 15,0-21-15,0 22 0,0-22 16,0 21-16,0-21 0,0 43 15,0-43-15,21 0 0,1 21 16,-1-20-16,0-1 0,0 0 16,21 0-16,-20-21 0,20 21 0,0 0 15,22-21-15,-22 0 0,0 0 16,22 0-16,-22 0 0,1 0 0,20 0 16,-21-21-16,1 21 0,-1-21 15,64-21-15,-64 21 16,1-22-16,-1 22 0,-21-21 15,21-1-15,-20 22 0,-1-21 0,0 0 16,-21 20-16,0-41 0,0 42 16,0 0-16,-21 21 0,0 0 15,-22 0-15,22 0 0,-21 0 0,21 0 16,-22 21-16,1 0 0,0 0 16,-1 0-16,1 0 0,0 22 0,-1-22 15,1 21-15,0 1 16,20-1-16,22-21 0,0 0 15,0 43-15,0-43 0,22 0 16,-1 0-16,21-21 0,-21 21 0,43-21 16,-22 0-16,-21 0 15,22 0-15,-22 0 0,21 0 16,-21 0-16,0-21 0,1 0 0,-1 0 0,0 0 16,-21 0-16,21-22 15,0 22-15,0-42 0,-21 20 16,0 22-16,0 0 0,0 0 15,0 0-15,0-1 0,0 44 32,0-1-17,0 0-15,0 0 0,-21 0 0,21 22 16,-21-22-16,21 21 0,0 0 16,0-20-16,0 41 0,-21-21 15,21 1-15,0 20 0,-21-20 0,21 20 16,0-21-16,0 22 0,0-1 0,0-20 15,-21 20-15,21-20 0,0 20 16,-22 1-16,22-22 0,-21 85 16,21-64-16,0 1 0,-21-1 15,0 43-15,21-63 0,-21 20 16,21-21-16,0 1 0,-21-1 16,-1 0-16,1 1 0,0-1 0,0-21 15,0 0-15,0 22 0,-22-22 16,22 0-16,-21-21 0,21 21 0,-22-21 15,1 0-15,0 0 0,20 0 16,-20 0-16,0 0 0,21-21 0,-22 0 16,22 0-16,-21 0 15,21-1-15,-1 1 0,22 0 0,-21-21 16,21 21-16,-21-22 0,21 1 16,0-22-16,0 22 0,0-21 0</inkml:trace>
  <inkml:trace contextRef="#ctx0" brushRef="#br0" timeOffset="26360.17">15663 2138 0,'0'0'0,"0"21"109,-21-21-109,0 0 16,0 0-16</inkml:trace>
  <inkml:trace contextRef="#ctx0" brushRef="#br0" timeOffset="26563.76">14541 2646 0,'0'0'0,"0"21"0,22 21 15,-1-42 1,0 0-16,21 0 0,-21 0 0,1 0 15,20 0-15,0 0 0,-21 0 16,22 0-16,-1 0 16,0 0-16,-20 0 0,20 0 0,-21 0 15,0 0-15,-42 0 16</inkml:trace>
  <inkml:trace contextRef="#ctx0" brushRef="#br0" timeOffset="30016.12">169 5038 0,'0'0'0,"0"-21"0,0-85 16,0 63-1,0 22-15,0 0 0,0 0 16,0 0-16,0 0 0,0 42 31,0 0-15,21 21-16,-21-21 0,0 22 0,22-1 16,-22 0-16,0 1 0,0-1 15,0 0-15,0 1 0,0 20 16,0-20-16,0-22 0,-22 21 0,22 0 15,-21-20-15,21-1 16,-21 0-16,21-42 31,0 0-31,0-1 16,0 1-16,0-21 0,21 21 0,0-22 16,-21 1-16,22 0 0,-22-1 15,21-20-15,0 21 0,0-1 16,0 22-16,0-21 0,1 21 0,-1-1 15,0 1-15,0 21 0,0 0 16,0 0-16,1 21 0,-1 1 16,0-1-16,0 0 0,0 21 15,-21 1-15,21-22 0,-21 21 0,22 0 16,-22 1-16,0-1 0,21 0 0,-21-20 16,21 20-16,-21-21 15,0 21-15,0-20 0,0-1 0,21-21 16,0 21-16,0-21 15,1-21 1,-22 0-16,21-1 0,0 1 16,0 0-16,0-21 0,-21 21 15,21-22-15,1 1 0,-1-22 0,-21 22 0,21-21 16,0 20-16,0 1 0,-21 0 16,21 20-16,-21-20 0,22 21 15,-1 21-15,-21 21 16,0 0-1,0 0-15,0 1 0,0 20 0,0 0 16,0 1-16,0-1 0,0 0 16,0 1-16,0-22 0,0 21 0,21 0 15,-21 1-15,21-22 0,-21 0 16,21 21-16,0-42 0,1 22 16,-1-1-16,21-21 0,0 0 0,-20 0 15,20 0-15,0 0 0,1-21 16,-1-1-16,0 22 0,1-21 0,-1 0 15,0-21-15,-21 21 0,22-1 16,-22-20-16,0 0 0,0-1 16,-21 1-16,0 0 0,0-1 15,0 1-15,0 0 0,-63-22 16,42 43-16,-22 0 0,22 0 16,-21 21-16,-1 0 0,22 0 15,-21 0-15,0 21 0,-1 0 0,22 21 16,-21-20-16,21 20 0,-1 0 15,1 1-15,21-1 0,-21 0 0,21 1 16,0-1-16,-21-21 0,21 21 16,0 1-16,0-22 0,0 0 15,21 0-15,0 0 0,0-21 16,22 0-16,-22 0 0,0 0 16,21 0-16,1 0 0,-22 0 0,21-21 15,1 0-15,-1 0 0,-21 0 16,21 0-16,-20-22 0,-1 22 0,0-21 15,0-1-15,0 1 0,-21 0 16,0 21-16,0-22 0,0 1 0,0 21 16,0 0-16,0-1 0,-21 22 31,21 22-31,-21-1 0,21 0 16,-21 0-16,21 21 0,0-20 15,0 20-15,0-21 0,0 21 0,0-20 16,0 20-16,21-21 15,0 0-15,0 0 0,22 1 0,-22-1 16,0-21-16,0 0 0,21 0 16,-20 0-16,20 0 0,-21 0 0,21 0 15,-20 0-15,20-21 0,-21-1 16,21 1-16,-20 0 0,-1 0 0,0-21 16,0 20-16,0-20 0,0 21 15,-21-21-15,22-1 0,-22 1 0,0 0 16,0-1-16,0 22 0,0 0 15,0 0-15,0 0 0,-22 21 32,1 21-32,21 0 0,-21 0 15,21 21-15,0-20 0,0 20 16,0 0-16,0-21 0,-21 22 0,21-1 16,0-21-16,0 22 0,-21-22 15,21 21-15,0-21 0,0 0 0,0 1 16,0-1-16,0 0 15,0-42 1,0 0 0,21 21-16,0-22 0,-21 1 0,21-21 15,-21 21-15,21-22 0,-21 22 16,22-21-16,-22 0 0,21 20 16,0-20-16,-21 0 0,21 21 15,-21-1-15,21 1 0,-21 0 0,21 21 16,-21 21-1,0 0 1,0 1-16,0 20 0,0-21 0,0 21 16,0-20-16,22 20 0,-22-21 15,0 21-15,0-20 0,0 20 16,0-21-16,21 0 0,0 0 0,0 1 16,0-22-16,0 0 0,1 0 15,-1 0-15,0 0 0,0 0 16,0-22-16,0 22 15,1-21-15,-1 0 0,0 0 0,0-21 16,0 20-16,-21-20 0,0 21 16,21-21-16,-21-1 0,22 22 0,-22-21 15,21 21-15,-21-22 0,0 22 16,21 0-16,-21 42 31,0 0-31,0 0 0,0 1 16,0 20-16,0-21 0,0 21 15,0-20-15,0 20 0,0-21 16,0 21-16,0-20 0,0 20 16,21-21-16,0 0 0,-21 0 0,21-21 15,1 22-15,-1-22 0,21 0 16,-21 0-16,0 0 0,22 0 0,-22 0 16,0 0-16,21-22 0,-20 1 15,20 0-15,-21 0 0,0 0 0,0 0 16,1-1-16,-1-20 0,0 0 15,0 21-15,0-22 0,0 1 0,1 0 16,-22-1-16,0 22 0,21-21 16,-21 21-16,0-1 0,21 1 0,-21 42 47,-21 1-47,0-1 0,21 0 0,-22 21 15,22 1-15,0-1 0,0 0 16,0-21-16,0 22 0,0-1 0,0-21 15,0 22-15,0-22 0,22 21 16,-1-21-16,0 0 0,21 1 0,1-22 16,-1 21-16,0-21 0,1 21 0,20-21 15,1 0-15,-1 0 0,-21 0 16,22 0-16,-1-21 0,-20 0 0,20-1 16,-20 22-16,-1-21 0,0-21 15,-21 21-15,22 0 0,-22-22 16,-21 1-16,21 0 0,-21-1 15,0 1-15,0 0 0,0-1 0,-21-20 16,0 42-16,0-1 0,-1 1 16,1 0-16,-21 21 0,21 0 15,-22 0-15,1 0 0,0 21 0,-1 0 16,22 1-16,-21-1 16,-22 106-16,64-85 0,0 0 15,0 1-15,0-22 0,0 21 16,0 1-16,22-22 0,-1 0 0,0 21 15,0-21-15,21-21 0,-20 22 16,20-22-16,-21 0 0,21 0 0,-20 0 16,-1 0-16,21 0 0,-21 0 15,0 0-15,1-22 0,20 1 16,-21 0-16,0-21 0,0 21 0,1-22 16,-1 1-16,-21 0 0,21-1 15,-21 1-15,21 0 0,-21-1 0,0 1 16,0 0-16,0 20 0,0 1 0,0 0 15,0 0-15,0 0 0,-21 21 16,0 0-16,21 21 16,0 0-16,-21 0 0,21 22 15,-22-1-15,22-21 0,0 21 16,-21 1-16,21-1 0,0 0 16,0 1-16,0-1 0,0 0 0,0-20 15,21 20-15,1-21 0,-1 0 0,-21 0 16,21 1-16,21-22 0,-21 0 15,1 0-15,20 0 0,0 0 0,1 0 16,-1 0-16,0-22 0,22 1 16,-22 0-16,0-21 0,1 21 15,-1-22-15,0 1 0,-20 0 0,20-22 16,-21 22-16,0-22 0,0 1 0,-21 20 16,0 1-16,0-21 0,0 20 0,0 22 15,0-21-15,0 21 0,-21-1 16,0 22-16,0 0 15,0 0-15,0 22 0,-1 20 16,22-21-16,-21 21 0,0 1 0,0-1 16,21 22-16,0-22 0,0 21 0,0-20 15,0-1-15,21 22 0,0-22 16,22 21-16,-22-41 0,0 20 16,21-21-16,-21-21 0,22 21 15,-22-21-15,0 0 0,21 0 0,1 0 16,-22 0-16,21-21 0,-21 0 15,1 0-15,20 0 0,-21-1 0,0 1 16,0-21-16</inkml:trace>
  <inkml:trace contextRef="#ctx0" brushRef="#br0" timeOffset="31673.47">6286 4593 0,'0'0'0,"-21"0"0,0 0 0,42 0 47,0 0-32,1 0-15,20-21 0,-21 21 16,0-21-16,22 21 0,-1-21 15,-21 21-15,21-21 0,1-1 16,-1 1-16,-21 0 0,22 0 0,-22 0 16,0 0-16,0-1 0,0 1 15,-21-21-15,0 21 0,0 0 0,0-1 16,-21 22 0,0 22-1,21-1-15,0 21 0,-21-21 0,21 22 16,-21-1-16,21 0 0,-22 22 15,22-22-15,0 0 0,-21 22 0,0-1 16,21 1-16,-21-22 0,21 22 16,0-22-16,0 22 0,-21-22 15,21 0-15,0-21 0,-21 22 0,21-22 16,0 0-16,0 0 0,0 0 16,-22-21-1,22-21-15,-21 21 16,21-21-16,0 0 0,-21-21 0,0 20 15,21-20-15,-21 21 0,0-21 16,21-1-16,-22 22 0,22-21 0,-21-1 16,21 22-16,-21 21 15,21 21 1,0 1 0,-21-1-16,21 0 0,0 0 15,0 21-15,0-20 0,0 20 0,0-21 16,0 0-16,21 22 0,0-22 0,0 0 15,1 0-15,-1-21 0,21 21 16,-21-21-16,22 0 0,-1 0 0,0 0 16,1 0-16,-1 0 0,0-21 15,1 0-15,20 21 0,22-42 16,-43-1-16,-21 22 0,22-21 16,-1 21-16,-21-22 0,0 1 15,0 0-15,1-1 0,-1 22 0,-21-21 0,0 21 16,0-1-16,0 1 15,-21 21 17,-1 21-32,22 1 0,-21 20 15,21-21-15,0 21 0,-21-20 0,21-1 16,0 21-16,0-21 0,0 22 16,0-22-16,0 0 0,0 0 0,0 0 15,0 0-15,21-21 16,0 0-16,1 0 0,-1 0 0,0 0 15,0 0-15,0 0 0,22 0 0,-22-21 16,21 21-16,-21-21 0,22 0 16,-22-21-16,21 20 0,0 1 15,-20-21-15,20 21 0,-21 0 16,0-22-16,0 22 0,-21 0 16,-21 21-1,0 0-15,0 21 16,0 0-16,21 0 0,0 1 15,0-1-15,0 0 0,0 0 16,0 0-16,0 0 0,21 1 0,0-22 16,-21 21-16,21 0 0,0 0 15,1 0-15,-1-21 0,0 21 0,0-21 16,-21 22 0,-21-22-1,0-22 1,0 22-16,-1-21 15,1 21-15,0-21 0,0 21 0,0 0 16,21-21-16,-21 21 16,-1 0-16,22 21 15,0 0-15,0 0 16,22 1 0,-1-22-16,0 0 0,0 0 0,21 21 15,-20-21-15,20 0 0,-21 0 0,21 0 16,1 0-16,-1 0 15,0 0-15,1 0 0,-1-21 0,22-1 16,-22 1-16,-21 0 0,21-21 16,-20 21-16,-1-22 0,0 1 15,0 0-15,0-1 0,0 1 0,1-22 16,-1 22-16,-21 0 0,0-22 16,21 22-16,0 0 0,-21-1 0,0 22 15,0 0-15,0 0 0,0 0 16,0-1-16,0 44 15,0-1-15,-21 0 16,0 21-16,21-21 0,-21 22 16,21-1-16,0 0 0,0 1 0,-22-1 15,22 0-15,0 1 0,0 20 16,0-20-16,0-1 0,0-21 0,0 21 16,0 1-16,0-22 0,22 0 15,-22 0-15,0 0 0,0 1 0,21-22 16,0 21-16,0-21 0,0 0 15,0 0-15,1-21 16,-1-1-16,0 1 0,0 0 16,-21 0-16,21-21 0,-21 20 15,21-20-15</inkml:trace>
  <inkml:trace contextRef="#ctx0" brushRef="#br0" timeOffset="31857.17">8255 4699 0,'21'0'32,"0"21"-32,0-21 0,1 0 15,-1 0-15,21 0 0,-21 0 16,22 0-16,-22 0 0,21 0 0,-21 0 16,22 0-16,-22 0 0,21 0 15,-21 0-15,0 0 0,1-21 0,-1 0 16</inkml:trace>
  <inkml:trace contextRef="#ctx0" brushRef="#br0" timeOffset="34143.04">9186 4995 0,'0'0'0,"0"22"15,21-22 1,-21-22-1,0 1-15,22 0 16,-22 0-16,0 0 0,21-22 0,-21 22 16,0-21-16,0 21 0,21-22 0,-21 1 15,21 0-15,-21-1 0,21 1 16,0-21-16,1 20 0,-1-20 16,21 20-16,-21-20 0,0 21 15,1-1-15,-1 22 0,0-21 0,0 42 16,0-21-16,0 42 15,-21 0-15,0 0 16,0 0-16,0 0 0,0 1 0,0-1 16,0 0-16,0 0 15,0 0-15,0 0 0,0 1 0,22-22 32,-22-22-17,0 1-15,21 0 16,-21 0-16,0 0 15,0 0-15,0-1 0,0 1 16,-21 0-16,-1 21 16,1 0-16,0 21 0,21 0 15,-21 1-15,0-1 0,0 21 16,-1-21-16,1 22 0,0-1 0,0 0 16,0 1-16,0 20 0,-1-21 15,1 1-15,0-1 0,0 0 0,21 22 16,0-22-16,0 1 0,0-22 0,0 21 15,0 0-15,21-20 0,0-1 16,0 0-16,22-21 0,-22 0 16,21 21-16,-21-21 0,22 0 15,-22 0-15,21 0 0,1-21 0,-1 0 16,-21 0-16,21-1 0,43-41 16,-64 42-16,22-22 0,-1 1 15,0 0-15,1-1 0,-1 1 0,0 0 16,1 21-16,-1-22 0,-21 1 15,21 21-15,1 0 0,-22-1 0,21 22 16,-21 0-16,1 0 0,-1 0 0,-21 22 16,21-22-16,-21 21 15,0 0-15,0 0 0,0 0 0,0 22 16,0-22-16,0 0 16,0 21-16,0-21 0,0 1 0,0-1 15,0 0-15,0 0 0,0 0 0,21-21 31,0 0-15,-21-21-16,0 0 16,0 0-16,0 0 0,0-1 0,0 1 15,0 0-15,0 0 0,0 0 16,0-22-16,0 22 0,0 0 0,-21 0 16,0 0-16,0 21 0,21-21 0,-21 21 15,-1 0-15,1 0 16,-21 0-16,21 0 0,0 21 0,-22-21 15,-63 106 1,85-85-16,-21 21 0,21-21 16,0 22-16,-1-1 0,1-21 0,21 21 15,0 1-15,0-22 0,0 21 16,0-21-16,0 1 0,0-1 0,43 0 16,-1 0-16,-21-21 15,21 0-15,-20 0 0,20 0 0,-21 0 16,21 0-16,1 0 0,-22-21 0,21 0 15,-21 0-15,22-1 0,-22-20 16,21 21-16,-21-21 0,1-1 16,-1 1-16,0 21 0,-21-22 0,0 1 15,21 0-15,-21 21 0,0-22 16,0 22-16,0 0 0,0 0 16,-21 21-1,0 0-15,21 21 16,-21 0-16,-1 0 15,22 22-15,0-22 0,0 0 0,0 21 16,-21-21-16,21 22 0,0-22 0,0 21 16,0-21-16,0 1 0,0 20 15,0-21-15,21 0 16,22 0-16,-22-21 16,0 0-16,0 0 0,0 0 0,22 0 15,-22-21-15,0 0 0,21 0 0,1 0 16,-22 0-16,21-1 0,1-20 15,-1 21-15,21-43 0,-41 22 16,20 0-16,-21 21 0,0-1 16,0 1-16,1-21 0,-22 21 15,-22 21 1,1 21-16,0-21 16,0 21-16,0 0 0,21 0 0,0 1 15,0-1-15,0 0 0,0 0 16,0 0-16,0 0 0,21 43 15,-21-43-15,21 0 0,-21 0 16,21 1-16,-21-1 0,21 0 16,-21 0-16,22-21 15,-22-21 17,-22 0-32,22 0 0,-21-1 15,21 1-15,-21 0 0,0 0 16,21 0-16,-21 0 0,21-1 0,-21 22 15,-1 0-15,1 0 16,0 0 0,21 22-16,-21-1 0,21 0 15,0 0-15,0 0 16,0 0-16,0 1 0,21-1 0,0 0 16,0-21-16,1 21 0,-1 0 15,0-21-15,0 0 0,21 21 0,-20-21 16,20 0-16,-21 0 0,21 0 0,-20 0 15,20 0-15,0-21 0,-21 0 16,22 21-16,-1-21 0,-21 0 0,43-43 16,-43 43-16,21-64 15,-21 64-15,1-21 16,-22 21-16,21-22 0,-21 22 0,0 0 16,0 0-16,0 0 15,-21 21 1,-1 0-16,1 0 0,0 21 15,0 0-15,21 0 0,-21 0 0,0 1 16,-1-1-16,22 21 0,0-21 0,-21 22 16,21-22-16,0 21 15,0-21-15,0 0 0,0 22 0,0-22 16,21 0-16,1 0 0,-1-21 0,0 21 16,0 1-16,0-22 0,43 0 15,-22 0-15,-21 0 0,22 0 0,-1 0 16,0-22-16,22 1 15,-22 0-15,22 0 0,-22 0 0,64-43 16,-64 22-16,0 0 16,1 20-16,-22-20 0,0 0 0,21 21 15,-42-22-15,0 22 0,0 0 0,0 0 16,-21 21 0,-21 0-16,21 0 0,-22 0 0,22 21 15,-21 0-15,21 0 0,0 0 16,-1 22-16,22-1 0,0-21 15,0 0-15,0 22 0,22-22 16,-1 0-16,-21 0 0,21 22 0,0-22 16,-21 0-16,21 0 0,-21 0 15,21-21-15,-21 21 0,0 1 16,-21-22 0,0 0-16,0 0 0,0 0 15,0 0-15,-1 0 16,1 0-16,0 0 0,21-22 15,-21 1-15,0 21 16,21-21-16</inkml:trace>
  <inkml:trace contextRef="#ctx0" brushRef="#br0" timeOffset="35763.62">13483 4911 0,'0'0'0,"-21"0"31,21-21-15,0-1-16,0 1 0,21 0 16,0 0-16,-21 0 0,21 0 0,1-1 15,-1-20-15,-21 21 0,21-21 16,21-22-16,-21 22 0,1 21 15,-1-22-15,-21 1 0,21 21 16,-21 0-16,21-1 0,-21 1 16,0 0-16,0 42 15,-21 0 1,0 1-16,0 20 0,-1-21 0,22 21 16,-21-20-16,0 20 0,21-21 15,-21 21-15,21-20 0,0 20 0,0-21 16,0 0-16,0 22 0,0-22 15,21 0-15,0-21 0,0 21 0,1-21 16,20 0-16,-21 0 0,21 0 16,1 0-16,-1 0 0,0 0 0,1-21 15,-1 0-15,0 0 0,1-1 16,-1 1-16,0-21 0,1 21 16,-22-22-16,21 22 0,-21-21 0,1 21 15,-1-43-15,-21 22 16,0 21-16,0 0 0,0-1 15,-21 22 1,-1 22-16,22-1 0,-21 0 16,0 0-16,0 0 0,0 22 15,0-22-15,21 0 0,-22 21 0,1-21 16,21 22-16,-21-22 0,21 0 16,0 0-16,0 0 0,-21 1 0,21-1 15,0 0-15,0 0 0,0-42 47,0 0-47,0 0 0,21-1 16,0 1-16,-21-21 0,21 21 15,1-22-15,-1 22 0,0-21 0,0 21 16,0-22-16,22 22 0,-22 0 0,0 0 16,0 0-16,21 0 0,-20 21 15,-1 0-15,0 0 0,0 21 16,-21 0-16,21 0 0,-21 0 15,0 0-15,0 1 0,0 20 0,0-21 16,0 0-16,0 22 0,0-22 16,0 0-16,0 21 0,0-21 15,0 1-15,0-1 0,0 0 0,21 0 16,1 0-16,-1-21 16,0 0-16,0 0 0,0 0 0,0 0 15,22 0-15,-22-21 0,0 21 16,0-21-16,0 0 0,1 0 0,-1-1 15,0-20-15,0 21 0,0-21 0,0-1 16,1 1-16,-1-22 0,0 22 16,0-21-16,0-1 0,0 22 0,1-85 15,-1 84-15,0 1 16,-21 0-16,0 21 0,0-22 16,0 22-16,0 0 0,0 42 31,0 0-31,-21 0 0,0 22 0,-1-1 15,22 0-15,0 22 0,-21-22 16,0 22-16,21-22 0,-21 22 0,21-22 16,0 0-16,-21 1 0,21-1 15,-21 0-15,21 1 0,0-22 0,0 21 16,0-21-16,0 0 0,0 1 0,21-1 16,0 0-16,0-21 0,0 0 15,0 0-15,22 0 0,-22 0 16,21 0-16,1 0 0,-22-21 15,21 21-15,0-21 0,1-1 0,-1-20 16,0 21-16,-20 0 0,20-22 0,-21 22 16,21-21-16,-20 21 0,-1-22 15,0 22-15,0 0 0,-21 0 0,-21 42 47,0 0-47,0 0 0,-1 22 0,22-22 16,-21 0-16,0 21 0,0-20 15,21-1-15,-21 0 0,21 21 0,0-21 16,0 1-16,0-1 16,21 0-16,0-21 0,0 21 0,0-21 15,1 0-15,-1 0 0,21 0 16,-21 0-16,0 0 0,22 0 0,-22 0 16,0-21-16,0 0 0,0 0 0,1-1 15,-1-20-15,0 21 0,0 0 16,-21-22-16,21 1 0,-21-21 15,0 20-15,0 22 0,0 0 16,-21 0-16,0 0 0,0-1 0,-22 22 16,22 0-16,-21 0 15,0 0-15,20 22 0,-20-1 0,-43 0 16,43-21-16,21 21 16,0 0-16,0-21 0,-1 21 15,1-21-15,21 22 0,-21-22 16,21-22 15</inkml:trace>
  <inkml:trace contextRef="#ctx0" brushRef="#br0" timeOffset="36032">14922 4233 0,'0'0'0,"22"0"15,-1 0 1,0 0-16,21 0 0,1 0 16,-1 0-16,21-21 0,1 0 0,-22 21 15,43 0-15,-22-21 0,1 21 16,-22 0-16,22 0 0,-22-21 0,0 21 16,-20 0-16,20 0 0,-21 0 15,-21-21 1,-21 21-16,0 0 15,-22 0-15,1-22 0,0 22 0,-1-21 16,1 21-16,-21-21 0,-1 21 16,1-21-16</inkml:trace>
  <inkml:trace contextRef="#ctx0" brushRef="#br0" timeOffset="36227.89">13928 4022 0,'0'0'0,"-22"0"31,22 21 1,0 0-17,0 0-15,-21-21 0,0 21 0,0 1 16</inkml:trace>
  <inkml:trace contextRef="#ctx0" brushRef="#br0" timeOffset="38508.11">1312 6541 0,'-21'0'15,"21"21"-15,0-42 32,0-1-32,21 1 15,-21 0-15,0 0 0,0 0 16,0 0-16,0-1 0,0 1 0,0 0 15,0 0-15,0 0 16,-21 0-16,0-1 0,0 1 0,0 0 16,-22 21-16,22-21 0,-21 21 15,21 0-15,-22 0 0,22 0 16,0 0-16,-21 0 0,20 21 0,1 0 16,-21 0-16,0 22 15,20-1-15,-20 0 0,21 1 0,21-1 16,-21 0-16,21 22 0,0-22 15,-21 1-15,21-1 0,0 0 16,0 1-16,0-1 0,0-21 0,0 0 16,21 0-16,0 1 0,0-1 15,0-21-15,0 0 0,1 0 16,20 0-16,-21 0 16,0-21-16,0-1 0,22 1 0,-22-21 15,21 21-15,1-22 0,-22 22 16,0-21-16,21 0 0,-21-1 15,1 1-15,-22 0 0,0-1 0,0 1 16,21 21-16,-21 0 0,0-1 16,0 1-16,0 42 31,0 1-31,0-1 0,0 0 16,0 21-16,0-21 0,0 22 0,0-1 15,0-21-15,0 22 16,0-22-16,0 0 0,0 0 0,0 0 15,21 0-15,0 1 0,0-22 16,0 0-16,1 0 0,-1 0 16,0 0-16,21 0 0,-21 0 15,22-22-15,-22 22 0,21-21 0,-21-21 16,22 21-16,-22 0 0,0-22 16,21 1-16,-20 0 0,-22 20 0,21-20 15,0 0-15,-21 21 0,0-1 16,0 1-16,0 42 31,0 1-31,0-1 16,0 0-16,0 21 0,0-21 15,0 22-15,-21-22 0,21 21 16,0-21-16,0 22 0,0-22 0,0 0 16,0 0-16,0 0 0,0 1 15,0-1-15,21-21 0,0 0 16,0 0-16,0 0 0,1 0 15,-1 0-15,0-21 0,0-1 0,0 1 16,-21 0-16,21 0 0,1 0 16,-1 0-16,-21-22 0,21 22 0,-21-21 15,21 21-15,-21-22 0,0 22 16,0 0-16,0 0 0,0 0 16,0 42-1,0 0-15,0 0 16,0 0-16,0 22 0,0-22 15,0 0-15,0 42 0,0-41 16,0-1-16,0 0 0,0 0 16,21-21-16,0 21 0,1 0 15,-1-21-15,0 0 0,0 0 16,21 0-16,-20 0 0,-1 0 0,21 0 16,-21-21-16,0 0 0,22 0 15,-22 0-15,21 0 0,-21-22 0,1 1 16,-1 0-16,0-1 15,0 1-15,0 0 0,0-1 0,1-20 16,-22 20-16,21 1 0,-21 0 16,21-1-16,-21 1 0,0 0 0,0 21 15,0-22-15,0 22 0,0 0 16,0 42 0,0 0-1,0 0-15,-21 22 0,0-1 0,21-21 16,-22 22-16,22-1 0,-21 21 15,21-20-15,0-1 0,0 22 0,0-22 16,0 0-16,0 1 16,0-1-16,0 0 0,21-21 0,1 1 15,-1-1-15,0 0 0,0 0 16,0-21-16,22 0 0,-22 0 16,21 0-16,0 0 0,-20 0 0,20 0 15,-21-21-15,21 0 0,-20 21 0,-1-21 16,21-22-16,-21 22 0,-21 0 15,21-21-15,-21 20 0,22-20 0,-22 0 16,0 21-16,0-1 0,0 1 16,0 0-16,-22 21 31,22 21-31,-21 0 0,21 1 16,0 20-16,0-21 0,0 0 0,0 22 15,0-22-15,0 0 0,0 0 16,0 0-16,0 0 0,21 1 15,1-22-15,-1 0 0,-21 21 16,21-21-16,0 0 0,21 0 0,-20 0 16,-1 0-16,0 0 0,0-21 15,0 21-15,0-22 0,22 1 16,-22 0-16,0 0 0,0 0 0,0-22 16,1 22-16,-22-21 0,0 0 15,0-1-15,0 22 0,0-21 0,0 21 16,-22-22-16,1 22 0,0 0 15,-21 21-15,21 0 0,-22 0 0,22 0 16,-21 0-16,21 0 0,-43 0 16,43 21-16,0 0 0,0 0 15,-1 1-15,22-1 0,0 0 16,0 0-16,0 0 0,0 0 0,0 1 16,0-1-16,0 0 0,0 0 15,22-21 1,-1 0-16,0-21 15,-21 0-15,0 0 0</inkml:trace>
  <inkml:trace contextRef="#ctx0" brushRef="#br0" timeOffset="38719.08">2625 6138 0,'0'0'0,"-22"0"0,1 22 16,0-22-16,42 0 15,0 0 1,1 0-16,20 0 0,-21 0 16,21 0-16,1 0 0,-1 0 0,0 0 15,1 0-15,-1 0 0,0-22 16,1 22-16,-1 0 0,-21 0 0,0 0 16,1 0-16</inkml:trace>
  <inkml:trace contextRef="#ctx0" brushRef="#br0" timeOffset="39736.92">3387 6265 0,'21'0'31,"-21"-21"-31,21 21 0,0 0 0,0-21 15,22 21-15,-22 0 0,0 0 16,21-21-16,-21 21 0,22 0 0,-22 0 16,0 0-16,0 0 0,0 21 15,1-21-15,-1 21 0,0 0 0,-21 1 16,0 20-16,0-21 0,0 21 16,0 1-16,0-1 0,0-21 15,0 22-15,0-1 0,0-21 0,-21 0 16,21 22-16,0-22 0,0 0 15,-21-21-15,21 21 0,0-42 32,0 0-17,0 0-15,0-1 0,0-20 16,21 21-16,0-21 0,-21-1 16,21 1-16,0 0 0,0-1 0,1 1 15,-1 21-15,0-22 0,21 22 16,-21 0-16,1 0 0,-1 0 0,0 0 15,21 21-15,-21 0 16,1 0-16,-1 0 0,-21 21 0,0 0 16,21 0-16,-21 0 0,0 22 15,21-22-15,-21 21 0,0 0 0,0 1 16,0-1-16,0-21 0,0 22 16,0 20-16,0-42 0,0 0 15,0 1-15,0-1 0,0-42 31,21-1-15,0 1-16,1-21 16,-22 21-16,21-22 0,0 1 15,0 0-15,0-1 0,0 1 16,22 0-16,-22 21 0,21-22 0,-21 22 16,22 0-16,-1 0 0,0 0 0,-20 21 15,20 0-15,-21 0 0,0 21 16,0 0-16,1 0 0,-1 21 15,-21 1-15,0-1 0,0-21 16,0 22-16,0-1 0,0 0 0,0-21 16,0 22-16,0-22 0,-21 0 15,21 0-15,0 0 0,-22 1 16,22-1-16,-21-21 0,21 21 16,0-42-1,0 0 1,21-1-16,1 22 0</inkml:trace>
  <inkml:trace contextRef="#ctx0" brushRef="#br0" timeOffset="41687.51">5355 6519 0,'0'0'0,"21"-21"0,0 21 0,1-21 15,20 21-15,-21-21 0,-21 0 0,21 21 16,0-21-16,-21-1 0,22-20 15,-22 21-15,0-21 16,0 20-16,0 1 0,-22 0 0,1 0 16,0 0-16,0 0 0,0 21 0,0-22 15,-22 22-15,22 0 0,0 0 16,-21 0-16,20 0 0,-20 22 0,21-22 16,0 21-16,-22 0 0,22 21 15,0-21-15,-21 22 0,21-1 0,-1 0 16,-20 1-16,21-1 0,0 0 0,21 1 15,0-22-15,0 21 0,0-21 16,0 22-16,0-22 0,21-21 0,0 21 16,0-21-16,22 0 15,-22 0-15,21 0 0,-21 0 0,22 0 16,-22 0-16,21-21 0,-21 21 0,0-21 16,22 0-16,-22-1 0,0 1 15,0-21-15,22 21 0,-22-22 0,0 1 16,-21 0-16,21 21 0,-21-22 15,21 22-15,-21-21 0,0 21 0,0-1 16,0 1-16,0 42 31,-21 1-31,21-1 0,-21 0 16,21 0-16,-21 21 16,21-20-16,0 20 0,0 0 0,0-21 15,0 1-15,0 20 0,0-21 0,0 0 16,0 0-16,21 1 0,0-1 15,0-21-15,0 0 0,1 0 16,20 0-16,0 0 0,-21 0 16,22-21-16,-22 21 0,0-22 15,0 1-15,22 0 0,-22-21 16,21 21-16,-21-22 0,0 1 0,22 0 16,-22-22-16,0 22 0,21-1 0,-20-20 15,-1 21-15,0-22 0,0 22 16,0-1-16,0 1 0,-21 0 15,0-1-15,22 22 0,-22 0 0,0 0 16,0 42 0,0 0-16,-22 0 0,1 22 15,0-1-15,21 0 0,-21 1 16,0-1-16,0 22 0,21-22 0,0 21 16,-43 43-16,43-63 0,0-1 15,0 0-15,0 1 0,0-1 16,0-21-16,0 21 0,21-20 0,1-1 15,-1-21-15,0 21 0,0-21 16,21 0-16,-20 0 0,-1 0 0,21 0 16,-21-21-16,0 0 0,22-1 15,-22 1-15,0 0 0,21-21 16,-20 21-16,-1-22 0,0 1 0,0 0 16,0-1-16,0 22 0,1-21 15,-1 21-15,-21-1 0,0 1 0,0 0 16,-21 42 15,21 0-31,0 1 0,-22-1 16,22 21-16,-21-21 0,21 22 15,0-22-15,0 21 0,0-21 0,0 22 16,0-22-16,0 0 0,0 0 0,0 0 16,21 0-16,1 1 15,-1-22-15,0 0 0,0 0 0,21 0 16,22 0-16,-43 0 0,21 0 15,1-22-15,-1 1 0,0 0 16,-20 0-16,20-21 0,0 20 0,-21-20 16,22 0-16,-22 21 0,0-22 15,21 1-15,-42 0 0,22 20 16,-1 1-16,-21 0 0,0 0 0,0 0 16,0 42-1,0 0-15,0 0 16,-21 0-16,-1 1 0,22-1 15,0 21-15,0-21 0,-21 0 0,21 22 16,0-22-16,0 0 0,0 21 0,0-20 16,0-1-16,21 0 15,1-21-15,-1 0 0,0 0 0,21 0 16,-21 0-16,1 0 0,20 0 16,-21 0-16,21 0 0,-20-21 0,20 0 15,0-43-15,-21 43 0,22-21 16,-22-1-16,-21 22 0,0-21 15,21-22-15,-21 22 0,0 21 16,-21-22-16,0 22 0,0 21 16,-22-21-16,22 21 0,-21 0 15,-1 0-15,1 0 0,0 0 16,-1 21-16,22-21 0,-21 21 0,21 1 16,-22-1-16,22 0 0,0 21 15,21-21-15,0 1 0,0-1 16,0 0-16,21 0 0,22-21 15,-22 21-15,0-21 0,21 0 0,1 0 16,-22 0-16,21 0 0,0 0 16,1 0-16,-1 0 0,0-21 0,1 0 15,-1 21-15,0-21 0,22 0 16,-22-1-16,1 1 0,-1 0 16,-21-21-16,21 21 0,-20-1 0,-1 1 15,0 0-15,0 21 0,-21-21 16,-21 42 15,21 0-31,-21 0 0,0 1 0,-1-1 16,1 0-16,21 21 0,0-21 0,-21 1 15,21 20-15,-21-21 0,21 21 16,-21-20-16,21-1 0,0 0 0,0 0 16,0 0-16,0 0 0,0 1 15,0-1-15,0-42 31,0-1-15,21 1-16,-21-21 0,21 21 16,0 0-16,0-22 0,1 1 15,-1 0-15,21 20 0,-21-20 0,22 0 16,-1 21-16,-21-22 0,21 22 16,1-21-16,-22 42 0,0-21 0,21-1 15,-20 22-15,-1 0 0,-21 22 16,21-1-16,-21 0 0,21 0 15,-21 21-15,0-20 0,0 20 0,0 0 16,0-21-16,0 22 0,0-1 16,0 0-16,0-20 0,0 20 15,0 0-15,21-21 0,0 1 0,1-1 16,-1 21-16,0-42 0,0 21 16,0-21-16,0 0 0,1 0 0,-1 0 15,0 0-15,0 0 0,21 0 16,-20-21-16,-1 0 0,0 0 15,0 0-15,0-1 0,0 1 0,-21 0 16,22-21-16,-22-1 0,21 22 16,-21-21-16,0 21 0,0-22 0,0 22 15,0-21-15,0 21 0,0-22 16,-43 1-16</inkml:trace>
  <inkml:trace contextRef="#ctx0" brushRef="#br0" timeOffset="41903.71">7472 5842 0,'0'0'0,"-43"0"0,-41 0 32,63-21-32,-1 21 78</inkml:trace>
  <inkml:trace contextRef="#ctx0" brushRef="#br0" timeOffset="42095.91">6286 6033 0,'0'0'16,"0"21"0,22-21-1,-1 0-15,0 0 16,0 0-16,0 0 0,22 0 0,-22 0 16,21 0-16,-21 0 0,22 0 0,-22 0 15,21 0-15</inkml:trace>
  <inkml:trace contextRef="#ctx0" brushRef="#br0" timeOffset="43859.81">9715 6075 0,'-21'0'15,"42"0"32,1 0-31,-1 0-16,0 0 0,21 0 0,1 0 15,-1-21-15,0 21 0,1-21 0,20-1 16,-21 1-16,22 0 0,-22 0 16,1 0-16,-1 0 0,0-1 15,-21-20-15,22 21 0,-22-21 16,0 20-16,-21-20 0,0 0 16,0 21-16,-21 21 15,0 0-15,0 0 0,-1 42 16,1-21-16,0 21 0,0 1 0,0-1 15,0 0-15,-1 1 0,1-1 16,0 22-16,21-22 0,-21 43 16,21-43-16,-21 0 0,21 1 15,0-22-15,0 21 0,0 0 16,0-20-16,0-1 0,0 21 0,0-21 0,0 0 16,0 1-1,-21-22-15,-1 0 16,1 0-16,0-22 0,0 1 0,-21 0 15,20 0-15,-20 0 0,0 0 16,21-22-16,-22 22 0,22-21 0,0 21 16,0-1-16,0 1 0,-1 21 15,22-21-15,-21 21 0,21-21 16,0 42 0,0 0-16,0 0 0,0 1 15,0-1-15,0 0 0,0 0 0,0 21 16,21-20-16,1-1 0,-1 21 15,0-21-15,0 0 0,0 1 16,22-1-16,-22 0 0,21-21 0,43 21 16,-43-21-16,0 0 15,1 0-15,20 0 0,-20 0 0,-1-21 16,0 0-16,1 21 0,-1-21 0,0-22 16,-21 22-16,22 0 0,-22-21 15,21 20-15,-21-20 0,1 0 0,-1 21 16,21-64-16,-42 64 15,21-22-15,-21 22 0,0 0 0,0 0 16,0 0-16,-21 21 16,0 0-1,0 21-15,0-21 0,-1 21 16,22 0-16,-21 22 0,0-22 0,21 0 16,-21 21-16,21-21 0,0 1 15,0 20-15,0-21 0,0 21 0,0-20 16,0-1-16,0 0 0,21 0 15,-21 0-15,21-21 0,0 0 0,1 21 16,-1-21-16,21 0 0,-21 0 0,0 0 16,22 0-16,-22-21 0,21 0 15,1 0-15,-1 0 0,-21 0 16,21-1-16,1-20 0,-1 21 16,-21-21-16,22 20 0,-1-20 0,-21 21 15,0-21-15,0 20 0,1 1 0,-22 0 16,0 0-16,0 0 0,-22 21 15,1 0-15,0 0 16,-21 21-16,21-21 0,21 21 16,-22 0-16,22 0 0,-21 1 0,21-1 15,0 0-15,0 0 0,0 0 0,21 0 16,1 1-16,-1-1 0,-21 21 16,21-42-16,0 21 0,0 0 0,0 1 15,-21-1-15,0 0 16,22-21-16,-44 0 31,1-21-31,0 21 0,0-21 16,0-1-16,0 1 0,-1 0 0,1 0 15,21 0-15,-21 21 0,0-21 16,0 21-16,21 21 31,0 0-15,0 0-16,0 21 0,0-20 0,21-1 15,-21 0-15,21 0 0,21 0 16,-20 0-16,-1-21 0,0 22 0,21-1 16,-21-21-16,22 0 0,-1 0 15,-21 0-15,22 0 0,-22 0 16,21 0-16,-21-21 0,43-1 16,-43 1-16,0-21 0,0 21 15,22-22-15,-22 22 0,0-21 0,0 0 16,0-1-16,0-20 0,1 20 0,-1 1 15,-21-21-15,21-1 0,0 22 16,0-1-16,-21-20 0,0 42 0,21-22 16,-21 22-16,0 0 0,-21 42 31,21 22-31,-21-22 0,0 21 16,21 0-16,0-20 0,-21 20 15,21 0-15,-21 1 0,21-1 0,-22 0 16,22 1-16,0-22 0,0 21 15,0-21-15,0 22 0,0-22 0,0 21 16,0-21-16,22 0 0,-22 1 0,21-22 16,-21 21-16,21-21 0,0 0 15,0 0-15,0 0 0,1 0 16,-1 0-16,0-21 16,0-1-16,-21 1 0,21 0 15,0 0-15,-21 0 0,0 0 0,0-1 0,0 1 16,0-21-16</inkml:trace>
  <inkml:trace contextRef="#ctx0" brushRef="#br0" timeOffset="44048.7">11599 5990 0,'-21'0'16,"42"0"-16,-63 0 0,21 0 0,21-21 16,21 21-1,0 0 1,0 0-16,22 0 0,-22 0 0,21 0 15,0 0-15,1 0 0,-1 0 0,0 0 16,1 0-16,-1 0 0,-21 0 16,22 0-16,-22 0 0,21 0 15,-21 0-15</inkml:trace>
  <inkml:trace contextRef="#ctx0" brushRef="#br0" timeOffset="45892.1">13144 6117 0,'0'0'0,"-21"0"0,42-21 47,1 0-47,-1 21 0,21-21 0,-21 0 16,22-1-16,-1 1 0,0 0 15,1-21-15,-1 21 0,0-1 16,-21-20-16,22 21 0,-22 0 15,-21 0-15,0-1 0,0 1 0,0 0 16,-21 21-16,0 0 0,-22 0 16,1 0-16,-22 0 0,22 0 0,-21 0 15,20 21-15,-20 0 0,20 1 0,1-1 16,21 0-16,-21 0 0,42 0 16,0 0-16,0 1 0,0 20 0,21-21 15,0 0-15,21 0 0,-21 1 16,22 20-16,20-21 0,-20 0 0,-1 0 15,43 22-15,-43-22 16,21 21-16,-41 1 16,-1-22-16,-21 0 0,0 0 0,0 0 15,0 0-15,-21 1 0,-1-1 16,-20 0-16,0-21 0,-64 21 16,42-21-16,22 0 0,-21 0 15,20 0-15,-20 0 0,-22-42 16,43 21-16,21-1 0,-1 1 0,1 0 15,0 0-15,21 0 0,0-22 16,0 22-16,0 0 0,0 0 0,0-21 16,0 20-16,21 22 0,-21-21 0,21 0 15,1 21 1,-1 0-16,-21 21 16,0 0-16,21-21 0,-21 22 0,0-1 15,0 0-15,21 0 0,-21 0 16,21 22-16,-21-22 0,21 0 0,1 21 15,-22-21-15,21 1 0,0-1 16,0 0-16,21 0 0,-20 0 0,20 0 16,-21-21-16,21 0 0,1 0 0,-1 0 15,0 0-15,1 0 0,-1 0 16,0-21-16,1 21 0,-1-21 0,-21 0 16,22-21-16,-22 20 0,21 1 15,-21-21-15,0 21 0,1-22 16,-1 22-16,0-21 0,0 0 0,0 20 15,0-20-15,1 21 0,-1 0 16,-21 0-16,21-1 0,-21 1 0,21 21 16,0 0-1,-21 21-15,0 1 16,0-1-16,0 0 0,0 0 0,0 0 16,0 0-16,0 1 15,0-1-15,0 0 0,21-21 47,-21-21-31,0 0-16,22 21 15,-22-22-15,0 1 0,0 0 0,0 0 16,0-21-16,0 20 0,0 1 16,0 0-16,0 0 0,0 0 15,-22 21 1,1 21-1,0 0-15,21 0 0,-21 0 0,0 1 16,0-1-16,21 0 0,-22 21 16,1-21-16,21 1 0,-21 20 0,0-21 15,21 0-15,0 22 0,0-22 0,0 21 16,0-21 0,0 0-16,0 1 0,21-1 0,0-21 15,0 0-15,1 0 0,20 0 0,-21 0 16,21 0-16,1 0 0,-1-21 15,0-1-15,1 1 0,-1 21 0,0-21 16,1-21-16,-1 21 0,-21-1 16,22 1-16,-22 0 0,0-21 15,0 21-15,0-1 0,0-41 0,-21 42 16,0 0-16,0-1 16,0 1-16,-21 21 15,0 0-15,0 0 0,0 0 16,0 21-16,-1 1 0,1-1 15,0-21-15,21 21 0,0 0 0,-21 0 16,21 0-16,0 1 16,0-1-16,21-21 15,0 0-15,0 0 0,1 0 16,-1 0-16,0 0 0,0 0 0,0 0 16,0-21-16,1-1 0,-1 22 0,0-21 15,0 0-15,0 21 0,0-21 16,1 0-16,-1 21 0,0-21 0,-21-1 15,0 44 17,-21-22-32,21 21 15,-21 0-15,-1 0 0,1 0 16,21 0-16,-21 1 0,0-1 0,0 0 16,21 0-16,0 0 0,0 0 15,0 1-15,0-1 0,0 0 0,0 0 16,0 0-16,0 0 0,21-21 15,0 22-15,0-22 0,0 0 0,1 0 16,-1 0-16,21 0 0,-21 0 0,43-43 16,-43 43-16,21-21 15,1 0-15,-22 0 0,0 0 0,42-22 16,-41 22-16,-1 0 16,0 0-16,0 0 0,-21-1 15,0 1-15,0 0 0,-21 21 31,0 21-31,0 0 16,-1 1-16,22-1 0,-21 0 0,21 0 16,-21 0-16,21 0 0,-21 1 15,21-1-15,0 0 0,0 0 16,0 0-16,0 0 0,0 1 0,21-22 16,0 0-16,0 0 15,1 0-15,-1 0 0,0 0 0,0 0 16,0-22-16,0 1 0,1 0 15,-1 0-15,0 0 16,0 0-16,0-22 0</inkml:trace>
  <inkml:trace contextRef="#ctx0" brushRef="#br0" timeOffset="46268.09">15346 5736 0,'0'0'0,"-21"0"0,-22 0 0,1 0 16,21 0-16,-22 0 0,1 0 15,21 21-15,-21 1 0,20 20 0,1-21 16,0 0-16,21 0 0,0 1 0,0-1 16,0 0-16,0 0 15,0 0-15,21-21 0,22 21 16,-22-21-16,0 0 0,0 0 16,0 0-16,0 0 0,1 0 0,20 0 15,-21-21-15,0 0 0,0 21 0,1-21 16,-22 0-16,21-22 0,-21 22 15,21 0-15,-21-21 0,0 21 0,0-1 16,0 1-16,-21 0 0,0 0 16,-1 0-16,1 21 0,0 0 0,0 0 15,-21 21-15,20-21 0,-20 21 16,21 21-16,-21-20 0,20-1 16,1 0-16,0 21 0,0-21 0,21 1 15,-21 20-15,21-21 0,0 0 16,0 0-16,21 1 0,0-1 0,0 0 15,0-21-15,22 21 0,-1-21 16,0 0-16,22 0 0</inkml:trace>
  <inkml:trace contextRef="#ctx0" brushRef="#br0" timeOffset="46647.86">15917 5927 0,'-63'0'16,"42"0"-16,21 21 16,-22-21-16,22 21 0,-21 0 15,21 0-15,-21 1 0,21 20 0,0-21 16,-21 0-16,0 22 0,21-1 16,-21 0-16,21 1 0,-22-1 0,1 21 15,0 1-15,21-1 0,-42 1 16,21-1-16,-1 22 0,1-21 0,0-1 15,0 22-15,-21-1 0,20 1 0,-20 0 16,21-1-16,-21 1 0,-1 0 16,1-1-16,21-20 0,-22 21 15,22-22-15,-21 1 0,21-1 0,0-21 16,-1 1-16,1-1 0,0-21 0,0 22 16,21-22-16,0-42 46,63-85-46,-41 85 0,20-22 0,-21 1 16,21 0-16,1-1 0,-1-20 0</inkml:trace>
  <inkml:trace contextRef="#ctx0" brushRef="#br0" timeOffset="47407.43">15769 6350 0,'0'0'16,"0"-63"-16,0-149 15,0 170-15,0 20 16,0 1-16,21 0 0,0 0 0,1 0 16,-1 0-16,21 21 0,0 0 15,1 0-15,-1 0 0,0 0 0,1 0 16,-1 0-16,0 21 0,1-21 16,-22 42-16,0-21 0,0 0 0,0 1 15,-21 20-15,0-21 0,0 0 16,0 0-16,-21 1 0,-21 20 0,21-42 15,-22 21-15,1 0 0,0-21 16,-1 0-16,1 0 0,0 0 16,-1 0-16,1 0 0,0 0 0,-1 0 15,22 0-15,0 0 0,0-21 0,21 0 16,21 21 31,0 21-47,0 0 0,1-21 15,-1 21-15,0 1 0,0-22 16,21 0-16,-20 21 0,20-21 16,0 0-16,1 0 0,-1 0 0,0 0 15,1 0-15,20 0 0,-21 0 16,22 0-16,-22 0 0,1 0 16,20-21-16,-21-1 0,1 22 0,-1-42 15,-21 21-15,22 0 0,-22-22 16,0 1-16,21 0 0,-21-1 0,1-20 15,-1-1-15,-21 1 0,21 21 16,0-22-16,0 1 0,-21 20 0,0 1 16,21 0-16,-21 20 0,22 1 15,-22 0-15,0 0 0,0 42 32,-22 0-17,1 22-15,21-1 0,-21 0 0,0 1 16,0-1-16,0 21 0,21-20 15,0 20-15,-22-20 0,22-1 0,0 0 16,0 1-16,0-1 0,0 0 16,0 1-16,0-22 0,0 21 0,0-21 15,0 0-15,0 1 0,0-1 16,22-21-16,-1 0 16,0 0-16,0 0 0,-21-21 15,21-1-15,0 22 16,1-21-16,-1 0 0,0 0 0,0 0 15,0 21-15,0-21 0,1-1 0,-1 1 16,0 0-16,-21 0 0,21 0 16,-21 0-16</inkml:trace>
  <inkml:trace contextRef="#ctx0" brushRef="#br0" timeOffset="47679.27">16722 5821 0,'0'0'0,"21"0"32,0 0-32,21 21 0,-21-21 0,22 0 15,-1 0-15,-21 0 0,22 0 0,-1 0 16,0 0-16,-21 0 0,22 0 16,-1 0-16,-21 0 0,0-21 0,1 21 15,-1 0-15,0 0 0,0-21 16,-42 21 46,21 21-62,-21-21 0,21 21 0</inkml:trace>
  <inkml:trace contextRef="#ctx0" brushRef="#br0" timeOffset="47908.14">17928 6414 0,'-21'0'78,"0"0"-78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0T03:17:37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0 0,'21'0'78,"0"0"-31,0 0-31,0 0-16</inkml:trace>
  <inkml:trace contextRef="#ctx0" brushRef="#br0" timeOffset="963.3">2942 402 0,'0'0'0,"21"-21"0,0 0 0,-21 0 0,22 0 16,-22-1-16,0-20 16,0 21-16,0 0 0,0-22 15,0 22-15,0 42 31,0 1-31,0 20 16,0 0-16,0 1 0,0-1 16,0 21-16,-22 1 0,1-1 0,21 1 15,-21-1-15,0 22 0,0-21 16,0 20-16,-22-20 0,22-1 0,0 1 16,0-1-16,0-20 0,-1-1 15,22-21-15,0 0 0,0 0 0,0 1 16,0-44-1,0-20 1,22 21-16,-22-21 16,21-1-16,0 1 0</inkml:trace>
  <inkml:trace contextRef="#ctx0" brushRef="#br0" timeOffset="1926.75">2857 487 0,'0'0'0,"-21"0"0,0-106 31,21 85-31,0 0 0,0 0 0,0-22 0,21 22 16,-21 0-16,43-21 15,-22 20-15,0 1 0,21 0 0,1 0 16,-1 21-16,21 0 0,-20 0 16,20 0-16,1 0 0,-22 21 15,22 0-15,-22 22 0,21-22 0,-41 21 16,-1 22-16,0-22 0,-21 0 15,0 1-15,-21-1 0,-22 0 0,-20 1 16,-1-1-16,1 0 0,-1 1 16,1-1-16,-1 0 0,1 1 0,21-22 15,-22 0-15,22 0 16,-1-21-16,1 0 0,0 0 16,21 0-16,-1 0 0,-20-42 15,21 21-15,21-1 0,0 1 16,0 0-16,0 0 0,21 21 15,0 0-15,0 0 16,1 0-16,-1 0 0,0 21 16,0 21-16,0-20 0,0 20 15,-21-21-15,0 21 0,22 1 16,-1-1-16,0 0 0,-21-20 0,21 20 16,-21-21-16,21 21 15,0-20-15,1-1 0,-1-21 0,0 21 0,0 0 16,0-21-16,0 0 0,1 0 15,41 0-15,-42 0 16,22 0-16,-22-21 0,21 0 16,0 0-16,-20-1 0,20-20 0,0 0 15,1 21-15,-22-43 0,21 22 16,-21-1-16,0 1 0,22 0 0,-22-1 16,-21 1-16,21 21 0,-21-21 15,21 42-15,-21-22 0,0 1 16,0 42-1,0 1 1,-21 20-16,21-21 0,-21 0 16,21 22-16,-21-22 0,21 21 0,-21 0 15,21-20-15,0 20 0,0-21 16,0 21-16,0-20 0,0-1 16,0 0-16,0 0 0,21 0 15,0-21-15,0 0 0,0 0 16,22 0-16,-22 0 0,21-21 0,-21 0 15,22 21-15,-22-42 0,0 20 16,21 1-16,-21-21 0,1 0 0,-1-1 16,0 1-16,-21 0 0,21-1 15,-21 22-15,21-21 0,-21 21 16,0-1-16,0 1 0,0 42 31,-21 22-15,0-22-16,0 21 0,21-21 0,-21 22 15,21-1-15,-22 0 0,22 1 16,0-22-16,0 21 0,0-21 16,0 1-16,0 20 0,0-21 0,0 0 15,22 0-15,-1-21 16,0 0-16,0 0 0,0 0 0,0 0 16,1 0-16,-1-21 0,0 0 15,0 21-15,0-21 0,0-21 16,1 20-16,-1-20 0,0 21 15,0-21-15</inkml:trace>
  <inkml:trace contextRef="#ctx0" brushRef="#br0" timeOffset="2219.58">4593 233 0,'0'0'0,"0"-21"0,0 0 0,0-1 15,-21 22-15,0 0 16,21 22-16,0-1 0,0 21 15,0-21-15,-21 22 0,21-1 16,-22 21-16,22-20 0,0-1 16,0 0-16,0 22 0,-21-22 15,21 1-15,-21 20 0,21-21 0,0 1 16,0-1-16,0 0 0,-21 1 16,21-22-16,0 21 0,0-21 0,0 1 15,0-1-15,21-42 47,-21-1-47,21 1 0,0-21 16,-21 21-16,43-43 0</inkml:trace>
  <inkml:trace contextRef="#ctx0" brushRef="#br0" timeOffset="2609.36">4699 762 0,'-21'42'15,"21"-20"1,0-1 0,21-21-1,0 0-15,0 0 0,22 0 0,-22 0 16,21-21-16,-21-1 0,22 22 16,-1-21-16,-21 0 0,21 0 0,-20 21 15,-1-21-15,0 0 0,-21-1 16,0 1-16,0 0 0,0 0 15,-21 21 1,0 0-16,-1 0 0,1 0 16,0 0-16,-21 21 0,-1 0 15,22 0-15,0 1 0,-21-1 0,21 21 16,-1-21-16,1 22 0,0-22 16,0 21-16,21 0 0,0-20 0,0-1 15,0 21-15,0-21 0,0 0 16,0 1-16,21-1 0,0 0 15,0-21-15,1 0 0,-1 0 16,0 0-16,0 0 0,21 0 0,-20 0 16,-1 0-16,21-21 15,-21 21-15,0-21 0,22-1 0</inkml:trace>
  <inkml:trace contextRef="#ctx0" brushRef="#br0" timeOffset="3039.11">5546 656 0,'0'0'0,"0"-21"0,0 0 32,-22 21-32,1 0 15,0 0-15,0 0 16,0 0-16,0 21 0,-1 0 16,1 0-16,0-21 0,0 22 15,0-1-15,21 0 0,-21 0 16,21 0-16,0 0 0,0 1 15,21-1 1,0-21-16,0 0 0,0 0 16,0 21-16,1-21 0,-1 0 0,21 0 15,-21 21-15,0-21 0,1 0 16,-1 21-16,0 0 0,-21 1 16,0-1-1,0 0-15,-21-21 16,0 21-16,-1-21 0,-20 0 15,21 21-15,-21-21 0,20 0 16,-20 0-16,21 0 0,-21 21 16,20-21-16,1 0 0,0 0 0,0 0 15,0 0-15,0 0 16,-1 0-16,22-21 31,0 0-15</inkml:trace>
  <inkml:trace contextRef="#ctx0" brushRef="#br0" timeOffset="4063.52">6858 550 0,'0'0'16,"0"-21"-16,-21 21 31,21 21-31,-21-21 16,-1 22-16,22-1 0,-21 0 15,0 21-15,0-21 0,0 22 16,21-22-16,-21 21 0,-1 1 15,1-1-15,0 0 0,0 1 0,21-22 16,-21 21-16,21-21 0,0 0 16,0 1-16,0-1 0,21-21 15,21 0-15,-21 0 0,22 0 16,-22 0-16,21 0 0,1-21 0,20-1 16,-21 1-16,1 0 0,-1-21 15,0 21-15,-20-22 0,20 1 0,-21 0 16,0 20-16,0-20 0,-21 0 15,0-1-15,0 1 0,-21 21 0,0-21 16,-21 20-16,21 1 16,-22 0-16,22 21 0,-21 0 0,-1 0 15,1 0-15,0 0 0,21 0 16,-22 0-16,22 21 0,0-21 0,21 21 16,0 1-1,21-22-15,0 0 0,0 0 16,22 0-16,-1 0 0,0 0 15,1 0-15,20 0 0,-20 0 0,20 0 16,-21-22-16,1 1 0,20 0 16,-20 0-16,-1 21 0,0-21 0,-21 0 15,22-1-15,-22 1 0,0 0 16,0 0-16,-21 0 16,0 0-16,-21 21 31,0 0-31,21 21 15,-21-21-15,0 21 0,21 21 0,0-21 16,0 22-16,-22-1 0,22-21 16,0 22-16,-21-1 0,21 21 0,-21-20 15,21 20-15,0 1 0,0-1 16,-21 1-16,0-1 0,21 22 0,-21-22 16,21 1-16,0-1 0,0 22 15,-22-21-15,22 20 0,-21 1 0,21 0 16,0-22-16,0 22 15,-21-22-15,0 1 0,0-1 0,21-20 16,-21-1-16,-22 21 0,22-20 16,0-43-16,21 21 0,-21-21 15,0 0-15,-1 0 0,1 0 0,-21 0 16,21-21-16,-22 21 0,22-21 16,-21-1-16,0 1 0,-1 0 0,22 0 15,-21 0-15,21 0 0,-1-22 0,1 22 16,21 0-16,0 0 0,0-22 15,0 1-15,0 0 0,21-1 0</inkml:trace>
  <inkml:trace contextRef="#ctx0" brushRef="#br0" timeOffset="4511.27">8636 296 0,'0'0'0,"0"22"31,0-1-31,0 21 16,0-21-16,-21 22 0,21-1 0,0 0 16,-21 1-16,21-1 0,0 0 15,0 1-15,-22-1 0,22 0 0,-21 1 16,21-1-16,-21 0 15,21-21-15,-21 22 0,21-22 0,0 0 16,0 0-16,0 0 0,0 1 16,0-44 15,0 1-31,0 0 0,0-21 0,-21-1 16,21 1-16,-21 0 0</inkml:trace>
  <inkml:trace contextRef="#ctx0" brushRef="#br0" timeOffset="4827.08">8445 593 0,'0'0'0,"0"-21"15,0-1-15,0 1 0,0 0 0,0 0 16,0 0-16,0 0 0,0-1 0,0 1 16,0 0-1,0 0-15,22 0 0,-1 0 0,0 21 16,21-22-16,-21 1 0,22 21 16,-1 0-16,22 0 0,-22 0 0,21 0 15,-20 21-15,-1 1 0,0-1 16,1 0-16,-22 0 0,0 21 0,-21-20 15,0 20-15,-21-21 0,0 21 16,-22-20-16,1-1 0,0 0 0,-22 21 16,22-42-16,-22 21 0,22 1 15,0-1-15,-1-21 0,22 0 16,-21 0-16,21 0 0,0 0 0,-1 0 16,44 0 15,-1 0-16,0-21-15,0-1 0,21 22 16,1-21-16,-1 0 0,0 0 0</inkml:trace>
  <inkml:trace contextRef="#ctx0" brushRef="#br0" timeOffset="5274.83">9398 360 0,'0'0'0,"-21"21"47,0 0-47,-1 0 0,1 1 16,0-1-16,0 21 0,0-21 0,-22 22 15,22-1-15,-21 0 0,21 1 16,-22-1-16,22 0 0,0 1 0,0-22 16,21 21-16,0 0 0,0-20 15,0-1-15,0 0 0,21 0 0,0 0 16,22-21-16,-22 0 0,21 0 15,0 0-15,1 0 0,-1-21 16,0 0-16,1 0 0,-22 0 0,21-22 16,1 22-16,-22-21 0,21-1 15,-21 1-15,0 0 0,1-1 0,-1 1 16,-21 0-16,0-1 0,0 1 16,0 0-16,0 21 0,-21-22 0,-1 22 15,1 0-15,-21 0 0,21 21 16,-22 0-16,22 0 0,-21 0 0,0 21 15,-1 0-15,1 0 0,0 0 16,-1 1-16,-20 20 0,42 0 16,-22 1-16,22-1 15,21-21-15,0 0 0,0 0 16,0 1-16,0-1 0,21-21 16,0 21-16,22-21 0,-22 0 0,21 0 15,1 0-15,-1 0 0</inkml:trace>
  <inkml:trace contextRef="#ctx0" brushRef="#br0" timeOffset="5554.67">10075 423 0,'0'0'16,"0"-21"-16,-21 21 31,0 0-15,21 21-16,-21 1 0,0-1 0,-1 21 15,1-21-15,0 22 0,0-22 16,0 21-16,0 22 0,-1-22 16,1 0-16,0-21 0,0 22 15,21-22-15,0 0 0,0 0 0,0 0 16,-21 1-16,21-1 16,0-42 15,21-1-31,-21 1 0,21 0 0,0-21 15,0 21-15</inkml:trace>
  <inkml:trace contextRef="#ctx0" brushRef="#br0" timeOffset="5807.52">9906 445 0,'0'0'0,"0"-22"16,21 1-16,0 0 0,0 21 16,1 0-16,-1 0 15,0 0-15,0 21 0,0 0 16,0 1-16,1-1 0,-1 0 15,0 0-15,0 0 0,0 22 0,0-22 16,-21 0-16,0 0 0,0 0 16,0 0-16,0 22 15,0-22-15,0 0 0,0 0 16,22-21 15,-22-21-15,21 0-16,-21 0 0,21 0 15,0-1-15,0 1 0</inkml:trace>
  <inkml:trace contextRef="#ctx0" brushRef="#br0" timeOffset="6295.32">10626 381 0,'0'0'16,"0"-21"-16,0 42 47,-22 0-47,1 0 15,0 1-15,0-1 0,0 21 16,-22-21-16,22 0 0,0 22 0,-21-22 16,21 0-16,-1 0 0,1 0 15,0 1-15,-21 20 0,21-42 16,21 21 0,21-42-1,0 0-15,0 0 0,0 21 16,0-43-16,22 22 0,-22 0 15,0 0-15,21-22 0,-20 1 16,20 21-16,-21-21 0,43-22 16,-43 22-16,0 42 0,0-21 15,0 21-15,-21 21 16,0 0-16,0 0 0,0 0 16,0 22-16,0-1 0,0-21 15,-21 21-15,0 1 0,0-1 0,21-21 16,0 22-16,0-1 0,-21 0 15,21 22-15,-22-22 0,22-21 16,0 22-16,0-22 0,0 0 16,0 21-16,0-21 0,0 1 15,0-1-15,0-42 47,0-1-31,0 1-16,0 0 0,0 0 0</inkml:trace>
  <inkml:trace contextRef="#ctx0" brushRef="#br0" timeOffset="7551.44">2371 1482 0,'21'0'16,"0"0"15,0 0-15,0 0-1,0 0-15,1 0 16,-1 0-16,0 0 0,0 0 0,21 0 15,-20 0-15,20 21 0,0-21 16,-21 0-16,22 0 0,20 0 16,-20 0-16,-1 0 0,0 0 15,1 0-15,20 0 0,-21 0 0,1 0 16,20 0-16,1 0 0,-1 0 16,1 0-16,-1 0 0,22 0 0,0 0 15,-1 0-15,1 0 0,0 0 16,-1 0-16,22 0 0,0 0 0,0 0 15,0 0-15,-1 0 0,22 0 16,-21 0-16,21 0 0,-21 0 0,0 0 16,0 0-16,21 0 0,0 0 15,0-21-15,-21 21 0,21 0 0,0 0 16,0 0-16,0-21 0,0 21 16,0 0-16,148 0 15,-127 0-15,-21-22 0,127 22 16,-106 0-16,-21 0 0,0 0 15,21 0-15,-21 0 0,0 0 0,0 0 16,0 0-16,0 0 0,0 0 16,0 0-16,0 0 0,0 0 0,0 0 15,-21 0-15,21 0 0,-21 0 0,21 0 16,-21 0-16,21 0 0,-21 0 16,21 0-16,-22 0 0,1 0 0,0 0 15,-21 0-15,-1 0 0,22 0 16,-21 0-16,0 0 0,-22 0 0,22 0 15,-22 0-15,22 0 16,-43 0-16,22 0 0,-22 0 0,0 0 16,-20 0-16,20 0 0,-21 0 15,0 0-15,-42 0 78</inkml:trace>
  <inkml:trace contextRef="#ctx0" brushRef="#br0" timeOffset="8731.31">847 2731 0,'0'-22'16,"0"1"-1,0 0 1,0 0-16,0 0 16,0 0-16,0-1 15,-22 22 1,22-21-16,0 42 62,0 1-62,0-1 0,0 21 16,0-21-16,0 0 16,0 1-16,0 20 0,0-21 0,0 0 15,0 22-15,0-22 0,0 0 16,0 21-16,0-21 0,0 22 0,0-22 15,0 0-15,0 21 0,0-20 16,0-1-16,-21 21 0,21-21 16,-21 22-16,21-22 0,0 0 15,0 0-15,-21 21 0,21-20 16,-21-1-16,21 0 0,0 0 16,0-42 30,0 0-30,0 0-16,0-1 16,0 1-16,21 0 15,0 0-15</inkml:trace>
  <inkml:trace contextRef="#ctx0" brushRef="#br0" timeOffset="9146.51">1270 3069 0,'0'21'16,"0"1"0,0-1-1,0 0 1,0 0-16,21-21 31,0 0-15,0 0-16,-21-21 15,0 0-15,0 0 16,0-1 0,0 44 30,-21-22-46,21 21 16,-21-21-16,21 21 16,0-42 31</inkml:trace>
  <inkml:trace contextRef="#ctx0" brushRef="#br0" timeOffset="15110.83">2117 3027 0,'0'0'0,"0"21"16,0 0-16,0 0 16,0 1-16,21-1 15,-21 0-15,21-21 0,-21 21 16,0 0-16,0 0 0,21-21 31,-21 22-31,0-44 31,0 1-31,0 0 0,0 0 16,0 0-16,0 0 0,0-22 16,0 22-16,0-21 0,0-1 0,21 1 15,0-21-15,-21 20 0,22-20 16,-1 20-16,0 1 0,0 0 15,0-1-15,22 22 0,-22 0 0,0 0 16,0 21-16,43 0 16,-43 0-16,0 21 0,0 0 15,0 0-15,0 1 0,-21-1 16,0 0-16,22 0 0,-22 0 0,0 0 16,21-21-16,-21 22 0,0-44 46,0 1-30,0 0-16,0 0 16,-21 0-16,-1 0 0,22-1 15,-21 22-15,0-21 0,0 0 0,0 21 16,0 0 0,-1 0-16,1 0 0,0 21 15,21 0-15,-21 1 0,0 20 16,0-21-16,-1 21 0,22-20 0,-21 20 15,0 0-15,21 1 0,-21-22 16,21 21-16,0 0 0,0 1 0,0-22 16,0 21-16,0-21 0,0 22 15,21-22-15,0 0 0,0 0 16,1 0-16,-1 1 0,21-1 0,-21-21 16,22 0-16,-1 0 0,0 0 15,1 0-15,-1 0 0,0-21 0,1 21 16,-1-43-16,0 22 0,1 0 15,20-43-15,-42 22 16,0 21-16,1-43 0,-1 22 0,0 0 16,-21-22-16,0 1 0,21 20 15,-21-20-15,21-1 0,-21 22 0,0 0 16,21-1-16,-21 1 0,0 21 16,0 0-16,0 0 0,0-1 0,0 44 31,0-1-16,-21 21-15,21 0 0,0 1 0,0 20 16,0-20-16,0 20 0,0-21 16,0 22-16,0-22 0,0 22 15,0-22-15,0 0 0,0-20 0,0 20 16,0-21-16,21 0 0,-21 0 16,22 1-16,-1-1 0,0-21 15,0 0-15,0 0 16,0 0-16,1 0 0,-22-21 0,21-1 15,0 1-15,0 0 0,0 0 16,0 0-16,1-22 0,-1 1 0,21 0 16,-21-1-16,0 1 0,22 0 15,-22 21-15,21-22 0,-21 22 16,1 0-16,20 0 0,-21 0 0,0 21 16,0 0-16,1 0 0,-1 0 15,0 0-15,0 21 0,-21 0 16,21 0-16,-21 0 0,0 22 0,21-22 15,-21 0-15,0 0 0,22 0 16,-22 0-16,0 1 0,0-1 0,0 0 16,0 0-16,21-21 15,0 0 1,-21-21 0,0 0-1,0 0-15,0-1 0,0 1 0,0-21 16,0 21-16,0 0 15,0-22-15,-21 22 0,0 0 0,-1 0 16,22 0-16,-21 21 0,0 0 16,0 0-16,0 0 0,0 0 0,-22 0 15,22 0-15,-21 21 0,-1 0 16,22 0-16,-63 43 16,62-43-16,-20 21 0,21-21 0,0 22 15,0-22-15,21 21 0,0-21 16,0 0-16,0 22 0,0-22 0,0 0 15,0 0-15,0 0 0,0 1 0,0-1 16,21-21-16,0 21 0,0-21 16,0 0-16,0 0 0,1 0 15,-1 0-15,0 0 0,0 0 16,0-21-16,22 0 0,-22 21 0,0-22 16,0 1-16,0 0 0,0 0 0,22-43 15,-22 22-15,0 21 16,-21-21-16,0 20 0,21-20 0,-21 21 15,21 0-15,-21 0 0,0-1 16,0 1-16,0 42 31,0 1-15,-21 20-16,21-21 16,0 0-16,0 0 0,0 22 0,0-22 15,0 0-15,0 0 0,0 0 16,0 22-16,0-22 0,0 0 15,0 0-15,0 0 0,21-21 16,1 22-16,-1-22 16,0 0-16,0 0 0,0 0 15,0 0-15,1-22 0,-1 1 16,0 0-16,21 0 0,-21 0 0,1 0 16,-1-1-16,21-20 0,-21 21 15,0-21-15,1 20 0,-22-20 16,21 0-16,-21 21 0,21-1 0,-21 1 15,0 0-15,0 0 0,-21 21 32,0 0-32,-1 21 15,22 0-15,-21 0 0,21 1 0,-21-1 16,21 21-16,0-21 0,0 0 16,0 1-16,0-1 0,0 0 0,0 21 15,21-21-15,0-21 0,-21 22 16,22-1-16,-1 0 0,0 0 0,0 0 15,0-21-15,-21 21 16,21-21 0,-42 0 15,0-21-31,0 0 0,21 0 16,-21 21-16,0-21 0,-1 0 0,1-1 15,21 1-15,-21 21 16,21-21-16,-21 21 0,0 0 15,21 21 1,0 0-16,0 1 16,0-1-16,0 0 15,0 0-15,0 0 0,0 0 16,21-21 0,0 22-16,0-22 15,0 0-15,1 0 0,-1 0 0,0 0 16,0 0-16,0 0 0,22 0 15,-22 0-15,21-22 0,-21 1 0,22 21 16,-22-21-16,21 0 0,0 0 16,-20 0-16,20-1 0,-21-20 0,21 21 15,-20 0-15,-1-22 0,0 22 0,0-21 16,0 21-16,-21 0 16,0-1-16,0 1 0,0 0 15,-21 21-15,0 0 16,0 0-16,0 21 0,-1 0 15,1 1-15,21-1 0,-21 0 16,21 0-16,0 21 0,0-20 0,0-1 16,21 0-16,-21 0 0,21 0 15,1-21-15,-1 21 0,-21 1 0,21-1 16,0-21-16,0 21 0,-21 0 16,0 0-1,-21-21-15,0 0 16,0 0-16,0 0 0,-1 0 15,1 0-15,0 0 0,0 0 0,0 0 16,0 0-16,-1 0 16,22-21-1,0 0-15</inkml:trace>
  <inkml:trace contextRef="#ctx0" brushRef="#br0" timeOffset="15567.52">5376 2519 0,'0'0'16,"21"-21"-16,-21-43 16,0 85 30,-21 1-46,0 20 0,21 0 0,0 1 16,0-1-16,-21 0 0,0 1 16,21-1-16,-21 0 0,21 1 0,0-1 15,-22 0-15,1-21 0,21 22 0,-21-22 16,21 0-16,0 0 0,0 0 16,-21 1-16,21-1 15,0-42 1,0-1-1,0 1-15,0 0 16</inkml:trace>
  <inkml:trace contextRef="#ctx0" brushRef="#br0" timeOffset="16046.82">5186 2667 0,'0'0'16,"-21"-21"-16,21 0 0,-22 0 0,22-1 15,0 1-15,0 0 0,0 0 16,0 0-16,0 0 0,0-1 15,22 1-15,-1 21 0,21-21 0,-21 0 16,22 21-16,-22 0 0,21 0 16,0 0-16,1 21 0,-1 0 0,0 22 15,43 20-15,-43-21 16,1 1-16,-22-1 0,0 0 16,0 1-16,0-1 0,-21 0 0,22-20 15,-22 20-15,0 0 0,0-21 16,0 1-16,0 20 0,0-21 0,-22 0 15,1 0-15,0-21 16,21-21 15,0 0-31,0 0 16,0-21-16,0 20 0,0-20 0,21 0 16,-21-1-16,21 1 0,1-21 15,-1-1-15,-21 22 0,21-22 16,0 22-16,0 0 0,0-1 15,1 1-15,-1 21 0,-21 0 0,21-1 16,0 22-16,-21-21 0,21 42 31,-21 1-15,0-1-16,0 0 16,0 0-16,0 0 0,0 0 15,0 1-15,0-1 0,0 0 0,0 0 16,0 0-16,0 0 0</inkml:trace>
  <inkml:trace contextRef="#ctx0" brushRef="#br0" timeOffset="17335.39">6371 2921 0,'0'0'0,"21"0"16,0 0-16,1 0 0,-1 0 15,0-21-15,0 0 0,0 0 0,0-1 16,-21 1-16,22 0 16,-22 0-16,0 0 0,0-22 0,0 22 15,0-21-15,0 21 0,-22 0 16,1-22-16,0 22 0,0 0 0,0 0 16,0 21-16,-1 0 15,1 0-15,0 0 0,0 21 0,-21 0 16,20 21-16,-20 1 0,21-1 15,-21 0-15,-1 1 0,22-1 0,-21 0 16,21 1-16,-22-1 0,22 0 0,0-20 16,0 20-16,21-21 0,0 0 15,0 0-15,0 1 0,0-1 0,0 0 16,21-21-16,21 0 0,-21 0 16,1 0-16,20 0 0,-21 0 0,43-21 15,-22 0-15,-21-1 16,21 1-16,-20 0 0,20 0 15,-21 0-15,0 0 0,22-22 0,-22 22 16,-21-21-16,21 21 0,-21-22 16,21 22-16,-21-42 0,21 41 15,-21 1-15,0 0 0,0 0 16,0 42 0,0 0-1,-21 0-15,21 22 0,-21-22 16,21 0-16,0 0 0,0 22 15,0-22-15,0 0 0,0 0 0,0 0 16,0 0-16,0 1 0,0-1 0,0 0 16,21-21-16,0 0 15,0 21-15,1-21 0,-1 0 0,0 0 16,0 0-16,0 0 0,22-21 16,-22 21-16,0-21 0,21 0 0,-21-1 15,1 1-15,20 0 0,-21-21 0,0 21 16,0-1-16,1-20 0,-22 21 15,0-21-15,21 20 0,-21 1 0,0 0 16,0 0 0,0 42-1,-21 0-15,21 0 0,0 1 16,0-1-16,-22 0 0,22 0 16,-21 21-16,21-20 0,0-1 0,-21 0 15,21 0-15,0 0 0,0 0 16,0 1-16,0-1 0,-21 0 0,21 0 15,0 0-15,0-42 47,0 0-31,0 0-16,0-22 0,21 22 16,-21 0-16,21 0 0,0-21 15,1 20-15,-1-20 0,0 21 0,0-21 16,0 20-16,22 1 15,-22 0-15,0 0 0,0 21 0,0 0 16,0 0-16,1 0 0,-1 0 16,-21 21-16,0 0 0,21 0 0,-21 1 15,21 20-15,-21-21 0,0 0 0,0 22 16,0-22-16,0 0 0,0 21 16,0-21-16,0 1 0,0-1 0,0 0 15,0 0-15,0 0 16,0 0-16,0-42 47,0 0-47,21 21 0,-21-21 15,21 0-15,-21 0 0,22-22 16,-1 22-16,-21-21 0,21-1 0,0 22 16,0-21-16,22 0 0,-22-1 0,21 1 15,-21 21-15,22 0 0,-1-1 16,0 1-16,-21 21 0,22 0 0,-22 0 15,0 21-15,0 1 0,0-1 16,-21 21-16,0-21 0,0 22 0,0-1 16,0-21-16,0 21 0,-21-20 15,0 41-15,0-42 0,21 0 16,-21 1-16,21-1 0,0 0 16,-21-21-16,21 21 0,-22-21 15,44 0 16,-1 0-15,0-21-16,-21 0 0,21 0 0,0-1 16,0 1-16</inkml:trace>
  <inkml:trace contextRef="#ctx0" brushRef="#br0" timeOffset="17719.5">8043 2815 0,'0'21'0,"21"-21"47,1 0-47,-1 0 16,0-21-16,0 0 0,0 21 0,0-21 16,1 0-16,-1 0 0,0-1 15,0 1-15,0 0 0,0 0 0,-21 0 16,0 0-16,0-1 15,-21 22 1,0 0-16,0 22 0,-21-1 0,-1 0 16,1 0-16,0 21 0,-1-20 15,22 20-15,-21-21 0,21 21 0,-1 1 16,1-22-16,21 21 0,-21-21 16,21 1-16,0-1 0,0 0 0,21 0 15,0-21-15,22 0 0,-22 21 16,21-21-16,1 0 0,-1 0 0,21 0 15,-20 0-15,-1-21 0,0 21 0,1-21 16,-1 0-16,-21 21 0,22-21 16,-22-1-16,21 1 0,-21 21 0</inkml:trace>
  <inkml:trace contextRef="#ctx0" brushRef="#br0" timeOffset="20743.28">9419 3069 0,'0'0'16,"-21"21"0,21-42 15,0 0-16,0 0 1,0 0-16,0 0 0,21-22 16,0 1-16,0 21 15,22-22-15,-22-20 0,21 21 0,1-1 16,-22-20-16,21 20 0,0-20 16,1 21-16,-22-1 0,21 22 0,-21-21 15,1 21-15,-1-1 0,-42 22 31,-22 0-31,22 22 0,-21-1 0,21 0 16,-22 0-16,1 21 0,21 1 16,0-22-16,-22 21 0,43 1 0,0-1 15,0-21-15,0 21 0,0 1 16,0-22-16,0 21 0,21-21 16,1 1-16,-1 20 0,21 0 15,-42-21-15,21-21 0,-21 22 16,21-1-16,-42-21 31,0 0-31,0 0 0,0-21 16,0 21-16,21-22 0,-22 1 0,1 0 15,0 0-15,0 0 0,0 0 16,21-1-16,-21 1 0,-1 21 16,22-21-16,0 42 15,0 0-15,0 1 16,0-1-16,0 0 0,0 0 15,0 0-15,0 0 0,0 22 16,0-22-16,22 0 0,-1-21 0,0 21 16,0 0-16,21-21 0,-20 0 15,20 0-15,0 0 0,1 0 0,-1 0 16,0 0-16,22 0 0,-22-21 0,0 21 16,22-21-16,-22 0 0,1-21 15,-1 20-15,0-20 0,1 0 0,-1-1 16,-21 1-16,0-21 0,0-1 15,1 1-15,-1-1 0,-21 1 0,21-1 16,-21 22-16,0-1 0,0 1 16,0 0-16,0 21 0,0-1 15,0 1-15,0 42 16,-21 1 0,21-1-16,-21 21 0,21-21 0,0 43 15,0-22-15,-22 22 0,1-22 16,21 21-16,-21-20 0,21 20 0,0-20 15,-21-1-15,0 0 0,21 1 0,-21-1 16,21-21-16,0 0 0,-22 22 16,22-22-16,0 0 0,-21-21 15,42-21 17,1 0-32,-1-1 15,-21 1-15,21 0 0,0 0 16,0-21-16,0 20 0,1 1 0,-1 0 15,0 0-15,0 0 0,0 0 16,0 21 0,-21 21-1,0 0-15,0 0 0,0 0 16,22 0-16,-22 1 0,0-1 0,0 0 16,0 0-16,0 0 0,21 0 15,-21 1-15,0-1 0,21 0 16,0-21-16,0 21 0,0-21 15,1 0-15,-1 0 16,0 0-16,21 0 0,-21 0 0,1 0 16,-1 0-16,0 0 0,21-21 15,-21 21-15,1-21 0,-1 0 0,21 21 16,-21-22-16,0 1 0,1-21 0,-1 21 16,0 0-16,0-1 0,-21-20 15,0 21-15,0-21 0,0 20 0,0-20 16,0 21-16,0 0 0,-21 42 31,21 0-15,-21 0-16,21 0 0,-21 1 0,21 20 15,0-21-15,-22 21 0,22-20 16,0-1-16,0 0 0,0 21 16,0-21-16,0 1 0,0-1 15,0 0-15,22 0 0,-1-21 0,0 0 16,0 0-16,0 0 0,0 0 15,22 0-15,-22 0 0,21 0 0,1 0 16,-22 0-16,21-21 0,-21 0 16,22 0-16,-22-1 0,0 1 0,21 0 15,-21 0-15,1-21 0,-1 20 16,0-20-16,-21 0 0,0 21 16,0-22-16,0 1 0,0-22 15,0 43-15,0-21 0,-21 21 16,0 0-16,-1-1 0,-20 22 0,21 0 15,0 0-15,-22 0 0,1 0 16,21 0-16,-21 22 0,20-1 0,-20 0 16,0 21-16,21-21 0,-22 22 0,22-1 15,0-21-15,0 22 0,0 41 16,21-63-16,0 22 0,0-22 16,0 0-16,0 0 0,0 0 15,21 1-15,0-1 0,0 0 16,21-21-16,-20 0 0,20 21 0,-21-21 15,21 0-15,1 0 0,-22 0 16,21 0-16,1-21 0,-22 21 0,21-21 16,-21 0-16,22 21 0,-22-22 15,0 1-15,21 0 0,-21-21 0,1 21 16,-1-1-16,0-20 0,0 21 0,0-21 16,-21 20-16,21 1 0,-21 0 15,22 0-15,-22 0 0,0 42 31,-22 0-15,1 21-16,0-20 0,21-1 0,0 0 16,-21 21-16,21-21 15,-21 1-15,21-1 0,0 0 0,0 0 16,0 0-16,0 0 0,0 1 16,0-1-16,21 0 15,0-21-15,0 0 0,0 0 0,1 0 16,-1 0-16,0 0 0,0 0 15,0-21-15,0 21 0,22-21 0,-22-1 16,0 1-16,0 0 0,0 0 16,1-21-16,-1 20 0,0-20 15,0 21-15,0 0 0,0-22 0,1 22 0,-22 0 16,0 0-16,0 0 16,0 42 15,-22-21-31,22 21 0,-21 0 15,0 22-15,21-22 0,-21 0 0,21 0 16,0 0-16,0 0 0,0 1 16,0-1-16,0 0 0,0 0 0,0 0 15,0 0-15,0 1 16,21-1-16,0-21 0,0 0 0,1 0 16,-1 0-16,0 0 0,21 0 0,-21 0 15,1 0-15,20 0 0,-21 0 16,21-21-16,-20-1 0,20 1 15,-21 0-15,21-21 0,-20 21 16,20-22-16,-21 1 0,0 0 0,0-1 16,1-20-16,-1 20 0,0-20 0,-21 21 15,21-1-15,-21 1 0,0 0 16,0 20-16,0 1 0,0 0 0,0 0 16,0 0-16,0 42 31,0 0-16,-21 21-15,21-20 0,-21 20 0,21 0 16,0 1-16,-21 20 0,21-21 16,0 1-16,0-1 0,0 0 15,-22-20-15,22 20 0,0-21 0,0 21 16,0-20-16,0-1 0,0 0 16,0 0-16,0 0 0,22 0 0,-1-21 15,0 22-15,0-22 0,0 0 0,0 21 16,1-21-16,20 0 0,-21 0 15,21 0-15,-20 0 0,20 0 0,0 0 16,1 0-16,-22 0 0,21-21 16,43-1-16,-64 1 0,21 0 15,1 0-15,-22 0 0,21-22 16,-21 22-16,0-21 0,1 21 16,-1-22-16,-21 22 0,0-21 0,0 21 15,0-22-15,0 22 0,0 0 16,0 0-16,-21 21 0,-1-21 0,1 21 15,-21 0-15,21 0 0,0 0 16,-22 0-16,22 0 0,-21 21 0,21 0 16,-1 0-16,-20 0 0,21 22 0,0-22 15,0 0-15,-1 21 0,22-20 16,0-1-16,-21 21 0,21-21 0,0 22 16,0-22-16,0 0 15,0 0-15,0 0 0,21-21 0,-21 21 16,22-21-16,-1 22 0,0-22 15,0 0-15,0 0 0,0 0 16,1 0-16,-1 0 0,0 0 0,21-22 16,-21 1-16,1 21 0,-1-21 15,0-21-15,0 21 0,0-22 0,0 1 16,1 0-16,-1-1 0,-21-20 0,21-1 16,0 22-16,0-22 0,0 1 15,-21 21-15,22-1 0,-1 1 16,-21 0-16,21-1 0,-21 22 0,0 0 15,0 0-15,0 42 16,-21 0 0,0 0-16,21 22 0,-22-1 15,1 0-15,0 22 0,0-22 0,0 22 16,21-1-16,0-21 0,0 22 16,0 21-16,0-43 0,0 0 15,0-21-15,0 22 0,0-22 16,21 0-16,0 0 0,0 0 0,0-21 15,1 0-15,-1 22 0,0-22 0,21 0 16,-21 0-16,1 0 0,-1 0 16,21-22-16,-21 22 0,0-21 0,1 0 15,20-21-15,0 21 16,-21-22-16</inkml:trace>
  <inkml:trace contextRef="#ctx0" brushRef="#br0" timeOffset="21858.47">14732 2223 0,'0'0'0,"0"-22"0,0 1 16,0 0-16,0 0 0,21 0 15,-21 0-15,0-1 0,0 1 0,0 0 16,0 42 31,0 0-47,-21 1 0,21 20 0,0 0 15,0 1-15,0-1 0,-21 0 0,21 1 16,-21 20-16,21-21 0,-22 1 16,22 63-16,0-85 0,-21 21 15,21 0-15,-21-20 0,21 20 16,0-21-16,0 0 0,0 0 15,-21-21 1,21-21 0,0 0-16,0 0 0,0-21 0,0 20 15,0 1-15,0-21 0,0 21 16,21-22-16,0 1 0,0 21 16,1 0-16,-1-22 0,0 22 15,0 0-15,21 21 0,22-42 16,-43 42-16,0 0 0,22 0 0,-22 0 15,0 0-15,0 21 0,0 0 16,0 0-16,1 22 0,-1-22 0,-21 21 16,0-21-16,0 22 0,0-22 15,0 21-15,0-21 0,0 22 0,-21-22 16,-1 0-16,1 0 0,0 0 0,0 0 16,0 1-16,0-22 0,-1 21 15,1-21-15,0 0 0,0 0 16,0 0-16,0 0 15,-1 0-15,1 0 0,0-21 0,21-1 16,0 1-16,-21 0 0,21 0 0,-21 0 16,21 0-16,0-1 0,0 1 15,0 0-15,0 0 0,-21 21 16,21 21 0,0 0-1,0 0-15,0 1 16,21-1-16,-21 0 0,21-21 0,0 21 15,0 0-15,0-21 0,22 21 0,-22-21 16,21 0-16,-21 22 0,22-22 16,-1 0-16,0 0 0,1 0 15,20 0-15,-20 0 0,-1 0 16,0-22-16,1 22 0,-1-21 0,0 0 16,1 0-16,-1 0 0,0-22 0,1 22 15,-22-21-15,21 0 0,-21-1 16,22 1-16,-22 0 0,-21-1 15,21 22-15,-21-21 0,0 21 0,0-1 16,-21 22 0,0 22-16,-1-1 0,1 0 15,-21 0-15,21 21 0,0 1 0,-1-22 16,1 21-16,21 1 0,0-22 16,0 0-16,0 21 0,0-21 15,0 1-15,0-1 0,0 0 0,21-21 16,1 21-16,-1-21 0,0 0 15,0 0-15,0 0 0,22 0 0,-22 0 16,0 0-16,0 0 0,0 0 0,0 0 16,1-21-16,-1 21 0,-21-21 15,21 0-15,-21-1 0,21 1 0</inkml:trace>
  <inkml:trace contextRef="#ctx0" brushRef="#br0" timeOffset="24211.76">16954 2836 0,'0'0'0,"-21"0"0,21 22 16,-21-22-16,21-22 47,21 1-32,0 0-15,1-21 0,-1 21 0,21-22 16,-21 1-16,22-22 0,-1 22 15,0-21-15,22 20 0,-22-20 0,0 20 16,1-20-16,-1 21 0,-21-1 16,0 1-16,1 21 0,-22-22 15,0 22-15,0 0 0,0 0 0,-22 21 16,1 0-16,-42 0 0,20 0 16,1 21-16,21 0 15,-21 0-15,-1 1 0,22-1 0,0 21 16,0-21-16,21 22 0,0 20 15,0-21-15,21 1 0,0-1 16,0 0-16,0 1 0,1-22 0,-1 21 16,0-21-16,0 22 0,0-22 15,0-21-15,1 21 0,-22 0 0,-22-21 47,1 0-47,0-21 0,0 0 16,0 0-16,-22 0 0,22-1 15,0 22-15,0-21 0,0 21 16,0 0 0,21 21-16,0 1 15,0-1-15,0 0 0,0 0 0,21 0 16,0 0-16,0 1 16,0-22-16,0 21 0,1-21 0,-1 0 15,21 21-15,-21-21 0,22 0 16,-1 0-16,0 0 0,1 0 0,-1 0 15,0 0-15,1 0 0,-22-21 16,0 0-16,21 21 0,-21-22 0,1 1 16,-1-21-16,-21 21 0,21-22 15,0 1-15,0 0 0,0-1 16,1-20-16,-1 21 0,0 20 0,0-20 16,0 0-16,0 21 0,1-1 15,-1 1-15,0 21 0,0 0 0,0-21 16,0 21-16,1 0 0,-1 0 15,-21 21-15,21-21 0,-21 21 0,21 1 16,-21-1-16,0 0 0,0 0 16,0 0-16,0 0 0,0 22 0,0-22 15,0 0-15,0 0 16,0 0-16,0 1 16,0-44 15,0 1-31,0 0 15,0 0-15,0 0 0,0-22 16,0 22-16,0 0 0,0 0 16,-21 0-16,0 0 15,21-1-15,-21 22 0,-1 0 16,1 0-16,0 0 0,0 0 16,0 22-16,0-22 0,-1 21 0,-20 21 15,21-21-15,-21 0 0,-1 22 16,22-1-16,-21 0 0,21-20 15,-1 20-15,1 0 0,0 1 0,21-22 16,0 21-16,0-21 0,0 0 16,0 1-16,0-1 0,21 0 0,0 0 15,1-21-15,20 0 0,-21 0 16,21 0-16,-20 0 0,20 0 0,-21 0 16,21 0-16,-20-21 0,20 0 15,0 0-15,-21-1 0,22 1 0,-22-21 16,21 21-16,-21-22 0,1 1 15,-1 0-15,0-1 0,0 1 0,-21 21 16,0-21-16,0 20 0,0 1 0,0 0 16,0 0-16,-21 42 47,0 0-47,0 0 0,21 22 0,0-22 15,-22 21-15,22-21 0,-21 22 16,21-22-16,0 21 0,0-21 0,0 1 15,0 20-15,21-21 0,1 0 16,-1-21-16,0 0 0,0 0 16,0 0-16,0 0 0,1 0 0,20 0 15,-21 0-15,21 0 0,1-21 16,-22 0-16,0 0 0,21 0 16,-20-1-16,20-20 0,-21 0 15,0 21-15,22-22 0,-22 1 0,0 21 16,-21-22-16,0 22 0,21 0 15,-21 0-15,0 42 32,0 0-32,-21 0 0,0 22 15,0-22-15,21 21 0,-22 22 16,1-22-16,0-21 0,21 22 16,0-22-16,0 0 0,0 0 0,0 0 15,0 0-15,0 1 16,0-1-16,0-42 47,0-1-47,0 1 0,0 0 15,0-21-15,21 21 0,0-22 0,-21 1 16,22 0-16,-1-1 0,0 22 16,0-21-16,-21 21 0,21-1 0,0 1 15,1 0-15,-22 0 16,21 21-16,-21-21 0,21 21 15,0 21 1,0 0-16,0 0 16,-21 22-16,0-22 0,0 21 0,22-21 15,-22 22-15,21-22 0,-21 0 16,0 21-16,0-21 0,0 1 0,21-1 16,-21 0-16,0 0 0,0 0 15,21-42 16,0 0-15,-21 0-16,21-22 16,1 22-16,-1-21 0,0 21 0,0-22 15,0 1-15,0 21 0,1-21 16,20 20-16,-21 1 0,0 0 0,0 0 16,1 21-16,-1-21 0,0 21 15,0 0-15,0 0 16,-21 21-1,0 0 1,0 0-16,0 0 0,0 1 0,0 20 16,0-21-16,0 21 0,0-20 15,0 20-15,0-21 0,0 0 0,0 43 16,0-43-16,0 0 16,0 0-16,21 0 0,1 1 15,-1-22-15,0 0 0,0 0 0,0 21 16,22-21-16,-22 0 15,21 0-15,0 0 0,1 0 0,-1-21 16,0-1-16,1 1 0,-1 0 16,0 0-16,-20 0 0,20-22 0,0 22 15,1-21-15,-22 0 0,0-1 16,21 1-16,-42 21 0,21-22 0,-21 22 16,0 0-16,0 0 0,0 0 15,0 0-15,-21 21 16,0 0-16,0 0 0,0 21 15,0 0-15,-22 0 0,22 0 0,0 0 16,0 22-16,0-1 0,21 0 16,0-20-16,0 20 0,0 0 15,0-21-15,0 22 0,0-22 0,0 0 16,0 0-16,21 0 0,0-21 16,0 22-16,0-1 0,0-21 0,1 0 15,-1 0-15,0 0 0,0 0 16,0 0-16,0 0 0,1 0 0,-1-21 15,0 21-15,0-22 0,0 22 16,0-21-16,-21 0 0,22 21 0,-1-21 16,-21 0-16</inkml:trace>
  <inkml:trace contextRef="#ctx0" brushRef="#br0" timeOffset="24359.5">20426 2625 0,'0'21'16,"-21"-21"15,-1 0 0</inkml:trace>
  <inkml:trace contextRef="#ctx0" brushRef="#br0" timeOffset="26606.64">1651 4149 0,'21'0'31,"0"-21"-15,-21-1-16,21 1 15,-21 0-15,0 0 16,0 0-16,0 0 0,0-1 15,-21 1-15,0 0 16,0 0-16,0 0 0,0 21 0,-22 0 16,22 0-16,-21 0 0,21 0 15,-22 0-15,1 0 0,21 21 16,-22 0-16,1 21 0,0-20 16,21 20-16,-22 0 0,22 1 0,0-1 15,0 0-15,21 1 0,-21-1 16,21 0-16,0-21 0,0 22 15,0-22-15,21 0 0,0 0 0,-21 0 16,21 1-16,0-22 0,0 0 16,1 0-16,20 0 0,-21 0 0,0 0 15,22 0-15,-22-22 0,21 22 16,-21-21-16,22 0 16,-22 0-16,21-21 0,-21 20 0,22 1 15,-22-21-15,0 0 0,0-1 16,0 1-16,-21 21 0,0-22 0,21 1 15,-21 21-15,0-21 0,22 20 16,-22 1-16,0 42 31,0 1-31,0-1 16,0 0-16,0 21 0,0-21 0,0 22 16,0-1-16,0-21 0,0 22 15,0-22-15,0 21 0,0-21 16,0 0-16,0 1 0,0-1 0,21 0 15,0 0-15,0-21 16,0 21-16,0-21 16,1 0-16,-1 0 0,0 0 15,0-21-15,0 0 0,22 0 0,-22 0 16,0-1-16,0 1 0,21 0 16,-20-21-16,-1-1 0,21 1 0,-21 0 15,22-43 1,-1 43-16,-21-1 0,0 22 0,-21 0 15,0 0-15,21 0 0,-21 0 16,-21 21 0,0 0-16,0 21 15,0 0-15,0 0 0,-1 0 16,1 22-16,21-22 0,0 21 0,0-21 16,0 0-16,0 1 0,0 20 15,21-21-15,1 0 0,-1 0 0,0-21 16,0 22-16,0-1 0,0 0 15,1-21-15,-1 21 0,0-21 16,0 21-16,-21 0 16,0 1-1,0-1-15,-21-21 0,0 0 16,0 0-16,-1 0 16,1 0-16,0 0 0,0 0 0,0 0 15,0 0-15,-1-21 0,1-1 16,0 22-16,0 0 0,21-21 15,-21 21-15,21 21 47,0 1-47,21-1 16,0 0-16,0 0 16,0-21-16,1 0 0,-1 21 15,0-21-15,0 21 0,0-21 0,0 0 16,22 0-16,-22 0 0,21 0 15,-21 0-15,22-21 0,-22 0 16,0 21-16,21-21 0,-20 21 16,-1-21-16,0 0 0,-21-1 0,21 1 15,-21 0-15,0 0 16,0 0-16,0 0 0,0 42 62,0 0-46</inkml:trace>
  <inkml:trace contextRef="#ctx0" brushRef="#br0" timeOffset="27278.63">4191 3683 0,'0'-21'0,"21"21"16</inkml:trace>
  <inkml:trace contextRef="#ctx0" brushRef="#br0" timeOffset="29014.69">4254 3747 0,'0'-22'0,"0"1"32,-21 21-32,21-21 15,-21 21 1,21-21-1,0 42 17,0 0-32,0 0 0,0 22 15,0-22-15,0 21 0,0 1 16,0-1-16,0 21 0,0-20 0,0 20 16,-21-20-16,21 20 0,0-21 15,0 1-15,-21-1 0,21 0 0,0 1 16,0-22-16,0 0 15,0 0-15,0 0 0,0 1 0,0-1 16,0-42 15,0-1-31,0-20 16,0 21-16,0 0 0,0-22 16,0 1-16,0 0 0</inkml:trace>
  <inkml:trace contextRef="#ctx0" brushRef="#br0" timeOffset="29351.35">4085 3768 0,'0'0'0,"-21"-21"0,0-43 15,21 43 1,0 0-16,0 0 0,21 21 16,0-22-16,0 1 0,0 0 0,1 21 15,20-21-15,0 0 0,22 21 16,-22 0-16,22 0 0,-1 0 0,1 0 15,-22 21-15,0 0 0,1 0 16,20 43-16,-63-22 0,0-21 16,0 22-16,-21-22 0,-21 21 15,-1-21-15,1 22 0,0-22 16,-22 21-16,22-21 0,-1 0 16,1 1-16,0-1 0,21 0 0,-1-21 15,1 0-15,0 21 16,42-21 15,0 0-31,1 0 0,-1-21 16,0 21-16,0 0 0,21 0 15,-20-21-15</inkml:trace>
  <inkml:trace contextRef="#ctx0" brushRef="#br0" timeOffset="30847.82">5080 4276 0,'0'0'16,"21"0"-16,0 0 0,0 0 0,1 0 0,-1 0 15,-21-21 1,21 21-16,-21-22 0,0 1 0,0 0 16,0 0-16,0 0 0,0 0 15,0-1-15,0 1 0,0 0 16,0-21-16,0 21 0,-21-1 0,21-20 15,-21 21-15,-1 21 0,1-21 0,-21 0 16,21 21-16,0 0 0,-22 0 16,1 0-16,21 21 0,-22 0 15,1 0-15,0 0 0,21 22 16,-22-1-16,1 0 0,21 1 0,0-1 16,-1 0-16,1 1 0,0-22 15,21 21-15,0 0 0,0-20 0,0 20 16,0-21-16,0 0 0,21 0 15,0 1-15,22-22 0,-22 0 16,0 0-16,21 0 0,-20 0 16,20 0-16,0-22 0,-21 1 0,22 0 15,-1 0-15,-21 0 0,22 0 0,-22-1 16,0-20-16,21 21 16,-21-21-16,1-1 0,-22 1 0,21 0 15,0 20-15,-21-20 0,0 21 16,0-21-16,0 20 0,21 1 15,-21 42 17,0 1-32,0-1 0,-21 0 15,21 21-15,0-21 0,0 22 0,0-22 16,0 21-16,0-21 0,0 22 16,0-22-16,0 0 0,21 0 0,0 0 15,0 1-15,1-1 0,20 0 16,0-21-16,1 0 0,-1 0 0,0 0 15,1 0-15,20 0 0,-21 0 16,22 0-16,-22 0 0,1-21 16,20 0-16,-21-1 0,1 1 0,-1 0 15,-21-21-15,22 21 0,-22-22 16,0 22-16,0-21 0,0-1 16,-21 1-16,0 21 0,0-21 15,0 20-15,0-20 0,-21 21 0,0 0 0,-21 21 16,20-21-16,-20 21 15,21 0-15,-21 0 0,-1 0 0,1 21 16,0 0-16,-1 0 0,22 0 0,-21 0 16,21 22-16,-1-1 0,1-21 15,0 22-15,0-1 0,21-21 16,-21 21-16,21-20 0,0-1 0,0 0 16,0 0-16,21 0 0,0-21 15,0 0-15,0 0 0,22 0 0,-22 0 16,21 0-16,-21 0 0,22 0 0,-22-21 15,21 21-15,-21-21 0,1 0 16,-1 0-16,0-1 0,0 1 0,0 0 16,0 0-16,-21 0 0,0 0 15,22-43-15,-22 43 0,0 0 16,0 0-16,0-1 16,0 1-16,21 42 31,-21 1-31,0 20 15,0-21-15,0 21 0,0 1 16,0-1-16,0 0 0,0 22 0,0-22 16,0 1-16,0 20 0,0-21 0,0 22 15,0-1-15,0 149 16,0-127-16,21-1 0,-21-20 16,0 21-16,0-1 0,0 1 15,0 0-15,0-22 0,0 22 16,0-1-16,0-20 0,0 21 0,0-22 15,0 1-15,0-22 0,0 21 16,0-20-16,-21-1 0,0-21 0,-1 0 16,1 1-16,0-22 0,0 0 15,0 0-15,0 0 0,-1-22 16,1 1-16,0 0 0,0-21 0,0-1 16,0 1-16,-1-21 0,1 20 15,0-20-15,21-1 0,-21 1 0,21-1 16,0 1-16,0-1 0,0 1 15,0-1-15,0 1 0,0-22 0,21 22 16,0-22-16,0 21 0,22-20 0,-1 20 16,-21 1-16,22-1 0,41-84 15,-41 85-15,-1-1 16,0 1-16,-21 20 0,22-20 0,20-43 16,-42 64-16,22-1 15,-43 1-15,21 21 0,-21 0 0,0-1 16,0 1-16,0 0 0,0 0 15,0 0-15,-21 21 16,0 0-16,-1 0 0,1 21 16,21 0-16,0 0 0,-21 22 15,21-22-15,-21 21 0,21 0 0,0 1 16,0-1-16,0 0 0,0-20 16,0 20-16,0-21 0,0 0 0,21 0 15,0 1-15,0-22 16,1 0-16,-1 0 0,0 0 0,21 0 15,-21 0-15,22 0 0,-22-22 0,0 22 16,0-21-16,0 0 0,1 0 16,-1 0-16,-21 0 0,21-1 0</inkml:trace>
  <inkml:trace contextRef="#ctx0" brushRef="#br0" timeOffset="31251.49">7091 3874 0,'0'0'0,"-21"0"0,-22-43 15,43 22 1,0 0-16,0 0 15,0 0 1,0 42 15,0 0-15,0 21-16,0-21 0,0 1 0,0 20 16,0 0-16,-21 1 0,21-1 15,-21 0-15,21 1 0,0-1 0,0 0 16,-21 1-16,21-22 0,-21 0 15,21 0-15,0 0 0,0 0 0,0 1 16,0-44 15,0 1-15,0 0-16,0-21 16</inkml:trace>
  <inkml:trace contextRef="#ctx0" brushRef="#br0" timeOffset="31714.81">6837 3937 0,'0'0'0,"0"-21"0,0 0 0,0 0 0,0-1 16,0 1-16,0 0 0,0 0 16,0 0-16,21 21 0,0-21 0,0-1 15,-21 1-15,21 21 0,22-21 16,-22 21-16,0 0 0,21 0 0,-20 0 16,20 0-16,0 0 0,-21 21 15,22 0-15,-1 22 0,-21-22 0,22 21 16,-22-21-16,21 22 0,-21-1 15,0 0-15,1 22 0,-22-22 16,0 1-16,21-1 0,-21-21 0,0 21 16,0-20-16,0 20 0,0-21 15,0 0-15,0 0 0,0-42 32,0 0-17,0 0-15,0-21 0,0 20 16,0-20-16,0 0 0,21-1 15,-21 1-15,21-21 0,0 20 16,0 1-16,1 0 0,-1-1 0,0 1 16,0 21-16,0 0 0,-21-1 15,0 1-15,21 0 0,1 21 16,-22 21 31,0 0-47,0 1 15,0-1-15,0 0 0,0 0 16,0 0-16,0 0 0,0 1 16</inkml:trace>
  <inkml:trace contextRef="#ctx0" brushRef="#br0" timeOffset="33015.49">8170 4233 0,'0'0'0,"21"0"15,22-21 1,-22 0-16,0 0 16,-21 0-16,0 0 0,21-1 15,-21 1-15,21-21 0,-21 21 0,0 0 16,0-22-16,0 22 0,0 0 16,0 0-16,-21-22 0,0 22 0,0 0 15,0 21-15,0-21 0,-1 21 16,1 0-16,-21 0 0,21 0 15,-22 0-15,1 21 0,21-21 0,-21 21 16,-22 22-16,22-22 0,-1 21 16,1-21-16,21 22 0,-21-1 0,20 21 15,1-20-15,0-1 0,21-21 16,0 22-16,0-22 0,0 21 0,21-21 16,0 0-16,1 1 0,-1-22 15,0 0-15,21 0 0,-21 0 0,22 0 16,-1 0-16,0 0 0,-20 0 0,20-22 15,0 1-15,1 0 16,-1 0-16,0 0 0,-21-22 0,22 22 16,-22-21-16,21 0 0,-21 20 15,1-20-15,-22 0 0,21-1 0,-21 22 16,21 0-16,-21 0 0,0 0 16,0 0-16,-21 21 15,0 0 1,-1 21-16,22 0 0,-21 21 0,21-21 15,-21 22-15,21-1 0,0-21 0,0 22 16,0-1-16,0-21 0,0 21 16,0-20-16,0-1 0,0 0 0,0 0 15,21 0-15,0-21 0,1 0 16,-1 21-16,0-21 0,0 0 0,21 0 16,-20-21-1,-1 21-15,0-21 0,0 0 0,0 0 16,0 0-16,1-1 0,-1-20 15,-21 21-15,21-21 0,0-1 16,-21 22-16,21-21 0,-21-1 0,0 22 16,0 0-16,0 0 0,0 0 0,0 42 47,-21 0-47,0 0 0,21 0 0,-21 22 15,21-22-15,0 21 0,0-21 16,0 22-16,0-22 0,0 0 15,0 0-15,0 0 0,-21 1 0,21-1 16,0 0-16,0 0 0,0 0 16,0-42 31,0 0-47,0 0 0,0 0 15,0-22-15,0 22 0,0-21 16,21 21-16,0-22 0,-21 1 0,21 21 15,0-22-15,0 1 16,1 0-16,-1 42 0,0-21 0,0-1 16,0 22-16,22 0 15,-22 22-15,-21-1 16,0 0-16,21 0 0,-21 0 16,0 0-16,0 22 0,21-22 0,-21 21 15,0-21-15,0 1 0,0 20 16,0-21-16,21 0 0,-21 22 0,0-22 15,21-21-15,-21 21 0,0 0 0,0 0 16,0-42 31,0 0-47,0 0 16,22-22-16,-22 22 15,21 0-15,0-21 0,0 21 0,0-22 16,0 1-16,1 21 0,20-22 15,-21 22-15,21 0 0,-20-21 0,20 21 16,0-1-16,-21 22 0,1 0 16,-1 0-16,0 0 0,0 0 0,0 0 15,-21 22-15,0 20 0,0-21 16,0 21-16,0-20 0,0 20 16,0 0-16,0 1 0,0-1 0,0-21 15,0 21-15,0-20 16,0-1-16,0 0 0,0 0 0,0 0 0,0 0 15,0 1 1,0-44 31,0 1-47,0 0 16,21 0-16,1 0 0</inkml:trace>
  <inkml:trace contextRef="#ctx0" brushRef="#br0" timeOffset="33465.99">9715 4128 0,'22'0'47,"-1"-22"-31,0 22-16,0-21 0,0 21 0,0-21 15,22 0-15,-22 21 0,0-21 16,0 0-16,-21-1 0,21 1 0,-21 0 16,0 0-16,0 0 15,0 0-15,0-1 0,-21 22 16,0 0-16,0 0 16,0 0-16,0 0 0,-1 0 15,1 0-15,0 22 0,0-1 0,0 0 16,0 0-16,-1 0 15,1 22-15,0-22 0,21 21 0,-21 22 16,21-22-16,0-21 0,0 21 16,0-20-16,0-1 0,0 0 0,0 0 15,21 0-15,0-21 0,-21 21 16,21-21-16,1 0 0,-1 0 0,0 0 16,0 0-16,0 0 0,0 0 15,1 0-15,-1-21 0,0 0 16,0 21-16,0-21 0,0 0 15,1 21-15,-1-21 16,0-1-16,0 22 16,0 0-16,0 0 0</inkml:trace>
  <inkml:trace contextRef="#ctx0" brushRef="#br0" timeOffset="33627.9">10329 4318 0,'0'0'0,"0"21"15,-21-21 1,21-21 31,0 0-47,-21 21 16</inkml:trace>
  <inkml:trace contextRef="#ctx0" brushRef="#br0" timeOffset="41290.53">677 6392 0,'-21'0'0,"0"0"47,21-21-31,-21 21-16,21-21 15,-21 21-15,21-21 16,0 0-16,0 0 0,0-1 16,0 1-1,21 21 1,0-21-16,0 21 0,0 0 15,0 0-15,1 0 0,-1 0 16,0 0-16,0 0 0,0 21 16,0-21-16,1 21 0,-1 1 15,0-1-15,-21 0 0,21 0 16,-21 21-16,0 1 0,0-1 0,0-21 16,0 22-16,0-1 0,0 0 15,0 1-15,0-1 0,-21 0 16,0 1-16,0-1 0,-1-21 15,1 21-15,0-20 0,0 20 0,0-21 16,0 0-16,-1 0 0,1-21 16,0 22-16,0-1 0,0-21 15,0 0-15,-1 0 0,1 0 0,-21 0 16,21 0-16,-22-21 0,22-1 16,0 1-16,0 21 0,0-21 15,21 0-15,0 0 0,-21 0 0,21-22 16,0 22-16,0 0 0,0 0 15,0 0-15,0-1 0,0 1 0,21 0 16,0 0-16,-21 0 16,21 0-16,0 21 0,0 0 15,1 0-15,-1 0 0,0 0 0,0 0 16,0 21-16,0-21 0,1 21 16,-1 0-16,-21 0 0,21 0 0,0 1 15,0-1-15,-21 0 0,21 21 16,1-21-16,-22 1 0,21-1 15,-21 0-15,21 0 0,0-21 0,-21 21 16,0 0-16,21-21 0,0 0 16,-21 22-16,22-22 15,-1 0 1,-21-22 15,0 1-31,0 0 16,0 0-16</inkml:trace>
  <inkml:trace contextRef="#ctx0" brushRef="#br0" timeOffset="42751.36">1185 6752 0,'-21'0'78,"21"21"-62,0 1-1,0-1 1,0 0-16,21-42 62,-21 0-46,0-1 0,0 1-1,-21 21 32,21 21-16</inkml:trace>
  <inkml:trace contextRef="#ctx0" brushRef="#br0" timeOffset="66040.46">2011 6265 0,'0'-21'47,"-21"21"-16,21 21 16,0 1-47,0-1 16,0 0-1,0 0-15,0 0 16,21-21-16,0 0 16,0 0-16,0 0 15,0 0-15,1 0 0,-1 0 0,21-21 16,-21 0-16,0 21 16,22-21-16,-22 0 0,0-1 0,0 1 15,0 0-15,1 0 0,-1 0 16,-21 0-16,0-1 0,0 1 15,0 0 1,-21 21 15,-1 0-31,22 21 16,-21 0 0,0 1-16,21-1 0,0 0 15,-21 21-15,21-21 0,0 1 16,0 20-16,0-21 0,0 21 15,0-20-15,0 20 0,0-21 16,-21 21-16,21-20 0,0 20 0,0-21 16,0 0-16,0 0 0,-21 22 15,21-22-15,0 0 0,0 0 16,0 0-16,0 1 0,0-1 16,0 0-16,-22-21 0,22 21 15,-21-21-15,0 0 31,0 0-31,0-21 16,0 21 0,-1-21-16,22 0 0,-21-1 15,0 1-15,0 0 0,21 0 16,-21 0-16,0 0 0,-1-1 16,22 1-16,-21 0 15,21 42 16,0 0-31,0 1 16,0-1-16,0 0 0,21-21 16,-21 21-16,22 0 0,-22 0 15,21 1-15,0-1 0,0 0 0,0 0 16,0-21-16,1 21 0,20 0 0,-21-21 16,21 0-16,1 22 15,-1-22-15,0 0 0,22 0 0,-22 0 16,22 0-16,-1 0 0,-20 0 15,20-22-15,43-20 0,-43 21 16,-20 0-16,-1 0 0,0-1 16,-20 1-16,20 0 0,-21-21 0,0 21 15,0-22-15,1 22 0,-22-21 16,0 21-16,0-1 0,0-20 16,0 21-16,0 0 0,0 0 15,-22 21-15,1 0 0,0 0 0,0 0 16,0 0-16,0 0 15,-1 0-15,1 0 0,0 21 0,-21 0 16,21 0-16,-1 0 0,1 22 16,-21-1-16,42 0 0,0-21 15,-21 1-15,21 20 0,0-21 16,0 0-16,0 0 0,0 1 0,0-1 16,0 0-16,21 0 0,0-21 15,0 0-15,0 0 16,1 0-16,-1 0 0,21 0 0,-21-21 15,0 21-15,1-21 0,-1 0 16,0-1-16,0-20 0,0 21 16,0-21-16,1 20 0,-22-20 15,21-21-15,0 20 0,0 1 0,-21 0 16,0-22-16,0 22 0,21 21 16,-21-22-16,0 1 0,0 21 0,0 0 15,0-1-15,0 1 0,0 0 16,-21 21-1,21 21 1,0 0-16,-21-21 0,21 43 0,-21-22 16,21 0-16,0 21 0,0 1 15,-21-1-15,21 0 0,0 1 16,0-1-16,0 0 0,0 1 16,0-1-16,0-21 0,0 22 0,0-1 15,0-21-15,0 0 0,21 0 16,0 1-16,0-1 0,0 0 0,22-21 15,-22 0-15,0 0 0,21 0 0,1 0 16,-1 0-16,0 0 0,1 0 16,-22-21-16,21 0 0,0-1 0,1 1 15,-1 0-15,-21 0 0,0-21 16,1 20-16,-1-20 0,0 21 0,0-21 16,-21 20-16,0-20 0,0 21 15,0 0-15,0 0 0,0-1 0,-21 22 31,0 0-31,0 0 0,-1 0 0,1 0 16,0 0-16,0 22 0,0-1 16,0 0-16,-1 21 0,1-21 0,21 1 15,0-1-15,0 21 0,0-21 0,0 0 16,0 1-16,0-1 0,0 0 16,0 0-16,0 0 0,21 0 0,1-21 15,-1 0-15,0 22 0,21-22 16,-21 0-16,1 0 0,20 0 0,-21 0 15,21-22-15,1 22 0,-22-21 16,0 0-16,21 0 0,-20 0 16,-1 0-16,0-22 0,0 22 0,0-21 15,0-1-15,-21 22 0,22-21 16,-22 21-16,21-22 0,-21 1 16,0 21-16,0 42 31,0 0-31,-21 0 15,21 22-15,-22-22 0,22 0 0,0 0 16,0 22-16,-21-22 0,21 21 16,0-21-16,-21 0 0,21 1 0,0-1 15,0 0-15,0 0 0,0 0 0,0 0 16,0 1 0,0-44 15,0 1-16,21 0-15,-21 0 0,0-21 16,0 20-16,0 1 0,21-21 16,1 0-16,-22 20 0,21-20 15,0 21-15,0-21 0,0 20 0,0 1 16,1 0-16,-1 0 0,0 0 16,21 21-16,-21 0 0,170 84 46,-191-62-46,21 20 0,-21-21 0,0 21 16,0-20-16,0-1 0,0 0 0,0 42 16,0-41-16,0-1 15,0 0-15,21 0 0,0-21 16,1 0-16,-1 0 0,0 0 16,0 0-16,0 0 0,22 0 15,-22 0-15,0 0 0,0 0 0,0 0 16,0 0-16,1-21 0,-1 21 15,0-21-15,0 0 0,0-1 0,0 1 16,22-42-16,-22 20 16,0 22-16,-21-21 0,21 0 15,0-22-15,-21 22 0,22-43 16,-1 64-16,-21-21 0,0-1 16,0 22-16,0 0 0,0-21 15,0 20 1,0 44-1,0-1-15,0 0 0,0 0 0,0 0 16,-21 0-16,21 22 0,-22-22 16,22 21-16,0 1 0,-21-1 0,0 0 15,21 1-15,-21-22 0,0 21 16,21 0-16,0 1 0,0-22 0,0 21 16,0-21-16,0 1 0,0-1 15,0 0-15,21-21 0,0 21 16,0-21-16,0 0 0,22 0 0,-22 0 15,0 0-15,21 0 0,-20 0 16,20-21-16,-21 0 0,0 21 0,22-21 16,-22-1-16,21 1 0,-21-21 0,0 21 15,22 0-15,-22-22 0,0 22 16,0-21-16,-21 21 0,0-1 16,21 22-16,-21-21 0,-21 42 31,0 1-31,21-1 0,-21 0 0,0 0 15,21 0-15,0 22 0,-21-22 16,21 0-16,0 0 0,0 0 0,0 0 16,0 1-16,0-1 15,21-21-15,0 0 16,0 0-16,0 0 0,0 0 0,1 0 16,-1 0-16,0-21 0,21-1 15,-42 1-15,21 0 0,1 0 16,-1 0-16,0 0 0</inkml:trace>
  <inkml:trace contextRef="#ctx0" brushRef="#br0" timeOffset="66230.97">5800 6160 0,'0'0'0,"-22"0"0,1-22 16,21 1-16,-21 21 0,0 0 15,21 21 48,-21-21-48</inkml:trace>
  <inkml:trace contextRef="#ctx0" brushRef="#br0" timeOffset="66439.46">4868 6329 0,'0'0'0,"21"0"31,1 0-31,-1 0 16,0 0-16,0 0 0,21 0 15,-20 0-15,-1 0 0,0 0 0,21 0 16,-21 0-16,1-21 0,-1 21 15,0-21-15,0 21 16</inkml:trace>
  <inkml:trace contextRef="#ctx0" brushRef="#br0" timeOffset="68010.45">6117 6604 0,'-21'21'16,"42"-21"31,0-21-47,0 21 0,1-21 15,-1 0-15,21 21 0,-21-21 0,0-1 16,22 1-16,-1 0 0,-21-21 16,0 21-16,22-1 0,-22-20 15,0 21-15,0 0 0,0-22 0,1 22 16,-22 0-16,0 0 0,0 0 15,0 0-15,0-1 0,-22 1 16,1 21-16,0 0 0,21-21 16,-21 21-16,0 0 0,0 0 0,-1 0 15,1 21 1,21 0-16,0 1 0,-21-1 16,21 0-16,0 21 0,-21 22 15,0-1-15,21-20 0,0 20 0,-21 1 16,21-1-16,-22 1 0,1-1 15,21-21-15,-21 22 0,0 21 0,0-22 16,21 1-16,-21 20 0,-22 64 16,22-63-16,-21-21 0,21 20 15,-1-20-15,1-1 0,21 1 0,0-1 16,-21 1-16,21-22 0,0 0 16,0-20-16,0-1 0,0 0 0,21 0 15,0-21-15,1 0 0,-1 0 16,21-21-16,-21 0 0,0 0 15,22-1-15,-22-20 0,21 0 0,1-1 16,-22 1-16,21 0 0,-21-22 16,22 22-16,-22-22 0,0-20 15,0 20-15,-21 1 0,0-22 0,0 22 16,0-1-16,0 1 0,-42-64 16,21 84-16,-1 1 0,1 0 15,-21-1-15,21 22 0,-22-21 0,1 21 16,21 21-16,0-22 0,-43 22 15,85 0 17,1 0-32,-1 0 15,21 0-15,0 0 0,1 0 16,-1 0-16,22-21 0,-22 21 16,21-21-16,1 0 0,-22 0 0,22 0 15,-1-1-15,-20 1 0,-1 0 0,0 0 16,1 0-16,-22 0 0,0-1 15,0 22-15,0-21 0,-21 0 0,0 0 16,0 0-16,0 0 16,-21 21-1,0 0-15,21 21 16,-21-21-16,21 21 16,-21 0-16,21 0 0,-22 0 15,22 22-15,0-22 0,0 0 16,0 0-16,0 0 0,0 1 0,22-1 15,-1-21-15,0 21 0,0-21 0,0 0 16,0 0-16,22 0 0,-22 0 16,0 0-16,21 0 0,-20 0 0,-1-21 15,0 21-15,0-21 0,0-1 16,0 1-16,1 0 0,-1 0 0,-21-21 16,0 20-16,0 1 0,0 0 15,0-21-15,0 21 0,0-1 0,0 1 16,0 0-16,0 0 15,0 42 17,0 0-17,0 0-15,0 1 0,0 20 16,0-21-16,0 21 0,0-20 0,0 20 16,-21 0-16,21 1 0,0-1 15,-22 21-15,22-20 0,-21-1 0,21 22 16,0-22-16,0 0 0,-21 22 0,21-22 15,0 22-15,-21-1 0,21 1 16,0 20-16,0-20 0,0-1 0,0 1 16,0-1-16,0 22 0,0-22 0,0 1 15,0-1-15,21 1 0,-21-1 16,21-20-16,-21 20 0,21 1 16,-21-22-16,0 22 0,0-22 0,0 0 15,0 22-15,0-43 0,-21-21 31,21-21-31,-21 0 0,0-1 16,0-20-16,0-21 0,-1 20 0,1-20 16,0-1-16,0-20 0,0 20 15,21-21-15,0 1 0,0 20 0,0-20 16,0-1-16,21 0 0,0 1 0,0 20 16,0 1-16,22-1 15,-22 22-15,0-22 0,0 22 0,43-43 16,-43 43-16,0 0 15,0 20-15,22-20 0,-22 21 0,-21 0 16,21 0-16,0-1 0,0 1 0,-21 0 16,0 0 31</inkml:trace>
  <inkml:trace contextRef="#ctx0" brushRef="#br0" timeOffset="69227.37">8996 6541 0,'21'0'31,"0"0"-31,0 0 16,0-22-16,1 1 0,-1 0 0,0 0 15,0 0-15,0 0 0,0-1 0,-21-20 16,0 21-16,22 0 0,-22-22 15,0 22-15,0-42 0,0 42 16,0-22-16,-22 22 0,1-21 16,21 21-16,-21-1 0,0 22 0,-21-21 15,20 21-15,1 0 0,-21 0 0,21 0 16,-22 0-16,22 21 0,-21 1 16,0-1-16,-1 0 0,1 21 15,21-21-15,-22 22 0,22-1 0,-21 0 16,21 1-16,21-1 0,0 22 15,0-22-15,0 0 0,0 1 0,0-1 16,0-21-16,0 21 0,21-20 16,0-1-16,0-21 0,22 0 0,-22 0 15,0 0-15,21 0 0,1 0 0,-22 0 16,21-21-16,0-1 0,1 1 16,-1 0-16,-21 0 0,22-21 0,-22-1 15,21 1-15,-21 21 0,22-22 16,-22 1-16,0 0 0,-21-1 0,21 1 15,-21 21-15,21-21 0,-21 20 16,0 1-16,0 0 0,0 0 16,-21 21-1,0 21-15,21 0 0,-21-21 16,0 21-16,-1 22 0,1-22 16,0 0-16,21 21 0,-21 43 15,0-64-15,21 22 0,0-1 16,0 0-16,0-21 0,0 22 0,0-22 15,0 0-15,21 0 0,0 0 0,0 1 16,0-22-16,1 0 0,-1 0 16,21 0-16,-21 0 0,22 0 0,-22-22 15,21 1-15,-21 0 0,0 0 16,22-21-16,-22-1 0,21 22 16,-21-21-16,22-1 0,-22 1 0,0 0 15,21-1-15,-20 1 0,-1 0 16,0-1-16,-21 1 0,21 0 0,-21 21 15,21-1-15,-21 1 0,0 0 0,0 0 16,0 42 0,-21 0-16,0 0 15,21 1-15,-21 20 0,0-21 16,21 21-16,-22 1 0,22-1 0,-21 0 16,21 1-16,-21-1 0,21 0 15,0 22-15,0-43 0,0 21 0,0 1 16,0-1-16,0-21 0,0 0 15,21 1-15,0-1 0,1-21 0,20 0 16,-21 21-16,21-21 0,-20 0 16,20 0-16,0-21 0,-21 21 0,22-21 15,-1-1-15,0 1 0,1-21 0,-22 0 16,21 20-16,1-20 0,-22 0 16,42-64-16,-42 64 0,1-1 15,-1 1-15,0 21 0,-21-22 16,21 1-16,-21 21 0,0 0 15,0 0-15,-21 21 16,21 21 0,-21-21-16,0 42 0,-1-21 15,1 0-15,21 22 0,-21-1 16,21-21-16,-21 22 0,21-1 0,0 0 16,0 1-16,0-1 0,0-21 0,0 21 15,0-20-15,0-1 0,21 0 16,0 0-16,0 0 0,1-21 0,-1 0 15,0 0-15,0 0 0,0 0 0,0 0 16,1 0-16,-1 0 0,0-21 16,0 0-16,0 0 0,0 0 15,1-22-15,-1 22 0</inkml:trace>
  <inkml:trace contextRef="#ctx0" brushRef="#br0" timeOffset="70446.86">11515 6519 0,'0'0'0,"0"22"15,0-1-15,21-21 31,0 0-31,0 0 0,0 0 16,0-21-16,1-1 0,-1 22 16,0-21-16,0 0 0,0-21 0,22 21 15,-22-1-15,0-20 0,0 0 16,0-1-16,0 1 0,1 21 0,-1-43 16,21-20-16,-21 41 0,-21 22 15,0-21-15,0 21 0,0-22 16,0 22-16,0 0 0,0 0 15,-21 21 1,0 21 0,21 0-16,-21 0 0,0 22 0,21-22 15,0 21-15,-22-21 0,22 22 16,-21-1-16,21 0 0,-21-20 0,21 20 16,0 0-16,-21 1 0,21-1 15,0-21-15,0 21 0,0 1 0,0-22 16,0 0-16,0 0 0,21 0 0,-21 1 15,21-1-15,0-21 0,43 0 16,-43 0-16,0 0 0,22 0 16,-22-21-16,21 21 0,0-22 15,-20-20-15,20 21 0,0 0 0,-21-22 16,22 1-16,-22 0 0,21-1 16,-21 1-16,22 0 0,-22-1 15,0 1-15,0 0 0,0-1 0,-21 22 16,0-21-16,0 21 0,0 0 0,0-1 15,-21 44 1,0-1-16,21 0 16,-21 0-16,21 0 0,-21 22 15,0-22-15,21 21 0,0-21 16,0 22-16,-22-1 0,22-21 0,-21 64 16,21-64-16,-21 21 15,21-21-15,0 1 0,0 20 0,0-21 16,0 0-16,-21 0 0,21-42 47,21 0-47,-21 0 15,21-21-15,0 20 0,1-20 0,-1 21 16,0-21-16,0 20 0,0 1 0,0-21 16,22 21-16,-22 0 0,0-1 15,21 22-15,-20 0 0,-1-21 0,0 21 16,0 0-16,0 0 0,0 21 15,-21 1-15,0-1 0,0 0 16,0 0-16,0 0 0,0 0 0,0 22 16,0-22-16,0 0 15,0 21-15,0-20 0,0-1 0,0 0 16,0 0-16,0 0 0,0 0 0,0 1 16,22-1-16,-1-21 0,0 0 15,0 21-15,0-21 0,22 0 0,-22 0 16,21 0-16,-21 0 0,22-21 0,-1 0 15,-21-1-15,21 1 0,1 0 16,-1 0-16,-21-21 0,22 20 0,-22-20 16,21 0-16,-21 21 0,0-22 15,1 22-15,-1-21 0,-21 21 0,0-1 16,0 1-16,0 0 0,-21 21 31,-1 0-31,1 0 0,0 0 0,0 21 16,0 0-16,0-21 0,-1 22 15,1 20-15,0-21 0,21 0 0,-21 0 16,21 22-16,0-22 0,0 0 0,0 21 16,0-20-16,0-1 0,0 0 15,21 0-15,0 0 0,0 0 16,1-21-16,-1 0 0,0 22 0,0-22 16,0 0-16,0 0 0,22 0 0,-22 0 15,0-22-15,21 22 0,-20-21 16,-1 0-16,21 0 0,-21 0 15,0 0-15,-21-1 0,22-20 0,-1 0 16,-21 21-16</inkml:trace>
  <inkml:trace contextRef="#ctx0" brushRef="#br0" timeOffset="70698.84">11578 6033 0,'0'0'0,"42"42"32,-20-42-32,-1 0 0,21 0 15,0 0-15,1 0 0,20 0 0,-20 0 16,20 0-16,-21 0 0,22 0 0,-22 0 15,-21 0-15,22 0 0,-22-21 16,0 21-16,0 0 0</inkml:trace>
  <inkml:trace contextRef="#ctx0" brushRef="#br0" timeOffset="73562.52">15028 6138 0,'0'0'16,"-21"0"-1,42-21 32,0 21-47,1-21 16,20 21-16,-21-21 15,21 21-15,-20-21 0,20 21 0,-21-21 16,21-1-16,-20 1 0,-1 0 0,0 0 16,0 21-16,-21-21 0,0 0 15,0-1-15,-21 22 16,0 0-16,-22 0 0,22 0 15,-21 0-15,21 0 0,-43 22 16,22-1-16,0 0 0,20 0 16,1 0-16,0 0 0,0 1 0,21-1 15,0 0-15,0 0 0,0 0 0,0 0 16,21 1-16,0-1 16,0 0-16,1 0 0,20-21 0,-21 21 15,21-21-15,1 0 0,-1 21 0,0-21 16,22 0-16,-22 0 15,-21 0-15,43 0 0,-64-21 32,-21 0-17,0 21-15,-1 0 0,-20 0 0,0 0 16,-1 0-16,1 0 0,21 0 16,-21 0-16,-1 0 0,22 21 15,-21 0-15,21 1 0,-1-1 0,1 0 16,0 0-16,0 21 0,21-20 15,-21-1-15,21 0 0,0 21 0,0-21 16,0 1-16,21-1 0,0 0 16,0-21-16,0 21 0,22-21 0,-22 0 15,21 0-15,1 0 0,-1 0 0,0 0 16,1 0-16,20 0 0,-21 0 16,1-21-16,-1 0 0,0 0 0,1-1 15,-1-20-15,0 21 0,-20-21 16,20 20-16,-21-20 0,21 0 0,-20-1 15,41-41-15,-42 63 16,0-22-16,1 1 0,-1 0 16,0-1-16,-21 22 0,0 0 0,0 0 15,0 0-15,0-1 0,-21 22 32,0 0-32,-1 22 0,1-1 15,0 0-15,21 21 0,-21-21 0,0 22 16,0-22-16,21 21 0,-22-21 0,22 22 15,0-22-15,0 21 0,0 1 16,0-22-16,0 21 0,0-21 0,0 0 16,0 22-16,0-22 0,22 0 15,-1 0-15,0-21 0,0 21 0,0-21 16,0 0-16,1 0 0,20 0 16,-21 0-16,21 0 0,1 0 15,-1-21-15,0 0 0,1 0 0,-22 0 16,21-22-16,1 22 0,-22 0 15,21 0-15,-21-21 0,0 20 0,1 1 16,-22 0-16,0 0 0,0 0 31,-22 21-31,1 0 16,21 21-16,-21-21 0,0 21 16,0-21-16,0 21 0,21 0 0,-22 1 15,22-1-15,-21 0 0,21 0 0,0 0 16,0 22-16,0-22 15,0 0-15,0 0 0,0 0 0,0 0 16,0 1-16,21-22 0,1 21 0,-1-21 16,0 0-16,21 0 0,-21 0 15,1 0-15,20 0 0,0 0 0,-21 0 16,22-21-16,-1-1 0,-21 1 16,22 0-16,-22 0 0,0-21 0,21 20 15,-21 1-15,1-21 0,-1 21 0,0-22 16,-21 22-16,0 0 0,21 0 15,-21 0-15,0 0 0,-21 21 32,0 21-17,0 0-15,-1 0 16,22 0-16,0 22 0,0-22 16,-21 0-16,21 0 0,0 21 0,0-20 15,0-1-15,0 0 0,0 0 16,0 0-16,0 0 0,0 1 15,0-44 17,0 1-32,0 0 15,21 0-15,-21 0 0,0 0 16,0-22-16,22 22 0,-1-21 16,0-1-16,0 1 0,0 21 15,0 0-15,1 0 0,-1-1 16,-21 1-16,21 0 0,0 21 0,0 0 15,0 0 1,1 0-16,-22 21 16,21 0-16,-21 1 0,0-1 0,0 0 15,21 0-15,-21 21 0,0-20 16,0-1-16,0 21 0,0-21 0,0 0 16,0 22-16,0-22 0,0 0 15,21 0-15,-21 0 0,0 1 16,0-44 31,0 1-47,21 0 0,-21 0 15,0-21-15,21 20 0,1 1 0,-1-21 16,0 21-16,0-22 0,0 22 0,0 0 16,1-21-16,20 21 0,-21-1 15,21 1-15,-20 0 0,20 0 0,-21 21 16,21 0-16,-20 0 15,-1 0-15,0 0 0,-21 21 16,0 0-16,0 0 0,0 1 16,0-1-1,0 21-15,-21-21 0,21 0 0,-21 1 16,-1-1-16,22 0 0,-21 21 16,21-21-16,0 1 0,0-1 0,0 0 15,0 0-15,21 0 0,22 0 16,-22 1-16,0-22 0,0 0 15,0 0-15,1 0 0,-1 0 0,21 0 16,-21 0-16,22-22 0,-22 22 16,0-21-16,21 0 0,-21 0 0,43-43 15,-22 43-15,1-21 16,-22 21-16,21 0 0,-21-22 16,0 22-16,1 0 0,-22 0 0,0 0 15,0-1-15,0 1 16,-22 0-16,1 21 0,0 0 15,0 0-15,0 0 0,0 0 0,21 21 16,-22 0-16,1 1 0,0-22 16,21 21-16,-21 0 0,21 21 0,0-21 15,0 1-15,0-1 0,0 0 16,0 21-16,0-21 0,0 1 0,0-1 16,0 0-16,42 21 0,-21-21 15,1-21-15,-1 0 16,0 22-16,0-22 0,0 0 0,22 0 15,-22 0-15,21 0 0,-21-22 16,22 22-16,-22-21 0,0 0 0,21 0 16,-21 0-16,1-22 0,-1 22 0,0 0 15,0-21-15,0 21 0,-21-1 16,0-20-16,0 21 0,0 0 16,0 0-16,-21 21 15,0 0 1,0 21-16,0 0 0,21 0 15,-22-21-15,1 21 0,21 0 16,-21 1-16,21 20 0,0-21 0,-21 0 16,21 0-16,-21 1 15,21-1-15,0 0 0,0 21 16,0-21-16,0-42 47,0 0-47,0 0 15,0-21-15,0 20 0,21 1 0,0 0 16,0-21-16,0 21 0,1-1 16,-1 1-16,21 0 0,-21 0 0,22 0 15,-22 0-15,21-1 0,-21 22 0,0 0 16,1 0-16,-1 0 16,0 0-16,0 0 0,0 0 0,0 22 15,-21-1-15,0 0 0,22 0 16,-22 0-16,0 0 0,0 1 0,0 20 15,0-21-15,0 21 0,0-20 0,0-1 16,-22 0-16,22 0 0,-21 0 16,21 0-16,0 1 0,0-1 31,0-42 141,0-1-157</inkml:trace>
  <inkml:trace contextRef="#ctx0" brushRef="#br0" timeOffset="74259.41">19071 5863 0,'0'0'0,"0"-21"0,0 0 0,21 21 0,0-21 15,-21 0-15,22 21 0,-22-22 0,21 22 16,0 0-16,-21 22 31,0-1-31,0 0 16,0 21-16,0-21 0,0 22 15,-21-1-15,0-21 0,-1 22 16,22-1-16,-21-21 0,0 21 0,21-20 16,-21 20-16,0-21 0,21 0 0,0 22 15,0-22-15,-21 0 0,21 0 16,0 0-16,-22 0 0,22 1 0,0-1 15,0-42 32,22-1-47,-1 1 16,0 0-16,0 21 0,0-21 16,0 0-16</inkml:trace>
  <inkml:trace contextRef="#ctx0" brushRef="#br0" timeOffset="74730.47">19706 6096 0,'0'0'0,"21"0"0,0 0 0,1-21 0,-1 21 15,0-21-15,0 0 0,0 21 16,-21-22-16,0 1 16,-21 21-1,0 0-15,0 0 0,-22 21 16,1 1-16,21-22 0,-21 21 15,-1 0-15,22 0 0,-21-21 16,21 21-16,-1 0 0,1 1 0,21-1 16,0 0-16,0 0 15,21-21-15,1 21 16,-1-21-16,21 21 0,-21-21 0,22 0 16,-1 0-16,0 22 0,1-22 15,-1 0-15,-21 0 0,21 21 0,1-21 16,-22 21-16,0-21 0,0 21 15,0-21-15,-21 21 0,0 0 0,0 1 16,-21-1 0,0-21-16,0 21 0,0-21 15,-22 0-15,1 0 0,21 21 0,-21-21 16,-1 0-16,1 0 0,21 0 16,-22 0-16,22 0 0,-21 0 0,21 0 15,0 0-15,-1 0 0,1 0 16,0 0-16,0 0 0,0 0 15,0 0-15,21-21 16,-22 21-16,22-21 16,-21 0-16,21-1 0,-21 1 15,21 0-15</inkml:trace>
  <inkml:trace contextRef="#ctx0" brushRef="#br0" timeOffset="75131.46">18859 5800 0,'0'0'0,"22"0"46,-1 0-46,0 0 0,21 0 0,1 0 16,-1 0-16,21 0 0,-20 0 16,20 0-16,1 0 0,-1 0 0,-20 0 15,20 0-15,-21 0 0,1 0 16,-1-21-16,0 21 0,-20 0 0,-1 0 16,0 0-16,0 0 0,-42 0 109,0 0-109,0 0 0,-1 0 16,1 0-16</inkml:trace>
  <inkml:trace contextRef="#ctx0" brushRef="#br0" timeOffset="78879.25">1270 7895 0,'0'-21'0,"-21"0"15,21 0 1,-21 0-16,21-1 0,0 1 16,0 0-1,-22 21 17,22 21-17,-21 0-15,21 1 0,0 20 0,0-21 16,0 21-16,-21 22 15,21-22-15,0 1 0,0 20 0,0-21 16,0 1-16,0-1 0,0 0 16,0 1-16,0-1 0,0-21 0,21 0 15,-21 1-15,21-1 0,1-21 16,-1 0-16,0 0 0,21 0 16,-21-21-16,22-1 0,-1 1 0,-21 0 15,22-21-15,-1 21 0,0-22 16,1 1-16,-22-22 0,21 22 0,-21 0 15,0-22-15,1 22 0,-1 0 16,0-1-16,-21 1 0,0 0 0,0-1 16,0 22-16,0 0 15,0 0-15,0 42 32,0 0-32,0 0 0,-21 22 15,21-22-15,-21 21 0,21 0 16,-22 1-16,22 20 0,0-20 0,0-1 15,0 0-15,-21 1 0,21-1 16,0 0-16,0-21 0,0 22 0,0-22 16,21-21-16,1 21 0,-1-21 15,21 0-15,-21 0 0,22 0 0,-22-21 16,21 21-16,-21-21 0,22-22 16,-1 22-16,-21 0 0,21-21 15,1-1-15,-1 1 0,0 0 16,-20-1-16,20 1 0,-21 0 0,0 21 15,0-22-15,-21 22 0,0 0 16,0 0-16,-21 21 16,0 0-16,0 0 15,0 0-15,0 21 0,-1 0 16,1 21-16,21-20 0,0-1 0,-21 0 16,21 21-16,0-21 0,0 1 0,0 20 15,0-21-15,21 0 0,0 0 16,1 1-16,-1-1 0,-21 0 15,21-21-15,-21 21 0,21 0 0,-21 0 16,-21-21 15,0 0-31,0 0 0,-1 0 16,1 0-16,0 0 0,0-21 0,21 0 16,-21 21-16,0-21 15,21 42 16,0 0-31,0 0 16,0 1-16,0-1 0,21 0 16,0 0-16,0-21 15,0 0-15,0 0 16,22 0-16,-22 0 0,21 0 0,1 0 16,-1 0-16,0-21 0,1 0 15,20 0-15,-21-1 0,1 1 0,-1 0 16,0 0-16,-20-21 0,20 20 15,-21-20-15,0 0 0,0-1 0,1 22 16,-22-21-16,0 21 0,21 0 16,-21-1-16,0 1 0,0-21 15,-21 42 17,21 21-32,-22 0 0,22 0 0,-21 22 15,21-22-15,-21 21 0,21-21 16,0 22-16,0-1 0,0-21 0,0 22 15,0-22-15,0 0 0,21 0 16,0 0-16,1-21 0,20 0 0,-21 0 16,0 0-16,22 0 0,-22 0 0,21 0 15,-21 0-15,22-21 0,-22 0 16,21 0-16,-21 0 0,0-1 0,22 1 16,-22-21-16,0 21 0,0-22 15,-21 22-15,21-21 0,-21 21 0,22 0 16,-22-1-16,0 1 0,0 0 15,-22 42 17,22 0-32,-21 1 15,21-1-15,-21 21 0,21-21 0,0 22 16,0-22-16,-21 21 0,21-21 16,-21 22-16,21-22 0,0 21 0,0-21 15,0 0-15,0 1 0,0-1 16,0 0-16,0-42 31,0 0-31,0-1 16,0 1-16,21-21 15,0 21-15,-21 0 0,0-22 16,21 1-16,0 21 0,1-22 0,-1 22 16,0-21-16,0 21 0,0 0 15,0-1-15,1 22 0,-1 0 0,0 0 16,0 0-1,-21 22-15,0-1 16,0 0-16,0 0 16,0 0-1,21-21 32,-21 21 16,0 1-63,0-1 15,21 0-15,-21 0 16,22 0-16,-22 0 0,0 1 16,0-1-16,0 0 0,0 0 0,21 0 15,-21 0-15,21-21 16,0 22-16,-21-1 0,21-21 0,0 0 15,1 21-15,-1-21 0,0 0 0,0 0 16,21 0-16,-20 0 0,-1-21 16,0 0-16,21-1 0,-21 1 0,22-21 15,-1 21-15,-21-22 16,0 1-16,22 21 0,-1-21 0,-21-1 16,22 1-16,-1 21 0,0-22 15,1 22-15,-22 0 0,21 0 0,-21 0 16,22 21-16,-22 0 0,0 0 0,0 0 15,0 0-15,0 21 16,-21 0-16,22 0 16,-22 0-16,21 1 0,-21-1 0,0 0 15,21 21 1,-21-21-16,0 1 16,0-44 15,0 1-31,0 0 15,0 0-15,0 0 16,0 0-16,0-1 0,0 1 0,0 0 16,-21 0-16,21 0 0,-21 0 0,-1 21 15,1 0-15,0 0 0,0 0 16,0 0-16,-22 0 0,1 0 16,21 21-16,-21 0 0,-1 0 0,22 0 15,-21 22-15,21-22 0,-1 21 16,1 0-16,0-20 0,0 20 0,0 0 15,21-21-15,0 22 0,0-22 16,0 21-16,0-21 0,0 1 16,0-1-16,21-21 0,0 0 0,0 0 15,0 0-15,1 0 0,20 0 16,-21-21-16,0-1 0,22 1 16,-22 0-16,21 0 0,-21 0 15,22 0-15,-22-1 0,0-20 0,21 21 16,-21-21-16,1 20 0,-1-20 0,-21 21 15,21 0-15,0 0 0,-21-1 16,21 1-16,-21 0 0,0 0 16,0 42 15,-21 0-15,21 0-16,0 1 0,0-1 15,0 21-15,0 0 0,0 1 0,0-1 16,0 0-16,0 1 0,0 20 0,0-20 15,0 20-15,0 1 0,0-22 16,0 21-16,0 22 0,0-21 0,0-1 16,0 22-16,0-22 0,0 22 15,0-22-15,0 22 0,0-21 16,0 20-16,0-20 0,0 20 0,21-20 16,-21 21-16,0-22 0,21 1 0,-21-1 15,0 1-15,0-22 0,0 21 0,0-20 16,0-1-16,0-21 0,-21 22 15,0-22-15,0 0 0,0 0 0,0-21 16,-1 0-16,1 0 0,0 0 0,0-21 16,0 0-16,0 0 0,-1-22 0,1 1 15,0 0-15,0-22 0,0-21 16,0 22-16,21-22 0,0 1 0,0-1 16,0 0-16,0-21 0,0 1 15,21 20-15,0-21 0,21 21 16,-21-20-16,1 20 0,20 0 0,0 22 15,22-64-15,-22 63 0,-21 22 16,22 0-16,-22-1 0,0 22 16,0 0-16,0 0 0,-21 0 0,0-1 15,0 1-15,0 0 16,0 0-16,-21 0 0,0 0 16</inkml:trace>
  <inkml:trace contextRef="#ctx0" brushRef="#br0" timeOffset="79118.48">3471 7514 0,'-21'0'31</inkml:trace>
  <inkml:trace contextRef="#ctx0" brushRef="#br0" timeOffset="80247.34">8403 7853 0,'42'-21'32,"-42"0"-32,0-1 0,0 1 15,0 0-15,0 0 16,0 0-16,-21 0 15,0 21-15,21-22 0,-21 1 0,0 21 16,-22-21-16,22 21 16,-21 0-16,21 0 0,0 21 15,-1-21-15,-20 21 0,21 1 0,0-1 16,0 0-16,-1 21 0,1-21 16,0 22-16,21-22 0,0 42 15,0-41-15,0 20 0,0-21 16,0 0-16,0 0 0,21-21 15,0 0-15,1 0 0,-1 0 16,21 0-16,-21-21 0,0 21 0,22-21 16,-22 0-16,0 0 0,21 0 15,-20-1-15,-1 1 0,0-21 0,-21 21 16,21 0-16,-21-1 0,21 1 16,-21 0-16,0 0 0,0 0 15,0 0-15,0 42 31,0 0-31,-21 0 16,21 0-16,0 0 0,-21 1 0,21-1 16,0 0-16,0 21 0,0-21 15,0 1-15,0-1 0,0 0 0,0 0 16,21-21-16,0 0 0,0 0 16,1 0-16,-1 0 0,0 0 15,0 0-15,21 0 0,-20-21 0,20 0 16,-21 21-16,0-21 15,22-1-15,-22 1 0,0-21 0,0 21 16,0 0-16,-21-22 0,0 1 0,0-22 16,0 22-16,0 0 15,0-22-15,-21 22 0,-21 0 0,21-1 16,-22 1-16,22 0 0,-21 20 16,-1-20-16,1 42 0,-21-21 0,20 21 15,-20 0-15,20 0 0,-41 21 0,20-21 16,1 42-16,-1-20 0,1 20 15,-22 0-15,43 1 0,-22 20 0,22 1 16,0-22-16,-1 21 16,22 1-16,-42 63 0,63-64 0,0 1 15,0-1-15,0 64 16,0-84-16,0-1 0,21 0 16,21-20-16,-21-1 0,22 0 0,-1 0 15,0 0-15,22-21 0,-22 0 0,22 0 16,-1 0-16,1 0 0,-1 0 15,-21-21-15,22 0 0,-22 21 0,22-21 16,-22 0-16,-21-1 0,22 1 16,-22 21-16,0-21 0,0 0 0,0 0 15,-21 0-15,21 21 0,-21-22 0,0 1 16,0 0-16,0 0 0</inkml:trace>
  <inkml:trace contextRef="#ctx0" brushRef="#br0" timeOffset="80743.33">9334 7408 0,'0'0'0,"22"-21"0,-22 0 0,0 0 16,-22 42 15,22 0-31,0 0 0,-21 22 16,0-1-16,21 0 0,-21-20 15,21 20-15,0 0 0,-21 1 16,0-1-16,21 0 0,-22 1 0,22-1 16,-21 0-16,21 1 0,-21-22 0,21 21 15,-21-21-15,21 0 0,0 1 16,0-1-16,0 0 0,21-21 47,0-21-47,0 0 0,-21-1 0,22-20 15,-1 21-15,-21-21 0,21 20 16,-21-20-16</inkml:trace>
  <inkml:trace contextRef="#ctx0" brushRef="#br0" timeOffset="80991.97">9313 7451 0,'0'0'16,"-21"-21"0,42-1-1,0 22 1,1 0-16,-1-21 0,0 21 16,0 0-16,0 0 0,0 0 0,1 0 15,-1 0-15,0 0 0,0 0 16,0-21-16,0 21 0,1 0 15,-1 0-15,-21 21 32,0 0-32,-21-21 0,-1 0 15,22 22-15,-21-22 0,0 21 0,0 0 16</inkml:trace>
  <inkml:trace contextRef="#ctx0" brushRef="#br0" timeOffset="81211.23">9165 7832 0,'0'0'0,"-21"21"0,21 0 15,21-21 1,0 0 0,0 0-16,1 0 0,-1 0 0,0 0 15,0-21-15,0 21 0,0 0 16,22 0-16,-22-21 0,0 21 0,0 0 15,0-21-15,1 21 16,-22-22 0</inkml:trace>
  <inkml:trace contextRef="#ctx0" brushRef="#br0" timeOffset="81466.47">9588 7789 0,'0'22'16,"-21"-1"-16,21 0 16,0 0-16,-21 0 15,21 0-15,0 1 0,-21-1 16,21 0-16,0 0 0,0 0 16,-21 0-1,21 1-15,0-44 47,0 1-47,0 0 16,0 0-16,0 0 0,0 0 0</inkml:trace>
  <inkml:trace contextRef="#ctx0" brushRef="#br0" timeOffset="81639.48">9652 7684 0,'0'-22'15,"0"44"48,21-22-63,-21 21 16,21-21-16,-21 21 0</inkml:trace>
  <inkml:trace contextRef="#ctx0" brushRef="#br0" timeOffset="82126.92">9864 7768 0,'0'21'31,"0"1"-31,0-1 16,-22 0-16,22 0 15,-21 0-15,21 0 0,0 1 16,0-1-16,0 0 15,-21 0-15,21 0 0,-21 0 16,21 1 0,0-44 31,0 1-47,0 0 0,0 0 15,0 0-15,21 0 0,0-22 16,-21 22-16,21 0 0,1-21 15,-1 20-15,0-20 0,0 21 0,0 0 16,22 0-16,-1-1 0,-21 22 0,21 0 16,1-21-16,-22 21 0,21 0 15,-21 0-15,22 21 0,-22 1 0,21-1 16,-42 21-16,0-21 0,21 0 16,-21 1-16,0 20 0,0-21 15,0 0-15,0 22 0,-21-22 0,21 0 16,-21 0-16,0 0 0,21 0 0,-21 1 15,21-1-15,0 0 0,-21-21 16,-1 21-16,1-21 16,21-21 15,0 0-31,0 0 0</inkml:trace>
  <inkml:trace contextRef="#ctx0" brushRef="#br0" timeOffset="82755.21">10964 7789 0,'0'0'0,"21"-21"0,-21 0 16,0 0-1,-21 0-15,0 21 0,0 0 16,21-21-16,-21 21 0,0-22 0,-1 22 15,1 0-15,0 0 0,0 0 16,0 0-16,0 0 0,-1 22 0,1-1 16,0-21-16,0 21 0,0 0 0,0 0 15,-1 0-15,1 1 0,0-1 16,0 0-16,0 0 0,21 0 16,0 0-16,0 1 0,0-1 0,0 0 15,0 0-15,0 0 0,0 0 16,21-21-16,0 0 15,0 0-15,0 0 0,1 0 0,-1 0 16,0 0-16,0-21 0,43-21 16,-43 21-16,21 0 0,-21-1 15,0 1-15,22 0 0,-22-21 0,0 21 16,21-22-16,-20 1 0,-1 21 16,0-22-16,21 1 0,-21 0 0,1-1 15,-1 1-15,-21 0 0,21-1 16,-21 22-16,21 0 0,-21 0 0,0 0 15,0 42 17,-21 0-32,0 21 0,0-20 15,21 20-15,0 0 0,-22 1 0,1-1 16,21 0-16,-21-21 0,21 22 16,0-1-16,0-21 0,0 22 0,0-22 15,0 0-15,0 0 0,0 0 0,0 0 16,0 1-16,21-1 0,0-21 15,1 21-15,-1-21 0,0 0 16,0 0-16,0 0 16,0 0-16,1 0 0,-1 0 15,0-21-15,0 0 0,0-1 16,0 22-16,1-21 0,-1 21 16</inkml:trace>
  <inkml:trace contextRef="#ctx0" brushRef="#br0" timeOffset="83043.45">11832 7493 0,'0'0'15,"0"-21"-15,0 0 0,-21 0 16,0 21-16,0 0 16,-1 21-16,22 0 15,0 0-15,0 0 0,-21 22 0,21-22 16,0 0-16,-21 21 15,21-21-15,0 22 0,-21-22 0,21 0 16,0 21-16,0-20 0,-21-1 0,21 0 16,0 0-16,-21 0 0,21 0 15,0 1-15,0-1 0,0 0 16,0-42 15,0 0-15,0-1-16,21 1 0</inkml:trace>
  <inkml:trace contextRef="#ctx0" brushRef="#br0" timeOffset="83649.42">11747 7514 0,'0'0'0,"0"-21"0,0 0 16,0 0-16,-21 21 15,21-21-15,0-1 16,21 1-16,1 0 15,-1 21-15,0 0 16,21 0-16,-21-21 0,1 21 0,-1 0 16,0 0-16,0 0 0,0 0 0,0 0 15,1 21-15,-1 0 0,0 0 16,-21 1-16,0-1 0,0 0 16,0 0-16,0 0 0,0 0 0,0 22 15,0-22-15,-21 0 0,0 0 16,-1-21-16,-20 21 0,21 1 0,-21-1 15,20-21-15,1 21 0,-21-21 16,21 0-16,0 0 0,-1 0 16,1 0-1,42-21 1,1 21 0,-1 0-16,0 0 0,0-21 0,21 21 15,-20 0-15,-1 0 0,0 0 16,0 0-16,0 0 0,0 0 15,1 0-15,-1 0 0,0 21 16,-21 0-16,21 0 0,-21 0 16,0 0-16,0 1 0,0-1 15,0 0-15,0 0 0,-21 0 0,0-21 16,0 21-16,-1 1 0,1-1 16,0-21-16,0 21 0,-21 0 0,20-21 15,1 0-15,0 0 0,0 21 0,0-21 16,0 0-16,-1 0 15,1 0-15,0 0 0,21-21 32,0 0-17,0 0 1,21 21 0,0-21-16,1 21 0,-1-22 0,0 22 15,0-21-15</inkml:trace>
  <inkml:trace contextRef="#ctx0" brushRef="#br0" timeOffset="84634.42">12319 7705 0,'0'0'16,"21"-43"-1,0 43-15,-42 22 31,0-22-15,21 21-16,-21 0 0,0-21 16,21 21-16,0 0 0,-22 0 0,22 1 15,-21-22-15,21 21 0,0 0 0,0 0 16,0 0-16,0 0 16,21 1-16,1-22 0,-1 0 15,0 0-15,21 0 16,-21 0-16,1 0 0,-1 0 15,0 0-15,0 0 0,0-22 0,22 1 16,-22 0-16,0 0 16,0 0-16,-21 0 0,0-1 0,21 1 15,-21 0-15,21 0 0,-21 0 0,0 0 16,0-1-16,0 1 16,0 0-16,0 42 62,0 0-62,0 1 16,0-1-16,0 0 0,0 0 15,0 0-15,-21 0 0,0 1 0,21 20 16,-21-21-16,21 21 0,0 1 16,0-1-16,-21 22 0,21-22 0,0 21 15,0-20-15,0 20 0,0-20 0,0 20 16,0-21-16,0 22 0,0-1 15,-21 1-15,21-1 0,0 1 0,0-1 16,0 1-16,-22-1 0,22 22 0,-21-21 16,21-1-16,0 1 0,0-1 15,-21 1-15,21-1 0,-21 1 0,21-22 16,0 21-16,-21 1 0,21-22 0,0 22 16,0-22-16,0 0 0,0-20 15,0 20-15,0-21 0,0 0 16,0 0-16,0 1 0,-21-22 0,-1 0 15,1 0-15,0 0 0,0 0 16,0 0-16,0-22 0,-1 1 0,1-21 16,-21 21-16,21-22 0,0 1 15,-22 0-15,22-22 0,0 22 0,-21-22 16,20-20-16,-20-64 0,21 63 16,21 0-16,0-21 0,0 22 15,0-1-15,21-21 0,0 22 16,0 20-16,22-21 0,20-42 15,-20 64-15,-1-1 0,0 22 16,1 0-16,-1-1 0,-21 22 0,21-21 16,-20 21-16,-1 0 0,0 21 0,0-22 15,0 22-15,0 0 141,1 0-125</inkml:trace>
  <inkml:trace contextRef="#ctx0" brushRef="#br0" timeOffset="86619.47">14203 7916 0,'21'-63'31,"0"63"-31,-21-21 15,21 0-15,-21-1 0,0 1 16,0 0-16,0 0 0,0 0 16,0 0-16,0-1 15,0 1-15,0-21 0,0 21 0,0 0 16,-21-1-16,0 1 0,0 0 0,0 0 16,-1 21-16,1 0 0,0 0 15,-21 0-15,21 0 0,-22 0 0,22 0 16,-21 0-16,-1 21 0,22-21 15,-21 21-15,21 22 0,-22-1 16,22 0-16,0-21 0,0 22 0,21-22 16,0 21-16,-21 22 15,21-22-15,0-21 0,0 22 0,0-22 16,21 0-16,0 0 0,0 0 16,0 0-16,22-21 15,-22 0-15,0 0 0,21 0 0,-20 0 16,20-21-16,0 0 0,1 0 15,-1 0-15,0 0 0,1-1 0,-22 1 16,21 0-16,-21-21 0,22 21 0,-22-1 16,-21-41-16,21 42 15,-21 0-15,0-1 0,0 1 0,0 0 16,0 0-16,0 42 31,-21 0-31,21 0 16,0 1-16,0-1 15,-21 21-15,21-21 0,0 0 0,0 1 16,0-1-16,0 0 0,0 0 0,0 0 16,0 0-16,0 1 15,21-22-15,0 0 0,0 0 16,21 0-16,-20 0 16,-1 0-16,0-22 0,0 22 0,0-21 15,0 0-15,1 21 0,-1-21 0,0 0 16,0 0-16,-21-1 0,21-20 15,-21 21-15,0 0 0,0 0 16,0-1-16,0 44 31,0-1-15,0 0-16,0 0 16,0 0-16,-21 0 0,21 22 0,0-22 15,-21 0-15,21 0 0,0 0 0,0 1 16,0-1-16,0 0 0,-21-21 15,21 21-15,0 0 0,21-42 32,-21 0-17,21 0-15,0 0 0,-21-1 0,21 1 16,-21 0-16,22 0 0,-1-21 16,0 20-16,-21 1 0,21 0 15,0-21-15,0 21 0,1 21 0,-22-22 16,21 22-16,0-21 0,0 21 15,0 21-15,0 1 16,1-1-16,-22 0 0,0 0 16,0 0-16,21 0 0,-21 1 15,21-1-15,-21 0 0,21 0 0,0 0 16,0 0-16,1 1 0,20-1 16,-21-21-16,0 21 0,0-21 15,1 0-15,-1 0 0,21 0 16,-21 0-16,0 0 0,1 0 15,-1 0-15,0-21 0,0 0 0,0-1 16,0 1-16,-21 0 0,43 0 0,-22 0 16,0 0-16,0-1 0,22-20 15,-22 21-15,21 0 0,-21 0 0,22-22 16,-1 43-16,-21-21 0,21 0 0,-20 21 16,20 0-16,-21 0 0,0 0 15,0 0-15,1 0 0,-1 0 0,0 21 16,-21 0-16,21 0 15,-21 1-15,0-1 0,0 0 16,0 0-16,0 0 0,0 0 31,0-42 16,0 0-47,-21 21 0,21-21 0,-21 0 16,0 0-16,-1-1 15,1 1-15,0 0 0,0 0 16,0 21-16,0 0 0,-1 0 16,1 0-16,0 0 0,0 0 15,0 21-15,0-21 0,-1 21 0,1 0 16,-21 1-16,21-1 0,0 21 16,-1-21-16,1 0 0,0 1 15,0 20-15,21-21 0,-21 0 0,21 0 16,0 22-16,0-22 15,0 0-15,21 0 0,0-21 0,0 0 16,0 0-16,22 0 0,-22 0 0,0 0 16,21 0-16,-20 0 0,20-21 15,-21 0-15,21 21 0,-20-21 0,20 0 16,-21-22-16,43 1 0,-43 0 16,0 20-16,0-20 0,0 0 15,0-1-15,1 1 0,-1 0 0,-21-1 16,21 1-16,0 0 15,-21-1-15,0 1 0,0 21 0,21 0 16,-21 0-16,0-1 0,0 44 31,-21-1-31,21 0 0,-21 21 0,0 1 16,0-1-16,-1 0 0,1 1 16,0-1-16,0 0 0,21 1 0,0 41 15,0-63-15,0 22 0,0-22 16,0 0-16,0 0 0,21 0 15,0 1-15,0-1 0,1-21 0,-1 0 16,21 0-16,-21 0 0,0 0 16,22 0-16,-22 0 0,0 0 15,0-21-15,22 21 0,-22-22 0,0 1 16,0 21-16,0-21 0</inkml:trace>
  <inkml:trace contextRef="#ctx0" brushRef="#br0" timeOffset="87698.48">17547 8086 0,'0'-21'63,"21"21"-32,-21-22 0,0 1 266,0 0 31</inkml:trace>
  <inkml:trace contextRef="#ctx0" brushRef="#br0" timeOffset="91459.35">17484 7789 0,'0'22'203,"0"-1"-187,-22-21 15,22 21-31,-21-21 47,21-21 31,0 0-62,0-1-16,21 22 0,1-21 0,-1 0 15,0 0-15,0 0 0,-21 0 16,42-1-16,-20-20 0,-1 21 0,0-21 16,0 20-16,0-20 0,0 21 15,1-21-15,-1-1 0,0 22 16,0 0-16,-21 0 0,0 0 0,21-1 15,-42 22 1,0 22 0,0-1-16,0 0 0,-1 0 15,1 0-15,0 0 0,0 22 0,0-22 16,21 0-16,0 0 0,0 22 0,0-22 16,0 0-16,0 0 0,42 0 15,-21 0-15,0 1 0,1-1 16,-1-21-16,0 21 0,0-21 15,0 21-15,0-21 0,1 0 16,-22 21-16,21-21 0,-42 0 31,-1 0-15,1 0-16,0 0 0,0-21 0,0 21 16,0 0-16,-1 0 0,1-21 15,0 21-15,0 0 16,0 0-1,21 21 1,0 0-16,0 0 16,21 1-16,0-22 15,0 21-15,0-21 0,1 21 0,-1-21 16,0 0-16,0 0 0,0 0 0,0 0 16,1 0-16,20 0 15,-21 0-15,0 0 0,22 0 0,-22 0 16,21 0-16,-21-21 0,22 21 0,-22-21 15,21-1-15,0-20 0,-20 21 16,20 0-16,-21-22 0,21 1 0,-20 0 16,20-1-16,-21 1 0,0 0 15,0-22-15,22-20 0,-22 20 16,-21 22-16,0 21 0,21-22 16,-21 22-16,0 0 0,0 0 0,0 0 15,0-1-15,-21 44 31,0-1-31,21 0 0,-21 21 0,-1-21 16,1 22-16,0-1 0,0 22 16,0-22-16,0 0 0,21 1 0,-22-1 15,1 0-15,21 1 0,-21-1 0,21 0 16,0-21-16,0 1 0,0 20 16,0-21-16,0 0 0,21 0 15,0 1-15,1-22 0,-1 0 0,21 0 16,-21 0-16,0 0 0,22 0 15,-1 0-15,-21-22 0,22 22 16,-22-21-16,21 0 0,0 0 16,-20 0-16,20 0 0,-21-1 0,0 1 0,0-21 15,1 21-15,-1-22 0,-21 22 16,0-21-16,21 21 0,-21 0 16,0-1-16,0 44 31,-21-1-31,21 0 0,-21 0 0,-1 21 15,22-20-15,-21 20 0,21-21 0,0 0 16,0 22-16,0-22 0,0 0 16,0 0-16,0 0 0,0 0 15,21 1-15,1-22 0,-1 0 16,0 0-16,0 0 16,0 0-16,0 0 0,1 0 0,20 0 15,-21-22-15,0 22 0,0-21 16,1 0-16,-22 0 0,21-21 0,0 20 15,-21-20-15,21 21 0,-21-21 0,0-1 16,0 1-16,0 0 0,0 20 16,-21 1-16,0 0 0,0 0 0,-1 0 15,1 21-15,0 0 0,-21 0 16,21 0-16,-1 21 0,1 0 0,-21 0 16,21 0-16,0 1 0,-1-1 15,22 0-15,-21 21 16,21-21-16,0 1 0,0-1 0,0 0 15,0 0-15,21-21 16,1 0-16,-1 0 0,21 0 0,-21 0 16,22 0-16</inkml:trace>
  <inkml:trace contextRef="#ctx0" brushRef="#br0" timeOffset="91899.46">19473 7578 0,'0'0'15,"-21"-21"-15,0 21 0,0 0 0,0-22 16,21 1-16,0 0 0,0 0 16,0 0-1,0 0-15,21-1 0,0 22 16,0-21-16,0 0 0,22 21 0,-22 0 16,21-21-16,-21 21 0,22 0 15,-22 0-15,21 21 0,-21 0 0,0 0 16,1 1-16,-1-1 0,-21 21 15,0-21-15,0 22 0,0-22 0,0 21 16,0-21-16,0 0 0,-21 43 16,21-43-16,-22 0 0,1-21 15,0 21-15,0-21 16,0 0-16,21-21 31,0 0-15,21 0-16,0 0 0,0 0 0,0-1 15,1 1-15,-1-21 0,0 21 16,0 0-16,0-1 0,0-20 0,1 21 16,-1 0-16,0 0 0,0-1 15,0 22-15,0-21 0,1 21 0,-1 0 16,0 0-16,0 0 16,-21 21-16,21 1 15</inkml:trace>
  <inkml:trace contextRef="#ctx0" brushRef="#br0" timeOffset="92275.44">20172 7620 0,'0'0'0,"0"21"15,21-21-15,0 0 16,0 0-16,0 0 16,1-21-16,-1 0 0,0 21 0,0-21 15,21 21-15,-20-21 0,-1-1 0,0 1 16,21 0-16,-42 0 0,21 0 15,-21 0-15,0-1 0,0 1 16,-21 21-16,0 0 16,0 0-16,0 0 0,-22 21 0,1 1 15,21-1-15,-21 0 0,-1 0 16,1 21-16,21-20 0,0 20 16,-1-21-16,1 21 0,21-20 0,0-1 15,0 21-15,0-21 0,0 0 16,0 1-16,21-22 0,1 21 15,20 0-15,-21-21 0,85 0 16,-64 0-16,1 0 0,-1 0 16,0 0-16,1 0 0,-1 0 0,0-21 15,1 0-15,-1-1 0,0 1 16,-21 0-16,1 0 0,-1 0 16,0 0-16,-21-1 0,0 1 0,0 0 15,0-21-15,-21 21 0</inkml:trace>
  <inkml:trace contextRef="#ctx0" brushRef="#br0" timeOffset="92559.12">18436 7133 0,'64'-21'32,"-43"0"-32,21 21 0,0 0 0,1 0 15,-1-21-15,0 21 0,1 0 16,20 0-16,-20-21 0,-1 21 0,0 0 16,1 0-16,-1 0 0,-21 0 0,21 0 15,-20-22-15,-1 22 0,0 0 16,-63 0-1</inkml:trace>
  <inkml:trace contextRef="#ctx0" brushRef="#br0" timeOffset="93391.69">1820 9377 0,'0'0'0,"0"-21"0,0 0 15,0-1-15,0 1 16,0 0-16,0 0 16,0 42-1,0 0 1,0 22-16,0-22 16,0 21-16,0 0 0,-21 1 15,21 20-15,0 1 0,0-22 16,-21 22-16,21-22 0,0 21 0,0-20 15,-21-1-15,21-21 0,-21 22 16,21-22-16,0 0 0,-22 0 0,22 0 16,0-42 15,-21 0-15,21 0-16,-21-22 0</inkml:trace>
  <inkml:trace contextRef="#ctx0" brushRef="#br0" timeOffset="94922.88">1355 9589 0,'0'0'0,"-64"21"16,106-21 15,-20 0-31,20 0 0,0 0 16,1 0-16,-1 0 0,21 0 0,1 0 15,-22-21-15,22-1 0,-1 1 16,1 0-16,-22 0 0,22 0 16,-22 0-16,21-1 0,-20 1 15,-1 0-15,0 0 0,-20 0 0,-1 0 16,0 21-16,-21-43 0,0 22 16,0 0-1,-21 21-15,0 0 16,-1 21-1,1 0-15,21 0 0,-21 1 16,21-1-16,0 0 0,0 21 0,0-21 16,0 22-16,-21-1 0,21 0 15,0 1-15,-21-1 0,21 0 16,0 1-16,0-1 0,0-21 0,-21 22 16,21-22-16,0 0 0,0 0 15,0 0-15,21-21 31,0-21-31,-21 0 16,21 0-16,0 0 0,-21-1 16,21 1-16,1-21 0,-1 21 0,0-22 15,0 22-15,0 0 0,0-21 16,1 21-16,-1-1 0,0 1 16,0 21-16,0 0 15,-21 21-15,21 1 16,-21-1-16,0 21 15,22-21-15,-22 0 0,0 22 0,0-22 16,0 0-16,21 21 0,-21-20 16,21-1-16,0 0 0,-21 0 0,21 0 15,0 0-15,1-21 0,-1 0 16,21 0-16,-21 0 0,0 0 0,22 0 16,-22 0-16,21-21 0,-21 21 0,1-21 15,20 0-15,-21 0 0,21-22 16,-20 22-16,-1-21 0,0 21 0,0-22 15,0 1-15,-21 0 0,0 21 16,0-22-16,0 22 0,0-21 16,0 21-16,0-1 0,0 1 15,-21 21 1,0 0-16,0 0 0,0 21 16,-1 1-16,22-1 0,-21 0 15,21 21-15,-21-21 0,21 22 0,0-22 16,0 21-16,0-21 0,0 22 15,0-22-15,21 0 0,0 0 0,1 0 16,-1 1-16,0-22 0,-21 21 16,21-21-16,0 0 0,22 0 0,-22 0 15,0 0-15,21 0 0,1-43 16,-1 43-16,-21-21 0,0 0 16,0 0-16,1-21 0,-22 20 15,0 1-15,21 0 0,-21-21 16,0 21-16,0-1 0,0-20 0,0 21 15,0 0-15,0 0 0,-21 21 16,21 21 0,0 0-1,-22 0-15,22 21 0,0-20 16,-21-1-16,21 21 0,0-21 0,0 0 16,0 22-16,0-22 0,0 0 15,0 0-15,0 22 0,0-22 16,0-42 31,0-1-32,0 1-15,0 0 0,0 0 0,0-21 16,0 20-16,21-20 0,1 0 0,-1 21 16,-21-22-16,21 1 0,0 21 15,0 0-15,0-1 0,1 22 0,-1 0 16,0 0-16,0 0 15,-21 22-15,21-1 16,-21 0-16,0 21 0,21-21 16,-21 22-16,0-22 0,0 0 15,0 21-15,0-20 0,0-1 0,0 0 16,0 21-16,22-21 16,-22 1-16,0-1 15,21-21-15,-21-21 31,0-1-31,21 1 0,-21 0 16,21 0-16,-21 0 0,0-22 16,0 22-16,21-21 0,0 21 0,1-22 15,-1 1-15,0 21 0,0-21 16,0 20-16,0 1 0,1 0 16,-1 0-16,0 0 0,0 21 0,0 0 15,0 21-15,1 0 16,-22 0-16,0 0 0,0 1 0,21-1 15,-21 42-15,0-20 0,0-1 16,0-21-16,0 21 0,0-20 16,0-1-16,0 0 0,0 0 0,0 0 15,0 0-15,0 1 0,0-1 16,0-42 31,0-1-47,0 1 0,0 0 15</inkml:trace>
  <inkml:trace contextRef="#ctx0" brushRef="#br0" timeOffset="95950.44">5884 9652 0,'-21'42'16,"21"-63"15,21 0-15,0 0-16,1 0 16,-1 0-16,0-1 0,0 1 0,-21 0 15,21 0-15,0 0 0,1 0 16,-22-1-16,21-20 0,-21 21 15,21 0-15,-21 0 0,0-1 0,0 1 16,0-21-16,0 63 47,-21 0-47,21 0 0,0 22 16,-21-22-16,21 0 0,0 21 0,-22-20 15,22 20-15,0 21 16,0-41-16,0 20 0,0-21 0,0 0 15,22 0-15,-1-21 0,0 22 16,0-22-16,0 0 0,0 0 16,1 0-16,-1 0 0,0-22 15,21 22-15,-21-21 0,1 0 0,-1 0 16,21 0-16,-21 0 0,0-1 16,1-20-16,-1 21 0,0 0 0,0-22 15,0 22-15,0 0 0,-21-21 16,0 21-16,0-1 0,0 1 0,22 0 15,-22 0-15,0 42 32,-22-21-32,22 21 0,-21 0 15,21 1-15,0-1 0,-21 21 0,0-21 16,21 0-16,0 1 0,0 20 16,-21-21-16,21 43 15,-21-43-15,21 0 0,-22 0 0,22 0 16,0 0-1,0-42 1,0 0 0,0 0-16,0 0 0,0 0 15,0-1-15,0-20 0,0 21 16,0-43-16,22 22 0,-1 21 16,21-21-16,-21-1 0,22 22 15,-1-21-15,0 21 0,22-1 0,-22 1 16,22 0-16,-22 21 0,21 0 15,-20 21-15,-1 0 0,0 1 0,-20-1 16,-1 0-16,0 21 0,0 1 0,-21-22 16,0 21-16,0 0 0,0-20 15,0 20-15,0 0 0,0-21 0,-21 1 16,21 20-16,-21-21 0,21 0 0,-21 0 16,-1-21-16,22 22 0,-21-22 15,0 0 1,0 0-1,21-22-15,0 1 0,-21 0 16,0-21-16,21 21 0,-22-1 0</inkml:trace>
  <inkml:trace contextRef="#ctx0" brushRef="#br0" timeOffset="96147.14">6308 9081 0,'21'0'63,"0"0"-63,0 0 16,0 0-16,0 0 0,1 0 15,-1 0-15</inkml:trace>
  <inkml:trace contextRef="#ctx0" brushRef="#br0" timeOffset="99619.18">8742 9567 0,'0'0'0,"-21"-21"31,21 0-31,0 0 16,21 0-16,0 0 0,0-1 15,0 1-15,0 0 0,22-21 0,-22 21 16,21-22-16,1 1 0,-1 0 0,0-1 16,1 1-16,-1-22 0,21-20 15,-41 63-15,-22-22 0,0 22 16,0 0-16,0 0 0,-22 21 16,1 0-16,-21 0 0,21 21 15,-22 0-15,1 0 0,0 0 0,21 1 16,-22-1-16,22 21 0,0-21 15,21 22-15,0-22 0,0 21 0,0-21 16,42 43-16,-21-22 16,22-21-16,-22 22 0,0-22 15,21 0-15,-20 0 0,-1 0 0,0 0 16,0 1-16,0-1 0,-21 0 16,21 0-16,-21 0 0,0 0 15,-21-21-15,0 0 0,0 0 16,-21 0-16,20 0 0,-20 0 15,21 0-15,-21-21 0,20 0 0,-20 0 16,21 21-16,0-21 0,0 21 0,-1 0 16,1-21-16,21 42 47,21-21-47,1 21 0,-1-21 15,0 0-15,0 21 0,0-21 0,22 0 16,-1 0-16,-21 0 0,21 0 15,1 0-15,-1-21 0,0 21 0,22-21 16,-22 21-16,1-21 0,-22-1 0,21 1 16,0 0-16,-20 0 0,-1 0 15,0 0-15,0-1 0,0 1 0,0 0 16,-21 0-16,0 0 0,0 0 0,0-22 16,0 22-16,0 0 0,0 0 15,0 0-15,0-1 0,0 1 16,0 42-1,0 1 1,0-1-16,0 0 0,-21 21 0,21-21 16,0 22-16,-21-1 0,21-21 15,0 22-15,0-1 0,-21 0 0,21 22 16,0-22-16,-21 22 0,21-1 0,0 1 16,-21 20-16,21-20 0,0-1 15,0 22-15,0 0 0,0-22 0,0 22 16,0-1-16,0 1 0,0 0 0,-22-1 15,22-20-15,-21 21 0,21-22 16,0 1-16,0-1 0,0-21 0,-21 1 16,21-1-16,0 0 0,-21-20 15,21-1-15,0 0 0,0-42 32,0 0-32,0-22 0,0 22 0,0-21 15,0-1-15,0-20 0,0 21 0,0-43 16,0 21-16,0-20 0,0-1 15,21-21-15,-21 22 0,0-22 0,21 21 16,-21-21-16,0 0 0,0 1 0,0-1 16,0 21-16,0 0 0,0 1 15,0-1-15,21 22 0,-21-1 16,0 1-16,22-1 0,-22 22 0,21 21 16,0-22-16,0 22 0,-21 0 15,21 21-15,22 0 0,-22 0 0,0 0 16,0 21-16,21 0 0,-20 0 15,-1 1-15,0 20 0,0-21 0,-21 21 16,0 22-16,0-43 0,0 0 16,0 22-16,0-22 0,0 0 15,-21 0-15,0 0 0,0 0 16,-1-21-16,1 22 0,0-22 16,0 0-16,0 0 15,0-22-15,21 1 0,-22 21 16,22-21-16,-21 21 15,21-21-15,0 42 47,0 0-47,0 0 0,21 1 16,1-1-16,-1-21 0,0 21 16,0-21-16,0 0 0,22 21 15,-22-21-15,21 0 0,0 0 0,1 0 16,-1 0-16,0 0 0,1 0 15,20-21-15,-20 0 0,-1 21 0,0-21 16,22-22-16,-43 22 0,21 0 16,-21-21-16,-21 20 15,22 1-15,-22-63 0,0 62 16,0-20-16,0 21 0,0 0 0,0 0 16,0-1-16,0 1 0,-22 21 15,1 0-15,0 0 16,0 21-16,21 22 0,0-22 15,-21 0-15,21 21 0,-21-20 16,21 20-16,0-21 0,0 0 0,0 22 16,0-22-16,21 0 0,0 0 15,0 0-15,0-21 0,0 21 16,1 1-16,-1-22 0,0 0 0,0 0 16,0 0-16,0 0 0,1-22 15,-1 1-15,0 21 16,0-21-16,0 0 0,0 0 0,-21 0 15,22-1-15,-1 1 0,-21-21 16,21 21-16,0-22 0,-21 22 0,21 0 16,0-21-16,-21 21 0,0-1 15,22 22 1,-1 0 0,-21 22-16,0-1 0,0 0 15,0 0 1,21-21 15,-21-21-15,0 0-16,0 0 15,0-1 1,0 1-16,-21 0 16,0 21-1,-1 21 1,1 0-16,21 1 15,0-1-15,-21 21 0,0-21 0,21 22 16,-21-22-16,21 0 0,-21 21 0,21-21 16,0 22-16,0-22 15,0 0-15,0 0 0,0 0 0,42 1 16,-21-1-16,0-21 0,0 0 16,1 0-16,-1 0 0,21 0 15,-21 0-15,22 0 0,-22 0 0,21 0 16,0-21-16,22-1 0,-43 1 15,21 0-15,-20 0 16,-1 0-16,0 0 0,-21-22 0,21 1 16,0 0-16,-21 20 0,0 1 15,0 0-15,0 0 0,0 0 16,0 42 15,0 0-31,0 0 0,0 0 16,0 1-16,-21-1 0,21 0 0,0 0 15,-21 21-15,21-20 0,0-1 16,0 0-16,0 0 0,0 0 16,0 0-16,21-21 0,0 0 0,0 22 15,1-22-15,-1 0 0,0 0 16,0 0-16,21 0 0,-20 0 0,-1 0 16,0-22-16,21 1 0,-21 21 0,1-21 15,-1 0-15,0 0 0,0 0 16,-21-1-16,21-41 15,0 21-15,-21 20 0,0-20 0,22 0 16,-22-1-16,21 22 0,-21-21 16,21 21-16,-21 0 0,0-1 0,0 1 15,0 0-15,21 21 0,-21-21 16,0 42 0,0 0-16,0 0 15,0 1-15,0 20 0,0-21 16,0 21-16,0 1 0,-21-1 0,21-21 15,-21 22-15,21-1 0,0 0 0,0 1 16,-21-1-16,21 21 0,-22-20 16,22 20-16,-21 1 0,21-1 15,0 1-15,-21 42 0,21-43 16,-21 1-16,21-1 0,0 1 0,0-1 16,0 22-16,-21-22 0,21 1 15,-21 20-15,21-20 0,0-1 16,0 1-16,0-1 0,-22 1 0,22-22 0,0 22 15,0-22-15,0-21 0,0 22 16,0-22-16,0 0 0,22-21 16,-1 0-16,0 0 0,0 0 0,21-42 15,1 20-15,-22 1 0,21 0 0,1-21 16,-22-1-16,21 1 16,-21 0-16,22-1 0,-22-20 0,0-1 15,0 1-15,0-22 0,0 22 0,-21-85 16,0 63-16,0 0 0,-21 1 15,0-1-15,0 21 0,0-20 16,-64-43-16,64 84 0,-21-20 16,-1 42-16,22-22 0,-21 22 15,21 0-15,-1 21 0,22-21 0,22 21 47,-1-21-47,0 21 16,0 0-16,21 0 0,-20-21 15,20 21-15,-21-22 0,21 1 0,-20 21 16,20-21-16,-21 0 0,0 21 16,0-21-16,22 0 0,-22-1 0,-21 1 15,21 21-15,0-21 0,0 0 16,-21 0-16,0 0 0,0-1 16,0 44 15,0-1-31,0 0 0,0 0 15,0 0-15,0 0 0,0 1 0,0-1 16,0 0-16,0 0 16,0 0-16,22 0 0,-1 1 0,0-1 15,0 0-15,0-21 0,0 0 16,1 0-16,-1 0 0,0 0 16,0 0-16,0 0 0,0 0 0,1 0 15,-1 0-15,0-21 0,0 0 0,0-1 16,0 22-16,1-42 15,-1 21-15,0 0 0,0 0 0,0-22 16,22 22-16,-22-21 0,0 21 16,0-1-16,0 1 0,0 0 0,1 0 0,-1 21 15,0 0 1,-21 21 15,0 0 0,0-42 16,0 0-47,0 0 16,-21 0 0,0 21-1,-1 0-15,1 21 16,0 0-16,0 0 0,21 21 15,-21-20-15,0 20 0,-1-21 16,1 21-16,0 1 0,21-22 16,0 21-16,0-21 0,0 1 0,0 20 15,0-21-15,0 0 0,0 0 16,21 1-16,0-22 0,1 0 16,-1 21-16,0-21 0,0 0 0,0 0 15,0 0-15,1 0 0,-1 0 0,0 0 16,21-21-16,-21 21 0,1-22 15,20 1-15,0 0 0,-21 0 0,1 0 16,41-22-16,-42 22 0,0 0 16,1 0-16,-22-21 15,0 20-15,0 1 0,0 0 0,0-21 16,0 21-16,0-1 0</inkml:trace>
  <inkml:trace contextRef="#ctx0" brushRef="#br0" timeOffset="99974.41">12446 8615 0,'0'0'0,"-21"0"0,-22 21 0,22-21 0,0 21 16,0 0-16,0-21 15,-22 43-15,43-22 0,0 0 16,0 0-16,0 0 0,0 1 15,22-1-15,-1-21 0,0 0 16,0 0-16,0 0 0,0 0 0,1 0 16,-1 0-16,0-21 0,0-1 15,0 1-15,-21 0 0,21 21 16,-21-21-16,0 0 0,0 0 16,0-1-16,0 1 0,0 0 15,-21 21 1,0 0-16,0 0 15,0 0-15,0 0 0,-1 0 16,1 0-16,-21 0 0,21 0 0,-22 0 16,1 21-16,-64-21 15</inkml:trace>
  <inkml:trace contextRef="#ctx0" brushRef="#br0" timeOffset="100347.09">10964 8763 0,'0'0'0,"-21"0"31,21 21-31,21-21 31,0 0-31,1 0 0,-1-21 0,0 0 16,0 21-16,0-21 15,0 21-15,-21-21 0,0-1 16,-21 22 0,0 0-16,0 0 15,0 0-15,0 0 0,-1 0 16,22 22-16,0-1 15,0 0 1,0 0-16,22-21 0,-22 21 0,21-21 16,0 21-16,0-21 0,0 22 15</inkml:trace>
  <inkml:trace contextRef="#ctx0" brushRef="#br0" timeOffset="100872.27">14457 8636 0,'0'0'0,"0"-21"15,0 0-15,21 0 0,0-1 16,-21 1-16,0 0 15,0 42 1,0 0 0,0 1-16,0-1 0,0 21 0,-21 0 15,21 1-15,-21-1 0,21 22 16,0-1-16,0-21 0,-21 22 0,21-22 16,-22 22-16,1-22 0,21 0 15,-21 1-15,21-1 0,0 0 16,-21-20-16,21-1 0,-21 21 0,21-21 15,0 0-15,0-42 47,0 0-47,0 0 16,0 0-16,0-22 0</inkml:trace>
  <inkml:trace contextRef="#ctx0" brushRef="#br0" timeOffset="101203.44">14309 8742 0,'0'0'0,"0"-42"0,-22 20 0,22 1 0,-21 0 16,21-21-16,0 21 0,0-1 15,0 1-15,0 0 0,21 21 0,22-42 16,-1 21-16,-21 21 16,22 0-16,-1 0 0,0 0 0,1 0 15,-1 0-15,-21 0 0,21 21 16,1 0-16,-22 0 0,0 0 0,0 22 15,0-22-15,-21 0 0,0 21 0,0 1 16,-21-22-16,0 21 16,-42 22-16,20-43 0,1 0 15,0 0-15,-1 0 0,1 0 0,21 1 16,-22-22-16,22 21 0,0-21 16,0 0-16,21 21 0,0 0 15,0 0 1,21-21-1,21 0-15,-20 0 0,-1 21 16,0-21-16,0 0 0</inkml:trace>
  <inkml:trace contextRef="#ctx0" brushRef="#br0" timeOffset="103035.31">14711 9313 0,'0'0'0,"0"22"15,21-22 17,0 0-32,-21-22 0,21 22 0,0-21 15,1 21-15,-22-21 0,21 0 16,0 0-16,0 0 0,0-1 0,0-20 16,1 0-16,-1 21 0,0-22 15,21 1-15,-21 0 0,22-1 0,-1 1 16,0 21-16,-20-22 0,20 22 15,0 21-15,1-21 0,-22 21 16,21 0-16,-21 0 0,0 21 0,1-21 16,-22 21-16,0 22 0,0-22 15,0 0-15,0 21 0,0-20 0,0 20 16,0-21-16,0 21 0,0-20 16,0-1-16,0 0 0,0 0 0,-22 0 15,22 0-15,0-42 47,0 0-47,0 0 16,0 0-16,0-22 15,0 22-15,0 0 0,0 0 0,0-21 16,-21 20-16,21-20 0,-21 21 16,0 0-16,21 0 0,-21 21 0,0-22 15,-1 22-15,1 0 0,0 0 16,0 0-16,0 0 0,0 22 15,-1-1-15,1 0 0,0 0 0,0 0 0,0 22 16,0-22-16,-1 21 0,1 0 16,0-20-16,0 20 0,0-21 0,21 21 15,0-20-15,0-1 0,0 0 16,0 0-16,0 0 0,0 0 0,0 1 16,21-22-16,0 21 15,0-21-15,0 0 0,1 0 16,-1 0-16,21 0 0,-21 0 0,0-21 15,22-1-15,-22 22 0,21-21 0,-21 0 16,22-21-16,-22 21 0,0-1 16,21-41-16,-20 21 0,-1-1 15,0 1-15,-21 21 0,0 0 16,0-22-16,0 22 0,0 42 31,0 0-31,0 1 16,0 20-16,-21-21 0,21 21 15,0-20-15,0 20 0,0-21 16,0 21-16,0-20 0,0-1 0,0 0 16,21 0-16,-21 0 0,21 0 0,0-21 15,0 0-15,1 22 0,-1-22 16,0 0-16,21 0 0,-21 0 0,22 0 16,-22-22-16,0 22 0,0-21 15,0 0-15,1 0 0,-1 0 16,0 0-16,0-22 0,0 22 0,43-64 15,-22 43-15,0 0 16,-20-1-16,20 1 0,0 21 0,-21 0 16,22 0-16,-22-1 0,0 22 15,0 0-15,0 22 16,-21-1-16,0 0 0,0 0 16,0 0-16,0 0 0,0 1 15,0 20-15,0-21 0,0 0 0,0 0 16,0 1-16,0-1 0,0 0 15,22-21 1,-22-21 0,21 0-1,-21-1-15,21 1 16,-21 0-16,0-21 0,0 21 16,0-1-16,0-20 0,0 21 15,0 0-15,0-22 0,0 22 0,0 0 16,-21 21-16,0 0 0,-1 0 15,-20 0-15,21 0 0,0 21 16,-22 0-16,1 1 0,21-1 0,-21 21 16,20 0-16,-20-20 0,21 20 15,-21 0-15,20 1 0,1-22 0,0 21 16,21 0-16,0-20 0,0-1 0,0 21 16,0-21-16,0 0 0,0 1 15,0-1-15,21-21 16,0 0-16,1 0 0,-1 0 0,21 0 15,-21 0-15,0 0 0,22-21 16,-22-1-16,21 22 0,1-21 0,-22 0 16,21 0-16,-21-21 0,0 20 15,22 1-15,-22-21 0,0 21 0,0-22 16,0 22-16,-21-21 0,0 21 0,22 0 16,-22-1-16,0 1 15,0 0-15,0 42 31,0 0-15,-22 1-16,22-1 0,-21 0 0,21 42 16,0-20-16,-21-22 15,0 21-15,0 1 0,21-1 16,0 0-16,-21 1 0,-1-1 0,22 0 16,-21 64-16,21-42 15,-21-22-15,0 21 0,21 1 0,-21-1 16,21 1-16,0-1 0,-21-20 0,21 20 15,0 1-15,-22-1 0,22 1 16,0-1-16,0 22 0,0-22 0,0-20 16,0 20-16,0 1 0,-21-1 0,21-20 15,-21-1-15,21 0 0,-21 1 16,21-1-16,0-21 0,0 21 16,-21-20-16,21-1 0,-21-21 0,21 21 15,-22-21-15,1 0 16,0 0-16,21-21 0,0 0 15,-21-1-15,0 1 0,21 0 16,-21-21-16,-1-1 0,1 1 0,21 0 16,-42-85-16,21 63 0,0-20 15,21 20-15,0-21 0,0 22 16,0-22-16,0 1 0,0 20 16,0-21-16,21 1 0,0 20 0,0 1 15,0-1-15,22 1 0,-22 20 0,0 1 16,0 0-16,43-22 15,-22 43-15,-21 0 0,21 0 16,-20 0-16,20-1 0,0 1 0,-21 21 16,1-21-16,20 21 0,-21-21 0,0 21 15,0 0-15,1 0 16,-22-21 0,0 0-16,21 21 15,-21-22-15</inkml:trace>
  <inkml:trace contextRef="#ctx0" brushRef="#br0" timeOffset="103935.42">16595 9123 0,'21'0'32,"0"0"-17,0 0-15,0-21 0,0 21 16,1-21-16,-1 21 0,0-22 15,0 1-15,0 0 16,-21 0-16,21 21 0,-21-21 0,0 0 16,0-1-16,0 1 0,-21 21 31,0 0-15,0 0-16,0 21 15,0 1-15,-1-1 0,22 0 16,-21 0-16,21 21 0,0-20 0,-21-1 15,21 0-15,0 0 0,0 0 16,0 0-16,0 1 0,0-1 16,0 0-16,21-21 0,0 21 0,1-21 15,-1 0-15,0 0 16,0 0-16,0 0 0,0 0 0,22 0 16,-22 0-16,0 0 0,0-21 15,22 21-15,-22-21 0,0 0 0,21-1 16,1 1-16,-22 0 0,21 0 15,-21-21-15,0 20 0,1 1 16,-1-21-16,0 21 0,-21-22 0,0 22 16,0 0-16,0 0 0,0 0 15,0 0-15,-21 21 16,0 0-16,-1 0 0,1 0 16,21 21-16,-21 0 0,21 0 15,0 0-15,0 22 0,0-22 0,0 0 16,0 21-16,0-21 0,0 1 15,0-1-15,0 0 0,0 0 0,0 0 16,0 0-16,0 1 0,0-1 16,0 0-16,-21-21 31,0 0-15,0 0-16,-1 0 0,1-21 15,0 0-15,0 21 16,21-22-16,-21 22 31,21-21-31,0 42 31,21-21-31,0 22 0,0-22 16,0 0-16,1 0 0,-1 21 16,0-21-16,0 0 15,0 0-15,22 0 0,-22 0 0,0 0 16,0 0-16,0 0 0,0-21 0,1-1 15,-1 22-15,0-21 16,-21 0-16,21 0 0,-21 0 16,21 0-16,-21-1 15,0 1-15,0 42 47,0 1-47,0-1 16,0 0-1,21-21-15</inkml:trace>
  <inkml:trace contextRef="#ctx0" brushRef="#br0" timeOffset="104115.33">17801 9208 0,'21'0'0,"-42"0"78,0 0-78</inkml:trace>
  <inkml:trace contextRef="#ctx0" brushRef="#br0" timeOffset="116134.95">529 11515 0,'0'-21'94,"0"-1"-78,21 1-16,0 21 15,1-21-15,-1 21 16,0-21-16,0 21 0,0-21 16,0 21-16,1 0 0,-1 0 15,0 0-15,0 0 0,0 0 16,-21 21-16,0 0 15,0 0-15,0 0 16,0 1-16,-21-1 0,0 0 0,0 0 16,0 0-16,-1-21 15,-20 21-15,21 1 0,-21-1 0,20 0 16,-20 0-16,21-21 0,0 21 16,0-21-16,-1 0 0,1 0 15,42 0 16,1 0-31,-1-21 0,0 0 0,0 21 16,21-21-16,-20 0 0,-1 21 16,21-22-16,-21 22 0,0 0 0,22-21 15,-22 21-15,0 0 0,0 0 16,0 0-16,1 0 0,-1 0 16,0 21-16,0 1 0,0-1 15,-21 0-15,0 0 0,0 0 16,0 22-16,0-22 0,0 0 15,0 21-15,0-21 0,0 22 16,-21-22-16,0 21 0,-21-21 0,20 1 16,1-1-16,-21 0 0,21 0 15,-22 0-15,22-21 0,0 0 0,-21 0 16,21 0-16,-22 0 0,22 0 16,0 0-16,-21-21 0,20 21 15,-20-21-15,21 0 0,0 0 0,0-1 16,-1 1-16,22 0 0,0 0 15,0 0-15,0 0 0,0-1 16,0 1 0,22 21 15,-1 0-15,0 0-16,0 0 0</inkml:trace>
  <inkml:trace contextRef="#ctx0" brushRef="#br0" timeOffset="116920.61">1482 11621 0,'0'0'0,"-22"0"15,22 21 1,-21-21-16,21 21 0,0 0 16,-21 0-1,21 0-15,21-21 63,0 0-48,-21-21-15,0 0 16,0 0 15,22 21 16,-1 0-31,0 0-16,0 0 0</inkml:trace>
  <inkml:trace contextRef="#ctx0" brushRef="#br0" timeOffset="118427.39">2773 11557 0,'21'0'0,"0"0"16,0 0 15,0-21-31,-21 0 15,0 0-15,0-1 16,0 1-16,0 0 0,0 0 16,0 0-16,-21 0 0,0-1 15,0-20-15,0 21 0,-22 21 0,1-21 16,21 0-16,-21 21 0,-1 0 16,22 0-16,-21 0 0,-1 0 0,22 21 15,-21 0-15,21 0 0,0 21 16,-1-20-16,1 20 0,0-21 0,0 21 15,21 1-15,0-22 0,-21 64 16,21-64-16,0 21 16,0-21-16,0 22 0,0-22 15,21 0-15,0-21 0,0 21 0,0 0 16,1-21-16,-1 0 0,21 0 16,-21 0-16,22 0 0,-1 0 0,0-21 15,1 0-15,-1 0 0,0 0 16,1-1-16,-1 1 0,0-21 0,1 0 15,-1-1-15,-21 1 0,21-22 16,-20 22-16,20-85 0,-42 85 16,0-22-16,21 22 0,-21 0 15,0-1-15,21 1 0,-21 0 0,0 20 16,0 1-16,-21 21 16,0 0-1,0 21-15,0 1 0,21-1 16,0 21-16,-22 0 0,1 1 15,21 20-15,-21 1 0,21-22 0,0 22 16,0-1-16,0-21 0,0 22 16,0-22-16,0 1 0,0-1 0,0-21 15,0 21-15,21-20 0,0 20 0,1-42 16,-22 21-16,21 0 0,0 0 16,0-21-16,0 0 0,0 0 0,1 0 15,-1 0-15,0 0 0,0-21 16,0 0-16,0 0 15,-21 0-15,22 0 0</inkml:trace>
  <inkml:trace contextRef="#ctx0" brushRef="#br0" timeOffset="118838.44">3429 11472 0,'0'64'31,"21"-64"-15,0 0-1,0 0-15,1 0 0,-1 0 0,0-21 16,0 0-16,0-1 0,0 1 0,1 21 16,-1-21-16,0 0 0,0-21 15,-21 20-15,0 1 0,0 0 0,0 0 16,0 0-16,0 0 0,-21 21 15,0 0-15,0 0 0,-1 0 16,1 0-16,-21 0 0,21 21 16,-22 0-16,22 21 0,0-21 0,0 1 15,-21 20-15,20 0 0,22-21 16,-21 22-16,21-1 0,0-21 16,0 22-16,0-22 0,0 0 0,0 0 15,0 0-15,0 0 0,21 1 16,1-1-16,-1-21 0,0 0 0,0 21 15,21-21-15,-20 0 0,20 0 16,0 0-16,-21 0 0,22-21 0,-22 0 16,21-1-16,1 1 0</inkml:trace>
  <inkml:trace contextRef="#ctx0" brushRef="#br0" timeOffset="120223.1">4170 11324 0,'0'0'0,"0"-21"0,0-42 15,-21 41 1,-1 22-16,1 0 16,0 0-16,0 22 0,0-1 15,0 0-15,-1 0 0,22 21 16,0-20-16,-21 20 0,0-21 0,21 21 16,0 1-16,0-22 0,0 21 15,0-21-15,0 22 0,0-22 0,0 0 16,0 0-16,0 0 0,0 1 0,21-1 15,0-21-15,1 0 16,-1 0-16,0 0 0,21 0 0,-21 0 16,1 0-16,-1-21 0,21-1 15,-21 1-15,0 0 0,1 0 16,20 0-16,0-43 0,-21 43 16,1-21-16,-1-22 0,0 22 15,0 0-15,-21-22 0,0 22 0,21-22 16,-21 22-16,0-43 0,0 43 15,0 21-15,0 0 0,0-1 16,0 1-16,0 0 0,0 42 31,-21 0-31,21 1 16,-21-1-16,21 21 0,-21 0 0,21 1 16,0-1-16,0 0 0,0 1 15,0-1-15,0 22 0,0-22 0,0 43 16,0-43-16,0-21 0,0 21 15,0 1-15,0-22 0,0 0 16,21 21-16,-21-20 0,21-22 0,21 21 16,-20 0-16,-1-21 0,21 0 15,-21 0-15,22 0 0,-22 0 0,21 0 16,0 0-16,1 0 0,-1 0 0,-21-21 16,22 0-16,-1-1 0,-21 1 15,21-21-15,-20 21 0,-1-22 0,0 1 16,0 21-16,0-43 0,-21 22 15,0 0-15,21-1 0,-21 1 16,0 21-16,0-21 0,0 20 0,0 1 16,0 0-16,0 0 0,-21 21 15,0 0-15,0 0 0,0 0 0,0 0 16,-22 0-16,22 21 0,-21 0 16,-1 0-16,22 22 0,-21-1 0,21-21 15,-22 22-15,22-1 0,0 0 0,0 1 16,21-1-16,0-21 0,0 21 15,0-20-15,0-1 0,0 21 16,0-21-16,0 0 0,21 1 16,0-22-16,0 0 0,1 0 0,-1 0 15,0 0-15,0 0 0,21 0 16,-20 0-16,-1 0 0,0-22 16,0 1-16,-21 0 0,21 0 0,0 0 15,1-22-15,-22 22 0,0-21 0,21 21 16,-21-22-16,21 1 15,-21 21-15,0 0 0,0-22 0,0 22 16,0 42 0,0 1-16,0-1 15,0 0-15,0 0 0,0 43 16,0-43-16,0 21 16,0-21-16,0 0 0,0 1 0,0 41 15,0-42-15,21 0 16,-21 1-16,21-22 0,0 21 15,1-21-15,-1 0 0,0 0 0,0 0 16,0 0-16,0 0 0,1 0 16,-1-21-16,0 21 0,-21-22 15,0 1-15,21 0 0,0 0 0,-21 0 16,0 0-16,0-22 0,21 22 16,1-21-16,-22 21 0,21-22 0,0 22 15,0 0-15,-21 0 0,21 0 0,0-1 16,1 1-16,-1 21 15,0 0-15,0 0 0,0 0 0,0 0 16,1 21-16,-1 1 0,-21-1 16,21 0-16,-21 0 0,21 21 15,0-20-15,-21-1 0,0 21 0,21-21 16,-21 0-16,0 1 0,0 20 0,0-21 16,0 0-16,0 0 15,0 1-15,-21-22 16,0 0-1,21-22 1,0 1-16,0 0 16,0 0-16,0 0 15,0 0-15,21-22 0,0 22 0,1-21 16,-1 21-16,-21-1 0,21 1 0,0-21 16,0 21-16,0 21 0,1-21 15,20-22-15,-21 43 0,0 0 16,0 0-16,1-21 0,-1 21 15,0 0-15,0 0 0,0 0 0,0 0 16,1 0 0,-1 21-16</inkml:trace>
  <inkml:trace contextRef="#ctx0" brushRef="#br0" timeOffset="120619.87">6308 11621 0,'0'0'0,"21"0"0,0 0 0,0 0 16,0 0-1,0 0-15,1-22 0,-1 1 16,0 21-16,0-21 0,-21 0 0,21 0 16,0 0-16,-21-1 0,22 1 15,-22 0-15,0 0 0,0-21 0,0 20 16,0 1-16,0 0 0,0 0 0,-22 0 15,1 21-15,-21 0 16,21 0-16,0 0 0,-1 0 0,1 21 16,0 0-16,0 0 0,0 0 0,0 1 15,-1 20-15,1 0 0,21-21 16,0 22-16,0-22 0,0 21 0,0-21 16,0 22-16,0-22 0,0 0 15,0 0-15,21 0 0,1-21 0,-1 22 16,0-22-16,0 0 0,0 0 0,43 0 15,-43 0-15,21 0 16,1 0-16,-22 0 0,0-22 16,0 22-16,21-21 0,-20 0 0,-1 21 15,0-21-15,0 0 16,0 0-16,0-1 0</inkml:trace>
  <inkml:trace contextRef="#ctx0" brushRef="#br0" timeOffset="122095.03">7747 11790 0,'0'21'0,"0"-42"47,0 0-32,0 0-15,0-1 16,0 1-16,0 0 0,0 0 0,0-21 16,0 20-16,21-20 0,0 0 0,0-1 15,1 1-15,-1 0 0,0-1 16,21 22-16,-21-21 0,22 21 0,-22-22 16,21 43-16,-21-21 0,22 0 15,-22 21-15,0 0 0,0 0 0,0 0 16,1 21-16,-1 0 0,-21 1 0,0-1 15,21 0-15,-21 0 0,0 0 16,0 0-16,0 1 0,0-1 16,0 0-16,0 0 0,0 0 0,0 0 15,0-42 32,0 0-47,0 0 16,0 0-16,0 0 0,-21-1 0,21-20 15,-21 21-15,-1 0 0,22 0 16,-21-1-16,0 1 0,21 0 0,-21 21 16,0 0-16,0 0 15,-1 0-15,1 0 0,0 21 16,0 0-16,0 1 0,0-1 0,-1 21 16,1-21-16,0 22 0,0-22 15,0 21-15,0 0 0,21-20 0,-22 20 16,22-21-16,-21 21 0,21-20 0,0 20 15,0-21-15,0 0 0,0 0 16,0 1-16,21-1 0,1-21 0,-1 21 16,0-21-16,0 0 0,0 0 15,0 0-15,1 0 0,-1 0 0,0 0 16,21 0-16,-21 0 0,1-21 0,-1 0 16,0-1-16,21 1 0,-21 0 15,1 0-15,-1-21 0,0-1 0,0 22 16,0-21-16,-21-1 0,21 1 15,1 0-15,-22-1 0,21 1 16,-21 21-16,0 0 0,0 0 0,0-1 16,0 44-1,0-1 1,0 0-16,0 0 0,0 21 0,0-20 16,-21 20-16,21-21 0,0 21 15,0-20-15,0 20 0,0-21 0,0 43 16,0-43-16,0 0 0,0 0 15,0 0-15,0 0 0,21-21 16,0 22-16,0-22 0,0 0 16,0 0-16,1 0 0,20 0 15,-21 0-15,0 0 0,22-22 16,-22 1-16,21 21 0,-21-21 0,22 0 16,-22-21-16,21 20 0,-21-20 0,22 21 15,-22-21-15,0-1 0,21 1 16,-21 0-16,1-22 0,-1 22 0,-21-1 15,21 22-15,0-21 0,-21 21 16,0 0-16,0-1 0,0 1 0,0 42 47,-21 1-47,0 20 0,0-21 0,21 21 16,-22 1-16,22-1 0,-21 0 15,21 1-15,0-1 0,-21 0 16,21-20-16,0 20 0,0-21 0,0 21 15,0-20-15,0-1 0,0 0 0,0 0 16,21 0-16,0-21 0,1 21 16,-1-21-16,21 0 0,-21 0 0,22 0 15,-1 0-15,-21 0 0,21-21 0,1 21 16,-1-21-16,-21 0 0,22 0 16,-22-22-16,0 22 0,21-21 0,-21 0 15,1-1-15,-1 1 0,0-22 16,0 22-16,0 0 0,0-1 0,-21 1 15,0 0-15,0 21 0,0-1 16,0 44 0,-21-1-1,0 21-15,21-21 0,-21 64 16,21-43-16,0 1 0,0-1 16,-21 0-16,21-21 0,0 22 0,0-1 15,0-21-15,0 0 0,0 1 0,0 20 16,21-21-16,-21 0 15,21-21-15,0 0 0,0 21 16,1-21-16,-1 0 0,0 0 0,0 0 0,0 0 16,22-21-16,-1 0 0</inkml:trace>
  <inkml:trace contextRef="#ctx0" brushRef="#br0" timeOffset="123291.34">10689 11663 0,'0'0'0,"-21"0"0,21 21 0,21-42 47,0 0-47,22 21 15,-22-21-15,0-1 0,21 1 0,-21-21 16,43-22-16,-22 22 0,-21 0 16,22-1-16,-22 1 0,0-21 15,0 20-15,0 1 0,1 0 16,-22-1-16,21 1 0,-21 21 0,0 0 15,0-1-15,0 1 0,-21 21 16,-1 0-16,1 0 16,0 21-16,0 1 0,0-1 0,0 0 15,-1 21-15,1 1 0,0-1 16,0 21-16,0-20 0,-22 63 16,22-64-16,21 0 0,0 1 15,0-1-15,0-21 0,0 21 0,0-20 16,0-1-16,0 0 0,21 0 0,22 0 15,-22-21-15,21 0 16,1 0-16,-1 0 0,0 0 16,1 0-16,-1-21 0,0 0 0,1 0 15,-1 0-15,0-1 0,1-20 16,-1 21-16,-21-21 0,21-1 0,-20-20 16,-1 20-16,0 1 0,0-21 0,0 20 15,-21 1-15,0 0 0,21 20 16,-21 1-16,0 0 0,0 0 0,0 0 15,0 42 1,-21-21-16,0 21 16,21 21-16,-21-20 0,0 20 15,21 0-15,-21 1 0,-1-1 16,22 0-16,-21 1 0,0-1 0,21 0 16,0 1-16,-21-1 0,21-21 0,-21 0 15,21 22-15,0-22 0,0 0 16,0 0-16,21-42 47,0 0-47,-21 0 0,21-1 0,0-20 15,1 21-15,-22-21 0,21-1 0,0 22 16,0-21-16,0-1 0,0 22 16,1 0-16,-1-21 0,0 42 0,0-21 15,0 21-15,0 0 16,1 0-16,-22 21 15,0 0-15,0 0 0,0 0 0,0 22 16,0-22-16,0 0 0,0 21 16,0-21-16,0 1 0,0-1 0,0 21 15,0-21-15,0 0 0,0 22 16,21-43-16,0 21 0,0-21 16,0 21-16,0-21 0,22 0 15,-22 0-15,0 0 0,21 0 0,-20 0 16,20 0-16,0-21 0,1 0 15,-22 21-15,21-21 0,0-1 0,-20 1 16,20 0-16,-21-21 0,0 21 0,0-22 16,1 1-16,-1 21 15,-21-22-15,0 22 0,0-21 0,0 21 16,0 0-16,0-1 0,0 1 0,-21 21 16,-1 0-1,1 21-15,21 1 0,-21-1 0,0 0 16,21 0-16,0 21 0,0-20 15,-21 20-15,21 0 0,0-21 0,0 22 16,0-22-16,0 0 0,0 0 0,0 0 16,0 1-16,0-1 0,21-21 15,0 21-15,0-21 0,0 0 16,22 0-16,-22 0 0,0 0 0,43 0 16,-22 0-16,-21-21 15,0 0-15,22-1 0,-22 1 0,0 0 16,-21 0-16,21-21 0</inkml:trace>
  <inkml:trace contextRef="#ctx0" brushRef="#br0" timeOffset="123531.21">10604 11240 0,'0'0'0,"0"21"0,0 0 16,0 0-1,22-21-15,-1 0 0,0 0 0,21 0 16,1 0-16,-1 0 0,21-21 16,-20 0-16,20 21 0,1-21 0,-22-1 15,22 22-15,-22-21 0,0 0 0</inkml:trace>
  <inkml:trace contextRef="#ctx0" brushRef="#br0" timeOffset="126154.7">13906 11282 0,'22'0'16,"-1"0"-16,0 0 15,0 0 1,0 0-16,0-21 16,1 21-16,-22-21 0,21-1 0,0 22 15,0-21-15,0 0 0,0 0 16,1 0-16,-22 0 0,0-1 0,21 1 15,-21 0-15,0 0 0,0 0 16,0 0-16,0-1 16,-21 22-16,-1 0 0,1 0 15,-21 0-15,21 0 0,0 0 0,-22 0 16,22 22-16,-21-1 0,21 0 16,-22 0-16,22 21 0,-21 22 15,21-22-15,21-21 0,0 1 0,0 20 16,0-21-16,0 0 0,0 0 15,0 1-15,21-1 0,0 0 0,0-21 16,0 0-16,22 21 0,-22-21 16,21 0-16,-21 0 0,22 0 0,-22 0 15,21 0-15,-21 0 0,0-21 16,1 21-16,-1 0 0,-21-21 16,0 0-16,-21-1 15,-1 22-15,1 0 0,-21 0 16,21 0-16,0 0 0,-22 0 15,22 22-15,-21-1 0,21 0 0,-1-21 16,1 21-16,0 0 0,0 22 16,0-22-16,0 0 0,21 0 15,-22 0-15,22 0 0,0 1 0,0-1 16,0 0-16,0 0 0,0 0 0,0 0 16,22-21-16,-1 22 0,0-22 15,0 0-15,0 0 0,0 0 0,1 0 16,20 0-16,-21 0 0,21 0 0,1 0 15,-1 0-15,0-22 0,22 1 16,-22 0-16,1 0 0,-1-21 0,0 20 16,1-20-16,-1 21 0,0-21 15,-21-22-15,22 22 0,-22-1 0,0-20 16,0 21-16,0-1 0,1-20 0,-22 42 16,0-22-16,0 1 0,0 21 15,0 0-15,0-1 0,-22 22 31,22 22-15,-21 20-16,0-21 0,21 21 0,0 1 16,0-1-16,-21 0 0,21 1 15,-21-1-15,21 0 0,0 1 0,0-1 16,0-21-16,0 22 0,0-1 16,0-21-16,0 0 0,0 0 0,0 1 15,21-1-15,0 0 0,0 0 0,0-21 16,1 0-16,-1 0 0,0 0 15,21 0-15,-21 0 0,1 0 0,20 0 16,0 0-16,-21-21 0,22 0 16,-1 21-16,0-21 0,1-1 15,20-41-15,-42 42 0,22-22 16,-22 22-16,0-21 0,-21 21 0,0-22 16,0 22-16,0 0 0,0 0 15,0 0-15,-21 21 16,0 0-16,0 0 0,-1 0 15,1 21-15,0 0 0,0 0 0,21 0 16,-21 1-16,0-1 0,21 21 0,0-21 16,0 0-16,0 22 0,0-22 15,0 0-15,0 0 0,0 0 16,0 1-16,0-1 0,21 0 0,0-21 16,0 21-16,0-21 0,22 0 15,-22 0-15,0 0 0,0 0 0,21 0 16,-20 0-16,20 0 0,-21 0 15,21-21-15,-20 0 0,20 0 0,-21-1 16,0 1-16,0 0 0,1-21 0,-1 21 16,-21-22-16,0 1 0,21 21 15,-21-22-15,0 22 0,0 0 0,0 0 16,0 0-16,0 0 0,-21 21 31,21 21-31,-21 0 0,21 0 16,0 21-16,0-20 15,-22-1-15,22 21 0,0-21 0,-21 22 16,21-22-16,0 0 0,0 21 0,0-21 16,0 1-16,0-1 0,0 0 15,0 0-15,21-42 47,1 0-47,-22 0 16,21-1-16,-21-20 0,21 21 15,0 0-15,-21-22 0,21 1 0,0 21 16,1-21-16,-1-1 0,0 22 0,-21 0 16,21 0-16,0 0 15,0 21-15,1 21 16,-22 0-16,0 0 16,0 0-16,21 22 0,-21-22 15,0 21-15,0 22 16,0-43-16,0 0 0,0 0 0,0 21 15,0-20-15,42-1 0,-42 0 16,21 0-16,0 0 16,1-21-16,-1 0 15,0 0 1,-21-21-16,0 0 0,21 21 0,0-21 16,0 0-16,1-1 0,-1-20 15,0 21-15,0-21 0,0 20 0,22-20 16,-22 0-16,0-1 0,21 22 15,1 0-15,-22-21 0,0 21 0,21 21 16,-21-22-16,-21 1 0,22 21 16,-22 21-1,0 1-15,0-1 0,0 0 0,-22 21 16,22-21-16,-21 1 0,0 20 16,21-21-16,-21 0 0,0 22 15,21-22-15,0 21 0,-21 0 0,21-20 16,0-1-16,0 0 15,21 0-15,0 0 0,0-21 16,0 0-16,0 21 0,22-21 0,-22 0 16,21 0-16,-21 0 15,22 0-15,-1 0 0,-21 0 0,22-21 0,-1 0 16,-21 0-16,21 0 0,-20 0 16,-1-1-16,21 1 0,-21-21 0,0 21 15,-21-22-15,22 22 0,-22-21 16,21 21-16,-21-22 0,0 22 0,0 0 15,-21 0-15,-1 21 0,1 0 16,0 21-16,0 0 16,0-21-16,0 43 0,-1-22 0,22 0 15,0 0-15,0 21 0,-21-20 16,21-1-16,0 0 0,0 0 16,0 0-16,0 0 0,0 1 0,21-1 15,1 0-15,-1-21 0,0 0 0,0 21 16,0-21-16,0 0 0,22 0 15,-22 0-15,21 0 0,-21 0 0,22 0 16,-22-21-16,21 0 0,-21 0 0,1-1 16,-1 1-16,21 0 15,-21-21-15,0 21 0,-21-22 0,22 1 16,-1 21-16,-21-22 0,21 22 16,-21 0-16,0 0 0,0 0 0,0 0 15,0-1-15,0 44 16,-21-1-16,0 0 15,-1 0-15,22 21 0,-21-20 0,21-1 16,0 21-16,0-21 0,-21 0 16,21 22-16,0-22 0,-21 0 0,21 0 15,0 0-15,0 1 0,0-1 16,-21 0 0,21-42 15,0 0-31,0-1 15,0 1-15,0 0 0,21-21 0,0 21 16,0-22-16,0 22 0,1-21 0,-1-1 16,0 1-16,64-21 15,-64 41-15,21-20 0,-21 21 16,22 21-16,-22 0 0,21 0 0,-21 0 16,0 0-16,1 21 0,-1 0 0,-21 22 15,0-22-15,0 21 0,0-21 16,0 22-16,0-22 0,0 0 0,0 21 15,0-21-15,-21 1 0,-1-1 0,22 0 16,0 0-16,-21 0 16,21 0-16,-21 1 0,21-1 15,0-42 17,0-1-17,0 1-15,21 0 0</inkml:trace>
  <inkml:trace contextRef="#ctx0" brushRef="#br0" timeOffset="126459.53">18119 10837 0,'0'0'0,"0"-21"0,0 42 31,0 1-31,-22-1 15,22 21-15,-21 0 0,21-20 0,-21 41 16,0-21-16,21 1 0,-21-1 0,0 0 16,21 1-16,0-1 0,-22 0 15,1 1-15,21-22 0,0 21 0,0-21 16,-21 1-16,21-1 0,0 0 16,-21-21-16,21 21 0,21-21 46,0 0-46,0 0 0,1-21 16,-1 0-16,0 21 0,21-21 0,-21-1 16</inkml:trace>
  <inkml:trace contextRef="#ctx0" brushRef="#br0" timeOffset="126810.33">18436 11240 0,'0'0'0,"21"-22"16,0 1-16,-21 0 0,-21 21 31,0 0-31,0 0 0,0 0 15,0 0-15,-22 0 0,22 21 0,0 0 16,0 1-16,0-22 0,-1 21 16,22 0-16,-21 0 0,21 0 15,0 0-15,0 1 16,21-1-16,1-21 0,-1 21 16,0-21-16,0 21 0,0-21 0,0 21 15,1-21-15,-1 21 0,0-21 16,0 22-16,0-1 0,0 0 15,-21 0-15,0 0 16,-21-21 0,0 21-16,0-21 0,-21 0 15,20 0-15,1 0 0,0 0 0,-21 0 16,21 0-16,-1 0 0,1 0 16,0 0-16,0 0 15,0 0-15,21-21 16,-21 0-1,21 0-15,0 0 0</inkml:trace>
  <inkml:trace contextRef="#ctx0" brushRef="#br0" timeOffset="127047.44">17505 10986 0,'42'-22'31,"-21"22"-31,0 0 16,22 0-16,-1 0 0,-21 0 0,22 0 15,-1 0-15,0 0 0,1 0 16,-22 0-16,21 0 0,-21 0 0,22 0 16,-22 0-16,0 0 0,-21-21 0,21 21 15,0 0-15,-21-21 16,0 0-16</inkml:trace>
  <inkml:trace contextRef="#ctx0" brushRef="#br0" timeOffset="128035.35">19791 11155 0,'0'0'0,"148"-106"31,-127 85-31,-21 0 0,21-22 16,-21 1-16,0 21 16,0 0-16,0 0 0,-21-1 0,0 22 15,21-21-15,-21 21 0,0 0 16,-1 0-16,-20 0 0,21 0 0,0 0 16,-22 0-16,22 21 0,-21 1 0,21-1 15,-22 0-15,1 21 0,21-21 16,-21 22-16,20-22 0,1 21 15,0 1-15,0-22 0,0 21 0,21 0 16,-21-20-16,21 20 0,0-21 16,0 0-16,0 0 0,0 1 15,21-1-15,0 0 0,0-21 0,0 0 16,0 0-16,1 0 0,41 0 16,-42 0-16,22 0 0,-22-21 0,21 21 15,-21-21-15,22-1 0,-22 1 16,21-21-16,-21 21 0,22-22 0,-22 1 15,21 21-15,-21-21 0,22-1 16,-22 22-16,0-21 0,0 21 16,0-22-16,-21 22 0,21 0 15,-21 42 17,0 0-32,-21 0 0,0 1 0,21-1 15,0 0-15,-21 21 0,0-21 16,0 22-16,21-22 0,0 21 0,0 1 15,-22-22-15,22 0 0,0 21 16,0-21-16,0 1 0,0-1 0,0 0 16,22 0-16,-1-21 15,0 0-15,0 0 16,0 0-16,0 0 0,1 0 0,-1 0 16,21-21-16,-21 21 0,22-21 0,-22 0 15,21-1-15,0-20 0,1 21 16,-1-21-16,0 20 0,1-20 0,-1 0 15,0 21-15,1-22 0,-1 22 16,-21 0-16,0 0 0,1 0 0,-22-1 16,-22 1-1,1 21-15,-21 0 0,21 0 0,-22 0 16,22 21-16,-21 1 0,0-1 0,20 0 16,1 0-16,21 0 0,0 0 15,0 22-15,0-22 0,0 0 0,0 21 16,0-20-16,21-1 0,1 0 15,-1 0-15,-21 0 0,21-21 16,-21 21-16,21 1 0,-21-1 16,-21-21 15,0 0-31,0 0 16,-1 0-16,1-21 0,-21 21 15,21 0-15,-22-22 0,-20 22 0,-1 0 16</inkml:trace>
  <inkml:trace contextRef="#ctx0" brushRef="#br0" timeOffset="128895.03">1841 12764 0,'0'0'0,"0"-22"0,22 1 0,-22-21 15,0 21-15,0 0 0,0-1 0,0 1 16,0 0-16,0 0 0,0 0 15,0 42 1,0 0 0,0 0-16,0 22 0,0 20 15,0-21-15,0 22 0,0-1 16,0 1-16,0-1 0,0 22 0,0-21 16,0-1-16,0 22 0,0-22 15,0 22-15,-22-22 0,1 22 0,0-21 16,0 20-16,0-20 0,0-22 15,-1 22-15,1-22 0,21 0 0,0-21 16,-21 1-16,21-1 0,0-42 31,0-22-31,0 22 16,0-21-16,0 21 0,0-43 0,-21 22 16,21-22-16,0 1 0,0-1 15</inkml:trace>
  <inkml:trace contextRef="#ctx0" brushRef="#br0" timeOffset="129251.43">1545 12848 0,'0'0'0,"0"-21"0,0 0 15,0-21-15,0 20 0,0 1 16,0 0-16,0 0 0,21 21 0,0-21 16,1 0-16,20-1 0,0 1 15,-21 0-15,22 21 0,-1-21 0,22 21 16,-22 0-16,0 0 0,1 0 15,-1 21-15,-21 0 0,21 0 0,-20 1 16,-22 20-16,0 0 0,0 1 16,0-1-16,-22 0 0,1 1 15,0-1-15,0 0 0,-21 1 16,20-22-16,-20 21 0,21-21 0,-21 0 16,20-21-16,1 22 0,0-22 15,0 0 1,42 0 15,-21-22-31,21 22 0,0 0 16,-21-21-16,22 21 0,-1 0 0,-21-21 15,21 0-15,0 21 16,-21-21-16,21 21 0,22-21 16</inkml:trace>
  <inkml:trace contextRef="#ctx0" brushRef="#br0" timeOffset="129695.36">2328 12996 0,'0'-21'32,"21"0"-32,-21 0 0,0 0 15,22 0-15,-1-1 0,-21 1 16,21 21-16,0-21 0,0 0 15,0 0-15,1 21 0,-1 0 0,21-21 16,-21 21-16,0 0 0,1 0 16,20 21-16,-21 0 0,0 0 0,0 0 15,1 0-15,-22 1 0,0 20 16,0-21-16,0 21 0,0 1 0,0-22 16,0 21-16,0-21 0,0 1 15,-22-1-15,1 0 0,21 0 0,-21 0 16,21-42 15,0 0-31,0 0 16,0 0-16,0-1 15,0 1-15,0-21 0,0 21 16,0 0-16,21-1 0,0 1 0,1 0 16,-22 0-16,21 0 0,0 0 15,0 21-15,0-43 0,0 43 16,1-21-16,-1 21 0,0-21 15,0 21-15,0 0 0,0 0 16,-21-21-16</inkml:trace>
  <inkml:trace contextRef="#ctx0" brushRef="#br0" timeOffset="129925.11">3196 12785 0,'0'0'0,"0"21"0,0 0 15,21-21-15,-21 21 0,0 0 16,0 1-16,0-1 0,0 0 0,0 0 15,0 0-15,0 0 0,0 1 0,0-1 16,0 0-16,0 0 0,0 0 16,0 0-16,0 1 0,0-1 15,-21-21 1,21-21 15,0-1-31,-21 22 0,21-21 0,0 0 16,0-21-16,0 21 15</inkml:trace>
  <inkml:trace contextRef="#ctx0" brushRef="#br0" timeOffset="130094.93">3175 12637 0,'21'21'78,"0"0"-62,-21 0-16,21-21 15</inkml:trace>
  <inkml:trace contextRef="#ctx0" brushRef="#br0" timeOffset="131682.63">3408 12742 0,'0'22'47,"21"-1"-47,-21 0 0,0 0 15,0 0-15,0 0 0,0 1 16,0 20-16,0-21 0,21 0 0,-21 0 16,0 22-16,0-22 0,0 0 15,0 0-15,0 0 0,0 1 0,0-1 16,21-21-16,-21 21 0,21-21 15,1 0 1,-1-21-16,0 21 0,-21-21 16,21-1-16,0 1 0,0 0 15,1-21-15,-1 21 0,0-22 0,0 22 16,0-21-16,0-1 0,1 1 16,-1 0-16,0 21 0,0-1 0,0 1 15,-21 0-15,0 0 0,0 42 31,0 0-15,0 0-16,0 22 0,0-22 16,0 0-16,0 0 0,0 22 0,0-22 15,-21 0-15,21 0 0,0 21 16,0-20-16,0-1 0,0 0 0,0 0 16,0 0-16,0 0 15,21-21 1,0 0 15,-21-21-15,22 21-1,-22-21 1,0 42 31,21 0-32,0-21 1,-21 22-16,21-22 16,0 0-16,0 0 0,1 0 15,-1 0-15,0 0 0,21 0 0,-21 0 16,22 0-16,-1 0 16,-21 0-16,22 0 0,-1-22 0,0 22 15,1-21-15,-22 0 0,21 0 16,0 0-16,1 0 0,-22-1 0,42-41 15,-41 21-15,-22 20 0,21-20 16,-21 0-16,0 21 0,0-22 16,0 22-16,0 0 0,-21 0 15,-1 21-15,1 0 0,0 0 16,-21 0-16,-1 0 0,22 21 0,-21 0 16,0 0-16,20 22 0,-20-22 15,21 21-15,0 0 0,0 1 0,-1-22 16,1 21-16,21 1 0,0-22 15,0 0-15,0 21 0,0-21 16,0 1-16,0-1 0,21-21 16,1 0-16,-1 0 0,0 0 15,0 0-15,0 0 0,0 0 0,1 0 16,-1-21-16,21-1 0,-21 1 0,0 0 16,1 0-16,20 0 0,-21 0 15,0-22-15,0 22 0,1-21 0,-22-1 16,21 22-16,-21-21 0,21 21 15,-21 0-15,0-1 0,0 1 0,-21 42 32,0 1-32,21-1 15,-22 0-15,1 0 0,21 21 16,-21-20-16,21 20 0,0-21 16,0 21-16,0-20 0,0-1 0,0 0 15,0 0-15,0 0 0,0 0 0,21 1 16,0-1-16,1-21 0,20 0 15,-21 0-15,0 0 0,22 0 0,-22 0 16,0 0-16,21 0 0,-21-21 16,1 21-16,20-22 0,-21 1 15,0 0-15,22-21 0,-1-22 16,-21 22-16,0 0 0,-21-1 16,21 1-16,-21 0 0,22-1 0,-22 1 15,0 0-15,0-1 0,0 1 0,0 21 16,0 0-16,0-1 0,0 44 31,0-1-31,-22 0 16,22 0-16,-21 21 0,21 1 0,-21-22 15,21 21-15,0 22 0,0-22 16,0 0-16,0 1 0,0-22 0,0 21 16,0 1-16,0-1 0,0-21 0,0 0 15,85 43 1,-64-64-16,21 0 15,-21 0-15,22 0 0,-22 0 0,21 0 16,1 0-16,-1-21 0,0-1 16,1 1-16,-22 0 0,21 0 0,0 0 15,-20 0-15,20-22 0,-21 22 16,0-21-16,0 21 0,-21-22 0,0 1 16,0 21-16,0 0 0,0-1 0,0 1 15,-21 21-15,0 0 16,0 21-16,0 1 0,0-1 0,-1 21 15,1-21-15,0 0 0,21 22 16,0-1-16,0-21 0,0 22 0,0-22 16,0 0-16,0 0 0,21 0 15,0 0-15,1 1 0,-1-22 16,0 0-16,21 21 0,-21-21 0,22 0 16,-22 0-16,21 0 0,-21 0 0,22-21 15,-22-1-15,21 22 0,-21-21 16,22 0-16,-22 0 0,0-21 0,0 20 15,-21 1-15</inkml:trace>
  <inkml:trace contextRef="#ctx0" brushRef="#br0" timeOffset="131906.57">4932 12615 0,'-21'22'0,"21"-1"15,21-21 1,0 0-16,21 0 0,-21 0 16,1 0-16,20 0 0,0 0 15,1 0-15,-1 0 0,0 0 0,1 0 16,-1 0-16,-21 0 0,21 0 0,-20-21 16,20 21-16,-21 0 0,-21-22 15,21 22-15</inkml:trace>
  <inkml:trace contextRef="#ctx0" brushRef="#br0" timeOffset="133446.94">7535 13060 0,'0'0'0,"21"0"15,1 0-15,-1 0 0,0-21 16,0 0-16,0-1 0,0 1 15,1 0-15,20 0 0,-42 0 0,21 0 16,0-22-16,-21 22 0,21-21 16,-21-1-16,0 22 0,0-21 15,0 21-15,-21-22 0,0 22 16,0-21-16,0 21 0,0 21 0,-1-21 16,-20 21-16,21 0 0,0 0 0,-22 0 15,22 21-15,-21-21 0,21 21 16,-22 0-16,1 0 0,21 22 0,-43 20 15,22-21-15,21 1 0,-21-1 16,42 0-16,0 1 0,0-1 16,0 0-16,0-20 0,0 20 0,21-21 15,0 0-15,21-21 0,-21 21 16,22-21-16,-1 0 0,0 0 0,1 0 16,-1 0-16,0-21 0,1 21 0,-1-21 15,0 0-15,-20 0 0,20 0 16,-21-1-16,21 1 0,-20 0 0,-22-21 15,21 21-15,-21-1 0,0-20 16,0 21-16,0 0 0,0 0 16,0-1-16,0 1 0,0 42 31,0 1-31,0-1 0,0 0 0,0 0 16,0 0-16,0 22 0,-21-22 0,21 0 15,0 21-15,0-21 0,0 1 16,0-1-16,21-21 0,0 21 0,0-21 15,21 0-15,-20 0 0,20 0 16,0 0-16,1 0 0,-22 0 0,21-21 16,0 21-16,1-21 0,-22-1 0,21 1 15,-21 0-15,1 0 16,-1-21-16,0 20 0,0-20 0,0 21 16,-21-21-16,0 20 0,0 1 0,0 0 15,0 0-15,0 42 31,0 21-31,-21-20 16,21-1-16,-21 21 0,0-21 0,21 0 16,0 22-16,-21-22 0,-1 0 0,22 0 15,-21 0-15,21 1 0,0-1 16,21-42 31,-21-1-47,22 1 0,-1 0 0,0 0 15,-21 0-15,21-22 0,0 22 16,0-21-16,1 21 0,-1-22 0,0 22 16,21 0-16,-21 0 0,1 0 0,-1 0 15,0 21-15,0 0 0,0 0 16,0 21-16,-21 0 0,0 0 0,0 0 16,0 0-16,0 1 0,0-1 0,0 21 15,0-21-15,0 22 16,0-22-16,0 0 0,22 21 0,-22-21 15,21 1-15,0-1 0,0 0 0,21 0 16,-20 0-16,20-21 0,0 21 16,1-21-16,-1 0 0,0 0 0,1 0 15,-1 0-15,0 0 0,1 0 16,-1-21-16,-21 0 0,21 21 0,1-21 16,-22 0-16,21-22 0,1 1 15,-22 0-15,21-22 16,-42 22-16,0 21 0,0-22 0,0 22 15,0 0-15,0 0 0,-21 0 0,0 21 16,0 0-16,-22 0 16,22 0-16,-21 0 0,21 21 0,-22-21 15,1 21-15,0 0 0,-1 22 16,22-22-16,-21 21 0,21-21 0,-1 22 16,1-22-16,21 21 0,-21-21 0,21 0 15,0 1-15,0 20 0,0-21 16,21-21-16,0 21 0,1 0 0,20-21 15,-21 0-15,0 0 0,22 0 0,-22 0 16,21 0-16,-21-21 0,22 21 16,-22-21-16,0 0 0,0 0 15,21 0-15,-20-22 0,-1 22 0,0-21 16,0-1-16,0-62 16,0 62-16,1 1 0,-22-22 0,21 22 15,0 0-15,-21-1 0,21 1 16,-21 0-16,0 21 0,0-1 0,0 1 15,0 42 1,-21 1-16,21-1 0,-21 21 16,0-21-16,21 22 0,-22-1 0,22 0 15,0 1-15,0-1 0,0 0 0,0 1 16,0-1-16,0-21 0,0 21 16,0 1-16,0-22 0,0 0 0,22 0 15,-1 0-15,0 1 16,0-22-16,0 0 0,0 0 0,1 0 15,-1 0-15,21 0 0,-21-22 16,0 22-16,22-21 0</inkml:trace>
  <inkml:trace contextRef="#ctx0" brushRef="#br0" timeOffset="133923.76">11366 12637 0,'0'0'16,"-21"-22"-16,-21-41 15,42 42-15,0 0 16,0 42 15,0 0-31,0 0 16,0 21-16,21 1 0,-21 20 0,21-20 16,-21 20-16,21 1 0,-21-1 0,0 22 15,0-22-15,0 1 0,0 20 16,0 1-16,0 0 0,0-1 0,0 1 15,-21 0-15,0-1 0,0 1 0,0 0 16,0-1-16,-22 1 0,22-21 16,-21-1-16,21 1 0,-22-22 0,1 21 15,42-41-15,0-1 0,-21-21 16,21-21 0,0-1-16,0-20 0,0 0 0,0-1 15,21 1-15,-21-21 0,21-1 16,0 1-16,-21-22 0,21 0 15</inkml:trace>
  <inkml:trace contextRef="#ctx0" brushRef="#br0" timeOffset="134253.35">11239 12806 0,'0'0'0,"0"-42"0,0-1 16,-21 22-16,0-21 0,21 21 0,0-1 16,0 1-16,0 0 0,0 0 15,0 0-15,0 0 0,21-1 0,0 1 16,1 0-16,20 21 0,0-21 0,1 21 15,-1 0-15,0 0 0,1 0 16,20 21-16,-21-21 0,1 42 16,-1-20-16,-21-1 0,22 21 0,-43 0 15,0 1-15,0-1 0,0 0 16,-22 43-16,-20-43 0,21-20 16,-21 20-16,-1-21 0,1 0 0,0 0 15,-1 1-15,1-1 0,21-21 16,0 0-16,-1 0 0,1 0 0,21-21 31,0-1-31,21 22 16,1-21-16,-1 21 0,0-21 15,0 0-15,0 0 0,22 21 0,-22-21 16,21-1-16,0 1 0</inkml:trace>
  <inkml:trace contextRef="#ctx0" brushRef="#br0" timeOffset="134632.41">11896 12721 0,'0'0'0,"0"-21"0,-22 21 16,22-21-16,0 0 15,0 0-15,0-1 0,0 1 16,0 0-16,0 0 0,22 21 16,-1-21-16,0 0 0,0 21 15,0 0-15,22 0 0,-22 0 0,21 0 16,-21 0-16,22 0 0,-1 21 15,0-21-15,-21 21 0,22 0 16,-22 21-16,0-20 0,-21 20 0,0-21 16,0 21-16,0-20 0,0 20 15,0-21-15,-21 21 0,0-20 0,0-1 16,-1 0-16,1 0 0,0-21 0,21 21 16,-21-21-16,21-21 31,0 0-31,0 0 0,0 0 0,21-1 15,-21 1-15,21-21 0,0 21 16,1-22-16,-22 22 0,21 0 0,0 0 16,0 0-16,0 0 0,0-1 15,1 1-15,-1 21 0,21-21 16,22 21-16,-43-21 0,21 21 16,0 0-16</inkml:trace>
  <inkml:trace contextRef="#ctx0" brushRef="#br0" timeOffset="135710.41">13102 12531 0,'-42'0'15,"-22"0"1,43 21-16,0 0 0,0 0 16,-22-21-16,22 21 0,0 1 0,0 20 15,0-21-15,0 0 0,-1 22 0,1-22 16,21 0-16,0 21 0,0-21 15,0 1-15,0-1 0,0 0 0,21 21 16,1-21-16,-1-21 16,0 22-16,21-22 0,-21 0 15,1 0-15,-1 0 0,21 0 0,-21 0 16,0-22-16,22 1 0,-22 21 16,0-21-16,0 0 0,0 0 0,1-22 15,-1 22-15,-21-21 0,21 21 0,-21-22 16,0 1-16,0 21 15,0-21-15,-21-1 0,0 22 0,-22 0 16,22 0-16,-21 0 0,21 21 0,-22 0 16,1 0-16,0 0 0,20 0 15,-20 21-15,0 0 0,21 0 0,-1 0 16,-20 0-16,42 22 0,-21-1 16,21-21-16,-21 22 0,21-1 0,0-21 15,0 21-15,0-20 0,21 20 0,0-21 16,0 0-16,0 0 0,22 1 15,-1-22-15,0 21 0,1-21 0,-1 0 16,0 0-16,1 0 0,-1 0 0,0 0 16,1-21-16,-1-1 0,-21 1 15,22 0-15,-22 0 0,21 0 16,-21 0-16,0-22 0,1 22 16,-1-21-16,0-1 0,0 22 0,0-21 15,-21 21-15,21-22 0,-21 22 0,0 0 16,0 42-1,-21-21 1,0 21-16,21 1 0,-21 20 0,21-21 16,0 21-16,0-20 0,-21-1 15,21 21-15,0-21 0,0 22 16,0-22-16,0 0 0,0 0 16,21 0-16,0 0 0,0-21 0,0 22 15,1-22-15,-1 0 0,0 0 0,0 0 16,21 0-16,-20 0 0,-1 0 15,21-22-15,-21 1 0,0 0 0,22 0 16,-22 0-16,0 0 0,0-22 16,0 22-16,1-21 0,-1 21 0,-21-22 15,0 22-15,21-21 0,-21 21 0,0-1 16,0 1-16,0 42 31,-21 1-31,0-1 0,21 0 16,0 0-16,-22 21 15,22-20-15,-21-1 0,21 21 0,0-21 16,0 22-16,0-22 0,0 0 16,0 0-16,0 0 0,0 0 0,21 1 15,1-22-15,-1 21 0,0-21 0,21 0 16,-21 0-16,1 0 0,20 0 16,-21 0-16,21 0 0,-20-21 0,20-1 15,-21 1-15,21 0 0,-20 0 0,-1 0 16,21-22-16,-21 1 0,0 21 15,1-21-15,-1 20 0,0 1 0,-21 0 16,0 0-16,0 0 0,0 42 31,-21 0-31,0 0 0,21 0 0,-22 1 16,22-1-16,-21 21 0,21-21 16,0 0-16,0 1 0,0-1 0,0 0 15,0 0-15,0 0 0,21 0 16,1-21-16,-1 0 15,0 0-15,0 0 16,0-21-16,-21 0 16,0 0-16</inkml:trace>
  <inkml:trace contextRef="#ctx0" brushRef="#br0" timeOffset="135879.45">14499 12488 0,'-42'0'15,"21"0"-15,21 22 16,-22-22-16,22 21 16,0 0-1,22-21 1,-1 21-16,0-21 0,0 0 16</inkml:trace>
  <inkml:trace contextRef="#ctx0" brushRef="#br0" timeOffset="136674.96">15303 12764 0,'0'0'0,"-21"-85"32,0 64-32,0 0 0,0-1 15,0 1-15,-1 21 0,-20-21 16,21 21-16,-21 0 0,20 0 0,-20 0 15,21 0-15,-21 21 0,20 0 0,1 1 16,0-1-16,0 21 0,-21 0 16,20-20-16,22 20 0,-21 0 15,21 22-15,0-22 0,0-21 16,0 0-16,0 1 0,21-1 16,1 0-16,-1 0 0,0-21 0,0 0 15,0 0-15,22 0 0,-22 0 16,21 0-16,-21 0 0,22 0 0,-1 0 15,-21-21-15,21-21 0,-20 20 0,20 1 16,-21-21-16,21 0 0,-20-1 16,-1-20-16,21 20 0,-21 1 15,0-21-15,1 20 0,-1-20 16,0 20-16,-21-20 0,21 21 0,-21-1 16,21 1-16,-21 0 0,0 20 0,0-20 15,-21 63 1,0 0-1,0 1-15,21 20 0,-21 0 0,-1 1 16,22-22-16,-21 21 0,21 0 16,-21 1-16,21-1 0,0 0 0,-21 43 15,21-43-15,0 1 16,0-1-16,0-21 0,21 22 0,0-22 16,22 21-16,-1-21 15,-21 0-15,21-21 0,-20 0 0,20 0 16,-21 0-16,21 0 0,1 0 0,-1-21 15,-21 21-15,22-21 16,-1 0-16,0-21 0,1 20 0,-1 1 16,0-21-16,1 21 0,-1-22 0,-21 22 15,21-42-15,-42 42 16,0-1-16,-21 1 16,-21 21-16,21 0 0,0 0 15,-22 0-15,1 21 0,21 1 0,0-1 16,-22 0-16,43 21 0,-21 1 15,21-1-15,0-21 0,0 21 16,0-20-16,21-1 0,0 0 0,1 0 16,-1 0-16,0 0 0,0-21 0,21 0 15,-20 0-15,20 0 16,-21 0-16,21 0 0,1 0 0,-1 0 16,-21 0-16,22-21 0,-1 21 15,-21-21-15,0 0 0,0 21 0,1-21 16,-22 0-16,0-1 0,-22 22 15</inkml:trace>
  <inkml:trace contextRef="#ctx0" brushRef="#br0" timeOffset="137870.93">3492 14436 0,'22'0'32,"-22"-21"-32,21 21 0,0-22 15,0 1-15,0 0 0,-21 0 16,21 0-16,-21-22 0,22 1 16,-22 21-16,0 0 0,0 0 15,-22 21-15,1-22 0,-21 22 0,21-21 16,-22 21-16,1 0 0,21 0 15,-21 21-15,20 1 0,-20-1 0,21 0 16,-21 0-16,20 21 0,1-20 16,0 20-16,0 0 0,21-21 0,0 22 15,0-1-15,0-21 0,0 22 16,0-22-16,21 0 0,0 0 0,22 0 16,-22-21-16,0 0 0,21 0 15,1 0-15,-1-21 0,0 0 16,1 0-16,20 0 0,-21-22 0,-20 22 15,20 0-15,0-21 0,-21 20 16,1 1-16,-1 0 0,-21 0 0,0 0 16,0 0-16,0-1 0,0 1 15,0 0-15,0 42 32,0 0-32,0 22 15,0-22-15,0 21 0,0 1 16,0-1-16,0 21 0,0 1 0,0-22 15,0 22-15,0-1 0,0 1 16,0-1-16,21 22 0,-21-22 0,0 22 16,21-21-16,-21 20 0,0 1 15,0 0-15,0-22 0,0 22 16,0-1-16,0-20 0,0 21 0,0-1 16,0-20-16,0-1 0,-21 22 0,21-22 15,-21 1-15,0-22 0,-22 1 16,22-1-16,0 0 0,0 1 0,0-22 15,-1-21-15,-20 0 0,21 0 16,0 0-16,-22 0 0,1-21 0,0-1 16,-1 1-16,1-21 0,0-22 15,-1 22-15,1-43 0,21 22 16,-21-22-16,-1 1 0,22-1 0,21 0 16,0 1-16,-21-22 0,21 21 15,0 0-15,0-20 0,21 20 0,-21 21 16,42-20-16,-20 20 0,20 1 15,-21-1-15,21 1 0,1-1 0,20 22 16,-20 0-16,-1-1 0,-21 1 16,21 21-16,-20 0 0,20-1 0,-21 1 15,0 21-15,0-21 16,1 21-16,-1 0 0</inkml:trace>
  <inkml:trace contextRef="#ctx0" brushRef="#br0" timeOffset="138699.75">4022 14499 0,'0'0'0,"21"-21"0,0 21 16,-21-21-16,21 0 0,-21 0 0,21-1 16,0 1-16,1 0 0,-22 0 0,21-21 15,0 20-15,-21 1 0,0 0 16,0 0-16,0 0 0,0 0 0,0-1 15,-21 22 1,-22 22-16,22-22 16,0 21-16,0 0 0,0 21 15,0-21-15,-1 22 0,1-1 16,0 0-16,21-20 0,0 20 0,0 0 16,0-21-16,0 22 0,0-22 15,0 0-15,21 0 0,0 0 0,1 1 16,-1-1-16,0-21 0,21 0 15,-21 0-15,1 0 0,20 0 0,0 0 16,-21-21-16,22-1 0,-1 1 0,0 0 16,1-21-16,-22 21 0,21-22 15,1 1-15,-22 0 0,21-1 16,-21 1-16,0 0 0,1-1 16,-22 1-16,0 0 0,21-22 0,-21 22 15,0-1-15,0 1 0,0 21 16,0-21-16,0 20 0,0 1 0,0 0 15,0 42 1,0 22-16,0-22 16,-21 21-16,21 0 0,0 1 0,-22-1 15,22 0-15,0 1 0,0 20 16,0-20-16,0-1 0,0 21 0,0-20 16,0-22-16,0 21 0,0 1 15,0-22-15,22 0 0,-1 0 16,0-21-16,0 0 0,0 0 0,0 0 15,22 0-15,-22 0 0,21-21 16,-21 21-16,22-21 0,-22-22 0,21 22 16,-21-21-16,1 21 0,-1-22 15,0 1-15,0 0 0,0-1 16,0 1-16,-21-21 0,0 20 0,0 1 16,0 0-16,0-1 0,0-20 15,0 42-15,0-1 0,0 44 31,0-1-31,-21 21 0,21 0 16,-21-20-16,21 20 0,0 0 16,0 1-16,0 20 0,0-21 15,-21 1-15,21-1 0,0 0 0,0 1 16,0-1-16,0-21 0,0 22 16,0-22-16,0 0 0,0 0 0,0 0 15,21-21 1,0 0-1,-21-21-15,21 0 0,-21 0 16,0-22-16</inkml:trace>
  <inkml:trace contextRef="#ctx0" brushRef="#br0" timeOffset="138974.44">4635 14224 0,'0'0'0,"-21"0"16,42 0-16,1 0 15,-1 0-15,0 0 0,0 0 16,0 0-16,22 0 0,-22 0 0,0 0 16,21 0-16,-21 0 0,1 0 15,20-21-15,-21 21 0,0 0 0,0 0 16,1 0-16,-1 0 0,-21-21 31</inkml:trace>
  <inkml:trace contextRef="#ctx0" brushRef="#br0" timeOffset="139351.13">5440 14415 0,'0'0'0,"21"0"0,0 0 0,0 0 15,0 0-15,1 0 0,-1 0 16,21 0-16,-21-22 0,0 22 0,22-21 16,-22 0-16,0 0 0,21 0 0,-20 0 15,-1-1-15,0 1 0,-21 0 16,0 0-16,0 0 0,0 0 15,-21 21 1,0 0-16,-22 0 0,22 0 16,0 21-16,0 0 0,0 0 0,-1 0 15,1 0-15,21 1 0,0 20 16,0-21-16,0 21 0,0-20 16,0 20-16,0-21 0,0 0 15,21 22-15,-21-22 0,22 0 0,-1-21 16,0 21-16,0 0 0,0-21 0,0 0 15,1 0-15,20 0 0,-21 0 16,0 0-16,22 0 0,-22-21 0,0 0 16,0 0-16,21 21 0,-20-21 0,-1-1 15</inkml:trace>
  <inkml:trace contextRef="#ctx0" brushRef="#br0" timeOffset="139726.99">6159 14266 0,'0'0'0,"0"-21"16,0 0-16,0 0 15,22 0-15,-1 21 16,0-21-16,0 21 0,0 0 16,0-22-16,1 22 0,20 0 0,-21 0 15,0 0-15,0 0 0,1 0 16,20 0-16,-21 22 0,0-1 0,0 0 16,1 21-16,-22-21 15,0 1-15,0-1 0,0 21 0,0-21 16,0 0-16,0 22 0,-22-22 0,1 0 15,21 0-15,-21 0 0,0 1 16,21-1-16,-21-21 0,21 21 16,-21-21-16,21-21 31,0 0-31,0-1 16,0 1-16,0 0 0,21 0 15,0-21-15,-21 20 0,21-20 0,0 21 16,0-21-16,1 20 0,-22-20 0,21 21 15,0 0-15,0 0 0,0 21 16,0-22-16,1 22 0,-1-21 16,0 21-16,0 0 15</inkml:trace>
  <inkml:trace contextRef="#ctx0" brushRef="#br0" timeOffset="140303.17">7218 14203 0,'0'-21'0,"0"0"32,0-1-32,0 1 15,21 21 1,-21-21-16,21 21 15,-21-21 17,0 0-17,-21 21 17,0 0-32,-22 21 0,22-21 15,0 21-15,0 0 0,-21 0 0,20 1 16,1-1-16,0 0 0,0 0 15,0 0-15,21 0 0,-21 1 16,21-1-16,0 0 0,21 0 16,0-21-16,0 0 15,21 0-15,-20 21 0,-1-21 0,21 0 16,-21 0-16,0 0 0,1 21 16,-1-21-16,0 22 0,0-22 0,0 0 15,0 21-15,-21 0 16,0 0-16,-21 0 15,0-21-15,0 0 16,-21 21-16,20-21 0,-20 0 16,21 0-16,-21 22 0,-1-22 0,22 0 15,-21 21-15,21-21 0,-22 0 0,22 0 16,0 0-16,0 0 0,0 0 16,-1 0-16,1 0 0,21-21 31,0-1-31,0 1 15,0 0-15</inkml:trace>
  <inkml:trace contextRef="#ctx0" brushRef="#br0" timeOffset="141087.15">7662 14012 0,'0'-21'16,"0"0"-16,0 0 16,0 0-1,-21 21-15,0 0 16,0 0-1,0 21-15,21 0 16,0 21-16,-22-20 0,1 20 0,0-21 16,21 21-16,-21 1 0,21-1 15,-21 22-15,0-22 0,21 0 0,0 1 16,-22-1-16,22 0 0,-21 1 16,21-1-16,0-21 0,0 21 15,0-20-15,0-1 0,21 0 0,1-21 16,-1 0-16,0 0 0,21 0 15,-21 0-15,22 0 0,41-21 16,-41 0-16,-1-1 0,0 1 0,1-21 16</inkml:trace>
  <inkml:trace contextRef="#ctx0" brushRef="#br0" timeOffset="141390.57">8191 13970 0,'22'-42'16,"-1"42"-16,0 0 16,0 0-16,0 0 15,0 0-15,22 0 16,-22 21-16,0 0 0,0 0 0,0 22 16,1-22-16,-1 21 0,0 0 15,-21-20-15,21 20 0,-21 0 0,0 1 16,0-1-16,0 0 0,0-21 15,0 22-15,-21-1 0,0-21 0,0 0 16,-1 22-16,-20-22 0,21 0 0,0-21 16,0 21-16,-1 0 0,1-21 15,0 0-15,0 22 0,0-22 16,21-22 0,0 1-16,0 0 0</inkml:trace>
  <inkml:trace contextRef="#ctx0" brushRef="#br0" timeOffset="142339.2">9588 14288 0,'0'0'0,"0"-22"0,0 1 15,0 0-15,22 0 16,-22 0-16,21 0 0,-21-1 16,21 1-16,0 21 0,0-21 15,0 21-15,1 0 0,-1 0 16,0 0-16,0 0 16,0 21-16,0 0 15,-21 1-15,22-1 0,-22 21 0,21-21 16,-21 22-16,0-22 0,0 21 15,0 0-15,0-20 0,0 20 0,0-21 16,0 21-16,0-20 0,-21-1 0,21 0 16,-22-21-16,22 21 0,-21-21 15,21-21 17,0 0-32,0 0 0,0-1 0,0 1 15,21-21-15,1 21 0,-1-22 16,0 1-16,0 21 0,0-21 15,0-1-15,1 1 0,20 0 0,-21 20 16,21-20-16,-20 21 0,20 0 0,-21 0 16,21 21-16,-20 0 0,-1 0 15,0 0-15,0 0 0,0 42 0,0-21 16,-21 0-16,0 22 0,0-1 16,0-21-16,22 21 0,-22 1 0,0-1 15,0 0-15,0 1 0,0-22 0,0 21 16,0-21-16,0 1 0,0-1 15,-22 0-15,22 0 0,0-42 47,0 0-47,22-22 0,-1 22 16,0 0-16,-21-21 0,21-1 16,0 1-16,0 0 0,22-1 0,-22 1 15,21-43-15,1 64 0,-1-21 16,-21 21-16,21 0 0,-20 21 15,-1 0-15,21 0 0,-21 0 0,0 21 16,-21 21-16,0-21 16,0 0-16,0 22 0,0-1 0,0-21 15,0 22-15,-21-1 0,0-21 16,21 21-16,0-20 0,-21-1 0,21 21 16,0-21-16,-21 0 0,21 1 15,0-1 1,21-21-1,0 0-15,0 0 0,-21-21 0,21-1 16,1 1-16,-1 0 0,0 0 16,0 0-16,0-22 0</inkml:trace>
  <inkml:trace contextRef="#ctx0" brushRef="#br0" timeOffset="142720.26">11134 14245 0,'-22'21'0,"44"-42"0,-44 64 0,22-22 16,22-21 0,-1 0-16,0 0 0,0 0 15,21 0-15,-20 0 0,-1 0 16,0-21-16,0 21 0,0-22 0,0 22 16,22-21-16,-43 0 0,21 21 0,0-21 15,-21 0-15,21 21 0,-21-21 16,0-1-16,0 1 0,0 0 15,-21 21-15,0-21 16,0 21-16,0 0 0,-1 0 0,1 0 16,0 21-16,0 0 0,0 0 15,0 1-15,-1-1 0,22 0 16,0 21-16,-21-21 0,21 22 0,0-22 16,0 21-16,0-21 0,0 22 0,0-22 15,0 0-15,21 0 0,-21 0 16,22 1-16,-1-1 0,0-21 0,0 0 15,21 21-15,-20-21 0,20 0 16,-21 0-16,0 0 0,22-21 0,-22 21 16,21-21-16,-21-1 0,22 1 15</inkml:trace>
  <inkml:trace contextRef="#ctx0" brushRef="#br0" timeOffset="143007.4">12044 13949 0,'0'0'0,"0"-21"0,0 0 15,0-1-15,0 1 0,0 0 16,-21 21-16,-1 21 16,1 0-16,21 1 15,-21-1-15,0 21 0,21-21 0,0 22 16,-21-22-16,0 21 0,21 0 16,-22 1-16,1-1 0,21-21 0,0 22 15,0-1-15,-21 0 0,21-21 16,0 22-16,0-22 0,0 0 15,0 0-15,0 0 0,0 1 0,0-1 16,21-21 0,0 0-1,1-21-15,-1 21 0,21-22 0,-21 1 16,0 0-16,22-21 0,-22 21 16,21-22-16</inkml:trace>
  <inkml:trace contextRef="#ctx0" brushRef="#br0" timeOffset="143447.42">12298 14055 0,'0'0'0,"21"-43"0,0 1 15,-21 21-15,0-21 0,0 20 0,0 1 16,-21 42 0,0 1-1,21-1-15,0 0 0,0 0 16,-21 21-16,21-20 0,-22 20 0,22 0 16,0-21-16,0 22 0,-21-1 0,21-21 15,0 22-15,0-1 0,0-21 16,0 21-16,0-20 0,-21-1 0,21 0 15,-21 0-15,21 0 0,0 0 16,-21-21 0,21-21-1,0 0 1,0 0-16,21-21 0,-21 20 0,21 1 16,0-21-16,22 0 0,-22 20 15,21-20-15,-21 0 0,22 21 16,-1-22-16,-21 22 0,21 21 0,1-21 15,-22 21-15,0 0 0,0 0 16,0 21-16,1 0 0,-22 0 0,21 1 16,-21 20-16,0-21 0,0 21 0,0-20 15,0 20-15,0-21 0,0 21 16,0-20-16,-21-1 0,21 0 0,-22 0 16,22 0-16,0 0 0,-21-21 15,21 22-15,-21-22 16,0 0-1,0-22 1,0 1-16</inkml:trace>
  <inkml:trace contextRef="#ctx0" brushRef="#br0" timeOffset="143643.06">11620 14203 0,'0'0'0,"22"21"31,20-21-31,-21 0 16,21 0-16,-20 0 0,20 0 15,21 0-15,-20 0 0,20 0 16,-20 0-16,20 0 0,-21 0 0,1 0 16,-1-21-16,0 21 0,1 0 0,-1-21 15</inkml:trace>
  <inkml:trace contextRef="#ctx0" brushRef="#br0" timeOffset="144100.44">13017 14076 0,'0'-21'0,"-21"21"31,0 21-15,0-21-16,21 21 0,-21 0 16,0-21-16,21 21 0,-22 1 0,22-1 15,-21 0-15,0 0 0,21 0 16,0 0-16,0 22 0,-21-22 0,21 0 16,0 0-16,0 22 0,0-22 15,0 21-15,21-21 16,0-21-16,0 0 15,1 0-15,-1 0 0,0 0 16,0 0-16,0 0 0,0 0 0,22-21 16,-22 0-16,0 0 0,0 0 0,0-1 15,1 1-15,-1 0 0,0 0 16,-21 0-16,0-22 0,0 22 0,0 0 16,0 0-16,0-21 0,0 20 15,0 1-15,-21 0 0,0 0 16,-1 21-16,1 0 0,0 0 0,0 0 15,0 0-15,0 0 16,-1 0-16,22 21 16,0 0-16</inkml:trace>
  <inkml:trace contextRef="#ctx0" brushRef="#br0" timeOffset="144635.42">13758 14139 0,'-84'-63'31,"62"63"-31,1-21 0,0 21 0,0 0 0,0-21 16,0 21-16,-1 0 15,1 0-15,0 0 0,0 0 0,-21 21 16,20-21-16,1 21 0,0 0 0,21 0 15,-21 0-15,0 22 0,0-22 16,21 0-16,0 21 0,0-20 0,0 20 16,0-21-16,0 0 0,0 0 15,0 1-15,21-1 0,0 0 0,0 0 16,0-21-16,0 0 0,1 0 0,-1 0 16,21 0-16,-21 0 0,0 0 15,1-21-15,-1 0 0,21 21 0,-21-21 16,0-22-16,1 22 0,-1-21 15,0 21-15,0-22 0,0 1 16,0 0-16,1-1 0,-1 1 0,0-22 16,-21 22-16,21-21 0,-21 20 15,0 1-15,0-22 0,0 43 0,0-21 16,0 21-16,0 42 16,-21 21-16,21-21 15,-21 22-15,0-1 0,-1 0 0,22 1 16,-21-1-16,0 43 15,21-43-15,0 0 0,0-20 0,0 20 16,0-21-16,0 21 0,0-20 16,0-1-16,0 0 0,0 0 15,0 0-15,0 0 16,21-21 0,0-21-16</inkml:trace>
  <inkml:trace contextRef="#ctx0" brushRef="#br0" timeOffset="145007.45">15367 13758 0,'0'0'16,"0"-21"-16,-21 21 0,0 0 0,-1 0 0,1 0 15,21 21 1,-21 1-16,0-1 0,21 0 0,-21 21 16,0-21-16,21 22 0,0-1 15,-22 0-15,1-20 0,21 20 0,-21 0 16,21-21-16,-21 22 0,21-22 0,0 0 15,0 0-15,0 22 16,0-22-16,0 0 0,0 0 16,0-42 15,0 0-31,0 0 16</inkml:trace>
  <inkml:trace contextRef="#ctx0" brushRef="#br0" timeOffset="145518.76">14901 14097 0,'0'0'0,"-21"0"0,42 0 31,22 0-15,-22 0-16,21 0 16,0 0-16,1 0 0,-1-21 0,22 21 15,-1 0-15,-21-21 0,22 0 16,-1 21-16,-20-22 0,-1 22 0,0-21 15,1 21-15,-1-21 0,-21 21 0,0 0 16,-42 0 15,0 21-31,-21 0 0,21 1 16,-1-1-16,1 0 0,21 0 16,-21 21-16,21-20 0,0-1 0,0 21 15,0-21-15,0 0 0,0 1 16,0-1-16,21 0 0,0-21 0,22 21 15,-22-21-15,0 0 0,21 0 16,1 0-16,-22 0 0,21 0 0,1 0 16,-1 0-16,-21-21 0,21 0 0,1 0 15,-1-1-15,-21 1 0,0 0 16,1-21-16,-1 21 0,0-22 0,-21 22 16,0-21-16,0-1 0,0 22 0,-21-21 15,-22 21-15,22 0 0,-21 21 16,21 0-16,-22 0 0,1 0 15,0 0-15,-1 0 0,1 21 16,0 0-16,21 0 0,-22 0 0,22 0 16,-21 1-16,21 41 0,-1-42 15,22 0-15,0 1 0,0-1 16,0 0-16,22-21 0,-1 0 16,0 0-16,21 21 0,-21-21 0</inkml:trace>
  <inkml:trace contextRef="#ctx0" brushRef="#br0" timeOffset="146078.9">17060 14012 0,'0'0'0,"-21"0"0,-64 0 32,85-21-32,0 0 15,0 0-15,0 0 16,22 21-16,-1-21 16,0-1-16,0 1 0,0 0 0,22 0 15,-22 21-15,21-21 0,0 21 16,1 0-16,-1-21 0,-21 21 0,22 0 15,-1 0-15,0 0 0,1 21 0,-1 0 16,-21 0-16,0 21 0,0 1 16,1-22-16,-1 21 0,-21 1 0,0 20 15,0-21-15,0 1 16,-21-22-16,-1 21 0,22 1 0,-21-22 16,0 0-16,0 0 0,0 0 0,0 0 15,-1 1-15,22-44 31,0 1-31,0 0 16,0 0-16,22 0 0,-1 0 16,-21-1-16,21-20 0,21 21 0,-21-21 15,1-1-15,-1 1 0,21 0 16,-21-1-16,22 22 0,-22-21 16,0-1-16,21 22 0,1-21 15,-22 21-15,0 21 0,0 0 0,0 0 16,0 0-16,1 21 15,-1 0-15,-21 0 0,0 0 16,0 1-16,0 20 0,0-21 16</inkml:trace>
  <inkml:trace contextRef="#ctx0" brushRef="#br0" timeOffset="147366.82">18055 14203 0,'0'0'0,"21"0"0,0 0 0,1 0 15,-1 0-15,0 0 16,0 0-16,0 0 0,22-21 15,-22 21-15,0-21 0,0-1 0,0 1 16,-21 0-16,21 0 0,1 0 16,-22 0-16,21-1 0,-21 1 0,0 0 15,0 0-15,0 0 0,-21 21 16,-1 0 0,1 0-16,0 0 0,0 0 0,-21 0 15,20 21-15,1 0 0,0 0 16,0 0-16,0 1 0,0-1 0,21 21 15,0-21-15,0 0 0,0 1 0,0-1 16,0 21-16,0-21 0,21 0 16,0 1-16,0-1 0,0 0 0,0 0 15,22 0-15,-1-21 0,0 21 16,1-21-16,20 0 0,-20 0 0,20 0 16,-21 0-16,22 0 0,-1 0 0,1-21 15,-22 0-15,22 0 0,-22 0 16,0 0-16,22-22 0,-22 22 0,22-42 15,-22-22 1,-21 43-16,0-1 0,-21 1 16,0 21-16,0-43 0,-21 43 15,0 0-15,0 21 0,0 0 16,-22 0-16,22 0 0,-21 0 0,0 21 16,20 0-16,-20 0 0,0 1 0,-1 20 15,22-21-15,-21 21 0,21-20 16,0 20-16,-1-21 0,1 0 0,21 0 15,0 1-15,0 20 16,0-21-16,0 0 0,21 0 0,1 1 16,-1-22-16,0 0 0,21 0 15,-21 0-15,1 0 0,-1 0 16,21 0-16,-21 0 0,0 0 0,1-22 16,-1 1-16,0 0 0,0 0 15,0 0-15,0-22 0,1 22 0,-22 0 16,0-21-16,21 21 0,-21-22 15,21 22-15,-21 0 0,0 0 0,0 0 16,0 42 15,0 0-31,0 0 0,0 0 16,0 22-16,0-22 0,0 0 0,0 0 16,0 0-16,0 0 0,0 1 15,21-1-15,0 0 0,0 0 16,22-21-16,-22 21 0,21-21 0,1 0 15,-1 0-15,0 0 0,1 0 16,-1 0-16,0 0 0,22 0 0,-22 0 16,0 0-16,22-21 0,-22 0 0,1 0 15,-22 0-15,21-22 0,-21 22 16,0-21-16,1 21 0,-22-22 0,21 1 16,-21 21-16,0-22 0,0 22 15,-21 0-15,-1 0 0,-20 0 0,0 21 16,21 0-16,-43 0 0,22 0 15,-1 0-15,-20 21 0,21 0 16,-1 0-16,1 22 0,0-22 0,20 21 16,1 0-16,0-20 0,21 20 15,0-21-15,0 43 0,0-43 16,21 21-16,0-21 0,1 0 0,-1 1 16,21-22-16,-21 21 0,0-21 15,22 0-15,-22 0 0,21 0 0,-21 0 16,1 0-16,20-21 0,-21-1 15,0 1-15,0 0 0,22 0 0,-22 0 16,0-22-16,0 1 0,0 0 0,-21-22 16,22 22-16,-1-22 15,0 1-15,0-1 0,-21-20 0,0 20 16,21 22-16,0-22 0,-21 22 16,0 0-16,0-1 0,0 22 0,0 0 15,0 0-15,0 42 31,-21 21-31,0-20 0,0 41 0,0-21 16,21 22-16,-21-1 0,21 1 16,-22-1-16,22 1 0,0-1 0,0 1 15,0-22-15,0 1 0,0-1 16,22 0-16,-1 1 0,0-22 16,0 0-16,21 0 0,22 21 15,-43-42-15,21 0 0,1 0 16,-1 0-16,0 0 0,1 0 0,-1 0 15,0-21-15,1 0 0,20 0 0,-20 0 16,-1 0-16,0-1 0,1 1 16,-1 0-16,-21 0 0,0 0 0,-21-22 15,0 22-15,-21 0 16,-21 21-16</inkml:trace>
  <inkml:trace contextRef="#ctx0" brushRef="#br0" timeOffset="149795.34">10054 15409 0,'0'0'16,"0"22"-16,-21-22 0,0 0 0,21-22 31,0 1-31,21 0 16,0 0-16,0 0 0,0-22 16,-21 22-16,22 0 0,-22-21 15,21 21-15,-21-22 0,0 22 0,0 0 16,0 0-16,-21 0 0,-1-1 15,-20 1-15,21 21 0,-21 0 0,-43 0 16,43 21-16,20 1 16,-20 20-16,0-21 0,21 21 0,-22 1 15,22 20-15,0-20 0,0-1 0,21 0 16,-21 1-16,21-1 0,0 0 16,0 1-16,0-1 0,0-21 0,0 0 15,0 0-15,0 1 0,21-22 0,0 0 16,0 0-16,21 0 15,-20 0-15,20 0 0,-21-22 0,21 1 16,1 0-16,-22 0 0,21-21 0,1 20 16,-22-20-16,0 21 0,21-21 15,-42-1-15,21 1 0,-21 0 0,22 20 16,-22-20-16,0 21 0,0 0 16,0 0-16,0 42 15,0 0-15,0 21 0,0-21 16,0 22-16,0-22 0,0 21 15,21 1-15,-21-22 0,21 21 0,0-21 16,0 22-16,-21-22 0,21 0 16,22 0-16,-22-21 0,0 21 15,0-21-15,22 0 0,-22 0 0,42 0 16,-20 0-16,-22-21 16,0 0-16,21 0 0,-21 0 0,1-1 15,20 1-15,-21-21 0,0 21 0,0-22 16,1 1-16,-1 0 0,0-1 15,21-20-15,-21 42 0,-21 0 16,0-1-16,22 22 0,-1 0 16,-21 22-16,0-1 15,0 0-15,0 0 0,0 0 16,0 22-16,0-22 0,0 0 16,0 0-16,0 0 0,21-21 31,-21-21-16,21 0-15,-21 0 16,0 0-16,0-1 0,0 1 16,0 0-16,0 0 0,-21 0 0,0 0 15,21-1-15,-21 1 16,-1 21-16,1 0 0,21 21 16,0 1-16,0-1 0,-21 0 0,21 21 15,-21-21-15,21 22 0,-21-1 16,21-21-16,0 22 0,0-1 15,0-21-15,0 21 0,0-20 0,0-1 16,21 0-16,-21 0 0,42 0 16,-21-21-16,1 0 0,20 21 0,-21-21 15,21 0-15,-20 0 0,20 0 16,-21-21-16,21 21 0,-20-21 16,-1 0-16,21 0 0,-21 0 0,0-1 15,1 1-15,-1-21 0,21-22 16,-21 22-16,0 0 0,22-43 15,-22 43-15,0 21 0,0-1 16,0 1-16,-21 0 0,22 21 16,-22 21-16,0 0 15,0 1-15,0 20 16,0-21-16,0 0 0,0 0 0,0 1 16,0-1-16,0 0 15,0 0-15,21-21 31,-21-21-31,21 0 16,-21 0-16,0-1 16,0 1-16,0 0 0,0 0 15,0 0-15,0-22 0,0 22 0,0 0 16,0 0-16,-21 21 0,0 0 16,-1 0-1,22 21-15,0 0 0,-21 22 0,0-22 16,0 21-16,0-21 0,21 22 15,-21-1-15,-1 0 0,22 22 16,0-22-16,0-21 0,0 22 0,0-22 16,22 0-16,-1 0 0,0 0 15,21 0-15,-21-21 0,22 22 0,-1-22 16,-21 0-16,22 0 0,-1 0 0,0 0 16,1 0-16,-1 0 0,0-22 15,1 1-15,-1 0 0,-21 0 0,21 0 16,1 0-16,-22-1 0,0-20 15,0 21-15,0-21 0,1-1 16,-22 1-16,0 0 0,0-1 0,0 1 16,0 21-16,0 0 0,0-1 15,-22 1-15,1 21 0,0 0 0,0 0 16,21 21-16,-21-21 0,0 22 16,-1 20-16,22-21 0,0 21 0,-21-20 15,21 20-15,0-21 0,0 21 0,0-20 16,0 20-16,0-21 0,0 0 15,21 22-15,-21-22 0,22 0 0,-1-21 16,0 21-16,0 0 0,21-21 16,-20 0-16,-1 0 0,21 0 15,-21 0-15,22 0 0,-1 0 0,-21 0 16,21-21-16,1 21 0,-1-21 0,-21 0 16,22 0-16,-22-1 0,21-20 15,0 0-15,-20-1 0,-22 22 16,0 0-16,0-21 0,0 21 15,0-1-15,-22 22 16,1 0-16,21 22 0,-21-1 16,21 0-16,0 0 0,0 0 15,0 0-15,0 1 0,0-1 0,0 0 16,0 0-16,0 0 0,21 0 16,-21 1-16,0-1 0,21 0 15,-21 0-15,0 0 0,0 0 16,0-42 31,0 0-47,-21 21 15,21-21-15,-21 0 0,0 0 16,0 21 0,0 0-16,-1 0 0,22 21 15,0 0 1,0 0-16,0 0 15,0 0-15,22 1 16,-1-22-16,0 0 0,0 0 0,0 0 16,0 0-16,1 0 0,-1 0 15,0 0-15,21 0 0,1 0 0,-22 0 16,21-22-16,0 22 0,1-21 0,-1 0 16,0 0-16,-20 0 0,20 0 15,0-1-15,1-20 0,-1 21 16,-21-21-16,21 20 0,-20-20 0,-1 0 15,0 21-15,0-22 0,-21 1 16,0 21-16,-21 21 0,0 0 16,0 0-16,-1 0 15,1 21-15,0 0 0,0 0 0,21 22 16,0-22-16,0 0 0,0 21 16,0-21-16,0 1 0,0 20 0,0-21 15,0 0-15,0 0 0,21 1 0,0-1 16,0 0-16,1 0 15,-44-21 32,1 0-47,-21 0 16,21 0-16,0 0 0,-1 0 16,1 0-16,0 0 15,21-21 1</inkml:trace>
  <inkml:trace contextRef="#ctx0" brushRef="#br0" timeOffset="150050.23">13483 15685 0,'0'0'0,"-21"0"16,0 0-16,21 21 0,-21-21 16,-1 0-1,1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0T03:20:23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5207 0 0,'21'0'125,"0"0"-109,0 0-16,1 0 16</inkml:trace>
  <inkml:trace contextRef="#ctx0" brushRef="#br0" timeOffset="1644.21">910 487 0,'0'-21'0,"0"0"15,0-1 1,0 1-16,0 42 31,0 1-31,0-1 16,0 0-16,0 21 0,0-21 16,-21 22-16,21-1 0,-21 0 15,0 1-15,21-1 0,-22 0 0,1 1 16,0-1-16,-21 0 0,-1 43 15,22-64-15,0 0 16,21 1-16,-21-22 16,0-22-1,21 1-15,0 0 16,0 0-16,0-21 0,21 20 16,0 1-16,0 21 0,0-21 0,1 0 15,-1 21-15,21 0 0,-21-21 16,0 21-16,22-21 0,-22 21 15,21 0-15,-21 0 0,1 0 0,20-22 16,-21 22-16,0 0 0,0 0 16,1 0-16,-1-21 0,0 21 15,0 0-15,0-21 0,0 0 16,-21 0-16,22 0 16,-22-1-16,0 1 0,0 0 15,0 0-15,0-21 16,0 20-16,0 1 0,0 0 15,0 0-15,-22 21 16,1 21 0,0 21-16,21-20 15,-21-1-15,21 21 0,0 0 16,0 1-16,-21-1 0,21 0 0,0-20 16,-21 20-16,21 0 15,0 1-15,0-22 0,0 0 16,0 21-16,0-21 0,0 1 15,0-1-15,0-42 32,0-1-17,0 1-15,21 0 0</inkml:trace>
  <inkml:trace contextRef="#ctx0" brushRef="#br0" timeOffset="1860.08">1672 656 0,'21'0'78,"0"0"-62</inkml:trace>
  <inkml:trace contextRef="#ctx0" brushRef="#br0" timeOffset="2216.11">2709 254 0,'0'0'0,"-63"-85"16,42 64-16,21 0 16,-22 21-16,1 0 15,21 21 1,-21 22-16,21-22 0,0 21 15,0 22-15,0-22 0,0 21 0,0-20 16,-21 20-16,21-20 0,-21 20 16,21 1-16,-21-22 0,21 21 0,0-20 15,0-1-15,-22 85 16,1-106-16,21 0 16,0 1-16,0-44 31,21 22-31,1-21 0,-22-21 0,21 21 15</inkml:trace>
  <inkml:trace contextRef="#ctx0" brushRef="#br0" timeOffset="2568.53">2455 360 0,'0'0'0,"-21"-21"0,0 0 15,21-1-15,-21 22 0,21-21 0,0 0 16,0 0-16,0 0 0,0 0 15,0-1-15,42-20 16,0 21-16,1 0 0,-1 21 0,0 0 16,1 0-16,20 0 0,-20 0 15,-1 21-15,21 0 0,-20 21 16,-1-20-16,-21 20 0,0 0 0,1 1 16,-22-1-16,0 0 0,0-21 15,-22 22-15,1-1 0,0-21 0,-21 22 16,-1-22-16,1 0 0,0 0 15,-1 0-15,1-21 0,0 21 16,-1-21-16,1 0 0,21 0 0,0 0 16,0 0-16,-1 0 0,44-21 47,-1 21-47,21 0 0,-21-21 0,22 21 15,-1-21-15,0 21 0</inkml:trace>
  <inkml:trace contextRef="#ctx0" brushRef="#br0" timeOffset="2992.33">2921 783 0,'0'0'0,"-42"0"15,42-21 1,0 0-16,0 0 0,0 0 15,0-1-15,21 1 16,0 0-16,0 21 0,0-21 0,0 21 16,1 0-16,20 0 0,-21 0 15,21 0-15,-20 0 0,20 0 0,-21 21 16,0 0-16,22 0 0,-22 1 16,0-1-16,-21 21 0,0-21 0,0 22 15,0-22-15,0 21 0,0-21 16,-21 22-16,0-22 0,21 0 15,-22 0-15,1 0 0,0-21 16,0 0-16,21-21 31,0 0-31,0 0 0,0 0 16,0-22-16,0 22 0,0-21 0,0 21 16,21-22-16,0 22 0,0-21 15,1 21-15,-1-1 0,0-20 0,0 21 16,21 21-16,-20-21 0,20 21 15,-21 0-15,21 0 0,-20 0 0,20 0 16,-21 0-16</inkml:trace>
  <inkml:trace contextRef="#ctx0" brushRef="#br0" timeOffset="4089.51">3873 572 0,'0'0'0,"0"-22"16,-21 22 15,0 0-31,0 22 0,0-1 0,0 0 16,-1 0-16,1 0 0,0 0 15,0 1-15,0 20 0,0-21 0,-1 0 16,1 22-16,21-22 0,0 21 16,0-21-16,0 0 0,0 1 0,0-1 15,0 0-15,0 0 0,21-21 16,1 21-16,20-21 0,-21 0 15,21 0-15,1 0 0,-1 0 16,0-21-16,1 0 0,-1 21 0,-21-21 16,22 0-16,-22-1 0,0-20 15,0 21-15,0-21 0,0 20 0,-21-20 16,0 21-16,0-21 0,0-1 16,0 22-16,-21 0 0,0-21 0,0 42 15,0-22-15,0 1 16,-22 21-16,-63 0 15,64 21-15,0 1 0,-1-1 16,22 0-16,-21 0 0,21 21 0,0-20 0,-1 20 16,22 0-16,0 1 15,0-1-15,0-21 0,0 21 0,0-20 16,22 20-16,-1-21 0,0 0 16,0-21-16,21 21 0,-20-21 0,20 22 15,0-22-15,1 0 0,-1 0 16,-21-22-16,21 1 0,1 0 0,-1 21 15,0-42-15,-20 21 0,20-1 16,-21 1-16,0-21 0,22 21 0,-22-22 16,-21 22-16,21-21 0,-21 21 15,21-22-15,-21 22 0,0 0 0,0 0 16,0 42 15,0 0-31,0 0 16,-21 1-16,21-1 0,-21 21 0,21-21 15,-21 0-15,21 22 0,0-22 16,0 0-16,0 21 0,0-20 0,0-1 16,0 0-16,21 0 0,0-21 0,21 21 15,-21-21-15,1 0 0,-1 0 16,21 0-16,-21 0 0,22-21 16,-1 21-16,-21-21 0,21 0 0,-20 0 15,20-22-15,-21 22 0,0-21 0,0 21 16,1-22-16,-1 22 15,0-21-15,-21 21 0,0-1 0,21 1 16,-21 0-16,0 0 0,0 42 31,0 0-31,-21-21 16,21 21-16,0 1 0,-21 20 0,0-21 16,21 0-16,-22 0 0,22 1 15,0 20-15,0-21 0,0 0 0,0 0 16,22 1-16,-1-1 15,0-21-15,0 0 0,0 0 0,0 0 16,1 0-16,20 0 0,-21 0 16,0-21-16,0 21 0,1-22 15,-1 1-15,0 0 0,0 0 0,-21 0 16,21 0-16,0-22 0,-21 22 16,0 0-16,22 0 0,-22 0 0,21 21 15,-21 21 16,0 0-31,0 0 0,-21 21 16,21-20-16,-22-1 0,22 0 0,0 0 16,0 0-16,0 0 0,0 1 15,0-1-15,0 0 0,22-21 16,-1 0-16,0 0 0,0 0 16,0 0-16,0 0 15,1 0-15,-1-21 0,0 21 16,0-21-16,-21-1 0,21 1 15,0 0-15</inkml:trace>
  <inkml:trace contextRef="#ctx0" brushRef="#br0" timeOffset="4268.92">5397 572 0,'0'0'15,"-21"0"1,21 21 15</inkml:trace>
  <inkml:trace contextRef="#ctx0" brushRef="#br0" timeOffset="4824.38">6159 762 0,'0'-21'0,"0"0"16,0 0 0,0-1-16,-21 1 0,21 0 15,-21 21-15,0-21 0,0 21 0,0 0 16,-1 0-16,1 0 0,0 0 15,0 0-15,0 0 0,-22 0 0,22 21 16,0 0-16,-21 0 0,21 1 16,-1 20-16,1-21 0,-21 21 0,42-20 15,0 20-15,-21-21 0,21 0 16,0 22-16,0-22 0,0 0 0,0 0 16,21 0-16,0-21 15,0 21-15,0-21 0,1 0 0,20 0 16,-21 0-16,21 0 0,1-21 15,-22 0-15,21 0 0,1 0 16,-1 0-16,-21-1 0,21-20 0,-20 0 16,20-1-16,-21 22 0,0-21 0,0-22 15,1 22-15,-1 0 0,0-1 16,-21 1-16,21 0 0,-21-1 0,0 22 16,0 0-16,0 0 0,0 0 0,0 42 31,0 0-31,-21 0 15,21 22-15,-21-1 0,21 0 16,-21 1-16,21-22 0,0 21 0,0 0 16,0 1-16,0-1 0,0-21 15,0 22-15,0-22 0,0 21 0,0-21 16,0 0-16,0 1 0,21-1 16,0-21-16,0 0 15,0 0-15,0 0 0,1-21 16</inkml:trace>
  <inkml:trace contextRef="#ctx0" brushRef="#br0" timeOffset="5154.5">6646 783 0,'21'0'15,"1"0"1,-1 0-16,0 0 0,0-21 0,0 21 15,22-21-15,-22 0 0,21 0 16,0-1-16,-20 1 0,-1 0 16,-21 0-16,0 0 15,0 0-15,-21 21 16,-1 0-16,1 0 16,-21 0-16,21 21 0,-22 0 0,22 0 15,-21 0-15,0 0 0,20 1 16,1-1-16,0 21 0,0-21 0,21 22 15,-21-22-15,21 0 0,0 0 0,0 21 16,21-20-16,0-1 16,0-21-16,0 0 0,22 0 0,-22 0 15,21 0-15,1 0 0,-1 0 16</inkml:trace>
  <inkml:trace contextRef="#ctx0" brushRef="#br0" timeOffset="6360.38">8403 508 0,'0'0'16,"0"-21"-16,21 0 0,-21 0 0,0-1 15,0 1-15,0 0 0,-21 21 16,0 0-1,0 0-15,0 0 0,-22 21 16,22 0-16,0 1 0,-21 20 0,20-21 16,-20 21-16,21-20 0,0 20 0,-22 0 15,22 1-15,0-1 0,21-21 16,0 21-16,-21 1 0,21-22 16,0 0-16,0 21 0,21-20 15,0-1-15,43 0 0,-43-21 16,21 0-16,1 0 0,-1 0 15,0 0-15,1-21 0,20 0 16,-21-1-16,1 1 0,-1 0 0,0 0 16,1-21-16,-1 20 0,-21-20 0,0 21 15,1-21-15,-22-1 0,0 1 16,0 21-16,-22-22 0,1 22 0,-21 0 16,0 0-16,20 0 0,-20 0 0,-21 21 15,20 0-15,1 0 0,0 0 16,-1 21-16,22 0 0,-21 0 15,21-21-15,-1 21 0,1 0 16,21 1-16,0-1 0,0 0 16,21-21-16,1 0 0,20 21 15,-21-21-15,21 0 0,1 0 0,-1 0 16,0 0-16,22 0 0,-1 0 16,-20-21-16,20 21 0,1 0 0,-22 0 15,0 0-15,1 0 0,-22 0 0,21 0 16,-21 0-16,-21 21 15,0 0-15,0 0 0,0 1 0,0-1 16,0 0-16,0 0 16,0 0-16,0 0 0,0 1 0,-21-1 15,0 0-15,21 0 0,-21 0 16,21 0-16,-21 1 16,0-44 15,21 1-31,0 0 15,0 0-15,0 0 0,0 0 16,21-1-16,0 1 0,0-21 0,0 21 16,22-22-16,-22 22 0,21 0 15,-21 0-15,22 0 0,-22 0 0,21 21 16,0 0-16,-20 0 16,20 0-16,-21 0 0,0 0 0,0 21 15,1 0-15,-22 0 0,21 0 16,-21 0-16,0 1 0,0 20 0,0-21 15,0 0-15,0 0 0,0 1 16,0-1-16,0 0 0,0 0 0,0 0 16,21 0-16,0-21 0,0 0 15,0 0-15,1 0 0,-1 0 16,21 0-16,-21 0 0,0 0 0,22-21 16,-22 0-16,21 0 0,-21 0 15,1 0-15,20-1 0,-21 1 0,0-21 16,0 21-16,1 0 0,-1-22 15,-21 22-15,0 0 0,0 0 16,0 0-16,-21 21 0,-1 0 16,1 0-16,0 0 0,0 21 15,0 0-15,0 0 0,-22 0 0,43 0 16,-21 22-16,21-22 0,-21 21 16,21-21-16,0 22 0,0-22 0,0 0 15,0 0-15,0 0 0,21 1 16,0-22-16,0 0 0,1 0 15,20 0-15,-21 0 0,0 0 0,22 0 16,-22 0-16</inkml:trace>
  <inkml:trace contextRef="#ctx0" brushRef="#br0" timeOffset="7087.51">11176 931 0,'0'0'0,"21"0"15,0 0 1,-21-21-16,43-21 16,-22 42-16,0-21 0,0-22 15,-21 22-15,0 0 0,0 0 0,0 0 16,0-22-16,0 22 0,0-21 0,0 21 16,-21-22-16,0 22 0,0 0 15,-22 0-15,22 0 0,-21 21 0,21 0 16,-22 0-16,22 0 15,-21 0-15,-1 21 0,1 0 0,21 0 16,-21 22-16,-1-22 0,22 21 0,-21 0 16,21 1-16,-1-1 0,22 0 15,0 22-15,0-22 0,0-21 16,0 43-16,22-64 16,-1 21-16,21 0 0,-21-21 0,0 0 15,22 0-15,-1 0 0,0 0 16,1-21-16,-1 0 0,0 0 0,1 0 15,-1-1-15,22-20 0,-22 21 16,0-21-16,1-1 0,-22 1 0,21 0 16,-21-1-16,0 1 0,1-22 15,-1 22-15,-21-21 0,0 20 16,0 1-16,0-22 0,0 22 0,0 21 16,0-21-16,0 20 0,0 1 15,0 42-15,-21 1 16,-1-1-16,1 21 0,21 22 15,-21-22-15,0 21 0,0 1 0,21-1 16,0-20-16,0 20 0,-21-20 16,21 20-16,0-21 0,0 1 0,0-22 15,0 21-15,0-21 0,0 22 16,0-22-16,21-21 0,0 21 0,0 0 16,0-21-16,0 0 15,1 0-15,-1-21 16,21 0-16,-21 0 0,0 0 0,1 21 15</inkml:trace>
  <inkml:trace contextRef="#ctx0" brushRef="#br0" timeOffset="7476.11">11790 804 0,'0'0'0,"-21"-21"0,21 0 0,-22 21 16,22-21-16,-21 21 0,21-21 15,0 0-15,0-1 0,0 1 16,21 21-1,1-21-15,-1 21 0,0-21 0,0 21 16,0 0-16,0 0 0,1 0 0,-1 0 16,21 21-16,-21 0 0,0 0 15,43 22-15,-64-22 0,21 0 16,-21 21-16,0-20 0,0 20 16,0-21-16,0 0 0,0 22 0,-21-22 15,0 0-15,0 0 0,21 0 16,-22 0-16,1-21 0,21-21 31,0 0-15,0 0-16,0 0 0,21 0 0,-21-1 15,22 1-15,-1-21 16,0 21-16,0 0 0,0-22 0,0 22 16,1 0-16,-1 0 0,21 0 15,-21-1-15,22 22 0,-22-21 0,21 21 16,-21 0-16,0 0 0,22-21 15,-22 21-15,0 0 0,0 0 0</inkml:trace>
  <inkml:trace contextRef="#ctx0" brushRef="#br0" timeOffset="7656.1">12636 635 0,'0'0'0,"0"21"0,0 0 0,0 1 16,0-1-16,0 0 16,0 0-16,0 21 0,0-20 0,0-1 15,-21 0-15,21 0 0,0 0 16,0 0-16,0 1 0,0-1 0,0 0 15,0-42 32,0 0-47,0-1 16,0 1-16</inkml:trace>
  <inkml:trace contextRef="#ctx0" brushRef="#br0" timeOffset="7823.52">12658 550 0,'0'-21'15,"0"42"-15,0-63 0,0 21 0,0 0 16,-22 42 15,22 0-15,0 0-16,0 0 16,0 1-16,22-1 0,-22 0 15,21-21-15,-21 21 0</inkml:trace>
  <inkml:trace contextRef="#ctx0" brushRef="#br0" timeOffset="8540.53">12912 656 0,'0'0'0,"0"21"31,0 1-31,0-1 16,0 0-16,0 0 0,0 0 15,0 0-15,0 1 0,0-1 0,0 0 16,0 0-16,0 0 0,0 0 16,0 1-16,0-1 0,0 0 0,21 0 15,0-21 1,0 0 0,0 0-16,0 0 0,1 0 15,-1 0-15,0-21 0,0 0 16,0 0-16,0-1 0,1-20 0,-1 21 15,0-21-15,21 20 0,-21-20 16,1 21-16,20-21 0,-21 20 0,0 1 16,0 0-16,-21 0 15,22 21-15,-22 21 16,0 0-16,0 0 16,-22 1-16,1-1 0,21 0 15,0 0-15,0 0 0,-21 0 0,21 1 16,0 20-16,0-21 0,0 0 15,0 0-15,0 1 16,0-1-16,0 0 0,21-21 16,0 21-16,1-21 0,20 0 0,-21 0 15,0 0-15,0 0 0,22 0 0,-22 0 16,21 0-16,-21-21 0,1 21 16,20-21-16,-21 0 0,0-1 0,0-20 15,22 0-15,-22-1 16,0 22-16,-21 0 0,0-21 0,21 21 15,-21-1-15,0 1 16,-21 21 0,0 0-16,0 21 15,21 1-15,-21-1 0,-1 0 16,1 0-16,0 0 0,21 0 0,0 1 16,0-1-16,0 0 0,0 0 15,0 0-15,0 0 0,0 1 0,0-1 16,0 0-16,0 0 15,21-21-15,0 0 0,1 0 16,-1 0-16,0 0 16,0 0-16,0 0 0,0-21 15,1 0-15,-22 0 16,21-1-16</inkml:trace>
  <inkml:trace contextRef="#ctx0" brushRef="#br0" timeOffset="12403.49">15557 1058 0,'0'0'0,"85"0"15,-64-21 1,0 0-16,1 0 0,-1 0 15,0 0-15,-21-1 0,0-20 16,21 21-16,-21-21 0,0-1 0,0 22 16,0-21-16,0 21 0,-21-22 15,0 22-15,-22 0 0,22 0 16,-21 0-16,0-1 0,-1 22 0,22 0 16,-21 0-16,-1 0 0,1 0 15,0 22-15,-1-1 0,22 0 0,-21 21 16,21-21-16,-22 22 0,22-1 15,21 0-15,0 22 0,0-22 0,0 1 16,0-22-16,0 21 0,0-21 16,43 22-16,-22-22 0,0 0 0,0 0 15,21-21-15,1 0 0,-22 0 0,21 0 16,1 0-16,-1 0 16,-21 0-16,64-21 0,-43 0 15,-21 0-15,22-1 0,-22 1 16,0-21-16,0 21 0,0-22 0,0 1 15,1 0-15,-22 21 0,0-22 16,0 22-16,0-21 0,0 21 0,0-1 16,0 44-1,0-1-15,0 0 16,0 21-16,-22 1 0,22-1 0,0-21 16,-21 21-16,21 1 0,0-1 15,0-21-15,0 22 0,0-22 0,0 0 16,0 0-16,21 0 15,22 0-15,-22 1 16,0-22-16,0 0 0,0 0 0,1 0 16,20 0-16,-21-22 15,0 1-15,0 21 0,1-21 0,-22 0 16,21 0-16,0-22 0,-21 22 16,21-21-16,0 0 0,-21-1 0,21 1 15,1 0-15,-22-1 0,21 22 16,0-21-16,-21 21 0,0-1 0,21 1 15,-21 42 1,0 1 0,-21-22-16,21 21 0,-21 21 15,0-21-15,21 0 0,0 1 16,-22 20-16,22-21 0,0 0 0,0 0 16,0 1-16,0-1 0,0 0 15,22 0-15,-1 0 0,0-21 0,0 21 16,0 1-16,0-22 0,1 21 0,-1-21 15,0 0-15,0 21 16,0-21 0,0 0 15,1 0-15,-1 0-1,0 0-15,21 0 0,-21-21 16,22 0-16,-22 21 0,21-22 0,1 1 15,-1 0-15,0-21 0,1 21 16,-1-22-16,-21 22 0,21-21 0,-20 21 16,-1-1-16,0-20 0,0 21 15,-21 0-15,0 0 0,0-1 0,-21 1 16,-21 21-16,20 0 16,1 0-16,-21 21 0,21-21 15,-22 22-15,1 20 0,0-21 16,-1 0-16,22 22 0,-21-22 0,21 21 15,-22-21-15,22 0 0,21 22 16,0-22-16,0 0 0,0 0 16,0 0-16,0 1 0,21-22 15,1 0-15,-1 0 0,21 0 16,0 0-16,1 0 0,-22 0 0,21-22 16,-21 22-16,22-21 0,-22 0 15,0 0-15,0 0 0,0 0 0,1-22 16,-1 22-16,-21 0 0,0-21 15,0 20-15,0 1 0,0 0 16,0 0-16,0 42 47,0 0-47,0 22 0,0-22 16,0 21-16,-21 0 0,21 1 0,0-1 15,-22 0-15,22 22 0,0-22 16,0 22-16,0-22 0,0 22 0,0-22 15,0 21-15,22 1 0,-1-1 16,-21 1-16,21-1 0,-21 1 0,21-1 16,-21 1-16,21-1 0,-21 1 0,0-1 15,21 1-15,-21-22 0,0 22 16,0-22-16,0 22 0,0-22 0,-21 0 16,-21 22-16,21-43 0,-22 0 15,1 0-15,0 0 16,-1-21-16,-20 0 0,21 0 0,-22-21 15,22 0-15,-1 0 0,-20-21 0,21-1 16,-1 22-16,22-42 0,0 20 16,0 1-16,21-22 0,0 1 0,0 21 15,21-43-15,21 21 0,1 1 0,-1-22 16,21 1-16,43-65 16,-42 86-16,20-22 0,-20 1 0,-1 20 15,22-21-15,-21 22 0,20-1 16,-20 1-16,-1-1 0,-20 1 15,-1 21-15,-21 20 0,0-20 16,-21 21-16,0 0 0,-21 21 16,0 0-16,0 0 15,-22 0-15,22 0 0,0 21 0,0-21 16,0 21-16,0 0 0,21 0 16,-22 1-16,22-1 0,0 0 0,0 0 15,0 0-15,0 0 0,22 1 16,-1-1-16,0-21 0,0 21 0,0 0 15,-21 0-15,21 0 0,1 1 16,-1-1-16,0 0 0,0 0 16,0-21-16,0 21 0,1-21 15,-1 0 1,0 0-16,0 0 0,0 0 0,22-21 16,-22 0-16,0 0 0,21 0 15,-21-1-15,1 1 0,20-21 0,-21 0 16,0-1-16,0 1 0,22-22 15,-22 22-15,0 21 0,-21 0 16,21 0-16,-21-1 0,0 44 31,0-1-15,0 21-16,-21-21 0,0 22 0,0-22 16,21 21-16,-21 0 0,21-20 15,-22 20-15,22-21 0,0 21 16,0-20-16,0-1 0,0 0 0,0 0 15,22 0-15,-1-21 16,0 0-16,0 0 0,0 0 16,0 0-16,1 0 0,-1-21 15,0 21-15,0-21 0,0 0 0,22 0 16,-22-22-16,0 22 0,0-21 16,0-1-16,22 1 0,-43 0 15,21 21-15,0-22 0,-21 22 0,21 0 16,-21 0-16,-21 42 31,0 0-15,0 21-16,21-20 0,-22 20 0,22-21 15,-21 21-15,21-20 0,0 20 16,0-21-16,0 0 0,0 22 0,0-22 16,0 0-16,21-21 0,1 21 15,-1-21-15,0 0 0,21 0 0,-21 0 16,22 0-16,-22 0 0,21 0 15,1 0-15,-1-21 0,-21 0 16,21 0-16,1-1 0,-22 1 16,0-21-16,21 21 0,-20-22 0,-1 1 15,0 0-15,0 21 0,0-22 0,-21 22 16,0 0-16,21 21 0,-21-21 16,0 42-1,0 0 1,-21 0-16,0 22 0,0-22 0,21 21 15,-21-21-15,21 22 0,-21-22 16,-1 21-16,22-21 0,0 0 0,0 22 16,-21-22-16,21 0 0,0 0 15,0 0-15,-21-21 0,21-21 47,0 0-31,0 0-16,21 0 0,0-22 0,1 22 15,-1-21-15,0 0 0,0-1 16,0 22-16,0-21 0,43-22 16,-43 43-16,0 0 0,0 0 15,1 0-15,-1 21 0,0 0 0,0 0 16,0 0-16,0 21 16,-21 0-16,22 21 0,-22-21 15,0 22-15,0-1 0,0-21 0,21 22 16,-21-22-16,0 21 15,0 0-15,0 1 0,0-22 0,0 0 16,0 0 0,0-42 15,0 0-15,0 0-16,0 0 0,0-1 0,21-20 15,-21 21-15,21-21 0,0-1 16,22 1-16,-22 21 0,0-22 0,21 22 15,-21-21-15,22 21 16,-22 0-16,21-1 0,-21 22 0,1-21 16,-1 21-16,0 0 0,0 0 15,-21 21-15,0 1 0,0-1 16,0 0-16,0 21 0,0-21 16,0 22-16,0-1 0,-21-21 0,0 22 15,21-22-15,0 21 0,0-21 16,-21 0-16,21 22 0,0-22 0,0 0 15,0 0-15,21 0 16,0-21-16,0 0 0,0 0 0,0 0 16,1 0-16,-1 0 0,21 0 15,0 0-15,-20 0 0,20-21 0,0 0 16,-21 0-16,22-21 0,-1 20 16,0-20-16,-20 0 0,20-1 0,-21 1 15,0 21-15,0-21 16,-21 20-16,0-20 0,0 21 15,0 0-15,-21 21 16,0 0-16,0 0 0,0 21 16,0 0-16,-1 21 0,1-20 15,0-1-15,0 21 0,0-21 0,21 22 16,0-22-16,0 21 0,0-21 16,0 0-16,0 1 0,0-1 0,0 0 15,21 0-15,0-21 16,0 21-16,0-21 0,1 0 15,-1 0-15,0 0 0,0 0 0,0-21 16,22 0-16,-22 0 0,0 0 16,21-43-16,-21 43 0,1-21 15,-1 20-15,0-20 0,0 21 16,0-21-16,-21 63 31,-21 21-31,0-21 16,21 0-16,-21 22 0,0-22 15,-1 0-15,22 21 0,0-20 16,-21-1-16,0 0 0,21 0 16,-21-21-16,21 21 0,0 0 15,0-42 17,0 0-32,21 0 15,0 0-15,-21 0 0,43-22 0,-22 22 16,0-21-16,0-1 0,21 1 15,1 21-15,-1-21 0,-21 20 0,22 1 16,-22 0-16,21 0 0,-21 21 16,0 0-16,1 0 0,-22 21 0,0 0 15,0 0-15,0 22 0,0-22 16,0 21-16,0-21 0,0 22 16,0-22-16,-22 42 0,22-41 15,0 20-15,0-21 16,22 0-16,-22 0 0,21-21 15,0 0-15,42 22 16,-41-22-16,-1 0 0,21 0 0,-21-22 0,22 22 16,-22-21-16,21 0 0,-21-21 15,22 21-15,-1-22 0,-21-20 0,21 20 16,1-20-16,-22-1 0,21 1 16,-21 21-16,1-22 0,-1 22 0,-21-1 15,0 1-15,21 0 0,-21 21 16,0-1-16,-21 44 31,0-1-31,21 0 0,-22 0 16,1 21-16,21 1 0,0-1 15,-21 0-15,21 1 0,0-1 0,-21 0 16,21 22-16,0-22 0,0 1 16,0-1-16,0 0 0,0-21 0,0 22 15,0-22-15,0 0 0,21 0 16,0 0-16,0-21 15,1 0-15,-1 0 16,0 0-16,0-21 0,0 21 0,-21-21 16,21 0-16,1 0 0,-1-22 15,0 22-15,0-21 0,0 21 16</inkml:trace>
  <inkml:trace contextRef="#ctx0" brushRef="#br0" timeOffset="12660.35">21103 677 0,'0'0'0,"-42"0"0,21 0 16,21 22-1,0-1-15,21-21 16,0 0-16,0 21 0,21-21 16,-20 0-16,20 0 0,-21 0 15,21 0-15,-20 0 0,20 0 0,-21 0 16,21 0-16,-20 0 0,-1 0 15,0 0-15,0 0 16,-42 0 15,0 0-31,-22 0 0,1 0 16,0 0-16,-43 21 0</inkml:trace>
  <inkml:trace contextRef="#ctx0" brushRef="#br0" timeOffset="16132.85">995 2117 0,'0'0'0,"0"-21"0,0-1 15,0 1-15,0 0 16,21 21-16,-21-21 0,0 0 0,0 0 15,0-1-15,-21 1 16,0 21-16,21-21 16,-22 21-16,1 0 0,0 0 0,0 0 15,0 0-15,0 0 0,-1 0 16,1 0-16,0 21 0,0 22 0,0-22 16,-22 21-16,22-21 15,0 22-15,0 20 0,0-21 0,0 1 16,-1 20-16,22-20 0,0 20 15,-21 1-15,21-22 0,0 0 16,0 22-16,0-22 0,21-21 0,1 22 16,20-22-16,-21 0 0,21 0 15,1-21-15,20 0 0,-20 0 16,-1 0-16,0 0 0,22-21 0,-22 21 16,0-21-16,1-22 0,-1 22 15,0 0-15,1-21 0,-1 21 0,-21-22 16,0 22-16,1-21 15,-1-1-15,-21 22 0,0-21 0,0 21 16,0-22-16,0 22 0,0 0 16,0 0-16,0 42 15,-21-21 1,-1 21-16,22 22 0,-21-22 16,21 21-16,0 0 0,-21-20 0,21 20 15,-21 0-15,21-21 0,0 22 16,0-22-16,0 0 0,0 0 0,21 0 15,0 1-15,22-22 0,-22 0 16,21 0-16,0 0 0,22 0 16,-22 0-16,1-22 0,20 22 15,-21-21-15,1 0 0,-1 0 16,0 0-16,-20-22 0,-1 22 0,0 0 16,-21-21-16,21 21 0,-21-22 15,0 22-15,0-21 0,-21 21 0,-43-43 16,22 64-16,0-21 15,-1 0-15,1 21 0,0 0 0,-1 0 16,1 0-16,21 0 0,-21 0 16,20 0-16,22 21 0,0 0 15,22-21 1,-1 0-16,21 0 16,0 0-16,1 0 0,-1 0 15,0 0-15,1 0 0,-1-21 16,0 21-16,1 0 0,-1-21 0,-21 21 15,22 0-15,-22 0 0,0 0 16,0 0-16,0 0 0,0 21 16,1-21-16,-22 21 0,0 0 0,0 0 15,0 1-15,0 20 0,0-21 16,0 0-16,0 0 0,0 1 0,0-1 16,0 0-16,0 0 0,0 0 15,0 0-15,0 1 0,0-1 16,-22-21-1,1 0 1,21-21 0,0-1-16,0 1 15,0 0-15,0 0 0,0-21 16,0 20-16,0-20 0,21 0 0,22 21 16,-22-22-16,0 22 0,21 0 15,-20 0-15,20 0 0,0-1 0,-21 22 16,22 0-16,-22 0 0,0 22 15,0-1-15,0 0 0,-21 21 16,0-21-16,0 22 0,0-1 0,0-21 16,0 22-16,0-22 0,0 21 15,0-21-15,0 22 0,0-22 16,0 0-16,0 0 0,0 0 16,22-21-16,-1 0 0,0 0 15,0 0-15,21 0 0,1 0 0,-22 0 16,21 0-16,1-21 0,-1 0 15,0 0-15,1 0 0,-22-1 0,21 1 16,0-21-16,-20 21 0,-1-22 16,0 1-16,0 21 0,0-21 15,-21 20-15,0-20 0,0 21 0,0 0 16,0 0-16,-21 21 16,0 0-1,0 0-15,0 0 0,-1 21 0,1 0 16,0 0-16,0 21 0,21-20 15,0-1-15,0 21 0,0-21 0,0 22 16,0-22-16,0 0 0,0 0 16,0 0-16,21 0 0,-21 1 0,21-1 15,0 0-15,1 0 16,-1-21-16,-21-21 62,-21 0-62,-1 21 0,1-21 0,0 21 16,0-22-16,21 1 0,-21 21 16,0 0-16,21-21 0,-22 21 0,22 21 62,0 0-15,0-42 219,22 21 234,-1 0-485,0 0 17,0 0-1,0 0 0,0 0-31,1 0 16,-1 0-16,0 0 15,0 0-15,0 0 0,0 0 16,1 0-16,-1 0 0,21 0 16,-21 0-16,22 0 0,-22 0 0,0-21 15,21 21-15,1-21 0,-22 21 16,21-21-16,-21 0 0,22-1 0,-22 1 15,0 0-15,21 0 0,-21-21 16,1 20-16,-1-20 0,0 21 16,0-21-16,0-1 0,0 1 15,1 0-15,-22-1 0,0 1 0,0 0 16,0-1-16,0 1 0,0 0 16,0-1-16,0 1 0,0 0 15,0 20-15,0 1 0,-22 21 16,1 21-1,21 1-15,-21 20 0,0 0 16,0 1-16,21-1 0,-21 21 0,-1-20 16,1 20-16,21-20 0,-21 20 15,0-21-15,21 1 0,0-1 0,0 0 16,0 1-16,0-1 16,0-21-16,0 43 0,0-43 15,0 0-15,21-21 16,0 0-16,0 0 0,1 0 15,-1 0-15,0-21 0,0 0 16,-21 0-16,21-1 0,0 1 16,1-21-16,-22 21 0,0 0 0</inkml:trace>
  <inkml:trace contextRef="#ctx0" brushRef="#br0" timeOffset="16323.74">3514 2159 0,'0'0'0,"-85"0"15,127 0 32,-21 0-47,1 0 16,20 0-16,-21 0 0,21 0 0,-20 0 16,20-21-16,0 21 0,-21 0 15,22 0-15,-22 0 0,0 0 0,0 0 16</inkml:trace>
  <inkml:trace contextRef="#ctx0" brushRef="#br0" timeOffset="16743.5">3895 2286 0,'0'0'0,"-43"0"15,43-21 1,0 0-16,0 0 15,0-1-15,0 1 16,21 21-16,1-21 0,-22 0 0,21 21 16,0-21-16,0 21 0,0 0 0,0 0 15,1 0-15,-1 0 0,0 0 16,0 0-16,0 21 0,0 0 16,-21 0-16,0 0 0,22 1 15,-22-1-15,0 21 0,21-21 0,-21 0 16,0 22-16,0-22 0,0 0 15,0 0-15,0 0 0,0 1 0,0-1 16,-21-21 0,21-21 15,0-1-31,0 1 0,0 0 16,0 0-16,0 0 0,0 0 15,0-1-15,0 1 0,21 0 16,0 0-16,0 0 0,0 0 15,-21-1-15,21 22 0,1-21 16,-1 21-16,0 0 0,21-21 0,-21 21 16</inkml:trace>
  <inkml:trace contextRef="#ctx0" brushRef="#br0" timeOffset="17160.25">4551 2159 0,'0'-21'31,"0"42"-15,-21-21-1,-1 21-15,22 0 0,-21 1 0,21-1 16,-21 0-16,21 21 0,0-21 16,0 1-16,0-1 0,-21 0 15,21 21-15,0-21 0,0 1 16,0-1-16,21 0 16,0-21-16,0 0 15,1 0-15,-1 0 0,0 0 0,0-21 16,0 0-16,22-1 0,-22 1 15,0 0-15,0 0 0,21 0 0,-20 0 16,-1-22-16,0 22 0,-21 0 0,21-21 16,0 20-16,-21-20 0,0 21 15,0 0-15,0 0 0,0 42 32,0 0-32,-21 0 15,0 0-15,21 0 0,-21 22 16,21-22-16,-21 0 0,21 21 0,-22-20 15,22-1-15,0 21 0,0-21 16,0 0-16,0 1 0,0-1 0,0 0 16,22-21-16,-1 0 0,0 0 15,21 0-15,-21 0 0,22 0 0,-22 0 16,21 0-16,1-21 0</inkml:trace>
  <inkml:trace contextRef="#ctx0" brushRef="#br0" timeOffset="18032.75">5440 2159 0,'0'0'0,"0"-42"0,-21-64 31,-1 106-31,1 0 0,0 0 16,0 0-16,21 21 0,-21 0 16,0 0-16,-1 22 0,1-22 0,0 21 15,21-21-15,-21 22 0,21-1 16,-21 0-16,21-20 0,0 20 0,0 0 15,0-21-15,0 22 0,0-22 16,0 0-16,0 0 0,21 0 16,0-21-16,0 0 0,0 0 0,1 0 15,-1 0-15,21 0 0,-21 0 16,22-21-16,-22 0 0,0 0 0,21 0 16,-21-22-16,22 22 0,-22-21 15,0 21-15,0-22 0,0 1 0,1 0 16,-1-1-16,0 1 0,0-21 15,-21 20-15,21-20 0,-21 20 0,21 1 16,-21 0-16,0-1 0,0 1 16,0 21-16,0 0 0,0 42 31,-21 0-31,0 0 0,0 22 0,0-1 16,0 0-16,21 1 0,-22-1 15,1 0-15,0 1 0,21-1 16,-21 21-16,21-20 0,-21-1 0,21 0 15,-21 1-15,21-1 0,0-21 16,0 22-16,0-22 0,0 0 0,21 0 16,0 0-16,0 0 0,0-21 15,0 0-15,22 0 0,-22 0 0,21 0 16,1-21-16,-1 21 0,0-21 16,-21 0-16,22 0 0,-1-22 0,-21 22 15,22 0-15,-22-21 0,0 21 16,-21-22-16,21 22 0,-21 0 15,0 0-15,21 0 0,-21-1 0,0 1 16,-21 21 0,0 0-16,21 21 0,-21 1 15,0-1-15,-1 0 0,22 0 16,0 0-16,-21 22 0,21-22 0,0 0 16,0 0-16,0 21 0,0-20 0,0-1 15,0 0-15,21-21 0,1 21 16,-1 0-16,0-21 0,0 0 0,0 0 15,22 0-15,-22 0 0,0 0 16,0 0-16,0-21 0,0 0 16,1 0-16,-1 0 0,0-1 15,0 1-15,-21-21 0,0 21 0,0-22 16,0 22-16,0-21 0,0 21 0,0-22 16,0 22-16,0 0 0,-21 0 15,0 21-15,0 0 0,-1 0 16,1 0-16,0 0 0,0 0 15,0 21-15,0-21 0,-1 21 0,22 0 16,-21 1-16,21-1 16,0 0-16,0 0 15,21-21-15,1 0 16,-1 0-16</inkml:trace>
  <inkml:trace contextRef="#ctx0" brushRef="#br0" timeOffset="18436.53">6667 2201 0,'-21'0'0,"42"0"0,-42-21 15,0 0-15,21 0 16,0 0-16,0 0 0,21-1 16,0 22-1,1 0-15,-1 0 0,0 0 16,0 22-16,0-1 15,0 0-15,-21 0 0,0 0 16,0 0-16,0 22 0,0-22 0,0 0 16,0 21-16,0-20 0,0-1 15,-21 21-15,21-21 0,-21 0 0,21 1 16,-21-1-16,0 0 0,21-42 47,0 0-47,21-1 15,-21 1-15,21-21 0,0 21 16,0 0-16,-21-1 0,22-20 16,-1 21-16,0-21 0,0 20 0,0 1 15,0 0-15,1 0 0,-22 0 16,21 0-16,-21-1 0,21 22 0,-21-21 16,0 0-1</inkml:trace>
  <inkml:trace contextRef="#ctx0" brushRef="#br0" timeOffset="18691.38">5821 1947 0,'0'0'0,"21"0"31,0 0-31,21 0 0,-20 0 15,41 0-15,85-42 16,-105 42-16,20 0 0,-21 0 16,22 0-16,-22 0 0,1-21 15,-1 21-15,-21 0 0,0 0 0,0 0 16,1 0-16,-22-21 16</inkml:trace>
  <inkml:trace contextRef="#ctx0" brushRef="#br0" timeOffset="20328.21">8488 2455 0,'63'0'15,"-42"0"1,-21-21-16,22 0 0,-1 21 0,0-21 15,0 0-15,-21 0 0,21 21 0,0-22 16,-21 1-16,0 0 0,0 0 16,0 0-16,0-22 0,0 22 0,0 0 15,0-21-15,0 21 0,-21-1 16,0 1-16,0 0 0,0 0 16,0 0-16,-22 21 0,22 0 15,0 0-15,-21 21 0,-1 0 0,22 0 16,-21 0-16,-43 43 0,43-22 15,21 1-15,-22-1 0,22 0 16,0 1-16,0-1 0,21 0 0,0 1 16,0-1-16,0-21 0,0 21 15,21-20-15,0-1 0,0-21 0,22 21 16,-22-21-16,0 0 0,21 0 16,1 0-16,-22 0 0,21-21 0,-21 21 15,22-21-15,-22-1 0,21 1 16,-21 0-16,0-21 0,22 21 15,-22-22-15,0 22 0,0-21 0,0-1 16,-21 22-16,0-21 0,22 21 16,-22-22-16,21 22 0,-21 0 0,0 0 15,-21 21 17,-1 21-32,1 0 0,0 0 0,21 1 15,-21-1-15,21 21 16,-21-21-16,21 0 0,-21 43 0,21-43 15,0 21-15,0-20 0,0-1 16,21 0-16,0-21 0,0 21 16,0-21-16,22 0 0,-22 0 15,21 0-15,-21 0 0,22 0 0,-1-21 16,0 0-16,-21 0 0,22-1 0,-1 1 16,-21 0-16,22 0 0,-22 0 15,0-22-15,0 22 0,0 0 0,0-42 16,-21 41-16,0-20 15,0 21-15,-21 21 32,0 0-32,21 21 0,-21 0 0,0 0 15,21 1-15,0 20 0,-21-21 0,-1 0 16,22 22-16,-21-22 16,21 21-16,0-21 0,0 0 0,-21 1 15,21-1-15,0 0 0,-21 0 16,21 0-16,0-42 31,0 0-31,0 0 16,21 0-16,0-1 0,0-20 15,1 21-15,-1 0 0,0-22 16,0 22-16,21-21 0,-20 21 0,20 0 16,-21-1-16,21 1 0,-20 0 15,20 0-15,-21 21 0,0 0 16,0 0-16,1 0 0,-1 21 0,0 0 15,-21 0-15,0 1 0,0-1 16,0 0-16,0 21 0,0-21 0,0 22 16,0-22-16,0 21 0,0-21 15,0 1-15,0 20 0,21-21 0,0 0 16,-21 0-16,21-21 0,1 22 16,20-1-16,-21-21 0,21 0 0,-20 0 15,20 0-15,0 0 0,1 0 0,-1 0 16,0-21-16,22 21 0,-22-22 15,0 1-15,1 0 0,-1 0 0,-21-21 16,22 20-16,-22 1 16,21-21-16,-21 0 0,0-22 15,-21 22-15,0 21 0,0-22 16,0 22-16,-21-21 0,0 21 0,0-1 16,-21 22-16,20 0 0,-83 0 15,62 0-15,1 0 0,-22 0 16,22 22-16,0 20 0,-1-21 0,-20 43 15,21-43-15,20 21 16,1 0-16,0 1 0,21-22 0,0 21 16,0 1-16,0-22 0,21 0 0,0 0 15,1 0-15,20 0 0,0 1 16,-21-22-16,22 0 0,-1 0 16,0 0-16,1 0 0,-1 0 15,-21 0-15,22 0 0,-22-22 0,0 1 16,0 0-16,0-21 0,0 21 0,1-22 15,-1 22-15,0-21 0,0-1 16,-21-20-16,21 21 0,22-64 16,-22 42-16,-21 22 0,21-22 15,-21 1-15,21-1 0,0 22 0,-21 0 16,0-1-16,0 1 16,0 21-16,0 42 15,0 0 1,-21 22-16,21 20 0,-21-21 0,0 22 0,21-1 15,-21-20-15,21 20 0,-22 1 16,22-22-16,0 22 0,0-22 16,0 0-16,0 1 0,0-1 0,0-21 15,0 21-15,22-20 0,-1-1 16,0 0-16,0-21 0,0 0 0,0 0 16,1 0-16,-1 0 0,0 0 15,0 0-15,21-21 0,-20 0 16,-1-1-16</inkml:trace>
  <inkml:trace contextRef="#ctx0" brushRef="#br0" timeOffset="20740.5">11430 2244 0,'21'-43'16,"0"22"0,0 0-16,1 0 15,-1 0-15,-21 0 0,0-1 16,21 22-16,-21 22 31,0-1-31,0 0 0,0 0 16,0 21-16,0-20 0,0-1 0,0 21 15,-21-21-15,21 0 0,0 22 16,0-22-16,-21 0 0,21 0 16,-22 0-16,22-42 46,0 0-46,0 0 16,0 0-16,0 0 0,0-1 0</inkml:trace>
  <inkml:trace contextRef="#ctx0" brushRef="#br0" timeOffset="20910.52">11557 1863 0,'0'0'0,"0"-64"15,0 43 1,-21 21-16,0 0 15,21 21-15,0 0 16,0 1-16,0-1 0,0 0 16,0 0-16,21 0 15,0 0-15,0 1 0,0-22 0,0 21 16,1 0-16</inkml:trace>
  <inkml:trace contextRef="#ctx0" brushRef="#br0" timeOffset="21359.54">11896 2074 0,'-22'64'31,"1"-43"-31,21 0 0,0 0 0,-21 1 0,21-1 16,0 0-16,0 0 16,0 0-16,0 0 0,0 1 15,0-1-15,0 0 0,0 0 16,0 0-1,-21-21 17,21-21-32,0 0 0,0 0 15,0 0-15,0-1 0,0 1 0,21 0 16,0 0-16,-21-21 0,21 20 16,22-20-16,-22 21 0,21-21 0,1 20 15,-1 1-15,0 0 0,1 0 16,-1 21-16,21 0 0,22 0 15,-64 21-15,22 0 0,-22 0 16,0 1-16,0 20 0,-21-21 16,0 21-16,0-20 0,0 20 0,0-21 15,0 0-15,-21 0 0,21 22 16,-21-22-16,0 0 0,-1 0 0,22 0 16,0 1-16,-21-22 15,21-22 16,21 1-15,1 0-16</inkml:trace>
  <inkml:trace contextRef="#ctx0" brushRef="#br0" timeOffset="22825.13">13017 2074 0,'22'0'0,"-44"0"0,44-21 16,-22 0-1,0 0-15,-22 21 16,1 0-16,0 0 0,-21 0 16,21 0-16,-22 0 0,22 21 0,-21-21 15,21 21-15,-22 0 16,22 1-16,0-1 0,0 0 0,0 0 0,21 0 16,0 0-16,0 1 15,0-1-15,21 0 16,0-21-16,0 0 0,0 21 0,0-21 15,1 21-15,20-21 0,-21 21 16,0-21-16,0 22 0,1-1 0,-22 0 16,0 0-16,-22 0 15,1-21 1,0 0-16,0 0 0,0 0 0,0 0 16,-1 0-16,1 0 15,0 0-15,0 0 0,0 0 0,0-21 0,21 0 16,0 0-16,-22 21 15,22-21-15,0-1 0,0 1 0,0 0 16,0 42 15,0 0-31,0 1 16,0-1-16,0 0 0,22-21 16,-22 21-16,21 0 0,-21 0 0,21 1 15,0-22-15,0 21 0,0-21 16,1 0-16,20 21 0,-21-21 0,21 0 15,1 0-15,41 0 0,-41-21 16,-1 21-16,22-21 0,-22-1 16,0 1-16,1 0 0,-22 0 15,21 0-15,0-22 0,-20 22 16,-1 0-16,0-21 0,0 21 0,-21-22 16,0 22-16,0 0 0,0 0 0,0 0 15,0-1-15,-21 44 31,0-1-31,21 0 16,-21 21-16,21-21 0,-22 1 0,22-1 16,0 0-16,0 0 0,0 21 15,0-20-15,0-1 0,0 0 0,22 0 16,-1 0-16,21-21 0,-21 21 0,0 1 16,22-22-16,-1 0 15,0 0-15,1 0 0,-1 0 0,0 0 16,1 0-16,-1 0 0,0 0 15,1-22-15,-1 1 0,0 0 0,1 0 16,-1 0-16,0-22 0,-20 22 0,20 0 16,-21-21-16,0 21 0,-21-1 15,0-20-15,0 21 0,0 0 0,0-22 16,0 22-16,-21 21 0,0-21 16,0 21-16,-22 0 0,22 0 0,-21 0 15,0 0-15,20 21 16,-20-21-16,0 21 0,-1 22 0,22-22 0,-21 0 15,21 21-15,-22-20 0,22-1 16,21 21-16,0-21 0,0 22 16,0-22-16,0 0 0,0 0 0,0 0 15,0 0-15,0 1 0,21-22 16,1 0-16,-1 21 0,0-21 0,0 0 16,0 0-16,22 0 0,-22-21 15,0 21-15,0-22 0,0 1 0,22 0 16,-22-21-16,21-1 0,0 1 15,-20 0-15,-1-1 0,21 1 16,-21 0-16,0-1 0,1-20 16,-1 21-16,0-1 0,-21-20 15,0 20-15,21 1 0,-21-21 16,0 41-16,0 1 16,0 42-16,0 1 15,-21-1-15,0 21 0,21-21 16,0 22-16,-21 20 0,-1-21 0,22 1 15,-21-1-15,21 0 0,0 1 0,-21-1 16,21 0-16,-21-20 0,21 62 16,0-63-16,0 1 0,0-1 15,0 21-15,21-42 16,0 21-16,0 0 0,1-21 0,20 0 0,0 0 16,1 0-16,-22 0 0,21 0 15,22-21-15,-22 21 0,0-21 16,-21 0-16,22 0 0,-1 0 0,-21-22 15,22 22-15,-22 0 0,0 0 16,0-22-16,-21 22 0,0 0 0,0-21 16,0 21-16,0-1 15,-21 22-15,0 0 16,0 22-16,-1-22 0,1 21 0,0 0 16,0 0-16,21 0 0,0 0 15,0 22-15,0-22 0,0 0 0,0 0 16,0 0-16,0 22 15,0-22-15,21 0 0,0-21 0,-21 21 16,21 0-16,1-21 0,-1 0 16,0 0-16,21 0 0,-21 0 0,1 0 15,-1 0-15,21 0 0,-21 0 0,0-21 16,1 21-16,-1-21 0,0 0 16,0 0-16,-21 0 0,21-1 0,-21 1 15,21 0-15,-21 0 0,0-21 16</inkml:trace>
  <inkml:trace contextRef="#ctx0" brushRef="#br0" timeOffset="23027.02">14033 1884 0,'0'0'0,"-21"21"31,0-21-31,42 0 47,0 0-31</inkml:trace>
  <inkml:trace contextRef="#ctx0" brushRef="#br0" timeOffset="24272.45">16616 2328 0,'0'0'0,"-21"0"0,42-21 47,0 21-31,0-21-16,0 21 0,0-21 15,1 0-15,-1 0 0,0-1 0,0 1 16,0 0-16,0 0 0,1-21 0,-1-1 15,0 22-15,-21-42 0,21 20 16,-21 1-16,21 0 0,-21-1 16,0 1-16,0 0 0,21-1 15,-21 22-15,0 0 0,0 0 0,-21 42 32,21 0-32,-21 0 15,0 22-15,21-1 0,0 0 16,-21 1-16,21-1 0,-21 21 0,21-20 15,0-1-15,0 0 0,0 1 16,0-22-16,0 21 0,21-21 0,0 22 16,0-22-16,0 0 0,0 0 15,1 0-15,-1-21 0,0 22 16,0-22-16,21 0 0,-20 0 0,20 0 0,-21 0 16,21 0-16,1-22 15,-22 22-15,21-21 0,1 0 0,-22 0 16,0 0-16,21-22 0,-21 22 15,1-21-15,-1 0 0,0-1 0,0 1 16,0 0-16,0-1 0,-21 1 16,0 21-16,22-22 0,-22 22 0,0 0 15,-22 42 1,1 0-16,21 1 16,-21 20-16,0 0 0,0-21 15,0 22-15,-1-1 0,1 0 0,0-20 16,0 20-16,0-21 0,21 21 15,-21-20-15,21-1 0,0 21 16,0-21-16,-22 0 0,22 1 16,0-44 31,22 1-47,-22 0 15,21 0-15,0 0 0,0 0 0,0-22 16,0 22-16,1 0 0,20 0 15,-21-22-15,21 22 0,-20 0 0,20 21 16,-21-21-16,0 21 0,0 0 16,1 0-16,-1 0 0,-21 21 15,0 0-15,0 0 16,0 1-16,0-1 0,0 21 0,0-21 16,0 0-16,0 1 0,0 20 0,0-21 15,0 0-15,21 0 16,-21 1-16,21-1 0,0-21 0,0 21 15,1-21-15,-1 0 16,0 0-16,0 0 0,0 0 0,22 0 16,-22-21-16,0 0 0,21 21 15,-21-22-15,22 1 0,-22 0 0,21 0 16,-21 0-16,22-22 0,-1 22 16,-21-21-16,22 21 0,-22-22 15,0 22-15,-21-21 0,0 21 16,0 0-16,0-1 0,-21 22 15,-22 22-15,22-22 16,0 21-16,-21 21 0,21-21 16,-22 22-16,22-22 0,0 0 15,21 21-15,0-21 0,0 1 16,0 20-16,0-21 0,0 0 0,21 0 16,0 1-16,22-22 0,-22 0 15,21 21-15,-21-21 0,22 0 0,-22 0 16,21 0-16,0 0 15,1 0-15,-22-21 0,21-1 0,-21 22 16,22-21-16,-22 0 0,0 21 0,0-21 16,0 0-16,-21 0 0,22-1 15,-22 1-15,0 0 0,0 0 0</inkml:trace>
  <inkml:trace contextRef="#ctx0" brushRef="#br0" timeOffset="24516.27">16933 2011 0,'0'0'0,"-42"21"0,-22-21 32,86 0-17,-1 0-15,0 0 0,21 0 16,-21 0-16,22 0 0,-1 0 15,0 0-15,1 0 0,-1-21 0,0 21 16,-20 0-16,-1 0 0,0 0 16,0 0-16,-42 0 15</inkml:trace>
  <inkml:trace contextRef="#ctx0" brushRef="#br0" timeOffset="27504.34">1249 3493 0,'0'0'0,"0"-22"0,0-62 32,0 63-32,0-1 0,0 1 15,-21 0-15,-1 0 0,22 0 16,-21 0-16,0-1 0,0 22 16,0-21-16,0 21 0,-1 0 0,1 0 15,0 0-15,-21 21 0,21 1 0,-1-1 16,1 0-16,0 21 15,0 1-15,0-1 0,0 0 0,21 22 16,0-22-16,0 22 0,0-22 16,0 21-16,0-20 0,0 20 15,0-20-15,0-1 0,0 21 0,21-20 16,0-1-16,-21-21 0,42 22 16,-21-22-16,1 0 0,20-21 0,0 0 15,1 0-15,-1-21 0,0 0 16,1-1-16,20 1 0,-21-21 0,1 21 15,-1-22-15,0 22 0,1-21 16,-22 21-16,21-22 0,-42 22 16,21-21-16,-21 21 0,0-22 15,0 22-15,0-21 0,0 21 16,0 0-16,0-1 0,-21 22 0,21 22 31,-21-1-31,21 0 0,0 0 16,0 0-16,0 22 0,0-22 15,0 21-15,0 0 0,0-20 0,0 20 16,0-21-16,0 21 0,0-20 16,0-1-16,21 0 0,0-21 15,1 0-15,-1 0 0,0 0 0,0 0 16,21 0-16,1 0 16,-22-21-16,21 0 0,-21-1 0,1 1 15,20 0-15,-21 0 0,0 0 16,-21-22-16,0 22 0,0 0 0,0 0 15,0-21-15,0 20 0,0 1 16,-21 0-16,-21 0 0,21 0 0,-22 0 16,22-1-16,-21 22 15,-1 0-15,1 0 0,0 0 0,21 0 0,-22 0 16,22 22-16,0-22 0,0 0 16,0 0-16,42 0 15,0 0 1,0 0-16,21 0 0,1-22 15,-22 1-15,21 21 0,22-21 16,-22 21-16,0 0 0,-20-21 16,20 21-16,0 0 0,-21 0 0,22 0 15,-22 21-15,0 0 0,0 0 16,-21 1-16,0-1 0,0 0 0,0 0 16,0 0-16,0 0 0,0 22 15,0-22-15,0 0 0,0 0 0,0 0 16,0 1-16,0-1 0,0 0 15,0 0 1,-21-21 15,21-21-31,0 0 16,0 0-16,0-1 0,0 1 0,0 0 16,0 0-16,0 0 0,0-22 15,0 22-15,0-21 0,0 21 16,21-22-16,0 22 0,1 0 0,-1 0 15,0 0-15,-21 0 0,21-1 16,0 22-16,0 0 0,1 0 0,-1 22 16,0-1-16,0 21 0,0-21 15,0 22-15,-21-22 0,22 21 0,-22 0 16,0-20-16,0 20 0,0-21 16,0 0-16,0 22 0,0-22 15,0 0-15,0 0 0,0 0 16,0 0-16,21-21 0,0 0 15,0 0-15,0 0 0,0 0 16,22 0-16,-22-21 0,21 0 0,1 0 16,-22 21-16,21-21 0,0 0 15,-20-1-15,20 1 0,-21-21 0,21 21 16,-20-22-16,20 22 0,-21-21 16,0 21-16,0-22 0,-21 22 0,0-21 15,0 21-15,0 0 0,-21 21 31,0 0-31,0 21 0,0 0 16,0 0-16,21 0 0,0 22 16,-22-22-16,22 0 0,0 0 0,0 0 15,0 0-15,0 1 0,22-1 16,-1 0-16,0 0 0,0 0 16,0 0-16,0-21 0,-21 22 15,22-22-15,-44 0 47,1 0-47,21-22 0,-21 1 16,0 21-16,0-21 0,0 0 15,-1 21-15,1-21 0,21 0 16,-21 21-16,0-22 0,0 22 16,21 22-1,0-1-15,-21-21 0,21 21 16,0 0-16,0 0 0,0 0 0,0 1 15,21-22-15,-21 21 0,21 0 16,0 0-16,-21 0 0,21-21 0,0 21 16,1-21-16,-1 0 0,21 0 15,-21 0-15,0 0 0,1 0 0,20 0 16,-21-21-16,0 21 16,22-21-16,-22 0 0,0 0 0,21 0 15,-21-1-15,1 1 0,-1-21 16,21 21-16,-21-22 0,0 1 0,22-21 15,-22 20-15,0-20 0,21-1 16,-20 22-16,-1-22 0,-21 1 0,0 21 16,21-1-16,-21 1 0,0 21 15,0-22-15,0 22 0,0 0 16,-21 21-16,0 0 16,21 21-16,-22 22 15,22-22-15,-21 21 0,21 0 16,-21 1-16,21-1 0,0 22 15,0-22-15,-21 0 0,0 22 0,21-22 16,-21 0-16,21 1 0,0-22 16,-22 21-16,22 1 0,0-22 0,0 0 15,0 0-15,0 0 0,0 0 16,0 1-16,22-22 0,-1 21 16,0-21-16,0 0 0,0 0 15,22 0-15,-22 0 0,0-21 0,21-1 16,-21 22-16,22-21 0,-22 0 15,21-21-15,-21 21 0,1-1 0,20-20 16,-21 21-16,0-21 0,-21 20 16,0-20-16,0 21 0,0 0 15,0 0-15,0-1 0,-21 22 16,0 0-16,0 0 0,0 0 0,-1 0 16,1 22-16,0-22 0,0 21 0,21 0 15,-21 0-15,21 0 0,0 0 16,0 1-16,0-1 0,0 0 0,21 0 15,0 0-15,0 0 0,-21 1 16,21-1-16,1 0 0,-1-21 0,-21 21 16,21 0-16,0 0 15,0-21-15,-21 22 0,21-22 0,1 0 16,-1 0-16,0 0 16,0 0-16,0 0 0,0-22 15,1 22-15,-1-21 0,0 0 16,0 0-16,0 21 0,0-21 15,1 0-15,-22-1 0,21-20 0,-21 21 16,21 0-16,-21-22 0,0 1 16,0 21-16,0 0 0,0-22 15,0 22-15,0 0 0,0 42 32,0 0-32,0 1 0,0-1 0,0 0 15,-21 21-15,21-21 0,-21 1 16,21 20-16,-22-21 0,22 0 15,0 22-15,0-22 0,0 0 16,0 0-16,0 0 0,0 0 0,0 1 16,22-22-16,-1 0 0,0 0 15,0 0-15,0 0 16,0 0-16,1 0 0,-1 0 0,0-22 16,0 1-16,0 0 0,0 21 15,-21-21-15,22 0 0,-1-22 0,0 22 16,0 0-16,-21-21 0,21 21 15,0-22-15,-21 22 0,0 0 16,0 0-16,22 0 0,-22 42 31,-22 0-31,22 0 16,0 0-16,-21 22 0,0-22 16,21 0-16,0 0 0,0 0 0,0 0 15,0 1-15,0-1 0,0 0 16,0 0-16,0 0 0,0 0 15,42-21 1,-20 0 0,-1 0-16,0 0 0,0-21 0</inkml:trace>
  <inkml:trace contextRef="#ctx0" brushRef="#br0" timeOffset="28447.5">4995 3450 0,'0'0'0,"-21"-42"15,21 21 1,-21 21-16,21-21 0,-21 21 16,0 0-16,-1 21 15,1 0-15,0 0 16,0 21-16,0-20 0,0 20 0,-1 0 15,1-21-15,0 22 0,21-1 16,0-21-16,0 22 0,0-22 0,0 42 16,0-42-16,21 1 15,0-22-15,1 21 0,-1-21 0,21 0 16,22 0-16,-22 0 0,-21 0 16,21 0-16,1-21 0,-22 21 15,21-22-15,-21 1 0,22 0 0,-22 0 16,0 0-16,0 0 0,0-22 15,1 22-15,-1-21 0,-21-22 0,0 22 16,21-22-16,-21 1 16,21-1-16,-21 22 0,21-21 0,-21 20 15,0 1-15,0 0 0,21-1 0,-21 22 16,0 0-16,22 21 16,-22 21-1,0 21 1,-22-20-16,22 20 0,-21 21 0,21-20 15,-21-1-15,0 22 0,21-22 0,-21 21 16,21-20-16,-21-1 0,21 0 16,-22 1-16,22-22 0,0 21 0,0-21 15,0 1-15,0-1 0,0 0 16,22-21-16,-1 0 0,0 21 16,0-21-16,0 0 0,0 0 0,1 0 15,20 0-15,-21-21 0,0 21 16,22-21-16,-22 0 0,21-1 0,-21 22 15,0-21-15,1 0 0,-1-21 16,0 21-16,0-1 0,0 1 0,-21 0 16,0 0-16,-21 21 31,0 21-31,21 0 0,-21-21 0,21 21 16,0 1-16,-21 20 15,21-21-15,0 0 0,0 0 0,0 1 16,0-1-16,0 0 15,21-21-15,0 21 0,0-21 16,0 0-16,0 0 0,22 0 0,-22 0 16,0 0-16,21 0 0,-20 0 15,20 0-15,-21-21 0,0 21 0,0-21 16,1 0-16,-1-1 0,0 1 0,0-21 16,-21 21-16,21-22 0,-21 1 15,0 0-15,0-1 0,0 22 0,0-21 16,-21 21-16,-21 0 0,21 21 15,-1 0-15,-20 0 0,0 0 0,21 0 16,-22 0-16,1 21 0,0 0 16,20-21-16,-20 21 0,21 0 15,0 0-15,0-21 0,21 22 0,0-1 16,0 0-16</inkml:trace>
  <inkml:trace contextRef="#ctx0" brushRef="#br0" timeOffset="28680.61">5292 3323 0,'0'0'0,"-22"0"0,22-21 31,22 21-31,-1 0 15,0 0-15,21 0 0,-21 0 16,22-21-16,-1 21 0,0 0 0,-20 0 16,20-21-16,0 21 0,-21-21 0,22 21 15,-22 0-15,0-22 0,-21 1 16,-21 21 0,0-21-16,-22 21 0</inkml:trace>
  <inkml:trace contextRef="#ctx0" brushRef="#br0" timeOffset="28891.53">3810 3302 0,'0'0'0,"-21"0"15,21 21-15,21-21 16,0 0-16,21 0 0,-20 0 15,20 0-15,0 0 0,-21 0 16,22 0-16,-1 0 0,-21-21 16,22 21-16,-1-21 0,-21 0 0,21 21 15,1-21-15</inkml:trace>
  <inkml:trace contextRef="#ctx0" brushRef="#br0" timeOffset="29591.51">6265 3450 0,'0'-21'32,"0"0"-32,21 21 15,1-21-15,-1 21 0,0 0 16,0 0-16,0 0 0,0 0 15,1 0-15,-1 0 0,0 0 0,0 0 16,0 21-16,0 0 0,1 0 16,-1 0-16,0 22 0,0-22 15,0 21-15,0-21 0,-21 1 16,22 20-16,-22-21 0,0 0 0,0 0 16,0 1-16,0-1 0,0 0 0,-22 0 15,1-21-15,0 0 16,21-21-1,0 0 1,0 0-16,21-1 16,0 1-16,-21 0 0,22 0 0,-1 0 15,0 0-15,0-22 0,0 22 16,0-21-16,1 21 0,20-1 0,-21 1 16,0 0-16,0 0 0,22 0 15,-22 0-15,0 21 0,0-22 16,0 22-16,1-21 0,-1 21 15</inkml:trace>
  <inkml:trace contextRef="#ctx0" brushRef="#br0" timeOffset="31675.49">8318 3704 0,'22'0'16,"-1"0"-1,-21-21 1,0 0-1,0 0-15,0 0 16,0-1-16,0 1 0,0 0 0,0 0 16,0 0-16,0 0 0,0-1 15,0-20-15,21 21 0,-21-21 0,0-1 16,21 22-16,-21-21 0,0 21 16,0-22-16,0 22 0,0 0 15,0-21-15,0 20 0,0 1 0,0 0 16,0 0-1,0 42 17,0 0-32,0 0 15,0 1-15,0 20 0,0 0 16,0-21-16,0 22 0,0-1 0,0 0 16,0 1-16,0-1 0,0 0 15,0 1-15,0-1 0,0 0 0,0-20 16,0-1-16,0 21 0,0-21 15,0 0-15,21 1 16,0-22-16,1 21 0,-1-21 16,0 0-1,0 0-15,0 0 16,0 0 0,-21-21-1,22 21 251,-22-22-251,21 22 32,0 0 0,0 0-47,0 0 31,0-21-31,1 21 0,-22-21 16,21 21-16,0-21 16,0 21-16,-21-21 0,21 0 0,0 21 15,-21-22-15,22 1 0,-1 0 16,-21 0-16,21 0 0,0-22 0,-21 22 16,21-21-16,-21 21 0,0-22 0,21 1 15,-21 21-15,22-21 0,-22-1 16,0 22-16,0 0 0,0 0 0,0 0 15,0-1-15,0 1 0,0 0 16,0 42 15,0 0-15,0 1-16,0-1 0,0 21 0,0-21 16,0 22-16,0-22 0,0 21 15,0 0-15,0-20 0,0 20 0,0 0 16,0 1-16,-22-22 0,22 21 15,0-21-15,-21 22 0,21-22 0,0 0 16,0 0-16,0 0 0,0 0 16,0 1-16,21-1 15,1-21-15,-1 0 0,21 0 16,-21 0-16,0 0 0,1 0 16,20 0-16,-21-21 0,21 21 15,-20-22-15,20 1 0,-21 0 0,21 21 16,-20-21-16,20-21 0,-21 20 15,0 1-15,0 0 0,1-21 0,-1 21 16,0-22-16,-21 22 0,21 0 16,-21 0-16,0 0 0,-21 21 31,0 0-31,21 21 0,-21 0 0,-1 0 16,22 0-16,-21 0 0,21 1 0,0-1 15,0 0-15,0 0 0,0 0 16,0 0-16,0 1 0,21-1 0,-21 0 15,22-21-15,-22 21 16,21-21-16,-21 21 0,21-21 16,-21 21-1,-21-21 17,0-21-32,21 0 15,-22 21-15,1-21 0,0 21 0,21-21 16,-21 21-16,0 0 15,21 21 1,0 0 0,0 0-1,0 0-15,0 1 0,21-22 16,0 0-16,0 21 0,0-21 0,1 0 16,-1 0-16,0 0 0,21 0 15,-21 0-15,22 0 0,20 0 0,-20 0 16,-1 0-16,0-21 0,22 21 15,-22-22-15,0 1 0,1 0 0,20-21 16,-20 21-16,-22-22 0,0 22 16,0-21-16,0 21 0,-21-22 15,0 22-15,0-21 0,0 21 16,0-1-16,0 1 0,-21 21 16,0 0-16,0 0 0,0 21 15,-1 1-15,1-1 0,-21 21 0,21-21 16,0 22-16,21-22 0,0 21 15,-22-21-15,22 22 0,0-22 0,0 0 16,0 0-16,0 0 0,22 0 16,-1-21-16,0 22 0,0-22 0,0 0 15,22 0-15,-22 0 0,21 0 0,-21 0 16,0 0-16,22 0 0,-1-22 16,-21 1-16</inkml:trace>
  <inkml:trace contextRef="#ctx0" brushRef="#br0" timeOffset="32088.4">11557 3217 0,'0'0'0,"0"-21"0,0-85 31,0 85-31,0 0 16,-21 21-16,21 21 15,0 0 1,0 1-16,0 20 0,0 21 0,0 43 15,0-63-15,0 20 16,-21-21-16,21 1 0,-22-1 0,22 0 16,-21 1-16,0-1 0,21-21 0,0 22 15,0-22-15,-21 0 0,21 0 16,0 0-16,0 0 16,0-42 15,0 0-31,21 21 0,-21-21 0,0 0 15</inkml:trace>
  <inkml:trace contextRef="#ctx0" brushRef="#br0" timeOffset="32400.81">11430 3366 0,'0'0'0,"-64"-191"16,64 149-16,0 21 16,0-22-16,0 22 0,0 0 0,0 0 15,22 0-15,-1-1 0,0 1 0,0 0 16,0 21-16,22 0 0,-22 0 15,21 0-15,0 0 0,1 21 16,-1 0-16,0 1 0,22-1 0,-22 21 16,-21-21-16,22 22 0,-22-1 15,0 0-15,-21 1 0,0-1 0,-21 0 16,-21 1-16,20-1 0,-20-21 0,0 0 16,-1 22-16,1-22 0,-21 0 15,20-21-15,1 21 0,0-21 0,20 0 16,-20 21-16,21-21 0,42 0 47,0 0-47,22-21 15,-22 21-15,21 0 0,22 0 16</inkml:trace>
  <inkml:trace contextRef="#ctx0" brushRef="#br0" timeOffset="33552.37">12425 3598 0,'0'0'0,"21"0"0,0-63 15,-21 42-15,0 0 16,0-1-16,0-20 0,0 21 0,0 0 16,-21-22-16,0 22 0,0 0 15,-1 0-15,-20 0 0,21 0 16,-21 21-16,-22 0 0,22 21 15,-1 0-15,1 0 0,0 21 16,-1-20-16,1 20 0,21 0 0,-21 1 16,-1-22-16,22 21 15,0 0-15,0-20 0,0 20 0,21-21 16,0 0-16,0 0 0,21 43 16,0-64-16,0 0 0,21 0 15,-20 0-15,20 0 0,0 0 0,1 0 16,-1 0-16,0-21 0,1 21 15,-1-21-15,0-1 0,1 1 16,-22 0-16,21-21 0,-21 21 0,22-1 16,-22-20-16,-21 0 0,21 21 15,-21-22-15,0 22 0,0 0 0,0 0 16,0 0-16,0-1 0,-21 44 16,0-1-1,-1 0-15,22 21 0,-21-21 16,0 1-16,21 20 0,0-21 15,-21 0-15,21 22 0,0-22 16,0 0-16,0 0 0,0 0 0,0 0 16,0 1-16,21-1 0,0 0 0,22-21 15,-22 21-15,21-21 0,-21 0 16,22 0-16,-1 0 0,0 0 16,1 0-16,-1 0 0,0 0 0,1-21 15,-1 0-15,0 21 0,1-21 0,-1-1 16,0 1-16,-21 0 0,1-21 15,-1 21-15,0-1 0,-21-20 0,0 0 16,0 21-16,0-22 0,0 1 16,0 21-16,-21 0 0,0-1 0,-22 22 15,22 0-15,0 0 0,-21 0 16,-1 0-16,22 22 0,-21-1 0,21 21 16,-1-21-16,-20 0 0,21 22 15,0-22-15,0 21 0,21-21 16,0 22-16,0-22 0,0 0 0,0 0 15,0 0-15,21 1 16,0-22-16,0 0 0,21 0 0,-20 0 16,20 0-16,0 0 0,1 0 0,-22 0 15,21 0-15,-21-22 0,0 22 16,1-21-16,20 0 0,-21 0 16,-21 0-16,21 0 0,-21-1 15,0 1-15,0 0 0,0 42 47,0 0-47,-21-21 0,21 22 0,-21-1 16,21 0-16,0 0 0,-21 21 0,0-20 15,21-1-15,-22 21 0,22 0 16,-21-20-16,21 20 0,0 21 0,0-20 16,0 20-16,0-20 0,0 20 0,0 1 15,0-1-15,0-21 0,0 22 16,0-1-16,0 1 0,0-1 15,-21-20-15,21 20 0,-21 1 0,21-22 16,0 22-16,0-22 0,-21 0 0,0 1 16,-1-22-16,1 0 0,21 0 15,-21 0-15,-21-21 0,21 0 0,-1 0 16,1 0-16,0-21 0,0-21 16,0 21-16,-22-22 0,43 1 0,-21 0 15,0-22-15,21 22 0,0-22 0,0 1 16,0-1-16,0 1 0,0 20 15,21-20-15,0-1 0,1 1 0,-1 21 16,0-1-16,0 1 0,21 0 0,-20-1 16,20 1-16,-21 0 0,21-1 15,1 22-15,-22-21 0,21 21 0,1-22 16,-1 22-16,0-21 0,1 21 16,-22-1-16,21 1 0</inkml:trace>
  <inkml:trace contextRef="#ctx0" brushRef="#br0" timeOffset="33867.51">13293 3662 0,'21'0'31,"0"0"-31,-21-21 0,21 21 16,0-21-16,0 21 0,1-22 16,-1 1-16,-21 0 0,21 0 0,0 0 15,0 0-15,-21-1 0,0 1 0,0 0 16,0 0-16,21 21 0,-21-21 15,-21 21 1,0 0-16,0 21 16,-21 0-16,20 0 0,-20 22 0,21-22 15,-21 21-15,20-21 0,1 22 0,21-22 16,0 0-16,0 21 0,0-21 16,0 1-16,0-1 0,0 0 15,21-21-15,1 0 0,-1 21 16,0-21-16,21 0 0,-21 0 0,1 0 15,-1 0-15,21-21 0,-21 21 0,0-21 16,-21 0-16,22-1 0</inkml:trace>
  <inkml:trace contextRef="#ctx0" brushRef="#br0" timeOffset="34284.19">14097 3154 0,'0'0'0,"21"-21"16,-21-22-1,0 22-15,-21 21 32,0 21-32,0-21 0,-1 22 15,1 20-15,0-21 0,0 21 0,21 1 16,-21 20-16,0-20 0,-1-1 16,1 0-16,0 22 0,0-22 0,0 0 15,21-20-15,-21 20 0,-1-21 16,22 21-16,0-20 0,0-1 15,0 0-15,22-42 32,-22 0-17,21-1-15,0 1 0,0 0 0,0-21 16,0 21-16</inkml:trace>
  <inkml:trace contextRef="#ctx0" brushRef="#br0" timeOffset="34484.19">14012 3027 0,'0'0'0,"0"-21"16,-21 0 0,21-1-16,21 22 0,22 0 15,-22 0-15,21 0 16,-21 0-16,22-21 0,-1 21 16,21 0-16,-20 0 0,-1 0 0,0 0 15,1 0-15,-1 0 0,-21 0 16,0 0-16,1 21 0,-22 1 0,0-1 15,-22 0-15,1-21 16,0 21-16</inkml:trace>
  <inkml:trace contextRef="#ctx0" brushRef="#br0" timeOffset="34687.47">13970 3429 0,'0'0'0,"0"21"0,-42 22 31,42-22-31,21-21 32,0 0-32,21 0 0,-21 0 0,1 0 15,20-21-15,43 21 16,-64-22-16,21 22 0,0-21 0,1 21 16,-22-21-16,21 21 0,-21 0 15,1-21-15,-1 21 0</inkml:trace>
  <inkml:trace contextRef="#ctx0" brushRef="#br0" timeOffset="35229.47">14817 3471 0,'0'0'0,"63"0"31,-42 0-31,0 0 0,1-21 0,-1 0 0,0 21 16,0-21-16,-21 0 0,0 0 15,0-1-15,0 1 0,0 0 0,0 0 16,0 0-16,0-22 0,0 22 0,-21 0 16,0 0-16,0 21 15,-1-21-15,1 21 0,0 0 0,0 0 16,0 0-16,-22 0 0,22 21 16,-21 0-16,21 21 0,-22-20 0,1 20 15,21 0-15,0 1 0,0-1 0,-1 0 16,22 1-16,-21-1 0,21-21 15,0 21-15,0-20 0,0-1 0,21 0 16,1 0-16,-1 0 0,21-21 16,-21 0-16,0 0 0,22 0 0,-22 0 15,0 0-15,21 0 0,-20 0 16,20-21-16,-21 0 0,21 21 16,-20-21-16,-1 0 0,0-1 0,0-20 15,0 21-15,0 0 0,1-22 16,-22 1-16,0 21 0,0 0 0,0 0 15,0-1-15,0-20 0,-22 63 32,22 0-32,-21 1 0,0-1 0,21 0 15,0 0-15,-21 21 0,21-20 16,-21-1-16,21 0 0,0 21 0,0-21 16,0 1-16,0-1 0,0 0 15,21-21-15,0 21 16,0-21-16,0 0 0,1 0 15,20 0-15,-21 0 0,21 0 16</inkml:trace>
  <inkml:trace contextRef="#ctx0" brushRef="#br0" timeOffset="36077.48">15684 3344 0,'22'-21'16,"-44"42"-16,44-63 0,-22 21 0,0 0 15,0 0-15,0-1 0,-22 1 16,1 21-1,0 0-15,0 21 0,0-21 0,0 22 16,-22 20-16,22-21 0,0 0 0,0 22 16,0-22-16,21 21 0,0-21 15,-22 22-15,22-22 0,0 21 16,0-21-16,0 0 0,0 1 16,22-1-16,-1 0 0,0-21 0,0 21 15,0-21-15,0 0 0,22 0 16,-22 0-16,21 0 0,-21 0 0,22 0 15,-22 0-15,21-21 0,-21 0 0,22 0 16,-22-1-16,0-20 0,21 21 16,-20-21-16,-1-1 0,0 1 0,0-22 15,-21 1-15,21 21 0,0-22 16,1 22-16,-22-1 0,0 1 0,0 0 16,0-1-16,0 22 0,0 0 15,0 42 1,-22 0-1,1 22-15,0-1 0,0 0 16,21 1-16,-21-1 0,0 0 0,-1 22 16,22-22-16,0 1 0,-21-1 15,21 0-15,0 1 0,0-1 0,0-21 16,0 0-16,0 0 0,0 1 0,0-1 16,21 0-16,1-21 0,-1 0 15,0 0-15,0 0 0,0 0 0,22 0 16,-22 0-16,21 0 0,-21-21 15,22 21-15,-22-21 0,21-1 16,-21-20-16,22 21 0,-22 0 0,0-22 16,21 22-16,-21-21 0,1 21 15,-1 0-15,-21-1 0,0 1 0,0 0 16,0 42 0,-21 0-16,-1 1 0,1-1 15,0 0-15,0 0 0,0 21 16,0-20-16,-1-1 0,1 21 0,21-21 15,0 0-15,0 1 0,0-1 0,0 0 16,0 0-16,21-21 16,1 0-16,-1 21 0,0-21 15,21 0-15,-21 0 0,22 0 16,-22 0-16,21 0 0,-21-21 0,22 21 16,-22-21-16,0 0 0,43-22 15,-43 22-15,-21-21 0,21 21 16,-21-22-16,0 1 0,0 21 0,0-21 15,0 20-15,-21 1 0,0 0 16,-22 0-16,1 0 0,21 21 0,-64 0 16,43 0-16,-1 21 15,22-21-15,-21 21 0,21 0 16,0-21-16,21 21 0,0 1 0,-22-22 0,22 21 16,22-21 15</inkml:trace>
  <inkml:trace contextRef="#ctx0" brushRef="#br0" timeOffset="36264.51">15811 3196 0,'0'0'0,"-21"0"0,0-21 0,21 0 15,21 21 1,0 0-1,1 0-15,20 0 0,0 0 0,-21 0 16,22 0-16,20 0 0,-20 0 16,-1 0-16,21 0 0,-20 0 0,20 0 15,-20 0-15</inkml:trace>
  <inkml:trace contextRef="#ctx0" brushRef="#br0" timeOffset="37207.5">16933 3450 0,'0'0'0,"-21"0"15,-21 0-15,21 0 16,21-21-16,0 0 16,0 0-16,0 0 15,0-1-15,21 1 0,-21 0 0,42 21 16,-21-21-16,0 0 0,1 21 15,-1 0-15,0 0 0,21 0 0,-21 0 16,1 0-16,-1 0 0,0 21 16,0 0-16,-21 0 0,0 0 0,21 22 15,-21-22-15,0 21 0,0-21 16,0 22-16,0-22 0,0 0 0,-21 0 16,21 0-16,0 1 0,-21-1 15,0-21-15,0 21 16,-1-21-1,1 0-15,21-21 16,0 0-16,0-1 0,0 1 16,0 0-16,0 0 15,21-21-15,1 20 0,-1 1 0,0-21 16,0 21-16,43-43 16,-43 43-16,21-21 0,0 21 0,-20-1 15,20 1-15,0 21 0,-21 0 0,22-21 16,-22 21-16,0 0 15,0 0-15,0 0 0,1 21 0,-22 0 16,0 1-16,0-1 16,0 0-16,0 21 0,-22-21 0,1 1 15,21-1-15,-21 0 0,0 0 16,0 0-16,21 0 0,0 1 0,0-1 16,-21 0-16,21 0 0,0 0 0,0 0 15,21-21 1,0 22-16,0-22 0,0 0 0,22 0 15,-22 0-15,21 0 0,0 0 16,1-22-16,-1 1 0,-21 21 0,22-21 16,-1 0-16,-21-21 15,0 20-15,0 1 0,22-42 16,-22 20-16,-21 1 0,21 21 16,-21 0-16,0-22 0,0 22 15,0 42 1,-21 1-1,0-1-15,0 0 0,21 21 0,0-21 16,-22 22-16,22-1 0,-21-21 16,0 22-16,21-1 0,0 0 0,0 1 15,-21-1-15,21 0 0,0 22 16,0-22-16,0 0 0,0 22 16,-21 42-16,21-43 0,0 1 15,0-1-15,0 1 0,0-22 16,0 22-16,0-22 0,0 0 0,0 22 15,0-43-15,0 21 0,0 1 16,0-22-16,0 0 0,-21 0 0,-1-21 16,1 0-16,0 0 0,-21 0 0,-1 0 15,1 0-15,0-21 0,-1 0 16,-20 0-16,21-1 0,-1 1 16,22 0-16,-21-21 0,21 21 0,-22-22 15,43 22-15,-21-21 0,21-1 16,0 1-16,0 0 0,0-1 0</inkml:trace>
  <inkml:trace contextRef="#ctx0" brushRef="#br0" timeOffset="37888.69">19219 3196 0,'0'21'16,"0"-42"15,0 0-16,0 0-15,0 0 16,0 0-16,0-1 0,-21 1 16,0 0-16,0 0 0,0 21 15,-1 0-15,1 0 0,-21 0 16,21 0-16,0 0 0,-22 0 0,-20 42 16,42 1-1,-1-22-15,-20 21 0,21 0 0,0 1 16,0-22-16,21 21 0,0 1 0,0-22 15,0 0-15,0 0 0,0 0 16,0 0-16,21 1 0,0-22 0,0 0 16,0 0-16,0 0 0,1 0 15,-1 0-15,21 0 0,-21-22 0,0 1 16,22 0-16,-22 0 0,0 0 16,21-22-16,-20 22 0,-1-21 15,21 0-15,-21-1 0,22-20 0,-22 20 16,0 1-16,0-21 0,0 20 15,0-20-15,1 20 0,-22 1 0,0 0 16,0-1-16,0 22 0,0 0 16,0 42-16,-22 0 15,1 1-15,21 20 0,-21 0 16,0 1-16,0-1 0,0 0 0,21 1 16,0-1-16,0 0 0,-22 1 15,22-1-15,0 0 0,0 1 0,0-22 16,0 21-16,0-21 0,0 0 15,0 1-15,0-1 0,22-21 0,-1 21 16,0-21-16,0 0 16,0 0-16,0 0 0,1 0 0,-1 0 15,0-21-15</inkml:trace>
  <inkml:trace contextRef="#ctx0" brushRef="#br0" timeOffset="38776.51">19579 3196 0,'0'0'0,"0"-21"15,0 0 1,0 0-16,21 21 16,0-21-16,1 21 0,-1-22 0,21 22 15,-21-21-15,0 21 0,1-21 16,-1 21-16,0-21 0,0 21 0,0 0 16,-21-21-16,-21 21 31,-21 0-31,21 21 0,-1-21 15,-20 21-15,0 0 0,21 0 0,-22 1 16,1 20-16,21-21 0,-22 0 16,22 22-16,0-22 0,0 21 0,21-21 15,0 0-15,0 1 0,0-1 0,0 0 16,21 0-16,0-21 16,22 0-16,-1 0 0,0 0 0,1 0 15,20 0-15,-21 0 0,22 0 16,-22-21-16,22 0 0,-22 0 0,0-1 15,1 1-15,-1-21 16,0 21-16,1-22 0,-22 22 0,0-21 16,0 21-16,-21 0 0,21-1 0,-21 1 15,0 0-15,-21 21 16,0 0-16,0 0 0,0 0 16,0 21-16,-1 0 0,22 1 15,0-1-15,-21 0 0,21 0 0,0 21 16,0-20-16,0-1 0,0 21 15,0-21-15,0 0 0,0 1 0,21-1 16,-21 0-16,0 0 0,0 0 16,-21-21 15,0 0-31,0 0 16,0-21-16,0 21 0,21-21 0,-22 0 15,1 0-15,0-1 0,21 1 16,-21 21-1,21 21 1,21 1 0,0-22-16,0 21 0,1 0 0,-1-21 15,0 21-15,0-21 16,0 0-16,0 21 0,22-21 0,-22 0 0,21 0 16,1 0-16,-1 0 15,0 0-15,-21 0 0,22-21 0,-1 21 16,-21-21-16,22 0 0,-22 0 15,0-1-15,0 1 0,0 0 0,0-21 16,1 21-16,-1-22 0,-21 22 0,0 0 16,0 0-16,0 0 15,0-1-15,0 1 0,-21 42 16,-1 1 0,22-1-16,-21 0 0,0 21 15,0-21-15,21 1 0,0-1 16,0 0-16,0 0 0,0 0 0,0 0 0,0 1 15,0-1-15,21-21 32,0 0-32,0 0 0,-21-21 15,22 21-15,-22-22 0,21 22 16</inkml:trace>
  <inkml:trace contextRef="#ctx0" brushRef="#br0" timeOffset="38948.29">20764 2963 0,'0'0'0,"-63"-21"32,42 21-32,0 0 0,-1 0 15,22 21 1,-21 1-16,21-1 16,0 0-16,21-21 15,1 21-15,20-21 0,-21 21 16</inkml:trace>
  <inkml:trace contextRef="#ctx0" brushRef="#br0" timeOffset="39604.57">21188 3154 0,'0'0'0,"21"0"32,-21-21-32,0 0 15,0-1 1,-21 22-1,0 0-15,-1 0 0,1 0 16,0 22-16,-21-1 0,21 0 16,-1 0-16,-20 0 0,21 0 0,0 1 15,0-1-15,21 0 0,0 0 16,0 0-16,0 0 0,0 1 0,0-1 16,21-21-16,0 0 0,0 0 15,0 0-15,22 0 0,-22 0 16,0 0-16,0 0 0,21-21 15,-20 21-15,-1-22 0,0 1 16,0 0-16,-21 0 0,21 0 16,-21 0-16,0-1 0,0 1 15,0 0-15,0 42 32,0 0-32,-21 22 0,21-22 15,-21 0-15,0 21 0,0 1 0,21-1 16,-22 0-16,1 1 0,21-1 15,0 0-15,0 1 0,0-1 0,0 22 16,0-22-16,0 21 0,0 22 16,0-21-16,0 20 0,21-20 15,-21 20-15,22-20 0,-1 21 0,-21-22 16,0 1-16,0 20 0,0-20 16,0-1-16,0 1 0,0-22 0,0 22 15,-21-22-15,-1-21 0,1 21 0,0-20 16,-21-1-16,-1-21 0,1 0 15,0 0-15,-1 0 0,-20-21 0,21-1 16,-22 1-16,22-21 0,-106-64 16,105 64-16,22-1 15,-21-20-15,21 21 0,21-22 0,0 1 16,0-22-16,0 21 0,0-20 16,21 20-16,21 1 0,0-1 15,64-63-15,-21 64 0,-22 20 16,86-62-16,-65 62 15,-20 1-15,20 0 0,-20-1 0,-1 1 16</inkml:trace>
  <inkml:trace contextRef="#ctx0" brushRef="#br0" timeOffset="40012.26">21505 3344 0,'0'0'0,"21"-21"0,-21-42 15,0 42 1,-21 21 0,0 21-1,21 0-15,-21-21 0,21 21 16,0 0-16,0 22 0,0-22 15,-21 0-15,21 0 0,0 21 16,-21-20-16,21-1 0,0 0 0,0 0 16,0 0-16,-22-21 31,22-21 0,0 0-31,0 0 0,0 0 0,0-22 16,0 22-16,0-21 0,22 21 15,-1-22-15,0 1 0,0 21 0,21-22 16,-20 22-16,20 0 0,0 0 16,1 0-16,-1 0 0,0 21 15,-21 0-15,22 0 0,-1 0 0,-21 21 16,22 0-16,-22 21 0,0-21 16,0 22-16,0-22 0,-21 21 0,0 1 15,0-22-15,0 21 0,0-21 16,0 0-16,0 1 0,-21-1 0,0 0 15,21 0-15,-21 0 0,0-21 16,-22 21-16,22-21 0,0 0 0,-21 22 16,-1-1-16,1-21 0,0 0 15</inkml:trace>
  <inkml:trace contextRef="#ctx0" brushRef="#br0" timeOffset="40952.29">1143 5080 0,'0'0'0,"0"-21"0,0 0 0,0 0 16,0-22-16,0 22 0,0 0 16,0 0-16,0 0 0,0-1 0,0 1 15,0 0-15,-21 0 0,21 42 32,0 0-32,0 22 0,0-1 0,0 21 15,0 1-15,0-1 0,0 1 16,0-1-16,0 1 0,0-1 0,0 1 15,0-1-15,0-20 0,0 20 16,0-20-16,-21 20 0,-1-21 16,1-20-16,21 20 0,0-21 15,0 0-15,0 0 0,0-42 32,0 0-32,0 0 15,0 0-15,0-22 0,0 22 0,0-21 16</inkml:trace>
  <inkml:trace contextRef="#ctx0" brushRef="#br0" timeOffset="41276.49">910 5165 0,'0'0'0,"-21"-21"0,0-22 0,0 22 0,-1-21 16,22 21-16,0-1 0,0 1 16,0-21-16,0 21 0,0 0 15,22-22-15,20 22 0,-21 0 16,21 0-16,1 0 0,20-1 0,1 1 15,63 21-15,-64 0 16,-20 21-16,20 1 0,-21-1 0,1 21 16,-1 0-16,-21 1 0,-21-1 15,0 22-15,0-22 0,-21 0 16,-21 1-16,21-1 0,-22-21 0,1 21 16,-22-20-16,22-1 0,0 0 15,21 0-15,-22 0 0,22 0 16,0-21-16,0 0 0,0 0 15,42-21 17,0 21-32,0-21 0,21 21 15,-20-21-15,20 21 0,0 0 0,1-21 16</inkml:trace>
  <inkml:trace contextRef="#ctx0" brushRef="#br0" timeOffset="42291.73">1990 5292 0,'0'0'0,"63"-43"32,-63 22-32,0 0 15,0 0-15,0 0 16,0 0-16,0-1 0,-21 1 16,0 0-16,0 0 0,-1 0 0,1 0 15,-21 21-15,21-22 0,0 22 16,-1 0-16,1 0 0,-21 0 15,21 22-15,0-1 0,-43 42 16,43-20-16,-21-1 0,20 0 16,1-21-16,21 22 0,-21 41 15,21-41-15,0-22 0,0 21 16,0-21-16,21 1 0,0-1 16,22 0-16,-22-21 0,0 0 15,21 0-15,-20 0 0,20 0 16,-21 0-16,21-21 0,-20 0 0,20-1 15,-21 1-15,0 0 0,22 0 16,-22 0-16,0-22 0,0 22 0,-21-21 16,0 21-16,21-22 0,-21 1 15,21 0-15,-21-22 16,0 43-16,0-21 0,0 21 16,0 42-1,0 21 1,0-21-16,0 0 0,-21 22 15,21-1-15,0-21 0,0 22 16,0-22-16,0 21 0,0-21 0,0 0 16,0 22-16,21-22 0,22 0 15,-22 0-15,0-21 0,0 0 16,22 0-16,-22 0 0,21 0 16,-21 0-16,22 0 0,-1-21 0,-21 0 15,21 0-15,1 0 0,-22-1 16,21 1-16,-21-21 0,22 21 0,-22-22 15,0 1-15,0 0 0,0-22 16,1 22-16,-22-22 0,0 1 0,21 21 16,-21-22-16,0 22 15,0-1-15,0 1 0,0 21 0,0 0 16,0 0-16,0-1 0,-21 22 16,-1 22-16,22-1 15,0 21-15,-21-21 0,21 43 16,-21-22-16,21 22 0,0-1 0,0 1 15,0-22-15,0 21 0,0-20 16,0-1-16,0 0 0,0 1 0,0-22 16,0 21-16,21-21 0,0 1 15,1-22-15,-1 21 0,0-21 16,0 0-16,21 0 0,-20 0 0,-1 0 16,21-21-16,-21-1 0,0 1 0,22 0 15,-22 0-15,0 0 16,21-22-16,-42 22 0,22-21 0,-1 0 15,-21-22-15,21 22 0,-21-22 16,0 22-16,0-22 0,0 22 0,0 0 16,0-1-16,0 1 0,0 21 15,0 0-15,0 0 0,-21 21 16,0 21-16,21 0 16,0 0-16,0 21 0,-22 1 0,22 20 15,-21-20-15,21 20 0,-21-21 0,21 22 16,0-22-16,0 22 15,0-22-15,-21-21 0,21 22 0,0-1 16,0-21-16,0 0 0,0 0 16,0 1-16,21-1 0,0-21 0,0 0 15,1 0 1,-1 0-16,-21-21 16</inkml:trace>
  <inkml:trace contextRef="#ctx0" brushRef="#br0" timeOffset="42540.95">2582 4974 0,'0'0'0,"21"21"31,1-21-31,-1 0 0,21 0 0,-21 0 16,22 0-16,-1 0 0,0-21 0,1 21 15,-1-21-15,0 21 0,1-21 16,-1 21-16,-21 0 0,21-21 0,-20 21 16,-1-21-16,0 21 0,0 0 15</inkml:trace>
  <inkml:trace contextRef="#ctx0" brushRef="#br0" timeOffset="43220.34">3175 5228 0,'0'0'15,"63"0"1,-41 0-16,20 0 0,-21 0 16,0 0-16,22-21 0,-22 0 0,21 0 15,-21 21-15,22-21 16,-22-1-16,0 1 0,0 0 0,-21 0 15,0 0-15,0 0 0,0-1 16,0 1-16,-21 21 0,-21-21 16,20 21-16,1 0 0,-21 0 0,21 21 15,0 0-15,-22 1 0,22 20 16,0-21-16,-21 21 0,20-20 0,1 20 16,0-21-16,21 21 0,0-20 15,0 20-15,0-21 0,0 0 0,0 0 16,21 1-16,0-1 0,22-21 15,-22 21-15,0-21 0,21 0 0,1 0 16,-1 0-16,-21 0 0,22 0 16,-1 0-16,0-21 0,1 0 15,-22 21-15,21-22 0,-21 1 0,0 0 16,1 21-16,-1-21 0,-21 0 16,0-22-16,21 22 0,-21 0 15,21-21-15,-21 21 0,21-22 0,0 22 16,43-64-1,-43 85-15,0 0 0,0 0 16,1 0-16,-1 0 0,0 0 0,0 22 16,0-1-16,0 21 0,1-21 15,-1 22-15,0-22 0,-21 21 0,0-21 16,0 22-16,0-22 0,0 21 16,0-21-16,0 0 0,0 1 15,0-1-15,-21-21 0,21 21 0,-21-21 16,-1 0-1,22-21 1,0 0-16,0-1 16,0 1-16,0-21 0,0 21 15,22 0-15,-22-22 0,21 22 0,0-21 16,0 21-16,-21-22 0,21 22 16,0-21-16,22 21 0,-22-1 15,0 1-15,21 21 0,-20-21 16,20 21-16,-21 0 0,0 0 0,22 0 15,-22 0-15,0 0 0</inkml:trace>
  <inkml:trace contextRef="#ctx0" brushRef="#br0" timeOffset="43640.03">4678 4995 0,'0'0'15,"0"22"-15,0-1 16,0 0-16,-21 0 0,21 0 16,0 0-16,-22 1 0,22-1 15,-21 0-15,21 0 0,0 0 0,0 0 16,0 1-16,0-1 0,0 0 15,-21-21-15,21 21 0,0 0 0,0 0 16,-21 1-16,21-1 16,-21-21 15,0 0-15,-1-21-16,22-1 15,0 1-15,0 0 0,0-21 0,0 21 16,0-22-16,43 22 0,-22-21 15,0-1-15,21 1 0,1 0 0,-1-1 16,0 22-16,22 0 0,-22 0 16,1 21-16,20 0 0,-21 0 0,1 21 15,-1 0-15,0 22 0,-20-22 16,-1 21-16,0-21 0,0 22 0,-21-22 16,0 21-16,0-21 0,0 22 15,0-22-15,-21 0 0,21 0 16,-21 0-16,0 0 0,-1 1 0,1-22 15,21 21-15,-21-21 16,21-21 15,21 21-31</inkml:trace>
  <inkml:trace contextRef="#ctx0" brushRef="#br0" timeOffset="44032.08">6329 4784 0,'0'0'0,"0"-21"0,-21 21 0,21-22 16,-22 1-16,22 0 0,0 0 0,-21 21 15,21-21-15,0 0 16,0 42 15,0 0-31,0 0 0,21 0 16,-21 22-16,22-1 0,-22 21 0,0-20 16,0-1-16,0 22 0,0-22 15,0 0-15,0 1 0,0-1 0,0-21 16,0 21-16,0-20 0,0 20 15,0-21-15,0 0 0,0 0 16,21-21 15,0-21-31,0 0 0,0 0 16,0 0-16</inkml:trace>
  <inkml:trace contextRef="#ctx0" brushRef="#br0" timeOffset="44399.41">6794 4932 0,'0'0'0,"43"-64"31,-43 86-15,0-1-1,-21 21-15,-1-21 0,1 22 0,21-22 16,-21 21-16,21 0 0,-21-20 16,21 20-16,0 0 0,0-21 0,0 1 15,0 20-15,0-21 0,0 0 0,0 0 16,0 1-1,21-22-15,0 0 0,0 0 0,1 0 16,20 0-16,0 0 0,-21-22 0,22 1 16,-1 21-16,-21-21 0,22 0 15,-1 0-15,-21 0 0,0-22 0,0 22 16,1-21-16,-22 21 0,0-22 16,0 1-16,0 21 0,0-22 0,-22 22 15,-20 0-15,21 0 0,0 0 0,-22 0 16,1 21-16,21 0 0,-21 0 15,-22 0-15,22 0 0,21 21 16,-22-21-16,22 21 0,0-21 16,0 0-16,21 21 0,-21-21 15,-1 0-15</inkml:trace>
  <inkml:trace contextRef="#ctx0" brushRef="#br0" timeOffset="44597.51">6244 4890 0,'0'0'0,"21"0"16,0 0-1,1-22-15,-1 22 0,0 0 16,21-21-16,-21 21 0,22 0 0,-1 0 16,0-21-16,22 21 0,-22 0 15,1-21-15,20 21 0,-21 0 16,-20 0-16,20 0 0,0-21 0,-21 21 15,1 0-15,-1 0 0</inkml:trace>
  <inkml:trace contextRef="#ctx0" brushRef="#br0" timeOffset="47087.98">8297 5249 0,'0'0'0,"0"22"16,21-22 15,-21-22-15,22 22-16,-22-21 0,21 0 15,0 21-15,-21-21 0,21-21 16,0 20-16,0 1 0,-21-21 0,22 21 16,-22-22-16,21 1 0,-21 0 0,21-1 15,-21 1-15,0 21 0,0-21 16,0 20-16,0 1 0,-21 21 0,0 0 15,-1 0-15,1 0 16,0 21-16,0 1 0,-21-1 0,20 21 16,1-21-16,21 22 0,-21-1 0,21 0 15,-21 1-15,21-1 0,0 0 16,0 1-16,0-22 0,0 21 16,42 22-16,-21-43 15,1-21-15,-1 21 0,21-21 0,-21 0 16,0 0-16,1 0 0,-1 0 0,0 0 15,0 0-15,0 0 0,0-21 16,1 0-16,-1 21 0,0-22 0,0 1 16,0-21-16,-21 21 0,21 0 0,1-22 15,20 1-15,-21 21 0,0-22 16,0 1-16,43-21 16,-43 41-16,21 1 0,-20 0 0,-1 21 15,0 0-15,21 0 0,-21 0 0,1 21 16,-22 0-16,21 1 15,-21 20-15,0-21 0,0 21 0,0 22 16,0-22-16,-21-21 0,-1 1 16,1 20-16,0-21 0,0 0 15,21 0-15,-21-21 0,21 22 0,-21-22 16,21-22 15,21 1-31,0 0 0,0 0 16,0 0-16,0 0 0,1-22 15,-1 22-15,0-21 0,0-1 0,0 1 16,22-21-16,-22 20 16,0 22-16,-21 0 0,21 0 15,-21 0-15,-21 21 16,0 21 0,0-21-16,-1 21 0,1 0 0,0 21 15,0-20-15,0 20 0,0-21 16,21 21-16,0 1 0,0-22 0,0 21 15,0-21-15,0 22 0,0-1 16,0-21-16,21 0 0,0 1 16,0-1-16,0-21 0,22 0 0,-22 0 15,21 0-15,-21 0 0,22 0 16,-1 0-16,0 0 0,1 0 16,41-43-16,-41 22 0,-1 0 15,21-21-15,-41-1 16,-1 22-16,0-21 0,-21 0 0,0 20 15,0-20-15,0 21 0,0 0 0,0-22 16,-21 43-16,0-21 0,-1 21 16,1 0-16,0 0 0,0 21 0,0 1 15,0-1-15,-1 21 16,1-21-16,21 22 0,-21-22 0,21 21 16,0-21-16,0 0 0,0 22 15,0-22-15,0 0 0,0 0 0,21 0 16,0-21-16,1 22 0,-1-22 0,0 0 15,21 0-15,-21 0 0,1 0 16,20 0-16,-21 0 0,0 0 16,22-22-16,-22 22 0,0-21 0,0 0 15,21 0-15,-20 0 0,-1-22 16,0 22-16,0-21 0,0 0 0,22 20 16,-22-20-16,0 0 0,0 21 0,0-22 15,22 22-15,-22 0 0,0 21 16,0 0-16,0 0 15,-21 21 1,0 0-16,0 0 0,0 1 0,0-1 16,0 0-16,0 0 15,0 0 1,0-42 15,21 21-31,-21-21 0,0 0 16,0 0-16,0-1 15,0 1-15,0 0 0,0 0 16,-21 21-16,0 0 0,0-21 0,0 21 16,0 0-16,-1 0 15,1 21-15,0-21 0,0 21 0,0 0 16,0 0-16,-1 22 0,1-22 16,0 21-16,0-21 0,0 22 15,0-22-15,21 21 0,-22-21 0,22 22 16,0-22-16,0 0 0,0 0 15,22 0-15,-1 1 0,0-1 0,21 0 16,-21 0-16,22-21 0,-1 0 16,0 0-16,43 0 0,-43 0 15,1 0-15,-1 0 0,0 0 0,1-21 16,-22 21-16,21-21 0,-21 0 16,1-1-16,-1-20 0,0 21 0,0-21 15,0-1-15,0 22 0,-21-21 16,0-1-16,22 1 0,-22 0 15,21 21-15,-21-22 0,0 22 0,21 0 16,-21 42 0,0 0-16,0 0 15,-21 22-15,0-22 0,21 21 0,-22-21 16,22 22-16,0-22 0,-21 21 16,21-21-16,0 1 0,0 20 0,0-21 15,0 0-15,0 0 16,0 1-16,21-22 0,1 0 15,-1 0-15,0 0 0,0 0 16,0 0-16,0-22 0,1 22 16,-1-21-16,0 0 0,0 0 15,0 0-15,0-22 0,1 22 0,-1-21 16,0 21-16,-21-22 0,21 22 16,0-21-16,-21 21 0,21 0 15,-21-1-15,0 1 0,0 42 16,-21 1-1,21-1-15,-21 21 16,0-21-16,21 0 0,0 22 0,0-22 16,0 0-16,0 0 0,0 22 0,0-22 15,0 0-15,0 0 0,0 0 16,0 0-16,21 1 0,0-22 16,0 0-16,1 21 0,-1-21 15,0 0-15,0 0 0,0 0 16,0 0-16,1-21 0,-1 21 0,0-22 15,0 1-15,0 0 0,0 0 16,1 0-16,-1-22 0,0 1 0,0 0 16,0-1-16,0-62 0,1 62 15,-22 1-15,21 0 0,-21-1 16,21 1-16,-21 21 0,0-22 0,21 22 16,-21 0-16,-21 42 31,21 0-16,0 1-15,-21-1 0,0 21 16,21 0-16,-22 1 0,22-1 0,-21 43 16,21-43-16,-21 0 15,21 1-15,0-22 0,0 21 0,0-21 16,0 1-16,0-1 0,0 0 0,21 0 16,0 0-16,1-21 0,-1 0 15,0 0-15,0 0 0,21 0 0,-20 0 16,41 0-16,-21-21 15,-20 21-15,20-21 0,-21 0 0,21 0 16,1-1-16,-22-20 0,21 21 0,-21-21 16,1 20-16,-1-20 15,-21 21-15,0-21 0,0 20 0,0 1 16,0 0-16,-21 21 16,-1 0-16,1 0 0,0 21 0,-21-21 15,21 21-15,-1 22 0,-20-1 16,21 0-16,21-20 0,0 20 15,0-21-15,0 21 0,0-20 0,0-1 16,0 0-16,21 0 0,0 0 0,0 0 16,1 1-16,20-22 0,-21 21 15,21-21-15,-20 0 0,20 0 0,-21 0 16,21 0-16,1 0 0,-22 0 16,21 0-16,-21-21 0,1-1 15,-1 1-15,0 21 0,0-21 0,0-21 16,-21 21-16,21-1 0,-21-20 15</inkml:trace>
  <inkml:trace contextRef="#ctx0" brushRef="#br0" timeOffset="47288.64">11282 4720 0,'0'0'0,"-43"0"0,22 21 31,42-21-31,22 0 16,-22 0-16,21 0 0,-21 0 0,22 0 16,-1 0-16,-21 0 0,22 0 15,-22 0-15,0-21 0,0 21 0,0-21 16,0 21-16,1 0 0,-22-21 0</inkml:trace>
  <inkml:trace contextRef="#ctx0" brushRef="#br0" timeOffset="48288.07">14499 5059 0,'0'0'0,"0"21"0,21-21 47,0 0-47,1-21 16,-1 0-16,-21 0 0,21-1 0,0 1 15,0 0-15,0 0 0,-21-21 0,0 20 16,0-20-16,0 0 0,0 21 16,0-22-16,0 22 0,0 0 0,-21 0 15,0 0-15,-21 21 16,21 0-16,-1 0 0,1 0 16,-21 0-16,21 21 0,-22 0 15,1 0-15,21 0 0,-21 22 0,20-1 16,1 0-16,0 1 0,0-1 0,0 21 15,21-20-15,0-22 16,0 0-16,0 0 0,0 0 0,0 1 16,21-1-16,0-21 0,21 0 0,-20 0 15,-1 0-15,21 0 0,0 0 16,1-21-16,-22 21 0,21-22 0,1 1 16,-22 0-16,21 0 0,-21 0 15,0 0-15,1-1 0,-1-20 0,-21 0 16,21-22-16,-21 43 15,0-21-15,0 21 0,0-1 0,0 1 16,-21 21 0,0 0-1,-1 21-15,22 1 0,-21-1 0,0 0 16,21 21-16,-21-21 0,21 22 16,0-22-16,0 21 0,0-21 0,0 1 15,0 20-15,0-21 0,0 0 0,21 0 16,0-21-16,0 22 0,1-22 15,-1 0-15,0 0 0,0 0 0,21 0 16,-20 0-16,20-22 0,0 22 16,1-21-16,-1 0 0,21-42 15,-20 41-15,-22-20 0,21 0 0,-42 21 16,21-43-16,-21 22 0,0-1 16,0 1-16,0 0 0,-21-1 15,0 1-15,-21 0 0,21-1 16,-22 22-16,-20-21 0,20 21 0,1 0 15,-21-1-15,-1 22 0,1 0 0,-22 0 16,21 0-16,-20 22 0,-1-1 16,0 21-16,22-21 0,-22 43 0,22-22 15,20 22-15,-20-1 0,21 1 16,20-1-16,-20 1 0,42-1 16,0 1-16,0-22 0,0 21 0,0-20 15,21-1-15,22 43 16,-1-64-16,0 21 0,22-21 0,-22 1 15,22-1-15,-1-21 0,1 21 0,-1-21 16,1 0-16,-1 0 0,-21 0 16,22 0-16,-22 0 0,22-21 0,-22 0 15,0-1-15,1 1 0,-1 0 16,22 0-16,-22-21 0,0 20 0</inkml:trace>
  <inkml:trace contextRef="#ctx0" brushRef="#br0" timeOffset="48580.08">15642 4487 0,'0'0'0,"0"-21"0,0-21 31,-21 42-31,0 0 16,21 21-16,0 0 0,-21 0 15,-1 22-15,22-22 0,-21 21 0,21 1 16,0-22-16,0 21 0,0 0 15,-21 1-15,21-1 0,0 0 0,-21 1 16,21-22-16,0 21 0,0-21 0,0 1 16,0-1-16,0 0 0,-21 0 15,21 0-15,0-42 32,21 21-32,-21-21 15,21-21-15,0 20 0,0 1 16,-21-21-16</inkml:trace>
  <inkml:trace contextRef="#ctx0" brushRef="#br0" timeOffset="48796.51">15621 4509 0,'0'-22'0,"0"44"0,-21-44 16,21 1 0,21 21-1,0 0-15,0-21 0,0 21 16,1 0-16,-1 0 15,0 0-15,21 0 0,-21 0 0,1 0 16,20 0-16,-21 0 0,0 0 16,0 0-16,1 0 0,-1 0 0,0 0 15,-21 21-15,0 0 16,-21 1 0,0-22-16</inkml:trace>
  <inkml:trace contextRef="#ctx0" brushRef="#br0" timeOffset="48980.4">15515 4805 0,'0'0'0,"0"21"0,0 0 15,21 0-15,0-21 16,1 0-16,-1 0 0,0 0 16,21 0-16,-21 0 15,1 0-15,-1 0 0,0-21 0,0 21 16,0 0-16,0-21 0,1 21 15,-1-21-15,0 21 0,0 0 16</inkml:trace>
  <inkml:trace contextRef="#ctx0" brushRef="#br0" timeOffset="49215.5">16044 4720 0,'0'21'31,"0"1"-16,0-1-15,-21 0 0,21 0 16,-21 0-16,21 0 0,0 1 16,0-1-16,-21 0 0,21 0 15,0 0-15,-21-21 0,21 21 16,0-42 31,0 0-47,0 0 15,0 0-15</inkml:trace>
  <inkml:trace contextRef="#ctx0" brushRef="#br0" timeOffset="49400.27">16108 4636 0,'0'-43'16,"-21"43"15,21 21 0,21 1-15,0-22-1,0 21-15,0-21 0,0 0 16</inkml:trace>
  <inkml:trace contextRef="#ctx0" brushRef="#br0" timeOffset="49872.2">16404 4784 0,'0'0'16,"-21"0"-16,21 21 0,-21-21 0,0 21 16,-1 0-16,22 0 0,-21 1 15,21-1-15,0 0 0,-21 0 16,21 0-16,0 0 16,0 1-16,0-1 15,0-42 48,0-1-63,0 1 15,0 0-15,21 0 0,0 0 16,1-22-16,-1 22 0,0-21 16,21 21-16,-21 0 0,22-1 0,-22-20 15,21 42-15,-21-21 0,22 0 16,-1 21-16,-21 0 0,0 0 0,22 0 15,-22 0-15,0 21 0,-21 0 16,0 0-16,21 0 0,-21 1 0,0 41 16,0-42-16,0 22 15,0-22-15,0 0 0,-21 0 0,21 0 16,-21-21-16,0 21 0,21 1 0,-21-1 16,-1-21-1,22-21 32,22 21-47,-1-22 0,0 1 16</inkml:trace>
  <inkml:trace contextRef="#ctx0" brushRef="#br0" timeOffset="50396.35">17124 4784 0,'0'0'0,"0"-21"0,0-1 16,0 1-16,0 0 15,-21 21 1,-1 0 0,1 0-16,0 0 0,0 21 15,21 0-15,-21 1 0,0-1 0,-1 0 16,22 0-16,-21 0 0,0 22 16,21-22-16,0 0 0,0 0 15,0 21-15,0-20 16,0-1-16,0 0 0,0 0 0,0 0 15,21-21-15,0 0 16,1 0-16,-1 0 16,0 0-16,-21-21 0,21 21 0,0-21 15,0 0-15,1 0 0,-1-1 16,0-20-16,-21 21 0,21-21 0,0-1 16,0 1-16,1 0 0,-1-1 15,-21 1-15,42-43 16,-42 64-16,0-21 0,0 21 0,21-22 15,-21 22-15,0 0 16,0 42 0,0 0-16,0 0 0,-21 1 15,21 20-15,0-21 0,-21 21 0,0 1 16,21-22-16,0 21 0,0 1 0,0-1 16,-21 0-16,21-21 0,0 22 15,0-22-15,0 21 0,0-21 0,0 1 16,0-1-16,21-21 0,0 21 15,0-21-15,0 0 0,0 0 16,1 0-16,-1 0 0,0 0 16,0 0-16,-21-21 0,21 0 15,0 21-15,1-22 0,-1 1 0</inkml:trace>
  <inkml:trace contextRef="#ctx0" brushRef="#br0" timeOffset="50671.51">18097 4509 0,'0'0'0,"0"21"47,0 0-47,-21 0 16,0 21-16,21-20 0,-21-1 15,21 0-15,0 21 0,-21-21 0,0 22 16,21-22-16,-22 21 0,22-21 15,0 22-15,-21-22 0,0 0 0,21 0 16,0 0-16,0 1 16,0-44 15,21 1-15,0 0-16</inkml:trace>
  <inkml:trace contextRef="#ctx0" brushRef="#br0" timeOffset="51268.04">18034 4636 0,'0'0'0,"0"-22"0,0 1 0,0 0 0,0 0 16,0 0-16,0 0 15,0-1-15,0 1 16,0 0 0,21 21-16,0 0 0,0 0 15,-21-21-15,22 21 0,-1 0 0,0 0 16,21 0-16,-21 0 0,1 0 15,-1 0-15,0 21 0,0-21 0,-21 21 16,0 0-16,0 1 16,0-1-16,0 0 0,0 0 0,0 0 15,-21 0-15,0 1 0,0-22 0,-1 21 16,-20 0-16,21 0 16,0-21-16,-22 21 0,22-21 0,0 0 15,0 21-15,21-42 31,0 0-15,21 21-16,0 0 0,0-21 16,1 21-16,-1 0 0,0 0 15,0 0-15,0 0 0,0 0 16,1 0-16,20 0 0,-21 21 0,0-21 16,0 21-16,-21 0 0,22 1 15,-22-1-15,0 0 0,0 0 16,0 0-16,0 0 0,0 22 0,0-22 15,0 0-15,-22 0 0,1 0 16,0 1-16,0-22 0,0 21 0,0 0 16,-22-21-16,22 0 0,0 21 15,0-21-15,-22 0 0,22 0 0,0 0 16,0 0-16,0 0 0,0 0 16,-1 0-16,1 0 0,0 0 0,0 0 15,0 0 1,21-21-1,0 0 17,21 21-32,0-21 0,0 21 0,0-22 15,1 22-15,-1-21 0</inkml:trace>
  <inkml:trace contextRef="#ctx0" brushRef="#br0" timeOffset="52256.16">18542 4784 0,'0'0'0,"21"0"0,21-43 32,-42 22-32,22 0 15,-22 42 17,-22 0-32,1 1 15,21-1-15,-21 0 0,0 0 0,0 0 16,21 0-16,0 1 0,-21-1 15,21 0-15,0 0 0,0 0 0,0 0 16,0 1-16,0-1 0,21-21 16,0 0-16,0 21 0,0-21 15,22 0-15,-22 0 0,0 0 0,21 0 16,-21 0-16,1-21 16,-1 21-16,0-21 0,0-1 0,0 1 15,0 0-15,1 0 0,-22 0 16,21 0-16,-21-22 0,21 22 0,-21 0 15,21 0-15,-21 0 0,0-1 16,0 1-16,0 42 63,-21 1-48,21-1-15,0 0 0,-21 0 16,21 0-16,-21 0 15,-1 1-15,22-1 0,0 21 0,0-21 16,-21 22-16,21-1 0,0-21 0,0 21 16,0 1-16,0-1 0,0 0 15,0-20-15,-21 20 0,21 0 0,0 1 16,0-1-16,0 0 0,0 22 16,0-22-16,0 0 0,0 22 0,0 84 15,0-106 1,0 1-16,0 20 0,0-20 0,0-1 15,0 0-15,0 1 0,0-1 0,0 0 16,0 1-16,0 20 0,0-21 16,0 1-16,0-1 0,0 0 0,0-20 15,-21 20-15,21-21 0,-21 0 16,21 0-16,-21-21 0,-1 22 16,1-22-16,0 0 0,0 0 0,0 0 15,0 0-15,-22 0 0,22-22 0,0 1 16,0 0-16,0 0 0,-1 0 15,1-22-15,21 1 0,-21 0 0,0-1 16,21 1-16,-21 0 0,21-22 0,0 22 16,0-22-16,0 1 0,21 21 15,0-22-15,21-21 0,-20 22 0,20-1 16,0 1-16,1-1 0,-1 22 16,0-21-16,1 20 0,-1 1 15,-21 0-15,21-1 0,-20 1 16,-1 21-16,21-22 0,-42 22 0,21 0 15,0 0-15,-21 0 16,0 0-16,22-1 16,-22 1 77,21 21-77,-21-21 0,21 21-16,0 0 0</inkml:trace>
  <inkml:trace contextRef="#ctx0" brushRef="#br0" timeOffset="52397.91">19240 5080 0</inkml:trace>
  <inkml:trace contextRef="#ctx0" brushRef="#br0" timeOffset="56852.55">804 6816 0,'0'0'0,"21"-21"0,-21-1 15,0 1-15,0 0 16,0 0-16,0 42 47,0 0-47,0 22 0,0-22 15,0 21-15,0 0 0,0 1 0,0-1 16,0 22-16,0-22 0,0 21 16,-21 1-16,0-22 0,0 22 15,0-22-15,21 0 0,-21 1 0,-1-1 16,22-21-16,-21 22 0,21-22 16,0 0-16,-21-21 31,21-21-31,0 0 0,-21-1 0,21 1 15,-21 0-15,0-21 0</inkml:trace>
  <inkml:trace contextRef="#ctx0" brushRef="#br0" timeOffset="57708.23">254 7176 0,'0'0'0,"-21"0"16,0 0-1,42 0 1,0 0-16,0 0 15,21 0-15,1 0 0,20 0 0,1 0 16,-1 0-16,1-22 0,20 1 16,-20 21-16,-1-21 0,1 0 0,21 0 15,-43 0-15,64-22 16,-64 22-16,0 0 0,1 0 16,-22 0-16,-21-1 0,0 1 15,0 0-15,0 0 0,0 0 0,-21 0 16,0-1-16,-1 1 0,1 21 15,0 0-15,-21 0 16,21 0-16,21 21 0,-22 1 0,1-1 16,0 21-16,21-21 0,-21 22 15,21-1-15,0 0 0,0 22 0,0-22 16,0 0-16,-21 22 0,21-22 16,0 1-16,0-1 0,0 0 15,0 1-15,0-22 0,0 0 0,0 0 16,0 0-16,0 0 0,0-42 47,0 0-47,21 0 0,-21 0 15,0-22-15,0 1 0,21 21 0,0-21 16,0-1-16,-21 1 0,22 0 16,-1 20-16,0 1 0,-21 0 15,21 0-15,0 21 0,0 0 16,1 0-16,-1 0 15,-21 21-15,0 0 0,0 0 0,21 22 16,-21-22-16,0 21 0,0 1 16,21-22-16,-21 21 0,0 0 0,0-20 15,21-1-15,0 21 16,1-21-16,-22 0 0,42 1 0,-21-22 16,0 0-16,22 21 0,-1-21 15,0 0-15,1 0 0,-1 0 0,0-21 16,22-1-16,-22 22 0,0-21 15,1 0-15,-1-21 0,0 21 0,-20-22 16,20 22-16,-21-21 0,21-1 16,-20 1-16,-1 0 0,-21-1 0,0 1 15,0 21-15,0-21 0,0 20 16,0 1-16,0 0 0,-21 21 16,-1 0-1,1 0-15,-21 0 0,21 21 0,0 0 16,-1 1-16,1 20 0,21-21 15,0 21-15,0 1 0,0-22 0,0 21 16,0-21-16,0 22 0,0-22 16,21 0-16,1 0 0,-1 0 0,0 1 15,0-22-15,0 0 0,0 0 16,1 0-16,20 0 0,-21 0 16,0 0-16,0 0 0,1-22 15,-1 22-15,0-21 0,0 0 0,0 0 16,0 0-16,-21 0 0</inkml:trace>
  <inkml:trace contextRef="#ctx0" brushRef="#br0" timeOffset="58089.11">3492 7112 0,'0'0'0,"0"-21"16,-21 21-16,0-21 16,21 0-1,-21 21-15,21 21 16,-21 0-16,21 21 15,0-21-15,0 1 16,0 20-16,0-21 0,-21 21 0,21-20 16,-22-1-16,22 21 0,-21-21 0,21 0 15,-21 1-15,21-1 0,0 0 16,0-42 31,21 0-47,-21-22 0,21 22 0,1-21 15</inkml:trace>
  <inkml:trace contextRef="#ctx0" brushRef="#br0" timeOffset="58455.48">3556 6668 0,'0'0'0,"0"-22"0,-85 1 31,64 21-31,0 21 0,0-21 0,-22 22 16,22 20-16,0-21 0,0 0 15,0 22-15,21-22 0,0 0 16,0 0-16,0 0 0,0 0 0,0 1 16,21-22-16,0 0 15,0 0-15,0 0 0,22 0 0,-22 0 16,21 0-16,1-22 0,-1 22 0,0-21 16,-21 0-16,22 0 0,-22 0 15,0 0-15,-21-1 0,0 1 0,0 0 16,0 0-16,0-21 0,-21 20 15,-21 1-15,20 21 0,-20-21 0,21 21 16,-21 0-16,20 0 0,-20 0 16,21 0-16,0 21 0,0 0 15,-1 1-15,1-1 0,21 0 16,0 21-16,0-21 0,0 1 0,0 20 16,0-21-16,21 0 0,1 0 0,20 1 15,-21-1-15,21 0 16,1-21-16,-1 0 0,0 21 0</inkml:trace>
  <inkml:trace contextRef="#ctx0" brushRef="#br0" timeOffset="59131.77">4064 6964 0,'0'0'0,"-21"0"32,0 21-32,-1-21 15,22 21-15,0 0 0,-21-21 16,21 22-16,-21-1 0,21 0 0,-21 0 15,21 0-15,0 0 0,0 1 16,0-1-16,0 0 0,-21 0 0,21 0 16,-21 0-16,21 1 0,0-1 15,-22 0-15,1-21 16,21-21 15,0 0-31,0-1 0,0-20 16,0 21-16,21 0 0,1-22 15,-1 22-15,0-21 0,0 21 16,0 0-16,22-22 0,-22 22 0,42-21 16,-20 21-16,-22 21 15,21 0-15,-21 0 0,22 0 0,-1 21 16,-21-21-16,0 21 0,-21 0 16,0 21-16,0-20 0,0-1 15,0 21-15,0-21 0,0 22 0,0-22 16,0 21-16,0-21 0,0 0 15,0 1-15,0-1 0,0 0 0,0 0 16,0 0-16,21-21 0,22 0 0,-22 0 16,0 0-16,21 0 15,-20 0-15,20-21 0,0 21 0,1-21 16,-22 0-16,21 0 0,0-1 0,1 1 16,-22-21-16,21 21 0,-21 0 15,22-22-15,-22 22 0,0-42 16,-21 20-16,0 22 0,0 0 15,0 0-15,0 0 16,-21 21-16,0 21 16,0 0-16,-1 0 0,1 0 15,0 0-15,21 22 0,0-22 0,-21 21 16,21-21-16,0 22 0,0-22 16,0 0-16,0 21 0,0-20 15,21-22-15,-21 21 0,21 0 0,0-21 16,1 0-16,-1 0 0,0 0 15,0 0-15,0 0 0,0 0 0,1-21 16,-1 0-16,0-1 0,0 1 0,0 0 16,0 0-16,-21-21 0</inkml:trace>
  <inkml:trace contextRef="#ctx0" brushRef="#br0" timeOffset="59299.7">4974 6710 0,'0'0'0,"-42"0"0,21-21 0,-1 21 15,1 0-15,0 0 0,21 21 32,21-21-17,22 21-15,-22-21 16,21 0-16,-21 0 0,22 0 0,-1 0 16,0 0-16,22 0 0</inkml:trace>
  <inkml:trace contextRef="#ctx0" brushRef="#br0" timeOffset="59548.46">5609 6583 0,'0'0'0,"-21"-42"31,0 42-31,0 0 16,-1 21-16,1 0 0,21 21 0,-21-21 16,0 22-16,21-1 0,-21 0 15,0 1-15,21-1 0,-22 0 0,22 1 16,-21-1-16,21-21 0,-21 22 0,0-1 15,21 0-15,0 1 0,0-22 16,0 0-16,0 0 0,0 0 0,0 0 16,21 1-16,0-22 0,0 0 0,1 0 15,20 0-15,-21 0 0,0-22 16,22 1-16,-22 0 0,0 0 16,0 0-16,0 0 0</inkml:trace>
  <inkml:trace contextRef="#ctx0" brushRef="#br0" timeOffset="59703.87">5355 6900 0,'-21'0'0,"42"0"0,-63 0 0,21 0 0,42 0 47,0 0-47,0 0 0,21 0 15,1 0-15,-1 0 0,0 0 16,1 0-16,20-21 0</inkml:trace>
  <inkml:trace contextRef="#ctx0" brushRef="#br0" timeOffset="60784.14">6223 7070 0,'21'0'16,"0"0"-16,0 0 0,1 0 0,-1-21 16,0 21-16,0-22 0,0 1 15,0 21-15,1-21 0,-22 0 0,0 0 16,0 0-16,0-1 0,0 1 15,0 0-15,-22 0 0,1-21 0,0 20 16,0 22-16,-21-21 0,20 0 0,-20 21 16,21 0-16,-21 0 0,-1 0 15,1 21-15,0 0 0,20 1 0,-20 20 16,0-21-16,-1 21 0,22-20 16,0 20-16,0-21 0,0 21 0,21 1 15,0-22-15,0 21 0,0 1 16,0-22-16,0 0 0,0 0 15,21 0-15,0 0 0,21 1 0,-20-22 16,20 0-16,-21 0 0,21 0 0,1 0 16,-1-22-16,-21 1 0,22 21 15,-1-21-15,0 0 0,-21 0 0,22-22 16,-1 22-16,-21 0 0,0 0 0,22-21 16,-43 20-16,21 1 0,-21-21 15,0 21-15,0-22 0,0 22 16,0 0-16,0 0 0,-21 21 31,21 21-31,-21 0 0,21 0 16,0 1-16,-22-1 0,22 21 15,-21-21-15,21 0 0,0 22 0,0-22 16,0 21-16,0-21 0,0 22 0,0-22 16,0 0-16,21 0 0,1 0 15,-1 1-15,0-22 0,21 0 0,-21 0 16,22 0-16,-1 0 0,-21 0 0,22 0 15,-1 0-15,0-22 0,1 1 16,-1 0-16,-21-21 0,21 21 0,1-22 16,-22 22-16,21-21 0,-21-1 15,1 1-15,-1 0 0,0-1 16,0 1-16,-21 0 0,0-1 0,21-20 16,-21 21-16,21-1 0,-21 22 15,0-21-15,0 21 0,0-1 0,0 1 16,0 42-1,-21 1-15,0 20 16,0 0-16,0-21 0,21 22 0,-21 20 16,-1-20-16,22-1 0,-21-21 15,21 21-15,0 1 0,0-1 16,0-21-16,0 22 0,0-22 0,21 0 0,1 0 16,-1 0-16,0 0 15,21 1-15,-21-22 0,1 0 0,20 0 16,21 0-16,-41 0 0,-1 0 15,0-22-15,0 1 0,21 0 16,-42 0-16,22 0 0,-1 0 0,0-1 16,-21 1-16,0-21 0,0 21 15,0 0-15,0-1 0,0 44 32,-21-1-32,21 0 0,-21 0 15,-1 0-15,22 0 0,0 1 16,0-1-16,-21 0 0,21 0 0,-21-21 15,21 21-15,0 0 0,0 1 16,0-1-16,21-21 31,-21-21-31,21-1 0,1 1 16,-1 0-16</inkml:trace>
  <inkml:trace contextRef="#ctx0" brushRef="#br0" timeOffset="60968.71">7578 6710 0,'-22'0'0,"44"0"0,-65 0 0,22 0 0,0 0 16,0 0-1,0 0-15,42 21 47,0-21-31,0 0-16,0 0 0,0 0 0,22 0 15,-22 0-15</inkml:trace>
  <inkml:trace contextRef="#ctx0" brushRef="#br0" timeOffset="61577.41">8043 6900 0,'-21'0'0,"42"0"0,-63 0 0,21 0 0,0 0 16,-1 0-16,22-21 15,0 0-15,0 0 16,22 21-16,-1 0 16,0 0-16,0 0 0,0 0 15,0 0-15,1 0 0,-1 0 0,0 0 16,0 21-16,0 0 0,0-21 0,-21 21 16,0 1-16,0-1 0,0 0 15,0 0-15,0 0 0,-21 0 0,0 22 16,0-22-16,-64 21 15,43 1-15,0-22 0,-1 0 16,1 0-16,0-21 0,-1 21 0,22-21 16,0 0-16,0 0 0,42-21 31,21 21-31,-21-21 0,1 0 16,20 21-16,0-21 0,1 21 15,-22 0-15,21 0 0,0 0 0,43 0 16,-64 0-16,22 0 0,-22 21 15,0 0-15,0 0 0,0 0 16,0 0-16,1 22 0,-22-22 0,0 21 16,0 1-16,21-1 0,-21 0 15,0 22-15,0-22 0,0 0 0,0 22 16,-21-1-16,-1 1 0,-20-22 16,0 22-16,-1-1 0,1 1 0,-21-22 15,20 22-15,-20-22 0,-1-21 16,22 21-16,-22-20 0,22-1 0,0 0 15,-1-21-15,1 0 0,0 0 0,21 0 16,-22-21-16,1 0 0,21-1 0,-22 1 16,22 0-16,0 0 0,-21-21 15,21 20-15,-1-20 0,22 0 0,0-1 16,0 1-16,0 0 0,0-22 16,0 22-16,22 0 15,20-22-15,-21 22 0,21-1 0,22-20 16,-1 21-16</inkml:trace>
  <inkml:trace contextRef="#ctx0" brushRef="#br0" timeOffset="61915.86">8467 7027 0,'21'0'31,"0"0"-15,0 0-16,0-21 15,0 0-15,1 21 0,-1-21 0,0 0 16,21 21-16,-21-21 0,1-1 16,-1 1-16,0 0 0,-21 0 0,0 0 15,0 0-15,-21 21 16,0 0-16,-1 0 16,1 0-16,0 0 0,-21 21 0,21 0 15,-1 21-15,1-21 0,0 1 16,0 20-16,21-21 0,0 0 0,0 22 15,0-22-15,0 0 0,0 21 0,0-21 16,0 1-16,21-1 0,0 0 16,0 0-16,1-21 0,-1 21 15,21-21-15,-21 0 0,0 0 0,22 0 16,-22 0-16,21-21 0,-21 0 16</inkml:trace>
  <inkml:trace contextRef="#ctx0" brushRef="#br0" timeOffset="63044.45">10308 7070 0,'-42'84'31,"42"-62"-31,0-1 16,-21-21-16,21 21 15,0-42 1,21 21 0,-21-21-16,21-1 0,0 1 0,0 0 15,0 0-15,1-21 0,20 20 16,-21-20-16,0 21 0,0-21 0,1-1 16,-22-20-16,21 20 0,-21 1 15,21 0-15,-21-1 0,0 1 0,0 0 16,0 21-16,0-22 15,0 22-15,-21 21 0,0 0 16,21 21-16,-22 0 0,1 1 16,0-1-16,21 21 0,-21 0 0,0 1 15,0-1-15,-1 0 0,22 1 16,0-1-16,-21 0 0,21 1 0,-21-1 16,21 0-16,0-20 0,0 20 0,0 0 15,0-21-15,0 22 0,0-22 16,0 0-16,21-21 0,0 21 0,1-21 15,20 0-15,-21 0 0,21 0 16,-20 0-16,20-21 0,0 21 0,-21-21 16,22 0-16,-1 0 0,0-22 0,-20 22 15,62-42-15,-63 20 16,22-41-16,-22 41 16,0 1-16,-21 0 0,21 20 0,-21-20 15,0 21-15,0 0 0,0 0 0,-21 21 31,0 0-31,0 21 0,0 0 0,21 0 16,-22 0-16,1 22 0,0-1 16,0-21-16,21 21 0,-21 1 0,0-1 15,21 0-15,-22 1 0,1-22 0,21 21 16,-21 1-16,21-22 0,-21 21 16,0-21-16,21 0 0,0 1 15,0-1-15,21-42 31,0 21-31,-21-22 0,21 1 16,0 0-16,22 0 0,-22-21 0,0 20 16,0 1-16,0-21 0,22 21 15,-22-22-15,21 22 0,-21 0 0,1-21 16,-1 42-16,0-21 0,0-1 0,0 22 16,-21 22-1,0-1-15,0 0 16,0 0-16,0 0 0,0 22 15,0-22-15,-21 0 0,21 0 16,0 21-16,0-20 0,0-1 0,0 0 16,0 0-16,0 0 0,21-21 0,0 21 15,1-21-15,-1 0 0,0 0 16,21 0-16,-21 0 0,22 0 0,-22 0 16,21 0-16,1-21 0,-22 0 0,21 21 15,0-21-15,-20-21 0,20 20 16,-21 1-16,0 0 0,0-21 0,1 21 15,-22-22-15,0 22 0,0 0 0,0-21 16,0 20-16,0 1 0,0 0 16,-22 21-1,1 0-15,0 0 0,0 0 0,0 21 16,0 0-16,-1 1 0,1-1 16,21 21-16,0-21 0,0 22 0,0-22 15,0 21-15,0-21 0,0 0 16,0 1-16,0 20 0,21-21 0,1-21 15,-1 21-15,0 0 0,0-21 0,21 0 16,-20 0-16,20 0 0,-21 0 16,21 0-16,-20 0 0,-1-21 0,21 21 15,-21-21-15,0 0 0,1 0 0,-22 0 16,0-22-16,21 22 0,-21 0 16</inkml:trace>
  <inkml:trace contextRef="#ctx0" brushRef="#br0" timeOffset="63244.66">10308 6816 0,'0'0'16,"-42"0"-16,-1 21 0,1 0 0,21-21 0,0 0 16,21 21-16,21-21 15,0 0-15,21 0 16,-20 0-16,20 0 0,21 0 15,-20-21-15,20 21 0,-20-21 16,20 21-16,-21-21 0,22 21 0,-22-21 16</inkml:trace>
  <inkml:trace contextRef="#ctx0" brushRef="#br0" timeOffset="63712.39">13377 6837 0,'0'0'0,"0"-21"0,0-106 15,0 84-15,-21 22 16,21-21-16,0 21 0,0 0 0,-21-1 16,21 1-16,0 42 15,0 1-15,0 20 16,0 0-16,0 1 0,0 20 0,0-21 16,0 22-16,0-1 15,0 1-15,0 21 0,0-22 0,0 22 16,-21-22-16,0 22 0,-1 0 0,1-22 15,0 22-15,-21-22 0,21 22 16,-22-22-16,1 1 0,21-1 0,-22 1 16,22-1-16,-21-20 0,21-1 0,0 0 15,-1 1-15,1-22 0,21-42 32,0 0-32,21-22 0,1 22 15,-1-42-15,0 20 0,0-20 16,0 20-16,0-105 0</inkml:trace>
  <inkml:trace contextRef="#ctx0" brushRef="#br0" timeOffset="64020.22">13081 6858 0,'-21'-63'0,"42"126"0,-42-211 16,21 106-16,0 20 0,0-20 16,0 0-16,0 21 0,63-43 15,-42 22-15,22 21 0,20-1 16,-20 1-16,20 0 0,1 21 15,-22 0-15,21 0 0,-20 0 0,20 21 16,-20 0-16,-22 1 0,0 20 0,0 0 16,0 1-16,-21-1 0,0 0 15,0 1-15,-21-1 0,0 0 16,0-21-16,-22 1 0,22 20 16,-21-21-16,0-21 0,-1 21 0,22 0 15,-21-21-15,21 0 0,-1 22 0,1-22 16,0 0-16,42-22 31,0 22-31,1-21 0,20 0 16,-21 21-16,21-21 0,1 0 15,-1 21-15,0-21 0</inkml:trace>
  <inkml:trace contextRef="#ctx0" brushRef="#br0" timeOffset="65112.59">14372 6541 0,'21'-22'15,"0"-83"1,-21 83 0,-21 22-16,0-21 0,0 21 15,-21 0-15,20 0 0,-20 21 0,0 1 16,-1-1-16,1 0 0,21 21 16,-21 1-16,-1-1 0,1-21 0,0 21 15,-1 1-15,22-1 16,0 0-16,0-20 0,21-1 0,0 21 15,0-21-15,0 0 0,0 1 16,21-22-16,0 0 0,0 0 16,0 0-16,22 0 0,-22 0 0,21 0 15,1-22-15,-1 1 0,0 0 0,1 21 16,-1-21-16,0-21 0,22-1 16,-22 1-16,-21 0 0,0-1 15,1 22-15,-1-21 0,-21-1 16,0 22-16,0-21 0,0 21 0,0 0 15,-21 21 17,-1 42-32,1-21 0,0 21 0,0-20 0,0 20 15,21 0-15,-21 1 16,21-1-16,0 0 0,0-21 0,0 22 16,21-22-16,0 0 0,21 0 0,-21 0 15,22 1-15,63-22 16,-64 21-16,0-21 0,64 0 15,-64 0-15,1 0 0,20-21 16,-20 21-16,-1-22 0,0 1 0,1 0 16,-22 0-16,21-21 0,-21 20 0,0-20 15,1 0-15,-22-1 16,0 1-16,0 0 0,0-1 0,-22 1 0,-20 0 16,21 21-16,-21-1 0,-1 1 15,22 21-15,-21 0 0,-1 0 16,1 21-16,0 1 0,-1-1 0,1 21 15,21 0-15,-21-20 0,20 20 16,1 0-16,0 1 0,21-1 0,0-21 16,0 0-16,0 0 0,0 1 0,21-1 15,0 0-15,22-21 0,-22 0 16,21 0-16,1 0 0,-22 0 0,21 0 16,0-21-16,1 21 0,-22-21 15,21-1-15,-21 1 0,1 0 16,-1 21-16,0-21 0,-21-43 15,0 43-15,0 0 16,0 0-16,0 42 31,0 0-31,-21 0 0,21 1 16,-21 20-16,21 0 0,-22-21 0,22 64 16,0-21-16,-21-22 15,21 0-15,-21 22 0,21-22 0,-21 22 16,21-1-16,0 1 0,-21-1 0,0 1 15,21-1-15,-22 1 0,22-1 16,0 22-16,-21-22 0,21 22 16,-21 0-16,21-1 0,-21 1 0,21 0 15,0-1-15,0-20 0,0-1 0,0 22 16,0-43-16,0 22 0,0-1 16,0-20-16,-21-22 0,21 21 0,-21-21 15,-1-21 1,22-21-16,-21-21 15,21 21-15,-21-22 0,21-20 16,-21 20-16,21-20 0,-21-22 0,21 22 16,-21-22-16,21-21 0,-22 22 0,22-1 15,0 0-15,0 1 0,0-1 16,0 21-16,0-20 0,22 20 16,-1 1-16,0 20 0,0-20 0,21 21 15,-20-22-15,20 22 0,0-1 16,64-41-16,-42 41 0,-1-20 15,1 21-15,-1-1 0,1 1 16,-1 0-16,-21 20 0</inkml:trace>
  <inkml:trace contextRef="#ctx0" brushRef="#br0" timeOffset="65428.41">15579 6689 0,'0'0'0,"-22"0"0,1 0 0,-21 0 16,21 21-16,0-21 0,-1 0 15,1 21-15,42-21 31,1 0-15,-1-21-16,21 0 0,-21 0 0,22-1 16,-22 22-16,21-21 0,-21 0 0,22-21 15,-22 21-15,0-1 0,0 1 16,-21 0-16,0 0 0,0 0 0,-42 21 16,21 0-1,-22 21-15,1 0 0,0 21 0,-1 1 16,1-22-16,0 21 0,-1 1 15,22-1-15,0-21 0,21 21 16,0 43-16,21-85 0,0 21 16,0 0-16,1-21 15,-1 0-15,21 0 0,-21 0 0,0 0 16,1 0-16,20 0 0,-21-21 0,21 0 16,-20 0-16,20 0 0</inkml:trace>
  <inkml:trace contextRef="#ctx0" brushRef="#br0" timeOffset="68180.05">16785 6943 0,'-21'0'0,"42"0"0,-42 21 16,21-42 15,21 0-16,0-1-15,0 1 0,22 0 16,-22 0-16,0-21 0,21 20 16,-20-20-16,20 0 0,-21-1 0,0 1 15,22 0-15,-22-1 0,-21 1 16,0 0-16,0-1 0,0 22 0,0 0 16,0 0-16,-21 0 0,-1 21 0,1 0 15,0 0-15,-21 0 0,21 21 16,-1 21-16,1-21 0,0 22 15,-21 41-15,21-41 0,21-1 16,0 0-16,0 1 0,0-22 0,0 21 16,0-21-16,21 22 0,0-22 0,0-21 15,0 21-15,22 0 16,-22-21-16,21 0 0,0 0 0,1 0 16,-1 0-16,0 0 0,22-21 0,-22 0 15,22 0-15,-22 0 0,0-1 16,1 1-16,-1-21 0,0 0 0,-20-1 15,-1 1-15,21 0 0,-42-22 16,21 22-16,0-22 0,-21 22 0,0 0 16,0-1-16,0 1 0,0 0 0,0 20 15,0 1-15,0 0 0,0 0 16,0 42 0,0 0-16,-21 0 0,0 1 15,0 20-15,0 0 0,0 1 16,21-1-16,-22 21 0,1-20 0,0-1 15,21 22-15,0-22 0,0 0 16,0 1-16,0-22 0,0 21 0,0-21 16,21 0-16,0 1 0,1-1 15,-1 0-15,21-21 0,0 0 0,-20 0 16,62 0-16,-41 0 0,-22 0 16,21-21-16,0 0 0,1-1 15,-22 1-15,21 0 0,-21 0 16,1 0-16,-1-22 0,-21 22 15,0-21-15,0 21 0,0-43 16,0 43-16,0 0 0,-21 21 0,-1 0 16,1 0-16,0 0 15,0 0-15,21 21 0,-21 0 0,-22 43 16,22-43-16,0 42 16,21-41-16,0 20 0,0-21 15,0 0-15,0 0 0,0 22 0,21-22 16,0-21-16,1 21 0,-1 0 15,21-21-15,-21 0 0,0 0 0,22 0 16,-22 0-16,21 0 0,1 0 16,-1 0-16,0-21 0,1 0 15,-1 0-15,0 0 0,-21-1 0,22 1 16,-22-21-16,0 0 0,0 20 16,0-20-16,1-21 0,-1 20 15,-21 22-15,0 0 0,-21 42 31,-1 0-31,22 22 16,-21-22-16,21 21 0,0-21 16,-21 0-16,21 22 0,-21-1 15,21-21-15,0 0 0,0 1 16,-21-1-16,21 0 0,0 0 16,-21-21-16,21-21 46,0 0-46,0 0 16,21-1-16,0 1 0,0 0 0,-21-21 16,21 21-16,0-22 0,1 1 0,20 21 15,-21-22-15,0 22 0,0-21 16,1 21-16,-1 21 0,0-21 0,0 21 16,0 0-16,0 0 0,-21 21 15,0 0-15,22 0 0,-22 0 0,0 22 16,0-22-16,0 21 0,0 0 15,0-20-15,0 20 0,0-21 16,0 0-16,0 0 0,0 1 0,0-1 16,0 0-16,0 0 0,0 0 15,0-42 17,0 0-17,0 0-15,21 0 0,0-1 16,-21 1-16,21 0 0,0-21 15,0 21-15,1-22 0,-1 1 0,0 0 16,0 20-16,21-20 0,-20 21 16,-1 0-16,0 0 0,21-1 15,-21 22-15,-21 22 16,0 20-16,0-21 16,0 0-16,0 22 0,-21-22 0,21 21 15,-21-21-15,21 22 0,-21-22 0,21 21 16,-21-21-16,21 0 0,0 1 15,0-1-15,0 0 0,21 0 16,0 0-16,0-21 0,0 0 0,1 0 16,-1 0-16,21 0 0,-21 0 15,0 0-15,22 0 0,-22 0 0,21-21 16,1 21-16,-22-21 16,21 0-16,-21 0 0,0-1 0,1-20 15,-1 21-15,0-21 0,0 20 0,0-20 16,-21 21-16,0 0 0,0 0 15,0-1-15,0 1 0,0 0 0,-21 21 16,0 0 0,0 21-16,0 0 0,-1 1 0,1-1 15,0 21-15,21-21 0,0 0 0,0 22 16,0-22-16,0 0 0,0 0 16,0 0-16,0 1 0,0-1 0,21 0 15,0-21-15,1 21 16,-1-21-16,0 0 0,0 0 15,21 0-15,-20 0 0,-1 0 0,21 0 16,-21-21-16,0 0 0,1 0 16,-1-1-16,0 1 0,0 0 0,0-21 15,-21 21-15,0-1 0,43-41 16,-43 42-16,0 0 0,0-1 16,-22 65 15,22-22-31,-21 0 0,0 0 0,21 22 15,-21-22-15,0 0 0,21 0 16,0 0-16,-21 0 0,-1 1 0,22-1 16,-21 0-16,21 0 15,0-42 32,0 0-47,0 0 0,0-1 16,21 1-16,-21 0 0,22 0 0,-1-21 15,0 20-15,0-20 0,21 0 16,-20 21-16,-1-22 0,0 1 0,21 21 16,-21 0-16,1-1 0,20 22 15,-21 0-15,0 0 0,0 0 16,-21 43-16,22-22 0,-22 0 0,0 21 16,0 1-16,0-22 15,0 21-15,0 1 0,0-22 0,0 0 16,0 21-16,0-21 0,0 1 15,0-1-15,0 0 0,21-21 0,0 21 16,0-21-16,0 0 0,0 0 16,1 0-16,-1 0 15,-21-21-15,21 21 0,-21-21 16,21 0-16,0-22 0,0 22 0,-21-21 16,22-1-16,-1 1 15,0-21-15,21 20 0,-21-20 0,1 20 0,-1 1 16,21-21-16,-21 20 0,0 22 15,1-21-15,-22 21 0,0-1 16,0 1-16,0 0 0,-22 42 31,1-21-31,0 21 0,0 22 0,0-22 16,0 21-16,-1 1 0,22-1 16,0 0-16,-21 1 0,21 20 0,-21 22 15,21-64-15,0 21 16,0 1-16,0-22 0,0 0 0,0 21 15,0-21-15,21 1 0,0-22 16,1 0-16,-1 0 0,0 0 16,21 0-16,1 0 0,-22 0 15,63 0-15,-41-22 16,20 1-16,22-21 0,-64 21 16,21-22-16,-20 22 0,20-21 15,-21 21-15,0-22 0,0 1 0,-21 21 16,0 0-16,0 0 0,0-1 15,-21 22-15,0 0 16,-21 22-16,21-1 0,-1 0 0,22 21 16,0-21-16,-21 1 0,21 20 15,0-21-15,0 0 0,0 0 0,0 22 16,0-22-16,21 0 0,1 0 0,-22 0 16,21 1-16,0-22 15,-21 21-15,0 0 16,-21-21 15,0 0-15,-1 0-16,22-21 15,-21 21-15,21-21 0,-21-1 16,0 22-16,21-21 0,-21 0 16,0 0-16,-1 0 0,1 0 0</inkml:trace>
  <inkml:trace contextRef="#ctx0" brushRef="#br0" timeOffset="68412.91">20362 6287 0,'21'0'16,"1"0"-16,-1 0 0,21 0 16,0 0-16,1 0 0,20 0 15,1 0-15,-22 0 0,22-22 0,-1 22 16,1 0-16,-22 0 0,21 0 15,-20-21-15,-1 21 0,-21 0 0,22 0 16,-1-21-16,-42 0 16,-21 21-1,0 0 1,-43 0-16,-21 0 0,1 0 0</inkml:trace>
  <inkml:trace contextRef="#ctx0" brushRef="#br0" timeOffset="68968.6">4974 8615 0,'0'-21'0,"0"42"0,-21-42 15,21 0-15,-21 21 31,0 21-31,21 0 16,0 0-16,0 0 0,0 0 16,0 1-16,-22-1 0,22 0 15,0 0-15,0 0 0,-21 0 16,21 1-16,0-1 0,0 0 0,0 0 16,0-42 15,0 0-16,21 0-15</inkml:trace>
  <inkml:trace contextRef="#ctx0" brushRef="#br0" timeOffset="69304.39">4995 8255 0,'0'0'0,"0"-21"0,-21 21 15,0 0-15,0 0 0,0 0 0,-1 0 16,22 21-1,0 0 1,22-21-16,-1 0 16,0 0-16,0 0 0,0 0 15,0-21-15,1 0 0,-1 21 0,0-21 16,0 21-16,-21-21 0,0-1 16,0 1-16,0 0 0,-21 21 15,0 0-15,0-21 0,-1 21 0,-20 0 16,21 0-16,0 21 15,0 0-15,-1 0 0,22 1 0,0 20 16,0-21-16,0 21 0,0 1 16,0-22-16,0 21 0,0-21 0,0 1 15,22-1-15,-1 0 0,0 0 0,-21 0 16,21 0-16,0-21 0,22 0 16,-22 0-16,0 0 0,21 0 0</inkml:trace>
  <inkml:trace contextRef="#ctx0" brushRef="#br0" timeOffset="69712.17">5419 8446 0,'0'0'0,"-22"0"31,1 0-31,0 21 16,21 0-16,0 0 16,0 0-16,0 0 0,0 1 0,0-1 15,0 21-15,0 0 0,0-20 16,0-1-16,0 0 0,0 0 15,0 0-15,0 0 0,-21-21 32,21-21-17,0 0-15,0 0 16,0 0-16,0 0 0,0-1 16,21-20-16,0 21 0,0-21 15,1-1-15,-1 22 0,21-21 0,-21-1 16,43 22-16,-22 0 0,0 0 15,22 0-15,-22 21 0,22 0 0,-22 21 16,43 21-16,-43 1 16,-21-22-16,0 0 0,-21 21 0,0-21 15,0 1-15,0 20 0,0-21 0,0 0 16,-21 22-16,0-22 0,21 0 16,-21 0-16,0-21 0,21 21 15,-21 0-15</inkml:trace>
  <inkml:trace contextRef="#ctx0" brushRef="#br0" timeOffset="71216.25">7747 8784 0,'-21'21'0,"42"-42"0,-63 42 0,42-42 47,21 21-47,0-21 0,0 0 16,0 0-16,0 0 0,1-1 15,20 1-15,-21-21 0,0 21 0,0 0 16,1-22-16,-1 1 0,0 21 16,-21-22-16,0 1 0,0 0 0,0 21 15,0-22-15,0 22 0,-42-21 16,20 42-16,1 0 16,-21 0-16,21 0 0,-22 21 0,22 0 0,0 0 15,-21 0-15,21 1 0,-1-1 16,1 21-16,0-21 0,21 0 15,0 22-15,0-22 0,0 0 16,0 0-16,21 0 16,0-21-16,22 0 0,-22 0 15,21 0-15,1 0 0,-1-21 0,0 0 16,1 21-16,-1-21 0,0 0 16,1 0-16,-1-1 0,-21 1 0,0 0 15,0 0-15,22-21 0,-22 20 16,-21 1-1,0 0-15,0 42 32,0 0-32,-21 1 0,21-1 15,-21 0-15,21 21 0,0-21 0,0 1 16,0 20-16,-22-21 0,22 0 0,0 0 16,-21 22-16,21-22 0,0 0 15,0 0-15,0 0 0,0 1 16,21-1-16,1-21 0,-1 0 15,0 0-15,0 0 0,0 0 0,0 0 16,22 0-16,-22-21 0,0-1 16,0 1-16,0 21 0,1-21 15,20 0-15,-21 0 0,0-22 0,0 22 16,-21 0-16,43-42 0,-43 41 16,21-20-16,-21 21 0,0 0 15,0 0-15,0-1 0,0 1 16,0 42-1,0 1-15,-21-1 16,21 0-16,-21 0 0,21 43 16,0-43-16,0 21 0,0-21 15,0 0-15,0 1 0,0 20 0,0-21 16,0 0-16,0 0 0,21 1 16,0-22-16,0 0 15,21 0-15,-20 0 0,-1 0 0,21 0 16,-21 0-16,22 0 0,-1-22 0,-21 1 15,21 21-15,1-21 0,-22 0 16,21 0-16,-21 0 0,22-22 0,-22 22 16,0 0-16,0-21 0,0 20 0,-21-20 15,0 21-15,0-21 0,0 20 16,22 1-16,-22 0 0,-22 42 31,22 0-31,0 22 0,0-22 16,-21 0-16,21 21 0,0-20 15,0 20-15,0-21 0,0 0 0,0 0 16,0 1-16,21-1 0,1 0 16,-1 0-16,0-21 0,0 0 0,0 21 15,0-21-15,22 0 0,-22 0 0,0 0 16,0 0-16,22-21 0,-22 21 16,0-21-16,0 0 0,0 21 0,0-43 15,-21 22-15,0 0 16,0-21-16,0 21 0,0-1 0,0-41 15,0 42-15,0 0 16,-21 21 0,0 21-16,21 0 15,-21 0-15,21 0 0,0 0 0,0 22 16,-21-22-16,0 0 0,21 0 16,-22 22-16,22-22 0,-21 0 0,21 0 15,0 0-15,-21 0 0,21 1 16,0-1-16,0-42 31,0-1-31,0 1 16,21 0-16,-21 0 0,21 0 15,1-22-15,-1 22 0,-21-21 0,21 21 16,21-22-16,-21 1 0,1 0 16,20-1-16,0 1 0,1 21 15,-1 0-15,0 0 0,1 21 0,-1 0 16,0 21-16,-21 0 0,1 0 15,-1 0-15,0 22 0,-21-22 0,21 21 16,-21-21-16,0 22 0,0-22 0,0 0 16,-21 21-16,21-21 0,-21 1 15,0-1-15,-1 0 0,22 0 16,-21 0-16,0-21 0,21 21 16,0-42 15,0 0-31,21 0 0,0 0 15</inkml:trace>
  <inkml:trace contextRef="#ctx0" brushRef="#br0" timeOffset="72829.46">11239 8509 0,'-21'21'31,"42"-42"1,1 0-17,-1 0-15,0 0 0,0-1 0,0 1 16,0 0-16,1-21 0,-1-1 0,0 1 15,0 0-15,0-22 0,0 22 16,-21-22-16,22 22 0,-1-21 0,0 20 16,-21 1-16,0 0 0,0 20 15,0 1-15,0 0 0,0-21 16,-21 63 0,21 0-1,-21 21-15,21-20 0,-22 20 0,22 0 16,0 22-16,-21-22 0,21 22 0,-21-22 15,21 0-15,-21 22 0,21-22 16,0 0-16,0 1 0,0-22 0,0 21 16,0-21-16,0 1 0,0 20 0,21-21 15,0-21-15,0 21 0,22-21 16,-22 0-16,21 0 0,-21 21 0,22-21 16,-22 0-16,21 0 0,-21 0 0,22-21 15,-22 21-15,21-21 0,-21 0 16,22 0-16,-22 0 0,21-22 15,-21 22-15,1-21 0,-1 21 0,0-22 16,-21 22-16,0 0 0,0-21 16,0 20-16,0 1 0,0 42 31,-21 1-31,0-22 0,-1 21 16,22 21-16,0-21 0,-21 0 0,0 22 15,21-22-15,0 0 16,0 0-16,0 0 0,0 1 0,21-1 15,0-21-15,-21 21 0,22-21 0,20 0 16,0 0-16,-21 0 16,1 0-16,-1 0 0,21 0 15,-21 0-15,0-21 0,1 0 0,20-1 16,-21 22-16,0-42 0,-21 21 16,21 0-16,1-22 0,-1 1 0,-21 21 15,0-21-15,0 20 0,21-20 0,-21 21 16,0 0-16,0 42 31,-21-21-31,21 21 0,-21 0 16,-1 22-16,22-22 0,-21 0 0,0 21 15,21-21-15,0 22 0,-21-22 0,21 0 16,-21 0-16,21 0 16,0 1-16,0-1 0,0 0 0,0 0 15,21-42 32,-21 0-47,21 0 0,0-1 16,-21 1-16,21 0 0,1 0 15,-1-21-15,0-1 0,0 22 0,21-21 16,-20-1-16,-1 22 0,0-21 16,0 21-16,21 21 0,-20-21 0,-1 21 15,0 0-15,-21 21 0,21 0 16,-21 0-16,0 0 15,21 22-15,-21-22 0,0 21 0,0-21 16,0 22-16,0-22 0,0 21 0,0-21 16,0 0-16,0 22 15,0-22-15,0 0 0,0 0 16,21-42 15,-21 0-31,22 21 16,-1-21-16,-21 0 0,21-1 0,0 1 15,-21-21-15,21 21 0,22-22 16,-22 22-16,0-21 0,0 0 0,21-1 16,1 22-16,-22-21 15,21 21-15,1-1 0,-1 1 0,-21 0 16,0 21-16,22 0 0,-22 0 16,-21 21-16,0 0 0,0 22 15,0-22-15,0 21 0,0 1 0,0-22 16,-21 21-16,21 0 0,0-20 15,-22-1-15,22 21 0,0-21 16,0 0-16,0 1 0,43 41 16,-22-63-16,0 21 0,0-21 15,0 0-15,22 0 0,-22 0 0,21 0 16,-21 0-16,22 0 0,-22 0 0,21 0 16,-21-21-16,22 0 15,-22 0-15,21 0 0,-21-1 0,22 1 16,-22-21-16,0 21 0,0-22 15,22 1-15,-22 0 0,0-1 0,0 1 16,-21-21-16,0 41 0,0 1 16,0 0-16,-21 21 15,0 0-15,0 0 0,-1 21 0,1 22 16,0-22-16,0 0 0,0 21 0,21 1 16,0-1-16,0-21 15,-21 21-15,21 1 0,0-22 0,0 0 0,0 0 16,0 22-16,21-43 0,-21 21 15,21 0-15,0-21 0,0 0 16,0 21-16,1-21 0,-1 0 0,0 0 16,21 0-16,-21 0 0,1-21 0,20 21 15,-21-21-15,21 0 0,-20 21 16,20-22-16,0 1 0,-21 0 0,22 0 16,-22 0-16,0-22 0,-21 22 0,0 0 15,0-21-15,0 21 0,0-22 16,0 22-16</inkml:trace>
  <inkml:trace contextRef="#ctx0" brushRef="#br0" timeOffset="73128.42">11599 7938 0,'0'0'0,"-21"21"0,42-21 31,0 0-31,22 0 0,-1 0 16,0 0-16,22-21 0,-22 21 0,22 0 16,-1-22-16,1 22 0,-1-21 15,1 21-15,-22 0 0,22-21 0,-22 21 16,0 0-16,-21-21 0,1 21 0,-1 0 15,0 0-15,-42 0 32,0 0-32,-1 0 0</inkml:trace>
  <inkml:trace contextRef="#ctx0" brushRef="#br0" timeOffset="74068.05">339 10181 0,'21'0'15,"0"0"-15,0 0 16,21 0-16,1 0 0,-1 0 0,0 0 15,22 0-15,-22-21 0,1 21 16,-1 0-16,0 0 0,1 0 16,-1-21-16,-21 21 0,21 0 0,-20 0 15,-1 0 1,-42 0 0,-1 0-1,1 0-15,-21 0 0,21 0 0</inkml:trace>
  <inkml:trace contextRef="#ctx0" brushRef="#br0" timeOffset="74644.39">339 10139 0,'0'21'0,"-22"-21"0,22 21 16,-21-21-16,21 21 0,0 1 15,-21-1-15,0 0 16,21 0-16,-21 0 15,21 22-15,0-22 0,-21 0 16,-1 0-16,22 0 0,-21 0 16,21 1-16,0-1 0,-21-21 15,21 21-15,0-42 47,21 0-31,0 21-16,1-22 0,-1 1 0,0 21 15,0-21-15,21 0 0,-20 21 16,20-21-16,0 0 0,1 21 0,-1 0 16,0-22-16,1 22 15,-1 0-15,0 0 0,1 22 0,-22-1 16,21 0-16,-21 0 0,0 21 16,1-20-16,-1 20 0,0-21 15,-21 21-15,0 1 0,0-22 0,0 21 16,0-21-16,-21 22 0,0-22 15,-22 0-15,22 0 0,0 22 16,-21-22-16,-1-21 0,1 21 0,0 0 16,-22 0-16,22-21 0,-22 0 15,22 0-15,-22 0 0,22 0 0,0 0 16,21 0-16,-22 0 0,22 0 16,0-21-16,21 0 15,0 0-15,0 0 0,0-1 16,0 1-16,0 0 15,21 21-15,0-21 16,0 0-16,1 21 0,-1 0 16,0-21-16,0 21 0,0-22 15,0 1-15,1 21 0</inkml:trace>
  <inkml:trace contextRef="#ctx0" brushRef="#br0" timeOffset="74960.22">1312 10562 0,'0'0'15,"21"21"-15,1-21 16,-1 0 0,-21-21-1,0 0 1,21 21-16,-21-21 0,0 0 15,0 0 1,-21 21-16,0 0 16,-1 0-16,22 21 0,-21-21 15,0 21-15,21 0 0,-21-21 16,21 21-16,0 0 16,0 1-16,21-22 31,0-22-31,0 1 0</inkml:trace>
  <inkml:trace contextRef="#ctx0" brushRef="#br0" timeOffset="76210.5">2307 10605 0,'0'0'0,"-21"0"0,21 21 0,-21 0 0,21-42 47,0 0-47,0-1 15,0 1-15,0-21 0,21 21 0,0-22 16,0 1-16,0 0 0,-21-1 15,22 1-15,-1 0 0,0-22 16,-21 22-16,21 0 0,-21-1 0,21 1 16,-21 0-16,0-1 0,0 1 15,0 0-15,0 20 0,0 1 0,0 0 16,0 0-16,-21 42 16,0 0-16,21 0 15,0 1-15,-21 20 0,21 0 16,0 1-16,0-1 0,0 0 0,0 1 15,0-1-15,0 0 0,0 22 16,0-22-16,0 22 0,0-22 0,0 0 16,0 1-16,0-1 0,0 0 15,42 1-15,-21-22 16,0 0-16,1 0 0,-1-21 16,0 0-16,0 0 0,0 0 0,22 0 15,-22 0-15,21-21 0,-21 0 16,22 0-16,-22-1 0,21-20 0,-21 0 15,22-1-15,-22 1 0,21 0 16,-21-1-16,22-62 16,-22 62-16,0 1 0,-21-22 0,0 22 15,21 0-15,-21-1 0,0 1 0,21 0 16,-21 21-16,0-1 0,0 1 16,0 0-16,0 42 31,-21 0-31,21 22 15,-21-22-15,21 21 0,-21 1 0,21-1 16,0 0-16,0 1 0,0-1 16,0 0-16,0 22 0,0-22 0,0 0 15,0 1-15,0-1 0,0 0 16,0-20-16,0 20 0,0-21 0,21 0 16,0 0-16,0 1 15,0-22-15,22 0 0,-22 0 16,0 0-16,21-22 0,-20 22 0,20-21 15,-21 0-15,21-21 0,1 21 16,-22-22-16,21 22 0,1-21 0,-22-1 16,21 1-16,-21 0 0,0-1 15,1 1-15,-1 0 0,0-1 0,-21-41 16,0 41-16,0 22 16,0-21-16,0 21 0,0-22 0,0 22 15,0 0-15,-21 21 31,0 21-31,-1 0 0,22 1 16,-21 20-16,21-21 0,-21 21 16,21 1-16,0-1 0,0 0 0,0-20 15,0 20-15,0 0 0,0 1 16,0-1-16,0 0 0,0-21 0,64 149 31,-43-149-15,0-21-16,0 0 0,21 0 15,-20 0-15,-1 0 0,0-21 0,0 21 16,0-21-16,0-1 0,1 1 0,20-21 16,-21 21-16,0 0 0,0-22 15,1 22-15,-1-21 0,-21 21 16,21-22-16,-21 22 0,21 0 16,0 0-16,-21 42 31,-21 0-31,21 0 15,-21 0-15,0 1 0,21-1 0,0 21 16,0-21-16,0 0 0,0 1 16,0-1-16,0 0 0,0 0 0,0 0 15,21-21-15,0 0 16,0 0-16,0 0 0,1 0 16,-1-21-16,0 0 15,0 0-15,0 0 0,0-22 0,1 22 16,-1 0-16,-21-21 0</inkml:trace>
  <inkml:trace contextRef="#ctx0" brushRef="#br0" timeOffset="76492.35">4381 9758 0,'0'0'0,"-21"-21"0,0 0 16,0 21-16,-106 21 16,106 0-1,21 0-15,0 0 0,-21 0 16,21 1-16,0-1 15,21-21-15,0 0 16,0 0-16,0 0 16,-21-21-1,21 21-15,-21-22 0,0 1 32,-21 21-32,0 0 0,0-21 0,0 21 15,0 0-15,-1 0 16,1 0-16,0 0 15,0 0-15,0 0 0,21 21 16,-21-21-16,-1 21 0</inkml:trace>
  <inkml:trace contextRef="#ctx0" brushRef="#br0" timeOffset="76697.23">3302 10181 0,'0'0'0,"0"21"0,21-21 32,0 0-32,0 0 0,1 0 15,20 0-15,-21 0 0,21 0 0,1-21 16,-1 0-16,22 21 0,-22-21 16,0 21-16,1-21 0,-1 21 0,0-21 15,1-1-15,-1 22 0,-21-21 16</inkml:trace>
  <inkml:trace contextRef="#ctx0" brushRef="#br0" timeOffset="77240.92">4678 9779 0,'0'0'0,"0"-21"15,-21 21-15,21-21 0,-22 0 16,1 21-16,21-22 0,-21 22 15,0 0 1,0 0-16,0 22 0,21-1 16,-22 0-16,1 21 0,0-21 0,21 22 15,-21-1-15,0-21 16,0 22-16,21-1 0,-22 0 0,1 1 16,0-1-16,0-21 0,21 21 15,0 1-15,0-1 0,0-21 0,0 22 16,0-22-16,0 21 0,21-21 15,0 0-15,0-21 0,1 0 16,20 0-16,-21 0 0,21 0 0,1 0 16,-1-21-16,0 0 0,-20 0 15,20 0-15,0 0 0,-21-1 16,22 1-16,-22-21 0,0 21 16,-21 0-16,0-22 0,21 22 0,-21 0 15,0 0-15,0 0 0,-21 21 31,0 0-31,0 21 0,0 0 16,21 0-16,0 0 0,0 0 16,0 1-16,0-1 0,0 0 0,0 0 15,0 0-15,0 0 0,0 1 0,0-1 16,0 0-16,21-21 16,0 0-16,0 0 0,0 0 15,0 0-15,1 0 16,-1 0-16,-21-21 0,21 0 15,0-1-15,-21 1 0,0 0 0,21 0 16,0 0-16,-21 0 0</inkml:trace>
  <inkml:trace contextRef="#ctx0" brushRef="#br0" timeOffset="77427.81">5080 9970 0,'-21'0'47,"42"0"0,0 0-31,0 0-16,0 0 0</inkml:trace>
  <inkml:trace contextRef="#ctx0" brushRef="#br0" timeOffset="78085.42">5397 10054 0,'-21'0'0,"21"-21"47,21 21-31,1 0-1,-1 0-15,0 21 16,-21 0-16,21 1 0,-21-1 16,0 0-16,0 0 0,0 0 15,-21 22-15,0-22 0,0 0 0,-1 21 16,1-21-16,0 22 0,0-22 16,0 0-16,21 0 0,0 0 0,-21 1 15,-1-22-15,22-22 47,22 1-47,-1 21 0,-21-21 16,21 21-16,0-21 0,0 21 0,0-21 15,1 21-15,-1 0 16,0 0-16,0 0 0,0 0 16,0 0-16,-21 21 0,0 0 0,0 0 15,22 0-15,-22 1 0,0-1 16,0 21-16,21-21 0,-21 22 0,0-1 15,0 0-15,0 1 0,0-1 0,0 0 16,0 1-16,0-1 0,0 0 16,0 1-16,0 20 0,-21-21 15,-1 22-15,1-22 0,-21 1 0,21-1 16,-22 0-16,1 1 0,0-22 16,21 0-16,-22 0 0,1-21 0,21 0 15,-22 0-15,1 0 0,21 0 16,-21 0-16,-1 0 0,1-21 0,0 0 15,20-22-15,-20 22 0,0-21 0,-1 21 16,22-22-16,0 1 0,0 0 16,0 21-16,0-22 0,21 22 0,-22-21 15,22 21-15,0-1 0,0 1 0,0-21 16,22 21-16,-1 0 0,0-1 16,0 1-16,21-21 0,-20 21 15,20-22-15,0 1 0,1 21 0,-1-21 16,21-1-16,-20 1 0</inkml:trace>
  <inkml:trace contextRef="#ctx0" brushRef="#br0" timeOffset="78456.22">5630 10266 0,'21'0'16,"1"-21"-1,-1 21-15,0-21 16,0 21-16,0-22 0,0 1 0,1 21 15,-1-21-15,0 0 0,0 21 16,0-21-16,0 0 0,-21-1 16,0 1-16,0 0 0,0 0 0,0 0 15,0 0-15,0-1 16,-21 22-16,0 0 0,0 0 16,0 0-16,-22 22 0,22-1 0,0 0 15,0 0-15,0 0 0,0 22 16,-1-22-16,22 21 0,0-21 0,-21 64 15,21-64-15,0 21 16,0 1-16,0-22 0,0 0 0,21 0 16,1 0-16,-1 1 0,0-1 0,0-21 15,0 0-15,22 0 16,-22 0-16,21 0 0,-21 0 0,22 0 16,-22-21-16,0-1 0,0 1 0,0 0 15,0 0-15,1 0 0,-1 0 16,-21-1-16,0 1 0</inkml:trace>
  <inkml:trace contextRef="#ctx0" brushRef="#br0" timeOffset="79624.55">7197 10308 0,'0'0'0,"0"21"16,21-21 0,0 0-16,0 0 15,21-21-15,-20 21 0,-1-21 0,0 0 16,21 0-16,-21 21 15,1-21-15,-1-1 0,0 1 0,-21 0 16,0-21-16,0 21 0,0-1 0,0-20 16,0 21-16,0 0 0,-21-22 15,21 22-15,-43-21 0,22 21 0,0 0 16,0-1-16,-21 22 0,20 0 16,-20 0-16,0 0 0,21 0 0,-22 22 15,1-1-15,21 0 0,-22 0 16,22 21-16,-21 1 0,21-22 0,0 21 15,-1 1-15,1-1 0,0 0 0,21 1 16,0-22-16,0 21 0,0 0 16,0-20-16,0 20 0,0-21 0,21 0 15,0 0-15,1-21 0,20 0 16,0 0-16,-21 0 0,22 0 16,-1 0-16,0-21 0,1 0 0,-1 0 15,0 0-15,1 0 0,-1-1 16,-21 1-16,64-42 0,-64 42 15,0-22-15,0 22 0,1-21 0,-22-1 16,0 22-16,0-42 16,0 20-16,0 22 0,0 0 15,0 0-15,-22 21 16,1 0-16,21 21 16,-21 0-16,0 0 0,21 1 0,0 20 15,-21-21-15,21 21 0,-21-20 16,21 20-16,0-21 0,0 21 0,0-20 15,0 20-15,0-21 0,0 0 0,0 22 16,0-22-16,0 0 0,21-21 16,21 21-16,0-21 0,-20 0 15,-1 0-15,21 0 0,-21 0 16,64-21-16,-64 0 0,21 0 16,1-1-16,-22-20 0,21 21 0,-21 0 15,1-22-15,20 22 16,-21-21-16,0 0 0,0-1 0,-21 22 15,22-21-15,-22-1 0,21 1 16,-21 0-16,0-1 0,0 22 0,0 0 16,0 0-16,0 0 0,0 42 31,0 0-31,-21 21 0,-1-20 0,1 20 16,21 0-16,-21 1 0,21-1 15,-21 0-15,0 1 0,21-1 0,0 0 16,0 1-16,0-22 0,0 21 0,0-21 15,0 22-15,0-22 0,21 21 16,0-42-16,0 0 16,0 0-16,1 0 0,20 0 15,-21 0-15,21-21 0,-20 21 0,20-21 16,-21 0-16,0-22 0,22 22 0,-22 0 16,0-21-16,21-1 0,-21 1 15,1 21-15,-1-22 0,0-20 0,0 21 16,0-1-16,-21 1 0,0 0 0,21 20 15,-21-41 1,0 42-16,0 0 0,-21 42 16,0 21-16,0-21 15,21 22-15,-21-1 0,21 0 0,-21 1 16,21-1-16,0 0 0,0 1 16,0-1-16,0-21 0,0 43 15,0-22-15,0-21 0,0 0 16,0 0-16,21 1 0,0-22 15,0 0-15,0 0 0,0 0 16,1 0-16,-1-22 0,21 22 0,-21-21 16,0 0-16</inkml:trace>
  <inkml:trace contextRef="#ctx0" brushRef="#br0" timeOffset="80803.88">9779 10139 0,'0'0'0,"-21"21"0,0-21 0,-1 21 16,1 0-16,0-21 0,21 22 0,-21-22 16,21 21-16,21-21 31,0 0-31,0-21 0,1 21 15,20-22-15,-21 1 0,21 0 0,-20 21 16,20-42-16,-21 21 0,21-1 0,-20-20 16,20 0-16,-21-1 15,0 1-15,0-21 0,1 20 0,-1 1 16,-21-22-16,21 22 0,-21 0 0,0 21 16,0-1-16,0-20 0,0 21 15,-21 21-15,0 0 16,-1 0-16,1 21 0,0 0 15,-21 0-15,21 22 0,-1-1 0,1 0 16,0 22-16,0-22 0,0 22 16,0-22-16,21 0 0,0 22 15,0-22-15,0-21 0,0 22 0,0 20 16,21-42-16,0 1 16,21-1-16,-21 0 0,1 0 0,20-21 15,0 0-15,1 0 0,-1 0 0,0 0 16,1 0-16,-1-21 0,-21 0 15,21 21-15,1-21 0,-1-22 0,-21 22 16,0 0-16,22-21 0,-22-1 16,0 22-16,0-21 0,0-1 15,1-20-15,-22-22 0,21 43 0,-21 21 16,0 0-16,0-1 0,0 1 16,0 0-16,-21 21 15,-1 21-15,1 0 0,21 1 16,-21 20-16,0 0 0,21 1 0,-21-1 15,21-21-15,0 21 16,-21 1-16,21-1 0,-22 22 16,22-22-16,0-21 0,0 21 0,-21-20 15,21-1-15,0 0 0,0 0 16,21-21 15,1-21-31,-22 0 16,21 21-16,0-21 0,-21-1 0,21 1 15,0 0-15,-21-21 0,21 21 16,1-1-16,-1-20 0,0 21 0,-21 0 16,21 0-16,0-1 0,-21 1 15,0 42 1,21-21 0,-21 22-16,0-1 0,0 0 15,0 0-15,0 21 0,0-20 0,0-1 16,22 0-16,-22 21 0,0-21 0,21 1 15,0-1-15,0 0 16,0 0-16,0 0 0,1 0 0,20-21 16,0 0-16,-21 22 0,22-22 0,-1 0 15,0 0-15,1 0 0,-1-22 16,0 1-16,1 21 0,-1-21 0,22-21 16,-43 21-16,21-1 0,-21 1 15,0-21-15,1 21 0,-1-22 16,0 22-16,-21-21 0,0 21 0,0 0 15,0-1-15,0 1 0,0 0 16,-21 21 0,0 21-16,-1 0 15,22 1-15,-21-1 0,21 21 0,-21-21 16,21 0-16,0 1 0,0 20 0,0-21 16,0 0-16,0 0 0,0 1 15,21-22-15,0 21 0,-21 0 16,22-21-16,-1 0 0,21 21 0,-21-21 15,0 0-15,1 0 0,-1 0 16,21 0-16,-21 0 0,0-21 0,1 21 16,-1-21-16,0 0 15,0-1-15,-21 1 0,21 0 0,-21 0 16,0 0-16,0 0 0,0-1 0,0 1 16,-21 0-16,0 0 0</inkml:trace>
  <inkml:trace contextRef="#ctx0" brushRef="#br0" timeOffset="81020.77">10012 9970 0,'-43'21'0,"86"-42"0,-128 63 0,64-21 15,0-21-15,0 0 0,42 0 31,0 0-31,21-21 0,1 21 16,-1-21-16,0 21 0,22-21 0,-22-1 16,22 22-16,-22-21 0,0 0 0,1 0 15,-1 21-15</inkml:trace>
  <inkml:trace contextRef="#ctx0" brushRef="#br0" timeOffset="83393.31">12869 10181 0,'0'0'16,"0"21"-16,-21-21 0,21 22 16,-21-22-16,21-22 47,21 1-47,0 21 0,0-21 15,1 0-15,-1 0 0,0-22 16,0 22-16,0 0 0,0-21 15,1 21-15,-22-22 0,0 22 0,21-21 16,-21-1-16,0 22 0,0-21 16,0 21-16,0 0 0,-21 21 15,-1 0-15,1 0 16,0 21-16,0 21 16,0-21-16,0 22 0,-1-22 0,1 21 15,0 0-15,21 1 0,0-22 0,0 21 16,0 1-16,0-22 0,0 21 15,0-21-15,0 22 0,0-22 0,0 0 16,21 0-16,0 0 0,22-21 0,-22 0 16,21 0-16,1 0 0,-1 0 15,21 0-15,-20 0 0,63-42 16,-43 42-16,-21-21 0,1 0 16,-1-1-16,0-20 0,1 21 15,-1-21-15,-21 20 0,22-20 0,-22 0 16,0-1-16,-21 1 0,21-21 15,-21 20-15,0-20 0,21 20 0,-21 1 16,0 0-16,0-1 0,0 22 0,0 0 16,0 0-16,0 0 0,-21 21 15,0 0-15,0 21 16,21 0-16,-21 0 0,-1 0 16,22 22-16,0-1 0,-21 22 0,0-22 15,21 0-15,0 22 0,-21-22 0,21 0 16,0 1-16,0-1 15,0 0-15,0-20 0,0 20 0,0-21 16,0 0-16,0 0 0,21 1 0,0-1 16,0-21-16,1 0 0,20 0 15,-21 0-15,21 0 0,1 0 0,-1 0 16,-21 0-16,22-21 0,-1-1 0,0 22 16,1-21-16,-1 0 0,0 0 15,1-21-15,-22 20 0,0 1 0,0-21 16,0 21-16,-21 0 0,21-1 15,-21 1-15,0 0 0,0 0 0,0 0 16,-21 21-16,0 0 16,0 0-16,0 0 15,0 21-15,-1-21 0,1 21 0,0 0 16,0 0-16,0 1 0,0-1 0,21 21 16,-22-21-16,22 0 0,0 1 15,0-1-15,0 0 0,0 0 0,0 0 16,22 0-16,-1-21 0,0 22 15,0-22-15,0 0 0,22 0 16,-22 0-16,21 0 0,0 0 0,1 0 16,-1 0-16,-21 0 0,22-22 0,-1 22 15,0-21-15,-21 0 0,22 0 16,-22 0-16,21-22 0,-21 22 0,1-21 16,-1 21-16,0-22 0,0 22 15,-21 0-15,0 0 0,0 0 0,21 0 16,-21 42-1,-21 0 1,0 0-16,21 0 0,0 0 0,-21 1 16,21-1-16,-21 0 0,21 0 15,-22 0-15,22 0 0,0 1 0,0-1 16,-21 0-16,21 0 0,0 0 16,0 0-1,0-42 16,21 21-15,-21-21-16,22 0 0,-22 0 0,21 0 16,0-22-16,-21 22 0,21-21 15,0 21-15,-21-22 0,21 22 0,1-21 16,-1 21-16,0-1 0,-21 1 16,21 21-16,0 0 0,0 0 0,1 0 15,-1 0-15,-21 21 16,21 1-16,-21-1 0,0 21 0,0-21 15,0 0-15,0 22 0,0-22 0,0 0 16,0 0-16,0 22 16,0-22-16,21 0 0,-21 0 0,0 0 15,0 0-15,21-21 47,-21-21-47,21 0 0,1 0 16,-22 0-16,21 0 15,0-22-15,0 22 0,0-21 0,0 21 16,1-22-16,-1 1 16,21 21-16,-21-22 0,22 1 0,-22 21 15,21 0-15,-21 0 0,22-1 0,-22 22 16,0 0-16,0 0 0,-21 22 16,0-1-16,0 0 0,0 0 15,0 0-15,0 22 0,0-22 16,-21 21-16,0-21 0,21 22 0,0-22 15,0 0-15,0 21 0,0-21 16,0 1-16,0-1 0,0 0 0,21 0 16,0 0-16,21-21 0,-20 0 15,-1 0-15,21 0 0,-21 0 16,22 0-16,-22 0 0,21 0 0,0-21 16,-20 21-16,-1-21 0,21 0 15,-21 21-15,22-21 0,-22-22 0,0 22 16,0 0-16,0-21 0,0 20 15,1-20-15,-22 21 0,0-21 16,0 20-16,0 1 0,0 0 0,0 0 16,0 0-16,-22 21 15,1 0-15,0 0 0,0 0 0,0 0 16,0 21-16,-1 0 0,1 0 0,0 0 16,21 1-16,-21 41 15,21-42-15,0 22 0,0-22 0,0 0 16,0 21-16,0-21 0,42 22 15,-21-22-15,1-21 0,-22 21 16,42-21-16,-21 0 0,0 21 0,0-21 16,22 0-16,-22 0 15,0 0-15,21 0 0,-20-21 0,20 21 16,-21-21-16,0 0 0,0 0 0,22-1 16,-22 1-16,0 0 0,0-21 15,-21 21-15,21-22 0,1 1 0,-22 0 16,0 20-16,21 1 0,-21-21 15,21 42-15,-21-21 0,0 42 32,-21 0-32,0 21 0,21-20 15,-22-1-15,1 21 0,21-21 16,0 0-16,-21 22 0,0-22 16,21 0-16,-21 0 0,21 0 0,0 1 15,0-1-15,0 0 16,0-42 15,0 0-15,0-1-16,21 1 0,-21 0 15,21 0-15,0-21 0,0-1 16,1 22-16,20-21 0,-21-1 0,21 1 16,-20 0-16,20-1 0,0 22 15,1 0-15,-1 0 0,-21 0 16,21 21-16,-20 0 0,-1 0 0,0 21 15,0 0-15,-21 0 16,0 22-16,0-1 0,0 0 0,0 1 0,0-22 16,0 21-16,0 0 0,-21-20 15,21-1-15,-21 0 0,21 0 0,0 0 16,0 0-16,-21 1 0,21-1 16,0-42 62,21 21-78,-21-22 0,21 1 15,0 0-15,-21 0 0</inkml:trace>
  <inkml:trace contextRef="#ctx0" brushRef="#br0" timeOffset="83680.47">17357 9356 0,'0'0'16,"0"-21"-16,0-1 16,-22 22-1,22 22-15,-21-1 0,0 0 16,21 0-16,0 21 0,-21 1 0,0-1 16,21 0-16,-21 1 15,21-1-15,0 0 0,-22 1 0,1 20 16,0-20-16,21-22 15,0 21-15,-21-21 0,21 0 0,-21 1 16,21-1-16,0 0 0,21-42 47,0 21-31,0-21-16,0-1 0,22 1 0</inkml:trace>
  <inkml:trace contextRef="#ctx0" brushRef="#br0" timeOffset="84044.48">17738 9652 0,'0'0'0,"21"-42"16,-42 42-1,-1 0 1,1 0-16,-21 0 0,21 21 0,-22 0 16,22-21-16,-21 21 0,21 0 0,0 1 15,-1-1-15,1-21 0,21 21 16,-21 0-16,21 0 0,0 0 15,21-21-15,0 22 16,1-22-16,-1 0 0,21 21 0,-21-21 16,0 21-16,1-21 15,-1 21-15,0-21 0,0 21 0,-21 0 16,0 1 0,0-1-1,-21 0-15,0-21 16,0 0-16,-1 0 0,1 0 15,0 21-15,0-21 0,0 0 0,0 0 16,-1 0-16,-20 0 0,21 0 16,0 0-16,0 0 0,-1 0 0,1 0 15,21-21-15,-21 0 0,21 0 16,0-1-16,0 1 16</inkml:trace>
  <inkml:trace contextRef="#ctx0" brushRef="#br0" timeOffset="84267.83">16891 9525 0,'0'0'0,"21"0"16,0-21-16,0 21 0,1-21 16,-1 21-16,21 0 0,-21-21 15,22 21-15,-1 0 0,-21 0 0,21 0 16,-20-22-16,20 22 15,-21 0-15,0 0 0,0 0 16,-21-21 0,0 0-16,0 0 15,0 0-15</inkml:trace>
  <inkml:trace contextRef="#ctx0" brushRef="#br0" timeOffset="86660.37">18478 9885 0,'0'0'16,"22"0"-16,20 21 16,-21-21-16,0 0 0,0 0 15,1-21-15,-1 0 16,-21 0-16,21-1 0,0 1 16,-21-21-16,21 21 0,0-22 15,-21 1-15,22 0 0,-1-1 16,-21 1-16,21-21 0,0 20 0,0 1 15,0 0-15,-21-1 0,22 22 16,-1-21-16,-21 21 0,0-1 0,0 1 16,0 42-1,0 1 1,-21-1-16,-1 21 0,1 0 0,0-20 16,0 20-16,21 0 0,0 22 15,-21-22-15,21 0 0,-21 22 16,21-22-16,0 1 0,0-1 15,0 0-15,0-21 0,0 22 0,21-22 16,0 0-16,0 0 0,0 0 16,0-21-16,1 0 0,20 0 15,-21 0-15,21 0 0,1 0 16,-22-21-16,0 0 0,0 0 16,0 0-16,22-22 0,-22 22 0,0-21 15,0-22-15,22 22 0,-22 0 16,0-22-16,0 22 0,21-22 0,-20 22 15,-1 0-15,0-1 0,0 1 0,-21 0 16,0-1-16,21 22 16,-21-21-16,0 21 0,0 0 0,-21 42 31,0 0-31,0 21 0,21-21 16,-21 22-16,-1-1 0,1 22 0,21-22 15,0 0-15,-21 22 0,21-1 16,-21-20-16,21 20 0,0-21 0,0 1 15,0-1-15,0-21 0,0 22 16,0-22-16,0 0 0,0 0 0,0 0 16,21-21-16,0 0 0,0 21 15,1-21-15,-1 0 0,21 0 0,0 0 16,-20 0-16,20-21 0,43-21 16,-43 21-16,21 0 15,-20-22-15,-1 1 0,0 21 0,1-22 16,-1 1-16,0 0 0,-20-1 15,-1 22-15,0 0 0,-21 0 0,0-21 16,-42 42-16,20 0 16,1 0-16,0 0 0,0 21 15,0 0-15,0 0 0,-1 0 0,22 0 16,0 1-16,0 20 0,0-21 16,0 0-16,0 22 0,0-22 0,0 21 15,22-21-15,-1 0 0,-21 1 16,0-1-16,0 0 0,21 0 0,-21 0 15,0 0-15,-21-21 32,0 0-17,-1-21-15,1 21 16,21-21-16,0 0 0,-21 21 0,0-21 16,21 0-1,-21 21-15,0 0 0,-1 0 16,22 21-1,0 0 1,0 0-16,22-21 0,-22 21 16,21-21-16,21 0 15,-21 21-15,0-21 0,1 0 0,20 0 16,-21 0-16,21 0 0,-20 0 0,-1 0 16,21 0-16,-21 0 0,0 0 15,22 0-15,-1-42 0,-21 21 16,22 0-16,-22-22 0,0 22 15,0-21-15,0 21 0,22-22 0,-22 22 16,0-21-16,0 21 0,-21 0 16,0-1-16,21 1 0,-21 0 15,-21 21 1,21 21-16,-21 0 16,0-21-16,21 22 0,-21 20 15,21-21-15,0 0 0,0 0 16,0 22-16,0-22 0,0 0 0,0 0 15,0 0-15,0 1 0,0-1 0,21-21 16,0 21-16,0 0 0,0-21 16,0 0-16,1 0 0,20 0 0,-21 0 15,21 0-15,-20 0 0,20 0 16,0-21-16,-21 21 0,22-21 0,-1 0 16,-21-1-16,0-20 0,22 21 15,-22-21-15,0 20 0,0-20 0,0 0 16,-21 21-16,0-1 0,22 1 15,-22 0-15,-22 42 32,22 0-32,-21 1 0,0-1 15,0 21-15,0-21 0,21 0 0,-21 22 16,-1-22-16,1 0 0,21 0 16,0 0-16,-21 1 0,21-1 0,-21-21 15,21 21-15,-21-21 16,21-21 15,0 0-15,0-1-16,21 22 0,0-42 15,0 21-15,0 0 0,1-22 16,-1 22-16,0-21 0,21 0 0,-21 20 16,22-20-16,-22 21 0,21 0 15,-21 0-15,22-1 0,-22 22 0,0 0 16,0 0-16,22 0 0,-22 0 15,0 22-15,-21-1 0,0 0 16,0 21-16,0-21 0,0 22 16,0-22-16,0 21 0,0-21 15,0 22-15,0-22 0,0 0 0,-21 21 16,21-20-16,0-1 16,0 0-16,0 0 15,21-21-15,21 0 16,-21 0-16,1 0 0,-1 0 15,21 0-15,0 0 0,-20 0 0,20-21 16,0 0-16,1 0 0,-22-1 16,21 1-16,0-21 0,-20 21 15,-1-22-15,21-20 0,-21 21 16,-21 20-16,0 1 0,0 0 0,0 0 16,-21 0-16,0 21 0,0 0 15,0 0-15,-1 0 16,1 0-16,-21 0 0,21 21 0,0 0 0,-22 0 15,22 0-15,0 22 16,0-22-16,0 0 0,21 0 0,0 0 16,0 22-16,0-22 15,0 0-15,0 0 0,21-21 16,0 0-16,0 0 0,0 0 16,0 0-16,1 0 0,-1 0 15,0-21-15,0 21 0,-21-21 0,21 0 16,0 0-16,-21-1 0,0 1 15,22 0-15,-1 0 0,-21 0 16,0 0-16,0-1 16,0 44 15,0-1-31,0 0 0,0 21 16,-21-21-16,-1 1 0,1 20 15,21 0-15,-21-21 0,0 22 0,0-1 16,21-21-16,0 64 0,-21-43 15,21 1-15,0-1 0,0 0 16,-22 1-16,22-1 0,0 21 0,0-20 16,0 20-16,0-20 0,0 20 15,0-21-15,-21 22 0,21-22 0,-21 22 16,21-22-16,-21 0 0,0 22 16,0-22-16,-1-21 15,22 22-15,-21-22 0,0 0 0,21 0 16,-21-21-16,0 0 15,0 0 1,21-21-16,0 0 16,0 0-16,0 0 0,0-1 0,0 1 15,0-21-15,0 0 0,0-22 16,0 22-16,0-22 0</inkml:trace>
  <inkml:trace contextRef="#ctx0" brushRef="#br0" timeOffset="86877.78">21251 9059 0,'0'0'0,"-21"0"31,0 0-15,21 22-1,-21-22-15,0 0 0,21 21 16,-22-21-16,1 21 0,-21 0 16,0-21-16</inkml:trace>
  <inkml:trace contextRef="#ctx0" brushRef="#br0" timeOffset="88072.47">2286 12044 0,'21'0'31,"0"-21"-15,0 0-16,-21-1 0,22 22 0,-1-21 16,0 0-16,0 0 0,0 0 15,0 0-15,-21-1 0,0 1 0,0 0 16,0 0-16,0 0 0,0 0 15,-21-1-15,0 1 0,0 21 0,-21 0 16,20 0-16,-20 0 0,0 0 16,21 0-16,-22 0 0,22 21 0,-21 1 15,21-1-15,-1 0 0,1 21 16,0-21-16,0 22 0,21-22 0,0 21 16,0-21-16,0 22 15,0-22-15,0 0 0,0 0 0,21 0 16,0-21-16,22 0 15,-22 0-15,0 0 0,21 0 0,-21 0 16,22 0-16,-1-21 0,0 0 16,1 0-16,-1 0 0,0 0 0,-20-22 15,20 22-15,-21 0 0,0 0 16,-21 0-16,0-1 0,0 1 0,0 0 16,0 0-16,0 0 15,0 42 16,0 0-31,0 0 0,0 22 16,0-1-16,0 0 0,0 1 16,0-1-16,0 21 0,0 1 0,21-1 15,1-20-15,-22 20 0,21 1 0,0-1 16,-21 22-16,21-22 0,0 1 16,0 21-16,-21-22 0,22 22 0,-22-22 15,21 1-15,-21-1 0,0 1 16,0-1-16,0-20 0,0 20 0,0-21 15,-21 1-15,-1-1 0,1 0 16,-21 1-16,21-1 0,0-21 16,-1 0-16,-20-21 0,21 0 0,0 0 15,0 0-15,-22-21 0,22 0 16,-21 0-16,21-21 0,-22-1 0,1-20 16,21 20-16,-22-20 0,1-22 15,21 22-15,0-22 0,0 0 0,21 1 16,0 20-16,0-20 0,0-1 15,0 21-15,0 1 0,21-1 0,0 1 16,21-1-16,-21 22 0,22 0 16,-22-22-16,21 22 0,1 0 15,-1 20-15,0-20 0,1 21 0,-22 0 16,21 0-16,-21-1 0,0 1 0,1 21 16,-1 0-16,0 0 15,0 0-15,0 0 0,0 0 16</inkml:trace>
  <inkml:trace contextRef="#ctx0" brushRef="#br0" timeOffset="88884.17">2984 11959 0,'22'0'16,"-1"0"-16,-21-21 16,21 0-16,0 21 0,0-21 15,0 0-15,1-1 0,-1 1 0,0 0 16,0 0-16,-21 0 0,21 0 15,0-1-15,-21 1 0,22 0 16,-22 0-16,0 0 0,0 0 16,-22 21-16,1 0 15,0 0-15,0 21 0,0 0 16,0 0-16,-1 0 0,1 0 16,21 1-16,-21 20 0,21 0 0,-21-21 15,21 22-15,0-1 0,0 0 16,0-20-16,0 20 0,0-21 0,21 0 15,0 0-15,0-21 0,1 0 0,20 22 16,-21-22-16,0 0 0,22 0 16,-1-22-16,-21 22 0,21-21 15,1 0-15,-1 0 0,0-21 16,1 20-16,-22-20 0,21 21 0,1-21 16,-22 20-16,0-20 0,0 0 15,0-1-15,0 1 0,-21 21 0,0-21 16,0-1-16,0-41 0,0 41 15,0 22-15,0 0 0,0 0 16,0 42 0,0 0-16,-21 0 15,21 0-15,-21 22 0,21-1 16,0 0-16,0 22 0,-21-22 16,21 1-16,-21-1 0,21 21 0,0-20 15,0-1-15,0 0 0,0 1 0,0-22 16,0 21-16,21-21 0,0 1 15,0-22-15,0 0 0,1 0 0,-1 0 16,0 0-16,0 0 0,21-22 16,-20 1-16,20 0 0,-21 0 0,21 0 15,-20-22-15,20 1 0,-21 21 16,21-21-16,-20-1 0,-1 1 0,0-22 16,21-20-16,-21 20 0,-21 22 15,22 0-15,-22-1 0,0 1 16,0 21-16,0 0 0,0-1 0,0 44 31,-22-1-31,1 0 0,21 21 16,-21 1-16,21-1 0,0 0 0,-21 1 15,0-1-15,21 0 0,-21 22 16,21-43-16,0 21 0,0 43 16,0-64-16,0 21 0,0-20 15,0-1-15,0 0 0,21-21 16,0 0-16,0 0 15,0 0-15,-21-21 0,21 0 16,-21-1-16,0 1 0,22 0 0,-1 0 16,-21 0-16,0 0 0</inkml:trace>
  <inkml:trace contextRef="#ctx0" brushRef="#br0" timeOffset="89108.5">3598 11684 0,'0'0'0,"-21"21"0,21 0 16,21-21-1,0 0-15,1 0 16,-1 0-16,21 0 0,-21 0 0,22 0 0,-1 0 16,0 0-16,1 0 0,-1 0 15,0 0-15,1 0 0,-1 0 16,0-21-16,-21 21 0,1 0 0,20 0 15,-21-21-15,0 21 0,0 0 16</inkml:trace>
  <inkml:trace contextRef="#ctx0" brushRef="#br0" timeOffset="89844.42">4381 11853 0,'0'0'0,"22"22"0,83-1 31,-83-21-31,-1 0 0,0 0 16,0 0-16,0 0 0,0 0 16,1-21-16,-1 21 0,0-22 0,0 1 15,-21 0-15,0 0 0,21 21 16,-21-21-16,0 0 0,0-1 16,0 1-16,-21 21 0,0 0 15,0 0-15,0 0 16,-1 0-16,1 0 0,0 21 0,21 1 15,-21-1-15,0 21 0,0-21 0,21 22 16,0-22-16,-22 21 0,22-21 16,0 22-16,0-22 0,0 21 15,0-21-15,22 0 0,-22 1 0,21-1 16,21-21-16,-21 21 0,22-21 16,-22 0-16,21 0 0,-21 0 0,22 0 15,-22 0-15,21 0 0,-21-21 16,0 0-16,1 21 0,-1-22 0,0 1 15,-21 0-15,21-21 16,0 21-16,-21-22 0,21 22 0,1-21 16,-22 21-16,42-43 15,-21 43-15,0-21 0,0 20 0,1 1 16,-1 21-16,21 0 0,-21 0 16,0 0-16,1 0 0,-1 0 0,0 43 15,0-22-15,0 0 16,-21 0-16,21 21 0,-21 1 0,0-22 15,0 21-15,0 1 0,0-22 0,0 21 16,0-21-16,0 0 0,0 1 16,0-1-16,-21 0 0,0-21 0,0 21 15,0-21 1,0-21 0,21 0-16,0 0 0,0-1 0,0 1 15,0 0-15,21 0 0,0-21 16,-21 20-16,21-20 0,0 0 15,0 21-15,1-22 0,-1 22 0,0 0 16,0-21-16,0 20 0,0 22 16,-21-21-16,22 21 0,-1 0 15,0 0-15,-21 21 32,0 1-32,21-22 46</inkml:trace>
  <inkml:trace contextRef="#ctx0" brushRef="#br0" timeOffset="90851.42">6265 11748 0,'21'0'31,"-21"-22"-31,22 22 16,-22-21-16,0 0 0,21 21 16,-21-21-16,21 21 0,-21-21 0,0 0 15,0-1-15,0 1 16,0 0-16,-21 21 16,0 0-16,-1 0 15,1 0-15,-21 0 0,0 21 16,20-21-16,-20 21 0,21 1 0,-21-22 15,20 21-15,1 0 0,21 0 16,0 0-16,0 0 16,0 1-16,21-22 15,1 0-15,20 21 0,-21-21 16,21 0-16,1 21 0,-22-21 0,21 21 16,1 0-16,-22-21 0,21 21 0,-21 1 15,0-22-15,1 21 0,-22 0 16,0 0-16,0 0 15,0 0-15,-22 1 0,1-22 0,0 21 16,-21-21-16,-1 0 0,1 0 16,0 0-16,-1 0 0,1 0 0,0 0 15,-1 0-15,22 0 0,-21-21 16,0 21-16,20-22 0,1 1 0,0 21 16,21-21-16,0 0 0,0 0 15,0 0-15,21-1 16,0 22-16,1-21 15,-1 0-15,21 21 0,-21-21 0</inkml:trace>
  <inkml:trace contextRef="#ctx0" brushRef="#br0" timeOffset="91699.66">7112 11642 0,'0'0'0,"0"-21"0,0-1 15,0 1-15,0 0 0,0 0 16,0 0-16,0 0 0,0-1 0,0 1 15,0 0-15,0 42 32,0 0-32,0 1 0,0-1 0,0 0 15,0 21-15,0 1 0,0-22 0,21 21 16,-21 0-16,0-20 0,21 20 16,-21 0-16,0-21 0,0 22 0,0-22 15,0 21-15,0-21 16,0 1-16,0-1 0,0-42 31,0-1-15,0 1-16,0 0 0,0-21 0,0 21 15,0-1-15,21-20 0,1 0 0,-22 21 16,21-22-16,21-41 16,-21 41-16,0 1 0,1 0 0,-1 20 15,0 1-15,-21 0 0,21 0 0,0 21 16,0 0-16,1 0 0,-1 0 15,-21 21-15,21 0 0,-21 0 0,21 1 16,-21 20-16,0-21 16,21 21-16,-21-20 0,0 20 0,21-21 15,-21 21-15,0-20 0,0 20 0,0-21 16,0 0-16,0 0 0,0 1 16,0-1-16,0 0 0,0 0 15,0-42 1,22 21-1,-22-21-15,21 0 0,0-1 16,-21 1-16,21-21 0,0 21 0,0-22 0,1 1 16,-1 0-16,0-1 0,21 1 15,-21 0-15,22-1 0,-1 1 16,0 21-16,-20-21 0,20 20 16,-21 22-16,21 0 0,-20 0 0,-1 0 15,0 22-15,-21-1 0,0 21 0,21 22 16,-21-22-16,0 0 15,0 1-15,0-22 0,0 21 0,0-21 16,0 22-16,0-22 0,0 0 0,0 0 16,0 0-16,0 0 0,0 1 15,0-1-15,0-42 47,21-1-47,-21 1 0,21 0 0,-21 0 16</inkml:trace>
  <inkml:trace contextRef="#ctx0" brushRef="#br0" timeOffset="92052.42">8297 11663 0,'64'-21'32,"-43"21"-32,0 0 0,0-21 0,0-1 15,22 22-15,-22-21 0,21 0 16,-21 21-16,1-21 0,20 0 0,-21 0 15,0-1-15,0 1 0,-21 0 0,0 0 16,0 0-16,-21 21 16,0 0-16,0 0 15,0 0-15,-22 21 0,22 0 0,-21 0 16,21 0-16,-22 1 0,22 20 16,0 0-16,0-21 0,0 22 0,0-22 15,-1 21-15,22-21 0,0 22 0,0-22 16,0 0-16,0 21 0,0-20 15,0-1-15,22-21 0,-1 21 0,0 0 16,0-21-16,21 0 0,-20 0 16,20 0-16,0 0 0,1 0 15,-22-21-15,21 0 0,0 21 0,1-21 0,-1-1 16,43-41 0,-43 42-16,0 0 0,1-22 0</inkml:trace>
  <inkml:trace contextRef="#ctx0" brushRef="#br0" timeOffset="92283.48">9123 11472 0,'21'-42'0,"-85"190"0,128-338 0,-85 274 0,63-232 15,-42 106-15,21 0 0,-21-1 0,0 1 16,0 21-16,0 0 0,0-1 0,-21 22 31,0 22-31,0 20 0,21-21 0,-21 21 16,21 22-16,-22-22 0,1 1 16,21 20-16,0-21 0,-21 1 0,0-1 15,21 0-15,-21 1 0,0-1 0,21-21 16,0 22-16,-22-22 15,22 0-15,-21 0 0,21 0 0,0 0 16,21-21-16,1 0 16,-1 0-16,0 0 0,21-21 15,-21 21-15,22-21 0,20-21 16,-42 21-16,22-22 0</inkml:trace>
  <inkml:trace contextRef="#ctx0" brushRef="#br0" timeOffset="92732.43">9504 11197 0,'0'-42'0,"0"84"0,0-105 15,0 20-15,0 22 0,0 0 16,0 42 0,0 0-1,0 22-15,0-1 0,-21 0 16,21 22-16,-22-22 0,22 22 0,0-22 16,-21 0-16,21 22 0,0-22 15,0 1-15,0-1 0,-21-21 0,21 21 16,0-20-16,-21-1 0,21 0 0,0 0 15,0 0-15,0-42 32,0 0-17,0 0-15,0 0 0,0-1 16,21 1-16,0-21 0,0 0 16,1-1-16,-1 1 0,0 21 0,21-22 15,-21 1-15,1 21 0,20-21 16,-21 20-16,21 22 0,-20 0 0,41 0 15,-42 22-15,0-1 16,1 21-16,-22-21 0,0 22 0,21-1 16,-21-21-16,0 21 0,0 1 0,0-22 15,0 0-15,-21 21 0,-1-20 16,1-1-16,0 0 0,21 0 0,-21-21 16,21 21-16,-21 0 0,0-21 15,-1 0 16,1-21-31,21 0 0,-21 0 16</inkml:trace>
  <inkml:trace contextRef="#ctx0" brushRef="#br0" timeOffset="92910.27">8911 11472 0,'0'0'0,"-21"0"0,42 0 31,0 0-31,0 0 0,22 0 16,-1 0-16,22 0 0,-22 0 0,21 0 16,1 0-16,-1 0 15,1 0-15,-1 0 0,1-21 0,-1 21 16,1 0-16,-1 0 0</inkml:trace>
  <inkml:trace contextRef="#ctx0" brushRef="#br0" timeOffset="93335.46">10435 11430 0,'0'0'0,"-21"0"15,0 0 1,0 0-16,-1 0 0,1 0 0,0 21 16,0 0-16,0-21 0,-22 22 0,22-1 15,-21 0-15,21 0 0,0 21 16,-22-20-16,22-1 0,-21 0 0,21 21 15,21-21-15,0 1 0,0-1 16,0 0-16,0 21 0,0-21 0,0 1 16,21-22-16,0 21 0,0 0 0,21-21 15,-20 0-15,20 0 0,0 0 16,1 0-16,-1 0 0,-21 0 0,21-21 16,1 21-16,-22-21 0,21-1 15,-21 1-15,1 0 0,-1 0 0,0 0 16,-21-22-16,0 22 0,0-21 15,0 21-15,0-22 0,0 1 16,-21 21-16,21-21 0,-21 20 0,-22 1 16,22 21-16,0-21 0,-21 21 0,20 0 15,-20 0-15,0 0 0,21 0 16,-22 21-16,22-21 0,0 21 0,21 1 16,0-1-16,0 0 0,0 0 15,0 0-15,21-21 0,0 21 16,0 1-16,1-22 0,-1 0 0</inkml:trace>
  <inkml:trace contextRef="#ctx0" brushRef="#br0" timeOffset="94176.41">11112 11684 0,'0'0'0,"0"-21"0,0 0 0,0 0 15,0-1-15,22 1 16,-22 0-16,0 0 0,0 0 16,0 0-16,0-1 0,0 1 15,-22 21 1,1 0-16,0 0 0,-21 0 16,21 0-16,-22 0 0,22 21 15,-21 1-15,21-1 0,-22 0 16,1 0-16,0 21 0,20-20 0,-20-1 15,21 0-15,-21 21 0,20-21 0,-20 22 16,42-22-16,0 0 16,0 0-16,0 0 0,21 1 15,0-22-15,1 0 0,-1 0 0,0 0 16,21 0-16,-21 0 0,22 0 16,-1 0-16,-21 0 0,22-22 0,-1 1 15,0 0-15,1 0 0,-1-21 0,-21 20 16,21-20-16,1 0 15,-22-1-15,42-62 0,-41 41 16,-1 1-16,0-1 0,-21 1 0,21 20 16,-21 1-16,21 0 0,-21-1 15,0 1-15,0 21 0,0 0 0,-21 42 32,0 0-32,0 21 0,0 1 15,-1-1-15,1 0 0,0 22 0,21-22 16,-21 22-16,21-22 0,-21 0 15,21 22-15,0-22 0,0 0 0,0-20 16,0 20-16,0-21 0,0 21 0,21-20 16,0-1-16,0 0 15,0-21-15,1 21 0,-1-21 0,21 21 16,0-21-16,1 0 0,-22 0 16,21 0-16,-21-21 0,22 0 15,-22 21-15,0-21 0,21 0 0,-20-1 16,-1-20-16,0 21 0,0 0 15,0-22-15,0 22 0,1-21 0,-22 21 16,0 0-16,0-22 0,0 22 16,0 0-16,-22 21 15,1 0-15,21 21 16,-21 0-16,21 0 0,0 22 0,0-22 16,0 0-16,0 21 0,0-20 15,0-1-15,0 0 0,0 0 0,0 0 16,0 0-16,0 1 0,0-1 0,0 0 15,0 0-15,0 0 16,-21-21 0,0 0-16,0 0 0,-1 0 15,1 0-15,0 0 16,0 0-16,21-21 16,0 0-16,0 0 0</inkml:trace>
  <inkml:trace contextRef="#ctx0" brushRef="#br0" timeOffset="94779.97">13166 11451 0,'0'0'0,"0"-21"0,0-21 16,0 21 0,0-1-16,0 1 0,0 0 15,0 0-15,-22 21 16,1 0-16,0 0 0,0 0 15,0 21-15,0 0 0,-22 0 16,43 1-16,-21 20 0,0-21 0,0 21 16,0-20-16,-22 41 15,43-21-15,0-20 0,-21 20 0,21-21 16,0 0-16,0 0 0,0 1 16,0-1-16,21-21 0,0 21 0,43-21 15,-43 0-15,0 0 0,22 0 16,-22 0-16,21 0 0,-21 0 15,22-21-15,-22 21 0,21-21 0,0-1 16,-20 1-16,-1 0 0,21 0 0,-21-21 16,0-1-16,-21 22 0,0-21 15,0-1-15,0 1 0,0 21 0,-21-21 16,0 20-16,0 1 0,0 0 16,0 0-16,-1 21 0,1 0 0,0 0 15,0 21-15,0 0 0,0 0 0,-1 1 16,1-1-16,21 0 15,0 21-15,0-21 0,0 1 0,0-1 16,0 21-16,0-21 0,0 0 0,0 1 16,0-1-16,21-21 15,1 0-15,20 21 0,-21-21 0,0 0 16,22 0-16</inkml:trace>
  <inkml:trace contextRef="#ctx0" brushRef="#br0" timeOffset="95152.44">13631 11557 0,'0'0'0,"0"-21"0,0-64 16,0 64-1,0 0-15,0 0 0,0 0 0,21-1 16,-21 1-16,43 21 16,-22 0-16,0-21 0,0 21 0,0 0 15,22 0-15,-22 21 0,0 0 0,0 1 16,0 20-16,1-21 0,-1 21 15,0-20-15,-21 20 0,21 0 0,-21-21 16,0 22-16,0-22 0,0 0 0,-21 0 16,0 0-16,0 1 0,-1-1 15,1-21-15,0 0 0,0 21 16,0-21-16,0 0 16,-1 0-16,22-21 15,0 0-15,0-1 0,0 1 16,0 0-16,0 0 0,0 0 15,0-22-15,22 22 0,-1 0 16,0 0-16,0-21 0,0 20 0,0 1 16,1-21-16,-1 21 0,0 0 15,42-22-15,-41 22 0,-1 0 16</inkml:trace>
  <inkml:trace contextRef="#ctx0" brushRef="#br0" timeOffset="95641.4">14139 11049 0,'-21'-21'0,"42"42"0,-84-63 0,42 21 15,-22-1-15,1 1 16,0 0-16,-1 0 0,1 21 0,0-21 16,-1 21-16,-20 0 0,-64 0 15,63 0-15,1 0 0,-1 0 16,-20 21-16,20 0 0,1 0 0,-1 22 16,1-22-16,20 42 0,-20-20 15,20-1-15,1 21 0,0 1 0,-1-1 16,1 1-16,21-1 0,0 1 0,21-1 15,0-20-15,0 20 0,0-20 16,0 20-16,21-21 0,0 1 0,0-1 16,22 0-16,-1 1 0,0-22 15,1 21-15,20-21 0,1-21 16,20 22-16,-20-1 0,20-21 0,-20 0 16,21 0-16,-1 0 0,-20 0 0,-1-21 15,22-1-15,-22 1 0,1 0 16,-1-21-16,1 21 0,-1-22 0,1 1 15,-22 0-15,22-1 0,-22-20 16,0 20-16,1-84 0,-22 64 16,-21-22-16,0-42 15,-21 64-15,-22-1 0,1 1 0,0 20 16,-1 1-16,-62-21 16,41 41-16,22 1 0,-22 21 0,1 0 15,20 0-15,-20 0 0,-1 0 16,22 0-16,0 21 0,-22 1 0,22-1 15,0 0-15,20 0 0,-20 21 0,21-20 16,0-1-16,21 21 0,0-21 16,0 0-16,0 1 0,21-1 0,0 0 15,0-21-15</inkml:trace>
  <inkml:trace contextRef="#ctx0" brushRef="#br0" timeOffset="99227.94">15388 10859 0,'0'0'0,"0"-22"0,0-41 16,0 42-1,0 42 1,0 0-16,0 0 15,0 0-15,0 43 0,-21-22 16,21 1-16,0-1 0,0 0 16,-21 22-16,21-22 0,0 0 15,-21 22-15,21-22 0,0 1 0,0-1 16,0 0-16,0-21 0,-22 22 0,22-22 16,0 0-16,-21-21 0,21 21 15,0 0-15,0-42 31,0 0-31,0 0 0,0-21 16,0 20-16,0 1 0,0-21 16,21 0-16,22 20 0,-22-20 0,0 0 15,0-1-15,22 1 0,-22 21 16,21-21-16,0 20 0,-20 1 0,20 0 16,0 21-16,1 0 0,-22 0 0,21 0 15,0 0-15,-20 21 0,20 0 16,0 43-16,-21-43 15,1 21-15,-22 1 0,0-1 0,0-21 16,0 22-16,0-1 0,-22-21 16,1 21-16,0-20 0,-42 20 15,41-21-15,-20 0 0,21-21 16,0 21-16,0-21 0,-1 0 0,1 0 16,0 0-16,0 0 0,0 0 0,0-21 15,-1 21-15,1-21 0,0 0 16,21 0-16,-21 0 0,21-1 0,-21 1 15,21 0-15,-21 0 0,21 0 0,0 42 47,0 0-47,0 0 16,0 0-16,21 1 0,0-1 16,0 0-16,-21 0 0,21 0 0,0-21 15,22 21-15,-22 1 0,0-22 0,21 0 16,-20 0-16,20 0 0,0 0 15,-21 0-15,22 0 0,-1 0 0,0 0 16,1 0-16,-1-22 0,-21 1 16,22 0-16,-1 0 0,-21 0 15,21 0-15,-20-22 0,20-41 16,-21 41-16,-21 1 0,0 0 16,0 20-16,0-20 0,0 21 0,0 0 15,0 0-15,0-1 0,-21 44 31,0-1-31,0 0 0,21 21 0,0-21 16,0 22-16,-22-1 0,22 0 0,0-20 16,0 20-16,0-21 0,0 21 15,0-20-15,0-1 0,0 0 0,22 0 16,-22 0-16,21 0 0,0-21 16,0 0-16,0 0 0,22 0 0,-22 0 15,0 0-15,21 0 0,-21 0 0,1 0 16,20-21-16,-21 0 15,21 0-15,-20 0 0,-1-22 0,0 22 16,0-21-16,0 21 0,0-22 0,-21 1 16,0 0-16,0 21 0,0-22 15,0 22-15,0 0 0,0 0 0,0 0 16,0 42 15,0 0-31,-21 21 0,0-21 0,21 22 16,-21-1-16,21-21 0,0 22 15,0-1-15,0-21 0,0 21 0,0-20 16,0-1-16,0 0 0,0 0 0,0 0 16,0 0-16,21 1 15,0-22-15,0 0 16,1 0-16,-1 0 0,0 0 0,21 0 16,-21 0-16,1 0 0,20-22 15,-21 1-15,21 0 0,-20 0 0,20 0 16,0-22-16,-21 22 0,22-21 0,-22 0 15,0 20-15,0-20 0,0 0 16,-21 21-16,0-1 0,0 1 0,0 0 16,0 0-16,-21 21 15,0 0-15,0 0 0,0 21 0,0 0 16,21 0-16,-22 1 0,22 20 16,-21-21-16,21 0 0,0 22 15,0-22-15,0 0 0,0 0 0,21 21 16,1-20-16,-22-1 15,21 0-15,0 0 0,0 0 0,-21 0 16,21-21-16,-42 0 31,0 0-15,0 0-16,0-21 0,-1 21 16,1 0-16,0-21 0,0 21 15,0 0-15,0 0 16,-1 0-1,22 21 17,22-21-32,-1 21 15,0-21-15,0 0 0,0 22 16,22-22-16,-22 0 0,0 0 0,21 0 16,-21 0-16,22 0 0,-1 0 15,0 0-15,1-22 0,41 1 16,-41 0-16,-22 0 0,42 0 0,-20 0 15,-1-22-15,0 22 0,1-21 16,-1-1-16,-21 22 0,22-21 0,-22 0 16,0-1-16,-21 22 15,0-42-15,0 41 0,-21 1 16,0 21-16,-1 0 0,-20-21 0,21 21 16,0 0-16,0 0 0,-1 21 15,1-21-15,21 43 0,0-22 0,0 0 16,0 21-16,0-21 0,21 22 15,1-1-15,-22-21 0,21 22 0,0-22 16,0 21-16,-21-21 0,21 0 16,-21 1-16,21-1 0,-21 0 0,0 0 15,-21-21 17,0 0-32,0 0 15,0-21-15,0 21 0,-1 0 0,1-21 16,0 0-16,0 21 0,0 0 15,21-22-15,-21 22 0,21 22 32,21-1-17,0-21-15,0 21 0,0-21 0,0 0 16,1 21-16,-1-21 0,21 0 16,-21 0-16,0 0 0,22 0 0,-22 0 15,0 0-15,21 0 16,-20 0-16,20 0 0,-21 0 0,0-21 15,22 0-15,-22 0 0,0-1 0,0 1 0,0 0 16,0 0-16,1-21 16,-1 20-16,0-20 0,-21 0 0,0 21 15,21-22-15,-21 22 0,0 0 16,0 0-16,0 0 0,-21 21 16,0 21-1,0 0-15,21 21 0,-22-21 16,1 22-16,21-22 0,0 21 0,0-21 15,0 22-15,0-22 0,0 0 0,0 21 16,0-20-16,0-1 0,0 0 16,21 0-16,1 0 15,-1-21-15,0 0 0,0 21 0,0-21 16,22 0-16,-22 0 0,21 0 16,-21 0-16,22 0 0,-1-21 0,-21 0 15,21 21-15,1-21 0,-22-21 16,0 20-16,21-20 0,-20 21 0,-1-21 15,0-1-15,0 1 0,0 0 16,-21 20-16,0-20 0,21 21 0,-21 0 16,0 0-16,-21 42 31,0 0-31,0 21 0,0-21 16,0 22-16,21-22 0,-22 21 15,1-21-15,0 22 0,21-22 0,-21 0 16,0 0-16,21 0 0,-21 1 0,21-1 15,0 0-15,-22-21 0,22 21 16,-21-21-16,21-21 31,21 21-31,1-21 0,-1 0 16,0-1-16,0 1 0,-21 0 0,21 0 16,0 0-16,22-22 0,-22 22 15,0-21-15,0 21 0,0 0 16,1-1-16,-1 1 0,0 0 15,-21 0-15,21 21 0,0 0 16,0 0-16,-21 21 0,0 0 16,0 0-16,0 1 0,0-1 15,22 0-15,-22 21 0,0-21 0,0 1 16,0-1-16,21 0 0,-21 0 16,21 0-16,-21 0 0,21-21 15,0 0-15,0 22 0,1-22 16,-1 0-16,0 0 0,0 0 0,0 0 15,22 0-15,-22-22 0,0 22 0,0-21 16,0 0-16,22 0 0,-22 0 16,-21 0-16,21-22 0,0 22 15,0-21-15,-21 21 0,0-22 16,0-20-16,0 42 0,0-1 16,-21 22-1,0 0-15,0 22 16,0-1-16,-1 21 0,22-21 0,-21 22 15,0-1-15,21-21 0,-21 21 0,21-20 16,0 20-16,0-21 0,0 21 16,0-20-16,0-1 0,0 0 15,21 0-15,0 0 16,0-21-16,1 0 0,20 0 0,-21 0 16,21 0-16,-20 0 0,20 0 0,0 0 15,1-21-15,-1 0 0,0 0 16,-21 0-16,22-1 0,-1-20 0,-21 21 15,22-21-15,-22-1 0,0 22 16,0-21-16,0 21 0,-21-22 0,0 22 16,0 0-16,0 0 0,0 0 15,-21 21-15,0 0 0,0 21 16,21 0-16,-21 0 0,21 21 16,-22-20-16,22 20 0,0-21 15,0 21-15,0-20 0,0-1 16,0 21-16,0-21 0,0 0 0,0 1 15,0-1-15,0 0 0,-21-21 47,21-21-31,-21 21-16,21-21 0,0-1 16,0 1-16,-21 0 0,0 0 15,0 21 1,-1 0-1,22 21-15,0 0 0,0 0 16,0 1 0,0-1-16,22-21 0,-1 21 15,0-21-15,21 21 16,-21-21-16,1 0 0,20 0 0,-21 0 16,21 0-16,-20 0 0,20 0 0,0 0 15,-21 0-15,22-21 0,-22 21 16,21-21-16,1-22 0,-22 22 0,21 0 15,-21-21-15,22-1 0,-22 22 16,0-21-16,21 0 0,-42-1 0,21 1 16,-21 21-16,0-22 0,0 22 15,0-21-15,-21 21 0,0 21 16,21-21-16,-21 21 0,0 0 0,0 0 16,-1 21-16,22 0 0,0 0 15,-21 0-15,21 22 0,0-1 0,0 0 16,0 1-16,0-1 0,0 0 0,0-21 15,0 22-15,0-1 0,0-21 16,0 0-16,0 1 0,0-1 0,0 0 16,0 0-16,0 0 15,-21-21-15,0 0 16,0 0-16,0-21 16,-1 0-16,1 0 15,0 0-15,0-1 0,0 1 16,0-21-16,-1 21 0,1-22 15,-21 22-15,21-21 0</inkml:trace>
  <inkml:trace contextRef="#ctx0" brushRef="#br0" timeOffset="99458.47">18690 10859 0,'0'-22'16,"0"1"-16,0 0 31,0 42 1,0 0-32,-21-21 0,0 22 15,0-1-15,-1 0 0,1 0 0,-21 21 16,0-20-16,-1 20 0</inkml:trace>
  <inkml:trace contextRef="#ctx0" brushRef="#br0" timeOffset="102280.84">15113 12615 0,'0'0'0,"0"-21"16,0 0-16,0-64 31,0 107-15,0-1-1,0 0-15,0 0 0,0 0 16,0 22-16,0-22 0,0 21 0,0-21 16,0 22-16,0-22 0,0 21 15,0-21-15,0 0 0,0 1 0,0-1 16,0 0-16,0-42 31,0 0-15,21-1-16,-21-20 0,0 21 15,0-21-15,21 20 0,-21-20 16,21 21-16,1-21 0,-1 20 0,-21-20 16,21 0-16,0 21 0,21-22 15,-20 1-15,-1 21 0,0 0 0,0-1 16,0 22-16,22 0 0,-22 0 15,-21 22-15,21 20 16,-21-21-16,21 0 0,-21 22 0,0-1 16,0-21-16,0 21 0,0 1 15,0-22-15,0 21 0,0 1 16,0-22-16,21 21 0,-21-21 0,21 0 0,-21 1 16,0-1-16,22-21 15,-1 0-15,0 0 16,0 0-16,0-21 0,0-1 15,-21 1-15,22-21 16,-1 21-16,-21 0 0,21-22 0,0 1 16,0 21-16,0-22 0,1 1 15,-1 0-15,0 21 0,0-22 0,0 1 16,0 21-16,1 0 0,-1-1 0,0 22 16,0 0-1,-21 22-15,0-1 16,0 0-16,0 21 0,0-21 15,0 22-15,0-22 0,0 21 16,0 1-16,21-1 0,-21-21 0,21 21 16,-21 1-16,22-22 0,-22 21 15,21-21-15,0 1 0,0-1 0,0 0 16,22-21-16,-22 0 0,0 0 16,21 0-16,-21 0 0,22 0 0,-1 0 15,-21 0-15,22-21 0,-1 0 16,-21-1-16,21 1 0,-20-21 0,20 21 15,-21-22-15,0 22 0,0-21 0,1 0 16,-1 20-16,-21-20 0,0 21 0,21-21 16,-21 20-16,0 1 0,0 0 15,-21 21-15,0 0 16,-1 0-16,1 0 16,0 0-16,21 21 0,-21 0 0,0 1 15,0-1-15,21 21 0,0-21 0,0 0 16,0 22-16,0-22 0,0 0 15,0 21-15,0-20 0,0-1 0,21 21 16,-21-21-16,42 0 0,-21-21 16,0 22-16,22-1 0,-1-21 15,-21 0-15,22 0 0,20 0 0,-21 0 16,1 0-16,-22 0 16,21-21-16,-21-1 0,22 1 0,-22-21 15,21 21-15,-21-22 0,22 22 0,-22-21 16,21 0-16,-21-1 0,22 1 15,-22 21-15,0-22 0,0 1 0,22-43 16,-43 64-16,21 0 16,-21 0-16,0 0 0,-21 21 15,-1 21 1,1 0-16,0 21 0,0-20 16,0 20-16,0-21 0,-1 21 0,1-20 15,21 20-15,0-21 0,0 21 16,0 22-16,0-22 15,0-21-15,0 1 0,0 20 0,21-21 16,1 0-16,20 0 0,-21-21 16,0 22-16,22-22 0,-22 0 15,21 0-15,0 0 0,1 0 16,-22-22-16,21 22 0,-21-21 0,43-42 16,-22 42-16,-21-22 0,22-41 15,-1 41-15,-42 22 0,21-21 16,0-1-16,-21 1 0,22 0 0,-22 21 15,0-1-15,0 1 0,0 0 16,-22 21 0,1 21-16,0 0 0,21 22 15,-21-22-15,0 0 0,0 21 16,-1-20-16,1-1 0,21 21 0,-21-21 16,21 22-16,0-22 0,0 21 15,0-21-15,0 0 0,0 1 0,0-1 16,0 0-16,0 0 0,0 0 15,0-42 1,0 0 0,21 0-16,0 0 15,1-1-15,-22 1 0,21 0 16,0-21-16,0 21 0,0-1 0,0 1 16,-21 0-16,22 21 0,-1-21 15,0 21-15,-21 21 16,0 0-1,0 0-15,0 1 0,0-1 16,0 0-16,0 0 0,0 0 0,0 0 16,0 1-16,0-1 0,21 0 15,0 0-15,-21 0 0,21-21 0,1 21 16,20-21-16,-21 0 0,0 0 0,0 0 16,1 0-16,-1 0 0,21 0 15,-21-21-15,0 0 0,1 21 0,-1-21 16,0 0-16,0-22 15,0 22-15,0 0 0,1 0 0,-1-21 16,0 20-16,0 1 0,-21 0 0,21 0 16,-21 0-16,21 21 15,-42 21 1,0 0 0,0 0-16,21 22 0,-21-22 0,21 0 15,-21 21-15,21-21 0,-22 1 16,22-1-16,0 0 0,0 0 0,0 0 15,0 0-15,22-21 16,-1 0-16,0 0 0,0 0 16,0 0-16,0 0 0,1 0 15,-1-21-15,0 0 16,0 0-16,-21 0 0,21 0 0,-21-1 16,0-20-16,0 21 0,0 0 0,0-22 15,0 22-15,0 0 0,-21-21 16,0 21-16,0 21 0,0-22 0,-1 1 15,1 21-15,42 0 32,1 0-17,-1 21-15,21-21 0,0 0 16,-20 0-16,41 0 0,-21 0 0,1 0 16,-1 0-16,0 0 0,1 0 15,20 0-15,-20 0 0,-1 0 0,0 0 16,-21 0-16,22 0 0,-22 0 0,21 0 15,-63 0 17,0 0-32,0 0 15,-22 0-15,22 22 0,0-1 0,0-21 16,0 21-16,0 0 0,-1 0 0,1 0 16,0 1-16,21-1 0,-21 0 15,21 0-15,-21 21 0,21-20 0,0-1 16,0 0-16,0 0 15,0 0-15,0 0 16,21-21-16,0 0 0,0 0 16,0 0-16,1 0 0,-1 0 15,0 0-15,0 0 0,0-21 0,0 0 16,1 0-16,-1-21 0,0 20 16,0-20-16,-21 21 0,21-21 0,0-1 15,1 1-15,-1 0 0,0-1 16,0-20-16,0 20 0,0 1 0,-21-43 15,22 64-15,-22-21 16,0 21-16,-22 42 31,1 21-31,21-21 16,-21 22-16,0-1 0,21 0 0,0 1 16,0-1-16,-21-21 0,21 22 15,0-1-15,-21 0 0,21-21 0,0 22 16,0-22-16,0 21 0,0-21 0,0 1 15,21-1-15,0 0 0,-21 0 16,21-21-16,0 21 0,0-21 0,22 0 16,-22 0-16,0 0 0,21 0 15,-20 0-15,20-21 0,0 21 16,-21-21-16,22 0 0,-22-22 0,21 22 16,-21 0-16,22 0 0,-22-21 15,0 20-15,0-20 0,0 21 16,1 0-16,-22-22 0,0 22 0,0 0 15,-22 21 1,1 0-16,21 21 16,0 0-16,0 1 0,0-1 0,0 0 15,0 21-15,0-21 0,0 1 16,0-1-16,0 0 0,0 21 0,0-21 16,0 1-16,0-1 0,0 0 15,0 0-15,0 0 0,-21 0 16,0-21-16,0 22 0,0-22 15,-1 0-15,1 0 16,0 0-16,-21 0 0,21 0 16,-1 0-1,1-22-15,21 1 0,-42 0 16,0 0-16</inkml:trace>
  <inkml:trace contextRef="#ctx0" brushRef="#br0" timeOffset="102543.79">17462 12425 0,'0'0'0,"22"0"16,-1 0-1,0 0-15,0 0 0,0 0 16,22 0-16,-22 0 0,21 0 0,-21 0 16,22 0-16,-1 0 0,-21 0 15,21 0-15,1 0 0,-1 0 0,-21 0 16,22-21-16,-1 21 0,0 0 16,1 0-16</inkml:trace>
  <inkml:trace contextRef="#ctx0" brushRef="#br0" timeOffset="102812.51">20278 12658 0,'0'21'31,"-22"0"47,1-21-78</inkml:trace>
  <inkml:trace contextRef="#ctx0" brushRef="#br0" timeOffset="96852.34">8721 4953 0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0T03:22:09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1418 0,'0'0'0,"21"0"16,0 0 0,1-21-16,-22 0 0,21 0 15,0 0-15,-21-1 0,0 1 16,0 0-16,0 0 16,0 0-16,0 0 0,-21-1 15,0 1-15,-1 21 0,1-21 0,0 0 16,0 21-16,-21 0 15,20 0-15,-20 0 0,21 0 16,-21 21-16,-1 0 0,1 0 0,21 22 16,-22-22-16,22 21 0,-21 1 15,21-1-15,0-21 0,-1 21 0,22 1 16,0-22-16,0 0 0,0 21 16,22-20-16,20-22 15,-21 0-15,21 0 0,1 0 0,-1 0 16,22-22-16,-22 1 0,0 0 15,1 0-15,-1 0 0,0 0 16,-21-1-16,1 1 0,20-21 0,-21 21 16,-21 0-16,21-1 15,-21 1-15,0 0 0,21 0 0,-21 0 16,0 0-16,0-1 16,0 44 15,0-1-31,0 0 0,0 0 15,0 21-15,0-20 0,0 20 0,0 0 16,0 1-16,0 20 0,0-21 16,0 22-16,22-1 0,-22 1 0,21 21 15,-21-22-15,21 1 16,0-1-16,0 1 0,0 20 0,-21-20 16,22 20-16,-1-20 0,0 21 15,0-22-15,-21 1 0,21-1 16,-21 1-16,21-1 0,-21 1 0,0-22 15,0 0-15,0 1 0,0-1 16,0 0-16,-21-21 0,-21 22 0,21-43 16,0 21-16,-22-21 0,22 0 15,-21 0-15,-22 0 0,22-21 0,-22 0 16,1-1-16,-1-20 0,-20 21 16,20-21-16,-20-1 0,20-20 0,1 20 15,-1-20-15,22-22 0,-1 22 16,1-22-16,21 22 0,0-22 15,21-63-15,0 84 16,42 1-16,-21-1 0,22 1 16,-1-1-16,0 1 0,22 20 0,-1 1 15,-20 0-15,20-1 0,1 1 16,-22 21-16,0-21 0,22 20 16,-22 1-16,0 0 0,1 0 15,-1 0-15</inkml:trace>
  <inkml:trace contextRef="#ctx0" brushRef="#br0" timeOffset="635.04">2328 1482 0,'64'0'16,"-43"0"-16,0-21 0,0-1 15,0 22-15,43-42 0,-43 21 16,0 21-16,-21-21 0,21 0 16,1-1-16,-22 1 0,0 0 15,0 0-15,-22 21 32,1 0-32,0 0 0,-21 21 15,21 0-15,-1 22 0,1-22 16,-21 21-16,21-21 0,21 22 0,-21-1 15,21 0-15,0 1 0,0-1 16,0-21-16,0 21 0,0-20 0,0-1 16,0 0-16,21 0 0,0-21 15,0 0-15,0 0 0,22 0 16,-22 0-16,21 0 0,0 0 0,22-21 16,-22 0-16,1 0 0,-1-1 15,0 1-15,1-21 0,-1 21 0,-21-22 16,21 1-16,-20 0 15,-1-1-15,21 1 0,-42 0 0,21-22 16,0 22-16,-21-22 0,22 22 16,-22 0-16,0-1 0,0 1 0,0 21 15,0 0-15,0 0 0,0-1 16,0 44 0,0-1-16,-22 0 0,1 64 15,21-43-15,-21 0 0,21 22 16,0-22-16,0 0 0,0 22 0,0-22 15,0 1-15,0-1 0,0 0 16,0 1-16,0-1 0,0-21 16,0 21-16,0-20 0,0-1 15,0 0-15,21-21 16,0 0-16,1-21 16,-1 0-16,0-1 0,0-20 15,0 21-15,0-21 0,22-1 0</inkml:trace>
  <inkml:trace contextRef="#ctx0" brushRef="#br0" timeOffset="880.08">3641 910 0,'0'0'0,"0"-42"0,21 21 15,-42 42 1,-1 0 0,22 21-16,-21 1 15,0-1-15,0 0 0,21 22 0,-21-22 16,0 22-16,21-22 0,0 0 15,-22 1-15,1-1 0,21 0 0,-21 1 16,21-1-16,0-21 0,0 22 16,0-22-16,0 0 0,0 0 15,0 0-15,21-21 32,-21-21-32,21 0 0,-21 0 15,0 0-15</inkml:trace>
  <inkml:trace contextRef="#ctx0" brushRef="#br0" timeOffset="1100.05">3006 1291 0,'0'0'0,"-22"0"0,1 0 0,21 21 16,21-21-1,1 0-15,-1 0 0,0 0 16,21 0-16,-21 0 0,22 0 0,-1 0 15,0 0-15,1 0 0,20-21 16,-20 21-16,-1 0 0,0 0 0,1 0 16,-1-21-16,0 21 15,-21 0-15,1 0 0,-1-21 0,0 21 16</inkml:trace>
  <inkml:trace contextRef="#ctx0" brushRef="#br0" timeOffset="1476.09">3895 1418 0,'0'0'0,"42"0"31,-21 0-31,0 0 0,0 0 0,1-21 16,-22 0-16,21 21 0,0-21 15,-21 0-15,0-1 0,21 1 16,-21 0-16,0 0 16,0 0-16,-21 21 15,0 0-15,0 21 16,-1 0-16,1 0 0,0 0 16,0 1-16,0-1 0,21 0 15,0 0-15,-21 0 0,21 0 0,0 1 16,0-1-16,0 0 15,0 0-15,0 0 0,0 0 16,21 1-16,0-22 0,0 21 16,0-21-16,22 0 0,-22 0 15,21 0-15,-21 0 0,0 0 0,1 0 16,20 0-16,-21 0 0</inkml:trace>
  <inkml:trace contextRef="#ctx0" brushRef="#br0" timeOffset="1856.07">4276 1461 0,'21'-43'15,"-21"22"-15,0 0 16,0 0-16,21 0 0,0-1 16,-21 1-16,21 0 15,0 21-15,1-21 0,-1 0 0,0 0 16,0 21-16,0 0 0,0 0 16,1 0-16,20 0 0,-21 0 0,0 0 15,0 21-15,1 0 0,-22 0 16,0 21-16,21-20 0,-21-1 0,0 21 15,0-21-15,0 22 0,0-22 16,0 0-16,-21 21 0,-1-21 0,1 1 16,21-1-16,-21-21 0,0 21 15,0-21-15,21-21 47,0 0-47,0-1 16,0 1-16,21 0 0,-21 0 0,21-21 15,0 20-15,0 1 0,1 0 16,-1-21-16,0 21 0,0-1 0,0 1 16,0 0-16,1 0 0,-1 0 15,0 21-15,0 0 0,0 0 0,0 0 16,1 0-16</inkml:trace>
  <inkml:trace contextRef="#ctx0" brushRef="#br0" timeOffset="2244.16">5376 1207 0,'0'0'15,"0"-22"-15,0 1 16,-21 21 0,0 0-16,0 0 15,0 0-15,-1 0 0,-20 0 0,21 0 16,0 0-16,-22 21 0,22 1 15,0-1-15,0 0 0,0 0 0,21 0 16,0 0-16,0 1 16,0-1-16,0 0 15,21 0-15,21-21 0,-21 21 16,1-21-16,20 21 0,-21-21 0,0 22 16,0-22-16,1 0 0,-1 21 15,0-21-15,0 21 0,-21 0 16,0 0-1,-21-21-15,0 0 16,0 0-16,-1 0 0,1 0 16,0 21-16,-21-21 0,21 0 0,-1 0 15,-20 0-15,21 0 0,0 0 16,0 0-16,21-21 0,0 0 16,0 0-16</inkml:trace>
  <inkml:trace contextRef="#ctx0" brushRef="#br0" timeOffset="3099.93">5905 1207 0,'0'0'0,"0"-22"0,22 1 16,-1 21 15,-21 21-31,0 1 15,0-1-15,0 0 0,0 0 0,0 0 16,0 22-16,0-22 0,0 0 16,0 21-16,0-21 0,0 1 15,-21 20-15,21-21 0,-22 0 16,22 0-16,0 1 0,0-1 0,0 0 16,0 0-1,-21-21-15,21-21 16,0 0-1,0 0-15,0-1 0,0 1 0,0-21 16,0 21-16,21-22 0,1 22 16,-22-21-16,21 0 0,0-1 15,0 22-15,0-21 0,0 21 0,1-22 16,-1 22-16,0 21 0,0 0 16,0 0-16,0 0 0,1 0 15,-1 0-15,0 21 0,0 0 0,0 22 16,0-22-16,1 21 0,-22-21 15,0 22-15,0-22 0,0 21 0,0-21 16,0 22-16,0-22 0,0 21 16,0-21-16,0 1 0,0-1 0,0 0 15,0 0-15,-22-21 32,22-21-17,0 0-15,0 0 0,0-22 16,0 22-16,22 0 0,-22 0 15,21-22-15,0 1 0,21 21 16,-21-21-16,1-1 0,20 1 16,0 21-16,-21 0 0,22-1 0,-1 1 15,-21 21-15,22 0 0,-22 0 16,0 0-16,21 21 0,-21 1 0,1-1 16,-22 0-16,0 21 0,0-21 15,0 22-15,0-22 0,0 21 0,0-21 16,-22 1-16,22 20 0,-21-21 15,0 0-15,0 0 0,0 22 16,0-43-16,21 21 0,21-42 31,0 21-15,0-21-16,21-1 0</inkml:trace>
  <inkml:trace contextRef="#ctx0" brushRef="#br0" timeOffset="3459.46">7027 1355 0,'21'0'15,"1"0"-15,-1 0 16,0-21-16,0 21 0,0 0 16,22-22-16,-22 1 0,0 0 15,0 21-15,21-21 0,-20 0 0,-1 0 16,0-1-16,-21 1 0,0 0 15,0 0-15,0 0 0,0 0 0,-21 21 16,0 0 0,-1 0-16,1 0 0,-21 21 15,21 0-15,-22 0 0,22 21 0,-21-20 16,21-1-16,0 21 0,-22-21 16,43 22-16,-21-22 0,21 0 0,0 0 15,0 0-15,0 0 0,0 1 16,21-1-16,-21 0 0,21-21 0,22 0 15,-22 21-15,0-21 0,21 0 16,-20 0-16,20 0 0,-21 0 16,21-21-16,1 0 0,-22 21 0,21-21 15,1-1-15</inkml:trace>
  <inkml:trace contextRef="#ctx0" brushRef="#br0" timeOffset="3711.92">7853 804 0,'0'0'15,"0"-42"-15,0 21 0,0 0 0,-21 21 32,-1 21-32,1 21 0,0-21 15,0 43-15,21-22 0,-21 22 16,0-22-16,-1 22 0,1-22 0,0 0 16,21 22-16,-21-22 0,0-21 15,21 22-15,0-1 0,0-21 0,-21 0 16,21 22-16,0-22 15,21-21 1,0 0-16,0 0 16,21-21-16,-20-1 0,20 1 15,-21 0-15,21-21 0</inkml:trace>
  <inkml:trace contextRef="#ctx0" brushRef="#br0" timeOffset="4164.54">8149 783 0,'0'0'0,"21"-42"0,-21 21 0,0 0 15,0-1 1,0 44-16,0 20 16,-21 0-16,0 1 0,0-1 15,21 21-15,-21-20 0,-1 20 0,22-20 16,-21 20-16,0-21 0,0 1 16,21-1-16,-21 0 0,21 1 0,-21-22 15,-1 0-15,22 0 0,0 0 16,0 1-16,-21-1 0,0-21 15,21-21 17,0-1-17,0 1-15,0 0 0,0 0 0,21 0 16,0-22-16,22 1 16,-22 0-16,21-1 0,1 22 0,20-63 15,-21 62-15,-20 1 0,20 0 16,-21 21-16,0 0 0,0 21 0,1 0 15,-1 1-15,-21-1 0,0 21 16,0-21-16,0 22 0,0-22 0,0 21 16,0-21-16,0 22 15,-21-22-15,-1 0 0,1 0 0,0 0 16,0 0-16,21 1 0,0-1 0,-21-21 16,0 0-16,21 21 0,-22-21 15,1 0 1,0-21-1,0 0-15,0 21 0</inkml:trace>
  <inkml:trace contextRef="#ctx0" brushRef="#br0" timeOffset="4333.09">7472 1101 0,'0'0'0,"-21"0"0,-1 0 0,44 0 31,-1 0-31,0 0 15,0 0-15,21 0 0,22 0 16,-22 0-16,22 0 0,-1 0 0,1 0 16,-1 0-16,1 0 0,-1 0 15,-20 0-15</inkml:trace>
  <inkml:trace contextRef="#ctx0" brushRef="#br0" timeOffset="4715.43">8763 1101 0,'0'0'0,"-21"0"32,0 0-32,-1 21 15,1 0-15,0 0 0,0 0 0,0 1 16,-22-1-16,22 21 0,0-21 16,21 0-16,-21 22 0,21-22 0,-21 0 15,21 0-15,0 0 0,0 1 16,0-1-16,0 0 0,21-21 0,0 21 15,0-21-15,0 0 0,1 0 16,20 0-16,-21 0 0,21 0 0,1 0 16,-22 0-16,21-21 0,-21 0 15,1 21-15,-1-21 0,0-1 16,0 1-16,-21 0 0,0 0 16,0 0-16,0-22 0,0 22 15,-21 0-15,0 0 0,0 0 0,-1 0 16,1 21-16,21-22 0,-21 22 15,0 0-15,0 0 0,0 0 0,-1 0 16</inkml:trace>
  <inkml:trace contextRef="#ctx0" brushRef="#br0" timeOffset="5455.95">9652 1185 0,'0'0'0,"-21"-21"16,0 21-16,-1-21 0,1 21 15,0-21-15,0 21 0,0 0 0,-22-21 16,22 21-16,0 0 0,-64 0 16,43 0-16,0 21 0,21 0 15,-22 0-15,1 0 0,21 22 16,0-22-16,-1 21 0,1-21 15,0 1-15,21 20 0,0-21 16,0 0-16,0 0 0,0 1 0,0-1 16,21 0-16,0 0 0,1 0 15,20-21-15,-21 0 0,21 0 0,-20 0 16,20 0-16,0 0 0,-21 0 16,22-21-16,-1 21 0,-21-21 0,22 0 15,-1 0-15,-21-1 0,21 1 0,-20 0 16,20-21-16,-21 21 0,0-22 15,0 1-15,1 0 0,-1-1 0,0-20 16,0 20-16,-21-41 16,21 41-16,-21 1 0,0 0 15,0 21-15,0-1 0,0 1 16,0 42 0,-21 22-1,0-22-15,0 21 0,21 1 0,-21-1 16,-1 21-16,1-20 0,21-1 15,-21 0-15,21 1 0,-21-1 0,21 0 16,-21-20-16,21 20 0,0-21 16,0 0-16,0 22 0,0-22 0,21-21 15,0 21-15,0 0 0,0-21 16,22 0-16,-22 0 0,21 0 0,1 0 16,-1 0-16,0 0 0,1 0 15,-1-21-15,0 0 0,1 0 16,-1-1-16,0 1 0,-21 0 0,22 0 15,-22 0-15,0 0 0,-21-22 16,0 22-16,0 0 0,0 0 16,-21 21-1,0 21-15,0 0 0,-1 0 16,1 0-16,21 1 0,0-1 16,-21 0-16,21 0 0,0 0 0,-21 0 15,21 1-15,0-1 16,-21 0-16,21 0 15,0 0-15,-21-21 16,-1 21-16,1-21 16,0 0-16,0 0 0,21-21 15</inkml:trace>
  <inkml:trace contextRef="#ctx0" brushRef="#br0" timeOffset="6048.09">10689 1207 0,'0'0'0,"-42"0"0,21 21 16,21 0-1,0 0 1,21-21-16,21 0 15,-21 21-15,43-21 0,-22 0 0,22 0 16,-1 0-16,22 21 0,-22-21 16,22 0-16,0 0 0,-22 0 0,22 0 15,-22 0-15,-20 0 0,20 0 16,-21-21-16,1 21 0,-1-21 16,0 21-16,-20-21 0,20 0 15,-42 0-15,0-1 16,0 1-16,0 0 0,0 0 0,-21 21 15,0-21-15,-1 0 0,1-1 16,0 22-16,-21 0 0,21-21 16,-1 21-16,1 0 0,0 0 0,0 0 15,0 0-15,21 21 32,21-21-17,0 0-15,21 0 16,-20 22-16,20-22 0,0 0 0,-21 21 0,22-21 15,-22 0-15,0 21 16,0-21-16,0 21 0,-21 0 0,0 0 16,0 1-16,-21 20 15,0-21-15,0 0 0,-21 0 0,20 1 16,-20-1-16,0 21 0,21-21 16,-22 0-16,1 1 0,0-1 15,-1-21-15,22 21 0,-21 0 0,21 0 16,-22-21-16,22 0 0,0 0 0,21-21 31</inkml:trace>
  <inkml:trace contextRef="#ctx0" brushRef="#br0" timeOffset="7139.72">12361 889 0,'-21'0'0,"42"0"0,-42 21 0,0-21 16,21 21-16,-21 1 0,21-1 15,0 0 1,21-21-16,21 0 0,-21 0 15,22 0-15,-1 0 0,0-21 0,1 0 16,-1-1-16,0 1 0,-20 0 16,20 0-16,0-21 0,-21 20 0,1-20 15,-1 21-15,0-21 0,-21 20 16,21 1-16,-21 0 0,0 0 0,0 0 16,-21 21-1,0 0-15,0 21 0,-1 0 16,1 0-16,0 22 15,0-22-15,21 21 0,-21 22 0,0-22 16,21 21-16,-22-20 0,22 20 16,0-20-16,0 20 0,0-21 0,-21 1 15,21-1-15,0 0 0,0 1 16,0-22-16,0 21 0,0-21 0,-21 22 16,21-22-16,0 0 0,0 0 15,-21-21 1,0 0-1,0 0-15,-1-21 0,22 0 16,-21 0-16,0-22 0,0 22 0,0 0 16,0-21-16,-1 21 15,1-1-15,21-20 0,-21 21 0,0 0 16,0 21 0,21 21-16,-21-21 15,21 21-15,0 0 0,0 0 0,0 22 16,0-22-16,0 0 0,0 0 15,0 0-15,21 1 0,0-1 0,0 0 16,21 0-16,-20 0 0,-1-21 16,21 21-16,-21-21 0,22 0 0,-22 0 15,21 0-15,0 0 0,1 0 16,-22 0-16,21-21 0,1 21 16,-1-21-16,-21 0 0,21 0 0,1 0 15,-1-1-15,-21 1 0,22 0 16,-22-21-16,0 21 0,0-1 0,0-20 15,0 21-15,1 0 0,-22 0 16,0-1-16,0 44 31,-22-1-31,22 0 16,0 0-16,-21 0 0,0 0 16,21 1-16,-21-1 0,21 0 0,0 21 15,0-21-15,0 1 0,0-1 16,42 0-16,-21 0 0,1-21 15,-1 0-15,0 21 0,21-21 16,-21 0-16,22 0 0,-1 0 16,-21 0-16,22-21 0,-22 0 0,21 21 15,-21-21-15,0 0 0,1-1 16,-1 1-16,0-21 0,0 21 16,-21-22-16,0 1 0,0 0 0,0-1 15,0 1-15,0 0 0,0-1 0,0 22 16,-21-21-16,0 21 0,0 21 15,-22 0-15,22 0 0,-21 0 0,21 0 16,-22 21-16,1 0 0,21 0 16,-22 22-16,22-22 0,-21 21 15,21 0-15,0-20 0,21 20 0,0-21 16,0 0-16,0 22 0,0-22 16,0 0-16,0 0 0,21 0 0,0-21 15,21 0-15,-21 21 0,22-21 16</inkml:trace>
  <inkml:trace contextRef="#ctx0" brushRef="#br0" timeOffset="9375.82">14774 1270 0,'0'0'0,"0"-21"0,0 0 16,-21 0-16,21-1 15,-21 1-15,0 21 0,21-21 0,-21 0 16,-1 0-16,1 21 0,0-21 16,0 21-16,0-22 0,0 22 0,-1 0 15,1 0-15,-21 22 0,21-1 16,-22 21-16,22-21 0,-21 22 0,0-22 16,20 21-16,-20-21 0,21 22 15,0-1-15,0-21 0,-1 0 0,22 22 16,0-22-16,0 0 0,0 0 15,0 0-15,22 0 16,-1-21-16,0 0 0,21 0 16,-21 0-16,1 0 0,20 0 0,0 0 15,-21-21-15,22 0 0,-1 21 0,0-42 16,1 21-16,-22-1 0,21 1 16,-21-21-16,1 21 0,-1-22 15,0 1-15,0 21 0,-21-21 0,21 20 16,-21 1-16,0 0 0,0 42 31,0 0-31,0 1 0,-21 20 16,21-21-16,0 21 15,0-20-15,0-1 0,0 21 0,0-21 16,0 0-16,0 1 0,0-1 16,0 0-16,21 0 0,0-21 0,1 21 15,-1-21-15,0 0 0,0 0 16,0 0-16,0 0 0,22 0 15,-22 0-15,0 0 0,0-21 0,0 0 16,1 0-16,20 0 0,-21-1 16,0-20-16,0 21 0,22-21 0,-22 20 15,21-20-15,-21 0 16,1 21-16,20-22 0,-21 22 0,0 0 0,0 0 16,-21 0-16,22 21 15,-1 0 1,-21 21-16,0 0 0,0 0 15,0 0-15,0 0 0,0 1 0,0-1 16,0 0-16,0 0 16,0 0-16,0-42 31,0 0-15,21 21-16,-21-21 0,0 0 0,0-1 15,0 1-15,0 0 16,0 0-16,0 0 0,0 0 0,0-1 15,-21 1-15,0 21 0,-1 0 16,1 0-16,0 0 16,0 21-16,-21 1 0,20-1 15,1 21-15,0-21 0,0 22 0,0-22 16,0 21-16,21-21 0,0 22 16,0-22-16,0 0 0,0 21 15,0-21-15,21 1 0,0-1 0,0-21 16,0 21-16,0 0 0,22-21 0,-22 0 15,0 0-15,21 0 0,-20 0 16,20 0-16,-21 0 0,21 0 0,-20-21 16,20 0-16,-21 0 0,0-1 15,0 1-15,1 0 0,20-21 16,-21-1-16,0 1 0,0 0 0,1-1 16,20 1-16,-21 0 0,0-1 15,0 22-15,1 0 0,-1 0 0,0 0 16,0 21-1,-21 21-15,0 21 0,0-21 16,0 1-16,0 20 0,0-21 16,0 0-16,0 22 0,0-22 0,-21 0 15,21 0-15,0 0 16,0 0-16,0-42 47,0 0-47,0 0 15,0 0-15,0 0 16,0-1-16,0-20 0,0 21 0,0 0 16,0 0-16,0-1 0,0 1 15,0 0-15,-21 21 16,0 0 0,-1 21-16,22 22 0,-21-22 0,0 0 15,0 21-15,0-21 0,0 22 16,21-22-16,-22 21 0,1-21 15,21 1-15,-21 41 0,21-42 16,0 0-16,0 1 0,0-1 16,21 0-16,0-21 0,1 0 15,-1 21-15,0-21 0,0 0 16,21 0-16,-20 0 0,41 0 16,-21-21-16,1 0 0,-1 0 15,-21-1-15,22 1 0,-1 0 0,0 0 16,1-21-16,-22 20 0,21-20 15,-21 21-15,0-21 0,1-22 16,-22 43-16,0 0 16,0 0-16,-22 21 0,1 0 15,0 21 1,0 0-16,0 0 0,0 0 0,-1 0 16,1 22-16,0-22 0,21 0 0,-21 0 15,21 0-15,0 1 0,0-1 16,0 0-16,0 0 0,0 0 0,0 0 15,0 1-15,21-22 16,0 0-16,22 21 0,-22-21 0,0 0 16,21 0-16,1 0 0,-1 0 15,-21 0-15,21 0 0,1 0 0,-1 0 16,0-21-16,1-1 0,-22 1 16,0 0-16,21 0 0,-20 0 15,-1-22-15,0 22 0,0 0 16,0 0-16,-21 0 0,0 0 0,0-1 15,-21 22 1,0 22 0,0-1-16,0 0 0,21 0 15,-22 0-15,22 0 0,0 1 0,0-1 16,0 0-16,0 0 0,0 0 16,0 0-16,0 1 0,22-1 15,-1-21-15,-21 21 16,0-42 15,0 0-15,0-1-16,-21 22 0,-1-21 15,1 0-15,21 0 0,-21 21 16,0-21-16,0 21 16,0 0-16,-1 21 15,22 0-15,0 0 16,0 0-16,0 1 15,0-1-15,22 0 0,-1 0 16,0-21-16,0 0 0,0 21 16,0-21-16,1 0 0,-1 0 15,21 0-15,-21 0 0,22 0 16,-22 0-16,21 0 0,-21-21 0,22 21 16,-1-21-16,0 0 0,1 0 15,-1-1-15,0 1 0,1 0 0,-22 0 16,21-21-16,-21-1 0,0 22 15,1-21-15,-1-1 0,-21 1 0,0 21 16,0 0-16,0 0 0,0-1 16,-21 1-16,-1 21 0,1 0 0,0 0 15,0 21-15,0 1 0,21-1 16,-21 21-16,21-21 0,-22 0 0,22 22 16,0-22-16,0 0 15,0 21-15,0-20 0,0-1 0,0 0 16,0 0-16,0 0 0,0 0 0,0 1 15,0-1-15,-21-21 16,21 21-16,-21-21 0,0 0 16,0 0-16,0 0 15,-1 0-15,1 0 0,0 0 0,0 0 16,0 0-16,21-21 16,0 0-16,0-1 0,0 1 15</inkml:trace>
  <inkml:trace contextRef="#ctx0" brushRef="#br0" timeOffset="10552.07">18902 1482 0,'0'0'0,"0"21"0,-21-21 16,-1 0-16,44 0 31,-1 0-31,21-21 16,-21 0-16,0-1 0,22 1 0,-22 0 15,21 0-15,1-21 0,-22-1 16,63-41-16,-41 41 0,-1-20 15,-21 20-15,22-20 0,-22-1 16,21 22-16,-42-21 0,21 20 0,-21 22 16,0-21-16,0 21 0,0-1 15,-21 22-15,0 0 16,-21 0-16,20 22 0,1 20 16,-21 0-16,21 1 0,0-1 15,-1 21-15,1 1 0,0-1 16,21-20-16,0 20 0,0 22 15,0-43-15,0 1 0,0-1 16,0-21-16,21 21 0,22 22 16,-22-43-16,0-21 0,21 0 15,-21 21-15,1-21 0,20 0 16,-21 0-16,21 0 0,1-21 0,-22 21 16,21-21-16,1 0 0,-22 0 15,21-22-15,-21 22 0,22-21 16,-1-1-16,-21-20 0,21 21 15,-20-22-15,20 1 0,-21 20 0,0-20 16,0 20-16,1 1 0,-22 21 16,0 0-16,0 42 15,-22 21-15,1-21 16,0 22-16,-21-1 0,21 22 16,-1-22-16,1 0 0,0 1 15,0-1-15,0 0 0,21 1 0,0-22 16,-21 21-16,21-21 0,-22 0 15,22 1-15,-21-1 0,21 0 16,0-42 15,0 0-15,0-1-16,21 1 0,1 0 16,-1 0-16,0 0 0,21-22 0,-21 22 15,22-21-15,-22 21 0,21 0 16,1-22-16,-22 43 0,0 0 15,0 0-15,0 0 0,-21 21 16,0 1-16,0-1 0,0 0 16,0 21-16,0-21 0,0 1 15,0 20-15,21-21 0,-21 0 0,22 0 16,-22 1-16,0-1 16,21 0-16,0 0 0,0 0 0,0-21 15,22 21-15,-22-21 0,0 0 16,21 0-16,-21 0 0,22 0 0,-1 0 15,-21 0-15,22 0 0,-1-21 16,0 0-16,1 0 0,-1-21 0,-21 20 16,21-20-16,1 0 0,-22-1 15,0 1-15,0 0 0,0-1 0,-21 22 16,0-21-16,0 21 0,-21 21 16,0 0-16,0 21 15,-21 0-15,20 0 0,-20 0 16,0 22-16,-1-22 0,1 21 15,21 1-15,0-22 0,0 21 16,21-21-16,0 0 0,0 22 0,0-22 16,21 0-16,0 0 0,0 0 15,0 1-15,64-1 0,-64 0 16,21-21-16,1 0 0,-22 0 16,21 0-16,1 0 0,-22 0 15,21 0-15,-21 0 0,0-21 0,22 0 16,-22-1-16,0 1 0,0 21 15,0-21-15,1 0 0,-1-21 16,0 20-16,0 1 0</inkml:trace>
  <inkml:trace contextRef="#ctx0" brushRef="#br0" timeOffset="10832.11">19262 1143 0,'0'0'16,"-43"0"-16,1 0 0,63 0 31,0 0-31,22 0 16,20 0-16,1 0 0,-1 0 0,1-21 15,20 21-15,1-21 0,-22 21 16,1 0-16,-1-21 0,1 21 15,-1 0-15,-20 0 0,-22-22 0,0 22 16,0 0-16,-42 0 16,0 0-16,-21 0 0,-22 0 15,1 0-15</inkml:trace>
  <inkml:trace contextRef="#ctx0" brushRef="#br0" timeOffset="11388.08">11620 2540 0,'0'0'0,"0"-21"0,0 42 47,0 0-31,0 0-16,0 1 0,0-1 0,0 21 15,0-21-15,-21 22 0,21-22 16,-21 21-16,21-21 0,0 0 0,0 1 16,0-1-16,0 0 0,-21 0 0,21 0 15,-21 0-15,21-42 47,0 0-47</inkml:trace>
  <inkml:trace contextRef="#ctx0" brushRef="#br0" timeOffset="11719.89">11705 2201 0,'-42'64'31,"42"-43"-31,0 0 15,21-21 1,0 0-16,0 0 0,0 0 16,1 0-16,-1 0 15,0-21-15,0 21 0,-21-21 16,0 0 0,0 0-1,-21 21-15,0 0 0,0 0 16,-1 21-1,22 0-15,-21-21 0,21 21 0,0 0 16,0 0-16,0 1 0,0-1 16,0 0-16,0 0 0,0 0 0,0 0 15,0 1-15,21-22 0,1 21 16</inkml:trace>
  <inkml:trace contextRef="#ctx0" brushRef="#br0" timeOffset="12383.98">12255 2455 0,'0'0'0,"0"-21"0,0 42 46,0 1-46,0-1 0,0 21 16,0-21-16,0 0 0,0 22 16,0-22-16,0 0 0,0 21 0,0-20 15,0-1-15,0 0 16,0 21-16,0-21 0,-21-21 0,21 22 16,-21-1-16,21 0 0,-21-21 0,0 21 15,21-42 16,0 0-31,0 0 16,0-1-16,0 1 0,21 0 0,0-21 16,0 21-16,0-22 0,1 1 15,-1 0-15,21-1 0,-21 22 0,22-21 16,-1 21-16,0-1 0,-21 1 16,22 21-16,20 0 15,-20 21-15,-22 1 0,0-1 0,0 0 16,0 21-16,0-21 0,-21 22 15,0-22-15,0 21 0,0-21 0,0 22 16,0-22-16,-21 0 0,0 0 16,21 0-16,-21 1 0,0-1 15,0-21-15,21 21 16,21-21 0,21-21-16,-21 21 15,0-21-15</inkml:trace>
  <inkml:trace contextRef="#ctx0" brushRef="#br0" timeOffset="13071.92">13504 2582 0,'0'0'0,"21"-21"0,-21 0 0,0 0 16,0 0-16,0 0 0,0-22 0,-21 22 16,0 0-16,0 0 0,0 21 0,0-21 15,-22 21-15,22 0 0,-21 0 16,-1 0-16,1 21 0,0 0 0,21 0 15,-22 21-15,1 1 0,0-22 16,-1 21-16,22 1 0,-42 41 16,41-41-16,22-22 0,0 21 15,0-21-15,0 0 0,0 1 16,0-1-16,0 0 0,22-21 0,-1 0 16,0 21-16,21-21 0,-21 0 15,22 0-15,-22 0 0,21-21 0,1 21 16,-1-21-16,0 0 0,1-1 15,-22 1-15,21 0 0,0-21 0,-20-1 16,20 1-16,-21 0 0,21-22 16,-20 22-16,20-22 0,-21 22 0,0-21 15,0 20-15,-21 22 0,22-21 0,-22 21 16,21-22-16,-21 22 16,0 0-16,0 42 15,-21 0 1,-1 0-16,22 1 0,-21 20 0,0 0 15,0 1-15,0-1 0,0 0 0,-1 22 16,1-22-16,21 0 0,0 43 16,0-64-16,0 22 0,0-22 15,21 0-15,1 0 0,-1 0 16,0 0-16,21-21 0,-21 0 0,22 0 16,-22 0-16,21 0 0,-21 0 15,22 0-15,-22-21 0,0 21 0,21-21 16,-20 0-16,-1 0 0,0 0 0,0-22 15,0 22-15,-21-21 16,0 21-16,21-22 0,-21 22 16,-21 42-1,0 0-15,21 1 16,-21-1-16,0 0 0,21 0 0,0 0 16,-21 0-16,21 1 0,0-1 15,0 0-15,0 0 0,0 0 16,21-21-1,0 0 1,-21-21-16,21 21 0,0-21 16,-21 0-16</inkml:trace>
  <inkml:trace contextRef="#ctx0" brushRef="#br0" timeOffset="13223.8">14055 2371 0,'0'0'0,"-22"-21"16,1 21-1,0 0 1,21 21 15,21-21-31,0 0 16,22 0-16</inkml:trace>
  <inkml:trace contextRef="#ctx0" brushRef="#br0" timeOffset="15364.65">14436 2350 0,'0'21'32,"-22"0"-32,22 0 0,-21 0 15,0 22-15,21-22 0,0 0 0,-21 21 16,21-21-16,0 1 0,-21 20 16,21-21-16,0 0 0,0 0 0,0 1 15,0-1-15,0 0 16,0 0-16,21-21 0,0 21 0,0-21 15,0 0-15,1 0 16,-1 0-16,21 0 0,-21 0 0,0 0 16,22-21-16,-22 21 0,0-21 0,0 0 15,0 0-15,1-1 0,-1-20 16,0 21-16,-21-21 0,0 20 0,21-20 16,-21 21-16,0-21 0,0 20 15,0 1-15,0 0 0,-21 21 31,21 21 1,21-21-32,0 0 0,0 0 15,22 0-15,-22 0 0,21 0 16,22 0-16,-22 0 0,22 0 0,-1 0 16,1 0-16,-1 0 0,-21 0 15,22 0-15,-22 0 0,1 0 0,-22 0 16,21 0-16,-21 0 15,-21-21 1,-21 21 0,0 0-16,0-21 15,0 21 1,-1 0 15,1 0-31,0 0 16,0 0-16,0 21 0,-64 21 31,64-20-31,-21-1 0,20 0 0,1 0 0,-21 21 16,21-20-16,0-1 0,-1 21 15,1-21-15,0 0 0,0 22 0,0-1 16,21-21-16,0 0 16,0 1-16,21-1 15,0-21-15,0 0 0,0 0 0,1 0 16,20 0-16,-21 0 15,21 0-15,-20 0 0,20 0 0,-21-21 16,21-1-16,1 1 0,-22 0 16,21 0-16,-21-21 0,22-1 0,-22 1 15,21 0-15,-21-22 0,1 22 16,-1-1-16,0-20 0,0 21 0,0-1 16,0 1-16,-21 0 0,0 20 0,0 1 15,0 0-15,0 0 0,-21 21 16,0 21-1,0 0-15,0 0 0,0 1 16,-1 20-16,1-21 0,0 21 0,21 1 16,0-1-16,0 0 15,0 1-15,0-1 0,0 0 0,0 1 16,0-22-16,0 21 0,0-21 16,21 1-16,-21-1 0,21 0 0,1-21 15,41 21-15,-42-21 0,22 0 16,-22 0-16,21 0 0,-21 0 15,0-21-15,1 21 0,20-21 0,-21 0 16,0-22-16,0 22 0,1-21 16,-1-22-16,0 22 0,-21 21 15,21-22-15,-21 22 0,0 0 16,0 0-16,-21 21 31,0 21-31,0 0 0,21 0 16,0 22-16,0-22 0,-22 0 15,22 0-15,0 22 0,0-22 0,0 0 16,0 0-16,0 0 0,0 0 16,0 1-16,22-1 0,-22 0 15,21-21-15,0 0 0,0 0 16,0 0-16,0 0 0,1 0 16,-1-21-16,0 21 0,0-21 15,0-1-15,22-20 0,-22 21 0,0-21 16,0 20-16,0-20 0,0 21 15,1-21-15,-1 20 0,-21 1 16,0 0-16,21 0 0,-21 0 16,-21 21 15,21 21 0,0 0-15,21-21-16,0 0 0,0 0 15,0 21-15,1-21 0,-1 0 16,0 0-16,21 0 0,-21 0 0,22 0 16,-1-21-16,-21 0 15,22 21-15,-1-21 0,0 21 0,-21 0 16,22-21-16,-22 21 0,0 0 0,21 0 16,-20 0-16,-1 0 0,0-22 15,0 22-15,-42 0 63,0 0-63,0 0 15,-1 0-15,1 0 0,0 0 16,0 0-16,0 22 16,0-22-16,-1 0 15,1 21-15,0-21 0,0 21 16,0 0-16,-22-21 0,22 21 0,0 0 15,0 1-15,-21 20 0,20-21 16,1 21-16,0-20 0,-21-1 0,21 21 16,-1-21-16,22 0 0,-21 1 15,21-1-15,0 0 0,0 0 0,0 0 16,21 0-16,1-21 16,-1 0-16,21 0 0,0 0 0,-20 0 15,20 0-15,0 0 0,1 0 0,-22 0 16,21-21-16,-21 0 15,0 0-15,22 0 0,-22 0 0,-21-1 16,21-20-16,0 0 0,0 21 16,-21-22-16,0 1 0,0 21 0,22-22 15,-22 22-15,0 0 0,0 0 16,0 42 0,0 0-1,-22 0-15,1 1 0,21-1 0,0 21 16,-21-21-16,21 0 0,-21 22 15,21-22-15,0 21 0,0-21 0,0 1 16,0-1-16,0 0 0,0 0 16,21-21-16,0 21 0,0-21 15,1 0-15,-1 0 0,0 0 16,21 0-16,-21 0 0,22 0 16,-1-21-16,-21 0 0,22 0 0,-1 0 15,0-22-15,-21 1 0,22 0 16,-1-1-16,-21-20 0,22 20 0,-22-20 15,0 21-15,0-22 0,0 22 16,0-1-16,-21 1 0,0 0 0,0-1 16,0 22-16,-21 21 15,0 0-15,-21 0 0,21 21 16,-22 1-16,22 20 0,-21-21 16,21 21-16,-1 1 0,-20 63 15,42-64-15,0 21 0,0-20 0,0 20 16,0-20-16,0-1 0,0 0 15,21-21-15,0 22 0,22-22 0,-22 21 16,21-21-16,-21-21 0,22 22 16,-1-22-16,-21 0 0,22 0 0,-1 0 15,0 0-15,-21 0 0,22-22 16,-1 22-16,-21-21 0,22 0 0,20-42 16</inkml:trace>
  <inkml:trace contextRef="#ctx0" brushRef="#br0" timeOffset="17951.89">13970 3704 0,'0'0'0,"0"-21"0,-21-64 31,0 85-31,21 22 16,0-1-16,0 0 15,-22 0-15,22 21 0,-21-20 0,21-1 16,-21 0-16,21 21 0,0-21 16,-21 1-16,21-1 0,-21 0 15,21 0-15,-21 0 0,21 0 0,0 1 16,0-44 15,0 1-31,0 0 0,0 0 16,0 0-16,0 0 0,21-1 0,0-20 15,0 21-15,-21-21 0,21 20 0,0-20 16,-21 0-16,22-1 0,-1 1 16,0 0-16,0 21 0,-21-1 0,21 1 15,0 21 1,-21 21-16,22 1 0,-22-1 15,21 0-15,-21 21 0,0-21 0,21 22 16,-21-1-16,0-21 0,0 22 16,0-22-16,0 21 0,0-21 0,0 22 15,21-22-15,-21 0 0,21-21 16,-21 21-16,21 0 0,1-21 0,-1 0 16,0 0-16,0 0 15,21 0-15,-20 0 0,-1-21 0,21 0 16,-21 0-16,22 0 0,-1-1 0,-21 1 15,21 0-15,-20-21 0,20 21 16,-21-22-16,0 1 0,22 21 0,-22-22 16,0 1-16,-21 21 15,21 0-15,-21 0 0,21-1 0,-21 44 32,0-1-32,0 0 0,0 0 15,0 0-15,-21 22 0,21-22 16,-21 21-16,0-21 0,21 22 0,0-22 15,-21 21-15,21-21 0,-22 0 0,22 22 16,0-22-16,0 0 0,0 0 16,0 0-16,22 1 0,-1-22 0,21 0 15,-21 21-15,22-21 0,-1 0 16,0 0-16,1 0 0,-1-21 0,21 21 16,1-22-16,-22 1 15,22 0-15,-22 0 0,0 0 0,1 0 16,-1-22-16,0 22 0,-20-21 0,-1 21 15,0-22-15,0 22 0,-21-21 16,0 21-16,0-1 0,0 1 0,0 0 16,0 0-16,-21 21 0,0 0 15,0 0-15,-1 0 0,1 21 0,-21 0 16,21 0-16,-22 1 0,22 20 16,-21-21-16,21 21 0,0-20 15,-22 41-15,43-21 0,-21-20 0,21-1 16,0 21-16,0-21 15,21 0-15,0 1 0,1-22 0,20 21 16,-21 0-16,21-21 0,1 0 16,-1 0-16,0 0 0,1 0 0,20 0 15,-20-21-15,-1 0 0,0-1 16,22 1-16,-22 0 0,0 0 0,-20 0 16,20 0-16,0-22 0,-21 22 0,22-21 15,-22-1-15,21 1 0,-21 0 16,22-1-16,-22 1 0,0 21 0,-21-21 15,21 20-15,-21 1 0,0 0 16,0 0-16,-21 21 16,0 0-16,0 42 15,0-21-15,-1 22 0,1-1 16,-21 0-16,21 1 0,0-1 0,21-21 16,-22 22-16,22-1 0,0 0 15,0-21-15,0 22 0,0-22 0,0 0 16,0 0-16,0 0 0,22 1 15,41-1-15,-42-21 0,22 0 16,-22 0-16,21 0 0,0 0 0,1 0 16,-22-21-16,21-1 0,1 1 15,-22 0-15,0 0 0,21-21 0,-21 20 16,1-20-16,-1 0 0,0-1 16,0-20-16,0 21 0,0-22 15,1 22-15,-22-1 0,21 1 16,-21 21-16,21 0 0,-21 0 0,0 42 31,0 0-31,-21 0 0,0 21 0,-1 1 16,1-1-16,21 0 0,-21 1 0,0-22 15,0 21-15,0-21 0,-1 22 16,22-22-16,0 0 0,-21 21 0,21-20 16,-21-22-16,21 21 0,0 0 15,21-21 16,0 0-31,1-21 16,-1 0-16,-21-1 0,21 1 16,0 21-16,0-21 0,0 0 15,1 0-15,-1 0 0,0-1 0,0 22 16,0 0 0,-21 22-1,0-1-15,0 0 0,0 0 16,0 0-16,0 0 15,0 1-15,0-1 0,0 0 16,21-21-16,-21 21 0,43 0 16,-22-21-16,0 0 0,0 0 15,22 0-15,-22 0 0,0 0 16,21 0-16,-21 0 0,22 0 0,-1 0 16,-21-21-16,22 0 0,-22 21 0,21-21 15,-21 0-15,0-22 0,22 22 16,-22 0-16,0 0 0,-21-22 0,21 22 15,-21 0-15,21 0 16,-42 42 0,0 0-16,0-21 15,0 21-15,0 22 0,-1-22 0,1 0 16,0 0-16,0 0 0,21 1 0,0-1 16,0 0-1,0 0-15,21 0 16,0-21-1,0 0-15,1 0 0,-1 0 16,0-21-16,0 21 0,0-21 16,-21 0-16,0 0 0,21-1 15,-21 1-15,0 0 0,0 0 16,0 0-16,0 0 0,0-1 16,0 1-16,-21 0 0,0 0 15,0 21-15,42 0 47,21 0-47,1 0 0,-1-21 0,0 21 16,22 0-16,-1 0 0,1 0 0,-1 0 15,1 0-15,-1 0 0,-20 0 16,-1 0-16,0 0 0,1 0 0,-22 0 16,0 0-16,-42 0 31,0 0-31,0 0 15,-22 0-15,22 0 0,-21 0 0,-1 21 16,1 0-16,0-21 0,21 21 16,-22 0-16,22 1 0,-21-1 15,21 0-15,21 0 16,0 0-16,0 0 0,0 1 0,0-1 16,0 0-16,21 0 0,0-21 15,0 0-15,0 0 0,0 0 16,22 0-16,-22 0 0,0 0 0,0 0 15,0 0-15,1-21 0,-1 0 16,0 0-16,0-1 0,0 1 0,0 0 16,1-21-16,-1-1 0,0 22 15,0-42-15,0 20 0,0 1 0,1-21 16,-1 20-16,0-20 0,-21 20 16,21 1-16,0-21 15,-21 20-15,0 22 16,0 42-1,0 0-15,-21 1 0,0 20 0,0 0 16,0 22-16,-1-22 0,1 0 16,0 22-16,21-22 0,0 1 0,0-1 15,0 0-15,0 1 0,0-22 16,0 21-16,0-21 0,0 0 0,0 1 16,21-1-16,0 0 15,1-21-15,-1 0 0,0 0 0,0 0 16,0 0-16,22 0 0,-22 0 15,0 0-15,21-21 0,-21 0 16,22 21-16,-22-22 0,0 1 0,21 0 16,-20-21-16,-1 21 0,-21-1 15</inkml:trace>
  <inkml:trace contextRef="#ctx0" brushRef="#br0" timeOffset="18204.09">15811 3556 0,'0'0'0,"-21"0"0,0 0 0,42 0 31,0 0-31,22 0 0,-22 0 0,21 0 16,1 0-16,-1 0 0,21-21 0,-20 21 15,20-21-15,-20 21 0,-1 0 16,21-21-16,-41 21 0,-44 0 31</inkml:trace>
  <inkml:trace contextRef="#ctx0" brushRef="#br0" timeOffset="22277.06">974 5990 0,'0'-21'16,"0"0"-16,0 0 0,0 0 16,21 21-16,-21-22 0,0-20 15,21 21-15,-21 0 0,21 0 16,-21-1-16,0 1 0,0 0 15,0 0-15,0 0 0,0 0 16,0 42 0,0 0-1,0 0-15,-21 21 0,21-20 0,0 20 16,0 0-16,0 1 0,0-1 16,0 0-16,0 1 0,-21-1 0,21 0 15,-21 1-15,21-22 0,-22 0 16,22 21-16,0-21 0,0 1 15,-21-1 1,21-42 0,0-1-16,0 1 15,0 0-15,0 0 0,21 0 16,-21 0-16,22-1 0,-1 1 0,0-21 16,0 21-16,0 0 0,0-22 15,1 22-15,20 0 0,0 0 16,-21 21-16,22 0 0,20 0 0,-20 0 15,-1 0-15,0 21 16,1 0-16,-1 0 0,-21 0 0,0 1 16,0 20-16,1-21 0,-22 21 15,0-20-15,0 20 0,-22 0 16,-20-21-16,0 22 0,-1-1 0,1-21 16,-21 0-16,20 1 0,1-1 15,0 0-15,-1-21 0,22 0 0,-21 0 16,21 0-16,-22-21 0,22 21 15,0-21-15,0-1 0,0 1 16,-1-21-16,1 21 0,0 0 0,21-22 16,0 22-16,0 0 0,-21 0 15,21 0-15,0-1 0,21 44 32,0-1-17,0 0-15,-21 0 0,22 0 16,-1 0-16,0 1 0,0-1 15,0 0-15,0 0 0,1 0 0,-1 0 16,0-21-16,0 22 0,21-22 16,-20 0-16,20 0 0,-21 0 0,21 0 15,1 0-15,-1-22 0,0 1 16,1 21-16,-1-21 0,0-21 16,1 21-16,-1-1 0,0 1 0,-20-21 15,20 21-15,-21-22 0,0 22 16,-21-21-16,0 21 0,21-22 0,-21 22 15,0 0-15,0 0 16,0 0-16,0 0 0,0 42 31,0 0-31,0 0 0,0 0 16,0 0-16,0 22 0,0-22 16,0 21-16,0-21 0,0 1 15,0 20-15,0-21 0,0 0 0,0 0 16,22 1-16,-22-1 0,21 0 15,0-21-15,0 0 0,0 21 0,0-21 16,1 0-16,-1 0 0,0 0 16,0-21-16,0 0 0,22 21 15,-22-21-15,0-1 0,0 1 16,0 0-16,0 0 0,1-21 0,-1 20 16,-21-20-16,21 0 0,-21 21 15,0-22-15,0 1 0,0 21 0,0 0 16,0-22-16,0 22 15,0 0-15,0 42 32,0 0-32,0 0 0,0 1 0,0 20 15,0-21-15,0 21 0,0-20 16,0-1-16,0 21 0,0-21 16,0 0-16,0 22 0,0-22 15,0 0-15,21-21 0,0 21 0,0 0 16,1-21-16,-1 0 0,0 0 15,21 0-15,-21 0 0,22 0 16,-1 0-16,0 0 0,1 0 0,-1-21 16,0 0-16,1 0 0,-22 21 0,21-42 15,1 20-15,-22 1 0,21-21 16,-21 21-16,0-22 0,1 22 16,-1-21-16,-21 0 0,0 20 0,0 1 15,0 0-15,0 0 0,-21 42 31,-1 0-31,1 0 0,21 1 16,0-1-16,0 21 0,0-21 16,0 0-16,0 1 0,0-1 0,0 21 15,0-21-15,0 0 0,21-21 16,-21 22-16,22-1 0,-1 0 0,-21 0 16,0 0-16,21-21 15,-42 0 16,0 0-31,21-21 16,-22 0-16,1 0 0,0 0 16,0-1-16,0 1 0,0 0 15,-1-21-15,22 21 0,-21 21 0,21-22 16,-21 1-16,0 21 16,21 21-1,0 1-15,0-1 0,0 0 16,0 0-16,0 0 0,0 0 15,0 1-15,0-1 0,0 0 0,21 0 16,0 0-16,0-21 0,1 21 0,-1-21 16,21 0-16,-21 0 0,22 0 15,-22 0-15,21 0 0,-21 0 0,22 0 16,-1 0-16,0-21 0,1 0 16,-1 0-16,0 0 0,-21 0 15,22-1-15,-1-20 0,0 21 16,-20-21-16,-1 20 0,0-20 0,0 0 15,-21 21-15,0-1 0,0 1 16,0 0-16,0 0 0,-21 21 16,0 0-16,0 21 0,-1 0 15,1 0-15,0 22 0,0-22 0,21 0 16,-21 0-16,21 22 0,0-22 16,0 0-16,0 0 0,21 0 0,0 0 15,0 1-15,0-1 0,1 0 16,-1-21-16,0 0 15,-21 21-15,0-42 32,-21 0-17,0 21-15,-1-21 0,1 21 16,0-22-16,0 1 0,0 21 0,0 0 16,-1 0-16,1 0 15,21 21-15,-21 1 16,21-1-16,0 0 15,0 0-15,21 0 0,0-21 16,1 21-16,-1-21 0,0 0 16,21 22-16,-21-22 0,22 0 15,-1 0-15,0 0 0,1 0 0,-1 0 16,0 0-16,1-22 0,-1 1 16,0 21-16,1-21 0,-1 0 0,0 0 15,-20 0-15,20-1 0,-21-20 16,21-21-16,-42 20 0,0 1 15,22 0-15,-22 20 0,0-20 16,0 21-16,0 0 0,0 42 31,-22 0-31,22 0 0,-21 0 0,21 1 16,-21 20-16,21-21 0,-21 0 16,21 22-16,-21-22 0,21 0 15,0 0-15,0 0 0,0 0 16,0 1-16,0-1 0,21 0 0,0-21 15,0 21-15,0-21 0,1 0 16,-1 0-16,0 0 0,21 0 16,-21 0-16,1 0 0,-1-21 0,42 0 15,-42 0-15,1-1 16,-1 1-16,0 0 0,0 0 0,-21 0 16,0-22-16,0 22 0,0 0 0,0 0 15,0 0-15,0 0 0,0-1 16,0 44-1,-21-1 1,21 0-16,0 0 0,-21 0 0,21 0 16,-21 1-16,21-1 0,-22 0 15,22 0-15,0 0 0,0 0 0,-21 1 16,21-1-16,-21-21 0,21-21 47,0-1-32,0 1-15,21 0 0,0 0 0,1 0 16,-1 0-16,0-22 0,0 1 16,0 21-16,22-22 0,-22 22 15,21-21-15,0 21 0,-20 0 0,20-1 16,0 22-16,-21 0 0,1 0 16,-1 22-16,-21-1 0,0 0 0,0 21 15,0-21-15,0 22 0,0-22 16,0 0-16,0 21 0,0-20 0,-21-1 15,21 0-15,0 0 0,0 0 16,0 0-16,0 1 0,0-1 16,21-21-16,0 0 0,0 0 0,21 0 15,-20 0-15,20 0 0,-21 0 16,21 0-16,-20 0 0,20 0 16,-21-21-16,21-1 0,1 22 15,-22-21-15,0 0 0,21-42 16,-20 41-16,-1-20 0,0 21 15,-21-21-15,0-1 0,0 22 0,0-21 16,0 21-16,0-1 0,0 1 16,0 0-16,-21 21 15,0 21-15,-1 0 0,1 22 0,21-22 16,-21 21-16,21 1 0,0-22 16,0 21-16,0 0 0,0-20 0,0 41 15,0-42-15,21 0 16,0 1-16,1-1 0,-22 0 15,21-21-15,0 0 0,0 21 0,0-21 16,0 0-16,1 0 16,-1 0-16,21-21 0,-21 0 15,-21 0-15,0-1 0,21 1 16,-21 0-16,0 0 0,0 0 0,0 0 16,0-1-16,0 1 0,0 0 0,0 0 15,0 0-15,0 42 31,0 0-31,0 0 16,-21 0-16,21 1 0,-21-22 0,21 21 16,0 0-16,21-21 31,0 0-31,22 0 0,-22 0 16,0 0-16,21 0 0,-20-21 15,20 21-15,0-21 0,-21-1 0,22 1 16,-22-21-16,21 21 0,-21 0 15,1-22-15,-1 1 0,0 21 0,-21-22 16,0 1-16,0 21 16,0 0-16,-21 21 15,0 0-15,21 21 0,-22 0 16,1 0-16,0 22 0,0-22 16,0 0-16,21 21 0,0-21 15,0 1-15,0 20 0,0-21 16,0 0-16,0 0 0,0 1 0,0-1 15,0 0-15,0 0 0,0 0 16,0 0-16,0 1 16,-21-22 15,-1 0-31,1 0 0,0 0 16,0 0-16,0-22 15,0 22-15,-1-21 0,1 21 0,0-21 16,21 42 31,21-21-32,-21 21-15,21-21 0,1 0 0,20 0 16,-21 0-16,0 0 0,0 0 0,22 0 16,-22 0-16,21 0 0,1 0 15,-1 0-15,-21 0 0,21-21 16,1 0-16,-1 21 0,-21-21 0,22 0 15,-1-22-15,-21 22 0,0 0 16,0-21-16,1 21 0,-1-22 0,-21 22 16,0-21-16,0 21 0,0-22 15,0 22-15,0 0 0,-21 21 16,-1 0-16,1 0 16,21 21-16,-21 0 0,21 22 15,0-22-15,0 0 0,0 21 16,0-21-16,0 22 0,0-22 0,0 21 15,0-21-15,0 1 0,0-1 16,0 0-16,0 0 0,0 0 0,0 0 16,0 1-16,-21-22 31,0 0-15,0 0-16,-1 0 15,-20 0-15,21-22 0,-21 1 0,20 0 16,-20 0-16,0 0 0,-1-22 0</inkml:trace>
  <inkml:trace contextRef="#ctx0" brushRef="#br0" timeOffset="22460.09">4762 5419 0,'0'0'0,"-21"0"16,42 0 15,1 0-15,-1 0-16,0 0 0,0 0 15,0-21-15</inkml:trace>
  <inkml:trace contextRef="#ctx0" brushRef="#br0" timeOffset="23367.41">6710 5630 0,'0'-42'32,"0"21"-32,21 0 15,0 0-15,0 21 16,-21-22-16,21 22 15,1 22 1,-22-1-16,0 0 16,0 21-16,0-21 0,0 22 0,0-1 15,0 0-15,0 1 0,0-1 16,0-21-16,0 22 0,0-1 0,0 0 16,0-21-16,0 1 0,0-1 15,0-42 16,0-1-15,21 22-16,0-21 0,0 0 0,0 0 16,-21-21-16,21 20 0,22-20 0,-22 21 15,0-21-15,0-1 0,0 1 16,1 0-16,-1-1 0,21 22 0,-21-21 16,0 21-16,1-1 15,-1 22-15,0 0 0,0 0 0,0 22 16,-21-1-16,0 21 15,0-21-15,21 22 0,-21-1 0,0 0 16,22 1-16,-22-22 0,0 21 0,0-21 16,0 22-16,0-22 15,0 0-15,21 0 0,-21 0 16,21-21 0,0-21-1,0 0-15,0 0 16,-21 0-16,22-22 0,-1 22 15,0-21-15,0-1 0,-21 22 0,21-21 16,0 0-16,1-1 0,-1 1 16,0 0-16,0 20 0,0-20 0,0 21 15,1 0-15,-1 21 16,0 0-16,-21 21 0,0 21 16,21-21-16,-21 22 15,0-1-15,0 0 0,0 1 0,0-1 16,0 0-16,0 1 0,-21 20 15,21-42-15,0 1 0,0-1 16,0 0-16,0 0 0,21 0 16,0-21-1,0 0-15,1 0 0,-1-21 16,0 21-16,0-21 0,0 0 0,0 0 16,1-1-16</inkml:trace>
  <inkml:trace contextRef="#ctx0" brushRef="#br0" timeOffset="24407.08">8022 5757 0,'0'0'0,"21"0"31,0 0-15,1-21-16,-1 21 0,0-21 16,0 21-16,0-21 0,0 0 0,1 21 15,-1-21-15,0-1 0,0 1 16,0 0-16,0 0 0,-21 0 15,0 0-15,0-1 0,0 1 0,0 0 16,-21 21-16,0-21 0,0 21 16,0 0-16,0 0 0,-1 21 15,-20 0-15,21 0 0,0 22 16,-22-1-16,22 0 0,0-20 0,0 20 16,21 0-16,0 1 0,-21-1 0,21 0 15,0-21-15,0 1 0,0-1 16,21 0-16,0 0 0,0 0 0,22-21 15,-1 0-15,0 0 0,1 0 16,-1 0-16,0 0 0,1 0 0,20 0 16,22-21-16,-43 0 15,0 0-15,1 0 0,-1-1 0,-21-20 16,22 21-16,-22-21 0,21-1 0,-21-20 16,0 20-16,1 1 15,-22-21-15,21 20 0,-21 1 0,21-22 16,-21 22-16,0 0 0,0 21 15,0-22-15,0 22 0,-21 21 16,0 0-16,-1 0 16,1 21-16,0 0 0,0 22 0,0-22 15,0 21-15,-1 1 0,1-1 0,21 0 16,0 1-16,-21 20 0,21-21 16,-21 1-16,21-1 0,0 0 0,0 22 15,0-43-15,0 21 16,21-20-16,0-1 0,0-21 15,1 21-15,-1-21 0,0 0 0,21 0 16,1 0-16,-1 0 0,-21 0 16,21 0-16,1-21 0,-1 0 0,0-1 15,1-20-15,-1 21 0,-21-21 16,22-1-16,-22 1 0,0 0 0,0-1 16,0-20-16,0 20 0,1 1 15,-22-21-15,21 20 0,-21 1 0,0 21 16,0-22-16,0 22 0,0 0 0,0 0 15,0 42 1,0 0-16,-21 22 0,-1-22 16,22 21-16,0-21 15,-21 22-15,0-1 0,0 21 0,21-20 16,-21-1-16,21 0 0,0 1 16,-21-1-16,21 0 0,0-20 0,0 20 15,0-21-15,0 0 0,-22 0 0,22 1 16,0-44 15,0 1-15,22 0-16,-1 0 0,-21 0 0,21-22 15,0 22-15,0-21 0,0 0 16,1 20-16,-1-20 0,0 0 0,21 21 16,-21-1-16,1 1 0,-1 0 15,0 21-15,0 0 0,-21 21 16,21 0-16,-21 1 0,0-1 15,0 21-15,0-21 0,0 22 16,0-22-16,0 21 0,0-21 0,-21 0 16,21 22-16,0-22 0,-21 0 15,21 0-15,0 0 0,0-42 47,0 0-31,-21 0-16,21 0 0,-21 0 15</inkml:trace>
  <inkml:trace contextRef="#ctx0" brushRef="#br0" timeOffset="24580.07">8721 5482 0,'0'0'16,"-22"0"-16,22 21 15,22-21-15,-1 0 16,0 0-16,21 0 0,1 0 15,-1 0-15,0 0 0,1 0 16,-1 0-16,21 0 0,-20 0 0,-1 0 16,0 0-16,1 0 0,-1 0 15,0 0-15</inkml:trace>
  <inkml:trace contextRef="#ctx0" brushRef="#br0" timeOffset="24983.9">10118 5419 0,'0'0'0,"-22"0"16,1 0-16,0 0 16,-21 0-16,21 0 0,-1 0 15,-20 21-15,0 0 0,21 0 0,-22 0 16,22 22-16,0-22 0,-21 21 16,20-21-16,1 22 0,21-1 15,0-21-15,0 0 0,0 22 0,0-22 16,0 0-16,0 0 0,21 0 15,1 1-15,-1-22 0,0 21 0,0-21 16,0 0-16,22 0 0,-22 0 16,21 0-16,-21 0 0,22 0 0,-1-21 15,-21-1-15,21 1 0,-20 0 0,-1 0 16,0 0-16,-21-22 0,0-20 16,0 21-16,0-1 0,0 22 15,0-21-15,-21 21 16,0-1-16,-1 1 0,1 21 0,0-21 15,0 21-15,0 0 0,0 0 0,-1 0 16,1 0-16,0 21 0,0-21 16,0 21-16,0 1 0,21-1 0,0 0 15,0 0-15,0 0 0,0 0 16,21 1-16,0-22 0,0 21 0,21-21 16</inkml:trace>
  <inkml:trace contextRef="#ctx0" brushRef="#br0" timeOffset="25487.01">10731 5609 0,'0'0'0,"0"-21"0,0 0 16,0 0-16,0 0 15,0-1-15,0 1 0,0 0 0,-21 0 16,0 21-16,21-21 0,-21 21 0,0 0 16,0 0-16,-1 0 15,1 21-15,0-21 0,-21 21 0,21 0 16,-1 22-16,-20-22 0,21 21 15,0 0-15,-22-20 0,22 20 0,0 0 16,0-21-16,21 22 0,0-22 16,0 0-16,0 21 0,0-20 0,21-1 15,0 0-15,0-21 0,1 0 16,-1 0-16,21 0 0,-21 0 16,22 0-16,-22 0 0,21-21 0,-21 0 15,0-1-15,1 1 16,-1-21-16,0 0 0,21-1 0,-21 1 15,1 0-15,-1-1 0,0-20 0,0 20 16,0-20-16,0 21 0,1-22 16,-22 22-16,21-1 0,-21 1 0,21 0 15,-21 21-15,0-1 0,0 1 16,-21 42 0,0 1-16,-1-1 0,1 21 15,0 0-15,21-20 0,0 20 0,-21 0 16,21 1-16,-21-1 0,21 0 15,0 1-15,0-22 0,0 21 16,0 0-16,0 1 0,0-22 0,0 21 16,0-21-16,21 1 0,0-1 15,0-21-15,0 21 0,1-21 0,-1 0 16,0 0-16,0 0 0,0 0 16,22-21-16</inkml:trace>
  <inkml:trace contextRef="#ctx0" brushRef="#br0" timeOffset="26016.07">11938 5461 0,'0'0'0,"-21"0"0,-43 0 31,85 0-16,1 0-15,-1 0 0,21 21 0,-21-21 16,22 0-16,-1 0 0,0 0 16,1 0-16,-22 0 0,21 0 0,0 0 15,22 0-15,-22 0 16,-21 0-16,22 0 0,-22 0 16,0 0-16,0 0 0,0-21 0,1 21 15,-22-21-15,0 0 16,-22 21-16,1-21 15,0-1-15,0 22 0,-21 0 16,-1 0-16,22-21 0,-21 21 0,21 0 16,-1 0-16,1 0 0,21-21 15,21 21 1,1 0-16,20 0 0,-21 0 16,0 0-16,0 0 0,22 0 15,-22 0-15,0 0 0,0 0 0,0 21 16,-21 0-16,0 1 0,0-1 15,0 21-15,-21-21 16,-21 0-16,21 1 0,-22 20 0,1-21 16,0 0-16,21 22 0,-22-22 15,1 0-15,-22 21 0,43-42 16,0 21-16,0-21 0,0 0 16,21 22-16,21-44 15,0 22 1</inkml:trace>
  <inkml:trace contextRef="#ctx0" brushRef="#br0" timeOffset="27071.12">13547 5292 0,'0'0'0,"-22"21"16,22 21 0,0-21-1,22-21-15,-1 0 0,0 0 0,21 0 16,-21 0-16,22 0 0,-1-21 15,0 21-15,1-21 0,-1 0 0,0 0 16,1 21-16,-1-21 0,-21-1 16,22 1-16,-22-21 0,0 21 0,0 0 15,-21-22-15,0 22 0,0-42 16,0 41-16,-21 22 16,0 0-16,0 0 0,-1 43 15,1-22-15,21 21 0,-21 1 16,0-1-16,0 0 0,0 1 15,21-1-15,0 0 0,-22 1 0,22-1 16,0 0-16,0 1 0,0-1 16,0 0-16,0 1 0,0-1 0,0-21 15,0 21-15,0-20 0,0-1 16,0 0-16,0 0 0,-21 0 0,0-21 16,21 21-16,-21-21 15,0 0-15,0 0 0,-1-21 16,1 0-16,0 0 0,-21 0 15,42-22-15,-43 22 0,43 0 16,-21-21-16,0 21 0,0-1 0,0 1 16,21 0-1,-21 21-15,-1 0 16,22 21-16,0 0 16,0 1-16,0-1 0,0 0 0,0 0 15,22 0-15,-1 0 0,0 1 16,0-1-16,0 0 0,22 0 0,-22 0 15,21-21-15,-21 0 0,22 21 0,-1-21 16,0 0-16,1 0 0,20 0 16,-21 0-16,1-21 0,20 0 0,-20 21 15,-1-21-15,0 0 0,1 0 16,-1-1-16,0-20 0,1 21 16,-22-21-16,0-1 0,0 22 0,0-21 15,0-1-15,1 22 0,-22 0 16,0 0-16,0 0 0,0 0 0,-22 42 31,1 0-31,0 0 0,0 21 0,0-20 16,-22 20-16,22 0 0,0 1 15,21-22-15,0 21 0,0-21 0,0 22 16,0-22-16,0 0 0,42 0 0,-20 0 16,-1 0-16,21-21 0,0 22 15,-20-22-15,20 0 0,0 0 0,1 0 16,-1 0-16,-21 0 15,21 0-15,1-22 0,-22 1 0,0 0 16,21 0-16,-20 0 0,-1 0 0,0-22 16,0 22-16,0-21 0,-21-1 15,0 1-15,0 21 0,0-21 0,0-1 16,0 22-16,-21 0 0,0 0 16,0 0-16,0 21 0,-22 0 15,22 0-15,0 0 0,0 0 0,0 0 16,-1 0-16,-41 42 15,42-21-15,21 0 0,-21-21 0,21 21 16,-22 1-16,22-1 0,0 0 16,22-21-16</inkml:trace>
  <inkml:trace contextRef="#ctx0" brushRef="#br0" timeOffset="29179.89">16150 5715 0,'0'0'0,"-21"21"0,-43 22 31,86-65 0,-22 1-31,21 21 16,0-21-16,0 0 0,0 0 16,0 0-16,1-22 0,-1 22 0,0-21 15,0-1-15,0 1 0,-21 21 16,21-21-16,1-1 0,-22 1 0,0 21 16,21 0-16,-21-22 0,21 43 0,-21-21 15,0 0-15,21 21 16,-21-21-1,21 21 64,-21 21 61,-21 0-124,21 0-16,0 0 15,-21 1-15,21-1 0,0 21 0,0-21 16,0 0-16,0 22 0,0-1 16,0 22-16,0-43 0,0 21 15,0-21-15,0 22 0,0-22 16,0 0-16,0 0 0,0 0 16,21-21-16,0 0 0,0 0 15,1 0-15,-1 0 0,21 0 16,0 0-16,-20 0 0,20 0 0,0-21 15,-21 0-15,22 0 0,-1 0 16,-21-1-16,22 1 0,-22-21 0,0 0 16,0 20-16,0-20 0,0 0 15,1-1-15,-22 22 0,21-21 0,-21 0 16,0-1-16,0 22 0,0 0 16,0 0-16,0 0 0,-21 42 31,21 0-31,-22 0 0,1 0 15,21 22-15,0-22 0,-21 21 0,21 0 16,-21 1-16,21-22 0,0 21 16,0 1-16,0-1 0,0-21 0,0 21 15,0-20-15,0-1 0,0 0 16,21 0-16,0 0 0,-21 0 0,21-21 16,1 0-16,-1 0 0,0 0 15,21 0-15,-21 0 0,22 0 16,-22 0-16,21 0 0,1-21 0,-1 0 15,0-21-15,1 21 0,-1-22 0,0 22 16,1-21-16,-1-1 0,0 22 16,-21-21-16,22 21 0,-22-22 15,-21 22-15,0 0 0,-21 42 32,-22 0-32,22 1 0,0-1 15,21 0-15,-21 0 0,21 0 16,0 22-16,-21-22 0,21 0 0,0 0 15,0 0-15,0 0 0,0 1 16,0-1-16,0 0 0,21 0 0,-21 0 16,21-21-16,-21 21 15,0-42 17,-21 21-32,0-21 0,0 0 15,-1 0-15,1 21 0,21-21 0,-21-1 16,0 1-16,0 21 15,21-21-15,-21 21 0,-1 0 16,22 21 0,0 0-16,0 1 0,0-1 15,0 0-15,22 0 16,-1-21-16,21 21 0,-21-21 0,22 0 16,-1 21-16,0-21 0,43 0 15,-22 0-15,-20 0 0,-1 0 16,0 0-16,1-21 0,-1 21 15,0-21-15,-20 0 0,20 0 16,-21-22-16,0 22 0,22 0 0,-22-21 16,0-1-16,-21 22 0,21-21 15,-21 0-15,0 20 0,21-20 0,-21 21 16,0 0-16,0 0 0,-21 21 16,0 0-1,0 0-15,0 21 0,-1 0 16,1 0-16,0 21 0,21-20 15,-21 20-15,21-21 0,-21 43 16,21-22-16,0-21 0,0 0 0,0 22 16,21-22-16,21 0 0,-21 0 15,22 0-15,-1 0 0,0-21 16,22 22-16,-22-22 0,22 0 0,20 0 16,-20 0-16,-1 0 0,22 0 15,-21 0-15,-1-22 0,1 1 0,-1 21 16,1-42-16,-22 21 0,21 0 15,-41-22-15,20 22 0,-21-21 0,0-1 16,-21 22-16,0-21 0,0 21 0,0 0 16,-21-22-16,0 22 0,-21 21 15,-22-21-15,22 21 0,-1 0 16,-20 0-16,21 0 0,-22 21 16,22 0-16,-1 0 0,1 22 15,21-22-15,0 0 0,0 21 16,-1-20-16,22 20 0,0-21 0,0 21 15,0-20-15,22-1 0,-1 0 16,0 0-16,21 0 0,22 0 16,-43-21-16,21 0 0,-21 0 15,1 0-15,20 0 0,-21 0 0,21-21 16,-20 21-16,-1-42 0,0 21 0,21-22 16,-21 22-16,1-21 0,20-64 15,-21 64-15,21-22 0,-20 22 16,-1-22-16,0 1 0,0-1 15,21 1-15,-20-1 0,-1 1 16,0 21-16,21-22 0,-42 43 16,21-21-16,-21 20 0,-21 22 15,0 43 1,0-22-16,-21 21 0,20 22 0,-20-1 16,0-20-16,-1 20 0,22 1 15,-21-1-15,21-21 0,0 22 16,-1-22-16,22 22 0,0-22 0,0 0 15,0 1-15,0-1 0,22 0 0,-1 1 16,0-22-16,0 0 0,21 0 16,1 0-16,-1-21 0,0 0 15,1 0-15,20 0 0,-20 0 0,84-21 16,-64 0-16,1 0 16,-1 0-16,1-22 0,-1 22 0,-21 0 15,22-21-15,-1 21 0,-20-22 16,20 22-16,-42 0 0,22 0 0,-43 0 15,0-1-15,-21 22 16,-22-21-16,1 21 0</inkml:trace>
  <inkml:trace contextRef="#ctx0" brushRef="#br0" timeOffset="31259.7">3450 7366 0,'0'0'0,"0"-21"0,0 0 0,-21 0 0,21-22 16,-21 22-16,21 0 0,-21-21 15,21 20-15,0 1 0,0 0 0,-22 21 16,1 0-16,0 21 16,0 0-1,21 22-15,-21-1 0,21 22 16,0-22-16,0 21 0,0-20 0,-21 20 16,21 1-16,0-22 0,0 22 15,0-22-15,0 0 0,0 1 16,0-22-16,0 21 0,0-21 15,0 0-15,0 1 0,0-1 0,21-21 16,0 0 0,0-21-16,0-1 0,0 1 0,22 0 15,-22 0-15,21-21 0,-21 20 0,22-20 16,-1 0-16,0-1 0,-20 1 16,20 0-16,-21-1 0,0 1 0,0-21 15,1 20-15,-22 22 16,0-21-16,0 21 0,0-1 0,0 44 31,0-1-31,0 0 0,0 21 0,0 1 16,0-22-16,0 21 0,0 0 15,0 1-15,0-1 0,21-21 0,-21 22 16,21-22-16,0 0 0,-21 21 0,21-21 16,0-21-16,-21 22 0,22-1 15,-1-21-15,0 0 0,0 0 0,0 0 16,0 0-16,1 0 0,20-21 15,-21-1-15,0 1 0,0 0 0,1 0 16,-1 0-16,0-22 0,0 1 16,0 0-16,-21-1 0,21 1 15,-21 0-15,22-22 0,-22 22 0,0 0 16,0-1-16,0 1 0,0 21 16,0 0-16,0-1 0,0 1 0,0 42 31,-22 1-31,22-1 0,0 0 0,-21 21 15,21 1-15,0-1 0,0 0 16,0 1-16,0 20 0,0-42 0,0 22 16,0-1-16,0 0 0,0-21 0,0 1 15,21-1-15,1 0 0,-22 0 16,21 0-16,0-21 0,0 0 16,0 0-16,22 0 0,-1 0 15,0 0-15,1 0 0,-1 0 0,0-21 16,1 21-16,-1-21 0,21 0 15,-20 0-15,-1-22 0,-21 22 0,22-21 16,-1-1-16,-21 22 0,0-21 0,-21 0 16,0-1-16,0 22 0,0 0 15,0 0-15,0 0 0,-21 21 16,0 0-16,0 21 16,21 0-16,0 0 0,0 0 15,0 0-15,0 1 0,0-1 0,0 0 16,0 0-1,21 0-15,-21 0 0,21 1 0,0-22 16,-21 21-16,0 0 0,21 0 0,1 0 16,-22 0-16,21 1 15,-21-1-15,0 0 0,21-21 16,0 0-16,0 0 16,0 0-16,1 0 0,-1 0 15,0 0-15,0 0 0,21 0 0,-20-21 16,-1 0-16,0 21 15,0-22-15,21 1 0,-20 0 0,-1 0 16,0 0-16,0-22 0,-21 22 0,21-21 16,-21 21-16,21-22 0,-21 22 15,0 0-15,0 0 0,0 0 0,0 0 16,0 42 0,0 0-1,-21 21-15,21-21 0,-21 1 16,21-1-16,0 21 0,0-21 15,0 0-15,0 22 0,0-22 0,0 0 16,0 0-16,0 0 0,0 1 16,0-1-16,21-21 0,0 0 15,1 21-15,-1-21 0,0 0 0,21 0 16,-21 0-16,22 0 0,-1 0 16,-21-21-16,22 0 0,-1 21 15,-21-22-15,21 1 0,-20 0 0,20-21 16,-21 21-16,0-22 0,0 1 15,1 0-15,-1-1 0,0-20 0,0 20 16,-21 1-16,0-21 0,0 20 16,21 1-16,-21 0 0,0-22 15,0 43-15,0 0 0,0 0 16,-21 42 0,0-21-16,21 42 0,-21-21 15,0 22-15,21-1 0,-22 0 16,1 22-16,0-22 0,21 22 0,-21-22 15,21 21-15,-21-20 0,21-1 16,0 0-16,0-20 0,0 20 16,0-21-16,0 0 0,21 22 0,0-43 15,0 21-15,0 0 0,22-21 16,-22 0-16,42 0 0,-41 0 16,20 0-16,21 0 0,-20 0 15,-22-21-15,21 0 16,-21 21-16,22-22 0,-22 1 0,0 0 0,0-21 15,0 21-15,1-1 0,-22-20 16,21 21-16,-21-21 0,0-22 16,0 43-16,0 0 0,0 0 15,-21 21-15,-1 0 0,1 0 16,0 21-16,21 0 0,-21 0 0,0 21 16,21-20-16,-21 20 0,21-21 0,0 21 15,0-20-15,0-1 0,0 21 16,0-21-16,0 0 0,21 1 15,0-22-15,0 0 0,0 0 16,0 21-16,22-21 0,-1 0 0,-21 0 16,22 0-16,-1-21 0,0 21 0,-21-22 15,22 1-15,-22 21 0,0-21 16,0 0-16,0 0 0,1-22 0,-22 22 16,0 0-16,0-21 0,0 21 0,-22-22 15,1 22-15</inkml:trace>
  <inkml:trace contextRef="#ctx0" brushRef="#br0" timeOffset="31463.58">5842 7218 0,'0'0'0,"63"0"31,-20 0-31,-22 0 0,21-21 16,1 0-16,-1 21 0,0-22 15,1 1-15,-1 21 0,0-21 0,1 21 16,-22-21-16,21 0 0,-42 0 16,0-1-1,0 1-15,-21 21 0</inkml:trace>
  <inkml:trace contextRef="#ctx0" brushRef="#br0" timeOffset="31635.48">5186 6943 0,'0'0'0,"-21"21"31,21 0-15,21-21 0,0 0-16,0 0 0,21 0 15,-20 0-15,-1 0 0</inkml:trace>
  <inkml:trace contextRef="#ctx0" brushRef="#br0" timeOffset="32787.82">8276 7620 0,'0'0'0,"-42"0"31,42-21-31,0 0 16,0 0-16,0-22 0,0 22 15,21 0-15,0-21 0,0-1 0,0 1 16,1 0-16,-1-22 0,-21 22 15,21-22-15,0 22 0,0-22 16,-21 22-16,0 0 0,21-1 0,-21 1 16,0 0-16,0 21 0,0-1 15,0 1-15,-21 21 16,0 21-16,21 1 0,-21-1 16,0 21-16,-22-21 0,43 22 0,-21-1 15,0 21-15,0 43 0,0-63 16,21 20-16,0-21 15,0 1-15,0-1 0,0 0 0,0 1 16,0-22-16,21 21 0,0-21 0,0 1 16,0-22-16,1 21 0,-1-21 15,0 21-15,0-21 0,0 0 0,0 0 16,22 0-16,-22-21 0,21 0 16,1-1-16,-1 1 0,-21 0 0,21 0 15,1-21-15,-22-1 0,21 1 16,-21 0-16,1-1 0,-1-20 0,0 20 15,0 1-15,0 0 0,-21-1 0,0-20 16,0 21-16,0 20 0,0-20 16,0 21-16,0 0 0,0 0 0,0 42 31,-21 0-31,0 21 0,21-21 0,-21 22 16,21-1-16,-43 149 15,22-149 1,21 21-16,0-20 0,0-22 0,-21 21 15,0 1-15,21-22 0,0 0 16,0 0-16,0 0 0,-21 0 16,21-42-1,21 0 1,-21 0-16,21 0 0,0 0 0,0-22 16,1 22-16,-22-21 0,42-1 15,-21 1-15,0 0 0,0-1 0,22 1 16,-22 0-16,0 21 0,21-1 15,-20 1-15,20 21 0,-21 0 16,0 0-16,0 0 0,-21 21 0,0 1 16,0-1-16,0 21 0,0 0 15,0-20-15,0 20 0,0 0 0,0 1 16,0-1-16,0-21 0,0 21 0,0-20 16,0-1-16,0 0 0,0 0 15,22 0-15,-1 0 0,0-21 0,0 0 16,0 0-16,0 0 0,22 0 15,-22 0-15,21 0 0,1-21 16,-22 21-16,21-21 0,0 0 0,22 0 16,-22-22-16,1 22 0,-1-21 15,0 0-15,-21-1 0,22 1 0,-22 0 16,0 20-16,0-20 0,-21 21 0,0-21 16,0 20-16,0 1 15,-21 21-15,0 0 0,0 0 0,0 21 16,-22 1-16,22-1 0,0 0 15,0 0-15,-22 21 0,43 1 16,-21-1-16,0 22 0,21-22 0,0-21 16,0 21-16,0-20 0,0-1 15,21 0-15,-21 0 0,21 0 0,1 0 16,20-21-16,-21 0 0,0 0 16,22 0-16,-22 0 0,21 0 15,-21 0-15,22 0 0,-22-21 0,0 0 16,0 0-16,-21 0 0,0 0 15,0-22-15,0 1 0</inkml:trace>
  <inkml:trace contextRef="#ctx0" brushRef="#br0" timeOffset="32991.71">7980 7112 0,'0'0'0,"-43"21"0,22 0 0,-21 1 0,63-22 32,0 0-32,22 0 0,-1 0 15,0 0-15,22-22 0,-1 22 0,1-21 16,-1 21-16,1-21 0,-1 21 16,22-21-16,-22 0 0</inkml:trace>
  <inkml:trace contextRef="#ctx0" brushRef="#br0" timeOffset="36332.1">11409 7366 0,'0'0'0,"-43"21"0,-20 43 32,63-43-32,0-42 31,21 0-31,0-1 0,0 1 16,22 0-16,-22-21 0,0 21 15,21-22-15,-20 1 0,-1 0 16,21-1-16,-21 1 0,0 0 0,1-1 15,-22 1-15,0-22 0,21 22 16,-21 0-16,0-22 0,0 22 0,0 0 16,0 20-16,0-20 0,0 21 0,-21 21 15,-1 0-15,1 21 16,0 0-16,0 0 0,21 22 0,-21-1 16,0 0-16,-1 1 0,1-1 15,0 22-15,0-22 0,21 21 0,-21-20 16,0 20-16,21-20 0,0 20 0,0-21 15,0 1-15,0-1 16,0-21-16,0 22 0,21-22 0,0 0 16,21 0-16,-21 0 0,22-21 15,-22 0-15,21 0 0,1 0 0,-1 0 16,0 0-16,43-42 0,-43 21 16,1 0-16,-1-1 0,0-20 15,1 21-15,-1-43 0,-21 22 16,-21 0-16,21 21 0,-21-22 15,0 22-15,0 0 0,0 0 0,-21 0 16,0-1-16,0 22 16,0 0-16,-1 0 0,1 0 15,0 0-15,0 0 16,42 0 15,21 0-31,-20 0 0,-1 0 16,0 0-16,21 0 0,-21-21 15,22 0-15,-22 21 0,21 0 0,-21-21 16,1 21-16,-1 0 0,0-21 0,0 21 16,-21 21 15,0 0-31,-21 0 16,21 0-16,0 22 0,0-22 15,-21 0-15,21 0 0,0 22 0,-21-22 16,21 21-16,0-21 0,0 0 15,0 1-15,0-1 0,0 0 0,0 0 16,0 0-16,21-21 16,0 0-16,0 0 0,21 0 0,-20 0 15,-1 0-15,21 0 0,0-21 0,-20 21 16,-1-21-16,21-21 0,-21 20 16,22 1-16,-22-21 0,0 0 0,0 20 15,0-20-15,0 0 0,1 21 16,-1-1-16,-21-20 0,0 21 15,0 0-15,21 0 0,-42 42 47,0 0-47,21 0 0,0 0 16,0 0-16,-22 1 0,22 20 16,-21-21-16,21 21 0,0-20 0,-21 20 15,21-21-15,0 0 0,0 22 16,0-22-16,0 0 0,0 0 0,0 0 15,21 0-15,0-21 0,1 0 16,-1 0-16,21 0 16,-21 0-16,22 0 0,-1 0 0,0-21 15,1 0-15,-1 0 0,0 0 16,1 0-16,-1-22 0,0 22 0,22-64 16,-22 64-16,-21-21 0,0 0 15,1 20-15,-22-20 0,0 21 16,0 0-16,-22 21 15,1 0 1,0 21-16,0 0 0,0 0 0,0 0 16,-1 1-16,22 20 0,0-21 15,0 21-15,0-20 0,0-1 0,0 0 16,0 21-16,0-21 0,22 1 0,-22-1 16,21 0-16,0-21 15,-21 21-15,21-21 0,-21 21 16,21-21-16,-21-21 31,0 0-31,0 0 0,-21 0 0,0-1 16,0 1-16,21-21 15,-21 21-15,-1 0 0,22-1 0,0 1 16,-21 21 0,0 0-16,0 21 15,21 1-15,0-1 0,-21 0 16,21 0-16,0 0 0,0 0 0,0 1 15,0-1-15,21 0 16,0 0-16,0 0 0,0-21 16,1 0-16,20 21 0,0-21 0,-21 0 15,22 0-15,-1 0 0,-21 0 0,22-21 16,-1 0-16,-21 21 0,21-21 16,-20-21-16,41-1 0,-42 1 15,22 21-15,-22-22 0,0 1 16,0 0-16,0 21 0,0-22 0,1 1 15,-1 21-15,-21 0 0,0-1 16,0 1-16,0 42 16,-21 1-16,-1-1 15,1 0-15,0 0 0,21 0 16,0 0-16,0 1 0,0-1 0,0 21 16,0-21-16,0 0 0,0 1 15,0-1-15,0 0 0,0 0 16,0 0-16,0 0 15,-21-21 17,0-21-17,21 0-15,-21 0 0,-1 21 0,22-21 16,-21 0-16,0-1 0,0 22 16,0 0-1,0 0-15,21 22 16,0-1-16,0 0 15,0 0-15,0 0 0,21 0 16,0 1-16,21-22 0,-21 21 16,1-21-16,20 0 0,-21 21 0,21-21 15,1 0-15,-22 0 0,21 0 0,1 0 16,-1 0-16,0-21 0,1 21 16,-22-21-16,21-1 0,-21 22 0,0-21 15,1-21-15,-1 21 0,0 0 16,0-22-16,-21 22 0,0 0 15,21-43-15,0 43 16,-21-21-16,0 21 0,0 0 16,0 42-1,-21 0-15,0 0 16,21 0-16,-21 0 0,0 1 0,21-1 16,0 0-16,-21 21 0,21-21 15,0 1-15,0-1 0,0 0 0,0 0 16,21 0-16,0 0 0,0 1 0,0-22 15,22 0-15,-22 21 16,21-21-16,0 0 0,-20 0 0,20 0 16,-21 0-16,21-21 0,-20 21 15,-1-22-15,0 1 0,0 0 0,0-21 16,0 21-16,22-43 0,-43 22 16,0 21-16,21-22 0,-21 22 15,21 0-15,-21 0 0,0 0 0,0-1 16,0 44-1,0-1-15,-21 0 16,0 0-16,0 0 0,-1 0 0,22 1 16,-21-1-16,0 21 0,0-21 15,21 22-15,-21-22 0,21 0 16,-21 0-16,21 0 0,-22-21 16,22 21-16,0-42 46,0 0-46,22 0 0,-1 0 16,0-22-16,0 22 0,0 0 16,0-21-16,1 21 0,-1-1 0,0-20 15,0 21-15,0 0 0,0 0 16,1 21-16,-1 0 16,-21 21-1,0 0-15,0 0 0,0 0 16,0 0-16,0 1 0,0-1 15,0 21-15,0-21 0,0 0 16,0 1-16,0-1 0,21 0 0,0 0 16,0 0-16,0-21 0,1 0 15,-1 21-15,21-21 0,-21 0 16,0 0-16,22 0 0,-1 0 0,-21-21 16,22 0-16,-1 0 0,-21 0 15,21 0-15,-20-1 0,-1 1 0,0 0 16,0-21-16,0 21 0,-21-1 15,0 1-15,0 0 0,0 0 0,0 0 16,-21 21 0,0 0-1,0 0-15,0 21 0,-1 0 0,22 0 16,-21 0-16,0-21 0,21 22 16,-21-1-16,21 0 0,0 0 0,0 0 15,0 0-15,0 1 0,0-1 0,0 0 16,21 0-16,0-21 0,0 21 15,1-21-15,20 0 0,-21 0 16,0 0-16,22 0 0,-22 0 16,42-21-16,-20 21 0,-22-21 15,0 0-15,21-22 0,-21 22 16,1 0-16,-1 0 0,0 0 16,0 0-16,-21-22 0,0 22 0,21 0 15,-21 0-15,-21 21 31,21 21-31,0 0 16,0 0-16,0 0 0,-21 1 0,21-1 16,0 0-16,0 0 0,0 0 15,0 0-15,0 1 0,-21-1 16,21 0-16,0 0 0,-21-21 31,-1 0-15,22-21-1,0 0-15,0 0 16,-21-1-16,0 22 16,0 0-16,0 0 15,21 22 1,0-1-16,0 0 16,0 0-16,21 0 15,0-21-15,-21 21 0,21-21 16,0 0-16,1 0 0,-1 0 15,0 0-15,0 0 0,0 0 16,22 0-16,-22 0 0,0-21 0,21 0 16,-21 21-16,22-21 0,-1 0 15,-21 0-15,22-1 0,-1 1 16,-21 0-16,21 0 0,-20 0 0,-1 0 16,0-1-16,-21 1 0,0 0 15,0 0-15,-21 21 16,0 0-16,-1 0 0,-20 0 15,21 0-15,-21 21 0,20-21 0,1 21 16,21 0-16,0 1 0,0 20 0,0-21 16,0 0-16,0 0 0,0 22 15,0-22-15,0 0 0,0 0 0,0 0 16,0 1-16,0-1 0,0 0 16,0 0-1,-21-21 16,0 0-31,21-21 0,-21 21 16,0-21-16,-1 0 0,1-1 16,0 1-16,0 0 0,0 0 0,0 0 15,-1-22-15</inkml:trace>
  <inkml:trace contextRef="#ctx0" brushRef="#br0" timeOffset="36535.31">14753 6519 0,'21'0'15,"0"0"1,-21 22 15,0-1-31,-21 0 16,0 0-16,-21-21 0,21 21 15,-22 0-15</inkml:trace>
  <inkml:trace contextRef="#ctx0" brushRef="#br0" timeOffset="38569.08">10245 8784 0,'0'0'0,"-22"21"0,-41-21 31,63-21-15,0 0-16,0 0 0,0-21 15,21 20-15,0 1 0,0 0 16,1-21-16,-1-1 0,0 22 0,21-21 16,-21 0-16,1-1 0,-1 1 0,0 0 15,0-22-15,-21 22 0,0-1 16,0-20-16,0 21 0,0-1 0,0 22 16,0-21-16,0 21 0,-21 42 31,0 21-31,0 0 0,21 1 0,0-1 15,-22 0-15,1 22 16,21-22-16,0 1 0,0 20 0,0-21 16,-21 1-16,21-1 0,0 0 0,0-20 15,0 20-15,0-21 0,0 0 16,0 0-16,21 1 0,0-1 0,1-21 16,-1 0-16,0 0 0,0 0 0,0 0 15,0 0-15,22-21 0,-22 21 16,21-22-16,-21 1 0,1 0 15,20 0-15,-21 0 0,0 0 0,22-1 16,-22-20-16,0 21 0,0 0 16,-21-22-16,0 22 0,21 0 0,-21 0 15,0 42 1,0 0 0,-21 0-16,21 1 0,0-1 0,0 21 15,0-21-15,-21 0 0,21 1 16,0-1-16,0 0 0,0 0 0,0 0 15,0 0-15,0 1 0,21-22 16,0 0-16,0 0 0,1 0 16,20 0-16,0 0 0,1 0 0,-1-22 15,0 22-15,-21-21 0,22 0 16,-1 21-16,0-21 0,-20 0 0,-1 0 16,0-1-16,0 1 0,-21-21 15,0 21-15,0 0 0,0-1 0,-21 1 16,0 0-16,-22 0 0,22 21 15,0 0-15,-21 0 0,21 0 0,-1 0 16,1 0-16,0 0 16,42 21-1,22-21-15,-22 0 0,21 0 0,-21 0 16,22 0-16,-1 0 0,21 0 16,-20 0-16,-1 0 0,0-21 0,22 21 15,-22 0-15,1-21 0,-1 21 0,0 0 16,-21 0-16,1 0 15,-1-21-15,0 21 0,-42 0 16,0 21 0,-1-21-16,1 21 0,0 0 15,0-21-15,0 21 0,0 0 0,-22 1 16,22-1-16,0 0 0,-21 0 16,20 0-16,1 22 0,0-22 0,0 0 15,0 0-15,0 0 0,21 0 16,21-21-1,0 0-15,0 0 0,0 0 0,0 0 16,22 0-16,-22 0 0,21-21 0,-21 21 16,22-21-16,-22 0 15,0 21-15,21-21 0,-20 0 0,-1-1 16,0 1-16,0 0 0,-21 0 16,0 0-16,21 21 0,-21-21 15,0-1-15,0 1 16,0 42 15,0 1-31,0-1 0,0 0 0,0 0 16,0 21-16,0-20 0,0 20 0,0 0 15,0 64-15,0-42 16,0-1-16,0 1 0,0-1 0,0 1 16,0-1-16,21 1 0,-21-1 15,22 1-15,20 84 0,-42-64 16,21-20-16,0 21 0,0-22 15,-21 22-15,0-22 0,22 1 0,-22-1 16,21 1-16,-21-1 0,0 1 0,0-22 16,0 22-16,-21-22 0,-1-21 15,1 21-15,0-20 0,0-1 0,-21-21 16,20 0-16,1 0 0,-21 0 0,21-21 16,-22-1-16,22 1 0,0-21 0,-21 0 15,21-22-15,-22 22 0,22-22 0,21 22 16,0-43-16,-21 22 0,21-85 15,0 63-15,21 0 16,-21 22-16,42-22 0,-20 0 0,-1 1 16,63-64-16,-41 63 0,-1 0 15,22 1-15,-1-1 0,1 0 16,-1 22-16,1-1 0,-1 1 0,1-1 16,-22 22-16,-21 0 0,21 20 15,-20-20-15,-1 0 0,-42 42 31,-1 21-15,1 0-16,0 0 0,21 0 16,0 1-16,-21-1 0,21 0 0,0 0 15,-21 0-15,21 0 0,0 1 16,0-1-16,21-21 16,0 21-16,0-21 15,0 0-15,1 0 0,20 0 0,-21 0 16,0-21-16,22 21 0,-22-21 0,21-1 15,-21 1-15,22 0 0,-22 0 16,21 0-16,-21 0 0,0-1 0,22 1 16,-22-21-16,-21 21 0,21 0 0,-21-1 15,21 1-15,-21 0 0,0 0 16,0 42 31,0 0-32,21-21 17,1 0-17,-22-21-15,0 0 16,0 0-16,0 0 16,0-1-1,-22 22-15,1 0 16,0 0-16,0 0 0,21 22 15,-21-1-15,0 21 0,-1-21 16,22 0-16,0 22 0,0-22 0,0 0 16,0 21-16,0-20 0,0-1 15,0 0-15,0 0 0,0 0 0,22 0 16,20 1-16,-21-22 0,0 0 16,0 0-16,1 0 0,-1 0 15,21 0-15,22 0 0,-43 0 16,21-22-16,-21 22 0,0-21 0,22 21 15,-22-21-15,-21 0 16,0 0-16,0 0 0,0-1 0,0 1 16,0 0-16,0 0 0</inkml:trace>
  <inkml:trace contextRef="#ctx0" brushRef="#br0" timeOffset="38785.18">12488 8065 0,'0'0'0,"0"21"78,0 0-62</inkml:trace>
  <inkml:trace contextRef="#ctx0" brushRef="#br0" timeOffset="41656.07">14563 8276 0,'0'-42'15,"0"21"1,0 0-16,21-22 0,0 22 15,-21 0-15,21 0 0,0 0 0,0 21 16,-21-22-16,0 1 0,22 21 16,-1 0-16,-21 21 15,0 1-15,0-1 0,0 0 16,0 21-16,0-21 0,0 22 16,0-1-16,0-21 0,0 22 0,0-22 15,0 21-15,0-21 0,0 0 16,0 1-16,0-1 0,0 0 0,0 0 15,0 0-15,0-42 32,0 0-17,0 0-15,0 0 0,0-1 16,0 1-16,21-21 16,0 21-16,0-22 0,0 22 0,1-21 15,-1 0-15,-21-1 0,21 1 16,0 21-16,0 0 0,0-1 0,1 1 15,-1 0-15,0 42 16,-21 0-16,21 1 16,-21 20-16,0-21 0,0 0 0,0 22 15,0-1-15,0-21 0,21 21 16,-21-20-16,0-1 0,0 21 0,0-21 16,0 0-16,0 1 0,0-1 15,0 0-15,21-21 31,1-21-15,-1 0-16,0 21 16,0-22-16,0-20 0,0 21 0,1 0 15,-1-22-15,0 22 0,21-21 16,-21 0-16,1-1 0,-1 1 0,0 0 16,0 20-16,0 1 0,-21 0 15,0 0-15,0 0 0,0 42 16,0 21-1,0-21-15,0 1 0,0 20 16,0 0-16,0 1 0,-21-1 16,21-21-16,0 21 0,0 1 15,0-22-15,0 21 0,0-21 0,0 1 16,0 20-16,0-21 0,21-21 0,-21 21 16,21 0-16,1-21 0,-1 0 15,21 0-15,-21 0 0,22 0 0,-22 0 16,21 0-16,0 0 0,1-21 15,-22 0-15,21 0 0,-21 0 0,22 0 16,-22-1-16,21-20 0,-21 21 0,1-21 16,-1-1-16,0 1 0,-21 0 15,0-1-15,21 22 0,-21-21 0,0 21 16,0-22-16,-21 43 16,0 0-16,0 0 0,21 21 15,-22 1-15,1-1 0,0 21 16,0 0-16,0-20 0,0 20 15,-1 0-15,22 1 0,0-22 0,0 21 16,0-21-16,0 22 0,0-22 16,0 0-16,0 0 0,0 0 0,22 0 15,-1-21-15,0 22 0,0-22 0,21 0 16,-20 0-16,20 0 0,0 0 16,-21 0-16,22 0 0,-1 0 0,0-22 15,1 22-15,-1-21 0,0 0 0,1-21 16,-1 21-16,-21-22 15,22 1-15,-1 0 0,-21-1 0,0 1 16,22-22-16,-22 1 0,0 21 16,0-64-16,-21 63 0,21 22 15,-21-21-15,0 21 0,0 42 32,-21 0-32,0 0 0,0 22 0,0 20 15,-1-21-15,1 22 0,0-22 16,0 1-16,21-1 0,0 0 0,0 1 15,0-1-15,0-21 0,0 0 16,0 0-16,21 1 0,0-1 16,0 0-16,1-21 0,-1 0 0,21 0 15,-21 0-15,0 0 0,22 0 16,-22 0-16,0-21 0,0 21 0,22-21 16,-22-22-16,-21 22 0,21-21 0,0 21 15,0-22-15,0-20 0,-21 20 16,22-20-16,-1 21 0,-21-22 0,21 22 15,-21-1-15,21 1 0,-21 21 16,0 0-16,0 0 0,0 42 16,0 0-1,-21 0-15,0 21 0,0 1 0,21-1 16,-22 0-16,1 1 0,21 20 0,-21-20 16,21-1-16,-21-21 15,21 21-15,0 1 0,0-22 0,0 0 16,0 0-16,0 0 0,0 1 15,21-22 17,0-22-32,-21 1 15,0 0-15,21 0 0,1 0 0,-1 0 16,0-22-16,0 22 0,0-21 16,0 21-16,1-1 0,-22-20 0,21 21 15,0 21-15,-21 21 31,0 0-31,0 22 0,0-22 16,0 21-16,0-21 16,0 22-16,0-22 0,0 0 15,0 0-15,0 0 0,0 0 16,21-21-16,0 0 16,0 0-16,1 0 0,-1 0 0,0 0 15,21 0-15,-21 0 0,22 0 16,-22 0-16,21-21 0,-21 0 0,22 0 15,-22 0-15,0 0 0,21-1 16,-20-20-16,-1 21 0,0 0 16,0-22-16,0 22 0,-21 0 0,0 0 15,0 42 1,-21 0 0,0-21-16,0 43 0,0-22 0,-1 0 15,22 0-15,0 0 0,-21 22 16,21-22-16,-21 0 0,21 0 0,0 0 15,0 0-15,0 1 16,21-22-16,0 0 16,1 0-16,-1 0 0,0 0 0,0 0 15,0 0-15,0 0 16,1-22-16,-1 1 0,-21 0 16,21 0-16,-21 0 0,0 0 15,0-1-15,0-20 0,0 21 0,0-21 16,0 20-16,0 1 0,-21 0 0,21 0 15,-21 0-15,-1 21 16,1-21-16,42 21 31,1 0-31,-1 0 0,0 0 16,21 0-16,1 0 0,-1 0 16,0 0-16,22 0 0,-22 0 0,22-22 15,-22 22-15,21 0 0,-20 0 16,-1 0-16,0 0 0,1-21 0,-1 21 15,-21 0-15,-21-21 16,-21 0 0,0 21-16,-21 0 0,20 0 15,1 0-15,-21 0 0,0 21 16,20-21-16,-20 21 0,0 0 0,21 1 16,-22 20-16,1-21 0,21 0 15,0 22-15,-1-22 0,1 21 0,21-21 16,0 0-16,0 22 0,0-22 15,0 0-15,0 0 0,0 0 16,21 1-16,1-22 0,-22 21 0,21-21 16,0 0-16,0 0 0,0 0 15,0 0-15,1 0 0,-1 0 0,0 0 16,0-21-16,0-1 0,0 1 0,1 0 16,-1 0-16,0-21 0,0-1 15,0 1-15,0 0 0,1-22 0,-1 22 16,0-22-16,0 22 0,0-22 15,-21 22-15,21 0 0,1-1 0,-1 22 16,0-21-16,-21 21 0,0 0 16,0-1-16,-21 44 31,0-1-15,-1 21-16,1-21 0,0 22 0,21-1 15,-21 0-15,0 1 16,0-1-16,21 21 0,0-20 0,-22-1 15,22 0-15,0 1 0,0-1 16,0-21-16,0 22 0,0-22 0,0 0 16,0 0-16,22-21 0,-1 42 15,0-42-15,0 0 0,0 0 16,0 0-16,22 0 0,-22 0 0,21 0 16,1-21-16,-22 0 0,21 0 15,0 0-15,1 0 0,-1-1 0,0 1 16,1-21-16,-1 0 0,0 20 15,-20-20-15,20 0 0,-21 21 16,0-22-16,0 22 0,-21 0 0,22 0 16,-44 21-1,1 0-15,-21 21 16,21 0-16,0 0 0,21 22 16,-22-22-16,22 0 0,0 21 0,0-21 15,0 1-15,0 20 0,0-21 16,0 0-16,22 0 0,-22 1 0,0-1 15,21 0-15,0-21 16,-21 21-16,-21-21 47,0 0-47,-1 0 16,1 0-16,0 0 15,0 0-15,0 0 0,-22-21 16,22 21-16,-21-21 0,0 0 0,-22-1 15</inkml:trace>
  <inkml:trace contextRef="#ctx0" brushRef="#br0" timeOffset="41911.91">16468 7916 0,'0'0'0,"21"0"0,0 0 0,21 0 16,-21 0-16,22 0 0,-1 0 15,22 0-15,-22 0 0,0 0 0,1 0 16,-1-21-16,0 21 0,1 0 16,-22 0-16,21 0 0,0 0 0,-20 0 15,-1-21-15,0 21 0,21 0 16,-21 0-16,1-21 0,-1 21 0,21 0 15,-21 0-15</inkml:trace>
  <inkml:trace contextRef="#ctx0" brushRef="#br0" timeOffset="42172.12">19727 8213 0,'0'21'31,"0"0"16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9T03:16:21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2498 2265 0</inkml:trace>
  <inkml:trace contextRef="#ctx0" brushRef="#br0" timeOffset="1499.75">1651 741 0,'0'0'0,"0"-21"15,21 21 1,0-21-16,-21-1 16,0 1-1,21 0-15,-21 0 16,22 21-16,-22-21 0,0 0 15,0 42 32,-22 0-31,1 21-16,0 1 0,0-1 16,-21 0-16,20 22 0,-20-1 15,21 1-15,-21 20 0,20-20 0,-20-1 16,0-20-16,21 20 0,-22 1 15,1-22-15,21 22 0,-22-22 16,22 0-16,0-21 0,0 22 0,0-22 16,21 0-16,-21 0 0,21 0 15,0-42 17,0 0-32,0 0 0,0 0 15,0-22-15,21 22 0,0-21 16,0-22-16,0 22 0,22 0 0,-22-22 15,21 1-15,0-1 0,1 1 16,-1-1-16,0 1 0,-20 20 16,20-20-16,-21 21 0,0 20 0,0-20 15,1 21-15,-22 0 0,0 0 16,0-1 0,21 22-16,-21 22 15,0-1 1,21 0-16,-21 21 0,0 1 0,0 20 15,0-21-15,21 22 16,-21-22-16,0 22 0,0-1 16,0-20-16,0-1 0,0 0 0,0 1 15,0-1-15,0 0 0,0 1 16,0-22-16,0 0 0,0 0 0,0 0 16,0 0-16,0 1 15,0-44 16,0 1-31,0 0 16,-21 0-16,0 0 0</inkml:trace>
  <inkml:trace contextRef="#ctx0" brushRef="#br0" timeOffset="2179.29">1185 1418 0,'-21'0'31,"42"0"-31,22 0 16,-22-21-16,21 21 0,0-21 15,22 0-15,-22 0 0,1 21 16,20-22-16,-21 1 0,1 0 16,20 0-16,-20 21 0,-1-21 15,-21 0-15,21 21 0,-20-22 0,20 22 16,-21-21-16,0 21 0,0 0 15,1-21-15,-1 21 16,0 0-16,-21-21 16,0 42-1,0 0 1,0 0-16,0 1 16,0 20-16,0-21 0,0 0 15,0 22-15,0-22 0,0 0 16,0 21-16,0-21 0,0 1 0,0-1 15,0 0-15,0 0 16,21-21 0,0 0-16,0 0 0,1 0 15,-1-21-15,21 0 0,-21 21 16,0-21-16,1-1 0,-1 1 0,0 0 16,21-21-16,-21 21 0,1-22 15,-22 22-15,21-21 0,0 21 16,-21-22-16,21 22 0,-21 0 0,0 0 15,0 0 1,0 42 0,0 0-16,0 0 15,0 0-15,-21 22 0,21-22 16,-21 0-16,21 21 0,0-21 16,0 22-16,0-22 0,0 0 0,0 0 15,0 0-15,0 1 0,21-1 16,0 0-16,0 0 0,0-21 0,1 21 15,-1-21-15,0 0 0,0 0 16,21 0-16,22 0 0,-22 0 16,1-21-16,-22 21 0,21-21 15,0 0-15,-20 0 0,-1-1 16,21-20-16,-21 21 0,0-21 16,1-1-16</inkml:trace>
  <inkml:trace contextRef="#ctx0" brushRef="#br0" timeOffset="2479.62">3111 572 0,'0'0'16,"-21"-22"-16,21 1 0,0 0 15,-21 42 17,21 0-32,-21 1 0,21-1 15,-21 0-15,21 21 0,0 1 0,-21-1 16,-1 0-16,1 22 0,21-1 15,-21 1-15,0-1 0,0-20 16,21 20-16,-21-21 0,21 22 16,-22-22-16,22-21 0,-21 22 0,21-1 15,0-21-15,0 0 0,0 1 16,0-1-16,0 21 0,21-42 31,1 0-31,-1 0 16,0-21-16,0 0 0,0 0 15,0-1-15</inkml:trace>
  <inkml:trace contextRef="#ctx0" brushRef="#br0" timeOffset="2916.21">3323 1016 0,'-21'0'15,"0"0"1,21 21-16,-21-21 15,21 21-15,-22 1 0,22 20 16,-21 21-16,21-41 0,0 20 16,-21-21-16,21 21 0,-21-20 15,21 20-15,0-21 0,-21 0 16,21 0-16,0 22 0,0-22 0,0 0 16,0 0-16,21-21 15,0 0-15,0 0 0,0 0 16,1 0-16,-1 0 0,21 0 0,-21 0 15,0 0-15,22 0 0,-22-21 16,0 0-16,0 0 0,0 21 0,-21-21 16,22-1-16,-22-20 0,21 21 15,-21 0-15,0-22 0,0 1 0,0 21 16,0-21-16,0-1 0,-21 22 16,-1-21-16,1 21 0,0-1 15,0 1-15,0 21 0,0 0 0,-1 0 16,1 0-16,0 0 0,0 21 15,0 1-15,0-22 0,-1 21 16,1 0-16,21 0 0,-21 0 16,21 0-16,-21-21 15</inkml:trace>
  <inkml:trace contextRef="#ctx0" brushRef="#br0" timeOffset="3239.91">2603 953 0,'0'0'0,"-63"21"16,84-21-1,0 0 1,22 0-16,-1-21 0,0-1 0,22 22 15,-22-21-15,22 0 0,-22 21 16,0-21-16,1 21 0,-1 0 16,21-21-16,-20 21 0,-22 0 15,0-21 1,-21 42 31,0 0-32</inkml:trace>
  <inkml:trace contextRef="#ctx0" brushRef="#br0" timeOffset="4378.97">3598 1101 0,'0'0'0,"21"0"15,-21-21-15,22-1 0,-1 22 16,0-21-16,0 21 15,0-21-15,0 21 16,1 0-16,-1 0 0,0 0 0,0 0 16,0 0-16,0 21 15,-21 0-15,0 1 0,22-1 0,-22 21 16,21-21-16,-21 22 0,0-22 16,0 0-16,0 21 0,0-21 0,0 1 15,0-1-15,0 0 0,-21 21 16,21-21-16,0 1 15,0-44 32,0 1-47,0 0 0,0 0 16,0 0-16,0-22 0,0 22 16,21-21-16,0 21 0,-21-22 15,21 1-15,0 0 0,0 21 0,1-22 16,-1 22-16,0 0 0,0 0 0,0 0 15,0-1-15,1 22 16,-1 0-16,0 0 0,0 22 0,0-1 16,0 0-16,1 0 0,20 43 15,-21-22-15,-21 0 0,0-21 16,0 22-16,0-22 0,0 21 16,0-21-16,0 1 0,0 20 0,0-21 15,0 0-15,0 0 16,0 1-16,0-1 15,0-42 1,0-1 0,0 1-16,0 0 15,0-21-15,0 21 0,21-1 0,0-20 16,1 0-16,-1-1 0,0 1 16,0 21-16,0-21 0,22-1 0,-1 22 15,-21-21-15,21 21 16,-20-1-16,20 1 0,-21 21 0,0 0 15,22 0-15,-22 0 0,0 21 16,0 1-16,-21 20 0,21-21 16,-21 21-16,21-20 0,-21 20 0,0 0 15,0 1-15,0-1 0,0 21 16,0-41-16,0 20 0,0-21 16,0 0-16,0 0 0,-21 1 0,21-1 15,0-42 32,0-1-47,0-20 16</inkml:trace>
  <inkml:trace contextRef="#ctx0" brushRef="#br0" timeOffset="5088.92">5313 1291 0,'0'-21'31,"0"0"-15,0 0-16,21 21 0,0-21 15,-21-1-15,0 1 0,0 0 16,21 0-16,-21 0 0,0 0 0,0-1 16,0-20-16,0 21 0,0 0 15,0 0-15,-21-1 0,0 1 0,0 0 16,0 21 0,-1 0-16,1 0 0,0 0 0,0 0 15,0 21-15,-22 0 0,22 1 16,0-1-16,-21 21 0,21-21 0,-1 22 15,1-1-15,-21 0 0,21 1 16,21-1-16,-21 0 0,21 1 0,-22-22 16,22 21-16,0-21 0,0 22 15,0-22-15,0 0 0,22-21 0,-1 21 16,0-21-16,0 21 0,0-21 16,0 0-16,22 0 0,-22 0 0,21-21 15,-21 0-15,22 0 0,-1 21 16,-21-21-16,22-22 0,-22 22 0,21 0 15,-21-21-15,0 20 0,1-20 16,-22 0-16,0-1 0,21 22 16,-21-21-16,0 21 0,21-22 0,-21 22 15,0 0-15,0 0 16,0 42 0,0 0-16,0 0 15,-21 1-15,21 20 0,-21 0 16,21 1-16,-22 20 0,22-21 15,0-20-15,0 20 0,0-21 0,0 0 16,0 22-16,0-22 16,0 0-16,22-21 0,-1 0 15,0 0-15,0 0 16,0 0-16,0 0 0,1 0 0,20 0 16,-21-21-16,0 0 0,22 21 15,-22-22-15,0-20 0,0 21 0,0 0 16,22-22-16</inkml:trace>
  <inkml:trace contextRef="#ctx0" brushRef="#br0" timeOffset="6531.6">6011 762 0,'0'0'0,"0"-42"0,-21-64 32,0 106-32,21-21 15,-21 21 1,0 0-1,21 21-15,-22 0 0,22 0 0,0 0 16,-21 22-16,0-1 0,21 0 16,-21 22-16,21-22 0,0 22 0,-21-1 15,0-20-15,21 62 16,0-62-16,-22-1 0,22 0 0,-21 1 16,21-22-16,0 0 0,0 21 15,0-20-15,0-1 0,21 0 16,1-21-1,-1 0-15,0 0 0,0 0 0,21 0 16,-20-21-16,-1 21 0,21-21 0,0-1 16,-20 1-16,20 0 0,-21 0 15,21 0-15,-20-22 0,20 22 0,-21-21 16,21 0-16,-20 20 0,-1-20 16,-21 21-16,21 0 0,-21 0 0,21-1 15,-21 1 1,0 42-1,0 1-15,0-1 16,0 0-16,-21 21 0,21 1 0,-21-22 16,21 21-16,0-21 15,0 22-15,0-22 0,0 21 0,0-21 16,0 0-16,0 1 0,0-1 16,0 0-16,0 0 0,21 0 15,0-21-15,0 0 16,0 0-16,1 0 0,-1 0 0,21-21 15,-21 0-15,22 0 0,-22 0 0,0-1 16,21 1-16,-21-21 0,22 21 16,-22-22-16,21 22 0,-21-21 0,1 21 15,-1-22-15,0 22 0,0 0 16,-21-21-16,0 21 0,21 21 16,-21 21 15,0 0-31,0 0 0,-21 0 15,21 22-15,0-22 0,-21 21 0,0-21 16,21 22-16,-21-22 0,21 21 16,0-21-16,0 0 0,0 1 0,0-1 15,0 0-15,0 0 0,0 0 16,21-21-16,0 0 16,0 0-16,0 0 0,22 0 0,-22-21 15,0 0-15,0 21 0,0-21 16,0 0-16,1-1 0,-1 1 0,0-21 15,0 21-15,-21-22 0,0 22 16,0-21-16,0 21 0,0-22 16,0 22-16,0 0 0,-21 0 15,0 0-15,0 0 0,-1 21 0,1 0 16,0 0-16,0 0 0,0 0 16,0 0-16,-1 0 0,1 21 0,0 0 15,21 0 1,21-21-1,0 0-15,1 0 0,-1 0 16,0 0-16,21 0 16,-21 0-16,1-21 0,20 21 0,-21-21 15,0 21-15,22-21 0,-22 21 16,21-22-16,-21 22 0,22 0 0,-22 0 16,21 0-16,-21 0 0,0 0 15,1 0-15,-1 0 0,0 0 0,0 22 16,-21-1-16,0 0 15,0 0-15,0 0 0,0 22 16,0-22-16,0 0 0,0 0 16,-21 0-16,21 22 0,-21-22 0,21 0 15,-21 0-15,21 0 0,0 0 16,0 1-16,-22-1 0,22 0 16,-21 0-16,21-42 62,0 0-62,0 0 0,0-1 16,0 1-16,0 0 0,0 0 15,0-21-15,21 20 0,-21 1 0,22-21 16,-1 21-16,0-22 0,21 1 16,-21 21-16,1-21 0,20 20 0,-21 1 15,21 0-15,-20 0 0,20 0 16,-21 0-16,0 21 0,0 0 0,1 0 15,-1 0-15,0 0 0,21 21 16,-21 0-16,1 0 0,-1 0 16,0 22-16,-21-22 0,0 0 0,21 21 15,-21 1-15,0-22 0,0 21 16,0-21-16,0 0 0,0 22 0,0-22 16,0 0-16,0 0 0,-21 0 15,21 1-15,0-1 0,0 0 0,-21 0 16,21 0-16,-21-21 0,42 0 31,0 0-31,-21-21 16,21 0-16,0 21 15,0-21-15,-21 0 0,22-1 0</inkml:trace>
  <inkml:trace contextRef="#ctx0" brushRef="#br0" timeOffset="6827.35">7154 550 0,'0'0'0,"-42"0"15,21 0 64,0 0-79,-1 0 15,1 0-15</inkml:trace>
  <inkml:trace contextRef="#ctx0" brushRef="#br0" timeOffset="7096.78">5927 741 0,'0'0'0,"-22"0"0,1 0 0,0 0 15,21 21-15,-21-21 16,42 0 0,0 0-16,22 0 0,-22 0 15,21 0-15,22 0 0,-22-21 16,0 21-16,1-21 0,20 21 16,-21 0-16,1 0 0,-1 0 0,0-21 15,-20 21-15,20 0 0,-21 0 16,0 0-16,0 0 0,1 0 0</inkml:trace>
  <inkml:trace contextRef="#ctx0" brushRef="#br0" timeOffset="8239.98">10245 572 0,'0'0'0,"0"-22"0,0-20 16,21 21-16,-21 0 0,21 0 0,-21-1 16,0 1-16,0 0 0,0 0 15,0 0-15,0 0 16,-21 21-1,0 0-15,21 21 0,-22 0 16,1 0-16,21 0 0,-21 22 16,0-1-16,0 0 0,0 22 0,-1-22 15,1 22-15,0 20 0,-21-20 16,21-1-16,-1 1 0,-20-1 0,21 1 16,-21-1-16,20-20 15,1 20-15,-21-21 0,0 22 16,20-43-16,-20 21 0,21-20 15,0-22-15,0 0 0,-1 21 16,1-21-16,0 0 16,21-21-16,0-1 15,-21 1-15,21 0 0,-21-21 0,21 21 16,0-22-16,-21 1 0,21 0 16,0-1-16,0-20 0,0 20 0,0 1 15,0-21-15,0 20 0,0 1 16,0 0-16,0 20 0,0-20 15,0 21-15,0 0 16,0 42 0,0 0-16,0 0 0,0 22 15,21-1-15,0 0 0,0 1 0,-21-1 16,21 0-16,0 22 0,-21-22 16,22 0-16,-1-20 0,0 20 0,0 0 15,-21-21-15,21 1 0,0-1 0,22 0 16,-22 0-16,21 0 0,-21-21 15,22 0-15,-1 0 0,0 0 16,1 0-16,-1 0 0,0 0 16,1 0-16,-1-21 0,0 0 0,1 0 15,-1 0-15,0-22 0,-20 22 16,20-21-16,-21 21 0,0-22 0,0 1 16,1 0-16,-22 20 0,0-20 15,0 21-15,0 0 0,0 0 0,0-1 16,0 44-1,0-1-15,0 0 0,0 0 16,0 21-16,-22 1 0,22-22 16,0 21-16,-21-21 0,21 22 0,0-22 15,0 0-15,0 0 0,0 0 16,0 1-16,0-1 0,0 0 16,0-42 15,0 0-31,21-1 15,-21 1-15,22-21 0,-22 0 16</inkml:trace>
  <inkml:trace contextRef="#ctx0" brushRef="#br0" timeOffset="8571.84">10647 614 0,'-43'0'31,"43"21"-31,-21-21 0,21 21 0,0 0 15,0 1-15,0-1 16,0 0 0,21-21-1,1 0 1,-1 0-16,0-21 0,0 0 16,0-1-16,0 1 15,-21 0-15,0 0 0,-21 0 16,0 21-1,0 0-15,0 0 0,0 0 16,-1 0-16,22 21 0,0 0 16,-21-21-16,21 21 15,0 0-15,0 1 16,0-1-16,0 0 0,21 0 16,1-21-16,-22 21 0,21 0 15,0 1-15</inkml:trace>
  <inkml:trace contextRef="#ctx0" brushRef="#br0" timeOffset="9272.42">10816 1058 0,'0'0'0,"0"22"0,0-1 0,21 0 15,0-21-15,-21 21 0,22-21 16,-1 0-16,0 0 16,21 0-16,-21-21 15,22 0-15,-1 0 0,0-1 16,1 1-16,-1 0 0,0 0 0,1-21 15,-1-1-15,0 1 0,-20 0 16,20 20-16,-21-20 0,0 0 0,0-1 16,-21 1-16,0 21 0,0-21 0,0 20 15,0 1-15,0 0 0,0 0 16,0 0-16,-21 21 16,0 0-1,0 21-15,0 0 0,21 0 0,-21 0 16,-1 1-16,1 20 0,0 0 15,0 1-15,0-1 0,21 21 16,-21 1-16,-1-22 0,1 22 16,0 84-16,0-85 0,21 1 15,0-1-15,-21 22 0,0-21 16,21 20-16,-22-20 0,1 20 0,21 1 16,0-21-16,-21 20 0,21 1 0,-21-22 15,21 22-15,0-21 0,-21 20 16,21-20-16,0-1 0,0 1 15,0-1-15,0 1 0,0 20 0,21-41 16,0-1-16,0-21 0,0 0 16,1-21-16,20 0 0,-21 0 15,21 0-15,-20 0 0,20 0 0,0-21 16,1 0-16,-1-21 0,0 21 16,1-22-16,-1-20 0,0 20 0,1-20 15,-22 21-15,21-22 0,-21 1 0,22-64 16,-43 63-16,0 1 15,0-22-15,0 21 0,-22 1 0,-41-85 16,21 84-16,-1 1 0,1 20 16,0-20-16,-22 21 0,22 20 15,-64-41-15,42 42 0,22 21 16,0 0-16,21-21 0,-1 21 16,1 0-16,42 0 31,1 0-31,-1 0 15,21 0-15,-21 0 0,22 0 0,-1 0 16,0-22-16,1 1 0,-22 21 16,21-21-16,0 0 0,1 0 0,-22-22 15</inkml:trace>
  <inkml:trace contextRef="#ctx0" brushRef="#br0" timeOffset="9668.95">11769 974 0,'-22'0'16,"44"0"-16,-65 21 0,43 0 31,21-21-15,1-21 0,-1 21-16,21-21 0,-21 0 15,0-1-15,1 22 0,20-21 16,-21 0-16,0 0 0,-21 0 15,21 0-15,-21-1 0,0 1 16,0 0-16,-21 21 16,-21 0-16,21 0 15,-22 0-15,22 0 0,-21 21 0,21 0 16,-22 1-16,22-1 0,-21 21 16,21 0-16,0 1 0,21-1 0,0 43 15,0-64-15,0 21 0,0 1 16,0-22-16,0 0 0,0 21 15,21-21-15,0-21 0,0 22 0,0-1 16,22-21-16,-22 0 0,0 0 16,21 0-16,-21 0 0,22 0 0,-1 0 15,-21-21-15,22-1 0,-22 1 16,21-21-16</inkml:trace>
  <inkml:trace contextRef="#ctx0" brushRef="#br0" timeOffset="10803.77">13843 487 0,'0'0'0,"0"-21"0,-64-106 31,43 106-31,0 21 0,21-22 0,-21 22 16,0 0-16,0 0 0,-1 0 16,1 0-16,0 22 0,0-1 0,-21 0 15,20 21-15,-20 1 0,21-22 16,-21 21-16,20 22 0,-20-22 15,21 0-15,-21 22 0,20-1 16,1-20-16,-21 20 0,21 1 0,21-22 16,-21 0-16,21 22 0,0-1 15,0-20-15,0-22 0,21 0 16,0 0-16,21 0 0,-21 0 0,64-21 16,-43 0-16,1 0 15,-1 0-15,0 0 0,22 0 0,-22-21 16,1 0-16,20 0 0,-21 0 15,1-22-15,-1 22 0,0-21 0,22-43 16,-43 64-16,0-21 16,0 21-16,-21-1 0,22 1 0,-22 0 15,0 42 1,-22 0 0,1 1-16,0-1 0,21 0 0,-21 21 15,0-21-15,21 1 0,0-1 16,0 0-16,0 0 0,0 0 15,0 0-15,0 1 16,21-22-16,0 0 0,0 0 16,22 0-16,-22 0 0,21 0 15,0 0-15,1-22 0,20 1 0,-20 0 16,-1 0-16,0 0 0,1 0 0,-1-22 16,-21 22-16,21 0 0,-20 0 15,-1 0-15,0-1 0,-21 1 16,0 0-16,21 21 0,-21-21 15,21 21-15,-21 21 32,0 0-32,0 0 15,-21 22-15,0-1 0,21 0 16,-21 1-16,0-1 0,21 0 0,-22 1 16,1 20-16,21-20 0,-21-1 15,0 21-15,21 1 0,-21-1 0,21 1 16,0-1-16,0 1 0,0-22 0,0 22 15,0-1-15,0 1 16,0-1-16,0-20 0,0 20 0,0-21 16,0 22-16,0-22 0,0 22 0,0-22 15,0 22-15,0-22 0,0 21 16,0-20-16,0-1 0,0 0 0,0 1 16,-21-1-16,-1-21 0,22 0 0,-21 1 15,0-22-15,0 0 0,0 0 16,0 0-16,-1 0 0,1-22 15,0 1-15,0-21 0,-21 21 0,20-22 16,1-20-16,-21-1 0,0 22 16,20-21-16,-20-1 0,0 1 0,-1-1 15,22 1-15,-21-1 0,21 1 0,-22-1 16,22 1-16,21-1 0,0 22 16,0-22-16,0 22 0,0 0 15,0-22-15,0 43 0,0-21 16,21-1-16,1 22 0,20 0 0,-21-21 15,21 20-15,22-20 16,-1 21-16,-20 0 0,-1 0 0,0 21 16,1-22-16,-1 1 0,0 21 0,-20-21 15,-1 21-15,0-21 0,-21 0 16,0 0-16,21-1 16</inkml:trace>
  <inkml:trace contextRef="#ctx0" brushRef="#br0" timeOffset="11155.91">15092 804 0,'0'0'0,"0"-63"31,0 42-31,-21 21 16,-1 0-16,1 0 15,0 0-15,0 0 0,0 21 0,0 0 16,-1-21-16,1 42 16,0-20-16,0 20 0,0-21 0,0 21 0,-1 1 15,1-1-15,0 0 16,21 1-16,0-1 0,0 0 0,0 22 16,0-43-16,0 0 15,0 0-15,0 1 0,0-1 0,21-21 16,0 21-16,1-21 0,20 0 15,-21 0-15,0 0 0,22 0 0,-1 0 16,-21 0-16,21-21 0,1 0 0,-1-1 16,-21 1-16,22 0 0,-1-21 15,21-1-15</inkml:trace>
  <inkml:trace contextRef="#ctx0" brushRef="#br0" timeOffset="11478.96">15642 487 0,'0'0'0,"0"-21"0,21 0 0,-21-1 0,0 1 15,0 42 32,-21 1-47,0-1 0,21 0 16,-21 21-16,0-21 0,-1 22 15,1-1-15,21 0 0,-21 1 0,0-1 16,0 22-16,21-22 0,0 0 16,-21 1-16,21-1 0,-22-21 15,22 21-15,0-20 0,0-1 0,0 0 16,0 0-16,0 0 0,0 0 16,0 1-16,22-22 31,-1 0-31,0-22 0,0 1 15,0 0-15</inkml:trace>
  <inkml:trace contextRef="#ctx0" brushRef="#br0" timeOffset="11931.91">15769 1016 0,'21'0'31,"0"0"-15,1 0-16,-1-21 16,-21 0-16,21 21 15,0-21-15,-21-1 0,21 1 0,0 0 16,-21 0-16,22 0 0,-1 0 16,-21-1-16,21 1 0,-21 0 0,0 0 15,0 0-15,0 0 16,0-1-16,-21 22 15,0 0 1,-1 22-16,1-22 16,0 21-16,0 21 0,0-21 0,0 0 15,-1 22-15,1-1 0,0 0 16,0 1-16,21-22 0,0 21 0,0-21 16,0 22-16,0 20 15,0-42-15,21 1 0,-21-1 0,21-21 16,0 21-16,22-21 15,-22 0-15,0 21 0,21-21 0,-20 0 16,20 0-16,-21 0 0,21 0 0,-20 0 16,-1-21-16,21 0 0,-21 21 15,0-21-15,1-1 0,-1 1 0,0 0 16,0 0-16,0 0 0,-21 0 16,21-1-16</inkml:trace>
  <inkml:trace contextRef="#ctx0" brushRef="#br0" timeOffset="13455.38">1397 1863 0,'-42'21'31,"20"-21"-31,44 0 78,-1 0-62,0 0-16,0 0 0,21 0 15,-20 0-15,20 0 0,-21 0 0,21 0 16,1 0-16,-1 0 0,0 0 16,22 0-16,-22 0 0,1 0 15,20 0-15,-21 0 0,22 0 16,-1 0-16,1 0 0,-1 0 0,1 0 16,21 0-16,-1 0 0,1-21 15,-22 21-15,22 0 0,21 0 0,-21 0 16,-1-21-16,1 21 0,21 0 15,0 0-15,-1-22 0,1 22 0,0 0 16,0 0-16,0-21 0,21 21 16,-21 0-16,-1 0 0,1 0 15,21 0-15,-21-21 0,21 21 0,-21 0 16,21 0-16,-21 0 0,0 0 0,21 0 16,-22 0-16,22 0 15,0 0-15,-21 0 0,21-21 0,-21 21 16,21 0-16,-21 0 0,0 0 15,21 0-15,-21 0 0,-1 0 0,22 0 16,-21 0-16,0 0 0,0 0 16,-21 0-16,20 0 0,65 0 15,-64 0-15,-22 0 0,1 0 16,21 0-16,-22 0 0,1 0 0,-21 0 16,20 0-16,-20 0 0,-1 0 0,1 0 15,-22 0-15,0 0 0,1 0 16,-1 0-16,-21 0 0,0 0 0,1 0 15,-1 0 1,-21-21 47,-21 21-48,21-21-15,-22 21 0</inkml:trace>
  <inkml:trace contextRef="#ctx0" brushRef="#br0" timeOffset="14215.75">9504 1651 0,'0'0'15,"-21"0"-15,-85 0 16,85 0-16,-1 0 0,1 21 15,0-21-15,0 0 16,21 21 31,21-21-47,21 0 0,-20 0 16,-1 0-16,21 0 0,0 0 0,22 0 15,-1 0-15,1 0 0,-1 0 16,22 0-16,0 0 0,-22 0 0,22 0 15,0-21-15,-22 21 0,1 0 16,-1 0-16,1 0 0,-1 0 16,1 0-16,-22 0 0,21 0 15,1 0-15,-1 0 0,64 0 16,-63 0-16,-1 0 0,22 0 16,-21 0-16,-1 0 0,22 0 0,-22 0 15,1 0-15,-1 0 0,1 0 0,-1 0 16,1 0-16,-1 0 0,-20 0 15,-1 0-15,-21 0 0,0 0 0,0 0 16,1 0-16,-1 0 16,-42 0 31,-1 0-47,1 0 15,0 0-15,0 0 16,0-21-16</inkml:trace>
  <inkml:trace contextRef="#ctx0" brushRef="#br0" timeOffset="15011.62">13420 1630 0,'0'0'0,"-22"0"0,-20 0 0,21 0 16,-21 0-16,20 0 0,1 0 0,-21 0 15,21 0-15,0 0 0,-1 0 16,1 0-16,0 0 0,0 0 16,42 0 46,0 0-46,22 0-16,-1 0 0,0 0 15,22 0-15,-1 0 0,1 0 0,20 0 16,1-21-16,-21 21 0,20 0 16,22 0-16,-21 0 0,21 0 0,-22 0 15,1 0-15,21 0 0,-22 0 16,1 0-16,-21 0 0,20 0 0,-20 0 16,20 0-16,1 0 0,-21 0 0,20 0 15,22 0-15,-21 0 0,-1 0 16,22 0-16,-21 0 0,21 0 0,-22 0 15,1 0-15,0 0 0,-1 21 16,1-21-16,-21 0 0,-1 0 16,-21 21-16,22-21 0,-43 0 15,21 0-15,-20 0 0,-1 21 0,0-21 16,-42 0 46,0 0-46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9T03:17:55.8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 360 0,'0'-21'15,"0"0"1,0-1-16,0 1 15,0 0-15,0 0 16,0 0 0,0 0-16,0-1 47,0 44-1,0-1-46,0 0 16,-21 0 0,21 0-16,0 0 0,0 1 0,0-1 15,0 0-15,0 0 16,0 0-16,0 0 0,0 1 16,0 20-16,0-21 0,0 0 15,0 0-15,0 1 0,0-1 16,0 0-16,0 0 0,0 0 0,0 0 15,0 1-15,0-1 16,0 0-16,0 0 0,0 0 16,0 0-16,0 1 0,0-1 0,0 21 15,0-21-15,0 0 0,0 1 16,0-1-16,0 0 0,0 0 16,0 0-16,0 0 0,0 1 0,0-1 15,0 0-15,0 0 16,0 0-16,0 0 0,0 1 15,0-1-15,0 0 0,0 0 16,0 0-16,0 0 16,0 1-16,0-1 15,0 0-15,0 0 16,0 0 0,0 0-16,0 1 0,0-1 15,0 0 1,0 0-16,0 0 15,0 0-15,0 1 0,0-1 16,0 0-16,0 0 16,0 0-16,0 0 15,0 1-15,0-1 0,0 0 16,0 0-16,0 0 16,0 0-1,0 1-15,0-1 16,0 0-16,0 0 15,0 0-15,0 0 16,0 1 0,0-1-1,0 0 1,0 0 0,0 0-1,21-21 32,-21 21-16</inkml:trace>
  <inkml:trace contextRef="#ctx0" brushRef="#br0" timeOffset="2412.09">1058 254 0,'0'-21'16,"21"21"46,1 0-31,-1 0-31,0 0 32,0 0-32,0 0 0,0 0 31,1 0-31,-1 0 0,0 0 16,0 0-16,0 0 15,0 0-15,1 0 0,-1 0 16,0 0-16,0 0 0,0 0 15,0 0-15,1 0 0,-1 0 16,0 0-16,0 0 0,0 0 16,0 0-16,1 0 0,-1 0 15,0 0-15,0 0 0,0 0 16,0 0-16,1 0 16,-1 0-16,0 0 0,0 0 15,21 0-15,-20 0 0,-1 0 0,0 0 16,0-21-16,0 21 0,0 0 15,1 0-15,-1 0 0,0 0 16,0 0-16,0 0 0,22 0 0,-22 0 16,0 0-16,0 0 0,21 0 15,-20 0-15,20 0 0,-21 0 16,0 0-16,22 0 0,-22 0 0,21 0 16,-21 0-16,22 0 0,-1 0 15,-21 0-15,21 0 0,1 0 0,-1 0 16,0 0-16,1 0 0,-1 0 15,22 0-15,-22 0 0,0 0 16,-21 0-16,22 0 0,-1 0 16,-21 0-16,22 0 0,-1 0 15,0 0-15,-21 0 0,22 0 0,-1 0 16,0 0-16,-20 0 0,20 0 16,0 0-16,1 0 0,-1-21 0,0 21 15,22 0-15,-22 0 0,0 0 16,1 0-16,-1 0 0,0 0 0,1 0 15,-1-22-15,-21 22 0,22 0 16,-1 0-16,-21 0 0,21 0 0,-20-21 16,20 21-16,-21 0 15,21 0-15,1 0 0,-1 0 0,-21-21 16,22 21-16,-1 0 0,0 0 16,1 0-16,-1 0 0,0 0 15,1-21-15,-22 21 0,21 0 0,0 0 16,1 0-16,-1 0 0,-21 0 15,22 0-15,-22 0 0,21 0 0,-21 0 16,22 0-16,-22-21 0,21 21 16,-21 0-16,22 0 0,-1 0 15,0 0-15,1 0 0,-1 0 16,0-21-16,1 21 0,-1 0 0,43 0 16,-43 0-16,0 0 15,1 0-15,-1 0 0,0 0 0,1 0 16,-1 0-16,0 0 0,1 0 15,-1 0-15,0 0 0,1 0 0,-1 0 16,0 0-16,1 0 0,-1 0 16,0 0-16,-21 0 0,22 0 0,-1 0 15,0 0-15,-20 0 0,20 0 16,0 0-16,-21 0 0,22 0 16,-22 0-16,21 0 0,-21 0 0,22 0 15,-1 0-15,0 0 0,-20 0 16,20 0-16,0 0 0,1 0 15,-22 0-15,21 0 0,0 0 16,1 0-16,-22 0 0,21 0 0,1 0 16,-22 0-16,21 0 0,-21 0 15,22 0-15,-22 0 0,42 0 16,-42 0-16,1 0 0,20 0 16,-21 0-16,21 0 0,-20 0 0,20 0 15,-21 0-15,21 0 0,-20 0 16,20 0-16,-21 0 0,0 0 0,22 0 15,-22 0-15,0 0 0,0 0 16,0 0-16,0 0 0,1 0 0,-1 0 16,0 0-16,0 0 15,0 0-15,22 0 0,-22 0 0,0 0 16,21 0-16,-21 0 0,1 0 16,-1 0-16,21-22 0,-21 22 0,0 0 15,1 0-15,20 0 0,-21 0 16,21 0-16,1 0 0,-1 0 15,-21 0-15,0 0 0,22 0 16,-22 0-16,0 0 0,21 0 0,-20 0 16,-1 0-16,21 0 0,-21 0 15,22 0-15,-22-21 0,0 21 0,21 0 16,1 0-16,-22 0 0,21 0 16,-21 0-16,0 0 0,22 0 15,-22 0-15,0 0 0,21 0 16,-20 0-16,-1 0 0,0 0 0,0 0 15,0 0-15,0 0 0,1 0 16,-1 0-16,0 0 16,0 0-16,0 0 0,0 0 15,1 0-15,-1 0 16,0 0 0,-21 21 62</inkml:trace>
  <inkml:trace contextRef="#ctx0" brushRef="#br0" timeOffset="4116.12">9398 64 0,'-21'0'63,"42"0"-1,0 0-62,0 0 16,0 0-16,1 0 0,-1 0 16,0 0-16,0 0 0,0 0 0,22 0 15,-22 0-15,21 0 0,-21 0 16,0 0-16,1 0 0,20-22 15,-21 22-15,0 0 0,0 0 16,1 0-16,-1 0 63,0 0-48,-21 22 1,0-1-1,0 0-15,0 0 16,0 0-16,0 0 16,0 1-16,0-1 15,0 0-15,0 0 0,21 0 16,-21 0-16,0 1 0,0-1 0,0 0 16,0 0-16,0 0 15,0 0-15,0 1 0,0-1 0,0 0 16,0 0-16,0 0 0,0 0 15,0 22-15,0-22 0,0 0 0,0 0 16,0 0-16,0 1 0,0-1 0,21 0 16,-21 0-16,0 0 0,0 0 15,0 1-15,0-1 16,0 0-16,0 0 0,0 0 0,0 0 16,0 1-16,0-1 0,0 0 15,0 0-15,0 0 16,0 0-16,0 1 0,0-1 0,0 0 15,0 0-15,0 0 16,0 0-16,0 1 0,0-1 16,0 0-16,0 0 15,0 0-15,0 0 16,0 1-16,0-1 16,0 0-16,0 0 15,-21-21-15,21 21 0,0 0 16,-21-21-16,21 22 0,-21-1 15,21 0 1,0 0-16,-21 0 16,21 0-16,-22 1 15,22-1-15,0 0 16,0 0-16,-21 0 16,21 0-1,0 1-15,0-1 16,-21-21-1,21-21 110,0-1-109</inkml:trace>
  <inkml:trace contextRef="#ctx0" brushRef="#br0" timeOffset="6471.98">1249 2074 0,'0'22'47,"21"-22"47,0 0-94,21 0 0,-20 0 15,-1 0-15,21 0 0,-21 0 16,22 0-16,-1 0 0,-21 0 0,21 0 16,1 0-16,-22 0 0,21 0 15,1 0-15,-22 0 0,21 0 16,0 0-16,-20 0 0,20 0 16,-21 0-16,21 0 0,-20 0 15,20 0-15,-21 0 0,21 0 0,1 0 16,-22 0-16,21 0 0,1 0 15,-1 0-15,21 0 0,-20 0 0,-1 0 16,0 0-16,1 0 0,20 21 16,-20-21-16,-1 0 0,0 0 0,22 0 15,-22 0-15,0 0 16,1 0-16,-1 0 0,0 0 0,1 0 16,-22 0-16,21 0 0,1 0 0,-1 0 15,0 0-15,-21 0 0,22 0 16,-1 0-16,0 0 0,1 0 15,-1 0-15,0 0 0,1 0 0,-1 0 16,22 0-16,-22 0 0,21 0 16,-20 0-16,20 0 0,-20 0 0,20 0 15,-21 0-15,1 0 0,20 0 16,-20 0-16,-1 0 0,0 0 0,1 0 16,20 0-16,-21 0 0,1 0 15,-1 0-15,0 0 0,1 0 0,-1 0 16,22 0-16,-22 0 0,0 0 15,64-21-15,-64 21 16,22 0-16,-22 0 0,22 0 16,-22 0-16,0 0 0,1 0 0,-1 0 15,0 0-15,1-22 0,-22 22 16,21 0-16,1 0 0,20 0 16,-42-21-16,22 21 0,-1 0 15,-21 0-15,21 0 0,-20 0 0,62-21 16,-41 21-16,-1 0 15,21 0-15,-20 0 0,-1 0 0,0-21 16,-20 21-16,20 0 0,0 0 16,1 0-16,-1 0 0,-21 0 0,43-21 15,-22 21-15,-21 0 16,21 0-16,-20 0 0,20 0 16,21-21-16,-20 21 0,-1 0 15,0 0-15,1 0 0,20 0 16,22 0-16,-43 0 0,1 0 15,41 0-15,-41 0 16,-22 0-16,63 0 0,-62 0 16,20 0-16,-21 0 15,21 0-15,-20 0 0,41-22 16,-21 22-16,1 0 0,-22 0 16,21 0-16,1 0 0,-1 0 0,0 0 15,1 0-15,-1 0 0,43 0 16,-43 0-16,0 0 0,1 0 15,-22 0-15,21 0 0,22 0 16,-22 0-16,0 0 0,-21-21 16,22 21-16,-22 0 0,0 0 15,21 0-15,-20 0 0,-1 0 0,0 0 16,21 0-16,-21 0 0,1 0 16,-1-21-16,0 21 0,0 0 0,0 0 15,0 0-15,1 0 0,-1 0 16,21 0-16,-21 0 0,0 0 15,1 0-15,-1 0 16,0 0-16,-21-21 0,21 21 16,0 0-16,0 0 0,1 0 15,-1 0-15,0 0 0,0 0 16,21 0-16,-20 0 0,-1 0 16,0 0-16,0 0 0,0 0 0,0 0 0,1 0 15,-1 0-15,42 0 16,-42 0-16,1 0 0,-1-21 0,0 21 15,0 0-15,0 0 0,0 0 16,1 0-16,-1 0 0,0 0 16,0 0-16,0 0 15,0 0 1,1 0-16,-1 0 16,0 0-1,0 0-15,0 0 16,0 0-16,1 0 15,-1 0-15,0 0 0,0 0 16,0 0-16,0 0 16,-21-21-16,22 21 15,-1 0-15,-21-22 16,21 22 0,0 0-1,0 0 32,-21-21-31,21 21-16,1 0 15,-1 0 1,0 0-16,-21-21 78,-21 21-15,0 0-48,-1 0-15,1 0 16,0 0-1</inkml:trace>
  <inkml:trace contextRef="#ctx0" brushRef="#br0" timeOffset="8797.06">1270 3112 0,'-21'0'15,"21"-22"16,0 1-15,0 0 0,0 0-1,0 0 1,0 0 0,0-1-1,-21 22 1,21-21-16,-22 21 31,22 21 16,0 1-31,0-1-1,-21 0-15,21 0 0,-21 0 16,21 0-16,0 1 15,0-1 1,0 0-16,0 21 0,0-21 0,0 1 16,0 20-16,0-21 0,0 21 15,0-20-15,0-1 0,0 21 16,21-21-16,-21 0 0,21 22 0,-21-22 16,0 0-16,0 0 0,0 0 15,0 1-15,0 20 0,0-21 16,0 0-16,0 0 0,0 1 15,0-1-15,0 0 0,0 0 16,0 0-16,0 0 0,0 1 16,0-1-16,0 0 15,0 0-15,0 0 0,0 0 16,0 1-16,0 20 0,0-21 16,0 0-16,0 0 0,0 1 0,0-1 15,0 0-15,0 0 0,0 0 16,0 0-16,0 1 15,0-1-15,0 0 0,0 0 16,0 0-16,0 0 16,0 1-16,0-1 15,0 0-15,0 0 0,0 0 16,0 0 0,0 1-16,0-1 0,0 0 15,0 0 1,0-42 46,0 0-62,0 0 0,0-1 16,0 1-16,-21-21 0,21 21 16,-21-22-16</inkml:trace>
  <inkml:trace contextRef="#ctx0" brushRef="#br0" timeOffset="10443.58">1206 3027 0,'-21'0'31,"0"0"-15,42 0 46,0 0-62,1 0 0,-1 0 16,0 0-16,0 0 0,0 0 16,0 0-16,22 0 0,-22 0 15,21 0-15,1 0 0,-22 0 0,21 0 16,0 0-16,-20 0 0,20 0 16,0 0-16,1 0 0,-22 0 0,21 0 15,0 0-15,-20 0 0,20 0 16,0 0-16,-21 0 0,22 0 15,20 0-15,-20 0 16,-22 0-16,21 0 0,0 0 16,22 0-16,84 0 15,-106 0-15,22 0 0,-22 0 16,22 0-16,-22 0 0,0 0 0,22 0 16,-22 0-16,1 0 0,-1 0 15,-21 0-15,21 0 0,1 0 16,-1 0-16,0 0 0,-20 0 0,20 0 15,0 0-15,1 0 16,20 0-16,-21 0 0,1 0 0,20 0 0,1 0 16,-22 0-16,22 0 15,41 0-15,-62 0 0,-1 0 16,0 0-16,1 0 0,-1 0 16,0 0-16,1 0 0,-22 0 0,21 0 15,1 0-15,20 0 0,-21 0 16,22 0-16,-1 0 0,1 0 0,-1 0 15,1 0-15,-1 0 0,1 0 16,21 0-16,42 0 0,-64 0 16,1 0-16,-22 0 0,21 0 15,1 0-15,-22 0 0,22 0 16,-1 0-16,1 0 0,-1 0 16,1 0-16,-1 0 0,1 0 0,20 0 15,-20 0-15,-1 0 0,1 0 16,-1 0-16,-20 0 0,20 0 0,-20 0 15,-1 0-15,21 0 0,-20 0 16,-1 0-16,0 0 0,1 0 0,-1 0 16,0 0-16,1 0 0,-1 0 15,0 0-15,1 0 0,-1 0 0,22 0 16,-22 0-16,0 0 0,-21 0 16,64 0-16,-64 0 0,22 0 15,-22 0-15,0 0 0,21 0 16,1 0-16,-22 0 0,21 0 15,-21 0-15,0 0 0,22 0 16,20 0-16,-20 0 16,-1 0-16,-21 0 0,21 0 15,1 0-15,-1 0 0,-21 0 16,22 0-16,-22 0 0,21 0 0,-21 0 16,0 0-16,1 0 0,20 0 0,-21 0 15,0 0-15,22 0 0,-22 0 16,0 0-16,21-21 0,-21 21 0,22 0 15,-22 0-15,21 0 0,-21 0 16,1 0-16,-1 0 0,0 0 16,21 0-16,-21 0 0,1 0 15,-1 0-15,0 0 0,0 0 16,0 0-16,0 0 16,1 0-16,-1 0 0,21 0 15,-21 0-15,0 0 0,1 0 16,-1 0-16,0 0 0,0 0 15,0 0-15,0 0 16,1 0-16,-1 0 0,0 0 16,0 0-16,21-21 0,-20 21 15,-1 0-15,21 0 0,-21 0 0,22 0 16,-22 0-16,21 0 0,0 0 16,1 0-16,-1 0 0,0 0 15,-20 0-15,20 0 0,0 0 0,-21 0 16,1 0-16,-1 0 0,21 0 15,-21 0-15,0 0 0,-21-22 0,22 22 16,-1 0-16,0 0 0,0 0 16,0 0-16,0-21 15,1 21-15,-1 0 0,0 0 16,0 0-16,0 0 0,0 0 16,1 0-16,-1 0 0,0 0 15,0 0-15,0 0 16,-21-21 15,21 21-15,-42 0 46,0 0-62,0 0 0</inkml:trace>
  <inkml:trace contextRef="#ctx0" brushRef="#br0" timeOffset="11768.29">9885 3048 0,'0'-21'0,"0"0"47,-21 21 47,-1 0-94,1 21 31,21 0-31,-21-21 0,21 21 15,0 0-15,0 1 16,-21-1-16,21 0 0,0 21 16,0-21-16,0 1 15,0-1-15,0 0 0,0 0 0,0 43 16,0-43-16,0 21 16,0-21-16,0 0 0,0 1 0,0 20 15,0-21-15,0 0 0,0 0 16,0 1-16,0 20 0,0-21 15,0 0-15,0 0 16,0 1-16,21-1 0,-21 0 0,0 0 16,0 0-16,0 0 0,0 1 15,21-1-15,-21 0 16,21 0-16,-21 0 0,0 0 0,0 1 16,22-22-16,-22 21 0,0 0 15,0 0-15,21 0 0,-21 0 0,21-21 16,-21 22-16,0-1 15,0 0-15,0 0 0,0 0 0,0 0 16,0 1-16,0-1 16,0 0-16,0 0 0,0 0 15,0 0 1,0 1-16,0-1 0,0 0 16,0 0-1,0 0-15,0 0 0,0 1 16,0-1-1,0 0-15,0 0 16,-21-21-16,21 21 0,0 0 31,-21-21-31,21 22 16,0-1 0,-22-21-1,1 0 32,0-21-31,0-1-1,21 1-15</inkml:trace>
  <inkml:trace contextRef="#ctx0" brushRef="#br0" timeOffset="14181.27">1270 4509 0,'-21'0'0,"21"21"16,0 0-1,0 0 16,0 0-15,21 0 15,0-21-31,0 0 0,0 22 16,1-22-16,20 0 16,-21 0-16,0 0 0,22 0 0,-22 0 15,21 0-15,0 0 0,1 0 16,-22 0-16,21 0 0,1 0 15,-1 0-15,0 0 0,-21 0 0,22 0 16,-1 0-16,-21 0 0,22 0 16,-1 0-16,0 0 0,1 0 15,-1 0-15,21 0 0,-20 0 0,20 0 16,-20 0-16,20 0 0,1 0 16,-22 0-16,21 0 0,1 0 0,-22 0 15,22 0-15,-22 0 0,0 0 16,1 0-16,-1 0 0,0 0 15,1 0-15,-1 0 0,0 0 0,1-22 16,-1 22-16,-21 0 0,22 0 16,-1 0-16,0 0 0,1 0 15,-1 0-15,0 0 0,1 0 0,-1-21 16,0 21-16,1 0 0,-1 0 16,0 0-16,1 0 0,-1 0 0,0 0 15,-21 0-15,22 0 0,-1 0 16,-21 0-16,0-21 0,22 21 15,-22 0-15,21 0 0,-21 0 0,22 0 16,-1 0-16,0 0 0,1 0 16,20 0-16,-20 0 0,20 0 0,1 0 15,-1 0-15,1 0 0,-1 0 16,1 0-16,-22 0 0,21 0 0,-20 0 16,-1 0-16,0 0 0,-20 0 15,20-21-15,-21 21 0,0 0 0,0 0 16,1 0-16,-1 0 0,0 0 15,0 0-15,0 0 0,0 0 0,1 0 16,20 0-16,-21 0 0,21 0 16,1 0-16,-1 0 0,64 0 15,-43 0-15,-20 0 16,-1 0-16,22 0 0,-22 0 0,0 0 16,1 0-16,-1 0 0,0 0 15,-21 0-15,22 0 0,-22 0 0,21 0 16,1 0-16,-22 0 15,21 0-15,-21 0 0,0 0 0,22 0 16,-22 0-16,42 0 0,-20 0 16,-1 0-16,0 0 0,-20 0 15,20 0-15,0 0 0,-21 0 16,1 0-16,20 0 0,-21 0 16,0 0-16,0 0 0,1 0 0,-1 0 15,0 0-15,21 0 0,-21 0 16,1 0-16,20 0 0,-21 0 0,21-21 15,1 21-15,-22 0 0,21 0 16,-21 0-16,22 0 0,-22 0 0,0 0 16,0 0-16,0 0 0,1 0 15,-1 0-15,0 0 0,0 0 0,0 0 16,0 0-16,1 0 16,-1 0-16,0 0 0,0 0 0,21 0 15,-20 0-15,-1 0 0,21 0 0,-21 0 16,22 0-16,-22 0 0,21 0 15,0 0-15,-20 0 0,20 0 16,0 0-16,-21 0 0,22 0 16,-22 0-16,21 0 0,1 0 15,-22 0-15,0 0 0,0 0 16,0 0-16,0 0 0,1 0 0,-1 0 16,0 0-16,0 0 0,0 0 15,0 0-15,1 0 0,-1 0 0,0 0 16,0 0-16,0 0 0,0 0 15,1 0-15,-1 0 0,0 0 0,0 0 16,0 0-16,0 0 16,1 0-16,-1 0 15,0 0-15,0 0 0,0 0 16,0 0-16,1 0 0,-1 0 16,0 0-16,21 0 0,-21 0 0,1 0 15,-1 0-15,0 0 16,0 0-16,0 0 0,0 0 15,1 0-15,-1 0 16,0 0-16,0 0 0,0 0 16,0 0-16,1 0 0,-1 0 15,0 0-15,0 0 0,0 0 16,0 0-16,1 0 0,-1 0 0,0 0 16,0 0-16,0 0 0,0 0 15,1 0 1,-1 0-16,0 0 15,-21-21-15,21 21 16,0 0-16,0 0 0,1 0 16,-1 0-1,-21-22-15,21 22 16,0 0-16,0 0 16,0 0-1,1 0 1,-1 0-16,0 0 15,0 0 1,0 0 0,0 0-16,1 0 15,-1 0 1,-21-21 234,-21 0-250,-1 21 16,22-21-16,-21 21 15</inkml:trace>
  <inkml:trace contextRef="#ctx0" brushRef="#br0" timeOffset="14303.84">9588 4445 0,'-21'21'16,"0"-21"0</inkml:trace>
  <inkml:trace contextRef="#ctx0" brushRef="#br0" timeOffset="15655.56">1185 5906 0,'0'-22'16,"0"1"-1,0 0-15,0 0 16,0 0 0,0 0-1,0 42 32,0 0-31,0 0-16,-21 0 0,21 0 0,0 1 15,0-1-15,-21 0 16,21 0-16,0 0 0,0 0 16,0 22-16,0-22 0,0 0 0,0 0 15,0 0-15,0 22 0,0-22 16,0 0-16,0 21 0,0-20 16,0 20-16,0-21 0,0 21 0,0 1 15,0-1-15,0-21 0,0 22 16,0-1-16,0 0 0,0 1 0,0-22 15,0 21-15,0-21 0,0 22 16,0-22-16,0 21 0,0-21 16,0 0-16,0 1 0,0-1 15,0 0-15,0 0 0,0 0 0,0 0 16,0 1-16,0-1 0,0 0 16,0 0-16,0 0 15,0 0-15,0 1 16,0-44 31,0 1-47,0 0 15,0 0-15,0 0 0,0-22 16,0 22-16</inkml:trace>
  <inkml:trace contextRef="#ctx0" brushRef="#br0" timeOffset="17114.64">1397 5779 0,'-21'0'31,"42"21"0,0-21-31,0 0 16,0 0-1,1 21-15,-1-21 0,0 0 0,0 0 16,0 0-16,22 0 0,-22 0 16,21 0-16,0 0 0,-20 0 15,20 0-15,0 0 0,1 0 0,-1 0 16,0 0-16,1 0 0,-1 0 15,0 0-15,22 0 0,-22 0 0,22 0 16,-1 0-16,1 0 0,-1 0 16,22 0-16,-22 0 0,22 0 15,0 0-15,-22 0 0,22 0 16,-1 0-16,-20 0 0,21 0 0,-22 0 16,22 0-16,63-21 15,-63 21-15,-1 0 0,-20 0 16,20 0-16,-20 0 0,-1 0 0,22-21 15,-21 21-15,-1 0 0,1 0 16,-1 0-16,22 0 0,-1 0 0,1 0 16,0-22-16,-22 22 0,22 0 15,0 0-15,-1 0 0,-20 0 0,63 0 16,-64 0-16,1 0 16,-22 0-16,22 0 0,-22 0 0,0 0 15,22 0-15,-22 0 0,0-21 16,22 21-16,-22 0 0,1 0 0,20 0 15,-21 0-15,22 0 16,-22 0-16,1 0 0,20 0 0,-21 0 16,1 0-16,20 0 0,-20 0 15,-1 0-15,0 0 0,1 0 0,-1 0 16,0 0-16,-21 0 0,22 0 16,-1 0-16,0 0 0,1 0 0,-1 0 15,0 0-15,1 0 0,-1-21 16,0 21-16,1 0 0,-1 0 0,0 0 15,1 0-15,-1 0 0,0 0 16,1 0-16,-1 0 0,0 0 0,-20 0 16,20-21-16,-21 21 0,0 0 15,0 0-15,22 0 0,-22 0 16,0 0-16,0 0 16,0 0-16,-21-21 0,22 21 0,-1 0 15,0 0-15,0 0 16,21 0-16,-20-21 0,-1 21 0,21 0 15,-21 0-15,22 0 0,-22 0 16,21 0-16,-21 0 0,0 0 0,1 0 16,-1 0-16,0 0 0,0 0 15,0 0-15,0 0 0,1 0 16,-1 0-16,0 0 0,0 0 16,0-22-16,0 22 15,22 0-15,232-21 63,-275 21-63,0-21 109</inkml:trace>
  <inkml:trace contextRef="#ctx0" brushRef="#br0" timeOffset="18004.75">8170 5567 0,'0'21'15,"21"0"16,1-21 16,-1 21-31,0-21 15</inkml:trace>
  <inkml:trace contextRef="#ctx0" brushRef="#br0" timeOffset="18952.02">8255 5630 0,'21'0'47,"0"0"-31,0 0-16,1 0 16,-1 0-16,0 0 15,0 0-15,0 0 16,0 0-16,1 0 0,-1 0 15,0 0-15,0 0 0,21 0 16,-20 0-16,20 0 0,-21 0 0,21 0 16,1 0-16,-1 0 0,0 0 15,1 0-15,-1 0 0,0 0 0,1 0 16,-1 0-16,-21 0 0,43 0 16,-22 0-16,-21 0 0,22 0 15,-22 0-15,0 0 0,21 0 16,-21 0-16,1 0 0,-1 0 15,21 0-15,-21 0 0,0 0 16,22 0-16,-22 0 0,0 0 0,21 0 16,-20 0-16,-1 0 0,0 0 15,0 0-15,0 0 16,0 0 0,1 0 124,-1 0-124,0 0-1,-21 22 32,0-1-47,0 0 16,0 0 0,0 0-16,0 0 0,0 1 15,0-1-15,0 0 0,0 0 16,0 0-16,0 0 0,0 22 15,0-22-15,-21 0 0,21 0 0,0 0 16,0 22-16,0-22 0,0 0 16,0 0-16,0 22 0,0-22 0,0 0 15,0 21-15,0-21 0,21 1 16,-21 20-16,0-21 0,0 21 0,21 22 16,-21-43-16,0 0 0,0 22 15,0-22-15,0 0 0,0 0 16,0 0-16,0 0 15,0 1-15,0-1 0,0 0 16,0 0 15,0-42 1,-21 0-17,0 0-15,0-1 0,-1 1 16,-20 0-16</inkml:trace>
  <inkml:trace contextRef="#ctx0" brushRef="#br0" timeOffset="21039.15">1228 7133 0,'21'0'15,"0"0"17,-21 21-32,21-21 0,0 22 15,0-22-15,1 0 16,-1 21-16,0-21 16,0 0-16,0 0 0,0 0 15,1 0-15,20 0 0,-21 0 16,21 0-16,1 0 0,20 0 0,-20 0 15,-1 0-15,0 0 0,1 0 16,20 0-16,-21 0 0,1 0 0,-1 0 16,22 0-16,-22 0 0,0 0 15,22 0-15,-1 0 0,1 0 0,-1 0 16,1-21-16,-1 21 0,22 0 16,-22 0-16,1-22 0,21 22 0,-22 0 15,1 0-15,-1 0 0,1 0 16,-1 0-16,22-21 0,-22 21 0,1 0 15,20 0-15,-20 0 16,-1 0-16,1 0 0,-1 0 0,1 0 16,-1 0-16,1 0 0,-1-21 15,1 21-15,42 0 0,-43 0 16,1 0-16,-1-21 0,1 21 16,-1 0-16,22 0 0,-22 0 15,1 0-15,21 0 0,-22 0 0,1 0 0,-1 0 16,1-21-16,63 21 15,-64 0-15,1 0 0,-1 0 0,1 0 16,20 0-16,-20-21 0,-1 21 16,1 0-16,-1 0 0,22 0 15,-22 0-15,1 0 0,-1 0 0,1 0 16,-22 0-16,22 0 0,-1 0 16,1 0-16,-22 0 0,22 0 0,-1 0 15,64 0-15,-63 0 16,-22 0-16,21 0 0,1 0 0,-1 0 15,-20 0-15,20 0 0,-20 0 0,-1 0 16,0 0-16,1 0 0,-1 0 16,0 0-16,-21 0 0,22-22 0,-22 22 15,21 0-15,-21 0 0,22 0 16,-1 0-16,0 0 0,1 0 16,-1 0-16,0-21 0,1 21 0,-1 0 15,22 0-15,-22 0 0,21 0 16,-20 0-16,-1 0 0,0 0 0,1 0 15,-1 0-15,0 0 0,1 0 16,-22 0-16,21 0 0,1 0 0,-22 0 16,21 0-16,0 0 0,-20 0 0,20 0 15,-21 0-15,21 0 0,-20 0 16,-1 0-16,21 0 0,-21 0 0,43 0 16,-22 0-16,-21 0 15,22 0-15,-22 0 0,0 0 0,0 0 16,0 0-16,0 0 0,1 0 15,-1-21-15,0 21 0,21 0 16,-21 0-16,22 0 0,-22 0 16,0 0-16,0 0 0,0-21 15,1 21-15,-1 0 16,0 0-16,0 0 16,0 0-1,0 0 1,1 0-1,-1 0-15,0 0 0,0 0 16,0 0-16,0 0 16,1 0-1,-1 0-15,0 0 32,0 0-17,0 0 1,0 0-1,1 0-15,-1 0 16,0 0-16,0 0 16,0 0-1,0 0 1,1 0 15,-1 0-15,0 0-1,0 0 1,0 0 0,0 0-1,1 0 17,-1 0-17,0 0 95,-21-21-95,-21 21 32,0 0-31,-1 0-16,1-21 15,21-1 1,-21 22-16,21-21 0</inkml:trace>
  <inkml:trace contextRef="#ctx0" brushRef="#br0" timeOffset="22491.93">1249 8086 0,'0'0'15,"0"-21"-15,0-1 16,0 1-16,0 0 16,0 0-1,-21 21-15,21-21 16,0 42 46,0 0-62,0 0 0,0 0 16,0 1-16,0-1 0,0 0 16,0 21-16,0-21 0,0 22 15,0-22-15,0 21 0,0 1 0,0-22 16,0 21-16,0-21 0,0 22 16,0-1-16,0-21 0,0 21 0,0-20 15,0 20-15,-22 0 0,22 1 16,-21 41-16,21-41 15,0-1-15,0-21 0,-21 21 16,21 1-16,0-1 0,0 0 16,0-20-16,-21 20 0,21-21 0,0 0 15,-21 0-15,21 1 0,0-1 16,0 0-16,0 0 0,0 0 16,0-42 30,0 0-46,0 0 0,0-22 16,0 22-16,0 0 16</inkml:trace>
  <inkml:trace contextRef="#ctx0" brushRef="#br0" timeOffset="24176.18">1312 8065 0,'21'0'32,"1"0"-17,-1 0-15,0 0 16,0 0-16,0 0 16,0 0-16,1 0 0,-1 0 0,0 0 15,0 0-15,21 0 0,-20 0 16,-1 0-16,21 0 0,-21 0 0,22 0 15,-22 0-15,21 0 16,0 0-16,-20 0 0,20 0 0,0 0 16,1 0-16,-1 0 0,0 0 15,1 0-15,20 0 0,1 0 0,20 0 16,-20 0-16,20 0 0,1 0 16,0 0-16,-1 0 0,1 0 0,-21 0 15,20-22-15,-20 22 0,-1 0 16,1 0-16,20 0 0,-20-21 0,-1 21 15,22 0-15,0 0 0,-22 0 16,22 0-16,0-21 0,-22 21 0,22 0 16,-1 0-16,-20 0 0,21 0 15,-1 0-15,1 0 0,21 0 16,-22 0-16,22 0 0,-21 0 16,21 0-16,-22 0 0,1 0 0,21 0 15,-21 0-15,-1 0 0,1 0 16,0 0-16,-1 0 0,1 0 0,-22 0 15,22 0-15,0 0 0,-22 21 0,22-21 16,-22 0-16,1 0 0,-22 0 16,22 0-16,-1 0 0,-20 0 0,20 0 15,1 0-15,-1 0 0,22 0 16,-22 0-16,22 0 0,0 0 16,-22 0-16,22 0 0,-22 0 15,1 0-15,-1 0 0,1 0 0,-1 0 16,-20-21-16,20 21 0,22 0 15,-43 0-15,0 0 0,1-21 16,-1 21-16,0 0 0,1 0 0,-1-21 16,0 21-16,1 0 0,-1 0 15,0 0-15,1 0 0,-1 0 0,0 0 16,1 0-16,-1 0 0,-21 0 16,22 0-16,-22 0 0,21 0 0,22 0 15,-43 0-15,0 0 16,0 0-16,21 0 0,-20 0 0,-1 0 15,0 0-15,0 0 0,0 0 0,22 0 16,-22 0-16,0 0 16,0 0-16,21 0 0,-20 0 0,-1 0 15,0 0-15,21 0 0,-21 0 16,1 0-16,-1 0 0,0 0 16,0 0-16,0 0 0,0 0 15,1 0-15,-1 0 0,0 0 16,0 0-16,0 0 0,0 0 15,1 0-15,-1 0 32,0 0-32,0 0 15,0 0 1,-21-21 0,21 21-1,1 0 63,-1 0-62,-21-22 0,21 22-16,0-21 31,0 21-31,0 0 15,-21-21-15,22 21 16,-1 0-16,0-21 16,0 21-16,0 0 15,0 0-15,-21-21 16,22 21 0,-22 21 15,0 0-16,0 0-15,0 0 16,0 1-16,0-1 0,0 0 0,0 21 16,0-21-16,0 1 0,0 20 15,0-21-15,0 21 0,0-20 16,0-1-16,0 21 0,0-21 0,0 0 16,0 22-16,0-22 0,0 0 15,0 21-15,0-20 0,0-1 0,0 0 16,0 0-16,21 0 0,-21 0 15,0 1-15,0-1 0,0 0 0,21 0 16,-21 21-16,0-20 0,0-1 16,0 0-16,0 0 0,0 0 0,0 0 0,0 1 15,0-1-15,0 21 16,0-21-16,0 0 0,0 1 0,0 20 16,0-21-16,0 0 15,0 0-15,0 1 0,-21-1 16,21 0-16,0 0 0,0 0 15,0 0 1,-21-21 15,-1 0-31,1-21 16,21 0-16,-21 21 0,0-21 16,0 21-16,-22 0 0</inkml:trace>
  <inkml:trace contextRef="#ctx0" brushRef="#br0" timeOffset="26360.23">1418 9356 0,'0'0'0,"-21"0"31,0 0-31,0 0 16,-1 0 0,1 0-16,0 0 15,0 0 17,42 0 61,0 0-77,0 0-16,1 0 16,-1 0-16,21 0 0,-21 0 0,22 0 15,-22 0-15,21 0 0,22 0 16,-22 0-16,0-21 0,1 21 0,-1 0 15,0 0-15,22 0 0,-22 0 16,0 0-16,1 0 0,-1 0 0,22 0 16,-22 0-16,21 0 0,1 0 15,-1 0-15,1 0 0,-1 0 16,1 0-16,-1 0 0,1 0 16,-1 0-16,1 0 0,21 0 0,-22 0 15,1 0-15,-1 0 0,1-22 16,20 22-16,-20 0 0,20 0 0,1 0 15,-21 0-15,20 0 0,-20 0 0,20 0 16,-20 0-16,-1 0 0,1 0 16,-22 0-16,22 0 0,-1 0 0,-20 0 15,20 0-15,1 0 0,-22 0 16,21 0-16,22 0 0,-21 0 0,20-21 16,-20 21-16,20 0 0,1 0 0,-21 0 15,20 0-15,1 0 0,-22 0 16,22 0-16,-21-21 0,-1 21 0,22 0 15,-22 0-15,22 0 0,-22 0 16,1 0-16,-1 0 0,1 0 16,-1-21-16,1 21 0,-1 0 0,1 0 15,-22 0-15,22 0 0,-1-21 16,-20 21-16,20 0 0,-21 0 0,22 0 16,-22 0-16,22 0 0,-22 0 15,22 0-15,-22-21 0,0 21 0,22 0 16,-22 0-16,0 0 0,22 0 0,-22 0 15,1 0-15,-1 0 0,21 0 16,-20 0-16,-1 0 0,0 0 0,1 0 16,20 0-16,-20 0 0,62 0 15,-62 0-15,20 0 16,-20 0-16,20 0 0,-21 0 0,1 0 16,63 0-16,-64 0 0,-21 0 15,21 0-15,1 0 0,-1 0 16,22 0-16,-22 0 0,0 0 15,-21 0-15,22 0 0,-1 0 16,0 0-16,1 0 0,-1 0 0,0 0 16,-20 0-16,20 0 0,0 21 0,1-21 15,-22 0-15,21 0 0,-21 0 16,0 0-16,22 0 0,-22 0 16,0 0-16,0 0 0,0 0 15,1 0-15,-1 0 0,0 0 16,0 0-16,0 0 0,22 0 0,-22 0 15,0 0-15,0 0 0,0 0 16,0 0-16,22 0 0,-22 0 0,0 0 16,0 0-16,0 0 0,22 0 15,-22 0-15,0 0 0,0 0 16,0 0-16,1 0 0,-1 0 31,-21-21 0,0-1 423,0 1-423,0 0-16,-21 0 1</inkml:trace>
  <inkml:trace contextRef="#ctx0" brushRef="#br0" timeOffset="27913.28">1185 10266 0,'0'-21'16,"0"0"15,0-1 0,0 44 78,0-1-109,0 0 16,0 0-16,0 0 16,0 0-16,0 1 0,0 20 0,0-21 15,0 0-15,0 22 0,0-22 16,0 21-16,0-21 0,0 22 16,0-1-16,0 0 0,0 1 15,0-22-15,0 21 0,0 0 16,0 1-16,0-22 0,0 42 15,0-20-15,0-22 0,0 21 16,0-21-16,0 22 0,0-1 0,0-21 16,0 22-16,0-22 0,0 21 15,0-21-15,0 22 0,0-22 0,0 0 16,0 21-16,0-21 0,0 1 16,0-1-16,0 0 0,0-42 78,0 0-78,0-1 15,0 1-15,0 0 0,0-21 16,0 21-16,0-22 0,0 22 0</inkml:trace>
  <inkml:trace contextRef="#ctx0" brushRef="#br0" timeOffset="28970.15">1185 10202 0,'0'-21'16,"21"21"62,1 0-78,-1 0 0,0 0 16,0 0-16,0 0 0,22 0 0,-22 0 15,21 0-15,0 0 0,-20 0 16,20 0-16,21 0 0,-20 0 0,-1 0 16,0 0-16,1 0 0,-1 0 15,0 0-15,1 0 0,-1 0 0,0 0 16,1 0-16,-1 0 0,0 0 16,1 0-16,-1 21 0,22-21 0,-22 0 15,0 0-15,1 0 0,20 0 16,-21 0-16,1 0 0,20 0 0,-20 0 15,20 0-15,1 0 0,-22 0 16,21 0-16,-20 0 0,20 0 16,-20 0-16,20 0 0,-21 0 0,22 0 15,-1 0-15,1 0 0,-1 0 16,1 0-16,-1 0 0,1 0 0,-1 0 16,22 0-16,-21 0 0,-1 0 0,22 0 15,-22 0-15,1 0 0,-1 0 16,1 0-16,-1 0 0,22 0 0,-22 0 15,22 0-15,-21 0 0,20 0 16,1 0-16,-22 0 0,22 0 0,0 0 16,-22 0-16,1 0 0,20 0 15,-20 0-15,21 0 0,-1 0 16,1 0-16,0 0 0,-1 0 0,22 0 16,-21 0-16,-1 0 0,22 0 0,-21 0 15,0 0-15,-22 0 0,22 0 16,63 0-16,-63 0 0,-22 0 15,1 0-15,20 0 0,-41 0 16,84 0-16,-64 0 0,-21 0 16,22 0-16,-22 0 0,1 0 0,-1 0 15,21-21-15,-20 21 0,-1 0 16,43 0-16,-43 0 0,22 0 16,-22 0-16,64 0 0,-64 0 15,22 0-15,-22 0 16,21 0-16,-20 0 0,20 0 0,1 0 15,-22 0-15,0 0 0,22 0 0,-22 0 16,1 0-16,62 0 16,-62-21-16,-1 21 0,0 0 0,1 0 15,-1 0-15,0 0 0,1 0 16,-1 0-16,0 0 0,1 0 0,-22 0 16,21 0-16,1 0 0,-22 0 0,21 0 15,0-21-15,-20 21 0,20 0 16,-21 0-16,21 0 0,-20 0 0,20-21 15,-21 21-15,21 0 0,-20 0 16,-1 0-16,21 0 0,-21-21 16,0 21-16,1 0 0,-1 0 0,0 0 15,0 0-15,0 0 16,-21-22-16,0 1 47,0 0-47,-21 21 15,0 0-15</inkml:trace>
  <inkml:trace contextRef="#ctx0" brushRef="#br0" timeOffset="29828.07">9673 10054 0,'0'21'16,"-21"-21"-16,21 22 31,0-1-31,0 0 16,0 0-1,0 0-15,0 0 0,0 1 16,0-1-16,0 0 0,0 0 0,0 0 16,0 22-16,0-22 0,0 0 15,0 42-15,0-20 0,-21-1 16,21-21-16,0 22 0,-21-22 16,21 21-16,0-21 0,0 22 15,0-22-15,0 0 0,0 0 0,0 0 16,0 0-16,0 1 0,0-1 15,0 0-15,0 0 0,0 0 16,0 0-16,0 1 0,0-1 16,0 0-16,0-42 62,-22 0-62,1 21 16,0-22-16</inkml:trace>
  <inkml:trace contextRef="#ctx0" brushRef="#br0" timeOffset="31971.2">1312 11599 0,'-21'0'47,"0"0"-16,42 0 16,0 0-47,0 0 16,1 0-16,20 0 0,-21 0 0,21 0 15,1 0-15,-1 0 0,0 0 16,1 0-16,-1 0 0,0 0 0,1 0 16,-1 0-16,22 0 0,-22 0 15,0 0-15,64 0 16,-42 0-16,-1 0 0,-21 0 0,22 0 16,-1 0-16,64 0 15,-63 0-15,-1 0 0,1 0 16,-1 0-16,1 0 0,-1 0 0,1 0 15,-1 0-15,1 0 0,21 0 0,-22-21 16,1 21-16,20 0 0,-20 0 16,20 0-16,1 0 0,-21 0 0,84-21 15,-85 21-15,1 0 16,-1 0-16,-20 0 0,20-21 0,1 21 16,-22 0-16,21 0 0,1 0 0,-22 0 15,22 0-15,-1 0 0,1 0 16,-1 0-16,1-21 0,-1 21 0,1 0 15,-1 0-15,1 0 16,-1 0-16,1 0 0,-1 0 0,1 0 16,-1 0-16,22 0 0,-22 0 0,22 0 15,0 0-15,-1 0 0,1-21 16,21 21-16,-21 0 0,-1 0 0,1 0 16,-22 0-16,22 0 0,0-22 15,-22 22-15,22 0 0,-22 0 16,1 0-16,21 0 0,-22 0 0,-21 0 15,22 0-15,-22 0 0,22 0 0,-22-21 16,0 21-16,1 0 0,-1 0 16,0 0-16,1 0 0,-1 0 0,-21 0 0,22-21 15,-1 21-15,-21 0 16,21 0-16,-20 0 0,20 0 0,0 0 16,-21 0-16,22-21 0,-1 21 0,0 0 15,1 0-15,-1 0 0,0 0 16,1 0-16,-1 0 0,0 0 0,1 0 15,63 0-15,-64 0 0,21 0 16,-20 0-16,-1 0 0,0 0 16,1 0-16,-1 0 0,0 0 0,1 0 15,-22 0-15,21 0 0,-21 0 16,1 0-16,-1-21 0,21 21 16,-21 0-16,0 0 0,1 0 0,-1 0 15,0 0-15,0-21 0,0 21 16,0 0-16,1 0 0,-1 0 0,0-22 15,0 22-15,0 0 0,0 0 0,1 0 16,-1-21-16,21 21 0,-21 0 16,22 0-16,-22 0 0,21 0 0,-21 0 15,0 0-15,22 0 0,-22 0 16,0 0-16,0-21 0,0 21 16,1 0-16,-1 0 31,0 0 16,0 0-32,0 0 1,0 0 0,1 0-16,-22-21 15,21 21-15,0 0 16,0 0-1,0 0-15,0 0 16,1 0-16,-1 0 16,-21-21-1,0 0 126,0-1-47,0 1-63,0 0-15,0 0-16,0 0 15,0 0 1,0-1-1,0 1-15,0 0 16,0 0 0,0 0 62,-21 0-63,-1 21-15</inkml:trace>
  <inkml:trace contextRef="#ctx0" brushRef="#br0" timeOffset="33819.23">1397 12404 0,'0'-21'0,"-21"21"15,21-22-15,-21 22 32,-1 0-17,1 0 1,0 0-16,0 0 16,0 0-16,21 22 15,0-1-15,-21-21 0,21 21 16,0 0-16,-22 21 0,22-20 15,0-1-15,-21 21 0,21-21 0,0 22 16,0-1-16,-21 0 0,21 1 16,-21-1-16,21 21 0,0-20 15,0-1-15,0 0 0,0 1 0,0-1 16,0 0-16,0 1 0,0-22 16,0 21-16,0-21 0,0 22 15,0-22-15,0 0 0,0 0 16,0 0-16,0 1 0,0-1 15,0 0-15,0 0 0,0 0 16,0-42 31,0 0-31,0-64-1,0 64-15,0-21 0,0 21 0</inkml:trace>
  <inkml:trace contextRef="#ctx0" brushRef="#br0" timeOffset="34840.19">1206 12361 0,'0'0'0,"22"0"31,-1 0-15,0 0 0,0 0-16,0 0 15,0 0-15,1 0 0,20 0 16,-21 0-16,21 0 0,1 0 15,-1 0-15,0 0 0,1 0 0,20 0 16,1 0-16,-1 0 0,-20 0 16,20-21-16,22 21 0,-22 0 0,22 0 15,0 0-15,-1 0 0,1 0 16,0 0-16,20-21 0,-20 21 16,0 0-16,-1 0 0,1 0 15,21 0-15,-21-21 0,126 21 16,-105 0-16,0 0 0,-21 0 15,20 0-15,1 0 0,0 0 0,-21 0 16,21 0-16,-1 0 0,1 0 16,0 0-16,0 0 0,0 0 0,0 0 15,-1 0-15,1 0 0,-21 0 0,21 0 16,-22 0-16,22 0 0,-21 0 16,0 0-16,20 0 0,-20 0 0,0 0 15,-1 0-15,-20 0 0,21 0 16,-22 0-16,1 0 0,-1 21 0,1-21 15,-1 0-15,-21 0 0,22 0 16,-1 0-16,1 0 0,-1 0 16,1 0-16,21 0 0,-22 0 0,1 0 15,-1 0-15,1 0 0,-22 0 16,21 0-16,-20 0 0,-1 0 0,0 0 16,22 0-16,-22 0 0,1 0 15,-1 0-15,0 0 0,22 0 0,-22 0 16,0 0-16,22 0 0,-22 0 15,22 0-15,-22 0 0,22 0 0,-22 0 16,21 0-16,-20 0 0,-1 0 16,0 0-16,1 0 0,-1 0 0,0 0 15,1 0-15,-22-21 0,42 21 16,-41-21-16,-1 21 16,21 0-16,-21 0 0,0-21 0,1 21 15,20 0-15,-21-22 0,21 22 0,1-21 16,-1 21-16,-21 0 0,22-21 15,-1 21-15,-21 0 0,0 0 0,22-21 16,-22 21-16,0 0 0,0 0 16,-21-21-16,21 21 0,0 0 15,1 0 17,-1 0-17,0 0 32,0 0-31,0 0-16,0-21 15,1 21-15,-1 0 16,-21-22 31</inkml:trace>
  <inkml:trace contextRef="#ctx0" brushRef="#br0" timeOffset="35832.15">9292 12044 0,'21'0'15,"-42"0"-15,63 0 0,-20 0 0,-1 0 0,0 0 16,0 0-16,0 0 16,0 0-16,1 0 15,-1 0-15,0 0 0,0 0 16,0 0-16,0 0 16,1 0-1,-1 0 32,-21 21-47,21 0 16,-21 0-16,0 1 15,0-1-15,0 0 16,0 0-16,0 0 16,0 0-16,-21 1 0,21-1 15,0 0-15,-21 0 0,21 21 0,0-20 16,0-1-16,0 0 0,0 0 15,0 0-15,0 0 0,0 1 0,0-1 16,0 0-16,0 0 0,0 0 16,0 22-16,0-22 0,0 0 0,0 0 15,0 21-15,0-20 0,0-1 16,0 21-16,0-21 0,0 0 0,0 22 16,0-22-16,0 0 0,21 0 15,-21 0-15,0 1 0,21-1 16,-21 0-16,0 0 0,0 0 15,0 0-15,0 1 16,-21-44 62,0 22-78,-1 0 0,1-21 16,0 21-16,0 0 0</inkml:trace>
  <inkml:trace contextRef="#ctx0" brushRef="#br0" timeOffset="38263.98">1291 13568 0,'21'0'16,"0"0"-16,1 0 16,-1 0-16,-21 21 15,0 0 1,0 0-1,0 1 1,21-22 62,0 0-78,0 0 16,0 0-16,1 0 0,20 0 15,-21 0-15,0 0 0,0 0 0,22 0 16,-22 0-16,21 0 0,-21 0 16,22 0-16,-22 0 0,21 0 0,-21 0 15,22 0-15,-1 0 0,-21 0 16,22 0-16,-1 0 0,-21 0 16,21 0-16,1 0 0,-1 0 0,0 0 15,22 0-15,-22 0 0,22 0 16,-1 0-16,1-22 0,-1 22 0,1 0 15,20 0-15,-20 0 0,21 0 16,-22 0-16,1 0 0,20 0 16,-20-21-16,20 21 0,1 0 0,-21 0 15,20 0-15,1 0 0,0 0 16,-22 0-16,22 0 0,-22 0 0,1 0 16,-1 0-16,1 0 0,-22 0 15,22 0-15,-1 0 0,1 0 0,20 0 16,1 0-16,0 0 0,-1 0 15,22 0-15,-21 0 0,21 0 0,-1 0 16,1 0-16,0 0 16,0 0-16,0 0 0,21-21 0,0 21 0,-21 0 15,21-21-15,-22 21 0,1 0 16,0 0-16,0-21 0,0 21 16,0 0-16,-1 0 0,1 0 0,106-21 15,-127 21-15,-1 0 16,1 0-16,0 0 0,-22 0 0,1-22 15,-1 22-15,1 0 0,-22 0 16,43 0-16,-43 0 0,0 0 16,1 0-16,-22 0 0,21 0 15,0 0-15,-20 0 0,20 0 0,-21 0 16,21 0-16,1-21 0,-1 21 16,0 0-16,1 0 0,-1 0 15,0 0-15,1-21 0,-1 21 0,0 0 16,1 0-16,-1 0 0,0 0 15,1 0-15,-1 0 0,22 0 16,-22-21-16,0 21 0,1 0 0,-1 0 16,0 0-16,-21 0 0,22 0 15,-1 0-15,0 0 0,-20 0 0,20 0 16,0 0-16,-21 0 0,22-21 16,-22 21-16,21 0 0,-21 0 0,1 0 15,-1 0-15,21 0 0,-21 0 0,0 0 16,1 0-1,-1 0 1,-21-21 93,-21 21 32,-1 0-125,1 0-1,0 0 63,0 0 422,0 0-500,0 0 32,-1 0-32,1 0 15</inkml:trace>
  <inkml:trace contextRef="#ctx0" brushRef="#br0" timeOffset="40387.97">1291 14351 0,'0'0'0,"0"-21"15,0 0-15,0 0 16,0-1-1,0 44 32,0-1-47,-21 0 16,21 21-16,-21-21 0,21 22 16,0-1-16,0 0 0,0 1 15,0-1-15,0 0 0,0 1 16,0-1-16,0 0 0,0 1 0,0-1 15,0 0-15,0 1 0,0-1 16,0 0-16,0-20 0,0 20 16,0 0-16,0 1 0,0-22 0,0 21 15,0-21-15,0 64 16,0-64-16,0 0 0,0 0 16,0 1-16,0-1 15,0-42 32,0-1-31,0 1-16,0-21 0,0 21 15,0 0-15</inkml:trace>
  <inkml:trace contextRef="#ctx0" brushRef="#br0" timeOffset="42051.76">1270 14372 0,'0'-21'16,"0"42"-16,0-63 16,21 21-16,0 21 15,0-21-15,1 21 0,-1 0 16,0 0-16,0-22 0,0 22 0,0 0 15,1 0-15,-1 0 0,0 0 16,0 0-16,0 0 0,0 0 16,22 0-16,-22 0 0,21 0 0,1 0 15,-22 0-15,21 22 0,22-22 16,-22 0-16,0 0 0,22 0 0,-1 0 16,1 0-16,-1 0 15,1 0-15,20 0 0,-20 0 0,21 0 16,-1 0-16,1 21 0,0-21 15,20 0-15,-20 0 0,0 0 0,-1 0 16,22 0-16,-21 0 0,21 0 16,0 0-16,-1 0 0,1-21 0,-21 21 15,21 0-15,63 0 16,-84-22-16,21 22 0,-1-21 0,1 21 16,0 0-16,0 0 0,0-21 15,0 21-15,-22 0 0,1 0 0,21-21 16,-22 21-16,1 0 0,0 0 15,-1 0-15,1 0 0,-21 0 0,-1-21 16,22 21-16,-22 0 0,1 0 16,-1 0-16,1-21 0,-22 21 15,22 0-15,-1 0 0,1-22 0,-1 22 16,1-21-16,-1 21 0,1 0 0,20 0 16,-20 0-16,-1 0 0,22-21 15,-22 21-15,1 0 0,-1 0 0,1 0 16,-1 0-16,-20 0 0,20 0 15,-20 0-15,-1 0 0,0 0 16,-21 0-16,22 0 0,63-21 16,-64 21-16,0 0 0,-21 0 15,22 0-15,-1 0 0,0 0 0,-20 0 16,20 0-16,0-21 0,22 21 16,-22 0-16,0 0 0,1 0 15,-22 0-15,21 0 0,1 0 0,-22 0 16,21 0-16,-21 0 0,22 0 15,-22-21-15,0 21 0,21 0 0,-21 0 16,1 0-16,20 0 0,-21 0 0,0 0 16,0 0-16,22 0 0,-22-22 15,21 22-15,-21 0 0,1 0 16,-1 0-16,0 0 0,0 0 16,0 0-16,0 0 15,1 0-15,-1 0 16,0 0-1,0 0-15,0 0 16,0 0-16,1 0 16,-1 0-16,0 0 15,0 0-15,0 0 16,0 0-16,1 0 16,-1 0-16,0 0 0,0 0 15,0 0-15,0 0 16,1 0-16,-1-21 0,0 21 0,0 0 15,0 0-15,0-21 0,1 21 16,-1 0-16,0 0 0,0-21 16,0 21-16,0 0 0,1 0 15,-1 0-15,0-21 16,0 21 78,-21 21-16,0 0-47,-21 0-15,21 0-1,-21 1 1,0-1-16,21 0 16,0 0-1,-22-21-15,22 21 0,-21-21 16,21 21-16,-21 1 0,21-1 15,0 0-15,0 0 16,-21 0-16,21 0 16,0 1-16,0-1 0,0 0 15,0 0-15,-21 0 0,21 0 0,0 1 16,0-1-16,0 0 0,0 0 16,-21 0-16,-1 0 0,22 1 15,0-1-15,0 0 0,-21-21 0,21 21 16,0 0-16,-21 0 0,21 1 15,0-1-15,0 0 16,0 0 0,0 0-16,0 0 15,0 1-15,0-1 16,0 0 0,0 0-16,-21 0 15,21 0 1,0 1-1,0-1 17,0-42 15,0-1-47,-21 1 0</inkml:trace>
  <inkml:trace contextRef="#ctx0" brushRef="#br0" timeOffset="44108.19">1418 15515 0,'0'0'0,"-21"0"0,0 0 0,0 0 16,-1 0-16,1 0 0,21 21 15,-21-21 1,42 0 31,0 0-16,1 0-15,-1 0-1,0 0-15,0 0 16,0 0-16,22 0 0,-22 0 0,21 0 16,-21 0-16,22 0 0,-1 0 15,0 0-15,1 0 0,-1 0 16,-21 0-16,21 0 0,1 0 0,-1 0 15,-21 0-15,22 0 0,-1 0 16,0 0-16,1 0 0,-1 0 0,21 0 16,1 0-16,-1 0 0,1 0 0,21 0 15,-22 0-15,22 0 16,-1 0-16,-20 0 0,-1 0 0,1-21 16,-1 21-16,1 0 0,-1 0 15,1 0-15,-22-21 0,22 21 0,-22 0 16,22 0-16,-22 0 0,0 0 15,22 0-15,-22 0 0,22-21 0,-22 21 16,0 0-16,22 0 0,-1 0 16,-20 0-16,20 0 0,-21 0 0,1 0 15,63 0-15,-64 0 16,0 0-16,22 0 0,-22 0 0,0 0 16,1 0-16,-1 0 0,0 0 15,1 0-15,-1 0 0,0 0 16,1 0-16,-1 0 0,0 0 0,22 0 15,-22 0-15,1 0 0,20 0 16,-21 0-16,1 0 0,20 0 0,-20 0 16,20 0-16,-21 0 0,22 0 15,-1 0-15,-20 0 0,20 0 0,-20-21 16,20 21-16,-21 0 0,1 0 0,-1 0 16,0 0-16,1 0 0,-1 0 15,-21 0-15,22 0 0,-22 0 0,21 0 16,-21 0-16,0 0 0,22 0 15,-22 0-15,21 0 0,1 0 16,-1 0-16,0 0 0,1 0 0,-1 0 16,21 0-16,-20 0 0,20 0 15,1 0-15,-1 0 0,1 0 0,20 0 16,-20 0-16,-1 0 0,22 0 0,-21 0 16,-1 0-16,1 0 0,-22 0 15,21 0-15,-20 0 0,20 0 0,-20 0 16,-1 0-16,21 0 0,-20 0 15,-1 0-15,0 0 0,1 0 16,-1 0-16,0 0 0,1-21 0,-1 21 16,-21 0-16,22 0 0,-1 0 0,-21 0 15,21-22-15,-20 22 0,20 0 16,-21 0-16,0 0 0,43-21 16,-43 21-16,0 0 0,0-21 15,22 21-15,-22 0 0,0 0 0,0 0 16,0 0-16,0-21 0,1 21 15,-1 0-15,0 0 0,0 0 0,0 0 16,22 0-16,-22-21 0,0 21 16,0 0-16,0 0 0,0 0 0,22 0 15,-22 0-15,0 0 0,0-21 16,22 21-16,-22 0 0,0 0 0,21 0 16,-21 0-16,1 0 0,-1 0 15,0 0-15,0 0 0,0 0 16,0 0-16,1 0 0,-1 0 15,0 0-15,-21-22 0,21 22 16,0 0-16,0 0 0,1 0 16,-1 0-16,0 0 0,0 0 15,0 0-15,0 0 16,1 0-16,-1 0 16,0 0-16,0 0 0,0 0 31,0 0-31,1 0 15,-1 0 1,0 0 0,0 0-1,-21-21 79,0 0-94,0 0 16,-21 21-16,21-21 0,-21 0 15,21-1-15,0 1 16,0 0-16,0 0 0,0 0 16,0 0-16,-21-1 15,21 1-15,-22 21 16,1 0-16,0-21 15,0 21-15,0 0 0,0-21 0,-1 21 16,1 0-16</inkml:trace>
  <inkml:trace contextRef="#ctx0" brushRef="#br0" timeOffset="45131.71">1714 16235 0,'-21'-21'32,"0"21"-32,21-21 15,0-1-15,-21 22 16,21-21-16,-21 21 15,21 21 32,-21-21-47,21 22 0,0-1 16,0 21-16,0-21 0,0 0 16,0 22-16,0-22 0,0 21 0,0-21 15,0 22-15,0-1 0,0 0 16,0 1-16,0-1 0,0 0 15,0 22-15,0-22 0,0 22 0,0-22 16,0 0-16,0 1 16,0-1-16,0 0 0,0 1 0,0-1 0,0-21 15,0 22-15,0-22 16,21 21-16,-21-21 0,0 0 16,0 1-16,21-1 0,-21 0 15,0-42 32,0 0-47,0-1 0,0 1 16,0 0-16,0 0 0,0 0 0</inkml:trace>
  <inkml:trace contextRef="#ctx0" brushRef="#br0" timeOffset="47012.06">1714 16214 0,'0'-21'16,"22"21"62,-1 0-78,0 0 16,0 0-16,0 0 0,22 0 15,-22 0-15,0 0 0,0 0 0,21 0 16,-20 0-16,-1 0 15,0 0-15,21 0 0,1 0 0,-22 0 16,42 0-16,-20 0 0,20 0 16,1 0-16,-1 0 0,22 0 0,-22 0 15,22 0-15,0 0 0,63 0 16,-64 0-16,1 0 16,-21 0-16,20 0 0,1 0 0,0-22 15,-1 22-15,1 0 0,0 0 16,-1 0-16,1 0 0,0-21 0,-22 21 15,22 0-15,-22 0 0,22-21 16,0 21-16,-22 0 0,22 0 0,-1-21 16,1 21-16,0-21 0,-1 21 15,1 0-15,0 0 0,-22-21 0,22 21 16,0 0-16,-1 0 0,1 0 0,21-22 16,-22 22-16,22 0 15,-21 0-15,21-21 0,-22 21 0,1 0 16,0 0-16,-1-21 0,1 21 15,-21 0-15,20 0 0,-20-21 0,-1 21 16,1 0-16,20 0 0,-20-21 16,-1 21-16,1 0 0,-1 0 0,1-21 15,-1 21-15,1 0 0,-22-22 16,22 22-16,-22 0 0,22 0 0,-22 0 16,0 0-16,22-21 0,-22 21 15,0 0-15,1 0 0,-1 0 0,0 0 16,1 0-16,-1 0 0,0 0 15,1 0-15,-1 0 0,0 0 0,1 0 16,-1 0-16,0 0 16,1 0-16,-1 0 0,0 0 0,-20 0 15,20 0-15,0 0 0,1 0 0,-1 0 16,-21 0-16,21 0 0,1 0 16,-1 0-16,-21 0 0,22 0 0,-22 0 15,21 0-15,-21 0 0,0 0 16,1 0-16,20 0 0,-21 0 15,0 0-15,0 0 0,1 0 0,-1 0 16,0-21-16,21 21 0,-21 0 16,1 0-16,-1 0 15,0 0-15,0 0 0,0-21 0,0 21 16,1 0-16,-1 0 0,0 0 0,0 0 16,0 0-16,0 0 0,1 0 15,-1 0-15,0 0 0,0 0 0,0 0 16,0 0-16,1 0 15,-1 0 17,0 0-17,0 0-15,0 0 16,0 0-16,-21-21 16,22 21-16,-1 0 15,0 0-15,0 0 16,0 0-16,0 0 15,1 0-15,-22-21 0,21 21 16,0 0 0,-21-22 46,0 44 79,0-1-126,0 0 1,0 0 0,0 0 15,0 0-31,0 1 16,-21-22-16,21 21 0,0 0 15,0 0-15,0 0 16,0 0-16,-21-21 15,21 22-15,0-1 0,-22-21 16,22 21-16,0 0 0,-21 0 16,21 0-16,-21-21 0,21 22 15,0-1-15,0 0 0,0 0 16,0 0-16,0 0 16,0 1-16,0-1 15,0 0-15,0 0 16,0 0-16,0 0 15,0 1-15,0-1 16,0 0-16,0 0 16,0 0-16,0 0 15,0 1-15,0-1 16,0 0-16,0 0 16,0 0-16,0 0 15,0 1 1,0-1-16,0 0 15,0 0 1,0 0 0,0 0-16,0 1 15,0-44 79,0 1-78,-21 21-1</inkml:trace>
  <inkml:trace contextRef="#ctx0" brushRef="#br0" timeOffset="49083.83">1884 17357 0,'0'0'0,"-21"0"0,-1 21 16,1-21-16,0 0 15,0 0 1,0 21-16,0-21 31,21 21-15,0 0 15,21-21-15,0 0-16,0 0 15,0 0-15,0 0 0,1 0 16,-1 0-16,21 0 0,-21 0 16,0 0-16,22 0 0,-1 0 0,-21 0 15,22 0-15,20 0 0,-21 0 16,1 0-16,20-21 0,1 21 15,-1-21-15,1 21 0,-1 0 0,1-21 16,20 21-16,1 0 0,-21-21 16,20 21-16,1-21 0,0 21 0,-1 0 15,22-22-15,-21 22 16,21 0-16,-22 0 0,1-21 0,0 21 16,-1 0-16,1 0 0,0 0 15,-22 0-15,22-21 0,-22 21 0,1 0 16,20 0-16,-20 0 0,84-21 15,-63 21-15,-22 0 0,1 0 16,20 0-16,-20 0 0,-1-21 16,43 21-16,-63 0 0,20 0 15,-21 0-15,1 0 0,-1 0 16,22-21-16,-22 21 0,0 0 0,1 0 16,-1 0-16,0 0 0,1 0 15,-1-22-15,0 22 0,1 0 16,-1 0-16,0 0 0,1 0 15,-1-21-15,0 21 0,1 0 0,-1 0 16,-21-21-16,21 21 0,-20 0 16,20 0-16,-21 0 0,21-21 0,1 21 15,-22 0-15,21 0 0,-21-21 16,22 21-16,-1 0 0,0 0 0,1 0 16,-1 0-16,0-21 0,1 21 15,-1 0-15,0 0 0,1 0 0,-1 0 16,0 0-16,22 0 0,-43 0 15,21 0-15,1 0 0,-1 0 16,0 0-16,1-22 0,-22 22 16,21 0-16,1 0 0,-22 0 0,21 0 15,-21 0-15,22 0 0,-22 0 16,21 0-16,-21 0 0,22 0 0,-22 0 16,0 0-16,64 0 0,-64 0 15,21 0-15,-21 0 0,22 0 16,-1-21-16,-21 21 0,21 0 15,1 0-15,-22 0 0,21 0 0,1 0 16,-22 0-16,42 0 16,-20 0-16,-22 0 0,21 0 15,-21 0-15,22 0 0,-22 0 0,0-21 16,21 21-16,-21 0 0,1 0 16,-1 0-16,0 0 0,21 0 0,-21-21 15,1 21-15,-1 0 0,0 0 16,0 0-16,0 0 0,0 0 0,1 0 15,-1 0-15,0 0 0,0 0 0,0 0 16,0 0-16,1 0 16,-1 0-16,0 0 0,0 0 0,0 0 15,0 0-15,1 0 0,-1 0 16,0-21-16,0 21 0,0 0 16,0 0-16,1 0 15,-1 0-15,0 0 0,0 0 16,0 0-16,0 0 15,1 0-15,-1 0 0,0 0 16,0 0-16,0 0 16,0-21-16,1 21 0,-1 0 15,0 0 1,0 0 0,0 0 15,0 0-16,1 0 17,-1 0-17,0 0 1,0 0-16,0 0 31,-21-22 16,0 1-31,0 0-16,21 21 15,-21-21-15,0 0 16,0 0-16,0-1 16,0 1-1,0 0-15,0 0 16,0 0-16</inkml:trace>
  <inkml:trace contextRef="#ctx0" brushRef="#br0" timeOffset="49965.08">1820 17907 0</inkml:trace>
  <inkml:trace contextRef="#ctx0" brushRef="#br0" timeOffset="57274.09">17378 720 0,'21'-21'15,"-21"-1"17,0 1-1,0 42 78,21-21-93,-21 22-16,0-1 16,21 0-16,-21 0 15,0 0-15,0 0 0,0 1 0,0 20 16,0-21-16,0 21 0,0 1 15,0-22-15,0 21 0,0 1 0,0-1 16,0 0-16,0 1 0,0-1 16,0 0-16,0 1 0,0-22 0,0 21 15,0 0-15,-21 1 0,21-1 16,0 0-16,0 1 0,-21-1 0,21 0 16,0 1-16,0-1 15,0-21-15,0 22 0,0-22 0,0 0 16,0 0-16,0 0 0,0 0 15,21-21-15,0 0 16,0 0 0,-21-21-16,0 0 0,0 0 0,22 0 15,-22 0-15,0-22 0</inkml:trace>
  <inkml:trace contextRef="#ctx0" brushRef="#br0" timeOffset="58643.56">17547 677 0,'0'-21'32,"-21"21"-32,0 0 15,0 0 1,42 0 31,0 0-47,0 0 0,0 0 15,0 0-15,1 0 0,20 0 16,-21 0-16,21 0 0,-20 0 16,20 0-16,-21 0 0,21 0 15,1 0-15,20 0 0,-20 0 0,20 0 16,1 0-16,20 0 0,-20 0 15,20 0-15,1 0 0,0 0 0,-22 0 16,22 0-16,0 0 0,-1 0 16,-20 0-16,20 0 0,22 0 15,-21 0-15,21 0 0,-22 0 0,22 0 16,0 0-16,-21 0 0,-1 0 16,1 0-16,0 0 0,-1-21 0,1 21 15,0 0-15,-1 0 0,1 0 16,0-21-16,21 21 0,-22 0 0,1 0 15,0 0-15,-1 0 16,-20 0-16,20 0 0,-20 0 0,21 0 16,-22 0-16,22 0 0,-22 0 15,22-21-15,0 21 0,-22 0 0,22 0 16,-22 0-16,22 0 0,-22 0 16,64 0-16,-42 0 0,-21 0 15,-1-21-15,1 21 0,-1 0 16,22 0-16,-1 0 0,1 0 0,0 0 15,-1 0-15,-20 0 0,21 0 16,-1 0-16,-20 0 0,20 0 16,-20 0-16,-1 0 0,1 0 15,-1 0-15,1 0 0,-1 0 0,1 0 16,-1 0-16,1 0 0,-1 0 16,1 0-16,-22 0 0,22 0 15,-22 0-15,0 0 0,1 0 0,-1 0 16,0 0-16,-20 0 0,-1 0 15,0 0-15,0 0 0,0 0 0,0 0 16,1 0-16,-1 0 16,0 0-16,0 0 15,0 0 1,0 0-16,1 0 16,-1 0 30,-21 21 1,0 0-31,0 0-16,0 0 16,-21 0-1,21 1-15,0-1 0,0 0 0,-22 21 16,22-21-16,-21 22 15,21-22-15,0 21 0,0-21 0,0 22 16,0-1-16,0-21 0,0 22 16,-21-1-16,21-21 0,0 21 0,0 1 15,0-22-15,0 21 0,0-21 16,0 22-16,0-22 0,0 21 0,0-21 16,0 1-16,0 20 0,0-21 15,0 21-15,0 1 0,0-22 0,0 21 16,0-21-16,0 22 0,0-22 15,0 21-15,0-21 0,0 1 0,0 20 16,0-21-16,0 0 0,0 0 16,0 1-16,0-1 0,0 0 0,0 0 15,0 0-15,0 0 16,0 1-16,0-1 0,0 0 16,0 0-16,0 0 15,-21-21 16,0 0-15,0 0-16,-1 0 16,1-21-16,-21 21 0,0-21 0,-1 0 15,-20 0-15,-1-1 0</inkml:trace>
  <inkml:trace contextRef="#ctx0" brushRef="#br0" timeOffset="60011.84">17484 2074 0,'0'0'0,"-43"0"15,22 0 1,42 0 31,0 0-32,22 0-15,-22 0 0,21 0 16,1 0-16,20 0 0,-21 0 0,22 0 16,-22 0-16,22 0 0,20-21 15,-20 21-15,21 0 0,-22 0 0,22 0 16,-1 0-16,86 0 16,-107 0-16,22 0 0,0 0 0,-22 0 15,22 0-15,-22 0 0,22 0 16,21 0-16,-22 0 0,22 0 0,-21 0 15,21 0-15,0 0 16,-22 0-16,22-21 0,-21 21 0,-1 0 0,1 0 16,21 0-16,-21 0 15,-1 0-15,22 0 0,-21 0 0,-1 0 16,1 0-16,0 0 0,-22 0 16,22 0-16,-22 0 0,1 0 0,-1 0 15,1 0-15,21 0 0,-22 0 16,1 0-16,-1 0 0,1 0 0,-1 0 15,1 0-15,-1 0 0,1 0 16,-1 0-16,-21 0 0,1 0 16,-1 0-16,22 21 0,-22-21 15,0 0-15,-21 0 0,22 0 0,20 0 16,-20 0-16,-1 0 0,0 0 16,1 0-16,-1 0 0,21 0 0,-20 0 15,-1 0-15,0 0 0,22 0 16,-22 0-16,1 0 0,-1 0 0,0 0 15,1 0-15,-1 0 0,0 0 16,1 0-16,-1 0 0,0 0 0,1 0 16,-1 0-16,0 0 0,1 0 15,-22 0-15,21 0 0,0 21 0,-20-21 16,20 0-16,0 0 0,-21 0 16,22 0-16,-22 0 0,0 0 15,0 0-15,0 0 0,1 0 16,-1 0-16,0 0 0,0 0 15,0 0-15,0 0 16,1 0-16,-1 0 0,0 0 0,0 0 16,0 0-16,0 0 0,1 0 15,-1 0-15,0 0 0,0 0 0,0 0 16,0 0-16,1 0 0,-1 0 16,0 0-16,0 0 0,0 0 15,0 0-15,1 0 16,-1 0-16,0 0 31,0 0 0,0 0 1,0 0-32,1 0 15,-44 0 48,1 0-63,0 0 0,0 0 15,-21 0-15</inkml:trace>
  <inkml:trace contextRef="#ctx0" brushRef="#br0" timeOffset="61199.65">17738 3577 0,'0'-21'0,"-22"21"15,1 0 1,0 0-16,21-21 15,-21 21 1,21-21 0,0 0-1,0-1 1,-21 22 31,0 0-47,21 22 15,0-1-15,0 0 0,0 0 16,0 0-16,0 0 0,0 1 0,0-1 16,0 0-16,0 21 0,0-21 15,0 22-15,0-22 0,0 21 0,0-21 16,0 22-16,0-1 16,0 22-16,0-22 0,0 0 0,0 1 15,0 20-15,0-21 0,0 1 16,0-1-16,0 0 0,0-20 0,0 20 15,0 0-15,0-21 0,0 1 0,0-1 16,0 0-16,0 0 0,0 0 16,0 0-16,0-42 62,0 0-62,0 0 0,0 0 16</inkml:trace>
  <inkml:trace contextRef="#ctx0" brushRef="#br0" timeOffset="63980.06">17653 3598 0,'0'0'0,"0"-21"31,21 21 16,0 0-47,0 0 15,1 0-15,-1 0 0,0 0 0,0 0 16,0 0-16,0 0 0,1 0 16,-1 0-16,21 0 0,-21 0 15,0 21-15,22-21 0,-22 0 16,21 0-16,1 0 0,-1 0 0,21 0 16,1 0-16,-1 0 0,22 22 15,-21-22-15,20 0 0,1 0 0,0 0 16,-1 0-16,1 0 0,0 0 15,-1 0-15,22 0 0,0 0 0,0 0 16,0 0-16,-22 0 0,22 0 16,-21 0-16,-1 0 0,1 0 0,21 0 15,-21 0-15,-1 0 0,1 0 16,21 0-16,-22 0 0,1 0 0,21 0 16,-21 0-16,-1 0 15,-20 0-15,20 0 0,-20 0 0,21 0 16,-22 0-16,1 0 0,-1 0 15,1 0-15,-1-22 0,1 22 0,-1 0 16,1 0-16,-1 0 0,1 0 16,-22 0-16,21 0 0,-20 0 15,-1 0-15,22 0 0,-22 0 0,0 0 16,22 0-16,-22 0 0,22 0 16,-22 0-16,21 0 0,1 0 0,-1 0 15,-20 0-15,20 0 0,-20 0 0,20 0 16,-21 0-16,1 0 0,-1 0 15,0 0-15,1 0 0,-1 0 16,0 0-16,1 0 0,-22 0 16,64 22-16,-64-22 0,21 0 15,-21 0-15,22 0 0,-1 0 16,0 0-16,1 0 0,-22 0 0,21 0 16,0 0-16,1 0 0,-1 0 15,-21 0-15,22 0 0,-1 0 0,-21 0 16,0 0-16,22 0 0,-22 0 15,0 0-15,0 0 16,0 0-16,0 0 16,1-22-1,-1 22 1,0 0 0,0 0-1,0 0 1,0 0-16,1 0 15,-1 0-15,0 0 16,0 0-16,0 0 16,0 0-16,1 0 0,-1 0 0,0 0 15,0 0-15,0 0 16,-21-21-16,21 21 0,1 0 16,-1 0-1,0 0 16,0-21-31,0 21 16,0 0 15,1 0 32,-22 21-48,0 0-15,0 1 16,0-1-16,0 0 16,0 0-16,0 0 15,0 0-15,0 1 0,0-1 16,0 0-16,0 0 0,0 0 16,0 0-16,0 1 0,0-1 0,0 0 15,0 0-15,0 0 0,0 0 16,0 22-16,0-22 0,0 21 0,0-21 15,0 22-15,0-22 0,0 21 0,0-21 16,0 22-16,0-22 0,0 0 16,0 21-16,0-20 0,0-1 15,0 0-15,0 21 0,0-21 16,0 1-16,0-1 0,0 0 0,0 0 16,0 0-16,0 22 0,0-22 15,0 0-15,0 0 0,0 0 0,0 0 16,0 1-16,21 20 0,-21-21 0,0 0 15,0 0-15,0 1 0,0-1 16,0 0-16,0 0 16,0 0-1,0 0-15,-21-21 16,21 22-16,-22-22 16,1 0-16,0 0 15,0 0-15,0 0 16,0 0-16,-1 0 0,-20 0 15,21 0-15,0 0 0,-22 0 0,1 0 16,21 0-16,-21 0 0,-1 0 16,1 0-16,-22 0 0,22 0 0,-21 0 15,20 0-15,-20 0 0,-1 0 16,1 0-16,-1 0 0,22 0 0,-43 0 16,22-22-16,-1 22 0,-20 0 15,20 0-15,-21 0 0,1 0 0,20 0 16,1 0-16,-1 0 0,-20 0 15,20-21-15,1 21 0,-1 0 0,1 0 16,-1 0-16,1 0 0,-22-21 16,21 21-16,1 0 0,-22 0 15,22 0-15,-22 0 0,0 0 0,22 0 16,-22 0-16,1 0 0,20 0 16,1 0-16,-1-21 0,1 21 0,-1 0 15,1-21-15,-1 21 0,22 0 16,-22 0-16,1 0 0,-1 0 0,1-21 15,-1 21-15,1 0 0,-1-22 0,1 22 16,-1 0-16,1 0 0,-1 0 16,22 0-16,-22 0 0,22-21 15,0 21-15,-1 0 0,-20 0 16,21 0-16,-1 0 0,1 0 0,0 0 16,-22 0-16,22 0 0,-1 0 15,-20 0-15,21-21 0,-1 21 0,-20 0 16,20 0-16,1 0 0,0 0 15,-1 0-15,1 0 0,0 0 0,-1 0 16,1 0-16,0 0 0,-1 0 16,1 0-16,21 0 0,-21 0 0,-1 0 15,1 0-15,21 0 0,-22 0 16,22 0-16,0 0 0,-21 0 16,21 0-16,-1 0 0,1 0 15,0 0-15,-21 0 0,21 0 16,-1 0-16,1 21 0,0-21 15,-21 0-15,21 0 0,-1 0 0,1 0 16,-21 0-16,21 0 0,0 21 16,-1-21-16,1 0 0,-21 0 15,21 0-15,0 0 0,-1 0 16,1 0-16,0 0 0,0 0 16,0 0-16,0 0 15,-1 0-15,1 0 16,0 0-1,0 0-15,0 0 16,0 0 0,-1 0-1,1 22-15,0-22 16,0 0 15,0 0-15,0 0-1,-1 0 1,1 0 0,0 0 15,0 0-15,21-22-16,-21 22 15,0 0 1,21-21 15,-22 21-15,1 0-16,21-21 0,-21 21 15,21-21 1,-21 21-16,0 0 0,21-21 16,-21 0-1,-1 21 1,1 0-1,21-22 1,-21 22 15,0 0 1,0 0-32,21-21 15,-21 21-15,42 0 125,0 0-125,0 0 16,0 0-16,0 0 15,1 0-15,-1 0 0,0-21 16</inkml:trace>
  <inkml:trace contextRef="#ctx0" brushRef="#br0" timeOffset="65432.25">17357 6371 0,'0'0'0,"21"-21"0,0 21 15,-21-21-15,21 0 0,0 21 16,0-21-16,-21-1 47,0 44 0,0-1-32,0 0-15,0 0 0,0 21 16,0 1-16,0-22 0,0 21 0,0 1 15,0-1-15,0 0 0,0 1 16,-21-1-16,21 0 0,0 1 16,0-1-16,0-21 0,0 64 15,-21-43-15,21 0 0,-21 22 16,21-1-16,0-20 0,0-1 16,0 0-16,0 1 0,-21 41 15,21-41-15,-21-1 0,21 0 16,0-20-16,0 20 0,0-21 0,0 0 15,0 0-15,0 1 0,0-1 16,0 0 0,0-42 15,0 0-31,0-1 0,0 1 16,0-21-16,0 0 0,0 20 0,0-41 15</inkml:trace>
  <inkml:trace contextRef="#ctx0" brushRef="#br0" timeOffset="67636.39">17505 6308 0,'21'0'31,"0"0"-15,0 0-16,0 0 15,1 0-15,-1 0 16,0 0-16,21 0 0,-21 0 0,22-21 15,-22 21-15,21 0 0,1 0 16,-1 0-16,0 0 0,22 0 0,-1-22 16,1 22-16,-1 0 0,22 0 15,-22 0-15,22 0 0,0 0 0,-22 0 16,22 0-16,-22 0 0,1 0 16,21 0-16,-22-21 0,22 21 0,-1 0 15,1 0-15,0 0 0,21 0 16,-22 0-16,22 0 0,-21 0 15,-1 0-15,22 0 0,-21 0 0,0 0 16,-1 0-16,1 0 0,0 0 16,-1 0-16,22 0 0,-21 0 0,-1 0 15,1 0-15,0 0 0,-22 0 16,22-21-16,-22 21 0,1 0 0,-1 0 16,86 0-16,-86 0 15,1 0-15,20 0 0,-20 0 0,-1 0 16,22 0-16,-22 0 0,1 0 0,-1 0 15,1-21-15,-1 21 0,-20 0 16,-1 0-16,22 0 0,-22 0 16,21 0-16,-20 0 0,20 0 15,-20 0-15,20 0 0,1 0 0,-1 0 16,1 0-16,-1 0 0,-21 0 16,22 0-16,-1 0 0,1 0 0,-22 0 15,22 21-15,-22-21 0,22 0 0,-22 0 16,0 0-16,1 0 0,-1 0 15,0 0-15,1 0 0,-1 0 0,43 0 16,-64 0-16,21 0 16,0 0-16,-20 0 0,20 0 0,0 0 15,-21 0-15,22 0 0,-1 0 16,0 0-16,1 0 0,-1 0 0,-21 21 16,22-21-16,-1 0 0,-21 0 0,0 0 15,0 0-15,1 0 16,-1 0-16,0 0 0,0 0 0,0 0 31,0 0-31,-21 21 94,0 1-79,0-1 1,0 0-16,0 0 16,-21-21-16,21 21 0,0 0 0,0 1 15,0 20-15,-21-21 0,21 0 16,0 0-16,0 22 0,0-22 0,0 21 16,0-21-16,0 1 0,0 20 15,0-21-15,0 21 0,0-20 0,0 20 16,-21-21-16,21 21 0,0-20 0,0-1 15,0 21-15,0-21 0,0 0 16,-21 22-16,21-22 0,0 0 0,0 21 16,0-20-16,0 20 0,0-21 15,0 21-15,-21-20 0,21-1 16,-22 21-16,22-21 0,-21 0 16,21 1-16,0-1 0,0 0 0,0 0 15,-21-21-15,21 21 0,0 0 16,0 1-16,-21-1 0,21 0 15,0 0 1,0 0 0,-21-21-1,0 21 1,-1-21 0,1 0-16,0 22 15,0-22-15,0 0 16,-22 0-16,22 0 0,0 0 0,-21 0 15,-1 0-15,1 0 0,0 0 16,21 0-16,-22 0 0,1 0 0,0 0 16,-1 0-16,1 0 0,0 0 0,-22 0 15,22 0-15,-1 0 0,-20 0 16,21 0-16,-22 0 0,1 0 0,-22 0 16,21 0-16,1 0 0,-22 0 15,22 0-15,-1 0 0,1 0 0,-1 0 16,-20 0-16,41 0 0,-84 0 15,64 0-15,-1 0 16,1 0-16,-22 0 0,22-22 0,-1 22 16,1 0-16,-22 0 0,21 0 0,1 0 15,-1 0-15,1 0 0,-1 0 16,22 0-16,-21 0 0,20 0 0,-20-21 16,-1 21-16,1 0 0,-1 0 15,-63 0-15,64 0 0,-22 0 16,22 0-16,-22 0 0,21 0 0,1-21 15,-1 21-15,1 0 16,-1 0-16,22 0 0,-21 0 0,20 0 0,-20 0 16,20 0-16,1 0 0,-21 0 15,20 0-15,-20 0 0,-1 0 16,22 0-16,-22 0 0,1 0 16,-1 0-16,1 0 0,21 0 0,-22 0 15,22 0-15,-1 0 0,1 0 0,-43 0 16,64 0-16,-21 0 15,21 0-15,-22 0 0,1 0 0,0 0 16,-1 0-16,1 0 0,0-21 0,-1 21 16,1 0-16,0 0 0,-1 0 15,1 0-15,0 0 0,21 0 0,-22 0 16,22 0-16,0-21 0,-21 21 16,20 0-16,-20 0 0,21 0 15,-21 0-15,20 0 0,1 0 0,-21 0 16,21 0-16,-22 0 0,22 0 15,0 0-15,-21 0 0,21 0 0,-1 0 16,1 0-16,0 0 0,0 0 16,0 0-16,0 0 0,-1 0 0,1 0 15,0 21-15,0-21 16,0 0-16,0 0 0,-1 0 0,1 0 16,0 0-16,0 0 0,0 0 0,0 0 15,-1 0-15,1 0 16,0 0-16,0 0 0,0 0 15,0 0 1,-1 0-16,1 0 0,-21 0 0,21 0 16,0 0-16,-1 0 0,1 0 0,0 0 15,0 0-15,0 0 16,0 0-16,-1 0 62,1 0-46,0 0 31,42 0 31,0 0-62,1 0-16,-1 0 0,0-21 0,0 21 15</inkml:trace>
  <inkml:trace contextRef="#ctx0" brushRef="#br0" timeOffset="68824.19">17145 9017 0,'0'0'0,"0"-21"16,21 0-16,-21 0 0,21-1 15,-21 1-15,0 0 0,0 0 16,0 0-16,0 0 16,0 42 31,0 0-47,0 0 0,0 21 15,0-20-15,0 20 0,0 0 0,0 1 16,-21-1-16,0 21 0,0-20 15,0-1-15,21 22 0,-22-22 0,1 21 16,0-20-16,21 20 0,0 1 0,-21-22 16,21 22-16,0-1 0,-21-21 15,21 22-15,0-22 0,0 1 0,0-1 16,0 0-16,0-21 16,0 22-16,0-1 0,0-21 0,0 0 15,0 22-15,0-22 0,0 0 0,0 0 16,0 0-16,0 1 0,0-1 15,0 0-15,0 0 0,0 0 16,0-42 31,0 0-47,0 0 0,0 0 16,0-1-16,0 1 0,0 0 0,0 0 15,0-21-15,0 20 0,0 1 16</inkml:trace>
  <inkml:trace contextRef="#ctx0" brushRef="#br0" timeOffset="71221.03">17124 8932 0,'21'-21'31,"-21"0"-31,0 0 47,21 21-47,0-21 16,0 21-16,1 0 15,-1 0-15,21 0 0,0-21 0,1 21 16,-1 0-16,22 0 0,-22 0 16,21 0-16,1 0 0,-22 0 15,22 0-15,-22 0 0,22 0 16,-22 0-16,21 0 0,1 0 0,-1 0 15,1 0-15,-1 0 0,22 0 16,0 0-16,-1-22 0,1 22 0,0 0 16,-1 0-16,1 0 0,21 0 15,-21 0-15,20 0 0,1 0 0,0 0 16,0 0-16,0 0 0,0 0 16,-22 0-16,22 0 0,-21 0 0,21 0 15,-22 0-15,22 0 0,-21-21 16,21 21-16,-22 0 0,22 0 0,-21 0 15,21 0-15,-22 0 16,-20-21-16,20 21 0,1 0 0,0 0 16,-1 0-16,-20 0 0,21 0 15,-1 0-15,1 0 0,0 0 0,-1 0 16,1 0-16,-22 0 0,22 0 16,-21 0-16,-1 0 0,1 0 0,-1 0 15,1 0-15,-1 0 0,1 0 16,-1 0-16,1 0 0,-1 0 0,1 0 15,20 0-15,-20 0 0,-1 0 16,1 21-16,-1-21 0,1 0 0,-22 0 16,0 0-16,22 0 0,-22 0 15,1 0-15,-1 21 0,-21-21 16,21 0-16,1 0 0,-22 0 16,21 0-16,1 0 0,-1 0 0,-21 0 15,21 0-15,1 22 0,-1-22 16,0 0-16,1 0 0,-1 0 0,0 0 15,1 0-15,-22 0 0,21 0 16,1 0-16,-22 0 0,21 0 0,-21 0 16,0 0-16,1 0 0,-1 0 15,0 0-15,0 0 0,0 0 16,0 0 0,1-22-16,-1 22 31,-21 22 0,-21-1-15,-1 0-16,1 0 15,0-21-15,0 21 0,21 0 16,0 1-16,-21-22 0,21 21 0,-21 0 16,21 0-16,0 0 0,0 0 15,0 1-15,0-1 0,0 0 0,0 21 16,0-21-16,0 1 0,0 20 15,0-21-15,0 21 0,0-20 16,0-1-16,0 21 0,0-21 16,-22 22-16,22-1 0,0-21 0,-21 21 15,21 1-15,0-22 0,0 21 0,0 1 16,0-22-16,0 21 0,0-21 16,0 43-16,0-22 0,0-21 15,0 0-15,0 1 0,0 20 16,-21-21-16,21 0 0,-21 0 0,21 1 15,0-1-15,0 0 0,-21-21 0,21 21 16,-21 0-16,21 0 0,-22 1 16,22-1-16,0 0 0,0 0 15,-21-21-15,21 21 16,0 0-16,-21-21 0,21 22 0,0-1 16,0 0-16,0 0 15,0 0 1,0 0-16,0 1 15,0-1 1,0 0 0,0 0-1,-21-21 1,0 0-16,0 0 31,-1 0-31,1 0 0,0 0 0,0 0 16,0 0-16,0 0 0,-22 0 0,22 0 15,-21 0-15,21 0 0,-22 0 16,1 0-16,0 0 0,-1 0 0,22 0 16,-21 0-16,-1 0 0,1-21 0,0 21 15,-1 0-15,1 0 0,-21 0 16,20 0-16,1 0 0,-22 0 16,22 0-16,-21 0 0,-1 0 0,22 0 15,-22 0-15,1 0 0,-1 0 0,22 0 16,-22 0-16,1 0 0,21 0 0,-22-21 15,1 21-15,-1 0 16,1 0-16,-1 0 0,1 0 0,-1 0 16,-21 0-16,22 0 0,21 0 0,-22 0 15,1 0-15,-1 0 0,22 0 16,-1 0-16,-20 0 0,21 0 0,-1 21 16,1-21-16,0 0 0,-22 0 15,22 0-15,-1 21 0,-20-21 0,21 0 16,-22 0-16,22 0 0,-22 0 0,22 21 15,-22-21-15,22 0 0,-21 0 16,-43 0-16,42 0 0,22 0 16,-22 0-16,22 0 0,-21 21 0,20-21 15,-20 0-15,20 0 16,1 0-16,0 0 0,-22 0 0,22 0 16,0 0-16,-1 0 0,1 0 0,0 0 15,-1 0-15,-20 0 0,20 0 16,1 0-16,-21 0 0,20 0 0,-20 0 15,20 0-15,-20 0 0,21 0 16,-1 0-16,1 0 0,0 22 0,20-22 16,-20 0-16,21 0 0,-21 0 0,20 0 15,1 0-15,0 0 0,0 0 16,0 0-16,-22 0 0,22 0 16,0 0-16,-21 0 0,21 0 0,-1 0 15,-20 0-15,0 0 0,21 0 16,-22 0-16,22 0 0,-21 0 0,-1 0 15,22 0-15,-21 0 0,21 0 0,-22 0 16,22 0-16,-21-22 0,0 22 16,20 0-16,-20 0 0,21 0 15,-21 0-15,20 0 0,1 0 0,0 0 16,0 0-16,0-21 0,-22 21 16,22 0-16,0 0 0,0 0 0,0 0 15,0 0-15,-1 0 0,-20 0 16,21 0-16,0 0 0,-22 0 0,22 0 15,0 0-15,-21 0 0,21 0 16,-1 0-16,-20 0 0,21 0 16,0 0-16,-22 0 0,22 0 0,0 0 15,0 0-15,0 0 0,0 0 16,-1 0-16,1 0 0,0 0 0,0 0 16,0 0-16,0 0 0,-1 0 15,1 0-15,0 0 16,0 0-1,0 0 1,0 0 15,-1 0-15,1 0-16,0 0 16,0 0-1,0 0-15,0 0 125,-1 0-109,1 0-1,21-21-15</inkml:trace>
  <inkml:trace contextRef="#ctx0" brushRef="#br1" timeOffset="92932.14">2074 699 0,'0'-22'16,"0"1"-1,0 0 1,0 0 15,0 42 0,0 0-15,0 0-16,0 1 0,0-1 0,0 21 16,0-21-16,0 22 0,0-1 15,-21 21-15,21-20 0,0-1 16,0 0-16,-21 1 0,21-1 0,0-21 15,0 22-15,0-22 0,0 0 16,0 0-16,0 0 0,0 0 16,0 1-1,-21-22 1,21-22 0,-21 1-16,21 0 0,0 0 15</inkml:trace>
  <inkml:trace contextRef="#ctx0" brushRef="#br1" timeOffset="93588.37">1841 720 0,'-21'-21'16,"0"21"-1,21-22-15,0 1 16,0 0-16,0 0 15,21 0-15,0 0 0,1 21 16,-1-22-16,0 1 0,0 21 0,0-21 16,22 21-16,-22 0 0,0-21 15,0 21-15,21 0 0,-20 0 16,-1 0-16,21 21 0,-21 0 0,0 0 16,1 1-16,-1 20 15,0-21-15,-21 21 0,0 1 0,0-1 16,0 0-16,0 1 0,0-1 15,0 0-15,-21 1 0,0-22 16,21 21-16,0-21 0,0 1 0,-22-1 16,22 0-16,0-42 31,0 0-15,0-22-16,0 22 0,22-21 15,-22-1-15,21-20 0,0 21 0,-21-1 16,21 1-16,21 0 0,-20-1 15,-1 1-15,21 0 0,0-1 16,-20 22-16,20 0 0,-21 0 16,21 0-16,-20-1 0,-1 22 0,0 0 15,0 0-15,0 22 16,0-22-16,-21 21 0,0 0 0,22 21 16,-22-21-16,0 22 0,0-1 15,0 0-15,0 1 0,0-1 16,0 0-16,-22 1 0,22 20 0,0-20 15,-21-1-15,0-21 0,21 21 16,-21-20-16,21 20 0,-21-21 0,21 0 16,0 0-16,0-42 62,0 0-46,0 0-16,21 0 15</inkml:trace>
  <inkml:trace contextRef="#ctx0" brushRef="#br1" timeOffset="94196.12">3090 931 0,'0'0'0,"21"0"0,1 0 15,-1-21 1,0 0-16,-21 0 16,21 21-16,-21-21 0,0 0 15,21-1-15,-21 1 0,21 0 16,-21 0-16,0 0 0,0 0 16,0-1-16,0 1 0,-21 21 15,0-21-15,0 21 0,0 0 16,0 0-16,-1 21 0,1 0 15,0-21-15,0 22 0,-21 20 16,20-21-16,1 21 0,0 1 16,0-22-16,0 21 0,0 1 0,-1-22 15,22 21-15,0-21 0,0 22 16,0-22-16,0 0 0,0 0 16,0 0-16,22-21 15,-1 0-15,0 0 16,0 0-16,0 0 0,0-21 15,1 21-15,-1-21 0,21 0 16,-21 0-16,0-22 0,1 22 0,-1 0 16,-21-21-16,21-1 0,0 22 15,-21 0-15,21-21 16,-21 20-16,0 1 0,0 0 0,0 0 16,0 0-1,0 42 1,0 0-16,0 0 15,0 22-15,0-22 0,0 21 0,0 0 16,-21-20-16,21 20 0,0-21 16,0 21-16,0-20 0,0-1 15,0 0-15,0 0 0,0 0 0,0 0 16,21-21-16,0 0 16,1 0-16,-1 0 15,0-21-15,-21 0 0,21 0 16</inkml:trace>
  <inkml:trace contextRef="#ctx0" brushRef="#br1" timeOffset="94715.8">3577 699 0,'-21'21'15,"21"0"-15,-21 0 0,21 0 16,0 0-16,0 1 15,0 20-15,0-21 0,0 0 0,0 22 16,0-22-16,-21 0 0,21 21 16,0-21-16,-22 1 0,22-1 0,0 0 15,0 0-15,0 0 16,-21-21-16,21-21 31,-21 21-15,21-21-16,0 0 0,0-22 0,0 22 15,0 0-15,0-21 0,0 21 16,21-22-16,0 22 0,1-21 0,-1 21 16,0-22-16,0 22 0,0 0 15,22 0-15,-22 21 0,0-21 16,21 21-16,-21-22 0,22 22 16,-22 0-16,21 0 0,-21 22 0,1-1 15,-1 0-15,21 21 16,-42-21-16,21 22 0,-21-22 15,0 21-15,0-21 0,0 22 0,0-22 16,0 21-16,0-21 0,-21 1 0,0-1 16,21 0-16,0 0 0,0 0 15,-21 0-15,21-42 63,0 0-63,0 0 0,21 0 0,-21 0 15</inkml:trace>
  <inkml:trace contextRef="#ctx0" brushRef="#br1" timeOffset="95207.14">4254 699 0,'0'0'15,"0"-22"-15,0 44 47,0-1-31,0 0-16,-21 21 0,21-21 15,0 1-15,-21 20 0,21-21 0,0 21 16,0 1-16,0-22 0,0 0 16,-21 21-16,21-20 0,0-1 0,0 0 15,0 0-15,0 0 16,21-21-16,64-21 31,-85 0-31,21 21 0,0-21 0,0-22 16,0 22-16,1 0 0,-1-21 15,0 21-15,0-22 0,0 1 16,-21 21-16,21-22 0,-21 22 16,22 0-16,-22 0 0,0 0 0,21 21 15,-21 21 16,0 0-31,0 0 0,0 0 16,0 22-16,0-22 0,0 0 16,0 21-16,0-20 0,0 20 0,0-21 15,0 0-15,0 0 0,0 1 16,0-1-16,0 0 0,0 0 0,0 0 16,21-21-16,0 0 15,0 0-15,0 0 0,22 0 16,-22 0-16,0 0 0,21-21 0</inkml:trace>
  <inkml:trace contextRef="#ctx0" brushRef="#br1" timeOffset="95999.79">5186 826 0,'0'0'16,"0"-22"-16,0 1 0,0 0 0,0 0 15,0 0-15,0 0 0,0-1 0,0 1 16,-21 21-16,-1 0 15,1 0-15,0 0 16,0 0-16,0 0 0,-22 21 16,22 1-16,0-1 0,-21 0 15,21 21-15,-1-21 0,1 22 0,0-1 16,0-21-16,0 22 0,21-1 16,-21-21-16,21 21 0,0-20 0,0-1 15,0 0-15,0 0 0,21 0 16,0-21-16,0 0 0,0 0 0,0 0 15,1 0-15,-1 0 0,21 0 16,-21 0-16,0-21 0,1 0 0,-1 0 16,0 0-16,0-1 15,0 1-15,0-21 0,1 21 0,-22-22 0,21 1 16,-21 21-16,0-21 16,0 20-16,0-20 0,21 21 15,-21 0-15,0 42 31,0 0-15,0 0-16,-21 0 0,21 1 0,-21-1 16,21 21-16,0-21 0,0 22 15,-22-22-15,22 0 0,0 0 0,0 21 16,0-20-16,0-1 0,0 0 16,0 0-16,0 0 0,22-21 15,-1 0-15,0 0 16,0 0-16,0 0 0,0 0 0,1-21 15,-1 0-15,0 0 0,0 0 16,0-1-16,0 1 0,1-21 0,-1 21 16,-21-22-16,0 1 0,21 0 15,-21-1-15,21 22 0,-21-21 0,21 0 16,-21 20-16,0-20 0,0 21 16,0 0-16,21 0 0,-21-1 0,0 1 15,0 42 32,0 1-47,0-1 0,0 0 0,0 0 16,-21 21-16,21-20 0,0 20 15,-21 0-15,21 1 0,0-1 0,0 0 16,0-21-16,0 22 0,0-1 16,0-21-16,0 22 0,0-22 0,0 0 15,0 0-15,0 0 0,21 0 16,0-21-16,1 0 15,-1 0-15,0 0 0,0 0 16,0 0-16,22-21 0,-22 0 0,21 0 16,0 0-16</inkml:trace>
  <inkml:trace contextRef="#ctx0" brushRef="#br1" timeOffset="96427.96">6371 487 0,'0'0'0,"-21"0"15,0 0-15,42 0 32,0 0-17,0 0-15,0 0 0,22 0 0,-1 0 16,0-21-16,1 21 0,-1 0 15,0 0-15,1 0 0,20-21 0,-20 21 16,-1 0-16,0 0 0,-21 0 16,22 0-16,-22 0 0,0 0 15,0 0-15,0 0 0,-42 0 32,-21 0-32,21 0 0,-22 21 0</inkml:trace>
  <inkml:trace contextRef="#ctx0" brushRef="#br1" timeOffset="96712.14">6625 508 0,'0'0'0,"-21"0"16,0 21 0,21 0-1,0 1-15,0-1 0,-21 0 16,21 0-16,0 21 0,0-20 15,-22 20-15,22-21 0,0 21 0,0 1 16,0-1-16,0 0 0,0 1 16,0-22-16,0 21 0,0-21 0,0 1 15,0-1-15,0 0 0,0 0 16,0 0-16,0 0 16,22-21-1,-1 0-15,0-21 16,-21 0-16,21 21 0,0-21 15</inkml:trace>
  <inkml:trace contextRef="#ctx0" brushRef="#br1" timeOffset="97095.75">6921 868 0,'22'0'47,"-1"0"-31,0 0-16,0-21 0,0 21 15,0-21-15,22-1 0,-22 22 0,0-21 16,0 0-16,0 21 0,-21-21 16,0 0-16,22 21 0,-22-21 31,-22 21-31,1 0 0,0 0 0,-21 0 15,21 21-15,-1-21 0,-20 21 16,21 0-16,-21 0 0,20 0 0,1 1 16,0-1-16,21 21 15,-21-21-15,21 0 0,0 1 0,-21-1 0,21 0 16,0 0-16,0 0 16,0 0-16,21-21 15,0 22-15,0-22 0,0 0 0,1 0 16,20 0-16,0 0 15,1 0-15,-22-22 0</inkml:trace>
  <inkml:trace contextRef="#ctx0" brushRef="#br1" timeOffset="97531.91">7662 720 0,'0'0'0,"0"-21"0,0-1 16,-21 1-1,0 21 1,0 0-16,0 0 0,-1 0 0,1 0 16,0 21-16,0 1 0,0-1 15,0 0-15,-1 0 0,22 0 16,-21 0-16,21 1 16,0-1-16,0 0 15,0 0 1,21-21-16,1 0 0,-1 21 0,0-21 15,0 0-15,0 0 0,22 21 16,-22-21-16,0 0 0,0 0 16,-21 22-16,21-22 0,-21 21 15,0 0-15,0 0 16,-21 0-16,0-21 16,0 21-16,0-21 0,-1 0 0,1 22 15,0-22-15,-21 0 0,21 0 16,-1 0-16,1 0 0,0 0 15,0 0-15,0 0 16,21-22 15,0 1-31,21 0 16,0 0-16,0 0 0</inkml:trace>
  <inkml:trace contextRef="#ctx0" brushRef="#br1" timeOffset="97839.93">8149 381 0,'0'0'0,"0"21"47,0 0-47,-21 1 0,21-1 0,-21 0 16,0 21-16,-1-21 0,22 22 15,-21-22-15,0 21 0,0 1 0,21-22 16,-21 21-16,0 0 0,-1 1 16,22-22-16,0 21 0,0-21 0,0 22 15,0-22-15,0 0 0,0 0 16,0 0-16,0 1 0,22-22 16,-1 0-1,0 0-15,0 0 0,0 0 16,0-22-16,1 22 0,-1-21 15</inkml:trace>
  <inkml:trace contextRef="#ctx0" brushRef="#br1" timeOffset="98096.1">7789 699 0,'0'0'16,"-21"0"-16,21-22 15,21 22-15,22 0 16,-22 0-16,21 0 0,0 0 0,22 0 16,-22-21-16,1 21 0,-1 0 15,0 0-15,1 0 0,-22 0 16,21 0-16,-21 0 0,0 0 16,1 0-16,-1 0 0,0 0 31,-42 0-16</inkml:trace>
  <inkml:trace contextRef="#ctx0" brushRef="#br1" timeOffset="98876.3">1799 1545 0,'21'-42'31,"-21"21"-31,-21 21 16,0-21-16,-21 21 15,20 0-15,-20 0 16,21 0-16,-21 21 0,-1 0 16,-20 0-16,42 21 0,-22-20 0,1 20 15,21 0-15,21 1 0,0-1 16,0 0-16,0 1 0,0-1 16,0 0-16,21 22 15,0-43-15,0 0 0,0 0 0,22-21 16,-22 21-16,21-21 15,1 0-15,-22 0 0,21 0 16,-21 0-16,22 0 0,-22-21 0,21 0 16,-21 21-16</inkml:trace>
  <inkml:trace contextRef="#ctx0" brushRef="#br1" timeOffset="99351.88">2244 1609 0,'0'0'0,"0"-21"0,-22-1 16,1 22 0,0 0-16,0 0 0,0 22 15,21-1-15,-21 0 16,-1 0-16,22 21 0,-21-20 0,21 20 16,-21 0-16,0-21 0,21 22 15,0-1-15,0-21 0,0 0 16,0 22-16,0-22 0,0 0 15,0 0-15,21-21 16,0 0 0,0-21-16,1 0 15,-1 0-15,0 0 0,0-22 0,0 22 16,0-21-16,1 21 0,20-64 16,-42 64-16,0-22 15,0 22-15,21 0 0,-21-21 16,0 21-16,0-1 0,21 22 15,-21 22 1,0-1-16,0 0 16,0 0-16,0 21 0,0-20 0,0 20 15,0 0-15,0 1 0,0-22 16,0 21-16,0-21 0,0 22 16,0-22-16,0 0 0,0 0 15,0 0-15,0 0 0,21-21 16,1 0-16,-1 0 15,21-21-15,-21 0 0,22 21 0,-22-21 0</inkml:trace>
  <inkml:trace contextRef="#ctx0" brushRef="#br1" timeOffset="99759.39">3069 1566 0,'0'0'16,"0"-21"-16,-21 21 15,0 0 1,0 21-16,-1-21 0,-20 22 16,21-1-16,0 0 0,-22 0 0,22 0 15,0 22-15,0-22 0,0 0 16,21 0-16,-21 0 0,21 0 16,0 1-16,21-22 15,0 0-15,21 21 0,-21-21 0,22 0 16,-22 0-16,21 0 0,1 21 15,-22-21-15,21 21 0,0-21 16,-20 21-16,-1-21 0,0 21 16,-21 1-1,-21-22-15,0 21 16,-1-21-16,1 21 0,-21-21 16,0 0-16,20 0 0,-20 0 0,0 0 15,-1 0-15,22 0 0,-21 0 16,21 0-16,0 0 0,-1 0 15,1 0-15,21-21 16,0 0-16,21 21 16,22-22-16,-22 1 0,0 0 0,0 21 15</inkml:trace>
  <inkml:trace contextRef="#ctx0" brushRef="#br1" timeOffset="100123.97">3344 1842 0,'21'0'16,"1"0"-16,-22-22 16,21 22-16,0-21 0,0 0 15,0 21-15,-21-21 0,21 0 16,1 0-16,-22-1 0,21 22 0,-21-21 15,0 0-15,-21 21 32,-1 0-32,1 21 0,-21 0 15,21 1-15,0-1 0,-1 0 16,1 21-16,0-21 0,21 1 16,0 20-16,0-21 0,0 0 0,0 0 15,0 1-15,0-1 0,21 0 16,0-21-16,1 0 15,-1 0-15,0 0 0,0 0 16,21 0-16,-20 0 0,20-21 0,-21 21 16,43-21-16</inkml:trace>
  <inkml:trace contextRef="#ctx0" brushRef="#br1" timeOffset="100748.11">4784 1736 0,'-22'0'0,"22"-21"16,-21-1-16,0 1 15,0 0 1,0 0-16,0 0 0,-1 21 15,1-21 1,0 21-16,0 0 0,-21 0 16,20 0-16,1 21 0,0 0 15,-21 0-15,21 0 0,-1 22 0,-20-22 16,21 0-16,-21 21 0,20-21 16,1 22-16,0-22 0,21 21 0,0-21 15,-21 1-15,21-1 0,0 0 16,0 0-16,21 0 15,0-21-15,22 0 16,-22 0-16,0-21 0,21 0 0,-21 0 16,22 0-16,-1-1 0,-21 1 15,22 0-15,-22-21 0,21-1 16,-21 1-16,22 0 0,-22-1 0,0-20 16,0 21-16,0-1 0,-21 1 15,0 0-15,21 20 0,-21 1 0,0 0 16,22 0-16,-22 0 0,0 42 31,0 0-15,-22 21-16,1-20 0,21 20 0,-21 0 15,0 1-15,0-1 0,21 0 16,0-21-16,-21 22 0,21-1 0,0-21 16,0 22-16,0-22 0,0 0 15,0 0-15,0 0 0,0 0 16,21-21-16,0 22 15,0-22-15,0 0 0,0 0 0,1 0 16,-1 0-16,21 0 0,-21-22 16,0 22-16</inkml:trace>
  <inkml:trace contextRef="#ctx0" brushRef="#br1" timeOffset="101204.15">5186 1609 0,'0'0'0,"0"-21"0,0-22 31,-21 43-15,-1 21 0,1 1-16,21-1 15,-21 0-15,0 21 0,21-21 0,0 1 16,0 20-16,-21-21 0,21 0 16,-21 22-16,21-22 0,0 0 0,0 0 15,0 0-15,0 0 0,0 1 16,21-1-16,0-21 0,0 0 15,0 0-15,0 0 0,22 0 16,-22 0-16,21 0 0,-21-21 0,22-1 16,-22 1-16,0 0 0,21 0 15,-20 0-15,-1 0 0,0-1 16,-21 1-16,0 0 0,21-21 0,-21 21 16,0-1-16,0-20 0,0 21 15,0 0-15,-21 0 0,0-1 0,0 22 16,-1 0-16,1 0 15,0 0-15,0 0 0,0 0 0,0 22 16,-1-1-16,1 0 0,0 21 16,0-21-16,0 1 0,0-1 0,-1 21 15,22-21-15,0 0 0,0 1 16,0-1-16,0 0 0,0 0 16,22-21-16,-1 0 15,0 0-15,0 0 0,0 0 0,0 0 16,22 0-16,-22 0 0</inkml:trace>
  <inkml:trace contextRef="#ctx0" brushRef="#br1" timeOffset="101921.94">5778 1609 0,'0'0'0,"0"-64"31,0 43-31,-21 21 16,0 0-1,21 21-15,-21 0 0,21 1 16,-21-1-16,0 0 0,21 21 16,0-21-16,-22 22 0,1-22 0,21 21 15,0-21-15,0 1 0,0-1 16,0 0-16,0 0 0,0 0 0,0 0 16,21-21-16,1 0 15,-1 0-15,21 0 0,-21 0 0,22 0 16,-22 0-16,21 0 0,-21-21 15,22 0-15,-22 0 0,21 0 0,-21 0 16,0-1-16,1 1 0,-1-21 16,-21 21-16,0-22 0,21 22 0,-21 0 15,0 0-15,0 0 16,0 0-16,0-1 0,21 22 16,-21-21-16,0 42 31,0 1-31,0-1 0,0 0 0,0 0 15,-21 0-15,21 22 0,0-22 16,0 0-16,-21 0 0,21 43 16,0-43-16,0 0 0,0 0 15,0 0-15,21-21 16,0 0-16,0 0 16,0 0-16,1 0 0,-1 0 15,0-21-15,0 0 16,0 0-16,0 0 0,1-1 0,-1-20 15,0 21-15,0-21 0,-21 20 16,0-20-16,21 21 0,-21 0 0,0 0 16,0-1-16,0 44 31,0-1-31,0 0 16,0 0-16,0 0 0,0 0 15,0 1-15,0-1 0,0 0 16,0 21-16,0-21 0,0 1 0,0-1 15,0 0-15,0 0 16,21-21-16,1 21 0,-1-21 16,0 0-16,0 0 0,0 0 15,22 0-15,-22-21 0,0 0 0,21 21 16,-21-21-16,22 0 0,-22-22 16,0 22-16</inkml:trace>
  <inkml:trace contextRef="#ctx0" brushRef="#br1" timeOffset="102572.07">6900 1566 0,'0'0'0,"21"-21"15,-21 0-15,-21 21 32,0 0-17,21 21-15,-21 0 16,21 1-16,-21-1 0,21 0 16,-21 21-16,21-21 0,0 1 0,0-1 15,0 0-15,0 0 0,0 0 0,0 0 16,0 1-16,0-1 0,0 0 15,0 0-15,0-42 32,0 0-32,21 21 15,-21-21-15,21-1 0,-21-20 16,0 21-16,0 0 0,21 0 0,-21-22 16,21 22-16,0 0 15,-21 0-15,22 0 0,-1-1 0,0 22 16,-21-21-16,21 21 0,0 0 15,0 0-15,1 0 0,-1 0 16,0 0 0,-21 21-16,21 1 0,-21-1 0,0 0 15,0 0-15,0 0 0,0 0 16,0 22-16,0-22 0,0 0 0,0 0 16,0 0-16,0 1 0,0-1 15,21-42 32,0-1-47,-21 1 16,22 0-16,-1-21 0,-21 21 15,21-22-15,0 22 0,0-21 0,0 21 16,1-1-16,-1-20 0,0 21 16,0 21-16,21-21 0,-20 21 0,-1 0 15,0 0-15,0 0 0,0 0 16,0 21-16,-21 0 0,0 0 15,0 0-15,0 1 0,0-1 16,0 0-16,0 0 0,0 21 0,0-20 16,0-1-16,0 0 0,0 0 15,0 0-15,0 0 16,0-42 15,22 21-31,-1-21 16</inkml:trace>
  <inkml:trace contextRef="#ctx0" brushRef="#br1" timeOffset="102927.92">7789 1630 0,'21'0'0,"1"0"15,-1-21 1,0 21-16,0 0 0,0 0 0,0-21 15,22 21-15,-22-22 0,0 22 0,0-21 16,0 21-16,1-21 0,-1 21 16,0-21-16,-21 0 15,-21 21 1,0 0-16,-1 0 0,1 0 16,0 0-16,0 0 0,0 21 15,-22 0-15,22 0 0,21 0 16,-21 1-16,0-1 0,21 0 15,-21 21-15,21-21 0,0 22 16,0-22-16,0 21 0,21-21 16,0 1-16,0-1 0,0-21 15,1 0-15,-1 0 0,0 0 0,21 0 16,-21 0-16,1 0 0,20 0 16,-21-21-16,21-1 0,-20 22 0</inkml:trace>
  <inkml:trace contextRef="#ctx0" brushRef="#br1" timeOffset="103411.16">8445 1524 0,'0'0'0,"22"-21"0,-22 0 0,0 0 16,0 42 31,0 0-47,0 0 0,0 0 15,0 0-15,-22 1 0,22 20 16,0-21-16,-21 0 0,21 0 15,0 1-15,0-1 0,0 0 16,0 0-16,0 0 16,0-42 31,0 0-47,0 0 0,0 0 15,0-1-15,0 1 0,0-21 16,21 21-16,1 0 0,-1-22 15,0 22-15,0 0 0,-21 0 0,21 0 16,22-1-16,-22 1 0,0 21 16,0 0-16,21 0 0,1 0 0,-22 0 15,21 0-15,-21 0 0,1 0 0,-1 21 16,0 1-16,-21-1 0,0 0 16,0 21-16,0-21 0,0 22 15,0-22-15,0 21 0,-21-21 0,0 22 16,21-22-16,0 0 0,-22 0 15,1 0-15,21 1 0,0-1 16,0-42 31,0-1-47,21 1 0,1 0 0</inkml:trace>
  <inkml:trace contextRef="#ctx0" brushRef="#br1" timeOffset="103708.14">9207 1101 0,'0'0'0,"0"21"31,0 0-31,0 0 0,0 0 16,0 22-16,0-22 0,0 21 0,0-21 15,0 22-15,0-1 0,-21-21 16,21 22-16,0-1 0,-21 0 0,21-21 16,-21 22-16,21-22 0,0 21 15,0-21-15,0 1 0,0-1 0,0 0 16,0 0-16,0 0 16,21-21-16,0 0 15,0 0-15,1 0 16,-1-21-16,0 0 0,0 0 0</inkml:trace>
  <inkml:trace contextRef="#ctx0" brushRef="#br1" timeOffset="103988.13">8975 1397 0,'0'0'0,"-22"0"0,1 0 0,42 0 31,22 0-15,-22 0-16,21 0 0,1 0 15,-1 0-15,0-21 0,22 21 0,-22 0 16,0 0-16,-20 0 0,20-21 16,-21 21-16,21 0 0,-20 0 0,-1 0 15,0 0-15,-21-21 16,-21 21 15,0 0-31</inkml:trace>
  <inkml:trace contextRef="#ctx0" brushRef="#br1" timeOffset="115952.32">5016 2265 0,'0'-21'15,"0"0"16,0-1 16,0 44 16,-21-22-63,21 21 0,-21 0 0,21 0 15,0 0-15,0 0 16,-21 1-16,21-1 0,0 0 0,-21 21 16,21-21-16,0 22 0,0-22 15,0 21-15,-21 1 0,21-22 0,-22 21 16,22 0-16,0-20 0,0 20 16,-21 0-16,21-21 0,0 22 0,-21-22 15,21 0-15,0 21 0,0-20 16,0-1-16,-21 0 15,21 0-15,0 0 0,0 0 16,0-42 31,0 0-47,0 0 16,0 0-1,0 0-15,0-1 16,0 1-16</inkml:trace>
  <inkml:trace contextRef="#ctx0" brushRef="#br1" timeOffset="117284.22">5101 2265 0,'0'0'0,"0"-21"0,0 0 16,0-1 0,0 1-16,0 42 93,0 1-93,0-1 16,0 0-16,0 0 0,0 0 0,0 22 16,0-22-16,-21 21 0,21-21 15,0 22-15,0-1 0,0 0 0,0 1 16,0-1-16,0-21 0,0 21 16,0 1-16,-21-1 15,21 0-15,0-20 0,0-1 0,0 0 16,0 0-16,-21 0 0,21 0 15,0 1 17,-22-22 15,22-22 78,-21 22-125,0 0 15,0 0 1,0 0-1,0-21 1,-1 21 0,1 0-16,0 0 0,0 0 0,0-21 15,0 21-15,-1 0 0,-20-21 16,21 0-16,-21 21 0,20-21 0,-20-1 16,21 1-16,-21 21 0,20-21 15,1 0-15,0 0 0,0 0 16,0 21-16,0-22 0,21 1 15,-22 21-15,22-21 0,0 0 32,22 42-1,-1 0-15,0 0-16,0-21 0,-21 22 15,21-1-15,0-21 0,1 21 0,20 0 16,-21-21-16,0 21 0,0 0 15,1-21-15,20 22 0,-21-1 0,0-21 16,0 21-16,1 0 16,-1-21-16,0 21 0,0 0 0,0-21 15,0 22-15,1-22 0,-22 21 16,21-21-16,-21 21 0,0 0 16,21-21-16,-21 21 15,21-21 1,0 0 31,-21-21-47,21 21 0,-21-21 15,22 21-15,-1 0 16,0-21-16,0 0 16,0-1-16,22 22 0,-22-21 0,0 0 15,21 21-15,-21-21 0,22 0 16,-22 0-16,21-1 0,-21 1 0,22 0 15,-22 21-15,0-21 0,0 21 16,0 0 0,-42 0 31,0 0-1,0 0-30,0 0 15,0 0-15,-1 0-16</inkml:trace>
  <inkml:trace contextRef="#ctx0" brushRef="#br1" timeOffset="120456.06">4995 2392 0,'0'-21'31,"0"0"-15,0 42 47,0 0-48,-21 0-15,21 0 0,0 0 16,-21 1-16,21 20 0,0-21 15,-21 21-15,21-20 0,0-1 0,0 21 16,0-21-16,0 22 0,0-22 16,0 0-16,0 21 0,-21-21 0,21 1 15,0-1-15,0 0 0,0 0 16,0 0-16,0 0 16,0-42 30,0 0-46,21 21 16,-21-21-16,0 0 0,0 0 16,0-22-16,0 22 0,0-21 15,0 21-15,21-22 0,-21-41 16,0 62-16,0-20 0,0 0 16,0 21-16,0-22 0,0 22 15,0 0-15,0 0 0,0 0 0,0-1 16,0 1-16,21 21 15,-21-21-15,0 42 47,0 0-47,0 1 16,0-1-16,0 0 0,0 21 0,0-21 16,0 1-16,0 20 0,0-21 15,0 21-15,0-20 0,0 20 0,0-21 16,0 21-16,0-20 0,0-1 15,0 21-15,0-21 0,0 0 16,0 1-16,0-1 0,0 0 16,0 0-16,21-21 31,-21-21 0,0 0-31,0 0 16,0-1-16,0 1 0,0 0 15,0 0-15,0 0 0,0-22 16,0 22-16,0-21 0,0 0 0,0-1 16,0 22-16,0-21 0,0-1 15,0 1-15,0 21 0,0 0 16,21-22-16,-21 22 0,0 0 0,0 0 16,0 0-1,22 21 16,-22 21-31,0 0 16,0 0-16,0 0 16,0 22-16,0-22 15,0 0-15,0 0 0,0 22 16,0-1-16,0-21 0,0 21 0,0 1 16,0-22-16,0 21 0,0-21 15,0 1-15,-22 20 0,22-21 0,0 0 16,0 0-16,0 1 15,22-22 17,-1-22-17,-21 1 1,21 0-16,-21 0 0,21 0 16,-21-22-16,0 22 0,0-21 15,0 0-15,0-1 0,0 22 0,0-21 16,0-1-16,0 22 0,0-21 15,0 21-15,0 0 0,0-1 16,0 1-16,0 0 0,0 0 16,0 0-1,0 0 126,0-1-47,0 1-63,0 0 0,-21 21 0,0 0 1,0 0-1,-1 0-31,1 0 16,0 0-1,0 0 1,42 0 78,0 0-94,0 0 0,1-21 15,-1 21 1,0 0-16,0 0 0,0 0 15,-21 21 95,0 0-95,0 0-15,0 1 16,0-1-16,0 0 16,-21 0-16,21 0 15,0 0-15,0 1 16,0-1-16,0 0 0,0 0 16,0 21-16,0-20 0,-21-1 15,21 0-15,0 0 0,0 0 16,0 0-16,0 1 0,0-1 15,0 0-15,0 0 0,0 0 16,0 0-16,0 1 16,0-1-16,0 0 0,0 0 15,0 0 1,0 0 0,-21-21-16,21 22 15,0-1 32,-21-21-16,-1 0 63,1 21-78,0-21-1,0 0 17,0 0-17,0 0 1,21-21 78,0 0-79,0-1-15,21 1 16,-21 0-16,21 0 0,-21 0 15,0 0-15,0-1 0,0 1 16,0 0-16,0 0 0,0 0 0,0 0 16,0-1-16,0 1 0,0 0 15,0 0-15,0 0 16,0 0-16,0-1 0,0 1 16,0 0-16,0 0 0,0 0 15,0 0-15,0-1 16,0 1-16,0 0 0,0 0 15,0 0 17,0 0-1,0-1 16,21 22-32,-42 0 204,21 22-203,-21-1-16,0-21 0</inkml:trace>
  <inkml:trace contextRef="#ctx0" brushRef="#br1" timeOffset="122064.14">4445 2688 0,'0'21'0,"21"-21"31,0 0-31,0 22 32,1-1-32,-1-21 15,0 21-15,0 0 16,0-21-16,0 0 16,1 21-16,-1-21 0,0 0 15,0 21-15,0-21 0,-21 22 0,21-22 0,1 21 16,-1-21-16,0 21 15,0-21-15,0 21 16,0-21-16,-21 21 16,22-21-16,-1 0 0,-21 21 15,21-21-15,0 0 16,-21 22 0,21-22-16,0 0 15,-21 21 32,22-21 62,-1 0-77,0-21-17,0 21-15,0-22 16,0 1-16,1 0 16,-1 21-16,0-21 0,0 21 15,-21-21-15,21 21 0,0-21 16,1 21-16,-1-22 0,0 1 0,0 0 15,0 21-15,0-21 16,1 21-16,-1-21 0,0 21 16,-21-21-1,21 21-15,0 0 16,-42 0 125,0 21-141,0-21 15,0 21-15,21 0 0,-22-21 16,1 21-16,0-21 0,21 21 0,-21-21 15,-21 22-15,20-1 16,1-21-16,0 21 0,0-21 0,-21 21 16,20 0-16,1-21 0,0 21 0,0-21 15,0 0-15,0 22 0,-1-22 16,1 21-16,-21-21 0,21 0 0,21 21 16,-21-21-16,-1 0 0,1 0 15,21 21-15,21-21 110</inkml:trace>
  <inkml:trace contextRef="#ctx0" brushRef="#br1" timeOffset="147724.14">1566 3450 0,'-21'0'812,"0"0"-812</inkml:trace>
  <inkml:trace contextRef="#ctx0" brushRef="#br1" timeOffset="149052.1">1524 3323 0,'0'-21'32,"0"0"-17,0 0 1,0 42 31,0 0-32,0 0-15,0 0 0,0 22 16,0-1-16,0-21 0,0 22 16,0-1-16,0 0 0,0-21 15,0 22-15,0-1 0,0 0 0,0-20 16,0 20-16,0-21 0,0 21 15,-21-20-15,21-1 0,0 0 0,0 0 16,-21 0-16,21 0 16,0-42 15,0 0-31,0 0 16,-22 0-16,22 0 0,-21-1 0</inkml:trace>
  <inkml:trace contextRef="#ctx0" brushRef="#br1" timeOffset="149687.54">1460 3323 0,'0'0'0,"-42"-42"31,42 21-15,0 0-16,0-1 15,0 1-15,0 0 16,21 0-16,0 21 0,1-21 16,-1 21-16,0-21 0,0 21 15,0 0-15,22 0 0,-22-22 0,0 22 16,0 0-16,0 0 0,0 0 15,22 0-15,-22 0 0,0 0 0,0 22 16,0-1-16,1 0 16,-1 0-16,21 43 0,-21-43 15,-21 21-15,0 0 0,0-20 16,0 20-16,0-21 0,-21 21 16,0-20-16,0-1 0,0 21 0,-22-21 15,22 0-15,-21 1 0,21-1 16,-22-21-16,1 21 0,21-21 0,-22 0 15,22 0-15,-21 0 16,21 0-16,0 0 0,-1 0 0,1 0 16,0 0-16,0 0 15,42 0 17,0 0-17,0 21-15,1 0 0,-1-21 16,0 21-16,0-21 0,0 22 0,0-1 15,1-21-15,-1 21 0,0-21 16,0 21-16,0-21 0,0 21 16,1-21-16,-1 21 0,0-21 15,0 0 1,0 0-16,0 0 16,1-21-16,-22 0 0,21 0 15</inkml:trace>
  <inkml:trace contextRef="#ctx0" brushRef="#br1" timeOffset="150171.95">2074 3662 0,'0'0'0,"0"21"31,21-21-15,1 0 0,-1 0-16,0 0 0,0-21 15,0 21-15,0-21 0,1 0 0,-1 21 16,21-22-16,-21 1 0,0 0 16,1 21-16,-22-21 0,0 0 0,21 21 15,-21-21-15,0-1 0,0 1 16,-21 21-16,-1 0 15,1 0-15,0 0 0,0 0 16,-21 0-16,20 21 16,1 1-16,0-1 0,-21 0 0,21 0 15,-1 0-15,1 22 0,21-22 16,-21 0-16,21 0 0,-21 0 0,21 22 16,0-22-16,0 0 15,0 0-15,0 0 0,0 0 16,21-21-16,0 0 15,0 22-15,1-22 0,-1 0 16,0 0-16,0 0 0,0 0 16,0 0-16,1 0 0,-1 0 15,0 0-15,0 0 0,0-22 16,0 1-16,1 21 16,-1-21-16</inkml:trace>
  <inkml:trace contextRef="#ctx0" brushRef="#br1" timeOffset="152031.82">3111 3620 0,'0'0'0,"22"0"0,-22-22 16,0 1 0,0 0-16,0 0 15,-22 0-15,1 21 16,21-21-16,-21 21 0,0-22 15,0 22-15,0 0 0,-1 0 16,1 0-16,0 0 0,-21 0 16,21 22-16,-1-1 0,-20 0 15,21 0-15,-21 0 0,20 0 16,-20 1-16,21-1 0,0 0 0,0 21 16,-22-21-16,43 1 0,-21-1 15,21 0-15,0 0 0,0 0 16,21-21-1,0 0-15,1 0 0,-1 0 0,0 0 16,0 0-16,21 0 0,-20 0 16,20 0-16,-21-21 0,21 21 0,-20-21 15,20 0-15,-21 0 0,0-1 16,0 22-16,22-21 0,-22-21 16,0 21-16,-21 0 0,21-1 15,0 1-15,-21 0 0,0 0 16,0 0-16,22 21 15,-22 21 17,0 0-32,0 0 0,0 0 15,-22 1-15,22-1 0,0 0 16,0 0-16,-21 0 0,21 22 16,-21-22-16,21 21 0,-21-21 0,21 22 15,0-22-15,0 21 0,0 0 16,-21-20-16,21 20 0,0 0 15,0 1-15,0-22 0,0 21 0,0-21 16,0 0-16,0 1 0,0-1 16,0 0-16,21-21 15,0 0-15,0 0 16,0-21-16,-21 0 0,22-1 16,-1 1-16,0-21 0,0 21 15,-21-22-15,21 1 0,0 0 16,1-1-16,-1-20 0,0 21 0,0-1 15,0 1-15,-21 0 0,0-1 16,21 1-16,-21 21 0,22-22 16,-22 1-16,0 21 0,0 0 15,0 0-15,0-1 0,0 1 0,0 0 16,0 42 15,0 0-15,0 1-16,0-1 0,0 0 15,0 0-15,0 0 0,0 22 16,0-22-16,0 0 0,0 0 0,0 0 16,0 0-16,0 1 0,0-1 15,21 0-15,0-21 16,0 0-16,-21 21 16,21-21-16,0 0 0,1 0 0,-1 0 15,0-21-15,0 21 16,0-21-16,0 0 0,1-1 0,-1 1 15,0 0-15,0 0 0,0-21 16,0 20-16,1 1 0,-1-21 0,-21 21 16,0 0-16,21-1 0,0 1 15,-21 0-15,0 42 47,0 0-47,-21 1 16,21-1-16,-21 0 0,21 21 0,-21-21 15,21 1-15,0-1 0,0 21 16,0-21-16,0 0 0,0 1 0,0-1 16,0 0-16,21 0 15,0-21-15,0 0 0,0 0 0,0 0 16,1 0-16,-1 0 0,0 0 0,0 0 16,0 0-16,0-21 0,22 0 15,-22 0-15,0-1 0,0 1 16,0-21-16,-21 21 0,0 0 15,0-22-15,22 22 16,-22 0-16,0 0 0,0 42 47,0 0-47,0 0 16,0 0-16,0 1 0,0-1 15,0 0-15,-22 0 0,22 0 0,0 0 16,0 1-16,0-1 15,0-42 32,0-1-31,0 1-16</inkml:trace>
  <inkml:trace contextRef="#ctx0" brushRef="#br1" timeOffset="152248.07">4085 3344 0,'-21'0'32,"21"22"14</inkml:trace>
  <inkml:trace contextRef="#ctx0" brushRef="#br1" timeOffset="152728.09">4254 3471 0,'-21'0'15,"21"-21"-15,0 0 0,0 0 16,21 21-1,1 0-15,-22-21 0,21 21 16,0 0-16,0 0 0,0 0 16,0 21-16,1-21 0,-1 21 15,0 0-15,-21 0 0,0 1 16,21 20-16,-21-21 0,0 0 16,0 22-16,0-22 0,0 0 0,0 21 15,0-21-15,-21 1 0,21-1 16,-21 0-16,0-21 15,-1 0 1,22-21 0,0 0-16,0-1 15,0 1-15,0 0 0,0 0 16,22 0-16,-22 0 0,21-22 16,-21 22-16,0 0 0,21 0 15,0 0-15,0-1 0,0 1 16,1 0-16,-1 21 0,-21-21 15,21 21-15,0-21 16</inkml:trace>
  <inkml:trace contextRef="#ctx0" brushRef="#br1" timeOffset="153963.68">4699 3620 0,'21'0'15,"0"0"-15,0 0 16,1 0-16,-1-22 16,21 1-16,-21 21 0,0-21 0,1 0 15,-1 0-15,0 0 0,0-1 16,0 1-16,-21 0 0,0 0 0,0 0 15,0 0-15,0-1 16,-21 22-16,0 0 0,-21 0 16,20 0-16,1 0 0,-21 22 15,0-1-15,20 0 0,-20 0 0,21 0 16,-21 0-16,20 22 0,1-22 16,0 0-16,21 21 0,-21-20 15,21-1-15,0 0 0,0 0 16,0 0-16,21 0 0,0 1 0,0-22 15,1 0-15,-1 21 0,21-21 16,-21 0-16,22 0 0,-1 0 0,21-21 16,-20-1-16,-1 22 0,0-21 15,1 0-15,-1 0 0,0 0 16,-20 0-16,-1-1 0,21-20 0,-21 21 16,0 0-16,-21-22 0,0 22 15,22 0-15,-22 0 0,0 0 16,-22 21 15,22 21-15,0 0-16,0 0 0,-21 0 15,21 1-15,0 20 0,0-21 16,0 0-16,-21 0 0,21 1 0,0-1 16,0 0-16,0 0 15,0 0-15,0 0 0,0-42 63,0 0-48,0 0-15,0 0 0,0 0 0,0-1 16,21 1-16,-21-21 0,21 21 16,-21 0-16,22-1 0,-22 1 0,21 0 15,0 0-15,0 0 16,0 21-16,0-21 0,1 21 15,-1 0-15,0 0 0,0 21 16,0 0-16,0-21 0,1 21 0,-22 0 16,21 0-16,0 1 0,-21-1 15,21 0-15,-21 21 0,0-21 0,0 1 16,0-1-16,0 0 0,0 0 16,0 0-16,0 0 15,-21-21-15,21 22 0,-21-22 16,21-22 15,0 1-31,0 0 16,0 0-16,0 0 0,0 0 0,0-1 15,21 1-15,0-21 0,0 21 0,0-22 16,1 22-16,-1 0 0,21 0 16,-21 0-16,22 0 0,-22-1 0,21 22 15,-21 0-15,22 0 0,-22 0 16,42 22-16,-42-1 0,-21 0 15,0 0-15,22 0 0,-22 22 16,0-22-16,0 0 0,0 0 16,0 0-16,0 0 0,0 1 15,0-1-15,-22-21 0,22 21 0,0 0 16,-21-21-16,0 0 16,42-21 30</inkml:trace>
  <inkml:trace contextRef="#ctx0" brushRef="#br1" timeOffset="154338.66">6244 3493 0,'21'-22'31,"0"1"-15,1 21-16,-22-21 0,21 21 16,0-21-16,0 0 0,0 21 0,-21-21 15,21-1-15,-21 1 0,22 21 16,-22-21-16,0 0 16,-22 21-1,1 0-15,0 0 16,0 21-16,0-21 0,-22 21 15,22 22-15,0-22 0,0 0 0,0 0 16,21 21-16,0-20 0,-21-1 16,21 0-16,0 21 0,0-21 0,0 1 15,0-1-15,21 0 16,0-21-16,0 21 0,0-21 16,0 0-16,1 0 0,-1 0 0,0 0 15,21 0-15,-21-21 0,1 21 16,20-21-16,0 0 0,-21-1 15</inkml:trace>
  <inkml:trace contextRef="#ctx0" brushRef="#br1" timeOffset="154816.09">6794 3323 0,'0'0'0,"-21"21"31,21 1-31,-21-22 16,21 21-16,0 0 0,0 0 15,-21 0-15,21 0 0,0 1 0,-21-1 16,21 0-16,0 0 0,0 0 16,0 0-16,-21 1 15,21-1-15,0 0 16,0-42 31,0 0-47,0-1 0,0 1 15,0 0-15,0 0 0,0 0 16,21 0-16,0-22 0,-21 22 0,42-21 16,-21 21-16,1-1 0,20 1 15,-21 0-15,21 0 0,1 0 0,-1 21 16,0 0-16,1 0 0,-22 0 16,21 21-16,-21-21 0,1 21 0,-22 0 15,0 22-15,21-22 16,-21 0-16,0 0 0,0 21 0,0-20 15,0-1-15,0 21 0,-21 0 16,21-20-16,-22-1 16,1 0-16,0-21 15,21 21-15,0-42 32,0 0-17,21 0-15,0 21 0</inkml:trace>
  <inkml:trace contextRef="#ctx0" brushRef="#br1" timeOffset="155146.48">7641 3090 0,'-21'22'15,"21"-1"1,-21 0-16,21 0 0,-21 0 16,21 0-16,0 22 0,-22-22 15,22 21-15,-21-21 0,0 85 16,21-85-16,0 22 16,0-22-16,-21 0 0,21 0 15,0 0-15,0 1 0,0-1 0,0 0 16,0 0-16,21-21 15,0 0 1,0 0-16,1 0 16,-1 0-16,0-21 0,0 0 0,0 21 15,0-21-15,1-1 0</inkml:trace>
  <inkml:trace contextRef="#ctx0" brushRef="#br1" timeOffset="155483.69">7345 3366 0,'0'0'0,"21"0"31,0 0-31,0 0 15,0 0-15,22 0 0,-22 0 16,21 0-16,1 0 0,-1-22 0,0 22 16,1-21-16,-22 21 0,21 0 15,-21 0-15,22 0 0,-22-21 0,0 21 16,0 0 0</inkml:trace>
  <inkml:trace contextRef="#ctx0" brushRef="#br1" timeOffset="157215.1">4487 4297 0,'21'0'15,"1"0"1,-22-21-16,0 0 16,0-1-16,0 1 15,0 0-15,-22 21 16,1 0-16,0-21 0,0 21 16,0 0-16,0 0 0,-1 21 31,1-21-31,0 21 0,21 0 0,-21 1 15,0-1-15,0 0 0,21 0 16,-22-21-16,22 21 0,-21 0 0,21 1 16,-21-1-16,21 0 15,21-21 1,0 0 0,1 0-16,-1 0 0,0 0 0,21-21 15,-21 21-15,1-21 0,20-1 16,-21 1-16,0 21 0,0-21 0,1 0 15,-1 0-15,0 0 0,0 21 16,0-22-16,0 1 16,-21 0-16,22 21 15,-22 21 17,0 0-32,0 1 15,0-1-15,-22 0 0,22 0 16,0 0-16,0 0 0,0 22 15,0-22-15,-21 0 0,21 21 0,0-20 16,0 20-16,0-21 0,0 0 16,0 22-16,0-22 0,0 21 0,0-21 15,0 22-15,0-22 0,0 0 16,0 21-16,0-21 0,0 1 16,0-1-16,0 0 0,0 0 0,-21 0 15,0-21-15,0 21 0,0-21 16,-1 0-16,1 0 0,0 0 15,21-21-15,-21 0 0,0 0 16,21 0-16,-21 0 0,21-22 0,0 22 16,-22-42-16,22 20 15,0 22-15,0 0 0,0-21 0,0 20 16,0 1-16,0 0 0,22 0 0,-1 0 16,0 0-16,0 21 0,0-22 15,0 1-15,1 21 0,-1-21 16,0 0-16,21 0 0,-21 21 15,1-21-15</inkml:trace>
  <inkml:trace contextRef="#ctx0" brushRef="#br1" timeOffset="157752.07">5207 4191 0,'0'0'0,"0"-21"0,0 0 0,0 0 16,0-1-16,0 1 16,-21 0-16,0 21 15,-1 0-15,1 0 16,0 0-16,0 21 0,0-21 0,0 21 16,-1 1-16,-20-1 0,21 0 15,0 21-15,0-21 0,-1 1 0,1 20 16,0-21-16,21 21 0,0-20 15,0-1-15,0 0 0,0 0 0,0 0 16,21-21-16,0 0 0,1 0 16,20 0-16,-21 0 0,0 0 15,0 0-15,1-21 0,20 21 16,-21-21-16,0 0 0,0 0 16,-21-1-16,22 1 0,-1 0 0,-21 0 15,0-43-15,0 43 16,0-21-16,0 21 0,0 0 0,0-1 15,0 1-15,0 42 32,0 1-32,0-1 0,0 0 15,0 0-15,0 21 0,0-20 16,0-1-16,0 21 0,0-21 0,0 0 16,0 1-16,0-1 0,21 0 15,-21 0-15,21-21 0,-21 21 16,21-21-16,0 0 15,1 0-15,-1 0 16,0-21-16,0 0 0,0 0 16,0 0-16</inkml:trace>
  <inkml:trace contextRef="#ctx0" brushRef="#br1" timeOffset="157992.1">5630 3937 0,'0'0'0,"0"-21"0,0 42 31,-21-21-31,0 21 16,21 22-16,-21-22 0,21 0 0,0 21 15,0 1-15,-21-22 0,21 21 16,0-21-16,-22 22 0,22-22 0,0 21 16,0-21-16,0 0 0,0 1 15,0-1-15,0 0 0,22-21 31,-1 0-31,0 0 0,0-21 16,0 0-16,0-1 0,1 1 16</inkml:trace>
  <inkml:trace contextRef="#ctx0" brushRef="#br1" timeOffset="158455.29">5990 3852 0,'0'43'31,"-21"-22"-31,21 0 0,-21 21 16,21-20-16,0 20 0,0-21 0,0 21 15,0 1-15,-21-22 0,21 21 16,-22-21-16,22 22 0,0-22 16,0 0-16,-21 0 0,21 0 0,0 1 0,0-1 15,0 0-15,0 0 16,0-42 15,0 0-31,0 0 0,0-1 16,0-20-16,0 21 15,21 0-15,1-22 0,-22 22 0,21-21 16,0 0-16,-21 20 0,21 1 0,21-21 16,-20 21-16,-1 0 0,0 21 15,0 0-15,21 0 0,-20 0 0,-1 0 16,0 21-16,0-21 0,0 42 15,22 0-15,-43-20 16,21 20-16,-21-21 0,0 0 16,0 0-16,0 1 0,0-1 0,0 0 15,0 0-15,0 0 0,0 0 16,-21-21-16,21 22 0,-22-22 16,22-22-1,0 1 1,0 0-16</inkml:trace>
  <inkml:trace contextRef="#ctx0" brushRef="#br1" timeOffset="158667.53">5313 4149 0,'0'0'0,"0"21"31,21-21-31,0 0 0,0 0 0,22 0 16,-22 0-16,0 0 0,21 0 16,-21 0-16,22 0 0,-1 0 0,-21 0 15,22 0-15,-22-21 0,21 21 16,-21 0-16,0-21 0,1 21 16,-1 0-16</inkml:trace>
  <inkml:trace contextRef="#ctx0" brushRef="#br1" timeOffset="159271.42">6477 4191 0,'21'0'31,"0"-21"-15,0 21-16,1-21 16,-1 21-16,-21-21 0,21 21 0,0-22 15,-21 1-15,0 0 16,0 0-1,-21 21 1,0 0-16,0 21 16,-1 0-16,1 0 0,21 1 15,0-1-15,0 0 0,-21 0 0,21 0 16,-21 0-16,21 1 0,0 20 16,0-21-16,0 0 0,0 0 15,0 1-15,0-1 16,21-21-1,0 0-15,0 0 0,1 0 0,-1 0 16,0 0-16,0 0 0,0-21 16,22 21-16,-22-22 0,0 1 0,0 21 15,0-21-15,0 21 0,1-21 0</inkml:trace>
  <inkml:trace contextRef="#ctx0" brushRef="#br1" timeOffset="159660.1">6879 4191 0,'-21'-21'16,"21"0"0,0 0-16,0-1 0,21 22 15,0-21-15,0 21 0,-21-21 16,22 21-16,-1 0 0,21-21 0,-21 21 16,0-21-16,1 21 0,-1 0 15,0 0-15,0 0 0,0 21 16,0 0-16,1-21 0,-22 21 15,0 0-15,0 1 0,0-1 0,0 0 16,0 21-16,0-21 0,0 1 16,0-1-16,0 0 0,-22 0 15,22 0-15,-21-21 16,21 21-16,-21-21 16,21-21 15,0 0-31,0 0 0,0 0 15,0 0-15,0-1 0,0 1 16,21 0-16,0 0 0,1 0 16,-1 0-16,0-1 15,21 1-15,-21 0 0,1 0 0,-1 0 16,21 21-16,-21-21 0</inkml:trace>
  <inkml:trace contextRef="#ctx0" brushRef="#br1" timeOffset="159903.79">7705 3979 0,'0'0'0,"0"22"0,0-1 0,-22 0 16,22 0-16,-21 0 15,21 0-15,0 1 0,0-1 0,0 0 16,0 0-16,0 0 0,0 0 16,-21-21-16,21 22 0,0-1 0,0 0 15,0-42 48,0 0-63,0-1 15,0 1-15,0-21 0,21 21 0,-21 0 16</inkml:trace>
  <inkml:trace contextRef="#ctx0" brushRef="#br1" timeOffset="160084.13">7705 3874 0,'0'-22'16,"-22"22"15,22 22-15,0-1-1,22-21 1</inkml:trace>
  <inkml:trace contextRef="#ctx0" brushRef="#br1" timeOffset="160607.85">8128 4001 0,'-21'42'15,"21"-21"-15,-21-21 16,21 21-16,-22 0 16,22 1-16,0-1 0,0 0 0,0 0 15,0 0-15,0 0 0,0 1 16,0-1-16,-21 0 0,21 0 16,0 0-1,-21-21 32,21-21-47,0 0 16,0 0-16,0 0 0,0-1 0,0-20 15,0 21-15,21 0 0,0-22 16,-21 22-16,22-21 0,-1 21 0,21 0 16,-21-1-16,0 1 0,22 0 15,-22 0-15,0 21 0,21 0 0,-20 0 16,-1 0-16,21 0 0,-21 0 15,0 21-15,1 0 0,-22 0 0,21 1 16,-21-1-16,21 21 0,-21-21 16,0 0-16,0 22 0,0-22 0,0 0 15,0 0-15,0 0 0,0 1 16,-21-1-16,21 0 0,-21 0 16,21 0-16,21-42 46,0 21-46,-21-21 16,21 0-16</inkml:trace>
  <inkml:trace contextRef="#ctx0" brushRef="#br1" timeOffset="161379.28">9059 4001 0,'0'0'0,"0"-22"0,0 1 16,0 0-16,-21 0 16,0 21-1,0 0-15,0 0 0,-1 0 16,1 0-16,0 0 0,0 0 0,0 0 16,0 0-16,-1 21 0,-20 0 15,21-21-15,0 21 0,0 22 0,-1-22 16,1 0-16,0 0 0,21 22 0,-21-22 15,21 0-15,0 21 16,0-21-16,0 1 0,0-1 16,21 0-16,0-21 0,0 0 15,1 0-15,20 0 0,-21 0 0,0 0 16,0 0-16,22 0 0,-22 0 0,0-21 16,0 0-16,0 21 0,1-22 15,-1 1-15,0-21 0,-21 21 0,21 0 16,0-1-16,-21 1 0,21 0 15,-21 0-15,0 0 0,0 0 0,22-1 32,-22 44-17,0-1 1,0 0-16,0 0 0,0 0 0,0 0 16,0 22-16,0-22 0,0 0 15,0 21-15,0-20 0,0-1 0,0 21 16,0-21-16,0 22 0,0-22 0,0 0 15,0 21-15,0-21 0,21 1 16,-21 20-16,0-21 0,21 21 0,-21-20 16,0 20-16,0-21 0,0 21 15,0-20-15,0 20 0,0-21 0,0 21 16,0-20-16,-21 41 0,0-42 16,21 0-16,0 1 15,-22-22-15,1 0 16,0 0-16,0 0 15,21-22-15,-21 1 16,0 0-16,21 0 0,0-21 0,0 20 16,0-20-16,0 0 0,0-1 15,0 1-15,0 0 0,0-1 0,21 1 16,0 0-16,0-1 0,0 1 0,0 0 16,22-1-16,-22 1 0,0 21 15,21-21-15,-20 20 0,-1 1 0,21 0 16,-21 0-16,0 0 0,22 0 15,-22 21-15,0-22 0,0 22 16,0 0-16,1 0 16</inkml:trace>
  <inkml:trace contextRef="#ctx0" brushRef="#br1" timeOffset="166868.1">4889 4741 0,'0'0'0,"-21"0"0,21-21 16,-21 21-1,21-21-15,0 0 16,-21 21 31,0 0-16,0 21-15,21 21-16,0-20 0,0-1 15,-22 21-15,22 0 0,0-20 0,0 20 16,0 0-16,0 1 0,0-1 16,0 0-16,0 1 0,0-1 15,0 0-15,0 1 0,0-1 0,0-21 16,0 21-16,0-20 0,0 20 15,0-21-15,0 21 0,0-20 0,0-1 16,0 0-16,0 0 0,0 0 16,0 0-16,0-42 62,0 0-62,0 0 16,0 0-1,0 0-15,0-1 0,0 1 16,0 0-16,0 0 0,0 0 0,22 0 16</inkml:trace>
  <inkml:trace contextRef="#ctx0" brushRef="#br1" timeOffset="168028.06">4953 4657 0,'0'0'0,"-42"-21"31,20 21 1,22 21-17,-21 0-15,21 0 0,0 0 16,0 0-16,0 22 0,0-1 0,-21-21 15,21 22-15,0-1 0,-21 0 16,21 1-16,0-1 0,0 0 0,0 1 16,0-1-16,0 0 0,-21 1 15,21 20-15,0-42 0,-21 22 16,21-22-16,0 0 0,0 0 16,0 21-16,0-20 0,0-1 15,0 0-15,-22 0 0,22 0 16,0 0-16,0 1 15,-21-22 1,21 21 78,-21-21-79,21 21 1,-21-21 0,0 0 62,0 0-78,-1-21 15,1 21-15,0-21 16,0-1-16,0 22 0,0-21 0,-1 0 16,1 0-16,0 0 0,0 0 15,0-1-15,0 1 0,-1 21 16,1-21-16,0 0 0,21 0 16,-21 21-1,21-21-15,21 21 47,0 21-47,0-21 0,1 21 16,20 0-16,0-21 0,-21 21 15,1 0-15,-1 1 0,0-1 16,21 0-16,-21-21 0,1 21 0,-22 0 16,21 0-16,0 1 0,0-1 15,-21 0-15,21 0 16,0 0-16,-21 0 0,22 1 15,-1-22 1,-21 21-16,21-21 0,-21 21 16,21-21 15,0 0 0,0-21-31,1 0 0,-1-1 16,0 1-16,0-21 15,0 21-15,0 0 0,1-22 16,20 22-16,-21-21 0,21 21 16,-20-1-16,-1 1 0,21 0 0,-21 0 15,0 0-15,1 0 0,-1 21 16,0 0-16,0-22 0,-42 22 94,21-21-94,-21 21 15,0 0-15,-1-21 0,1 0 16</inkml:trace>
  <inkml:trace contextRef="#ctx0" brushRef="#br1" timeOffset="171969.42">4847 4805 0,'0'-21'16,"0"0"-16,0-1 15,0 1 1,21 21-16,-21 21 62,0 22-46,0-22-16,0 0 0,0 21 0,0 1 16,0-1-16,0 0 0,0 1 15,0-1-15,0 0 0,0 1 0,0-1 16,0 0-16,0 1 0,0-1 16,0 0-16,0-20 0,0 20 0,0-21 15,0 21-15,0-20 0,0-1 16,0 0-16,0 0 0,0 0 0,0 0 15,21-42 32,-21 0-47,0 0 16,0 0-16,0 0 0,0-22 16,0 22-16,0 0 0,0-21 15,0 20-15,0-20 0,0 0 0,0-1 16,0 1-16,0-21 0,0 20 15,22-20-15,-22 20 0,0-20 0,0 21 16,0-1-16,0 1 0,0 21 16,0-22-16,0 22 0,0 0 0,0 0 15,0 0-15,0 42 47,-22-21-31,22 21-16,0 0 0,0 0 0,0 1 15,0 20-15,0-21 0,0 21 16,0-20-16,-21 20 0,21 0 0,0 1 16,0-1-16,-21 0 0,21-21 15,0 22-15,0-1 0,0 0 0,0-20 16,0 20-16,0-21 0,0 43 16,-21-43-16,21 0 0,0 21 15,0-21-15,0 1 0,0-1 16,-21 0-16,21 0 0,0 0 0,0 0 15,0 1 1,0-1-16,0-42 313,0-1-298,0 1-15,0 0 16,0 0-16,-21 0 0,21 0 15,0-1-15,0 1 0,0 0 0,0 0 16,0 0-16,0-22 0,-22 22 16,22-21-16,0 21 0,0-22 0,0 1 15,0 0-15,0 21 0,0-22 16,0 1-16,0 21 0,0 0 0,0-1 16,0-20-16,0 21 15,0 0-15,0 0 16,0-1 15,22 22 63,-22-21-79,21 21-15,-21-21 32,-21 21 46,-1 0-63,1 0 17,42-21 30,1 21-62,-1 0 16,0 0-16,0-21 15,0 21-15,0 0 0,1 0 0,-22-21 16,21 21-16,-42 0 47,-1 0-47,22 21 16,-21-21-16,0 21 15,0-21 1,21 21-16,0 0 15,0 0-15,0 1 16,0-1-16,0 0 16,0 0-16,0 0 0,0 0 15,0 1-15,0-1 0,0 0 16,0 0-16,0 0 0,0 0 0,21 1 16,-21-1-16,0 0 15,21 0-15,-21 0 0,0 0 0,0 1 16,0-1-16,0 0 0,0 0 15,0 0-15,0 0 16,0 1-16,-21-22 0,21 21 0,-21 0 16,21 0-16,0 0 15,0 0-15,0 1 16,0-1 0,0 0-1,0 0 16,0 0-15,0 0 0,0 1-1,-21-22-15,0 0 157,-1 0-95,1 0-62,0-22 16,0 22-16,0-21 0,0 0 15,-1 21-15,1-21 0,0 0 0,0 0 16,0 21-16,-22-22 0,22 1 16,0 0-16,0 21 0,0-21 0,-22 0 15,22 21-15,21-21 0,-21 21 16,0 0-16,0-22 0,42 22 62,0 0-62,0 0 16,0 22-16,1-22 0,-1 0 16,-21 21-16,21-21 0,0 21 15,0-21-15,-21 21 0,21 0 0,1-21 16,-1 21-16,0 1 15,0-1-15,0-21 0,-21 21 0,21 0 16,1 0-16,-22 0 16,21 1-16,0-1 0,0 0 15,-21 0-15,21-21 0,-21 21 16,0 0-16,21-21 16,1 0 62,-1-21-63,-21 0-15,21 21 16,0-21-16,0 21 0,0-21 0,1 0 16,-1 21-16,0-22 0,0 1 15,0 0-15,0 0 0,1 0 0,-1 21 16,0-21-16,0-1 0,21 1 15,-20 21-15,-1-21 16,0 21-16,0 0 16,-21-21-16,21 21 15,-21-21-15,-21 21 63,0 21-63,0 0 15,0-21 1,-1 21-16,1 0 0,0 1 16,0-1-16,0 0 15,0 0-15,-1-21 0,1 21 16,21 0-16,-21 1 0,0-22 0,0 21 16,0-21-16,21 21 0,-22-21 15,1 21-15,21 0 0,-21-21 16,21-21 62,0 0-62,21 21-16,0-21 15,1 21-15,-1-21 0,0-1 16,0 1-16,0 0 0,0 0 0,1 0 15,20 0-15,-21-1 0,0 1 16,0 0-16,1 0 0,-1 0 0,0 0 16,0 21-16,0-22 0,22 1 15,-43 0-15,21 21 0,0 0 16,-21-21 0,0 42 15,0 0-16,-21 0-15,0 1 16,-1-22-16,1 21 0,0 0 16,0 0-16,0 0 0,0-21 0,-1 21 15,1 1-15,0-1 0,0 0 16,0-21-16,21 21 0,-21 0 0,-1-21 16,1 21-16,21 1 15,-21-22-15,21 21 0,-21-21 16,0 0-16,21 21 15,-21-21 220,-1 0-220,1 0 17,0-21-32,0 0 31,0 21-31,0 0 16,-1-22-16,1 22 15,0 0-15,0 0 16,0-21-16,0 21 47,42 0 31</inkml:trace>
  <inkml:trace contextRef="#ctx0" brushRef="#br1" timeOffset="197219.99">2180 6308 0,'0'0'0,"-21"0"16,21 21 15,-21-21 94,0 0-109,-1 0-1,1 0 1,0 0-16,0 0 16,0 0-16,0 0 15,-1 0 1,1 0-1,42 0 32,1 0-47,-1 0 16,0 0-16,21 0 0,-21 0 0,43 0 16,-22 0-16,1 0 0,20 0 15,1 0-15,-1 0 0,1 0 0,-22 0 16,21-21-16,1 21 0,-22 0 15,1 0-15,-1 0 0,-21 0 0,21 0 16,-20 0-16,-1-21 0,0 21 16,-42 0 31,0 0-47,-1 21 0,1-21 15,0 0-15,-21 21 0,21 0 16,-22-21-16,22 0 0,-21 21 15,-1 0-15,22-21 0</inkml:trace>
  <inkml:trace contextRef="#ctx0" brushRef="#br1" timeOffset="197523.39">2413 6456 0,'-21'0'31,"21"21"31,0 0-46,0 22-16,0-22 0,0 0 0,-21 21 16,21-21-16,-22 22 0,22-22 15,0 21-15,-21-21 0,0 22 0,21-22 16,-21 21-16,21-21 0,0 1 15,0-1-15,0 0 0,0 0 16,21-21 15,0 0-15</inkml:trace>
  <inkml:trace contextRef="#ctx0" brushRef="#br1" timeOffset="198824.41">2900 6646 0,'0'0'0,"21"-21"0,-21 0 16,0 0-1,-21 42 32,21 0-47,-21-21 16,21 21-16,-22 22 15,22-22-15,-21 0 0,0 21 0,21-20 16,-21-1-16,21 0 0,0 0 0,0 0 16,0 0-16,0 1 0,0-1 15,0 0-15,0 0 0,21-21 16,0 0-1,0 0-15,1 0 0,-1 0 0,0 0 16,0 0-16,0 0 0,0 0 16,1-21-16,-1 21 0,0-21 15,0 0-15,0-1 0,0 1 0,-21 0 16,22 0-16,-22 0 0,21 0 16,-21-43-16,0 43 0,0 0 15,0 0-15,-21-1 16,-1 22-16,1 0 0,0 0 15,0 0-15,0 0 0,0 0 0,-1 0 16,1 0-16,0 0 0,0 0 16,21 22-1,21-22 1,0 0 0,22 0-16,-22 0 0,0-22 15,0 22-15,21-21 0,-20 21 16,20-21-16,-21 21 0,0-21 15,22 21-15,-22-21 0,21 0 0,-21 21 16,0 0-16,1-22 0,-1 22 16,0 0-16,0 0 0,0 0 15,-21 22 17,0-1-32,0 0 0,0 0 15,0 0-15,-21 0 0,21 1 16,-21-1-16,0 0 0,21 0 0,-21 0 15,21 0-15,0 1 0,-22-1 16,22 0-16,-21 0 0,21 0 0,0 0 16,0 1-16,0-1 0,0 0 15,21-21-15,1 21 16,-1-21-16,0 0 0,0 0 16,0 0-16,0 0 0,1 0 0,-1 0 15,0 0-15,0-21 0,21 0 16,-20 21-16,-1-21 0,0-1 0,21 1 15,-21 0-15,1 0 0,-1 0 16,-21 0-16,0-1 0,21-20 16,-21 0-16,0 21 0,0-1 15,0 1-15,0 0 0,-21 21 16,0-21-16,-1 21 0,1 0 0,0 0 16,0 0-16,-21 0 0,20 0 15,1 0-15,0 0 0,0 0 0,0 0 16,0 0-16,21 21 0,0 0 15,21-21 1,0 0-16,0 0 16,0 0-16,22 0 0,-22 0 15,21 0-15,-21-21 0,22 21 0,-22-21 16,0 0-16,21 0 0,-21-1 16,22 1-16,-22 0 0,21 0 15,-21 0-15,1 0 0,-1-22 0,0 22 16,0 0-16,0 0 0,-21 0 15,0-1-15,21 22 16,-21-21-16,-21 42 47,21 1-47,-21-1 0,21 21 16,-21-21-16,21 22 0,-21-1 0,0 0 15,21 1-15,-22-1 0,22 0 16,-21 22-16,21-22 15,0-21-15,0 22 0,0-22 16,0 0-16,0 0 0,0 0 0,0 0 16,0 1-1,21-22-15,1 0 0,-1 0 16,0 0 0,0-22-16,0 22 0,-21-21 15,21 0-15,1 0 0,-1 0 16</inkml:trace>
  <inkml:trace contextRef="#ctx0" brushRef="#br1" timeOffset="199275.34">4445 6498 0,'0'0'0,"0"-21"0,0 0 31,0 0-31,-21 21 32,0 0-32,-1 0 15,1 0-15,0 21 0,0-21 16,0 21-16,0 0 0,21 0 16,0 1-16,-22-1 0,22 0 0,0 0 15,0 0-15,0 0 16,22-21-16,-1 0 15,0 22-15,0-22 0,0 0 16,0 21-16,1-21 0,-1 0 0,0 21 16,0-21-16,0 0 15,-21 21-15,0 0 16,0 0 0,-21-21-1,0 22-15,0-22 16,-22 21-16,22-21 0,0 0 15,0 21-15,0-21 0,0 0 0,-1 0 16,1 21-16,0-21 16,21-21-1,-21 0-15,21 0 16</inkml:trace>
  <inkml:trace contextRef="#ctx0" brushRef="#br1" timeOffset="200135.67">6054 6244 0,'0'0'0,"21"0"0,21-42 31,-42 21-31,0 0 16,21 21-16,-21-22 0,0 1 16,0 0-16,-21 21 0,0-21 15,0 21-15,0 0 0,-22 0 16,22 0-16,-21 0 0,-1 0 0,1 0 16,0 0-16,-1 0 0,1 21 15,0 0-15,-1 0 0,22-21 0,-21 22 16,21-1-16,0 0 0,21 0 15,0 0-15,0 0 16,0 1-16,21-1 0,0-21 16,21 21-16,-21-21 0,22 21 15,-1 0-15,0-21 0,1 21 0,-1-21 16,0 22-16,1-1 0,-1-21 16,-21 21-16,22 0 0,-22-21 0,0 21 15,0 0-15,0 1 0,-21-1 16,0 0-16,0 0 0,-21 0 15,-21 0-15,-1 1 0,1-22 0,0 21 16,-22 0-16,1 0 0,-22 0 16,22-21-16,-1 21 0,1-21 15,20 0-15,-20 0 0,20 0 16,1 0-16,21 0 0,-21-21 0,20 0 16,1 0-16,0 21 0,0-21 15,0 0-15,21-1 0,0 1 0,0 0 16,0 0-16,21 0 15,0 21-15,0-21 0,0-1 16,1 22-16,20-21 0,-21 21 0,21-21 16,1 21-16,-22 0 0,21-21 15</inkml:trace>
  <inkml:trace contextRef="#ctx0" brushRef="#br1" timeOffset="200575.02">6138 6456 0,'0'0'15,"0"21"-15,21-21 0,1 0 16,-1 0-16,0 0 16,-21-21-16,21 0 0,0 21 0,0-21 15,1 21-15,-1-22 0,0 1 16,0 21-16,0-21 0,-21 0 0,21 21 15,-21-21-15,22 21 0,-22-21 16,0-1 0,-22 22-16,1 0 15,0 0-15,0 0 0,0 0 16,0 0-16,-1 22 0,-20-22 0,21 21 16,0 0-16,0 0 0,-1 21 15,1-20-15,0-1 0,21 21 0,-21-21 16,21 0-16,0 1 0,0 20 15,0-21-15,0 0 0,0 0 0,0 1 16,21-1-16,0-21 16,0 21-16,1-21 15,-1 0-15,0 0 16,0 0-16,0 0 0,0 0 16,1 0-16,-1-21 0,0 21 0,0-21 15,0-1-15,22 1 0,-22 0 0,21-21 16</inkml:trace>
  <inkml:trace contextRef="#ctx0" brushRef="#br1" timeOffset="200872.84">6773 5990 0,'0'-21'16,"0"42"-16,-21-42 0,0 21 31,21 21-31,0 22 15,0-22-15,-21 0 0,21 0 0,0 21 16,-21-20-16,21-1 0,0 21 16,0-21-16,0 22 0,-22-1 15,22-21-15,-21 21 0,21 1 0,0-22 0,0 21 16,-21-21-16,21 22 0,0-22 16,-21 0-16,21 0 0,0 0 0,0 1 15,0-1 1,21-21-1,0-21 1,0-1-16,-21 1 0,22 0 16,-1 0-16</inkml:trace>
  <inkml:trace contextRef="#ctx0" brushRef="#br1" timeOffset="201267.04">6816 6456 0,'21'21'16,"0"-21"0,0 0-16,0 0 15,0-21-15,1 0 16,-1 21-16,0-21 0,0-1 16,0 22-16,0-21 0,-21 0 0,22 0 15,-22 0-15,0 0 0,21 21 0,-21-22 16,0 1-16,-21 21 15,-1 0-15,1 0 16,0 0-16,0 0 0,0 0 16,0 21-16,-1 1 0,1-1 0,0 0 15,0 0-15,21 21 0,-21-20 16,21 20-16,-21-21 0,21 0 0,0 0 16,0 22-16,0-22 0,0 0 15,0 0-15,0 0 16,21 1-16,0-22 0,0 0 15,0 0-15,0 0 0,1 0 16,20 0-16,-21 0 0,21 0 0,1 0 16,-1-22-16,22-20 15,-22 21-15,-21 0 0</inkml:trace>
  <inkml:trace contextRef="#ctx0" brushRef="#br1" timeOffset="201560.07">7451 6244 0,'0'0'16,"-22"0"0,1 0-16,0 0 15,0 21 1,0 1-16,0-1 0,21 0 16,0 0-16,-22 0 0,22 0 15,-21 1-15,21-1 0,0 21 0,0-21 16,0 0-16,0 1 0,0-1 0,0 0 15,0 0-15,0 0 16,0 0-16,21-21 0,1 0 16,-1 0-16,0 0 15,0 0-15,0 0 0,0 0 16,1 0-16,-1-21 16,0 0-16,0 0 0,21 0 15,-20-22-15</inkml:trace>
  <inkml:trace contextRef="#ctx0" brushRef="#br1" timeOffset="201864.07">7810 6011 0,'0'0'0,"0"-21"0,0 0 15,0 0-15,-21 21 32,0 0-32,0 21 0,21 0 0,0 0 15,-21 1-15,0-1 16,21 0-16,0 0 0,0 21 0,-22-20 15,22 20-15,0 21 0,-21-41 16,21 20-16,0-21 0,0 21 16,0-20-16,0 20 0,0-21 0,0 0 15,0 22-15,0-22 0,0 0 16,0 0-16,21 0 0,1-21 16,-1 0-1,0 0-15,0 0 0,0 0 16,0-21-16,1 21 0,-1-21 0,0 0 15,0-22-15,0 22 16,0 0-16,1-21 0,-1 21 0</inkml:trace>
  <inkml:trace contextRef="#ctx0" brushRef="#br1" timeOffset="202124.09">8149 6223 0,'0'0'15,"0"21"16,-21 0-15,21 1-16,0-1 0,-21 0 16,21 0-16,0 0 0,-21 0 15,21 1-15,0 20 0,0-21 16,0 0-16,0 0 0,0 1 16,0-1-16,0 0 0,0 0 15,0 0 1,21-21 15,0 0-31,0 0 16,0-21-16</inkml:trace>
  <inkml:trace contextRef="#ctx0" brushRef="#br1" timeOffset="202955.88">8594 6329 0,'0'-21'16,"-22"21"0,1 21-1,0-21-15,21 21 0,-21 0 16,21 0-16,-21 1 0,0-1 16,21 0-16,0 0 0,0 0 0,-22 22 15,22-22-15,0 0 0,-21 0 0,21 0 16,0 0-16,0 1 15,0-1-15,21 0 16,1-21 0,-1 0-16,0 0 15,0-21-15,-21 0 16,0-1-16,0 1 16,0 0-16,0 0 0,0-21 0,0 20 15,0 1-15,0-21 0,0 21 16,0 0-16,0-22 0,0 22 15,0 0-15,21 0 0,0 0 16,1 21 0,-1 0-16,0 0 0,0 0 15,0 0-15,0 0 0,1 0 16,-1 0-16,0 0 0,0 0 16,0 21-16,0 0 0,1-21 0,-22 21 15,21 0-15,-21 0 0,21 1 16,-21-1-16,0 0 0,0 0 0,21 0 15,-21 0-15,0 1 0,21-1 0,-21 0 16,0 0-16,0 0 0,0 0 16,0 1-1,-21-22 17,0 0-32,0 0 0,21-22 15,0 1-15,0 0 16,0 0-16,0 0 0,0 0 0,0-1 15,0-20-15,0 21 0,0 0 0,0-22 16,21 22-16,0 0 0,0 0 16,0 0-16,1 0 0,20-1 15,-21 1-15,21 0 0,1 21 0,-22-21 16,21 21-16,1 0 0,-22 0 0,21 0 16,-21 0-16,0 0 0,22 0 15,-43 21-15,21 0 0,-21 0 0,21 1 16,-21-1-16,0 0 0,0 21 0,0-21 15,0 22-15,0-22 0,0 0 16,-21 21-16,0-20 0,21-1 16,0 0-16,-21 0 0,21 0 0,-22-21 15,22 21-15,-21-21 16,21 22-16,0-44 31,0 1-15,-21 0-16</inkml:trace>
  <inkml:trace contextRef="#ctx0" brushRef="#br1" timeOffset="203259.77">8572 5969 0,'-42'0'31,"21"0"16,0 0-31,0 0-16</inkml:trace>
  <inkml:trace contextRef="#ctx0" brushRef="#br1" timeOffset="203564.09">7662 6138 0,'0'0'0,"21"0"31,1 0-31,-1 0 0,0 0 16,0 0-16,21 0 0,-20 0 0,20 0 15,-21 0-15,21 0 0,-20 0 16,-1-21-16,0 21 0,0 0 0,0 0 16,-42 0 46</inkml:trace>
  <inkml:trace contextRef="#ctx0" brushRef="#br1" timeOffset="-190085.61">4953 7112 0,'0'21'94,"0"0"-47,0-42 1265</inkml:trace>
  <inkml:trace contextRef="#ctx0" brushRef="#br1" timeOffset="-189388.98">4953 7197 0,'0'-21'47,"0"-1"-47,0 1 16,0 0 15,0 0-16,0 0 17,0 42 15,0 0-32,0 0-15,0 0 0,0 1 16,0-1-16,0 0 0,0 0 15,0 0-15,0 0 0,0 22 16,0-22-16,0 0 0,0 21 16,0-20-16,0 20 0,0-21 0,0 21 15,0-20-15,0 20 0,0-21 0,0 21 16,0-20-16,0-1 0,0 21 16,0-21-16,0 0 0,0 1 0,0 20 15,0-21-15,0 0 16,0 0-16,0 1 0,0-1 15,0 0-15,0-42 79,0 0-64,0-1 1,0 1-16,0 0 15,0 0-15,0 0 16</inkml:trace>
  <inkml:trace contextRef="#ctx0" brushRef="#br1" timeOffset="-188865.02">5101 7133 0,'0'-21'0,"0"0"16,0 0-1,0 42 32,0 0-47,0 0 16,0 0-16,0 1 0,0-1 16,0 21-16,0 0 0,0-20 0,0 62 15,0-41-15,0-1 16,0-21-16,0 21 0,0-20 0,0 20 15,0-21-15,0 21 0,0-20 0,0-1 16,0 0-16,0 21 0,0-21 16,0 1-16,0-1 0,0 0 15,0 0-15,0 0 0,0 0 16,0 1-16,-21-1 16,21 0-16,0 0 31,0-42 0,0 0-31,0 0 0,0-1 16,0 1-16</inkml:trace>
  <inkml:trace contextRef="#ctx0" brushRef="#br1" timeOffset="-188425.27">4635 7662 0,'0'-21'31,"22"21"1,-1 0-32,-21 21 0,21 1 15,0-1-15,0-21 0,0 21 0,-21 0 16,22 0-16,-1 0 0,0 1 16,0-1-16,-21 0 0,21-21 0,0 21 15,-21 0-15,0 0 0,22-21 16,-22 22-16,21-1 0,-21 0 15,21-21 1,0-21 31,-21 0-31,0-1-16,0 1 15,21 0-15</inkml:trace>
  <inkml:trace contextRef="#ctx0" brushRef="#br1" timeOffset="-188077.47">5524 7578 0,'0'0'16,"0"-21"-16,-21 21 31,0 21-15,0-21-16,0 21 0,0 0 15,-22-21-15,22 21 0,0 0 0,0 1 16,0-1-16,-22 0 0,22 0 0,0 0 16,0 0-16,0 1 0,-22-1 15,22 0-15,21 0 0,-21-21 16,0 21-16,21 0 0,-21-21 0,21 22 15,0-44 32,0 1-47,0 0 16,0 0-16,0 0 0,0 0 16</inkml:trace>
  <inkml:trace contextRef="#ctx0" brushRef="#br1" timeOffset="-185429.63">5101 7260 0,'-21'0'16,"21"21"0,0 1-1,0-1-15,0 0 0,0 0 16,0 0-16,0 22 0,0-22 0,0 21 16,0-21-16,0 22 0,0-22 15,0 0-15,0 21 0,0-21 16,0 1-16,0-1 0,0 0 15,0 0-15,0 0 0,0 0 0,0 1 16,0-1-16,0 0 31,0-42-15,0 0 0,0-1-16,0 1 0,0 0 15,0-21-15,0 21 0,0-1 16,0 1-16,0-21 0,0 21 15,0-22-15,0 1 0,-21 21 16,21-21-16,0-1 0,0 1 16,-21 21-16,21-22 0,0 22 0,0-21 15,0 21-15,0 0 0,-22-1 16,22 1-16,-21 21 31,21 21-31,0 1 16,0-1-16,0 21 0,0-21 15,0 0-15,0 22 0,0-1 16,0-21-16,0 22 0,0-1 0,0 0 16,0-21-16,0 22 0,0-22 15,0 21-15,0-21 0,0 1 16,0-1-16,0 0 0,0 0 0,0 0 16,0 0-16,21-21 46,-21-21-30,0 0-16,0 0 16,0 0-16,0 0 0,0-1 15,0 1-15,0 0 0,0 0 0,22-21 16,-22 20-16,0 1 0,0-21 0,0 21 16,0 0-16,0-22 0,0 22 15,0 0-15,0 0 0,0 0 16,0-1-16,0 1 15,21 21 95,-21-21-79,0 0 0,0 0-15,0 0 15,21 21-15,-21-22 15,21 22 16,-21-21 47,0 0-63,0 0 31,0 42 48,0 0-110,0 0 15,0 1 1,0-1-16,0 0 16,0 0-16,0 0 0,0 0 15,0 1-15,0-1 0,0 21 0,0-21 16,0 0-16,0 1 0,0-1 16,0 0-16,0 21 0,0-21 0,0 1 15,0-1-15,0 0 0,0 0 16,0 0-16,0 0 0,0 1 15,0-1-15,0 0 16,0 0-16,0 0 16,0 0-1,0 1 1,0-1 0,0 0 30,-21-21 79,0 0 63,21 21-157,-21-21 0,21 21-31,-22-21 219,22 21-219,0 1 172,-21-22-156,21 21-16,0-42 93,0-1-61,-21 22-1</inkml:trace>
  <inkml:trace contextRef="#ctx0" brushRef="#br1" timeOffset="-182793.25">1587 8446 0,'0'-22'32,"22"22"-32,-22-21 15,21 21 1,-21 21 46,0 1-62,0-1 16,0 0-16,0 0 16,0 0-16,0 0 0,0 1 0,0-1 15,0 21-15,0-21 0,0 0 16,0 22-16,0-22 0,0 21 16,0-21-16,0 22 0,0-22 15,0 21-15,0-21 0,0 22 0,0-22 16,0 21-16,0-21 0,0 1 15,0-1-15,-21 0 0,21 0 16,0 0 0,0-42 15,-22 0-15,22 0-16,0 0 15,0-1-15,0 1 0,0 0 16,-21 0-16</inkml:trace>
  <inkml:trace contextRef="#ctx0" brushRef="#br1" timeOffset="-182337.35">1545 8573 0,'0'-43'31,"0"22"-15,0 0-16,0 0 16,21 21-16,0 0 15,1 0-15,-22-21 0,21 21 0,0 0 16,0 0-16,0-22 0,0 22 16,22-21-16,-22 21 0,21 0 0,1 0 15,-22 0-15,21 0 0,-21 0 16,0 0-16,1 21 0,-1 1 0,0-1 15,-21 0-15,0 0 16,0 0-16,0 0 0,-21 1 16,0-1-16,-1 0 0,1 0 0,0 0 15,-42 22-15,41-22 16,1 0-16,0 0 0,0 0 16,0 0-16,0 1 0,-1-1 0,1-21 15,0 0-15,21 21 0,-21-21 16,0 0-1,0 0-15,21-21 47,0 0-31,21 21-16,0-22 0</inkml:trace>
  <inkml:trace contextRef="#ctx0" brushRef="#br1" timeOffset="-181696.33">2265 8551 0,'0'0'16,"0"-21"-1,0 0-15,-21 21 47,-1 0-47,1 0 16,0 21-16,0-21 15,21 21-15,0 1 0,-21-22 0,21 21 16,-21 0-16,21 0 0,-22 0 16,22 0-16,0 1 0,0-1 0,0 21 15,-21-21-15,21 0 0,0 1 16,0-1-16,0 21 0,0-21 15,0 0-15,0 1 0,0-1 0,21 0 16,1 0-16,-1-21 0,0 0 16,0 21-16,0-21 0,0 0 15,22 0-15,-22 0 0,0 0 0,21 0 16,-20 0-16,-1-21 16,0 21-16,0-21 0,0 0 0,0 21 15,1-21-15,-1-1 0,0 1 16,0 0-16,-21-21 0,0 21 0,0-1 15,0 1-15,0-21 0,0 21 16,0 0-16,0-22 0,0 22 0,0 0 16,-21 0-16,0 0 0,0-1 15,-1 1-15,1 21 0,0-21 0,0 0 16,0 21-16,0 0 0,-1 0 16,1 0-16,0 0 0,0 0 0,0 0 15,0 0-15,-1 21 16,1 0-16,0 0 15,0-21-15,21 22 0,0-1 0,-21 0 16,0-21-16,21 21 0,0 0 16,0 0-16,0 1 15,21-22 1,0 0 0,0 0-16</inkml:trace>
  <inkml:trace contextRef="#ctx0" brushRef="#br1" timeOffset="-181224.84">3048 8467 0,'0'0'16,"0"-21"-16,-21 21 16,0 0-1,-1 0-15,1 0 16,0 0-16,0 0 0,21 21 16,-21-21-16,0 21 0,-1 0 15,1 0-15,21 0 0,-21 1 0,0 20 16,0-21-16,21 0 0,0 22 15,0-22-15,-21 0 0,21 21 0,0-21 16,0 1-16,0-1 0,0 0 16,0 0-16,0 0 0,0 0 15,21-21-15,-21 22 0,42-1 16,-21-21-16,0 21 0,1-21 0,-1 0 16,0 0-16,0 0 15,0 0-15,0 0 0,1 0 0,-1 0 16,0 0-16,0 0 0,0 0 0,0 0 15,1 0-15,-1 0 16,-21-21-16,21 21 0,-21-21 0,21 21 16,-21-22-16,0 1 0,0 0 15,21 0-15,-21 0 0</inkml:trace>
  <inkml:trace contextRef="#ctx0" brushRef="#br1" timeOffset="-180869.67">3641 8255 0,'0'0'0,"21"0"32,0 0-32,0 0 15,21 0-15,-20 0 0,20 0 16,0 0-16,-21 0 0,22 0 0,-1 0 16,-21 0-16,0-21 0,22 21 15,-22 0-15,0 0 0,0 0 16,-42 0 15,0 0-31,0 0 0,0 0 16,-1 0-16</inkml:trace>
  <inkml:trace contextRef="#ctx0" brushRef="#br1" timeOffset="-180507.8">3598 8297 0,'0'0'0,"-42"43"31,21-22-31,0 0 16,21 0-16,-22 0 0,22 1 16,-21-1-16,21 0 0,0 0 15,0 0-15,0 22 0,0-22 16,0 0-16,-21 21 0,21-21 0,0 22 15,0-22-15,-21 21 0,21 1 16,0-1-16,0 0 0,0-21 0,0 22 16,0-22-16,0 21 0,0-21 15,0 22-15,21-22 0,0 0 0,-21 0 16,21 0-16,1-21 0,-1 22 16,0-1-16,21-21 0,-21 0 0,1 21 15,20-21-15,-21 0 0,21 0 0,-20 0 16,-1 0-16,21 0 0,-21-21 15,0 21-15,22-21 0,-22-1 0,0 1 16,0 0-16,22 0 0</inkml:trace>
  <inkml:trace contextRef="#ctx0" brushRef="#br1" timeOffset="-179793.69">4064 8509 0,'0'-21'15,"0"0"1,21 42 31,-21 0-47,0 0 15,21 0-15,-21 1 0,0-1 16,0 0-16,0 0 0,0 0 0,0 22 16,0-22-16,0 0 0,0 21 15,0-21-15,0 1 0,0-1 0,0 0 16,0 0-16,0 0 0,0 0 16,0-42 15</inkml:trace>
  <inkml:trace contextRef="#ctx0" brushRef="#br1" timeOffset="-179393.26">4043 8530 0,'0'0'16,"0"-21"-16,0 0 15,0 0 1,0 0-16,0-1 16,21 22-16,-21-21 0,21 21 15,0-21-15,0 21 0,1 0 0,-1-21 16,0 21-16,0 0 0,21 0 16,-20-21-16,-1 21 0,0 0 0,0 0 15,0 0-15,0 21 0,-21 0 0,0 0 16,0 0-16,0 1 15,-21-1-15,0 0 0,0 0 0,0 0 16,0 0-16,-1 1 0,1-22 16,0 21-16,0 0 0,21 0 15,-21 0-15,0-21 16,21 21-16</inkml:trace>
  <inkml:trace contextRef="#ctx0" brushRef="#br1" timeOffset="-178913.7">4339 8742 0,'0'-21'47,"0"0"-47,0-1 16,21 22-1,-21-21 1,21 21-16,1 0 0,-1 0 15,0 0-15,0 0 16,0 21-16,0-21 0,-21 22 16,0-1-16,22-21 0,-22 21 0,0 0 15,21 0-15,-21 0 0,0 1 16,0-1-16,0 0 0,0 0 0,-21 21 16,-1-20-16,22-1 0,-21-21 15,21 21-15,-21-21 16,21-21-1,0 0-15,0-1 16,0 1-16,0 0 16,0 0-16,0 0 0,0 0 0,0-1 0,0 1 15,21 0-15,-21 0 0,21 21 16,1-21-16,-1 0 0,0 21 16,-21-22-16,21 22 0,0 0 0,0-21 15,1 0-15,-1 21 0,0 0 16,0-21-16,0 21 0</inkml:trace>
  <inkml:trace contextRef="#ctx0" brushRef="#br1" timeOffset="-177964.32">5016 8573 0,'-21'21'31,"0"-21"-31,21 21 0,-21-21 0,21 21 16,0 0-16,-21-21 0,21 21 0,-21 1 16,21-1-16,-22 0 0,22 0 15,0 0-15,0 0 0,0 1 16,0-1-16,0 0 0,0 0 16,22-21-16,-1 0 0,0 0 15,0 0-15,0 0 0,0 0 16,1 0-16,-1 0 0,0 0 15,-21-21-15,21 0 0,0 21 16,0-21-16,-21-1 0,0 1 0,22 0 16,-22 0-16,0 0 0,0 0 15,0-1-15,0 1 0,0 0 16,-22 21-16,1-21 0,0 21 0,0 0 16,0 0-16,0 0 0,-1 0 15,1 0-15,0 0 0,0 0 0,0 0 16,0 0-16,42 21 62,0-21-46</inkml:trace>
  <inkml:trace contextRef="#ctx0" brushRef="#br1" timeOffset="-177189.06">5249 8594 0,'21'0'31,"-21"21"0,0 0-31,0 0 16,-21 0-16,21 1 15,0-1-15,-21-21 16,21 21-16,0 0 0,0 0 0,0 0 16,0 1-16,0-1 0,0 0 15,0 0 1,21-21-16,0 0 15,1 0 1,-1 0-16,0-21 16,0 0-16,0 0 0,-21-1 15,21 1-15,-21 0 16,22 0-16,-22 0 0,0 0 0,0-1 16,0 1-16,0 0 0,-22 0 31,1 21-31,0 0 15,0 0 1,0 0-16,0 0 16,21 21-1,-22-21-15,22-21 32,22 21-17</inkml:trace>
  <inkml:trace contextRef="#ctx0" brushRef="#br1" timeOffset="-176620.2">5715 8403 0,'0'0'0,"0"-42"32,-21 42-1,0 0-31,-1 21 15,1 0-15,21 0 0,-21-21 16,21 22-16,0-1 0,-21 0 0,21 21 16,-21-21-16,21 1 0,0 20 15,0-21-15,-21 21 0,21-20 16,-22 20-16,22 0 0,-21 1 0,21-1 16,0 0-16,0 1 0,0-1 15,0 0-15,0 22 0,0-22 0,0 0 16,-21 1-16,21-1 0,0 0 0,0 1 15,0-1-15,0 0 0,0 1 16,0-22-16,0 21 0,0-21 0,0 22 16,0-22-16,0 0 0,21-21 0,-21 21 15,21-21-15,1 0 16,-1 0-16,-21-21 16,0 0-16,21 0 0,-21 0 15,0-1-15,0 1 0,0 0 16,0 0-16,0 0 0,0 0 15,0-1-15,0 1 0,-21 0 0,21-21 16,-21 21-16,-1-1 0,22 1 0,-21 0 16,0 0-16,21-21 0,-21 20 15,0 1-15,21 0 0,-21 0 16,21 0-16,-22 0 0,22-1 0,0 1 16,0 0-1,0 0-15,22 0 0,-1 21 16,-21-21-16,21 21 0,0-22 15,0 22-15,0-21 0,1 21 16,-22-21-16,21 21 0,0-21 0,0 21 16,0-21-16,0 21 0</inkml:trace>
  <inkml:trace contextRef="#ctx0" brushRef="#br1" timeOffset="-176253.29">6413 8467 0,'0'0'0,"-21"0"16,0 0-1,0 0-15,21 21 16,-21-21-16,0 21 0,21 0 0,0 0 16,-22 1-16,1-1 15,21 0-15,0 21 0,-21-21 0,21 1 16,0-1-16,0 0 0,0 0 16,0 0-16,0 0 15,21-21 1,0 0-16,1 0 0,-1-21 15,0 21-15,0-21 0,0 0 16,0 0-16,1 21 0,-22-21 0,21-1 16</inkml:trace>
  <inkml:trace contextRef="#ctx0" brushRef="#br1" timeOffset="-176075.84">6456 8657 0,'0'-21'15,"0"-64"1,0 191-16,-21-212 0,-1 85 0,1 21 16,0 0-16,0-21 0,0 21 15,0 0-15,-22 0 16,22 0-16,42 0 31,0 0-15,1 0-16,-1 0 0,0 0 0,0 0 15,21 0-15,-20 0 0,20-21 16,-21 21-16,21-21 0,-20 0 0,41-1 16</inkml:trace>
  <inkml:trace contextRef="#ctx0" brushRef="#br1" timeOffset="-175670.71">6752 8382 0,'0'-21'16,"-42"63"-16,84-63 0,-42-21 15,-21 42-15,0 0 16,0 0-16,-1 0 16,1 0-16,21 21 15,-21 0-15,21 0 0,0 0 16,0 1-16,0-1 0,0 0 16,0 21-16,0-21 0,0 1 0,0 20 15,0-21-15,0 21 0,-21 1 16,21-22-16,-21 21 0,21 1 0,0-1 15,0 21-15,0-20 0,-21-1 0,21 0 16,0 1-16,-22-1 0,22 0 16,0 1-16,0-1 0,0 43 15,0-43-15,0-21 0,0 22 0,0-1 16,0-21-16,0 21 0,0-20 0,0-1 16,0 21-16,0-21 0,0 0 15,0 1-15,0-1 16,-21 0-16,0-21 0,0 0 15,0 0 1,0 0-16,-1 0 0,1 0 16,0-21-16,21 0 0,-21-1 15,0 22-15,21-21 0,-21 0 0,-1 0 16,22 0-16,0 0 0,0-1 16,-21 22-16,21-21 0,0 0 0,0 0 15,0 0-15,0 0 0,0-1 16</inkml:trace>
  <inkml:trace contextRef="#ctx0" brushRef="#br1" timeOffset="-175069.38">7366 8382 0,'0'0'0,"0"-21"0,21 21 0,-21-21 0,0 0 15,0-1 1,0 1-16,-21 21 15,0 0-15,0 0 0,-1 0 16,1 0-16,0 0 0,0 0 0,0 0 16,0 21-16,-1 1 0,1-1 0,-21 0 15,21 0-15,0 0 0,-1 22 16,-20-22-16,21 21 0,0-21 0,21 22 16,0-22-16,-21 21 0,21-21 15,0 22-15,0-22 0,0 21 0,0-21 16,21 0-16,-21 1 0,21-1 0,0 0 15,0 0-15,0-21 0,1 21 16,-1-21-16,0 0 16,0 0-16,0 0 0,0 0 0,1 0 15,-1 0-15,0-21 16,0 21-16,0-21 0,0 0 0,1 0 16,-1-1-16,0 1 0,0 0 0</inkml:trace>
  <inkml:trace contextRef="#ctx0" brushRef="#br1" timeOffset="-174340.69">7578 8530 0,'-22'0'47,"1"21"-47,0-21 16,0 22-16,21-1 0,-21 0 0,0 0 15,21 0-15,-22 0 0,22 22 16,0-22-16,0 0 15,0 0-15,0 0 0,0 1 16,22-22 0,-1 0-16,0 0 15,0-22-15,0 1 0,0 0 16,-21 0-16,0 0 16,0 0-16,0-1 15,0 1-15,0 0 0,0 0 16,0 0-16,0 0 0,0-1 15,0 1 1,22 21 0,-1 0-16,0 0 0,0 0 15,0 0-15,0 0 0,1 0 16,-1 0-16,0 0 0,-21 21 0,21 1 16,0-1-16,0 0 0,-21 0 15,0 0-15,0 0 16,0 1-16,0-1 0,0 0 0,0 0 15,0 0-15,-21-21 16,21 21-16,-21-21 16,21 22-16,0-44 31,0 1-15,0 0-16,0 0 0,0 0 15,0 0-15,0-1 16,0 1-16,21 0 0,0 0 0,1 0 15,-1 0-15,0-1 0,0 22 0,21-21 16,-20 0-16,-1 21 16,0 0-16,21 0 0,-21 0 0,1 0 15,-1 0-15,0 0 0,0 21 16,-21 0-16,21 1 0,-21-1 16,0 0-16,0 0 0,0 0 15,-21 0-15,0 1 0,21-1 0,-21 0 16,0 0-16,-1 0 15,22 0-15,-21-21 16,21-21 15,21 0-31,1 21 0,-1-21 16,-21 0-16</inkml:trace>
  <inkml:trace contextRef="#ctx0" brushRef="#br1" timeOffset="-174044.83">8551 8488 0,'-21'-21'31,"0"21"-31,0 0 16,0 0-16,21 21 15,-22 0-15,1-21 0,0 21 0,0 0 16,0 1-16,0-1 0,21 0 15,-22 0-15,1 0 0,21 0 0,-21 1 16,21-1-16,0 0 16,0 21-16,0-21 15,21-21-15,0 0 16,1 0-16,-1 0 0,21 0 16,-21 0-16,0 0 0,1-21 15,-1 21-15,0-21 0,0 0 0,0 21 16,0-21-16</inkml:trace>
  <inkml:trace contextRef="#ctx0" brushRef="#br1" timeOffset="-173684.73">8594 8636 0,'0'0'0,"0"21"15,21-21 1,0 0-16,0 0 15,0 0-15,0 0 0,1 0 0,-1-21 16,0 21-16,0-21 0,0 21 0,0-21 16,1 21-16,-1 0 0,-21-21 15,0-1-15,0 1 16,-21 21 0,-1 0-16,1 0 0,0 0 15,0 0-15,0 0 0,-22 21 16,22 1-16,0-22 0,0 21 0,21 0 15,-21 0-15,21 0 0,-21 0 16,21 1-16,0-1 0,0 0 16,0 0-16,0 0 0,0 0 15,21-21-15,0 0 0,0 0 16,0 0-16,0 0 0,22 0 0,-22 0 16,21 0-16,1-21 0,-22 0 0,21 21 15,-21-21-15</inkml:trace>
  <inkml:trace contextRef="#ctx0" brushRef="#br1" timeOffset="-173364.75">9102 8551 0,'0'0'0,"-22"22"47,22-1-47,-21-21 0,21 21 0,0 0 15,0 0-15,0 0 0,-21 22 0,21-22 16,-21 21-16,21-21 0,0 22 15,-21-22-15,21 21 0,0 1 0,0-22 16,-21 21-16,21 0 0,-22-20 0,22 20 16,0 0-16,0-21 0,-21 1 15,21 20-15,0-21 0,-21 0 16,21 0-16,0 1 0,0-1 0,-21 0 16,21 0-16,-21 0 0,21 0 15,0-42 16,0 0-15,0 0-16,21 0 0,0 0 16,-21-22-16,21 22 0,0-21 0</inkml:trace>
  <inkml:trace contextRef="#ctx0" brushRef="#br1" timeOffset="-173063.94">8996 8678 0,'0'0'15,"0"-21"-15,0 0 0,0 0 16,21 0 0,0 21-16,0 0 0,0 0 0,1 0 15,-1 0-15,0 0 0,0 0 0,0 0 16,0 21 0,-21 0-16,0 0 0,0 0 15,-21 1-15,0-1 0,0 0 16,0 0-16,0 0 0,-1-21 15,1 21-15,0 1 0,0-22 0,0 21 16,0-21-16,-1 0 0,22 21 16,0-42 15,0 0-15,22-1-16,-22 1 0,21 21 15</inkml:trace>
  <inkml:trace contextRef="#ctx0" brushRef="#br1" timeOffset="-172756.71">9313 8361 0,'0'0'0,"0"21"47,0 0-47,0 0 15,-21 1-15,0-22 0,21 21 16,-21 0-16,21 0 0,0 0 0,-21 0 16,-1 1-16,22-1 0,-21 0 15,0 0-15,21 0 0,0 0 0,0 1 16,0-1-16,0 0 16,21-21-1,0 0 1,1 0-16,-1 0 15,-21-21-15,21 0 16,0 21-16,-21-22 0,0 1 0</inkml:trace>
  <inkml:trace contextRef="#ctx0" brushRef="#br1" timeOffset="-172532.69">9102 8488 0,'0'0'0,"-22"0"0,44 0 47,-1 0-47,0 0 0,0 0 16,0 0-16,0 0 15,1 0-15,-1 0 0,0-21 16,0 21-16,0-21 0</inkml:trace>
  <inkml:trace contextRef="#ctx0" brushRef="#br1" timeOffset="-171881.57">9377 8128 0,'0'0'0,"-21"-21"31,21 42 32,0 0-48,0 0 1,0 1-16,0-1 16,21-21-16,0 21 15,0-21-15,0 0 0,0 0 16,1 0-16,-1 0 16,0 0-16,-21 21 15,0 0-15,0 0 16,0 1-16,0-1 15,0 0-15,0 0 16,0 0-16,0 0 0,0 1 16,0 20-16,0-21 0,0 0 15,0 0-15,-21 22 0,21-22 0,0 0 16,0 21-16,0-20 0,-21-1 0,21 21 16,0-21-16,0 0 0,0 1 15,0-1-15,0 21 0,0-21 16,-22 0-16,22 1 0,-21-1 0,0 0 15,0-21-15,0 21 16,-22-21-16,22 21 0,0 0 16,0-21-16,0 0 0,0 0 0,-1 22 15,1-22-15,0 0 0,0 0 16,0 0 0,0 0-16,-1 0 62,22-22-62</inkml:trace>
  <inkml:trace contextRef="#ctx0" brushRef="#br1" timeOffset="-161769.71">4762 9335 0,'0'0'0,"0"-22"0,0 1 16,0 0-16,0 0 15,0 0-15,-21 21 31,21 21 16,0 0-47,0 0 0,0 0 16,0 1-16,0 20 16,0-21-16,0 21 0,0-20 0,0 20 15,21 43-15,-21-43 16,0 0-16,0 1 0,0-1 0,0 0 15,0 1-15,0-22 0,0 21 0,0-21 16,0 22-16,0-22 0,0 0 16,0 0-16,0 0 0,-21-21 0,21 21 15,0 1 1,0-44 15,-21 22-15,21-21-16,0 0 0,0 0 0,0 0 15,0 0-15,0-1 0,0 1 0</inkml:trace>
  <inkml:trace contextRef="#ctx0" brushRef="#br1" timeOffset="-159486.71">4826 9250 0,'0'0'0,"0"-21"31,0 0-31,0 42 63,0 0-63,0 0 15,0 0-15,0 0 0,0 1 0,0 20 16,0-21-16,0 21 0,21 1 16,-21-1-16,0 0 0,0 43 15,0-43-15,0 1 0,0-1 16,0 0-16,0-20 0,0 20 16,0 0-16,0-21 0,0 1 15,0-1-15,0 0 0,0 0 16,0 0-16,0 0 15,0-42 64,0 0-79,0 0 0,0 0 15,0 0 1,-21 21-16,21-22 0,0 1 0,-21-21 15,21 21-15,0-22 0,0 1 0,0 0 16,0-1-16,0 1 0,0 0 16,0-1-16,0 1 0,0 0 0,0-22 15,0 43-15,0 0 16,0 0-16,0 0 0,0-1 0,0 1 16,0 0-1,0 42 1,0 0-1,0 1-15,0-1 0,0 0 16,0 0-16,0 21 0,0-20 0,0 20 16,0 0-16,0 22 15,0-22-15,0 0 0,0 1 0,0-1 16,21 0-16,-21-20 0,0 20 0,0-21 16,0 0-16,0 0 0,0 1 15,0-1-15,0 0 0,0 0 16,0 0-1,0-42 32,0 0-47,0 0 0,0 0 0,0-1 16,0-20-16,0 21 0,0-21 16,0-1-16,0 1 0,0-22 15,0 22-15,0 0 0,0-1 0,0 1 16,0 21-16,0-21 0,0 20 15,0 1-15,0 0 0,0 0 0,0 0 16,0 42 15,0 0-31,0 0 16,0 0-16,0 22 0,0-1 16,0-21-16,0 22 0,0-1 15,0 0-15,0 1 0,0-1 16,0 0-16,0 1 0,0-1 0,0-21 15,0 21-15,0-20 0,0-1 0,0 0 16,0 0-16,0 0 16,0 0-16,0 1 0,0-1 31,0 0 110,0 0-48,-21-21-30,0 0-63,-1-21 15,1 21-15,0-21 16,21 0-16,-21 21 0,0-22 16,0 1-16,-1 0 0,1 0 0,0 0 15,0 0-15,0-1 0,0 22 16,-1-21-16,22-21 16,-21 42-16,0-21 0,21 0 0,-21 21 15,21-22-15,0 1 16,-21 0-16,0 0 0,21 0 15,-22 0-15,22-1 16,0 1 0,0 42 15,22 1-15,-1-1-16,0 0 0,-21 0 0,21 0 15,0-21-15,0 21 0,1 1 16,-1-1-16,0 0 0,0 21 0,0-21 15,0 1-15,1-1 0,-1 0 0,0 0 16,0 0-16,0 0 16,0 1-16,1-1 0,-22 0 15,0 0-15,21-21 0,-21 21 16,21-21-16,-21 21 16,21-21-1,-21 22-15,21-22 63,-21-22-48,0 1 1,21 0-16,1 0 16,-1 0-16,-21 0 0,21-1 15,0 1-15,-21 0 0,21 0 16,0 0-16,1-22 0,-1 22 0,-21 0 15,21 0-15,0 0 0,0 0 0,-21-1 16,21 22-16,-21-21 16,0 42 46,0 1-46,0-1-1,0 0-15,-21 0 16,0 0-16,0-21 0,0 21 0,21 1 16,-21-1-16,-1 0 0,1 0 0,0 0 15,0 0-15,0 1 0,0-22 16,-1 21-16,1 0 0,21 0 16,-21-21-16,0 0 0,21 21 0,-21-21 31</inkml:trace>
  <inkml:trace contextRef="#ctx0" brushRef="#br1" timeOffset="-153746.2">1841 10541 0,'0'0'0,"0"-21"15,-21 21-15,0-21 16,0 21 15,0 21-15,21 0-16,-21 0 15,21 0-15,-22 22 0,22-22 0,-21 21 16,21-21-16,-21 22 0,0-1 16,21-21-16,0 22 0,-21-22 0,0 21 15,21-21-15,-22 22 0,22-22 16,0 0-16,0 21 0,-21-21 0,21 1 16,0-1-16,0 0 15,0 0-15,0 0 16,0-42-1,0 0 1,0 0-16,0 0 0,21-1 16,-21 1-16</inkml:trace>
  <inkml:trace contextRef="#ctx0" brushRef="#br1" timeOffset="-153433.72">1757 10605 0,'0'0'0,"0"-22"31,0 1-31,0 42 47,21 1-47,-21 20 0,21-21 16,-21 0-16,0 22 0,0-22 0,21 21 15,-21 0-15,0-20 0,0 20 16,0-21-16,0 21 0,0 1 0,0-22 15,0 21-15,0-21 0,0 1 16,0-1-16,0 21 0,0-21 16,0 0-16,0 1 0,0-44 47,0 1-32</inkml:trace>
  <inkml:trace contextRef="#ctx0" brushRef="#br1" timeOffset="-152777.71">1524 11070 0,'0'0'0,"21"0"47,0 0-47,0 0 15,1-21-15,-1 21 0,0-21 0,21 21 16,-21-21-16,1 0 0,-1 21 16,21-22-16,-21 1 0,0 21 0,1-21 15,-1 21-15,0-21 0,0 21 16,-21-21-16,21 21 0,0 0 16,1 21 15,-22 0-31,0 0 15,0 0-15,0 1 0,0-1 16,0 0-16,0 0 16,0 0-16,0 0 0,0 1 15,0-1-15,0 0 0,0 0 0,0 0 16,0 0-16,21-21 16,-21 22-16,21-22 0,0 0 15,0 0 1,0-22-16,1 1 0,-22 0 15,21 0-15,0 0 0,0 0 16,-21-1-16,21 1 0,0 0 0,-21 0 16,0-21-16,22 20 0,-22 1 15,21 0-15,-21 0 0,0-21 16,0 20-16,21 22 16,-21 22 15,0-1-31,0 0 15,0 0-15,0 0 0,0 0 16,0 1-16,0-1 0,0 0 16,0 0-16,0 0 0,0 0 0,0 1 15,0-1-15,0 0 0,21-21 0,-21 21 16,21-21 0,0 0-16,1 0 15,-1 0 1,0-21-16,-21 0 0,21 0 15,0-1-15</inkml:trace>
  <inkml:trace contextRef="#ctx0" brushRef="#br1" timeOffset="-152478.69">2709 10478 0,'0'-22'16,"0"44"-16,0-65 0,0 64 31,0 1-31,0-1 16,-21 0-16,21 21 0,0 1 0,0-22 15,-21 21-15,21 0 0,0 1 16,0-1-16,-21-21 0,21 22 0,0-1 16,-21-21-16,21 21 0,0-20 0,0-1 15,0 0-15,0 0 16,0 0-16,0 0 0,0 1 0,0-1 0,0 0 15,21-21 1,-21-21 0,21 0-16,0 21 15,0-22-15</inkml:trace>
  <inkml:trace contextRef="#ctx0" brushRef="#br1" timeOffset="-152022.23">2984 10774 0,'0'21'47,"0"0"-47,-21 0 0,21 1 16,-21-1-16,21 0 0,0 0 15,0 0-15,-21 0 0,21 1 0,0-1 16,-21 0-16,21 0 0,0 0 15,0 0-15,0 1 16,0-1-16,21 0 16,0-21-16,0 0 15,0 0-15,1 0 0,-1 0 0,0 0 16,0-21-16,-21 0 16,21 21-16,0-22 0,-21 1 0,22 0 15,-22 0-15,21 0 0,-21 0 0,0-1 16,0 1-16,0 0 0,0 0 15,0-21-15,0 20 0,0 1 16,0 0-16,0 0 0,0 0 0,-21 21 16,-1 0-16,1 0 0,0 0 15,0 0-15,0 21 0,0-21 16,21 21-16,-22 0 0,1-21 16,21 21-16,-21 1 0,0-22 15,0 0-15,0 0 31,-1-22-31</inkml:trace>
  <inkml:trace contextRef="#ctx0" brushRef="#br1" timeOffset="-151774.23">2434 10710 0,'21'0'16,"0"0"-16,22 0 16,-22 0-16,21-21 0,1 21 0,-22-21 15,21 21-15,43-21 0,-64 21 16,0 0-16,21 0 0,-20-21 16,-1 21-16,-21-21 0,21 21 15,0 0 1</inkml:trace>
  <inkml:trace contextRef="#ctx0" brushRef="#br1" timeOffset="-150649.75">3387 10859 0,'0'-22'31,"0"1"-31,0 0 16,0 0-1,21 21 1,0 0 0,0 21-1,-21 0-15,21-21 0,-21 21 16,0 1-16,0-1 0,0 21 0,0-21 16,0 0-16,0 1 0,0 20 15,0-21-15,0 0 0,0 0 16,0 1-16,-21-22 15,21-22 32,0 1-47,0 0 0,0 0 0,0 0 16,0 0-16,21-1 0,-21 1 16,21 0-16,-21 0 0,22 0 0,-1-22 15,0 22-15,-21 0 0,21 0 0,0 21 16,0-21-16,1 21 0,-1 0 15,0 0-15,0 0 0,-21 21 16,21 0-16,0 0 16,-21 0-16,0 1 0,0-1 0,22 0 15,-22 0-15,0 21 0,21-20 0,-21-1 16,0 0-16,0 0 16,0 0-16,0 0 0,0 1 15,0-1-15,0 0 16,0-42 15,0 0-31,0-1 16,0 1-16,0 0 0,0-21 0,0 21 15,0-1-15,0-20 0,21 21 16,-21 0-16,21-22 0,0 22 0,0 0 16,-21 0-16,22 0 0,-1 0 15,0-1-15,0 22 0,0 0 0,0 0 16,1 0-16,-1 0 15,0 0-15,-21 22 0,21-1 16,0 0-16,-21 0 0,0 21 0,0-20 16,0-1-16,0 0 0,0 21 0,0-21 15,0 1-15,0-1 0,0 0 16,0 0-16,0 0 0,0 0 0,0 1 16,0-1-16,0-42 31,0-1-16,0 1-15</inkml:trace>
  <inkml:trace contextRef="#ctx0" brushRef="#br1" timeOffset="-150113.94">4487 10837 0,'0'0'0,"0"-21"0,0-63 31,0 62-31,0 1 0,-21 0 0,0 21 16,0 0-16,0-21 0,-1 21 16,1 0-16,0 0 0,0 21 15,0-21-15,0 21 0,-1 0 0,22 1 16,-21 20-16,0-21 16,21 21-16,-21-20 0,21 20 0,-21-21 15,21 21-15,-21-20 0,21-1 0,0 21 16,0-21-16,0 0 0,0 1 15,0 20-15,21-21 16,0-21-16,0 0 16,0 0-16,0 0 0,-21-21 0,22 0 15,-1 0-15,0-1 0,0 1 0,-21 0 16,21 0-16,0 0 0,1-22 16,-22 22-16,0 0 0,0-21 0,21-1 15,-21 22-15,21-21 0,-21 21 16,0 0-16,0-1 0,0 1 15,0 42 17,0 1-32,0-1 0,0 0 15,0 21-15,0-21 0,0 1 0,0-1 16,0 21-16,0-21 0,0 0 16,0 1-16,21-1 0,-21 0 0,0 0 15,21-21-15,-21 21 0,21-21 16,1 0-1,-1 0-15,0 0 0,0 0 16,0-21-16,-21 0 0,21 0 16,1 0-16,-1-1 0</inkml:trace>
  <inkml:trace contextRef="#ctx0" brushRef="#br1" timeOffset="-149862.34">4911 10499 0,'0'-21'0,"0"42"0,0-64 15,0 65 1,0-1 0,0 0-16,0 21 0,0-21 15,0 22-15,0-22 0,0 21 0,0-21 16,-22 22-16,22-22 0,0 21 16,-21-21-16,21 1 0,0-1 15,0 21-15,0-21 0,-21 0 0,21 1 16,0-1-16,-21 0 0,42-21 47,0 0-47,-21-21 0,21 0 0</inkml:trace>
  <inkml:trace contextRef="#ctx0" brushRef="#br1" timeOffset="-149581.69">5207 10668 0,'0'0'16,"0"-21"0,0 42-1,0 0 1,0 0-16,0 1 0,0-1 16,0 0-16,0 0 0,0 0 15,-21 0-15,21 1 0,-21-1 0,21 0 16,-22 0-16,22 0 0,0 0 15,0 1-15,-21-1 0,21 0 16,21-21 15,1 0-31,-1 0 16,0-21-16,0 21 0,0-21 0</inkml:trace>
  <inkml:trace contextRef="#ctx0" brushRef="#br1" timeOffset="-148790.72">5567 10732 0,'0'0'0,"0"-22"32,-21 44-1,-1-1-31,1 0 16,21 0-16,0 0 0,-21 0 0,0 1 15,21-1-15,-21 0 0,21 0 0,0 0 16,0 0-16,0 1 15,0-1-15,0 0 16,21-21 0,0 0-16,0 0 15,0 0-15,-21-21 0,22 21 16,-22-21-16,21-1 0,-21 1 16,0 0-16,0 0 15,0 0-15,0 0 0,0-1 16,0 1-16,0 0 0,0 0 15,0 0-15,0 0 16,0-1-16,21 22 0,-21-21 0,21 21 16,0 0-16,0-21 0,1 21 15,-1 0-15,0 0 0,21 0 0,22 0 16,-43 0-16,21 0 0,1 21 16,-22-21-16,0 21 15,0 1-15,0-22 0,-21 21 0,0 0 16,0 0-16,0 0 0,0 0 0,0 1 15,0-1 1,0 0-16,0 0 0,0 0 0,-21 0 16,0-21-16,21 22 0,-21-1 15,0-21-15,21 21 0,-22-21 16,1 0-16,21-21 31,0 0-15,0-1-16,0-20 0,0 21 15,21 0-15,1 0 0,-1-22 0,0 22 16,0-21-16,0 21 0,22-22 16,-22 22-16,21-21 0,0 21 0,-20-1 15,20 1-15,0 0 0,-21 21 0,22 0 16,-22 0-16,0 0 16,21 0-16,-20 0 0,-22 21 0,21 0 15,-21 1-15,21-1 0,-21 0 0,0 21 16,0-21-16,0 22 0,0-22 15,0 21-15,0-21 0,-21 1 0,21-1 16,-21 21-16,21-21 0,0 0 16,0 1-16,-22-22 0,22 21 15,0 0-15,-21-21 0,0 0 32,0 0-32,21-21 15,-21 0-15,21-1 0,-21 1 16,-1 0-16</inkml:trace>
  <inkml:trace contextRef="#ctx0" brushRef="#br1" timeOffset="-148525.69">5524 10478 0,'-21'0'0,"0"0"31,0 0-31,0 0 47,0 0-31,-1 0-1</inkml:trace>
  <inkml:trace contextRef="#ctx0" brushRef="#br1" timeOffset="-148317.34">4657 10710 0,'0'0'0,"0"22"0,21-22 15,0 0 1,0 0-16,21 0 0,1 0 16,-1 0-16,0-22 0,1 22 0,-1 0 15,0-21-15,1 21 0,-1 0 0,-21-21 16,22 21-16,-22 0 0,0 0 16,0 0-16,0-21 0</inkml:trace>
  <inkml:trace contextRef="#ctx0" brushRef="#br1" timeOffset="-147713.96">7239 10541 0,'0'0'0,"-21"0"0,0 0 31,21 21-15,0 0-16,0 1 0,0-1 0,0 21 15,0-21-15,0 0 16,0 22-16,0-22 0,0 0 0,0 21 15,0-20-15,0-1 0,0 0 0,-22 0 16,22 0-16,-21 0 0,21 1 16,0-1-16,0 0 0,-21-21 15</inkml:trace>
  <inkml:trace contextRef="#ctx0" brushRef="#br1" timeOffset="-147374.15">7091 10732 0,'0'0'0,"0"-43"15,0 22 1,0 0-16,21 0 16,0 0-16,0-1 0,0 1 15,1 21-15,-1-21 0,0 0 0,0 0 16,21 21-16,-20 0 0,-1 0 15,0 0-15,0 0 0,0 21 0,0 0 16,1 0-16,-22 0 0,0 1 0,0-1 16,0 0-16,0 21 0,-22-21 15,22 1-15,-42-1 0,21 21 0,0-21 16,-22 0-16,22 1 0,0-22 0,0 21 16,0 0-1,0-21-15,21-21 47,0 0-47</inkml:trace>
  <inkml:trace contextRef="#ctx0" brushRef="#br1" timeOffset="-146989.99">7620 10583 0,'21'0'0,"-21"22"31,0-1-31,0 0 16,0 0-16,0 0 0,0 0 0,-21 1 16,0-1-16,0 0 0,-1 21 15,22-21-15,-21 1 0,0-1 0,0 0 16,0-21-16,0 21 0,21 0 0,0 0 15,0 1 1,0-1 0,21-21-1,0 0-15,0 0 16,0 0-16,0 0 0,1 0 0,-1 0 16,0 0-16,21 0 15,-21 0-15,1 0 0,-1-21 0,0-1 16,0 22-16,0 0 0,-21-21 15,21 21-15,1-21 16,-22 0-16,21 0 16,-21 0-16</inkml:trace>
  <inkml:trace contextRef="#ctx0" brushRef="#br1" timeOffset="-146737.39">8086 10541 0,'0'21'16,"0"0"-1,0 1-15,0-1 0,-22 0 0,22 0 16,-21 21-16,21-20 0,0-1 16,0 0-16,-21 0 0,21 0 0,-21 0 15,0 1-15,21-1 0,0 0 16,-21 0-16,21 0 15,21-42 17</inkml:trace>
  <inkml:trace contextRef="#ctx0" brushRef="#br1" timeOffset="-146422.74">8043 10626 0,'0'0'15,"43"-64"1,-22 43 0,0 0-16,0 21 0,0-21 0,0 21 15,22-21-15,-22 21 0,0 0 0,21 0 16,-20 0-16,20 0 0,-21 0 16,0 0-16,22 21 0,-22 0 0,0 0 15,-21 0-15,21 0 0,-21 1 16,0 20-16,0-21 0,0 0 15,0 0-15,0 22 0,0-22 0,-21 0 16,0 0-16,0 0 0,-1 1 0,22-1 0,0 0 16,-21-21-16,21 21 0,-21-21 15,21-21 32,0 0-47</inkml:trace>
  <inkml:trace contextRef="#ctx0" brushRef="#br1" timeOffset="-146197.72">8064 10774 0,'-21'0'16,"42"0"-16,1 0 15,-1 0-15,0 0 0,0 0 0,21 0 16,-20 0-16,20 0 15,-21-21-15,21 0 0,-20 21 0,-1 0 16,0-22-16,0 22 0,0 0 0,0 0 16,-21-21-16,22 21 0,-22-21 31,21 21-31</inkml:trace>
  <inkml:trace contextRef="#ctx0" brushRef="#br1" timeOffset="-145913.96">8763 10499 0,'-21'21'31,"21"0"-15,0 0-16,-21 0 0,21 1 0,0-1 15,0 0-15,-22 0 0,22 0 0,-21 0 16,21 1-16,0-1 0,0 0 16,-21 0-16,21 0 0,-21 0 0,21 1 15,-21-22-15,21 21 0,0 0 0,0 0 32</inkml:trace>
  <inkml:trace contextRef="#ctx0" brushRef="#br1" timeOffset="-145653.93">8699 10583 0,'0'0'0,"22"-21"0,-1 0 16,0 0-16,0 21 15,0 0-15,-21 21 16,21 0-16,1 0 15,-1 1-15,-21-1 0,21 0 0,0 0 16,-21 0-16,21 0 0,0 1 16,1-1-16,-1 0 0,0-21 0,-21 21 15,21 0-15,0-21 0,-21 21 16,0 1 0,21-22-16,-21-22 31,0 1-16</inkml:trace>
  <inkml:trace contextRef="#ctx0" brushRef="#br1" timeOffset="-145389.85">9313 10329 0,'0'-21'15,"-21"21"1,21 21-16,0 1 15,-21-1-15,21 0 0,-21 21 16,0 1-16,21-22 0,0 21 0,0-21 16,-22 22-16,22-1 0,-21-21 0,21 0 15,0 0-15,0 22 0,0-22 16,-21 0-16,0 0 16,21 0-16,0 1 15,-21-22 16,0-22-31,21 1 16</inkml:trace>
  <inkml:trace contextRef="#ctx0" brushRef="#br1" timeOffset="-142009.76">7683 10583 0,'0'22'78,"0"-1"-78,0 0 15,0 0-15,0 0 16,0 0-16,0 1 0,0-1 16,0 0-16,0 0 0,0 0 0,0 0 15,0 1-15,0-1 16,-21 0-16,21 0 0,0 0 15,-21 0-15,21 1 16,21-22 109,0 0-125,1 0 16,-1 0-16,0 0 15,0 0-15,0 0 0,22 0 0,-22 0 16,0-22-16,21 22 0,-21 0 16,1 0-16,-1 0 0,0 0 15,0 0-15,-42 0 47,0 0-31,0 0-16,-1 0 15,1 0-15,0 0 16,0 0-16,0 0 0,0 0 0,-1 22 16,1-22-16,0 0 0,0 0 0,-21 0 15,20 0-15,1 21 0,0-21 16,0 0-16,0 0 0,0 0 31,21-21 141,0-1-172,0 1 16,0 0-16,0 0 15,0 0-15,0 0 16,0-1-16,0 1 0,0 0 0,0 0 15,0 0 1,-22 21 62,22 21-78,0 0 16,-21-21-16,21 21 0,0 0 15,0 1-15,0-1 0,0 0 16,0 0-16,0 0 16,0 0-16,0 1 0,0-1 15,0-42 63,0-1-78,0 1 16,0 0-16,0 0 16,0 0-16,0 0 15,0-1-15,0 1 0,0 0 16,0 0-16,0 0 0,0 0 0,0-1 16,0 1-1,0 42 16,0 1-15,0-1-16,0 0 0,0 0 16,0 0-16,0 0 15,0 1-15,0-1 16,0 0-16,-21-21 16,21 21-16,0 0 0,-21-21 0,21 21 15,0 1 1,0-1-1,-21-21-15,21 21 32,21-21 108,0 0-140,0 0 16,0 0-16,1 0 16,-1 0-16,0 0 0,0 0 15,0 0-15,0 0 0,1-21 0,-1 21 16,0 0-16,0 0 15,0 0-15,-42 0 63,0 0-63,0 0 16,0 0-16,-1 0 0,1 0 15,0 0-15,0 0 16,0 0-16,21 21 15,-21-21-15,-1 0 0,1 0 32,42 0 15,1 0-47,-1 0 0,0 0 15,0 0-15,0 0 16,0 0-16,1 0 15,-1 0-15,0 0 0,0 0 16,0 0-16,0 0 16,-42 0 31,0 0-47,0 0 15,0 0-15,0 0 0,21 21 0,-22-21 16,1 0-16,0 0 15,0 0-15,0 0 16,0 0 0,21-21 31,0 0-32,0 0 1,21 21-1,-21-22-15,21 1 16,-21 0-16,0 0 16,0 0-16,0 0 15,21 21-15,-21-22 0,0 1 0,0 0 16,0 0-16,0 0 16,0 0-16,0-1 0,21 22 15,-21-21-15,0 0 31,0 0 16,0 42 0,0 0-31,0 0-1,0 1-15,0-1 16,0 0 0,0 0-16,0 0 15,0 0-15,0 1 16,0-1-16,0 0 16,0-42 46,0 0-46,0-1-16,0 1 15,0 0-15,0 0 0,0 0 16,-21 0-16,21-1 0,-21 1 16,0 0-16,21 0 0,-21 21 46,21 21-30,0 0 0,0 0-16,-22-21 15,22 22-15,0-1 16,0 0-16,0 0 16,0 0 46</inkml:trace>
  <inkml:trace contextRef="#ctx0" brushRef="#br1" timeOffset="-116312.81">5059 11599 0,'0'-21'0,"0"0"16,0 0-1,0 0 1,0 0-16,0-1 31,0 44 0,0-1-15,0 0-16,0 0 0,0 0 0,0 0 16,0 22-16,0-22 0,-21 21 0,21 1 15,0-22-15,0 21 0,-22 22 16,1-22-16,21 0 0,-21-21 15,21 1-15,0 20 0,0-21 16,0 0-16,0 0 0,-21 1 16,21-44 31,0 1-47</inkml:trace>
  <inkml:trace contextRef="#ctx0" brushRef="#br1" timeOffset="-115926.48">5080 11472 0,'0'0'0,"0"22"32,0-1-17,0 0-15,0 0 0,0 0 0,0 0 16,0 1-16,0-1 0,0 21 16,0-21-16,0 22 0,0-1 0,0 0 15,0 1-15,0-22 0,0 21 16,-21 0-16,21 1 0,-21-22 0,21 21 15,0-21-15,-22 1 0,22-1 16,0 0-16,0 0 0,0 0 16,-21-42 31,21 0-32,-21 21-15,21-21 0,0 0 0</inkml:trace>
  <inkml:trace contextRef="#ctx0" brushRef="#br1" timeOffset="-115434.2">4784 11896 0,'0'0'0,"0"-21"31,0 42 16,21-21-47,0 21 0,-21 0 16,21 0-16,0 0 0,-21 1 15,21-1-15,1 0 0,-22 21 0,0-21 16,21 1-16,0-1 0,-21 0 16,0 0-16,0 0 0,21 0 15,-21 1-15,0-1 16,21-21-16,-21 21 15,21-21 17,-21-21-32,22 0 15,-22-1-15,21 22 0,0-21 16,0 0-16,-21 0 0,21 0 0,0-22 16,1 22-16,-1 0 0,0 0 0,0 0 15,21 0-15,-20-22 0,20 22 16,-21 21-16,0-21 0,0 0 0,1 21 15,-1 0-15,0-21 0,0 21 16,-21-22-16,0 44 47,-21-22-31,0 21-16,0-21 0,-1 21 15,1 0-15</inkml:trace>
  <inkml:trace contextRef="#ctx0" brushRef="#br1" timeOffset="-113894.31">1863 12615 0,'21'0'0,"-21"-21"62,21 21-62,-21-21 16,21 21 0,-21-21-16,21 21 15,-21-21-15,21 21 16,-21-21-16,22 21 0,-22-22 15,0 1 1,-22 21 31,1 0-31,0 0-16,0 21 15,0-21-15,21 22 16,-21-1-16,-1-21 0,22 21 15,0 0 1,0 0 0,0 0 15,22-21-15,-1 0-16,0 0 0,0 0 15,0 0-15,0 0 16,-21 22-16,22-22 0,-1 0 15,-21 21-15,0 0 0,21 0 16,-21 0-16,0 0 16,0 1-1,0-1-15,0 0 0,0 0 0,0 0 16,-21 0-16,0 1 16,-1-1-16,1 0 0,0-21 15,0 0-15,0 21 0,0-21 16,-22 0-16,22 0 0,0 0 0,0 0 15,0 0-15,-1 0 0,22-21 16,-21 0-16,0 21 0,0-21 16,0-1-16,21 1 0,-21 0 15,21 0-15,0 0 16,0 0 15,21 21-15,0 0-16,0 0 15,0 0-15</inkml:trace>
  <inkml:trace contextRef="#ctx0" brushRef="#br1" timeOffset="-113452.99">2138 12764 0,'0'0'0,"21"0"0,0-22 16,0 22-1,-21-21-15,21 0 16,1 0-16,-22 0 16,21 21-16,-21-21 15,21-1-15,-21 1 31,-21 21 1,0 0-32,-1 0 15,22 21-15,0 1 0,-21-22 16,21 21-16,-21 0 0,0 0 0,21 0 16,0 0-16,0 1 15,0-1-15,0 0 0,0 0 0,0 0 16,0 0-16,0 1 0,0-1 15,0 0 1,21-21 0,0 0-16,0 0 15,1 0-15,-1 0 0,0-21 16,0 0-16,0 21 0,0-22 16</inkml:trace>
  <inkml:trace contextRef="#ctx0" brushRef="#br1" timeOffset="-112781.74">2773 12594 0,'0'0'0,"21"0"0,-21-21 16,-21 21-1,0 0 1,-1 0-16,1 0 15,0 0-15,0 21 16,0-21-16,0 21 0,-1 1 0,1-1 16,0 0-16,0 0 0,0 0 15,0 22-15,21-22 0,-22 0 16,22 0-16,-21 0 0,21 0 16,0 1-16,21-22 15,1 0-15,-1 0 0,0 0 16,0 0-16,0-22 0,22 22 15,-22-21-15,0 0 0,21 0 0,-21 0 16,1 0-16,-1-1 0,0 1 16,-21 0-16,21 0 15,-21 0-15,0 0 16,-21 21 0,0 21-1,21 0-15,0 0 16,0 0-16,0 0 0,0 1 15,0-1-15,0 21 0,0-21 16,0 22-16,0-22 0,0 21 0,0-21 16,0 22-16,0-1 0,0-21 15,21 21-15,-21-20 0,0-1 16,0 0-16,0 21 0,0-21 16,0 1-16,0-1 0,0 0 0,-21 0 15,21 0-15,-21 0 16,-1 1-16,1-22 15,0 0-15,0 0 0,0 0 0,0 0 16,-1 0-16,1 0 0,0 0 16,-21-22-16,21 1 0,-1 21 0,1-21 15,0 0-15,21 0 0,-21 0 16,21-1-16,0 1 16,0 0-16,0 0 0,21 0 15,0 0-15,0 21 0,1-22 16,-1 1-16,0 21 15</inkml:trace>
  <inkml:trace contextRef="#ctx0" brushRef="#br1" timeOffset="-112089.13">3154 12700 0,'0'0'0,"0"-85"31,0 64-31,-21 0 16,-1 21-16,1 0 15,0 0-15,0 0 0,0 21 16,0 0-16,-1-21 16,22 22-16,-21-1 0,21 0 0,-21 0 15,21 0-15,-21 0 0,21 1 16,0-1-16,0 0 0,0 0 15,21-21-15,0 0 16,0 0-16,1 0 0,-1 0 16,0 0-16,0 0 15,0-21-15,0 0 0,1 0 0,-22-1 0,0 1 16,21 21-16,-21-21 16,0 0-16,0 0 0,0 0 15,0-1-15,0 44 47,0-1-47,0 0 16,0 0-16,0 0 0,0 22 0,0-22 15,0 21-15,0 0 0,0-20 16,0 20-16,0 0 0,0 1 0,0-1 16,0-21-16,0 21 0,0-20 15,0 20-15,0-21 0,0 21 0,0-20 16,0-1-16,0 0 0,0 0 15,0 0-15,0 0 0,0 1 16,0-1-16,0 0 0,-21-21 16,-1 0-1,1 0 1,0-21-16,0 0 0,21-1 16,0 1-16,-21 0 0,0 0 0,21 0 15,0-22-15,0 22 0,0 0 16,0 0-16,0-21 0,0-1 15,0 22-15,21 0 0,0 0 16,-21 0-16,21-1 0,0 1 16,-21 0-16,21 0 0,1 0 0,-1 0 15,-21-1-15,21 1 0,0 0 16,0 0-16</inkml:trace>
  <inkml:trace contextRef="#ctx0" brushRef="#br1" timeOffset="-111650.55">3260 12658 0,'0'0'0,"0"-43"31,0 22-31,21 0 16,0 21-1,0 0-15,0 0 16,0 0-16,1 0 0,-1 0 0,-21 21 16,21-21-16,0 21 0,0 1 0,0-1 15,-21 0-15,0 0 0,0 0 16,0 22-16,0-22 0,0 0 0,0 0 16,0 0-16,0 0 0,-21 1 15,21-1-15,-21-21 0,21 21 16,-21-21-1,21-21 1,0 0-16,0-1 0,0 1 16,0 0-16,0 0 0,0 0 15,0 0-15,0-22 0,21 22 0,0 0 16,-21 0-16,21 0 0,1-1 16,-1 1-16,0 0 15,0 21-15,0 0 16</inkml:trace>
  <inkml:trace contextRef="#ctx0" brushRef="#br1" timeOffset="-110822.01">4085 12679 0,'0'0'0,"0"-21"0,0 0 16,0-1-16,0 1 15,0 0-15,0 0 0,0 0 16,-21 21-16,0 0 16,0 0-16,-1 0 15,1 0-15,0 0 0,0 21 16,0 0-16,0 0 0,-1 0 0,1 1 15,0 20-15,0-21 0,21 21 0,-21-20 16,21 20-16,-21-21 0,21 0 16,0 22-16,0-22 0,0 0 0,0 0 15,21 0-15,0-21 16,0 0-16,0 0 0,0 0 16,1 0-16,-1-21 15,0 0-15,0 21 0,0-21 0,-21-22 16,21 22-16,-21 0 0,22-21 15,-22 21-15,0-22 0,0 22 16,0-21-16,21 21 0,-21-1 0,0 1 16,0 0-16,0 0 15,0 42 1,0 0 0,0 0-16,0 1 15,0-1-15,0 21 0,0-21 0,0 0 16,0 1-16,0-1 0,0 0 15,0 0-15,21 0 0,-21 0 0,0 1 16,21-22-16,0 0 16,0 0-16,1 0 15,-1 0-15,0-22 0,0 1 16,0 0-16,0 0 0,1 0 16,-1 0-16,-21-22 0,21 22 0,0 0 15,-21-21-15,0 20 0,0-20 16,0 21-16,0-21 0,0 20 0,0 1 15,0 0-15,0 0 0,0 0 16,0 42 0,0 0-1,0 0-15,0 0 0,0 1 16,-21-1-16,21 21 0,0-21 16,0 0-16,0 22 0,0-22 15,0 0-15,0 21 0,0-20 0,0-1 16,0 0-16,0 0 0,0 0 0,0 0 15,0 1-15,21-22 16,-21 21-16,21-21 16,0 0-1,1-21-15,-1-1 16,0 1-16,0 0 0,0 0 16</inkml:trace>
  <inkml:trace contextRef="#ctx0" brushRef="#br1" timeOffset="-110435.77">4635 12700 0,'22'0'31,"-1"0"-15,0 0-16,0 0 0,-21-21 15,21 21-15,0-21 0,22 0 16,-22-1-16,0 1 15,-21 0-15,0 0 16,-21 21 15,0 0-31,-22 0 0,22 0 0,0 21 16,0-21-16,0 21 0,0 0 16,-1 1-16,22-1 0,0 0 0,0 0 15,0 0-15,0 0 0,0 1 0,0 20 16,0-21-16,0 0 0,22 0 15,-1 1-15,0-1 0,0-21 16,0 21-16,22-21 0,-22 0 16,0 0-16,21 0 0,-21 0 0,1 0 15,20 0-15,-21 0 0,0-21 16,0 0-16,1-1 0,-1 1 16,0 0-16,0 0 0,0 0 0,-21 0 15</inkml:trace>
  <inkml:trace contextRef="#ctx0" brushRef="#br1" timeOffset="-110161.95">4297 12510 0,'0'0'0,"-21"0"0,-1 0 16,1 21-16,64-21 31,-22 0-31,0 0 16,0 0-16,0 0 0,0 0 0,1-21 16,20 21-16,-21 0 0,0 0 15,0-22-15,1 22 0,-1 0 0,0 0 16,0 0-16</inkml:trace>
  <inkml:trace contextRef="#ctx0" brushRef="#br1" timeOffset="-109598.36">5969 12425 0,'0'0'0,"-21"0"0,0 0 16,-1 0-16,1 0 15,42 0 17,1 0-32,20 0 15,-21 0-15,21 0 0,-20 0 16,20 0-16,-21 0 0,21 0 0,-20 0 16,20 0-16,-21 0 0,21-21 15,-20 21-15,-1 0 0,0 0 0,-42 0 47,0 0-31,-1 0-16,1 21 0,0-21 15,0 0-15</inkml:trace>
  <inkml:trace contextRef="#ctx0" brushRef="#br1" timeOffset="-109346.15">6138 12467 0,'0'0'0,"-21"0"0,21 21 16,0 1-16,0-1 16,0 0-16,0 0 15,0 0-15,0 0 16,0 22-16,-21-22 0,21 0 16,0 0-16,0 0 0,-21 22 15,21-22-15,0 0 0,0 0 0,0 0 16,0 1-16,0-1 0,0 0 15,21-42 32,0 21-47,-21-21 0,21-1 0</inkml:trace>
  <inkml:trace contextRef="#ctx0" brushRef="#br1" timeOffset="-108986.37">6837 12467 0,'0'-21'0,"0"42"0,0-63 16,-21 42 0,-1 0-1,1 0-15,0 0 0,0 0 0,0 0 16,0 0-16,-1 21 0,1 0 15,0 0-15,-21 1 0,21-1 0,-1 0 16,1 21-16,0-21 0,0 1 16,21 20-16,0-21 0,0 21 15,0-20-15,0-1 0,0 0 0,0 0 16,0 0-16,0 0 0,21 1 16,0-22-16,0 0 0,1 0 0,20 0 15,21 0-15,-20 0 0,-22 0 16,21-22-16,1 22 0,-22-21 15,21 0-15,0 0 0,1 0 16,-22 21-16,-21-21 0,21-1 16,0 22-16,0-21 0</inkml:trace>
  <inkml:trace contextRef="#ctx0" brushRef="#br1" timeOffset="-108465.72">8001 12213 0,'0'-21'0,"0"42"0,0-63 0,0 21 15,0 42 17,0 0-17,0 0-15,0 0 0,0 1 0,-21 20 16,21-21-16,0 21 0,-21-20 16,21-1-16,0 21 0,0-21 0,0 22 15,0-22-15,0 0 0,0 0 16,0 0-16,0 0 0,0 1 0,0-1 15,0 0-15,0 0 16,21-42 15,-21 0-31,21 21 16</inkml:trace>
  <inkml:trace contextRef="#ctx0" brushRef="#br1" timeOffset="-108062.27">8340 12404 0,'0'0'0,"0"21"31,-22-21-31,22 21 16,-21 0-16,21 0 0,-21 1 16,21-1-16,0 0 0,0 0 15,0 0-15,0 0 0,0 1 16,0-1-16,0 0 15,0 0-15,21-21 0,0 0 16,1 0 0,-1 0-16,0 0 0,0 0 15,0 0-15,0-21 0,-21 0 0,22 0 16,-1 21-16,0-22 0,-21 1 16,0 0-16,0 0 0,0 0 0,0 0 15,0-1-15,0 1 0,0 0 0,-21 21 16,0 0-1,-1 0-15,1 0 0,0 0 16,0 0-16,0 0 16,0 0-16,-1 21 15,22-42 17</inkml:trace>
  <inkml:trace contextRef="#ctx0" brushRef="#br1" timeOffset="-107765.95">7916 12277 0,'-21'0'0,"42"0"0,-63 21 0,21-21 16,42 0-1,0 0 1,0 0-16,22 0 0,-22 0 0,21 0 15,0 0-15,1 0 0,-1-21 16,0 21-16,1-21 0,-1 21 0,22-22 16,-22 22-16,-21-21 15,0 21-15,0 0 0,1 0 0,-1 0 16,-21-21-16,21 21 16</inkml:trace>
  <inkml:trace contextRef="#ctx0" brushRef="#br1" timeOffset="-106417.54">720 13081 0,'0'-21'15,"-22"21"-15,1 0 0,21-21 16,-21 21 0,21 21-16,0 0 15,0 0-15,0 0 0,0 1 16,0-1-16,0 21 0,0 0 15,0-20-15,0 20 0,0-21 0,0 21 16,0-20-16,0 20 0,-21-21 16,21 21-16,-21-20 0,21-1 15,0 0-15,0 0 0,0-42 47,0 0-47,0 0 0,0-1 16,0 1-16,0 0 0,0 0 15,0 0-15,0 0 0,0-1 16,0 1-16,21 0 16,0 0-16,0 21 15,0-21-15,1 21 0,20 0 0,-21 0 16,0 0-16,0 0 0,1 0 16,-22 21-16,0 0 0,21-21 0,-21 21 15,0 0-15,0 1 0,0-1 16,-21 0-16,-1 0 0,1 21 15,0-20-15,0-1 0,0 0 0,0 0 16,-1-21-16,1 21 0,0 0 16,0-21-16,0 0 15,0 0 1,21-21 0,0 0-16,0 0 15,21 0-15,0 0 16,0-1-16</inkml:trace>
  <inkml:trace contextRef="#ctx0" brushRef="#br1" timeOffset="-106068.82">889 13441 0,'21'63'32,"0"-63"-32,0 0 15,1 0 1,-1 0-16,0-21 0,0 21 15,0-21-15,0 0 0,1 0 16,20 0-16,-21-1 0,-21 1 0,21 0 16,0 0-16,-21 0 15,-21 21 1,0 0-16,0 0 0,0 21 16,-22-21-16,22 21 0,0 0 15,0 0-15,0 1 0,0-1 0,21 0 16,-22 0-16,22 0 0,0 0 15,0 1-15,0-1 0,0 0 16,22 0-16,-1-21 16,-21 21-16,21-21 0,0 0 15,21 0-15,-20 0 0,-1 0 0,21 0 16,-21 0-16,22 0 0,-22 0 16,21 0-16,0-21 0</inkml:trace>
  <inkml:trace contextRef="#ctx0" brushRef="#br1" timeOffset="-104934.21">1947 13356 0,'0'0'0,"21"0"16,-21-21-16,0 0 16,0 0-1,-21 21-15,0 0 0,0 0 16,0 0-16,0 0 0,-1 0 15,1 0-15,0 21 16,0 0-16,0 0 0,0 0 16,-1 1-16,22-1 0,-21 21 0,0-21 15,21 0-15,-21 22 0,21-22 16,0 21-16,0-21 0,0 1 0,0-1 16,0 0-16,21-21 31,0 0-31,0 0 0,1-21 15,-1 0-15,0-1 0,0 1 16,0 0-16,-21-21 0,21 21 16,-21-1-16,22 1 0,-22-21 0,0 21 15,0 0-15,0-1 16,0 1 0,0 42-1,0 1 1,0-1-16,0 0 0,0 0 15,0 0-15,0 22 0,0-22 16,0 0-16,0 21 0,0-21 0,0 1 16,0-1-16,0 0 15,21-21-15,0 0 0,0 0 16,0 0-16,0 0 16,1-21-16,-1 0 0,0-1 15,0 1-15,-21 0 0,21-21 16,-21 21-16,21-1 0,-21 1 0,0-21 15,0 21-15,0 0 16,0-1-16,0 1 16,0 42 15,0 1-31,0-1 0,0 0 16,0 0-16,0 0 15,0 0-15,0 1 0,0-1 16,0 0-16,0 0 0,22 0 15,-1-21-15,0 0 16,0 0 0,0-21-16,-21 0 0,21 0 15,-21 0-15,22-1 0,-22 1 16,0 0-16,21 0 0,0 0 0,-21 0 16,21-1-16,-21 1 15,0 42 32,0 1-47,0-1 0,0 0 16,0 0-16,0 0 0,0 0 0,0 1 15,0-1-15,0 0 0,0 0 16,0 0-16,21-21 0,0 21 0,1-21 16,-1 0-16,0 0 0,0 0 15,0 0-15,0 0 0,1 0 0,20-21 16,-21 0-16,0 21 0,22-21 15,-22-21-15,21 20 0,-21 1 0,0 0 16,1-21-16,-1 21 0,0-1 16,-21 1-16,0-21 0,0 21 15,0 0-15,0-1 16,0 1-16,0 42 31,0 1-31,0-1 0,0 0 16,0 0-16,0 0 0,0 0 15,0 1-15,0-1 0,0 21 0,0-21 16,0 0-16,0 1 0,0-1 16,0 0-16,0 0 0,0 0 15,0-42 17,0 0-32,0 0 15</inkml:trace>
  <inkml:trace contextRef="#ctx0" brushRef="#br1" timeOffset="-104769.79">2603 13420 0,'22'0'0,"-1"0"0,0 0 16,0 0-16,0 0 0,0 0 15,1 0-15,-1 0 0,0 0 0,0 0 16,0-21-16,0 21 15,22-22-15,-22 22 0,0 0 0</inkml:trace>
  <inkml:trace contextRef="#ctx0" brushRef="#br1" timeOffset="-103789.95">3196 13293 0,'-21'0'15,"21"21"-15,-21-21 16,0 21-16,-1 0 0,22 0 0,0 1 15,-21-22-15,0 42 0,21-21 16,-21 0-16,21 64 16,0-64-1,0 0-15,0 0 0,0 1 16,21-22-16,0 0 16,0 0-16,1 0 0,-1-22 15,0 1-15,0 0 16,0 0-16,0 0 0,1 0 0,-22-1 15,0 1-15,0 0 0,0 0 16,0 0-16,0 0 0,0-1 16,-22 1-16,1 21 0,-21 0 15,21 0-15,0 0 0,-1 0 16,1 0-16,42 0 47,1 0-47,-1 0 15,0 0-15,21 0 0,-21 0 0,1 0 16,20-21-16,-21 21 0,0 0 16,22 0-16,-22 0 0,21 0 0,-21 0 15,0 0-15,1 0 0,-1 0 0,-21 21 16,21 0-16,-21 1 16,0-1-16,0 0 0,0 0 15,0 0-15,-21 0 0,21 1 16,0-1-16,-21-21 15,21 21-15,0-42 47,0 0-31,0-1-16,0 1 16,0 0-16,0 0 0,0 0 0,21 0 15,-21-1-15,21 22 0,0-21 0,-21 0 16,21 21-16,0 0 15,1 0-15,-1 0 16,0 21 0,-21 0-16,21 1 15,-21-1-15,21 0 0,0 0 16,-21 0-16,0 0 0,0 1 16,0-1-1,22-21 1,-22-21-1,21-1 1,-21 1-16,21 0 0,0 0 0,0 0 16,-21 0-16,21-1 0,1 1 15,-1 0-15,0 0 0,0 0 16,0 21-16,0 0 0,1 0 16,-1 0-16,-21 21 15,21-21-15,-21 21 0,0 0 16,0 0-16,0 1 0,0-1 15,0 0-15,0 0 0,0 0 16,0 0-16,-21-21 0,21 22 16,0-1-16,21-21 31,0 0-31,0 0 0,0 0 16,1 0-16,-22-21 15,21-1-15,0 22 0,0-21 0,0 0 16,0 21-16</inkml:trace>
  <inkml:trace contextRef="#ctx0" brushRef="#br1" timeOffset="-103125.77">4445 13293 0,'0'0'0,"0"-21"15,0-1 1,-21 22 0,0 0-16,-1 22 15,1-1-15,0-21 0,0 21 0,21 0 16,-21-21-16,21 21 0,-21 0 15,21 1-15,0-1 0,-22 0 0,22 0 16,0 0-16,0 0 16,0 1-16,0-1 15,22-21 1,-1 0-16,0-21 16,0-1-16,0 22 0,-21-21 15,21 0-15,1 0 0,-22 0 16,0 0-16,21-1 0,0 1 0,-21 0 15,0 0-15,0 0 0,0 0 0,0 42 47,0 0-47,0 0 16,0 0-16,0 0 16,0 1-16,0-1 0,0 0 0,0 0 15,0 0-15,0 0 16,21-21-1,0 0-15,0 0 16,1 0-16,-1 0 0,0-21 16,0 0-16,0 21 0,0-21 15,1 0-15,-22 0 0,21-1 0,0 1 16,-21-21-16,21 21 0,-21 0 0,0-22 16,0 22-16,0 0 0,0 0 15,0 0-15,0-1 0,0 44 47,0-1-47,0 0 0,0 0 16,0 0-16,0 22 0,0-22 15,0 0-15,0 0 0,0 0 0,0 0 16,0 1-16,0-1 0,0 0 16,0 0-16,0 0 0,0 0 15,21-21 1,0 0-1,1-21-15,-22 0 16,0 0-16,21 0 16</inkml:trace>
  <inkml:trace contextRef="#ctx0" brushRef="#br1" timeOffset="-102945.84">4635 13272 0,'0'21'16,"22"-21"15,-1 0-31,0 0 16,0 0-16,0 0 0,0 0 0,1 0 15,-1-21-15,0 21 0,0 0 0,0-22 16,0 1 0,1 21-16</inkml:trace>
  <inkml:trace contextRef="#ctx0" brushRef="#br1" timeOffset="-102582.18">4995 13356 0,'0'0'0,"43"21"32,-22-21-32,0 0 0,0 0 15,0-21-15,0 21 0,1-21 16,-1 0-16,0 0 15,0 0-15,-21-1 0,0 1 16,0 0-16,-21 21 31,0 0-31,0 0 0,-1 21 16,1 0-16,0-21 0,0 22 16,0-1-16,0 0 0,21 21 0,0-21 15,0 1-15,0-1 0,0 0 16,0 0-16,0 0 0,21 0 15,0-21-15,0 0 16,0 0-16,0 0 0,22 0 16,-22 0-16,0 0 0,0-21 0,0 0 15,1 21-15,-1-21 0,0 0 16,-21 0-16,21-1 0,0 22 0</inkml:trace>
  <inkml:trace contextRef="#ctx0" brushRef="#br1" timeOffset="-101650">6032 13272 0,'22'0'16,"-1"0"-16,0 0 15,0 0-15,-21-22 16,21 1-16,0 21 0,-21-21 0,22 21 15,-22-21-15,21 21 0,-21-21 16,-21 21 0,-1 0-1,1 0-15,0 21 0,-21-21 16,21 21-16,-22 0 0,22 0 0,0-21 16,0 22-16,0-1 0,21 0 15,0 0-15,21 0 16,0-21-1,0 0-15,0 0 0,22 0 16,-22 21-16,0-21 0,21 0 0,-21 0 16,1 0-16,-1 0 0,0 0 15,-42 0 17,0 22-32,-1-22 15,1 0-15,0 0 0,0 21 0,-21-21 16,20 21-16,1-21 0,0 21 0,0 0 15,21 0-15,0 1 16,-21-22-16,21 21 0,0 0 16,21-21-1,0 0-15,0 0 0,0 0 16,1 0-16,-1 0 0,0 0 0,0-21 16,0 21-16,0 0 15,-21 21 16,0 0-31,0 0 0,0 0 16,0 1-16,0 20 0,0-21 0,0 0 16,-21 0-16,0 1 0,21-1 15,-21 0-15,21 0 0,0 0 16,21-42 31,0 0-47,0 0 0,1 0 15,-22-1-15</inkml:trace>
  <inkml:trace contextRef="#ctx0" brushRef="#br1" timeOffset="-101349.83">6794 13187 0,'0'0'0,"0"-21"16,0 42 15,-21 0-31,21 0 16,0 0-16,0 1 16,-21-1-16,21 21 0,-21-21 0,21 0 15,0 1-15,0-1 0,0 0 0,-21 0 16,21 0-16,0 0 15,0 1-15,0-44 32,0 1-17,0 0-15,21 21 0</inkml:trace>
  <inkml:trace contextRef="#ctx0" brushRef="#br1" timeOffset="-100978.07">6731 13208 0,'0'0'0,"21"0"47,0 21-47,0 0 0,1-21 0,-1 22 15,0-1-15,21 0 0,-21 0 0,1-21 16,-1 21-16,0 0 0,-21 1 16,0-1-16,21-21 0,-21 21 0,0 0 15,0 0-15,21-21 31,-21-21-15,0 0 0,0 0-16,21 0 0,-21-1 15,22 1-15,-22 0 0,0-21 0,0 21 16,21-22-16,-21 1 0,21 21 16,-21-22-16,0 22 0,21 0 0,0 0 15,-21 0-15,0 0 0,21 21 16,1 0-16,-22 21 15,0 0-15,0 0 0,0 0 16,0 0-16,0 1 16,0-1-16,21 0 0,-21 0 15</inkml:trace>
  <inkml:trace contextRef="#ctx0" brushRef="#br1" timeOffset="-99833.97">7429 13229 0,'-21'0'16,"0"21"-16,0-21 16,21 22-16,-21-22 0,0 21 15,21 0-15,-22 0 0,22 0 16,-21-21-16,21 21 0,0 1 0,0-1 16,0 0-16,0 0 15,21-21 1,1 0-16,-1 0 15,0 0-15,0 0 0,0 0 16,0-21-16,-21 0 16,0 0-1,0-1-15,0 1 0,0 0 16,0 0-16,-21 21 0,21-21 0,-21 0 16,21-1-16,0 1 15,21 0 1,0 21-16,1 0 15,-1 0-15,0 0 0,0 0 0,0 21 16,0 0-16,1 1 0,-22-1 16,0 0-1,21-21-15,-21 21 0,0 0 0,0 0 16,0 1-16,0-1 31,0-42 32,0 42 62,-21-21-47,21-21 62,0-1-124,0 1-16,0 0 16,0 0-16,0 0 15,0 0-15,0-1 0,0 1 0,0 0 16,0 0-16,0 0 0,0-22 16,0 22-16,0 0 0,0 0 0,0 0 15,0 42 32,0 0-47,0 0 16,0 0-16,0 1 0,0-1 0,0 0 15,0 0-15,0 21 0,0-20 16,0-1-16,0 0 0,0 0 0,0 0 16,0 0-16,0 1 15,0-1-15,0 0 0,0 0 31,21-21-31,0 0 16,0 0 0,-21-21-1,0 0-15,21 0 0,-21-1 16</inkml:trace>
  <inkml:trace contextRef="#ctx0" brushRef="#br1" timeOffset="-99582.03">7493 13250 0,'-21'0'0,"42"0"31,0 0-15,0 0-16,0 0 0,1 0 15,-1 0-15,21 0 0,-21 0 16,0-21-16,1 21 0,-1-21 0,0 21 15,0 0-15,0 0 0,-21-21 16,21 21-16,-21-21 31,22 21-15</inkml:trace>
  <inkml:trace contextRef="#ctx0" brushRef="#br1" timeOffset="-99297.75">8234 12954 0,'0'0'15,"0"21"17,0 0-32,0 1 15,0-1-15,0 0 0,0 0 0,0 0 16,0 22-16,0-22 0,0 0 15,0 0-15,-21 21 0,21-20 0,0-1 16,0 0-16,0 0 0,0 0 0,-22 0 16,22 1-16,0-1 15,22-21 17,-22-21-32,21-1 15,0 1-15,0 0 0,0 0 0</inkml:trace>
  <inkml:trace contextRef="#ctx0" brushRef="#br1" timeOffset="-98950.85">8467 13123 0,'0'22'15,"-22"-22"1,22 21-16,-21 0 0,0 0 16,21 0-16,0 0 0,0 1 15,0-1-15,0 0 16,0 0-16,0 0 0,21-21 31,0 0-31,1 0 16,-1 0-16,0 0 0,0-21 15,0 21-15,0-21 0,1 0 16,-1 21-16,-21-21 0,0-1 0,0 1 16,21 0-16,-21 0 0,0 0 0,0 0 15,-21-1-15,0 22 16,-1 0-16,1 0 0,0 0 15,0 0-15,0 0 0,0 0 16,-1 22-16,1-22 16,21 21-16,-21-21 15,21-21 17</inkml:trace>
  <inkml:trace contextRef="#ctx0" brushRef="#br1" timeOffset="-98749.95">8128 13018 0,'0'0'16,"21"0"-1,0 0 1,0 0-16,1 0 0,20 0 16,-21 0-16,0 0 0,22 0 0,-22-22 15,0 22-15,0 0 0,0 0 16,0 0-16,1-21 0,-1 21 15</inkml:trace>
  <inkml:trace contextRef="#ctx0" brushRef="#br1" timeOffset="-97481.59">9525 13208 0,'0'-21'16,"0"0"0,-21 21-16,21-21 0,0-1 15,-21 1-15,-1 0 0,1 21 16,21-21-16,-21 0 0,0 0 16,0 21-16,0 0 0,-1 0 15,1 0-15,0 21 16,0-21-16,0 21 0,0 0 0,-1 0 15,1 0-15,0 1 0,0 20 16,0-21-16,21 0 0,0 0 0,-21 22 16,21-22-16,0 0 0,0 0 0,0 0 15,0 1-15,0-1 16,21-21-16,0 0 16,0 0-16,0 0 15,0 0-15,1 0 0,-1-21 0,0-1 16,0 22-16,0-21 0,22 0 15,-22 0-15,-21 0 0,21 0 0,0-1 16,-21 1-16,21 0 0,-21 0 16,0-21-16,0 20 0,0 1 0,0 0 15,0 42 17,-21 0-32,21 1 15,0-1-15,0 0 0,0 0 0,0 0 16,0 0-16,0 1 0,0-1 0,0 0 15,0 0-15,0 0 0,0 0 16,21 1-16,0-22 16,1 0-1,-1 0-15,0 0 16,0 0-16,0-22 0,0 1 16,1 0-16,-1 0 15,0 0-15,-21 0 0,21-1 0,0 1 16,0-21-16,-21 21 0,22-22 15,-1 1-15,-21 21 16,0 0-16,0 42 31,0 0-31,-21 0 0,21 0 16,-22 1-16,22-1 0,0 0 0,0 0 16,0 0-16,0 0 15,0 1-15,0-1 0,0 0 0,0 0 16,0 0-16,0 0 0,22-21 31,-1 0-31,0 0 16,0 0-16,0 0 0,-21-21 0,21 0 15,1 21-15,-1-21 0,-21 0 16,21 0-16,0-1 0,-21 1 16,21 0-16,-21 0 0,0 0 0,0 0 15,21-1-15,-21 1 0,0 0 16,0 42 15,0 0-31,0 1 0,0-1 16,0 0-16,0 0 0,0 0 0,0 0 15,0 1-15,0-1 0,0 0 16,0 0-16,0 0 0,22-21 16,-1 0-16,0 0 15,0 0-15,0 0 16,0 0-16,1 0 0,-1-21 15,0 0-15,0 21 0,0-21 16,0 0-16,-21-22 0,22 22 0,-1-21 16,0 21-16,0-22 0,-21 1 0,21 0 15</inkml:trace>
  <inkml:trace contextRef="#ctx0" brushRef="#br1" timeOffset="-97262.21">10350 12848 0,'0'-42'0,"0"-22"16,0 43-16,0 148 0,0-233 31,0 128-31,0-1 0,0 21 15,-21 0-15,21-20 0,0 20 16,-21 0-16,21 1 0,0-22 0,0 21 16,0-21-16,0 22 0,-21-22 0,21 0 15,0 21-15,0-21 0,-21-21 16,21 22-16,0-1 0,0 0 0,21-21 47,0 0-47,0 0 0,0-21 0,1 0 0,-1-1 15,-21 1-15,21 0 16,0 0-16</inkml:trace>
  <inkml:trace contextRef="#ctx0" brushRef="#br1" timeOffset="-96930.28">10562 13039 0,'-21'21'16,"42"-42"-16,-21 42 16,-21 0-1,21 0-15,-21 0 0,21 1 16,-21-1-16,21 0 0,0 0 15,0 0-15,0 0 16,0 1-16,0-1 0,21-21 16,0 0-1,0 0-15,0 0 16,0 0-16,1 0 0,-1-21 16,-21-1-16,21 1 0,0 0 15,-21 0-15,0 0 0,0-22 16,0 22-16,0 0 0,0 0 0,-21 0 15,0 0-15,0 21 16,-1 0-16,1 0 0,0 0 16,0 0-16,21 21 0,-21 0 15,0 0-15,21 0 32</inkml:trace>
  <inkml:trace contextRef="#ctx0" brushRef="#br1" timeOffset="-96709.22">10223 12996 0,'-21'0'16,"42"0"-16,-21 0 31,43 0-31,-22 0 16,0 0-16,0 0 15,22 0-15,-22 0 0,0 0 0,0 0 16,0 0-16,0 0 0,1 0 0,-1 0 16,0 0-16,0 0 15,-21-21-15,21 21 0,0 0 16</inkml:trace>
  <inkml:trace contextRef="#ctx0" brushRef="#br1" timeOffset="-96014.14">10837 13018 0,'0'21'47,"0"0"-32,0 0 1,0 0-16,0 0 0,0 1 15,-21-1-15,21 0 0,0 0 16,-21-21-16,21 21 0,0 0 16,0 1-16,0-44 62,0 1-62,0 0 16,0 0-16,21 0 0,0 0 15,-21-1-15,21 1 0,1-21 0,-22 21 16,21 0-16,0 21 0,-21-22 0,0 1 16,21 21-16,0 0 15,0 0-15,-21 21 0,0 1 16,0-1-16,0 0 0,0 0 16,0 0-16,0 0 0,0 1 0,0-1 15,0 0-15,0 0 0,0 0 16,0 0-16,0 1 15,-21-22-15,21-22 47,21 1-47,-21 0 16,0 0-16,22 0 0,-1 0 16,0-1-16,-21-20 0,21 21 15,0 0-15,0-22 0,1 22 0,-1 0 16,0 0-16,0 21 0,0 0 15,0 0-15,-21 21 16,0 0-16,0 0 0,0 1 16,0-1-16,0 21 15,0-21-15,0 0 0,0 1 0,-21-1 16,21 0-16,0 0 16,0 0-16,0 0 15,21-21 1,1 0-16,-1 0 15,0 0-15,0 0 0,0 0 0,0-21 16</inkml:trace>
  <inkml:trace contextRef="#ctx0" brushRef="#br1" timeOffset="-95553.9">11599 13081 0,'0'0'16,"21"-63"-1,-21 41-15,-21 1 0,0 21 16,0 0-16,0 0 0,0 0 15,-1 0-15,1 0 0,21 21 16,-21 1-16,0-1 0,0 0 0,21 0 16,-21 0-16,-1 0 15,22 1-15,0-1 0,0 0 0,0 0 16,0 0-16,0 0 16,22-21-1,-1 0-15,0 0 16,0 0-16,0-21 15,0 21-15,-21-21 0,22 0 16,-1 0-16,-21 0 0,0-1 0,21 1 16,0 0-16,-21 0 0,0 0 15,0 0-15,21-1 0,-21 1 16,0 42 0,0 1-1,-21-1-15,21 0 0,-21 0 0,21 0 16,0 0-16,0 1 0,0-1 15,0 0-15,0 0 0,0 0 16,0 0-16,0 1 16,21-22-1,0 0-15,0 0 0,1 0 16,-1 0 0,0-22-16,0 1 0,0 0 15,0 0-15</inkml:trace>
  <inkml:trace contextRef="#ctx0" brushRef="#br1" timeOffset="-95305.75">11874 12721 0,'-42'275'0,"84"-550"0,-42 254 0,0 0 15,0 42 1,0 0 0,0 22-16,-21-22 0,21 21 15,-21-21-15,21 22 0,-21 20 16,21-21-16,0-20 0,0 20 15,0-21-15,-21 0 0,21 22 0,0-22 16,0 0-16,0 0 0,0 0 16,0 0-16,21-21 31,0 0-31,0 0 16,0-21-16,1 0 0,-1 21 15,0-21-15</inkml:trace>
  <inkml:trace contextRef="#ctx0" brushRef="#br1" timeOffset="-94933.77">12044 13081 0,'0'21'15,"0"0"1,21-21 15,0 0-31,0 0 0,0 0 0,1 0 16,-1 0-16,0 0 0,0-21 0,0 0 15,0 21-15,-21-21 16,22 0-16,-22 0 16,0-1-16,0 1 0,-22 21 15,1 0 1,0 0-16,0 0 0,0 0 0,0 0 16,-1 21-16,1 1 0,0-1 15,0 0-15,0 0 0,21 0 0,0 0 16,0 1-16,-21-1 0,21 0 0,0 0 15,0 0-15,0 0 0,0 1 16,21-22-16,0 0 16,0 0-16,0 0 0,0 0 0,1 0 15,-1 0-15,0 0 0,0 0 16,21-22-16,-20 22 0,-1-21 16,0 0-16,21 0 0,-21 21 15,1-21-15</inkml:trace>
  <inkml:trace contextRef="#ctx0" brushRef="#br1" timeOffset="-94641.83">11769 12785 0,'0'0'0,"-22"0"31,44 0-15,-1 0-16,0 0 15,21 0-15,-21 0 0,22 0 0,-22-21 16,21 21-16,22-22 0,-22 22 16,-21 0-16,0 0 0,1 0 15,-1 0-15,-21-21 0,-21 21 31</inkml:trace>
  <inkml:trace contextRef="#ctx0" brushRef="#br1" timeOffset="-88401.9">5016 13674 0,'0'-21'0,"0"-1"16,22 22-16,-22-21 16,0 0 15,0 42 16,0 0-47,0 1 15,0-1-15,0 0 0,0 0 16,0 0-16,0 0 0,0 1 16,0-1-16,0 21 0,0-21 0,0 22 15,0-22-15,0 0 0,0 21 0,0-21 16,0 1-16,0 20 0,0-21 15,0 0-15,0 0 0,0 1 0,0-1 16,0 0-16,0 0 0,0 0 16,0-42 46,0 0-62,0 0 16,0 0-16,0-1 15</inkml:trace>
  <inkml:trace contextRef="#ctx0" brushRef="#br1" timeOffset="-87554.81">5143 13610 0,'0'0'0,"0"-21"16,0 0-16,0 0 15,0 42 17,0 0-32,0 0 0,0 0 15,0 1-15,0 20 0,0-21 0,0 0 16,0 22-16,0-1 0,0-21 15,0 21-15,0-20 0,0 20 16,0-21-16,0 0 0,0 22 0,0-22 16,0 0-16,0 0 0,0 21 15,0-20-15,0-1 0,0 0 16,0 0-16,0 0 16,0 0-1,0-42 32,-21 21-31,0-21-16,0 21 0,21-21 15,-21 0-15,0 21 0,-1-21 16,1-1 0,0 22-16,0-21 0,0 0 15,21 0-15,-21 21 0,-1-21 16,22 0-1,0 42 17,22 0-17,-1 0-15,0-21 16,-21 21-16,21 0 0,0 1 0,-21-1 16,21-21-16,-21 21 0,22 0 15,-22 0-15,0 0 0,21 1 16,0-1-16,-21 0 0,0 0 15,21-21 17,0 0-32,0 0 15,-21-21 1,22 21-16,-1-21 0,-21 0 0,21-1 16,0 22-16,0-21 0,0 0 15,1 0-15,20 0 0,-21 0 16,0-1-16,0 1 0,43-21 15,-43 21-15,0 21 0,0-21 16,1 21-16,-1 0 0,0 0 16,-21 21 31,0 0-32</inkml:trace>
  <inkml:trace contextRef="#ctx0" brushRef="#br1" timeOffset="-86761.87">1926 14732 0,'0'0'16,"0"-42"0,0 21-16,0-1 0,0 1 15,0 42 32,-21 1-47,21-1 16,0 0-16,0 21 0,0-21 15,0 22-15,0-22 0,0 21 0,0 1 16,0-1-16,0 0 0,0 1 16,0-1-16,0 0 0,0-21 15,0 22-15,0-22 0,0 21 0,0-21 16,0 1-16,21-1 16,0-21 15,-21-21-31,0-1 0,0 1 15,21 0-15,-21 0 0,0-21 16,0 20-16</inkml:trace>
  <inkml:trace contextRef="#ctx0" brushRef="#br1" timeOffset="-86505.02">1990 14669 0,'0'0'0,"-22"0"31,44 0 0,-1 0-15,0 0-16,0 0 15,0 0-15,22 0 0,-22-22 0,21 22 16,0-21-16,-20 21 0,20 0 16,-21 0-16,0-21 0,0 21 0,-42 21 46,0-21-46,0 21 0,0-21 16,0 22-16,-1-22 0</inkml:trace>
  <inkml:trace contextRef="#ctx0" brushRef="#br1" timeOffset="-86282.15">2011 15007 0,'0'21'0,"0"22"31,21-43-15,0 0-16,0-21 15,0-1-15,1 22 0,-1 0 16,0-21-16,0 21 16,0 0-16,0 0 15,-21-21-15,22 21 16,-1 0-16,0 0 15</inkml:trace>
  <inkml:trace contextRef="#ctx0" brushRef="#br1" timeOffset="-85802.42">2498 15071 0,'0'-21'31,"0"-1"-31,0 1 16,0 0-16,0 0 15,21 21 1,0-21-16,0 21 0,0 0 16,0-21-16,1 21 15,-1 0-15,0 0 0,0 0 0,0 21 16,0-21-16,1 21 0,-1 0 15,0 0-15,0 0 0,-21 1 0,0-1 16,0 21-16,0-21 0,0 0 16,0 22-16,0-22 0,0 0 0,0 0 15,-21 0-15,21 1 16,-21-22-16,21-22 31,0 1-31,0 0 16,0 0-16,0 0 0,0 0 15,0-22-15,0 22 0,0 0 0,0 0 16,0-22-16,21 22 0,0 0 16,0 0-16,0 21 0,-21-21 0,22 0 15,-1 21-15,0 0 0,0-22 0,0 22 16,0 0-16,1 0 16,-1 0-16,0 0 15,0 0-15</inkml:trace>
  <inkml:trace contextRef="#ctx0" brushRef="#br1" timeOffset="-84541.74">3429 15050 0,'0'0'0,"21"0"31,0-22-31,0 1 15,-21 0-15,22 0 0,-22 0 16,0 0-16,0-1 16,0 1-16,-22 0 15,1 21-15,-21 0 0,21-21 0,0 21 16,-1 0-16,-20 0 0,21 0 16,0 0-16,-22 21 0,22 0 0,0 0 15,0-21-15,0 43 0,0-22 16,-1 0-16,1 0 0,21 22 0,0-22 15,0 21-15,0 0 0,0-20 16,0-1-16,0 21 0,0-21 0,0 0 16,0 1-16,21-22 15,1 21-15,-1-21 0,0 0 0,0 0 16,0 0-16,22-21 16,-22-1-16,0 1 0,0 0 0,21 0 15,-20 0-15,-1-22 0,0 22 16,0-21-16,-21 21 0,0 0 0,21-22 15,-21 22-15,0 0 0,0 0 16,0 0-16,0-1 0,0 44 47,0-1-47,0 0 0,0 0 16,0 0-16,0 0 0,0 1 15,0-1-15,21 21 0,1-21 0,-22 0 16,0 1-16,21-22 15,0 21-15,-21 0 0,21-21 0,0 0 16,0 0-16,1 0 16,-1 0-16,0 0 0,0-21 0,21 21 15,-20-21-15,-1-1 0,0 1 16,0-21-16,0 21 0,-21 0 0,0-1 16,21-20-16,-21 21 0,0 0 15,0 0-15,0-1 0,0 1 16,0 0-16,0 42 31,0 0-31,0 1 16,0-1-16,0 0 15,0 0-15,0 0 0,0 0 0,0 1 16,0-1-16,0 0 0,0 0 16,0 0-16,0 0 0,0 1 15,0-1 1,0-42 15,0-1-31,0 1 16,0 0-16,0 0 0,0 0 0,0 0 15,0-1-15,0 1 16,0 0-16,0 0 0,0 0 0,22 0 16,-1-1-16,-21 1 0,21 21 15,0-21-15,0 21 16,0 0-16,1 0 15,-22 21-15,21 0 0,-21 1 16,21-1-16,-21 0 0,0 0 0,0 0 16,0 0-16,0 1 0,0-1 15,21 0-15,-21 0 0,0 0 16,0 0-16,0 1 16,0-44 30,0 1-46,0 0 16,21 0-16,-21 0 0,0 0 0,0-1 16,21 1-16,1 0 0,-22-21 0,21 21 15,0-1-15,0 1 0,0 0 16,0 21-16,1 0 0,-1 0 16,0 0-16,0 0 15,-21 21-15,0 0 16,0 1-16,0-1 0,0 0 15,0 0-15,0 0 0,0 0 0,0 1 16,0-1-16,0 0 16,0 0-16,0 0 0,0 0 15,0 1 1,0-44 15,0 1-31,0 0 16</inkml:trace>
  <inkml:trace contextRef="#ctx0" brushRef="#br1" timeOffset="-84140.96">4445 15028 0,'0'22'32,"0"-1"-32,21-21 31,0 0-31,0 0 0,1-21 15,-1-1-15,0 1 16,0 21-16,0-21 0,0 21 0,1-21 16,-1 0-16,0 0 0,-21-1 15,21 1-15,-21 0 16,-21 21 0,0 0-16,0 0 0,-1 0 15,1 0-15,-21 0 0,21 21 0,0 0 16,-1 1-16,-20-1 0,21 0 15,21 0-15,-21 0 0,21 0 16,0 1-16,0 20 0,0-21 0,0 0 16,0 0-16,0 1 0,0-1 15,21 0-15,-21 0 0,21-21 16,0 0-16,0 0 0,1 0 16,-1 0-16,0 0 0,0 0 15,0 0-15,0-21 16,1 0-16,20 0 0,-21-1 0,0 1 15,0 0-15,1 0 0,20 0 16</inkml:trace>
  <inkml:trace contextRef="#ctx0" brushRef="#br1" timeOffset="-83538.27">5016 14817 0,'0'0'0,"0"-21"0,0 42 31,0 0-16,0 0-15,0 0 16,-21 0-16,21 1 0,0-1 0,0 0 16,0 0-16,-21 0 0,21 22 0,-21-22 15,21 0-15,-21 0 0,21 0 16,0 0-16,0 1 0,0-1 16,0-42 15,21-1-16,0 1-15,-21 0 0,21 0 16,0-21-16,1 20 0,-22 1 0,21 0 16,0-21-16,0 21 0,0-1 15,-21 1-15,21 21 0,1 0 16,-22 21 0,0 1-16,0-1 15,0 0-15,0 0 0,0 0 0,0 0 16,0 1-16,0-1 15,0 0-15,0 0 0,0 0 0,0 0 16,0 1-16,21-22 16,0 0-16,0 0 15,0 0-15,0 0 0,1 0 0,-1-22 16,0 1-16,0 21 0,0-21 16,0-21-16,1 21 0,-1-1 0,-21 1 15,0-21-15,21 21 0,-21-22 16,0 1-16,0 21 0,0-21 0,0 20 15,0-20-15,-21 21 0,0 0 0,21 0 16,-22 21 0,1 0-16,0 21 15,0 0 1,21 0-16,0 0 0,0 0 16,0 1-16,0-1 0,0 0 0,0 0 15,21 0 1,0-21-16</inkml:trace>
  <inkml:trace contextRef="#ctx0" brushRef="#br1" timeOffset="-83109.76">5800 14838 0,'0'-21'15,"-22"21"1,1 0-16,0 0 15,0 0-15,0 21 0,21 0 16,-21 0-16,-1-21 0,22 21 16,-21 1-16,0-1 0,21 0 0,0 0 15,-21 0-15,21 0 0,0 1 16,0-1-16,0 0 0,0 0 0,0 0 16,0 0-16,21-21 0,0 0 15,0 0-15,1 0 16,-1 0-16,0 0 0,0 0 0,0-21 15,0 0-15,1 21 0,-1-21 0,0 0 16,0 0-16,0-1 0,0 1 16,1 0-16,-1 0 0,-21 0 0,0 0 15,0-1-15,0 1 0,0-21 16,0 21-16,0 0 0,0-1 0,-21 1 16,-1 0-16,1 21 0,0 0 15,0 0-15,0 0 0,0 0 16,-1 21-16,1 0 0,21 1 15,-21-1-15,0 0 16,21 0-16,0 0 16,21-21-1</inkml:trace>
  <inkml:trace contextRef="#ctx0" brushRef="#br1" timeOffset="-82685.89">6054 14838 0,'0'-42'31,"21"42"-15,0 0-16,0 0 16,0 0-16,0 0 15,1 0-15,-22 21 16,21-21-16,0 21 0,0 0 15,-21 0-15,0 0 0,0 1 16,0-1-16,0 0 0,0 0 16,0 0-16,0 0 0,0 1 15,0-1-15,0 0 16,0 0-16,-21-21 0,0 21 16,0-21-1,21-21 1,0 0-16,0 0 15,0 0-15,0-1 16,21 1-16,0 21 0,0-21 0,-21 0 16,0 0-16,21 0 0,0-1 0,-21 1 15,0 0-15,22 21 0,-1-21 16,-21 0-16,21 21 0,-21-21 0,0-1 16,21 22-16,0 0 0,0-21 15</inkml:trace>
  <inkml:trace contextRef="#ctx0" brushRef="#br1" timeOffset="-82077.91">6710 14520 0,'-21'-21'16,"-1"21"0,22 21-16,-21 1 15,21-1-15,-21 0 0,21 0 16,0 0-16,0 22 0,0-22 15,0 0-15,0 0 0,0 21 0,-21-20 16,21-1-16,-21 0 0,21 0 0,0 0 16,0 0-16,-21 22 0,-1-22 15,22 0-15,-21 0 0,21 0 16,0 1-16,0-1 0,0 0 16,0 0-16,0-42 46,0 0-46,0 0 16,21-1-16,1 1 0,-1 0 0,0 0 16,0 0-16,0 0 0,0-1 15,1 1-15,20 0 0,-21 0 0,0 0 16,0 21-16,1-21 0,-1 21 16,0 0-16,0 0 0,-21 21 31,-21-21-31,0 0 15,0 21-15,-1-21 0,1 0 16,-21 0-16,21 21 0,0-21 0,-1 0 16,1 0-16,0 0 0,0 0 15,0 0-15,21 21 0,0 0 32,0 1-32,21-22 15,0 21-15,0 0 0,0-21 16,-21 21-16,22-21 0,-1 21 0,0-21 15,0 0-15,-21 21 16,21-21-16,0 0 0,1 0 16,-1 0-16,0 0 15,0 0 1</inkml:trace>
  <inkml:trace contextRef="#ctx0" brushRef="#br1" timeOffset="-81473.46">7853 14584 0,'0'-21'15,"0"0"-15,-21 42 32,21 0-17,-22 0-15,22 0 0,0 0 0,-21 1 16,21 20-16,0-21 0,0 0 16,0 22-16,0-22 0,0 0 0,0 0 15,-21 21-15,21-20 0,0-1 0,0 0 16,0 0-16,0 0 15,0 0-15,0-42 32,0 0-17,0 0-15</inkml:trace>
  <inkml:trace contextRef="#ctx0" brushRef="#br1" timeOffset="-81098.75">7535 14669 0,'0'0'0,"-21"-22"0,0 1 15,0 0-15,21 0 0,-21 0 0,21 0 16,0-1-16,0 1 16,0 0-16,21 0 0,0 21 15,0-21-15,0 0 0,22-1 16,-22 1-16,21 21 0,0-21 0,1 21 16,20 0-16,-20 0 0,20 0 15,-21 0-15,22 0 0,-1 21 0,-20 0 16,-1 22-16,0-22 15,1 21-15,-1 1 0,-21-1 0,-21 0 16,0 1-16,0-22 0,0 21 0,0 0 16,-21-20-16,-21 20 0,21-21 15,-22 0-15,22 22 0,-21-22 0,-1-21 16,22 21-16,-21 0 16,21-21-16,0 0 0,-1 21 0,1-21 0,0 0 15,0 0-15,0 0 0,0 0 16,-1 0-1,1 0-15,21-21 32,21 0-17,1 0-15,-1 21 0,0-21 0</inkml:trace>
  <inkml:trace contextRef="#ctx0" brushRef="#br1" timeOffset="-80746.68">8276 14880 0,'64'0'15,"-43"0"-15,0 0 16,-21-21-16,21 0 0,0 21 16,0-21-16,1 0 0,-22-1 15,21 1-15,-21 0 0,0 0 0,0 0 16,0 0-16,0-1 0,-21 22 15,-1 0 1,1 0-16,0 0 0,0 22 0,0-1 16,0-21-16,21 21 0,-22 0 15,22 0-15,-21 22 0,21-22 0,0 0 16,0 0-16,0 0 0,0 0 16,0 1-16,21-1 0,1 0 15,-1-21-15,0 21 16,0-21-16,0 0 0,0 0 15,22 0-15,-22 0 0,0 0 0,0-21 16,22 0-16,-22 21 0,0-21 16,0-1-16</inkml:trace>
  <inkml:trace contextRef="#ctx0" brushRef="#br1" timeOffset="-80080.84">8742 14690 0,'0'0'0,"0"-21"0,0-1 15,21 22 1,-21 22-1,0-1-15,0 0 16,0 0-16,0 0 16,21 0-16,-21 1 0,21-1 0,-21 0 15,0 0-15,0 0 0,0 0 16,21-21-16,1 22 16,-1-22-1,0 0-15,0 0 16,0-22-16,0 1 15,1 0-15,-22 0 0,21 0 16,0 0-16,-21-1 0,21-20 0,0 21 16,-21 0-16,21 0 0,1-1 0,-22 1 15,0 0-15,21 21 0,0 0 16,-21 21 0,0 0-1,0 1-15,0-1 0,0 0 0,0 0 16,0 0-16,0 0 0,0 1 15,0-1-15,0 0 0,0 0 16,0 0-16,21-21 0,0 0 16,0 21-16,1-21 0,-1 0 15,0 0-15,0 0 0,0 0 16,0 0-16,22 0 0,-22-21 0,0 21 16,21-21-16,-20 0 0,-1 0 15,21 0-15,-21-1 0,0 1 0,1 0 16,-1 0-16,-21 0 0,0 0 15,0-1-15,0 1 16,0 0-16,-21 21 16,-1 0-16,1 0 0,0 21 15,0-21-15,21 21 0,-21 1 16,21-1-16,0 0 0,0 0 0,0 0 16,0 22-16,0-22 0,0 0 15,0 0-15,0 0 0,0 0 16,0 1-16,21-22 0,0 0 15,-21 21-15,21-21 0,0 0 16,1 0-16,-1 0 0,0 0 0,42-21 16,-41 21-16,-1-22 15,21 1-15,-21 0 0,0 0 0,43-21 16,-22 20-16,-21-20 0</inkml:trace>
  <inkml:trace contextRef="#ctx0" brushRef="#br1" timeOffset="-79809.78">10266 14266 0,'0'-21'31,"0"42"-31,-21 1 16,21-1-16,0 0 0,-22 21 16,1-21-16,21 1 0,-21 20 15,21 0-15,-21-21 0,21 22 0,0-22 16,-21 21-16,21-21 0,-21 1 15,21 20-15,0-21 0,0 0 0,0 0 16,0 1-16,0-1 0,0 0 16,21-21-1,0 0 1,0 0-16,0 0 0,0-21 0,1 21 16,-1-21-16,0-1 15,0 1-15</inkml:trace>
  <inkml:trace contextRef="#ctx0" brushRef="#br1" timeOffset="-79441.96">10499 14542 0,'0'21'15,"-22"-21"-15,1 21 0,21 0 16,-21 0-16,21 0 0,-21 1 16,21-1-16,0 0 0,0 0 15,0 0-15,0 0 0,0 1 0,0-1 16,0 0-16,21-21 0,0 0 15,-21 21-15,21-21 16,1 0-16,-1 0 0,0 0 0,0 0 16,0 0-16,0-21 15,1 0-15,-1 21 0,0-21 0,0-1 16,0 1-16,-21 0 0,0-21 0,0 21 16,0-1-16,0-20 0,0 21 15,0 0-15,-21 0 0,0-1 0,0 1 16,0 21-16,-1 0 0,1 0 0,0 0 15,0 0-15,0 0 0,0 21 16,-1 1-16,1-1 0,21 0 0,-21 0 16,21 0-16,0 0 0,0 1 15,0-1-15,21 0 0,0-21 16,1 0-16,-1 0 0,0 0 0,0 0 16,21 0-16</inkml:trace>
  <inkml:trace contextRef="#ctx0" brushRef="#br1" timeOffset="-79121.76">11028 14520 0,'0'0'16,"0"-42"-1,-21 42-15,-1 0 0,1 0 16,21 21-16,0 0 16,-21 1-16,21-1 0,0 0 15,0 0-15,0 0 0,0 0 0,0 22 16,-21-1-16,21-21 0,0 22 0,-21 41 15,0-41 1,-1-1-16,1 0 0,21 22 0,-21-1 16,0-20-16,0 20 0,0-21 0,-1 22 15,22-22-15,-21 1 0,0-1 16,21 0-16,0 1 0,-21-22 0,21 21 16,0-21-16,0 0 0,0 1 15,21-44 1,-21 1-1,21 0-15,0 0 0,1 0 0,-1-22 16,-21 22-16,21-21 16,0 0-16</inkml:trace>
  <inkml:trace contextRef="#ctx0" brushRef="#br1" timeOffset="-78822.89">10837 14753 0,'0'-21'0,"0"42"0,-21-63 16,21 21-16,0 0 0,0-1 0,0 1 15,0 0-15,0 0 16,21 0-16,0 0 0,22 21 16,-22-22-16,0 22 0,0 0 0,22 0 15,-22 0-15,0 0 16,21 0-16,-21 0 0,1 22 0,-22-1 16,0 0-16,0 0 0,0 0 15,0 0-15,0 1 0,-22-22 16,1 21-16,0 0 0,-21 0 0,21-21 15,-22 21-15,22-21 0,0 0 16,0 21-16,0-21 0,-1 0 0,1 0 16,21 22-16,21-22 31,1 0-31,-1 0 0,0-22 0,0 1 16</inkml:trace>
  <inkml:trace contextRef="#ctx0" brushRef="#br1" timeOffset="-77209.37">11366 14563 0,'0'-43'31,"0"65"-15,0-1-16,0 0 15,-21 0-15,21 0 0,-21 0 0,21 1 16,0-1-16,0 0 15,0 0-15,-21 0 0,21 0 0,0 1 0,-21-22 16,21 21-16,0 0 16,0-42 31,0 0-47,21-1 0,-21 1 15,21 0-15,-21-21 0,21 21 0,0-1 16,-21 1-16,0-21 0,22 42 15,-22-21-15,21 0 0,0 21 32,0 21-32,-21 0 15,0 0-15,0 0 0,0 0 0,0 1 16,0-1-16,21 0 16,-21 0-16,0 0 0,0 0 15,21 1-15,1-22 47,-1-22-31,-21 1-16,21 0 15,0 0-15,0-21 0,-21 20 0,21-20 16,1 21-16,-1-21 0,-21 20 16,21-20-16,0 21 0,0 0 0,-21 0 15,21 21-15,-21-22 0,22 22 16,-22 22-1,0-1-15,0 0 16,0 0-16,0 0 0,0 0 16,0 1-16,0 20 0,0-21 0,0 0 15,0 0-15,0 1 0,0-1 16,0 0-16,0 0 0,21 0 0,0 0 16,0-21-16,0 0 15,0 0-15,1 0 0,-1 0 16,0 0-16,0 0 0,0 0 0,22 0 15,-22-21-15,0 0 0,21 21 16,-21-21-16,1 0 0,-1 0 0,0-1 16,0 1-16,-21-21 0,0 21 15,0 0-15,0-1 16,0 1-16,-21 21 16,0 0-16,0 0 0,-1 0 15,22 21-15,-21 1 0,21-1 16,0 0-16,-21 0 0,21 0 0,0 0 15,0 1-15,0-1 16,0 0-16,0 0 0,21-21 16,0 21-16,1-21 0,-1 0 15,21 0-15,-21 0 0,22 0 16,-1 0-16,-21 0 0,21 0 16,1-21-16,-22 21 0,0-21 15,0 21-15,0-21 0,1 0 0,-1-1 16,-21 1-16,0 0 0,0 0 0,0 0 15,0 0-15,0-1 16,0 44 15,0-1-31,0 0 0,0 0 16,-21 0-16,21 0 0,-22 1 16,22-1-16,-21 0 0,21 0 0,-21 0 15,21 0-15,-21-21 0,21 22 16,21-44 46,-21 1-62,21 0 0,0 0 16,-21 0-16,22 0 0,-1-1 16,0 1-16,0 0 0,0 0 0,0 0 15,1 0-15,-22-1 0,21 22 16,0 0-16,-21 22 31,0-1-31,0 0 0,0 0 0,0 0 16,0 0-16,0 1 15,0-1-15,0 0 0,0 0 16,0 0-16,21-21 16,0 21-16,0-21 0,1 0 15,-1 0-15,0 0 16,0 0-16,0 0 0,0 0 0,1 0 15,-1-21-15,-21 0 0,21 21 16,-21-21-16,0 0 0,0 0 16,0-1-16,0-20 0,0 0 0,0 21 15,21-22-15,-21-20 0,0 20 16,21 1-16,-21 0 0,0 21 0,0-22 16,21 22-16,-21-21 0,22 21 15,-22-1-15,0 1 16,0 42-1,0 1 1,0-1-16,-22 0 0,22 0 16,0 0-16,0 0 0,-21 22 0,21-1 15,-21-21-15,21 22 0,0-1 16,0-21-16,0 21 0,-21 1 0,21-22 16,0 21-16,0-21 0,-21 1 15,21-1-15,0 0 0,0 0 0,0 21 16,0-20-1,21-22 1,0 0-16,0 0 16,0 0-16,1-22 0,-1 1 15,0 0-15,0 0 16,0 0-16,-21 0 0</inkml:trace>
  <inkml:trace contextRef="#ctx0" brushRef="#br1" timeOffset="-76922.54">12827 14393 0,'42'0'16,"-21"0"0,1 0-16,-1-21 0,0 21 0,21 0 15,-21-21-15,22 21 0,-22 0 16,21 0-16,-21-21 0,22 21 0,-1 0 15,0 0-15,-20 0 0,20 0 16,-21 0-16,0-21 0,0 21 0,1 0 16,-1 0-16,-42 0 47,-1 0-32,1 0-15,0 0 0,0 0 0,-21 0 16</inkml:trace>
  <inkml:trace contextRef="#ctx0" brushRef="#br1" timeOffset="-76114.01">4868 15473 0,'0'0'0,"-21"-21"15,0 21-15,21 21 31,0 0-15,0 0-16,0 0 0,0 22 16,0-22-16,0 0 0,0 21 15,0 1-15,0-22 0,0 21 0,0 1 16,0-1-16,0 0 0,0 1 0,0-1 16,-21 0-16,21-21 0,0 22 15,0-22-15,-21 0 0,21 0 0,0 0 16,0 1-1,0-44 1,0 1-16,0 0 16,0 0-16,0 0 0</inkml:trace>
  <inkml:trace contextRef="#ctx0" brushRef="#br1" timeOffset="-75830.17">4911 15452 0,'0'0'0,"0"-21"0,21 21 0,0 0 16,0 21 0,-21 0-16,21 0 0,-21 0 15,0 22-15,0-22 0,0 21 16,0-21-16,0 22 0,0-22 0,0 21 16,0 0-16,0-20 15,0 20-15,0 0 0,0-21 0,0 22 16,0-22-16,0 0 0,0 21 0,-21-20 15,21-1-15,-21 0 0,0 0 16,21 0-16,-21-21 16,-1 0-1,1 0-15,0 0 0,21-21 16,-21 0-16</inkml:trace>
  <inkml:trace contextRef="#ctx0" brushRef="#br1" timeOffset="-75442.39">4508 15790 0,'0'0'0,"0"22"31,22-1-31,-22 0 0,21 0 16,0 0-16,-21 0 0,21 22 15,0-22-15,0 0 0,-21 21 0,0-20 16,0-1-16,22 21 0,-22-21 15,0 0-15,0 1 0,21-1 16,-21 0 0,21-21-1,0-21 1,-21 0-16,21-1 0,0 1 16,1 0-16,-1 0 0,0 0 0,0-22 15,21 22-15,-20 0 0,41-42 16,-42 41-16,22 1 0,-22 0 15,0 21-15,0-21 0,0 21 16,0 0-16,1 0 0,-1 0 16,-42 0 31,-1 0-47</inkml:trace>
  <inkml:trace contextRef="#ctx0" brushRef="#br1" timeOffset="-74757.78">1757 16828 0,'0'-22'0,"21"22"16,0 0-16,-21-21 0,21 21 15,0-21-15,1 0 0,-1 21 16,21-21-16,-21 0 0,22 21 0,-1-22 16,0 1-16,22 21 0,-22-21 15,0 21-15,1 0 0,-1-21 16,-21 21-16,0 0 0,1 0 16,-44 0-1,1 0 1,0 0-16,0 0 15,-21 21-15,20-21 0,1 0 0,0 0 16,0 21-16</inkml:trace>
  <inkml:trace contextRef="#ctx0" brushRef="#br1" timeOffset="-74521.92">2095 16658 0,'-21'21'15,"21"1"-15,0-1 16,-21 0-16,21 0 0,0 21 15,0-20-15,0 20 0,0 0 16,0 1-16,0-22 0,0 21 0,0 0 16,0-20-16,0-1 0,0 21 15,0-21-15,0 0 0,0 1 16,0-1-16,0 0 16,21-42 15,0 0-31,1-1 0,-22 1 15,21 0-15</inkml:trace>
  <inkml:trace contextRef="#ctx0" brushRef="#br1" timeOffset="-73886.28">2307 16976 0,'21'0'31,"0"0"-16,1 0-15,-1 0 0,-21-21 16,21 21-16,0-22 0,0 1 16,0 0-16,1 0 0,-1 0 15,-21 0-15,0-1 0,0 1 16,-21 21 0,-1 0-16,1 21 15,0-21-15,0 22 0,0-1 16,0 0-16,-1 0 0,22 21 15,0-20-15,-21 20 0,21-21 16,0 0-16,0 0 0,0 22 16,0-22-16,21 0 0,1 0 15,-1-21-15,0 21 16,0-21-16,0 0 0,0 0 0,22 0 16,-22 0-16,21-21 0,1 21 15,-22-21-15,21 0 0,0 0 0,-20 0 16,20-1-16,-21 1 0,21-21 15,-20 21-15,-1 0 0,0-1 16,-21 1-16,0 0 0,0 0 16,-21 21-1,0 0-15,-1 21 0,1 0 16,0 0-16,0 1 0,0-1 16,21 0-16,-21 0 0,21 0 0,0 0 15,0 1-15,0-1 0,21-21 16,0 21-16,0 0 0,0-21 0,0 21 15,1 0-15,-1-21 0,-21 22 16,0-1 0,0 0-16,-21-21 15,-1 0-15,1 21 0,0-21 16,0 0-16,-21 0 0,-22 0 31,64-21-31,-21 21 0,21-21 0,0 0 16,0-1-16,21 1 15,0 0-15,0-21 0,1 21 0,20-1 16</inkml:trace>
  <inkml:trace contextRef="#ctx0" brushRef="#br1" timeOffset="-73625.43">3133 16658 0,'0'0'0,"0"21"46,0 1-46,0-1 0,0 42 16,0-42-16,0 22 0,0-22 16,0 21-16,0 1 0,0-22 15,0 21-15,0-21 0,0 22 0,0-22 16,0 0-16,0 0 0,0 0 16,0 0-16,21 1 15,0-22-15,0-22 31,-21 1-31,21 0 16,-21 0-16,0 0 0,0 0 16</inkml:trace>
  <inkml:trace contextRef="#ctx0" brushRef="#br1" timeOffset="-73446.53">3069 16891 0,'0'0'0,"-21"0"15,42 0 16,0 0-31,0 0 16,22 0-16,-22-21 0,0 21 16,21-21-16,-20 0 0,20 21 0,0-22 15,1 1-15,-1 0 16,21 0-16,-20 0 0,20 0 0,1 21 16,-22-22-16</inkml:trace>
  <inkml:trace contextRef="#ctx0" brushRef="#br1" timeOffset="-72972.8">4254 16595 0,'22'-43'32,"-22"22"-32,0 0 0,0 0 15,0 0 1,-22 21-16,1 0 15,0 0-15,0 0 0,0 0 16,-64 21-16,64-21 0,-21 21 16,-1 0-16,22 0 0,0 1 15,0 20-15,0-21 0,21 0 0,0 0 16,0 22-16,0-22 0,0 0 16,21 0-16,21 22 0,0-22 15,-20 0-15,20-21 16,-21 21-16,21 0 0,-20-21 0,-1 21 15,21 1-15,-21-1 0,-21 0 16,21 0-16,-21 0 0,0 0 16,-21 1-16,0-1 15,0-21-15,0 21 0,0 0 0,-22-21 16,22 21-16,-21-21 0,-1 0 16,22 0-16,-21 0 0,21 0 0,0 0 15,-22 0-15,22 0 0,21-21 16,-21 0-16,0 21 0,21-21 0,-21 0 15,21-1-15,0 1 16,0 0-16,21 0 0,0 21 0,0-21 16,0 21-16,0-21 0,1-1 15,20 22-15,-21-21 0</inkml:trace>
  <inkml:trace contextRef="#ctx0" brushRef="#br1" timeOffset="-72250.28">4381 16701 0,'0'0'16,"0"-22"-16,0 1 0,-21 21 31,21 21-15,-21 1-16,21-1 0,-21 0 16,21 0-16,0 21 0,0-20 0,-21 20 15,21-21-15,-21 21 0,21-20 16,0 20-16,0-21 0,0 0 15,0 0-15,0 1 0,0-1 16,21 0-16,0 0 0,0-21 16,21 0-16,-20 0 0,20 0 15,0 0-15,1 0 0,-22-21 0,21 0 16,0 21-16,1-43 0,-1 22 16,-21 0-16,0-21 0,1 21 0,-1-22 15,0-20 1,-21 20-16,0 22 0,0 0 0,0 0 15,-21 0-15,0 21 0,-1 0 16,1 0-16,0 0 0,0 21 0,-21-21 16,20 21-16,22 0 0,0 0 15,-21 1-15,21-1 0,0 0 0,0 0 16,0 0-16,21 0 0,22 1 16,-22-1-16,0 0 15,0-21-15,0 21 0,1 0 0,-1-21 16,0 21-16,0-21 0,0 22 15,0-22-15,-21 21 0,22-21 16,-1 0-16,0 0 16,0 0-16,0 0 0,0 0 15,1 0-15,-1-21 0,-21-1 16,21 22-16,0-21 0,0 0 0,0 0 16,-21-21-16,0 20 0,22 1 15,-22 0-15,0 0 0,0 0 16,0 0-16,-22 42 31,22 0-15,0 0-16,0 0 0,0 0 0,0 1 15,0-1-15,0 0 16,0 0-16,0 0 0,0 0 31,22-21-31,-1 0 16,-21-21-1,0 0-15,21 0 0,-21 0 16,0 0-16,0-1 0,0 1 16</inkml:trace>
  <inkml:trace contextRef="#ctx0" brushRef="#br1" timeOffset="-72082.09">5249 16616 0,'-21'0'16,"0"0"-1,21 21 32,21-21-31,0 0-16,0 21 0</inkml:trace>
  <inkml:trace contextRef="#ctx0" brushRef="#br1" timeOffset="-71721.82">5503 16701 0,'-21'21'15,"21"0"-15,0 0 0,0 0 16,0 0-16,0 1 0,0-1 16,0 0-16,0 0 15,0 21-15,0-20 0,0 20 0,0-21 16,0 21-16,0-20 0,0 20 15,0 0-15,21-21 0,-21 22 0,0-1 16,21 0-16,-21 1 0,0-1 16,0 0-16,0 1 0,0 20 0,0-20 15,0-1-15,0 0 0,0 1 16,0-1-16,0 0 0,0 1 0,-21-22 16,21 21-16,0-21 0,0 0 15,0 1-15,0-44 31,0 1-15,0 0-16,0 0 0,0-21 16,21 20-16,-21-20 0,0 0 15,22-1-15,-1 1 0,0 0 0</inkml:trace>
  <inkml:trace contextRef="#ctx0" brushRef="#br1" timeOffset="-71441.78">5673 16997 0,'0'0'0,"-22"-42"0,22 20 15,0-20-15,0 21 0,0 0 0,0 0 16,0-1-16,22 1 16,-1 21-16,0-21 0,0 21 15,0 0-15,22 0 0,-22 0 0,0 0 16,21 0-16,-21 0 0,1 0 16,-1 21-16,-21 0 0,0 1 15,0-1-15,0 0 0,-21 0 16,-1 0-16,1 0 0,-21 1 0,21-22 15,-22 21-15,1 0 0,0 0 16,21-21-16,-22 21 0,22-21 0,0 0 16,42 0 15,0-21-15,0 21-16,1-21 0,20 0 0</inkml:trace>
  <inkml:trace contextRef="#ctx0" brushRef="#br1" timeOffset="-71182.76">6181 16510 0,'0'-21'0,"0"42"0,0-63 15,0 21-15,0 42 32,0 0-32,0 0 0,-22 0 0,22 0 15,0 1-15,-21-1 0,21 21 16,-21-21-16,21 22 0,0-22 15,0 21-15,0-21 0,0 22 16,-21-22-16,21 21 0,0-21 0,0 0 16,0 1-16,0-1 0,0 0 15,21-21 1,0 0-16,0-21 16,1 0-16,-22-1 0,21 1 0,0 0 15,-21 0-15</inkml:trace>
  <inkml:trace contextRef="#ctx0" brushRef="#br1" timeOffset="-71005.81">6075 16637 0,'0'0'0,"-21"0"0,42 0 32,0 0-32,0 0 0,21 0 15,-20-21-15,-1 0 0,21 21 16,-21-21-16,0 21 0,22 0 0,-22-22 15,0 22-15,0-21 16,0 21-16</inkml:trace>
  <inkml:trace contextRef="#ctx0" brushRef="#br1" timeOffset="-68541.25">7578 16362 0,'0'0'15,"0"-21"-15,0 0 0,0-1 0,0 1 16,0 0-16,0 0 0,0 0 0,-22 21 16,1 0-16,0 0 15,0 0-15,0 21 0,0 0 16,21 0-16,-22 0 0,1 1 15,21 20-15,-21 0 0,21-21 0,-21 22 16,0-1-16,0 0 0,21 1 16,-22-1-16,1 0 0,0 1 0,0-1 15,0 0-15,21-20 0,0-1 16,-21 0-16,21 0 0,-22-21 16,22-21-1,0 0 1,0 0-16,0-22 0,0 22 15,0-21-15,0-1 0,0 22 0,0-21 16,0 0-16,0 20 0,0 1 0,0-21 16,0 21-16,0 0 15,0 42 1,0 0-16,0 0 16,0 0-16,22 0 0,-1 1 0,-21 20 15,21-21-15,-21 0 16,21 22-16,0-22 0,0 0 0,-21 0 0,22 0 15,-1 0-15,0 1 16,0-22-16,0 0 0,0 0 0,22 0 16,-22 0-16,21 0 0,-21 0 15,22-22-15,-1 1 0,0 0 0,1 0 16,-1-21-16,0 20 0,-20-20 16,20 0-16,-21 21 0,0-22 0,0 1 15,-21 0-15,0-1 0,0 1 16,0 0-16,-42-43 15,0 64-15,21-22 0,-22 22 0,1-21 16,0 42-16,-1-21 0,1 21 16,0 0-16,-1 0 0,1 0 0,21 0 15,-22 21-15,22 0 0,0 0 16,0 22-16,0-22 0,21 21 0,0 0 16,0 1-16,0-22 0,0 21 15,0 1-15,0-1 0,21-21 0,0 21 16,0-20-16,0 20 0,1-21 15,-1 0-15,21 0 0,0 1 0,1-1 16,-1 0-16,22-21 16,-22 0-16,21 0 0,1 0 0,-1 0 15,1 0-15,-22 0 0,22-21 16,-22 0-16,22-1 0,-22 1 0,-21 0 16,21 0-16,-20-21 0,-1 20 15,0 1-15,-21 0 0,0 0 16,0 0-16,-21 21 15,0-21-15,-1 21 0,1 0 0,0 0 16,0 0-16,0 21 0,0-21 16,-1 21-16,22 0 0,0 0 0,0 0 15,0 1-15,0 20 0,0-21 16,0 0-16,0 0 0,22 1 16,-1-1-16,0 0 0,0 0 15,0-21-15,0 0 0,1 21 16,-1-21-16,0 0 0,0 0 0,21 0 15,-20-21-15,-1 21 16,0-21-16,0 0 0,0 0 0,22-1 16,-22 1-16,-21 0 0,21 0 15,-21 0-15,0 0 0,21 21 16,-21-22-16,0 44 31,0-1-31,0 0 0,0 0 16,0 0-16,0 0 15,0 1-15,0-1 0,0 0 0,0 0 16,0 0-16,0 0 16,21-21-1,0 0-15,1 0 0,-1 0 16,0-21-16,0 0 0,0 0 16,0 0-16,1 0 0,-22-1 15,21 1-15,0-21 0,0 21 0,0 0 16,0-1-16,1 1 0,-22 0 0,0 0 15,21 21-15,0 0 16,-21 21 0,0 0-1,0 0-15,0 1 0,0-1 16,0 0-16,0 0 16,21 0-16,-21 0 0,21 22 0,-21-22 15,21 0-15,1 0 16,-1 0-16,0-21 0,0 0 0,0 22 15,0-22-15,1 0 0,-1 0 0,21 0 16,-21-22-16,0 22 0,1-21 16,20 0-16,-21 0 0,0 0 0,0 0 15,1-1-15,-1 1 0,0-21 16,-21 21-16,0 0 0,0-1 0,21 22 16,-21-21-16,0 0 0,0 0 15,-21 21 1,0 0-16,0 0 15,-1 21-15,22 0 16,0 0-16,0 1 0,0-1 16,0 0-16,0 21 0,0-21 15,0 1-15,0-1 0,0 0 0,0 0 16,22 21-16,-1-20 16,-21-1-16,21-21 0,0 0 0,0 0 15,0 0-15,22 0 0,-22 0 16,21 0-16,-21-21 0,22-1 0,-22 1 15,21 0-15,1 0 0,-1 0 16,-21-22-16,21 22 0,-20-21 16,20 0-16,-21 20 0,0-20 15,0 0-15,-21-1 0,0 1 0,22-43 16,-22 43-16,0 21 0,0 0 16,0 0-16,0-1 0,0 1 15,0 42 1,-22 1-1,22-1-15,-21 21 0,21-21 0,0 0 16,0 22-16,-21-22 16,21 21-16,0-21 0,-21 22 0,21-22 0,0 0 15,0 21-15,0-20 0,0-1 16,0 0-16,0 0 0,21 0 16,0 0-16,-21 1 0,21-22 15,1 21-15,-1-21 0,0 0 0,0 0 16,0 0-16,0 0 0,1-21 15,-1 21-15,21-22 0,-21 1 16,0 0-16,1 0 0,-1 0 0,0 0 16,0-1-16,-21 1 0,21 0 15,-21 0-15,0 0 0,-21 21 32,21 21-17,-21-21-15,21 21 0,-21-21 16,21 21-16,0 0 0,0 1 15,0-1-15,0 0 16,0 0-16,0 0 0,21-21 16,0 0-16,0 21 0,0-21 15,1 0-15,-1 0 0,21 0 16,-21-21-16,0 21 0,1-21 16,-1 0-16,0 0 0,0 21 0,0-21 15,-21-1-15,0 1 0,0 0 0,0 0 16,0-21-1,0 20-15,-21 1 0,0 21 0,-21 0 16,20 0-16,1 0 0,0 0 16,0 0-16,0 0 0,0 0 0,-1 21 15,22 1-15,0-1 16,0 0-16,0 0 0,0 0 16,22 0-16,20 1 15,-21-22-15,0 0 0,0 0 16,1 0-16</inkml:trace>
  <inkml:trace contextRef="#ctx0" brushRef="#br1" timeOffset="-68206.12">10943 16425 0,'0'0'0,"0"-21"0,0 0 16,-21 21 15,21 21-15,0 0-16,0 1 15,0-1-15,-21 0 0,21 0 0,0 21 16,0-20-16,-21 20 0,21 0 16,0 1-16,0-1 0,-22 21 0,22-20 15,-21 20-15,0-20 0,0 20 16,21 1-16,-21-22 0,0 21 0,-1 1 16,1-22-16,0 1 0,21 20 0,-21-21 15,0 1-15,21-1 0,0 0 16,-21-20-16,21-1 0,0 0 15,-22 0-15,22-42 32,0 0-32,22 0 15,-1-1-15,-21-20 0,21 21 0,0-21 16,0-1-16,-21 22 0</inkml:trace>
  <inkml:trace contextRef="#ctx0" brushRef="#br1" timeOffset="-67886.47">10880 16552 0,'0'0'0,"0"-21"0,0 0 0,0-21 15,0 21-15,0-1 16,21 1-16,0 0 0,0 0 0,21 21 16,-20-21-16,20 21 0,-21 0 0,21 0 15,1 0-15,-22 0 0,21 0 16,-21 0-16,1 21 0,-1-21 0,0 21 15,-21 0-15,0 0 16,0 1-16,0-1 0,-21-21 0,-22 21 16,22-21-16,-21 21 0,0-21 15,20 0-15,-20 0 0,0 0 0,21 0 16,-1 0-16,1 21 0,0-21 16,0 0-16,42 0 46,0-21-46,0 21 0,1 0 0,-1-21 16,0 0-16</inkml:trace>
  <inkml:trace contextRef="#ctx0" brushRef="#br1" timeOffset="-66307.65">11451 16256 0,'0'0'0,"0"21"47,0 0-47,0 1 15,0-1-15,0 0 16,0 0-16,0 0 0,0 0 16,-21-21-16,21 22 0,0-1 15,0 0 1,0-42 15,0 0-15,0-1-16,0 1 15,0 0-15,21 0 16,0 0-16,-21 0 0,21 21 16,-21-22-16,22 1 0,-1 21 0,0-21 15,0 21-15,0 0 16,0 0-16,-21 21 15,22 0-15,-22 1 16,21-1-16,-21 0 16,0 0-16,0 0 0,0 0 15,0 1-15,0-1 32,21-21-17,0-21 1,0-1-16,-21 1 15,21 0-15,1 0 0,-22 0 16,21 0-16,0-1 0,-21 1 0,21-21 16,0 21-16,0 0 0,-21-22 15,22 22-15,-1 21 0,-21-21 0,21 0 16,-21 42 0,0 0-1,0 0-15,0 0 0,0 1 0,0-1 16,0 0-16,0 0 15,0 0-15,0 0 0,0 1 0,0-1 16,0 0-16,0 0 0,0 0 0,0 0 16,21-21-16,0 22 0,0-1 15,1-21-15,-1 0 0,21 0 16,-21 0-16,22 0 0,-22 0 16,21 0-16,-21-21 0,22-1 0,-22 1 15,0 0-15,21 0 0,-21 0 16,1 0-16,-1-22 0,0 22 0,-21 0 15,0-21-15,0 20 16,0 1-16,0 0 0,0 0 0,-21 21 16,0 0-16,-1 0 0,1 0 15,0 0-15,0 21 0,21 0 16,-21 0-16,0 1 0,21-1 0,0 0 16,0 0-16,0 0 0,0 0 15,0 1-15,0-1 0,0 0 0,0 0 16,21-21-16,0 21 0,0-21 15,0 0-15,0 0 0,22 21 0,-22-21 16,21 0-16,-21 0 0,22 0 0,-1 0 16,-21-21-16,0 0 0,22 21 15,-22-21-15,0 0 0,21 0 0,-20-1 16,-1 1-16,0-21 16,-21 21-16,21 0 0,-21-1 0,21 1 15,-21 0-15,0 0 0,-21 42 31,0-21-15,21 21-16,-21 0 0,21 1 16,0-1-16,0 0 0,-21 0 0,21 0 15,-22 0-15,22 1 0,0-1 16,0 0-16,0 0 16,0-42 30,22 0-46,-1 0 0,0 21 16,-21-22-16,21-20 0,0 21 0,-21 0 16,21 0-16,1-1 0,-22 1 15,0 0-15,21 21 0,-21 21 32,0 0-32,0 1 15,0-1-15,0 0 0,0 0 16,0 0-16,0 0 0,21 1 15,-21-1-15,0 0 0,21-21 16,0 0-16,0 21 16,1-21-16,-1 0 0,0 0 0,0 0 15,0 0-15,0 0 0,1 0 0,-1 0 16,0-21-16,0 0 0,0 0 16,-21-1-16,21 1 0,1 0 0,-1 0 15,-21-21-15,0-1 0,0 1 16,21 0-16,0-1 0,-21 1 0,42-43 15,-42 43-15,0 21 16,22-22-16,-22 22 0,21 0 0,-21 0 16,0 42-1,0 0 1,0 0-16,0 1 0,-21 20 0,21-21 16,-22 21-16,22 1 15,0-22-15,0 21 0,0 1 0,0-1 16,-21-21-16,21 21 0,0-20 15,0 20-15,-21-21 0,21 21 16,0-20-16,0-1 16,21-21-1,0 0 1,1-21-16,-1-1 0,0 1 16,0 0-16,-21 0 0,21 0 0,0-22 15</inkml:trace>
  <inkml:trace contextRef="#ctx0" brushRef="#br1" timeOffset="-66089.77">13166 15833 0,'0'0'0,"-43"0"0,22 0 16,42 0 0,0 0-16,1 0 15,20 0-15,0 0 0,1 0 0,-1 0 16,0-21-16,1 21 0,20 0 15,-21 0-15,1 0 0,-1 0 0,0 0 16,1 0-16,-22 0 0,21 0 16,-21 0-16,1 0 0,-1 0 15,0 0-15,-21-22 16</inkml:trace>
  <inkml:trace contextRef="#ctx0" brushRef="#br1" timeOffset="-64709.6">17949 1058 0,'0'0'0,"-21"22"0,-21-1 16,21-21-1,42 0 1,0 0-16,0 0 16,21 0-16,1 0 15,-1 0-15,0 0 0,22-21 0,-1 21 0,-20 0 16,20-22-16,-20 22 0,-1 0 15,-21 0-15,21 0 0,-20 0 16,-1 0-16,-42 0 31,-1 0-31,1 0 16,0 0-16,0 0 0</inkml:trace>
  <inkml:trace contextRef="#ctx0" brushRef="#br1" timeOffset="-64481.82">18288 1058 0,'-21'0'0,"63"0"0,-63 0 0,-21 0 15,20 0 1,1 0-16,21 22 16,0-1-16,-21 0 0,21 0 15,-21 21-15,21-20 0,-21 20 0,21 0 16,0 1-16,0-1 0,-21-21 16,21 21-16,-22 1 0,22-1 0,-21 0 15,21 1-15,0-1 0,0-21 16,0 22-16,0-22 0,0 0 0,0 0 15,0 0-15,21-42 32,1 0-17</inkml:trace>
  <inkml:trace contextRef="#ctx0" brushRef="#br1" timeOffset="-64117.72">18309 1461 0,'0'0'0,"21"0"16,-21-22-1,21 22 1,1 0 0,-1 0-1,0 0-15,0 0 0,0-21 16,0 21-16,22 0 0,-22-21 0,0 21 16,0-21-16,0 21 0,-21-21 15,22 0-15,-22-1 16,-22 22-1,1 0-15,0 0 16,-21 0-16,21 0 0,-1 0 0,1 22 16,0-1-16,0 0 0,-21 0 15,-1 21-15,22-20 0,0 20 16,21-21-16,0 21 0,-21-20 16,21-1-16,0 0 0,0 0 15,0 0-15,0 0 0,0 1 0,21-22 16,0 0-16,0 0 0,0 0 0,1 0 15,20 0-15,-21 0 16,21 0-16,-20 0 0,20-22 0,-21 1 16,21 0-16,1 21 0</inkml:trace>
  <inkml:trace contextRef="#ctx0" brushRef="#br1" timeOffset="-63737.79">19029 1376 0,'0'0'0,"21"-21"0,0 0 0,0 21 0,0-22 16,1 22-16,-22-21 15,-22 21 1,1 0-16,0 0 0,0 0 16,-21 0-16,20 21 0,1 1 0,0-22 15,0 21-15,0 0 0,21 0 0,0 0 16,0 0 0,0 1-16,0-1 0,0 0 15,21-21-15,0 21 16,0-21-16,0 21 0,1-21 0,-1 0 15,-21 21-15,21 1 0,0-1 16,-21 0-16,0 0 16,0 0-16,-21 0 15,0-21-15,0 0 0,-1 22 16,1-22-16,0 0 0,0 0 16,0 0-16,0 0 0,-1-22 15,1 1 1,21 0-16,0 0 15,0 0-15,0 0 16,0-1-16,21 1 16,1 21-16,-1-21 0,21 0 0</inkml:trace>
  <inkml:trace contextRef="#ctx0" brushRef="#br1" timeOffset="-63483.91">19431 1080 0,'0'-22'0,"0"44"0,0-65 0,0 64 32,0 1-17,-21-1-15,21 0 0,-21 21 16,-1 1-16,22-22 0,-21 21 0,21-21 16,0 22-16,0-1 0,-21-21 0,21 0 15,-21 22-15,21-22 0,-21 21 16,21-21-16,0 0 0,0 1 15,0-1 1,0-42 0,0-1-16</inkml:trace>
  <inkml:trace contextRef="#ctx0" brushRef="#br1" timeOffset="-63322">19177 1334 0,'0'0'0,"21"0"32,21 0-32,-20 0 0,20 0 15,0 0-15,1-22 0,-1 1 16,21 21-16,-20-21 0,20 0 0,-20 21 16</inkml:trace>
  <inkml:trace contextRef="#ctx0" brushRef="#br1" timeOffset="-62874.06">20680 1058 0,'0'0'0,"21"-21"0,-21 0 31,0 0-31,-21 0 16,0 21-16,-1 0 0,-20 0 15,21 0-15,0 0 0,-22 0 16,22 21-16,-21-21 0,0 21 0,-1 0 16,22 0-16,-21 1 0,21-1 15,-1 21-15,1-21 0,21 0 16,0 1-16,0-1 0,0 0 0,0 0 16,21-21-16,1 21 0,-1 0 15,21 1-15,-21-22 0,22 21 0,-22-21 16,21 21-16,0 0 0,-20-21 15,-1 21-15,0 0 0,0-21 0,-21 22 16,0-1-16,0 0 16,-21-21-16,0 21 0,-22 0 15,22-21-15,-21 0 0,0 21 16,-1-21-16,1 0 0,21 0 0,-22 0 16,22 0-16,-21 0 0,21 0 15,0 0-15,-1 0 16,22-21-16,22 0 15,-1 0 1,0 21-16,0-21 0,21 0 0,1 21 16</inkml:trace>
  <inkml:trace contextRef="#ctx0" brushRef="#br1" timeOffset="-62177.86">20913 1185 0,'0'0'0,"0"-21"16,0 0-1,-22 21 17,1 0-32,0 21 0,0 0 0,0-21 15,21 43-15,-21-22 0,-1 0 0,1 0 16,0 0-16,21 1 0,-21 20 16,21-21-16,-21 0 0,21 0 0,0 1 15,0-1-15,0 0 16,0 0-16,0 0 0,42-21 15,-21 0-15,0 0 16,22 0-16,-22 0 0,21 0 16,1 0-16,-22-21 0,21 21 15,-21-21-15,22 21 0,-22-21 0,0 0 16,0-1-16,0 22 0,-21-21 0,0 0 16,0 0-16,0 0 0,0 0 15,0-1-15,0 1 0,-21 0 0,0 21 16,21-21-16,-21 21 15,0 0-15,21 21 16,0 0-16,0 0 16,0 1-16,0-1 0,21-21 15,-21 21-15,21 0 0,0-21 16,-21 21-16,21 0 0,0-21 16,-21 22-16,0-1 15,22-21-15,-22 21 0,21-21 16,0 0 15,0 0-31,0 0 0,0 0 16,-21-21-16,22 0 15,-1-1-15,0 1 0,-21 0 16,0 0-16,21 0 16,-21 0-16,21 21 0,-21-22 0,0 44 46,0-1-46,0 0 16,0 0-16,0 0 16,0 0-16,0 1 0,0-1 31,0-42 0,0-1-31</inkml:trace>
  <inkml:trace contextRef="#ctx0" brushRef="#br1" timeOffset="-62018.36">21463 1228 0,'0'-21'0,"0"42"0,0-64 15,-21 43 17,21 22-1,0-1-31,0 0 15,21-21-15</inkml:trace>
  <inkml:trace contextRef="#ctx0" brushRef="#br1" timeOffset="-61721.55">21675 1249 0,'0'0'0,"0"21"31,0 0-16,0 0-15,0 1 0,-22-1 16,22 0-16,-21 21 0,21-21 16,0 22-16,0-1 0,0 0 0,0 1 15,0-1-15,0 0 0,0 22 16,0-22-16,0 22 0,-21-1 0,21-20 16,-21-1-16,21 21 15,0-20-15,-21-1 0,21-21 0,-21 22 0,21-22 16,-22 0-16,22 0 0,0 0 15,0-42 17,0 0-32,0 0 0,0 0 0,0-1 15,0-20-15,22 21 0</inkml:trace>
  <inkml:trace contextRef="#ctx0" brushRef="#br1" timeOffset="-61437.77">21632 1334 0,'0'0'0,"0"-22"0,0 1 0,0 0 16,0 0-16,21 21 0,-21-21 15,22 21-15,-1-21 0,0 21 16,0 0-16,0 0 0,0 0 16,1 0-16,-1 0 0,0 0 15,0 21-15,-21 0 0,0 0 0,0 0 16,0 0-16,0 1 0,0-1 15,0 0-15,-42 0 0,21 0 0,-1 0 16,1 1-16,-21-22 0,21 21 0,0-21 16,-1 21-16,1-21 0,0 0 15,0 0-15,42-21 32,0 0-32,0-1 0,1 1 15</inkml:trace>
  <inkml:trace contextRef="#ctx0" brushRef="#br1" timeOffset="-61201.77">22077 953 0,'0'-22'0,"0"44"0,0-65 15,21 43-15,-21 21 32,0 1-32,0 20 15,0-21-15,-21 21 0,21 1 16,-21-1-16,21 0 0,0 1 15,-22-22-15,1 21 0,0-21 0,21 22 16,0-22-16,0 0 0,-21 0 0,21 0 16,0 1-16,21-22 31,0-22-31,0 22 16</inkml:trace>
  <inkml:trace contextRef="#ctx0" brushRef="#br1" timeOffset="-61022.81">21971 1164 0,'0'-21'31,"21"0"-15,0 21-16,0 0 0,1 0 15,-1-21-15,0 21 0,0 0 16,0 0-16,0 0 0,-21-21 15,22 21-15</inkml:trace>
  <inkml:trace contextRef="#ctx0" brushRef="#br1" timeOffset="-57414.22">23072 1164 0,'0'0'0,"-22"0"0,1 0 0,0 0 15,21-21 32,42 21-47,-20-21 16,-1 21-16,21-21 0,-21 0 15,22-1-15,-22 1 0,21 0 16,-21 0-16,22 0 0,-22 0 16,0-1-16,-21 1 0,0 0 0,0 0 15,0 0-15,0 0 16,-21 21-16,0 0 0,-22 0 0,22 0 15,0 0-15,-21 0 0,20 0 16,1 21-16,-21-21 0,21 21 0,0 21 16,-1-21-16,22 1 0,-21 20 15,21-21-15,-21 0 0,21 22 0,0-22 16,0 0-16,0 0 0,21 0 16,0 0-16,-21 1 0,43-22 0,-22 0 15,0 21-15,0-21 0,22 0 16,-22 0-16,21 0 0,-21 0 15,0 0-15,1 0 0,-1 0 16,-21-21-16,-21 21 31,-1 0-31,1 0 0,-21 0 0,21 0 16,0 0-16,-1 21 0,1 0 16,0-21-16,0 21 0,0 0 0,0 0 15,21 1-15,-22-1 0,22 0 16,0 0-16,0 0 0,0 0 0,0 1 15,0-1-15,22-21 16,-1 21-16,0-21 16,0 0-16,0 0 15,0 0-15,1 0 0,-22-21 16,21 0-16,0 21 0,0-22 0,0 22 16,0-21-16,1 0 0,20 0 15,-21 0-15,0 0 0,22-1 0,-22 1 16,0-21-16,21 21 0,-21 21 15,1-21-15,-1-1 0,0 22 0,0 0 16,0 0-16,0 0 16,-21 22-16,0-1 15,0 0-15,0 0 0,-21 21 16,0-20-16,0-1 0,0 0 16,0 0-16,-1-21 0,22 21 0,0 0 15,-21-21-15,21 22 16,-21-22-16,42 0 31,0-22-31,1 1 16,20 0-16,-21 0 15,0 0-15,22-22 0,-22 22 0,21 0 16,-21-21-16,22 21 0,-22-22 16,0 22-16,0 0 0,-21-21 15,0 20-15,21 1 0,-42 42 31,0 1-31,0-1 16,21 0-16,-21 21 0,-1-21 16,1 1-16,0 20 0,0-21 0,0 0 15,21 0-15,0 1 0,-21-1 16,21 0-16,0 0 0,0 0 0,0 0 16,21-21-16,21 0 15,-21 0-15,0 0 0,22 0 16,-1 0-16,0 0 0,1 0 15,-1-21-15,-21 0 0,22 21 0,-22-21 16,21 0-16,-21 21 0,0-21 16,1-1-16,-1 1 0,0 0 15,-21 0-15,0 0 0,0 0 0,0-1 16,0 1-16,0 0 16,-21 21-1,0 21-15,-1 0 16,22 1-16,-21-1 0,0 0 0,21 0 15,0 0-15,0 0 0,0 1 16,0-1-16,0 0 0,0 0 0,0 0 16,21-21-1,0 21-15,1-21 0,-1 0 0,21 0 16,-21 0-16,0 0 0,1 0 0,20-21 16,-21 21-16,0-21 15,0 0-15,1 21 0,-1-21 0,0 0 16,0-1-16,0 1 0,0 0 15,1 0-15,-1 0 0,-21 0 16,21-1-16,0 1 0,-21 0 0,0 0 16,21 21-16,-21 21 31,0 0-15,0 0-1,21-21 16,-21-21-15,0 0 0,0 0-16,0 0 15,0 0 1,-21 21 0,0 0-16,0 21 15,21 0-15,-21 0 0,0 0 16,-1 22-16,1-22 0,0 0 0,21 21 15,-21-21-15,0 1 0,21-1 16,0 0-16,0 0 0,0 0 0,0 0 16,0 1-16,0-1 0,21-21 15,21 21-15,-21-21 16,22 0-16,-22 0 0,21 0 0,1 0 16,-22 0-16,21-21 0,0 0 15,-20 21-15,20-22 0,-21 1 0,0 0 16,22 0-16,-22 0 0,0 0 15,0-1-15,-21 1 0,21 0 0,0-21 16,-21 21-16,0-1 0,0 1 16,-21 42 15,0 1-15,21-1-16,-21 0 0,0 0 0,21 0 15,0 0-15,0 1 0,0-1 16,0 0-16,0 0 0,0 0 15,0 0 1,21-21-16,0 0 0,0 0 16,0 0-16,1 0 0,-1 0 0,0 0 15,0-21-15,0 21 0,0-21 16,1 0-16,-1 0 0,0 0 0,0-1 16,-21 1-16,0 0 0,21 0 15,0 0-15,-21 0 0,0-1 16,0 1-16,0 0 0,0 42 31,0 0-15,0 1-16,-21-1 0,21 21 15,-21-21-15,21 0 0,0 1 16,-21-22-16,21 21 0,0 0 0,0 0 16,0 0-16,0 0 15,21-21-15,0 0 0,0 0 0,1 0 16,-1 0-16,0 0 0,0 0 0,0 0 15,0-21-15,1 21 16,-1-21-16,0 0 0,0 21 16,0-21-16,0-22 0,1 22 15,-1 0-15,0-21 0,-21 21 0,21-22 16,-21 1-16,0 0 0,21-1 16,0 1-16,-21 0 0,0 20 0,22-20 15,-22 21-15,0 0 16,0 42-1,0 0-15,-22 0 0,1 22 16,21-22-16,-21 21 0,0 0 0,0 1 16,0-22-16,21 21 0,-22 1 15,1-22-15,21 21 0,-21-21 0,21 22 16,0-22-16,0 0 0,0 0 16,0 0-16,0 0 0,0 1 15,21-22-15,0 0 16,1 0-16,-1 0 0,0 0 15,0 0-15,0 0 0,0-22 0,1 22 16,-1-21-16,0 0 0,0 21 16,0-21-16,22 0 0,-22 0 15,0-1-15,0 1 0,0 0 0,0-21 16,1 21-16,-22-1 0,21 1 16,-21 0-16,21 21 15,-21 21 1,-21 0-16,0 1 15,21-1-15,-22 0 0,1 0 16,21 0-16,-21 0 0,21 1 0,0-1 16,0 0-16,0 0 15,0 0-15,0 0 16,21-21-16,0 0 0,1 0 16,-1 0-16,0 0 0,0 0 0,0 0 15,22-21-15,-22 21 0,0-21 16,0 0-16,0 21 0,0-21 0,1 0 15,-1-1-15,0 1 0,0 0 16,0 0-16,0 0 0,-21 0 16,0-1-16,22 1 0,-22 42 31,-22 1-15,1-1-16,0 21 0,21-21 15,-21 0-15,21 1 0,-21-22 0,21 21 16,0 0-16,0 0 0,0 0 15,21-21 1,0 0-16,0 0 0,0 0 16,1 0-16,-1 0 0,0 0 15,-21-21 1,0 0-16,0 0 16,0 0-16,0-1 15,0 1-15,0 0 0,0 0 16,0 0-16,0 0 15,0-1-15,0 1 0,21 0 16,0 21 0,0 0-16,1 0 15,-1 0-15,0 0 0,0 21 16,0 0 0,-21 1-16,0-1 15,0 0-15,0 0 16,0 0-16,0 0 0,0 1 15,0-1-15,0 0 16,0 0 0,21-42 46,-21 0-62,22 21 0,-22-21 16,21-1-16,0 1 0,0-21 15,0 21-15,0 0 0,1-22 16,-1 22-16,0-21 0,0 21 16,21-1-16,-20 1 0,20 21 15,-21 0-15,0 0 0,-21 21 0,0 1 16,21-1-16,-21 21 0,0-21 16,0 0-16,0 22 0,0-22 0,-21 21 15,21-21-15,0 1 0,0 20 16,0-21-16,0 0 15,21 0 1,1-21-16,-1 0 0,21 0 16,-21 0-16,0 0 15,1 0-15,-1-21 0,0 0 0,21 21 0,-21-21 16,1 0-16,-1 0 0,0-1 16,0 1-16,0 0 0,-21 0 15,21-21-15,-21 20 0,22-20 16,-22 21-16,0 0 0</inkml:trace>
  <inkml:trace contextRef="#ctx0" brushRef="#br1" timeOffset="-57178.36">26903 699 0,'0'0'0,"-21"0"16,-1 0-16,1 0 78,0 0-78</inkml:trace>
  <inkml:trace contextRef="#ctx0" brushRef="#br1" timeOffset="-56918.86">25781 974 0,'-21'21'0,"42"-42"0,-21 42 31,21-21-31,0 0 0,0 0 16,22 0-16,-1 0 0,0 0 15,1 0-15,20 0 0,-20 0 0,-1 0 16,-21 0-16,21 0 0,-20 0 16,-1 0-16,0 0 0,0 0 15,0 0-15</inkml:trace>
  <inkml:trace contextRef="#ctx0" brushRef="#br1" timeOffset="-56082.17">20553 2159 0,'0'0'0,"0"-21"16,0 0-16,0 0 16,0-1-1,-21 22 1,21 22-1,0-1 1,0 0-16,0 21 0,0-21 16,0 22-16,0 20 0,0 1 0,0-1 15,0 1-15,0-1 0,0 22 16,0-22-16,0 1 0,0-1 0,-22 1 16,22-1-16,-21 1 0,21-1 0,0-20 15,-21 20-15,21-20 0,0-1 16,0 0-16,0 1 0,0-22 0,-21 21 15,21-21-15,0 0 0,0 1 16,-21-22-16,21-22 31,0 1-15,0 0-16,0 0 0,0 0 0</inkml:trace>
  <inkml:trace contextRef="#ctx0" brushRef="#br1" timeOffset="-55698.03">20616 2328 0,'0'0'0,"0"-42"0,0 21 16,0 0-16,0 0 16,0-1-16,0 1 15,0 42 16,0 1-31,0-1 16,0 0-16,0 21 0,-21 22 16,21-22-16,-21 22 0,21-1 0,-21 1 15,21 20-15,0-20 0,-21-22 16,-1 22-16,22-1 0,0-21 0,0 22 16,0-22-16,-21 1 0,21-1 15,0 0-15,-21 1 0,21-1 0,0 0 16,0-21-16,0 1 15,0 20-15,0-21 0,0 0 0,0 0 16,0 1-16,0-1 0,0 0 16,-21-21-1,0 0 1,21-21-16,-21 0 16,-1-1-16</inkml:trace>
  <inkml:trace contextRef="#ctx0" brushRef="#br1" timeOffset="-55353.96">20108 3133 0,'0'-21'0,"0"42"0,-21-42 15,21-1-15,0 1 0,21 42 47,0 1-47,1-1 16,20 0-16,-21 0 0,0 0 0,22 22 15,-22-1-15,0-21 0,21 21 0,-21 1 16,1-22-16,-1 21 0,-21-21 16,21 22-16,0-22 0,-21 0 0,0 0 15,0 0-15,0 1 16,21-1-16,-21-42 47,0-1-47,0 1 15,21 0-15,1 0 0,-1-21 16,0 20-16,0-20 0,0 0 0,0-1 16,22-20-16,-22 21 0,21-1 15,1 1-15</inkml:trace>
  <inkml:trace contextRef="#ctx0" brushRef="#br1" timeOffset="-55169.95">20891 3048 0,'64'-42'16,"-22"42"-1,-148 42-15,212-63 0,-106 42 0,-21 0 16,0 0-16,0 22 0,0-1 15,-22 0-15,1 1 0,21-1 16,-22-21-16,1 22 0,0-1 16,21 0-16,-1-21 0,-20 22 0,21-22 15,21 0-15,-21 0 0,21 0 0,-21 1 16,21-1-16</inkml:trace>
  <inkml:trace contextRef="#ctx0" brushRef="#br1" timeOffset="-52357.58">18119 4170 0,'0'0'0,"0"-21"16,21 0-16,-21-1 0,0 1 0,0 0 16,0 0-16,0 0 0,0 0 15,0-1-15,0 1 16,0 42-1,0 1-15,0 20 16,0 0-16,0 1 0,0 41 16,0-41-16,0 20 0,0-21 15,0 1-15,0-1 0,0 0 16,0 1-16,0-22 0,0 21 16,0-21-16,0 22 0,-21-22 0,21 0 15,0 0-15,0-42 31,0 0-15,0 0-16,0 0 16,0-22-16,0 22 0,0 0 0,-22 0 15</inkml:trace>
  <inkml:trace contextRef="#ctx0" brushRef="#br1" timeOffset="-51870.51">18097 4022 0,'0'0'0,"0"-21"0,0-1 16,0 1-16,0 0 16,22 0-16,-22 0 15,42 21-15,-21-21 0,0-1 16,22 22-16,-22 0 0,21-21 0,0 21 16,1 0-16,-1 0 0,0 0 15,1 21-15,-1 1 0,0-1 0,-20 0 16,-1 21-16,0 1 0,-21-1 0,0-21 15,-42 64-15,20-43 16,-20 0-16,0 1 0,-1-22 16,-20 21-16,21-21 0,-1 1 15,1-1-15,0 0 0,20-21 0,1 0 16,-21 21-16,21-21 16,0 0-16,21-21 0,0 0 15,0 0-15,0-1 0,0 1 16,21 21-1,0 0 1,-21 21-16,21 1 0,0-1 16,-21 0-16,21 0 0,1 21 0,-22-20 15,0-1-15,21 0 0,0 0 16,-21 0-16,21 0 0,0 1 0,-21-1 16,21 0-16,1-21 0,-1 0 15,0 0-15,0 0 16,0 0-16,0 0 0,1 0 0,20 0 15,-21 0-15,0-21 0,0 0 16,1-1-16,-1 1 0,0 0 0,0 0 16,0-21-16</inkml:trace>
  <inkml:trace contextRef="#ctx0" brushRef="#br1" timeOffset="-51222.35">18754 4360 0,'-22'0'15,"1"0"-15,0 0 0,21 22 16,-21-22-16,0 21 0,21 0 15,0 0 1,21-21 0,0 0-16,0 0 0,0 0 15,1 0-15,-1-21 0,0 21 0,0-21 16,21 0-16,-20-1 16,-1 1-16,-21 0 0,21 0 15,-21 0-15,-21 21 16,0 0-1,-1 21-15,1 0 0,-21 0 0,21 0 16,0 1-16,-22-1 16,22 0-16,0 0 0,0 0 0,0 0 15,21 1-15,0-1 0,0 0 16,0 0-16,0 0 0,21-21 16,0 0-16,0 0 0,21 0 15,-20 0-15,20 0 0,-21 0 16,0 0-16,22-21 0,-22 0 0,42 0 15,-42 0-15,22-1 16,-22 1-16,21 0 0,-21 0 0,22-21 16,-22 20-16,0-20 15,0 21-15,0 0 0,-21 0 0,0-1 16,0 1-16,0 42 47,0 1-47,0-1 0,0 0 15,0 21-15,0-21 0,0 22 0,0-1 16,0-21-16,0 22 0,0-1 0,0 0 16,0 22-16,-21-1 0,21 1 15,-21-1-15,21 1 0,0-1 16,-21 22-16,21-22 0,-21 1 0,0-1 0,21-20 16,0 20-16,-22 22 15,22-43-15,-21-21 0,21 22 16,0-22-16,0 0 0,0-42 31,0 0-31,0 0 16,0-1-16,0-20 0,21 21 0,-21-21 15,0-1-15,22 1 0</inkml:trace>
  <inkml:trace contextRef="#ctx0" brushRef="#br1" timeOffset="-50929.78">19113 4382 0,'0'0'0,"-21"-22"0,21 1 16,0 0-16,-21 0 0,21 0 16,0 0-16,0-1 0,0 1 15,21 21-15,0 0 0,1-21 16,20 21-16,-21 0 0,21 0 0,-20 0 16,20 21-16,-21 0 0,21 1 15,-20-1-15,-1 0 0,0 0 0,-21 21 16,0-20-16,0-1 0,0 21 0,0-21 15,-21 0-15,0 1 0,-1-1 16,1 0-16,0 0 0,0 0 0,0-21 16,0 21-16,-1-21 15,22-21 17,22 0-17,-1 0-15,0 0 0</inkml:trace>
  <inkml:trace contextRef="#ctx0" brushRef="#br1" timeOffset="-50534.14">19664 4233 0,'0'0'0,"-21"0"32,-1 22-32,1-22 0,0 21 15,0 0-15,21 0 0,-21 0 0,21 22 16,-21-22-16,21 0 0,0 21 15,0-21-15,0 1 0,0-1 16,0 0-16,21 0 0,-21 0 0,21-21 16,0 21-16,0-21 0,0 0 15,1 0-15,-1 0 0,21 0 0,-21 0 16,0 0-16,1 0 0,-1-21 0,21 0 16,-21 0-16,0 21 0,1-21 15,-22 0-15,0-1 0,0-20 0,0 21 16,0 0-16,0 0 0,0-22 15,0 22-15,-22 0 0,1 0 0,0 0 16,0 21-16,0 0 0,0 0 16,-1 0-16,-20 0 0,21 0 15,0 21-15,0-21 0,-1 21 0,1 0 16,21 0-16,0 0 0,0 1 16,0-1-16,0 0 0,0 0 0,21 0 15,1 0-15,-1-21 0,0 0 0,0 22 16,0-22-16,0 0 0</inkml:trace>
  <inkml:trace contextRef="#ctx0" brushRef="#br1" timeOffset="-50161.91">20024 4424 0,'0'0'0,"0"-21"0,0 0 0,0-1 16,0 1-1,0 0-15,0 0 16,21 21-16,-21-21 15,21 21-15,-21-21 0,21 21 0,0 0 16,0 0-16,1 21 0,-1 0 16,0 0-16,-21 0 0,0 0 15,21 22-15,-21-22 0,0 0 0,0 21 16,0-20-16,0-1 0,0 0 16,0 0-16,0 0 0,0 0 0,0 1 15,-21-1-15,21-42 31,0-1-15,0 1-16,0 0 0,0 0 16,0 0-16,0-22 15,0 22-15,21 0 0,-21 0 0,21 0 16,0 0-16,-21-22 0,22 22 16,-1 0-16,0 0 0,0 0 15,0-1-15,0 22 0,1-21 16,-1 21-16</inkml:trace>
  <inkml:trace contextRef="#ctx0" brushRef="#br1" timeOffset="-49905.78">20616 4085 0,'0'-21'0,"-21"63"0,42-63 0,-21 21 47,0 21-47,0 1 16,0 20-16,0-21 0,-21 21 0,21-20 15,-21 20-15,21 0 0,-21 1 0,21-22 16,-21 21-16,21-21 0,-22 22 16,1-22-16,21 0 0,0 0 0,0 0 15,0 0-15,0 1 0,0-1 16,21-21 0,1 0-16,-1 0 15,0 0-15,0 0 0,0-21 0,0-1 16,1 22-16,-1-21 0,0 0 15</inkml:trace>
  <inkml:trace contextRef="#ctx0" brushRef="#br1" timeOffset="-49718.15">20574 4255 0,'0'0'0,"21"0"31,0 0-16,0-22-15,22 22 0,-22 0 16,0 0-16,21 0 0,-20-21 0,-1 21 16,21 0-16,-21-21 0,0 21 15,1-21-15,-1 0 0,0 21 0,0-21 16</inkml:trace>
  <inkml:trace contextRef="#ctx0" brushRef="#br1" timeOffset="-48857.85">21505 4001 0,'0'0'16,"0"-22"-16,0 1 0,0 0 16,0 0-1,-21 21-15,0 0 16,0 0-16,0 0 0,-1 21 16,1 0-16,0 0 0,0 22 0,-21-1 15,20 0-15,1 1 0,0 20 16,0-20-16,0 20 0,-22 22 15,43-43-15,0 0 0,0 1 16,0-22-16,0 21 0,0-21 0,22 1 16,-1-1-16,0-21 0,0 21 15,21-21-15,-20 0 0,20 0 0,0 0 16,1 0-16,-1 0 0,-21 0 16,21-21-16,-20 21 0,20-21 0,-21-1 15,0 22-15,-21-21 0,0 0 0,0 0 16,0 0-16,0 0 0,-21-1 15,-21 1-15,21 0 0,-1 21 16,-20-21-16,21 21 0,-21 0 0,20 0 16,1 0-16,-21 0 15,63-21 17,0 21-32,0 0 15,1 0-15,-1 0 0,0 0 0,0 0 16,0 21-16,0 0 0,1-21 15,-1 21-15,0 22 0,-21-22 0,21 0 16,-21 0-16,0 21 0,0-20 16,0 20-16,0 0 0,0 1 0,-21-1 15,0 0-15,21 22 0,-21-22 0,-1 0 16,22 22-16,0-22 16,-21 1-16,21-1 0,-21 0 0,21-21 15,0 22-15,0-22 0,-21 0 0,21 21 16,0-20-16,0-1 15,21-21 1,0-21-16,0-1 0,1-20 16,-22 21-16,21-21 0,0 20 15</inkml:trace>
  <inkml:trace contextRef="#ctx0" brushRef="#br1" timeOffset="-46074.43">21802 4487 0,'0'-21'0,"0"42"0,-22-42 16,22 0 0,0 0-1,22 21-15,-1 0 16,0-21-16,0 0 0,0 21 16,0-22-16,1 1 0,-1 0 0,-21 0 15,21 0-15,-21 0 0,0-1 0,0 1 16,0 0-16,0 0 15,-21 21-15,0 0 16,-1 0-16,1 21 16,0 0-16,0 0 0,0 22 0,0-22 15,-1 21-15,1-21 0,-21 64 16,42-64-16,0 22 0,0-22 16,0 0-16,0 0 0,0 0 0,21 0 15,0 1-15,0-22 0,1 0 16,-1 0-16,0 0 0,0 0 0,21 0 15,-20 0-15,20 0 0,-21 0 0,0-22 16,22 1-16,-22 0 0,0 0 16,0 0-16,0 0 0,0-1 0,1 1 15,-22 0-15,0-21 0,0 21 16,0-1-16,0 1 0,0 0 16,0 42 15,0 0-31,0 1 0,0-1 15,0 0-15,0 0 0,0 0 16,-22 0-16,22 1 0,0-1 0,0 0 16,-21-21-16,21 21 0,0 0 15,0-42 32,21 21-47,-21-21 0,22 0 16,-22 0-16,21-1 0,-21 1 15,0 0-15,21-21 0,0 21 16,-21-1-16,0 1 0,21 21 16,0 0-16,-21 21 15,0 1-15,0-1 0,0 0 16,0 0-16,0 0 0,0 0 0,22 1 16,-1-1-16,-21 0 15,0 0-15,21 0 0,0-21 16,0 0-16,0 0 0,1 0 0,-1 0 15,0 0-15,0 0 0,0 0 16,0 0-16,1 0 0,-1 0 16,0 0-16,0 0 0,0 0 0,0-21 15,-21 0-15,22 21 16,-1-21-16,-21 0 0,0-1 16,0 1-16,21 0 15,-21 0-15,0 0 0,21 21 16,-21-21-16,0-1 15,-21 22 17,0 0-17,0 0-15,-1 0 0,1 0 16,0 0-16,0 0 16,21 22-16,0-1 15,-21 0-15,21 0 16,0 0-16,0 0 0,0 1 15,0-1-15,0 0 0,0 0 16,21 0-16,0 0 0,-21 1 16,21-22-16,0 21 0,1-21 15,-1 0-15,0 0 0,0 0 16,0 0-16,22 0 0,-22 0 16,21 0-16,0 0 0,-20 0 0,-1 0 15,21 0-15,-21-21 0,0-1 0,1 22 16,-1-21-16,-21 0 15,21 0-15,-21 0 0,21 0 0,-21-1 16,0 1-16,0 0 16,0 0-16,21 21 0,-21 21 31,0 0-15,0 0-16,0 1 0,0-1 15,0 0-15,0 0 0,0 0 16,0 0-16,0 1 15,21-22-15,1 0 16,-1 0-16,0 0 16,0 0-16,0 0 0,0 0 15,1 0-15,-1 0 0,0 0 0,0 0 16,0-22-16,0 1 16,1 0-16,-1 21 0,0-21 0,0 21 15,-21-21-15,0 0 0,21-1 16,-21 1-16,21 0 0,-21 0 0,0 0 15,0 0-15,0-1 0,0 1 0,0 0 16,-21 21 0,0 0-16,0 0 0,0 0 0,0 0 15,-1 21-15,1 0 0,0 1 16,0-1-16,21 0 0,-21 0 16,0 0-16,-1 0 0,22 1 0,-21-1 15,21 0-15,0 0 0,0 0 16,0 0-16,21 1 15,1-22-15,-1 0 16,0 0-16,0 0 0,0 0 16,0 0-16,1 0 0,-1-22 0,0 1 15,0 21-15,-21-21 0,21 0 16,0 0-16,-21 0 0,0-22 0,22 22 16,-22 0-16,21-21 0,-21 20 15,0 1-15,0 42 31,0 1-31,0-1 16,0 0-16,-21 21 0,21-21 0,0 1 16,0-1-16,0 0 0,0 0 15,0 0-15,21 0 16,0-21-16,-21 22 0,21-22 0,0 0 16,0 0-16,1 0 0,-1 0 15,0 0-15,0 0 0,0 0 0,0-22 16,-21 1-16,22 21 0,-1-21 0,-21 0 15,21-21-15,0 20 0,-21-20 16,21 21-16,0-43 0,-21 22 16,22 0-16,-22-1 0,0-20 15,0 21-15,0-1 0,0 1 0,0 21 16,0 0-16,-22 21 16,1 0-16,0 21 15,0 0-15,0 0 0,0 21 0,-1 1 16,1-22-16,0 21 0,0 1 15,21-1-15,0 0 0,0-21 0,0 22 16,0-1-16,0-21 0,0 22 16,0-22-16,0 0 0,21 21 0,0-21 15,-21 1-15,21-22 0,1 21 16,-22 0-16,21-21 0,0 0 16,0 0-16,0 0 0,0 0 15,1 0-15,-1 0 0,0-21 16,0 21-16,0-21 0,0 21 0,-21-22 15,22 1-15,-1 0 0,0 0 0,0 0 16,0 0-16,-21-1 0,21 1 16,-21 42 15,-21 1-15,21-1-16,-21 0 0,21 0 15,0 0-15,0 0 0,0 1 16,0-1-16,21-21 15,0 0 1,1 0-16,-1 0 16,0 0-16,0 0 0,0 0 15,0-21-15,1-1 0,-1 22 16,0-21-16,-21 0 0,21 21 0,0-21 16,0 0-16,-21 42 46,-21-21-46,21 21 0,-21 0 16,0 0-16,21 1 16,0-1-16,0 0 15,0 0 1,21-21-16,0 0 16,0 0-1,1 0-15,-1 0 0,-21-21 16,0 0-16,0 0 15,0-1-15,0 1 16,0 0-16,-21 21 0,21-21 16,0 0-16,-22 21 0,22-21 15,22 21 1,-1 0 0,0 21-1,0 0 1,-21 0-16,0 0 15,0 0-15,21-21 16,-21 22-16,21-1 0,-21 0 16,0 0-16,22-21 31,-22-21 0,21 21-31,-21-21 0,21 0 16,0-1-16,0 1 15,-21 0-15,21 0 0,1 0 16,-1 0-16,0-1 0,0 1 0,0 0 16,0 21-16,1 0 0,-22 21 31,0 0-31,0 1 0,0-1 0,0 21 16,0-21-16,-22 0 0,22 1 15,-21-1-15,21 0 0,0 0 16,0 0-16,0 0 15,21-21 1,1 0 0,-22-21-16,0 0 15,0 0-15,0 0 0,0 0 16,0-1-16,0 1 0,0-21 16,0 21-16</inkml:trace>
  <inkml:trace contextRef="#ctx0" brushRef="#br1" timeOffset="-45897.78">24807 4191 0,'0'0'16,"-21"0"-16,0 0 0,0 0 0,0 0 16,-1 0-16,1 0 15,0 21 1,21 0 15,-21-21-15,0 0-16,0 0 0,-1 0 15,1 0-15,-21 0 0</inkml:trace>
  <inkml:trace contextRef="#ctx0" brushRef="#br1" timeOffset="-45717.23">23770 4297 0,'-21'0'0,"42"0"0,-63 0 0,42 21 15,21-21 1,0 0-16,21 0 15,-20 0-15,20 0 0,0 0 0,1 0 16,-1 0-16,-21 0 0,21 0 16,1 0-16,-1 0 0,-21 0 0,22 0 15,-22 0-15</inkml:trace>
  <inkml:trace contextRef="#ctx0" brushRef="#br1" timeOffset="-45077.8">20256 5186 0,'0'0'0,"22"-21"0,-22-22 16,21 22-16,0 0 0,-21 0 0,0 0 15,0 0-15,21-1 16,-21 1-16,0 42 31,0 22-31,-21-22 0,21 42 0,0-20 16,-21-1-16,21 22 0,-21-1 0,21 1 16,-22 20-16,22-20 0,0-1 15,-21 1-15,21-1 0,-21 1 0,0-22 16,21 0-16,0 1 0,-21-1 15,0-21-15,21 0 0,0 1 0,0-1 16,0 0-16,-22-21 0,22-21 47,0 0-47,0-22 0,0 22 16</inkml:trace>
  <inkml:trace contextRef="#ctx0" brushRef="#br1" timeOffset="-44477.79">20362 5228 0,'0'0'16,"21"-63"-16,1 20 0,-1 1 0,0 0 16,-21 21-16,0-1 0,0 1 0,21 21 15,-21 21-15,0 1 16,0-1-16,0 21 0,0 0 16,0 1-16,0 20 0,0-20 15,0 20-15,0-21 0,0 22 0,0-1 16,-21-20-16,21 20 0,0-20 0,-21 20 15,21-21-15,-21 1 0,-1-1 16,22-21-16,0 22 0,-21-22 0,0 21 16,21-21-16,-21-21 0,21 21 15,0 1-15,-21-22 16,0 0 0,-1 0-16,1 0 0,21-22 15,-21 1-15,0 0 0,0 0 16,0 0-16,-22 0 0,43-1 15,-21 1-15,0-21 0,0 21 0,21-22 16,-21 22-16,21 0 0,0 0 16,0 0-16,0 42 31,0 0-31,0 0 0,0 0 16,21 22-16,0-22 0,-21 0 0,21 21 15,0-20-15,-21 20 0,21-21 16,-21 0-16,0 22 0,22-22 0,-22 0 15,21-21-15,0 21 0,-21 0 16,21 0 0,0-21-16,0 0 15,1 0-15,-22-21 0,21 21 16,0-21-16,0 0 0,0 0 0,0 0 16,1-1-16,20-20 0,-21 21 0,0-21 15,22-1-15,-1 1 0,0 21 16,-21-22-16,22 1 0,-1 21 0,-21 0 15,22 0-15,-22-1 0,0 22 16,0 0-16,-21 22 16,0-1-1,0 0-15</inkml:trace>
  <inkml:trace contextRef="#ctx0" brushRef="#br1" timeOffset="-43957.77">18013 6583 0,'0'-21'0,"0"42"0,0-63 0,0 20 15,0 44 1,-21 20 0,21-21-16,-22 21 0,1 1 15,21-1-15,0 0 0,0 1 16,-21 20-16,21-20 0,-21-1 0,21 0 15,-21 1-15,21-1 0,0-21 16,0 21-16,-21 1 0,21-22 0,-22 0 16,22 0-16,-21 0 0,21 1 0,0-44 31</inkml:trace>
  <inkml:trace contextRef="#ctx0" brushRef="#br1" timeOffset="-43537.64">17928 6752 0,'0'-42'0,"0"84"0,0-126 16,21 62-16,0-20 0,-21 0 15,22-1-15,-1 22 0,0-21 0,0 21 16,21 0-16,-20-1 0,20 1 0,0 21 16,1 0-16,-1 21 0,0 1 15,1 20-15,-1-21 0,-21 21 0,0 1 16,-21-1-16,0 0 15,0 1-15,-21-1 0,-21 0 0,21-20 16,-22 20-16,-20-21 0,20 0 0,1 0 16,-21 1-16,20-1 0,22 0 15,-21-21-15,21 0 0,-1 0 0,1 0 16,0 0-16,21-21 16,0 0-1,0-1-15,21 1 0,0 21 16,1 0-16,-1 0 0,0 0 15,0 21-15,0 1 0,0-1 16,-21 0-16,22 0 0,-1 0 16,0 0-16,-21 1 0,21-1 15,0 0-15,-21 0 0,21 0 0,1 0 16,-22 1-16,0-1 0,21-21 16,0 0-16,0 0 0,0 0 15,0 0-15,1 0 0,-1-21 16,0-1-16</inkml:trace>
  <inkml:trace contextRef="#ctx0" brushRef="#br1" timeOffset="-43185.99">18521 6964 0,'21'0'63,"0"0"-63,0 0 0,0 0 15,1 0-15,-1 0 0,21 0 0,-21 0 16,0 0-16,1-21 0,-1 21 16,0 0-16,0-21 0,0 21 0,-21-22 15,0 1-15,0 0 16,-21 21-16,0 0 16,0 0-16,0 0 0,-22 0 0,22 21 15,-21-21-15,21 21 0,-1 1 16,-20 20-16,21-21 0,0 0 15,21 22-15,0-22 0,0 21 0,0-21 16,0 0-16,21 1 0,0-1 16,0 0-16,22-21 0,-22 0 0,21 0 15,-21 0-15,22 0 0,-22 0 0,21 0 16,-21-21-16,22 0 0,-22 21 16,0-22-16,0 1 0,0 0 0,0 0 15</inkml:trace>
  <inkml:trace contextRef="#ctx0" brushRef="#br1" timeOffset="-42902.13">19092 6837 0,'0'0'0,"0"-21"0,0 0 0,-21 21 31,21 21-31,-21 0 0,21 0 16,0 0-16,0 22 0,0-22 0,0 21 16,0 0-16,0 1 0,0-1 0,-21 22 15,21-22-15,0 21 0,-21-20 16,21 20-16,-22 1 0,22-1 0,-21-20 15,21 20-15,0-21 0,0 22 16,0-1-16,0-20 0,0-1 0,0 0 16,0 1-16,0-1 0,0-21 0,0 0 15,0 1-15,0-1 0,0-42 16,0-1 0,0 1-16,0 0 0,0 0 15,0 0-15,0-22 0,0 22 16,0-21-16,0 0 0,0-22 0,0 22 15,0-22-15</inkml:trace>
  <inkml:trace contextRef="#ctx0" brushRef="#br1" timeOffset="-42645.97">19008 7027 0,'42'-84'16,"-42"41"-16,21 22 0,-106 233 0,191-424 16,-190 360-16,189-317 0,-105 148 0,22 21 0,-1 0 15,0-21-15,0 21 0,0 0 16,22 0-16,-22 0 0,0 0 0,21 21 0,-21 0 15,1 0-15,-1 0 0,-21 1 16,0-1-16,0 0 0,0 21 16,0-21-16,-21 1 0,-1 20 0,1-21 15,-21 0-15,21 0 0,-22 1 16,22-22-16,0 21 0,0-21 0,0 0 16,0 0-16,21-21 15,0-1 1,0 1-16,21 21 0,0-21 0,0 0 15,0 0-15,0 0 0</inkml:trace>
  <inkml:trace contextRef="#ctx0" brushRef="#br1" timeOffset="-42282.25">19579 6837 0,'0'0'0,"-42"21"0,21-21 0,-1 21 0,1 22 15,0-22-15,0 0 0,0 0 0,21 0 16,0 0-16,0 1 0,0 20 16,0-21-16,21 0 15,0-21-15,21 0 0,-20 0 16,-1 0-16,21 0 0,-21 0 0,0 0 16,22 0-16,-22 0 0,21-21 15,-21 0-15,1 21 0,-1-21 16,0 0-16,0-1 0,-21 1 15,0 0-15,0 0 0,0-21 0,0 20 16,-21 22-16,0-21 0,-22 0 16,22 21-16,0 0 0,0 0 0,0 0 15,-22 0-15,22 0 0,0 21 16,0 0-16,0 1 0,21-1 16,0 0-16,0 0 0,0 0 15,0 0-15,21-21 16,0 22-16,21-22 0,-20 0 0,-1 0 15</inkml:trace>
  <inkml:trace contextRef="#ctx0" brushRef="#br1" timeOffset="-41957.07">20002 6879 0,'0'0'0,"0"-21"15,0 0-15,0 0 0,22 21 31,-1 0-31,0 0 16,-21 21-16,21 0 0,0 0 16,-21 22-16,0-22 0,21 0 15,-21 0-15,0 21 0,0-20 0,0-1 16,0 0-16,0 0 0,0 0 0,0 0 16,-21 1-1,21-44 1,0 1-1,0 0-15,0 0 0,0 0 16,0 0-16,0-1 0,21 1 16,-21 0-16,22 0 0,-1 0 15,-21 0-15,21-1 0,0 1 0,0 0 16,0 0-16,1 0 0</inkml:trace>
  <inkml:trace contextRef="#ctx0" brushRef="#br1" timeOffset="-41738.39">20637 6562 0,'0'21'0,"-21"-21"0,-63 127 31,62-106-31,1 0 0,21 22 16,-21-22-16,21 21 0,-21-21 0,21 0 16,0 1-16,0-1 0,0 0 15,0 0-15,0 0 0,0 22 16,0-22-16,0 0 15,21-21 17,0 0-32,-21-21 0</inkml:trace>
  <inkml:trace contextRef="#ctx0" brushRef="#br1" timeOffset="-41554.19">20362 6773 0,'0'0'0,"21"0"0,1 0 16,-1 0-16,0 0 0,0 0 15,0 0-15,0 0 0,22 0 16,-22 0-16,0 0 0,0 0 0,22 0 16,-22-21-16,21 21 0,0-21 0,1 21 15,-1 0-15</inkml:trace>
  <inkml:trace contextRef="#ctx0" brushRef="#br1" timeOffset="-41057.95">21526 6604 0,'0'0'0,"0"-21"16,0 42-1,0 0-15,-21 0 0,0 1 16,0-1-16,21 0 0,-21 21 0,0 1 16,-1-22-16,1 21 0,0-21 15,0 22-15,0-1 0,21-21 0,-21 0 16,-1 0-16,1 22 0,21-22 0,-21 0 16,21 0-16,-21-21 15,21-21 16,0 0-31,0 0 0,21 21 16,0-21-16,-21-22 0,21 22 0,1 0 16,-1-21-16,0-1 0,0 1 15,0 0-15,0-1 0,1 1 0,-1 21 16,0-22-16,-21 22 0,0 0 0,21 21 16,-21 21-1,21 0-15,-21 1 0,0 20 0,0-21 16,0 21-16,0 1 0,0-1 15,0-21-15,0 22 0,0-22 0,0 0 16,0 21-16,0-21 0,0 1 16,0-1-16,0-42 62</inkml:trace>
  <inkml:trace contextRef="#ctx0" brushRef="#br1" timeOffset="-40533.86">21357 6964 0,'0'-21'16,"42"42"-16,-84-21 0,63-21 15,0 0 1,22 21-16,-22 0 0,0-22 0,21 22 16,-20 0-16,20-21 15,0 0-15,-21 21 0,22 0 0,-22-21 16,21 21-16,-21 0 0,1 0 15,-1-21-15,0 21 0,0 0 0,-21 21 16,0 0 0,0 0-16,0 0 15,-21 1-15,0-22 0,21 21 0,0 0 16,0 0-16,-21-21 0,21 21 16,0 0-16,-22-21 0,22 22 0,0-1 31,-21-21-16,21-21 1,0-1 0,0 1-16,0 0 15,21 0-15,-21 0 0,22 0 0,-1-1 16,0 1-16,0 0 0,0 0 16,0 0-16,-21 0 0,22 21 0,-1-22 15,0 22-15,0 0 16,0 0-16,-21 22 0,0-1 15,0 0-15,0 0 0,0 0 0,0 0 16,0 1-16,0-1 16,0 21-16,0-21 0,0 0 0,0 1 15,0-1-15,0 0 0,0 0 16,21-21 15,1 0-31,-1-21 16,0 0-16</inkml:trace>
  <inkml:trace contextRef="#ctx0" brushRef="#br1" timeOffset="-38625.65">22415 6922 0,'0'-22'16,"0"44"-16,0-65 0,0 22 0,0 0 16,0 0-16,-21 0 15,0 21 1,0 0-1,0 0-15,21 21 0,-21 0 0,-1-21 16,1 21-16,0 0 0,0 0 0,21 22 16,-21-22-16,0 0 0,21 0 15,-22 0-15,22 1 0,0-1 16,0 0-16,0 0 0,0 0 0,22-21 16,-1 0-16,0 0 0,0 0 15,0 0-15,0 0 0,-21-21 16,22 21-16,-1-21 15,0 21-15,-21-21 0,21 0 0,0-1 16,-21 1-16,21 0 16,-21 0-16,22 0 0,-22 0 0,0-1 15,21 22-15,-21 22 32,0-1-32,-21 0 15,21 0-15,0 0 0,0 0 0,-22 1 16,22-1-16,0 0 0,0 0 15,0 0-15,0 0 0,0 1 0,22-22 16,-1 21-16,0-21 16,0 0-16,0 0 0,0 0 0,22 0 15,-22 0-15,0 0 0,21-21 0,-20 21 16,-1-22-16,0 1 0,0 0 16,0 0-16,0 0 0,1 0 0,-1-1 15,0-20-15,0 0 0,-21-1 16,21 1-16,0 0 0,1-1 0,-22 1 15,0 0-15,0-1 0,0 1 16,0 21-16,0 0 0,0 0 0,0-1 16,-22 22-16,22 22 15,-21-1-15,0 0 0,0 0 16,0 21-16,0 1 0,-1-22 16,22 21-16,0 1 0,-21-1 15,21 0-15,-21-21 0,21 22 0,0-1 16,0-21-16,0 0 0,0 22 0,0-22 15,0 0-15,0 0 0,0 0 16,21-21-16,0 0 0,1 22 0,-1-22 16,0 0-16,0 0 0,0 0 15,0-22-15,1 1 0,-1 21 0,21-21 16,-42 0-16,42 0 16,-42 0-16,22-1 0,-1 1 0,0 0 15,-21 0-15,21 0 0,-21 42 31,0 0-15,0 0-16,0 0 16,-21 1-16,21-1 0,-21-21 0,21 21 15,0 0-15,0 0 0,0 0 16,21-21-16,0 0 16,0 0-16,0 0 0,1 0 0,-1 0 15,0 0-15,0 0 0,0-21 16,0 21-16,-21-21 0,22 0 0,-22 0 15,21 0-15,-21-1 16,21 22-16,-21-21 0,0 0 0,21 21 16,-21-21-16,0 42 31,0 0-15,0 0-16,0 1 0,0-1 0,-21 0 15,21 0-15,-21 0 0,21 22 16,0-22-16,0 21 0,0 0 0,0 1 15,0-1-15,0 22 0,0-22 16,0 0-16,0 1 0,0-1 0,0 0 16,0 1-16,21-1 0,-21 0 0,0-21 15,0 22-15,0-1 0,0-21 16,0 22-16,0-22 0,0 0 16,-21 0-16,0 0 0,-1-21 0,1 0 15,0 0-15,0 0 0,0 0 16,0 0-16,21-21 0,0 0 15,0 0-15,0 0 0,0-1 16,0-20-16,0 21 0,42-21 0,-21-1 16,0 1-16,22 0 0,-22-22 0,21 1 15,0-1-15,1 1 0,-1-1 16,0-21-16,1 22 0,-1 21 16,-21-22-16,0 22 0,1-1 0,-1 1 15,-21 0-15,0 21 0,0-1 0,-21 1 16,-1 21-16,-20 0 0,21 0 15,-21 0-15,-1 0 0,22 21 16,0-21-16,0 22 0,0-1 0,21 0 16,0 0-16,0 0 0,0 0 15,0 1-15,21-1 0,0 0 0,0 0 16,21 0-16,-20 0 0,-1-21 16,0 22-16,0-22 0,0 0 0,0 0 15,-42 0 16,0-22-31,0 22 16,0 0-16,0 0 0,-1 0 16,1-21-16,0 21 15,21 21 17,0 1-17,21-22 1,0 0-16,1 21 0,-1-21 15,0 0-15,0 0 0,0 0 0,22 0 16,-22 0-16,0 0 0,0 0 16,0 0-16,22-21 0,-22 21 0,0-22 15,0 1-15,0 21 0,0-21 16,1 0-16,-22 0 0,21 0 0,0 21 16,0-22-16,-21 1 0,21 21 15,-21-21-15,0 42 31,0 0-31,0 1 16,0-1-16,0 0 0,-21-21 16,21 21-16,0 0 0,0 0 15,21-21 1,0 0-16,1 0 0,-1 0 16,0-21-16,0 21 0,0-21 15,0 0-15,1 21 0,-22-21 0,21 21 16,0-21-16,0-1 0,0 22 15,-21-21-15,0 42 32,0 1-17,0-1-15,-21 0 0,0 0 0,0 0 16,21 22-16,0-22 0,0 0 16,-21 0-16,21 0 0,-22 0 0,22 1 15,-21-22-15,21 21 0,-21-21 31,0-21-31,0-1 0,21 1 16,-21 0-16,-1 0 16</inkml:trace>
  <inkml:trace contextRef="#ctx0" brushRef="#br1" timeOffset="-38438.46">23834 6710 0,'0'0'0,"0"-21"0,-22 0 31,1 21-31,21 21 32,0 0-1,0 0-15</inkml:trace>
  <inkml:trace contextRef="#ctx0" brushRef="#br1" timeOffset="-37585.89">20341 7747 0,'0'0'0,"21"-63"15,-21 41 1,0 1-16,0 64 31,0-22-31,0 0 16,-21 21-16,0 1 0,21 20 0,-21 1 15,0-1-15,-1 1 0,22-1 16,-21 1-16,0-1 0,21 1 0,0-1 16,-21-21-16,0 1 0,21 20 15,-21 1-15,21-22 0,0-21 16,0 0-16,-22 22 0,22-22 15,-21 0-15,21 0 0,0 0 16,-21-21 0,0 0-1,21-21-15,-21 0 0,21 0 16,-21 0-16</inkml:trace>
  <inkml:trace contextRef="#ctx0" brushRef="#br1" timeOffset="-37214.01">19791 8403 0,'0'0'0,"0"-21"0,0-21 0,0 21 16,42-22 0,-21 43-1,0 0-15,-21 21 0,22-21 0,-1 22 16,0 20-16,0-21 0,0 0 16,-21 22-16,21-22 0,1 21 15,-22-21-15,0 22 0,0-22 16,0 21-16,21-21 0,-21 0 0,0 22 15,0-22-15,0 0 0,0 0 16,21-21 0,0 0-1,0-21-15,0 0 16,1 0-16,-1-43 0,0 43 16,21-21-16,-21 21 0,1-22 15,20 22-15,0-21 0,-21-1 16,22 22-16,-1-21 0,0 21 0,-20 0 15,-1-1-15,0 22 0,0 0 16,-42 0 0,0 22-16,0-22 15,-1 21-15,1-21 0,-21 0 0,21 21 16,-22-21-16</inkml:trace>
  <inkml:trace contextRef="#ctx0" brushRef="#br1" timeOffset="-36560.89">17759 9186 0,'21'0'16,"0"0"-16,0-21 16,0 21-16,-21-21 0,22 0 15,-1 21-15,-21-21 0,0 0 16,-21 21 0,-1 0-1,1 0-15,0 21 0,0-21 16,0 21-16,0 0 0,-1-21 15,1 21-15,21 0 0,0 1 0,0-1 16,0 0-16,0 0 16,0 0-16,21 0 0,1-21 0,-1 22 15,0-1-15,0 0 0,0-21 0,0 21 16,1 0-16,-22 0 16,0 1-16,0-1 0,-22 0 15,22 0-15,-42-21 0,21 0 16,0 0-16,-22 21 0,22-21 15,-21 0-15,21 0 0,0 0 0,-22-21 16,22 21-16,0-21 16,0 0-16,21 0 0,-21 21 15,21-22-15,0 1 0,0 0 0,0 0 16,21 0-16,-21 0 16,21-1-16,21 22 0,-21-21 0,22 0 15</inkml:trace>
  <inkml:trace contextRef="#ctx0" brushRef="#br1" timeOffset="-36330.49">18097 9038 0,'0'0'0,"22"0"15,-22 21 1,0 1 0,0-1-16,0 0 0,0 21 15,0-21-15,0 1 0,0-1 0,-22 21 16,22-21-16,0 0 0,0 1 15,-21-1-15,21 21 0,0-21 0,0 0 16,0 1-16,0-1 0,-21-21 16,21-21 15,0-1-31</inkml:trace>
  <inkml:trace contextRef="#ctx0" brushRef="#br1" timeOffset="-35862.41">17992 9292 0,'0'-21'32,"21"21"-17,0 0-15,0 0 16,0-21-16,0 21 0,1 0 0,20 0 16,0-21-16,-21 21 0,22-21 0,-22 21 15,0 0-15,0 0 0,0 0 16,1 0-16,-22 21 15,0 0-15,0 0 16,-22 0 0,1 0-16,21 1 0,0-1 0,-21 0 15,0 0-15,21 0 0,0 0 16,0 1-16,21-1 16,0-21-16,0 0 15,1 0-15,-1 0 0,0 0 16,0 0-16,21 0 0,-20-21 0,-1 21 15,0-22-15,21 1 0,-21 21 0,1-21 16,-1 0-16,-21 0 0,0 0 16,0-1-16,0 1 0,0 0 0,0 0 15,0-21-15,-21 42 0,-1-22 0,-20 1 16,21 21-16,0 0 16,-22 0-16,22 0 0,0 0 0,0 0 15,0 21-15,0-21 0,-1 22 16,1-1-16,21 0 0,0 0 15,0 0-15,21-21 16,1 0-16,-1 0 16,0 0-16,0 0 0,21 0 0</inkml:trace>
  <inkml:trace contextRef="#ctx0" brushRef="#br1" timeOffset="-35509.64">18775 9229 0,'0'-43'31,"21"22"-15,0 21-16,0 0 15,0 0-15,1 0 0,-1 21 16,0-21-16,-21 22 0,21-1 16,0 0-16,-21 0 15,0 0-15,0 0 0,0 1 0,0-1 16,0 0-16,0 0 0,0 0 0,-21-21 15,21 21-15,-21-21 0,21-21 47,0 0-47,0 0 16,0 0-16,0 0 0,21-1 16,-21 1-16,21 0 0,0 0 15,-21 0-15,0 0 0,22-1 16,-1 22-16,0-21 0,0 0 15,0 21-15,0-21 0,1 21 16,-1-21-16</inkml:trace>
  <inkml:trace contextRef="#ctx0" brushRef="#br1" timeOffset="-35161.8">19262 9271 0,'0'0'0,"0"21"16,21-21-1,0 0 1,0 0-16,0-21 0,0 21 16,1-21-16,-1 21 0,-21-21 15,21 0-15,0 21 0,-21-22 0,21 1 16,-21 0-16,0 0 16,-21 21-16,0 0 15,0 0-15,0 0 0,-1 0 0,1 0 16,0 21-16,-21 0 15,21 0-15,-1 1 0,22-1 0,-21 0 16,21 0-16,0 0 0,0 0 0,0 1 16,0-1-16,0 0 0,0 0 15,21 0-15,1 0 0,-1-21 16,0 22-16,21-22 0,-21 0 0,1 0 16,20 0-16,0 0 0,1 0 15,-1 0-15,0 0 0,1-22 0,-1 1 16,-21 21-16</inkml:trace>
  <inkml:trace contextRef="#ctx0" brushRef="#br1" timeOffset="-34605.79">20405 9123 0,'0'0'15,"0"-21"-15,0 0 16,-22 21-1,1 0-15,0 0 16,0 0-16,0 0 0,0 0 0,-1 21 16,1-21-16,0 21 0,0 0 15,0 0-15,0 0 0,21 1 0,0-1 16,0 0-16,0 0 16,21 0-1,0-21-15,0 0 0,0 0 16,0 0-16,1 0 0,-1 0 15,0 0-15,0 0 0,0 0 16,-42 0 15,0 0-31,0 0 0,0 0 16,-1 21-16,1-21 0,-21 22 16,21-1-16,0-21 0,-1 21 15,22 0 1,22-21 15,-1 0-31,0 0 0,0 0 16,0 0-16,0 0 0,1 0 0,-1 0 15,0 0-15,0 0 16,-21 21-16,21-21 0,-21 21 0,0 1 16,0-1-16,0 0 0,0 0 15,-21 0-15,21 0 0,-21 1 16,0-1-16,21 0 0,0 0 0,-21 0 15,21 0-15,0 1 0,-22-22 0,22 21 16,22-42 15</inkml:trace>
  <inkml:trace contextRef="#ctx0" brushRef="#br1" timeOffset="-34097.86">21145 9038 0,'0'-21'15,"0"42"1,0 0-16,0 1 16,0-1-16,0 21 0,0-21 0,-21 0 15,21 1-15,0 20 0,0-21 0,-21 0 16,21 0-16,-21 1 0,21-1 15,0 0-15,0 0 0,-21-21 16,21 21-16,-21-21 31</inkml:trace>
  <inkml:trace contextRef="#ctx0" brushRef="#br1" timeOffset="-33597.78">20997 9186 0,'0'-42'15,"21"233"-15,-42-403 0,21 275 0,0-147 0,0 41 16,0 22-16,0 0 0,21 0 16,1 0-16,-1 21 0,-21-21 15,21 21-15,0 0 0,0 0 0,22 0 16,-22 0-16,0 0 0,21 21 16,-21 0-16,22 0 0,-22 21 15,0-20-15,0 20 0,0 0 0,1-21 16,-22 22-16,0-22 0,0 21 15,0-21-15,0 1 0,0-1 0,0 0 16,0 0-16,0 0 0,0 0 16,-22-21-16,22-21 31,0 0-31,0 0 16,0 0-16,0 0 0,22-1 15,-22-20-15,21 21 0,0-21 16,0-1-16,21 1 0,-20 0 0,-1-1 15,21 22-15,0-21 0,1 21 16,-22-22-16,21 43 0,1-21 0,-22 21 16,0 0-16,21 21 0,-21 0 15,-21 1-15,0-1 0,0 21 0,0 0 16,0 1-16,0-1 0,0-21 16,0 22-16,0-1 0,0-21 0,-21 21 15,21-20-15,0-1 0,-21 0 0,0 0 16,21 0-16,-21-21 0,21 21 15,-21 1-15,21-44 47,0 1-47,21 0 0,0 21 0</inkml:trace>
  <inkml:trace contextRef="#ctx0" brushRef="#br1" timeOffset="-32893.82">22246 9292 0,'21'0'0,"-42"0"0,63-21 0,-20 21 16,-22-21-16,21 21 0,0-21 16,-21 0-1,0-1-15,0 1 0,0 0 16,0 0 0,0 0-16,0 0 0,-21-1 15,0 22-15,-1 0 0,1 0 16,0 0-16,0 0 0,0 0 15,0 22-15,-1-1 0,1 0 0,0 0 16,0 21-16,0-20 0,0-1 0,-1 21 16,1-21-16,21 0 0,-21 22 15,21-22-15,0 0 0,0 0 16,0 0-16,42 1 16,1-22-16,-1 0 15,-21 0-15,0 0 0,1-22 16,-1 1-16,0 21 15,0-21-15,0 0 0,0 0 0,1 0 16,-1-1-16,-21 1 0,0 0 0,21 0 16,-21 0-16,0-22 0,21 22 15,-21 0-15,0 0 0,-21 42 32,21 0-32,-21 0 15,21 1-15,0-1 0,0 21 0,0-21 16,0 0-16,0 1 0,0-1 15,0 0-15,0 0 0,0 0 16,21-21-16,0 0 16,0 0-16,0 0 0,1 0 15,-1 0-15,0 0 0,21 0 0,-21 0 16,1-21-16,-1 0 0,21 21 0,-21-21 16,0 0-16,1-1 0,-1 1 15,0 0-15,0 0 0,0 0 0,-21 0 16,21-1-16,-21 1 0,0 42 31,0 1-31,0-1 0,0 0 16,-21-21-16,21 21 0,-21 0 15,21 0-15,0 1 0,0-1 16,-21-21-16,21 21 16,-21-21-16,21-21 31,0 0-16,0-1-15</inkml:trace>
  <inkml:trace contextRef="#ctx0" brushRef="#br1" timeOffset="-32741.78">22712 9038 0,'0'-21'31,"0"42"-15,0 0-1,21-21 1,0 22-16,0-22 0,0 0 16,1 0-16,-1 0 0</inkml:trace>
  <inkml:trace contextRef="#ctx0" brushRef="#br1" timeOffset="-32334.01">23029 9208 0,'0'0'0,"0"21"15,0 0-15,0 0 0,0 0 0,0 0 16,-21 1-16,21-1 16,-21-21-16,21 21 0,-21 0 15,21 0-15,-21 0 32,21-42-1,0 0-31,0 0 0,21 0 15,0 0-15,0-1 0,-21 1 16,21 0-16,0 0 0,1-21 16,-1 20-16,0 22 0,0-21 0,21 21 15,-20 0-15,-1 0 0,0 0 16,-21 21-16,21-21 16,-21 22-16,21-1 0,-21 0 0,0 0 15,0 0-15,0 0 0,0 1 16,0-1-16,0 0 0,0 0 0,-21-21 15,21 21-15,-21-21 16,21 21-16,0-42 31,0 0-31,21 0 16,0 0-16</inkml:trace>
  <inkml:trace contextRef="#ctx0" brushRef="#br1" timeOffset="-32114.01">23453 8954 0,'21'-43'0,"-64"191"0,65-253 0,-1 41 16,-21 43-16,0 42 16,0 0-16,0 22 15,0-22-15,0 21 0,-21-21 0,21 22 16,0-1-16,0-21 0,-22 21 16,22-20-16,-21 20 0,21-21 0,-21 0 15,21 0-15,0 1 0,0-1 0,0 0 16,21-21 31,-21-21-47</inkml:trace>
  <inkml:trace contextRef="#ctx0" brushRef="#br1" timeOffset="-31929.05">23347 9229 0,'-21'0'31,"42"0"-31,0 0 16,0 0-16,0 0 0,0 0 15,22 0-15,-1 0 0,0 0 0,1 0 16,20 0-16,-20 0 0,-1 0 16,0 0-16,-21 0 0,1 0 15,-1 0-15,0 0 0</inkml:trace>
  <inkml:trace contextRef="#ctx0" brushRef="#br1" timeOffset="-30857.83">23939 9250 0,'43'0'31,"-43"-21"-31,0 0 0,0-1 16,0 1-16,0 0 15,0 0-15,0 0 0,0 0 16,0-1-16,-21 22 0,-1 0 15,1 0-15,0 0 0,-21 0 16,21 0-16,-1 22 0,-20-1 0,21 0 16,0 0-16,0 0 0,-1 0 0,1 1 15,0 20-15,0-21 0,21 0 16,0 0-16,-21 1 0,21-1 0,0 0 16,0 0-16,21-21 15,0 0-15,0 0 0,0 0 16,22 0-16,-22 0 0,0 0 0,0 0 15,0 0-15,1-21 0,-1 21 16,0-21-16,0 0 0,0-1 16,0 22-16,1-42 0,-1 21 0,-21 0 15,0 0-15,0-1 0,21 1 16,-21 0-16,-21 21 31,0 21-31,-1 0 16,22 1-16,0-1 0,-21 0 0,21 0 15,0 0-15,0 0 0,0 1 16,0-1-16,0 0 0,0 0 0,21 0 16,1-21-16,-1 0 0,0 0 15,0 0-15,0 0 0,22 0 16,-22 0-16,0 0 0,21 0 0,-21 0 16,1-21-16,-1 0 0,0 0 15,0 0-15,0-1 0,-21 1 16,21 0-16,-21 0 0,22 0 0,-22 0 15,0-1-15,0 1 16,0 42 0,0 1-16,0-1 15,0 0-15,0 0 16,0 0-16,0 0 0,0 1 16,0-1-16,0 0 15,21-21 1,0 0-16,0 0 0,0 0 15,0 0-15,1 0 0,-1 0 0,0 0 16,-21-21-16,21 21 0,0-21 16,-21-1-16,0 1 0,21 0 0,1 0 15,-22 0-15,0 0 0,0-1 16,0 1-16,0 42 31,0 1-31,0-1 16,-22 0-16,1 0 0,0 0 15,21 0-15,0 1 0,-21-1 0,0 0 16,0-21 0,42-21 31,0 21-47,0-21 0,-21-1 15,21 1-15,0 0 0,1 0 0,-1 0 16,21 0-16,-21-1 0,0-20 15,1 21-15,20 21 0,-21-21 0,0 21 16,-21 21 0,0 0-16,0 21 0,0-20 15,0-1-15,0 0 0,0 0 0,0 0 16,0 0-16,0 1 16,0-1-16,0 0 0,0 0 15,21-21-15,1 0 16,-1 0-16,0 0 15,0 0-15,0 0 0,-21-21 0,21 21 16,1-21-16,-22 0 0,0-1 0,21 1 16,-21 0-16,21 0 0,-21 0 15</inkml:trace>
  <inkml:trace contextRef="#ctx0" brushRef="#br1" timeOffset="-30653.8">24490 8615 0,'-21'0'0,"42"0"0,-64 0 16,22 0-16,0 0 31,42 0-15,-21 21-1,-21 0 1,0-21-1</inkml:trace>
  <inkml:trace contextRef="#ctx0" brushRef="#br1" timeOffset="-29886.79">17716 9970 0,'0'0'0,"-21"21"0,0-21 0,0 0 16,21 21-16,-21-21 16,42 0 15,0 0-31,21 0 0,-20 0 15,20 0-15,-21 0 0,21 0 16,1 0-16,-1 0 0,-21 0 0,22 0 16,-1 0-16,-21 0 0,0 0 0,0 0 15,1-21-15,-1 21 0,-42 0 47,-1 0-47,1 0 0,0 0 16,-21 21-16,21-21 0,-1 0 0,1 0 15,0 0-15,0 21 16</inkml:trace>
  <inkml:trace contextRef="#ctx0" brushRef="#br1" timeOffset="-29637.94">17907 10033 0,'-21'0'31,"21"21"-31,-21-21 16,-1 21-16,22 1 0,-21-1 15,21 0-15,-21 0 0,21 0 16,0 0-16,0 22 0,0-22 16,0 0-16,0 0 0,0 0 0,0 22 15,0-22-15,0 0 0,0 0 16,0 0-16,0 1 0,0-1 16,0 0-16,0 0 15,21-21 1,0 0-16,1 0 0,-1-21 15,21 0-15,-21 0 16</inkml:trace>
  <inkml:trace contextRef="#ctx0" brushRef="#br1" timeOffset="-29286.04">18944 10160 0,'0'0'0,"21"-21"15,-21 0-15,0 0 16,0-1-16,0 1 16,-21 21-16,0 0 0,0 0 15,0 0-15,-1 0 0,1 0 16,0 0-16,-21 0 0,21 21 16,-1 1-16,-20-1 0,0 0 0,21 0 15,-22 0-15,22 22 0,0-22 16,0 21-16,0-21 0,21 22 0,0-22 15,0 0-15,0 0 0,0 0 16,0 0-16,21 1 0,0-1 0,0 0 16,21-21-16,-20 0 0,20 21 15,0-21-15,-21 0 0,22 0 0,-1 0 16,-21 0-16,22 0 0,-22 0 0,0 0 16,0-21-16,21 0 0,-20 21 15,-1-21-15,0 21 0,0-22 0,0 1 16,0 21-16,22-21 0</inkml:trace>
  <inkml:trace contextRef="#ctx0" brushRef="#br1" timeOffset="-29010.92">19875 10224 0,'0'-22'0,"0"44"0,0-22 31,0 21-15,0 0-16,-21 0 15,21 0-15,-21 0 0,21 1 0,0-1 16,0 0-16,-21 0 16,21 0-16,0 0 0,-21-21 15,21-21 16,0 0-31,0 0 16</inkml:trace>
  <inkml:trace contextRef="#ctx0" brushRef="#br1" timeOffset="-28717.81">19833 9948 0,'0'0'16,"-21"0"-16,0 0 0,21 22 15,-21-22-15,21 21 16,21-21 0,0 0-1,0 0-15,0 0 16,-21-21 0,0-1-1,-21 22-15,0-21 16,0 21-16,0 0 15,-1 0-15,1 0 0,21 21 16,-21 1-16,21-1 16,0 0-16,0 0 0,0 0 0,21 0 15,-21 1-15,21-22 0,1 21 0,-1-21 16</inkml:trace>
  <inkml:trace contextRef="#ctx0" brushRef="#br1" timeOffset="-28310.05">20087 10160 0,'0'21'47,"0"0"-47,0 1 0,0-1 16,0 0-16,0 0 0,0 0 15,0 0-15,0 1 16,0-1-16,-21 0 0,21 0 15,-21-21-15,21-21 32,0 0-17,0 0 1,0-1-16,0 1 0,0 0 0,21 0 16,-21 0-16,21-22 0,0 22 0,22 0 15,-22 0-15,21-21 0,-21 20 16,22 22-16,-22-21 0,21 21 0,-21 0 15,0 0-15,1 21 0,-1-21 0,0 22 16,-21-1-16,0 0 0,0 0 16,0 0-16,0 0 0,0 1 0,0-1 15,-21 0-15,0 0 0,21 0 16,0 0-16,-22-21 0,22 22 0,-21-22 16</inkml:trace>
  <inkml:trace contextRef="#ctx0" brushRef="#br1" timeOffset="-27546.48">21505 10012 0,'0'0'0,"21"-85"31,-21 64-31,0 0 0,-21 21 16,0 0-16,0 0 0,0 0 15,-22 0-15,22 0 0,-21 0 0,21 21 16,0 0-16,-22 22 0,22-22 16,-21 0-16,21 21 0,-1 1 15,1-22-15,0 21 0,0 0 0,0 1 16,0-1-16,21 0 0,0-20 15,0 20-15,0 0 0,0-21 0,0 1 16,21-1-16,-21 0 0,42-21 0,-21 0 16,0 21-16,22-21 0,-22 0 15,21 0-15,22-21 0,-22 0 16,0 0-16,-20-1 0,20 1 16,-21 0-16,0 0 0,-21 0 15,0 0-15,0-1 0,0 1 0,0 0 16,0 0-16,-21 21 15,0-21-15,0 21 0,0 0 16,21 21 0,0 0-16,0 0 15,0 0-15,0 1 0,0-1 0,21 21 16,0-21-16,0 22 0,-21-1 0,0 0 16,21 22-16,-21-22 0,0 22 15,0-1-15,0-21 0,-21 43 0,0-21 16,-21 84-16,-1-85 0,22 22 15,0-22-15,-21 1 16,20-1-16,-20 43 0,21-63 0,21-22 16,0 0-16,-21 0 0,21 0 15,0-42 1,0 0-16,0 0 16,0 0-16,21-22 0,-21 1 0,21 0 15,0-22-15,0 1 0,22-64 16</inkml:trace>
  <inkml:trace contextRef="#ctx0" brushRef="#br1" timeOffset="-27293.98">21780 10266 0,'0'-21'16,"0"42"-16,0-21 31,0 21-31,0 0 15,0 0-15,0 1 16,0-1-16,-21 0 0,21 0 0,0 0 16,-21 0-16,21 1 15,0-44 17,0 1-32,0 0 15,0 0-15,0 0 0,0 0 0,0-1 16</inkml:trace>
  <inkml:trace contextRef="#ctx0" brushRef="#br1" timeOffset="-27126.09">21780 10033 0,'0'-21'0,"-42"21"16,21 0 15,21 21-15,21-21 15</inkml:trace>
  <inkml:trace contextRef="#ctx0" brushRef="#br1" timeOffset="-26885.57">22140 9948 0,'0'0'16,"0"22"15,0-1-31,0 0 0,0 0 16,-21 21-16,21-20 0,-21-1 15,21 21-15,0-21 0,0 0 0,0 1 16,-21-1-16,21 21 0,0-21 16,0 0-16,-21 1 0,21-1 15,0 0-15,21-21 31,-21-21-31,21 0 16</inkml:trace>
  <inkml:trace contextRef="#ctx0" brushRef="#br1" timeOffset="-25913.82">21929 10181 0,'0'0'0,"-22"0"0,22-21 15,22 21 1,-1 0-1,0 0-15,0 0 0,0 0 0,0-21 16,22 21-16,-22 0 0,21 0 16,-21-21-16,22 21 0,-22-21 0,21 21 15,1-22-15,-22 1 0,21 21 0,0-21 16,-20 0-16,20 0 0,-21 0 16,0-1-16,0 1 0,-21 0 15,0 0-15,-21 21 16,0 0-1,0 0-15,21 21 0,-21 0 0,21 0 16,-21 1-16,21 20 0,0-21 16,0 21-16,0-20 0,-22-1 15,22 21-15,0-21 0,0 0 0,-21 22 16,21-22-16,0 0 0,0 0 16,0 0-16,-21 1 0,21-1 0,0 0 15,0 0-15,0-42 31,0 0-15,0 0-16,0-1 0,21 1 16,0 0-16,-21 0 0,22 0 15,-1 0-15,0-1 0,0 1 16,0 21-16,0 0 31,-21 21-15,0 1-16,0-1 0,0 0 15,0 0-15,22 0 0,-22 0 16,0 1-16,21-22 0,-21 21 0,21-21 16,-21 21-16,21-21 15,0 0-15,0 0 0,1 0 16,-1 0-16,0 0 0,0 0 0,0 0 16,0-21-16,1 0 0,-1-1 15,21 1-15,-21 0 0,0 0 16,1 0-16,-1 0 0,-21-1 15,0 1-15,21 21 0,-21-21 0,0 0 16,0 0 0,-21 21-1,21 21-15,-21 0 16,21 0-16,-22 0 0,22 1 16,0-1-16,-21 0 0,21 0 15,0 0-15,0 0 0,0 1 16,0-1-16,21-21 15,1 21-15,-1-21 0,0 0 16,0 0-16,0 0 0,0 0 16,1-21-16,-1 0 0,0-1 15,0 1-15,0 0 0,0 0 0,1 0 16,-22 0-16,21-1 0,-21 1 0,21 0 16,-21 0-16,0 0 0,0 0 15,0 42 1,-21 0-1,21 0-15,-21 0 0,21 0 16,-22 1-16,22-1 0,0 0 0,0 0 16,0 0-16,0 0 0,0 1 15,0-1-15,0 0 0,22-21 16,-1 0-16,0 0 0,0 0 16,0 0-16,22 0 15,-22 0-15,0-21 0,0 0 0,0-1 16,0 22-16,1-21 0</inkml:trace>
  <inkml:trace contextRef="#ctx0" brushRef="#br1" timeOffset="-25494.74">23601 9800 0,'0'0'0,"-21"21"16,-1 1-16,22-1 15,-21 0-15,21 0 0,0 21 16,-21-20-16,21 20 0,-21 0 0,21-21 15,-21 22-15,21-22 0,0 0 16,0 0-16,0 0 0,0 1 0,0-1 16,0 0-16,0 0 0,0-42 47,0 0-47,0 0 15,0-1-15,21 1 16,-21 0-16,21 0 0,0 0 0,0 0 15,-21-1-15,22 1 0,-1 21 0,0-21 16,0 21-16,21 0 16,-20 0-16,-1 0 0,0 0 0,0 21 15,0 0-15,0-21 0,1 22 0,-1-1 16,-21 0-16,0 0 0,0 0 16,0 0-16,0 1 0,0-1 0,-21 0 15,-1 0-15,1-21 0,-21 21 16,0 0-16,20-21 0,-20 0 0,0 22 15,-1-22-15,22 0 0,-21 0 0,21 0 16,0 0-16,-1 0 0,1 0 16</inkml:trace>
  <inkml:trace contextRef="#ctx0" brushRef="#br1" timeOffset="-24864.87">18140 11091 0,'0'0'0,"0"-21"16,0 0-1,21 0 1,0 0-16,0 21 0,0 0 16,1 0-16,20 0 0,-21-21 15,21 21-15,-20 0 0,20 0 0,-21 21 16,0 0-16,0 0 0,1 0 0,-1 0 16,-21 22-16,0-1 0,0-21 15,0 22-15,0-22 0,0 21 0,-21-21 16,-1 0-16,1 1 0,0-1 15,0 0-15,0-21 16,21-21 15,0 0-31,0-1 0,0 1 0,21-21 16,0 21-16,-21 0 0,21-22 16,0 22-16,-21-21 0,22 21 15,-1-1-15,0 1 0,0 0 0,0 0 16,0 0-16,22 0 0,-1 21 15,-21-22-15,0 22 16,1 0-16,-1 0 0,-21 22 16</inkml:trace>
  <inkml:trace contextRef="#ctx0" brushRef="#br1" timeOffset="-24301.98">18796 11176 0,'0'64'15,"21"-64"-15,-42-85 0,21 106 0,21 64 0,0-85 16,0 0-1,1 0-15,-1 0 0,0 0 16,0-21-16,0-1 0,0 22 0,-21-21 16,22 0-16,-1 0 0,-21 0 15,0 0-15,0-1 0,0 1 16,0 0-16,-21 0 16,-1 21-16,1 0 0,0 0 15,0 0-15,0 21 0,0-21 0,21 21 16,-22 0-16,1 1 0,21 20 15,-21-21-15,21 0 0,0 22 0,0-22 16,0 0-16,0 0 0,21 0 0,0 0 16,1 1-16,-1-1 0,0-21 15,0 0-15,0 0 0,22 0 16,-22 0-16,21 0 0,-21 0 16,22 0-16,-1-21 0,0-1 0,22 1 15,-22 0-15,0 0 0,-20 0 0,20 0 16,-21-1-16,0 1 0,0-21 15,1 21-15,-22 0 0,0-1 0,0 1 16,0 0-16,-22 42 31,22 0-31,0 22 0,-21-22 16,21 21-16,0 1 16,0-1-16,0 0 0,0 22 0,0-22 15,0 0-15,0 22 0,0-1 0,0-20 16,0 20-16,0 1 0,0-1 15,0 1-15,0-1 0,0 1 0,0-22 16,0 22-16,0-1 0,0-21 0,0 1 16,-21-1-16,21-21 0,0 0 15,0 1-15,21-22 16,0-22-16,-21 1 16,0 0-16,22-21 15,-1-1-15,-21 1 0,0 0 0</inkml:trace>
  <inkml:trace contextRef="#ctx0" brushRef="#br1" timeOffset="-23996.91">19516 11218 0,'0'0'0,"0"-42"0,0 21 0,-22 0 16,22 0-16,0-1 0,0 1 0,22 0 16,-1 0-16,0 21 15,0-21-15,21 21 0,-20-21 0,20 21 16,0 0-16,1 0 0,-1 0 15,-21 0-15,21 0 0,-20 21 0,20 0 16,-21 0-16,-21 0 0,0 0 16,0 22-16,0-22 0,0 0 15,-21 21-15,-21 1 0,-1-22 16,22 0-16,-21 0 0,21 0 0,-22-21 16,22 22-16,-21-22 15,21 0-15,-1 0 0,1 0 16,42-22-1,1 1 1,-1 0-16,0 21 0,0-21 0,0 0 16</inkml:trace>
  <inkml:trace contextRef="#ctx0" brushRef="#br1" timeOffset="-23617.8">19981 11113 0,'0'-64'31,"0"43"-31,21 0 16,1 21-16,-1-21 15,0 21-15,0 0 0,0 0 16,0 0-16,1 0 0,-1 21 16,0-21-16,-21 21 15,21 0-15,-21 0 0,21 0 0,-21 1 16,0 20-16,0-21 0,0 0 0,0 0 15,0 1-15,0-1 0,-21 0 16,21 0-16,-21-21 0,0 21 0,0 0 31,-1-21-15,22-21-16,0 0 0,0 0 16,0 0-16,0 0 0,0-1 15,22 1-15,-1 0 0,-21 0 0,0 0 16,21 21-16,0-21 0,0-1 0,-21 1 15,21 21-15,1-21 0,-1 0 16,0 21-16,0-21 0,0 21 16,0-21-16,22 21 0</inkml:trace>
  <inkml:trace contextRef="#ctx0" brushRef="#br1" timeOffset="-23265.59">20659 10943 0,'0'21'0,"-22"-21"0,1 22 16,0-1-16,0 0 0,0-21 15,0 21-15,-1 0 0,1 0 0,0 1 16,0-1-16,0 21 0,21-21 16,0 0-16,0 1 0,0-1 0,0 0 15,0 0-15,0 0 16,21 0-16,0-21 0,0 0 0,22 0 16,-22 0-16,0 0 0,0 0 15,21 0-15,-20-21 0,-1 21 16,0-21-16,21 0 0,-21 0 0,1 0 15,-22-1-15,0 1 0,21 0 0,-21-21 16,0 21-16,0-1 0,0 1 16,-21-21-16,-1 21 0,1 0 0,0-1 15,0 22-15,0-21 0,0 21 16,-22 0-16,22 0 0,0 0 16,0 0-16,0 21 0,-1 1 0,22-1 15,-21 0-15,21 0 16,-21 0-16,21 0 0,0 1 15,21-22-15,0 21 0,1-21 16</inkml:trace>
  <inkml:trace contextRef="#ctx0" brushRef="#br1" timeOffset="-23065.79">21145 11303 0,'0'0'0,"-21"0"16,21 21-16,-21-21 63,0 0-63</inkml:trace>
  <inkml:trace contextRef="#ctx0" brushRef="#br1" timeOffset="-15061.68">6604 17103 0,'21'0'78,"-21"21"-62,0 0-1,0 0-15,0 0 0,21 1 16,-21-1-16,0 0 0,0 0 16,0 0-16,0 0 0,21 1 15,-21-1-15,0 0 0,0 0 16,22 0-16,-1 22 0,-21-22 16,21 0-16,-21 0 0,21 0 0,0 0 15,-21 1-15,21-1 0,1 0 16,-1 0-16,0 0 0,-21 0 0,21 1 15,0-1-15,0 0 0,1 0 16,-1-21-16,0 21 0,0 0 0,0-21 16,0 0-16,22 22 0,-22-22 15,21 0-15,-21 0 0,22 0 0,-22 0 16,21 0-16,1 0 0,-1 0 16,0-22-16,22 1 0,-22 21 0,22-21 15,-1 21-15,1-21 0,-1 0 16,1 21-16,20-21 0,1-1 15,-22 22-15,22-21 0,0 0 0,-22 0 16,22 0-16,0 21 0,20-21 16,-20-1-16,21 1 0,-21 0 0,20 21 15,1-21-15,-21 0 0,21 0 16,0-1-16,-1 1 0,1 0 0,0 0 16,0 0-16,0 0 0,0 21 0,-1-22 15,1 1-15,0 0 0,21 0 16,-21 0-16,0 0 0,0-1 0,-1 1 15,1 0-15,0 0 0,0 0 16,0 0-16,0-1 0,-22 1 16,22-21-16,106 0 0,-128 20 15,22 1-15,0-21 0,-21 21 16,21 0-16,-22-1 0,1 1 0,0 0 16,-22 0-16,22 0 0,-1 0 15,-20-1-15,21 1 0,-22 0 0,1 21 16,20-21-16,-20 0 0,-1 0 0,1 21 15,-1-22-15,1 1 0,-1 21 16,1-21-16,-22 21 0,22-21 0,-22 21 16,21 0-16,-20-21 0,20 21 0,1-21 15,-22 21-15,22-22 0,-1 22 16,-21-21-16,22 21 0,-22 0 16,1-21-16,-1 0 0,0 21 0,1-21 15,-1 21-15,0 0 0,-21-21 16,1 21-16,-1-22 0,0 22 0,0-21 15,0 21-15,-21-21 0,0 0 0,21 21 16,-21-21-16,22 0 0,-22-1 16,21 1-16,-21 0 0,0 0 0,0 0 15,21-22-15,0 22 0,-21 0 16,0-21-16,21 21 0,0-22 0,1 1 16,-22 21-16,21-22 0,-21 1 0,0 21 15,21-21-15,0-1 0,-21 1 16,0-22-16,0 22 0,21-21 15,-21 20-15,0-20 0,0-1 0,0 1 16,0-1-16,0 22 0,0-22 0,0 1 16,0-1-16,0 1 0,0-64 15,0 63-15,0 1 0,-42-85 16,42 63-16,-21 22 16,0-1-16,21-21 0,-22 1 0,1 20 15,0-20-15,0-1 0,0-21 16,0 21-16,-1 1 0,1-1 0,0 0 15,0 1-15,21-1 0,-21-21 0,0 22 16,-1-22-16,1 21 0,0-21 16,0 22-16,0-22 0,0 21 0,-1-21 15,1 0-15,0 1 0,0-1 16,-21 21-16,20-21 0,1 0 0,-21 22 16,21-22-16,0 0 0,-1 0 0,1 0 15,0 1-15,0 20 16,0-21-16,0 0 0,21 0 0,-22-105 15,1 105-15,0 0 0,21 0 0,-21 0 16,0 1-16,21-1 0,-21 0 16,-1 0-16,1 21 0,0-20 0,0-1 15,21 21-15,-21-21 0,0 0 0,-1 1 16,22 20-16,-21-21 0,0 21 16,21-20-16,-21 20 0,0-21 15,21 0-15,-21 0 0,21 22 0,-22-22 16,1 21-16,0-21 0,21 1 0,-21 20 15,0-21-15,0 0 0,21 22 16,-22-22-16,1 0 0,21 21 0,-21-21 16,21 1-16,0 20 0,0-21 15,-21 21-15,21-20 0,0 20 0,0 0 16,0 1-16,0-22 0,0 21 0,0 0 16,-21-20-16,0-65 15,-1 86-15,22-1 0,-21 0 16,0 1-16,0-1 0,-21 21 0,20-20 15,1-1-15,0 0 0,-21 22 0,21-22 16,-1 22-16,1-22 0,0 22 16,21-22-16,0 0 0,0 1 0,0-65 15,21 86-15,0-22 0,1 22 16,-1-1-16,0-20 0,0 20 16,0 1-16,0-22 0,-21 21 0,22 1 15,-1-1-15,-21 1 0,0-1 16,0 1-16,21-1 0,-21 1 0,0-1 15,0 22-15,0-21 0,0-1 16,0 1-16,0-1 0,0 1 16,0-1-16,0 22 0,0-22 0,0 22 15,0 0-15,21-1 0,-21 1 0,0 0 16,0-1-16,0 1 0,0 0 16,0 20-16,0-20 0,0 0 15,0-1-15,0 22 0,0-21 0,0 0 16,0-1-16,0 1 0,0-22 15,0 22-15,0 0 0,0-1 0,-21-41 16,21 41-16,-21 1 0,0 21 16,21-21-16,-22-1 0,22-41 15,0 62-15,0-20 0,0 0 0,0 21 16,0-22-16,0 22 0,0-21 16,0 21-16,22-22 0,-22 22 15,21 0-15,-21-21 0,0 20 16,0-20-16,0 21 0,0 0 15,0 0-15,0-1 16,0 1-16,0 0 16,0 0-1,21 21-15,-21-21 16,0 0-16,21 21 0,-21-22 0,21 1 16,0 0-16,-21 0 15,22 0-15,-1 0 0,0-1 16,-21 1-16,21 0 0,0 0 15,0-21-15,1 20 0,-1-20 0,0 21 16,0-21-16,0 20 0,0-20 16,1 21-16,-1-21 0,0-1 0,0 22 15,0 21-15,0 0 0,22 0 0,-22 0 16,21 0-16,1 0 0,-1 0 16,0 0-16,1 0 0,20 0 0,1 0 15,-1 0-15,1 0 0,20 0 0,1 0 16,0 0-16,-1 0 0,1 0 15,0 0-15,20 0 0,1 0 16,0 0-16,0 0 0,0 0 0,-22 0 16,22 0-16,0 0 0,-21 0 15,21 0-15,-22 0 0,22 0 0,21 0 16,-21 0-16,0 0 0,0 0 0,-1 0 16,-20 0-16,21 0 0,-21 0 0,-1 0 15,-20 0-15,20 0 16,-20 0-16,-1 0 0,1 0 0,21 0 15,-43 0-15,0 0 0,-21 0 0,22 0 16,-22 0-16,0 0 0,0 0 16,0 0-16,1 0 0,-1 0 31,0 0-31,0 42 125,-21 43-125,0-21 0,0-1 0,0-21 16,0 22-16,0-1 0,0-20 15,0-1-15,0 0 0,0-20 16,0 20-16,0 0 0,0-21 15,-21 1-15,21-1 0,0 0 0,0 0 16,0 0-16,-21-21 0,21 21 16,0 1-16,-21-22 0,21 21 0,0 0 15,0 0 1,0 0 0,-22-21-1,22 21-15,-21-21 47,21-21-31,0 0-1,-21 21-15,21-21 0,-21 21 16,21-21-16,-21 0 0,0 21 0,-1-22 16,22 1-16,-21 21 0,0-21 15</inkml:trace>
  <inkml:trace contextRef="#ctx0" brushRef="#br1" timeOffset="-14581.96">17081 593 0,'-63'-85'31,"232"233"-31,-275-211 0,22-22 16,84 64-16,0 0 0,0 42 31,21 0-16,0 0-15,-21 0 0,21 1 16,0 20-16,1-21 0,20 21 0,-21-20 16,0 20-16,0-21 0,1 21 15,-22-20-15,21-1 0,0 21 0,0-21 16,-21 0-16,0 1 0,21-1 16,0 0-16,1-21 0,-22 21 15,21-21 16,0-21-31,-21 0 0,21 21 16,0-21-16,0-22 0,1 22 0,-1 0 16,0-21-16,21-1 0,-21 22 15,1-21-15,20-1 0,-21 22 0,43-63 16,-43 62-16,0 1 16,0 0-16,0 0 0,-21 0 15,21 21 1,-21 21 31,-21-21-32,0 0-15,21 21 0,-21-21 16,0 0-16,-22 0 0,22 0 0</inkml:trace>
  <inkml:trace contextRef="#ctx0" brushRef="#br0" timeOffset="-7117.97">11070 13843 0,'0'21'15,"0"0"17,-21-21-17,21 22-15,0-1 16,0 0-1,0 0 1,0 0 0,0 0-16,0 1 15,0-1 1,0 0-16,0 0 16,21 0-16,0 0 15,0-21-15,-21 22 16,22-1-1,-1-21-15,0 0 16,-21 21-16,21-21 0,0 0 16,22 0-16,-22 0 0,21-21 15,0 21-15,1-21 0,20-1 16,1 1-16,20-21 0,22 21 0,21-22 16,0 1-16,0 0 0,21-22 0,1 22 15,-1-22-15,21 1 0,0 21 16,-20-22-16,-1 22 0,0-1 15,-21 22-15,-21-21 0,21 21 16,-43 0-16,1-1 0,0 1 0,-22 0 16,-20 21-16,-1 0 0,-21 0 15,0 0-15,0 0 0,1-21 16,-1 21 15,0-21-15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9T03:50:59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762 0,'22'0'0,"-1"0"31,0-21-31,-21 0 0,21 21 0,0-21 15,-21-1-15,21 22 0,1-21 16,-1 0-16,0 0 0,0 21 16,-21-21-16,21 0 0,-21-1 0,0 1 15,21 0-15,-21 0 16,-21 21 0,0 0-16,-21 0 0,21 0 15,-22 0-15,1 21 0,-22 0 16,22 22-16,-21-22 0,20 0 0,1 0 15,0 0-15,-1 0 0,22 1 16,0-1-16,0 0 16,21 0-16,0 0 0,0 0 0,0 1 15,21-1-15,0 0 16,0 0-16,22 0 0,-1 0 16,0 1-16,22-1 0,-22 0 0,0 0 15,22 0-15,-22 0 0,1 1 16,-1-1-16,-21 0 0,21 0 0,-20 0 15,-22 22-15,0-22 0,0 0 16,0 0-16,-22 0 0,1 0 16,-21 1-16,0-1 0,-1 0 0,1 0 15,-22-21-15,22 21 16,0-21-16,-22 0 0,22 0 0,21 0 16,-22 0-16,1 0 0,21 0 15,0 0-15,0-21 0,-22 21 0,43-21 16,-21 0-16,21 0 0,0-1 15,0 1-15,0 0 16,0 0-16,21 0 0,0 21 16,22-21-16,-22 21 0,21-22 15,-21 22-15,22 0 16,-1-21-16,0 21 0</inkml:trace>
  <inkml:trace contextRef="#ctx0" brushRef="#br0" timeOffset="467">3641 826 0,'0'0'0,"21"0"0,0-22 15,-21 1 1,-21 21 0,0 0-16,-1 21 15,1 1-15,-21-1 0,21 0 16,0 0-16,-22 21 0,22 1 0,0-1 15,-21 0-15,20 1 0,1-1 16,21 0-16,-21 1 0,21-22 16,0 21-16,0-21 0,0 1 15,0 20-15,21-21 16,0 0-16,1-21 0,-1 0 0,0 0 16,21 0-16,-21 0 0,22 0 15,-1 0-15,0-21 0,1 0 0,-1 0 16,-21 0-16,22-1 0,-1-20 15,-21 21-15,0-21 0,0-1 0,-21 1 16,0 0-16,0-43 16,0 64-16,-21-22 0,0 1 15,-21 21-15,21 0 0,-22 0 16,1 21-16,0 0 0,-1 0 16,1 0-16,0 0 0,-1 0 0,22 0 15,-21 21-15,21 0 0,-1 0 16,1 21-16,21-20 0,0-1 15,0 0-15,0 0 0,0 0 0,0 0 16,21-21-16,1 0 0,20 0 16,0 0-16</inkml:trace>
  <inkml:trace contextRef="#ctx0" brushRef="#br0" timeOffset="1343.05">4339 656 0,'0'0'0,"0"-21"15,0 0-15,0 0 16,0 0-16,-21 21 31,0 0-31,0 42 32,21-21-32,-22 21 0,1 1 0,21-1 15,-21 0-15,0 22 0,21-1 16,-21 1-16,0-1 0,-1 1 15,22-1-15,-21 1 0,0 21 0,0-22 16,21 22-16,-21-1 16,0 1-16,-1 0 0,1-1 0,21 1 15,-21 0-15,0-22 0,0 22 16,21 0-16,0-22 0,0 1 16,-21 20-16,21-20 0,0-1 0,0-20 15,0 20-15,0-21 0,0 1 16,0-22-16,0 21 0,0-21 0,21 1 0,0-22 15,0 0-15,0 0 16,0 0-16,1-22 0,20 1 0,-21-21 16,0 0-16,22-1 0,20-84 15,-21 64-15,1-1 16,-1-20-16,-21 20 0,0-21 16,1 1-16,-22-1 0,0 22 0,0-22 15,0 0-15,-22 22 0,1-1 16,-21 1-16,0 20 0,-1 1 0,1 0 15,0 21-15,20-1 0,-20 1 16,0 21-16,21-21 0,-1 21 0,1 0 16,42 0 31,1 0-47,-1-21 15,21 21-15,0-21 0,1 0 16,-1 21-16,22-22 0,-22 1 15,21-21-15,1 21 0,-22-22 0,22 22 16,-1-21-16,-20-22 0,-1 22 16,0 0-16,1-22 0,-1 22 0,-21 0 15,0-1-15,0 1 0,-21 0 16,0 20-16,0-20 0,0 21 16,0 0-16,0 0 0,0-1 15,0 44 16,-21-1-31,0 0 0,21 21 16,-21 1-16,21-1 0,0 0 16,-21 22-16,0-22 0,21 22 15,-22-22-15,22 0 0,0 1 0,0-1 16,0 0-16,0-21 0,0 22 16,0-22-16,0 0 0,0 0 0,0 0 15,0 1-15,22-22 31,-1 0-31,-21-22 16,21 1-16,-21 0 16,21 0-16</inkml:trace>
  <inkml:trace contextRef="#ctx0" brushRef="#br0" timeOffset="1565.63">4699 931 0,'0'0'0,"-21"0"0,42 0 62,0 0-62,0 0 16,0 0-16,1 0 0,-1 0 16,0 0-16,0 0 0,21-21 0,-20 21 15,-1 0-15,0 0 0,0-21 16,0 21-16,0-21 0,1 21 15,-1 0-15,0 0 0</inkml:trace>
  <inkml:trace contextRef="#ctx0" brushRef="#br0" timeOffset="2188.61">5270 826 0,'0'-22'16,"0"44"-1,0-1-15,-21-21 16,21 21-16,-21 0 16,21 0-16,0 0 0,0 22 0,0-22 15,-21 21-15,21-21 0,0 22 16,-21-1-16,21-21 0,0 22 0,0-22 16,0 0-16,0 0 0,0 0 15,0 0-15,-21 1 0,42-44 47,0 1-47,-21 0 16,21 0-16,0 0 0,0-22 0,1 22 15,-1-21-15,0 21 0,-21 0 16,21-22-16,0 22 0,-21 0 16,0 0-16,21 21 0,1-21 15,-22 42 1,0 0-16,21 0 15,-21 21-15,0-20 0,0 20 16,21-21-16,-21 21 0,21-20 0,-21-1 16,21 0-16,0 0 0,-21 0 15,22 0-15,-1-21 0,0 0 0,0 0 16,21 0-16,-20 0 0,-1 0 16,21 0-16,-21 0 0,0-21 15,22 0-15,-22 0 0,0 0 16,0 0-16,0-22 0,-21 22 0,0-21 15,0-1-15,0 1 0,0 0 16,0-1-16,0 1 0,-21 21 0,0-21 16,0 20-16,21 1 0,-21 0 15,0 21-15,-1 0 16,1 0 0,21 21-16,0 0 0,0 1 0,0-1 15,0 0-15,0 0 16,0 0-16,0 0 15</inkml:trace>
  <inkml:trace contextRef="#ctx0" brushRef="#br0" timeOffset="2731.81">6350 868 0,'0'0'16,"0"-21"-16,-21 21 0,21-21 0,0-1 15,-21 22-15,-1 0 0,22-21 16,-21 21-16,21-21 0,-21 21 16,0 0-16,0 0 0,0 0 15,21 21-15,-22 0 16,1 1-16,0 20 0,0-21 0,0 21 16,0 1-16,21-1 0,-22 0 15,1 1-15,21-22 0,-21 21 0,21 1 16,0-22-16,0 0 0,0 21 15,0-21-15,0 1 0,0-1 16,21-21-16,0 0 0,1 0 16,-1 0-16,0 0 0,0 0 15,0-21-15,0 21 0,22-22 16,-22-20-16,0 21 0,0-21 16,0-1-16,1 1 0,-1-22 15,0 22-15,-21 0 0,0-22 0,21 22 16,-21 21-16,0-22 0,0 22 15,0 0-15,0 42 32,0 22-32,0-22 0,-21 21 15,21 0-15,0 1 0,0-1 16,0 0-16,0-20 0,0 20 16,0 0-16,0-21 0,0 1 0,0-1 15,0 0-15,0 0 0,21 0 16,0 0-16,0-21 0,1 0 15,-1 0-15,21 0 0,-21 0 16,64-21-16,-43 0 16,-21 0-16,22 0 0,-1 0 15,0-1-15</inkml:trace>
  <inkml:trace contextRef="#ctx0" brushRef="#br0" timeOffset="3178.97">6964 931 0,'0'0'15,"-21"-21"-15,-1 0 0,1 21 0,0-21 16,21 0-16,0 0 0,0-1 16,0 1-16,0 0 0,0 0 15,21 0-15,0 21 16,1-21-16,-1-1 0,21 22 0,-21 0 16,0-21-16,22 21 0,-22 0 15,0 0-15,21 0 0,-20 21 0,-1 1 16,0-22-16,0 42 0,21-21 15,-42 21-15,22-20 0,-22 20 16,0 0-16,0 1 0,0-1 0,0 0 16,0-21-16,0 22 0,0-1 15,-22-21-15,22 0 0,0 1 0,-21-1 16,0 0-16,21-42 47,0 0-47,0-1 0,0-20 15,0 21-15,0-21 0,0-1 16,0 1-16,21 0 0,0-1 0,-21 1 16,0 0-16,22 20 0,-1-20 15,-21 21-15,21 0 0,0 0 16,0-1-16,0 22 0,1 0 16,-1 0-16,0 0 0,0 0 15,0 0-15,0 0 0,-21 22 16,22-1-16,-1-21 0,0 21 0</inkml:trace>
  <inkml:trace contextRef="#ctx0" brushRef="#br0" timeOffset="3583.35">7705 995 0,'0'0'0,"21"0"15,0 0-15,0 0 0,0 0 16,0 0-16,1 0 0,-1 0 15,0-21-15,21 0 0,-21-1 16,22 22-16,-22-21 0,21 0 0,-21-21 16,22 21-16,-22-1 0,0 1 15,0 0-15,0 0 0,-21-21 0,22-1 16,-22 22 0,0 0-16,-22 21 0,1 0 15,0 0-15,-21 0 0,21 0 0,-1 21 16,-20 0-16,21 0 0,-21 1 15,20-1-15,-20 21 0,21-21 0,0 22 16,21-22-16,0 21 0,0-21 16,0 22-16,0-22 0,0 0 0,0 0 15,21 0-15,-21 0 0,21-21 16,0 22-16,22-22 0,-22 0 0,0 0 16,0 0-16,0 0 15,0 0-15,1 0 0,-1 0 0,0 0 16,0 0-16,-21-22 0,21 1 15,-21 0 1</inkml:trace>
  <inkml:trace contextRef="#ctx0" brushRef="#br0" timeOffset="3743.39">8170 1016 0,'0'21'0,"0"0"31,0-42 47,0 0-62</inkml:trace>
  <inkml:trace contextRef="#ctx0" brushRef="#br0" timeOffset="4795.99">9694 635 0,'0'0'0,"0"-21"0,21 0 0,-21 0 16,22 21-16,-22-22 0,0-20 16,0 21-16,0 0 0,0 0 15,0-1-15,0 44 32,0-1-32,0 21 15,0 0-15,0 1 0,0 20 16,0 1-16,0-1 0,0 22 0,0-22 15,-22 22-15,22-21 0,-21-1 16,0 1-16,21-22 0,-21 21 0,21-20 16,-21-1-16,21-21 0,0 0 15,0 1-15,0-1 0,0 0 16,0-42 15,0 0-31,0-22 16,0 22-16</inkml:trace>
  <inkml:trace contextRef="#ctx0" brushRef="#br0" timeOffset="5543.4">9525 656 0,'-21'-21'15,"42"42"-15,-42-63 0,21 21 16,0 0-16,0-1 0,0-20 0,0 21 15,0 0-15,21-22 0,0 22 16,21 0-16,1 0 0,-1-21 0,0 20 16,22 22-16,-22-21 0,22 0 15,-1 21-15,1 0 0,-1 0 16,1 21-16,-22 0 0,22 1 0,-43 20 16,21 0-16,-21 1 0,-21-1 15,0 0-15,0 1 0,-21-1 16,-21 0-16,21 1 0,-43-1 15,22 0-15,-22 1 0,1-1 0,-1-21 16,22 21-16,-22-20 0,22-1 16,21 0-16,-21 0 0,20-21 0,1 0 15,0 0 1,21-21-16,0 0 0,0-22 16,0 22-16,0 0 0,0 0 15,21 0-15,0 21 0,-21-21 0,22 21 16,-1 0-16,0 0 0,0 21 15,0 0-15,22 21 0,-22-21 16,0 22-16,0-1 0,0 0 0,0 1 16,1-1-16,-1 0 0,0 1 15,21 20-15,-21-20 16,1-22-16,-1 0 0,0 0 16,0-21-16,43 21 15,-22-21-15,-21 0 0,21 0 0,1 0 0,-22-21 16,21 0-16,1 21 0,-1-42 15,0 20-15,1 1 0,-22-21 0,21 21 16,0-22-16,-20 1 0,-1 0 16,0-1-16,0 1 0,-21 0 0,0-1 15,0 22-15,0 0 0,0 0 16,-21 0-16,0 0 0,0 21 16,-1 0-16,1 0 0,0 0 15,0 21-15,0 0 0,0 0 16,-1 0-16,1 22 0,0-22 0,21 21 15,0 0-15,0-20 0,0 20 16,0 0-16,0-21 0,0 22 0,0-22 16,0 0-16,0 0 0,0 0 15,21 1-15,0-22 0,1 21 0,-1-21 16,0 0-16,21 0 0,-21 0 16,22 0-16,41 0 15,-41 0-15,-1-21 0,22 21 0,-22-22 16</inkml:trace>
  <inkml:trace contextRef="#ctx0" brushRef="#br0" timeOffset="6807.98">11515 995 0,'21'-42'15,"-42"84"-15,42-106 0,-21 22 0,0 21 16,0 0-16,0 0 0,0-1 0,-21 1 16,21 0-16,-22 21 0,1 0 15,0 0-15,21-21 0,-21 21 0,0 0 16,-22 0-16,22 21 0,0 0 15,-21 0-15,21 1 0,-1 20 0,-20 0 16,21-21-16,0 22 16,0-1-16,-1 0 0,22 1 0,0-1 15,-21-21-15,21 22 0,0-22 16,0 0-16,0 0 0,0 0 0,21 0 16,1-21-16,20 0 15,-21 0-15,0 0 0,22 0 0,-22 0 16,0-21-16,21 0 0,-21 0 15,1 0-15,-1 0 0,0-22 0,0 22 16,0-21-16,0 21 0,-21-22 16,0 22-16,0 0 0,0 0 15,22 0-15,-22-1 0,0 1 16,0 42 15,0 1-31,0 20 16,0-21-16,-22 21 0,22 1 15,0-1-15,-21 0 0,21 22 0,-21-22 16,21 22-16,-21-22 0,21 22 16,0-1-16,-21 22 0,0-22 0,21 22 15,-22 0-15,1-22 0,0 22 16,21-1-16,-21 1 0,0-21 0,21 20 16,0 1-16,-21 0 0,21-22 15,-22 1-15,22-1 0,0 1 16,0-22-16,0 0 0,0-21 0,0 22 15,0-22-15,22-42 32,-22 0-32,21-1 0,0-20 0,0 0 15,0-1-15,0-20 0,1-1 0,20-20 16,-21-1-16,0 0 0,0 1 16,22-22-16,-22 0 0,0 0 0,0 0 15,0 22-15,1-22 0,-1 0 16,0 21-16,-21 1 0,0-1 15,21 0-15,-21 22 0,21-1 0,-21 22 16,0 0-16,21-1 0,-21 1 0,0 21 16,0 0-16,0 42 31,0 21-15,0-21-16,0 22 0,0-1 0,0-21 15,0 22-15,22-1 0,-22 0 16,0 1-16,0-22 0,21 21 0,-21-21 15,21 0-15,0 1 0,-21-1 16,21 0-16,0-21 0,1 0 0,-22 21 16,21-21-16,0 0 15,0 0-15,21 0 0,-20 0 0,-1-21 0,21 0 16,-21 21-16,22-21 0,-22-22 16,0 22-16,21-21 0,-21 21 15,1-22-15,-1 1 0,0 0 16,-21-22-16,0 22 0,0 21 15,0-1-15,0 1 0,0 42 32,0 1-32,0-1 15,0 0-15,0 64 0,0-43 16,0 0-16,0-21 0,0 22 16,0-22-16,0 21 15,0-21-15,0 1 0,21-1 16,0 0-16,0-21 0,1 0 0,-1 0 15,0 0-15,0 0 0,21 0 0,-20-21 16,-1 0-16,21 21 0,0-64 16,-20 43-16,-1-21 0,0 20 15,0-20-15,0 0 0,-21-1 16,0 1-16,0 21 0,0 0 0,0 0 16,0-1-16,0 1 0,0 42 31,0 1-31,-21-1 0,21 0 0,-21 21 15,21-21-15,-21 22 0,21-22 16,0 21-16,0-21 0,0 22 16,0-22-16,0 21 0,0-21 15,0 1-15,0-1 16,0-42 31,0-1-47,0 1 0,0 0 15</inkml:trace>
  <inkml:trace contextRef="#ctx0" brushRef="#br0" timeOffset="7031.98">12721 762 0,'0'-21'15,"0"42"-15,-21-42 0,21 0 31,-21 21-31,21 21 63,0 0-47,0 0-1</inkml:trace>
  <inkml:trace contextRef="#ctx0" brushRef="#br0" timeOffset="7527.63">13123 1016 0,'0'0'0,"-21"0"0,0 0 0,0 0 15,0-21-15,21 0 0,-22 0 16,22-1-1,-21 1-15,21 0 0,0 0 16,0 0-16,0 0 16,21 21-16,1-22 0,-1 22 15,0 0-15,0 0 16,0 0-16,0 0 0,1 0 0,-1 0 16,0 22-16,0 20 0,0-21 15,0 0-15,-21 22 0,0-22 0,0 21 16,0 0-16,0-20 0,0-1 15,0 21-15,0-21 0,0 0 0,0 1 16,-21-1-16,21 0 0,-21 0 16,0 0-16,0-21 15,0 0 1,21-21 0,0 0-1,0 0-15,0 0 0,0-1 0,21-20 16,0 21-16,0-21 0,-21 20 15,21 1-15,0-21 0,1 21 0,-22 0 16,21-1-16,0 1 0,0 0 16,0 21-16,-21-21 0,21 21 0,1 0 15,-1-21-15,0 21 16,0 0-16,0 21 31</inkml:trace>
  <inkml:trace contextRef="#ctx0" brushRef="#br0" timeOffset="7923.22">13610 1037 0,'21'0'31,"0"0"-31,-21-21 0,22 0 16,-1 21-16,0-21 0,0 0 15,0-1-15,0 1 16,1 0-16,-22 0 0,21 0 16,-21 0-16,0-1 15,-21 1 1,-1 21-16,-20 0 16,21 0-16,0 21 15,0 1-15,-1-1 0,22 0 0,-21 21 16,0-21-16,21 22 0,-21-22 15,21 21-15,0-21 0,0 22 0,0-22 16,0 0-16,0 0 0,0 0 16,0 1-16,21-1 0,0 0 0,0-21 15,-21 21-15,22-21 16,-1 21-16,0-21 16,0 0-16,0 0 0,0 0 15,1 0-15,-1 0 0,0-21 16,0 21-16,0-21 0</inkml:trace>
  <inkml:trace contextRef="#ctx0" brushRef="#br0" timeOffset="8599.98">14541 847 0,'0'0'0,"0"-21"0,0-1 0,0 1 15,0 0-15,-21 0 0,0 21 16,21-21-16,-21 21 0,0 0 0,21-21 16,-21 21-16,-1 0 0,1 0 0,0 0 15,0 0-15,-21 0 0,20 21 16,-20 0-16,21-21 0,-21 42 0,-1-21 16,22 1-16,-21 20 0,21 0 15,-1-21-15,1 22 0,0-1 0,0 22 16,21-43-1,0 21-15,0-21 0,0 0 0,0 1 0,0-1 16,21 0 0,0-21-16,0 0 0,1 0 0,20 0 15,-21 0-15,21 0 0,-20 0 16,20 0-16,21-21 0,-41 0 16,20-1-16,-21-20 0,21 21 15,-20-21-15,20-1 0,-21-20 0,0-1 16,0 1-16,1-1 0,-1 1 15,0-1-15,-21 1 0,21-1 0,-21 1 16,0-1-16,0 1 0,0-1 16,0 22-16,21 0 0,-21 20 0,0 1 15,0 0-15,0 42 16,0 0 0,0 22-16,-21-22 15,21 21-15,-21 1 0,21-22 0,0 21 16,0 0-16,0 1 0,-21-1 15,21 0-15,0 1 0,0-1 0,0 0 16,0 1-16,0-1 0,0 0 16,0 1-16,0-1 0,0 0 0,0-20 15,0 20-15,0 0 0,0-21 16,0 1-16,0-1 0,0 0 0,0 0 16,0 0-1,21-21-15,0 0 16,0 0-1,0 0-15,-21-21 16,0 0 0,0 0-16</inkml:trace>
  <inkml:trace contextRef="#ctx0" brushRef="#br0" timeOffset="8815.62">14711 1164 0,'0'0'0,"0"21"0,0 1 16,-21-22 0,21 21-1,-22-21-15,1 0 63,0 0-63,21-21 15,-21 21-15,0-22 0</inkml:trace>
  <inkml:trace contextRef="#ctx0" brushRef="#br0" timeOffset="10563.36">2879 1672 0,'0'0'0,"-22"0"0,1 21 0,0-21 0,21 22 16,-21-1-16,21 0 15,0 0-15,0 0 0,0 0 0,0 1 16,0-1-16,0 0 16,21-21-16,21 21 0,-20-21 0,-1 0 15,21 21-15,0-21 0,1 0 16,20 0-16,22 0 0,0 0 0,-1 0 15,22 0-15,21 0 0,0 0 16,0-21-16,21 0 0,0 21 16,22-21-16,-1 0 0,0-1 0,1 22 15,20-21-15,1 0 0,-1 21 16,1-21-16,-22 0 0,0 0 16,22 21-16,-22-22 0,22 1 15,-22 0-15,-21 21 0,0-21 0,1 21 16,-44 0-16,22-21 0,-42 21 15,0-21-15,-1 21 0,-20 0 0,-1 0 16,-20 0-16,-22 0 0,0 0 16,0 0-16,0 0 0,-21-22 62,0 1-31</inkml:trace>
  <inkml:trace contextRef="#ctx0" brushRef="#br0" timeOffset="11197.79">10245 1524 0,'0'0'15,"-43"0"-15,22 0 0,-21 21 0,-1-21 16,22 0-16,-21 0 0,21 0 16,0 21-16,-1-21 0,1 0 15,0 0-15,0 0 0,21 22 16,21-22-1,21 0 1,1 0-16,-1 21 0,22-21 16,20 0-16,1 0 0,0 0 0,20 0 15,22 0-15,0 0 0,22 0 16,-1 0-16,0 21 0,21-21 16,1 0-16,-1 21 0,21-21 0,-20 0 15,-1 21-15,22-21 16,-22 21-16,0-21 0,1 0 0,-22 22 15,21-22-15,-42 0 0,127 0 16,-148 0-16,0 0 0,0 0 16,-22 0-16,1 0 0,0 21 15,-22-21-15,1 0 0,-1 0 0,-21 0 16,1 0-16,-22 0 0,0 0 16,0 0-16,0 0 0,-42 0 31,0 0-31,0 0 0,-21 0 15,-1 0-15,-20 21 16</inkml:trace>
  <inkml:trace contextRef="#ctx0" brushRef="#br0" timeOffset="12071.98">1460 3556 0,'0'0'16,"0"-21"-16,0 0 0,0 0 0,-21-1 15,21 1-15,0 0 0,-21 0 16,21 0-16,0 0 0,0-1 16,0 44 15,0-1-15,-21 0-16,21 21 0,0-21 15,0 22-15,0-1 0,-21 0 16,21 22-16,0-22 0,0 1 0,0 20 15,0 1-15,0-1 0,0 1 16,0-22-16,0 21 0,0 1 16,0-22-16,0 1 0,0-1 0,0-21 15,0 0-15,0 0 0,0 1 16,0-1-16,0-42 47,0-1-47,21 1 15,-21-21-15,21 21 0,0 0 16</inkml:trace>
  <inkml:trace contextRef="#ctx0" brushRef="#br0" timeOffset="12451.08">1905 4022 0,'0'21'0,"0"-42"0,0 63 0,0-21 15,0 0-15,0 1 16,21-44 15,0 1-31,0 21 16,-21-21-16,0 0 0,22 0 15,-1 0-15,-21-1 0,0 1 16,0 0-16,-21 21 16,-1 0-16,1 0 15,0 21 1,0 0-16,21 1 0,-21-1 16,21 0-16,0 0 15,0 0-15,21-21 31,0 0-31,0 0 0,0-21 16,1 0-16</inkml:trace>
  <inkml:trace contextRef="#ctx0" brushRef="#br0" timeOffset="13143.27">4085 3683 0,'0'0'0,"-21"21"31,0-21-31,21-21 15,0 0-15,21 0 16,0 0-16,0-1 16,0 1-16,1-21 0,-1 21 15,21 0-15,-21-22 0,0 22 0,1 0 16,-1 0-16,-21-22 0,0 22 16,0 0-16,0 0 0,-21 21 15,-1 0-15,1 0 0,-21 0 16,21 0-16,-22 21 0,22 0 15,-21 0-15,0 1 0,20-1 0,1 21 16,-21-21-16,21 0 0,21 22 0,0-22 16,0 0-16,0 0 15,0 0-15,0 1 0,0-1 0,21 0 0,0 0 16,0 0-16,0 0 16,43 1-16,-22-1 0,-21 0 15,22-21-15,-1 21 0,0 0 16,22 22-16,-22-43 0,-21 42 15,1-21-15,-22 0 0,0 0 16,0 22-16,-22-22 0,1 21 0,-21-21 16,0 1-16,-1 20 0,1-21 15,-22 0-15,-41 22 0,62-43 16,1 0-16,0 0 0,-1 0 16,1 0-16,21 0 0,0-22 15,-22 1-15,22 0 0,0-21 16,0 21-16,0-22 0,-1 22 0,1-21 15,0 21-15,21-22 0,0 22 16,0 0-16,0 0 0,0 0 0,21-1 16,22 1-16,-22 0 15,21 21-15,0-21 0,1 21 0,41-21 16,-41 21-16,20 0 16,-42 0-16,22 0 0</inkml:trace>
  <inkml:trace contextRef="#ctx0" brushRef="#br0" timeOffset="13508.11">4572 3979 0,'0'0'0,"21"0"16,106-21 0,-106 0-16,0 21 15,1-21-15,20 0 0,-21 0 16,0-1-16,0 1 0,-21 0 0,0 0 15,0 0-15,0 0 16,0-1-16,0 1 0,-42 0 16,21 21-16,0 0 0,-22 0 0,22 0 15,-21 21-15,0 0 0,20 1 16,-20-1-16,21 21 0,-21-21 16,20 22-16,1-1 0,0-21 15,21 64-15,0-64 0,0 21 16,0-21-16,0 1 0,21-1 15,0 0-15,1 0 0,-1-21 0,21 0 16,-21 0-16,0 0 0,22 0 16,-22 0-16,21 0 0,1-21 0,-1 0 15,-21 0-15,21-1 0,1 1 16,-1-21-16,-21 21 0,22-22 0</inkml:trace>
  <inkml:trace contextRef="#ctx0" brushRef="#br0" timeOffset="13783.96">5355 3217 0,'0'0'0,"0"-42"0,0 0 16,0 21-16,0-1 0,0 1 15,-21 0-15,0 21 0,0 21 16,21 0 0,-22 1-16,22 20 0,0 0 0,-21 22 15,21-1-15,-21 1 0,0-1 16,21 1-16,-21-1 0,21 1 0,-21-1 15,21 1-15,-22-22 16,1 22-16,21-22 0,0 0 0,0 1 0,0-1 16,0 0-16,0-21 15,0 1-15,0-1 0,0 0 0,21-21 16,1 0 0,-1-21-16,0 0 15,0-1-15,-21 1 0</inkml:trace>
  <inkml:trace contextRef="#ctx0" brushRef="#br0" timeOffset="14591.6">5313 3916 0,'0'21'16,"21"-21"15,0 0-31,0 0 0,0 0 16,1-21-16,20 0 0,-21 21 0,0-21 15,22-1-15,-22 22 0,0-21 0,21 0 16,-21 0-16,1 0 0,-22 0 16,0-1-16,0 1 0,-22 21 31,1 0-31,0 0 0,0 0 0,0 21 16,-22-21-16,22 22 0,0-1 15,0 21-15,-21 0 16,20 1-16,22-22 0,-21 21 15,21-21-15,0 22 0,0-22 0,0 0 16,0 0-16,0 0 0,0 1 16,21-1-16,1-21 0,-1 0 0,0 0 15,21 0-15,-21 0 0,1 0 16,20 0-16,0 0 0,1-21 0,-1-1 16,0-20-16,1 21 0,-1 0 0,-21-22 15,21 22-15,1 0 0,-22-21 16,0 21-16,0-22 0,0 22 0,-21 0 15,22 0-15,-22 0 16,0 42 15,0 0-31,-22 0 16,1 21-16,21-20 0,0-1 16,0 0-16,0 0 0,0 0 15,0 22-15,0-22 0,0 0 0,0 0 16,0 0-16,0 0 15,0-42 17,0 0-32,0 0 15,0 0-15,0 0 0,0-1 16,0 1-16,0 0 0,0 0 16,0-21-16,21 20 0,-21-20 0,43 21 15,-22-21-15,0 20 0,0 1 16,22-21-16,-1 42 0,-21-21 0,21 0 15,1 21-15,-1 0 0,0 0 16,1 21-16,-22 0 0,21 0 0,-21 0 16,1 0-16,-1 22 0,-21-22 15,0 0-15,0 21 0,0-20 0,0 20 16,0-21-16,-21 21 0,-1-20 16,22-1-16,-21 0 0,0 0 0,21 0 15,0 0-15,-21-21 0,21 22 16,-21-22-16,21-22 15,21 1 1,0 0-16,0 0 16,0 0-16</inkml:trace>
  <inkml:trace contextRef="#ctx0" brushRef="#br0" timeOffset="14815.77">6879 3725 0,'0'22'15,"0"-1"-15,-21 0 16,21 0-16,-21 0 16,21 22-16,0-22 0,-21 0 0,-1 21 15,22-21-15,-21 1 0,21-1 0,0 21 16,-21 0-16,0-20 16,42-44 15,0 1-31,0 0 15,1 0-15,-22 0 0</inkml:trace>
  <inkml:trace contextRef="#ctx0" brushRef="#br0" timeOffset="15167.89">6921 3302 0,'0'0'0,"-127"106"31,127-85-31,0 0 0,-21 22 16,21-22-16,0 0 0,0 0 0,0 0 16,21 0-16,1 1 0,-1-22 15,0 0-15,21 0 0,-21 0 16,1 0-16,-1 0 0,0-22 0,21 1 16,-21 0-16,1-21 15,-22 21-15,0-1 0,0 1 16,0-21-16,0 0 0,-22 20 15,1 1-15,21 0 0,-21 0 0,-21 0 16,21 21-16,-1 0 0,1 0 16,0 21-16,0 0 0,0 0 0,0 0 15,-1 1-15,1-1 0,0 21 16,21-21-16,0 0 0,-21 22 0,21-22 16,0 0-16,0 0 0,0 0 15,21-21 1</inkml:trace>
  <inkml:trace contextRef="#ctx0" brushRef="#br0" timeOffset="15599.51">7345 3641 0,'-21'-21'31,"-1"21"-31,1 0 0,0 21 16,21 0-16,-21 0 16,0 0-16,21 0 0,-21 1 0,21-1 15,0 0-15,0 0 16,0 21-16,0-20 0,0 20 0,0-21 16,0 0-16,0 22 0,0-22 0,0 0 15,0 0-15,0 0 0,21-21 16,0 21-16,0-21 0,0 0 0,0 0 15,1 0-15,20 0 0,-21-21 16,21 0-16,-20 0 0,-1 0 0,21 0 16,-21-1-16,0 1 0,22-21 15,-43 21-15,21-43 0,-21 22 16,0 21-16,0 0 0,0-1 16,0 1-16,0-21 0,-21 42 31,21 21-16,0 0 1,21-21 0,0 0-16,0 0 0,0 0 0</inkml:trace>
  <inkml:trace contextRef="#ctx0" brushRef="#br0" timeOffset="16251.98">8022 3662 0,'0'0'15,"-21"0"16,0 21-15,0 0-16,21 0 0,0 1 16,-22-1-16,22 0 0,-21 0 15,21 0-15,0 0 0,-21 22 0,21-22 16,0 0-16,0 0 0,0 0 0,-21 1 16,21-1-16,0 0 15,-21-21 1,21-21-1,0 0-15,0-1 0,0 1 16,0 0-16,0 0 0,0 0 16,0-22-16,21 22 0,0-21 0,0 21 15,22-22-15,-22 1 0,21 21 16,-21-21-16,22 20 0,-1 1 16,0 0-16,-21 21 0,22 0 0,-1 0 15,0 0-15,-20 21 0,20 0 16,-21 1-16,0 20 0,0-21 0,1 21 15,-1-20-15,-21 20 0,0-21 16,0 0-16,0 22 0,0-22 0,0 0 16,0 0-16,0 0 0,0 0 15,-21 1-15,-1-22 0,22 21 16,-21-21 0,0 0-16,21-21 0,0-1 15,0 1-15,0 0 16,0 0-16,0 0 0,0-22 15,21 22-15,22-21 0,-22 0 0,0 20 16,21-20-16,1-21 0,-1 41 16,21-20-16,-20 0 0,20 21 0,1 21 15,-1 0-15,-20 0 0,-1 0 16,0 21-16,1 0 0,-22 0 0,0 21 16,0-20-16,-21 20 0,0 0 0,0 1 15,0-1-15,0-21 0,0 21 16,-21 1-16,0-22 0,21 21 0,0-21 15,-21 22-15,-1-22 0,22 0 16,-21 21-16,21-20 0,0-44 47,0 1-47,0 0 0</inkml:trace>
  <inkml:trace contextRef="#ctx0" brushRef="#br0" timeOffset="16984.43">10372 3344 0,'0'0'0,"21"0"0,0 0 0,0 0 16,0-21-16,0 0 0,43-21 16,-22 21-16,-21-1 0,22 1 15,-1 0-15,-21 0 0,22 0 0,-22 21 16,0-21-16,0-1 0,-21 1 16,0 0-16,-21 21 15,0-21-15,-22 21 0,22 0 0,-21 0 16,0 0-16,-1 0 15,1 21-15,0 0 0,-1 0 0,1 1 0,0-1 16,-1 21-16,22-21 0,0 22 16,0-1-16,21 0 0,0 1 15,0-22-15,21 21 0,0-21 16,21 22-16,1-22 0,-22 0 0,42 0 16,-20 0-16,-1 0 0,0 1 15,1-1-15,-1 0 0,0 0 16,-20 21-16,-1-20 0,0-1 0,-21 0 15,0 0-15,0 0 0,-42 22 16,-1-22-16,1-21 0,-22 21 0,1 0 16,-1-21-16,1 0 15,-1 21-15,-20-21 0,20 0 0,1 0 16,20 0-16,1-21 0,0 21 0,21-21 16,-1 0-16,1 0 0,0-1 15,21 1-15,0 0 0,0 0 16,0 0-16,21 0 0,0-1 15,1 1-15,-1 0 0,21 21 0,-21-21 16,85 0-16,-64 0 16,22-1-16,-22 1 0,22 21 0,-1-21 15,1 21-15</inkml:trace>
  <inkml:trace contextRef="#ctx0" brushRef="#br0" timeOffset="17312.89">11091 3747 0,'85'-22'31,"-64"1"-31,0 21 0,0-21 16,-21 0-16,22 0 0,-22 0 0,21-1 16,-21 1-16,0 0 0,0 0 15,0 0-15,0 0 0,-21 21 16,-22 0-16,22 0 0,0 0 15,-21 21-15,-1 0 0,1 0 0,21 0 16,-22 0-16,1 22 0,21-22 16,-21 21-16,20 1 0,1-22 15,21 21-15,0-21 0,0 22 0,0-22 16,0 0-16,0 0 0,21 0 16,1 0-16,20-21 0,0 0 15,-21 0-15,22 0 0,-1 0 0,0 0 16,22 0-16,-22-21 0,1 21 15,-1-21-15,-21 0 0</inkml:trace>
  <inkml:trace contextRef="#ctx0" brushRef="#br0" timeOffset="17699.91">11493 3704 0,'0'0'0,"-21"-63"31,21 42-31,0-1 0,0 1 16,21 21-16,1-21 0,-1 21 15,0 0-15,0 0 0,0 0 0,0 0 16,22 0-16,-22 0 0,0 0 16,21 0-16,-20 21 0,20 0 0,-21 1 15,21-1-15,-20 0 0,-1 0 16,0 0-16,-21 22 0,0-22 0,0 0 16,0 0-16,0 21 0,0-20 0,0-1 15,-21 0-15,0 0 16,-1 0-16,1-21 0,0 21 0,0-21 15,0 0 1,21-21 0,0 0-16,0 0 0,0 0 15,0 0-15,0-1 0,0 1 16,0-21-16,0 21 0,21 0 0,0-1 16,0 1-16,0 0 0,1 0 15,-1 0-15,0 0 0,21 21 0,22-22 16,-22 22-16,0-21 15,1 21-15,-1 0 0,0-21 0,-20 0 16</inkml:trace>
  <inkml:trace contextRef="#ctx0" brushRef="#br0" timeOffset="18059.75">12531 3450 0,'0'21'31,"0"1"-15,0-1-16,0 0 0,0 0 15,0 21-15,0-20 0,21-1 0,0 21 16,-21-21-16,21 0 0,-21 1 16,21-1-16,0 0 0,-21 0 0,0 0 15,0 0-15,22-21 0,-22 22 16,21-22-16,-21 21 16,21-21-1,0-21 1,-21-1-16,21 22 0,0-21 15,-21 0-15,22-21 0,-1 21 16,21-43-16,-21 43 16,0-21-16,1-1 0,-1 1 0,0 21 15,0 0-15,0-22 0,-21 22 0,21 21 16,1-21-16,-1 21 0,-21-21 0,21 21 16,0 0-16,0 0 15,-21 21-15,21 0 0,1-21 16,-22 21-16,0 0 15</inkml:trace>
  <inkml:trace contextRef="#ctx0" brushRef="#br0" timeOffset="18770.98">13229 3704 0,'0'0'0,"0"21"0,21-21 0,0 22 0,1-22 16,-1 0-1,0 0-15,0 0 0,0 0 0,0 0 16,1 0-16,-1 0 0,21-22 15,-42 1-15,21 0 0,0 0 0,1 0 16,-22 0-16,21-22 0,-21 22 16,0 0-16,0 0 0,0 0 15,0-1-15,-21 1 0,-1 21 0,1 0 16,0 0-16,-21 21 16,21-21-16,-1 43 0,1-22 0,0 0 15,-21 21-15,21 1 0,-1-22 16,22 21-16,0-21 0,-21 22 15,21-22-15,0 0 0,0 0 0,0 0 0,21 1 16,1-1-16,41 0 16,-21-21-16,1 0 0,-1 0 0,-21 0 15,22 0-15,20 0 16,-42 0-16,22-21 0,-22 21 16,0-21-16,0-1 0,0 1 15,-21 0-15,21 0 0,-21 0 16,22-22-16,-22 22 0,0 0 0,0-21 15,21 21-15,-21-22 0,21 22 16,0-21-16,0 21 0,0-1 16,1 1-16,-1 0 0,21 21 15,-21 0-15,22 0 0,-22 0 0,21 0 16,-21 0-16,22 0 0,-1 0 16,0 21-16,22 22 15,-22-22-15,-21 0 0,0 21 0,-21-21 16,0 22-16,0 20 15,0-20-15,0-22 0,0 0 0,0 0 16,-21 21-16,0-42 0,0 22 16,21-1-16,-21-21 0,0 0 0,-1 0 15,22-21 17,0-1-32,0 1 0,22 0 15,20-21-15,-21 21 0,0-22 16,22 22-16,-1-21 0,0-1 0,1 1 15,-1 0-15,21 21 0,-20-22 16,-1 1-16,-21 21 0,22 0 16,-22-1-16,21 1 0,-21 0 15,0 0-15,1 21 0,-65 0 32,22 0-32</inkml:trace>
  <inkml:trace contextRef="#ctx0" brushRef="#br0" timeOffset="19820.12">1651 5673 0,'0'0'0,"-21"0"0,0 0 15,-1 21-15,1-21 0,0 0 16,-21 0-16,21 0 0,-1 0 16,1 0-16,0-21 0,0 21 0,0-21 15,21-1-15,0 1 0,0 0 16,0 0-16,0 0 0,0 0 16,0-1-16,21 1 0,21 0 15,-21 0-15,22 0 0,-22 21 16,21-21-16,1 21 0,-22 0 0,21 0 15,-21 0-15,22 21 0,-22 0 16,21 0-16,-21 0 0,0 0 16,1 22-16,-1-1 0,-21 0 0,0 1 15,0-1-15,0 22 0,0-22 16,-21 0-16,-22 22 0,22-22 0,-21 0 16,-1 1-16,-20-1 15,21 0-15,-22-20 0,22 20 0,-22-21 16,1 0-16,-43 22 15,64-22-15,-1-21 0,1 0 16,21 0-16,-22 0 0,22 0 0,0 0 16,21-21-16,0-1 0,-21 1 15,21-21-15,0 21 0,0-22 0,0 22 16,0-21-16,0 21 0,21-22 16,-21 22-16,21 0 0,0 21 15,1 0-15,-1 0 0,0 0 0,0 0 16,0 0-16,0 0 0,1 21 15,-1 0-15,21 1 0,-21 20 16,0-21-16,1 0 0,-1 0 16,0 22-16,0-22 0,0 0 15,0 21-15,-21-20 0,22-1 0,-1 0 16,0 0-16,0 0 0,0 0 16,0 1-16,1-22 15,-1 0-15,0 0 0,0 0 16,0 0-16,-21-22 0,21 1 15,1 0-15,-1 0 0,0 0 0</inkml:trace>
  <inkml:trace contextRef="#ctx0" brushRef="#br0" timeOffset="20012.39">2180 5990 0,'0'0'0,"21"-21"94,0 21-94,-21-21 0,22 21 16</inkml:trace>
  <inkml:trace contextRef="#ctx0" brushRef="#br0" timeOffset="20591.61">3937 5313 0,'0'0'0,"0"-21"0,0 0 0,21-1 16,-21 1-16,0 0 15,0 42 1,0 0 0,-21 22-16,0-1 0,-22 0 0,22 1 15,0 20-15,-21-20 0,21 20 16,-22 1-16,1-1 0,21 1 0,-22-22 16,1 21-16,21-20 0,-21 20 15,20-20-15,1-22 0,0 21 0,0-21 16,21 0-16,0 1 15,21-44 1,-21 1 0,21 0-16</inkml:trace>
  <inkml:trace contextRef="#ctx0" brushRef="#br0" timeOffset="20839.13">3768 5398 0,'0'0'0,"21"-22"0,0 1 16,0 0-16,-21 0 0,0 0 0,21 21 15,-21 21 1,21 0-16,-21 0 16,0 0-16,0 22 0,22-1 15,-22 0-15,21 1 0,-21-1 0,21 22 16,-21-22-16,0 21 0,0-20 0,0-1 16,0 0-16,0 1 0,0-1 15,0 0-15,0-20 0,0-1 16,0 0-16,0 0 0,0 0 0,-21-21 31,0 0-31,-1 0 0,1-21 16</inkml:trace>
  <inkml:trace contextRef="#ctx0" brushRef="#br0" timeOffset="21256.79">3344 5969 0,'0'-21'31,"43"0"-31,-1 21 16,0-21-16,22-1 0,-1 1 16,22 0-16,-22 0 0,22 0 0,0-22 15,-1 22-15,1-21 0,0 0 16,-1 20-16,1-20 0,0 21 16,-22 0-16,1-22 0,-1 22 0,-20 21 15,-22-21-15,0 0 0,-42 21 31,0 0-31,-1 0 0,-20 21 16,21 0-16,0 0 0,0 1 16,-1 20-16,1 0 0,0 22 0,0-22 15,21 22-15,0-1 0,-21 1 16,0-1-16,-1 1 0,22 20 0,-21-20 16,0 20-16,0 1 0,0 0 15,0 21-15,21-22 0,-22 1 0,1 0 16,0-1-16,0-20 0,0 20 0,21-20 15,0-1-15,-21-20 0,21-1 16,0-21-16,0 0 0,0-42 16,0 0-1,0-21-15,0 21 0,0-43 16,21 22-16,-21-22 0,0 1 0</inkml:trace>
  <inkml:trace contextRef="#ctx0" brushRef="#br0" timeOffset="21547.63">4276 5800 0,'0'-43'0,"0"86"0,0-107 16,0 43-16,0-21 0,21 21 0,0-1 15,0 1-15,0-21 0,22 21 16,-22 0-16,21-1 0,0 22 16,1-21-16,-1 21 0,22 0 0,-22 0 15,0 0-15,-21 21 0,22 1 16,-22-1-16,-21 21 0,0 0 0,0 1 15,0-22-15,-21 21 0,-22 1 16,-41 41-16,41-63 0,1 22 16,0-22-16,-1 21 0,1-21 15,0 1-15,21-22 0,-1 21 16,44-42 15,-1-1-31,0 1 16,21 0-16</inkml:trace>
  <inkml:trace contextRef="#ctx0" brushRef="#br0" timeOffset="22022.5">4953 5757 0,'0'0'0,"63"-21"0,1 0 0,-1-21 0,22 21 15,-43-22-15,22 22 0,-1-21 16,-20 21-16,-1-1 0,-21 1 0,22 0 16,-22 0-16,-21 0 0,0 0 0,0-1 15,-21 1-15,-1 21 16,1 0-16,0 0 0,-21 0 0,-1 0 15,22 0-15,-21 0 16,0 21-16,-1 1 0,1-1 0,21 21 0,-22 0 16,22 1-16,-21-1 15,21 0-15,0 1 0,21 20 0,0-20 16,0-1-16,0 0 0,0 1 16,0-22-16,21 21 0,-21-21 15,21-21-15,21 0 0,-21 0 0,1 0 16,20 0-16,-21 0 0,21-21 15,-20 0-15,20 0 0,0 0 0,-21-22 16,22 22-16,-22-21 0,0-1 16,0 22-16,22-21 0,-22-43 15,-21 43-15,21 0 0,-21 20 16,0 1-16,0 0 0,0 0 16,0 42-1,0 0-15,-21 22 16,21-22-16,-21 21 0,21-21 0,0 22 15,0-1-15,0-21 0,0 21 16,0-20-16,0 20 0,0-21 0,0 0 16,21 0-16,0 1 0,0-22 15,43 0-15,-43 0 0,21 0 16,0 0-16,1 0 0,-1-22 16,43-20-16</inkml:trace>
  <inkml:trace contextRef="#ctx0" brushRef="#br0" timeOffset="22880.01">6350 5398 0,'0'0'0,"0"-22"0,0 1 16,0 0-16,-21 0 0,0 21 0,-1 0 15,1 0-15,0 0 0,0 0 0,0 21 16,0 0-16,-1 0 0,1 1 16,0 20-16,0-21 0,0 21 0,21-20 15,0 20-15,-21 0 0,21 1 16,0-1-16,0 0 0,0 1 0,0-22 15,0 21-15,21-21 0,0 0 16,0 1-16,0-22 0,0 0 16,22 0-16,-22 0 0,21 0 0,-21 0 15,22-22-15,-1 1 0,0 0 16,1 0-16,20-43 0,-20 22 16,-1 0-16,-21-1 0,21 1 15,-20 0-15,20-64 16,-42 64-16,0-1 0,0-20 0,0 20 15,0 1-15,21 0 0,-21-22 16,0 43-16,-21 42 16,0 22-1,21-22-15,-21 21 0,-1 0 16,22 1-16,0-1 0,-21 0 16,0 1-16,21 20 0,0-20 0,-21-1 15,0 0-15,21 1 0,0-1 16,0 0-16,0-21 0,0 22 0,0-22 15,0 0-15,21-21 16,0 0-16,0-21 16,0 0-16,1 0 0,-1-1 15,0 1-15,0 0 0,0-21 16,0 21-16,1-1 0,-1-20 16,0 21-16,0 0 0,-21 0 0,21 21 15,0 0-15,1 0 16,-1 0-16,-21 21 15,0 0-15,21 0 0,-21 0 16,21 0-16,-21 1 0,0-1 0,21 0 16,0 0-16,1 0 0,-22 0 15,21 1-15,0-22 0,0 21 0,0-21 16,22 0-16,-22 0 0,21 0 16,-21 0-16,22 0 0,-1 0 0,-21-21 15,21-1-15,1 1 0,-22 0 0,21 0 16,-21 0-16,22 0 15,-22-1-15,0-20 0,21 21 0,-20-21 16,-1-22-16,-21 22 16,21 21-16,-21-22 0,0 22 0,0 0 15,-21 21-15,0 0 0,-1 0 16,1 0-16,0 21 0,0 0 16,0 22-16,0-22 0,-1 21 0,22 0 15,0 1-15,0-1 0,0 0 16,0 1-16,0-22 0,0 21 15,0-21-15,0 1 0,22-1 0,-1 0 16,0 0-16,0-21 0,21 0 16,1 0-16,-22 0 0,42-42 15,-20 21-15,-22-1 16,21 1-16,-21 0 0,22 0 0</inkml:trace>
  <inkml:trace contextRef="#ctx0" brushRef="#br0" timeOffset="26111.61">9483 5249 0,'0'0'16,"0"-21"-16,0 0 0,0 0 0,21-21 0,0 20 15,0-20-15,-21 0 0,21-1 16,-21 1-16,0 21 0,0-21 16,0-22-16,-21 43 15,0 0-15,-21-22 0,20 43 16,-20 0-16,21 0 0,-21 22 16,-1-1-16,1 21 0,0 0 15,-22 1-15,22 20 0,-1 1 0,22-1 16,-21 1-16,21-1 0,0 1 15,-1-1-15,22 1 0,-21 63 16,21-85-16,0 22 0,21-22 0,1 0 16,-1 1-16,0-22 0,21 0 0,-21 0 15,22 0-15,-22 0 0,21-21 16,1 0-16,-22 0 0,63-21 16,-41 0-16,-1 0 0,0 0 15,1 0-15,-1-22 0,0 1 16,1 21-16,-1-22 0,0 1 0,1 21 15,-22-21-15,0-1 0,0 22 16,0 0-16,1 0 0,-22 0 0,0-1 16,-22 44-1,1-1 1,0 0-16,0 0 0,21 0 16,-21 0-16,21 22 0,-21-22 0,21 21 15,0-21-15,0 43 0,0-43 16,0 0-16,0 0 15,21-21-15,0 22 0,0-22 0,0 0 16,0 0-16,22 0 0,-22 0 0,21 0 16,-21-22-16,22 1 0,-1 0 15,-21 0-15,22 0 0,-1 0 0,-21-22 16,0 22-16,0-21 0,1-1 16,-1 1-16,-21 21 0,0-21 0,0-1 15,0 1-15,-21 0 0,-1-1 0,-20 1 16,21 21-16,-21 0 15,-43-1-15,43 22 0,-1 0 16,-20 22-16,20-1 0,1 21 16,0-21-16,-1 22 0,1-1 0,0 0 15,21 1-15,-1 20 0,22-21 16,0 1-16,0-1 0,0 0 0,43 1 16,-22-22-16,0 0 0,21 0 0,1 0 15,-1-21-15,22 0 0,-1 0 16,-21 0-16,22 0 0,-1-21 15,1 21-15,-1-21 0,1 0 0,-22-21 16,22 20-16,-22 1 0,0-21 0,1 21 16,-22-22-16,0 22 0,0 0 15,0-21-15,-21 21 0,0-1 16,0 1-16,0 0 0,0 0 0,0 42 31,0 0-31,-21 0 0,21 1 16,-21 20-16,21-21 0,-21 0 15,21 22-15,-21-22 0,21 21 0,0-21 16,0 22-16,-21-22 0,21 0 0,0 0 16,0 0-16,0 0 0,0 1 15,-22-22-15,22-22 32,22 1-32,-1 0 0,-21 0 15,0 0-15,21-22 0,0 22 16,-21-21-16,21 0 0,0 20 15,-21-20-15,22 21 0,-1-21 0,-21 20 16,21 1-16,0 21 0,-21-21 16,21 21-16,0 0 0,1 21 15,-22 0 1,0 1-16,21 20 0,-21-21 0,21 0 16,-21 22-16,21-22 0,-21 21 0,0-21 15,21 22-15,-21-22 0,21 0 16,-21 0-16,22 0 0,-22 0 15,21 1-15,0-1 0,0-21 16,0 0-16,0 0 16,1 0-16,-1-21 0,0-1 0,0 1 15,0 0-15,0-21 0,1 21 16,20-1-16,-21-20 0,0 21 0,0-21 16,22-1-16,-22 22 0,0-21 15,0 21-15,0-22 0,1 22 0,-1 21 16,0-21-16,-21 42 31,0 0-31,0 0 0,0 22 16,0-22-16,0 0 0,0 0 15,0 22-15,0-22 0,0 0 16,0 21-16,0-21 0,21 1 0,0-1 16,0 0-16,1 0 15,-1-21-15,0 0 0,0 0 0,0 0 16,22 0-16,-22 0 0,0 0 15,0-21-15,0 0 0,22 21 0,-22-21 16,21-22-16,-42 1 16,21 21-16,-21 0 0,21-1 0,-21 1 15,0 0-15,0 0 0,0 0 0,0 0 16,0-1-16,0 44 31,0-1-31,0 0 16,0 0-16,0 0 0,0 0 15,0 22-15,0-22 0,0 42 16,0-41-16,0-1 0,0 21 16,0-21-16,0 0 0,0 1 15,0-44 17,0 1-32,22-21 15,-22 21-15,21 0 0,0-22 16,-21 22-16,21-21 0,0-1 15,0 22-15,-21-21 0,22 21 0,-1 0 16,0-1-16,0 22 0,0 0 16,0 0-16,1 0 15,-1 22-15,-21-1 16,21 21-16,0-21 0,-21 0 0,21 1 16,0 20-16,1 0 15,-1-21-15,0 22 0,0-22 0,0-21 16,0 21-16,1 0 0,-1-21 15,21 0-15,-21 0 0,0 0 16,22 0-16,-22 0 0,0 0 0,21-21 16,-20 0-16,-1 0 0,0 0 15,-21-1-15,21-20 0,21-21 16,-20 41-16,-22-20 0,21 21 16,0-21-16,0 20 0,0 1 15,0-21-15,1 42 0,-1-21 0,0 21 16,-21 21-1,0 0-15,0 0 16,0 0-16,0 22 0,0-22 0,0 0 16,0 21-16,-21-20 0,21 20 15,0-21-15,0 0 0,0 22 0,0-22 16,0 0-16,0 0 16,21 0-16,0-21 0,0 0 15,22 0-15,-22 0 0,0 0 16,0 0-16,0-21 0,22 0 15,-22 0-15,0 0 0,0-1 0,0 1 16,0 0-16,1-21 0,-1 21 16,0-22-16,-21 22 0,0 0 0,21 0 15,-21 0-15,21-1 0,-21 1 0,0 42 32,0 1-32,0-1 0,0 0 15,0 0-15,0 21 0,0-20 16,0-1-16,0 21 0,-21-21 0,21 0 15,0 1-15,0-1 0,0 0 0,0 0 16,21-21 0,0 0-16,1 0 0,-1 0 0,21 0 15,-21 0-15,0 0 0,22 0 16,-22 0-16,0-21 0,0 0 0,0 0 16,1-1-16,-1 1 0,-21 0 15,0-21-15,0 21 0,0-22 0,0 22 16,0-21-16,0 21 0,-21-1 15,-1 1-15,1 0 0,-42-21 16,42 42-16,-22 0 0,1 0 16,0 0-16,20 0 0,22 21 15,-21-21-15,21 21 16,21-21-16,22 0 16,-22 0-16,21 0 15,1 0-15,-22 0 0,21 0 0,0-21 16,1 21-16,-1-21 0,0 21 15,22-21-15,-22-1 0,1 22 16,-1 0-16,-21 0 16,0 0-16,0 0 0,-21 22 0,0-1 15,0 0-15,22 0 0,-22 0 0,0 0 16,0 1-16,0-1 0,0 0 16,0 21-16,0 1 15,-22-22-15,22 0 0,0 0 16,0 0-16,0 0 0,0 1 0,-21-22 15,21 21-15,0-42 47,0-1-47,0 1 0,21 0 16,-21 0-16,22 0 0,-1 0 0,0-22 16,0 22-16,0-21 0,0 21 0,22-22 15,-22 1-15,21 0 0,43-22 16,-43 43-16,1 0 0,-22 21 15,21 0-15,-21 0 16,0 0-16,-21 21 0,22 21 16,-22-21-16,0 1 0,0 20 0,0 0 15,-22-21-15,22 22 0,-21-1 16,0 0-16,0-20 0,21 20 0,0-21 16,0 0-16,0 0 0,0 1 15,0-1-15,21-21 0,0 21 16,0-21-16,1 0 0,-1 0 15,21 0-15,-21-21 0,22 21 16,-22-21-16,21-1 0,0 1 0,-20 0 16,20 0-16,0-21 0,1 20 15,-1 1-15,-21-21 0,21 0 0,-20-1 16,-1 22-16,0-21 0,-21-1 16,0 1-16,0 0 0,0 21 0,0-1 15,-21 1-15,0 21 0,-1 0 16,1 0-16,0 21 0,0 1 0,0-1 15,0 0-15,-1 0 0,22 0 16,0 22-16,0-22 0,0 0 0,0 0 16,22 0-16,-22 0 0,42 1 0,-21-1 15,0 0-15,0 0 0,22 0 16,-22 0-16,0 1 0,0-1 16,0 0-16,-21 0 0,0 0 15,-21 0-15,0 1 0,0-22 16,0 0-16,-22 21 0,22-21 15,-21 0-15,21 0 0,0 21 16,-1-21-16,1 0 0,21-21 16,0 0-1,21 21-15</inkml:trace>
  <inkml:trace contextRef="#ctx0" brushRef="#br0" timeOffset="26420.26">15663 5482 0,'0'0'0,"-21"21"0,0-21 16,21 22-1,21-22 17,0-22-32,-21 1 15,0 0-15,0 0 16,0 0-1,-21 21 1,0 0-16,21 21 16,-21-21-16,0 21 0,-1 0 0,1 0 15,0-21 1,21 22-16,-21-1 0,42-21 31,0 0-31,0-21 0,22 21 16,-22-22-16</inkml:trace>
  <inkml:trace contextRef="#ctx0" brushRef="#br0" timeOffset="26731.72">16129 5249 0,'0'0'0,"-21"22"15,21-1-15,0 0 16,0 0-16,0 0 0,0 0 16,0 1-16,0-1 15,0 0-15,0 0 0,0 0 0,0 0 16,0 1-16,0-1 0,-21 0 16,21 0-16,-22 0 0,22 0 0,-21-21 15,21 22-15,0-1 0,0 0 16,-21-21-16,21-21 47,21 0-32,0-1-15</inkml:trace>
  <inkml:trace contextRef="#ctx0" brushRef="#br0" timeOffset="27161.59">16616 5207 0,'0'21'31,"-21"0"-31,-1 1 16,22-1-16,-21 0 16,0 21-16,0-21 0,0 1 15,21-1-15,-21 21 0,21-21 0,-22 0 16,22 1-16,0-1 0,0 0 15,0 0-15,0 0 0,0 0 0,22-21 16,-1 22-16,21-22 0,0 0 0,-20 0 16,20 0-16,-21 0 0,21 0 15,-20-22-15,-1 1 0,21 21 0,-21-21 16,0 0-16,-21 0 16,22 0-16,-22-22 0,0-20 15,0 20-15,0 22 0,0-21 16,0 21-16,-22 0 0,-20-22 15,21 22-15,0 21 0,0 0 16,-1 0-16,-20 0 0,21 0 0,0 0 16,0 21-16,-22 0 0,22-21 15,0 22-15,0-22 0,0 21 0,-1-21 32</inkml:trace>
  <inkml:trace contextRef="#ctx0" brushRef="#br0" timeOffset="27404.16">16023 4763 0,'0'0'0,"-21"-22"0,0 22 0,0 0 16,-1 0-16,1 0 15,0 0 64,0 0-79,0 0 0,0 0 15,-1 22-15</inkml:trace>
  <inkml:trace contextRef="#ctx0" brushRef="#br0" timeOffset="28823.69">1799 7387 0,'-42'0'15,"84"0"-15,-105 0 16,41 0-16,22-21 31,0 0-31,0 0 0,0 0 16,22-1-16,-1 1 0,0 0 15,0 0-15,0 21 0,0-21 16,22 0-16,-22 21 0,0 0 16,0-22-16,0 22 0,1 0 0,-1 0 15,0 22-15,0-22 0,-21 21 16,21 21-16,-21-21 0,0 22 0,0-22 16,0 21-16,-21 0 0,0 1 15,-21-1-15,20-21 0,-20 22 16,0-22-16,21 21 0,-22-21 0,22 0 15,0 1-15,0-22 0,0 0 16,21 21-16,0-42 31,0-1-31,0 1 0,0 0 16,21 0-16,0 0 0,0 0 16,0-1-16,0 22 0,22-21 15,-22 0-15,0 0 0,0 21 16,22 0-16,-22 0 0,21 0 15,-21 0-15,0 0 0,43 42 16,-43-21-16,21 1 0,-20-1 16,-1 0-16,-21 0 0,0 43 15,0-22-15,0-21 0,-21 0 16,-1 22-16,-20-22 0,21 0 0,-43 21 16,43-21-16,-21 1 15,21-1-15,-22-21 0,1 21 0,21-21 16,-21 0-16,-1 0 0,1 0 15,21 0-15,0 0 0,-22-21 0,22 21 16,0-21-16,-21-1 16,20 22-16,1-21 0,0 0 15,0 21-15,21-21 0,-21 0 0,0 21 16,21-21-16,0-1 31,21 22-31,0 0 16,0 0-16,0-21 0,0 21 0,1 0 15,-1 0-15,0-21 0,21 21 16</inkml:trace>
  <inkml:trace contextRef="#ctx0" brushRef="#br0" timeOffset="29116.03">2561 7557 0,'0'0'0,"21"0"0,-21-22 16</inkml:trace>
  <inkml:trace contextRef="#ctx0" brushRef="#br0" timeOffset="36476.75">3852 7197 0,'0'0'0,"0"-21"0,0-1 16,0 1-16,0 0 16,0 0-16,0 0 0,0 0 0,0-1 15,-21 22 16,0 22-15,21-1-16,-21 0 0,21 21 0,-21 1 16,-1-1-16,22 21 0,-21 1 15,0-1-15,0-20 0,0 20 0,-22 64 16,1-84-16,21-1 16,0 21-16,0-20 0,21-22 0,0 21 15,-22-21-15,22 1 0,-21 20 16,42-63-1,1 0 1,-1-1-16,-21 1 16,21-21-16,0 21 0,0-22 0,0 1 15,1 0-15,-1-1 0,0 1 16,-21-21-16,21 20 0,0-20 0,0-1 16,1 1-16,-22-1 0,0 22 15,21 0-15,-21-22 0,21 43 16,-21 0-16,0 42 15,0 0 1,0 0-16,21 22 0,-21 20 16,21-21-16,-21 22 0,21-1 0,-21 1 15,0-1-15,0 1 0,0-22 16,22 22-16,-22-22 0,0 0 16,0 1-16,0-1 0,0-21 0,0 43 15,0-43 1,0-42 15,0 0-31,0-1 16,0 1-16,0 0 0,0 0 0</inkml:trace>
  <inkml:trace contextRef="#ctx0" brushRef="#br0" timeOffset="36999.96">3641 7705 0,'0'0'0,"-22"0"0,44 0 31,-1 0-31,0 0 0,0 0 16,0-21-16,22 21 0,-22-22 0,21 22 15,0-21-15,-20 21 0,20-21 16,0 0-16,1 21 0,-22-21 0,21 0 16,0-1-16,1 1 0,-22 0 15,21-21-15,1 21 0,-22-1 0,21 1 16,-21-21-16,0 21 0,1 0 15,-1-22-15,-21 22 0,0 0 0,0 0 16,0 0-16,0-1 16,0 44 15,0-1-15,0 0-16,0 21 0,0 1 0,0-1 15,0 0-15,0 22 0,0-22 16,0 22-16,0-22 0,0 21 0,0 1 15,0-1-15,0 22 0,0 0 16,21-1-16,-21 1 0,21 21 0,-21-21 16,0 20-16,0 1 0,0 0 15,0 0-15,0-21 0,0 20 0,0 1 16,0-21-16,0 0 0,0 20 16,0-41-16,0 21 0,0-1 0,0 43 15,0-63-15,0-22 0,0 22 16,0-43-16,0 21 0,0-21 15,0-42 1,0 0-16,21-21 16,-21-1-16,0 1 0,0-22 15,21 1-15,-21-1 0,22-20 0,-1-1 16,-21-21-16</inkml:trace>
  <inkml:trace contextRef="#ctx0" brushRef="#br0" timeOffset="37311.96">4466 7789 0,'-21'-42'0,"42"84"0,-63-126 16,21 41-16,-1 22 0,1 0 0,21-21 15,0 21-15,0-1 0,0 1 16,0 0-16,21-21 0,22 21 0,-22-1 16,21 1-16,22 0 0,-22 0 0,22 21 15,-22-21-15,21 21 0,-20 0 16,-1 0-16,0 21 0,1 0 0,-22 0 15,0 0-15,0 22 0,-21-22 16,0 21-16,0 1 0,-21-22 16,0 21-16,-21-21 0,-1 22 0,1-22 15,0 21-15,-1-21 0,-20 0 16,20 1-16,1-1 0,0 0 0,21-21 16,-1 0-16,1 21 0,21-42 31,0 0-31,21 0 0,1 21 15</inkml:trace>
  <inkml:trace contextRef="#ctx0" brushRef="#br0" timeOffset="38124.67">5842 7578 0,'21'-21'16,"-21"-1"-1,0 1-15,21 21 0,0-21 0,-21 0 16,22 0-16,-1 0 0,0-1 0,-21 1 15,21 0-15,-21-21 0,0 21 16,0-1-16,0 1 0,0-21 16,0 21-16,-21 0 0,0 21 15,0-22-15,-22 22 0,1 0 0,0 0 16,-1 0-16,1 22 0,0-1 16,-1 0-16,1 21 0,0-21 0,-1 22 15,1-1-15,21 0 0,-22 1 16,22-1-16,0 0 0,0-20 0,0 20 15,21 0-15,0-21 0,0 22 16,0-22-16,0 0 0,0 0 16,21 0-16,0 1 0,21-22 15,-20 0-15,-1 0 0,21 0 0,-21 0 16,22 0-16,-1-22 0,43-20 16,-43 21-16,0 0 0,1 0 15,-1-22-15,-21 22 0,21-21 16,-20 21-16,-1-22 0,0 22 0,0-21 15,-21-1-15,0 22 0,0 0 16,0 0-16,0 0 0,0 0 0,-21 21 31,21 21-31,-21 0 16,0 21-16,21-21 0,0 22 0,0-1 16,0-21-16,-22 22 0,22-1 15,0-21-15,0 21 0,0-20 0,0-1 16,0 0-16,0 0 0,0 0 15,0 0-15,22 1 0,-1-22 16,0 0-16,0 0 0,0 0 16,0 0-16,22 0 0,-22-22 15,0 22-15,0-21 0,22 0 0,-22 0 16,0-21-16</inkml:trace>
  <inkml:trace contextRef="#ctx0" brushRef="#br0" timeOffset="38394.96">6540 7366 0,'22'-21'0,"-44"42"0,65-84 0,-43 41 15,0 1-15,0 0 0,0-21 16,0 21-16,0-1 0,-21 22 16,-1 0-1,1 0-15,0 0 0,21 22 0,-21-1 16,0 21-16,0-21 0,-1 22 16,1-1-16,0 0 0,21 1 0,-21-1 15,0 0-15,21 1 0,-21-1 16,21 0-16,0-21 0,0 22 0,0-22 15,0 0-15,0 0 0,21 0 16,0-21-16,0 0 0,0 0 16,0 0-16,22 0 0,-22 0 0,21-21 15,1 21-15,-1-21 0,0 0 16,1-21-16,-1 20 0,0-20 16,1 21-16,-22-21 0,21-22 0</inkml:trace>
  <inkml:trace contextRef="#ctx0" brushRef="#br0" timeOffset="38884.83">7154 6858 0,'0'0'0,"0"-21"0,0 0 16,0 0-16,-21 21 0,0 0 15,0 0-15,21 21 16,-21-21-16,-1 42 0,1-21 0,21 0 16,0 22-16,0-1 0,-21 22 0,21-22 15,-21 21-15,21 1 16,0-22-16,0 22 0,0-1 0,0-20 15,0-1-15,0 21 0,0-41 0,0 20 16,0 0-16,0-21 0,0 1 16,0-1-16,0 0 0,0 0 0,0-42 47,0 0-47,0 0 0,0-1 15,0 1-15,0-21 0,21 21 16,0-22-16,-21 1 0,21 0 0,22-1 15,-22 1-15,0 0 0,21-1 16,-20 22-16,-1 0 0,21 0 16,-21 0-16,0 21 0,1 0 0,-1 0 15,0 21-15,0 0 0,-21 0 16,0 22-16,21-22 0,-21 21 0,0 0 16,0-20-16,0 20 0,0 0 15,0-21-15,0 22 0,0-22 0,0 0 16,0 0-16,-21 0 0,21 1 0,0-1 15,0-42 32,0-1-47,21 1 16,-21 0-16,21 0 0,1 0 16</inkml:trace>
  <inkml:trace contextRef="#ctx0" brushRef="#br0" timeOffset="39289.69">7705 7408 0,'0'43'15,"21"-43"1,0 0-16,0 0 16,0 0-16,22 0 0,-22 0 0,0 0 15,21-21-15,1-1 0,-22 22 16,0-21-16,21 0 0,-21 0 15,1 0-15,-1 0 0,0-1 16,-21 1-16,0 0 0,0 0 0,0 0 16,0 0-16,-21-1 0,0 22 15,-1 0-15,1 0 0,0 0 16,-21 0-16,21 22 0,-22-1 0,22 0 16,-21 0-16,21 21 0,-1 1 15,1-1-15,0 0 0,0 1 0,21-1 16,-21 0-16,21 1 0,0-22 0,0 21 15,0-21-15,0 22 0,21-22 16,0 0-16,0-21 0,22 21 16,20-21-16,-42 0 0,22 0 15,-22 0-15,21 0 0,0 0 16,-20-21-16,20 0 0,-21 0 0,0 0 16,22-1-16,-22 1 0,0 0 15,0 0-15,-21 0 0,21 0 0</inkml:trace>
  <inkml:trace contextRef="#ctx0" brushRef="#br0" timeOffset="41636.37">9906 7176 0,'0'-22'0,"0"1"0,0 0 16,0 0 0,0 0-1,0 0-15,0-1 16,0 1 0,0 42 15,0 1-16,0 20-15,0-21 0,0 21 0,0 22 16,0-22-16,0 22 0,0-1 16,0 1-16,0-1 0,0 1 0,0-1 15,0 1-15,0-1 0,0 22 0,0 0 16,-21-22-16,21 22 0,0-1 16,-21-20-16,-1 21 0,1-22 15,21 1-15,-21-1 0,21 1 0,0-22 16,-21 21-16,21 22 0,0-43 15,0-20-15,0-1 0,0 0 16,0 0-16,0-42 16,0-21-1,0 20-15,0-20 0,0 0 16,0-1-16,0 1 0,0 0 0,0-22 16</inkml:trace>
  <inkml:trace contextRef="#ctx0" brushRef="#br0" timeOffset="42011.51">9737 7154 0,'0'0'16,"0"-21"-16,0-21 0,0 21 0,0 0 0,0-1 16,0 1-16,0 0 0,0 0 15,21 0-15,0 0 0,21-1 0,-21 22 16,22-21-16,-1 0 0,0 21 15,1 0-15,-1 0 0,0 0 0,1 0 16,-1 0-16,0 21 0,1 0 16,-1 1-16,-21 20 0,0-21 0,1 0 15,-1 22-15,-21-1 0,0 0 0,0 1 16,0-1-16,-21 0 0,-1-21 16,-20 22-16,21-1 0,-21 0 15,-1-20-15,1 20 0,0-21 0,-1 0 16,1 0-16,21 1 0,-22-1 15,22 0-15,0-21 0,0 0 16,21-21 0,21 0-1,0-1-15,0 1 0,1 0 16,20-21-16,-21 21 0,21-1 16</inkml:trace>
  <inkml:trace contextRef="#ctx0" brushRef="#br0" timeOffset="42500.36">10795 6964 0,'0'-21'15,"-21"21"1,0 0 0,-1 0-16,1 0 0,0 21 15,21 0-15,-21 21 0,0-20 0,0 20 16,-1-21-16,1 21 0,0 22 15,0-22-15,21 1 0,0-1 16,-21 0-16,21 1 0,0-1 0,0-21 16,0 21-16,0-20 0,0-1 15,42 21-15,-21-42 0,0 0 16,22 0-16,-1 0 0,0 0 0,1 0 16,-1 0-16,0-21 0,1 0 15,20 0-15,-20-1 0,-1 1 0,0-21 16,1 21-16,20-64 0,-21 43 15,-20-22-15,-1 22 0,-21 0 16,0-1-16,0 1 0,0 0 0,-21-1 16,-22 1-16,22 0 0,-21 20 15,21 1-15,-22 0 0,1 0 16,-22 21-16,22 0 0,0 0 0,-1 0 16,1 0-16,0 21 0,21 0 15,-22 0-15,22 1 0,0-1 0,-21 42 16,20-20-16,22-22 15,0 21-15,0 0 0,0-20 0,0 20 16,0-21-16,0 0 0,0 0 0,0 1 16,22-1-16,-1-21 0,0 0 15,42 0-15,-20 0 0,-1 0 16,22-21-16</inkml:trace>
  <inkml:trace contextRef="#ctx0" brushRef="#br0" timeOffset="43120.42">11853 6858 0,'0'-21'16,"-21"21"15,0 0-15,21 21 15,-21 0 110,21 0-126,0 1-15,-21-22 0,21 21 16,0 21-16,0-21 0,0 0 0,0 22 16,0-1-16,0 0 0,0 1 15,-22-1-15,22 0 0,0-20 0,-21 20 16,21 0-16,0-21 0,0 22 0,0-22 16,0 0-16,0 0 0,0 0 15,0 1-15,0-44 47,0 1-47,0 0 16,0 0-16,21 0 0,-21 0 15,0-1-15,0 1 0,0 0 0,22-21 16</inkml:trace>
  <inkml:trace contextRef="#ctx0" brushRef="#br0" timeOffset="43799.87">11769 6477 0,'-22'0'0,"22"21"15,-21 0-15,21 1 16,0-1-16,0 0 15,0 0 1,0 0-16,21-21 16,1 0-1,-1 0-15,0 0 16,-21-21-16,21 0 0,-21 0 0,21 21 16,-21-21-16,0-1 0,0 1 15,0 0-15,0 0 16,0 0-16,-21 21 15,21-21-15,-21 21 0,0 0 16,0 0-16,-1 0 16,1 21-16,21 0 15,-21 0-15,21 0 16,-21 0-16,21 1 16,0-1-16,0 0 0,0 0 15,0 0-15,0 0 16,0 1-16,0-1 0</inkml:trace>
  <inkml:trace contextRef="#ctx0" brushRef="#br0" timeOffset="44339.79">11811 6985 0,'0'21'32,"0"0"-17,0 1 1,0-1-16,0 0 15,0 0 1,0 0-16,0 0 16</inkml:trace>
  <inkml:trace contextRef="#ctx0" brushRef="#br0" timeOffset="50439.84">1693 9483 0,'0'0'0,"0"-21"16,0-1-16,0 44 31,0 20-16,-21-21-15,0 21 0,0 1 16,0 20-16,-1-20 0,1 20 0,0-21 16,-21 22-16,21-22 0,-43 43 15,22-43-15,21 1 16,-1-1-16,1-21 0,0 0 0,0 0 16,0-21-1,21-21 16,0 0-31,0 0 0,0 0 0,21 0 16,0-1-16,0 1 0,0 0 16,1 0-16,-1 0 0,21 0 0,-21-1 15,22 22-15,-1-21 0,-21 21 16,21-21-16,1 21 0,-1 0 0,-21 0 16,22 0-16,-22-21 0,21 21 15,-21 0-15,0 0 0,1 0 16,-1 0-16,0 0 0,-21-21 0,21 21 15,-21-21-15,21 21 0,-21-22 16,0 1-16,0 0 16,0 0-16,0 0 15,0 0-15,0-1 0,0 1 16,0 0-16,-21 21 16,0 0-16,21 21 15,-21 22 1,21-22-16,-21 21 0,21 0 0,-22 1 15,22 20-15,0-20 0,0-1 16,-21 21-16,0-20 0,21-1 16,-21 0-16,0 1 0,21 20 15,0-20-15,-21-22 0,-1 42 16,22-42-16,0 1 0,0-1 16,22-42 15,-1-1-31,0 1 0,0 0 0,0-21 15,0 21-15,-21-1 0</inkml:trace>
  <inkml:trace contextRef="#ctx0" brushRef="#br0" timeOffset="50779.76">2413 9948 0,'0'0'0,"0"22"0,0-1 15,0 0 1,21-21 15,-21-21-15,0 0 0,0-1-16,-21 22 15,0 0 1,0 0-16,-1 0 0,1 0 15,0 0 1,21 22-16,0-1 16,21-42 31,0-1-32,1 1-15</inkml:trace>
  <inkml:trace contextRef="#ctx0" brushRef="#br0" timeOffset="63759.7">4508 9440 0,'-21'0'31,"21"-21"32,-21 21-63,21-21 31,0 0 0,0 0 1</inkml:trace>
  <inkml:trace contextRef="#ctx0" brushRef="#br0" timeOffset="73275.32">3619 9694 0,'0'0'0,"0"-21"16,-21 21-1,21-21-15,0 0 16,0 0-16,0 0 16,0-1-1,0 1-15,0 0 16,0 0 0,0 0-1,0 0 1,0 42 156,0 21-157,0-21-15,0 22 0,-21-1 0,21 21 16,0-20-16,0-1 0,-21 22 0,0-22 16,0 21-16,21-20 0,-22-1 15,1 22-15,21-22 0,-21 0 0,0 1 16,21-1-16,0-21 0,-21 21 15,21-20-15,-21-1 0,21 0 0,0 0 16,0-42 15,0 0-31,21 0 0,-21-1 0,21 1 16,0-21-16,-21 21 16,21-22-16,0 1 0,1 0 0,20-1 15,-21 1-15,21 0 0,1-1 16,-1 1-16,0 0 0,22-22 15,-22 43-15,-21 0 0,1 21 16,-1 0-16,0 0 0,0 21 0,0 0 16,-21 0-16,21 22 0,-21-22 0,22 21 15,-22 1-15,0-22 0,21 21 16,-21 0-16,21-20 0,-21 20 0,21-21 16,-21 0-16,0 22 0,21-22 15,0 0-15,1 0 0,-1 0 16,0-21-16,0 0 0,0 0 15,0 0-15,1 0 0,20-21 16,-21 21-16,0-21 0,22 0 0,-22 0 16,0-22-16,0 22 0,21-21 0,-20 21 15,-22-22-15,21-20 0,-21 20 16,0 1-16,0-21 0,0 20 0,0-20 16,-21 20-16,21 1 0,-22 0 15,1-1-15,-21 1 0,21 21 0,0 21 16,-1-21-16,1 0 15,0 21-15,0 0 0,0 0 0,0 21 16,21 0-16,0 0 16,0 0-16,0 0 15,0 1-15,0-1 0,0 21 0,0-21 16,0 0-16,0 1 16,21-1-16,0-21 0,0 21 0,0-21 15</inkml:trace>
  <inkml:trace contextRef="#ctx0" brushRef="#br0" timeOffset="73659.17">4699 9991 0,'0'0'0,"21"21"0,-21 0 16,21-21-16,0 0 16,1 0-16,-1 0 15,0 0-15,0-21 0,21 21 16,-20-21-16,-1 0 0,0-1 0,21 1 15,-21-21-15,1 21 0,-1 0 0,0-22 16,0 22-16,-21-21 0,21 21 16,-21-1-16,0-20 0,0 21 0,0 0 15,-21 21-15,0 0 16,0 0-16,-22 0 0,22 0 0,0 21 16,-21 0-16,21 21 0,-1-20 15,-20 20-15,21 0 0,21 1 16,0-1-16,-21 21 0,21-20 15,0-1-15,0-21 0,0 0 16,0 22-16,21-22 0,0 0 0,0 0 16,22 0-16,-22-21 15,21 0-15,-21 0 0,0 0 16,22 0-16,-1-42 0,0 21 16,-20 0-16,20 0 0,-21-1 0,21-20 15,-20 21-15</inkml:trace>
  <inkml:trace contextRef="#ctx0" brushRef="#br0" timeOffset="74143.42">5567 9419 0,'0'0'0,"0"-42"0,0 21 0,0-22 15,0 22-15,0 0 0,0 42 32,0 0-32,0 1 15,0 20-15,0 0 0,0 1 16,0-1-16,0 0 0,0 22 0,0-22 15,0 0-15,0 22 0,-21-22 0,21 1 16,-22-1-16,1 0 0,21 1 16,0-22-16,0 21 0,0-21 0,-21 0 15,21 1-15,0-1 0,-21-21 32,21-21-17,0-1-15,0 1 16,0 0-16,0-21 0,0 21 15,0-22-15,0 22 0,21-21 0,0-1 16,22 22-16,-22-21 0,21 21 16,0 0-16,1-22 0,-1 43 0,0-21 15,1 21-15,-1 0 0,0 0 0,1 0 16,-1 21-16,0 0 0,1 1 16,-22-1-16,21 0 0,-21 0 15,-21 21-15,0-20 0,0-1 0,0 21 0,0-21 16,0 0-16,-21 22 15,0-22-15,-21 0 0,-1 0 0,1 0 16,0 1-16,-1-1 0,1 0 0,0-21 16,-1 21-16,1 0 0,0-21 15,21 0-15,-22 0 0,22 0 0,0 0 16,0-21 0,21 0-16,0 0 0</inkml:trace>
  <inkml:trace contextRef="#ctx0" brushRef="#br0" timeOffset="74755.89">6773 9377 0,'0'0'0,"0"-21"0,0 0 15,0-1 1,-21 1-1,0 21 1,0 0 0,21 21-16,0 1 0,0-1 0,0 0 15,0 0-15,-21 21 0,21 1 16,0 20-16,0-20 0,0 20 0,0 1 16,0-22-16,0 21 0,0-20 15,-22 20-15,22-20 0,0-1 0,0-21 16,0 21-16,0-20 0,0-1 0,0 0 15,0 0-15,0 0 0,0 0 16,0-42 15,0 0-31,0-21 16,0 21-16,0-1 0</inkml:trace>
  <inkml:trace contextRef="#ctx0" brushRef="#br0" timeOffset="75196.5">6392 9440 0,'0'0'0,"0"-21"15,-21-42 1,21 42-16,0-1 16,21 1-16,0 21 15,1-21-15,-1 21 0,21 0 16,0-21-16,1 21 0,-1 0 0,22 0 15,-1 0-15,1 0 0,-1 0 16,22 21-16,-22 0 0,1 0 0,-1 1 16,1-1-16,-22 0 0,22 21 0,-22-21 15,0 22-15,1-1 0,-1 0 16,-21 22-16,0-22 0,-21 1 0,-21 62 16,-21-62-16,21 20 0,-22-20 15,-20-1-15,20 0 0,-20 1 16,-1-1-16,22-21 0,-21 21 15,-1-20-15,22-1 0,-1 0 0,1 0 16,0 0-16,-1-21 0,1 0 16,21 21-16,0-21 0,-22 0 0,22 0 15,0 0-15,0 0 0,21-21 16,-21 21-16,21-21 16,0 0-1,0 0-15,21 21 0,0-21 16,0 21-16,0-22 15,1 1-15,-1 21 0,0-21 0,0 0 16</inkml:trace>
  <inkml:trace contextRef="#ctx0" brushRef="#br0" timeOffset="75704.56">7493 9885 0,'-64'0'31,"64"-21"-31,0 0 16,0-1-16,0 1 0,22 0 16,-1 21-16,0-21 0,0 0 15,0 0-15,22 21 0,-22-22 16,0 22-16,21-21 0,-21 21 0,1 0 15,20 0-15,-21 0 0,21 21 16,-20 1-16,-1-1 0,21 0 0,-21 0 16,0 0-16,1 0 0,-22 43 15,0-22-15,0-21 0,0 22 16,0-22-16,0 0 0,-22 21 0,-20 1 16,21-22-16,0 0 15,0-21-15,-1 21 0,1-21 16,21-21 15,0 0-31,0 0 16,0 0-16,0-22 0,0 22 0,0 0 15,0 0-15,21-22 0,1 22 0,-1 0 16,0 0-16,-21 0 0,21-22 16,0 43-16,0-21 0,22 0 0,-22 0 15,0 0-15,0 0 0,0-1 0,22 1 16,-22 0-16,21 0 0,-21 21 15,22-21-15,-22 0 0,21-1 0,-21 22 16,22-21-16</inkml:trace>
  <inkml:trace contextRef="#ctx0" brushRef="#br0" timeOffset="75927.53">8530 9546 0,'0'85'32,"0"-64"-32,0 21 15,0-20-15,0-1 0,0 0 0,0 21 16,-21-21-16,21 1 0,0 20 15,0-21-15,0 0 0,0 0 0,0 1 16,-21 20-16,21-21 0,-21 0 16,21 0-16,0 1 15,0-1 1,0-42 15,0-1-31,0 1 16,0-21-16,0 21 0,0 0 0</inkml:trace>
  <inkml:trace contextRef="#ctx0" brushRef="#br0" timeOffset="76320">8488 9271 0,'0'0'0,"-21"0"0,-1 0 15,22 21-15,0 0 16,-21 1-16,21-1 0,0 0 16,0 0-1,21-21 1,1 0-16,-1 0 0,0 0 16,0-21-16,0 21 0,0-21 15,1 0-15,-1 21 0,0-22 0,-21 1 16,0 0-16,0 0 0,0 0 15,0 0-15,0-1 16,-21 22-16,0 0 0,-1 0 16,1 0-16,0 0 0,0 0 15,0 22-15,0-22 0,21 21 16,-22 0-16,22 0 0,0 0 0,0 0 16,0 1-16,0-1 15,0 0 1,22-21-1</inkml:trace>
  <inkml:trace contextRef="#ctx0" brushRef="#br0" timeOffset="77939.05">8869 9652 0,'-21'0'15,"-1"0"-15,1 0 16,21-21-1,0 0 1,21 0-16,1-1 0,-1 22 16,0-21-16,0 0 0,0 0 15,0 21-15,1 0 0,20-21 0,-21 21 16,0 0-16,0 0 0,22 21 16,-22 0-16,0 0 0,0 22 0,0-1 15,1 0-15,-1 1 0,0-1 16,-21 0-16,0 1 0,0-1 15,0 0-15,0 1 0,0-1 0,0-21 0,-21 21 16,0-20-16,21-1 0,-22 0 16,22 0-16,0-42 31,22 0-31,-1 0 16,0-1-16,0-20 0,0 21 15,0-21-15,1-1 0,-22 1 0,21 0 16,0-1-16,0 1 0,-21-22 15,21 22-15,0 0 0,-21 21 0,0-22 16,22 22-16,-1 0 0,-21 0 0,21 21 16,0 0-1,0 0-15,0 0 16,1 21-16,-1 0 16,-21 0-16,0 0 15,21 1-15,-21-1 16,0 0-16,0 0 15</inkml:trace>
  <inkml:trace contextRef="#ctx0" brushRef="#br0" timeOffset="78331.96">9715 9885 0,'0'0'0,"22"21"15,-1-21-15,0 0 16,0 0-16,0-21 0,22 0 15,-22 0-15,0 21 0,21-22 16,-21-20-16,22 21 0,-22 0 0,0 0 16,21-22-16,-20 22 0,-1 0 15,0-21-15,-21 20 0,0 1 0,0 0 16,0 0-16,0 0 0,0 0 0,-21 21 16,0 0-1,-1 0-15,1 0 0,0 21 0,-21 0 16,21 21-16,-1-21 0,1 22 0,0-1 15,0 0-15,0 1 0,21-1 16,0 0-16,0-20 0,0 41 16,0-21-16,0-20 0,0-1 15,0 0-15,21 0 0,21 21 16,-21-42-16,1 0 0,20 22 16,-21-22-16,0 0 0,22 0 15,20 0-15,-42 0 0,22-22 16,-22 1-16,0 21 0,0-21 0,0 0 15,0 0-15,-21 0 0,22-1 16,-22 1-16</inkml:trace>
  <inkml:trace contextRef="#ctx0" brushRef="#br0" timeOffset="78727.86">10435 9758 0,'0'0'0,"0"-21"0,0 0 0,0-1 16,0 1-16,0 0 16,0 0-16,0 0 0,0 0 15,0-1-15,21 22 16,0-21-16,1 0 0,-1 21 0,0-21 15,0 21-15,21 0 0,1 0 0,-22 0 16,21 0-16,1 0 0,-1 21 16,0 0-16,-21 0 0,22 1 0,-22 20 15,0-21-15,0 0 0,0 22 16,-21-1-16,0-21 0,0 21 0,0-20 16,0 20-16,0-21 0,-21 0 0,-21 22 15,21-22 1,0 0-16,-1 0 0,1-21 0,0 0 15,21 21-15,-21-21 16,21-21 0,0 0-16,0 0 0,0 0 15,0-1-15,0-20 0,21 0 0,-21 21 16,21-22-16,0 1 0,1-22 16,-1 22-16,0 0 0,0-1 0,21 22 15,-20-21-15,-1 21 0,21-22 16,-21 22-16,22 0 0,-22 0 15,0 21-15,21-21 0,1 21 16,-22-21-16,0 21 0,0 0 0,0 0 16</inkml:trace>
  <inkml:trace contextRef="#ctx0" brushRef="#br0" timeOffset="79235.83">12086 9292 0,'0'0'0,"0"-21"0,42-85 31,-42 85-31,0 0 0,0 0 15,0 0-15,0 42 16,0 0 0,0 0-16,0 0 0,0 22 15,0-1-15,0 0 0,0 1 0,0 20 16,0 1-16,-21-1 0,21 1 0,-21-22 16,21 21-16,-21 1 0,21-22 15,0 1-15,-21 20 0,0-42 0,21 22 16,0-22-16,0 21 0,0-21 15,0 0-15,0-42 32,0 0-17,0 0-15,0 0 0</inkml:trace>
  <inkml:trace contextRef="#ctx0" brushRef="#br0" timeOffset="79819.12">11726 9440 0,'0'0'0,"0"-21"0,-21-63 32,21 41-32,0 22 0,21 0 15,0 0-15,1 0 0,-1-22 0,21 22 16,0 0-16,1 0 0,-1 0 16,0-1-16,22 1 0,-22 0 0,22 21 15,-22 0-15,22 0 0,-22 21 16,21 0-16,-20 1 0,-1 20 0,0 0 15,1 1-15,-1-1 0,-21 0 16,22 1-16,-22-1 0,0 0 0,-21 22 16,0-22-16,0 0 0,0 22 0,0-22 15,0 1-15,0-22 0,0 21 16,0-21-16,-21 22 0,21-22 0,-21 0 16,-1 0-16,22-42 31,0 0-31,-21 0 15,21-1-15,0-20 0,0 21 0,0-21 16,0-22-16,0 22 0,0-1 16,21-20-16,1-1 0,-1 22 0,0-21 15,21-1-15,-21 22 0,22-22 16,-1 22-16,0-22 0,1 22 0,20 21 16,-20-21-16,-1 20 0,21 22 0,-20 0 15,-1 0-15,0 22 16,1 20-16,-1 0 0,-21 1 0,0-1 15,1 0-15,-1 22 0,-21-22 0,21 22 16,-21-1-16,0-21 0,0 22 16,0-1-16,0-20 0,-21-1 0,0 64 15,-1-64-15,1 1 0,0-22 16,0 21-16,0-21 0,0 0 16,21 1-16,-22-1 0,1 0 15,21-42 1,21 0-1,1-1-15,-1 1 0</inkml:trace>
  <inkml:trace contextRef="#ctx0" brushRef="#br0" timeOffset="82090.89">13864 9821 0,'0'0'0,"21"0"0,0 0 0,1 0 16,-1-21-16,0 0 0,0 0 15,0 0-15,0 0 16,1-22-16,-22 22 0,21 0 16,-21-21-16,21 20 0,-21-20 15,0 0-15,0 21 0,0-1 0,-21-20 16,0 21-16,-1 21 0,1-21 0,0 21 16,-21 0-16,21 0 0,-1 0 15,-20 0-15,21 21 0,-21 0 16,20 0-16,1 0 0,-21 22 0,21-22 15,0 21-15,-1 22 0,1-22 16,0 0-16,0 1 0,21-1 0,-21 0 16,21 1-16,0-1 0,0-21 0,0 0 15,0 22-15,0-22 0,0 0 16,21-21-16,0 21 0,0-21 0,0 0 16,1 0-16,-1 0 0,0 0 0,0 0 15,0 0-15,22 0 0,-22-21 16,21 0-16,-21 0 0,43-43 15,-43 22-15,21 0 0,1-43 16,-22 43-16,0-22 16,-21 22-16,0-1 0,21 22 0,-21-21 15,0 21-15,0 0 0,0 42 32,0 0-32,-21 0 15,21 21-15,0 1 0,0-22 0,0 21 16,0 1-16,0-22 0,0 21 15,0 0-15,21-20 0,0-1 0,0 0 16,1 0-16,-1 0 0,0 0 0,0-21 16,0 0-16,0 22 0,1-22 15,-1 0-15,21 0 0,-21 0 16,0-22-16,22 22 0,-22-21 0,0 0 16,21 0-16,-20-21 0,-1 20 15,-21-20-15,21 0 0,0-1 0,-21 1 16,21 0-16,-21 21 0,0-22 0,0 22 15,0 0-15,0 0 0,0 0 16,0 42 0,0 0-16,-21 0 0,21 0 0,-21 22 15,0-22-15,21 21 0,0 0 16,0-20-16,-21 20 0,21-21 0,-22 21 16,22-20-16,0-1 0,0 0 0,0 0 15,0 0-15,0 0 16,0 1-16,0-44 31,22 1-15,-1 0-16,-21-21 0,21 21 15,0-22-15,0 22 0,0-21 0,-21-1 16,22 1-16,-1 0 0,0-1 16,0 1-16,0 21 0,0 0 15,1 21-15,-1 0 16,-21 21-1,21 0-15,-21 0 0,0 22 0,21-22 16,-21 21-16,0 0 0,21-20 16,-21 20-16,21-21 0,-21 21 0,22-20 15,-1 20-15,0-21 0,21 0 0,22 0 16,-43 1-16,42-1 16,-20-21-16,-1 0 0,22 0 0,-1 0 15,-21 0-15,22 0 0,-1 0 0,-20-21 16,-1-1-16,0 1 0,1 0 15,-1-21-15,0 21 0,-20-22 16,-1 1-16,0 0 0,0-1 0,-21 1 16,0 0-16,0-1 0,0 22 0,0-21 15,0-1-15,-21 22 16,0 0-16,-22 0 0,22 21 16,-21 0-16,21 0 0,-22 0 0,1 0 15,0 21-15,-1 0 0,1 0 0,0 22 16,-1-22-16,1 21 0,0 1 15,-1-1-15,22 0 0,0 1 0,0-1 16,0 0-16,21-21 0,0 22 0,0-22 16,0 0-16,0 0 0,21 0 15,-21 1-15,21-1 0,0-21 0,0 0 16,1 0-16,-1 0 0,21 0 0,-21 0 16,22 0-16,-22-21 0,21 21 15,-21-22-15,22-20 0,-22 21 16,21 0-16,-21-22 0,0 1 15,22-21-15,-22 20 0,-21 1 16,0 0-16,21-22 0,-21 43 16,0 0-16,-21 42 31,0 0-31,21 21 16,0-20-16,0 20 0,-21-21 15,21 21-15,0 1 0,0-22 0,0 21 16,0-21-16,21 1 0,-21 20 15,21-21-15,0 0 0,0-21 16,0 21-16,22 1 0,-1-22 0,0 0 16,1 21-16,20-21 0,1 0 15,-1 0-15,1 0 0,-1 0 0,1-21 16,20-1-16,-20 1 0,-22 0 0,22 0 16,-22-21-16,0 20 0,1-20 15,-22 0-15,0-1 0,0 1 16,0 0-16,1 21 0,-22-22 0,0 22 15,0 0-15,0 0 0,0 0 0,-22 21 16,-20 0-16,21 0 0,-21 0 0,-1 0 16,1 0-16,0 0 0,-1 21 15,1 21-15,0-21 0,-1 22 16,1-22-16,21 21 0,-22 0 0,22 1 16,0-22-16,0 21 0,21-21 15,0 22-15,0-22 0,0 21 16,0-21-16,21 1 0,21-22 15,1 21-15,-22-21 0,0 0 16,21 0-16,1 0 0,20-43 16,-42 43-16,22-21 0,-22 0 0,0-21 15,0 21-15,0-1 0,-21-20 16,0 21-16,22-21 0,-22 20 0,21 1 16,-21 0-16,0 0 0,0 0 15,0 42 32,0 0-47,0 0 0,0 22 16,0-22-16,0 0 0,-21 0 0,21 21 15,-22-20-15,1 20 0,21 0 16,0 1-16,0-1 0,0 0 0,0 1 16,0 20-16,0 1 0,0-22 0,0 21 15,0 1-15,21 21 0,-21-22 16,22 1-16,-22-1 0,0 22 0,0-22 15,21 1-15,-21-1 0,21 22 0,-21-22 16,21 1-16,-21 21 0,21-22 16,-21 1-16,0 20 0,21-20 15,1-22-15,-22 22 0,0-1 0,21 43 16,-21-64-16,21 1 0,-21-1 16,0 0-16,0 1 0,0-22 0,0 21 15,0-21-15,0 0 16,-21-21-16,0 0 0,-1 0 0,-20 0 15,0-63-15,21 42 0,-1 0 16,-20-22-16,21 1 0,0-22 16,0 22-16,-22-21 0,22-22 0,-21 0 15,21 1-15,-22-22 0,1 21 16,0-21-16,-1 0 0,22 1 0,0-1 16,21 21-16,0-21 0,0 22 15,21-1-15,0 21 0,43-63 16,-22 64-16,0 21 0,1-1 0,-1 22 15,0-21-15,1 21 0,-22-22 16,21 22-16,-21 0 0,22 0 0,-22 0 16,0-1-16,0 1 0,0 21 0,-21-21 15,22 0-15,-1 0 16,0 0-16,-21-1 16,0 1 15,0 0-31,-21 21 31,21-21-31</inkml:trace>
  <inkml:trace contextRef="#ctx0" brushRef="#br0" timeOffset="82890.92">17039 9737 0,'0'21'15,"21"-21"-15,0 0 16,1-21 0,-1 0-16,0 21 15,-21-22-15,21 1 0,0 0 16,0 0-16,-21 0 0,22 0 0,-22-1 16,21 1-16,-21 0 0,0 0 0,0 0 15,0 0-15,-21 21 16,-1 0-1,-20 21-15,21 0 0,0 0 16,0 21-16,-1-20 0,1 20 16,0 0-16,0 1 0,21-1 0,0-21 15,-21 21-15,21-20 0,0 20 16,0-21-16,0 0 0,0 0 16,0 1-16,0-1 0,21-21 15,0 0-15,0 0 0,0 0 16,1 0-16,-1 0 0,21 0 0,-21 0 15,22 0-15,-22-21 0,42-22 16,-20 22-16,-22 0 0,21 0 16,-21-22-16,0 22 0,22-21 0,-1-22 15,-21 22-15,0 0 0,1 21 16,-22-22-16,0 22 0,21-21 16,-21 21-16,21-1 0,0 22 15,-21-21-15,21 21 0,0 0 0,1 0 16,-1 0-16,0 0 15,0 0-15,0 0 0,22 21 0,-22-21 16,0 43-16,0-22 0,21 0 16,-20 21-16,20 43 0,-21-43 15,-21-20-15,0 20 0,0 0 0,0-21 16,0 22-16,0-22 0,0 0 16,0 0-16,-21 0 0,21 1 0,-21-1 15,0-21-15,-1 21 0,1-21 31,21-21-31,0 0 0,0-1 16,0 1-16,0 0 0,0-21 16,21-1-16,1 1 0,-22 0 15,21-1-15,0-20 0,0 21 0,21-1 16,-20 1-16,-1 0 0,0 20 0,0-20 16,21 21-16,-20 0 0,-1 0 15,0-1-15,0 22 0,0 0 0,-21-21 16,21 21-16,-21 21 62,-21 1-46,0-22-16,0 21 16,0 0-16</inkml:trace>
  <inkml:trace contextRef="#ctx0" brushRef="#br0" timeOffset="105612.95">21421 12552 0,'0'0'0,"84"-42"0,1-1 16,0 1-16,20-22 0,22 22 0,22 0 16,20-1-16,21 22 0,-20 0 15,20 21-15,-20 0 0</inkml:trace>
  <inkml:trace contextRef="#ctx0" brushRef="#br0" timeOffset="129034.8">1249 11345 0,'-21'0'16,"42"0"31,0 0-47,0 0 15,0 0-15,0 0 0,22 0 16,-22 0-16,21 0 0,-21 0 16,1 0-16,20 0 0,-21 0 15,0 0-15,0 0 0,1 0 0,-1 0 16,0-21-16,0 21 0,0 0 15,0 0-15,-21-21 16,-21 21 15,0 0-31,0 0 16,0 0-16,0 0 0,-22 0 0,22 0 16,-21 21-16,21-21 0,-22 0 15,22 0-15,0 0 0</inkml:trace>
  <inkml:trace contextRef="#ctx0" brushRef="#br0" timeOffset="129563.23">1249 11367 0,'0'0'0,"-21"21"0,-1-21 0,22 21 0,-21-21 16,0 21-16,0-21 0,21 21 15,-21-21-15,21 21 0,-21 1 0,21-1 16,-22 0-16,22 0 16,0 0-16,-21 0 0,21 1 0,0-1 15,0 0-15,0 0 0,0 0 16,0 0-16,0 1 15,0-1-15,0 0 0,-21-21 16,42 0 47,-21-21-63,21 21 0,1-21 15,-1-1-15,0 22 0,0-21 0,21 21 16,-20-21-16,20 21 0,-21 0 15,21 0-15,1 0 0,-1 0 0,0 0 16,-20 0-16,20 0 0,0 0 16,1 0-16,-22 21 0,21 0 0,-21 1 15,0-1-15,-21 0 0,0 0 16,0 21-16,0-20 0,0 20 16,0-21-16,-21 21 0,0-20 15,0 20-15,-21-21 0,-1 21 0,22-20 16,-21-1-16,-1 0 0,1 0 15,0 0-15,-1-21 0,1 0 0,0 0 16,-1 0-16,22 0 0,-21 0 16,0 0-16,20 0 0,1-21 15,0 21-15,0-21 0,21 0 16,-21 21-16,21-21 0,0-1 16,0 1-1,21 0-15,0 0 16,0 0-16,22 21 0,-22-21 15,0-1-15</inkml:trace>
  <inkml:trace contextRef="#ctx0" brushRef="#br0" timeOffset="129927.64">2159 11790 0,'21'0'0,"-21"21"0,21-21 31,0 0-15,1-21 0,-1 0-16,-21 0 0,0-1 15,0 1 1,-21 21-1,-1 0-15,1 0 16,0 0-16,0 0 0,21 21 0,-21-21 16,21 22-16,-21-1 0,-1 0 15,22 0-15,0 0 16,0 0 0,22-21 15,-1 0-31</inkml:trace>
  <inkml:trace contextRef="#ctx0" brushRef="#br0" timeOffset="135940.35">3387 11367 0,'0'0'0,"-22"-22"15,1 1-15,21 0 16,21 0-1,1 0-15,20 21 0,0-21 0,22-1 16,-1 1-16,1 0 0,20 0 16,1 0-16,-21 0 0,20-1 0,1 1 15,-22 0-15,22 21 0,-21 0 16,-1 0-16,1-21 0,-22 21 16,21 0-16,-41 0 0,-22 21 15,0 0-15,-22-21 16,1 21-16,-21 1 0,0-1 0,-1 0 15,1 0-15,0 0 0</inkml:trace>
  <inkml:trace contextRef="#ctx0" brushRef="#br0" timeOffset="136195.89">3979 11261 0,'0'0'0,"0"-21"16,-21 21-16,0 21 31,21 0-31,0 0 15,0 21-15,0-20 0,0 20 0,0 21 16,0-20-16,0-1 0,0 64 16,21-64-16,-21 22 0,0-22 15,0 0-15,0 22 0,0-22 16,0 1-16,0-1 0,0-21 0,0 0 16,0 22-16,0-22 0,0 0 15,0 0-15,21-21 16,0 0-16,-21-21 15,22 0-15,-1 0 0</inkml:trace>
  <inkml:trace contextRef="#ctx0" brushRef="#br0" timeOffset="137211.88">4297 11875 0,'0'0'0,"21"0"16,-21 21-16,21-21 0,0 0 0,0 0 15,1 0-15,-1 0 0,21 0 16,-21-21-16,0 21 0,22-22 16,-22 1-16,21 21 0,-21-21 0,1 0 15,20 0-15,-21 0 0,0-22 16,-21 22-16,0 0 0,0 0 0,0 0 16,0-1-16,0 1 15,-21 0-15,0 21 16,0 0-16,0 21 0,-22 0 0,22 1 15,-21-1-15,21 0 0,-1 21 16,1-21-16,0 22 0,0-22 0,21 21 16,0 1-16,0-1 0,0 0 0,0-21 15,0 22-15,0-22 0,0 21 16,21-21-16,21 1 0,1-1 16,-22-21-16,21 0 15,1 0-15,-22 0 0,42-21 0,22-22 16,-43 22-16,22-21 0,-1-1 15,-20 1-15,20 0 0,-21-1 16,22 1-16,-22-21 0,1 20 0,20-20 16,-21 20-16,1 1 0,-22-21 15,0 41-15,0-20 0,0 21 0,-21 0 16,0 0-16,-21 21 16,0 21-16,0 0 15,-21 0-15,20 0 0,22 0 0,-21 1 16,21-1-16,0 0 0,0 21 15,0-21-15,0 1 0,0-1 0,21 0 16,1 0-16,-1-21 0,0 21 0,0 0 16,0-21-16,0 22 15,1-1-15,-1-21 16,-21 21-16,0 0 16,-21-21-1,-22 0-15,22 0 0,0 0 16,-21 0-16,20 0 0,-20 0 15,21 0-15,0 0 0,0 0 0,-1 0 16,22 21 0,0 0-1,0 1-15,0-1 0,22-21 16,-1 21-16,0 0 0,0-21 16,0 21-16,22-21 0,-22 0 15,42 0-15,-20 0 0,-1 0 16,0 0-16,22-21 0,-22 21 15,0-21-15,1 0 0,-1 0 0,0-22 16,1 22-16,-1 0 0,-21-21 16,22 20-16,-1-62 0,0 41 15,-42-20-15,43-43 0,-22 43 16,-21 20-16,0-20 16,21 20-16,0 1 0,0-21 15,-21 41-15,0 1 0,0 0 0,0 42 31,0 22-31,0-1 0,0 0 0,-21 22 16,0-22-16,21 22 0,-21-1 0,0 1 16,21-1-16,-22-21 0,22 22 15,-21-22-15,21 1 0,0-1 0,0 0 16,0-21-16,0 22 0,0-22 0,0 0 16,21-21-1,1 0-15,-1 0 0,0 0 0,-21-21 16,21 0-16,0 0 0,0-1 15,1-20-15,-1 21 0,0-21 0,-21 20 16,21-41-16,-21 21 16</inkml:trace>
  <inkml:trace contextRef="#ctx0" brushRef="#br0" timeOffset="137395.19">5969 11557 0,'-21'0'0,"42"0"0,-63 0 0,42 21 16,0 0-16,21-21 15,0 0-15,0 0 0,21 0 16,-20 0-16,20 0 0,0 0 16,-21-21-16,22 0 0,-1 21 0,-21-21 15,22 0-15,-1 21 0,0-21 16,-21-1-16,22-20 0,-1 21 0,0 0 16,1 0-16,-1-1 0</inkml:trace>
  <inkml:trace contextRef="#ctx0" brushRef="#br0" timeOffset="137655.89">7133 11007 0,'0'0'0,"0"21"16,0 0 0,0 21-16,0-20 0,0 20 0,0 0 15,0 1-15,0-1 16,-21 0-16,0 1 0,0 20 0,-1-21 15,1 22-15,0-22 0,-21 1 0,21 20 16,-1-21-16,-20 1 0,21-1 16,0 22-16,0-43 0,-1 21 0,22 22 15,0-43-15,0 0 16,0-42 0,22 0-16,-1-22 0,0 22 15,0-21-15</inkml:trace>
  <inkml:trace contextRef="#ctx0" brushRef="#br0" timeOffset="137892.72">7048 11324 0,'0'0'0,"22"-42"0,-1 21 16,0 21-1,0 21 1,0 0-16,0 0 0,-21 22 16,22-22-16,-1 0 0,0 21 0,0-21 15,0 22-15,0-1 0,1-21 16,-1 22-16,21-22 0,0 42 15,-20-42-15,-1 1 0,0-1 16,0 0-16,-21 0 0,0 0 0,21-21 16,0 21-16,1-21 15,-22-21-15,21 0 16,0 0-16,0-21 16,0 20-16,0-20 0</inkml:trace>
  <inkml:trace contextRef="#ctx0" brushRef="#br0" timeOffset="138140.71">7916 11007 0,'0'0'0,"0"-21"0,0-1 16,0 1-16,0 42 15,-21 1 1,21-1-16,-21 0 0,21 21 16,-21 1-16,0 20 0,21-21 15,-22 22-15,1-22 0,0 22 0,0-1 16,0-20-16,0 20 0,-1-21 0,1 22 15,0-22-15,0-21 0,0 64 16,0-64-16,21 0 0,0 1 16,0-1-16,21-21 15,0 0-15,0 0 0,0 0 0,0-21 16,22-1-16,-1 1 0,-21 0 0,43 0 16,-22-21-16</inkml:trace>
  <inkml:trace contextRef="#ctx0" brushRef="#br0" timeOffset="138772.04">9334 11028 0,'0'-21'0,"0"42"0,-21-63 0,0 20 0,0 1 16,0 21-16,0 0 0,-1 0 15,1 0-15,-21 0 0,-22 21 16,22 1-16,21 20 0,-21-21 0,-1 21 15,1 1-15,0 20 0,-1-20 16,1 20-16,0-21 0,20 22 0,1-1 16,-21 1-16,21-22 0,21 22 0,0-22 15,0 22-15,0-22 0,0 0 0,21 1 16,21-1-16,1 0 0,-1-21 16,0 1-16,22-1 0,-1 0 15,1-21-15,-1 0 0,1 0 0,-1 0 16,1 0-16,-22-21 0,0 0 15,1-1-15,-22 1 0,0 0 0,0 0 16,0-21-16,-21 20 0,0-20 0,0 21 16,0-21-16,0-1 0,-21 22 15,0-21-15,-42-1 0,41 43 16,-20 0-16,0 0 0,-22 0 16,22 0-16,0 0 0,-1 22 15,1-22-15,21 21 0,-22 0 0,22 0 16,21 0-16,0 0 0,21 1 15,1-22 1,20 0-16,0 0 0,1 0 0,-1 0 16,0 0-16,1 0 0,-1 0 0,21 0 15,-41 0-15,-1 0 0,21 21 16,-42 0-16,21 0 16,-21 0-16,0 0 0,0 22 0,0-1 15,-42 43-15,21-43 0,0 22 16,-1-1-16,1-21 0,-21 22 15,21-1-15,-22 1 0,1-1 0,21 1 16,-43 63-16,22-64 0,21-20 16,0 20-16,0-20 0,-1-1 15,1 0-15,21 1 0,0-22 16,-21-21-16,21 21 0,-21-21 16,21-21-16,0-22 0</inkml:trace>
  <inkml:trace contextRef="#ctx0" brushRef="#br0" timeOffset="139730.81">1439 13441 0,'0'0'0,"21"0"0,-21-21 16,0 0-16,0-1 16,-21 44 15,0-1-31,0 0 0,-21 0 15,20 21-15,1 1 0,-21-1 16,21 22-16,0-1 0,-1 1 0,22-1 16,0 1-16,0-1 0,0 1 15,0-1-15,0 1 0,0-1 16,22-21-16,-1 1 0,0-1 16,21 0-16,1-20 0,-1-1 15,0-21-15,1 0 0,-1 0 0,21 0 16,-20-21-16,20-22 0,-20 22 15,-1-21-15,0 21 0,1-22 0,-22 1 16,0 0-16,-21-1 0,0 1 16,0 21-16,0-22 0,-42 22 0,-1 0 15,1 21-15,-22 0 0,1 0 16,-1 0-16,1 21 0,-1 0 16,1 22-16,-1-22 0,22 21 0,21-21 15,0 22-15,0-22 0,21 21 16,0 1-16,0-22 0,21 21 15,0 0-15,0-20 0,0-1 0,0 0 16,22 0-16,-1 0 0,0-21 16,1 0-16,-1-21 0,22 0 15,-22 0-15</inkml:trace>
  <inkml:trace contextRef="#ctx0" brushRef="#br0" timeOffset="139911.9">2646 13907 0,'0'0'0,"-21"0"32,-1 0-32,22-22 47,22 22-32,-1 0-15,0-21 0</inkml:trace>
  <inkml:trace contextRef="#ctx0" brushRef="#br0" timeOffset="140503.81">4593 13780 0,'0'0'0,"-21"21"0,0-21 0,-22 21 16,22-21-16,0 0 16,21-21-1,0 0-15,0-1 16,21 1-16,0-21 0,22 0 0,-22-1 15,21 22-15,-21-21 16,22-1-16,-1 1 0,0 0 0,-20 21 16,-1-22-16,0 22 0,0 21 0,-21-21 15,21 21-15,-21 21 16,0 0-16,0 0 16,0 22-16,-21-1 0,21 0 15,0 22-15,-21-22 0,21 22 0,0-1 16,0 1-16,0-1 0,0 1 15,0-1-15,0 22 0,21-22 0,0 86 16,-21-65-16,0 1 0,21-22 16,-21 1-16,22 21 0,-22-22 15,0-21-15,0 22 0,0 42 16,0-64-16,0 0 16,0 1-16,-22-22 0,1 21 0,0-21 15,-42-21-15,20 0 0,-20 0 16,20 0-16,-20 0 0,21-42 15,-22 21-15,22-21 0,-1-1 0,1 1 16,0 0-16,21-1 0,-1-20 16,1 20-16,0-20 0,21 21 0,0-22 15,0 1-15,0-64 0,0 63 16,21 1-16</inkml:trace>
  <inkml:trace contextRef="#ctx0" brushRef="#br0" timeOffset="140703.29">4657 13166 0,'0'0'0,"0"-21"16,-22 21 0,22 21 15,0 0-31,22-21 0,-1 21 15,0 0-15,0-21 0,21 21 0,-20 1 16,20-1-16</inkml:trace>
  <inkml:trace contextRef="#ctx0" brushRef="#br0" timeOffset="141963.53">5546 13631 0,'0'0'0,"21"0"16,0-21-1,-21 0-15,0 0 0,0-21 16,0 20-16,0 1 0,0 0 16,0-21-16,-21 21 0,0-22 0,-1 22 15,1 0-15,-21 0 0,21 0 16,-22-1-16,22 22 0,0 0 0,-21 0 16,21 0-16,-1 22 0,1-1 15,0 21-15,0-21 0,0 22 16,0-1-16,21 21 0,0 1 0,0-22 15,0 22-15,0-1 0,0-20 16,0-1-16,0 21 0,21-41 0,-21 20 16,21-21-16,0 0 0,0 0 15,-21 1-15,21-22 0,1 0 0,20 0 16,-21 0-16,43-22 0,-43 1 16,21 0-16,-21 0 0,0-21 15,22-1-15,-22 1 0,0 0 16,-21-22-16,0 22 0,21-22 0,-21 22 15,0 0-15,0-1 0,0 22 16,0 0-16,0 0 0,0 0 0,0 42 31,0 0-31,0 0 0,0 21 0,0-20 16,0 20-16,0 0 0,0 1 16,21-1-16,1 0 0,-22 1 0,0-1 15,21 0-15,0-21 0,0 1 0,0-1 16,0 0-16,1 0 15,-1 0-15,0-21 0,0 0 0,0 0 16,0 0-16,22-21 0,-22 0 16,0 21-16,21-42 0,-20 20 15,-1 1-15,0-21 0,0 0 0,-21-1 16,21 1-16,0 0 0,1-1 16,-22 1-16,0 0 0,0 20 0,21 1 15,-21 0-15,0 0 0,0 42 16,0 0-1,0 0-15,0 1 0,0 20 0,0-21 16,0 21-16,0 1 0,0-1 16,21 0-16,-21-20 0,0 20 0,21-21 15,0 0-15,-21 0 0,21 1 0,1-1 16,-1 0-16,0-21 16,0 0-16,21 0 0,-20 0 0,-1 0 15,21-21-15,-21 0 0,22-1 0,-22 1 16,21 0-16,-21 0 0,0-21 15,22-1-15,-22 1 0,-21 0 0,0-1 16,0 1-16,0 0 0,0 20 16,0-83-16,-21 83 15,0 1-15,-1 0 16,44 21 0,-1 0-1,0 0-15,21 21 0,1-21 16,-1 0-16,21 0 0,1 0 15,-1 0-15,1 0 0,-1 0 0,1-21 16,-1 21-16,-20 0 0,20-21 16,-20 21-16,-22 0 0,0 0 0,0 0 15,0 0-15,-42 21 32,-21 0-32,21 0 0,-1 1 0,-20-1 15,21 0-15,-21 0 0,20 21 0,1 1 16,-21-1-16,21 0 15,0 1-15,-1-1 0,22 0 0,0-20 0,0 20 16,0-21-16,0 0 0,0 0 16,0 1-16,22-1 0,-1-21 15,0 0-15,0 0 0,0 0 16,0 0-16,22-21 0,-22-1 16,0 1-16,85-106 15,-43 43 1,-41 41-16,-1-20 0,0 20 0,0 1 15,0 0-15,-21 21 0,0-43 16,0 43-16,0 42 16,0 0-16,-21 22 15,0-1-15,21-21 0,0 43 0,0-22 16,0 0-16,0 1 0,0 20 16,0-21-16,0-20 0,0 20 15,42 21-15,-21-41 0,1-1 16,-1 0-16,21-21 0,-21 0 0,22 0 15,-22 0-15,21 0 0,-21 0 16,22-21-16,-1 0 0,-21-1 0,21-20 16</inkml:trace>
  <inkml:trace contextRef="#ctx0" brushRef="#br0" timeOffset="145740.21">9885 12848 0,'0'0'0,"21"-42"0,-21 0 0,0-22 16,0 43-16,-21-21 0,0 20 15,-22 22-15,22-21 0,-21 21 0,-1 0 16,1 0-16,-21 0 0,20 21 0,1 1 16,0 20-16,-22-21 0,22 43 15,21-22-15,-22 21 0,22 1 0,-21-1 16,42 22-16,-21-21 16,-1 63-16,22-43 0,0-20 15,0-1-15,0 1 0,0-1 0,22 1 16,-1-1-16,-21-20 0,21-1 15,0-21-15,21 21 0,-20-20 0,-1-1 16,63-21-16,-41 0 16,-1 0-16,0 0 0,1-21 0,-1-1 15,0 1-15,22-21 0,-22 21 0,1-43 16,20 22-16,-21 0 0,1-22 16,-22 22-16,21-22 0,-21 22 15,1 0-15,-22 20 0,0-20 0,0 21 16,0 0-16,-22 21 15,1 21 1,21 0-16,-21 0 0,21 0 16,0 22-16,0-22 0,0 21 0,0 1 15,0-1-15,0 0 0,0-21 0,21 22 16,0-1-16,-21-21 0,22 22 16,-1-22-16,0 0 0,0 0 0,0-21 15,0 0-15,1 0 0,-1 0 16,21 0-16,-21 0 0,22 0 0,-22-21 15,42-43-15,-42 43 0,22-21 16,-22 0-16,0-1 16,0 1-16,0 0 0,-21-22 0,0 22 15,0-1-15,0 1 0,0 21 0,-21-21 16,0 20-16,0-20 0,-21 21 16,20 21-16,-20 0 0,0 0 0,-1 0 15,1 0-15,0 0 0,-1 0 16,1 21-16,21 0 0,-21 0 0,20 22 15,1-22-15,21 21 0,-21-21 0,21 22 16,0-1-16,0 0 0,21-20 16,0 20-16,1 0 0,-1-21 0,42 43 15,-20-43-15,-22-21 16,21 21-16,0-21 0,1 0 16,-1 0-16,0 0 0,1-21 0,-1 0 15,43-21-15,-22-1 16,-20 22-16,-1-21 0,0 21 0,1-22 15,-1-20-15,-21 42 0,-21-22 16,0 22-16,0 0 0,0 0 16,-21 21-1,21 21-15,-21 0 16,21 0-16,-21 0 0,21 1 16,0 20-16,0-21 0,0 21 0,0-20 15,0 20-15,0-21 0,0 21 16,0-20-16,0-1 0,0 0 15,0 0-15,0 0 0,0 0 16,0-42 0,21 0-1,-21 0-15,0-21 0,0 20 16,21-20-16,-21 0 0,21-1 16,0 1-16,-21 21 0,0-21 0,0-1 15,21 22-15,1 0 0,-22 0 0,0 0 16,21 21-16,0 0 15,-21 21-15,0 0 16,21 0-16,-21 0 0,21 22 16,-21-22-16,21 21 0,-21-21 15,22 22-15,-22-22 0,21 21 0,0-21 16,0 22-16,0-22 0,0 0 16,1 0-16,20 0 0,-21 0 0,21-21 15,-20 0-15,20 22 0,-21-22 0,21 0 16,-20 0-16,20-22 0,-21 22 15,21-21-15,-20 0 0,20 0 0,-21-21 16,0 20-16,22-20 0,-22 0 16,-21 21-16,0-22 0,21 1 0,-21 0 15,0-1-15,0 22 0,0-21 0,0 21 16,0-1-16,0 1 0,-21 21 16,21 21-1,-21 1-15,21-1 0,0 0 16,0 0-16,0 0 0,0 22 15,-22-1-15,22-21 0,-21 21 0,21-20 16,0 20-16,0-21 0,0 21 0,-21-20 16,21-1-16,0 0 0,0 0 15,0-42 1,0 0 0,0 0-16,0-1 15,21 1-15,0-21 0,-21 21 0,22-22 16,-1 1-16,0 0 0,0 21 0,0-22 15,-21 22-15,21 0 0,1 0 16,-1 0-16,0 21 0,0 21 16,-21 0-16,0 0 15,0 0-15,0 22 0,0-22 16,0 21-16,0-21 0,21 22 0,-21-1 16,0-21-16,21 21 0,1 1 15,-1-22-15,0 0 0,0 0 0,21 0 16,22 22-16,-22-22 0,1-21 15,20 0-15,-21 0 0,1 0 16,-1 0-16,22-21 0,-22 0 16,0-1-16,1 1 0,-1 0 0,0-21 15,-21-1-15,22 1 0,-22 21 16,0-21-16,0-1 0,0 1 0,-21 0 16,0-1-16,0 22 0,0-21 15,0 21-15,0-1 0,-21 22 16,0 0-16,0 0 0,0 22 15,0-1-15,-1 0 0,22 0 16,-21 21-16,21-20 0,-21 20 16,21-21-16,0 21 0,0 1 0,0-22 15,0 21-15,0 1 0,0-22 16,0 0-16,21 0 0,0 0 16,22 22-16,-22-43 0,0 0 15,0 0-15,22 0 0,-22 0 0,0 0 16,21-22-16,-21 1 0,22 0 15,20-21-15,-42-1 0,22 22 16,-22-21-16,0 0 0,21-1 16,-20 1-16,-1 0 0,0 20 0,0-20 15,21 0-15,-42 21 0,22-1 0,-1 1 16,0 21-16,-21 21 31,0 1-31,0-1 16,0 0-16,0 0 15,0 0-15,0 0 0,0 1 16,21-22 0,-21-22-1,21 22-15,-21-21 16,0 0-16,0 0 16,0 0-16,0 0 0,0-1 15,0 1-15,-21 21 16,0 0-1,0 0-15,0 0 0,-1 21 16,22 1-16,-21-1 0,0 0 16,21 0-16,0 0 0,-21 0 15,0 1-15,21 20 0,0-21 0,0 21 16,0-20-16,0-1 0,0 21 16,0-21-16,0 0 0,0 1 0,0-1 15,0 0-15,21 0 0,21 0 0,-21 0 16,22-21-16,-1 0 0,0 0 15,1 0-15,-1 0 0,0 0 0,1 0 16,-22 0-16,21-21 0,1 0 16,-1 0-16,0-21 0,1-1 0,-22 1 15,21 0-15,-21-1 0,22 1 0,-22-22 16,0 1-16,0-1 0,0 1 16,0-1-16,1 1 0,-1-22 15,0 22-15,0-1 0,0 22 0,-21 0 16,21 20-16,-21-20 0,22 21 0,-22 0 15,-22 42 1,1 0 0,0 21-16,21 1 0,0-1 15,-21 0-15,0 22 0,21-22 0,-21 22 16,21-1-16,-22-20 0,1 20 16,21-21-16,-21 22 0,21-22 15,0 22-15,0-22 0,0 43 16,0-43-16,0-21 0,21 22 0,0-22 15,1 0-15,20 0 0,-21 0 16,21-21-16,1 0 0,-22 0 0,21 0 16,1 0-16,-22-21 0,21 0 0,-21 0 15,22 0-15,-22-1 0,21-20 16,-21 21-16,0-21 0,1-1 0,-1 22 16,0-21-16,0-1 0,-21 22 15,0-21-15,21 21 0,-21 0 0,21-1 16,-21 44 15,0-1-31,0 0 0,0 0 16,0 0-16,-21 0 0,21 1 0,0-1 15,0 21-15,-21-21 0,21 0 16,0 1-16,0-1 0,0 0 0,0 0 16,21 0-16,0 0 0,1 1 15,-1-22-15,21 0 0,-21 0 16,0 0-16,1 0 0,62-22 15,-63 1-15,1 0 0,-1 0 16,0 0-16,0-22 0,0 22 0,0-21 16,-21 21-16,22-22 0,-1 22 15,-21 0-15,21-21 0,-21 21 0,0-1 16,0 44 15,0-1-15,-42 106-1,42-106-15,0 21 16,0-21-16,0 1 0,0-1 0,0 0 16,0 0-16,0 0 0,21 0 0,0 1 15,0-22-15,0 0 16,22 0-16,-22 0 0,21 0 0,-21 0 16,22 0-16,20-43 15,-42 22-15,22 0 0,-22-21 16,0 20-16,0-20 0,0 21 0,-21-21 15,0-1-15,0 1 0,0 0 16,0-1-16,0 1 0,-21 21 0,-21-43 16,-1 43-16,1 0 0,0 21 15,-1 0-15,1 0 0,0 21 16,-1 0-16,1 0 0,0 22 0,21-22 16,-22 21-16,22 1 0,0-22 0,21 21 15,0-21-15,0 22 0,0-1 16,0-21-16,0 0 0,0 22 0,21-22 15,0 0-15,0 0 0,1 0 16,41-21-16,-21 21 16,22-21-16,-22 0 0,1 0 15,-1-21-15,0 0 0,22 0 16,-22 0-16,0 0 0,1-1 0,-22-20 16,21 21-16,1-21 0,-22 20 15,21-20-15,-21 21 0,22-43 16,-22 43-16,0-21 15,0 42-15,-21 21 16,0 0-16,0 0 16,0 1-16,0 20 0,-21-21 0,21 0 15,0 0-15,0 22 16,-21-22-16,21 0 0,0 21 0,-21-20 16,21-1-16,0 0 0,0 0 0,0 0 15,0 0-15,0 1 16,0-44 15,0 1-31,0 0 0,0 0 16,21 0-16,0-22 0,0 22 0,0-21 15,0 0-15,22-1 0,-22 1 16,21 0-16,-21-1 0,43 1 16,-22 21-16,1-22 0,20 22 0,-21 0 15,1 0-15,41 21 16,-62 21-16,-1 0 0,-21 0 0,0 22 15,0-22-15,0 21 0,0 1 16,0-1-16,0 0 0,0 1 0,-21-1 16,21-21-16,-22 21 0,22 22 15,0-43-15,0 0 0,22 0 16,-1 1-16,0-1 0,0 0 0,21-21 16,1 0-16,-22 0 15,0 0-15,0 0 0,22-21 0,-22 21 16,0-21-16,0-22 0,0 22 15,-21 0-15,21-21 0,1 20 16,-1-20-16,0-43 0,0 43 16,0 0-16,0-1 0,1 1 0,-1-21 15,-21 20-15,0 1 0</inkml:trace>
  <inkml:trace contextRef="#ctx0" brushRef="#br0" timeOffset="145943.26">16256 12531 0,'-42'0'0,"84"0"0,-127 0 0,43 0 0,21 0 15,0 0-15,-22 0 0,22 0 0,0 0 32,0 0-32,21 21 15,-21-21 1,-1 0-1,1 0-15,0 0 0</inkml:trace>
  <inkml:trace contextRef="#ctx0" brushRef="#br0" timeOffset="146171.66">14330 12848 0,'0'0'0,"-21"21"15,-1 1 1,65-22 0,-22 0-16,21 0 0,1-22 0,-1 22 15,0-21-15,22 21 0,-22-21 0,22 21 16,-22-21-16,0 21 0,1 0 16,-1-21-16,0 21 0,-21 0 0,1 0 15,-1 0-15</inkml:trace>
  <inkml:trace contextRef="#ctx0" brushRef="#br0" timeOffset="147175.51">7281 12531 0,'43'-21'15,"-22"-1"1,0 22-16,-21-21 0,21 0 0,0 21 16,0-21-16,1 0 0,-22 0 15,0-1-15,-22 22 16,1 0 0,-21 0-16,21 0 15,-22 0-15,22 22 0,-21-1 16,-22 0-16,43 0 0,0 0 15,0 0-15,21 1 0,0-1 16,0 0-16,21 0 16,0 0-16,22-21 0,-22 21 0,21-21 15,0 22-15,1-1 0,-1 0 16,0 0-16,-20 0 0,20 0 0,-21 1 16,0-1-16,0 0 0,1 0 15,-22 0-15,0 0 0,0 1 16,0-1-16,-22 0 0,1 0 0,0 0 15,-21 0-15,21 1 0,-22-22 0,1 21 16,0-21-16,20 0 0,-20 0 16,0 0-16,21 0 0,-1 0 0,1 0 15,0 0-15,0 0 0,0-21 16,21-1-16,0 1 16,0 0-16,21 0 15,0 0-15,21 21 0,-20-21 16,20-1-16,0 1 0</inkml:trace>
  <inkml:trace contextRef="#ctx0" brushRef="#br0" timeOffset="147783.89">8191 12361 0,'-21'-21'16,"0"21"-16,0 0 15,0 0-15,0 21 0,-1-21 0,-20 22 16,21 20-16,0-21 0,0 0 0,-1 22 16,1-22-16,0 21 15,0 0-15,0 1 0,21-1 0,-21 0 0,21 1 16,0-1-16,0-21 0,0 22 16,21-22-16,0 0 0,0 0 15,0 0-15,22-21 0,-1 0 0,0 0 16,1 0-16,-22 0 0,21 0 15,43-21-15,-64 0 0,21 0 16,-21 0-16,22-1 0,-22-20 0,0 21 16,0-21-16,-21-1 0,0 1 15,21 0-15,-21-1 0,0 1 0,0-22 16,0 22-16,-21 0 0,0-1 16,0 1-16,-43-21 15,22 41-15,21 22 0,-21 0 0,-1 0 0,1 22 16,0-1-16,-1 21 15,1-21-15,21 22 0,0-1 0,-1 0 16,22 1-16,0-1 0,0 0 0,22 1 16,20-1-16,-21 0 0,21 1 15,22-22-15,-22 21 0,1 0 0,-1-20 16,21 20-16,-20-21 0,-1 21 0,0-20 16,-20-1-16,20 0 0,0 21 15,-21-21-15,-21 1 0,0-1 16,0 0-16,0 0 0,0 0 15,-42 22-15,21-43 16,0 21-16,-22-21 0,22 0 0,0 21 16,0-21-16,0 0 0,0 0 15,21-21 1,0 0-16,0-1 16,0 1-16,0 0 0,21 0 0,-21-21 15,21 20-15</inkml:trace>
  <inkml:trace contextRef="#ctx0" brushRef="#br0" timeOffset="148211.6">9123 12277 0,'0'0'0,"21"-43"0,-21 22 0,21 0 16,-21 0-16,0 0 0,0 0 0,0 42 31,0 0-31,0 0 15,-21 21-15,21 1 0,-21-1 0,21 0 16,0 1-16,0-1 0,-21 22 16,-1-22-16,22 0 0,-21 1 0,21-1 15,-21-21-15,21 21 0,-21-20 0,21 20 16,-21-21-16,21 0 16,21-42 15,0 0-31,0 0 0,0 0 15,1-1-15,-1 22 0,0-21 0,0 0 16,0 21-16,0 0 0,1-21 16,-1 21-16,0 0 0,21 0 0,-21 0 15,1-21-15,-1 21 0,0 0 0,0 0 16,0 0-16,0 0 0,1-21 16,-1 21-16,0 0 0,-21-22 0,21 22 15,-42 22 32,0-1-47,0-21 0,-1 21 0</inkml:trace>
  <inkml:trace contextRef="#ctx0" brushRef="#br0" timeOffset="148651.7">8382 13780 0,'0'0'0,"0"-22"0,0 1 16,0 0-16,0 0 15,0 42 1,0 0-16,0 0 16,21 1-16,-21 20 0,21-21 0,-21 21 15,0 1-15,0-1 0,0 0 16,0 22-16,0-22 0,0 22 0,0-22 16,0 22-16,0-22 0,-21 21 0,21 1 15,-21-22-15,0 22 16,21-22-16,0 0 0,-21 1 0,-1-1 15,22-21-15,0 0 0,0 1 0,0-1 16,0-64 15,0 22-31,0-21 0,0 21 0,0-43 16,0 22-16,22-22 0,-1-20 0,-21 20 16,21-20-16,0 20 0,-21-21 15</inkml:trace>
  <inkml:trace contextRef="#ctx0" brushRef="#br0" timeOffset="148987.57">8445 13822 0,'0'-21'0,"0"148"0,0-233 15,0 42-15,0 43 0,0 42 16,-21 1-16,0-1 0,0 21 16,0-21-16,0 0 15,-1 22-15,1-1 0,0-21 0,-21 22 16,21-22-16,-1 0 0,22 21 0,-21-21 16,21 1-16,-21-22 0,21 21 0,21-21 31,0-21-16,1-1-15,-1 1 0,0-21 0,0 21 16,0-22-16,0 22 0,22-21 16,-22 0-16,0-1 0,0 1 0,0 21 15,22-22-15,-22 22 0,0 0 16,0 21-16,22 0 0,-22 0 16,0 0-16,0 0 0,0 42 0,0-20 15,22 41-15,-22-21 0,0-20 16,-21 20-16,21 0 0,-21 1 15,21-22-15,-21 21 0,22-21 0,-22 0 16,0 22-16,0-22 0,0 0 0,0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9T03:22:18.99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1926 5800 0,'0'0'0,"0"-21"16,0-1-1,0 1-15,0 0 16,0 0-16,0 0 15,0 0 1,0-1 0,0 44-1,0-1 1,0 0-16,0 0 0,0 21 16,0-20-16,0 20 0,0 0 0,0-21 15,0 22-15,-21-1 0,21 0 16,0 1-16,0-1 0,0 22 15,0-22-15,0 0 0,0 22 0,0-1 16,0 1-16,0-1 0,0 1 16,0-1-16,0 1 0,0 20 0,0-20 15,0-1-15,0 1 0,0 21 16,0-1-16,0 1 0,0 0 16,0-22-16,0 22 0,0-22 15,0 22-15,0-22 0,0 1 0,0-1 16,0 1-16,0-1 0,0 1 0,0-22 15,0 22-15,0-1 0,0-20 16,0-1-16,0 0 0,0-21 0,0 22 16,0-22-16,0 0 0,-21 0 15,21 0-15,0-42 16,0-21-16,0 21 16,0-22-16,0-20 0,21-1 15</inkml:trace>
  <inkml:trace contextRef="#ctx0" brushRef="#br0" timeOffset="1778.1">1968 5884 0,'0'0'0,"-21"0"16,21-21-16,0 0 15,0 0-15,0 0 16,0 0 0,0-1-1,21 1 17,1 21-17,-1 0-15,0 0 16,0 0-16,0 0 0,0 0 15,22 0-15,-1 0 0,0 0 16,22 0-16,-1 0 0,1 0 16,-1 0-16,22 0 0,0 0 15,-1 0-15,22 0 0,-21 0 0,21 0 16,0 0-16,-1 0 0,22 0 16,0 0-16,22 0 0,-22 0 0,21 0 15,0 0-15,0 0 0,21 0 16,1 0-16,-22 0 0,0 0 0,0 0 15,0 0-15,1 0 0,-22 0 16,0 0-16,-22 0 0,1 0 0,0 0 16,-21 0-16,-22 0 0,1 0 15,-22 0-15,0 0 0,1 0 0,-22 0 16,21 0-16,-21 0 0,1 0 16,-1 0-16,21 0 0,-21 0 15,0 0-15,1 0 0,-22 21 47,0 1-47,0-1 0,0 0 16,0 0-16,0 0 0,0 0 15,0 1-15,0-1 0,0 0 0,0 0 16,0 0-16,0 22 0,-22-22 0,22 0 16,0 21-16,0-21 0,0 22 15,0-1-15,0-21 0,0 22 0,0 20 16,0-21-16,0 1 0,0-1 15,0 22-15,0-22 0,0 0 0,0 1 16,0 20-16,0-21 0,0 1 0,0-1 16,0 0-16,0 1 0,0-1 15,0 0-15,0 1 0,0 20 16,0-20-16,-21-1 0,21 21 0,0-20 16,0 20-16,0-20 0,0-1 15,0 21-15,0-20 0,0-1 0,0 0 16,0 1-16,0-1 0,0 0 0,0 1 15,0-22-15,0 21 0,0 1 16,0-1-16,0 0 0,21-21 0,-21 22 16,0-1-16,0-21 0,0 22 0,0-22 15,0 21-15,0-21 0,0 0 0,0 1 16,0 20-16,0-21 0,0 0 16,0 0-16,0 1 0,-21-22 15,21 21-15,-21-21 0,21 21 16,-21-21-1,0 21-15,0 0 16,-1-21 0,1 0-16,0 0 15,0 21-15,0-21 16,0 0-16,-1 22 0,1-22 0,0 0 16,-21 0-16,21 0 0,-1 0 0,-20 21 15,21-21-15,-21 0 0,-1 0 0,22 0 16,-42 0-16,20 0 0,1 0 15,-22 0-15,1 0 0,-1 0 16,1 0-16,-22 21 0,1-21 0,20 0 16,-21 0-16,1 0 0,20 21 0,-20-21 15,20 0-15,1 21 0,20-21 16,-20 0-16,20 0 0,1 21 0,0-21 16,-1 0-16,1 0 0,0 0 0,-1 0 15,-20 0-15,21 22 0,-1-22 16,-20 0-16,-1 0 0,1 0 0,-85 0 15,63 0-15,21 0 0,-20 0 16,-1 0-16,22 0 0,-1 0 16,1 0-16,20 0 0,-20 0 0,20 0 15,1 0-15,0 0 0,21 0 0,-22 0 16,1 0-16,21 0 16,-22 0-16,1 0 0,0 0 0,-1 0 15,1 0-15,0 0 0,-1 0 0,1 0 16,0 0-16,21 0 0,-1 0 15,1 0-15,0 0 0,0 0 0,0 0 16,0 0-16,21 21 0,-22-21 16,1 0-16,0 0 0,21 21 15,-21-21-15,0 0 16,0 0 0,-1 0-16,1 0 0,0 0 15,0 0 1,0 0-16,0 0 0,-1 0 0,1 0 15,0 0-15,0 0 16,0 0-16,0 0 31,-1 0-15,22-21-16,-21 21 0,0 0 16,0 0-1,0 0-15,0 0 31,-1 0-31,1 0 16,0 0-16,0 0 16,0 0-1,0-21 1,21-1 0,0 1-16,0 0 15,0 0-15,0 0 0,0-22 16,21 1-16,0 0 0</inkml:trace>
  <inkml:trace contextRef="#ctx0" brushRef="#br0" timeOffset="3563.64">1249 4530 0,'0'0'0,"21"-21"31,-21-1-31,0 1 16,0 0 0,-21 0-1,0 21-15,-1 0 16,1-21-16,0 21 0,0 0 15,0 0-15,0 0 0,-1 0 16,-20 21-16,21-21 0,0 21 16,0 0-16,-1 22 0,1-22 0,-21 0 15,21 21-15,21 1 0,-21 20 16,-1-21-16,1 22 0,21-22 16,0 22-16,0-1 0,0-20 0,0-1 15,0 21-15,0-41 0,0 20 16,0 0-16,0-21 0,21 1 0,1-1 15,-1 0-15,0 0 16,0 0-16,0-21 0,0 0 0,22 0 16,-22 0-16,21 0 0,1 0 15,-1 0-15,0 0 0,1-21 16,-22 21-16,21-21 0,0 0 0,1 21 16,-22-21-16,0-1 0,21 1 15,-20-21-15,-1 21 0,-21 0 0,0-1 16,0-20-16,0 21 0,0 0 15,0-22-15,0 22 0,0 0 16,0-21-16,0 21 0,0-1 16,-21 22-16,-1 22 31,22-1-31,0 0 16,0 21-16,0-21 0,0 22 15,0-22-15,0 21 0,0-21 0,0 22 16,-21-22-16,21 0 0,0 21 15,0-20-15,0-1 0,0 0 0,0 0 16,0 0-16,21-21 16,1 0-1,-1 0-15,0 0 0,0 0 0,0-21 16,0 21-16,22-21 0,-22 0 16,0 0-16,0-1 0,0 1 15,1 0-15,-1-21 0,0 21 16,0-22-16,-21 1 0,0 0 0,21 20 15,-21-20-15,21 0 0,-21 21 16,0-22-16,0 22 0,0 0 0,0 0 16,0 42 15,0 0-31,0 21 16,0-20-16,0 20 0,0-21 15,0 21-15,0 1 0,0-1 0,0-21 16,0 22-16,0-22 0,0 0 15,0 21-15,0-21 0,22 1 16,-1-1-16,0-21 0,0 0 16,0 0-16,0 0 15,1 0-15,-1 0 0,0-21 16,0 21-16,0-22 0,0 1 16,22 0-16,-22 0 0,21 0 0,1-22 15,-1 22-15,-21-21 0,21 0 16,-20 20-16,20-20 0,-21 0 0,-21-1 15,0 22-15,0 0 0,0 0 16,0 0-16,-21 21 16,0 0-16,0 0 0,-1 21 15,-20 0-15,21 0 0,0 0 0,21 22 16,0-22-16,0 0 16,0 21-16,0-20 0,0-1 0,0 0 15,21 0-15,0 0 0,0 0 16,22 1-16,-22-22 0,0 21 0,21 0 15,1 0-15,-22-21 16,-21 21-16,0 0 16,0 1-16,-21-22 0,-1 21 15,-20-21-15,21 21 0,-21-21 16,-1 0-16,1 21 0,21-21 0,-22 0 16,22 0-16,-21 0 0,21 0 15,0 0-15,-1 0 16,22-21-1,0 0-15,22 0 16,-1 21-16,0-43 0,0 22 16</inkml:trace>
  <inkml:trace contextRef="#ctx0" brushRef="#br0" timeOffset="3879.26">2815 4424 0,'0'0'0,"0"-21"0,0 0 0,-21 21 47,21 21-47,0 0 16,0 0-16,-21 21 0,21-20 0,-21 20 16,-1 0-16,22 22 0,-21-22 15,0 22-15,0-1 0,21 1 0,-21-22 16,21 0-16,-21 22 0,21-22 15,-22-21-15,22 22 0,0-22 0,0 0 16,0 0-16,0 0 0,0 0 16,22-21 15,-1 0-31,0-21 0,0 0 16,0 0-16,0 0 0,1 0 15,-1-1-15</inkml:trace>
  <inkml:trace contextRef="#ctx0" brushRef="#br0" timeOffset="4303.81">3048 4805 0,'0'0'15,"0"21"17,-21 0-17,21 0-15,-21 1 0,21 20 16,-22-21-16,22 0 0,0 22 15,0-22-15,0 0 0,-21 0 0,21 43 16,0-43-16,0 0 16,0 0-16,21-21 0,1 0 15,-1 0-15,21 0 16,-21 0-16,0 0 0,1 0 0,20-21 16,-21 0-16,21 0 0,-20-1 15,20 1-15,-21 0 0,0-21 0,-21 21 16,0-1-16,0-20 0,0 21 15,0-21-15,0 20 0,-21-20 16,0 21-16,0 21 0,0-21 16,-22 21-16,22 0 0,-21 0 0,21 0 15,-1 0-15,-20 0 0,21 21 16,0 0-16,0-21 0,-1 21 0,1 0 16,21 1-16,0-1 0,0 0 15,0 0-15,0 0 0,0 0 16,21 1-16,1-22 0,-1 0 15,0 0-15,0 0 0,0 0 0,22 0 16,-22 0-16</inkml:trace>
  <inkml:trace contextRef="#ctx0" brushRef="#br0" timeOffset="5040.31">3577 4784 0,'0'0'0,"0"21"47,-21-21-47,21 21 0,0 0 0,-21 0 16,21 1-16,0-1 0,0 21 15,-21-21-15,21 0 0,0 1 0,0 20 16,0-21-16,0 0 0,0 0 16,0 1-16,-22-1 0,22 0 31,0-42 0,0 0-31,0-1 16,0 1-16,0 0 15,0-21-15,0 21 0,0-22 0,22 22 16,-22-21-16,21-1 0,0 22 16,0-21-16,0 21 0,0 0 0,1-1 15,-1 1-15,21 21 0,-21-21 16,0 21-16,1 0 0,-1 0 0,0 0 15,0 21-15,0 0 16,0 1-16,-21-1 0,0 21 0,0-21 16,22 22-16,-22-22 0,0 21 15,0-21-15,0 22 0,0-22 16,0 0-16,0 0 0,0 0 0,0 0 16,0 1-16,0-1 0,-22-21 0,22 21 15,-21-21 1,0 0-16,21-21 15,0 0 1,0-1-16,0 1 0,0 0 16,0 0-16,0-21 0,21-1 0,0 1 15,1 0-15,20-1 0,-21 22 16,0-21-16,22 21 0,-22-1 16,21 1-16,-21 0 0,0 21 15,1 0-15,-1 0 0,0 0 0,0 21 16,-21 0-16,0 1 0,21-1 15,-21 0-15,0 21 0,0-21 0,0 22 16,0-22-16,0 21 0,0-21 16,0 1-16,0 20 0,0-21 0,0 0 15,0 0-15,-21 1 16,21-1-16,0-42 47,0-1-47,0 1 15,0 0-15</inkml:trace>
  <inkml:trace contextRef="#ctx0" brushRef="#br0" timeOffset="5427.27">4381 4974 0,'0'0'0,"0"21"16,22-21-1,-1 0 1,0-21-16,0 21 0,0-21 16,0 0-16,1 0 0,20 0 15,-21-22-15,0 22 0,-21-21 16,0 21-16,0-1 0,0 1 16,-21 21-16,0 0 15,0 0-15,0 0 0,-1 0 0,1 0 16,-21 21-16,21 1 0,0-1 15,-1 21-15,1-21 0,21 22 0,0-22 16,0 21-16,0-21 0,0 0 16,0 22-16,0-22 0,0 0 0,0 0 15,0 0-15,0 1 0,21-22 16,1 21-16,-1-21 0,0 0 16,21 0-16,-21 0 0,1 0 15,-1 0-15,0 0 0,0 0 16,0 0-16,22-21 0,-22 21 0,0-22 15,21 1-15,-21 0 0,1 0 16,-1 0-16</inkml:trace>
  <inkml:trace contextRef="#ctx0" brushRef="#br0" timeOffset="5871.57">4868 4911 0,'0'0'0,"0"-21"16,-21-43 0,21 43-1,0 0-15,0 0 16,21 21-16,0-22 0,1 1 0,-1 21 15,21 0-15,-21 0 0,0-21 16,1 21-16,-1 0 0,0 0 0,0 0 16,0 0-16,0 21 0,1 0 0,-1 1 15,-21-1-15,0 0 0,0 0 16,21 0-16,-21 22 0,0-22 0,0 21 16,0-21-16,0 22 0,0-22 15,0 21-15,0-21 0,0 0 0,-21 1 16,21-1-16,-21 0 0,21 0 15,0 0 1,-22-21-16,1 0 16,21-21-16,0 0 15,0 0-15,0 0 0,0-1 16,0 1-16,21-21 0,1 0 16,-22 20-16,21-20 0,0 0 0,21-1 15,-21 1-15,1 0 0,-1 21 16,21-22-16,-21 22 0,22 0 0,-22 0 15,21 0-15,0-1 0,-20 22 16,-1 0-16,21 0 0,-21 0 0,0 0 16,1 0-1,-44 0 1,1 0 0,0 0-16,0 22 0</inkml:trace>
  <inkml:trace contextRef="#ctx0" brushRef="#br0" timeOffset="6484.16">2307 4530 0,'0'0'0,"-21"0"0,0 21 0,63-21 31,-21 0-31,22 0 0,20 0 16,1-21-16,-1 0 0,22 21 15,-22-22-15,22 22 0,-22 0 0,22-21 16,-21 21-16,-1-21 0,1 21 16,-22 0-16,21-21 0,-20 21 0,-1 0 15,-21 0-15,22 0 0,-22-21 16,0 21-16,-42 0 47,0 0-32,-1 0 63,1 0-62,0 0 0,0 0-1,0 0 1,0 21-16</inkml:trace>
  <inkml:trace contextRef="#ctx0" brushRef="#br0" timeOffset="14588.28">2688 6392 0,'-21'-21'0,"0"21"16,21-21-1,-21 21 1,-1 0-16,1 0 0,0 0 15,0 0-15,0 0 16,0 0-16,-1 0 16,1 0-16,21 21 15,21 0 17,1-21-32,-1 0 0,21 0 15,0 0-15,1 0 0,20 0 16,1 0-16,-1 0 0,1 0 0,20 0 15,-20-21-15,21 21 0,20-21 16,1 21-16,0 0 0,0-21 0,0 21 16,-22 0-16,22-21 15,-21 21-15,0-21 0,-1 21 0,-20 0 16,-1 0-16,1 0 0,-1 0 16,-20 0-16,-1 0 0,0 0 0,-21 0 15,1 0-15,-1 0 0,0 0 0,-42 0 63,0 0-63,-1 0 0,1 0 15,0 0-15,0 0 0</inkml:trace>
  <inkml:trace contextRef="#ctx0" brushRef="#br0" timeOffset="14964.27">2582 6668 0,'-42'21'0,"84"-42"0,-105 42 0,20-21 16,22 21-16,21 0 15,21-21 1,1 0-16,20 0 0,0 0 15,22 0-15,-1 0 0,1-21 0,20 0 16,1 21-16,0-21 0,21 21 16,-1-22-16,1 22 0,21-21 15,-21 21-15,21-21 0,-21 21 16,-21 0-16,20-21 0,-41 21 0,21-21 16,-22 21-16,1 0 0,-1 0 15,-21 0-15,1 0 0,-1 0 0,0 0 16,-20 0-16,-1 0 0,0 0 15,-42 0 1,0 0 0,-1 0-16,1 21 0,-21-21 15,21 0-15,-22 21 0</inkml:trace>
  <inkml:trace contextRef="#ctx0" brushRef="#br0" timeOffset="15295.72">2625 6964 0,'0'0'0,"-64"0"0,-126 42 31,168-21-31,1-21 0,42 0 16,1 0-16,20 0 15,21 0-15,22 0 0,0 0 16,-1-21-16,1 21 0,21-21 0,21 0 15,-21 21-15,21-21 0,21 0 16,-21 21-16,-21-22 0,21 1 16,-21 21-16,-22-21 0,1 21 15,-22 0-15,22-21 0,-43 21 0,1 0 16,-1 0-16,-21 0 0,22 0 16,-65 0-1,1 0 1,-21 0-16,21 0 0,-22 0 15,22 21-15,-21-21 0,0 21 0</inkml:trace>
  <inkml:trace contextRef="#ctx0" brushRef="#br0" timeOffset="15668.1">2328 7493 0,'0'-21'0,"0"42"0,0-63 0,0 21 0,-21 21 16,21-22-16,-21 1 15,21 42 16,0 1-31,21 20 16,-21-21-16,0 21 0,0-20 16,0 20-16,0 0 0,0-21 0,0 22 15,0-1-15,0-21 0,0 22 0,0-22 16,0 0-16,0 0 0,0 0 16,0 0-16,0-42 31,0 0-31,0 0 15,0 0-15</inkml:trace>
  <inkml:trace contextRef="#ctx0" brushRef="#br0" timeOffset="15880.07">2307 7387 0,'64'64'31,"-64"-43"-31,21 0 0,0 0 0,0 22 15,21-22-15,-20 0 0,-1 0 0,0 0 16,0 0-16,0 1 0,0-1 16,1 0-16,-22 0 0,21-21 15,0 0 1,0-21 0,-21 0-1</inkml:trace>
  <inkml:trace contextRef="#ctx0" brushRef="#br0" timeOffset="16107.7">2942 7366 0,'-85'42'32,"64"-20"-32,0-1 0,0 0 0,-21 0 15,20 0-15,1 0 0,0 1 16,0-1-16,0 0 0,0 0 0,-1-21 15,22 21-15,-21-21 0,21 21 16,0-42 15,21 21-31,1-21 0,-1 0 0,0 0 16,21 0-16,-21-1 0</inkml:trace>
  <inkml:trace contextRef="#ctx0" brushRef="#br0" timeOffset="16336.16">2942 7324 0,'21'21'31,"-21"0"-15,0 0-16,0 0 0,0 22 0,0-22 15,0 0-15,0 21 0,0-20 16,0 20-16,-21-21 0,21 21 0,-21-20 16,21 20-16,-21-21 0,21 0 15,0 22-15,-21-22 0,21 0 0,-22 0 16,22 0-16,0 0 15,0-42 17,22 0-32,-1 0 15,0 0-15</inkml:trace>
  <inkml:trace contextRef="#ctx0" brushRef="#br0" timeOffset="16626.25">3450 7218 0,'0'0'0,"-21"0"16,42 0 0,0 0-16,0 0 15,22 0-15,-1 0 16,-21 0-16,22 0 0,-1 0 0,0 0 15,1 0-15,-1 0 0,-21 0 16,21 0-16,-20 0 0,-1 0 0,0 0 16,-42 0 15,0 0-15,-1 0-16,1 0 0</inkml:trace>
  <inkml:trace contextRef="#ctx0" brushRef="#br0" timeOffset="16853.99">3725 7218 0,'0'0'0,"0"21"16,0 21-1,0-20-15,0-1 0,0 0 0,0 0 16,0 0-16,0 0 0,0 1 0,0-1 16,0 21-16,0-21 0,0 0 0,0 1 15,-21 20-15,21-21 0,-21 0 16,21 0-16,0 1 0,-21-22 0,21 21 15,-21 0-15,21 0 16,21-21 0,0 0-1,-21-21-15,42 0 0,-21 0 16,1 21-16</inkml:trace>
  <inkml:trace contextRef="#ctx0" brushRef="#br0" timeOffset="17160.09">4445 7239 0,'0'-21'0,"0"42"0,0-63 0,0 21 15,-21 21-15,21-22 0,-21 22 16,-1 0-16,1 0 0,0 0 16,0 22-16,0-1 0,0 0 15,-1 21-15,1-21 16,0 22-16,0-1 0,0 0 0,0-20 15,21 20-15,0 0 0,0-21 0,0 1 16,0 20-16,0-21 0,0 0 16,21 0-16,-21 1 0,21-22 0,21 21 15,-21-21-15,1 0 0,-1 0 16,21 0-16,-21 0 0,0 0 0,1 0 16,20 0-16,-21-21 0,0-1 0,0 22 15,1-21-15,-1 0 0,21 21 16,-42-21-16,21 0 0,0 21 0,1-21 15</inkml:trace>
  <inkml:trace contextRef="#ctx0" brushRef="#br0" timeOffset="17960.25">3090 8361 0,'-21'0'0,"0"-21"31,0 0-31,0-1 15,-1 22 1,1 0-16,0-21 16,0 21-16,-21 0 0,20 0 0,-20 0 15,21 21-15,-21 1 0,20-22 0,-20 21 16,21 0-16,-21 0 0,20 21 16,1-20-16,0-1 0,0 21 0,21-21 15,-21 0-15,21 22 0,0-22 16,0 0-16,0 0 0,0 0 0,0 1 15,21-1-15,0-21 0,0 0 16,22 0-16,-22 0 16,0 0-16,21 0 0,-21-21 15,22 21-15,-1-22 0,0-20 0,1 21 16,-1 0-16,-21-22 0,22 22 16,-22-21-16,21 0 0,-21-1 0,0 1 15,-21 0-15,0-1 0,0 1 16,0 0-16,0-1 0,0 1 0,0 0 15,0 20-15,0-20 0,0 21 16,-21 21-16,0 0 16,21 21-16,-21 21 0,21-20 15,0 20-15,0 0 0,0 1 16,0-1-16,0 0 0,0 1 16,0-1-16,0 0 0,0-21 15,0 22-15,21-22 0,-21 0 0,21 0 16,-21 0-16,0 1 0,21-1 15,1-21-15,-1 0 0,0 0 0,0 0 16,0 0-16,0 0 0,1 0 16,-1-21-16,0-1 0,0 1 15,21 0-15</inkml:trace>
  <inkml:trace contextRef="#ctx0" brushRef="#br0" timeOffset="18351.99">3556 8192 0,'0'0'0,"0"-22"15,-21 22-15,0 0 16,-1 22-16,1-22 0,21 21 16,-21 0-16,0 0 0,21 21 0,-21-20 15,21-1-15,0 21 0,0-21 0,-21 0 16,21 22-16,0-22 0,0 0 16,0 0-16,0 0 0,0 1 0,21-22 15,-21 21-15,21-21 0,0 0 16,0 0-16,0 0 0,22 0 0,-22 0 15,42-43-15,-41 43 16,-1-21-16,21 0 0,-21 0 16,0-21-16,1 20 0,-22 1 0,0-21 15,0 21-15,0-22 0,0 22 16,0-21-16,0 21 0,-22 0 0,1-1 16,0 1-16,0 21 0,0 0 15,0 0-15,-22 0 0,22 21 0,0 1 16,0-22-16,0 21 0,-1 21 0,1-21 15,0 0-15,0 1 0,21-1 16,0 0-16,0 0 0,0 0 0,0 0 16,0 1-16,21-22 15,0 0-15,0 0 0,22 0 0,-1 0 16,-21 0-16</inkml:trace>
  <inkml:trace contextRef="#ctx0" brushRef="#br0" timeOffset="19631.98">4170 8149 0,'0'0'16,"0"-21"-16,-21 21 15,-1 0 1,1 0-16,0 0 0,0 21 16,0 0-16,21 1 0,-21-1 15,21 0-15,-22 0 0,22 21 16,0-20-16,0-1 0,0 0 0,0 21 15,0-21-15,0 1 0,0 20 16,22-21-16,-1-21 16,0 0-16,0 21 15,0-21-15,0 0 0,1 0 0,-1 0 16,0-21-16,0 21 0,0-21 0,0 0 16,1 0-16,-1-1 0,42-41 15,-63 42 1,21-22-16,-21 22 0,22 0 0,-22 0 15,0 0-15,0 0 0,0-1 0,0 44 47,0-1-47,-22 0 0,22 0 16,-21 0-16,21 0 0,0 1 16,0-1-16,0 0 0,0 0 0,0 0 15,0 0-15,0 1 0,0-1 16,21-21-16,1 0 15,-1 0-15,0 0 0,0 0 0,0 0 16,0 0-16,22-21 0,-22 21 0,0-22 16,0 1-16,22 0 0,-22 0 15,0 0-15,0 0 0,-21-22 16,0 22-16,21 0 0,-21 0 16,0 0-16,0-1 0,0 1 0,0 0 15,-21 21 16,21 21-31,0 0 0,-21 1 0,21-1 16,-21 21-16,21-21 0,0 0 16,0 1-16,0-1 0,0 0 0,0 0 15,0 0-15,0 0 0,21 1 16,0-22-16,0 0 0,0 0 16,1 0-16,-1 0 0,21 0 0,-21 0 15,0 0-15,22-22 0,-22 1 16,0 21-16,0-21 0,0 0 15,-21 0-15,22 0 0,-22-22 0,0 22 16,0 0-16,0 0 0,0-22 0,0 22 16,0 0-16,0 0 15,-22 21 1,22 21-16,0 0 0,0 0 16,-21 1-16,21-1 0,0 0 15,0 0-15,-21 0 0,21 0 0,0 1 16,0-1-16,0 0 0,0 0 15,0 0-15,0 0 0,0-42 63,0 0-63,0 0 16,0 0-16,0 0 0,0-1 0,0 1 15,0 0-15,21 0 0,-21 0 0,21 0 16,1-1-16,-22 1 0,21 0 15,-21 0-15,21 21 0,0 0 0,0 0 16,0 21 0,-21 0-16,0 0 0,0 1 0,0-1 15,22 0-15,-22 0 0,0 0 16,0 0-16,0 1 0,0-1 16,0 0-16,0 0 15,21-21 1,0 0-1,-21-21 1,21 0-16,-21 0 0,0-1 16,0 1-16,21 0 0,-21-21 0,21 21 15,1-22-15,-22 22 0,21 0 0,0 0 16,-21 0-16,21 21 16,0 0-16,-21 21 15,0 0-15,0 21 16,0-21-16,0 1 0,0-1 15,0 0-15,0 0 0,0 0 0,0 22 16,0-22-16,0 0 16,0 0-16,21-21 31,1 0-31,-1-21 16,-21 0-16,0 0 15,21 21-15,-21-22 0</inkml:trace>
  <inkml:trace contextRef="#ctx0" brushRef="#br0" timeOffset="19964.25">5482 8192 0,'21'0'32,"0"0"-32,1-22 0,-1 22 15,-21-21-15,21 0 0,0 21 0,0-21 16,0 0-16,1 0 0,-1-1 0,-21 1 15,0 0-15,-21 21 32,-1 0-32,1 0 0,0 21 15,0 0-15,0 1 0,21-1 0,-21 0 16,21 0-16,-22 0 0,22 0 16,0 1-16,0-1 0,0 0 15,0 0-15,0 0 0,0 0 16,22-21-16,-1 22 0,0-22 15,0 0 1,0 0-16,0 0 0,1 0 16,-1-22-16,0 22 0,0-21 15,0 21-15,-21-21 0</inkml:trace>
  <inkml:trace contextRef="#ctx0" brushRef="#br0" timeOffset="20419.25">5842 8086 0,'0'0'0,"0"-21"0,0-1 16,0 44 31,0-1-47,0 0 15,-21 0-15,21 0 0,0 0 0,0 1 16,0-1-16,0 0 0,0 0 16,0 0-16,0 0 15,0-42 32,0 0-47,0 0 16,0 0-16,0 0 15,0-1-15,0 1 0,21-21 0,-21 21 16,21 0-16,-21-1 0,21-20 0,0 21 16,1 21-16,-1-21 0,0 21 15,-21-21-15,21 21 0,0 0 0,-21 21 16,0 0-16,0 21 15,0-21-15,0 22 0,0-22 16,0 0-16,0 0 0,0 22 0,0-22 16,-21 0-16,21 0 0,0 0 15,0 0-15,0 1 16,-21-22-16,21 21 16,0-42 15,0-1-31,0 1 0,0 0 15,21 0-15,0 0 0</inkml:trace>
  <inkml:trace contextRef="#ctx0" brushRef="#br0" timeOffset="20707.56">6181 7662 0,'0'0'0,"0"22"47,0-1-47,0 0 0,0 0 0,0 0 16,0 0-16,0 1 0,0-1 0,0 0 15,0 0-15,0 21 0,-22-20 16,22-1-16,0 21 0,0-21 0,0 0 16,0 1-16,0 20 0,0-21 15,0 0-15,0 0 0,0 1 16,0-1-16,22-21 31,-22-21-15,21-1-1</inkml:trace>
  <inkml:trace contextRef="#ctx0" brushRef="#br0" timeOffset="20983.09">6032 7789 0,'0'0'16,"22"0"0,-1 0-16,0-21 0,21 21 15,-21 0-15,1 0 0,-1 0 0,21 0 16,-21-21-16,0 21 0,1 0 0,-1 0 15,0 0 1,-42 0 31</inkml:trace>
  <inkml:trace contextRef="#ctx0" brushRef="#br0" timeOffset="23504.11">12890 1693 0,'0'-21'16,"0"0"-1,0 0-15,0 0 16,-21 0-1,21 42 17,0 0-32,0 0 0,0 0 0,0 22 15,0-1-15,0 0 0,0 1 16,21-1-16,-21 0 0,22 1 0,-22-1 16,0 0-16,0 1 0,0 20 15,0-21-15,0 22 0,0-1 16,0 1-16,0 21 0,0 63 15,0-85-15,-22 1 0,-20 63 16,42-43-16,-21-20 0,21 21 16,0-22-16,0 22 0,0-22 0,-21 22 15,21-22-15,0 22 16,0-21-16,0-1 0,0-21 0,0 22 16,-21 63-16,21-64 15,0-20-15,0 20 0,-22 1 0,22-22 16,0 0-16,-21 1 0,21-1 0,0 0 15,0-20-15,0-1 0,0 21 16,0-21-16,0-42 47,0 0-47,0 0 0,21-22 16,-21 1-16,22 0 0,-1-1 0,-21 1 15</inkml:trace>
  <inkml:trace contextRef="#ctx0" brushRef="#br0" timeOffset="25227.26">12848 1820 0,'0'0'15,"0"-21"-15,21 21 79,0 0-64,1 0-15,-1 0 0,21 0 16,0 0-16,1 0 0,20 0 15,-20 0-15,20 0 0,22 0 0,-22 0 16,1 0-16,-1 0 0,22 0 16,-22 0-16,43 0 0,-21-21 0,21 21 15,0-21-15,21 21 0,-22 0 16,22 0-16,-21-21 0,21 21 0,21 0 16,-21 0-16,22 0 0,-22 0 15,21 0-15,-21 0 0,-21 0 16,21 0-16,0 0 0,-22 0 0,22 0 15,-21 0-15,0 0 16,0 0-16,-21-21 0,-1 21 0,1 0 16,-22 0-16,1 0 0,-22 0 15,1 0-15,-1 0 0,-21 0 0,21 0 16,-20-22-16,-1 22 16,0 0-16,-21 22 78,0-1-78,0 0 0,0 0 15,0 0-15,0 0 0,0 1 16,0-1-16,0 0 0,0 21 16,0-21-16,0 1 0,0 20 15,0-21-15,0 0 0,0 22 0,0-22 16,0 21-16,0-21 0,0 22 15,0-1-15,0 0 0,0 1 0,0-1 16,0 21-16,0-20 0,21 20 16,0 1-16,0-22 0,-21 22 0,22-22 15,-1 0-15,0 22 0,0-22 16,0 0-16,-21 1 0,0-1 16,0 0-16,0 1 0,0-1 0,0 0 15,0 1-15,0-1 0,0 0 0,0 1 16,0-1-16,0 0 0,0 1 15,0-1-15,0 0 0,0 1 16,0-1-16,0-21 0,0 22 0,0-22 16,0 21-16,0-21 0,0 22 15,-21-22-15,21 21 0,0 0 0,0-20 16,-21 20-16,21-21 0,0 21 16,0-20-16,-21-1 0,21 21 0,-21-21 15,21 0-15,0 1 0,0 20 16,-22-21-16,22 0 0,-21-21 15,21 21-15,-21 1 0,21-1 0,-21 0 16,0-21-16,21 21 16,-21-21-16,21 21 0,-22-21 31,22 21-31,-21-21 0,0 0 16,0 0-16,0 22 15,0-22-15,-1 0 0,1 0 0,0 21 16,-21-21-16,21 0 0,-22 0 0,1 21 15,-22-21-15,22 0 0,0 0 16,-22 0-16,22 0 0,-22 0 0,1 0 16,-1 0-16,1 0 0,21 0 15,-22 0-15,-21 0 0,22 0 0,-1 0 16,-20 0-16,-1 0 0,0 0 16,1 0-16,-22 0 0,21 0 15,1 0-15,-1 0 0,0 0 0,1 0 16,-1 0-16,0 0 0,22 0 0,-22 0 15,22 0-15,-22 0 0,21 0 16,1 0-16,-22 0 0,22 0 0,-1 0 16,1 0-16,-1 0 0,-20 0 15,20 0-15,1 0 0,-1 0 0,1 0 16,-1 0-16,22 0 0,-22 0 16,22 0-16,-64 0 15,64 0-15,21 0 0,-22 0 0,1 0 16,21 0-16,-22 0 0,1 0 15,21 0-15,-21 0 0,-1 0 0,1 0 16,0 0-16,20 0 0,-20 0 16,0 0-16,21 0 0,-1 0 0,-20 0 15,21 0-15,0 0 0,0 0 16,-1 0-16,1 0 16,0 0-16,0 0 15,21-21 79</inkml:trace>
  <inkml:trace contextRef="#ctx0" brushRef="#br0" timeOffset="26072.1">12954 6519 0,'0'0'0,"-21"-63"32,0 63-32,21-21 0,0 0 15,-22 21 1,22-22-16,-21 22 0,0 0 16,0 0-1,21 22 1,0-1-16,0 0 0,0 21 0,0-21 15,0 22-15,0-1 0,0 0 16,0 1-16,0-1 0,0 0 0,0 22 16,0-22-16,0 1 0,0 20 15,0 1-15,0-1 0,0 1 16,21-1-16,-21 1 0,0-1 0,0 1 16,21-1-16,-21 1 0,0-1 15,0 1-15,0-1 0,0 1 0,0-1 16,0 22-16,0-22 0,0 1 15,0 20-15,0-20 0,0-1 0,0 1 16,0-1-16,0 1 0,0-1 0,0 1 16,0-1-16,0 1 0,0-1 15,0 22-15,0-21 0,0-1 0,-21 1 16,21-22-16,0 64 16,0-64-16,0-21 0,0 0 0,0 1 15,0-1-15,0 0 0,0-42 31,0 0-31,21-1 0,-21 1 16,0-21-16,0 0 0,0-1 0,0 1 16,21-22-16,1 1 0</inkml:trace>
  <inkml:trace contextRef="#ctx0" brushRef="#br0" timeOffset="27484.29">12954 6604 0,'0'-21'47,"21"21"-47,0 0 16,0 0-16,1-21 0,-1 21 15,0 0-15,21 0 0,-21-21 0,22 21 16,-1 0-16,0 0 0,22 0 15,-22-22-15,22 22 0,-1 0 0,1 0 16,-1 0-16,22 0 0,21-21 16,0 21-16,-1 0 0,1 0 0,21 0 15,-21-21-15,0 21 0,21 0 16,0 0-16,0 0 0,0-21 0,21 21 16,-21 0-16,0 0 15,0 0-15,0 0 0,0 0 0,0 0 16,-21 0-16,21 0 0,-21 0 15,0 0-15,-1 0 0,-20 0 0,0 0 16,-1 0-16,-41 0 0,20 0 16,-20 0-16,-1 0 0,-21 0 0,0 0 15,0 0-15,1 0 0,-1 0 32,0 0-17,-21 21 16,0 0-31,0 0 16,0 1-16,0-1 0,0 0 16,0 0-16,0 21 0,0-20 0,0-1 15,0 0-15,0 21 0,0-21 0,0 1 16,0-1-16,0 21 0,0-21 16,0 0-16,0 22 0,0-22 0,0 21 15,0-21-15,0 22 0,21-1 16,0 0-16,0 22 0,1-22 0,-22 1 15,21 20-15,0-21 0,0 22 16,0-22-16,0 1 0,-21 20 0,22-21 16,-1 1-16,-21 20 0,0-20 0,21 20 15,-21 1-15,21-1 16,-21-21-16,0 22 0,0-1 0,0 1 16,0-22-16,0 22 0,0-22 15,0 22-15,-21-22 0,21 0 0,-21 1 16,21-1-16,-21 0 0,21 1 0,0-22 15,0 21-15,0 0 0,-22-20 16,22 20-16,0-21 0,-21 0 0,21 0 16,0 1-16,0-1 0,0 0 0,0 0 15,-21 0-15,21 0 16,-21-21-16,21 22 0,0-1 16,-21-21-16,0 21 0,-1 0 15,1 0 1,0-21-16,0 21 15,0-21-15,0 22 16,-1-22-16,1 21 16,-21-21-16,21 0 0,-22 21 0,1-21 15,0 0-15,-22 0 0,1 0 0,-1 0 16,1 21-16,-22-21 0,22 0 16,-22 0-16,21 0 0,-20 0 0,20 0 15,1 0-15,-22 0 0,22 0 0,-22 0 16,21 21-16,-20-21 0,-1 0 15,0 0-15,1 0 0,-1 0 16,0 21-16,1-21 0,-1 0 0,0 0 16,22 0-16,-22 0 0,1 0 15,-1 0-15,21 0 0,-20 0 0,20 0 16,1 0-16,-1 0 0,1 0 0,-1 22 16,1-22-16,-1 0 0,22 0 15,-22 0-15,1 0 0,-1 21 0,22-21 16,-21 0-16,-1 0 0,1 0 0,20 0 15,-20 0-15,20 0 0,-20 0 16,21 0-16,-1 0 0,1 0 0,0 0 16,20 0-16,-20 0 0,21 0 0,-21 0 15,20 0-15,-20 0 0,21 0 16,0 0-16,0 0 0,-1 0 0,-20 0 16,21 0-16,0 0 15,0 0-15,-1 0 16,1 0-1,0 0-15,42 0 63,0 0-63,1 0 0</inkml:trace>
  <inkml:trace contextRef="#ctx0" brushRef="#br0" timeOffset="28199.28">12996 11684 0,'-21'-21'15,"42"42"-15,-63-63 0,21 21 0,0 21 16,-1 0-16,1 0 16,0 0-1,21 21-15,-21 0 0,21 21 16,0-21-16,0 22 0,0 20 16,0-20-16,0 20 0,0 22 0,0-22 15,0 22-15,0-22 16,0 22-16,0 0 0,0-1 0,21 1 15,-21 0-15,0-1 0,21 22 16,-21-21-16,0 0 0,21-1 0,1 1 16,-22 0-16,21-1 0,-21-20 0,0 20 15,0 1-15,0-21 0,21-1 16,-21-21-16,0 22 0,0-22 0,0 1 16,0-22-16,0 21 0,0-21 0,0 0 15,0 1-15,21-44 31,-21 1-15,0 0-16,0 0 0,0 0 0,0-22 0,21 1 16,-21-21-16</inkml:trace>
  <inkml:trace contextRef="#ctx0" brushRef="#br0" timeOffset="29339.59">12912 11663 0,'0'0'0,"42"0"31,-21 0-31,0 0 0,22 0 16,-1 0-16,0 0 0,1 0 0,20 0 16,1 0-16,-1 0 0,1 0 15,-1-21-15,22 21 0,-22 0 16,22 0-16,0-21 0,20 21 0,1 0 0,0 0 16,127 0-1,-127 0-15,21 0 0,-21 0 0,21 0 16,-22-22-16,22 22 0,0 0 15,0 0-15,0 0 0,0 0 0,0 0 16,0-21-16,0 21 0,0 0 16,0 0-16,0 0 0,-21 0 0,0 0 15,0 0-15,-43 0 0,22 0 16,-21 0-16,-22 0 0,21 0 0,-20 0 16,-1 0-16,0 0 0,1 0 0,-22 0 15,21 0-15,1 0 0,-22 0 16,0 0-16,21 0 0,-21 0 0,1 0 15,-1 0-15,0 0 16,0 0-16,-21 21 0,0 1 16,0-1-16,0 0 15,0 0-15,-21 0 16,21 22-16,-21-22 0,21 21 0,-21-21 16,21 22-16,0-1 0,-22 21 15,22-20-15,0 20 0,0-20 0,0 20 16,0 1-16,0-22 0,0 21 15,0 1-15,0-22 0,0 22 0,0-1 16,0 22-16,0-22 0,0 1 16,0 21-16,0-22 0,22 1 0,-22-1 15,21 1-15,-21-22 0,21 21 16,-21-20-16,0-1 0,0 0 16,0 22-16,0-22 0,0 1 0,0-1 15,0 43-15,0-64 0,0 21 16,-21-21-16,0 0 0,21 22 15,-43-1-15,22-21 0,0-21 16,21 21-16,-21 1 0,0-22 16,-1 21-16,1-21 0,0 0 15,0 21-15,0-21 0,0 21 0,-1-21 16,1 0-16,0 21 16,-21-21-16,21 0 0,-1 0 0,-20 0 15,0 0-15,-1 21 0,1-21 0,-21 0 16,20 0-16,-20 22 0,-1-22 15,1 21-15,-22-21 0,22 0 0,-22 0 16,0 21-16,22-21 0,-43 0 16,21 0-16,-21 0 0,1 0 0,-22 0 15,21 0-15,-21 0 0,0 0 0,21 0 16,-21 0-16,21 0 0,0 0 16,0-21-16,1 21 0,-1 0 0,21-21 15,-21-1-15,22 22 0,-1 0 16,0 0-16,1 0 0,-1 0 0,-21 0 15,21 0-15,-20 0 0,20 0 16,-21 0-16,21 0 0,1 0 16,20 0-16,1 0 0,-1 0 0,1 0 15,20 22-15,1-22 0,0 0 0,-1 0 16,1 0-16,21 0 0,-21 0 16,20 0-16,-20 21 0,21-21 0,0 0 15,-22 0-15,22 21 0,0-21 16,0 0-16,0 0 0,0 0 0,-1 0 15,1 0-15,0 0 16,0 0 0,0 0-16,0 0 0,21-21 15,0 0-15</inkml:trace>
  <inkml:trace contextRef="#ctx0" brushRef="#br0" timeOffset="30307.21">14414 741 0,'0'0'0,"0"-42"16,22 20-16,-1 1 0,-21 0 0,21 0 15,-21 0-15,0 0 0,21-1 16,-21 44 15,0-1-31,0 21 0,0-21 0,0 43 16,0-22-16,-21 22 0,21-1 15,-21 1-15,0-1 0,21-21 0,-22 22 16,1-22-16,21 1 0,-21-1 16,21 0-16,-21 1 0,0-22 0,21 0 15,0 0-15,0 0 0,0 0 0,0 1 16,0-44 15</inkml:trace>
  <inkml:trace contextRef="#ctx0" brushRef="#br0" timeOffset="30555.79">14457 1037 0,'0'-21'15,"0"42"-15,0-84 0,0 42 0,0-1 16,0-20-16,0 21 0,0 0 15,21 21 1,0 0-16,0 42 16,0-21-16,1 0 0,-1 22 15,0-22-15,0 21 0,0 1 0,0-22 16,-21 21-16,0-21 0,22 0 16,-22 22-16,0-22 0,0 0 0,0 0 15,0 0-15,0 1 16,0-1-16,0 0 0,-22-21 15,1 0-15,0 0 0,0 0 16,0 0-16,0 0 0</inkml:trace>
  <inkml:trace contextRef="#ctx0" brushRef="#br0" timeOffset="30748.25">14266 1270 0,'21'-21'16,"22"21"-16,-22 0 15,0-21-15,21 21 0,1-21 16,-1 21-16,0-22 0,1 1 0,-1 21 16,0-21-16,1 21 0,-22 0 15,21 0-15,-21-21 0,1 21 0,-1 0 16,0 0-16,0 0 0,0 0 16,0 21-16,1 0 0</inkml:trace>
  <inkml:trace contextRef="#ctx0" brushRef="#br0" timeOffset="31388.27">14732 5355 0,'0'0'0,"0"21"0,0 1 0,0-1 16,0 0-16,0 0 0,0 21 15,0 1-15,0-22 0,0 21 0,0 1 16,0-1-16,0-21 0,0 21 15,0 1-15,-21-22 0,21 21 0,0-21 16,0 22-16,0-22 0,0 0 0,0 0 16,0 0-1,0 1-15,0-1 16,0-42 0,0-1-1,0 1-15,0 0 0</inkml:trace>
  <inkml:trace contextRef="#ctx0" brushRef="#br0" timeOffset="31896.19">14605 5673 0,'0'0'16,"0"-21"-16,0-1 0,0 1 0,0 0 15,0 0-15,0 0 0,0 0 16,0-1-16,21 22 0,0-21 16,0 21-16,1-21 0,-1 21 0,21-21 15,0 21-15,1 0 0,-22 0 16,21 0-16,1 0 0,-22 21 15,21 0-15,-21 0 0,0 1 0,-21-1 16,0 0-16,0 21 0,0-21 16,-21 22-16,-21-22 0,0 21 0,20-21 15,-20 22-15,0-22 0,-1 21 0,1-21 16,0 1-16,-1-1 0,1 0 16,21-21-16,0 21 0,0-21 0,-1 0 15,44 0 1,-1-21-1,0 21-15,21-21 0,-21 0 0,22 21 16,-1 0-16,22-22 16,-1 22-16,1 0 0,-1 0 0,1 0 15,-1 0-15,1 0 0,-22 22 16,0-1-16,1 0 0,-1-21 0,-21 21 16,0 0-16,-21 22 15,0-22-15,-21 0 0,0 0 0,-21 0 16,-1 0-16,-20-21 0,-1 22 0,1-1 15,-22 0-15,22-21 0,-22 21 16,21-21-16,1 0 0,-1 0 0,22 0 16,0 0-16,-1 0 0,1 0 0,21 0 15,-21 0-15,20 0 16,1 0-16,21-21 16,21 21-1,1 0 1</inkml:trace>
  <inkml:trace contextRef="#ctx0" brushRef="#br0" timeOffset="32732.24">15240 10753 0,'0'0'0,"21"0"0,0 0 16,0 0 0,1 0-16,-22-21 15,0-1 1,-22 22-16,1-21 16,0 21-16,0-21 0,-21 21 15,20 0-15,-20 0 0,0 0 16,-1 0-16,22 0 0,-21 0 0,0 0 15,-1 21-15,1 0 0,0 22 0,-1-22 16,1 21-16,0-21 0,20 22 16,-20-1-16,0 0 0,21 22 0,-1-22 15,22 1-15,0 20 0,0-21 16,0 22-16,0-22 0,0 1 0,0 20 16,0-42-16,43 0 0,-22 1 15,0-1-15,21 0 0,1-21 16,-1 0-16,0 0 0,1 0 15,20 0-15,-20 0 0,-1-21 0,21 0 0,-20 21 16,-1-22-16,22 22 16,-22-21-16,-21 0 0,21 0 0,-20 21 15,20-21-15,-21 0 0,0-1 16,0 1-16,-21 0 0</inkml:trace>
  <inkml:trace contextRef="#ctx0" brushRef="#br0" timeOffset="90788.24">5292 6096 0,'-22'0'31,"1"0"-15,0 0 15,21-21 47,0 0-78,21 21 0,0-21 16,1-1-16,-1 22 15,0 0-15,0-21 0,0 0 16,0 21-16,1 0 0,-1 0 16,0 0-16,0 0 0,0 0 0,0 0 15,1 0-15,-1 0 0,0 21 16,-21 0-16,0 1 15,0-1-15,0 0 0,-21 0 16,21 0-16,-21 0 0,-1 1 16,1-1-16,0 0 0,0 0 0,0 0 15,0 0-15,-1-21 0,1 22 16,0-1-16,0-21 16,21 21-1,0-42 32,0 0-47,21 21 16,0 0-16,-21-22 0,21 22 15,1 0-15,-1 0 0,-21-21 0,21 21 16,0 0-16,0 0 0,0 0 0,1 0 16,-1 0-16,0 0 0,0 0 15,0 0-15,0 0 16,1 0-16,-1 0 15,0 21-15,0 1 16,0-22-16,-21 21 0,0 0 16,0 0-16,0 0 15,0 0-15,-21-21 0,0 22 16,-21-1-16,20 0 0,1 0 16,-21 0-16,21-21 0,-22 21 0,22 1 15,-21-22-15,21 21 0,0-21 16,-1 0-16,1 0 0,0 0 0,0 0 15,0 0-15,0 0 0,-1 0 0,1 0 32,0 0-32,21-21 78,0-1-78,21 1 15</inkml:trace>
  <inkml:trace contextRef="#ctx0" brushRef="#br0" timeOffset="91608.06">5651 5863 0,'0'0'0,"-42"-21"31,21 21-31,21-21 16,-21 21-16,0 0 0,-1 0 15,1 0-15,0 0 0,0-21 16,0 21-16,-22 0 0,22 0 16,0 0-16,0 0 0,0 0 15,0 0-15,-1 0 0,1 21 0,0-21 16,21 21-16,-21-21 0,0 21 16,0-21-16,-1 21 0,1 1 0,0-22 15,0 21-15,0 0 0,0 0 16,-1-21-16,1 21 0,0 0 0,0 1 15,21-1-15,-21 0 0,0 0 16,21 21-16,0-20 0,0-1 16,-22 0-16,22 21 0,0-21 0,0 1 15,0 20-15,0-21 0,0 21 16,0-20-16,22 20 0,-22-21 0,21 21 16,21 1-16,-21-1 15,22 22-15,-22-43 0,0 0 16,0 0-16,0 0 0,0 0 0,1-21 15,-1 22-15,0-22 0,0 0 16,0 0-16,0 0 0,1 0 0,20 0 16,0 0-16,-21 0 0,22 0 15,-1 0-15,0-22 0,1 1 16,-1 0-16,-21 0 0,22 0 0,-1 0 16,0-1-16,1 1 0,-22-21 15,21 21-15,0 0 0,-20-22 0,-1 1 16,0 21-16,21-22 0,-21 1 0,1 21 15,-1-21-15,-21 20 0,21-20 16,-21 21-16,21-21 0,-21 20 0,0 1 16,0-21-16,0 21 0,0 0 15,0-22-15,-21 22 0,0 0 0,0-21 16,-1 20-16,1-20 0,-21 21 16,21 0-16,0-22 0,-22 22 0,22 0 15,0 0-15,0 21 0,-22-21 16,22 21-16,0 0 0,-21-21 15,21 21-15,-22 0 0,1 0 0,21 0 16,-22 0-16,1 0 0,0 21 16,21-21-16,-22 0 0,22 0 0,21 21 15</inkml:trace>
  <inkml:trace contextRef="#ctx0" brushRef="#br0" timeOffset="101951.78">6646 5779 0,'-21'0'0,"0"21"0,0-21 31,0 0-31,21 21 0,-22-21 0,1 0 15,0 21 1,0-21-16,0 0 0,0 0 16,21 21-1,-22-21-15,1 0 0,0 0 16,0 0 0,0 0-16,42 0 78,0-21-78,0 21 15,-21-21-15,21 21 0,1-21 16,-1 0-16,0 21 0,0-22 16,0 22-16,22-21 0,-22 0 15,21 21-15,-21-21 0,22 0 0,-22 0 16,21-1-16,85-20 15,-85 21-15,1 0 0,-1 0 16,-21-1-16,22 22 0,41-42 16,-63 21-16,22 0 0,-22 21 15,0-21-15,21-1 0,-20 22 16,-1-21-16,21 0 0,-21 0 0,22 21 16,-1-21-16,-21 0 0,21-1 15,1 1-15,20 21 0,-20-21 0,-1 0 16,85-43-16,-64 43 0,-20 0 15,20 0-15,-20 0 0,20-22 16,-21 22-16,1 0 0,-1 0 0,0-21 16,1 20-16,-22 1 15,21 0-15,1 0 0,20-21 16,-21 20-16,-20 1 0,20 0 16,0 0-16,-21 0 0,43 0 15,-22-1-15,1 1 0,-22 0 16,21 0-16,0 0 0,43-22 15,-43 22-15,1 0 0,-1 21 0,-21-21 16,22 0-16,-1 0 0,-21-1 16,21 1-16,-20 21 0,-1-21 0,21 0 15,-21 0-15,22-22 0,-22 22 16,21 0-16,0 0 0,1-21 0,-1 20 16,22-20-16,-1 0 15,1 21-15,-1-1 0,22-20 0,-22 21 16,22 0-16,-22-22 0,1 22 15,-1 0-15,-20 0 0,20 0 0,-20 0 16,41-22-16,-41 22 16,-1 0-16,0 0 0,1 0 0,-1-22 15,0 22-15,43-42 0,-43 20 16,43-20-16,-43 42 16,1-1-16,-1-20 0,0 21 15,-21 0-15,22 0 0,-22-1 16,21 1-16,-21 0 0,22 21 0,-22-21 15,0 0-15,0 21 0,43-43 16,-43 43-16,0-21 0,21 0 16,-20 21-16,20-21 0,-21 21 15,0-21-15,22 0 0,-22 21 0,21-22 16,-21 1-16,22 21 0,-22-21 16,0 21-16,21-21 0,-21 0 0,22 21 15,-22-21-15,21 21 0,1-22 16,-1 1-16,-21 21 0,0-21 15,0 21-15,1 0 0,-22-21 16,21 21-16,0-21 16,0 0-1,0 21-15,-21-22 16,21 22 0,1-21-16,-22 0 78,-22 21-78,22-21 0</inkml:trace>
  <inkml:trace contextRef="#ctx0" brushRef="#br0" timeOffset="102859.56">11853 2371 0,'0'0'0,"-21"0"16,21 21 31,0 0-47,0 0 0,0 0 15,0 1 1,21-22-1,0 21-15,1-21 16,-1 0-16,0 0 0,0 21 0,0-21 16,22 0-16,-22 0 0,21 21 15,0-21-15,-20 0 0,20 0 16,0 0-16,-21 0 0,22 0 16,-22 0-16,0 0 0,21 0 0,-20 0 15,-1 0-15,0 0 0,0 0 16,0 0-16,0 0 0,1 0 15,-1 0-15,-21-21 0,21 21 16,0-21 0,0 21-16,-21-21 15,-21 21 63,0 0-78,21 21 16,-21-21-16,0 21 0,-1 0 16,1 0-16,0 0 0,0 1 15,0-1-15,0 0 0,-1 0 16,1 21-16,0-20 0,-21-1 0,21 21 16,-1-21-16,1 22 0,0-22 15,0 0-15,0 21 0,0-21 16,-1 1-16,1 20 0,0-21 0,0 0 15,0 0-15,0 1 0,-1-1 0,22 21 16,0-21-16,-21 0 16,0-21-16,21 22 0,0-1 0,0 0 15,-21 0-15,0 0 16,21 0-16,-21-21 0,21 22 16,0-1-1,-22-21 1</inkml:trace>
  <inkml:trace contextRef="#ctx0" brushRef="#br0" timeOffset="104287.96">6540 7366 0,'0'0'0,"-21"21"0,0-21 15,0 0 16,42 0 16,0 0-31,0 0-16,1 0 0,-1 0 16,0 0-16,0 0 0,21 0 0,1 0 15,-22 0-15,21 0 0,1 0 0,-1 0 16,0 0-16,1 0 0,-1 0 15,0 0-15,1 0 0,-1 0 0,0 0 16,1 0-16,-1 0 0,0 0 16,1 0-16,20 0 0,-21 0 15,22 0-15,21-21 0,-22 21 0,22 0 16,-1 0-16,1-21 0,0 21 16,-1 0-16,1 0 0,-21-21 0,20 21 15,1 0-15,-22 0 0,22 0 16,0 0-16,-22 0 0,1 0 0,20 0 15,-20 0-15,-1 0 0,1 0 16,-1 0-16,1-21 0,-1 21 0,1 0 16,-1 0-16,1-22 0,84 1 15,-84 21-15,20 0 0,1-21 16,0 21-16,20 0 0,-20-21 0,0 21 16,-1 0-16,1 0 0,-21-21 15,20 21-15,-20 0 0,-1 0 16,1 0-16,-1 0 0,1 0 0,-1 0 15,1-21-15,-22 21 0,22 0 16,-1 0-16,1 0 0,-1 0 16,1 0-16,63 0 0,-64 0 15,1 0-15,-1 0 0,1 0 0,-1 0 16,-21 0-16,22 0 0,-22-22 0,22 22 16,-22 0-16,22 0 0,-22 0 15,0 0-15,1 0 0,-1 0 0,0 0 16,-21-21-16,1 21 0,20 0 15,-21 0-15,0 0 0,0 0 16,1-21-16,-1 21 0,0 0 31,-21-21 16,-21 21-31,21-21-16</inkml:trace>
  <inkml:trace contextRef="#ctx0" brushRef="#br0" timeOffset="105004.21">12065 6752 0,'0'0'0,"0"-21"0,-21 21 0,0 0 15,21 21 1,-22-21-1,22 21-15,0 1 16,0-1-16,22 0 16,-22 0-16,21-21 0,0 21 15,0 0-15,0-21 0,0 22 0,1-1 16,-1 0-16,21-21 0,-21 21 0,0 0 16,22 0-16,-1-21 15,-21 22-15,22-22 0,-22 21 0,21 0 0,-21-21 16,0 21-16,1-21 0,-1 0 15,0 21-15,0-21 0,0 0 16,0 0-16,-21 21 0,22-21 16,-1 0-16,-42 0 62,-1 0-62,1 0 0,0 0 0,0 0 16,0 22-16,-22-22 0,22 21 15,0-21-15,0 21 0,-21 0 0,20 0 16,-20 0-16,21 1 0,-21-1 16,20 0-16,-20 0 0,0 0 15,-1 0-15,1 22 0,21-22 0,-21 0 0,-1 0 16,1 0-16,21 1 16,-22-1-16,22 0 0,0 0 0,0 0 15,0 0-15,0-21 0,-1 22 16,1-1-16,21 0 15,-21-21-15,0 0 0,21 21 16,-21-21-16,0 0 16,-1 0-16,1 0 15,0 0-15,0 0 0,0 0 16,0 0-16,-1 0 16,1 0-16,0 0 15</inkml:trace>
  <inkml:trace contextRef="#ctx0" brushRef="#br0" timeOffset="106284.42">6435 8192 0,'21'0'79,"0"0"-64,0 0-15,0 21 0,0 0 16,1-21-16,-1 21 0,0 0 15,0 0-15,21 1 0,-20-1 0,20 0 16,0 21-16,1-21 0,-1 1 16,0 20-16,22-21 0,-22 0 0,0 22 15,22-22-15,-22 21 0,1-21 0,20 22 16,-21-22-16,22 21 0,42 22 16,-43-22-16,1 0 0,20 1 15,-20-22-15,21 21 0,-22 0 16,22 1-16,-22-1 0,22-21 0,-22 22 15,22-1-15,0 0 0,-1-21 0,1 22 16,0-1-16,21 0 0,-22 1 16,22-1-16,-21 0 0,21 1 15,-22-1-15,22 0 0,-21 1 0,21 20 16,-22-20-16,22-1 0,0 0 16,0 1-16,0-1 0,-22-21 0,22 21 15,-21 22-15,21-22 0,-22 1 0,22-1 16,0 21-16,-21 1 0,20-22 15,-20 22-15,0-1 0,84 64 16,-84-84-16,-22 20 0,1 1 16,-1-22-16,1 21 0,-1 1 0,22-1 15,-22 1-15,1-1 0,-1 1 0,22-1 16,-21-20-16,20 20 0,-20 1 16,20-1-16,-20-20 0,-1-1 0,1 21 15,-1-20-15,22 20 0,-43-20 16,43 20-16,-21-21 0,-1 22 15,1-22-15,-22 1 0,21 20 0,1-21 16,-1 1-16,1-1 0,-22-21 0,1 22 16,20-1-16,-21-21 0,1 0 15,-22 22-15,21-22 0,-21 0 0,1 0 16,-1 0-16,0-21 0,0 21 16,-21 1-16,21-22 15,-21 21-15,-21-42 63,21-1-48,-21 22-15,0-21 16,0 21-16,-1-21 16,1 21-1,0 0 1,0 0-16,0 0 15</inkml:trace>
  <inkml:trace contextRef="#ctx0" brushRef="#br0" timeOffset="107043.78">12742 12552 0,'0'0'0,"0"-21"15,-21 21-15,42 0 63,0 0-63,1 0 0,-1 0 0,0 0 15,0 0-15,0 0 0,22 0 16,-22 0-16,0 0 0,21 21 16,-21-21-16,22 0 0,-1 21 0,0-21 15,1 21-15,-1-21 0,0 21 16,1-21-16,-1 22 0,0-22 15,-20 21-15,20-21 0,0 0 0,-21 21 16,22-21-16,-22 0 0,0 21 16,0-21-16,0 0 15,-21 21-15,22-21 16,-22-21 0,0 0-1,0 0-15,0 0 16,0-1-16,0 1 0,0 0 15,0-21-15,0 21 0,0-1 16,0 1-16,0-21 0,0 21 0,0-22 16,0 1-16,0 0 0,0 21 15,0-22-15,-22 22 0,22-21 0,0 21 16,-21-1-16,21 1 0,0 0 16,0 0-16,0 42 46,0 0-46,0 0 0,0 22 0,0-22 16,0 21-16,0-21 0,0 22 0,0-1 16,0-21-16,-21 22 0,21-1 15,-21-21-15,21 0 0,0 22 0,0-22 16,-21 0-16,21 0 0,0 0 16,0 0-16,-21 1 0,21-1 15,0 0-15,0 0 16</inkml:trace>
  <inkml:trace contextRef="#ctx0" brushRef="#br1" timeOffset="113943.76">13610 2223 0,'-21'0'0,"42"0"0,-63 0 0,21 0 15,-1 0-15,1 0 0,0 0 0,-21 0 16,21 0-16,-1 0 15,1 0-15,0 0 0,0 0 0,0 0 16,42 0 15,0 0-15,0 0-16,22 0 0,20 0 16,-21 0-16,22 0 0,-1 0 0,22 0 15,21 0-15,-21 0 0,42 0 16,-22 0-16,22 0 0,-21-22 0,0 22 15,21 0-15,-21 0 0,21 0 16,0 0-16,-21 0 0,0 0 0,-1-21 16,1 21-16,-42 0 0,20 0 15,-20 0-15,-22 0 0,1 0 16,-1 0-16,-21 0 0,0 0 0,0 0 16,1 0-16,-1 0 15,-21-21-15,-21 21 31,-1 0-31,1 0 16,0 0-16,0 0 0,0 0 16,-22 0-16</inkml:trace>
  <inkml:trace contextRef="#ctx0" brushRef="#br1" timeOffset="114396.2">13504 2540 0,'0'0'0,"-21"0"16,42 0 15,0 0-31,1 0 0,-1 0 16,21 0-16,0 0 0,22 0 15,-1 0-15,1 0 0,42-21 0,0 21 16,-1 0-16,1 0 0,0-21 16,0 21-16,21-21 0,-21 21 0,21 0 15,0 0-15,0 0 0,0 0 16,-21 0-16,-1-22 0,-20 22 0,0 0 15,-22 0-15,1 0 0,20 0 16,-41 0-16,-1 0 16,-21 0-16,0 0 0,1 0 0,-1 0 15,0 0 1,-63 0 15,20 0-31,1 0 0,-21 0 16,0 0-16</inkml:trace>
  <inkml:trace contextRef="#ctx0" brushRef="#br1" timeOffset="114780.05">13462 2942 0,'0'0'0,"63"0"15,-41 0-15,20 0 16,0 0-16,1 0 0,20 0 0,1 0 16,20 0-16,22 0 0,0-21 15,21 21-15,-21-21 0,21 21 0,0 0 16,0-21-16,0 21 0,0 0 15,0 0-15,0-21 0,-21 21 16,-1 0-16,1 0 0,-21 0 16,-22-22-16,22 22 0,-43 0 0,22 0 15,-22 0-15,-21 0 0,1 0 16,-1 0-16,0 0 0,0 0 16,-42 0 15,0 0-31,0 0 0,-22 0 0</inkml:trace>
  <inkml:trace contextRef="#ctx0" brushRef="#br1" timeOffset="115547.7">13737 3429 0,'-21'0'0,"21"-21"15,0 0-15,0 0 16,0-1-1,21 22-15,0-21 0,0 21 16,1-21-16,-1 21 0,0-21 0,21 21 16,-21 0-16,1 0 0,20 0 15,0 0-15,-21 0 0,22 0 0,-22 0 16,0 21-16,0 0 0,0-21 16,-21 21-16,0 1 0,0-1 0,0 0 15,-21 0-15,0 21 0,-21-20 16,21-1-16,-22 0 0,22 0 15,-21 0-15,21 0 0,-22 1 16,22-1-16,0 0 0,0-21 0,0 0 16,-1 21-16,1-21 15,42 0 32,1-21-47,-1 21 0,21 0 16,-21 0-16,0 0 0,22 0 15,-22 0-15,21 0 0,-21 0 0,22 0 16,-22 0-16,0 21 0,21-21 16,-20 21-16,-1 0 0,0-21 15,-21 22-15,0-1 0,0 0 16,0 0-16,0 0 0,0 0 16,-21-21-16,0 22 0,-1 20 15,-20-21-15,21 0 0,-21 0 0,-1 1 16,1-1-16,0 0 0,20-21 15,-20 0-15,0 21 0,-1-21 0,1 0 16,0 0-16,-1 0 0,1-21 16,21 0-16,-21 21 0,-22-43 15,22 43-15,21 0 0,-1-21 0,1 21 16,0 0-16,21-21 16,0 0-1,21 21 1,0 0-16,1-21 0,-1 0 15,0 21-15,0 0 0,21-22 16</inkml:trace>
  <inkml:trace contextRef="#ctx0" brushRef="#br1" timeOffset="115891.53">14414 3408 0,'0'0'16,"-21"0"-16,42 0 15,22 0-15,-22 0 16,0 0-16,21-21 0,1 21 15,-22 0-15,21 0 0,1 0 0,-1-21 16,0 21-16,1 0 0,-1 0 16,0 0-16,1 0 0,-1 0 15,-21 0-15,0 0 0,0 0 16,-42 0 0,0 0-1,0 0-15,0 0 0,0 0 0,-1 0 16</inkml:trace>
  <inkml:trace contextRef="#ctx0" brushRef="#br1" timeOffset="116195.54">14753 3408 0,'0'0'0,"0"21"0,0 0 0,0 0 16,0 1-16,0-1 0,0 0 16,0 0-16,0 0 0,-21 0 0,21 1 15,0-1-15,0 21 0,-21-21 16,21 0-16,0 1 0,-21-1 0,21 0 16,0 0-16,0 0 15,0 0-15,0 1 16,0-1-1,21-21 1,0 0-16,0 0 0,21-21 16</inkml:trace>
  <inkml:trace contextRef="#ctx0" brushRef="#br1" timeOffset="116659.34">15769 3323 0,'0'0'0,"-85"-42"32,64 42-17,0 0-15,0 0 0,0 0 16,0 0-16,-1 0 0,1 21 15,0-21-15,0 21 0,0 0 0,0 22 16,-1-22-16,1 0 0,0 0 16,-21 22-16,21-22 0,-1 0 0,1 21 15,0-21-15,0 1 0,0 20 16,0-21-16,21 0 0,0 0 0,0 1 16,0-1-16,0 0 0,21 0 15,0 0-15,0-21 0,0 0 16,22 21-16,-22-21 0,21 0 15,0 0-15,-20 0 0,20 0 16,0 0-16,-21 0 0,22 0 0,-22 0 16,21 0-16,-21-21 0,1 21 15,-1 0-15,0 0 0,0-21 0,0 21 16,0-21 0,-21 0-1</inkml:trace>
  <inkml:trace contextRef="#ctx0" brushRef="#br1" timeOffset="120589.11">19029 529 0,'0'0'0,"-21"0"0,-1 0 0,1 0 16,0 0-16,0 0 0,0 0 16,0 0-16,-1 0 15,1 21-15,0-21 0,21 22 16,-21-22-1,21 21-15,21-21 32,0 0-32,0 0 0,1 0 15,-1 0-15,0 0 16,0 0-16,0-21 0,0 21 0,1-22 16,-1 1-16,0 21 0,0-21 15,0 0-15,-21 0 0,0 0 16,0-1-16,0 1 0,0 0 15,-21 21-15,0 0 0,0 0 16,-22 0-16,22 0 0,0 0 16,-21 21-16,21-21 0,-22 21 15,1 22-15,21-22 0,-22 0 0,22 21 16,-21-20-16,21 20 0,0 0 16,-1-21-16,22 22 0,-21 41 15,21-41-15,0-22 16,21 21-16,1-21 0,-1 22 0,0-22 15,0 0-15,21 0 0,-20 0 16,20-21-16,-21 0 0,21 0 0,1 0 16,-22 0-16,21 0 0,1 0 15,-1-21-15,0 0 0</inkml:trace>
  <inkml:trace contextRef="#ctx0" brushRef="#br1" timeOffset="120988.12">19812 550 0,'21'-21'0,"-42"42"0,63-63 15,-42 21-15,0 0 0,0 0 16,-21 21 0,0 0-16,-21 0 0,-1 0 15,1 0-15,0 0 0,-22 21 0,22 0 16,-22 0-16,22 0 0,0 0 16,-1-21-16,22 22 0,0-1 0,0 0 15,21 0-15,0 0 0,0 0 16,21-21-16,0 22 0,0-1 0,0-21 15,22 21-15,-1-21 0,0 21 16,-20-21-16,20 21 0,0-21 0,1 21 16,-22-21-16,0 22 0,0-22 15,0 21-15,0-21 0,-21 21 16,0 0-16,0 0 16,-21-21-16,0 21 0,-21 1 15,-1-22-15,1 21 0,0-21 16,-1 0-16,1 21 0,0-21 0,-1 0 15,1 0-15,0 0 0,-1 0 16,22 0-16,0 0 0,0 0 0,0 0 16,0-21-16,21 0 15,0-1-15,0 1 16,21 0-16,21 21 0,0-21 16</inkml:trace>
  <inkml:trace contextRef="#ctx0" brushRef="#br1" timeOffset="121459.17">20151 318 0,'0'0'16,"-22"-85"0,1 85-1,0 0 1,21 21-16,-21 21 15,21-20-15,0 20 0,-21 0 16,21 1-16,-21-1 0,-1 0 16,22 1-16,-21-1 0,0 0 0,21 1 15,0-1-15,-21 0 0,21 1 16,0-1-16,0-21 0,0 0 0,0 0 16,0 1-16,21-1 0,0-21 15,0 0-15,1 0 0,20 0 16,-21-21-16,0-1 0,22 1 15,-22 0-15,0 0 0,0-21 0,0 20 16,0 1-16,1 0 0,-1 0 16,0-21-16,-21 20 15,0 44 17,0-1-17,0 0-15,-21 0 0,0 0 16,-1 0-16,22 1 0,0-1 15,0 0-15,0 0 16,22-21 0,-1 0-1,0-21-15</inkml:trace>
  <inkml:trace contextRef="#ctx0" brushRef="#br1" timeOffset="121635.71">20447 487 0,'0'0'0,"-21"-21"0,-22 21 16,22 0-16,0 0 31,0 21-15</inkml:trace>
  <inkml:trace contextRef="#ctx0" brushRef="#br1" timeOffset="121831.8">19812 699 0,'21'0'16,"0"0"-1,0 0-15,1 0 0,20 0 16,-21-22-16,21 22 0,-20 0 0,20 0 16,0-21-16,1 21 0,-1 0 15</inkml:trace>
  <inkml:trace contextRef="#ctx0" brushRef="#br1" timeOffset="122548.57">20659 635 0,'0'0'0,"-22"0"0,1 0 0,0 0 16,0 0-16,0 0 16,21 21-16,0 0 0,0 1 15,0-1-15,-21-21 0,21 21 16,0 0-16,0 0 0,0 0 15,-22 1-15,22-1 0,0 0 0,0 0 16,0 0-16,0 0 0,-21 1 16,0-22 15,21-22-31,0 1 16,0 0-16,0 0 0,0 0 15,0 0-15,0-1 0,0 1 16,21-21-16,0 21 0,1 0 0,-1-1 15,21 1-15,-21 0 0,0 21 16,22-21-16,-22 21 0,0-21 16,21 21-16,-20 0 0,-1 0 0,21 0 15,-21 21-15,0 0 0,1-21 16,-1 21-16,0 0 0,-21 1 0,0-1 16,21 0-16,-21 0 0,21 21 15,-21-20-15,0-1 0,0 0 16,0 0-16,0 0 0,0 0 0,0 1 15,-21-22 1,0 0 0,21-22-1,0 1-15,0 0 0,0 0 16,0 0-16,0 0 0,0-1 16,0 1-16,0-21 0,21 21 0,0 0 15,0-1-15,1 1 16,-1 0-16,0 0 0,21 0 0,-21 21 0,22-21 15,-1 21-15,-21 0 0,22 0 16,-22 0-16,21 0 0,-21 21 0,0 0 16,1-21-16,-22 21 0,0 0 15,0 22-15,0-22 0,0 0 0,0 21 16,-22-21-16,1 1 16,0 20-16,0-21 0,21 0 0,-21 0 0,0 1 15,-1-1-15,22 0 16,0-42 15</inkml:trace>
  <inkml:trace contextRef="#ctx0" brushRef="#br1" timeOffset="123043.17">21992 699 0,'0'-22'0,"0"44"0,0-65 0,0 22 15,0 0-15,0 0 16,0 0-16,0-1 16,-21 22-16,0 0 0,21-21 15,-21 21-15,-1 0 0,-20 0 0,21 0 16,-21 21-16,20-21 0,-20 22 16,0 20-16,-1-21 0,1 0 0,21 22 15,-21-22-15,20 21 0,-20-21 16,21 22-16,0-1 0,21-21 0,0 0 15,0 22-15,0-22 0,0 0 16,21 0-16,0-21 0,21 0 16,-20 0-16,-1 0 0,21 0 15,0-21-15,-20 0 0,20 0 16,-21-1-16,21 1 0,-20 0 16,20-21-16,-21 21 0,0-22 0,0 1 15,1 21-15,-1-22 0,0 22 16,-21 0-16,21 0 0,-21 0 0,0 42 31,0 0-15,-21 0-16,21 22 15,0-22-15,-21 0 0,21 21 0,-21-21 16,21 1-16,0 20 0,0-21 16,0 0-16,0 0 0,0 1 15,0-1-15,0 0 0,21-21 16,0 0-16,0 0 0,0 0 0,0 0 15,1 0-15,-1 0 0</inkml:trace>
  <inkml:trace contextRef="#ctx0" brushRef="#br1" timeOffset="123332.19">22331 445 0,'0'0'15,"0"-43"-15,0 1 0,0 0 0,0 20 16,0 1-16,0 0 0,0 0 15,-21 21 1,21 21-16,-22 0 16,22 0-16,-21 22 0,21-22 15,0 21-15,-21 1 0,21-1 0,-21 0 16,21-21-16,0 22 0,0-1 16,0-21-16,0 22 0,0-22 0,0 0 15,0 21-15,-21-21 0,21 1 16,0-1-16,0 0 15,0 0-15,21-21 32,0-21-32,0 0 15</inkml:trace>
  <inkml:trace contextRef="#ctx0" brushRef="#br1" timeOffset="123572.19">22669 550 0,'0'-21'32,"-21"21"-32,0 0 15,21 21-15,-21-21 0,0 22 0,21-1 16,-21 0-16,-1 0 0,22 0 16,0 0-16,-21 1 0,0-1 0,21 0 15,-21 0-15,21 0 16,0 0-16,-21-21 0,21 22 0,0-1 15,-21 0-15,21 0 16,21-21 0</inkml:trace>
  <inkml:trace contextRef="#ctx0" brushRef="#br1" timeOffset="124340.19">23008 572 0,'0'-22'16,"0"44"-16,-21-44 31,0 22-31,0 0 16,-1 22-16,1-1 0,0 0 0,0 0 16,0 0-16,0 0 0,-1 1 15,1-1-15,21 0 0,-21 0 0,21 0 16,0 0-16,0 1 0,0-1 15,0 0-15,21-21 0,0 0 16,1 0-16,-1 0 16,0 0-16,0 0 0,0-21 15,-21 0-15,21-1 16,-21 1-16,0 0 0,0 0 16,0 0-16,0-22 0,0 22 15,0 0-15,22 0 0,-1 0 0,-21 0 16,21-1-16,0 22 0,0-21 15,0 0-15,1 21 0,-1 0 0,0 0 16,0 0-16,0 0 0,0 0 16,1 0-16,-1 0 0,0 0 0,0 21 15,-21 0-15,21 1 0,-21-1 16,21 0-16,-21 0 0,0 0 0,0 0 16,0 22-16,0-22 0,0 0 15,0 0-15,0 22 0,0-22 16,0 0-16,-21 0 0,21 0 15,-21-21-15,21 21 0,-21 1 16,0-22 0,0 0-1,21-22-15,0 1 16,0 0-16,0 0 0,0-21 16,0 20-16,0-20 0,21 21 0,0 0 15,0-22-15,0 22 0,0-21 16,1 21-16,-1 0 0,21-22 15,-21 22-15,0 21 0,22-21 0,-22 0 16,21 21-16,-21 0 0,22 0 16,-22 0-16,21 0 0,-21 21 15,1 0-15,-1 0 0,0 0 0,0 1 16,-21-1-16,0 21 0,0-21 16,0 0-16,0 1 0,0 20 0,-21-21 15,0 0-15,21 0 0,-21 1 16,-1-1-16,22 0 0,-21 0 0,0-21 15,21 21-15,-21-21 16,0 0-16,0 0 31,21-21-31,0 0 0</inkml:trace>
  <inkml:trace contextRef="#ctx0" brushRef="#br1" timeOffset="124587.47">23093 318 0,'0'0'16,"-21"0"-16,-1 0 0,1-22 0,-21 22 16,21 0 15,21 22 0,-21-22-15,-1 0-16,1 0 15</inkml:trace>
  <inkml:trace contextRef="#ctx0" brushRef="#br1" timeOffset="124771.96">22098 487 0,'-21'21'0,"42"-42"0,-21 42 31,21-21-15,21 0-16,-20 0 0,20 0 15,0-21-15,1 21 0,20-21 0,1 21 16,-22-21-16</inkml:trace>
  <inkml:trace contextRef="#ctx0" brushRef="#br1" timeOffset="125187.18">24320 191 0,'0'0'0,"0"-22"0,0 44 47,0-1-47,0 0 0,0 21 16,0 1-16,0-22 0,0 21 0,0 0 15,0 1-15,0-1 0,0-21 16,0 22-16,0-1 0,0-21 0,0 21 16,0-20-16,0-1 0,0 0 15,0 21-15,0-21 0,0 1 16,0-1-16,22-21 31</inkml:trace>
  <inkml:trace contextRef="#ctx0" brushRef="#br1" timeOffset="125527.97">24384 423 0,'0'0'16,"0"-63"-16,-21 42 15,21 0-15,0-1 0,0 1 0,0 0 16,0 0-16,0 0 0,21 0 16,0-1-16,21 1 15,-20 0-15,20 21 0,0 0 16,-21 0-16,22 0 0,-1 0 16,0 0-16,1 0 0,-22 21 0,21 0 15,-21 22-15,-21-22 0,0 21 16,0 1-16,0-22 0,0 21 0,-21-21 15,0 0-15,-21 22 0,21-22 16,-22 0-16,1-21 0,0 21 0,-1 0 16,1-21-16,0 0 0,20 22 15,-20-22-15,21 0 0,0 0 0,0 0 16,21-22 15,0 1-15,21 21-16,0-21 0</inkml:trace>
  <inkml:trace contextRef="#ctx0" brushRef="#br1" timeOffset="125803.65">25125 148 0,'0'0'0,"0"-21"31,0 42-16,-21 22 1,-1-22-16,1 21 0,21-21 16,-21 22-16,21-1 0,-21 0 15,21 1-15,0-22 0,0 21 16,0-21-16,-21 22 0,21-22 0,0 21 16,-21-21-16,21 0 0,0 1 15,0-1-15,0 0 0,0 0 16,21-21 15,0 0-31</inkml:trace>
  <inkml:trace contextRef="#ctx0" brushRef="#br1" timeOffset="126323.16">25612 508 0,'0'-42'16,"0"21"-16,-22-1 16,1 22-16,21-21 0,-21 21 0,0 0 15,0 0-15,0 0 16,-1 0-16,1 0 0,0 21 16,-21 1-16,21-1 0,-1 0 15,-20 0-15,21 0 0,0 0 16,0 22-16,-1-22 0,1 21 15,0-21-15,21 1 0,0-1 16,0 0-16,21 0 16,0 0-16,1-21 0,20 0 15,-21 0-15,0 0 0,0 0 16,1 0-16,-1 0 0,0 0 16,0-21-16,0 0 0,0 0 0,1 21 15,20-43-15,-21 22 0,0 0 16,-21 0-16,21 0 0,1 0 15,-22-1-15,21 1 0,-21 0 0,0 42 47,-21 0-47,21 1 16,-22-1-16,22 0 0,-21 0 0,21 0 16,0 0-16,0 1 15,0-1-15,0 0 0,0 0 16,21-21-16,1 21 15,-1-21-15,0 0 0,0 0 16,0 0-16,0 0 0,22 0 16,-22 0-16,0-21 0,21 0 0</inkml:trace>
  <inkml:trace contextRef="#ctx0" brushRef="#br1" timeOffset="126823.17">26035 529 0,'0'-21'0,"0"42"0,0-63 16,0 63 15,-21 0-15,21 0-16,-21 1 15,-1-1-15,22 0 0,0 0 0,0 0 16,-21 0-16,21 1 16,-21-1-16,21 0 0,0 0 0,0 0 15,0 0 1,0-42 15,0 0-15,0 0-16,0 0 0,0 0 15,0-1-15,0 1 0,0 0 0,0 0 16,0 0-16,21-22 0,0 22 16,1 0-16,-1-21 0,0 21 0,21-1 15,-21 1-15,22 0 0,-1 0 16,-21 0-16,22 21 0,-22 0 15,21 0-15,-21 0 0,0 0 16,22 0-16,-22 21 0,0 21 16,-21-21-16,0 1 0,0-1 15,0 21-15,0-21 0,0 0 16,0 22-16,-21-22 0,21 0 0,-21 21 16,0-20-16,21-1 0,0 0 15,-22 0-15,1 0 0,0 0 16,0-21 31</inkml:trace>
  <inkml:trace contextRef="#ctx0" brushRef="#br1" timeOffset="129975.79">17632 2223 0,'21'0'16,"0"0"0,0-22-16,0 22 15,-21-21-15,0 0 16,0 0-1,-21 21-15,0-21 16,0 21-16,0 0 0,-22 0 16,22 0-16,0 0 0,-21 0 0,21 0 15,-22 21-15,1 0 0,21-21 16,0 21-16,-22 0 0,22 1 0,0-1 16,0 0-16,0 0 0,-1 0 15,22 0-15,0 1 0,0-1 0,0 0 16,22 0-16,-22 0 15,42-21-15,-21 0 0,0 0 16,0 0-16,22 0 0,-22 0 16,21 0-16,-21 0 0,1-21 0,20 21 15,-21-21-15,0 21 0,0-21 16,1 0-16,-1 21 0,0-22 0,0 1 16,0 0-16,0 0 0,-21 0 15,22-22-15,-22 22 0,21 0 0,-21-21 16,0-1-16,0 22 0,0-21 15,0 21-15,0-22 0,0 1 0,0 21 16,0 0-16,0 0 0,0-1 16,0 1-16,0 0 0,0 42 31,0 0-31,0 1 16,0 20-16,0-21 0,0 21 0,-21 1 15,21-1-15,0 0 0,0 1 16,0-1-16,0-21 0,0 22 0,0-22 15,0 21-15,0-21 0,0 0 16,0 1-16,0-1 0,21 0 0,0 0 16,0-21-16,0 0 15,0 0-15,1 0 16,-1 0-16</inkml:trace>
  <inkml:trace contextRef="#ctx0" brushRef="#br1" timeOffset="145632.1">17970 2096 0,'0'-22'16,"0"1"-1,0 0 1,0 0-16,22 0 16,-22 0-16,0-1 15,21 22 1,-21 22 15,0-1-31,0 0 0,0 0 0,0 0 16,-21 0-16,21 1 15,0-1-15,0 0 0,-22 0 0,22 0 16,0 0-16,0 1 0,0-1 16,0 0-16,0 0 15,22-21 1,-1 0-16,0 0 15,0 0-15,0-21 0,0 21 16,1-21-16,-1 0 0,0-1 0,0 22 16,0-21-16,-21 0 0,0 0 15,21 0-15,1-43 16,-22 43-16,0 0 0,0 42 47,0 0-47,-22 0 0,22 1 0,-21-1 15,21 0-15,0 0 0,-21 0 16,21 0-16,0 1 0,-21-1 0,21 0 16,0 0-16,0 0 15,21-21-15,0 0 0,0 21 16,1-21-16,-1 0 0,0 0 0,0-21 16,0 0-16,0 21 15,1-21-15</inkml:trace>
  <inkml:trace contextRef="#ctx0" brushRef="#br1" timeOffset="146023.16">18436 2074 0,'-21'-21'16,"21"0"-16,0 0 15,21 0 1,0 21-16,22 0 0,-22 0 15,0 0-15,21 0 0,-21 0 0,22 0 16,-22 0-16,0 0 0,0 21 16,0 0-16,1 0 0,-1 0 0,-21 1 15,0-1-15,0 0 16,0 0-16,0 0 0,0 0 16,-21 1-16,-1-1 0,22 0 15,-21-21-15,0 21 0,0-21 16,21-21-1,0 0 1,0 0-16,0-1 16,0 1-16,0 0 0,21 0 0,-21 0 15,21 0-15,0-1 0,-21 1 16,22 0-16,-1 21 0,-21-21 0,21 0 16,0 21-16,0 0 15,0-21-15,1 21 16,-1 0-16</inkml:trace>
  <inkml:trace contextRef="#ctx0" brushRef="#br1" timeOffset="146563.85">19283 2159 0,'0'-21'0,"0"0"15,0 0-15,21-1 16,-21 1-16,0 0 0,0 0 16,0 0-16,0 0 0,0-1 15,0 1-15,0 0 0,0 0 16,-21 21-16,0 0 0,-1 0 16,1 0-16,0 21 0,0 0 15,0 0-15,0 1 0,-22-1 16,43 0-16,-21 21 0,0-21 0,21 1 15,-21 20-15,21-21 0,0 0 16,0 0-16,0 1 0,0-1 16,0 0-16,21-21 15,0 0-15,0 0 0,0 0 16,1 0 0,-1 0-16,0-21 0,0 21 0,0-21 15,0-1-15,-21 1 0,22 0 16,-22 0-16,21-21 0,-21 20 15,0 1-15,0 0 0,0 0 16,0 0-16,0 0 0,0 42 31,0 0-31,0 0 0,0 0 16,0 0-16,0 1 0,0-1 16,0 0-16,0 0 0,0 0 15,0 0-15,0 1 0,21-22 31,0 0-15,0 0-16</inkml:trace>
  <inkml:trace contextRef="#ctx0" brushRef="#br1" timeOffset="146832.01">19600 1736 0,'0'0'0,"0"-43"0,0 22 0,0 0 15,0 0-15,0 42 32,0 0-32,0 0 0,0 22 15,0-22-15,0 21 0,0 1 16,0-1-16,0 0 0,-21 1 0,21-1 16,0-21-16,0 21 0,-21-20 15,21-1-15,0 21 0,0-21 16,0 0-16,-21 1 0,21-1 15,0-42 17,0-1-32,21 22 0,0-21 15</inkml:trace>
  <inkml:trace contextRef="#ctx0" brushRef="#br1" timeOffset="147072.07">19960 1905 0,'0'21'16,"-21"0"-16,0 1 15,0 20-15,21-21 0,-22 0 16,22 0-16,0 1 0,-21-1 16,0 0-16,21 0 0,0 0 15,0 0-15,-21 1 16,21-1-16,0 0 0,21-21 31,0 0-31,0 0 16,1 0-16,-1-21 0</inkml:trace>
  <inkml:trace contextRef="#ctx0" brushRef="#br1" timeOffset="147787.98">20193 1969 0,'-64'63'32,"64"-42"-32,0 0 15,-21 1-15,21-1 0,-21-21 16,21 21-16,0 0 0,0 0 0,0 0 16,0 1-16,0-1 15,21-21 16,0 0-31,-21-21 16,0-1 0,0 1-16,0 0 15,0 0-15,0 0 16,0 0-16,0-22 0,0 22 0,0 0 16,0 0-16,22 0 0,-1 21 15,-21-22-15,21 1 0,0 21 0,0-21 16,0 21-16,1-21 0,-1 21 15,0 0-15,0 0 0,0 0 0,0 21 16,1 0-16,-1 0 0,-21 1 16,21-1-16,0 21 15,-21-21-15,0 22 0,0-22 0,0 0 16,0 0-16,0 0 0,-21 0 16,21 1-16,-21-22 31,21-22 0,0 1-15,0 0-16,0 0 0,0 0 0,0 0 15,21-1-15,0 1 0,0-21 16,0 21-16,1 0 0,20-1 0,-21 1 16,21 0-16,1 0 0,-22 21 15,21 0-15,1 0 0,-22 0 0,21 0 16,0 21-16,-20-21 0,-1 21 15,0 22-15,-21-22 0,0 0 0,0 21 16,0-21-16,0 1 16,0 20-16,-21-21 0,0 0 0,-1 0 15,22 1-15,-21-1 16,0 0-16,0 0 16,0-21-1,0 0 1,-1-21-16,1 0 15</inkml:trace>
  <inkml:trace contextRef="#ctx0" brushRef="#br1" timeOffset="148027.91">20235 1588 0,'-21'0'0,"42"0"0,-63 0 0,42-22 16,-21 22-16,0 0 16,-1 0 46,1 0-46,0 0-16</inkml:trace>
  <inkml:trace contextRef="#ctx0" brushRef="#br1" timeOffset="148219.82">19431 1863 0,'0'0'0,"21"0"31,0 0-31,22 0 16,-22 0-16,21 0 0,0-21 0,1 21 16,-1 0-16,0-22 0,22 22 15,-22 0-15,1 0 0,20 0 16</inkml:trace>
  <inkml:trace contextRef="#ctx0" brushRef="#br1" timeOffset="148667.1">21590 1926 0,'-21'0'16,"0"0"-1,42 0 32,-21-21-47,0 0 16,0 0 15,-21 21-15,-1 0-1,22 21-15,-21 0 31</inkml:trace>
  <inkml:trace contextRef="#ctx0" brushRef="#br1" timeOffset="148987.71">21505 2180 0,'0'21'32,"21"-21"-17,1 0-15,-1 0 16,0 0-16,0-21 16,0 21-1,-21-21-15,-21 21 31,0 0-31,0 0 16,0 0-16,-1 0 16,1 21-1,0-21 17</inkml:trace>
  <inkml:trace contextRef="#ctx0" brushRef="#br1" timeOffset="149687.97">17441 3090 0,'0'0'0,"-42"0"32,21 0-32,21 22 15,-21-1-15,21 21 0,-22-21 0,22 22 16,0-1-16,0-21 0,0 21 16,0 1-16,0-22 0,0 0 0,0 21 15,0-20-15,0-1 0,0 0 16,0 0-16,0-42 47</inkml:trace>
  <inkml:trace contextRef="#ctx0" brushRef="#br1" timeOffset="150224.14">17293 3090 0,'0'0'0,"-21"-42"31,21 21-31,21 21 16,0 0-16,0-21 0,1 21 0,-1 0 15,0 0-15,21 0 0,-21 0 16,22 0-16,-1 0 0,-21 0 16,22 0-16,-22 0 0,0 21 15,0 0-15,0-21 0,-21 42 0,0-20 16,0-1-16,0 0 0,0 21 15,-21-21-15,-21 22 0,21-22 0,-22 0 16,1 21-16,0-20 0,-1-1 16,1 0-16,21-21 0,0 0 0,-1 0 15,1 0-15,21-21 16,0 0 0,21 21-16,1-22 0,-1 22 15,0-21-15,0 21 0,0 0 0,22 0 16,-22 0-16,21 0 15,-21 0-15,22 0 0,-22 0 0,21 0 16,-21 21-16,22-21 0,-22 22 16,0-1-16,-21 0 0,0 0 0,0 0 15,0 0-15,0 1 0,-21-1 16,-22 0-16,22 0 0,-21 0 0,0 0 16,-1 1-16,1-22 0,0 21 15,-1-21-15,22 0 0,-21 0 0,21 0 16,-1 0-16,1 0 0,0 0 15,0 0-15,0 0 0,0 0 16,21-21 0,0-1-1,21 1-15,0 21 0,0-21 0,21 21 16,-20-21-16</inkml:trace>
  <inkml:trace contextRef="#ctx0" brushRef="#br1" timeOffset="150667.87">17822 3260 0,'21'63'32,"-21"-42"-32,0 1 0,0-1 0,0 0 15,0 0-15,0 0 0,0 0 0,0 1 16,0-1-16,0 0 0,0 0 15,0 0-15,22-21 16,-1 0 0,0 0-16,0 0 15,-21-21-15,21 0 0,0 21 16,1-21-16,-22 0 0,21-1 16,0-20-16,0 21 0,0 0 0,0-22 15,1 22-15,-22 0 0,21 0 16,-21 0-16,21 21 0,-21-21 15,0 42 1,0 0 0,0 0-16,0 0 0,0 22 0,0-22 15,0 0-15,0 0 0,0 0 16,0 22-16,0-22 0,0 0 0,0 0 16,0 0-16,0 0 15,0 1-15,21-22 0,0 0 16,0 0-16,1 0 0,-1 0 15,0 0-15,0 0 0</inkml:trace>
  <inkml:trace contextRef="#ctx0" brushRef="#br1" timeOffset="151188.16">18817 3260 0,'0'0'0,"0"-21"0,0-1 16,0 1-16,-21 21 0,0-21 15,0 21-15,-1 0 16,1 0-16,0 0 0,-21 21 0,21 0 16,-1 1-16,-20-1 0,21 0 15,0 0-15,0 21 0,-22-20 0,22-1 16,21 21-16,-21-21 16,21 0-16,-21 1 0,21-1 0,0 0 15,0 0-15,0 0 0,21-21 16,0 21-16,0-21 0,0 0 15,1 0-15,20 0 0,-21 0 16,21 0-16,-20-21 0,-1 0 0,21 0 16,-21 21-16,0-42 0,1 20 15,-1 1-15,0-21 0,0 21 16,0-22-16,-21 1 0,21 0 0,-21-1 16,0 1-16,0 21 0,0-21 15,0-1-15,0 1 0,0 21 16,0-22-16,0 22 0,0 0 0,0 0 15,0 42 1,0 0-16,0 0 16,0 1-16,0 20 0,0 0 15,-21 1-15,21-1 0,-21 0 0,21 22 16,0-22-16,0 0 0,0 1 16,0-22-16,0 21 0,0-21 0,0 1 15,0-1-15,0 0 0,0 0 16,21-21-16,0 0 0,1 0 15,-1 0-15,0 0 0,0 0 16,0 0-16,0-21 0,1 21 16</inkml:trace>
  <inkml:trace contextRef="#ctx0" brushRef="#br1" timeOffset="151827.17">19537 3196 0,'0'0'0,"21"-21"0,-21 0 0,0 0 15,0 0-15,-21 21 16,0 0-16,-1 0 16,1 0-16,0 0 0,0 0 15,0 0-15,0 0 0,-1 0 16,1 21-16,0 0 0,0 0 0,21 21 16,-21-20-16,0-1 0,-1 21 15,22-21-15,0 0 0,0 1 16,0-1-16,0 0 0,0 0 0,22-21 15,-1 21-15,0-21 16,0 0-16,0 0 0,0 0 0,1 0 16,20-21-16,-21 21 0,0-21 15,0 0-15,1 0 0,-1-1 16,0 1-16,0 0 0,0 0 0,-21 0 16,21 0-16,-21-1 0,0 1 15,0 0-15,0 0 16,0 42 15,-21 0-31,0 0 0,21 1 0,-21-1 16,0 21-16,21-21 0,-21 22 15,21-22-15,0 21 0,-22 0 0,22-20 16,-21 20-16,21 0 0,0-21 16,0 22-16,0-1 0,0-21 0,0 22 15,0-22-15,0 21 0,0 0 0,0 1 16,0-22-16,0 21 0,0 1 15,0-22-15,0 21 0,0-21 0,0 0 16,0 22-16,0-22 16,0 0-16,-21-21 0,0 21 0,-21-21 15,20 0-15,1 0 0,-21 0 16,21 0-16,-22 0 0,1-21 0,21 0 16,-21 0-16,-1 0 0,22-1 15,-21 1-15,21 0 0,-1 0 0,1 0 16,0 0-16,21-1 0,0 1 0,0 0 15,0 0-15,0 0 16,21 0-16,0-1 0,1 1 0,20 0 16,-21 0-16,21 0 0</inkml:trace>
  <inkml:trace contextRef="#ctx0" brushRef="#br1" timeOffset="152460.12">19833 3366 0,'0'0'0,"64"-64"31,-43 64-31,0-21 0,-21 0 16,21 0-16,0-1 0,0 1 15,-21 0-15,0 0 0,0 0 16,0 0-16,0-1 15,-21 22 1,0 0-16,0 0 0,0 0 16,0 22-16,-1-1 0,1 0 0,0 0 15,0 0-15,21 22 0,-21-22 16,21 21-16,-21-21 0,21 0 0,0 22 16,0-22-16,0 0 0,0 0 15,21 0-15,0 1 0,0-1 16,0-21-16,0 0 0,1 0 0,-1 0 15,21 0-15,-21 0 0,0 0 16,1 0-16,20 0 0,-21-21 16,0-1-16,0 1 0,1 0 15,-1 0-15,0-21 0,0 20 0,0-20 16,0 0-16,1-1 0,-1 22 16,0-21-16,0 0 0,0-1 0,-21 1 15,0 21-15,21-22 0,-21 22 16,0 0-16,0 0 0,0 0 0,0 42 31,-21 0-31,21 0 16,0 0-16,-21 22 0,21-22 15,-21 21-15,21 1 0,-21-22 0,21 21 16,0 0-16,0 1 16,0-22-16,0 21 0,0-21 0,0 1 15,0 20-15,0-21 0,0 0 16,0 0-16,0 1 0,21-22 15,0 0-15,0 0 16,0 0-16,1 0 0,-1 0 0,0 0 16,0-22-16,0 1 0,0 0 0,1 21 15</inkml:trace>
  <inkml:trace contextRef="#ctx0" brushRef="#br1" timeOffset="152679.76">20299 3112 0,'0'0'0,"-21"0"0,42 0 31,0 0-15,0 0-16,0 0 0,0-22 15,1 22-15,-1 0 0,21 0 16,-21 0-16,0 0 0,1-21 0,-1 21 15,0 0-15,0 0 16,0-21-16,0 21 0</inkml:trace>
  <inkml:trace contextRef="#ctx0" brushRef="#br1" timeOffset="153103.88">21294 3048 0,'0'-21'94,"0"0"-79,-22 21 17,22 21-32,-21-21 15,21 21-15,-21 0 16,21 0-1,0 1 1,21-22 31</inkml:trace>
  <inkml:trace contextRef="#ctx0" brushRef="#br1" timeOffset="153559.35">21294 3344 0,'0'0'16,"0"22"-1,0-44 48,-22 44-32,1-22-15,21 21-16,0 0 15,0 0 1,21-42 15,-21 0 0,0 0-31,0-1 32,0 44 14,0-1-30,0 0-16,-21-21 0</inkml:trace>
  <inkml:trace contextRef="#ctx0" brushRef="#br1" timeOffset="164112.09">17547 4466 0,'0'0'0,"0"-21"0,-21 0 15,21 0-15,0 0 16,-21 21 0,0 0-1,21 21 1,0 0-16,-22 0 0,1 21 16,21-20-16,0-1 0,0 21 15,-21-21-15,0 22 0,21-22 16,-21 21-16,21-21 0,0 22 0,0-22 15,-21 0-15,21 21 0,-22-42 16,22 21-16,0 1 0,-21-22 31,21-22-15,0 1-16,0-21 0,0 21 16</inkml:trace>
  <inkml:trace contextRef="#ctx0" brushRef="#br1" timeOffset="164391.81">17441 4318 0,'0'0'0,"0"21"32,0 0-32,21-21 15,1 22-15,-1-1 0,-21 0 0,21 0 16,0 21-16,0-20 0,0-1 15,-21 0-15,22 0 0,-22 0 0,21 0 16,-21 22-16,0-22 0,21 0 16,0 0-16,-21 0 0,0 1 15,0-1-15,21-21 16,-21-21 15,0-1-31,0 1 16</inkml:trace>
  <inkml:trace contextRef="#ctx0" brushRef="#br1" timeOffset="164659.17">17822 4233 0,'-21'0'31,"21"22"-31,0-1 0,-21 0 15,0 0-15,21 21 0,0-20 16,0 20-16,-21 0 0,-1-21 0,22 22 16,-21-22-16,0 21 0,21-21 15,0 22-15,-21-22 0,21 0 0,0 0 16,-21 0-16,21 1 0,0-1 16,21-21 15,-21-21-31,21-1 0,0 22 0,-21-21 15</inkml:trace>
  <inkml:trace contextRef="#ctx0" brushRef="#br1" timeOffset="165095.92">18034 4445 0,'0'0'0,"0"21"47,-21 0-31,21 1-16,-21-1 0,21 0 15,0 0-15,-22 0 16,22 22-16,-21-22 0,21 0 16,0 0-16,0 0 0,0 0 15,0 1-15,0-1 0,0 0 16,21-21-1,1 0-15,-1 0 0,21-21 0,-21 0 16,0 21-16,1-22 0,20 1 16,-21 21-16,0-21 0,-21 0 0,21 0 15,-21 0-15,0-1 0,22 1 16,-22 0-16,0 0 0,0-21 16,0 20-16,0 1 0,-22 21 15,22-21-15,-21 0 0,0 21 0,0 0 16,0 0-16,0 0 15,-1 21-15,1-21 0,0 21 16,21 0-16,-21 1 0,21-1 16,21 0-1,0-21-15,0 0 16</inkml:trace>
  <inkml:trace contextRef="#ctx0" brushRef="#br1" timeOffset="165583.64">18986 4360 0,'-42'0'16,"21"22"-16,21-1 0,-21-21 15,0 21-15,21 0 0,0 0 16,-22-21-16,22 21 0,-21 1 0,21-1 16,-21 0-16,21 0 0,0 0 15,0 0-15,0 1 0,0-1 16,21-21 0,0 0-1,1 0-15,-1 0 0,0 0 16,0 0-16,0-21 0,0 21 15,-21-22-15,22 1 0,-1 0 0,0 0 16,-21 0-16,0 0 0,0-1 16,0 1-16,0 0 0,0 0 0,0 0 15,0 0-15,0-1 0,-21 22 16,0-21-16,-1 21 0,1 0 16,0 0-16,0 0 0,0 0 15,0 0-15,-1 0 0,22 21 16,-21-21-16,21 22 15,0-1-15,21-21 16,1 0 0,-1 0-16,0 0 0,21 0 0,-21-21 15,1 21-15</inkml:trace>
  <inkml:trace contextRef="#ctx0" brushRef="#br1" timeOffset="166040.07">19537 4064 0,'0'0'0,"-21"0"31,-1 21-15,22 0-16,-21 1 16,21 20-16,-21-21 0,21 21 0,0-20 15,0 20-15,-21 0 0,0 1 0,0-1 16,21-21-16,-22 21 0,22 1 15,-21-1-15,21 0 0,-21 43 16,21-43-16,0 22 0,0-22 16,0 1-16,0-1 0,-21 0 0,21 1 15,0-22-15,0 21 16,0 0-16,0-20 0,0-1 0,0 0 16,0 0-16,0 0 0,0 0 15,-21-21 16,0-21-31,-1 21 0,1-21 16,0 0-16,0 0 0,0 0 0,0-1 16,-1 1-16,1 0 0,0-21 15,0 21-15,0-85 16,21 85 0,0-1-16,0 1 0,21 0 15,-21 0-15,42 0 0,-21 0 16,1 21-16,-1-22 0,21 1 15,-21 0-15,22 0 0</inkml:trace>
  <inkml:trace contextRef="#ctx0" brushRef="#br1" timeOffset="166395.65">20087 4043 0,'0'0'0,"0"21"0,0 0 0,-21-21 16,21 21-16,0 22 0,0-22 15,0 21-15,0-21 0,0 22 0,-21-22 16,21 21-16,0 1 0,-21-22 16,21 0-16,0 21 0,0-21 0,0 1 15,0-1-15,-22-21 16,22 21-16,0 0 0,22-42 31,-1 0-15</inkml:trace>
  <inkml:trace contextRef="#ctx0" brushRef="#br1" timeOffset="166732.03">20024 4085 0,'0'0'16,"0"-21"-16,-22 21 0,22-21 0,0 0 15,0 0-15,0-1 16,22 22-16,-1-21 15,0 21-15,0 0 0,0 0 0,-21-21 16,21 21-16,1 0 0,-1 0 16,0 0-16,21 0 0,-21 21 0,1 0 15,-1 1-15,0-1 0,0 0 16,-21 21-16,0-21 0,0 22 0,0-22 16,0 0-16,-21 21 0,0-20 15,0-1-15,-1 0 0,-20 0 16,21 0-16,0-21 0,0 21 0,-1-21 15,-20 0-15,42 22 16,21-44 31,0 22-47,1 0 0</inkml:trace>
  <inkml:trace contextRef="#ctx0" brushRef="#br1" timeOffset="167083.87">20362 4445 0,'21'0'16,"1"0"-1,-1 0-15,0 0 0,0-21 16,0 21-16,0-21 0,1 0 0,-1-1 15,0 1 1,-21 0-16,-21 21 16,0 0-16,-1 0 15,-20 0-15,21 0 16,0 21-16,0 0 0,-1 1 0,1-22 16,0 21-16,0 0 0,21 0 15,0 0-15,0 0 0,0 1 16,0-1-1,21-21 1,0 0-16,0 0 0,1 0 0,-1 0 16,0 0-16,0 0 0,21-21 15,-20 21-15</inkml:trace>
  <inkml:trace contextRef="#ctx0" brushRef="#br1" timeOffset="167480.76">20849 4255 0,'0'0'0,"-21"0"16,21 21-1,-21 0-15,0 0 16,-1 0-16,22 0 0,-21 1 16,21-1-16,-21 0 0,21 0 15,-21-21-15,21 21 0,0 0 0,0 1 16,0-1-16,0 0 0,21-21 15,0 0 1,0 0-16,1 0 0,-1 0 0,0 0 16,0 0-16,0-21 15,0 21-15,1-21 0,-22-1 0,21 1 16,-21 0-16,0 0 16,0 0-16,0 0 0,0-1 0,0 1 15,0 0-15,-21 0 16,-1 21-16,1 0 0,0 0 0,0 0 15,0 0-15,0 0 16,-1 21-16,22 0 0,0 0 16,0 1-16,0-1 15,22-21 1,-1 0-16,0 0 0</inkml:trace>
  <inkml:trace contextRef="#ctx0" brushRef="#br1" timeOffset="167799.85">21103 4297 0,'0'21'47,"0"0"-47,0 0 0,0 1 15,0-1-15,0 0 0,0 0 16,0 21-16,-21-20 0,21-1 0,0 0 15,0 21-15,-21-21 0,21 22 0,-21-22 16,-1 21-16,22 1 0,-21-1 16,21 0-16,-21 1 0,21-1 15,0-21-15,-21 21 0,21 1 16,0-22-16,-21 21 0,21-21 16,0 1-16,0-1 0,0 0 0,0-42 31,0 0-16,0-1-15,21 1 0,-21 0 16</inkml:trace>
  <inkml:trace contextRef="#ctx0" brushRef="#br1" timeOffset="168132.28">21061 4297 0,'-21'-21'15,"21"0"1,21 21 0,0 0-16,0 0 15,0 0-15,0 0 16,1 0-16,-1 0 0,-21 21 16,0 0-1,0 0-15,0 0 0,0 0 16,0 1-16,-21-1 15,21 0-15,-22-21 0,1 21 0,0 0 16,0-21-16,0 0 0,21 21 0,-21-21 16,-1 0-1,22-21 17,0 0-32,22 0 15</inkml:trace>
  <inkml:trace contextRef="#ctx0" brushRef="#br1" timeOffset="168420.19">21378 3831 0,'-21'21'15,"21"1"-15,0 20 0,-21-21 16,21 21-16,0-20 0,0 20 0,0 0 16,0 1-16,0-1 0,0 0 15,0-21-15,0 22 0,-21-22 0,21 0 16,0 0-16,0 0 0,0 1 16,-21-1-16,21 0 15,21-42 16,0 21-31</inkml:trace>
  <inkml:trace contextRef="#ctx0" brushRef="#br1" timeOffset="168831.89">21463 4255 0,'-21'0'0,"21"21"15,21-21 17,0 0-17,0 0-15,0 0 16,1 0-16,-22-21 16,21-1-16,-21 1 15,21 21-15,-21-21 0,0 0 16,0 0-1,-21 21 1,0 0-16,-1 0 16,1 0-16,0 21 0,0 0 15,0-21-15,21 21 0,0 0 16,0 1-16,0-1 0,-21 0 0,21 0 16,0 0-16,0 0 0,0 1 15,0-1-15,21-21 0,0 0 16,-21 21-16,21-21 0,0 0 0,0 0 15,1 0-15,-1 0 16,0 0-16,0-21 0,0 0 16,0 21-1,1-22-15</inkml:trace>
  <inkml:trace contextRef="#ctx0" brushRef="#br1" timeOffset="169203.8">22013 4106 0,'21'0'47,"1"0"-31,-22-21-16,0 0 31,-22 21 0,1 0-15,0 0-16,21 21 16,-21-21-1,21 21-15,0 1 31,0-1 1</inkml:trace>
  <inkml:trace contextRef="#ctx0" brushRef="#br1" timeOffset="169516.12">21992 4339 0,'0'21'0,"0"1"0,0-1 16,21-21 31,-42 0 31,0 0-62,21 21-1,0-42 32</inkml:trace>
  <inkml:trace contextRef="#ctx0" brushRef="#br1" timeOffset="174012.14">18076 6710 0,'0'-21'0,"0"42"0,0-63 0,0 20 16,0 1 0,0 0-16,0 0 0,0 0 0,0 0 15,21 21 1,-21 21 0,0 0-16,22 0 15,-22 0-15,0 0 0,0 22 0,0-22 16,0 21-16,0-21 0,0 22 15,0-22-15,0 21 0,0-21 0,0 22 16,0-22-16,0 0 0,0 0 0,0 0 16,0 1-16,0-1 15,0 0-15,0-42 47,0 0-47</inkml:trace>
  <inkml:trace contextRef="#ctx0" brushRef="#br1" timeOffset="174372.22">17949 6604 0,'0'0'0,"-42"-63"31,42 41-31,0 1 16,21 21-16,0-21 0,0 21 15,1 0-15,20 0 0,0 0 16,1 0-16,-1 0 0,21 0 16,1 21-16,-22 0 0,22 1 15,-22-1-15,43 42 0,-43-20 16,-21-22-16,0 21 0,1 0 16,-22-20-16,0 20 0,0-21 0,-22 21 15,1-20-15,-21 20 0,0-21 16,-1 0-16,-20 0 0,20-21 0,-20 22 15,21-1-15,-1-21 0,1 21 16,0-21-16,20 0 0,-20 0 16,42 21-16,21-21 47,0 0-47,1 0 0</inkml:trace>
  <inkml:trace contextRef="#ctx0" brushRef="#br1" timeOffset="174679.9">18288 7387 0,'0'21'46,"0"1"-30,0-1-16,0 0 0,0 0 16,0 0-16,-21 0 0,21 1 15,0-1-15,-21 0 0,21 0 0,0 0 16,0 0-16,-22 1 0,22-1 16,-21-21-16,21 21 15,0-42 16,0 0-31,21-1 16</inkml:trace>
  <inkml:trace contextRef="#ctx0" brushRef="#br1" timeOffset="175156.14">18330 7324 0,'0'0'0,"0"-21"0,21 21 0,-21-22 16,22 22-16,-1-21 0,0 0 15,0 21-15,0 0 0,0 0 16,1 0-16,-1 0 0,0 0 16,0 21-16,0-21 0,0 21 15,1 1-15,-22-1 0,21 0 0,-21 0 16,0 0-16,0 0 0,-21 1 16,-1-1-16,1 0 0,0 0 15,0 0-15,0 0 0,-22-21 0,22 0 16,0 22-16,0-22 0,0 0 15,0 0-15,21-22 32,21 22-32,0 0 0,0 0 15,0 0-15,0 0 0,22 0 0,-22 0 16,21 0-16,-21 0 0,1 0 16,-1 22-16,0-22 0,0 21 0,0-21 15,0 21-15,-21 0 16,0 0-16,0 0 15,-21 1-15,0-22 0,-21 21 16,21-21-16,-22 21 0,1-21 16,0 0-16,20 0 0,-20 21 0,21-21 15,-21 0-15,20 0 0,1 0 16,0 0-16,0 0 16,21 21-1,21-21 1,0 0-16</inkml:trace>
  <inkml:trace contextRef="#ctx0" brushRef="#br1" timeOffset="175503.45">17949 8170 0,'0'0'0,"0"22"47,0-1-47,0 0 16,0 0-16,-21 0 0,21 0 15,-21 22-15,21-22 0,-21 0 0,21 0 16,0 0-16,-21 1 0,21-1 16,-22 0-16,44-42 47,-1 0-47,-21-1 15,21 1-15</inkml:trace>
  <inkml:trace contextRef="#ctx0" brushRef="#br1" timeOffset="175719.13">17928 8022 0,'0'0'0,"21"0"0,0 21 15,1 1 1,-22-1-16,0 21 0,21-21 16,0 0-16,-21 22 0,21-22 0,-21 0 15,0 21-15,0-20 0,0-1 16,0 0-16,0 0 0,0 0 0,0 0 15,21-21-15,0 0 32,1-21-17,-1 0-15,-21 0 0,0 0 16</inkml:trace>
  <inkml:trace contextRef="#ctx0" brushRef="#br1" timeOffset="175907.09">18224 7895 0,'0'0'15,"0"21"1,0 1-16,-21 20 16,21-21-16,-21 21 0,0-20 0,21 20 0,0-21 15,-21 21-15,21 1 16,-21-22-16,21 21 0,-22-21 0,22 22 16,0-22-16,0 0 15,22-21 1,-1 0-16,0 0 15</inkml:trace>
  <inkml:trace contextRef="#ctx0" brushRef="#br1" timeOffset="176232.1">18351 8213 0,'-84'21'31,"63"0"-31,-1-21 0,22 21 0,-21 0 16,0-21-16,0 22 0,21-1 15,0 0-15,0 0 0,0 0 16,0 0 0,21-21-16,0 0 0,0 0 0,1 0 15,-1 0-15,0 0 0,0 0 16,0-21-16,0 21 0,1-21 0,-22 0 16,0 0-16,0 0 0,0-1 15,0 1-15,-22 0 16,22 0-16,-21 21 0,0 0 0,0 0 15,0 0-15,0 0 0,-1 0 16,1 0-16,0 0 16,21 21-16,0 0 15,21-21 1,0 0-16,1 0 0,20 0 0</inkml:trace>
  <inkml:trace contextRef="#ctx0" brushRef="#br1" timeOffset="176920.06">18902 8086 0,'0'0'0,"-64"0"31,43 0-31,0 0 0,0 21 0,21 0 16,-21 0-16,-1 0 0,22 1 15,0-1-15,-21 21 0,21-21 0,-21 0 16,21 1-16,0-1 0,0 0 15,0 0-15,21 0 16,0-21-16,1 0 0,-1 0 16,0 0-16,0 0 0,21-21 15,-20 21-15,-1-21 0,-21 0 0,21 0 16,-21-1-16,21 1 0,-21 0 16,0 0-16,0 0 0,-21 0 15,0-1-15,0 22 0,-1 0 16,1-21-16,0 21 0,0 0 15,21-21-15,21 21 32,0-21-32,0 21 0,22 0 15,-22-21-15,0 21 0,0 0 0,0-21 16,22 21-16,-22 0 0,0-22 16,0 22-16,0 0 15,-21-21-15,0 42 31,-21 1-31,0-1 16,21 0-16,0 21 0,0-21 16,0 1-16,0 20 0,-21-21 0,21 21 15,0 1-15,0-1 0,0 0 16,0 1-16,0-1 0,0 0 0,0 22 16,0-22-16,0 22 0,0-1 15,0 1-15,0 20 0,0-20 16,0-1-16,0 1 0,0-1 0,0-20 15,0 20-15,0-20 0,0-1 0,0 0 16,0-21-16,-21 22 0,-22-1 16,22-21-16,0-21 0,0 0 0,0 0 15,-22 0-15,22 0 0,0-21 16,0 0-16,0 21 0,0-21 16,-1 0-16,22-1 0,0 1 0,0 0 15,0 0-15,0 0 0,0 0 16,0-22-16,22 22 0,-1-21 0,0-1 15,0 1-15,0 0 0,0-1 0</inkml:trace>
  <inkml:trace contextRef="#ctx0" brushRef="#br1" timeOffset="177190.16">19558 7938 0,'0'0'0,"-21"0"15,0-22 1,21 44-16,0-1 0,-22 0 16,22 21-16,0-21 0,0 22 0,-21-1 15,21 0-15,0 1 0,0-1 16,0 0-16,0-20 0,0 20 0,-21 0 16,21-21-16,0 1 0,-21-1 0,21 0 15,0 0-15,0 0 16,21-21-1,0 0-15,0-21 16,1 21-16,-1-21 0,-21 0 16</inkml:trace>
  <inkml:trace contextRef="#ctx0" brushRef="#br1" timeOffset="177452.19">19579 7980 0,'0'0'0,"0"-21"0,0 0 0,0-1 16,0 1-16,0 0 15,42 21-15,-20-21 0,-1 21 0,0 0 16,0 0-16,0 0 0,0 0 0,1 0 16,-1 0-16,0 0 0,0 0 15,0 0-15,-21 21 0,0 0 16,0 0-16,0 1 16,-21-1-16,0 0 0,-21 0 0,20 0 15,-20 0-15,21 1 0,-21-22 0,20 21 16,1 0-16,0-21 0,0 0 15,21 21-15,21-21 16,0 0-16,0 0 16,22-21-16,-22 0 0,0 0 0</inkml:trace>
  <inkml:trace contextRef="#ctx0" brushRef="#br1" timeOffset="177639.2">20341 7980 0,'21'0'31,"0"0"-31,1 21 16,-1-21-16,-21 21 16,0 0-16,0 1 15</inkml:trace>
  <inkml:trace contextRef="#ctx0" brushRef="#br1" timeOffset="177792.16">20320 8340 0,'0'21'0,"-21"-21"16,21-21 15,0 0-16,0-1-15</inkml:trace>
  <inkml:trace contextRef="#ctx0" brushRef="#br1" timeOffset="178089.21">19897 7027 0,'0'22'47,"0"-1"-31,0 0-1</inkml:trace>
  <inkml:trace contextRef="#ctx0" brushRef="#br1" timeOffset="178250.07">19833 7345 0,'0'0'0,"-21"0"16,21-21-1,0 0 1,0-1-16,21 1 16,-21 0-16,0 0 0,0 0 0</inkml:trace>
  <inkml:trace contextRef="#ctx0" brushRef="#br1" timeOffset="178518.59">19748 6244 0,'0'0'16,"0"-21"0,22 21 15,-22 21 0,0 0-15</inkml:trace>
  <inkml:trace contextRef="#ctx0" brushRef="#br1" timeOffset="178683.19">19770 6625 0,'0'0'0,"0"21"16,0 1 30,0-1-30</inkml:trace>
  <inkml:trace contextRef="#ctx0" brushRef="#br1" timeOffset="179512.26">18182 11642 0,'0'0'0,"0"-21"0,-42-22 31,21 43-31,-1 21 16,22 1-1,0-1-15,0 0 0,0 0 0,0 0 16,0 22-16,0-22 0,0 0 0,0 0 16,0 0-16,0 22 0,0-22 15,0 0-15,0 0 0,0 0 0,0 0 16,0 1-16,0-44 31</inkml:trace>
  <inkml:trace contextRef="#ctx0" brushRef="#br1" timeOffset="179832.14">17886 11705 0,'0'0'0,"0"-21"15,0-64 1,0 64-16,21 0 16,0 0-16,21 21 0,-20-21 0,20 21 15,0 0-15,1 0 0,20 0 0,1 0 16,-1 0-16,1 21 0,-1-21 15,1 21-15,-22 0 0,21 0 16,1 43-16,-22-43 16,-42 0-16,0 0 0,0 22 0,0-22 15,-21 0-15,-21 21 0,-1-20 0,1-1 16,-21 21-16,-1-21 0,1 0 16,-1 1-16,22-1 0,-22 0 0,22 0 15,21-21-15,-22 0 0,22 0 16,0 0-16,0 0 15,21-21 1,21 21 0,-21-21-16,21 0 0,22 21 0,-22-22 15</inkml:trace>
  <inkml:trace contextRef="#ctx0" brushRef="#br1" timeOffset="180015.36">19071 11684 0,'0'21'94</inkml:trace>
  <inkml:trace contextRef="#ctx0" brushRef="#br1" timeOffset="180184.08">19071 11938 0,'0'0'16,"0"21"0,0 0 30,0 1-30</inkml:trace>
  <inkml:trace contextRef="#ctx0" brushRef="#br1" timeOffset="180520.02">18034 12573 0,'0'0'0,"0"21"47,0 0-32,0 1-15,0-1 0,0 0 0,0 0 16,0 21-16,0-20 0,0 20 16,-21-21-16,21 21 0,0-20 0,0-1 15,-21 0-15,21 0 0,0 0 0,21-21 32,-21-21-32,21 0 15,-21 0-15,0 0 0,21-1 16</inkml:trace>
  <inkml:trace contextRef="#ctx0" brushRef="#br1" timeOffset="180955.67">17970 12467 0,'0'0'0,"-21"-42"32,42 42-32,1 0 15,20 0-15,0 0 0,1 0 0,-1 0 16,21 0-16,1 0 0,-1 21 15,-20-21-15,20 21 0,-20 0 0,-22-21 16,21 22-16,-42-1 0,0 0 16,0 0-16,0 0 0,-42-21 15,-1 21-15,22 1 0,-42-1 0,20 0 16,1 0-16,-21 0 0,20-21 16,1 21-16,0-21 0,20 0 15,1 0-15,42 0 31,1 0-31,-1 0 0,0 0 0,21 0 16,1 0-16,-1 0 16,0 0-16,-21 22 0,22-22 0,-1 21 0,0-21 15,-20 21-15,20 0 0,-21-21 16,-21 21-16,0 0 0,0 1 16,-21-1-16,-21 0 0,20 0 15,-20-21-15,0 21 0,-1 0 16,-20-21-16,21 22 0,-1-1 0,1-21 15,0 0-15,-1 21 0,1-21 0,21 0 16,0 0-16,-1 0 0,22-21 16,0 0-1</inkml:trace>
  <inkml:trace contextRef="#ctx0" brushRef="#br1" timeOffset="181728.32">17970 13483 0,'0'0'16,"-21"-21"-16,0 21 16,21 21-1,0 0-15,-21 1 0,21 20 16,0-21-16,0 21 0,0 1 0,0-22 15,0 21-15,0-21 0,0 22 0,0-22 16,0 21-16,-21-21 0,21 1 16,0-1-16,0 0 0,0-42 47,0 0-47,0-22 0,21 22 15,-21 0-15,0-21 0,0-1 16,0 1-16,0 0 0,0-1 0,0 1 15,0 21-15,0-22 0,0 22 16,0 0-16,0 42 31,0 0-31,0 1 0,0-1 0,21 0 16,-21 21-16,0-21 0,21 22 16,0-22-16,1 21 0,-22-21 0,0 1 15,21-1-15,-21 0 0,21 0 0,-21 0 16,21 0-1,0-21 1,0-21 0,-21 0-16,0 0 0,0-21 15,22 20-15,-22-20 0,0 0 0,21 21 16,-21-22-16</inkml:trace>
  <inkml:trace contextRef="#ctx0" brushRef="#br1" timeOffset="181899.14">18140 13377 0,'0'0'0,"-21"22"31,21-1-31,0 0 16,-22 0-16,22 0 0,-21 22 0,21-22 16,-21 0-16,21 21 0,0-21 15,0 22-15,0-22 0,0 0 16,0 0-16,0 0 0,0 1 0,0-1 16,21-21-1,0 0-15,1-21 16,-1 21-16</inkml:trace>
  <inkml:trace contextRef="#ctx0" brushRef="#br1" timeOffset="182248.07">18288 13610 0,'0'-21'16,"-21"21"15,21 21-31,-21 0 16,21 1-16,0-1 15,0 0-15,0 0 0,0 0 0,0 0 16,0 1-16,0-1 0,0 0 16,0 0-16,21-21 15,0 0-15,0 0 0,0 0 16,0 0-16,1-21 0,-1 21 16,0-21-16,-21 0 0,21-1 15,-21 1-15,0 0 0,0 0 16,-21 21-16,0-21 0,0 21 0,-22 0 15,22 0-15,0 0 0,-21 0 16,20 0-16,1 0 0,0 0 16,21 21-16,0 0 15,0 0 1,21-21-16,0 0 0,1 0 0,-1 0 16,0 0-16,21 0 0</inkml:trace>
  <inkml:trace contextRef="#ctx0" brushRef="#br1" timeOffset="182908.13">18902 13547 0,'0'0'0,"-21"0"31,-1 0-31,1 0 0,0 0 0,0 0 16,0 21-16,21 0 0,-21-21 15,-1 21-15,22 0 0,0 1 16,0-1-16,0 0 0,0 0 15,0 0-15,22-21 16,-1 0 0,0 0-16,0 0 15,0 0-15,0-21 0,1 21 0,-1-21 16,0 0-16,-21 0 0,0-1 0,0 1 16,0 0-16,0 0 0,0 0 15,0 0-15,-21 21 0,21-22 16,-21 1-16,-1 21 0,1 0 15,0 0-15,0 0 0,0 0 0,21-21 47,21 21-47,0 0 0,21 0 16,-42-21-16,43 21 0,-22 0 16,0-21-16,0 21 0,0 0 15,1 0-15,-22 21 31,0 0-31,0 0 0,0 0 16,0 1-16,0 20 16,0-21-16,0 21 0,0-20 0,0 20 15,0 0-15,0 1 0,0-1 16,0 0-16,0 1 0,0-1 0,0 0 16,0 1-16,0-1 0,0 0 0,0 22 15,-22-22-15,22 0 0,-21 22 16,21-22-16,0 1 0,0-1 0,0 0 15,0-21-15,0 22 0,0-22 16,0 0-16,-21 0 0,0-21 16,0 0-16,0 0 15,-1-21-15,22 0 16,0 0-16,-21 0 16,21-1-16,0 1 0,0 0 0,0 0 15,0 0-15,0 0 0,0-22 16,0 22-16,0 0 0,0-21 0,21-1 15</inkml:trace>
  <inkml:trace contextRef="#ctx0" brushRef="#br1" timeOffset="183155.71">19410 13377 0,'0'0'15,"0"22"16,-21-1-31,21 0 0,0 0 16,0 21-16,0-20 0,0 20 16,0 0-16,0-21 0,0 22 0,0-22 15,0 21-15,0-21 0,0 1 0,0 20 16,0-21-16,-22-21 0,22 21 16,0 0-16,22-21 15,-1-21 1,-21 0-16,21 0 0,-21 0 15</inkml:trace>
  <inkml:trace contextRef="#ctx0" brushRef="#br1" timeOffset="183428.15">19389 13441 0,'-22'-21'0,"44"42"0,-44-63 0,1 20 16,21 1-16,0 0 0,0 0 16,21 0-16,1 21 15,-1-21-15,0 21 0,21 0 16,-21 0-16,1-22 0,20 22 0,0 0 15,-21 0-15,1 0 0,-1 0 16,0 22-16,0-1 0,-21 0 0,0 0 16,0 0-16,-21 0 15,0 22-15,0-22 0,-22 0 16,22 0-16,-21 0 0,-1 1 0,22-1 16,-21-21-16,21 21 0,0 0 15,42-42 16,0 21-31,0-21 0,0 21 16,0-21-16</inkml:trace>
  <inkml:trace contextRef="#ctx0" brushRef="#br1" timeOffset="183629.14">20066 13356 0,'21'0'47,"-21"21"-31,0 1 0,0-1-1</inkml:trace>
  <inkml:trace contextRef="#ctx0" brushRef="#br1" timeOffset="183784.14">19981 13737 0,'0'0'0,"-21"0"0,21 21 16,0-42 15,0 0-15,0 0-16,0 0 0,0 0 0,0-1 15</inkml:trace>
  <inkml:trace contextRef="#ctx0" brushRef="#br1" timeOffset="184143.58">19219 12467 0,'21'0'63,"1"21"-63,-1-21 31,-21 22-31</inkml:trace>
  <inkml:trace contextRef="#ctx0" brushRef="#br1" timeOffset="184276.29">19240 12742 0,'0'0'0,"0"22"32</inkml:trace>
  <inkml:trace contextRef="#ctx0" brushRef="#br2" timeOffset="200908.11">22521 1820 0,'0'0'0,"-21"22"16,0-22-1,21 21 1,-21-21 78,21-21-63,0-1-31,0 1 16,0 0-16,0 0 15,0 0-15,0 0 16,0-1-16,-21 22 0,21-21 0,0 0 16,0 0-16,0 0 15,0 0-15,21-1 16,0 22-1,0 0-15,21 0 0,1 0 0,-1 0 16,0 0-16,1 0 0,-1 0 16,0 0-16,22 22 0,-43-22 0,21 21 15,1 0-15,-22 0 0,21 0 16,-21 22-16,-21-22 0,0 21 16,0-21-16,0 22 0,-21-1 0,-21-21 15,0 21-15,-1-20 0,-20 20 16,-1-21-16,1 0 0,20 0 0,1 1 15,0-1-15,21-21 0,-22 0 16,22 21-16,0-21 16,42 0 15,0 0-31,0 0 16,1 0-16,20-21 0,-21 21 0,21 0 15,-20-21-15,20 21 0,0-22 16,1 22-16,41-21 0,-63 0 15,22 21-15,-1 0 0,-21 0 16,0-21-16,1 21 0,-1 0 0,0 0 16,0 0 31,-21-21-16,21 21-31,-21-21 15</inkml:trace>
  <inkml:trace contextRef="#ctx0" brushRef="#br2" timeOffset="201687.9">23664 1651 0,'0'0'0,"-42"-42"31,42 21-31,-21 21 0,0 21 47,21 0-47,0 0 0,0 21 16,0-20-16,-22-1 0,22 21 16,0-21-16,0 0 0,0 22 0,0-22 15,0 0-15,0 0 0,0 0 16,0 1-16,0-1 0,22 0 15,-1-21 1,0 0-16,0 0 0,0 0 0,0 0 16,1 0-16,20-21 15,-21 21-15,0-21 0,0-1 0,1 22 16,-1-21-16,21 0 0,-42-21 16,21 21-16,0-1 0,1-20 0,-22 21 15,0 0-15,0-22 0,0 22 16,21 0-16,-21 0 0,0 0 0,0 0 15,0 42 17,0 21-32,0-21 15,0 0-15,-21 22 0,21-1 16,-22 0-16,22-20 0,0 20 16,0 0-16,0 1 0,0-1 0,0-21 15,0 21-15,0 1 0,0 20 16,0-20-16,0-1 0,0 0 15,0 1-15,0-1 0,0 0 16,0 1-16,0-1 0,0-21 16,0 21-16,0-20 0,0 20 0,0-21 15,0 0-15,0 0 0,0 1 16,0-1-16,0 0 16,-21-21 15,0 0-31,0-21 0,0 21 15,0-21-15,-1-1 0,1 22 16,0-21-16,0 0 0,0-21 0,21 21 16,-21-1-16,21 1 0,0-21 15,0 21-15,0 0 0,0-22 0,0 22 16,0 0-16,0 0 0,0 0 16,21-1-16,0 1 0,0 0 0,0 0 15,0 0-15,1 21 0,-1-21 16,0-1-16,0 1 0,0 0 15,0 21-15,1-21 0,-1 0 0,0-22 16,-21 22-16,21 0 16</inkml:trace>
  <inkml:trace contextRef="#ctx0" brushRef="#br2" timeOffset="202155.28">24151 1757 0,'-42'-42'16,"42"20"-16,0 1 16,0 0-16,0 0 31,21 21-15,0 0-16,0 0 15,0 0-15,1 0 0,-22 21 16,21-21-16,0 42 0,-21-20 15,0-1-15,21 21 0,-21-21 16,21 22-16,-21-1 0,0-21 0,0 21 16,0-20-16,0-1 0,0 21 15,0-21-15,-21 0 0,21 1 16,-21-22-16,0 21 16,0-21-1,21-21 1,0-1-16,0 1 15,0 0-15,0 0 16,0 0-16,21-22 0,-21 22 0,21 0 16,-21-21-16,21 21 0,-21-1 15,21 1-15,-21 0 0,0 0 0,21 0 16,1 0-16,-1-1 16,0 22-16,0 0 15,0 0 1,0 0-16,1 0 0</inkml:trace>
  <inkml:trace contextRef="#ctx0" brushRef="#br2" timeOffset="202703.53">24807 1609 0,'0'0'16,"0"-21"-16,0-1 15,-21 22 1,0 0 0,0 0-16,0 0 15,-1 0-15,1 0 16,0 0-16,0 22 0,0-22 16,21 21-16,-21 0 0,21 0 15,0 0-15,0 0 0,0 1 16,0-1-1,0 0-15,21 0 16,0-21-16,0 0 16,0 0-16,0 0 0,1 0 0,-1 0 15,0 21-15,0-21 16,0 0-16,0 0 0,1 21 0,-22 1 16,21-22-16,-21 21 15,0 0-15,0 0 16,0 0-16,-21 0 15,-1-21-15,1 22 16,0-22-16,0 0 0,0 21 16,0 0-16,-1-21 0,1 0 0,0 0 15,0 21-15,0-21 0,0 0 16,-1 0-16,1 0 0,0 0 16,0 0-1,0 0 16,0 0 1</inkml:trace>
  <inkml:trace contextRef="#ctx0" brushRef="#br2" timeOffset="206385.44">22267 2985 0,'0'-22'62,"21"1"-46,-21 0 0,22 0-16,-22 0 0,0 0 15,0-1-15,0 1 0,0 0 16,0 0-16,0 0 0,21 0 15,-21 42 32,0 0-31,0 0-16,0 0 0,0 22 16,0-22-16,0 0 0,0 21 0,0-21 15,0 1-15,0-1 16,0 0-16,0 21 0,0-21 0,0 1 15,0-1-15,0 0 0,0 0 0,0 0 16,0 0-16,0 1 16,0-1-16,0 0 0,0 0 15,-21-21 1,-1 21-16,1 0 0,0-21 16,0 0-16,0 0 15,0 0-15,-1 0 0,1 0 16,0 0-1,42 0 48,0 0-63,22 0 0,-22-21 0,21 21 16,1-21-16,-22 21 0,21 0 15,0 0-15,1-21 0,-22 21 0,21 0 16,-21 0-16,1 0 0,-1 0 15,-21-21-15,0 0 79,21-1-64</inkml:trace>
  <inkml:trace contextRef="#ctx0" brushRef="#br2" timeOffset="206608.18">22818 3006 0,'0'0'16,"0"-21"15,-22 21-31,44 0 62,-1 0-46,0 0-16</inkml:trace>
  <inkml:trace contextRef="#ctx0" brushRef="#br2" timeOffset="206880.06">23114 2773 0,'42'0'31,"-21"0"-15,1 0-16,-1 0 0,0 0 15,0-21-15,0 21 0,0 0 0,1 0 16,-1 0-16,0 0 16,0 0-16,-42 0 62,0 0-62</inkml:trace>
  <inkml:trace contextRef="#ctx0" brushRef="#br2" timeOffset="207355.12">23156 2794 0,'0'0'0,"-42"42"16,21 1-16,21-22 15,-21 0-15,21 0 0,-22-21 16,22 21-16,0 1 0,-21-1 15,21 0-15,-21-21 0,21 21 0,0 0 16,21-21 15,0 0-31,1-21 16,-1 21-16,0 0 16,0-21-16,0 21 0,0 0 15,1 0-15,-1 0 16,0 0-16,0 0 0,0 0 0,0 0 15,1 0-15,-1 0 16,0 21-16,-21 0 16,0 0-1,0 1-15,0-1 16,-21 0-16,21 0 0,-21-21 16,-1 21-16,1 0 0,0 1 15,0-22-15,0 0 0,0 21 16,-1-21-16,1 0 0,0 0 15,0 21-15,0-21 16,0 0-16,-1 0 16,22-21 15</inkml:trace>
  <inkml:trace contextRef="#ctx0" brushRef="#br2" timeOffset="207713.64">23918 2794 0,'0'0'0,"-21"0"31,0 0-31,0 0 0,0 0 16,-1 0-16,1 0 0,0 21 16,0 0-16,0 1 0,21-1 0,-21 0 15,-1 0-15,1 0 0,0 0 16,21 22-16,0-22 0,-21 0 0,21 0 16,0 0-16,-21 1 0,21-1 15,0 0-15,0 0 0,0 0 16,21 0-16,0-21 15,0 0-15,0 0 0,1 0 16,-1 0-16,0 0 0,0 0 0,0 0 16,22 0-16,-22 0 0,0 0 15,0-21-15,21 21 0</inkml:trace>
  <inkml:trace contextRef="#ctx0" brushRef="#br2" timeOffset="208147.68">24109 2963 0,'0'0'16,"0"-21"-16,-21 21 0,21-21 15,0 0-15,0 0 16,0 0-16,21 21 16,0 0-16,-21-22 0,21 22 15,0 0-15,0 0 16,1 0-16,-1 22 0,0-1 15,-21 0-15,21 0 16,-21 0-16,21 0 0,-21 1 0,0-1 16,0 0-16,0 0 0,0 0 0,0 0 15,0 1-15,0-1 16,0 0-16,0 0 0,0 0 16,0-42 15,0 0-16,0 0-15,0 0 16,0-1-16,0 1 0,21 0 16,-21 0-16,22 0 0,-1 0 0,0 21 15,-21-22-15,21 1 0,0 0 16,0 0-16,1 21 0,-1 0 0,0-21 16,0 21-16,0 0 15</inkml:trace>
  <inkml:trace contextRef="#ctx0" brushRef="#br2" timeOffset="210707.91">22860 4022 0,'0'0'0,"-21"0"31,42 0 47,0-21-78,21 21 0,-20-22 16,20 22-16,0 0 0,-21 0 0,22 0 15,20 0-15,-42 0 16,1 0-16,-1 0 0,-21 22 16,0-1-16,0 0 0,0 0 15,0 0-15,0 22 0,-21-22 0,-1 0 16,1 21-16,-21-21 0,0 1 16,-1 20-16,1-21 0,0 0 0,20-21 15,-20 21-15,21 1 0,0-22 16,0 0-16,42-22 31,21 22-31,-21-21 16,0 21-16,1 0 0,20-21 15,-21 21-15,21 0 0,-20 0 0,20 0 16,-21 0-16,21 0 0,-20 0 16,-1 0-16,0 0 0,21 0 15,-21 21-15,1-21 16,-22 21-16,21 1 0,-21-1 15,0 0-15,0 0 0,-21 0 16,-1 0-16,1-21 0,-21 22 16,21-1-16,-22-21 0,1 21 15,0-21-15,-1 0 0,1 0 0,0 0 16,-1 21-16,1-21 0,0 0 0,21 0 16,-1 0-16,-20 0 0,21 0 15,0 0-15,0 0 16</inkml:trace>
  <inkml:trace contextRef="#ctx0" brushRef="#br2" timeOffset="-214033.22">20891 6011 0,'0'0'0,"0"-21"0,0 0 0,0 0 16,0 0-16,22 21 0,-22-21 0,0-1 16,0 1-16,0 0 0,21 21 15,-21-21-15,0 0 0,0 42 31,21 0-31,-21 0 16,0 22-16,0-22 0,0 21 16,0 0-16,0-20 0,0 20 15,0 0-15,0 1 0,0 20 16,0-21-16,0 1 0,0-1 16,0-21-16,0 22 0,0-22 0,-21 21 15,21-21-15,0 0 0,-21-21 16,21 22-16,0-44 47,0 1-47,21 0 0,-21 0 15,21 0-15</inkml:trace>
  <inkml:trace contextRef="#ctx0" brushRef="#br2" timeOffset="-213041.75">21336 6181 0,'21'0'0,"0"0"31,0 0-31,1 0 15,-22-21 1,0-1 0,-22 22-1,1 0 1,0 0-16,0 0 16,21 22-16,0-1 15,-21-21 1,21 21-16,21-21 125,0 0-78,-21-21-16,21 21 47,-21-21-47,0-1 1,0 1-17,-21 21 1,0 0-1,0 0 1,21 21-16,0 1 16,0-1 15,21-21 0,0 0-15,-21-21-1,0-1 1,0 44 62</inkml:trace>
  <inkml:trace contextRef="#ctx0" brushRef="#br2" timeOffset="-212264.59">21992 5779 0,'0'0'0,"-21"0"16,42 0 62,0 0-62,0 0-1,-42 0 126,0 0-125,0 0 15,0 0-31,0 0 15,-1 0 1,44 0 31,-1 0-47,0 0 0,0 0 16,0 0-16,0-22 0,22 22 15,-22 0-15,0 0 0,0 0 0,0 0 16,1 0-16,-1 0 0,0 0 15,-42 0 32,0 0-47,-1 0 0,1 0 16,0 0-16</inkml:trace>
  <inkml:trace contextRef="#ctx0" brushRef="#br2" timeOffset="-211760.88">21929 5821 0,'0'0'0,"-22"21"0,22 0 15,-21-21-15,21 21 0,0 1 16,-21-1-16,21 0 16,-21-21-16,0 21 0,21 0 15,0 0-15,-21 1 0,-1-1 16,22 0-1,22-21 32,-1 0-31,0-21-16,0 21 0,0 0 16,0 0-16,1-21 0,-1 21 0,0-22 15,0 22-15,0 0 0,0 0 16,22 0-16,-22 0 0,0 0 15,0 0-15,0 0 0,1 0 0,-1 22 16,0-1-16,0-21 0,-21 21 16,0 0-16,21-21 0,-21 21 0,0 0 15,0 1-15,0-1 0,-21 0 16,0-21-16,0 21 0,0 0 0,-1 0 16,-20-21-16,0 22 0,21-1 15,-22-21-15,22 0 0,-21 21 0,-1-21 16,22 0-16,0 0 0,0 0 0,0 0 15,0 0-15,-1 0 0,44 0 63,-1 0-63,-21-21 0,42 0 0,-21 21 16</inkml:trace>
  <inkml:trace contextRef="#ctx0" brushRef="#br2" timeOffset="-211001.31">22669 5863 0,'0'0'0,"0"-21"15,0 42 1,0 0-1,0 1-15,0-1 0,0 0 16,0 0-16,0 0 0,-21 0 0,21 22 16,-21-22-16,21 0 0,0 0 15,0 0-15,0 1 0,0-1 16,0 0-16,21-21 16,0 0-16,1 0 0,-1 0 15,0 0-15,21 0 0,-21 0 16,1 0-16,-1-21 0,21 0 15,-21-1-15,0 22 0,1-21 0,-1 0 16,0-21-16,0 21 0,0-1 16,-21 1-16,21 0 0,-21 0 0,22 0 15,-22 0-15,0-1 16,0 1-16,0 42 31,0 1-31,0-1 16,0 0-16,0 0 0,-22 0 15,22 0-15,0 22 0,0-22 16,-21 0-16,21 21 0,0-20 0,-21-1 0,21 21 16,0 0-16,0-20 0,0 20 15,0 0-15,0 1 0,0-1 16,0 0-16,0 22 0,0-22 0,21 0 16,0 1-16,1-1 0,-1-21 15,-21 22-15,21-22 0,-21 21 0,21-21 16,-21 0-16,0 1 0,21-1 0,-21 0 15,0 0-15,0 0 16,-21-21 0,0 0-1,0 0-15,21-21 0,-21 0 16,-1 21-16,1-21 0,21 0 0,-21-1 16,21 1-16,-21-21 0,21 21 15,0-22-15,0 22 0,0-63 16,0 62-16,0-20 0,0 0 15,21 21-15,0-22 0,-21 22 0,21-21 16,1 21-16,-1-1 0,-21-20 0,21 21 16,0 0-16,-21 0 0,0-1 15,21 1-15,0 0 0,-21 0 0,0 0 16,0 0-16,22-1 0,-22-20 16,0 21-16</inkml:trace>
  <inkml:trace contextRef="#ctx0" brushRef="#br2" timeOffset="-210592.55">23304 5884 0,'0'-42'31,"0"21"-31,0 0 0,22 21 16,-1 0-1,0-21-15,0 21 16,0 0-16,0 21 16,1 0-16,-1-21 0,-21 21 0,21 21 15,0-20-15,-21-1 0,0 0 16,21 42-16,-21-20 0,0-22 16,0 0-16,0 21 0,0-20 0,0-1 15,0 0-15,0 0 16,0 0-16,-21-21 15,0 0 1,21-21-16,0 0 16,0 0-16,0 0 15,0-1-15,0 1 16,0 0-16,21 0 0,0-21 0,0 20 16,1 1-16,-22-21 0,21 21 15,0 0-15,21-1 0,-21-20 0,1 21 16,-1 21-16,0-21 0,0 0 0</inkml:trace>
  <inkml:trace contextRef="#ctx0" brushRef="#br2" timeOffset="-210155.79">24278 5715 0,'-42'0'32,"21"0"-32,-1 21 15,1 0-15,0 1 16,21-1-16,-21 0 0,21 0 16,0 0-1,0 0-15,21 1 16,0-1-1,0-21-15,1 21 0,-1-21 0,-21 21 16,21-21-16,0 21 0,0-21 16,-21 21-16,0 1 0,21-22 15,-21 21-15,0 0 0,22-21 0,-22 21 16,0 0-16,-22 0 16,1-21-16,0 0 15,0 22-15,0-22 0,0 0 16,-1 0-16,1 21 0,0-21 0,-21 0 15,21 21-15,-1-21 0,1 0 16,0 0-16,0 0 0,0 0 16,0 0-16,-1 0 0,1 0 15,0 0-15,0 21 0</inkml:trace>
  <inkml:trace contextRef="#ctx0" brushRef="#br2" timeOffset="-209161.34">21103 7091 0,'21'-21'16,"0"21"-16,-21-21 15,0-1-15,22 22 0,-1-21 16,0 0-16,-21 0 15,21 0-15,-21 0 16,0 42 31,0 0-47,0 0 16,0 0-16,0 22 0,0-22 15,0 0-15,0 21 16,0 1-16,0-22 0,0 21 0,0-21 15,-21 22-15,21-22 0,0 21 0,0-21 16,0 0-16,-21 1 0,21-1 16,0 0-16,0 0 0,-21-21 15,-1 21 1,1-21-16,0 0 0,-21 0 16,21 0-16,-1 0 0,1 0 15,0 0-15,-21 0 0,21 0 0,-1 0 16,1 0-16,42 0 31,1 0-15,-1-21-16,0 21 0,21 0 15,-21 0-15,22 0 0,-22 0 0,21-21 16,1 21-16,-1-21 0,0 21 0,1 0 16,-1 0-16,-21 0 0,21 0 15,-20 0-15,-1-21 0,0 21 0,0 0 16,0 0-16,-21-22 47,0 1-47,21 21 15</inkml:trace>
  <inkml:trace contextRef="#ctx0" brushRef="#br2" timeOffset="-208752.57">22310 6985 0,'0'0'0,"0"-21"0,0 0 15,0 0-15,0-1 16,-22 1-1,1 21-15,0 0 16,0 0-16,0 0 0,0 21 16,-1-21-16,1 22 0,0-1 15,0 0-15,0 0 0,0 21 16,-1-20-16,1 20 0,21-21 0,-21 21 16,21 1-16,0-22 0,0 21 15,0-21-15,0 22 0,0-22 0,0 0 16,21 0-16,0 0 0,22 1 15,-22-22-15,0 0 0,0 0 0,0 0 16,1 0-16,-1 0 16,0 0-16,0 0 0,0 0 0,0-22 15,1 22-15,-1-21 0,0 0 16,0 0-16,0 0 0,0 0 0,1-1 16,-1-20-16</inkml:trace>
  <inkml:trace contextRef="#ctx0" brushRef="#br2" timeOffset="-208304.83">22564 7070 0,'0'0'16,"0"-21"-1,0-1-15,0 1 16,21 21 0,0 0-1,0 0-15,0 0 16,0 0-16,1 0 15,-1 0-15,0 21 16,0 1-16,-21-1 0,21 0 16,-21 0-16,21 0 0,-21 0 15,22 1-15,-22-1 0,0 0 0,21 0 16,0 0-16,-21 0 0,21 1 16,-21-1-16,0 0 0,0 0 15,0 0-15,0 0 16,-21-21-1,0 0 1,21-21 0,0 0-16,0 0 0,0 0 15,0 0-15,0-1 0,0-20 16,21 21-16,0 0 0,-21 0 0,21-22 16,0 22-16,1 21 0,-1-21 15,0 0-15,0 0 0,0 21 0,0-22 16,1 22-16,-1 0 0,0-21 15,0 21-15,0 0 0,0 0 0,1 0 16</inkml:trace>
  <inkml:trace contextRef="#ctx0" brushRef="#br2" timeOffset="-208108.94">23177 7218 0,'0'0'0,"-21"0"62</inkml:trace>
  <inkml:trace contextRef="#ctx0" brushRef="#br2" timeOffset="-206604.87">21188 8128 0,'0'-21'16,"0"0"15,0 0-31,21-1 16,0 22-16,0 0 15,0 0-15,1 0 0,20 0 0,-21 0 16,21 0-16,-20 0 0,-1 0 16,0 0-16,0 0 0,0 22 0,-21-1 15,0 0-15,0 0 16,0 0-16,-21 0 0,-21 1 0,21-1 15,-43 0-15,22 0 0,-1 0 16,-20 22-16,21-43 0,-1 21 0,1 0 16,0 0-16,20-21 0,-20 0 0,63 0 47,0 0-47,1 0 0,20 0 15,-21-21-15,21 21 0,1 0 16,-1 0-16,0 0 0,22 0 0,-22 0 15,1 0-15,-1 0 0,64 21 16,-64 0-16,0 0 0,-20-21 16,-1 22-16,0-1 0,-21 0 15,0 0-15,-21 0 0,0 0 16,-1-21-16,-20 22 0,0-1 16,-1-21-16,-20 21 0,21-21 0,-22 21 15,22 0-15,-22-21 0,22 0 0,0 0 16,-1 21-16,1-21 0,21 0 15,0 0-15,-1 0 0,1 0 0,0 0 16,0 0 0,21-21-1,21 21 32,0 0-47,0 0 0</inkml:trace>
  <inkml:trace contextRef="#ctx0" brushRef="#br2" timeOffset="-206413.07">21357 8636 0,'21'0'0,"0"0"16,-21 21-1,22-21 16,-1 0-31,0 0 32</inkml:trace>
  <inkml:trace contextRef="#ctx0" brushRef="#br2" timeOffset="-201013.53">20214 11472 0,'-21'0'16,"0"0"-16,0 0 15,-1 0-15,1 0 16,0 0-16,0 0 16,21-21-16,-21 21 15,21-21-15,0 0 0,0 0 16,0 0-16,0-1 16,0 1-16,21 0 0,0 0 15,0 0-15,22 0 0,-22 21 16,21-22-16,0 1 0,1 0 15,-1 21-15,22-21 0,-22 21 0,0 0 16,43 0-16,-64 21 16,21 0-16,-20 0 0,-1 1 0,-21 20 15,0 43-15,0-43 16,-21 0-16,-1 1 0,-20-1 16,0 0-16,-1 1 0,1-1 15,-21 0-15,20 1 0,1-22 0,0 21 0,-1-21 16,1 22-16,21-22 0,0 0 15,-1 0-15,1-21 0,21 21 16,-21-21-16,21-21 31,0 0-31,21 0 0,-21 0 16,21-1-16,-21 1 0,0 0 16,22 0-16,-1 21 0,0-21 0,-21 0 15,21-1-15,0 1 0,0 21 0,1 0 16,-22-21-16,21 21 0,0 0 15,21 0-15,-42 21 0,21 0 16,1-21-16,-1 22 0,0-1 16,0-21-16,0 42 0,0-21 15,1-21-15,-1 21 0,0-21 16,0 22-16,0-22 16,0 0-16,1 0 0,-1 0 15,0 0-15,0 0 0,0 0 16,0-22-1,-21 1 1,0 0 0,0 0-1,22 21-15,-22-21 16,21 21-16,-21-21 0,0-1 0</inkml:trace>
  <inkml:trace contextRef="#ctx0" brushRef="#br2" timeOffset="-200708.19">21040 11578 0,'0'0'16,"0"21"-16,0 1 0,-22-22 16,22 21-16,22-21 46,-22-21-46,0-1 0,21 1 16,-21 0-16,0 0 16,0 0-1,-21 21 1,21 21 0,0 0-1,21-21 1,0 0-16,0 0 15</inkml:trace>
  <inkml:trace contextRef="#ctx0" brushRef="#br2" timeOffset="-200424.71">21611 11282 0,'21'-21'16,"0"21"-16,1 0 16,-1 0-16,0 0 0,21 0 0,-21 0 15,22-21-15,-1 21 0,0 0 16,-20 0-16,20-22 0,0 22 0,1-21 16,-1 21-16,-21 0 0,0-21 15,0 21-15,1 0 0,-44 0 31,1 0-15,0 0-16,0 0 0,-21 0 0,20 0 16,-20 0-16</inkml:trace>
  <inkml:trace contextRef="#ctx0" brushRef="#br2" timeOffset="-199948.46">21738 11218 0,'0'0'0,"0"22"0,0-1 16,-21-21-16,0 21 0,21 0 0,0 0 15,-21 0-15,21 1 0,-22-1 16,22 0-16,0 0 0,-21 21 16,0-42-16,21 22 0,-21-1 15,21 0-15,21-21 47,0 0-31,0 0-16,1 0 0,-1-21 15,0 21-15,0 0 0,0 0 0,0-21 16,1 21-16,-1 0 0,21-22 0,-21 22 16,22 0-16,-22 0 0,21 0 15,-21 0-15,0 0 0,1 0 16,-1 22-16,0-1 0,0-21 16,0 21-16,-21 0 0,0 0 15,0 0-15,0 1 16,0-1-16,-21 0 0,0 0 15,0-21-15,-22 21 0,22 0 0,-21-21 16,21 22-16,-22-1 0,22-21 16,-21 0-16,21 21 0,0-21 0,-22 0 15,22 0-15,0 21 16,0-21-16,0 0 0,21-21 47,21 0-32,0 21-15,0-21 0,0-1 0,22 1 16</inkml:trace>
  <inkml:trace contextRef="#ctx0" brushRef="#br2" timeOffset="-199170.79">22500 11261 0,'0'0'0,"0"-21"0,21 21 0,-21-22 16,0 44 15,0-1-31,0 0 16,0 0-16,0 0 0,0 0 0,0 1 16,0-1-16,0 21 0,0-21 15,-21 0-15,21 1 0,0 20 0,0-21 16,0 0-16,0 0 0,0 1 15,21-1-15,0-21 0,1 0 16,-1 0-16,0 0 0,0 0 16,0 0-16,22 0 0,-22 0 0,0 0 15,0-21-15,0-1 0,0 1 0,1 21 16,-1-42-16,0 21 16,-21 0-16,0-1 0,21-20 0,-21 0 15,21 21-15,-21-22 0,0 1 16,0 21-16,0 0 0,0-22 0,0 22 15,21 21-15,-21-21 0,0 42 32,0 0-17,0 0-15,0 1 0,0-1 16,0 21-16,0-21 0,0 22 0,0-1 16,0 0-16,0 1 0,-21-1 15,21-21-15,0 21 0,0 1 0,0-1 16,0-21-16,0 22 0,0-1 15,0 0-15,0 1 0,0-1 16,21 0-16,-21 1 0,0-1 0,22 21 16,-22-41-16,0 20 0,0 0 15,0 1-15,0-1 0,0-21 0,0 21 16,0-20-16,-22-1 0,22 0 0,0 0 16,-21 0-16,21 0 15,-21-21-15,0-21 31,0 0-31,21 0 0,0-21 16,0 20-16,-21-20 0,21 0 16,0-1-16,0 1 0,0 0 15,0-1-15,0 1 0,0 0 0,0-1 16,21 1-16,-21 0 0,21 21 0,0-1 16,-21-20-16,21 21 0,0 0 15,1-22-15,-1 1 0,0 21 16,-21 0-16,21 0 0,0 21 15,0-22-15,1 1 0,-22 0 0,21 0 16,0 21-16,0-21 0,0 21 16,0-21-16</inkml:trace>
  <inkml:trace contextRef="#ctx0" brushRef="#br2" timeOffset="-198764.61">23326 11324 0,'0'0'0,"0"-21"0,0 0 15,0 0-15,0 0 16,0-1-16,0 1 16,0 0-16,21 0 15,0 21-15,0 0 16,0 0-16,0 0 16,1 0-16,-22 21 0,0 0 15,21 0-15,0 1 0,-21 20 16,0-21-16,0 21 0,0-20 15,0-1-15,0 21 0,0-21 0,0 0 16,0 1-16,0-1 0,0 0 16,0 0-16,0-42 47,0 0-47,0 0 15,0-1-15,0-20 0,21 21 16,-21 0-16,21 0 0,0-22 0,-21 22 15,0 0-15,22-21 0,-1 20 16,0 1-16,0 0 16,0 0-16,0 0 0,1 21 15,-1 0-15,0-21 0,0 21 16,0 0-16,0 0 0,1 0 0</inkml:trace>
  <inkml:trace contextRef="#ctx0" brushRef="#br2" timeOffset="-198369.33">24088 11070 0,'0'0'0,"21"-21"31,-42 21 1,-1 21-32,1-21 15,0 21-15,-21-21 0,21 22 16,-1-1-16,22 0 0,-21 0 15,21 0-15,0 0 0,0 1 16,0-1-16,0 0 0,0 0 16,21-21-16,1 0 15,-1 21-15,0-21 0,0 0 16,0 21-16,0-21 0,1 22 16,-1-1-1,-21 0 1,0 0-1,-21-21-15,-1 21 16,1-21-16,0 0 16,0 0-16,0 21 15,0-21-15,-1 0 0,1 0 16,0 0 0</inkml:trace>
  <inkml:trace contextRef="#ctx0" brushRef="#br2" timeOffset="-198192.6">23939 11578 0,'-21'0'31,"0"0"-15,0 0-1,0 0 1</inkml:trace>
  <inkml:trace contextRef="#ctx0" brushRef="#br2" timeOffset="-197191.63">20532 12615 0,'21'-21'47,"0"21"-47,-21-21 0,21 0 0,0 0 16,0 21-16,1-21 0,-1-1 15,-21 1-15,21 0 0,0 0 0,-21 0 16,0 0-16,21-1 16,0 22-16,-21-21 0,0 42 62,0 1-62,0-1 16,22-21-16,-22 21 0,0 0 15,21 0-15,-21 0 0,0 1 16,0-1-16,0 0 0,0 0 0,0 0 16,0 22-16,0-22 0,0 0 15,0 0-15,0 0 0,0 22 16,0-22-16,0 0 0,0 0 0,0 0 15,-21 0-15,-1-21 0,1 22 16,21-1-16,-21-21 0,0 21 0,0-21 16,-22 0-16,22 21 0,0-21 15,0 0-15,-21 0 0,20 0 0,1 0 16,0 0-16,0 0 0,0 0 0,0 0 16,-1 0-16,44-21 31,-1 21-31,0 0 15,0 0-15,21 0 0,-20 0 0,20 0 16,0 0-16,1-21 0,-1 21 16,0 0-16,1-21 0,-1 21 15,0 0-15,1 0 0,-1-22 0,-21 22 16,0 0-16,0 0 0,1 0 16,-22-21 30,0 0-46,21 21 16,0-21-16</inkml:trace>
  <inkml:trace contextRef="#ctx0" brushRef="#br2" timeOffset="-196816.72">21717 12467 0,'0'0'15,"21"-21"-15,0 21 0,-21-21 0,0 0 16,0 0-16,-21-1 16,0 22-16,0 0 15,0 0-15,-1 0 0,1 0 16,0 0-16,0 0 0,0 22 16,0-1-16,21 0 0,0 0 15,-22 0-15,22 0 0,-21 1 16,21-1-16,0 0 0,0 0 15,0 0-15,0 22 0,0-22 0,0 0 16,0 0-16,0 0 0,0 0 16,0 1-16,0-1 0,0 0 0,21 0 15,1-21-15,-1 21 0,0 0 16,0-21-16,0 0 0,0 0 0,22 0 16,-22 0-16,0 0 0,21 0 0,-20-21 15,-1 21-15,21-21 0,-21 0 16,22 0-16,-22 0 0,21-1 15,0 1-15,-20 0 0,20 0 0,-21 0 16,0 0-16</inkml:trace>
  <inkml:trace contextRef="#ctx0" brushRef="#br2" timeOffset="-196392.61">22288 12488 0,'0'43'0,"0"-86"0,0 22 0,-21 21 16,21-21-1,-21 21-15,21-21 31,21 21-31,0 0 16,1 0-16,-22-21 0,21 21 16,0 0-16,0 0 0,0 0 0,0 0 15,1 0-15,-1 21 0,0 0 16,0-21-16,0 21 0,-21 0 16,21 1-16,1-1 0,-22 0 0,0 0 15,21 0-15,-21 0 16,0 1-16,0-1 0,0 0 15,0 0-15,-21-21 16,21-21 31,0 0-47,0 0 0,0-1 0,0 1 16,0 0-16,0 0 0,21 0 15,-21 0-15,21-22 0,0 22 16,21 0-16,-20 0 0,-1 0 15,0 21-15,0-22 0,0 1 0,0 21 16,1 0-16,-1 0 0,0 0 0,0 0 16,0 0-1,-21 21-15,0 1 16,0-1-16</inkml:trace>
  <inkml:trace contextRef="#ctx0" brushRef="#br2" timeOffset="-195676.81">20828 13589 0,'0'-21'16,"0"42"-16,0-63 0,0 21 0,0-1 0,21 22 15,-21-21 1,0 42 0,0 1-16,0-1 15,0 0-15,0 0 0,-21 0 16,21 22-16,0-22 0,0 0 0,-21 21 16,21-21-16,0 1 0,0 20 15,-21-21-15,21 0 0,0 0 0,0 1 16,0-1-16,0 0 0,0 0 15,21 0 1,0-21-16,0 0 16,0 0-16,0 0 0,1 0 15,20-21-15,-21 0 0,0 0 0,0 0 16,22-1-16,-22 1 0,0-21 0,0 21 16,0-22-16,1 22 15,-1 0-15,0-21 0,-21 21 0,0-1 16,0 44-1,0-1-15,0 0 16,0 0-16,0 0 0,0 22 16,0-22-16,0 21 0,0-21 15,0 0-15,-21 22 0,21-22 0,0 0 16,-21 21-16,21-20 0,0-1 0,-22 0 16,22 0-16,0 0 15,0 0-15,0 1 16,0-44 15,0 1-15</inkml:trace>
  <inkml:trace contextRef="#ctx0" brushRef="#br2" timeOffset="-177108.06">14076 5376 0,'-21'0'0,"-1"0"16,1 0-1,0 0 1,21 22-1,0-1 1,0 0-16,0 0 0,0 0 0,0 22 16,0-22-16,0 21 0,0 0 15,0 22-15,0-22 0,0 1 0,0 20 16,0-21-16,0 1 0,0-1 16,0 0-16,0 1 0,0-1 0,-21 0 15,21-20-15,0 20 0,0-21 0,-21 0 16,21 22-16,0-22 0,0 0 15,0 0-15,0 0 0,0 0 16,0-42 15,0 0-15,0 0-16,0 0 0,0 0 16,0-1-16,0 1 15,0 0-15,21 0 0,0-21 0</inkml:trace>
  <inkml:trace contextRef="#ctx0" brushRef="#br2" timeOffset="-176082.8">14012 5398 0,'0'-22'32,"0"1"-17,21 21-15,1 0 0,-1 0 16,0-21-16,0 21 15,0 0-15,0-21 0,1 21 16,-1 0-16,0 0 16,0 0-16,-21-21 15,21 21-15,0 0 0,1 0 0,-1 0 16,0 0-16,0 0 0,0 0 16,0 0-16,22-21 0,-22 21 0,21 0 15,1 0-15,-22 0 0,21 0 16,0 0-16,1 0 0,-1-22 0,0 22 15,22 0-15,-22 0 0,22 0 16,-1 0-16,1 0 0,-1 0 16,22 0-16,-43 0 0,22 0 0,-1 0 15,-20 0-15,20 0 0,-21 0 16,1 0-16,-1 0 0,-21 0 16,22 0-16,-22 0 0,21 0 0,-21 0 15,0 0-15,1 0 0,-1 0 16,0 0-16,0 0 0,0 22 0,0-22 15,1 0 1,-1 21-16,-21 0 16,0 0-1,0 0-15,0 0 16,0 1-16,0-1 16,0 0-16,0 0 0,0 0 0,0 0 15,0 1-15,0-1 0,0 0 16,0 0-16,0 0 0,0 0 15,0 22-15,0-22 0,0 0 16,0 0-16,0 0 0,0 22 0,0-22 16,0 0-16,0 0 0,0 0 15,0 1-15,0-1 0,0 0 0,0 0 16,0 0-16,0 0 16,0 1-16,0-1 0,0 0 15,0 0-15,0 0 16,0 0-16,0 1 15,-21-22 1,21 21 0,-22-21-16,1 0 0,0 21 15,0-21 1,0 0-16,0 0 0,-1 0 16,1 0-16,0 21 0,0-21 15,0 0-15,0 0 0,-1 0 0,-20 0 16,0 0-16,-1 0 0,1 21 15,0-21-15,-22 0 0,1 0 0,20 21 16,-20-21-16,21 0 0,-1 0 0,1 0 16,0 22-16,20-22 0,-20 0 15,0 0-15,21 0 0,-1 0 16,1 21 0,0-21-16,0 0 0,0 0 15,0 0-15,-1 0 0,1 0 16,21-21-16,-21-1 0,0 1 15</inkml:trace>
  <inkml:trace contextRef="#ctx0" brushRef="#br2" timeOffset="-175512.94">13949 5546 0,'21'0'16,"0"0"-1,0 0-15,0 0 0,22 0 16,-22 0-16,21 0 0,-21 0 16,22 0-16,-22 0 0,21 0 0,1 0 15,-22 0-15,21 0 0,-21 0 16,0 0-16,1 0 0,-1 0 0,0 0 15,-42 0 17,0 21-32,-1-21 15,1 0-15,0 0 0,0 0 16,-21 21-16,20-21 0</inkml:trace>
  <inkml:trace contextRef="#ctx0" brushRef="#br2" timeOffset="-175249.58">13928 5779 0,'21'0'0,"0"0"16,0 0-16,0 0 0,0 0 15,1 0-15,-1 0 0,21 0 0,-21 0 16,22 0-16,-22-22 0,21 22 15,-21 0-15,22-21 0,-22 21 0,0 0 16,0 0-16,0 0 16,0 0-16,1 0 0,-1 0 15</inkml:trace>
  <inkml:trace contextRef="#ctx0" brushRef="#br2" timeOffset="-174972.79">13970 5969 0,'21'0'16,"0"0"-16,0 0 0,1 0 15,20 0-15,-21 0 0,21 0 0,-20 0 16,20 0-16,0 0 0,-21 0 16,22 0-16,-22 0 0,21 0 0,-21 0 15,1 0-15,-1 0 0,0 0 16,0 0-16,-42 0 31,0 0-31,0 0 16,-1 21-16</inkml:trace>
  <inkml:trace contextRef="#ctx0" brushRef="#br2" timeOffset="-174739.85">13970 6160 0,'0'0'0,"0"21"31,21-21-15,0 0-16,0 0 16,1 0-16,-1 0 0,21 0 15,-21 0-15,22 0 0,-22 0 0,21-21 16,0 21-16,-20 0 0,20-22 0,-21 22 16,0-21-16,0 0 0,22 21 15,-22-21-15</inkml:trace>
  <inkml:trace contextRef="#ctx0" brushRef="#br2" timeOffset="-174228.35">15198 5503 0,'21'0'32,"0"0"-32,0 0 0,0 0 15,22 0-15,-22 0 0,21 0 16,-21 0-16,22 0 0,-22 0 0,0 0 15,21 0-15,-21 0 16,1 0-16,20 0 0,-21 0 0,0 0 16,0 0-16,1 0 15,-44 0 17,1 0-17,0 0-15,0 22 16</inkml:trace>
  <inkml:trace contextRef="#ctx0" brushRef="#br2" timeOffset="-173933.63">15219 5694 0,'0'21'0,"0"0"15,21-21 1,0 0-16,0 0 0,0 0 15,1 0-15,20 0 0,-21 0 16,21 0-16,1 0 0,-22-21 0,21 21 16,-21 0-16,22 0 0,-22 0 15,21-21-15,-21 21 0,1 0 16,-1 0-16,0 0 0,0 0 0,0 0 31,-42 0 16,0 0-47,0 21 0,0-21 16</inkml:trace>
  <inkml:trace contextRef="#ctx0" brushRef="#br2" timeOffset="-173665.38">15325 5884 0,'0'0'0,"21"0"16,0 0 0,0 0-16,0 0 0,0 0 0,1 0 15,-1 0-15,21 0 0,-21 0 16,0 0-16,22 0 0,-22 0 0,0 0 16,21 0-16,-20 0 0,-1 0 15,0 0-15,0 0 0,0-21 0,0 21 16,1 0-16,-1 0 15,-21 21 17,-21-21-32,-1 0 0,1 0 15</inkml:trace>
  <inkml:trace contextRef="#ctx0" brushRef="#br2" timeOffset="-173436.65">15346 6075 0,'0'21'0,"21"-21"16,0 0 0,0 0-16,0 0 0,1 0 0,-1 0 15,0 0-15,0 0 0,21 0 16,-20 0-16,-1-21 0,0 21 15,0-21-15,0 21 0,0 0 0,1-21 16,-1 21-16,-21-22 0</inkml:trace>
  <inkml:trace contextRef="#ctx0" brushRef="#br2" timeOffset="-172833.54">14711 5461 0,'0'21'31,"0"0"-15,0 1-16,0-1 0,0 0 16,0 0-16,0 21 0,0-20 0,0 20 15,0 0-15,0 1 16,0-22-16,0 21 0,-21 0 0,21-20 15,0 20-15,0-21 0,0 0 0,0 0 16,0 1-16,-22-1 0,22 0 16,0 0-16,0-42 62,0 0-46,0 0-16,0-1 15,0 1-15</inkml:trace>
  <inkml:trace contextRef="#ctx0" brushRef="#br2" timeOffset="-171984.67">14732 5419 0,'0'-21'0,"0"-1"31,21 22-15,0 0-16,0 0 15,1 0-15,-1 0 16,0 0-16,0 0 0,0 22 0,0-1 15,1-21-15,-1 21 0,0-21 16,0 21-16,0 0 0,0-21 0,1 21 16,-22 1-16,0-1 0,0 0 15,0 0-15,0 21 0,0-20 16,-22-1-16,1 0 0,-21 0 0,21 21 16,0-20-16,-22-1 0,22 0 15,0 0-15,0 0 0,0 0 16,-1 1-16,1-22 0,0 21 0,0-21 15,0 0-15,21 21 16,21-42 47,0 21-63,0 0 15,0-21-15,22 21 0,-22 0 16,0 0-16,21-22 0,-20 22 0,20 0 15,-21 0-15,21 0 16,-20 0-16,-1 0 0,0 0 0,21 0 16,-21 0-16,1 22 15,-1-22-15,0 21 0,0 0 0,0-21 16,0 21-16,1-21 0,-22 21 16,21 0-16,0-21 0,0 22 0,-21-1 15,0 0-15,0 0 16,-21-21-16,21 21 15,-42-21-15,20 21 0,1-21 0,-21 22 16,0-22-16,-1 21 0,1-21 16,0 21-16,-22-21 0,22 0 0,-1 21 15,1-21-15,21 0 0,-21 0 16,20 0-16,1 0 0,0 21 16,0-21-16,0 0 0,0 0 15,21-21 79,0 0-78,0 0-16,0 0 15,0-1-15</inkml:trace>
  <inkml:trace contextRef="#ctx0" brushRef="#br2" timeOffset="-171533.65">14711 5482 0,'0'21'31,"0"1"-15,0-1-16,0 0 0,0 0 15,0 21-15,0-20 0,0 20 0,0 0 16,0 1-16,0-1 0,0-21 16,0 21-16,0 1 0,0-22 15,0 21-15,0 1 0,0-22 16,0 0-16,0 0 15,0 0-15</inkml:trace>
  <inkml:trace contextRef="#ctx0" brushRef="#br2" timeOffset="-155624.95">13758 7345 0,'0'-21'78,"0"0"-62,0-1-16,0 1 15,21 21-15,1-21 16,-1 21-16,0-21 0,21 21 15,-21 0-15,1 0 0,20-21 16,-21 21-16,21 0 0,-20 0 16,20 0-16,0 0 0,-21 0 0,1 0 15,20 0-15,-21 0 0,0 21 0,-21 0 16,21 0-16,-21 0 16,0 1-16,0-1 0,0 0 0,0 0 15,0 21-15,-21-20 0,0-1 16,0 0-16,-21 21 0,20-21 0,1 1 15,-21-1-15,21 0 0,0 0 16,-1-21-16,1 21 0,0-21 0,0 0 16,0 0 15,21-21 0,21 21-31,0 0 16,0-21-16,0 21 0,1 0 15,-1 0-15,0-21 0,0 21 0,0-21 16,0 21-16,22 0 0,-22 0 0,21 0 16,-21 0-16,1 0 0,20 0 15,-21 0-15,0 21 0,0-21 0,1 21 16,-1 0-16,0 0 16,0 0-16,-21 1 15,0-1-15,21-21 0,-21 21 0,0 0 16,0 0-16,-21 0 15,0 1-15,0-1 0,0-21 0,-22 21 16,22 0-16,-21 0 16,-1 0-16,-20-21 0,21 22 0,-1-1 15,1-21-15,-22 0 0,22 0 16,0 0-16,-1 0 0,-41 0 16,63 0-16,-22 0 0,22 0 0,0 0 15,0 0-15,21-21 0,-21 21 16,-1 0-16,22-22 31,0 1 16,0 0-31,0 0-16,22 21 0</inkml:trace>
  <inkml:trace contextRef="#ctx0" brushRef="#br2" timeOffset="-155160.61">14711 7218 0,'0'0'0,"21"0"93,0 0-93,0 0 0,0 0 16,22 0-16,-22 0 0,0 0 16,21-21-16,-20 21 0,20 0 15,-21 0-15,21-21 0,-20 21 0,20 0 16,-21 0-16,0 0 0,0 0 16,1-22-16,-1 22 15,-42 0 32,-1 0-47,1 0 16,0 22-16,0-22 0,0 0 15</inkml:trace>
  <inkml:trace contextRef="#ctx0" brushRef="#br2" timeOffset="-154800.64">14922 7260 0,'0'0'0,"-21"0"0,21 21 16,0 1 15,0-1-15,0 0-16,0 0 0,0 0 15,0 0-15,0 1 0,0-1 16,0 21-16,0-21 0,0 0 15,0 1-15,0-1 0,0 21 0,0-21 16,0 0-16,0 1 0,0-1 16,0 0-16,0 0 0,0 0 0,0 0 15,0 1-15,0-1 16,0 0 0,0-42 46,0 0-62,0-1 16,21 22-16,-21-21 0</inkml:trace>
  <inkml:trace contextRef="#ctx0" brushRef="#br2" timeOffset="-152177.62">15854 7281 0,'0'0'16,"0"-21"-16,0 0 16,0 0-16,0 0 15,-21 21 1,-1 0-16,1 0 16,0 0-16,0 0 15,0 0-15,0 21 0,-1 0 0,1 0 16,0 0-16,0 1 15,0-1-15,0 21 0,-1-21 0,-20 22 16,21-1-16,21-21 0,-21 0 16,0 0-16,21 1 0,-22-1 15,22 21-15,0-21 0,0 0 16,22 1 0,-1-22-16,0 0 0,0 0 15,0 0-15,0 0 0,1 0 16,-1 0-16,0 0 0,0 0 0,21 0 15,-20 0-15,-1 0 0,0 0 0,0-22 16,21 22-16,-20 0 16,-1-21-16,0 21 0,0 0 15,0 0 1,0 0-16,-42 21 47,0-21-32,0 22-15,0-22 0,0 21 16,-1 0-16,1-21 0,0 0 16,0 0-16,0 21 0,0-21 15,-1 0-15,-20 0 0,21 0 0,0 0 16,0 0-16,-1 0 0,1 0 16,0 0-16,0 0 0,0 0 15,-22-21-15,22 21 0,0-21 0,0 0 16,0 21-16,0-22 0,-1 1 15,1 21-15,0-21 0,0 0 0,21 0 16,0 0-16,0-1 0,0 1 0,0-21 16,0 21-16,0 0 0,0-22 15,21 22-15,0 0 0,0-21 0,1 20 16,-1-20-16,0 21 0,21 0 16,-21 0-16,1-1 0,41 1 15,-21 0-15,-20 0 16,-1 21-16,21 0 0,-21 0 0,22 0 15,-22 0-15,0 0 0,0 0 16,-21 21 0,0 0-16,0 0 15,0 1 1,0-1 0,-21-21 30,0 0-46,0 0 16,-1 0 0,1 0-16,0 0 15,0 0-15,0 0 0,0 0 16,-1 0-16,1 21 0,0-21 16,0 21-16,0 0 0,0-21 15,-1 21-15,1 1 0,0-1 0,0 0 16,0 0-16,21 0 0,0 0 0,-21 1 15,21-1-15,0 0 0,0 0 16,0 0-16,0 0 0,0 1 0,21-1 16,-21 0-16,21-21 0,0 21 15,21-21-15,-20 0 0,-1 21 0,0-21 16,21 0-16,-21 0 16,22 0-16,-22 0 0,21 0 0,-21 0 15,1 0-15,-1 0 0,21 0 0,-21 0 16,0 0-16,1 0 0,-1 0 15,0 0-15,0 0 0,-21-21 16,21 21-16,-21 21 31,-21 0-15,0-21-16,0 0 16,0 22-16,21-1 0,-22-21 0,1 0 15,0 0-15,0 21 16,0-21-16,0 0 0,-1 0 15,1 0-15,0 0 0,-21 0 16,21 0-16,-1 0 0,1 0 0,0-21 16,0 0-16,0 21 0,0-22 0,-1 22 15,1-21-15,0 0 0,0 0 16,21 0-16,0 0 0,0-1 16,0 1-16,0 0 0,0-21 15,0 21-15,0-1 0,0 1 0,0-21 16,21 21-16,0-22 0,22 22 15,-22-21-15,0 21 0,0 0 0,21-1 16,-20 1-16,20 0 0,-21 21 16,21-21-16,-20 21 0,-1 0 15,0-21-15,0 21 0,0 0 0,0 0 16,1 0-16,-1 0 0,0 0 16,0 0-16,0 0 15,0 0 1,-42 0 15,0 0-31,0 21 16,0-21-1,0 0-15,-1 0 16,1 0-16,21 21 0,-21-21 0,0 0 16,0 21-16,21 0 0,-21-21 15,-1 22-15,1-22 0,0 21 0,0 0 16,0-21-16,0 21 0,-1 0 15,1 0-15,21 1 0,-21-1 0,0 0 16,21 0-16,0 0 0,-21 0 0,21 1 16,-21 20-1,21-21-15,0 0 0,0 0 0,0 1 16,0-1-16,21 0 16,-21-42 62,0 0-78,0-1 15,0 1 1,0 0-16,-21 21 0,21-21 16,0 0-16,0 0 15,0-1-15,0 1 0,0 0 16,21 0-16,0 21 0,-21-21 15,21 0-15,0-1 0,0 1 0,1 0 16,-1 0-16,0 0 0,0 0 0,0 21 16,0-22-16,1 22 15,-1 0-15,0-21 0,0 21 0,0 0 16,0 0-16,1 0 16,-1 0-16,-21 21 0,21-21 15,-21 22-15,21-22 16,-21 21-16,0 0 0,0 0 15,-21-42 48,21 0-63,-21 21 0,21-21 16,-21 21-16,21-22 0,-22 22 15,1-21-15,0 21 16,0 0-1,0 0-15,0 0 16,-1 0-16,1 0 16,21-21 77,21 21-93,1 0 0,-1 0 0,0 0 16,0 0-16,-21-21 16,21 21-16,0 0 0,1 0 15,-1 0-15,-21 21 16,21-21-16,-21 21 0,0 0 16,0 1-16,0-1 15,0 0-15,0 0 0,0 0 16,0 0-1,-21-21 110,0 0-109,-1 0-16,1 0 16</inkml:trace>
  <inkml:trace contextRef="#ctx0" brushRef="#br2" timeOffset="-145872.71">15155 8128 0,'0'0'16,"-21"0"-16,0 0 0,0 0 16,0 0-16,-1 0 15,1 0-15,0 0 0,0 0 16,0 0-16,0 0 0,-1 0 16,1 0-16,-21 0 0,21 0 0,0 0 15,-22 0-15,22 0 0,0 0 16,0 0-16,0 0 0,-1 0 15,22 21 1,22-21-16,20 0 16,0 0-16,1 0 0,-1 0 0,21 0 15,22 0-15,-21-21 0,20 21 16,1 0-16,-22-21 0,22 21 16,0-21-16,-22 21 0,1 0 0,20-21 15,-41 21-15,-1-22 16,0 22-16,-20-21 0,-1 21 0,0 0 15,0 0 1,-42 0 15,0 0-31,0 0 0,-1 0 16,1 21-16,0 1 0,0-22 0,0 0 16,0 21-16,-1-21 0,-20 21 0</inkml:trace>
  <inkml:trace contextRef="#ctx0" brushRef="#br2" timeOffset="-145532.64">14859 8319 0,'-21'0'0,"42"0"0,-63 21 16,63-21 15,0 0-31,0 0 0,0 0 15,22 0-15,-1 0 0,0 0 16,22-21-16,-1 21 0,1 0 0,-1 0 16,1-22-16,-1 1 0,-20 21 0,20 0 15,1 0-15,-22-21 16,43 21-16,-43 0 0,-21 0 16,0-21-16,0 21 0,1 0 15,-44 0 16,1 0-15,0 21-16,-21-21 0,21 0 0,-1 21 16,-20-21-16,21 0 0,-21 21 15,-1-21-15,1 22 0</inkml:trace>
  <inkml:trace contextRef="#ctx0" brushRef="#br2" timeOffset="-145228.77">14880 8488 0,'0'0'0,"-21"0"15,0 21 1,42-21 0,0 0-16,0 0 0,22 0 15,-22 0-15,21 0 0,0 0 0,1-21 16,-1 21-16,0 0 0,1 0 16,20-21-16,-20 21 0,20 0 0,-21 0 15,43-21-15,-43 21 0,1-22 16,-1 22-16,-21 0 0,0 0 15,22-21-15,-64 21 47,-1 0-47,22 21 16,-21-21-16,0 0 0,0 0 16,0 22-16,0-22 0,-1 0 15,1 21-15,0-21 0,0 0 0,0 0 16</inkml:trace>
  <inkml:trace contextRef="#ctx0" brushRef="#br2" timeOffset="-144952.64">14859 8636 0,'0'0'16,"0"21"0,0 0-1,21-21-15,0 0 0,0 0 16,22 0-16,-1 0 0,0 0 15,1 0-15,20 0 0,1-21 0,-1 0 16,1 21-16,-1 0 0,-20-21 0,20 21 16,-21 0-16,1 0 0,-1-21 15,-21 21-15,0 0 0,1 0 16,-1 0-16,-42 0 47,-1-21-47,22-1 15</inkml:trace>
  <inkml:trace contextRef="#ctx0" brushRef="#br2" timeOffset="-143912.84">15960 7916 0,'0'0'15,"0"-21"-15,-22 21 16,1 0-16,21-21 0,-21 21 0,0 0 15,0-21-15,0 21 16,-1-21-16,1 21 0,0 0 16,0 0-16,0-21 0,0 21 0,-22-22 15,22 22-15,0 0 0,0 0 16,-22 0-16,22 0 16,-42 0-16,42 0 0,-22 0 15,-20 0-15,20 0 16,1 0-16,0 0 0,-1 0 0,22 22 15,-21-22-15,0 21 0,-1-21 0,1 21 16,21 0-16,-22-21 0,22 21 16,-21 0-16,21 1 0,0-1 15,-1 0-15,1 0 0,-21 43 0,21-22 16,-22 0 0,43 1-16,-21-22 0,0 21 0,21-21 15,0 0-15,-21 22 0,21-22 16,-21 21-16,21-21 0,0 1 0,-21 41 15,21-42-15,0 0 0,0 1 16,0-1-16,0 0 0,0 0 16,21 0-16,-21 0 0,21 1 0,0-1 15,0 21-15,0-42 0,1 21 16,-1 0-16,0 1 16,0-1-16,0 0 0,0-21 15,1 21-15,-1-21 0,0 21 0,0 0 16,0-21-16,22 22 15,-22-22-15,0 0 0,0 0 0,21 0 16,-20 21-16,20-21 0,-21 0 16,21 0-16,1 0 0,-22 0 15,21 0-15,1 0 0,-1 0 0,0-21 16,-21 21-16,22-22 0,-1 22 0,0-21 16,-20 0-16,20 21 0,0-21 15,-21 21-15,22-21 0,-22 0 0,21 21 16,-21-22-16,1 1 0,20 0 0,-21 0 15,0 0-15,0 0 0,1-1 16,20 1-16,-21 0 0,0 0 0,-21 0 16,21 0-16,1-1 0,-1 1 0,-21 0 15,21-21-15,-21 21 0,0-22 16,0 1-16,0 21 16,0 0-16,0-1 0,0-20 0,0 21 15,-21 0-15,21 0 0,-21-22 16,-1 22-16,1 0 0,0 0 0,21-22 15,-21 22-15,0 0 0,0 0 16,-1 0-16,1 0 0,0-1 0,0 1 16,0 0-16,0 0 0,-1 21 0,1-21 15,0 21-15,-21 0 16,21 0-16,-1 0 0,-20 0 0,21 0 16,-21 0-16,20 0 0,1 0 15,0 0-15,0 0 0,0 0 16,0 0-16,-1 21 0,1-21 15,0 21-15,0-21 16,21 21-16,0 0 0,-21 1 16,0-1-16,-1 0 15</inkml:trace>
  <inkml:trace contextRef="#ctx0" brushRef="#br2" timeOffset="-142588.66">10837 8848 0,'0'-21'31,"0"-1"-31,0 1 15,21 21-15,-21-21 0,22 0 16,-22 0-16,0 0 0,0-1 16,0 1-1,-22 21-15,1 0 0,0 0 16,0-21-16,0 21 0,0 0 0,-1 0 16,1 0-16,0 0 0,0 0 15,0 21-15,-22-21 0,22 21 16,21 1-16,-21-1 0,0 0 0,21 0 15,-21 21-15,21-20 0,0 20 16,0-21-16,0 0 0,0 22 0,0-1 16,21-21-16,0 0 15,0 0-15,-21 1 0,21-22 0,1 21 16,-1-21-16,0 0 16,0 0-16,0 0 0,0 0 0,1-21 15,20 21-15,-21-22 0,0 1 0,22 0 16,-22 0-16,21-21 0,-21 20 15,22-62-15,-1 63 0,-21-22 16,-21 1-16,21 0 0,-21 20 16,21-20-16,-21 0 15,0 21-15,0-22 0,0 22 0,0-21 0,0 21 16,0-1-16,0 1 16,0 0-16,0 42 15,0 0-15,0 1 16,0-1-16,0 0 0,0 0 15,0 0-15,0 22 0,0-22 0,0 21 16,0 0-16,0 1 0,0-22 0,0 21 16,0 1-16,0-1 0,0-21 15,0 0-15,0 22 0,0-22 0,0 0 16,0 0 0,22-21-16,-1 0 0,0 0 15,0 0-15,0 0 16,-21-21-16,21 0 0</inkml:trace>
  <inkml:trace contextRef="#ctx0" brushRef="#br2" timeOffset="-142216.9">11430 8827 0,'21'0'47,"0"-22"-47,0 22 0,-21-21 16,22 21-16,-22-21 0,21 0 15,-21 0-15,21 21 0,-21-21 16,0-1-16,0 1 16,-21 21-1,0 0 1,-1 21-16,1 1 0,0-1 15,0 0-15,0 0 16,21 0-16,0 22 0,0-22 0,0 0 16,0 0-16,0 0 0,0 0 15,0 1-15,21-1 16,0-21-16,0 0 0,0 0 16,1 0-16,-1 0 15,0 0-15,0-21 0,0 21 16,0-22-16,1 1 0,-1 21 0</inkml:trace>
  <inkml:trace contextRef="#ctx0" brushRef="#br2" timeOffset="-141613.66">11853 8636 0,'0'0'0,"0"-21"0,0 0 16,0 42 15,0 0-16,0 0-15,0 0 0,0 1 16,0-1-16,0 0 0,-21 0 16,21 21-16,0-20 0,0-1 0,0 0 15,0 0-15,0 0 0,0 0 16,0 1-16,0-1 0,21-21 16,0 0-1,1 0-15,-1 0 16,0-21-16,0 21 0,0-22 15,-21 1-15,21 0 0,1 0 0,-1-21 16,0 20-16,-21 1 0,21 0 0,0 0 16,-21 0-16,0 0 0,0-1 15,21 22-15,-21 22 32,-21-1-17,21 0-15,0 0 0,0 0 0,-21 0 16,21 1-16,0-1 0,0 0 15,0 0-15,0 21 0,0-20 0,0-1 16,0 0-16,0 0 16,21-21-16,0 0 15,1 0-15,-1 0 0,0 0 16,0 0-16,0-21 0,0 0 16,-21 0-16,22 21 0,-22-22 15,21-20-15,-21 21 0,0 0 0,0 0 16,0-1-16,0 1 0,0 0 15,0 0-15,0 0 0,0 0 0,-21 21 16,-1 0-16,22-22 0,-21 22 0,0 0 16,0 0-1,0 0-15,0 22 0,21-1 16,0 0 0,0 0-1</inkml:trace>
  <inkml:trace contextRef="#ctx0" brushRef="#br2" timeOffset="-141204.93">12636 8911 0,'-21'21'15,"21"1"-15,-21-1 0,0 0 16,0-21-1,21-21 1,0 0 0,0-1-16,0 1 15,0 0-15,0 0 0,0 0 16,0 0-16,21-1 0,-21 1 0,21 0 16,-21 0-16,21 0 0,0 21 15,1-21-15,-1 21 16,0 0-16,0 0 15,0 0-15</inkml:trace>
  <inkml:trace contextRef="#ctx0" brushRef="#br2" timeOffset="-140540.67">13039 8678 0,'0'-21'16,"-22"21"15,22-21-31,-21 21 47,0 0-16,0-21-15,0 21 15,0 0-31,-1 0 0,1 21 16,21 0-16,-21-21 0,0 21 15,21 1-15,0-1 0,0 0 16,-21 0-16,21 0 0,-21 0 0,21 22 15,0-22-15,0 0 0,0 0 0,0 0 16,0 1-16,21-22 16,0 0-1,0 0-15,0 0 16,0 0-16,1-22 16,-1 1-16,0 21 0,-21-21 0,0 0 15,21 0-15,0 0 0,-21-1 16,0 1-16,0 0 0,0 0 0,0 0 15,21 0-15,-21-1 0,0 1 0,0 0 16,0 42 15,0 0-31,0 1 0,0-1 16,0 0-16,0 0 16,0 0-16,0 0 0,0 1 0,0-1 15,0 0-15,0 0 0,0 0 0,0 0 16,0 1-16,22-22 15,-1 0 1,0 0-16,0-22 0,-21 1 16,21 0-16,0 0 15</inkml:trace>
  <inkml:trace contextRef="#ctx0" brushRef="#br2" timeOffset="-140264.65">13271 8446 0,'0'0'0,"-21"0"31,0 0-15,21 21-16,-21 0 15,21 0-15,0 0 0,0 22 16,0-22-16,0 0 0,0 0 0,0 0 16,0 0-16,0 22 0,0-22 15,0 0-15,0 0 0,0 0 0,0 1 16,0-1-16,0 0 0,0 0 15,0 0 1,21-21 15,-21-21-31,21 0 16,0 0-16,-21 0 0,0-1 0</inkml:trace>
  <inkml:trace contextRef="#ctx0" brushRef="#br2" timeOffset="-139989.37">13462 8636 0,'0'21'47,"0"0"-31,0 1-16,0-1 0,-21 0 15,21 0-15,0 0 0,-21 0 16,21 1-16,0-1 0,0 0 15,0 0-15,0 0 16,21-21 31,0-21-47,-21 0 16,21 0-16,0 21 0,0-21 15,-21-1-15</inkml:trace>
  <inkml:trace contextRef="#ctx0" brushRef="#br2" timeOffset="-139256.68">13674 8657 0,'0'0'0,"0"21"31,0 1-15,0-1-16,-22 0 15,1-21-15,21 21 0,0 0 0,0 0 16,-21 1-16,21-1 0,-21 0 15,21 0-15,0 0 16,21-21 15,0 0-15,-21-21-16,0 0 16,0 0-16,0 0 15,0-1-15,0 1 0,0 0 16,0 0-16,0 0 0,0 0 15,21-1-15,1 1 0,-22 0 16,21 21-16,-21-21 16,21 21-16,0 0 0,0 0 15,0 0 1,-21 21-16,0 0 16,22-21-16,-22 21 0,21 1 15,0-1-15,-21 0 16,0 0-16,21 0 0,-21 0 0,0 1 15,0-1-15,0 0 0,0 0 16,0 0-16,0 0 16,0 1-16,0-44 47,0 1-32,0 0-15,0 0 16,0 0-16,0 0 0,0-1 15,0 1-15,21 0 0,-21 0 0,21 0 16,1 0-16,-22-1 0,21 1 0,0 0 16,0 0-16,0 0 0,0 21 15,1 0-15,-1 0 0,0 0 16,0 0-16,0 0 0,0 21 0,-21 0 16,22 0-16,-22 0 15,0 22-15,0-22 0,0 0 0,0 0 16,0 0-16,0 1 0,0-1 0,0 0 15,0 0-15,0 0 16,0 0-16,-22-21 0,1 22 0,0-22 16,21 21-16,-21-21 15,21-21 1,0-1 0</inkml:trace>
  <inkml:trace contextRef="#ctx0" brushRef="#br2" timeOffset="-139000.34">13737 8488 0,'-21'0'15,"0"0"16,0 0 48,-1 0-79</inkml:trace>
  <inkml:trace contextRef="#ctx0" brushRef="#br2" timeOffset="-138793.66">13060 8573 0,'0'0'0,"0"21"0,21-21 16,0 0 0,0 0-16,22 0 15,-22 0-15,0 0 0,21 0 0,-21 0 16,22 0-16,-22 0 0,21 0 0,-21 0 15,1 0-15,-1 0 0,0 0 16,0 0-16,-21-21 0</inkml:trace>
  <inkml:trace contextRef="#ctx0" brushRef="#br2" timeOffset="-138163.83">12425 8784 0,'0'-21'31,"21"21"0,0 21-15,-21 0-16,21 1 0,0-22 0,-21 21 16,0 0-16,22 0 0,-22 0 15,21-21-15,-21 21 0,0 1 0,0-1 16,0 0-16,0 0 15,0 0-15,0 0 0,-21 1 16,-1-22-16,22 21 0,-21-21 0,0 0 16,0 0-1</inkml:trace>
  <inkml:trace contextRef="#ctx0" brushRef="#br2" timeOffset="-133569.41">13843 2265 0,'-21'0'16,"42"0"-16,-63 0 0,20 0 0,1 21 15,0-21-15,0 0 0,0 0 16,0 21-16,-1-21 0,-20 0 0,21 0 15,0 21-15,-22-21 16,22 0-16,-21 22 0,21-22 0,0 0 16,42 0 15,0 0-31,0 0 16,21 0-16,22 0 0,-22 0 0,22 0 15,20 0-15,1 0 0,0 0 16,21 0-16,21 0 0,84 0 15,-84 0-15,0 0 0,-21 0 0,21-22 16,0 22-16,-21 0 0,0 0 16,0 0-16,-1 0 0,-41-21 0,21 21 15,-43 0-15,21 0 0,1 0 16,-43 0-16,0 0 16,0 0-16,1 0 15,-44-21 1,1 21-1,0 0-15,-21 0 0,21 0 16,-22 0-16</inkml:trace>
  <inkml:trace contextRef="#ctx0" brushRef="#br2" timeOffset="-133124.65">14033 2498 0,'-84'21'16,"168"-42"-16,-168 63 0,63-42 15,21 21 1,21 0-1,0-21-15,21 0 16,1 0-16,-1 0 0,0 0 16,22 0-16,20 0 0,-20 0 15,21 0-15,-1 0 0,1-21 0,0 21 16,20-21-16,-20 21 0,21-21 16,0 21-16,0-21 0,-22 21 15,1 0-15,-22-21 0,22 21 0,-43 0 16,22 0-16,-22-22 0,-21 22 0,22 0 15,-22 0-15,0 0 0,-63 22 47,21-22-31,-1 0-16,-20 21 0,0-21 16,-1 21-16,-20 0 0</inkml:trace>
  <inkml:trace contextRef="#ctx0" brushRef="#br2" timeOffset="-132761.67">14139 2836 0,'0'0'0,"-63"22"31,84-22-15,21 0-16,-21 0 0,22 0 16,-1 0-16,22 0 0,-1 0 0,1 0 15,-1 0-15,1-22 0,84 1 16,-42 21-16,-22-21 0,22 21 16,-21-21-16,21 21 0,-22 0 15,86-21-15,-107 21 0,1 0 16,-1-21-16,-21 21 0,1 0 15,-1 0-15,-21 0 0,22 0 0,-22 0 16,0 0-16,0 0 16,-42 0 15,0 0-31,0 0 16</inkml:trace>
  <inkml:trace contextRef="#ctx0" brushRef="#br2" timeOffset="-132440.65">14478 2985 0,'0'0'0,"-21"21"0,0-21 0,21 21 15,21-21-15,0 0 16,0 0-16,21 0 0,1 0 15,20 0-15,1 0 0,-1 0 0,1-21 16,20 21-16,22 0 0,-21-21 16,21 21-16,-22 0 0,1 0 0,0-22 15,-22 22-15,1 0 0,-1 0 16,-20 0-16,20 0 16,-42 0-16,0 0 0,-21 22 31,-21-22-31,0 21 0,0-21 15,0 0-15,-22 21 16,22-21-16,0 21 0</inkml:trace>
  <inkml:trace contextRef="#ctx0" brushRef="#br2" timeOffset="-130449.23">16849 3471 0,'0'-21'16,"0"0"-1,0 0-15,-22 0 16,1 0-16,0 21 16,0-22-16,0 22 0,0 0 15,-1 0-15,1 0 0,0 0 16,-21 0-16,21 22 0,-1-22 16,1 21-16,0 0 0,-21-21 0,21 21 15,-1 0-15,1 0 0,-21 1 16,21-1-16,0 0 0,-1 21 0,1-21 15,-21 43-15,42-43 16,-21 21-16,0-20 0,21 20 16,-22-21-16,22 21 0,-21 1 0,0-1 15,21 0-15,0 1 0,0-22 16,0 21-16,0 1 0,0-1 16,0-21-16,0 0 0,21 22 0,22-22 15,-22 0-15,21 0 16,-21-21-16,22 0 0,-1 0 0,0 0 0,1 0 15,-1 0-15,0 0 0,22-21 16,-22 0-16,0 0 0,1-1 0,20 1 16,-20 0-16,-1 0 0,0-21 0,-21 20 15,22 1-15,-22-21 0,21 21 16,-21-22-16,-21 22 0,0-21 0,22-22 16,-22 43-16,0-21 15,0 0-15,-22-1 0,1 1 16,0 0-16,0 20 0,0-20 0,0 0 15,-1-1-15,-20 22 0,21 0 16,-21 0-16,20 0 0,-20 0 0,0 21 16,21 0-16,-1 0 0,-20 0 15,21 0-15,0 0 0,0 0 0,-1 0 16,1 0-16,0 21 0,0-21 16,0 21-16,21 0 0,-21-21 15,21 21-15,-22-21 0,22 21 16,0 1-1</inkml:trace>
  <inkml:trace contextRef="#ctx0" brushRef="#br2" timeOffset="-129468.71">16425 3514 0,'0'0'0,"-21"21"16,0-21-16,-43 21 15,64 0 1,22-21 15,-1 0-31,0 0 0,21 0 0,-21 0 16,22 0-16,-1 0 0,-21 0 16,22-21-16,-1 21 0,-21 0 0,21 0 15,1 0-15,-22-21 0,21 21 16,-21 0-16,1 0 0,-1 0 0,0 0 15,0 0-15,-42 21 32,0-21-32,-22 21 0,1 0 0,0-21 15,-22 22-15,22-1 0,-22-21 16,22 21-16,-21 0 0,20-21 16,1 0-16,21 21 0,0-21 15,-1 0-15,1 0 0,0 21 16,42-21 15,0 0-31,22 0 0,-1 0 0,0 0 16,1-21-16,-1 21 0,0 0 15,22 0-15,-22-21 0,22 0 0,-22 21 16,22 0-16,-22-21 0,0 21 16,1 0-16,-1 0 0,-21 0 0,0 0 15,0 0-15,-42 0 16,0 0-1,-21 21-15,-1-21 0,1 21 0,-21 0 16,-1 0-16,1-21 0,-1 22 0,1-1 16,-1 0-16,1 0 0,-22 0 15,43-21-15,20 21 0,1-21 16,21 22 0,21-22-1,1 0-15,20 0 0,-21 0 0,21 0 16,1 0-16,-1 0 0,0 0 15,1 0-15,-1-22 0,0 22 0,1 0 16,-1 0-16,0 0 0,-20-21 16,20 21-16,-21 0 0,0 0 15,-21 21 1,-21-21-16,0 22 0,0-1 16,-22-21-16,1 21 0,0 0 0,-22 0 15,22 0-15,-22 1 0,1-1 16,21 0-16,-22 0 0,22 0 0,-1 0 15,22 1-15,-21-1 0,21 0 0,0-21 16,21 21-16,0 0 0,0 0 16,0 1-16,21-22 0,0 21 0,0-21 15,21 0-15,-20 0 0,20 0 0,0 0 16,1 0-16,-1 0 16,0 0-16,1 0 0,-1 0 0,0 0 15,1-21-15,-22 21 0,21 0 16,-21 0-16,0 0 0,1 0 0,-1 0 15,-21 21 1,-21 0 0,-1-21-16,1 21 0,0 0 0,0-21 15,21 21-15,21-21 32,0-21-17,0 0-15,-21 0 16,0 0-16,22 0 0,-22-1 0</inkml:trace>
  <inkml:trace contextRef="#ctx0" brushRef="#br2" timeOffset="-128377.66">9991 4636 0,'0'0'0,"21"0"15,0 0 1,-21-22-1,21 22-15,0-21 0,-21 0 16,0 0 0,0 0-16,0 0 0,-21 21 15,0-22-15,0 1 0,0 21 16,-1-21-16,1 21 0,-21-21 0,21 21 16,0 0-16,-1 0 0,1 0 15,0 0-15,0 0 0,0 21 0,0 0 16,-22 0-16,22 1 0,0-1 15,0 0-15,21 0 0,-21 0 0,21 0 16,-22 22-16,22-22 0,0 0 0,0 0 16,0 0-16,0 1 15,22-22-15,-1 0 0,0 0 16,21 0 0,-21 0-16,1-22 0,20 1 0,0 0 15,1 0-15,-1 0 0,0 0 16,1-1-16,-1-20 0,0 21 0,1-21 15,-1-1-15,0 1 0,-21 0 0,1-1 16,-1 1-16,0 0 0,-21-1 16,0 1-16,0 0 0,0 20 0,0 1 15,0-21-15,0 21 0,-21 21 16,21 21 0,0 0-16,0 0 15,0 22-15,0-1 0,0 0 16,0 1-16,0-1 0,0 0 0,0 1 15,0-1-15,0-21 0,0 21 16,0-20-16,0 20 0,0-21 0,0 0 16,0 0-16,0 1 15,21-22-15,0 0 0,0 0 16,0 0-16,1-22 16,-1 22-16</inkml:trace>
  <inkml:trace contextRef="#ctx0" brushRef="#br2" timeOffset="-128033.11">10499 4487 0,'0'22'31,"21"-44"0,0 1-31,0 0 16,0 21-16,0-21 0,1 21 15,-1-21-15,-21 0 0,0-1 16,-21 22 15,-1 0-31,1 22 0,0-1 0,0-21 16,0 21-16,0 0 16,-1 0-16,1 0 0,21 1 0,0-1 15,0 21-15,0-21 16,0 0-16,21 1 15,1-22-15,-1 0 0,0 0 0,0 0 16,0 0-16,0 0 0,1 0 16,-1 0-16,0 0 0,0 0 0,0-22 15,0 1-15,1 21 0</inkml:trace>
  <inkml:trace contextRef="#ctx0" brushRef="#br2" timeOffset="-127456.66">11007 4318 0,'0'0'0,"0"-21"0,-22 21 32,1 0-32,21 21 0,-21-21 0,0 21 15,21 0-15,-21 1 0,21-1 16,0 0-16,-21 0 0,21 0 16,0 0-16,0 1 0,0-1 0,0 0 15,0 0-15,0 0 16,0 0-16,21-21 0,0 0 15,0 0-15,0 0 16,0 0-16,1 0 0,-1 0 0,0-21 16,0 21-16,21-21 0,-20 0 0,-1 21 15,0-21-15,0 0 0,-21-1 16,21 1-16,0 0 0,-21 0 16,0 0-16,0 0 15,-21 42 1,0 0-1,21 0-15,-21 0 16,21 0-16,0 1 0,0-1 16,0 0-16,0 0 0,0 0 15,0 0-15,0 1 16,21-22-16,0 0 0,0 0 16,1 0-16,-1 0 0,0 0 15,0 0-15,0-22 0,0 22 0,1-21 16,-1 0-16,0 21 0,-21-21 0,0 0 15,0 0-15,21 21 0,-21-22 16,0 1-16,0 0 0,0 0 0,-21 21 16,0-21-16,21 0 0,-21 21 15,-1 0-15,1 0 0,0 0 0,0 0 16,0 0-16,21 21 16,0 0-1,0 0 1,21-21-1,0 0-15,0 0 0</inkml:trace>
  <inkml:trace contextRef="#ctx0" brushRef="#br2" timeOffset="-127088.89">11493 4382 0,'0'-64'31,"22"64"-15,-1 0 0,0 0-16,0 0 15,-21 21-15,21 0 16,-21 1-16,21-1 0,-21 0 16,22 0-16,-22 0 0,0 0 15,0 1-15,0-1 0,0 0 16,0 0-16,0 0 15,0-42 17,0 0-17,0 0-15,0 0 0,0-1 16,0 1-16,0 0 16,21 21-16,-21-21 0,21 0 15,0 0-15,0 21 16,0 0-16,1-22 15</inkml:trace>
  <inkml:trace contextRef="#ctx0" brushRef="#br2" timeOffset="-126604.65">12086 4318 0,'0'0'0,"0"-21"15,0 0-15,-21 21 16,0 0-16,0-21 16,-1 21-16,1 0 0,0 21 15,0-21-15,21 21 0,-21 0 16,0 0-16,21 0 0,0 1 16,-22-1-16,1 0 0,21 0 0,0 0 15,0 0-15,0 1 0,0-1 16,0 0-16,0 0 15,21-21-15,1 0 16,-1 0-16,0 0 16,0-21-16,0 21 0,0-21 15,1 0-15,-1-1 0,0 1 16,-21 0-16,0 0 0,0 0 16,0 0-16,0-1 0,0 44 46,0-1-30,0 0-16,0 0 0,0 0 16,21 0-16,-21 1 15,21-22-15,-21 21 16,21-21-16,1 0 16,-1 0-16,0 0 15,0-21-15,0-1 16</inkml:trace>
  <inkml:trace contextRef="#ctx0" brushRef="#br2" timeOffset="-125964.93">12382 4001 0,'0'0'0,"0"-22"0,-21 22 31,21 22-31,0-1 16,0 21-16,0-21 0,-21 22 15,21-1-15,0-21 0,-21 21 0,21 1 16,0-1-16,0-21 0,0 22 0,0-22 16,0 21-16,0-21 0,0 0 15,0 1-15,0-1 0,21-21 32,0 0-17,0-21-15,1-1 0,-1 1 16,-21 0-16,21 21 0,-21-21 15,0 0-15,21 0 0,-21-1 0,21 22 16,-21-21-16,21 21 16,-21 21-1,0 1 1,0-1-16,0 0 0,0 0 16,0 0-16,0 0 0,0 1 15,0-1-15,0 0 16,22-21-16,-1 0 0,0 0 15,0 0-15,0 0 0,0 0 16,1 0-16,-1 0 16,0-21-16,0 0 0,0-1 15,0 1-15,-21 0 16,0 0-16,0 0 16,0 42 15,-21 0-31,21 0 15,-21-21-15,21 21 0,0 1 16,0-44 31,0 1-31,0 0-1,0 0-15,0 0 0,0 0 16,0-1-16,0 1 15</inkml:trace>
  <inkml:trace contextRef="#ctx0" brushRef="#br2" timeOffset="-125316.64">12128 4191 0,'22'0'16,"-1"0"-1,0 0-15,0 0 0,21 0 0,-20 0 16,20-21-16,0 0 0,-21 21 15,22-21-15,-1 21 0,-21-22 0,22 22 16,-22 0-16</inkml:trace>
  <inkml:trace contextRef="#ctx0" brushRef="#br2" timeOffset="-121012.74">7154 2709 0,'0'22'16,"21"-22"0,1 0-1,-1 0-15,0 0 16,0-22-16,0 22 15,0-21-15,1 21 16,-1-21-16,-21 0 0,21 21 16,0-21-16,-21 0 0,21-1 15,0 22-15,-21-21 0,0 0 16,22 0-16,-1 0 16,-21 0-1,0-1-15,21 1 0,-21 0 16,21 21-16,-21-21 15,0 0 1,0 0 0,0-1-1,0 1 17,-21 0-1,0 21-16,0 0 1,-1 0 0,22 21-1,0 0 1,0 22-16,0-22 0,0 21 16,0 1-16,0-1 0,0 0 15,0 22-15,0-22 0,-21 22 0,21-22 16,-21 21-16,21-20 15,0 20-15,0-20 0,0 20 0,0-21 0,0 22 16,0-1-16,0-20 0,0 20 16,0-20-16,0 20 0,0-21 15,0 1-15,0-1 0,0 0 16,0-20-16,0-1 0,0 0 0,21 0 16,0-21-16,1 0 0,-1 0 15,0 0-15,0 0 0,0 0 16,0-21-16,1 0 0,-1 21 0,0-21 15,0-22-15,0 22 0,0 0 16,1-21-16,-1 20 0,0-20 0,-21 21 16,0-21-16,0-43 15,0 64-15,0-22 0,0 22 0,-21-21 16,0 21-16,-1 0 16,-20-1-16,21-20 0,-21 21 0,-1 21 15,22-21-15,-21 0 0,21-1 16,-1 22-16,1 0 0,0-21 0,0 21 15,0 0 1,42 0 0,0-21-16,0 21 15,22 0-15,-22 0 0,0-21 16,0 21-16,0-21 0,22 21 0</inkml:trace>
  <inkml:trace contextRef="#ctx0" brushRef="#br2" timeOffset="-120500.33">8234 2540 0,'0'0'0,"-21"-21"0,-1 21 16,1 0-16,0 0 0,0 0 15,0 0-15,0 0 0,-1 21 16,1-21-16,0 21 0,0 0 0,0 22 15,-22-22-15,43 21 0,-21-21 16,0 22-16,0-1 0,21-21 0,0 22 16,0-22-16,0 0 0,0 21 15,0-21-15,0 1 16,0-1-16,21-21 0,0 0 16,0 0-16,1 0 0,-1 0 15,0 0-15,0 0 0,0-21 16,0-1-16,22 22 0,-22-21 0,0 0 15,-21 0-15,21 0 0,0 0 0,1-1 16,-22-20-16,0 21 0,0 0 16,0 0-16,21-1 0,-21 1 0,0 0 15,0 0-15,0 42 32,0 0-32,0 0 15,0 1-15,0 20 0,0-21 16,0 0-16,0 0 0,0 22 0,-21-22 15,21 0-15,0 0 0,0 0 16,0 1-16,0-1 0,0 0 16,21-21-1,0 0-15,0 0 0,0 0 16,-21-21-16,21 0 16,1-1-16,-1 22 0</inkml:trace>
  <inkml:trace contextRef="#ctx0" brushRef="#br2" timeOffset="-120092.66">8784 2561 0,'0'0'0,"-21"0"16,0 21-16,0 1 0,-1-22 0,-20 21 16,21 0-16,0 0 0,-22 0 15,22 0-15,0 1 0,0-1 0,21 0 16,-21 0-16,21 0 15,0 0-15,0 1 16,21-22-16,0 0 16,0 21-16,0-21 0,1 0 15,-1 0-15,21 0 0,-21 0 0,0 0 16,1 0-16,-1 0 0,0 0 16,0 0-16,-21 21 0,21-21 0,-21 21 15,0 0 1,-21 0-1,0-21-15,-21 22 16,20-22-16,1 21 0,-21-21 16,21 0-16,-22 21 0,22-21 0,0 0 15,0 0-15,0 0 0,0 0 16,-1 0-16,22-21 31,0 0-31,0-1 16,0 1-16,22 0 0,-1 0 0</inkml:trace>
  <inkml:trace contextRef="#ctx0" brushRef="#br2" timeOffset="-119792.77">9313 2307 0,'-21'0'31,"0"21"-31,21 1 16,0-1-16,0 0 0,-21 21 15,21-21-15,-21 22 0,21-1 0,-22 0 16,22 1-16,0-1 0,-21-21 16,21 22-16,-21-1 0,0-21 0,21 0 15,0 0-15,0 1 0,0-1 16,0 0-16,0 0 0,21-21 31,0 0-15,0-21-16,1 21 0,-1-21 0,-21 0 15</inkml:trace>
  <inkml:trace contextRef="#ctx0" brushRef="#br2" timeOffset="-119576.7">9186 2709 0,'0'0'0,"-21"22"16,42-22 15,0 0-31,1 0 0,-1 0 0,0 0 16,0 0 0,0 0-16,0 0 0,-21-22 0,22 22 15,-1 0-15,0 0 0,0-21 16,0 21-16,0-21 0,-21 0 15,22 21-15,-1 0 0,0 0 0</inkml:trace>
  <inkml:trace contextRef="#ctx0" brushRef="#br2" timeOffset="-118864.78">9588 2646 0,'22'0'31,"-1"0"-31,0-21 16,0 21-16,-21-21 0,21 21 16,-21-22-1,-21 22 17,0 0-32,0 22 0,21-1 15,-21 0-15,-1-21 0,22 21 16,-21 0-16,21 22 0,0-22 0,0 0 15,0 0-15,0 0 16,0 0-16,0 1 0,0-1 16,21-21-16,1 0 15,-1 0-15,0 0 0,0 0 16,0 0-16,0 0 0,1 0 0,-1 0 16,0 0-16,0 0 15,-21-21-15,0-1 0,0 1 16,21 0-16,-21 0 15,21 0-15,-21 0 0,0-1 0,0 1 16,22 0-16,-1 0 0,-21 0 16,21 0-16,0-1 0,0 1 0,0 0 15,1 21 1,-1 0-16,0 0 0,0 0 16,-21 21-16,0 0 15,21 1-15,-21-1 0,21 0 0,-21 0 16,0 0-16,0 22 0,0-22 0,0 0 15,0 0-15,0 0 0,0 0 16,0 1-16,0-1 16,-21-21-1,0 0 1,0 0 0,21-21-16,0-1 0,0 1 15,0 0-15,0 0 0,0 0 16,21-22-16,0 22 0,0 0 15,-21 0-15,22 0 0,-1 0 0,0-1 16,0 1-16,0 0 0,0 0 16,1 0-16,-1 0 0,0 21 15,0 0-15,0-22 0,0 22 16,1 0-16,-1 0 16,-21 22-16,0-1 15</inkml:trace>
  <inkml:trace contextRef="#ctx0" brushRef="#br2" timeOffset="-116840.91">7747 8086 0,'21'0'47,"0"0"-47,-21-21 0,21 21 16,1-22-16,-1 22 0,0-21 0,0 21 16,0-21-16,0 21 0,-21-21 15,0 0-15,22 21 0,-22-21 0,0-1 16,0 1-1,0 0 1,-22 0-16,22 0 16,-21 21-16,0 0 15,0 0 1,0 21 0,0-21-16,21 21 0,-22 0 15,22 0-15,-21 1 0,21-1 16,0 0-16,-21 0 0,21 21 0,0-20 15,-21-1-15,21 21 0,0-21 16,0 0-16,-21 22 0,21-22 0,0 21 16,0-21-16,0 1 0,-21 41 15,21-21-15,-22-20 0,22-1 16,0 21-16,0-21 0,0 0 16,0 1-16,0-1 0,0 0 0,0 0 15,0 0-15,0 0 16,0 1-1,22-22 1,-1-22-16,0 22 16,0-21-16,0 21 0,0-21 0,1 0 15,-1 0-15,0 0 0,-21-1 16,21 1-16,0-21 0,0 0 16,-21 20-16,0 1 0,0 0 15,0-21-15,-42-1 16,21 22-16,-21 0 0,20 0 0,1 21 15,0-21-15,-21 21 0,21 0 16,-1 0-16,22 21 31,22-21-31,-1 0 16,0 0-16,0 0 0,0 0 16,0 0-16,1 0 0,-1 0 0,21 0 15,-21 0-15,0 0 0,1 0 0,-1-21 16,21 21-16,-21 0 0</inkml:trace>
  <inkml:trace contextRef="#ctx0" brushRef="#br2" timeOffset="-116348.95">8467 7916 0,'0'0'15,"0"-21"-15,-22 21 31,1 0-31,0 0 0,0 0 16,0 0-16,21 21 0,-21 1 0,-1-1 16,22 0-16,0 0 0,-21 0 15,0 22-15,21-22 0,-21 0 16,21 0-16,0 21 0,0-20 0,0-1 16,0 0-16,0 0 0,0 0 15,21-21 32,0-21-47,0 0 0,1 0 16,-1 0-16,-21-1 0,0-20 15,21 21-15,0 0 0,-21 0 0,21-22 16,-21 22-16,0 0 0,0 0 16,21 0-16,-21-1 0,0 44 46,0-1-46,0 21 0,0-21 16,0 0-16,0 1 0,0-1 0,0 21 16,0-21-16,0 0 0,0 1 0,0-1 15,0 0-15,0 0 16,22-21 0,-1 0-16,0 0 15,0-21-15,0 21 0,0-21 16,-21 0-16</inkml:trace>
  <inkml:trace contextRef="#ctx0" brushRef="#br2" timeOffset="-116020.67">8784 7980 0,'0'0'0,"0"-21"15,0 0-15,-21 21 32,0 0-32,0 21 15,-1-21-15,1 21 0,21 0 16,-21 0-16,21 0 15,0 1-15,0-1 16,21-21-16,0 21 16,1-21-16,-1 0 0,0 21 15,0-21-15,0 21 0,0-21 16,-21 21-16,22-21 0,-22 22 16,0-1-16,0 0 15,-22-21-15,1 21 16,0-21-16,0 21 15,0-21-15,0 0 0,-1 0 0,1 0 16,0 0 0,21-21-16,0 0 0,0 0 15,0 0-15,0-1 0,0 1 0,0 0 16,21-21-16</inkml:trace>
  <inkml:trace contextRef="#ctx0" brushRef="#br2" timeOffset="-115777.39">8996 7768 0,'0'0'0,"21"0"0,0 0 16,-21 21-1,0 1-15,0-1 16,0 0-16,0 0 0,0 21 16,0-20-16,-21-1 0,21 21 0,-21-21 15,21 22-15,0-22 0,0 0 16,0 0-16,0 0 0,0 0 0,0 1 15,0-1-15,0-42 47,0-1-47</inkml:trace>
  <inkml:trace contextRef="#ctx0" brushRef="#br2" timeOffset="-115608.68">8826 8022 0,'0'0'0,"22"0"16,-1 0-16,0 0 16,0 0-16,0 0 0,0 0 15,1 0-15,-1-21 16,0 21-16,0 0 0,0 0 0,0-21 16,1 0-16,-1 21 15</inkml:trace>
  <inkml:trace contextRef="#ctx0" brushRef="#br2" timeOffset="-115256.56">9144 8065 0,'21'21'16,"0"-21"-16,0 0 16,1 0-16,-1 0 15,-21-21-15,21 21 16,-21-22-16,21 1 0,-21 0 15,0 0-15,0 0 16,0 0 0,0 42 15,-21-21-31,21 21 0,0 0 0,-21 0 16,21 0-16,0 1 0,0 20 15,0-21-15,0 0 0,0 0 16,0 1-16,0-1 0,21-21 31,0 0-31,0 0 16,0 0-16,1-21 15,-1-1-15,-21 1 16,21 0-16,-21 0 0,0 0 16</inkml:trace>
  <inkml:trace contextRef="#ctx0" brushRef="#br2" timeOffset="-114992.68">9419 7874 0,'0'0'0,"42"-21"32,-20 21-32,-22 21 15,21 0-15,-21 0 0,0 1 0,0-1 16,0 0-16,0 0 16,0 0-16,0 0 0,0 1 0,0-1 15,0 0-15,0 0 0,0 0 16,0 0-16,0 1 15,0-44 17,0 1-32,0 0 15,0 0-15,0 0 0,0 0 0,0-22 16,0 22-16,0-21 0,0 21 0,0-22 16,0 22-16,0 0 0,0 0 15</inkml:trace>
  <inkml:trace contextRef="#ctx0" brushRef="#br2" timeOffset="-114120.68">7789 8043 0,'0'0'15,"0"22"-15,21-22 16,22 0-16,-22 0 16,21 0-16,1 0 0,20 0 0,-21 0 15,22 0-15,-1 0 0,1 0 16,-1-22-16,22 22 0,0-21 0,-1 0 16,1 21-16,0-21 0,-22 0 15,22 21-15,0-21 0,-22 21 0,1 0 16,-22-22-16,0 22 0,1 0 15,-1 0-15,-21 0 0,0 0 16,-42 0 15,0 0-31,0 0 16,0 0-16,-1 0 0,-20 0 16,21 0-16,-21 0 0,-1 0 0,1 0 15</inkml:trace>
  <inkml:trace contextRef="#ctx0" brushRef="#br2" timeOffset="-113829">8001 8192 0,'85'42'31,"-64"-42"-31,21 0 0,22-21 16,-22 21-16,21-21 0,-20-1 0,20 22 15,22-21-15,-22 0 0,1 21 16,21-21-16,-22 21 0,22-21 0,-22 0 16,1 21-16,-22-22 0,0 22 15,1-21-15,-1 21 0,0 0 0,-20 0 16,-1-21-16,-21 0 16,21 21-1,-21-21-15,21 21 16,-21-21-16,21 21 15,0 0-15,1 0 0</inkml:trace>
  <inkml:trace contextRef="#ctx0" brushRef="#br2" timeOffset="-94881.48">7514 3620 0,'-21'0'16,"0"0"-16,21 21 16,-21-21-16,-1 0 15,1 0-15,21 21 16,-21-21-16,0 0 16,0 0-16,42 0 62,0 0-46,0 0-16,22 0 0,-1 0 15,0 0-15,1 0 0,62 0 16,-20 0-16,-21 0 0,20 0 16,1-21-16,0 0 0,-1 21 15,1 0-15,0-22 0,-1 22 16,22-21-16,-21 21 0,-1-21 0,107 0 15,-128 21-15,22 0 16,-21-21-16,-1 21 0,1 0 0,-1-21 16,-21 21-16,1-22 0,20 22 15,-20 0-15,-1-21 0,0 21 0,1 0 16,-1 0-16,-21 0 0,21-21 16,22 21-16,-22 0 0,-21 0 15,1 0-15,-1 0 16,-21-21 15,-21 21-15,-1 0-16,1 0 15,0 0-15,0 0 0,0 0 16,0 0-16,-22 0 0,1 0 16,21 0-16</inkml:trace>
  <inkml:trace contextRef="#ctx0" brushRef="#br2" timeOffset="-94224.68">7662 3725 0,'0'0'0,"-21"0"16,0 0-16,-43 22 16,43-22-16,0 0 0,0 21 15,0-21-15,0 0 0,-1 0 0,1 0 16,0 0-1,42 0 64,0 0-79,22 0 0,-22 0 15,21 0-15,1 0 0,20 0 16,1-21-16,20 21 0,1-22 15,0 22-15,20-21 0,-20 21 0,0-21 16,21 21-16,-1 0 0,1-21 16,0 21-16,0 0 0,-21-21 0,20 21 15,-20 0-15,0 0 0,-1-21 16,-20 21-16,-1 0 0,-20 0 0,20 0 16,-20-22-16,-1 22 0,0 0 15,1 0-15,-22 0 0,21 0 0,-21-21 16,0 21-16,1 0 15,-44 0 64,1 0-64,0 0-15,0-21 16,0 21-16</inkml:trace>
  <inkml:trace contextRef="#ctx0" brushRef="#br2" timeOffset="-76745.2">7789 3662 0,'0'21'0,"21"-21"16,1 0-16,-22 21 47,-22 0-32,1-21-15,0 0 16,-21 0-16,21 22 0,-22-22 0,1 0 16,21 0-16,-22 0 0,1 0 15,0 0-15,21 0 0,-22 0 0,22 0 16,-21 0-16,21 0 0,-1 0 15,1-22-15,-21 22 0,21-21 0,0 0 16,-1 21-16,1-21 0,0 21 16,0-21-16,-21 0 0,20-1 0,1 1 15,0 0-15,0 0 0,0 0 16,0 0-16,-22-1 0,22 1 16,0 0-16,0 0 0,0 0 0,-1-22 15,22 22-15,-21 0 16,21 0-16,-21-21 0,21 20 0,0 1 15,-21 0-15,21 0 0,-21 0 16,21 0-16,-21-1 0,21 1 16,0 0-16,-22 0 0,1 0 15,21 0-15,0-1 0,-21 1 16,21 0-16,0 0 16,0 0-16,0 0 0,0-1 15,0 1-15,0 0 16,0 0-16,0 0 0,0 0 0,0-1 15,0 1 1,0 0-16,0 0 0,21 0 16,0 0-16,-21-1 0,22 1 0,-22 0 15,21 0-15,0 0 0,0 0 16,0-22-16,0 22 0,1 0 0,20 0 16,-21 0-16,0-1 0,0 1 15,43-21-15,-43 21 0,0 0 16,0-1-16,22 1 0,-22 0 15,0 0-15,0 0 0,22 0 0,-22-1 16,0 1-16,21 0 0,-21 0 16,22 0-16,-1 0 0,0-22 15,1 22-15,20 0 0,-20 0 16,20 0-16,-21-1 0,22 1 16,-22 0-16,22 0 0,-1 0 0,-20 0 15,20-1-15,-21 22 0,22-21 16,-22 0-16,1 21 0,20-21 15,-21 21-15,1 0 0,-1-21 0,22 21 16,-1 0-16,-21 0 0,85-21 16,-63 21-16,-1 0 15,1 0-15,-1 0 0,1 0 0,-22 0 16,22 0-16,-22 0 0,0 0 16,43 0-16,-43 0 0,1 0 15,-1 21-15,0-21 16,1 0-16,-22 0 0,21 21 15,1-21-15,-1 0 0,0 0 0,1 21 16,-1-21-16,0 21 16,1-21-16,-1 21 0,43 1 0,-22-1 15,-21-21-15,1 21 0,-1 0 16,0 0-16,-20-21 0,20 21 16,-21 1-16,0-1 0,43 0 15,-43 0-15,0 0 0,0-21 16,0 21-16,1 1 0,-1-1 15,0 0-15,0-21 0,-21 21 16,0 0-16,21-21 0,-21 21 16,21 1-16,1-1 0,-22 0 15,21 0-15,-21 0 0,21 0 16,-21 1-16,0-1 16,21 0-16,0 0 0,-21 0 15,0 0-15,0 1 0,0-1 16,21 0-16,-21 0 0,0 0 0,22 0 15,-22 22-15,0-22 0,0 0 16,0 21-16,0-20 0,0-1 0,0 21 16,0-21-16,0 0 0,0 22 15,0-22-15,0 0 0,-22 0 16,22 0-16,-21 1 0,21-1 16,0 0-16,0 0 0,0 0 0,0 0 15,0 1-15,0-1 0,0 0 16,-21 0-16,21 0 0,0 0 15,0 1-15,-21-1 0,0 0 16,0-21-16,-1 42 0,1-21 0,0 1 16,0-1-16,0 0 0,0 0 15,-22 0-15,22 0 0,0 1 0,0-1 16,0-21-16,-1 21 0,1 0 16,0 0-16,0 0 0,0-21 15,0 22-15,-22-1 0,22-21 16,0 21-16,-21 0 0,20 0 15,-20 0-15,21-21 0,-21 22 16,20-22-16,1 21 0,-21-21 0,21 0 16,0 21-16,-1-21 0,1 0 15,-21 0-15,21 21 0,0-21 0,-1 0 16,1 0-16,0 21 0,0-21 16,0 0-16,0 0 0,-1 0 0,1 0 15,0 0-15,21 21 0,-21-21 16,0 0-16,0 0 15,-1 0 1,1 0 0,0 0 31,0 0-47</inkml:trace>
  <inkml:trace contextRef="#ctx0" brushRef="#br2" timeOffset="-67132.72">847 7789 0,'0'0'16,"0"-21"-16,0-21 15,0 21-15,0 0 16,-22-1-16,1 22 16,21-21-16,0 42 47,0 1-47,0-1 0,0 0 15,0 21-15,0-21 0,0 1 0,0 20 16,0-21-16,0 21 0,0-20 15,21 20-15,-21-21 0,0 21 16,0-20-16,0 20 0,22-21 16,-1-21-1,-21-21 1,21 0-16,-21-22 0,0 22 16</inkml:trace>
  <inkml:trace contextRef="#ctx0" brushRef="#br2" timeOffset="-66516.65">1101 7535 0,'0'0'0,"0"-21"0,21 21 15,-21 21 17,0 1-32,0-1 15,0 0-15,0 0 0,0 0 16,-21 22-16,21-22 0,0 0 15,0 0-15,0 0 0,0 22 0,0-22 16,0 0-16,0 0 16,21 0-16,-21 0 15,21-21-15,0 0 0,0 0 16,0 0 0,1 0-16,-1-21 0,-21 0 15,21 0-15,-21 0 0,0 0 16,21-1-16,-21 1 0,21 0 15,-21-21-15,0 21 0,0-1 0,0 1 16,0 0-16,0 0 16,0 0-16,0 0 15,21 42 17,1 0-17,-1-21-15,0 21 0,0 0 16,0-21-16,0 21 0,1-21 0,-22 22 15,21-22-15,0 0 0,0 0 16,0 0-16,0 0 16,-21-22-1,0 1-15,0 0 16,0 0-16,-21 0 16,-21 0-16,21-1 0,-22 1 15,1 0-15,21 0 0,-21 21 16,20 0-16,1-21 0,0 21 15,0 0-15,0 0 0,21 21 16,0 0-16,0 0 16,0 0-16,0 1 0,0-1 0,21 0 15,0-21-15,0 0 16,0 0-16</inkml:trace>
  <inkml:trace contextRef="#ctx0" brushRef="#br2" timeOffset="-64508.7">5461 5398 0,'0'-22'78,"0"1"-62,-21 0 0,0 0-16,21 0 0,-22 0 15,1-1-15,0 22 16,21-21-16,-21 0 0,0 0 0,21 0 15,-21 0-15,-1-1 0,22-20 16,-21 21-16,0 0 0,21-22 0,-21 1 16,0 21-16,0-21 0,21 20 0,-22-20 15,1 0-15,0 21 0,0-22 16,0 22-16,0 0 0,-1-21 16,1 20-16,-21 1 0,21-21 0,0 21 15,-1-22-15,-20 22 0,21-21 0,0 0 16,0-1-16,-1 1 0,1 0 15,0-1-15,0 1 0,21-22 16,0 22-16,0 0 0,-21-22 0,21 22 16,0 0-16,0-22 0,0 22 15,0-22-15,0 22 0,0-22 0,0 1 16,0 21-16,0-22 0,0 1 16,0-1-16,21 1 0,-21-1 15,21 1-15,-21-1 0,21 1 0,0 20 16,1-41-16,-22 20 0,21 1 15,0-1-15,0-21 0,0 22 0,0-1 16,22 1-16,-22-1 0,0 1 16,21-1-16,-20 1 0,20-1 0,-21 1 15,21-1-15,1 1 0,-22-1 0,21 1 16,1 21-16,-22-22 0,21 22 16,0-22-16,1 22 0,-22 0 0,21-1 15,1 1-15,-1 0 0,0-1 16,1 1-16,-1 0 0,0-1 0,1 1 15,-22 0-15,21-1 0,0 1 16,1 0-16,-1-1 0,0 22 16,1-21-16,-1-1 0,0 1 0,1 21 15,-1-21-15,0 20 0,22 1 0,-22-21 16,22 21-16,-1-22 16,1 22-16,20-21 0,-20 21 0,21-22 15,-22 22-15,22-21 0,-1 21 16,-20-22-16,21 22 0,-22 0 0,22-21 15,-22 21-15,22-22 0,0 22 0,-1 0 16,1-21-16,0 20 0,-22-20 16,22 42-16,-1 0 0,1 0 0,63 0 15,-63 0-15,0 0 16,20 0-16,-20 0 0,21 0 0,-21 0 16,20 0-16,-20 0 0,0 0 0,21 0 15,-22 0-15,1 0 0,0 0 0,-1 0 16,1 0-16,0 0 15,-1 0-15,1 0 0,0 0 0,-1 0 16,1 0-16,63 0 0,-63 0 16,-1 0-16,1 0 0,-21 0 0,20 0 15,1 0-15,0 0 0,-22 0 16,22 0-16,-22 0 0,22 0 0,-22 0 16,1 0-16,-1 0 0,1 0 15,-1 0-15,1 0 0,-22 21 0,22 0 16,-1 22-16,-20-22 0,20 21 15,-21-21-15,22 22 0,-22-1 0,22-21 16,-22 22-16,22-1 0,-22-21 16,21 21-16,-20 1 0,-1-22 15,0 21-15,1 1 0,-1-22 0,-21 21 16,22 0-16,-1 1 0,-21-1 16,21 0-16,-20 1 0,20-1 0,-21 0 15,0 1-15,22-1 0,-22-21 0,21 22 16,-21-1-16,0 0 0,1-21 15,-1 22-15,21-22 0,-21 21 0,0-21 16,1 1-16,-22-1 0,21 0 16,0 0-16,-21 0 0,21 0 15,0 1-15,-21-1 16,21-21-16,-21 21 16,22-21-1,-44 0 63,1 0-78,0 0 0,0 0 0,0 0 16,0 0-16,-1 0 16</inkml:trace>
  <inkml:trace contextRef="#ctx0" brushRef="#br2" timeOffset="-64020.94">12425 1418 0,'0'-21'16,"21"21"15,0 0-15,0 0-16,0 21 15,1 0-15,-1-21 0,0 22 0,21-22 16,-21 21-16,22 0 0,-1-21 0,0 21 16,1 0-16,-1-21 0,0 21 15,22-21-15,-22 22 0,1-1 0,-1-21 16,-21 21-16,21 0 16,-20-21-16,-1 21 0,0-21 0,0 21 15,0 1-15,0-1 0,-21 0 16,22-21 15,-22-21 0,0 0-31,0-1 16,0 1-16</inkml:trace>
  <inkml:trace contextRef="#ctx0" brushRef="#br2" timeOffset="-63573.33">13441 1143 0,'0'0'16,"0"-21"-16,0 0 0,0 0 16,-21 21 15,21 21 0,0 0-31,0 21 16,0-21-16,0 1 0,-22 20 15,22-21-15,0 21 0,0 1 0,0-22 16,-21 21-16,21 1 0,-21-1 16,0 0-16,21 1 0,0-22 0,-21 21 15,21 0-15,-21 1 0,21-22 0,0 0 16,0 21-16,0-20 0,0-1 15,0 0-15,0 0 0,0 0 16,0 0-16</inkml:trace>
  <inkml:trace contextRef="#ctx0" brushRef="#br2" timeOffset="-61703.99">13483 2413 0,'-21'-21'0,"21"0"16,-21 21 0,21-21-1,0 42 17,0 0-32,0 21 15,0-21-15,0 22 0,0 20 16,0-20-16,0 20 0,0-21 0,0 22 15,0-1-15,0-20 0,0-1 16,0 22-16,0-22 0,0 0 16,0 1-16,0-1 0,-21-21 0,21 21 15,0-20-15,0-1 0,-22 0 16,22 0-16,0 0 0,0-42 31,0 0-15,0-21-16,0 20 0,0-20 15,0 0-15,0 21 0</inkml:trace>
  <inkml:trace contextRef="#ctx0" brushRef="#br2" timeOffset="-60860.7">13420 2307 0,'0'0'0,"0"-21"0,21 21 62,0 0-46,0-21-16,0 21 0,22 0 0,-1 0 16,0 0-16,1-21 0,20 21 15,1 0-15,20 0 0,1-21 0,0 21 16,20-22-16,-20 22 15,21 0-15,-21-21 0,-1 21 0,22 0 16,0-21-16,21 21 0,-21 0 16,0-21-16,21 21 0,-22-21 0,1 21 15,-21 0-15,21-21 0,-22 21 16,1 0-16,0 0 0,-1-22 0,22 22 16,-21 0-16,0 0 15,-22 0-15,22 0 0,-22 0 0,-20 0 16,20 0-16,1 0 15,-22 0-15,-21 0 0,0 0 0,0 0 32,-42 22-1,0-1-31,21 0 0,0 0 16,0 0-16,0 0 15,0 1-15,0 20 0,0-21 16,0 21-16,0-20 0,0 20 15,0 21-15,0-20 0,0 20 0,0-20 16,0 20-16,0-21 0,0 1 16,0-1-16,0 0 0,0 1 0,0-1 15,0-21-15,0 22 0,0-22 16,0 0-16,0 21 16,0-21-16,0 1 15,0-1 1,-21-21-1,0 0 1,0 0-16,-1 0 0,-20 0 0,0 0 16,-1 0-16,-20 0 0,-1 0 15,1-21-15,-22 21 0,-21 0 0,1 0 16,-1 0-16,-21 0 0,-21 0 16,-1 0-16,22 0 0,-21 0 0,21 0 15,0 0-15,0 0 0,0 21 16,0-21-16,21 21 0,1-21 15,20 0-15,0 21 0,1-21 16,20 0-16,22 21 0,-1-21 0,1 0 16,21 0-16,0 0 0,0 0 15,-1 0-15,1 0 0,21 21 0,-21-21 16,21-21 0,0 0-1,0 0-15</inkml:trace>
  <inkml:trace contextRef="#ctx0" brushRef="#br2" timeOffset="-60388.95">13885 2540 0,'0'0'0,"-63"0"0,20 0 0,1 0 0,0 0 15,-1 0-15,22 0 0,0 0 16,0 0-16,0 21 0,42-21 31,21 0-15,1 0-16,20 0 0,43-21 15,-21 21-15,42-21 0,0 21 0,21-21 16,0 0-16,0 21 0,21-22 16,1 1-16,-22 21 0,0-21 15,-21 21-15,0 0 0,-42-21 0,21 21 16,-43 0-16,1 0 0,-1 0 16,-42 0-16,22 0 0,-22 0 0,0 0 15,-42 0 16,0 0-31,-1 0 16,1 0-16,0 0 0,0 0 0,0 0 16,0 21-16,-22-21 0,22 21 15,-21-21-15,-1 0 0,1 0 0,0 21 16,-22-21-16,1 0 0</inkml:trace>
  <inkml:trace contextRef="#ctx0" brushRef="#br2" timeOffset="-60021.16">14287 2731 0,'0'0'0,"-63"0"0,-1 21 16,22 0-16,-21 0 0,20-21 15,1 21-15,21-21 0,-22 0 16,22 21-16,0-21 0,0 0 0,21 22 16,0-1-1,42-21 1,1 0-16,-1 0 15,21 0-15,1 0 0,21 0 0,-1 0 16,22 0-16,0 0 0,0 0 16,0-21-16,21 21 0,0 0 0,0-22 15,-22 1-15,22 21 0,-21 0 16,-21 0-16,0-21 0,-22 21 0,1 0 16,-22 0-16,0 0 0,-21 0 15,1 0-15,-1 0 0,-21-21 16,21 21-16,-42 0 31,0 0-31,-1 0 0,1 0 16,0 0-16,-21 0 0,-1 0 0,1 0 15,0 0-15,-1 0 0,-20 21 0,-1-21 16</inkml:trace>
  <inkml:trace contextRef="#ctx0" brushRef="#br2" timeOffset="-59665.37">13801 3048 0,'0'0'0,"-22"0"0,-20 42 32,42-20-32,21-22 15,0 0-15,1 0 0,20 0 0,0 0 16,22 0-16,20 0 0,-20 0 15,21 0-15,20 0 0,-20 0 16,21-22-16,0 22 0,21 0 16,-21-21-16,21 0 0,0 21 0,0 0 15,-22 0-15,1-21 0,-21 21 16,0 0-16,-1 0 0,-41 0 0,20 0 16,-21 0-16,-20 0 0,20-21 15,-21 21-15,0 0 0,0 0 16,-21-21 31</inkml:trace>
  <inkml:trace contextRef="#ctx0" brushRef="#br2" timeOffset="-53876.98">2180 1185 0,'0'-21'31,"21"0"-31,0 21 16,1-21-16,20 0 0,0 21 15,1-21-15,-1-1 0,21 1 16,1 0-16,-1 0 0,1 0 16,-22 0-16,1-1 0,20 1 0,-42 21 15,22 0-15,-22 0 0,-42 0 32,-22 21-32</inkml:trace>
  <inkml:trace contextRef="#ctx0" brushRef="#br2" timeOffset="-53464.96">2286 1164 0,'-21'21'0,"42"-42"0,-63 42 15,42 1-15,-22-1 0,1-21 16,0 21-16,21 0 0,0 0 0,0 0 16,0 1-16,0-1 15,21-21 1,0 0-16,22 0 15,-22 0-15,0 0 16,0 0-16,22 0 0,-22 0 0,21-21 16,-21-1-16,22 22 0,-1 0 15,0-21-15,1 21 0,-1 0 16,0-21-16,1 21 0,-1 0 16,0 0-16,-21 0 0,22 0 15,-22 0-15,0 0 0,21 21 0,-42 0 16,22 1-16,-22-1 15,0 0-15,0 0 0,-22 0 0,1 0 16,0 1-16,-21-1 0,-1 0 16,1 21-16,0-21 0,-1-21 15,1 22-15,0-1 0,21-21 0,-22 0 16,22 0-16,0 0 0,0 0 16,0 0-16,21-21 15,0-1 1,0 1-16,0 0 0,21-21 15</inkml:trace>
  <inkml:trace contextRef="#ctx0" brushRef="#br2" timeOffset="-53208.45">3387 529 0,'0'0'16,"0"21"15,0 1-31,0-1 16,0 0-16,21 21 0,0-21 0,0 22 15,-21-1-15,21 0 0,0 1 16,1-1-16,-22 0 0,21 1 16,-21-1-16,21-21 0,-21 22 0,21-1 15,-21-21-15,0 0 16,21-21-16</inkml:trace>
  <inkml:trace contextRef="#ctx0" brushRef="#br2" timeOffset="-53013.75">3238 995 0,'0'0'0,"0"-21"16,0 0-16,22 21 0,-1-22 15,0 22-15,0-21 0,21 0 0,1 0 16,-1 21-16,22-21 0,-22 0 16,21-1-16,1 1 0,-1 0 15,1 0-15,-22 0 0,1 0 0,-1 21 16,0-22-16,1 1 0</inkml:trace>
  <inkml:trace contextRef="#ctx0" brushRef="#br2" timeOffset="-9729.8">1333 7662 0,'0'-21'0,"-21"21"0,0-21 16,21 0 15,-21 21-31,0 0 16,0 0-16,-1-21 172,1 21-157,0 0 1,0 0-1,0-21-15,0 21 16,-1 0 31,44 0 250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9T04:06:01.9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2095 1630 0,'22'0'16,"-1"0"-1,0-21 1,0 21-16,0-21 0,-21-1 15,21 22-15,1-21 0,-1 21 0,0-21 16,0 21-16,-21-21 0,0 0 16,0 0-1,-21 21-15,0 0 16,-22 0-16,22 0 0,-21 0 16,21 0-16,-22 21 0,22-21 0,-21 21 15,21 0-15,-22 0 0,22-21 16,-21 21-16,21 1 0,0-1 0,-1 0 15,1-21-15,21 21 0,-21 0 16,21 0-16,0 1 0,21-1 16,0 0-16,1 0 15,-1-21-15,21 21 0,-21 0 0,0 1 16,22-1-16,-22 0 0,21 0 16,-21-21-16,22 21 0,-22 0 15,0 1-15,0-1 0,0 0 16,1 0-16,-1-21 0,-21 21 0,0 0 15,0 22-15,0-22 0,-21 0 16,-22 0-16,22 0 0,-21 1 0,21-1 16,-22 0-16,1-21 0,0 21 15,-1-21-15,1 0 0,21 0 0,-22 0 16,1 0-16,0 0 0,-22 0 16,43 0-16,0-21 0,0 0 15,0 0-15,-1-1 0,1 22 16,0-21-16,21 0 0,-21 0 15,21 0-15,0 0 0,0-1 16,0 1-16,21 21 0,0 0 16,0-21-16,1 21 0,-1 0 15,21 0-15,-21 0 0,0 0 16,22 0-16</inkml:trace>
  <inkml:trace contextRef="#ctx0" brushRef="#br0" timeOffset="483.37">2392 1884 0,'-21'0'16,"-1"-21"-16,1 21 0,21-21 15,0-1-15,0 1 16,0 0-16,0 0 15,0 0-15,21 21 16,1 0-16,-1 0 16,0 0-16,0 0 0,0 0 15,22 0-15,-22 21 0,0-21 0,21 21 16,-21 0-16,1 22 0,-1-22 16,0 0-16,0 21 0,0-21 0,-21 1 15,0 20-15,0-21 16,0 0-16,0 22 0,0-22 0,-21 0 15,0 0-15,0 0 0,21 0 16,-21-21-16,21 22 0,-22-22 16,1 0-16,21-22 15,0 1-15,0 0 16,0 0-16,0 0 0,0 0 0,0-1 16,0 1-16,0 0 0,0-21 15,0 21-15,21-22 0,1 22 0,-1-21 16,0 21-16,0-1 15,0 1-15,0 0 0,1 0 0,-1 0 16,0 0-16,0 21 0,0 0 16,0-22-16,1 22 0,-1 0 0,0 0 15</inkml:trace>
  <inkml:trace contextRef="#ctx0" brushRef="#br0" timeOffset="868.21">3514 1736 0,'0'0'0,"21"0"0,-21-21 0,0-1 16,0 1-16,0 0 0,0 0 15,0 0-15,-21 21 16,-1 0-16,1 0 0,0 0 15,0 0-15,0 0 0,-22 0 16,22 21-16,0 0 0,-21 0 0,21 0 16,-1 22-16,-20-1 0,21-21 15,-43 64-15,64-43 0,-21 1 16,21-1-16,0-21 0,0 0 16,0 22-16,0-22 0,0 0 15,0 0-15,21-21 0,-21 21 16,22-21-16,20 0 0,-21 0 0,0 0 15,0 0-15,1 0 0,41 0 16,-21 0-16,-20-21 0,20 0 16,-21 21-16,21-21 0,1 0 0,-1-1 15,0 1-15,-20 0 0</inkml:trace>
  <inkml:trace contextRef="#ctx0" brushRef="#br0" timeOffset="1184.18">4530 1291 0,'0'0'0,"0"-21"0,-22 21 16,1 0-16,0 0 0,0 0 16,0 0-16,0 0 0,-1 21 15,1 0-15,0 22 0,0-22 16,0 21-16,-22 22 0,22-22 0,-21 22 15,0 20-15,-1-20 0,1-1 16,0 22-16,-1-22 0,1 1 0,0-1 16,-22 1-16,22-1 0,-22 43 15,22-42-15,0-22 0,20 0 16,1 1-16,0-22 0,0 21 0,21-21 16,-21-21-16,21 22 0,21-44 31,0 22-31,0-21 15</inkml:trace>
  <inkml:trace contextRef="#ctx0" brushRef="#br0" timeOffset="2248.37">4720 1884 0,'0'0'0,"-21"0"0,21-21 16,-21 21-16,21-21 0,-21 21 15,21-22-15,0 1 16,0 0-16,0 0 15,0 0 1,21 21-16,0 0 0,0-21 16,0 21-16,0-22 0,1 22 15,-1 0-15,0 0 0,0 0 0,0 0 16,0 0-16,-21 22 0,22-1 16,-22 0-16,21 0 0,-21 0 0,0 22 15,0-22-15,0 21 0,0-21 0,0 22 16,0-1-16,0-21 0,0 21 15,-21-20-15,-1-1 0,1 0 0,21 21 16,-21-42-16,0 21 0,21 1 16,0-1-16,-21-21 15,21-21 1,0-1 0,0 1-16,0 0 15,0 0-15,0-21 0,21 20 16,0-20-16,-21 21 0,21-21 0,0-1 15,1 1-15,-1 21 0,21-22 16,-21 1-16,0 21 0,22-21 0,-22 20 16,21 1-16,-21 0 0,22 21 15,-22 0-15,0 0 0,21 0 0,-20 0 16,-1 21-16,21 0 0,-21 1 16,0-1-16,1 21 0,-1-21 0,21 64 15,-42-64-15,0 21 0,0 1 16,0 63-1,-21-85-15,21 0 16,-21 0-16,21 0 0,-21-21 16,-1 0-1,22-21 1,0 0-16,0 0 16,0-22-16,0 22 0,0 0 15,0-21-15,0 21 0,22-22 16,-1 1-16,-21 0 0,21-1 0,0 22 15,0-21-15,22 21 0,-22-1 16,0-20-16,21 42 0,1-21 16,-22 21-16,21 0 0,0 0 0,-20 0 15,20 0-15,0 21 0,-21 0 16,1 0-16,20 22 0,-21-22 0,0 21 16,-21 1-16,0-22 0,0 21 15,0-21-15,0 22 0,0-22 0,0 21 16,-21-21-16,0 0 0,0 1 0,0-1 15,-1 0-15,1-21 0,0 21 16,21-42 15,0 0-31,21 0 16</inkml:trace>
  <inkml:trace contextRef="#ctx0" brushRef="#br0" timeOffset="2983.96">6540 1715 0,'0'0'16,"0"-22"-16,0 1 0,-21 21 0,0-21 16,0 0-16,0 21 0,0-21 0,-1 21 15,1 0-15,0 0 0,0 0 16,0 0-16,-22 0 0,43 21 0,-42 0 15,42 0-15,-21 0 0,0 1 0,0 20 16,-1 0-16,1 1 16,0-22-16,21 21 0,-21 0 0,21 1 15,0-22-15,0 21 0,0-21 16,0 1-16,0-1 0,0 0 0,0 0 16,0 0-16,21-21 0,0 0 15,0 0-15,1 0 0,-1 0 16,0 0-16,0-21 0,21 21 15,-20-21-15,-1 0 0,0 0 0,0-22 16,0 22-16,0 0 16,1-21-16,-1-1 0,-21 1 0,21 0 15,0 20-15,-21-20 0,0 0 16,0 21-16,21-1 0,-21 1 0,0 0 16,0 42-1,0 0 1,0 1-16,0 20 0,0-21 0,0 21 15,0 1-15,0-22 0,-21 21 16,21-21-16,0 22 0,0-22 0,0 0 16,0 0-16,0 0 0,0 1 15,21-22-15,0 0 0,1 0 16,-1 0-16,0 0 0,0 0 16,0 0-16,0-22 0,1 22 15,20-21-15,-21 0 0,0 0 0,0 0 16,1 0-16,20-22 0,-21 22 0,-21-21 15,21 21-15,0-1 0,-21 1 16,22 0-16,-22 0 0,0 42 31,0 0-31,0 0 0,0 1 16,0 20-16,0-21 0,0 0 16,0 0-16,0 1 0,0-1 15,0 0-15,0 0 0,0 0 16,0-42 31,0 0-47,0 0 15,0 0-15</inkml:trace>
  <inkml:trace contextRef="#ctx0" brushRef="#br0" timeOffset="3157.19">6921 1545 0,'0'0'0,"-21"0"0,21-21 15,-21 21-15,0 0 0,21 21 63,21-21-47,0 0-16,0 21 0,1-21 15,-1 0-15</inkml:trace>
  <inkml:trace contextRef="#ctx0" brushRef="#br0" timeOffset="3632.27">7408 1588 0,'-21'21'16,"21"0"-16,0 0 15,-21-21-15,21 21 0,0 0 16,0 1-16,0-1 0,0 21 0,0-21 15,0 0-15,0 22 0,0-22 16,0 0-16,0 0 0,0 22 0,0-22 16,0 0-16,-21 0 0,21 0 15,0 0-15,0-42 47,0 0-31,0 0-16,0 0 0,0 0 0,0-22 15,0 22-15,21-21 16,0-1-16,0 1 0,0 0 0,1-1 16,-1 1-16,0 0 0,21-1 15,-21 22-15,22 0 0,-1 0 0,0 0 16,1 21-16,-1 0 0,0 0 0,1 0 16,-1 0-16,-21 21 0,22 0 15,-22 21-15,0-20 0,0 20 0,-21 0 16,0 1-16,0-22 0,0 21 15,0 0-15,0 1 0,0-22 16,-21 21-16,0-21 0,0 1 0,-1-1 16,-20 0-16,21 0 0,21 0 0,-21-21 15,0 0-15</inkml:trace>
  <inkml:trace contextRef="#ctx0" brushRef="#br0" timeOffset="4188.06">9102 1016 0,'0'-21'15,"0"42"1,-22 0-16,1 22 16,21-1-16,-21 0 0,0 1 0,0 20 15,0-21-15,-43 107 0,43-65 16,-21 1-16,-1 0 15,22-1-15,-21 1 0,-43 84 16,43-84-16,-1-22 0,22 22 0,-21-21 16,0-1-16,20 22 0,-41 21 15,42-64-15,0 0 0,-1 1 16,22-22-16,0 0 0,0 0 16,0 0-16,0-42 15,0 0-15,43 0 0,-22-22 16,0 22-16,0-21 0,22-22 15,-22 22-15</inkml:trace>
  <inkml:trace contextRef="#ctx0" brushRef="#br0" timeOffset="4712.07">9165 1990 0,'-21'0'0,"42"0"0,-42 21 16,0-21-16,21-21 31,21 0-31,0-1 16,0 1-16,0 0 0,1 0 16,-1-21-16,0 20 0,0 1 0,0-21 15,0 21-15,1 0 0,-1-1 16,-21 1-16,0 0 0,21 21 0,-21-21 15,0 42 1,0 0 0,0 0-16,0 1 0,0 20 0,0-21 15,0 21-15,-21 1 0,21-1 16,-21 22-16,21-22 0,-22 0 0,22 1 16,-21 20-16,21-21 0,-21 22 0,0-22 15,21 22-15,-21-22 0,0 22 16,-1-22-16,22 21 0,0-20 15,-21-1-15,0 22 0,21-22 0,-21 0 16,21 1-16,0-22 0,-21 21 0,21-21 16,-21 22-16,21-22 0,-22 0 15,22 0-15,-21-21 0,0 21 0,0-21 16,0 0-16,0 0 16,-1-21-16,22 0 15,-21 21-15,0-21 0,21 0 0,0-22 16,0 22-16,-21 0 0,21-21 0,0 20 15,0-20-15,0 21 0,0-21 16,0-1-16,0 1 0,21 0 0</inkml:trace>
  <inkml:trace contextRef="#ctx0" brushRef="#br0" timeOffset="4944.1">9546 1376 0,'-21'0'15,"0"0"-15,21-21 0,0 42 47,0 0-31,21 0-1,0 0-15</inkml:trace>
  <inkml:trace contextRef="#ctx0" brushRef="#br0" timeOffset="5463.65">9991 1630 0,'0'0'0,"0"-21"0,21 0 15,-21-1 1,0 1-16,0 0 16,0 0-16,-21 0 15,-1 21-15,1 0 16,0 0-16,0 0 0,0 0 0,0 0 16,-22 0-16,22 21 0,-21 0 0,21 0 15,-22 0-15,22 22 0,0-22 16,0 21-16,0 1 0,-1-22 0,22 21 15,0 0-15,0 1 0,0 20 16,0-42-16,0 1 0,0-1 16,22-21-16,-1 0 0,0 21 0,0-21 15,0 0-15,0 0 0,1 0 16,-1 0-16,0-21 0,0 0 16,0-1-16,22 22 0,-22-21 15,0-21-15,0 21 0,0 0 0,0-22 16,1 22-16,-22-21 0,21-43 15,0 64-15,-21-21 0,0 20 16,0 1-16,0 0 0,0 63 31,0-20-31,0-1 16,0 21-16,0 0 0,0 1 0,21-22 16,-21 21-16,0 1 0,21-22 15,-21 21-15,0-21 0,0 0 0,43 1 16,-43-1-16,21-21 15,0 0-15,0 0 16,0 0-16,0 0 0,1-21 16</inkml:trace>
  <inkml:trace contextRef="#ctx0" brushRef="#br0" timeOffset="5720.36">10499 1439 0,'0'22'16,"0"-1"-16,0 0 15,0 21-15,0-21 0,0 1 16,0 20-16,0-21 0,0 21 0,21 22 16,-21-43-16,0 0 15,0 0-15,0 1 0,0-1 0,0 0 16,0 0-16,21-21 15,0 0 1,0-21 0</inkml:trace>
  <inkml:trace contextRef="#ctx0" brushRef="#br0" timeOffset="5952.76">10943 1461 0,'-21'21'16,"0"-21"-16,0 21 16,-1 0-16,1 0 0,-21 0 0,21 1 15,0 20-15,-22-21 0,22 21 16,0-20-16,0 20 0,0-21 0,-1 21 16,1-20-16,0-1 0,21 0 15,-21 0-15,21 0 0,0 0 16,21-21-1,0 0-15,0 0 16,1 0-16</inkml:trace>
  <inkml:trace contextRef="#ctx0" brushRef="#br0" timeOffset="6488.77">11218 1651 0,'0'0'0,"21"-21"0,1 0 16,-1 0-16,0-22 0,-21 22 15,0 0-15,0 0 0,0 0 16,0-1-16,-21 22 31,0 0-31,-1 0 16,1 0-16,0 22 0,0-1 0,0 0 16,0 0-16,-1 21 0,-20-20 0,21 20 15,0 0-15,21-21 0,-21 22 16,-1-22-16,22 21 0,-21-21 0,21 22 15,0-22-15,0 0 0,0 0 16,0 0-16,0 1 0,21-22 16,1 0-16,-1 0 15,0 0-15,0 0 0,0 0 16,0-22-16,1 1 0,-1 0 0,0 0 16,0 0-16,0 0 0,0-1 15,1-20-15,-22 0 0,21-1 16,0 22-16,0-21 0,0 0 0,0 20 15,-21 1-15,0 0 0,22 0 16,-22 0-16,21 21 0,-21 21 16,0 0-16,0 21 15,0-20-15,0 20 0,0 0 16,0 1-16,0-1 0,0 64 16,0-85-16,0 21 15,0-21-15,0 1 0,21-1 0,0 0 16,0-21-16,0 0 0,1 21 0,-1-21 15,0 0-15,0 0 16,0 0-16,0-21 0,22 21 0,-22-21 16,0 0-16,0-1 0,0 1 0,1 0 15,-1 0-15</inkml:trace>
  <inkml:trace contextRef="#ctx0" brushRef="#br0" timeOffset="7696.36">1482 4064 0,'0'0'0,"21"0"0,0 0 15,-21-21-15,21 21 0,0 0 16,-21-21-16,21 21 16,-21-21-16,22-1 0,-22 1 15,21 0 1,-21 0 0,0 0-16,0 0 0,0-1 15,0 1-15,0 0 0,0 0 16,0 0-16,0 0 0,-21-1 15,-1 22-15,1 0 16,0 0-16,-21 0 0,21 0 0,-22 0 16,1 22-16,21-1 0,-22-21 15,1 42-15,0-21 0,21 0 0,-22 1 16,22-1-16,0 21 0,0-21 16,0 22-16,21-22 0,0 0 15,0 21-15,0-21 0,0 1 0,0-1 16,0 0-16,21-21 15,0 0-15,21 21 0,-21-21 16,22 21-16,-22-21 0,21 0 16,1 0-16,-1 21 0,0-21 0,1 22 15,-1-22-15,0 21 0,-21-21 16,22 21-16,-22 0 0,-21 0 0,0 0 16,0 22-16,0-22 15,0 21-15,-21-21 0,0 1 16,-1-1-16,-20 0 0,0 0 0,21 0 15,-22 0-15,1-21 0,0 22 16,20-22-16,-20 0 0,21 0 16,-21 0-16,20 0 0,1 0 15,0 0-15,-21-22 0,21 22 0,-1-21 16,1 0-16,0 21 0,-21-42 16,21 21-16,-1-1 15,22 1-15,0 0 16,22 0-16,-1 21 0,0-21 15,0 0-15,21 21 0</inkml:trace>
  <inkml:trace contextRef="#ctx0" brushRef="#br0" timeOffset="8174.43">1926 4233 0,'0'-21'0,"0"0"16,-21 0-16,21 0 15,0 0-15,0-1 0,0 1 0,0 0 16,0 0-16,0 0 0,0 0 16,0-1-16,0 1 0,21 21 15,0 0-15,0 0 16,1 0-16,-1 0 0,0 21 0,0 1 15,0-1-15,0 0 16,1 21-16,-1-21 0,0 22 0,0-22 16,0 21-16,0 1 0,-21-22 15,0 21-15,0-21 0,0 22 0,0-22 16,0 0-16,0 0 0,0 0 16,-21-21-16,0 0 15,0 0 1,21-21-1,0 0-15,-21 0 0,21 0 16,0-1-16,0 1 0,0 0 0,0-21 16,0 21-16,0-22 0,0 1 15,0 21-15,0 0 0,0-22 16,21 22-16,0 0 0,0 0 16,0 0-16,1-1 0,-1 22 0,0-21 15,0 21-15,0 0 0,0 0 16,1 0-16</inkml:trace>
  <inkml:trace contextRef="#ctx0" brushRef="#br0" timeOffset="8523.93">3027 3958 0,'0'0'0,"0"-63"31,0 42-31,-21 21 16,-1-22 0,1 22-16,0 0 0,0 0 15,-21 0-15,20 22 0,1-1 16,0 0-16,-21 0 0,21 21 0,-1 1 16,1-1-16,0 0 0,21-20 15,0 20-15,0 0 0,0 1 0,0-22 16,0 0-16,0 0 0,0 0 15,21 0-15,0 1 0,1-22 0,-1 0 16,0 0-16,0 0 0,0 0 16,0 0-16,22 0 0,-22 0 15,0 0-15,0-22 0,0 1 0,22 0 16,-22 0-16,0 0 0,21-22 16,1 22-16,-1-21 0</inkml:trace>
  <inkml:trace contextRef="#ctx0" brushRef="#br0" timeOffset="8831.27">3958 3302 0,'0'0'0,"-21"0"16,0 21-1,0 0-15,21 1 0,-22 20 16,1-21-16,0 21 0,21 22 0,-21-22 15,0 22-15,0-22 0,-1 43 0,-20-22 16,21 1-16,-21 20 0,20 1 16,-20 0-16,21-1 0,-21 1 0,20 0 15,1-22-15,0 22 0,-21-22 16,21 22-16,-1-21 0,1-1 0,21 1 16,-21-1-16,0-21 0,0 1 15,0-1-15,-1 0 0,22-20 16,0-1-16,0 21 15,0-63 1,0 0-16,0 0 0</inkml:trace>
  <inkml:trace contextRef="#ctx0" brushRef="#br0" timeOffset="11704.23">8276 3408 0,'0'0'0,"-21"0"0,0 21 0,0 0 16,-1 0-16,1 22 0,0-1 15,0 22-15,0-22 0,-22 64 16,1-22-16,0-20 0,21-1 16,-22 22-16,-20-21 0,-22 84 15,43-85-15,-1 1 0,1-1 0,0 1 16,-1-1-16,1 1 0,0-22 15,21 22-15,-1-22 0,1 0 16,0 1-16,0-1 0,21-21 0,-21 21 16,21-20-16,0-1 15,0-42 17,21 21-17,-21-22-15,0 1 0,0 0 16,0 0 109,0 0-110,0 0 1,0-1-16</inkml:trace>
  <inkml:trace contextRef="#ctx0" brushRef="#br0" timeOffset="22415.44">4212 4064 0,'-21'0'0,"21"-21"0,-21 0 15,21 0 1,0-1-16,-21 22 15,-1 0 1,22 22 0,-21-1-1,21 21-15,0-21 0,-21 22 0,21-22 16,0 21-16,0-21 0,0 22 16,0-22-16,0 21 0,0 0 15,0-20-15,-21-1 0,21 0 16,0 0-16,0 0 15,-21-42 17,21 0-32,0 0 0,0 0 15,0-1-15,0 1 0,0 0 0,0-21 16,0 21-16,0-22 0,21 1 16,0-22-16,0 22 0,-21 0 15,21 21-15,1-22 0,-1 22 16,-21 0-16,63 0 0,-42 21 15,1 0-15,-1 0 0,21 0 16,-21 21-16,22 0 0,-22 0 16,0 22-16,0-22 0,21 21 0,-42 0 15,22-20-15,-22 20 0,21-21 16,-21 21-16,0-20 0,0 20 0,0 0 16,-21-21-16,-1 1 0,1-1 15,0-21-15,0 0 16,0 0-16,0 0 15,21-21 1,0-1-16,0 1 0,0 0 16,0-21-16,0 21 0,21-22 15,0 1-15,0 0 0,0-1 0,22 1 16,-1 21-16,0-22 0,1 22 16,-1 0-16,0 0 0,1 0 15,-1 21-15,0 0 0,-21 0 0,22 21 0,-22 0 16,21 43-16,-42-43 15,0 21-15,0 0 0,0-20 16,0 20-16,0-21 0,0 21 0,-21-20 16,21 20-16,-21-21 0,0 0 15,0 0-15,-1 1 0,1-22 0,21 21 16,21-42 15,1 21-31</inkml:trace>
  <inkml:trace contextRef="#ctx0" brushRef="#br0" timeOffset="23104.05">5588 4022 0,'0'0'0,"0"-21"0,0-1 15,-21 1-15,0 0 0,-22 21 0,22-21 16,0 21-16,0 0 0,0 0 0,-22 0 15,22 0-15,0 0 0,0 0 16,-22 21-16,22 21 0,0-20 16,0-1-16,0 21 0,0 0 0,-1 1 15,1-22-15,21 21 0,0 1 16,-21-22-16,21 21 0,0-21 0,0 22 16,0-22-16,0 0 0,21 0 15,-21 0-15,21-21 0,1 0 16,-1 0-16,0 0 0,0 0 0,21 0 15,-20-21-15,-1 0 0,0 21 16,0-21-16,0 0 0,22-1 0,-22-20 16,0 21-16,0-21 0,0 20 0,-21-20 15,21 0-15,1-1 0,-22 22 16,0-21-16,0 21 0,0 0 0,0-1 16,0 44 15,0-1-31,0 21 0,0-21 15,-22 22-15,22-22 0,-21 21 16,21-21-16,0 22 0,0-22 0,0 0 16,0 0-16,0 0 0,0 0 0,0 1 15,0-1-15,21-21 0,1 0 16,-1 0-16,0 0 0,42 0 16,-41 0-16,20 0 0,0-21 15,1 21-15,-1-22 0,-21 1 16,0-21-16,22 21 0,-22-22 0,0 22 15,0-21-15,-21 21 0,21-22 16,-21 22-16,21 0 0,-21 0 16,0 0-16,0 42 15,-21 0 1,0 0-16,21 0 0,0 1 0,0 20 16,-21-21-16,21 0 0,0 0 0,0 1 15,0-1-15,0 0 0,0 0 16,0 0-16,21-21 0,0 0 15,0 21-15,1-21 16,-1 0-16,0-21 16,0 0-16,0 0 0</inkml:trace>
  <inkml:trace contextRef="#ctx0" brushRef="#br0" timeOffset="23271.96">6159 3831 0,'0'0'15,"-21"0"-15,21-21 0,-21 21 16,0 0-16,0 0 16,0 0-16,21 21 31,21-21-15,0 0-16,0 21 0,0-21 0</inkml:trace>
  <inkml:trace contextRef="#ctx0" brushRef="#br0" timeOffset="23691.87">6562 3937 0,'0'21'16,"-22"-21"-16,1 0 0,21 21 0,-21-21 16,21 22-16,-21-1 15,21 0-15,-21-21 0,21 21 0,0 0 16,0 0-16,-21 1 0,21-1 15,0 0-15,-22-21 0,22 21 0,0 0 16,-21-21-16,21 21 0,-21 1 31,0-22-15,21-22-16,0 1 16,0 0-16,0 0 15,0 0-15,21 0 0,0-22 0,0 22 16,1-21-16,20-1 0,0 22 0,1-21 15,-1 21-15,0 0 0,22-1 16,-22 22-16,22 0 0,-22 0 16,0 0-16,1 0 0,-1 22 0,0-1 15,-21 0-15,1 0 0,-1 21 16,-21 1-16,0-22 0,0 21 0,0-21 16,-21 22-16,-1-22 0,1 0 0,0 21 15,0-20-15,0-22 0,0 21 16,-1 0-16,1-21 0,0 0 0</inkml:trace>
  <inkml:trace contextRef="#ctx0" brushRef="#br0" timeOffset="24191.33">8699 3683 0,'0'0'0,"0"-21"15,-21 21 1,0 21-1,0 0-15,0 0 0,21 1 16,-21 20-16,21-21 0,-22 85 16,22-64-16,-21 22 0,0-22 15,0 22-15,0-22 0,21 0 0,-21 22 16,-1-43-16,22 21 0,-21 1 0,21-22 16,-21 0-16,21 0 0,0 0 15,0-42 1,0 0-1,21 0-15</inkml:trace>
  <inkml:trace contextRef="#ctx0" brushRef="#br0" timeOffset="24603.66">8530 3810 0,'0'0'0,"0"-42"0,21 21 0,-21-1 15,21 1-15,-21 0 0,22 0 0,-1 0 16,0 0-16,0 21 0,0-22 0,0 22 15,22 0-15,-22 0 0,21 0 16,-21 0-16,22 22 0,-22-22 16,21 42-16,-21-21 0,1 0 0,-1 0 15,-21 22-15,0-22 0,0 21 0,0 1 16,-21-22-16,-22 21 0,1 0 0,0-20 16,-1 20-16,-20-21 0,20 0 15,1 0-15,0 1 0,-1-1 0,22-21 16,0 0-16,0 0 0,0 0 0,0 0 15,21-21 1,0-1-16,0 1 16,21 21-1,0 21-15,0-21 16,0 22-16,0-1 0,1 0 0,-1 21 16,0-21-16,0 1 0,0-1 15,0 21-15,1-21 0,-1 0 0,-21 1 16,21-1-16,0-21 0,-21 21 15,0 0-15,21-21 0,0 0 16,1 0-16,-1 0 0,0 0 16,0-21-16,0 21 15</inkml:trace>
  <inkml:trace contextRef="#ctx0" brushRef="#br0" timeOffset="24955.46">9123 4128 0,'21'0'32,"0"0"-32,0 0 15,0 0-15,1-22 0,-1 22 16,0-21-16,0 21 0,-21-21 16,21 0-16,0 21 0,1-21 15,-1 0-15,-21-1 0,0 1 16,0 0-16,-21 21 15,-1 0-15,1 0 16,0 0-16,-21 21 0,21 0 0,-1 22 16,-20-22-16,21 0 0,0 21 15,-22-20-15,43 20 0,-21-21 0,21 21 16,-21-20-16,21-1 0,0 0 0,0 0 16,0 0-16,0 0 0,21-21 15,0 22-15,1-22 0,-1 0 16,21 0-16,-21 0 0,22 0 15,-1-22-15,-21 22 0,21-21 16,1 0-16,-1 0 0</inkml:trace>
  <inkml:trace contextRef="#ctx0" brushRef="#br0" timeOffset="25302.26">9906 3958 0,'0'0'16,"0"-21"-16,0 0 0,0 0 15,-42 21-15,20 0 0,1 0 0,-21 0 16,21 0-16,-22 0 0,22 0 0,-21 21 15,21 0-15,-22-21 0,22 21 16,0 0-16,21 1 0,0-1 0,0 0 16,0 0-16,0 0 0,0 0 15,21 1-15,0-22 16,1 21-16,20-21 0,-21 21 0,0-21 16,22 21-16,-22-21 0,0 21 0,0-21 15,0 0-15,0 21 0,1 1 16,-44-1-1,1-21-15,-21 21 0,21-21 16,-22 0-16,22 0 0,-21 0 16,0 0-16,20 0 0,-20 0 0,21 0 15,0 0-15,0 0 0,-1 0 0,22-21 47,22 21-47,-1 0 16,21-21-16</inkml:trace>
  <inkml:trace contextRef="#ctx0" brushRef="#br0" timeOffset="27105.03">10329 3895 0,'0'0'0,"0"-21"0,-21 21 15,0 0 1,0 0-16,0 0 0,-1 0 0,-20 21 15,21 0-15,0 0 16,0 0-16,-1 0 0,1 22 16,0-1-16,0-21 0,0 22 0,0-1 15,-1 21-15,22-41 0,0-1 16,0 0-16,0 0 0,0 0 16,22 0-16,-1-21 0,21 0 15,-21 0-15,0 0 0,22 0 16,-22 0-16,21 0 0,-21 0 0,22-21 15,-1 21-15,-21-21 0,0 0 16,22 0-16,-1-22 16,-21 22-16,0 0 0,-21 0 0,0-21 15,0-1-15,0 22 0,0-42 16,0 20-16,0 22 0,-21 0 16,0 0-16,0 0 0,0 21 0,-22 0 15,22 0-15,0 0 0,-21 0 0,-1 0 16,1 21-16,21 0 0,-21 0 15,20 21-15,-20-20 0,21 20 0,0 0 16,0-21-16,-1 22 0,22-1 0,-21-21 16,21 22-16,0-22 0,0 21 15,21-21-15,1 0 16,-1 1-16,21-22 0,-21 0 0,22 0 0,-22 0 16,21 0-16,0 0 0,1 0 15,41 0-15,-41-22 16,-22 1-16,42-21 0,-20 21 15,-22 0-15,0-1 0,0 1 16,0-21-16,-21 21 0,22-22 16,-22 22-16,0-21 0,0 21 0,0 0 15,21-1-15,-21 1 0,0 42 32,-21 1-32,21-1 15,0 0-15,0 0 0,-22 0 16,22 0-16,0 1 0,-21-1 0,21 21 15,0-21-15,0 0 0,0 1 16,0-1-16,0 0 0,0 0 16,0 0-16,21-21 15,1 0-15,-1 0 16,0 0-16,0 0 0,0 0 16,0 0-16,1-21 0,-1 0 15,0 0-15,0 0 0,0-1 16,0 1-16,-21-21 0,22 21 0,-22 0 15,21-22-15,-21 22 0,0 0 0,21-21 16,-21 20-16,21 1 16,-21 42 15,0 1-31,0-1 16,-21 0-16,21 0 0,-21 0 0,0 0 15,21 22-15,0-22 0,-22 0 0,22 43 16,0-43-16,0 0 15,0 0-15,0 0 0,0 0 16,22-21-16,-1 0 0,0 0 0,21 0 16,-21 0-16,1 0 15,-1 0-15,0 0 0,0 0 0,21-21 16,-20 0-16,-1 0 0,21 0 16,-21 0-16,0-22 0,1 22 15,-1 0-15,0-21 0,0 20 0,0-20 16,-21 21-16,0 0 0,0 0 0,0-1 15,-21 22 1,0 0 0,21 22-16,0-1 0,0 0 15,0 0-15,0 0 0,0 0 16,0 1-16,0 20 0,0-21 0,0 0 16,0 0-16,0 1 0,42 20 15,-21-21-15,-21 0 0,22-21 16,-1 21-16,0 1 0,0-22 15,0 0-15,0 0 0,1 0 16,-1 0-16,0 0 0,0 0 16,0 0-16,0-22 0,1 1 0,-1 0 15,0 0-15,-21-21 0,21 20 16,0 1-16,0-21 0,-21 21 16,22-22-16,-1 1 0,0 0 0,-21 21 15,21-1-15,0 1 0,0 0 0,1 0 16,-1 21-1,-21 21 1,0 0-16,0 0 16,0 1-1,0-1-15,0 0 16,0-42 15,0 0-15,0-1-16,0 1 15,0 0 1,0 0 0,-21 21-16,-1 0 31,1 21-31,0-21 0,21 21 0,-21 0 16,0 22-16,21-22 0,-21 0 0,-1 0 15,22 22-15,0-22 16,-21 0-16,21 21 0,0-21 0,0 1 15,0-1-15,0 21 0,21-21 16,1-21 0,20 21-16,-21-21 0,0 0 0,22 0 15,-22 0-15,21 0 0,0 0 0,-20 0 16,20-21-16,0 0 0,1 21 16,-22-21-16,21-21 0,0-1 15,1 1-15,-22 0 0,0 20 16,0-20-16,0 0 0,-21 21 0,0-22 15,0 22-15,-21 21 16,0 0 0,21 21-16,-42 0 0,21 1 0,21 20 15,-22-21-15,1 21 0,21-20 0,-21 20 16,21-21-16,0 21 0,0-20 16,0-1-16,0 0 0,21-21 0,0 21 15,1 0-15,-1-21 0,0 0 0,21 0 16,-21 0-16,1 0 0,20 0 15,-21 0-15,21 0 0,-20-21 0,20 0 16,-21 21-16,21-21 0,-20 0 16,-1-1-16,0 1 0,0 0 15</inkml:trace>
  <inkml:trace contextRef="#ctx0" brushRef="#br0" timeOffset="28164.11">1037 6456 0,'64'-21'31,"-64"0"-31,21 21 0,-21-22 16,21 1-16,-21 0 15,0 0-15,0 0 0,-21 21 16,0-21-16,-1 21 0,1 0 16,0 0-16,0 0 0,-21 0 15,20 0-15,-20 0 0,21 21 0,-21 0 16,-1 0-16,1 0 0,21 22 16,-22-22-16,22 21 0,21-21 0,0 22 15,0-22-15,0 0 16,0 0-16,21 0 0,22 0 0,-22 1 15,21-1-15,1 0 0,-22 0 16,21-21-16,0 21 0,1 0 0,-1 1 16,-21-22-16,22 21 0,-22 0 15,0 0-15,0-21 0,0 21 0,-21 0 16,0 1-16,0-1 16,-21-21-16,0 21 0,0-21 0,-22 0 15,22 0-15,-21 21 0,0-21 16,-22 0-16,22 0 0,-1 0 0,-20 0 15,42 0-15,-22 0 0,1-21 16,21 0-16,0 21 0,21-21 16,0-1-16,-21 22 0,21-21 15,0 0-15,0 0 0,0 0 16,21 0-16,0 21 0,0-22 16,0 22-16,22-21 0,-1 0 15,0 21-15,1-21 0,-1 21 0</inkml:trace>
  <inkml:trace contextRef="#ctx0" brushRef="#br0" timeOffset="28563.35">1587 6668 0,'-21'0'16,"0"0"-16,21-22 15,-21 22-15,21-21 0,0 0 16,0 0-16,0 0 15,0 0-15,0-1 0,21 22 0,0-21 16,0 0-16,1 21 0,-1 0 16,0 0-16,0 0 0,21 0 0,-20 0 15,20 21-15,-21 0 0,0 1 16,22-1-16,-22 21 0,0-21 0,-21 22 16,21-22-16,-21 0 0,0 21 15,0-21-15,0 1 0,0-1 0,0 0 16,0 0-16,0 0 15,-21-21-15,21 21 0,-21-21 16,0-21 0,21 0-1,0 0-15,0 0 0,0 0 16,0-1-16,0 1 0,0 0 0,21 0 16,-21-21-16,21 20 0,-21 1 0,21 0 15,0 0-15,0 0 0,1-22 16,-1 22-16,21 21 0,0-21 0,1 0 15</inkml:trace>
  <inkml:trace contextRef="#ctx0" brushRef="#br0" timeOffset="28847.93">2730 6392 0,'-105'-42'16,"83"42"-1,1 0-15,-21 0 0,21 21 16,-22 0-16,1 1 0,21-1 0,-21 0 16,20 21-16,1 1 0,-21-1 15,21-21-15,21 21 0,0 1 16,-21-1-16,21-21 0,0 22 16,0-22-16,21 0 0,0 0 0,0-21 0,0 21 15,22-21-15,-22 0 0,21 0 16,0 0-16,1 0 0,-1 0 15,0 0-15,1 0 0,-1-21 0,-21 21 16,22-21-16,-22 0 0,21 0 16,-21-1-16,0-20 0</inkml:trace>
  <inkml:trace contextRef="#ctx0" brushRef="#br0" timeOffset="29348.36">4233 6054 0,'0'0'0,"21"-21"0,-21-1 16,0 1-16,0 0 0,0 0 0,-21 21 31,0 21-31,0 21 15,0-20-15,-22 20 0,22 0 0,0 22 16,0-1-16,0 1 0,-22 105 16,22-84-16,-21-1 0,0 1 15,-1 21-15,1-21 0,-22-1 16,22 1-16,0 0 0,-22-22 0,22 22 16,21-22-16,-22 1 0,1-22 15,21 0-15,0 1 0,21-22 0,0 0 16,0 0-16,0-42 15,21-21 1,21 21-16,-21-22 0,1 1 16,20 0-16,0-22 0</inkml:trace>
  <inkml:trace contextRef="#ctx0" brushRef="#br0" timeOffset="29604.48">4678 6138 0,'0'0'0,"-21"0"0,42 0 31,0 0-31,0 0 0,21 0 16,-20-21-16,20 21 0,0 0 0,1 0 15,-1 0-15,0-21 0,1 21 16,-22 0-16,21 0 0,0 0 0,-20 0 15,20-21-15,-21 21 0,0 0 16,-42 0 15</inkml:trace>
  <inkml:trace contextRef="#ctx0" brushRef="#br0" timeOffset="29844.31">5016 6075 0,'0'0'0,"-21"0"0,0 0 0,21 21 15,-21-21-15,21 21 0,-21 0 16,21 1-16,-21-1 0,21 0 16,0 0-16,0 0 0,-22 22 0,22-1 15,-21 21-15,21-20 0,0-1 16,-21 22-16,0-22 0,21 0 0,-21 1 16,21-1-16,0 0 0,0-21 15,0 1-15,0-1 0,0 0 16,0 0-16,21-21 15,0 0-15,0 0 16,0-21-16,1 21 0,-1-21 16,0 0-16</inkml:trace>
  <inkml:trace contextRef="#ctx0" brushRef="#br0" timeOffset="30463.59">5270 6477 0,'22'0'15,"-1"0"1,0-21 0,0 0-16,0 0 0,0 21 15,1-22-15,-1 1 0,0 0 16,0 21-16,0-21 0,0 0 0,-21 0 16,0-1-16,-21 22 31,0 0-31,0 0 0,-21 22 15,20-1-15,1 21 0,0-21 0,-85 127 32,85-105-32,0-1 0,21-21 0,0 22 15,0-22-15,0 0 0,0 0 16,0 0-16,0 0 0,21 1 16,0-22-16,0 0 0,1 0 15,20 0-15,-21 0 0,21 0 16,1-22-16,-1 22 0,0-21 0,1 0 15,-1 0-15,22 0 0,-22 0 0,21-22 16,-20 1-16,20 21 0,-20-22 16,-1 1-16,0 0 0,1-1 0,-22 22 15,21-42-15,-21 63 0,-21-21 16,-21 21 0,0 0-16,0 0 0,0 21 15,-1 0-15,1 0 0,0 0 16,0 0-16,21 1 0,0-1 15,0 0-15,0 0 0,0 0 0,0 0 16,0 1-16,0-1 0,21 0 0,0 0 16,0 0-16,-21 0 15,22 1-15,-22-1 0,0 0 16,-22 0 0,1-21-16,0 0 15,0 21-15,0-21 0,0 0 0,-1 0 16,1 0-16,21-21 0,0 0 15,0 0-15,0 0 16,0-1-16,21-20 0,22 0 0,-22 21 16</inkml:trace>
  <inkml:trace contextRef="#ctx0" brushRef="#br0" timeOffset="30708.02">6689 6011 0,'0'0'0,"21"-21"31,-42 42-15,-1 1-16,1-1 0,0 21 16,0-21-16,0 22 0,0-1 0,-1-21 15,1 43-15,0-22 0,0 0 16,0 1-16,0-1 0,21 0 16,-22 1-16,22-1 0,-21-21 0,21 21 15,0-20-15,0-1 0,0 0 0,0 0 16,21-21-16,22 0 15,-22 0-15,0-21 0,0 21 16,22-21-16,-22 0 0</inkml:trace>
  <inkml:trace contextRef="#ctx0" brushRef="#br0" timeOffset="30884.22">6583 6308 0,'-21'0'0,"42"0"0,-64-21 0,1 21 16,42-22-16,-21 22 0,42 0 31,0-21-31,0 21 16,1 0-16,20 0 0,21-21 0,-20 21 15,20 0-15,1-21 0,-1 0 0,22 0 16,-22 21-16,22-22 0</inkml:trace>
  <inkml:trace contextRef="#ctx0" brushRef="#br0" timeOffset="31168.35">7980 5736 0,'0'0'0,"21"-21"0,-21-21 0,0 21 0,0-1 16,0 1-16,-21 21 15,0 21 1,21 1-16,-22 20 0,-20 0 16,21 1-16,0 20 0,-22 1 0,22-1 15,-63 64-15,41-63 0,22 20 16,-21-20-16,-1 20 0,1 1 15,0 0-15,-1-22 0,1 22 0,0 0 16,-1-22-16,1 22 0,0-22 16,-1 1-16,1 20 0,0-20 0,21-22 15,-22 22-15,22-22 0,21 0 16,0 1-16,0-22 0,0 0 0,21-21 16,0-21-1,1-21-15,-1 20 16</inkml:trace>
  <inkml:trace contextRef="#ctx0" brushRef="#br0" timeOffset="31755.85">8445 6477 0,'0'0'0,"0"-21"31,22 0-31,-22 0 16,21 21-16,0-22 0,-21-20 0,21 21 15,0 0-15,0 0 0,-21-1 0,0 1 16,22-21-16,-22 21 0,21 0 16,-21-1-16,0 44 31,0 20-16,0-21-15,0 21 0,0 1 0,0-1 16,0 22-16,0 41 16,-21-41-16,21-1 0,0 1 0,0-1 15,-22 1-15,22-1 0,0 22 16,0-21-16,0-1 0,0 22 0,0-22 16,0 22-16,0-22 0,-21 1 15,21-1-15,-21-20 0,0 20 0,21-20 16,-21-1-16,0 0 0,-1 1 0,-20-1 15,21-21-15,0 0 0,-22-21 16,22 0-16,0 0 16,0-21-16,0 0 0,0 0 0,21-22 15,0 1-15,-22 0 0,22-1 0,0-20 16,0-1-16,0-20 0</inkml:trace>
  <inkml:trace contextRef="#ctx0" brushRef="#br0" timeOffset="31960.24">8784 5948 0,'0'0'0,"0"-21"0,0 0 0,-21-1 16,0 22-16,21-21 0,-21 21 16,-1 0-16,22 21 31,0 1-31,0-1 0,22 0 15,-1 0-15,0-21 0,0 21 16,0 0-16,0 1 0</inkml:trace>
  <inkml:trace contextRef="#ctx0" brushRef="#br0" timeOffset="32486.12">9398 6244 0,'21'-21'15,"-21"0"-15,0 0 16,0 0-16,0-1 0,0 1 16,0 0-16,0 0 0,0 0 15,0 0-15,-21-1 16,0 22-16,0 0 0,-1 0 0,1 0 16,0 0-16,0 22 15,0-1-15,0 0 0,-1 21 0,1-21 16,0 22-16,0-1 0,0 22 15,0-22-15,-1 0 0,22 22 0,-21-22 16,21 0-16,0 1 0,0-22 0,0 42 16,0-41-16,21-22 15,1 21-15,-1-21 0,0 0 0,0 0 16,0 0-16,22-21 0,-22-1 16,0 1-16,0 21 0,21-42 0,-20 21 15,-1-22-15,0 22 0,0-21 16,0 0-16,0-1 0,-21 22 0,0-21 15,22-1-15,-1 1 0,-21 21 16,0 0-16,0 42 16,0 0-1,0 0-15,0 0 0,0 1 0,0 20 16,0-21-16,0 21 0,0-20 16,0-1-16,0 21 0,0-21 0,21 0 15,0 1-15,-21-1 0,21 0 0,0 0 16,1-21-16,-1 21 15,0-21-15,0 0 0,0 0 16,0 0-16,1 0 0,-1-21 0,0 0 16,0 0-16,0 0 0,22-1 15,-22-20-15</inkml:trace>
  <inkml:trace contextRef="#ctx0" brushRef="#br0" timeOffset="32701.35">9991 6160 0,'0'-43'15,"0"86"-15,0-107 0,21 43 0,-21 0 0,0 0 16,0 42-1,0 0 1,0 0-16,0 21 0,0-20 0,0 20 16,0-21-16,0 21 0,0 1 15,0-1-15,0-21 0,0 22 16,0-1-16,0-21 0,21 21 16,-21-20-16,21-1 0,-21 0 0,21-21 15,0 0 1,1 0-16,-1 0 0,0 0 0,0-21 15,0 0-15,22-1 0,-22 1 0,21 0 16</inkml:trace>
  <inkml:trace contextRef="#ctx0" brushRef="#br0" timeOffset="32932.31">10668 6075 0,'0'0'0,"0"-21"16,0 42 30,-21 0-46,0 0 0,-1 0 16,-20 1-16,0-1 0,21 0 0,-22 21 16,1-21-16,0 1 0,-1 20 15,22 0-15,-21-21 0,-1 22 16,22-22-16,0 0 0,0 21 0,0-20 16,0-1-16,21 0 0,21-21 15,21 0-15,-21 0 16,22-21-16,-1 0 0,0-1 0</inkml:trace>
  <inkml:trace contextRef="#ctx0" brushRef="#br0" timeOffset="33428.15">11197 6138 0,'21'-21'16,"-42"42"-16,42-63 0,-21 21 0,21 0 0,-21 0 15,0-1-15,0 1 16,-21 21-16,0 0 15,0 0-15,0 0 0,-22 21 0,22 1 16,-21-1-16,0 21 0,20-21 16,-20 22-16,21-22 0,-21 21 15,20 0-15,-20 1 0,0 41 16,42-41-16,0-1 0,-21-21 16,21 0-16,0 1 0,0-1 0,0 0 15,21-21-15,0 0 16,0 0-16,0 0 0,22 0 15,-22-21-15,0 0 0,0-1 0,0-20 16,22 21-16,-22-21 0,0 20 0,0-20 16,0 0-16,22-1 0,-22 1 15,0 0-15,0-1 0,0 22 0,0-21 16,1 21-16,-22 0 0,0 42 31,0 0-31,0 0 0,-22 21 0,1-20 16,0 20-16,0 0 0,0 1 0,21-1 15,0 0-15,0 1 0,0-1 16,0-21-16,63 43 16,-42-64-16,22 21 0,-1 0 0,0-21 15,22 0-15,-1 0 0,-20 0 16,20 0-16,-20 0 0,20-21 0,-21 0 0,1-1 16,-1 1-16,0 0 0,1 0 15,-22-21-15,0 20 0,0-20 0,-21 21 16,0-21-16,0-1 0</inkml:trace>
  <inkml:trace contextRef="#ctx0" brushRef="#br0" timeOffset="34332.36">1016 9165 0,'0'0'0,"21"-21"0,-21 0 0,21 21 15,0-21-15,1 0 0,-22-1 16,21-20-16,-21 21 0,21 0 0,-21 0 16,0-1-16,0 1 15,-21 0-15,0 21 0,-1 0 0,-20 0 16,21 0-16,-21 0 0,-1 0 15,22 21-15,-21 0 0,-1 1 0,1-1 16,21 0-16,0 21 0,0-21 16,-1 22-16,22-22 0,0 21 15,0-21-15,22 1 0,-1-1 16,21 21-16,0-21 0,1 0 0,-1 1 16,22-1-16,-22 0 0,21 0 15,1 0-15,-22 0 0,1 1 16,-1-22-16,0 21 0,-21 0 0,-21 21 15,0-21-15,0 1 0,-21-1 16,-21 0-16,21 0 0,-22 0 0,-62 0 16,62 1-16,1-22 15,-22 0-15,22 0 0,-21 0 0,20 0 16,1 0-16,0 0 16,20-22-16,-20 1 0,21 0 0,0 0 15,0 0-15,21 0 0,0-1 16,0 1-16,0 0 0,0 0 0,0 0 15,21 0-15,21 21 0,-21-22 16,22 1-16,-1 0 0</inkml:trace>
  <inkml:trace contextRef="#ctx0" brushRef="#br0" timeOffset="34728.21">1503 9250 0,'0'0'0,"-21"0"0,-1 0 15,1 0-15,21-21 16,0 0-16,0-1 16,0 1-16,21 0 15,1 21-15,20 0 0,-21 0 16,21 0-16,-20 21 0,20-21 16,0 21-16,1 22 0,-22-22 0,21 0 15,-21 21-15,0-20 0,1 20 16,-1-21-16,-21 21 0,0-20 0,0-1 15,0 21-15,0-21 0,0 0 16,0 1-16,-21-1 0,-1-21 16,1 0-1,21-21 1,0-1-16,0 1 0,0 0 0,0 0 16,0 0-16,0 0 0,0-22 15,0 22-15,0 0 0,0-21 0,21 20 16,1-20-16,-1 21 0,-21-21 15,21 20-15,21 1 0,-21 0 0,1 0 16,20 0-16,-21 0 0,21 21 16,1 0-16,-22 0 0,21 0 0</inkml:trace>
  <inkml:trace contextRef="#ctx0" brushRef="#br0" timeOffset="34987.06">2794 9059 0,'-21'0'15,"0"0"-15,-1 0 0,1 0 16,-21 0-16,0 0 0,-1 0 16,1 22-16,0-1 0,-22 0 0,22 0 15,-1 0-15,1 22 0,21-22 16,-21 21-16,20 0 0,1-20 0,0 20 16,21 0-16,0-21 0,0 22 15,0-1-15,0-21 0,0 22 16,21-22-16,0 0 0,1-21 15,20 0-15,0 0 0,22 0 16,-22 0-16,22-21 0,-1 21 0,1-21 16,-1-1-16,1-20 0,-1 21 15,1 0-15</inkml:trace>
  <inkml:trace contextRef="#ctx0" brushRef="#br0" timeOffset="35248.44">3789 8573 0,'0'0'15,"0"-43"-15,0 1 0,0 0 0,0 20 16,-21 22-16,-1 0 0,1 0 16,0 0-16,0 22 0,-21 20 0,20 0 15,1 1-15,0 20 0,0 1 16,0 20-16,0 1 0,-1 0 0,1-1 16,0 1-16,0 0 0,0-1 15,-22 1-15,22 0 0,0-1 0,-21 1 16,21 0-16,-22-1 0,22 1 0,-21-22 15,-1 22-15,1-21 0,-21 63 16,41-64-16,-20-21 0,21 1 16,0-22-16,21 21 0,0-63 31</inkml:trace>
  <inkml:trace contextRef="#ctx0" brushRef="#br0" timeOffset="35647.31">4445 8932 0,'-21'0'16,"42"0"-16,-63 0 0,20 0 16,44-21 15,-1 21-16,0 0-15,21 0 0,22-21 16,-1 21-16,1-21 0,-1 21 0,1-21 16,-1 21-16,1-21 0,-1 21 0,-20-22 15,-1 1-15,0 21 0,-21 0 16,1-21-16,-1 21 0,-42 0 16</inkml:trace>
  <inkml:trace contextRef="#ctx0" brushRef="#br0" timeOffset="35891.57">4847 8827 0,'0'21'0,"-21"-21"15,21 21-15,0 0 0,0 0 16,0 0-16,0 1 16,0 20-16,0 0 0,21 1 0,-21-22 15,0 21-15,0 0 0,0 1 0,0-1 16,0 0-16,0 1 0,0-22 15,0 21-15,0 1 0,0-22 0,0 21 16,-21-21-16,21 22 0,0-22 0,0 0 16,0 0-16,0-42 15,21 0 1,-21 0-16,21-1 0,0 1 0,1-21 16</inkml:trace>
  <inkml:trace contextRef="#ctx0" brushRef="#br0" timeOffset="36420">5313 9186 0,'0'0'0,"21"-21"0,0 21 0,-21-21 0,21 0 15,-21 0-15,0 0 16,0-1-16,0 1 16,0 0-16,0 0 15,-21 21 1,0 0-16,0 0 0,21 21 0,-21 0 15,-1 0-15,22 1 0,0 20 0,-21-21 16,21 21-16,-21 1 0,21-22 16,0 21-16,0-21 0,0 22 15,0-1-15,0-21 0,0 22 16,0-22-16,0 0 0,21 0 16,0-21-16,1 0 0,41 0 15,-21 0-15,-20 0 0,20-21 0,0 0 16,-21 0-16,22-1 0,-1 1 15,-21 0-15,22 0 0,-1-21 0,-21 20 16,21-20-16,-20 0 0,20-1 0,-21 22 16,21-21-16,-20 0 0,-1 20 15,0 1-15,-21 0 0,0 0 0,0 42 16,0 0 0,0 22-1,-21-22-15,21 0 0,-21 0 0,21 0 16,0 0-16,0 1 0,0 20 0,0-21 15,0 0-15,0 0 0,0 1 16,0-1-16,0 0 0,-22 0 16,1 0-16,21 0 0,-21-21 0,0 22 15,0-1-15,0-21 0,-1 21 16,22-42 15,22 0-31,-1-1 0,0-20 16</inkml:trace>
  <inkml:trace contextRef="#ctx0" brushRef="#br0" timeOffset="36648.36">6286 8784 0,'22'-42'15,"-44"84"-15,65-126 0,-22 41 0,0 22 0,-21 0 16,21 0-16,0 21 16,-21 21-16,0 0 0,0 0 15,0 22-15,0-1 0,0 0 0,0 1 16,0 20-16,0-21 0,0 22 15,0-22-15,0 22 0,0-22 0,0 0 16,-21 1-16,21-1 0,-21-21 16,21 22-16,0-22 0,0 21 15,0-21-15,0-42 32,21 0-32</inkml:trace>
  <inkml:trace contextRef="#ctx0" brushRef="#br0" timeOffset="36816.14">6202 9038 0,'-21'0'15,"42"0"-15,-42-21 16,42 21-16,0-21 16,0 21-16,0-21 0,0 21 15,22-21-15,-1-1 0,22 1 16,-1 21-16,1-21 0,-1 0 0,22 0 15,-1 0-15,-20-1 0</inkml:trace>
  <inkml:trace contextRef="#ctx0" brushRef="#br0" timeOffset="37232.06">8107 8848 0,'0'0'0,"-21"-21"0,-1 21 15,22-22-15,0 1 0,0 0 0,0 0 16,0 0-16,0 0 0,0-1 16,0 1-16,0 0 0,0 0 15,0 0-15,-21 21 0,0-21 0,0-1 16,0 22-16,0 0 0,-1 0 0,1 0 15,0 0-15,-21 0 0,21 22 16,-1 20-16,1 0 0,-21 1 0,21 41 16,0 1-16,-43 84 0,22-84 15,21 21-15,-22 0 16,1-22-16,0 22 0,-1 0 0,1 0 16,0-22-16,-1 22 0,-20 42 15,42-63-15,-1-21 0,1-1 0,0 1 16,21-22-16,-21 21 15,21-41-15,0-1 0,21-42 16,0-1-16,0 1 0,22-21 0,-22 0 16,21-1-16,1-20 0,-1-1 15</inkml:trace>
  <inkml:trace contextRef="#ctx0" brushRef="#br0" timeOffset="37468.33">8213 9081 0,'0'0'0,"63"-85"0,1 0 16,-22 22-16,0-1 0,-21 22 0,1 0 15,-1 20-15,-21 1 0,0 64 32,-21-22-32,-1 21 0,22 0 0,-21 22 15,0-1-15,21 1 0,-21-1 0,0 1 16,0-22-16,-1 22 0,1-1 16,0 1-16,0-22 0,0 22 0,0-22 15,-1 0-15,-20 1 0,42-1 0,-21-21 16,21 0-16,0 0 0,21-21 31,0-21-31,0 0 0,1-21 0,-1 21 16,0-22-16</inkml:trace>
  <inkml:trace contextRef="#ctx0" brushRef="#br0" timeOffset="37848.12">8340 9123 0,'0'-64'16,"0"128"-16,0-170 0,21 43 0,-21 20 0,21-20 15,0 20-15,-21 1 0,21 21 16,22-21-16,-22 20 0,21 1 0,-21 0 15,22 0-15,-1 21 0,0 0 16,1 0-16,-1 21 0,-21 0 0,21 0 16,-20 22-16,-1-22 0,0 21 0,-21-21 15,0 22-15,0-1 16,0 0-16,-21-20 0,-22 20 0,1-21 16,0 21-16,-1-20 0,1-1 0,0 0 15,-22 0-15,22 0 0,0 0 16,-1-21-16,22 0 0,-21 0 0,21 0 15,-1 0-15,1 0 0,21-21 16,0 0-16,21 21 16,1 21-1,-1 0-15,0 1 0,0-1 0,0 21 16,0-21-16,22 22 0,-22-22 16,0 21-16,0-21 0,0 22 15,1-22-15,-1 0 0,0 0 0,0 0 16,0 0-16,0 1 0,1-1 0,-1-21 15,0 0-15,0 0 0,0 0 16,0 0-16,22-21 0,-22-1 16,0 1-16,-21 0 0</inkml:trace>
  <inkml:trace contextRef="#ctx0" brushRef="#br0" timeOffset="38480.33">9102 9292 0,'0'0'0,"21"-21"31,-21 0-15,0 0-16,0 0 16,21 21-16,0-22 0,-21 1 15,21 0-15,0 0 0,-21 0 0,22 0 16,-1-1-16,0 1 0,-21-21 0,0 21 16,21 0-16,-21-1 15,0 44 1,-21-22-16,21 42 0,-21-21 15,0 21-15,-1 1 0,1-1 16,21-21-16,-21 22 0,21-1 0,-21 0 16,21 1-16,0-1 0,0-21 15,0 21-15,0-20 0,0 20 16,0-21-16,0 0 0,0 0 16,21-21-16,0 0 0,22 0 0,-22 0 15,21-21-15,0 0 0,-20 21 16,20-21-16,21 0 0,-20-22 0,-1 22 15,0 0-15,22-21 0,-22-1 0,22 1 16,-22 0-16,22-1 0,-22 1 16,0 0-16,1 21 0,-22-22 0,0 22 15,-42 21 1,-22 0-16,22 0 0,-21 21 16,0 0-16,-22 1 0,22 20 15,-1-21-15,22 0 0,-21 0 16,21 22-16,0-22 0,21 0 0,0 0 15,0 0-15,0 1 0,21-1 0,0 0 16,21 0-16,-21-21 0,22 21 16,-22-21-16,21 0 0,1 21 0,-22-21 15,0 0-15,21 0 0,-42 22 32,-21-22-32,0 0 15,0 0-15,-22 0 0,22 0 16,0 0-16,0 0 0,0 0 0,0 0 0,-1 0 15,22-22 1,22 1 0,-1 0-16,0 21 0,0-21 0,0 0 15</inkml:trace>
  <inkml:trace contextRef="#ctx0" brushRef="#br0" timeOffset="40184.43">10372 9038 0,'0'0'0,"21"-21"0,21-42 31,-42 41-31,-21 22 16,0 0-16,0 22 0,-1-1 16,1 0-16,0 21 0,0-21 15,0 22-15,21-22 0,-21 21 16,21 1-16,-22-22 0,22 21 0,0-21 16,0 22-16,0-22 0,0 0 0,0 21 15,0-21-15,22 1 16,-1-1-16,0-21 0,0 0 0,0 0 15,0 0-15,22 0 0,-22 0 0,0 0 16,21 0-16,-20-21 0,-1-1 16,21 22-16,-21-21 0,0 0 0,22-42 15,-22 20-15,0 22 0,0-21 16,-21-1-16,0-20 16,0-22-16,0 43 0,0 0 15,-21-1-15,0 22 0,0 0 0,0 0 16,-22 21-16,22 21 15,0 0-15,0 0 0,0 22 0,-1-1 16,1-21-16,0 64 16,0-43-16,21 0 0,0 1 0,0-1 15,0-21-15,0 22 0,0-22 16,0 0-16,21 0 0,-21 0 0,21 0 0,0-21 16,22 22-16,-22-22 15,0 0-15,21 0 0,-20 0 0,41 0 16,-21-22-16,-20 22 0,20-21 0,-21 0 15,21 0-15,-20 0 16,-1 0-16,0-1 0,0-20 0,0 21 16,0-21-16,-21-1 0,22 22 0,-22 0 15,0 0-15,0 0 0,0-1 16,-22 44 0,22-1-16,-21-21 15,21 21-15,0 21 0,0-21 16,0 1-16,0-1 0,0 0 0,0 0 15,0 0-15,0 0 0,0 1 16,0-1-16,21 0 0,1-21 16,-22 21-16,21-21 0,0 0 0,0 0 15,0 0-15,0 0 0,43 0 16,-43 0-16,0 0 0,0 0 16,1-21-16,-1 21 0,21-42 15,-21 20-15,0 1 0,1-21 0,-1 21 16,-21-22-16,21 1 0,0 21 15,0 0-15,-21 0 0,0-1 0,0 1 16,0 42 0,0 1-16,0-1 15,0 21-15,0-21 0,0 0 0,0 22 16,0-22-16,0 0 0,0 0 0,0 0 16,0 1-16,0-1 0,0 0 15,0 0-15,21-21 16,1 0-16,-1 0 15,0 0-15,0 0 0,0 0 0,0 0 16,1 0-16,-1-21 16,-21 0-16,0 0 0,21-1 0,0 1 15,-21 0-15,0 0 0,0-21 16,0 20-16,21-20 0,-21 21 16,0 0-16,0 0 0,0-1 0,0 1 15,0 42 1,0 1-16,0-1 15,0 0-15,0 0 16,0 0-16,0 0 0,0 1 16,0-1-16,21-21 0,-21 21 15,22-21-15,-1 0 16,0 0 0,0 0-1,-21 21 16,0 0-15,0 0-16,0 1 16,0-1-1,21-21-15,0 21 0,1-21 16,-1 0-16,0 0 16,0 0-16,0 0 0,0-21 15,1 0-15,-1 21 0,0-22 16,0 1-16,0 0 0,0 0 0,1 0 15,-1 0-15,0-22 0,0 22 16,0 0-16,-21-21 0,21 20 0,1-20 16,-22 63 15,0 0-15,0 1-16,0-1 15,0 0 1,0-42 15,0 0-15,0-1-1,-22 22 1,1 0-16,0 0 16,0 0-16,21 22 0,-21-1 0,0 0 15,-1 0-15,1 0 0,21 0 16,0 1-16,-21-1 0,21 0 15,-21 0-15,21 0 0,0 0 0,0 1 16,21-1-16,0-21 16,0 0-16,1 21 0,-1-21 0,0 0 15,0 0-15,21 0 0,-20 0 0,20 0 16,-21 0-16,21 0 0,1-21 16,-22 21-16,0-21 0,0-1 0,22 1 15,-22 0-15,0 0 0,0 0 0,0 0 16,0-1-16,1-20 0,-22 21 15,0 0-15,21 0 0,-21-1 16,-21 22-16,-1 0 16,1 0-16,0 22 0,0-22 15,0 21-15,0 0 0,-1 0 0,22 0 16,0 0-16,-21 1 0,21-1 16,0 0-16,21-21 15,1-21 1,-1 21-16,0-21 15</inkml:trace>
  <inkml:trace contextRef="#ctx0" brushRef="#br0" timeOffset="40323.73">13017 9059 0,'0'22'31,"-21"-22"-31,0 0 16,0 21-16,0-21 0,0 0 15,-1 0-15,1 0 16</inkml:trace>
  <inkml:trace contextRef="#ctx0" brushRef="#br1" timeOffset="46112.13">12509 1715 0,'0'-22'16,"-21"22"-16,0 0 0,0 0 16,0 0-1,0 0-15,-1 0 0,1 0 16,0 0-16,0 0 16,0 0-16,0 0 0,-1 0 0,1 0 15,0 0-15,21 22 31,21-22-15,0 0-16,22 0 0,-22 0 16,21 0-16,1 0 0,-1 0 0,0 0 15,1 0-15,20 0 0,-21 0 16,22 0-16,-22 0 0,22 0 0,-1-22 16,1 1-16,-22 21 0,22 0 15,41-21-15,-62 21 0,-1 0 16,0-21-16,-20 21 0,-1-21 15,0 21-15,0 0 0,-21-21 16,-21-1 0,0 22-16,0 0 15,21-21-15</inkml:trace>
  <inkml:trace contextRef="#ctx0" brushRef="#br1" timeOffset="46516.44">13017 1397 0,'0'0'0,"-21"0"15,21 21-15,0 0 16,0 1-16,0-1 16,0 0-1,21-21-15,1 21 0,-1-21 16,0 0-16,0 0 0,21 21 0,-20-21 15,20 0-15,0 0 0,-21 0 16,22 0-16,-1 0 0,-21 0 0,22 0 16,-22-21-16,0 21 0,0-21 0,0 21 15,-42 0 17,0 21-32,0 0 0,0 0 15,-22 1-15,22-1 0,-21 0 0,21 21 16,-22-21-16,1 22 15,21-22-15,-22 21 0,22-21 0,0 22 16,-21-22-16,21 0 0,-1 0 0,1 0 16,21 1-16,0-1 0,-21-21 15,21 21-15,21-42 32</inkml:trace>
  <inkml:trace contextRef="#ctx0" brushRef="#br1" timeOffset="47480.35">14626 1545 0,'-21'0'15,"21"-21"16,0 0-15,0 0-16,21 0 16,-21-1-16,0 1 15,0 0-15,0 0 16,-21 21 0,21-21-16,-21 21 0,0 0 0,-1 0 15,1 0-15,0 0 16,0 21-16,-21 0 0,20 0 0,1-21 0,0 21 15,0 1-15,0 20 0,-22-21 16,22 0-16,21 0 0,-21 22 16,0-22-16,21 0 0,0 0 0,-21 22 15,21-22-15,0 0 16,0 0-16,21-21 0,0 0 16,0 0-16,0 0 0,1 0 0,-1 0 15,0 0-15,0 0 0,0-21 16,22 0-16,-22 0 0,0-1 0,0 1 15,0 0-15,0 0 0,1-21 16,-1 20-16,0 1 0,0 0 0,-21 0 16,0-21-16,0 20 15,0 1-15,0 42 47,0 1-47,0 20 0,0-21 16,0 21-16,0-20 0,0 20 15,0 21-15,0-20 0,21 20 0,-21-20 16,0 20-16,0 1 0,0-22 0,0 21 16,0 1-16,0-1 0,0 1 15,0 21-15,0-22 0,0 22 0,0-22 16,0 1-16,0 20 0,0-20 0,0-22 16,0 22-16,-21-1 0,21-20 15,-21-1-15,21 0 0,-21-21 16,0 22-16,21-22 0,-22 0 0,1-21 15,0 0-15,0 0 16,0 0-16,0 0 0,-1-21 0,-20 0 16,0-22-16,21 22 0,-22-21 0,-20 0 15,20-1-15,1 1 0,21-22 16,-21 1-16,20 21 0,1-22 16,0 1-16,21-1 0,0 22 0,0-22 15,0 22-15,0 0 0,21-1 0,0 1 16,1 0-16,-1-1 0,42-20 15,-42 20-15,22 1 0,-1 0 16,0-1-16,1-20 0,-1 21 16,22-1-16,-22 1 0,0-22 0,22 43 15</inkml:trace>
  <inkml:trace contextRef="#ctx0" brushRef="#br1" timeOffset="48312.13">14880 1524 0,'0'0'0,"0"-21"47,21 21-47,0-21 16,1 21-16,-1-21 0,0-1 15,0 22-15,21-21 0,-20 0 0,-1 0 16,0 21-16,0-21 0,0 0 15,-21-1-15,-42 22 16,21 0 0,0 0-16,-1 22 0,-20-1 15,21-21-15,-21 42 0,20-21 0,1 0 16,0 1-16,0 20 0,0-21 0,0 21 16,21-20-16,0-1 15,0 42-15,0-42 0,0 1 16,21-1-16,0-21 15,42 0-15,-20 0 16,-22 0-16,64 0 0,-64-21 16,21-1-16,0 1 0,1 0 15,-1 0-15,-21 0 0,22-22 0,-22 22 16,21 0-16,-21 0 0,0-21 16,1 20-16,-22 1 0,21 0 15,-21 0-15,0 0 0,0 42 31,0 0-15,-21 21-16,21-20 0,-22-1 16,22 21-16,0-21 0,0 22 0,0-1 15,0-21-15,0 21 0,0-20 0,0-1 16,0 0-16,0 0 0,0 0 16,-21 0-16,0-21 15,0-21 1,21 0-1,-21 0-15,21 0 0,0-22 16,0 22-16,0 0 0,0-21 16,0 21-16,21-22 0,0 1 0,21 21 15,-20-22-15,20 22 16,-21 0-16,21 0 0,1 0 0,-1 0 16,0 21-16,1 0 0,-22 0 15,21 0-15,-21 0 0,43 42 16,-43-21-16,0 0 0,-21 22 0,0-22 15,0 21-15,0-21 0,0 22 16,0-22-16,-21 21 0,0-21 0,0 0 16,0 1-16,21 20 0,-22-42 0,1 21 15,21 0-15,0-42 47,0 0-47,21 0 16,-21 0-16,22-1 0,-1 1 0,-21 0 15</inkml:trace>
  <inkml:trace contextRef="#ctx0" brushRef="#br1" timeOffset="48659.61">16065 1503 0,'22'-21'46,"-22"0"-46,21 21 16,0-22-16,0 22 0,0-21 16,0 0-16,1 0 0,-1 0 15,0 21-15,-21-21 0,0-1 0,21 22 16,-21-21-16,-21 21 16,0 0-1,0 21-15,-1 1 0,1-1 16,0 0-16,0 0 0,0 0 0,0 0 15,-22 43-15,43-43 16,0 21-16,0-20 0,0-1 0,0 21 16,0-21-16,0 0 0,0 1 15,21-1-15,1-21 16,-1 0-16,0 0 0,0 0 16,0 0-16,22 0 0,-22 0 0,21 0 0,0-21 15,1-1-15</inkml:trace>
  <inkml:trace contextRef="#ctx0" brushRef="#br1" timeOffset="49032.6">16446 1482 0,'-21'-21'15,"42"42"-15,-63-64 0,21 43 0,21-21 16,-21 21-16,21-21 0,0 0 16,21 0-16,0 21 15,0 0-15,0-21 16,22 21-16,-22-22 0,21 22 0,-21 0 15,64 0-15,-64 0 16,0 22-16,22-1 0,-22 0 0,0 0 16,21 0-16,-20 0 0,-22 1 15,0-1-15,0 21 0,0-21 0,0 0 16,0 1-16,0-1 0,-22 0 16,22 0-16,-42 0 0,21 0 15,0 1-15,0-22 0,-1 0 0,1 0 16,0 0-16,0 0 0,21-22 31,0 1-31,0 0 0,0-21 0,21 21 16,-21-1-16,21-20 0,0 21 15,1 0-15,-1-22 0,0 22 0,0 0 16,0-21-16,0 21 0,1-1 16,-1 1-16,0 0 0,0 0 0,21 21 15,1-21-15</inkml:trace>
  <inkml:trace contextRef="#ctx0" brushRef="#br1" timeOffset="49248.25">17378 1270 0,'0'0'0,"-21"42"16,-1-20-16,1 20 16,0 0-16,0-21 0,0 1 0,0-1 15,21 21-15,0-21 0,-22 0 16,22 1-16,-21-1 0,21 0 0,0 0 15,0 0-15,0 0 16,21-42 15,1 21-31,-22-21 0,0 0 16</inkml:trace>
  <inkml:trace contextRef="#ctx0" brushRef="#br1" timeOffset="49576.23">17357 1016 0,'0'0'0,"-22"0"0,-41 85 31,63-64-31,0 0 16,0 0-16,21-21 15,0 0-15,0 0 0,1 0 16,-1 0-16,0 0 0,-21-21 0,21 21 15,0-21-15,-21 0 0,0 0 16,0-1-16,0 1 16,0 0-16,-21 0 0,0 21 15,0 0-15,0 0 16,-1 0-16,1 0 0,0 0 0,0 21 16,0 0-16,0 0 0,-1 1 15,22 20-15,-21-21 0,21 0 0,0 0 16,0 22-16,0-22 0,0 0 15,21-21-15,1 21 0,-1 0 0,0-21 16</inkml:trace>
  <inkml:trace contextRef="#ctx0" brushRef="#br1" timeOffset="49852.34">17886 1312 0,'0'0'0,"0"-21"0,21-42 15,-21 42 1,-21 21-16,0 0 16,-1 0-16,1 0 0,-21 0 0,21 21 15,-22 21-15,22-21 0,-21 0 16,21 22-16,-22-22 0,22 21 0,0-21 16,21 22-16,0-1 15,0-21-15,0 0 0,0 22 0,21-22 16,22-21-16,-22 21 0,21 0 15,0-21-15,-20 0 0,20 0 0,0 0 16,1 0-16,-22 0 0,21-21 0,-21 0 16,22-21-16</inkml:trace>
  <inkml:trace contextRef="#ctx0" brushRef="#br1" timeOffset="50404.03">18881 826 0,'0'0'0,"0"-22"0,0 1 16,0 0-16,0 42 16,0 0-16,0 22 15,0-1-15,-22 0 16,22 22-16,0-1 0,0 1 0,0-1 15,0-20-15,-21 20 0,21-20 16,0 20-16,0-21 0,-21 1 0,0-1 16,0 0-16,21 22 0,0-43 15,0 0-15,0 0 0,0-42 32,0 0-32,0 0 15</inkml:trace>
  <inkml:trace contextRef="#ctx0" brushRef="#br1" timeOffset="50940.73">18373 1164 0,'0'-42'0,"0"84"0,0-126 15,0 41-15,0 22 0,0-21 16,0-1-16,0 22 0,0-21 0,21 21 16,21-22-16,-21 22 0,22 0 15,-1 0-15,0 0 0,22 21 0,-1 0 16,1 0-16,-1 0 0,1 21 15,42 64-15,-64-43 0,0 21 16,1-20-16,-1 20 0,-21 1 16,21 42-16,-20-64 15,-22 0-15,0 1 0,0-1 16,0 0-16,0 1 0,0-22 0,-22 0 16,1 0-16,21 0 0,-21-21 15,0 0 1,21-21-16,0 0 15,0 0-15,0-22 0,0 22 16,0-21-16,0 0 0,21-1 0,0 1 16,0-22-16,1 22 0,20-21 15,0-1-15,-21 1 0,22-1 0,20 1 16,-20 20-16,-1 1 16,0 21-16,1 0 0,-1-1 0,0 22 15,1 0-15,-22 0 0,21 43 16,-42-22-16,21 42 0,-21-20 0,0 20 15,0 1-15,0-1 0,0 1 16,0-1-16,-21 43 0,0-42 16,0-22-16,21 0 0,-21-21 15,-1 22-15,1-22 0,21 0 0,0 0 16,0 0-16,21-42 31,-21 0-15,22 0-16,-1 0 15,0 0-15,0-1 0</inkml:trace>
  <inkml:trace contextRef="#ctx0" brushRef="#br1" timeOffset="51292.83">19939 1334 0,'0'21'31,"21"-21"-31,0 0 16,0 0-16,1 0 0,20 0 0,-21-21 15,21-1-15,1 22 0,-22-21 16,21 0-16,1 21 0,-22-21 0,21 0 16,-21 0-16,0-1 15,1 1-15,-22 0 0,0 0 0,0 0 0,0 0 16,-22-1 0,1 22-16,-21 0 0,21 0 0,0 22 15,-22-1-15,22 0 0,-21 21 16,21-21-16,-22 22 0,22-22 0,0 21 15,0 1-15,0-22 0,21 21 0,0-21 16,0 0-16,0 1 0,0 20 16,0-21-16,21 0 15,0-21-15,0 0 0,64 0 16,-43 0-16,0-21 16,64 0-16,-63 0 0,20 0 15,1-22-15,-22 22 0,21-21 16</inkml:trace>
  <inkml:trace contextRef="#ctx0" brushRef="#br1" timeOffset="51548.73">21040 783 0,'0'0'0,"0"-42"0,21-127 31,-42 190-15,21 0-1,-22 21-15,1 1 0,0-1 16,21 21-16,-21 1 0,0-1 15,0-20-15,-1 20 0,22 1 16,-21-22-16,0 22 0,0-22 0,0 0 16,21-21-16,0 22 0,-21-22 15,21 0-15,-22 0 0,22 0 0,22-21 32,-1 0-32,0-21 15,21 0-15,-21 0 0,1 0 0,20 0 16</inkml:trace>
  <inkml:trace contextRef="#ctx0" brushRef="#br1" timeOffset="52007.96">21209 804 0,'0'0'0,"0"-42"0,0-106 31,0 127-31,0 42 31,0 21-31,0-21 0,0 22 16,0-1-16,0 22 0,-21-1 15,21-21-15,-21 22 0,21-1 0,0-20 16,0 20-16,-22-20 0,1-1 0,21 0 16,-21-21-16,21 22 0,0-22 15,0 0-15,-21 0 0,21 0 0,0 1 32,0-44-17,0 1 1,21 0-16,-21 0 0,21 0 15,0-22-15,-21 22 0,22-21 16,20 0-16,-21-1 0,0 22 0,0-21 16,22 21-16,-22-1 0,0 1 15,21 21-15,-20 0 0,-1 0 0,0 0 16,0 21-16,-21 1 0,0-1 16,21 21-16,-21-21 0,0 22 0,0-22 15,0 0-15,0 21 0,0-21 16,-21 1-16,21-1 0,-21 0 15,0 0-15,0 0 0,21 0 32,-22-21-32,1 0 0,0-21 15,0 0 1,0 0-16</inkml:trace>
  <inkml:trace contextRef="#ctx0" brushRef="#br1" timeOffset="52199.86">20743 1122 0,'-21'0'0,"42"0"0,-63 0 0,63 0 31,0 0-31,0 0 16,22 0-16,-22 0 0,21 0 15,1-21-15,-1 21 0,-21 0 0,21 0 16,1 0-16,-22-21 0,21 21 15,-21 0-15,22 0 0,-22 0 0,21 0 16</inkml:trace>
  <inkml:trace contextRef="#ctx0" brushRef="#br1" timeOffset="52604.05">21886 1058 0,'0'0'0,"0"-21"31,-21 42-15,-21 1-16,21-1 16,-1 0-16,1 0 0,0 0 0,0 0 15,0 1-15,0-1 0,-1 0 16,22 21-16,-21-21 0,21 1 0,0-1 16,0 0-16,0 0 15,21-21-15,1 0 0,-1 0 16,0 0-16,21 0 0,-21 0 0,1 0 15,20 0-15,-21 0 16,0 0-16,22-21 0,-22 0 0,0 21 16,0-21-16,0-1 0,0 1 15,-21 0-15,0 0 0,0 0 0,0-22 16,0 22-16,0 0 0,-21 0 16,0 0-16,0 0 0,0-1 0,0 22 15,-1 0-15,1 0 0,0 0 0,0 0 16,0 0-16,0 22 15,-1-1-15,22 0 0,0 0 16,0 0-16,22-21 16,-1 21-16,0-21 0</inkml:trace>
  <inkml:trace contextRef="#ctx0" brushRef="#br1" timeOffset="53176.1">22310 1143 0,'21'-21'0,"-42"42"0,63-42 0,-42 0 15,0 0-15,0-1 0,0 1 16,0 0-16,0 0 0,0 0 0,0 0 16,0-1-16,0 1 0,0 0 15,-21 21-15,0 0 0,-1 0 0,1 0 16,0 0-16,0 21 16,0 0-16,0 22 0,-1-22 15,1 21-15,0 1 0,0-1 16,0 0-16,0-21 0,-1 22 0,22-22 15,0 21-15,0-21 0,0 1 0,0-1 16,0 0-16,22 0 16,-1-21-16,0 0 0,0 0 0,0 0 15,0 0-15,1 0 0,-1 0 16,0 0-16,0-21 0,0 0 16,0 0-16,1-1 0,-1 1 15,0 0-15,21 0 0,-21-21 0,1-1 16,-1 1-16,0 0 0,-21-22 15,21 22-15,0-22 0,0 22 0,1-85 16,-22 85-16,21-1 16,-21 1-16,21 0 0,-21-1 0,0 1 15,0 21-15,0 0 0,0-1 16,0 44 0,0-1-16,-21 0 0,21 21 0,-21 1 15,-1-1-15,1 21 0,0 1 16,21-1-16,-21 1 0,21-1 0,-21-20 15,0 20-15,21-20 0,0-1 16,0 0-16,-22 1 0,22-22 0,0 21 16,0-21-16,0 0 0,0 1 15,0-1-15,0 0 0,22-21 32,-1 0-17,0-21-15,0 21 0,0-21 16,0-1-16</inkml:trace>
  <inkml:trace contextRef="#ctx0" brushRef="#br1" timeOffset="53656.08">23749 466 0,'0'0'0,"0"-21"0,0-1 0,21 22 15,-21-21-15,0 0 16,-21 21 15,0 21-31,0 0 0,-1 1 16,1-1-16,0 21 15,-21 0-15,-1 1 0,1-1 0,0 22 16,-1-1-16,1 1 0,0-1 0,-22 22 16,1-22-16,-1 1 0,-42 63 15,22-64-15,20 1 0,22-22 16,-22 0-16,1 22 0,-1-22 16,22 1-16,0-1 0,-1 0 0,1 1 15,0-1-15,21 0 0,-1-21 16,-20 1-16,21-1 0,21 0 0,-21 0 15,21 0-15,-21-21 0,21 21 16,-22-21-16,22-21 63,22 21-63,-1-21 15</inkml:trace>
  <inkml:trace contextRef="#ctx0" brushRef="#br1" timeOffset="56236.43">23897 741 0,'0'-21'0,"0"0"16,0-1-1,0 44 17,0-1-32,0 0 15,0 21-15,-21 1 0,21-1 0,0 21 16,-21-20-16,21 20 0,0-20 16,0 20-16,-21-21 0,-1 22 0,1-22 15,0 1-15,0-1 0,21 0 16,-21 1-16,0-22 0,21 21 0,0-21 15,-22 0-15,22 1 0,0-1 16,0-42 0,0-1-1,0 1-15</inkml:trace>
  <inkml:trace contextRef="#ctx0" brushRef="#br1" timeOffset="56701.41">23664 974 0,'0'0'0,"-21"-43"0,21 1 0,0 21 16,0-21-16,0 20 0,0-20 16,0 0-16,21 21 0,0-1 15,1 1-15,20 21 0,0-21 16,1 21-16,41 0 0,-41 0 16,-1 0-16,0 21 0,1 0 15,-1 1-15,0-1 0,-21 21 16,22 0-16,-22-20 0,-21 20 0,0 0 15,0 1-15,0-1 0,0 0 16,-21 1-16,-22-22 0,1 21 16,21-21-16,-43 22 0,22-22 0,0-21 15,-1 21-15,1 0 0,0-21 16,-1 0-16,22 0 0,0 0 0,0 0 16,0 0-16,0-21 15,21 0 1,21 21-1,0 0-15,0 21 16,21 0-16,-20 0 0,-1 0 16,21 1-16,-21-1 0,0 21 15,22-21-15,-22 0 0,0 1 16,-21-1-16,21 0 0,0 0 0,1 0 16,-22 0-16,21-21 0,0 22 15,0-22-15,0 0 16,0 0-16,1 0 15,-22-22-15,21 1 0,0 0 0,0 0 16</inkml:trace>
  <inkml:trace contextRef="#ctx0" brushRef="#br1" timeOffset="57748.41">24384 1291 0,'0'-21'46,"21"0"-30,0 21-16,0-21 0,1 21 0,20-21 16,-21 21-16,21-22 0,-20 1 15,20 0-15,-21 21 0,0-21 0,0 21 16,-21-21-16,0 0 0,0-1 16,-21 22-1,-21 0-15,21 0 0,-22 0 16,1 22-16,21-1 0,-21 0 0,-1 21 15,22-21-15,0 22 16,0-22-16,0 21 0,21-21 0,0 1 16,0 20-16,0-21 0,0 0 15,0 0-15,0 1 0,0-1 0,21-21 16,0 21-16,0-21 0,21 0 16,-20 0-16,20 0 0,0 0 0,1 0 15,-1 0-15,0 0 0,1 0 16,-1-21-16,0 0 0,1 21 0,-1-22 15,0 1-15,-21 0 0,22 0 16,-22 0-16,21 0 0,-21-22 0,1 22 16,-22 0-16,0-21 15,21 20-15,-21-20 0,0 21 0,0 0 16,0 0-16,0-1 16,0 44-1,-21-1-15,21 0 0,-22 0 16,22 21-16,-21-20 0,0 20 0,21-21 15,0 0-15,0 22 0,0-22 16,-21 0-16,21 0 0,0 0 0,0 0 16,0 1-16,0-1 15,21-21-15,0 0 0,0 0 0,1 0 16,-1 0-16,0 0 0,0 0 16,21-21-16,-20-1 0,-1 22 15,21-21-15,-21 0 0,0 0 0,1 0 16,-1-22-16,0 22 0,0 0 15,21-42-15,-42 20 0,0 22 16,0-21-16,0 21 0,0-1 16,0 1-16,0 0 0,0 42 31,0 0-31,0 22 16,0-22-16,-21 0 0,21 21 15,-21-20-15,21 20 0,-21-21 0,21 0 16,0 22-16,0-22 0,0 0 15,0 0-15,0 0 0,21-21 16,0 0-16,0 0 16,22 0-16,-22 0 0,21 0 0,-21 0 15,22 0-15,-1 0 0,0-21 16,1 0-16,-1 0 0,0 0 0,1-1 16,-1 1-16,0 0 0,1-21 15,-22 21-15,21-1 0,-21 1 0,-21 0 16,22 0-16,-22 0 0,0 0 15,0-1 1,-22 22-16,1 22 16,0-1-16,0 0 0,0 0 15,21 0-15,0 0 0,0 1 16,0-1-16,0 0 0,0 0 0,0 0 16,0 0-16,0 1 15,0-1-15,0 0 16,-21-21-16,-1 0 15,1 21-15,0-21 0,0 0 16,0 0-16,0 0 0,-1 0 16,1-21-16,21 0 15,0 0-15,21-1 16</inkml:trace>
  <inkml:trace contextRef="#ctx0" brushRef="#br1" timeOffset="58264.44">26437 1207 0,'0'0'0,"42"0"0,-20-22 0,-1 22 0,21-21 16,-21 0-16,0 21 0,1-21 15,-1 21-15,-21-21 0,0 0 0,0-1 16,0 1-16,0 0 16,-21 21-16,-1 0 0,1 0 15,0 0-15,0 0 0,0 21 16,-22-21-16,22 21 0,-21 1 15,21 20-15,0-21 0,-22 0 16,22 22-16,0-22 0,0 21 0,0-21 16,21 0-16,0 1 0,-22-1 15,22 0-15,0 0 0,0 0 0,0 0 16,22-21 0,-1 0-16,0 0 0,0 0 0,0 0 15,0 0-15,1-21 0,20 21 16,-21-21-16,0 0 0,22 0 0,-22 0 15,0-1-15,0-20 0,21 21 16,-20 0-16,-1-22 0,0 1 0,-21 21 16,0-21-16,21 20 15,-21-20-15,0 21 0,0 42 32,-21 0-32,0 0 0,21 22 0,-21-1 15,-1-21-15,1 22 0,21-1 16,0-21-16,-21 0 0,21 22 0,0-22 15,-21 0-15,21 0 0,0 0 16,0 0-16,21-21 16,0 0-16,22 0 15,-22 0-15,21 0 0,-21 0 0,22-21 16,-1 0-16,0 0 0,1 0 16</inkml:trace>
  <inkml:trace contextRef="#ctx0" brushRef="#br1" timeOffset="58759.4">27157 974 0,'0'0'15,"21"-64"-15,0 22 0,0-22 0,-21 22 16,21-21-16,-21 20 0,0 22 0,0 0 16,0-21-16,0 20 15,0 44-15,-21-22 16,21 42-16,-21-21 0,0 21 16,0 1-16,0 20 0,-1-20 15,-20 20-15,21 1 0,0-1 0,0-21 16,-22 85-1,22-84-15,21-22 0,-21 0 16,21 0-16,-21 0 0,21 1 0,0-44 47,21 1-31,0 0-16,0 0 0,0 0 0,22-22 15,-22 22-15,21 0 0,-21-21 16,22 21-16,-1-1 0,0-20 15,-20 42-15,20-21 0,0 21 0,-21 0 16,22 0-16,-22 0 0,0 21 16,0 0-16,0 0 0,1 22 15,-22-22-15,0 0 0,0 21 16,0-20-16,0-1 0,0 0 0,-22 0 16,-20 0-16,21 0 0,-21 1 15,-1-1-15,1 0 0,0-21 0,-1 0 16,1 21-16,21-21 0,-22 0 15,22 0-15,0 0 0,-21 0 16,21 0-16,-1-21 16,22 0-16,0 0 0,22-1 15,-1 1-15,0 21 16,0-21-16,21 0 0,1 21 0</inkml:trace>
  <inkml:trace contextRef="#ctx0" brushRef="#br1" timeOffset="58991.45">27728 1058 0,'0'0'0,"21"0"0,-21 22 31,0-1-31,0 0 16,0 0-16,0 0 0,0 0 16,0 1-16,0-1 0,-21 0 15,21 0-15,-21 0 0,0-21 0,21 21 16,0 1-16,-21-1 15,21-42 17,0-1-17,21 1-15</inkml:trace>
  <inkml:trace contextRef="#ctx0" brushRef="#br1" timeOffset="59148.43">27707 889 0,'0'0'0,"0"-21"0,0 0 0,0 0 15,0-1-15,0 1 0,0 0 16,21 21 31,0 0-31,1 0-16</inkml:trace>
  <inkml:trace contextRef="#ctx0" brushRef="#br1" timeOffset="60343.57">28279 572 0,'0'0'0,"42"-64"31,-42 85 1,-21 0-17,0 22-15,-1-1 0,1-21 0,0 43 16,0-22-16,0 0 0,0 22 15,-1-22-15,1 1 0,0-1 0,0 21 16,21-20-16,-21-22 0,21 21 16,0-21-16,0 22 0,0-22 0,0 0 15,0 0-15,21-21 16,0 0-16,0 0 0,0 0 16,22 0-16,-22 0 0,0-21 15,21 0-15,1 0 0,-22 0 16,21-1-16,-21 1 0,1 0 15,-1-21-15,21 21 0,-21-22 0,-21 22 16,21 0-16,-21 0 0,22 0 16,-22-1-16,0 44 15,0-1-15,-22 0 16,1 0-16,0 21 0,21-20 16,-21 20-16,0-21 0,21 0 0,0 22 15,0-22-15,0 0 0,0 0 16,0 0-16,0 0 0,21-21 15,0 0-15,0 0 16,0 0-16,22 0 0,-22 0 16,0 0-16,0 0 0,22-21 15,-22 0-15,42-21 0,-42-1 16,1 22-16,-1-21 0,0 0 16,0-22-16,0 1 0,0-1 15,1 1-15,-1 20 0,0-20 0,-21-1 16,21 22-16,-21 0 0,21-1 15,-21 22-15,0 0 0,0 0 0,0 0 16,0 42 0,0 0-16,-21 0 0,0 0 0,0 22 15,0-1-15,-1 0 0,1 22 16,0-22-16,0 22 0,0-1 16,0-21-16,-1 1 0,22 20 15,0-20-15,0-22 0,0 21 0,0-21 16,0 0-16,0 1 0,0-1 15,22 0-15,-1-21 0,0 0 0,0 0 16,21 0-16,-20 0 0,20 0 16,-21 0-16,21-21 0,1 0 15,-22-1-15,21 1 0,1 0 0,-22 0 16,0 0-16,21 0 0,-21-1 16,-21 1-16,22 21 0,-22 21 31,0 1-31,-22-1 15,1 0-15,21 0 0,-21 0 16,0 0-16,21 1 0,0-1 0,0 0 16,0 0-16,0 0 15,0 0-15,21-21 16,21 0-16,-20 0 16,-1 0-16,21 0 0,0 0 15,-20-21-15,20 21 0,-21-21 0,21 0 16,-20 0-16,-22 0 0,21-1 15,0-20-15,-21 21 0,21-21 0,-21 20 16,0 1-16,0 0 0,0 0 16,0 42 15,0 0-31,0 0 0,-21 1 16,0-1-16,0 21 0,-1-21 0,22 22 15,-21-1-15,21 0 0,0 1 16,0-1-16,0 21 0,0-20 0,0 41 15,0-20-15,0-1 0,21 22 16,-21-21-16,22 20 0,-22-20 0,0-1 16,0 1-16,0-22 0,0 0 15,0 22-15,0-43 0,0 21 0,0-20 16,0-1-16,-22 0 0,1 0 16,0-21-16,0 0 15,0 0-15,0 0 0,-1-21 16,1 0-16,21 0 15,-21-1-15,21 1 0,-21 0 0,21-21 16,0 21-16,0-22 0,0 1 16,0-22-16</inkml:trace>
  <inkml:trace contextRef="#ctx0" brushRef="#br1" timeOffset="60580.63">28871 826 0,'0'0'0,"-21"-22"16,21 1-1,21 21 1,0-21-16,1 21 0,20 0 16,-21 0-16,21-21 0,1 0 15,-1 21-15,-21 0 0,22 0 0,-22-21 16,0 21-16,0 0 0,-21-22 15,-21 22 1</inkml:trace>
  <inkml:trace contextRef="#ctx0" brushRef="#br1" timeOffset="60767.56">28469 635 0,'0'0'0,"-21"0"0,21 21 0,-21-21 15,21 21 17,21-21-1,0 0-31,0 0 0,0 0 16,1 0-16</inkml:trace>
  <inkml:trace contextRef="#ctx0" brushRef="#br1" timeOffset="61500.34">30565 614 0,'0'0'0,"0"-21"0,21-43 31,0 43-31,-21 0 16,-21 21-1,0 21-15,-1 0 16,-20 0-16,21 1 0,-21 20 0,-1 0 16,1 1-16,0 20 0,-1 1 15,22-22-15,-21 21 0,21 1 0,-1-22 16,1 1-16,21-1 0,0 0 15,0 1-15,0-22 0,21 0 16,1 21-16,-1-42 0,0 21 0,21 1 16,1-22-16,-22 0 0,21 0 15,0 0-15,1 0 0,-1-22 0,0 22 16,-20-21-16,20 0 16,0 0-16,-21-21 0,22 20 0,-22-20 15,0 0-15,21-1 0,-20 1 16,-1 0-16,0-1 0,-21 22 0,0 0 15,21 0-15,-21 0 0,-21 42 32,21 0-32,-21 0 0,0 22 0,-1-22 15,22 21-15,-21 0 0,21 1 16,-21-22-16,21 21 0,0-21 0,0 22 16,0-22-16,0 0 15,0 0-15,0 0 0,21 1 0,0-22 16,1 0-16,-1 21 0,0-21 15,0 0-15,21 0 0,-20 0 0,-1 0 16,21-21-16,-21-1 0,0 1 16,22 0-16,-22-21 0,0 21 15,0-22-15,-21 1 0,21 0 0,-21-1 16,0 1-16,0 0 0,0-1 16,0 1-16,-42 0 15,21 20-15,-43 22 16,22 0-16,21 0 0,-21 0 0,20 0 15,-20 22-15,21-1 0,0 0 16,0 0-16,-1 21 0,1-20 16,21-1-16,0 0 0,0 0 0,0 0 15,0 0-15,21-21 0,1 22 16,20-22-16</inkml:trace>
  <inkml:trace contextRef="#ctx0" brushRef="#br1" timeOffset="62328.12">31708 995 0,'0'0'0,"0"-21"16,0 0-16,21-1 0,-21-20 15,0 21-15,0 0 0,0-22 16,0 22-16,0 0 0,-21 21 16,-1 21-1,-20 0-15,21 1 0,-21-1 16,20 21-16,-20 0 0,0 1 0,21-1 15,-22-21-15,22 22 0,0-1 16,-21-21-16,42 21 0,0-20 0,0-1 16,0 0-16,0 0 0,0 0 15,0 0-15,21-21 16,0 0-16,21 0 0,-21 0 16,1 0-16,-1 0 0,21 0 15,-21-21-15,0 0 0,22 0 0,-22 0 16,0-22-16,0 1 0,0-21 15,1 20-15,20-20 0,-42-1 16,21 1-16,0-1 0,0 22 0,1-22 16,-22 22-16,0 21 0,0-21 15,0 20-15,21 1 0,-21 0 0,-21 42 32,-1 22-32,22-22 15,-21 21-15,0 0 0,21 1 16,0 20-16,-21 43 15,21-42-15,0-22 0,0 0 0,0 22 16,0-43-16,0 21 0,0 22 16,21-43-16,-21 0 15,0 0-15,21-21 0,-21 21 0,21-21 16,1 0-16,-1 0 16,0 0-16,0 0 0,0-21 0,22 21 15,-22-21-15,21 0 0,0 0 16,1-22-16,-1 22 0,-21-21 15,22 21-15,-1-22 0,-21 22 0,0 0 16,0 0-16,-21 0 0,0 0 16,22-1-16,-22 1 15,0 0-15,0 0 0,0 0 16,0 0-16,-22 21 16,1 0-16,0 0 0,0 0 15,0 0-15,0 21 0,-22 0 0,1 21 16,21-21-16,0 22 0,-1-1 15,1 0-15,0 1 0,21-22 16,0 21-16,0-21 0,0 43 16,21-43-16,22-21 0,-22 21 15,21-21-15,22 0 0,-22 0 0,21 0 16,1 0-16,-1 0 16,-20 0-16,-1 0 0,0-21 0,-20 0 15,-1 21-15,-21-21 0,0 0 16,-21 21-1,-1 0 1</inkml:trace>
  <inkml:trace contextRef="#ctx0" brushRef="#br1" timeOffset="63736.29">13398 3958 0,'-21'0'16,"0"0"-16,0 0 0,0 0 15,0 0-15,21 21 47,21-21-31,0 0-16,21 0 0,-21 0 0,22 0 15,20 0-15,-20 0 0,-1 0 16,21 0-16,1 0 0,21-21 0,-22 21 16,22 0-16,-22 0 0,22-21 15,-22 21-15,1-21 0,-1 21 0,-20 0 16,-1 0-16,0 0 0,-20 0 0,-1 0 16,0-21-16,-21 0 15,-21 21 1,0 0-16,-1-22 0,1 1 15,0 21-15,0-21 0,0 21 16,0 0-16,-22-21 0,22 21 0,-21 0 16,21 0-16,-22-21 0,22 21 15,0 0-15,-21 0 0,20 0 0,1 0 16,0 0-16,0 0 16,21 21-16,21-21 15,21 21-15,-20-21 16,-1 0-16,21 0 0,-21 0 0,22 0 15,-22 0-15,0 0 0,21 21 0,-21-21 16,1 0-16,-1 0 0,0 21 16,0-21-16,-21 22 0,21-22 15,-21 21-15,0 0 0,0 0 16,0 0-16,-21 0 0,0 22 0,0-22 16,0 21-16,-1-21 0,1 22 0,-21-22 15,21 0-15,0 0 0,-1 0 16,1 1-16,0-1 0,-21 21 15,21-42-15,21 21 0,-22-21 16,1 21-16,0-21 0</inkml:trace>
  <inkml:trace contextRef="#ctx0" brushRef="#br1" timeOffset="70835.27">15917 3937 0,'0'0'0,"0"-21"31,0 0-15,0 0-16,21-1 15,-21 1-15,0 0 16,0 0-16,0 0 0,0 0 0,0-1 15,-21-20-15,21 21 16,-21 0-16,0 0 0,0 21 0,-22-22 16,22 1-16,0 21 0,0 0 15,0 0-15,-22 0 0,22 0 0,0 0 16,-21 0-16,21 21 0,-22 22 0,22-22 16,-21 0-16,21 21 0,-1 1 15,-20-22-15,21 64 0,21-43 16,0 0-16,0 1 0,0-22 15,0 21-15,0-21 0,21 22 16,0-22-16,0-21 0,1 21 16,-1-21-16,0 0 0,0 0 0,43 0 15,-43-21-15,21 0 0,-21-1 16,0 1-16,22 0 0,-1-42 16,0 20-16,-20 1 0,20 0 15,-21-1-15,0 1 0,43-43 16,-43 22-16,0-1 0,0 1 15,0 20-15,1-20 0,-1-1 16,0-41-16,0 41 0,-21 22 16,21 21-16,-21-22 15,0 22-15,0 0 0,0 42 32,0 21-32,0-20 0,-21 20 15,0 21-15,0-20 0,21 20 16,-21 1-16,-1-1 0,22 1 0,0-1 15,-21 1-15,21-22 0,0 22 16,0-1-16,0-21 0,0 1 0,0 20 16,0-20-16,0-1 0,21-21 0,1 21 15,-1-20-15,0-1 0,0 0 16,0-21-16,22 0 0,-22 0 0,21 0 16,-21 0-16,0 0 0,22 0 15,-22-21-15,21-22 0,-21 22 16,22 0-16,-22-21 0,0-1 15,21 22-15,-20-21 0,-1 0 0,0 20 16,0-62-16,-21 63 0,0-22 16,0 22-16,0-21 0,0 21 15,-21 21-15,0 0 0,0 0 16,-1 0-16,1 0 0,-21 21 16,21 0-16,-22 21 15,22-42-15,0 21 0,21 1 16,0-1-16,0 0 0,21-21 15,0 0-15,1 0 16,20 0-16,-21 0 0,21-21 16,-20 21-16,-1-21 0,21 21 0,-21 0 15,0-22-15,22 22 0,-22 0 16,0 0-16,0 0 0,0 0 16,-21 22-1,0-1-15,0 0 0,0 0 16,0 0-16,0 22 0,0-22 0,0 0 15,0 0-15,0 0 0,0 22 16,-21-22-16,21 0 0,0 0 16,21-21-1,1 0-15,-1 0 0,0-21 16,0 0-16,21 0 16,-20-1-16,-1 1 0,0 0 0,0 0 15,0-21-15,0 20 0,-21 1 16,22 0-16,-22-21 0,21-1 15,-21 22-15,0 0 0,0 0 16,0 42 0,0 0-1,0 0-15,0 1 0,0-1 16,0 21-16,0-21 0,0 0 0,-21 1 16,21-1-16,0 0 15,0 0-15,0 0 0,0 0 16,0-42 15</inkml:trace>
  <inkml:trace contextRef="#ctx0" brushRef="#br1" timeOffset="71052.21">16912 3429 0,'0'0'0,"0"-21"0,0 0 32,-21 21-32,21 21 47,21-21-47,0 21 15,-21 0-15,21-21 0,1 0 0,-22 21 16,21-21-16,0 0 0</inkml:trace>
  <inkml:trace contextRef="#ctx0" brushRef="#br1" timeOffset="71515">17314 3662 0,'-21'0'31,"0"0"-31,21-21 16,21 42-1,0 0 1,-21 0-16,21 0 0,1 1 16,-22-1-16,21 0 0,-21 21 15,21-21-15,-21 1 0,0 20 16,0-21-16,0 0 0,0 0 0,0 22 15,0-22-15,0 0 16,21-21 0,-21-21-1,21 0-15,-21 0 0,0-1 16,0 1-16,0 0 0,21-21 0,-21 21 16,22-1-16,-22-20 0,0 21 15,0 0-15,21-22 0,0 22 0,-21 0 16,21 0-16,0 0 15,-21 0-15,21-1 0,1 22 0,-1 0 0,-21-21 16,21 21 0,0 0-16,-21 21 15,0 1 1</inkml:trace>
  <inkml:trace contextRef="#ctx0" brushRef="#br1" timeOffset="71853.08">17759 3810 0,'0'0'0,"42"0"31,-21 0-31,0 0 0,-21-21 16,22 21-16,-1-21 0,0 0 15,0 21-15,0-22 0,-21 1 0,21 0 16,1 0-16,-22 0 15,0 0-15,0-1 0,0 1 16,-22 21-16,1 0 16,0 0-16,0 21 0,0 1 15,0-1-15,21 0 0,-22 0 0,1 21 16,0-20-16,21-1 0,0 21 16,0-21-16,0 22 0,0-22 15,0 0-15,0 0 0,0 0 16,0 0-16,21 1 0,0-22 0,1 0 15,20 0-15,-21 0 16,43 0-16,-43-22 0,0 22 16,0-21-16,0 0 0,0 21 0</inkml:trace>
  <inkml:trace contextRef="#ctx0" brushRef="#br1" timeOffset="72247.91">18267 3598 0,'0'0'0,"0"-21"0,0 0 0,0 0 15,21 21-15,0-21 16,0 21-16,0 0 16,1 0-16,-1 0 0,0 21 15,0 0-15,0-21 0,0 21 0,1 22 16,-1-22-16,-21 0 0,21 0 16,-21 0-16,21 22 0,-21-22 0,0 0 15,0 0-15,0 0 0,0 0 16,0 1-16,-21-1 0,0 0 0,0 0 15,-1 0-15,1-21 16,0 0 0,21-21-1,0 0-15,0 0 16,0 0-16,21-1 0,-21 1 16,0-21-16,21 21 0,1 0 15,-22-1-15,21-20 0,0 21 0,0 0 16,-21 0-16,21-1 0,22 1 15,-22 0-15,0 0 0,21 0 0,-21 21 16,1-21-16,-1 21 0,0 0 16,0-22-16,0 1 0,0 21 0,1-21 15,-1 21-15,-21-21 0</inkml:trace>
  <inkml:trace contextRef="#ctx0" brushRef="#br1" timeOffset="74608.33">19198 3429 0,'0'0'0,"-85"21"31,85-42 1,22 21-32,-1-21 0,0 0 15,0 21-15,21-21 0,-20-1 0,20 1 16,0 0-16,-21 0 0,22-21 16,-1 20-16,0 1 0,-20-21 0,-1 21 15,0 0-15,0-22 0,-21 22 16,0 0-16,0 0 0,0 0 0,-21 21 15,0 0-15,-22 0 0,-41 0 16,20 0-16,22 21 0,0 0 16,-22 0-16,22 0 0,-1 22 15,-20 41-15,42-41 16,0-1-16,21 0 0,0 1 16,0-1-16,0 0 0,0-21 0,0 1 15,21-1-15,21 0 0,-21 0 16,0 0-16,22 0 0,-1-21 0,-21 0 15,22 0-15,-1 0 0,0 0 16,-21 0-16,22 0 0,-22 0 0,0 0 16,0 0-16,0 0 0,-42 0 31,-21 0-31,0 0 0,-1 0 16,1 0-16,0 22 0,-1-1 15,1 0-15,0 0 0,-1 0 0,1 0 16,0 22-16,20-22 0,1 0 15,0 43-15,21-22 0,0-21 16,0 21-16,0-20 0,0-1 16,21 0-16,0 0 0,1-21 0,-1 0 15,0 0-15,0 0 0,21 0 16,-20 0-16,20-21 0,-21 21 0,0-21 16,22 0-16,20-22 0,-42 22 15,0 0-15,22 0 16,-22-22-16,21 22 0,-21 0 0,1-21 0,20 21 15,-21-22-15,21 1 0,-20 21 16,20-22-16,-21 22 0,21 0 16,-20 0-16,-1 21 0,21 0 15,-21 0-15,0 0 0,1 0 0,-22 21 16,0 0-16,0 0 0,0 1 16,0-1-16,0 21 0,0-21 0,-22 0 15,1 22-15,0-22 0,0 0 0,0 21 16,21-20-16,-21-1 0,-1 0 15,1 0-15,0 0 0,21-42 47,21 0-47,0 0 16,1 21-16,-1-21 0,-21-22 16,21 22-16,0 0 0,0 0 0,0-22 15,1 22-15,-1-21 0,0 21 16,0-22-16,0 22 0,0 0 0,1 0 15,-22 0-15,0 0 0,0 42 32,0 0-32,-22 0 0,22 0 15,-21 0-15,0 1 0,0 20 0,0-21 16,0 0-16,21 22 0,0-22 0,-22 21 16,22-21-16,0 22 15,0-22-15,0 0 0,0 0 16,0 0-16,22 0 0,-1 1 15,0-22-15,0 0 0,0 0 0,0 0 16,22 0-16,-22 0 0,0 0 16,21-22-16,-20 22 0,20-21 0,0 0 15,-21 0-15,22 0 0,-22 0 0,21-1 16,-21 1-16,1-21 0,-1 21 16,0 0-16,-21-22 0,0 22 15,0 0-15,0 0 0,0 0 0,0-1 16,0 1-16,-21 21 0,0 0 15,-1 0-15,1 0 0,21 21 16,-21 1-16,21-1 0,-21 21 16,21-21-16,0 0 0,0 22 0,0-22 15,0 0-15,0 21 0,0-20 16,0-1-16,0 0 0,21-21 0,21 42 16,-20-42-16,-1 0 15,0 0-15,21 0 0,-21 0 0,1 0 16,-1-21-16,21 0 0,-21 21 0,0-21 15,22 0-15,-22-1 0,0 1 16,0 0-16,22-21 0,-22 21 16,0-1-16,0-20 0,21 21 15,-20 0-15,41-43 0,-42 64 16,0-21-16,1 21 0,-1 0 16,-21 21-1,0 0-15,0 1 16,0-1-16,0 0 0,0 0 15,0 0 1,21-21 0,-21-21-1,0 0 1,0 0-16,0 0 0,0-1 16,0 1-16,0 0 15,0 0-15,0 0 16,-21 21-1,0 0-15,-1 0 0,1 21 16,0 0-16,21 0 0,-21 0 16,0 1-16,0-1 0,-1 0 0,1 21 15,0-21-15,21 1 0,-21 20 0,21-21 16,-21 0-16,21 22 0,0-22 16,0 0-16,0 0 0,0 0 15,0 0-15,21 1 0,0-1 0,0-21 16,22 21-16,-22-21 15,21 0-15,-21 0 0,22 0 0,-22-21 16,21 0-16,0-1 0,-20 1 16,20 0-16,-21 0 0,0 0 15,0 0-15,1-1 0,-1-20 0,0 21 16,0 0-16,-21 0 0,0-22 0,0 1 16,0 21-1,0 42 1,-21 0-1,21 0-15,-21 0 0,21 22 16,0-22-16,0 0 0,0 0 0,0 0 16,0 1-16,0-1 15,0 0-15,0 0 0,0 0 0,21-21 16,0 21-16,0-21 0,0 0 16,1 0-16,-1 0 0,0 0 0,0 0 15,0-21-15,0 21 0,1-21 16,-1 0-16,0 0 0,0 0 0,0-1 15,0 1-15,1 0 0,-1-21 16,-21 21-16,0-1 0,21-20 0,-21 21 16,0 0-16,0 0 0,0 42 31,0 0-31,0 0 16,-21 0-16,21 0 0,0 1 15,0 20-15,0-21 0,0 0 16,0 22-16,0-22 0,0 0 0,0 0 15,0 0-15,21 0 0,0-21 16,21 0-16,-20 0 0,20 0 16,-21 0-16,21 0 0,-20-21 15,20 21-15,-21-21 0,21 0 0,-20 0 16,-1-22-16,0 22 0,0 0 16,0-21-16,0 21 0,1-22 0,-1 1 15,-21 0-15,21-1 0,0 1 16,-21-22-16,21 22 0,0 0 15,-21-1-15,0 1 0,0 0 0,0 21 16,0-1-16,0 44 16,0-1-1,-21 21-15,0 0 0,21 1 16,-21-1-16,0 0 0,0 1 0,21 20 16,-22-20-16,22-1 0,-21 0 15,21 1-15,0-22 0,-21 21 0,21 0 16,0-20-16,0-1 15,0 0-15,21-21 16,0 0 0,1-21-16,-22 0 15</inkml:trace>
  <inkml:trace contextRef="#ctx0" brushRef="#br1" timeOffset="74792.16">21992 3641 0,'0'0'0,"-21"0"0,0 0 0,0 0 16,42 0 15,0 0-31,21 0 16,-21 0-16,1 0 0,20-21 16,-21 21-16,21 0 0,1 0 0,-1 0 15,0 0-15,22 0 16</inkml:trace>
  <inkml:trace contextRef="#ctx0" brushRef="#br1" timeOffset="75275.92">22691 3620 0,'0'-22'32,"21"22"-32,-21-21 0,0 0 15,0 0-15,0 0 0,0 0 16,0-1-16,0 1 0,0 0 15,-21 21-15,-1 0 16,1 0-16,0 0 0,0 21 16,0 0-16,-22 1 0,1 20 15,21 0-15,0-21 0,-22 22 16,22-22-16,0 21 0,0 1 16,21-22-16,0 0 0,0 21 0,0-21 15,0 1-15,0-1 0,0 0 0,21 0 16,0-21-16,0 0 15,1 0-15,-1 0 0,0 0 0,0 0 16,0-21-16,22 0 16,-22 21-16,21-43 0,-21 22 15,-21 0-15,21-21 0,1 21 0,-22-1 16,0-20-16,0 21 16,0 0-16,0 0 0,0 42 31,0 0-31,0 0 0,0 0 15,0 0-15,0 1 0,0-1 16,0 21-16,0-21 0,0 0 16,0 1-16,0-1 0,21-21 15,0 21-15,0-21 0,0 0 16,0 0-16,22 0 0,-22 0 16,0-21-16,0 0 15</inkml:trace>
  <inkml:trace contextRef="#ctx0" brushRef="#br1" timeOffset="75747.87">23177 3217 0,'0'0'0,"0"-21"0,0 42 32,0 22-32,-21-1 15,21 0-15,0 1 0,0-1 16,-21 0-16,21 1 0,0-1 0,-21 0 15,21 1-15,-21-1 0,21-21 16,0 22-16,-21-22 0,-1 0 0,22 0 16,0 0-16,0 0 0,-21-21 15,21 22-15,0-44 32,21 1-32,1 0 15,-22 0-15,21 0 16,0 0-16,0-1 0,0 1 0,0 0 15,1 0-15,-1 0 0,21 0 16,-21-1-16,0 22 0,1 0 16,20 0-16,-21 0 0,0 0 0,0 0 0,-21 22 15,0-1-15,22 0 16,-22 0-16,0 21 0,0-20 0,0-1 16,0 0-16,-22 0 0,1 0 0,0 0 15,-21 22 1,21-43-16,-1 21 0,1 0 0,0-21 0,0 0 15,0 0-15,0 0 16,-1 0-16,1 0 0,0 0 0,21-21 31,0 0-31,21 0 0,0-1 16</inkml:trace>
  <inkml:trace contextRef="#ctx0" brushRef="#br1" timeOffset="75975.91">23791 3090 0,'0'0'0,"0"-21"0,-21 21 31,0 21-31,0 22 0,0-1 16,-1 0-16,1 1 0,0 20 0,0 1 16,0-22-16,0 22 0,21-22 15,-22 0-15,22 1 0,-21-1 0,21-21 16,-21 0-16,21 22 0,0-22 15,0 0-15,0 0 16,21-21 0,0 0-16,1 0 0</inkml:trace>
  <inkml:trace contextRef="#ctx0" brushRef="#br1" timeOffset="76520.07">23749 3747 0,'21'0'47,"0"0"-47,0-22 16,1 22-16,-1 0 0,0-21 15,0 0-15,0 21 0,0-21 16,22 0-16,-43 0 0,21-1 0,0 1 16,-21 0-16,0 0 15,-21 21 1,0 21-16,0 0 15,-1 0-15,1 1 0,-21 20 0,21-21 16,0 0-16,-1 22 0,1-22 16,21 0-16,0 0 0,0 0 0,0 0 15,0 1-15,0-1 0,21-21 16,1 0 0,-1 0-16,0 0 0,21 0 0,-21 0 15,22 0-15,-1 0 16,-21-21-16,22 21 0,-1-22 0,-21 1 15,43-21-15,-43 21 16,0 0-16,0-1 0,-21 1 0,21 0 16,-21 0-16,0 0 15,-21 21-15,0 21 16,0-21-16,21 21 0,-21 0 0,-1 0 16,22 1-16,0-1 0,0 0 15,0 0-15,0 0 0,0 0 0,0 1 16,0-1-16,0 0 15,0 0-15,0 0 0,-21 0 16,0-21-16,21 22 16,-21-22-16,0 0 15,0 0-15,-1 0 0,1 0 0,-21 0 16,21 0-16,-22-22 0,1 22 16,0 0-16,-22 0 0</inkml:trace>
  <inkml:trace contextRef="#ctx0" brushRef="#br1" timeOffset="77572.3">12827 6244 0,'0'0'0,"-42"0"0,-1 0 0,1 21 16,0-21-16,20 0 0,-20 0 0,21 0 16,0 22-16,0-22 0,-1 0 15,1 21-15,42-21 16,22 21-16,-22-21 15,21 0-15,22 0 0,-1 0 16,22 0-16,0 0 0,20 0 0,1 0 16,0 0-16,0 0 0,0-21 15,-22 21-15,1 0 0,84-21 16,-84-1-16,-21 22 0,-22 0 16,21 0-16,-41 0 0,20 0 15,-21 0-15,0-21 0,-21 0 31,-21 21-31,0-21 0,0 21 0,-22 0 16,22-21-16,-21 21 0,0 0 0,20-21 16,-20 21-16,0-22 0,-1 22 15,22 0-15,-21 0 0,21 0 0,0 0 16,-1 0-16,44 0 31,-1 0-31,21 0 0,0 0 0,1-21 16,20 21-16,-20 0 0,20 0 15,-21 0-15,22 0 0,-22 0 16,-21 0-16,22 0 0,-22 21 16,-21 1-16,0-1 0,0 0 15,-21 0-15,-22 21 0,22-20 0,-63 41 16,41-42-16,-41 64 16,20-64-16,22 21 0,-1-20 15,1-1-15,0 0 0,21 0 0,-22 0 16,1 0-16,21 1 0,-22-1 15,22-21-15,0 0 0,0 0 0</inkml:trace>
  <inkml:trace contextRef="#ctx0" brushRef="#br1" timeOffset="78076.39">14626 5990 0,'-21'0'0,"0"-21"16,0 21-16,42-21 31,0 21-31,21 0 0,1-21 0,-1 21 16,21-21-16,1 21 0,21-22 15,-1 22-15,1 0 0,0-21 16,-1 21-16,1 0 0,-22 0 16,22 0-16,-43-21 0,64 21 15,-63 0-15,-22 0 0,0 0 0,-21 21 32,-21-21-32,-22 0 0,22 21 15,-21-21-15,0 0 0,-1 0 16,1 22-16,-22-22 0,22 0 0,0 0 15,-1 0-15,1 0 0,0 0 16</inkml:trace>
  <inkml:trace contextRef="#ctx0" brushRef="#br1" timeOffset="78308.09">15113 5906 0,'42'0'15,"-84"0"-15,21 0 16,0 0 0,21 21-16,-22 0 15,1 0-15,21 0 0,-21 0 0,0 1 16,21-1-16,-21 21 0,0-21 0,21 22 15,0-22-15,-22 21 0,1-21 16,0 22-16,21-1 0,-21 0 0,0 1 16,0-1-16,21 0 0,-22 1 15,22-22-15,-21 21 0,0-21 0,21 0 16,0 1-16,0-1 0,0 0 16,21-21-1,0 0 1,-21-21-16,22 0 0,-1-1 0,0-20 15</inkml:trace>
  <inkml:trace contextRef="#ctx0" brushRef="#br1" timeOffset="78979.96">15282 6329 0,'0'0'16,"21"0"-16,1 0 0,-1 0 15,0-21-15,0 21 0,0-21 16,0 21-16,1-22 0,-1 22 15,0-21-15,21 21 0,-21-21 16,1 0-16,-1 21 0,0-21 0,-21 0 16,0-1-1,0 1 1,-21 21-16,0 0 0,-1 0 0,1 0 16,0 21-16,0-21 0,0 22 15,-22-1-15,22 0 0,0 0 0,0 21 16,0-20-16,0 20 0,-1-21 15,1 21-15,21 1 0,0-22 0,0 21 16,0-21-16,0 22 0,0-22 0,0 0 16,21 0-16,1-21 15,-1 21-15,0-21 0,21 0 0,-21 0 16,22 0-16,-1 0 0,-21 0 0,22-21 16,-1 0-16,0 0 0,1 0 15,-1 0-15,0-22 0,1 22 0,-1-21 16,0 21-16,1-22 0,-1 22 15,-21-21-15,0 21 0,0-1 16,1 1-16,-22 0 0,0 0 0,0 0 16,-22 21-1,1 0-15,0 0 16,0 21-16,0 0 0,21 0 0,0 0 16,-21 1-16,21-1 15,0 0-15,0 0 0,0 0 0,0 0 16,21 1-16,0-1 0,21 0 0,-21 0 15,22 0-15,-22 0 0,21 1 16,-21-1-16,22-21 0,-22 21 0,0 0 16,0-21-16,-21 21 0,0 0 15,-21 1-15,0-22 16,0 0-16,-22 0 0,1 21 0,0-21 16,21 0-16,-22 0 0,1 0 15,0 0-15,-1 0 0,22 0 0,0 0 16,0 0-16,0 0 0,21-21 15,0-1-15,0 1 16,0 0-16,42 0 0,-21 0 16,0-22-16,22 22 0,-1 0 0,0-21 15</inkml:trace>
  <inkml:trace contextRef="#ctx0" brushRef="#br1" timeOffset="79265.12">16658 5969 0,'0'0'0,"42"-42"16,-20 21-16,-22-22 0,0 22 0,0 0 15,0 0-15,0 42 32,0 0-32,-22 0 0,1 0 15,21 22-15,-21-22 16,0 21-16,21 1 0,-21-1 0,0 0 16,-1 1-16,1 41 0,0-20 15,0-22-15,21 0 0,-21 22 16,0-22-16,21 22 15,0-22-15,0-21 0,0 0 0,0 1 16,21-22-16,0 0 0,21 0 16,-21 0-16,1 0 0,-1 0 0,0-22 15,0 1-15,21 0 0,-42-21 16,22 21-16,-1-22 0,-21 22 0,21-21 16</inkml:trace>
  <inkml:trace contextRef="#ctx0" brushRef="#br1" timeOffset="79449.02">16341 6117 0,'0'0'0,"-22"0"0,1 0 0,42 0 31,1 0-31,-1 0 0,0 0 16,21 0-16,-21 0 0,22 0 15,-1 0-15,-21 0 0,22-21 0,-1 21 16,0-21-16,1 0 0,-1 0 15,0-1-15,1 1 0,20 0 16</inkml:trace>
  <inkml:trace contextRef="#ctx0" brushRef="#br1" timeOffset="79960.72">17928 5842 0,'0'0'16,"21"21"-16,0-21 15,1 0-15,-1 0 0,0-21 16,0 21-16,0-21 0,22 0 16,-22 0-16,0 21 0,0-22 0,0 1 15,0 0-15,-21 0 0,0 0 16,0 0-16,0-1 0,-21 22 16,0 0-16,-21 0 0,21 0 15,-22 0-15,1 22 0,21-22 16,-22 21-16,1 0 0,21 0 0,0 21 15,-22-20-15,22 20 16,21-21-16,0 0 0,-21 22 0,21-22 16,0 0-16,0 0 0,0 0 0,21 0 15,0 22-15,1-22 0,-1 0 16,0 0-16,0 0 0,0 1 0,0-22 16,1 21-16,20 0 0,-42 0 15,21 0-15,0 0 0,-21 1 0,0-1 16,0 0-16,21 0 0,-21 0 0,0 0 15,0 1-15,-21-1 16,0-21-16,0 0 0,0 0 16,0 0-16,-22 0 0,22 0 15,-21 0-15,-1 0 0,1 0 0,-21 0 16,-22 0-16,43 0 0,20 0 16,-20-21-16,21 21 0,0 0 15,0 0-15,21-22 16,21 1-1,0 21-15,0-21 16,21 21-16,-20-21 0,20 21 0</inkml:trace>
  <inkml:trace contextRef="#ctx0" brushRef="#br1" timeOffset="80704.55">18415 6117 0,'0'0'0,"42"-21"0,-21-64 31,-21 64-31,0 0 0,0 0 0,0 0 16,-21 21 0,0 21-1,0 0-15,0 0 0,21 0 16,-21 22-16,-1-22 0,1 21 16,21-21-16,0 22 0,-21-22 0,0 21 15,21-21-15,0 22 0,0-22 0,0 0 16,0 21-16,0-20 0,0-1 15,21 0-15,0-21 0,0 21 16,22-21-16,-1 0 0,-21 0 0,22 0 16,20 0-16,-21 0 0,43-21 15,-43 0-15,1 0 0,-1-1 0,0 1 16,1-21-16,-1 21 0,-21 0 16,22-1-16,-22 1 0,0-21 15,-21 21-15,0 0 0,0-1 0,0 1 16,0 0-16,-21 21 15,-22 0-15,22 0 0,-21 0 0,0 0 16,-1 0-16,22 21 0,-21-21 16,21 21-16,-1 1 0,22-1 0,0 0 15,22 21-15,-1-21 0,0 1 16,0-1-16,0 0 0,0 0 16,1 0-16,-1 0 0,0 1 0,0-22 15,0 21-15,0 0 0,1-21 16,-1 21-16,0-21 15,0 0-15,0 0 16,0 0-16,-21-21 0,22 0 16,-1 0-16,0 21 0,0-22 0,0 1 15,0 0-15,-21 0 0,22-21 0,-22 20 16,21 1-16,-21 0 0,0-21 16,0 21-16,0-1 0,0 1 0,0 0 15,0 0-15,21 21 0,-21 21 31,0 0-31,0 0 0,0 22 16,0-22-16,0 0 0,0 0 16,0 0-16,0 22 0,0-22 15,0 42-15,0-41 16,0-1-16,0 0 16,21-21-1,0-21-15,0 0 16,-21-1-16,0 1 0,22 0 15,-1 0-15,0 0 0,-21 0 0,0-22 16,0 22-16</inkml:trace>
  <inkml:trace contextRef="#ctx0" brushRef="#br1" timeOffset="80864.25">19473 5800 0,'-42'0'31,"42"21"-31,0 0 0,0 0 15,0 0-15,0 1 16,0-1-16,21-21 31,0 0-31</inkml:trace>
  <inkml:trace contextRef="#ctx0" brushRef="#br1" timeOffset="81216.07">19918 6033 0,'0'21'31,"0"0"-31,0 0 0,0 0 16,-21 0-16,-1 1 0,22-1 0,-21 0 16,21 21-16,0 1 0,0-1 15,0 0-15,0 22 0,0-1 0,0-20 16,0 41-16,0-20 0,0-1 0,0 85 15,0-84-15,0 21 16,0-22-16,0 22 0,-21-1 0,21-20 16,-21 21-16,0-22 0,0 1 0,-1 63 15,1-64-15,0 1 16,0-22-16,21 0 0,0 1 16,-21-22-16,21 21 0,0-21 0,-21-21 15,21-21 1,21-21-16,0 21 15,-21-22-15,21 1 0,0 0 16,22-22-16,-22 1 0,21-1 0,-21 1 16</inkml:trace>
  <inkml:trace contextRef="#ctx0" brushRef="#br1" timeOffset="81564.3">19918 6181 0,'0'0'0,"0"-21"0,0-22 15,-21 22-15,21-21 0,0 21 16,0-1-16,0 1 0,0 0 0,0 0 16,21 0-16,0 0 0,0 21 15,0-22-15,0 1 0,1 21 0,20 0 16,-21 0-16,0 0 0,0 0 0,1 0 16,-1 0-16,0 21 0,-21 1 15,0 20-15,0-21 0,0 21 0,0-20 16,0 20-16,0 0 0,-21-21 15,0 22-15,-1-22 0,1 0 16,-21 21-16,21-20 0,-43 20 16,43-21-16,0-21 0,0 21 15,0 0-15,-1-21 0,22-21 47,22 21-47,-1-21 0,0 0 0,0-21 16,0 20-16,0 1 0,22-21 15</inkml:trace>
  <inkml:trace contextRef="#ctx0" brushRef="#br1" timeOffset="81822.22">20616 5567 0,'21'-21'0,"-42"42"0,42-63 16,-21 63 15,0 0-31,0 21 0,0 1 15,-21-1-15,0 0 0,0 1 16,0 20-16,21-21 0,-21 22 16,-1-22-16,1 1 0,21-1 0,0 0 15,-21 1-15,21-22 0,0 21 0,0-21 16,0 0-16,0 1 0,0-1 16,0 0-16,21-21 15,0 0-15,1 0 0,-1 0 16,0 0-16,21-21 0,-21 21 0,22-21 15,-1-1-15,0 1 0</inkml:trace>
  <inkml:trace contextRef="#ctx0" brushRef="#br1" timeOffset="82176.31">21145 6054 0,'0'0'15,"43"-21"-15,-1-1 0,-21 1 16,22 21-16,-1-42 0,-42 21 16,-21 21-1,0 0 1,-1 0-16,1 0 0,-21 0 0,21 21 15,0 0-15,-1-21 16,1 21-16,21 0 0,0 1 16,0-1-16,0 0 15,21-21-15,1 21 0,-1 0 0,0-21 16,0 21-16,21 1 0,-20-22 0,20 21 16,0 0-16,-21 0 0,22 0 15,-22-21-15,0 21 0,0 1 0,-21-1 16,0 0-16,0 0 15,-21-21-15,0 21 0,0-21 16,-22 0-16,22 0 0,-21 0 0,21 0 16,-22 0-16,22 0 15,0 0-15,-21 0 0,21 0 0,-1 0 16,1-21-16,21 0 16,0 0-1,0 0-15,0-1 0,0 1 16,0 0-16,0 0 0</inkml:trace>
  <inkml:trace contextRef="#ctx0" brushRef="#br1" timeOffset="82452.07">20595 5609 0,'0'0'0,"-42"0"0,-1 0 0,22 0 16,0 0-16,63-21 15,1 0-15,-1 21 16,22 0-16,20-21 0,1 21 0,0 0 16,-1-21-16,1 21 0,0 0 0,-1 0 15,1-22-15,-22 22 0,1 0 16,-22 0-16,1 0 0,-22 0 0,0 0 16,-42 0-1,-22 0 1,22 0-16,0 0 0,-21 22 15,-1-1-15,1 0 0,-21 0 16,20 0-16</inkml:trace>
  <inkml:trace contextRef="#ctx0" brushRef="#br1" timeOffset="83355.23">13166 9017 0,'0'0'0,"-22"21"16,-20 22-1,63-43 1,0 0-16,22 0 0,-1 0 0,0 0 16,1 0-16,-1 0 0,22 0 0,-22 0 15,0 0-15,22 0 0,-22-22 16,0 22-16,22-21 0,-22 21 0,1-21 15,-1 21-15,0-21 0,1 21 16,-1 0-16,-21-21 0,0 21 16,0 0-16,-21-21 15,-42 21 1,21 0-16,-21 0 0,-1 0 0,1 0 16,0 0-16,-1 0 0,22 0 15,-21 0-15,-1 0 0,86 0 31,-22-22-31,21 22 16,1-21-16,-1 21 0,0 0 0,22-21 16,-22 0-16,0 21 0,1 0 15,-1 0-15,-21 0 0,0 0 0,1 21 16,-22 0-16,0 0 0,0 1 16,0 20-16,-22-21 0,1 21 15,0 1-15,-21-22 0,-1 21 0,-20-21 16,21 22-16,-1-22 0,1 0 0,0 21 15,-1-20-15,22-22 0,-21 21 16,21 0-16,-1-21 0,1 0 0,0 0 16</inkml:trace>
  <inkml:trace contextRef="#ctx0" brushRef="#br1" timeOffset="83843.28">14880 8975 0,'0'0'16,"0"-21"-16,0-1 0,0 44 31,-21-1-31,21 21 0,0-21 16,0 22-16,-21-1 0,21 21 0,0-20 15,-21 20-15,21-20 0,0 20 16,0 1-16,0-1 0,0-21 0,0 22 16,0-1-16,-22 1 0,22-1 15,0-20-15,0-1 0,0 22 16,0-22-16,0-21 0,0 21 0,0-20 15,0 20-15,0-21 0,22-21 32,-22-21-32</inkml:trace>
  <inkml:trace contextRef="#ctx0" brushRef="#br1" timeOffset="84276.14">14817 9377 0,'0'0'16,"-22"-42"-16,22-1 0,-21 1 0,21 21 0,0-22 15,0 1-15,0 0 16,0 21-16,0-22 0,21 22 0,1-21 16,20 21-16,-21-22 0,64 1 15,-43 21-15,0 21 0,1 0 16,20 0-16,-20 0 0,-1 21 0,0 0 16,-21 0-16,22 22 0,-22-22 15,-21 21-15,0 0 0,0-20 0,0 41 16,-21-21-16,0-20 0,-1-1 15,1 0-15,-21 0 0,21 0 16,0-21-16,-1 21 0,1-21 16,0 0-16,0 0 15,0 0 1,0 0 0,-1 0-16,1 0 0,0 0 15,0 0-15,0 0 16,0 0-16,-1 0 0,1 0 0,0 0 15,0 0-15,0 0 0,0 0 16,-1 0-16,1 0 16,0 0-16,0 0 15,42-21 17,0 21-32,0-21 0,22 21 0</inkml:trace>
  <inkml:trace contextRef="#ctx0" brushRef="#br1" timeOffset="84679.97">15303 9081 0,'0'0'0,"0"-85"31,0 64-31,0 0 0,0-1 16,0 1-16,0 0 0,0 0 0,0 0 15,22 0-15,-1 21 0,0 0 0,0 0 16,21 0-16,-20 0 15,-1 0-15,21 21 0,-21 21 0,22-21 16,-22 0-16,0 22 0,0-1 16,21-21-16,-20 22 0,-22-1 0,21-21 15,-21 21-15,21-20 0,-21 20 0,0-21 16,0 0-16,0 22 0,0-22 16,0 0-16,-21-21 0,0 0 31,21-21-31,0 0 15,0-1-15,0-20 0,0 21 16,21 0-16,-21-22 0,0 1 16,21 0-16,-21-1 0,21 1 15,0 0-15,0-1 0,-21 22 0,22-21 16,-1 0-16,0 20 0,0 1 16,0 0-16,0 0 0,1 0 0,-1 21 15,21 0-15,-21-21 0,22 21 0,-22 0 16,0-22-16,21 22 0</inkml:trace>
  <inkml:trace contextRef="#ctx0" brushRef="#br1" timeOffset="85216.94">16256 8678 0,'21'0'16,"-42"0"-16,42 22 16,-42 41-1,0-42-15,0 22 0,21-1 0,-22 0 16,1 1-16,21-1 0,-21 0 0,21-21 16,0 22-16,0-1 0,0-21 0,0 0 15,0 1-15,0-1 0,0 0 16,0 0-16,21-21 15,0 0-15,1 0 0,-1 0 0,0 0 16,0 0-16,0 0 0,0-21 16,1 0-16,-1 21 0,0-21 0,0-1 15,0 1-15,0-21 0,-21 21 0,22-22 16,-22 22-16,0-21 0,0 0 16,0 20-16,-22-20 0,-20 21 0,21 0 15,0 0-15,0-1 0,-22 22 16,22 0-16,0 0 0,0 0 0,21 22 31,21-22-15,21 0-16,-21 0 0,1 0 15,20 0-15,0 0 0,1-22 16,-1 22-16,21-21 0,-20 21 0,20 0 16,-20 0-16,20 0 0,-21 0 0,1 0 15,-1 21-15,-21 1 0,22 41 16,-43-21-16,0 1 0,0-1 15,0 0-15,0 22 0,0-22 16,0 1-16,0 20 0,0 1 0,0-1 16,0 1-16,0-1 0,0 22 15,0-1-15,0-20 0,0 21 0,-22-1 16,1-20-16,0-1 0,21 1 16,-21-1-16,0 1 0,21-22 0,-21 0 15,21 1-15,0-22 0,0 0 0,0 0 16,0-42-1,0-21-15,21 21 0,0-22 16,0 1-16,0 0 0,0-22 16,1 22-16</inkml:trace>
  <inkml:trace contextRef="#ctx0" brushRef="#br1" timeOffset="85499.81">17039 9165 0,'-21'-63'0,"0"20"0,0 1 0,-1 0 16,22-1-16,0 1 0,0 0 15,0 21-15,0-22 0,22 22 0,-1 0 16,0 0-16,0 0 0,0-1 0,0 22 16,1 0-16,20 0 0,-21 0 15,0 0-15,0 22 0,22-1 0,-22 0 16,0 0-16,-21 21 0,0 1 0,0-1 16,0-21-16,0 22 0,-21-1 15,0 0-15,0-21 0,-22 22 0,22-22 16,-21 0-16,21 0 15,-1 0-15,1 1 0,-21-22 16,42 21-16,0-42 31,21-1-31,0 1 0,0 0 0,1 0 16,20 0-16</inkml:trace>
  <inkml:trace contextRef="#ctx0" brushRef="#br1" timeOffset="85820.39">17484 8996 0,'0'21'32,"21"-21"-32,0 0 15,0-21-15,0 21 0,0-21 16,22 0-16,-22-1 0,0 1 16,0 0-16,22-21 0,-22-1 15,-21 22-15,0 0 0,0 0 0,0 0 16,0 0-16,0-1 0,-21 22 15,-1 0-15,1 22 16,0-1-16,0 0 0,0 0 16,0 21-16,-1 1 0,22-22 0,0 21 15,0 1-15,0-22 0,0 21 0,0-21 16,0 0-16,0 1 0,0-1 16,22-21-16,-1 21 0,0-21 15,0 0-15,0 0 0,0 0 16,1 0-16,-1 0 15,-21-21-15,21 0 0,0 21 0</inkml:trace>
  <inkml:trace contextRef="#ctx0" brushRef="#br1" timeOffset="86130.69">17843 8954 0,'0'21'15,"0"-64"-15,0 65 0,0-65 0,0 1 0,0 21 0,22-22 16,-1 22-16,-21 0 0,21-21 16,0 21-16,0-1 0,0 1 0,1 21 15,20-21-15,0 21 0,1 0 16,-22 0-16,0 21 0,0-21 15,0 43-15,0-22 0,1 21 16,-1-21-16,-21 22 0,0-1 0,0 0 16,0 1-16,0-1 0,0-21 15,0 21-15,0-20 0,0-1 0,0 0 16,-21 0-16,-1-21 16,1 0-16,21-21 15,0 0 1,0 0-16,0-1 0,0 1 15,0-21-15,0 0 0,0-1 0,21 1 16,1 0-16,-1-1 0,0 1 16,0 0-16,0-1 0,22-20 0,-22 20 15,21 1-15,0 0 0,1-1 16,-1 1-16,0 0 0</inkml:trace>
  <inkml:trace contextRef="#ctx0" brushRef="#br1" timeOffset="86740.16">18838 8192 0,'-127'42'0,"275"-84"0,-169 42 0,42 21 16,-21 0-1,0 21-15,0-21 0,0 22 0,-21-22 0,0 21 16,21 1-16,0-22 0,-21 21 0,21 0 16,-21 1-16,0-1 0,21 0 15,0 1-15,-22-1 0,22 22 0,-21-22 16,21 0-16,0 1 0,0-22 16,0 21-16,0-21 0,0 0 15,21 1-15,1-1 0,-1 0 0,0-21 16,21 0-16,-21 0 0,22 0 15,-22 0-15,21-21 0,-21 0 0,1-1 16,41-20-16,-42 0 0,0-1 16,1 1-16,-1 0 0,-21 21 15,21-22-15,0 1 0,-21 21 0,21 0 16,-21-1-16,0 44 16,0-1-16,0 0 15,0 0-15,0 21 0,-21 1 0,21-22 16,-21 21-16,21 1 0,0-22 15,0 0-15,0 0 0,0 0 16,0 0-16,21 1 0,0-22 0,0 0 16,1 0-16,20 0 0,-21 0 15,21 0-15,1 0 0,-22-22 0,21 1 16,-21 0-16,22 0 0,-22-21 0,0 20 16,21-20-16,-20 21 0,-1-21 15,0-1-15,0 22 0,0-21 0,0 21 16,-21-1-16,22 1 0,-22 42 15,0 1 1,-22-1-16,1 21 0,0 0 0,21 1 16,-21 20-16,0 1 0,0-22 15,-1 22-15,1-1 0,0 1 16,21-22-16,0 21 0,-21 1 0,21-1 16,0 1-16,0-1 0,0 1 15,0-22-15,0 22 0,0-22 0,0 0 16,0 1-16,0 41 0,0-62 15,21-1-15,-21 0 16,0-42 0,0 0-16,0-22 0,0 1 15,0 0-15,0-1 0</inkml:trace>
  <inkml:trace contextRef="#ctx0" brushRef="#br1" timeOffset="86955.36">18542 8551 0,'0'0'16,"-21"-21"-16,0 0 0,21 0 0,21 0 16,0 21-16,21 0 15,-21 0-15,43-21 0,-22 21 0,1 0 16,20 0-16,1 0 0,-1-22 0,-21 22 16,22-21-16,-22 0 0,22 21 15,-22-21-15,-21 21 0,22-21 16,-22 21-16,0 0 0,0 0 0,-42 0 31,0 0-31,0 0 0</inkml:trace>
  <inkml:trace contextRef="#ctx0" brushRef="#br1" timeOffset="87652.09">15430 10499 0,'64'-21'31,"-43"21"-31,-21-22 0,42 1 0,-20 0 16,-1 0-16,0 0 0,42-43 15,-41 43-15,-1 0 0,0 0 16,-21 0-16,0-1 15,0 1-15,-21 21 0,-22-21 16,1 21-16,0 0 0,-1 0 16,1 0-16,0 21 0,-1 0 0,22 1 15,-21-1-15,21 0 0,0 21 0,21 1 16,0-22-16,0 21 0,0 0 16,42 22-16,0-43 0,-21 0 15,22 0-15,-22 1 0,21-1 16,1-21-16,-1 0 0,-21 21 15,21-21-15,-20 0 0,20 0 16,-21 0-16,-21-21 16,-21 21-1,0 0-15,0 0 0,-22 0 16,1 0-16,21 0 0,-22 0 16,22 21-16,-21 0 0,21 0 0,-22 0 15,22 1-15,0 20 0,21-21 0,0 0 16,-21 22-16,21-22 0,0 21 15,0-21-15,0 0 0,21 1 16,0-22-16,0 21 0,1-21 16,20 0-16,-21 0 0,21 0 0,-20 0 15,20 0-15,-21 0 0,21-21 16,1-1-16,20 1 0,-42 0 16,22-21-16,-22 21 0,0-1 15</inkml:trace>
  <inkml:trace contextRef="#ctx0" brushRef="#br1" timeOffset="88976.22">15960 10710 0,'0'-63'15,"0"126"-15,0-147 0,0 63 0,0-1 16,0 1-16,0 0 0,21 0 0,0 0 16,0 21-16,0-21 0,0 21 15,1 0-15,-1 0 0,21 0 0,-21 0 16,22 0-16,-22 21 0,0 0 16,0 0-16,0 0 0,0 0 0,-21 22 15,0-22-15,0 0 0,0 21 16,0-20-16,-21-1 0,0 21 15,0-21-15,0 0 0,-22 1 0,22-1 16,21 0-16,-21-21 0,0 21 16,42-42 15,0 0-31,0 21 0,1-21 0,-1-22 16,21 22-16,-21 0 0,0-21 15,22 20-15,-22-20 0,0 0 16,21-1-16,-20 22 0,20-42 0,-21 42 15,0 21-15,0 0 16,-21 21 0,0 21-16,-21-21 15,0 0-15,21 22 0,-21-22 0,0 21 16,21-21-16,-21 22 0,21-22 0,0 0 16,0 0-16,0 0 0,0 1 15,0-1-15,0 0 0,21-21 0,0 0 16,21 21-16,-21-21 0,1 0 0,20 0 15,-21 0-15,21 0 0,1-21 16,-22 21-16,21-21 0,-21 0 0,22-1 16,-22 1-16,21 0 0,1-21 15,-22 21-15,21-22 0,0 1 16,-20 0-16,20-1 0,0 1 0,-21 0 16,1 20-16,-1 1 0,0 0 0,0 0 15,-21 42 1,0 0-1,0 0-15,0 1 0,0-1 16,0 0-16,0-42 63,0 0-63,0-1 15,0 1-15,0 0 0,0 0 16,0 0-16,0 0 0,-21-1 15,0 22 1,0 0-16,-1 22 16,22-1-16,-21 0 0,0 0 0,21 21 15,0-20-15,-21 20 0,21-21 16,-21 21-16,21-20 0,0 20 0,0-21 16,0 21-16,0-20 0,0-1 0,0 0 15,21 0-15,0 0 0,0 0 16,43-21-16,-43 22 15,21-22-15,1 0 0,-1 0 0,0 0 16,22 0-16,20-22 16,-41 1-16,-1 21 0,0-21 0,1-21 15,-1 21-15,-21-1 0,22-20 16,-22 21-16,21-21 0,-21-1 0,-21 1 16,21 0-16,-21 20 0,22-20 0,-22-21 15,0 41-15,-22 22 16,1 0-16,0 0 15,0 22-15,0-1 0,0 0 0,21 21 16,-22-21-16,1 22 0,21-1 16,-21 0-16,21-20 0,0 20 15,0 21-15,0-41 0,0-1 16,21 0-16,0-21 0,1 21 16,-1 0-16,21-21 0,-21 0 0,22 0 15,-22 0-15,21 0 0,-21 0 0,22-21 16,-1 0-16,-21 0 0,21 0 15,1-1-15,-1 1 0,-21-21 0,22 21 16,-22-22-16,21 1 0,0 0 16,-20-1-16,20 1 0,-21-21 15,0 20-15,0-20 0,1 20 0,20-62 16,-42 62-16,21-20 0,-21 42 16,0-22-16,0 22 0,0 0 15,0 0-15,-21 42 16,0 0-16,0 0 15,-1 22-15,-20-1 0,21 0 0,0 1 16,0-1-16,-1 0 0,1 22 16,21-22-16,0 0 0,0 22 0,0-22 15,0 1-15,0-1 0,21 0 0,1-21 16,-1 22-16,21-22 0,-21 0 16,0-21-16,1 21 0,-1-21 0,21 0 15,-21 0-15,0 0 0,1 0 0,-1 0 16,0 0-16,0 0 15,0-21-15,0 21 0,1-21 0,-1 0 16,0 0-16,0-1 0,0 1 16,-21 0-16,21 21 0</inkml:trace>
  <inkml:trace contextRef="#ctx0" brushRef="#br1" timeOffset="89167.55">19304 10710 0,'0'0'0,"0"22"15,-21-22 17,0 0-17,21-22-15,-22 22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9T04:11:26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2265 0,'0'-21'78</inkml:trace>
  <inkml:trace contextRef="#ctx0" brushRef="#br0" timeOffset="959.78">1397 720 0,'-21'0'0,"42"-21"47,0-1-31,0 1-16,0 21 0,22-21 15,-22 0-15,0 0 0,0 0 0,0-1 16,1 1-16,-22 0 0,0 0 16,-22 21-1,1 0-15,-21 0 0,0 21 16,-1 0-16,1 0 0,-22 1 16,1 20-16,21-21 0,-64 43 15,63-43-15,1 42 16,21-42-16,21 22 0,0-22 15,0 0-15,21 0 0,21 0 16,-20 1-16,20-1 0,0-21 16,1 21-16,-1 0 0,21 0 0,-20 0 15,-1 1-15,0-1 0,1 0 16,-22 0-16,0 0 0,-21 22 16,0-22-16,0 0 0,-21 0 15,-21 0-15,-1 0 0,1 22 16,-22-22-16,1-21 0,-1 21 0,1 0 15,-1-21-15,1 0 0,21 0 16,-1 0-16,1 0 0,0 0 0,-1 0 16,22-21-16,-21 0 0,21 0 15,-1 0-15,22-1 0,0-20 16,0 21-16,0-21 0,0 20 16,0-20-16,0 21 0,0-21 0,22 20 15,-1-20-15,0 21 0,21 0 16,-21-22-16,22 22 0,-1 0 0,22 0 15</inkml:trace>
  <inkml:trace contextRef="#ctx0" brushRef="#br0" timeOffset="1200.01">1799 550 0,'0'0'0,"64"-63"16,-64 84 15,0 0-16,0 22-15,0-22 0,-22 21 0,22 0 16,0 22-16,-21-22 0,0 22 16,0-1-16,21-20 0,-21 20 15,0-21-15,21 1 0,0-1 16,0 0-16,0-20 0,0 20 16,0-21-16,0 0 0,0-42 31,0 0-31</inkml:trace>
  <inkml:trace contextRef="#ctx0" brushRef="#br0" timeOffset="1399.35">1566 1058 0,'0'22'16,"21"-22"-1,1 0-15,-1 0 16,0 0-16,0 0 0,0-22 16,0 22-16,22-21 0,-22 0 15,21 21-15,-21-21 0,1-21 16,20 20-16,-21 1 0</inkml:trace>
  <inkml:trace contextRef="#ctx0" brushRef="#br0" timeOffset="1775.43">1990 953 0,'0'0'0,"-43"84"32,43-63-32,0 1 15,21-22 1,1 0 0,-1 0-16,0-22 0,0 1 0,0 0 15,22 0-15,-1 0 0,-21 0 16,21-1-16,-20 1 0,20 0 15,-21 0-15,0 0 0,-21 0 0,0-1 16,-21 22 0,0 0-16,-21 0 0,20 0 15,-20 22-15,0-1 16,21 0-16,-1 0 0,-20 0 0,21 22 16,0-22-16,0 21 0,21-21 15,0 22-15,0-22 0,0 21 16,0-21-16,0 0 0,0 1 0,0-1 15,21 0-15,0 0 0,0-21 16,0 21-16,22-21 0,-22 0 16,0 0-16,21 0 0,1-21 15,-1 0-15,0 0 0,1 0 0,-1-22 16</inkml:trace>
  <inkml:trace contextRef="#ctx0" brushRef="#br0" timeOffset="2035.41">2688 847 0,'-21'21'16,"0"0"-16,0 0 0,21 0 16,0 22-16,-22-1 0,1 0 0,21 1 15,-21-1-15,21 0 0,0 22 16,0-22-16,0 22 0,-21-22 0,21 22 16,0-1-16,-21 1 0,21 20 15,0-20-15,0-1 0,0 1 0,0-1 16,0-20-16,0 20 15,0-21-15,-21 22 0,21-43 0,0 21 16,0 1-16,0-22 0,0 0 16,21-21-1,0-21 1,0-21-16,-21 20 0,21-20 0,-21 0 16</inkml:trace>
  <inkml:trace contextRef="#ctx0" brushRef="#br0" timeOffset="2335.92">2498 974 0,'0'0'0,"0"-21"0,21-64 16,21 85-16,-21-21 16,22 0-16,-1 21 0,0 0 0,-21 0 15,22 0-15,-1 0 0,0 21 16,-20 0-16,20 0 0,-21 0 15,-21 22-15,0-22 0,0 21 0,0-21 16,-21 22-16,0-1 0,-22 0 16,22-21-16,-21 22 0,0-22 0,-1 0 15,1 0-15,21 0 0,0-21 16,-1 22-16,1-22 0,0 0 0,42-22 31,0 1-15,1 21-16,20-21 15,0 0-15</inkml:trace>
  <inkml:trace contextRef="#ctx0" brushRef="#br0" timeOffset="2663.71">3471 889 0,'0'0'0,"0"-21"0,0-64 31,0 64-31,0 0 0,0 0 16,0 0-16,0-1 16,0 44 15,0-1-31,0 0 0,0 21 16,0-21-16,0 22 0,0-1 15,0 0-15,0 1 0,0-1 0,0 0 16,0 1-16,0-22 0,0 21 15,0-21-15,0 1 0,0-1 0,0 0 16,0 0-16,0 0 16,-21-21-1,0 0 1,0 0-16,0 0 0,-22 0 0,22 0 16,-21 0-16</inkml:trace>
  <inkml:trace contextRef="#ctx0" brushRef="#br0" timeOffset="2811.03">3048 1312 0,'0'0'0,"-21"22"0,0-22 0,-1 0 15,1 0-15,42 0 32,1 0-32,-1 0 0,21 0 0,0 0 15,1 0-15,20 0 0,-20 0 16,-1-22-16,21 22 0,-20 0 0,-1 0 16,-21-21-16,0 21 0,1-21 15,-1 21-15</inkml:trace>
  <inkml:trace contextRef="#ctx0" brushRef="#br0" timeOffset="3241.06">974 1778 0,'0'0'0,"-43"0"0,22 21 0,0-21 0,42 0 47,21 0-47,1 0 0,20 0 0,1 0 15,20-21-15,22 0 0,0 21 16,0-21-16,21 0 0,0 21 0,0-22 15,21 1-15,0 21 0,22-21 16,-22 0-16,0 0 0,21 21 0,-21-21 16,1 21-16,-1-22 0,-21 22 15,0 0-15,0 0 0,-21-21 16,-1 21-16,-20 0 0,-21 0 16,-1 0-16,-21 0 0,1 0 0,-22 0 15,0 0-15,0 0 0,0 0 16,-21-21-1,-21 21 1,0-21-16,0 21 0,0 0 0,0-21 16</inkml:trace>
  <inkml:trace contextRef="#ctx0" brushRef="#br0" timeOffset="4663.64">677 2858 0,'0'0'0,"-21"-22"16,21 1-16,0 0 15,0 0-15,-21 0 16,21 42 15,0 0-31,0 0 16,0 0-16,0 1 0,0-1 0,0 21 15,0-21-15,0 22 0,0-1 0,0-21 16,0 21-16,0-20 0,0 20 16,0 0-16,0-21 0,0 1 15,0-1-15,0 0 0,0-42 32,0 0-32,21-1 15,-21 1-15,0-21 0,21 21 16,-21 0-16,21-22 0,-21 22 15,22 0-15,-22-21 0,0 20 0,0 1 16,21 0-16,0 21 16,0 0-16,-21 21 15,21 0-15,-21 1 16,21-1-16,-21 0 0,0 0 16,0 21-16,22-20 0,-22-1 0,21 21 15,0-21-15,-21 22 0,21-22 16,-21 0-16,21 0 0,0 0 15,1-21-15,-1 0 16,0 0-16,0 0 0,0 0 16,0 0-16,1-21 0,-1-21 0,21 21 15,-42-1-15,21-20 0,0 0 16,-21-1-16,22 1 0,-22 0 16,0-1-16,0 1 0,0 0 0,0-1 15,-22 1-15,1 21 0,0 0 16,0 0-16,0-1 0,0 22 15,-1 0-15,1 0 0,0 0 16,0 22-16,0-1 0,21 0 16,0 0-16,0 0 0,0 0 15,0 1-15,0-1 16,21 0-16,0-21 0,0 0 16</inkml:trace>
  <inkml:trace contextRef="#ctx0" brushRef="#br0" timeOffset="4988.39">1503 3069 0,'0'0'0,"21"0"0,0 0 16,0 0-16,0-21 16,1 21-16,-22-21 0,21 0 0,0 0 15,0-1-15,0 1 16,0 0-16,-21 0 0,0 0 0,0 0 15,0-1-15,0 1 0,0 0 16,-21 21-16,0 0 16,-21 0-16,21 0 0,-1 21 15,1 22-15,0-22 0,0 0 16,0 21-16,0-21 0,21 22 0,-22-22 16,22 21-16,0-21 0,0 22 15,0-22-15,0 0 0,22 0 16,-1 0-16,0 1 0,-21-1 15,21-21-15,21 0 0,-20 0 16,-1 0-16,0 0 0,21 0 0,1 0 16</inkml:trace>
  <inkml:trace contextRef="#ctx0" brushRef="#br0" timeOffset="5659.82">2921 2858 0,'21'0'16,"0"-22"-16,0 1 0,-21 0 15,0 0-15,0 0 16,0 0-16,0-1 16,0 1-16,0 0 0,-21 21 0,0-21 15,0 0-15,0 21 0,-22 0 16,22 0-16,-21 0 0,21 0 15,-22 0-15,22 21 0,-21 21 16,0-21-16,20 22 0,1-22 0,-21 21 16,21 1-16,0-1 0,21-21 15,0 21-15,-22-20 0,22 20 0,0-21 16,0 0-16,0 0 0,0 1 16,22-1-16,-22 0 0,21-21 0,0 0 15,21 0-15,-21 0 0,22 0 16,-22 0-16,21-21 0,-21 0 0,22-1 15,-22 1-15,21 0 16,-21 0-16,1 0 0,-1-22 0,0 22 16,0-21-16,0 21 0,-21 0 15,0-22-15,0 22 0,0 0 0,0 42 32,0 21-17,0-20-15,0-1 0,0 0 16,0 21-16,0-21 0,0 1 0,0-1 15,0 0-15,0 0 0,0 0 16,0 0-16,21-21 0,1 22 0,-1-22 16,0 0-16,0 0 15,0 0-15,0 0 0,1 0 0,-1-22 16,0 1-16,0 21 16</inkml:trace>
  <inkml:trace contextRef="#ctx0" brushRef="#br0" timeOffset="6047.64">3217 2794 0,'0'0'0,"0"-21"0,0 0 0,0 0 15,0-1-15,0 1 16,0 0-16,21 0 0,1 0 16,-1 21-16,0 0 15,0 0-15,21 0 0,-20 21 0,-1 0 16,21 0-16,-21 0 15,22 22-15,-22-22 0,0 21 0,0-21 16,0 22-16,0-22 0,-21 0 16,22 21-16,-22-20 0,0-1 0,0 0 15,0 0-15,0 0 16,-22-21-16,1 0 16,21-21-1,0 0-15,0 0 16,0 0-16,0-1 0,0-20 15,0 21-15,0 0 16,21 0-16,1-22 0,-22 22 0,21 0 16,0-21-16,0 20 0,0 1 15,0 0-15,1 21 0,-1-21 0,21 0 16,-21 21-16,0 0 0,1-21 16,-1 21-16,0 0 0,0 0 0</inkml:trace>
  <inkml:trace contextRef="#ctx0" brushRef="#br0" timeOffset="6363.89">3979 2879 0,'0'0'0,"0"21"16,0 0-16,0 0 0,21-21 15,1 0-15,-1 0 0,0 0 16,0 0-16,0 0 0,0-21 16,1 0-16,-1 21 0,0-21 15,0 0-15,0-1 0,0 1 0,-21 0 16,0 0-16,0-21 0,0 20 15,0 1-15,0 0 0,0 0 0,0 0 16,0 0-16,-21 21 0,0 0 16,0 0-16,0 0 0,0 21 0,-1-21 15,1 42-15,0-21 0,0 0 16,0 22-16,0-1 0,-1-21 16,22 22-16,0-1 0,0-21 0,0 0 15,0 22-15,0-22 0,0 0 16,0 0-16,22 0 0,-1-21 15,0 21-15,0-21 0,0 0 0,0 0 16,1 0-16,-1 0 0,21-21 0,-21 0 16</inkml:trace>
  <inkml:trace contextRef="#ctx0" brushRef="#br0" timeOffset="7576">5440 2604 0,'0'-22'0,"21"-20"31,0 42-31,-21-21 0,0 0 16,0 0-16,0-1 0,0 1 15,0 0-15,0 0 32,-21 21-17,21 21 1,-21 0-16,0 0 0,-1 22 0,1-22 15,0 21-15,21 1 0,-21 20 16,0-21-16,0 1 0,21-1 0,-22 22 16,22-22-16,-21 0 0,21-21 15,0 22-15,0-1 0,0-21 0,0 0 16,0 22-16,0-22 0,21 0 16,1 0-16,20-21 15,-21 0-15,0 0 0,22 0 0,-22 0 16,21-21-16,-21 21 15,22-21-15,-22 0 0,42 0 16,-20-1-16,-22 22 0,21-21 16,-21 0-16,22 0 0,-22-21 0,0 20 15,21 1-15,-21-21 0,1 0 16,-1 20-16,0-20 0,0 0 0,0-1 16,-21 1-16,0 0 0,21-1 15,-21 22-15,0 0 0,0-21 0,0 21 16,0-1-16,-21 22 15,0 0-15,0 22 16,0-22-16,21 21 16,-21 0-16,21 0 0,0 0 0,0 0 15,0 1-15,0-1 16,21 0 0,0-21-16,0 0 0,0 0 0,-21 21 15,21-21-15,1 0 0,-1 0 16,0 21-16,0-21 0,0 21 15,-21 1-15,21-1 0,-21 0 16,0 0-16,0 0 0,0 0 16,0 1-16,0-1 0,0 0 15,0 0-15,0 0 0,0 22 16,0-22-16,0 0 16,0 0-16,22-21 15,-1 0-15,0 0 16,0 0-16,0 0 0,0 0 15,22 0-15,-22-21 0,0 0 0,21 0 16,-20 21-16,20-22 0,-21-20 16,21 21-16,-20 0 0,20-22 0,-21 22 15,0-21-15,-21 21 0,21-22 16,-21 22-16,0-21 0,0 21 0,0 0 16,0-1-16,-21 22 15,0 0 1,0 0-16,0 22 0,0 20 15,-1-21-15,22 0 0,0 22 16,-21-22-16,21 21 0,-21-21 0,21 22 16,0-22-16,0 0 0,0 21 15,0-21-15,0 1 0,0-1 0,21-21 16,0 21-16,1 0 0,20-21 16,-21 0-16,21 0 0,1 21 0,-1-21 15,0 0-15,1 0 0,-1 0 16,0 0-16,22-21 0</inkml:trace>
  <inkml:trace contextRef="#ctx0" brushRef="#br0" timeOffset="8983.15">7514 2667 0,'0'0'0,"0"-127"16,0 106-1,-21 0-15,0 21 0,0 0 16,-1 0-16,1 0 0,0 0 0,0 0 15,0 21-15,0-21 0,-22 21 16,22 21-16,0-20 0,-43 62 16,43-41-16,0-1 0,-21-21 15,21 21-15,21 1 0,-22-1 0,22-21 16,0 22-16,0-22 0,0 0 0,0 0 16,22 0-16,-1-21 15,0 0-15,0 0 0,0 0 16,22 0-16,-22 0 0,21-21 15,-21 21-15,0-21 0,22 0 0,-22 0 16,0-1-16,0 1 0,0-21 0,1 0 16,-1 20-16,0-20 0,-21 0 15,21-1-15,-21 1 0,21 0 0,-21-1 16,21 22-16,-21 0 0,0 0 16,0 0-16,0 42 31,-21 0-31,0 21 0,21-20 15,-21-1-15,21 21 0,-21 0 16,21-20-16,0 20 0,0 0 0,0-21 16,0 22-16,0-22 0,0 0 0,0 0 15,0 0-15,0 1 0,0-1 16,21 0-16,0-21 0,0 0 0,0 0 16,22 0-16,-22 0 0,0 0 15,21 0-15,1 0 0,-22-21 0,21 21 16,1-21-16,-22-1 0,21-20 15,-21 21-15,22-21 0,-22-1 0,0 1 16,0-22-16,0 22 0,0-21 16,1-1-16,-1 1 0,0 20 15,-21 1-15,0 0 0,21-1 0,-21 1 16,0 21-16,0 0 0,0-1 16,-21 44 15,21-1-31,-21 0 0,21 21 0,0 1 15,0-1-15,-21 21 0,21-20 16,-22 20-16,22-20 0,0 20 0,0-21 16,-21 1-16,21-1 0,-21 0 0,21 1 15,0-22-15,0 42 16,0-41-16,0-1 0,21-21 16,0 21-16,1-21 0,-1 0 0,0 0 15,0 0-15,0 0 0,0 0 16,22 0-16,-22-21 0,0 0 0,0 21 15,0-22-15,22 1 0,-22 0 16,0 0-16,0-21 0,0 20 0,-21-20 16,22 21-16,-1 0 0,-21-22 15,0 22-15,0 0 0,0 0 16,0 42 0,0 0-1,0 0-15,0 1 0,0-1 16,0 0-16,0 21 0,-21-21 15,21 1-15,0-1 0,0 21 0,0-21 16,0 0-16,0 1 0,21-1 16,0 0-16,0-21 0,0 0 15,0 0-15,22 0 0,-22 0 16,21 0-16,-21 0 0,22 0 0,-1-21 16,-21 21-16,22-21 0,-22-1 0,21 1 15,-21 0-15,0-21 0,1 21 16,-1-22-16,0 22 0,-21-21 0,0 21 15,0-22-15,0 22 0,0 0 16,0 0-16,-21 21 16,21 21-1,0 0-15,-21 0 0,-1 0 16,22 1-16,-21-1 0,21 21 0,0-21 16,-21 0-16,0 22 0,21-22 15,-21 0-15,21 0 0,0 0 0,0 1 16,0-1-16,0 0 15,0-42 17,0 0-17,21-1-15,-21 1 0,21 0 16,0-21-16,0 21 0,-21-22 16,22 22-16,-1-21 0,21-1 0,-21 1 15,0 0-15,22-1 0,-22 1 16,21 21-16,-21 0 0,22 0 15,-1 21-15,-21 0 0,0 0 0,22 21 16,-22 0-16,-21 0 0,21 0 16,-21 22-16,0-1 0,0-21 0,0 21 15,0 1-15,0-22 0,0 21 16,0-21-16,-21 22 0,21-22 16,-21 0-16,21 0 0,0 0 15,-21-21-15,21 22 16,21-44 15</inkml:trace>
  <inkml:trace contextRef="#ctx0" brushRef="#br0" timeOffset="9651.14">10118 2646 0,'0'0'0,"-43"-127"32,22 127-32,0-21 0,0 21 0,-22 0 15,22 0-15,-21 0 0,21 0 0,-22 21 16,22 0-16,-21 0 16,21 0-16,-22 1 0,22 20 0,0-21 15,-21 21-15,21 1 0,-1-22 16,1 21-16,0-21 0,21 22 0,0-22 15,0 0-15,0 0 0,0 0 0,0 1 16,0-1-16,21-21 16,0 21-16,22-21 0,-22 0 0,0 0 15,21 0-15,-20 0 0,20-21 16,-21 21-16,0-21 0,22-1 0,-22 1 16,0 0-16,0 0 0,0 0 0,-21 0 15,0-22-15,21 1 0,-21 21 16,0 0-16,22-22 0,-22 22 15,0 0-15,0 0 0,0 0 16,0 42 15,0 0-31,0 0 0,0 0 16,-22 0-16,1 43 16,0-43-16,0 21 0,21 1 0,-21-1 15,0 0-15,21 1 0,-22 20 16,22-20-16,0 20 0,0 1 0,-21 20 15,21-20-15,-21-1 0,21 22 16,0 0-16,0-22 0,0 22 0,0-1 16,-21-20-16,21 21 0,0-1 0,0 1 15,0-22-15,0 22 0,0-21 16,0 20-16,0-20 0,0-1 0,0-20 16,-21 20-16,0-21 0,-1 22 0,1-43 15,0 21-15,0-20 0,-21 20 16,20-42-16,1 21 0,0-21 0,0 0 15,0 0-15,0 0 0,-1-21 16,1 21-16,21-21 0,-21-22 0,0 22 16,0-21-16,21 0 0,-21-1 15,-1 1-15,22-22 0,-21 1 16,0-1-16,0-20 0</inkml:trace>
  <inkml:trace contextRef="#ctx0" brushRef="#br0" timeOffset="9907.31">8742 1926 0,'0'0'15,"-21"0"-15,-1 0 16,1 0-1,21 21 17,-21-21-17,0 0 1,0 0-16</inkml:trace>
  <inkml:trace contextRef="#ctx0" brushRef="#br0" timeOffset="10115.32">7556 2392 0,'0'0'16,"0"21"-16,0 0 0,22-21 15,20 0 1,-21 0-16,0 0 0,22 0 15,-1 0-15,0 0 0,1 0 0,-1 0 16,0 0-16,1-21 0,-1 21 16</inkml:trace>
  <inkml:trace contextRef="#ctx0" brushRef="#br0" timeOffset="11324.01">11282 2434 0,'0'21'0,"0"-42"0,0 64 0,0-22 16,0 0-16,0 0 16,21-21-1,0 0-15,0 0 0,0 0 16,1-21-16,20 21 15,-21-21-15,21 0 0,-20-1 0,20-20 16,-21 21-16,21 0 0,1 0 16,-22-1-16,0-20 0,0 21 0,0-21 15,1-1-15,-22 22 16,0 0-16,0 0 0,0 0 0,-22 21 31,1 0-31,0 21 0,0 0 16,21 21-16,-21 1 0,21-1 15,0 0-15,-21 22 0,21-22 0,-22 22 16,22-1-16,0 1 0,0-1 0,0 1 16,0-22-16,0 21 15,-21-20-15,21-1 0,0-21 0,0 22 16,0-22-16,-21 0 0,21 0 16,0 0-16,0 0 0,-21-21 15,0 0-15,0 0 0,-1 0 16,1-21-16,0 21 15,0-21-15,0 0 0,-22 0 0,22-22 16,0 22-16,-21 0 0,21-21 16,-1 21-16,1-1 0,0 1 0,0 0 15,0 0-15,0 21 16,21 21-16,0 0 0,0 0 16,0 1-16,0-1 0,0 0 0,21 21 15,0-21-15,0 1 16,0-1-16,0 0 0,1 0 0,20 0 15,-21 0-15,21-21 0,-20 22 16,20-22-16,0 0 0,1 0 0,-22 0 16,21 0-16,0 0 0,1 0 0,-1-22 15,0 1-15,1 21 0,-1-21 16,0 0-16,1 0 0,-22-22 0,21 22 16,-21 0-16,1-21 0,-1-1 15,0 22-15,-21-21 0,0 21 16,0-22-16,0 22 0,0 0 15,0 42 1,0 0 0,0 1-16,0 20 0,0-21 15,0 0-15,0 22 0,-21-22 0,21 0 16,-21 21-16,21-21 0,0 1 16,0-1-16,-22 0 0,22 0 0,-21-21 15,21 21-15,-21-21 16,21-21 15,0 0-31,0-21 16,21 20-16,0 1 0,1 0 15,-1-21-15,0-1 16,21 1-16,-21 0 0,22-1 0,-22 22 16,21-21-16,1 21 0,-22 21 0,21 0 15,-21 0-15,22 0 0,-22 21 16,0 0-16,0 0 0,0 22 0,-21-1 15,0 0-15,0-21 0,0 22 16,0-1-16,0 0 0,0-20 0,0-1 16,0 21-16,0-21 0,0 0 15,-21 1-15,21-1 0,0 0 0,0 0 16,0-42 15,21 21-31,0-21 16,1 0-16,-1-1 0</inkml:trace>
  <inkml:trace contextRef="#ctx0" brushRef="#br0" timeOffset="11575.83">12975 2328 0,'0'0'0,"21"-21"0,-21-21 31,0 63-31,-21 0 0,0 0 16,0 22-16,21-1 0,-21 0 15,-1 22-15,1-22 0,21 22 16,-21-22-16,0 22 0,0-22 0,21 0 16,-21 1-16,-1-1 0,1 0 15,21-21-15,0 1 0,0-1 0,0 0 16,0 0-16,0 0 0,21-21 31,1 0-31,-1-21 0,0 0 16,0 0-16</inkml:trace>
  <inkml:trace contextRef="#ctx0" brushRef="#br0" timeOffset="11767.61">12721 2709 0,'0'0'0,"0"22"0,-21-22 15,21 21 1,21-21-1,0 0-15,0 0 16,1 0-16,20 0 0,-21 0 0,21 0 16,-20 0-16,20 0 0,-21-21 15,21 21-15,-20-22 0,20 22 0</inkml:trace>
  <inkml:trace contextRef="#ctx0" brushRef="#br0" timeOffset="12120.26">13250 2773 0,'0'0'0,"0"21"31,21-21-15,1 0-16,-1 0 0,0 0 0,0-21 16,0 21-16,22-21 0,-22 0 15,0 21-15,21-22 0,-21 1 0,1 21 16,-22-21-16,0 0 15,21 0-15,-21 0 16,-21 21-16,-1 0 16,-20 21-16,21-21 0,0 21 15,-22 0-15,22 21 0,-21-20 0,21-1 16,0 0-16,-1 21 0,1-21 16,0 1-16,21-1 0,0 21 0,0-21 15,0 0-15,0 1 16,42-1-16,-20-21 0,-1 21 0,0-21 15,21 0-15,-21 0 0,22 0 16,-1 0-16,-21 0 0,22 0 0,-22 0 16,0 0-16</inkml:trace>
  <inkml:trace contextRef="#ctx0" brushRef="#br0" timeOffset="12451.62">13695 2858 0,'0'0'0,"0"-22"0,0-83 31,0 83-31,21 1 0,-21 0 15,21 0-15,0 0 0,0 21 0,1 0 16,-1-21-16,0 21 0,0 0 16,0 21-16,0 0 0,1 0 15,-1 0-15,0 0 0,-21 22 0,21-22 16,0 21-16,-21-21 0,0 1 16,0 20-16,0-21 0,0 0 0,-21 22 15,0-22-15,0-21 16,0 21-16,-1-21 0,1 0 15,21 21-15,-21-21 0,0 0 16,21-21 0,0 0-16,0 0 15,0-1-15,21 1 0,0 0 16,-21 0-16,21 0 0,1 0 16,-1-1-16,0 1 0,0 0 0,0 0 15,0 0-15,22-22 0,-22 22 16,0 0-16,0 0 0</inkml:trace>
  <inkml:trace contextRef="#ctx0" brushRef="#br0" timeOffset="13239.12">14266 2921 0,'43'0'16,"-1"-21"-1,-21 21-15,21-21 0,1 0 16,-1-1-16,22-20 0,-22 21 0,0-21 15,1-1-15,20 1 0,-42 0 16,22-22-16,-1 22 0,-21-1 0,0 1 16,-21 0-16,0-1 0,0 22 15,0-21-15,0 21 0,0 0 0,-21-1 16,0 1-16,0 21 0,0 0 16,-1 0-16,-20 0 0,0 0 15,21 21-15,-22 1 0,1 20 0,0 0 16,-1 1-16,1 20 0,0 1 15,20-1-15,-20 1 0,0 20 0,-1-20 16,22 20-16,0-20 0,-21 21 16,21-1-16,-1 1 0,22 21 0,-21-22 15,0 22-15,0 0 0,21 0 0,-21 0 16,0 0-16,21-1 0,-22 1 16,1 0-16,21 0 0,-21 0 15,0-22-15,21 22 0,-21 85 16,21-107-16,0-20 0,0-1 0,0 1 15,0-22-15,0 1 0,0-22 16,21 0-16,0 0 0,0-21 0,0 0 16,1-21-16,20 0 0,-21 0 15,21-22-15,1 1 0,-1-22 0,22 22 16,-22-21-16,21-22 0,1 0 0,-1 1 16,1-1-16,-1-21 0,1 0 15,-1 0-15,1 1 0,-22-1 0,1 21 16,-22-21-16,0 22 0,-21-1 0,0 21 15,-42-20-15,-1 20 0,1 1 16,0 20-16,-22 1 0,1 0 16,-1-1-16,1 22 0,-1 0 0,1 0 15,-43 0-15,63 21 16,22 0-16,0 0 0,0 0 0,21-21 16,21 21-1,0 0 1,22 0-16,-22 0 0,21 0 15,0 0-15,1-22 0,-1 1 0,0 21 16,22-21-16,-22 21 0,22-21 0</inkml:trace>
  <inkml:trace contextRef="#ctx0" brushRef="#br0" timeOffset="13683.7">15346 2731 0,'0'0'0,"21"-22"0,0 1 0,0-21 15,-21 21-15,0-22 0,0 22 16,0 0-16,0 0 0,0 0 15,-42 21-15,21 0 0,0 0 0,-1 0 16,1 0-16,-21 0 0,21 21 16,-22 0-16,22 21 0,-21 1 0,21-22 15,-22 21-15,22 1 0,0-1 16,0-21-16,0 21 0,21 1 0,0-22 16,-21 0-16,21 0 0,0 0 0,0 1 15,0-1-15,0 0 0,21-21 16,0 21-16,0-21 0,0 0 15,0 0-15,1 0 16,20 0-16,-21-21 0,21 0 0,-20 0 16,20 21-16,-21-43 0,0 22 0,0 0 15,1 0-15,-1-22 0,0 22 16,0-21-16,-21 21 0,21 0 0,-21-1 16,0 44 15,-21-1-31,0 0 0,0 0 15,0 0-15,21 22 0,-22-22 0,22 0 16,-21 21-16,21-21 0,0 1 0,0-1 16,0 0-16,0 0 0,0 0 15,0 0-15,21-21 16,1 0-16,-1 0 0,0 0 16,0 0-16,21 0 0,-20 0 0,20-21 15,-21 0-15,21 21 0</inkml:trace>
  <inkml:trace contextRef="#ctx0" brushRef="#br0" timeOffset="13915.28">15896 2731 0,'0'0'0,"0"-22"0,0 1 0,0 0 0,-21 21 31,0 0-31,0 21 16,-1 0-16,1 1 0,0-1 15,0 0-15,0 21 0,0-21 16,21 22-16,-22-1 0,22-21 0,-21 0 15,21 22-15,0-22 0,0 0 16,0 0-16,0 0 0,0 1 0,21-1 16,1-21-16,-1 0 0,0 0 15,0 0-15,0 0 0,0 0 0,1 0 16,-1 0-16,42-21 0,-20-1 16</inkml:trace>
  <inkml:trace contextRef="#ctx0" brushRef="#br0" timeOffset="14274.98">16171 2942 0,'0'0'0,"-21"0"0,0 21 15,42-21 17,0 0-32,0 0 0,1 0 15,-1 0-15,0 0 0,21-21 0,-21 21 16,1-21-16,20 0 0,-21 21 15,21-21-15,-20 0 0,-1-1 0,0 1 16,-21 0-16,0 0 0,0 0 16,0 0-16,0-1 15,-21 22-15,0 0 0,-22 0 16,22 22-16,-21-1 0,21 0 16,-22 21-16,22 1 0,-21-22 0,21 21 15,-1 0-15,1 1 0,0-22 16,21 21-16,0 1 0,0-22 0,0 0 15,0 0-15,0 0 0,21 0 16,0 1-16,1-22 0,20 0 0,-21 0 16,21 0-16,1 0 0,41-22 15,-41 1-15,-1 21 0,0-42 16,22 21-16</inkml:trace>
  <inkml:trace contextRef="#ctx0" brushRef="#br0" timeOffset="14647.85">17886 2286 0,'0'0'15,"0"-21"-15,-21 21 0,-1-21 0,22 0 0,-21 21 16,21-22-16,0 1 15,-21 21-15,0 0 16,0 21 0,0 1-16,-1-1 0,22 21 15,0 0-15,-21 22 0,21-1 0,-21-20 16,0 20-16,21 1 0,-21-1 16,21-20-16,-21-1 0,21 0 0,-22 1 15,22-1-15,0 0 0,-21-21 16,21 1-16,-21-1 0,21 0 0,0 0 15,0 0 1,21-21 0,0-21-16,1 21 0,-1-21 15,0 0-15,0 0 0,0-1 16,22 1-16</inkml:trace>
  <inkml:trace contextRef="#ctx0" brushRef="#br0" timeOffset="14975.79">18013 2582 0,'0'22'0,"-21"41"16,21-21-16,-22-20 16,1 20-16,0 0 0,21-21 0,0 22 15,-21-22-15,21 0 0,0 0 0,0 0 16,0 1-16,0-1 0,0 0 16,21 0-16,0-21 0,0 0 15,1 0-15,-1 0 0,0 0 16,21 0-16,-21 0 0,22 0 0,-22-21 15,21 21-15,-21-21 0,22 0 16,-22-1-16,0 1 0,0-21 0,0 21 16,-21-22-16,0 22 0,0-21 0,0 21 15,0-22-15,-21 22 0,0 0 16,0 0-16,0 0 0,0 21 0,-1 0 16,-20 0-16,21 0 0,0 0 15,-22 0-15,22 0 0,0 0 16,0 0-16,0 0 15,0-21 1</inkml:trace>
  <inkml:trace contextRef="#ctx0" brushRef="#br0" timeOffset="15188.14">17568 2455 0,'21'0'31,"1"-21"-31,-1 21 16,0 0-16,0 0 0,21 0 0,-20 0 15,20-21-15,-21 21 16,21 0-16,-20 0 0,20 0 0,-21 0 16,0 0-16,0-21 0,1 21 15,-1 0-15,21 0 0,-21-21 0</inkml:trace>
  <inkml:trace contextRef="#ctx0" brushRef="#br0" timeOffset="15704.73">20002 2519 0,'0'0'0,"22"0"0,-1 0 15,42-42-15,-42 20 0,1 1 16,-1 0-16,-21 0 16,0 0-16,0 0 0,0-1 0,-21 1 15,-22 0-15,1 21 16,0 0-16,-1 0 0,-20 0 0,-1 0 16,1 0-16,20 0 0,1 0 15,-21 21-15,-1 22 16,43-22-16,0 0 0,21 0 0,0 0 15,0 0-15,0 1 0,0 20 16,21-21-16,21 0 0,-21 0 16,22 1-16,-1-1 0,0 0 0,1 0 15,-1 21-15,0-20 0,1-1 16,-1 0-16,-21 0 0,22 0 0,-22 0 16,0 1-16,0-1 0,0 0 0,-21 0 15,0 0-15,0 0 0,0 1 16,-21-1-16,0-21 0,0 0 15,-22 21-15,1-21 0,0 0 16,-1 0-16,-20 0 0,21 0 0,-1 0 16,1 0-16,0 0 0,-1 0 15,22-21-15,0 21 0,0 0 16,21-21-16,0-1 16,0 1-16,21 21 0,0-21 15,0 0-15,0 0 0,22 0 0,-1-1 16,-21 1-16,22 0 0</inkml:trace>
  <inkml:trace contextRef="#ctx0" brushRef="#br0" timeOffset="15959.94">20891 2223 0,'-21'0'31,"0"0"-31,0 21 0,-21 0 15,-22 42-15,22-20 0,-1 20 16,1-20-16,0-1 0,-1 21 16,1 1-16,21-22 0,-21 1 0,20-1 15,1 0-15,0 1 0,0-22 16,21 21-16,0-21 0,0 0 0,0 1 16,0-1-16,0 0 15,21-21-15,0 0 0,0 0 16,1 0-16,-1-21 0,0 0 15,0 21-15</inkml:trace>
  <inkml:trace contextRef="#ctx0" brushRef="#br0" timeOffset="16447.82">20362 2667 0,'0'0'0,"-21"-21"0,0 21 0,0 0 16,0 0-16,42 0 31,21 0-16,0 0-15,1 0 0,-1 0 0,0-21 16,22 21-16,-1 0 0,-20 0 16,20 0-16,-20-21 0,-1 21 0,0 0 15,1 0-15,-22 0 0,0 0 16,-21 21 0,0 0-16,0 0 0,-21 0 0,0 22 15,-1-22-15,1 0 0,-21 21 16,21-21-16,0 22 0,-22-1 15,43-21-15,0 22 0,0-22 16,0 0-16,0 0 0,21-21 16,1 0-16,-1 21 0,0-21 15,21 0-15,-21 0 0,22 0 0,-22 0 16,21 0-16,-21-21 0,22 0 16,-22 21-16,0-21 0,0 0 0,0-22 15,1 22-15,-22-21 0,0 21 16,0-22-16,0 1 0,0 0 15,0-1-15,0 1 0,0 21 0,-22 0 16,1-1-16,0 1 0,0 0 16,0 21-16,-22 0 0,22 0 0,0 0 15,-21 21-15,21 0 0,-1-21 16,1 22-16,0-1 0,0 0 0,21 21 16,0-21-16,0 1 0,0-1 15,21 0-15,0 0 0,0-21 16,22 21-16</inkml:trace>
  <inkml:trace contextRef="#ctx0" brushRef="#br0" timeOffset="16855.79">21378 2879 0,'-21'-85'16,"21"64"-16,0 0 15,0 0-15,0-22 0,0 22 0,0 0 16,0-21-16,0 20 0,0 1 15,21 0-15,0 0 0,1 21 0,-1 0 16,0-21-16,0 21 0,21 0 16,-20 21-16,20 0 0,0 0 0,1 0 15,-22 22-15,21-22 16,-21 21-16,0 1 0,1-1 0,-1 0 16,-21-21-16,0 22 0,0-22 0,0 0 15,0 0-15,0 0 0,0 1 16,0-1-16,-21-21 15,-1 0 1,1 0-16,21-21 16,0-1-16,0 1 15,0 0-15,0 0 0,21 0 16,1 0-16,-1-1 0,0 1 16,0 0-16,21-21 0,-20 21 0,-1-1 15,21-20-15,0 21 0,-20 0 16,20 0-16,-21-1 0,21 1 15,-20 21-15,-1 0 0,0 0 0,0 0 16</inkml:trace>
  <inkml:trace contextRef="#ctx0" brushRef="#br0" timeOffset="17388.43">22183 2858 0,'0'0'0,"0"21"15,0 0-15,21-21 16,0 0-1,0 0-15,0 0 0,22-21 16,-22 0-16,21-1 0,-21 1 0,22 0 16,-22 0-16,0 0 0,21-43 15,-21 22-15,1 21 0,-22-22 16,0 22-16,0 0 0,0 0 16,-22 21-16,1 0 0,-21 0 15,21 21-15,-22 0 0,22 22 16,-21-22-16,21 21 0,-22 0 0,22 1 15,21-22-15,0 21 0,0-21 16,0 22-16,0-22 0,0 0 0,21 0 16,1 0-16,-1-21 0,21 22 15,0-1-15,1-21 0,-1 0 0,0 0 16,1 0-16,-1 0 16,0 0-16,1 0 0,-1-21 0,-21 21 15,22-22-15,-22 1 0,0 21 16,0-21-16,-21 0 0,0 0 15,0 0-15,0-1 16,-21 22 15,0 0-31,0 0 16,-1 0-16,22 22 0,-21-22 16,21 21-16,-21-21 15,21 21 1,-21-21 31,0 0-32,0 0-15,-1 0 0</inkml:trace>
  <inkml:trace contextRef="#ctx0" brushRef="#br0" timeOffset="19015.65">2857 4784 0,'22'-21'0,"-44"42"0,65-64 16,-22 22-16,-21 0 15,21 0-15,0 21 0,-21-21 0,21 0 16,-21-1-16,22 1 0,-22 0 15,0 0-15,0 0 0,0 0 0,0-1 16,-22 1-16,1 0 0,-21 0 16,21 0-16,-22 21 0,1-21 0,0 21 15,-1 0-15,1 0 0,-21 0 16,20 0-16,1 21 0,0 0 16,-1 0-16,1 0 0,0 22 15,-1-22-15,1 21 0,21 22 16,-22-22-16,22 21 0,21-20 15,-21 20-15,21 1 0,0-22 0,0 0 16,0 1-16,21-1 0,0-21 0,1 0 16,-1 1-16,0-1 0,21-21 15,1 0-15,-1 0 0,0 0 0,1-21 16,-1-1-16,0 1 0,1 0 16,-1 0-16,0-21 0,1-1 15,-1 1-15,-21 0 0,21-1 0,-20 1 16,-1 0-16,0 20 0,0-20 15,-21 0-15,0-1 0,0 22 16,0 0-16,0-21 0,0 21 0,0-1 16,0 44-1,0 20 1,0-21-16,0 0 0,0 22 16,0-1-16,0 0 0,0 1 0,0-1 15,0 0-15,0-21 0,0 22 16,0-1-16,21-21 0,0 0 15,-21 1-15,22-1 0,-1-21 0,0 0 16,0 0-16,0 0 0,0 0 16,1 0-16,-1-21 0,21-22 15,-21 22-15,22-21 0,-22 21 0,21-22 16,-21 1-16,22 21 0,-22-22 16,21 1-16,-21 0 0,0-1 0,1 1 15,-22 0-15,0-1 0,21-41 16,0 41-16,-21 1 0,0 0 15,0 21-15,0-1 0,0 1 16,0 42 0,0 22-16,0-22 15,-21 21-15,21 1 0,-21-1 0,-1 21 16,22-20-16,-21-1 16,21 0-16,-21 1 0,21 20 15,0-20-15,0-22 0,0 21 0,0 0 16,0-20-16,21-1 0,0 0 15,1-21-15,-1 0 0,21 0 0,-21 0 16,22 0-16,-22 0 0,42-42 16,-20 20-16,-1 1 0,-21 0 15,0-21-15,22 21 0,-1-43 16,0 22-16,-21-1 0,1 1 0,-22 0 16,21-1-16,-21 1 0,0 0 15,0-1-15,0 1 0,0 0 16,0-1-16,0 1 0,0 21 15,-21 0-15,-1 21 16,1 21-16,21 0 0,0 21 16,0-20-16,0 20 0,0 21 0,0-20 15,0-1-15,0 22 0,0-22 16,0 21-16,0-20 0,0 20 0,0-20 16,0 20-16,0-21 0,0 1 15,0-1-15,0 0 0,0-20 0,0 20 16,0-21-16,0 21 15,21-20-15,1-22 16,-1 0-16,0 0 0,0 0 0,0 0 16,0 0-16,1 0 0,-1-22 15,21 1-15,0 0 0,-20-21 0</inkml:trace>
  <inkml:trace contextRef="#ctx0" brushRef="#br0" timeOffset="19316.31">5800 4170 0,'0'0'0,"21"-21"15,-21 0-15,0-1 16,0 44 0,-21-1-1,21 21-15,-22 0 0,1 1 0,21-1 16,-21 0-16,0 22 0,21-22 0,-21 1 15,0 20-15,21-21 0,-22 1 16,1-1-16,0 22 0,21-22 0,-21 0 16,0 1-16,21-22 0,-21 21 15,21-21-15,0 0 0,0 22 16,21-43 0,0 0-16,0-21 15,0-1-15,0-20 0,1 21 0,-1 0 16</inkml:trace>
  <inkml:trace contextRef="#ctx0" brushRef="#br0" timeOffset="19808">6075 4276 0,'21'-43'15,"-42"86"-15,63-128 0,-42 43 0,0-1 0,0 22 16,0 0-16,21 0 0,-21 42 31,0 21-31,0-20 0,0 20 16,0 0-16,0 22 0,0-22 15,0 22-15,-21-22 0,21 0 16,0 1-16,0 20 0,-21-21 0,21 1 16,-21-1-16,21 0 0,-21-20 0,21 20 15,0 0-15,0-21 0,-22 1 16,22-1-16,0 0 0,0-42 47,22 0-47,-22-22 0,21 22 0,0-21 15,-21 21-15,21-22 0,0 1 16,0 21-16,1-22 0,-1 1 0,63-43 16,-62 43-1,-1 42-15,0-21 0,0 21 16,0 0-16,0 0 0,1 21 0,-22 0 16,21 0-16,-21 22 0,21-22 15,-21 21-15,0-21 0,0 22 0,0-22 16,0 21-16,0-21 0,0 22 0,0-22 15,0 21-15,0-21 0,0 1 16,0-1-16,-21 0 0,21 0 0,0 0 16,-21-21-16,21 21 15,21-21 1,0-21-16,-21 0 16,21 0-16,0 0 0,0 0 15,1-22-15</inkml:trace>
  <inkml:trace contextRef="#ctx0" brushRef="#br0" timeOffset="20213.73">6837 4636 0,'21'0'32,"-21"21"-32,21-21 0,0 0 15,0 0-15,1 0 0,-1 0 0,21 0 16,-21 0-16,0 0 0,22 0 15,-22 0-15,0-21 0,0 21 0,0-22 16,1 22-16,-1-21 0,-21 0 16,0 0-16,21 21 0,-21-21 15,0 0-15,0-1 0,0 1 0,0 0 16,-21 0-16,0 21 0,-1 0 0,1 0 16,0 0-16,0 0 0,-21 0 15,20 21-15,1 0 0,-21 22 0,21-22 16,0 21-16,-1-21 0,1 22 15,0-1-15,0 0 0,21 1 0,0-1 16,0 21-16,0-41 0,0-1 16,21 0-16,0 0 15,0 0-15,22 0 0,-1-21 0,0 0 16,-20 0-16,20 0 0,0 0 16,1 0-16,-22 0 0,21 0 0,-21-21 15,0 0-15,22 0 0,-43 0 16,21 0-16,0-1 0,-21-20 0,0 21 15,0 0-15</inkml:trace>
  <inkml:trace contextRef="#ctx0" brushRef="#br0" timeOffset="20467.99">5249 4403 0,'0'0'0,"0"21"16,21-21-1,22 0 1,-22 0-16,21 0 0,1 0 16,-1 0-16,21 0 0,-20 0 0,20 0 15,1 0-15,-22-21 0,22 21 0,-22 0 16,21-21-16,-20 21 0,-1-22 15,-21 22-15,22-21 0</inkml:trace>
  <inkml:trace contextRef="#ctx0" brushRef="#br0" timeOffset="21847.65">8975 4255 0,'0'0'0,"21"-22"0,21-62 32,-42 63-32,0-1 0,0 1 15,-21 21-15,0-21 0,-22 21 0,1 0 16,0 0-16,21 0 0,-22 0 16,1 21-16,0 0 0,-1 1 0,22-1 15,-21 21-15,21 0 0,-22 1 16,22 20-16,0-20 0,0 20 15,21 1-15,-21-1 0,-1 1 16,22-1-16,-21 1 0,21-1 0,0 1 16,0-22-16,0 21 0,0-20 0,21-22 15,1 21-15,20-21 0,-21 1 16,0-1-16,22-21 0,-1 0 0,0 0 16,1 0-16,-1 0 0,0-21 15,22-1-15,-22 1 0,0-21 0,22 21 16,-22-22-16,1 1 0,-1 0 0,0 21 15,-21-22-15,22 1 0,-22 0 16,0-1-16,-21 22 0,0-21 0,21 21 16,-21-1-16,0 1 0,21 21 15,-21 21 1,0 1 0,-21-1-16,21 21 0,-21-21 15,21 22-15,0-1 0,0-21 16,0 21-16,0 1 0,0-22 0,0 21 0,0-21 15,0 1-15,0-1 0,0 0 16,21 0-16,0 0 0,1-21 0,20 0 16,-21 0-16,0 0 0,22 0 15,-22 0-15,21 0 0,-21-21 0,22 21 16,-22-21-16,21 0 0,-21 0 0,0-22 16,1 22-16,-1-21 0,-21 21 15,0-22-15,0 1 0,0 21 16,0-22-16,-21 22 0,-1-21 15,1 21-15,-21 0 0,21-1 0,0 22 16,-43 0-16,22 0 0,21 0 16,-1 0-16,1 0 0,0 0 15,0 0-15,42 0 32,0 0-17,0 0-15,22 0 0,-1 0 0,0-21 16,1 21-16,-1 0 15,0-21-15,22 0 0,-22 21 0,22 0 16,-22 0-16,0 0 0,1 0 16,-1 0-16,0 0 0,22 42 15,-43-21-15,-21 1 0,21-1 0,-21 0 16,0 21-16,0-21 0,0 43 16,0-22-16,0-21 0,0 22 15,0-22-15,0 0 0,0 0 16,0 0-16,0 1 0,0-1 15,-21-21-15,21-21 32,0-1-32,0 1 15,0 0-15,0 0 0,21 0 16,0-22-16,1 1 0,-1 21 16,0-21-16,0-1 0,21 22 0,-20-21 15,20-1-15,-21 22 0,21 0 16,1 0-16,-1 0 0,-21 21 0,22 0 15,-22 0-15,0 0 0,0 21 16,0 0-16,0 0 0,1 0 0,-22 22 16,0-22-16,0 0 0,0 43 15,0-22-15,0-21 0,0 0 16,-22 0-16,1 1 0,21-1 0,-21 0 16,21 0-16,0 0 15,0 0-15,21-21 31,0-21-31,1 0 16</inkml:trace>
  <inkml:trace contextRef="#ctx0" brushRef="#br0" timeOffset="22599.95">11345 4636 0,'0'0'16,"43"-22"-16,-22 1 0,21-21 0,-21 21 15,-21 0-15,0-1 16,-21 22-16,0 0 15,-21 0-15,20 0 0,-20 22 16,0-22-16,-1 21 0,22 0 16,-21 0-16,21-21 0,0 21 0,-1 0 15,22 1-15,-21-1 0,21 0 16,0 0-16,21 0 16,1-21-16,-1 21 0,0-21 0,21 22 15,-21-22-15,1 21 0,20-21 16,-21 21-16,21 0 0,-20-21 0,-1 21 15,0 0-15,0 1 0,0-1 16,0-21-16,-21 21 0,22 0 0,-44-21 31,-20 0-31,21 0 16,0 0-16,-22 0 0,22 0 16,-21-21-16,0 21 0,-1-21 15,22 21-15,-21-21 0,-1 21 0,22 0 16,0 0-16,0 0 0,0 0 0,21 21 31,0 0-31,0 0 16,21 0-16,0 0 0,0 1 15,0-22-15,1 21 0,-1 0 0,21-21 16,-21 0-16,22 21 0,-22-21 0,21 0 16,0 0-16,-20 0 0,20 0 15,0 0-15,1 0 0,-1 0 16,0-21-16,1 0 0,-1 0 0,0-1 15,1 1-15,-1 0 0,0-21 16,-21 21-16,1-22 0,20 1 0,-21 0 16,0-1-16,0 1 0,1 0 15,-1-22-15,0 22 0,-21-22 0,21 22 16,0-22-16,-21 22 0,21-21 0,-21 41 16,22-20-16,-22 21 0,0 0 15,0 0-15,0 42 16,0 0-16,0 0 15,0 21-15,-22 1 0,1-1 16,21 0-16,-21 22 0,0-22 0,0 22 16,0-22-16,-22 64 15,22-64-15,21 1 0,-21-1 0,21 0 16,-21 1-16,21-1 0,0-21 16,0 0-16,0 22 0,0-22 15,0 0-15,21-21 0,0 0 16,0 0-16,0-21 15,1 0-15,-1 21 0,0-22 0,0 1 16</inkml:trace>
  <inkml:trace contextRef="#ctx0" brushRef="#br0" timeOffset="22799.84">11917 4593 0,'-43'0'0,"86"0"0,-107 0 0,43 0 16,0 0-16,0 0 0,21-21 15,21 21 1,0 0 0,0 0-16,0 0 0,1 0 0,20 0 15,-21 0-15,21 0 0,1-21 16,-22 21-16,21 0 0,-21 0 0,1 0 16,-1-21-16,0 21 0,0 0 0</inkml:trace>
  <inkml:trace contextRef="#ctx0" brushRef="#br0" timeOffset="24089.01">12721 4911 0,'0'0'15,"0"21"-15,21-21 0,-21 21 16,21-21-16,1 0 15,-22-21 1,21 21-16,0-21 0,-21 0 16,21 21-16,-21-22 0,0 1 0,21 0 15,-21 0-15,21 0 0,-21 0 0,0-1 16,0 1-16,0 0 0,0 0 16,0-21-16,0 20 0,0 1 0,0 0 15,-21 0-15,0 0 0,0 0 16,-21 21-16,20 0 0,1 0 0,-21 0 15,0 0-15,20 21 0,-20 0 0,0 0 16,-1 0-16,1 22 0,0-1 16,21 0-16,-1 1 0,-20-1 15,21 21-15,0-20 0,21-1 16,0 0-16,0 1 0,0-1 0,0-21 16,0 0-16,21 1 0,0-1 0,21 0 15,-20 0-15,20-21 0,-21 0 16,21 0-16,1 0 0,-22 0 0,21 0 15,-21 0-15,22-21 0,-1 0 16,-21 0-16,22-1 0,-22 1 0,21 0 16,-21 0-16,0-21 0,1 20 0,20-20 15,-42 0-15,21-1 0,0 1 16,-21 0-16,21 21 0,-21-43 16,0 43-1,-21 21 1,0 21-16,21 0 0,-21 22 15,21-22-15,-21 21 0,21 0 16,0-20-16,0 20 0,0-21 0,0 21 16,0-20-16,0 20 0,0-21 15,0 0-15,21 0 0,0-21 0,0 22 16,0-22-16,1 0 0,20 0 0,-21 0 16,0 0-16,22 0 0,-1 0 15,-21-22-15,21 1 0,-20 0 16,-1 0-16,0 0 0,0-22 0,0 22 15,0-21-15,1-22 16,-22 22-16,0 21 0,0 0 0,0 0 16,0-1-16,0 44 15,0-1 1,-22 0-16,1 0 0,0 21 16,21-20-16,0 20 0,-21-21 0,-21 43 15,42-43-15,0 0 0,0 0 16,-22 0-16,22 0 0,-21 1 15,42-22 17,1 0-32,-22-22 15,21 1-15,0 0 0,0 0 16,0 0-16,0-22 0,1 22 16,-1-21-16,42-22 0,-42 22 15,1 21-15,-1 0 0,0 0 16,-21-1-16,0 1 0,21 21 0,-21 21 15,0 1 1,0-1-16,0 21 0,0-21 16,0 22-16,0-22 0,0 21 0,0 0 15,0-20-15,0 20 0,0-21 16,0 0-16,0 0 0,21 1 0,0-22 16,1 21-16,-1-21 0,0 0 15,0 0-15,0 0 0,0 0 0,1 0 16,20 0-16,-21-21 0,0-1 15,0 22-15,1-42 0,-1 21 16,0 0-16,21-22 0,-21 1 0,1 0 16,20-64-16,-21 64 0,0-1 15,-21-20-15,21 20 0,1-20 16,-22-43-16,0 64 0,21 21 16,-21-22-16,0 22 0,0 0 15,0 0-15,-21 42 16,21 0-16,-22 21 15,1-20-15,0 20 16,0 0-16,0 1 0,0 20 0,-1-21 0,1 1 16,21 20-16,0-20 0,-21-1 15,21 0-15,0 1 0,0-1 0,0 0 16,0-21-16,0 1 0,21-1 16,-21 0-16,21 0 0,1-21 0,-1 0 15,0 0-15,0 0 0,0 0 16,0-21-16,1 0 0,-22 0 15,21-1-15</inkml:trace>
  <inkml:trace contextRef="#ctx0" brushRef="#br0" timeOffset="24267.94">13864 4657 0,'0'0'0,"21"0"31,0 0-15,1 0-16,20 0 0,-21 0 16,21-21-16,-20 21 0,20 0 0,0 0 15,1-22-15,-22 22 0,21-21 0</inkml:trace>
  <inkml:trace contextRef="#ctx0" brushRef="#br0" timeOffset="25424">15409 5059 0,'0'0'0,"-21"0"16,21-21-1,21 0-15,-21-1 16,21 1-16,1 0 0,-1 0 0,0-21 16,21 20-16,-21-20 0,22 0 15,-22-1-15,0 1 0,21 21 16,1-43-16,-22 22 0,0 0 16,21-1-16,-20-20 0,-1 21 0,0-1 15,0 22-15,-21-21 0,0 21 16,0-1-16,-21 22 15,-21 0-15,20 22 0,1-1 16,-21 21-16,21 0 0,0-20 16,-1 20-16,22 0 0,0 43 15,0-43-15,22 1 0,-1-1 16,0 0-16,0 1 0,21-22 0,-20 21 16,-1-21-16,0 0 0,0 22 15,0-22-15,-21 0 0,0 0 16,-21-21-1,0 0 1,0 0-16,0-21 0,-1 0 16,1 0-16,0-22 15,0 1-15,21 21 16,0 0-16,-21 21 0,21 21 31,21-21-31,0 21 16,0 0-16,22-21 15,-22 0-15,0 21 0,21-21 16,-21 0-16,22 0 0,-1 0 16,0 0-16,1 0 0,-1-21 0,0 21 15,1-21-15,-22 0 0,21 0 16,1 0-16,-22 21 0,0-22 0,0-20 16,0 21-16,0 0 0,1 0 0,-22-22 15,21 22-15,-21 0 0,0-21 16,0 20-16,0 1 0,0 0 15,0 42 1,0 0-16,0 1 16,0 20-16,0-21 15,-21 0-15,21 22 0,-22-22 0,22 21 16,0 0-16,0 1 0,0-1 16,0-21-16,0 0 0,22 1 15,-1-22-15,0 0 0,0 21 0,0-21 16,0 0-16,1 0 0,20 0 15,-21-21-15,0-1 0,22 1 0,-22 0 16,0 0-16,21 0 0,-21-22 16,1 22-16,-1-21 0,0 21 0,0-22 15,0 1-15,0 21 0,-21-21 16,0-1-16,0 22 0,0-21 0,0 21 16,-21 42 15,21 0-31,-21 21 0,0-21 0,0 1 15,21 20-15,-21-21 0,21 21 16,-22 1-16,22-22 0,0 21 0,0-21 16,0 22-16,0-22 0,0 0 15,0 0-15,22-21 0,-1 21 0,0-21 16,0 0-16,21 0 16,-20 0-16,-1-21 0,21 0 0</inkml:trace>
  <inkml:trace contextRef="#ctx0" brushRef="#br0" timeOffset="26095.46">17526 4445 0,'0'0'0,"21"-21"0,-21-21 15,0 20-15,-21 22 16,0 0-16,0 0 0,-1 22 16,1-1-16,0 0 0,0 0 0,0 0 15,0 0-15,-22 22 0,43-22 16,-21 21-16,0-21 0,21 22 0,-21 20 15,21-20-15,0-22 16,0 21-16,0-21 0,0 0 0,21 1 16,0-1-16,0 0 0,22-21 0,-22 0 15,21 0-15,0 0 16,1 0-16,20 0 0,-20 0 0,20-21 16,-21 0-16,22-1 0,-22-20 15,1 21-15,-1-21 0,-21-1 0,21 1 16,-20 0-16,20-85 0,-21 84 15,-21-20-15,21-1 0,-21 1 16,0-1-16,0 22 0,0 0 0,0 20 16,0 1-16,0 0 0,0 42 15,0 0-15,-21 1 16,0 20-16,0 0 0,21 1 16,0-1-16,-21 0 0,-1 22 0,22-22 15,-21 0-15,21 1 16,-21 41-16,21-41 0,-21-1 15,21-21-15,-21 22 0,21-1 16,0 0-16,0-21 0,0 1 16,0-44 15,0 1-31,0 0 0,0 0 0,21 0 16,0 0-16,0-1 0,0-20 15,1 21-15,-1-21 0,0 20 16,21-20-16,-21 21 0,22-21 15,-22 20-15,21 1 0,22-21 0,-22 42 0,0-21 16,1 21-16,-1 0 16,0 0-16,-20 21 0,20 0 0,-21 0 15,-21 22-15,0-22 0,21 21 0,-21 0 16,0 1-16,0-22 0,0 21 16,0 1-16,-21-22 0,21 0 0,-21 21 15,0-21-15,21 1 0,-21-22 16,21 21-16,21-21 15,0 0-15,21 0 0</inkml:trace>
  <inkml:trace contextRef="#ctx0" brushRef="#br0" timeOffset="26899.93">20214 4509 0,'0'0'0,"0"-22"0,0 1 0,0-85 32,-21 85-32,0 0 0,0-21 15,-1 21-15,1 21 0,-21-22 0,21 22 16,-22 0-16,1 0 0,0 22 16,-1-1-16,-20 21 0,21-21 0,-64 64 15,63-22-15,-20-20 16,21-1-16,-1 0 0,22 1 0,0 20 15,0-20-15,21-1 0,0-21 16,0 21-16,0-20 0,0 20 0,21-42 16,0 21-16,0 0 0,22-21 0,-1 0 15,0 0-15,1 0 0,-22 0 16,21 0-16,0-21 0,1 0 0,-1 0 16,-21 0-16,22-22 0,-1 1 15,-21 21-15,0-22 0,22 1 0,-22 0 16,0-1-16,0 1 0,0 21 15,-21-21-15,0-1 0,21 22 16,-21 0-16,0 0 0,-21 42 31,0 0-31,0 0 16,0 22-16,0-22 0,-1 21 16,1-21-16,21 22 0,-21-1 0,21-21 15,0 21-15,0-20 0,0 20 16,0-21-16,0 0 0,21 22 0,0-22 15,1-21-15,-1 21 0,0-21 16,0 0-16,0 0 0,0 0 0,1 0 16,-1 0-16,21 0 0,-21-21 0,22 0 15,-22-1-15,21 1 16,-21 0-16,22-21 0,-1 21 0,0-22 16,-21 22-16,22-21 0,-1-1 15,0 22-15,1-21 0,-22 0 0,0 20 16,0 1-16,-21 0 0,0 0 0,0 0 15,0 0-15,-21 21 16,0 0-16,0 0 0,0 0 0,-1 21 16,22 0-16,-21 0 0,21 0 15,0 0-15,0 1 0,0 20 0,0-21 16,0 0-16,21 0 16,1 1-16,-22-1 0,21 0 0,0 0 0,0 0 15,0 0-15,0 1 0,-21-1 16,0 0-16,0 0 0,0 0 15,0 0-15,-21-21 16,0 22-16,0-22 0,0 0 16,-22 0-16,1 21 0,0-21 0,-1 0 15,-84 21-15,64 0 16,-22-21-16</inkml:trace>
  <inkml:trace contextRef="#ctx0" brushRef="#br0" timeOffset="27591.75">2413 6414 0,'0'-22'16,"0"44"-16,-21-65 0,21 22 0,0 0 16,0 0-16,0 0 0,0-1 0,-21 22 15,21-21-15,-22 0 0,1 21 16,21 21 0,-21 22-16,21-1 0,0 0 15,-21 22-15,21-1 0,0 22 0,0 0 16,0-1-16,0-20 0,0 20 15,-21 22-15,0-21 0,-1 0 16,1 20-16,0-20 0,21 0 16,-21-1-16,0 1 0,-22 63 15,22-84-15,0 20 0,0-20 16,21-1-16,0-20 0,0-1 0,-21 0 16,21-20-16,0-1 0,0-42 15,0-22 1,0 1-16,0 0 15,0-1-15,0 1 0</inkml:trace>
  <inkml:trace contextRef="#ctx0" brushRef="#br0" timeOffset="27927.9">1968 6710 0,'0'0'0,"-21"-42"15,0-22-15,21-148 31,0 191-31,0-21 0,0 21 0,21 0 16,0-1-16,1-20 0,20 42 0,-21-21 16,21 0-16,22 21 0,-22 0 15,22 0-15,-22 21 0,22 21 0,-22-21 16,21 22-16,-41 20 0,-1-20 16,-21 20-16,0 1 0,0-22 0,-21 21 15,-1-20-15,-20 20 16,0-20-16,-1-1 0,1-21 0,0 21 15,-1-20-15,22-1 0,-21 0 16,21-21-16,21 21 0,-21-21 16,42-21-1,0 0 1,0 21-16,21-21 0,1-1 16,-1 1-16,0 0 0,22 0 0,-22 0 15</inkml:trace>
  <inkml:trace contextRef="#ctx0" brushRef="#br0" timeOffset="28411.4">3323 6329 0,'0'0'16,"0"-21"-16,-21 21 0,0-21 0,0 21 0,-1 0 16,-20 0-16,21 0 0,0 0 15,-22 0-15,22 21 0,-21 0 0,21 0 16,0 21-16,-1 1 0,1-1 15,-21 0-15,42 1 0,-21-1 0,0 22 16,-1-22-16,22 0 0,0 1 16,0-22-16,0 21 0,0-21 15,0 0-15,0 1 0,0-1 0,22 0 16,-1-21-16,0 0 0,21 0 16,-21 0-16,1 0 0,-1-21 15,21 0-15,-21 21 0,22-22 0,-22-20 16,21 21-16,-21 0 0,22-22 0,-22 1 15,0 0-15,0-1 0,0 1 16,0 0-16,1-1 0,-22-20 16,0 21-16,0 20 0,0-41 15,0 42-15,0 0 0,0 42 16,-22 0 0,22 21-16,-21-21 0,21 22 0,-21-1 15,0 0-15,21 1 16,0-1-16,0 0 0,0 1 0,0-1 15,0 0-15,0-20 0,21-1 16,0 0-16,0 0 0,1 0 0,20-21 16,-21 0-16,21 0 0,-20 0 15,20 0-15,0 0 0,1 0 0,-1-21 16,43-21-16,-43-1 0,0 22 16</inkml:trace>
  <inkml:trace contextRef="#ctx0" brushRef="#br0" timeOffset="28660.01">4233 6138 0,'21'-42'16,"-42"84"-16,42-126 0,-21 41 0,22 22 16,-22 0-16,0 42 15,-22 0-15,1 1 16,0 20-16,21 0 0,-21 1 16,0-1-16,21 0 0,-21 1 0,21 20 15,0-21-15,0 22 0,0-22 16,-22 22-16,22-22 0,0 0 0,0-20 15,0 20-15,-21-21 0,21 0 16,0 0-16,0 1 0,0-1 0,21-21 16,1 0-16,-1 0 15,0-21-15,0-1 0,0 1 16,22 0-16,-22-21 0,21 21 16</inkml:trace>
  <inkml:trace contextRef="#ctx0" brushRef="#br0" timeOffset="29095.92">4699 6160 0,'0'0'15,"21"-43"-15,0 1 0,-21 0 0,0-1 16,21 22-16,-21 0 0,-21 42 31,21 0-31,-21 22 0,0-22 16,21 21-16,0 0 0,0 1 16,0-1-16,0 0 0,-21 1 0,21 20 15,0-20-15,-21-1 0,21 0 16,-22 22-16,22-43 0,0 21 15,0 1-15,0-22 0,0 0 0,-21 0 16,21 0-16,0-42 31,0 0-15,0-21-16,0 20 0,0 1 16,21-21-16,1 0 0,-22-1 0,21 1 15,21 0-15,-21-1 0,0 1 16,22 21-16,-22-22 0,21 22 0,1 0 15,-1 21-15,21 0 16,-20 0-16,-1 0 0,-21 0 0,22 0 16,-1 42-16,-21-20 0,0-1 0,0 21 15,1 0-15,-22 1 0,0-1 16,0 0-16,0 1 0,0-1 0,-22 0 16,1-20-16,0 20 0,0-21 15,21 0-15,-21 0 0,0 1 0,-1-22 16,1 0-1,0 0-15</inkml:trace>
  <inkml:trace contextRef="#ctx0" brushRef="#br0" timeOffset="29284.01">4127 6456 0,'0'0'0,"22"-21"31,-1 0-15,21 21-16,-21 0 0,22-22 0,-1 22 15,0-21-15,1 21 0,-1-21 16,21 0-16,-20 21 0,20-21 0</inkml:trace>
  <inkml:trace contextRef="#ctx0" brushRef="#br0" timeOffset="30308.3">6435 6646 0,'0'22'32,"0"-44"-32,0 1 15,0 0-15,0 0 0,0 0 16,21-22-16,-21 22 0,21-21 16,-21 21-16,0-22 0,0 22 0,0-21 15,0 21-15,0 0 0,0-1 0,0 1 16,0 0-16,0 42 31,0 0-31,0 1 16,0 20-16,-21 0 0,21-21 0,0 22 0,-21-1 15,21 0-15,0-20 0,0 20 16,0-21-16,0 0 0,0 22 16,0-22-16,0 0 0,0 0 15,21-21-15,0 0 16,0 0-16,0 0 0,0 0 0,1-21 15,20 0-15,-21 0 0,21-1 0,-20 1 16,-1 0-16,0 0 16,21-21-16,-42 20 0,21-20 0,-21 21 15,0-21-15,0 20 0,-21-20 0,0 21 16,0 0-16,0 0 0,-22-1 0,22 22 16,-21 0-16,0 0 0,20 0 0,1 0 15,0 0-15,0 0 16,42 0-1,0 0 1,0 0-16,1-21 0,20 21 0,0-21 16,1 21-16,20-21 0,-21 0 0,22 21 15,-22-21-15,22-1 0,-22 22 16,0-21-16,1 0 0,-1 0 0,0 21 16,-20-21-16,20 21 0,-21 0 15,0 0-15,-21 21 31,0 0-31,0 0 16,-21 22-16,21-22 0,0 21 16,0 0-16,-21 1 0,21-1 15,-21 22-15,21-22 0,-21 21 0,21 1 16,0-22-16,0 22 0,0-1 0,0 1 16,0-1-16,0 1 0,0-1 0,0 22 15,-22-22-15,22 22 0,0 63 16,0-63-16,0-22 0,0 86 15,0-86-15,-21 1 0,21-1 16,0 1-16,0-1 16,-21-21-16,0 1 0,0-1 0,0 0 0,21-20 15,-22-1-15,1 0 0,0-21 16,0 0-16,0 0 0,0 0 0,-1-21 16,22 0-16,0-22 0,-21 1 15,21 0-15,0-1 0,-21-20 0,21 20 16,0-20-16,0-22 0,0 22 0,0-22 15,0 0-15,0 1 0,0-1 16,0 0-16,0 22 0,0-22 16,21 22-16,0-1 0,-21 1 0,22-1 15,-1 22-15,0-22 0,0 22 16,21 0-16,-20-1 0,-1 22 0,0-21 16,0 0-16,21 20 0,-20-20 0,20 0 15,-21 21-15</inkml:trace>
  <inkml:trace contextRef="#ctx0" brushRef="#br0" timeOffset="30720.79">8805 6287 0,'0'0'0,"-21"-22"16,21 1-16,-21 21 16,21-21-16,0 0 0,-21 0 15,0 21-15,-1 0 16,22 21-16,-21 0 0,21 21 16,0-20-16,0 41 0,0 1 0,0-1 15,0 1-15,0-1 0,0 22 16,0-22-16,0 1 0,-21 20 0,21 1 15,-21-21-15,0 20 0,21 1 0,-21 0 16,-1-1-16,1-20 0,21 20 16,-21-20-16,0-22 0,0 22 0,0-22 15,21 0-15,0-20 0,0-1 16,0 0-16,0-42 16,0 0-16,0-1 15,0 1-15,0-21 0,0 0 0,0-1 16,0 1-16,0-22 15,0 1-15,0-1 0,-22-20 0,22 20 0</inkml:trace>
  <inkml:trace contextRef="#ctx0" brushRef="#br0" timeOffset="31019.83">8424 6689 0,'0'0'0,"0"-64"0,0 1 0,0 20 16,0-20-16,0 21 0,0-1 0,0 22 0,0-21 16,0 21-16,0-22 0,21 22 15,1 0-15,20 0 0,-21 0 16,21 21-16,-20-22 0,20 1 15,0 21-15,1 0 0,-1 0 0,0 0 16,1 0-16,-1 21 0,0 1 0,-21-1 16,1 0-16,-1 21 0,-21 1 15,0-1-15,0 0 0,0 1 0,-21-1 16,-22 0-16,22 1 0,-21-1 16,-1 0-16,1-21 0,0 1 0,21-1 15,-22 0-15,22 0 0,0-21 16,0 0-16,42 0 31,-21-21-31,21 0 16,0 0-16,22 21 0,-22-22 15,0 1-15,21 0 0,-21 0 0,22 0 16</inkml:trace>
  <inkml:trace contextRef="#ctx0" brushRef="#br0" timeOffset="31960.22">9186 6371 0,'0'0'16,"-21"-21"-16,0 0 0,21 0 16,0 0-16,0-1 15,0 1-15,21 0 16,0 0-16,0 21 0,1-21 0,20 0 16,-21 21-16,0 0 0,22-22 15,-22 22-15,21 0 0,-21 0 0,22 0 16,-22 22-16,0-22 0,21 21 0,-21 0 15,1 0-15,-1 21 0,-21-20 16,0-1-16,0 21 0,0-21 16,0 22-16,-21-22 0,-1 21 0,-20-21 15,21 0-15,0 1 0,-22-1 0,22-21 16,21 21-16,-21-21 0,21 21 16,-21-21-16,21-21 15,0 0-15,0 0 16,0-1-16,0 1 0,21 0 0,0 0 15,0 0-15,1-22 0,-1 22 16,0-21-16,21 21 0,-21 0 0,22-22 16,-1 22-16,22 0 0,-22 0 15,21 0-15,-20-1 0,20 1 0,1 21 16,20 0-16,-41 0 0,-1 0 16,-21 0-16,0 0 0,1 0 15,-22 21-15,0 1 0,0-1 16,0 0-16,-22 0 0,1 0 0,0 0 15,-21 22-15,21-22 16,-1 0-16,-20 21 0,21-20 0,0-1 16,0 0-16,21 21 0,0-21 15,0 1-15,0-1 0,0 0 16,21-21-16,0 0 0,0 0 16,0 0-16,0 0 0,22 0 15,-22-21-15,21 0 0,-21-1 0,1 22 16,-1-21-16,0-21 0,0 21 0,-21 0 15,0-1-15,0 1 0,0-21 16,0 21-16,-21 0 0,0-1 0,0 1 16,-1 0-16,1 0 0,0 21 15,0-21-15,0 0 16,21-1 0,21 22-1,0 0-15,21-21 0,-20 21 0,20 0 16,-21 0-16,21 0 0,-20 0 0,20 0 15,-21 0-15,21 0 16,-20 0-16,20 0 0,-21 21 0,0 1 16,0-1-16,1 0 0,-22 21 0,0 1 15,21-1-15,-21 0 0,0 1 16,0 20-16,0 1 0,0-1 0,-21 1 0,-1-1 16,1 1-16,0-1 0,0 1 15,0 20-15,0-20 0,-1 20 16,-20 1-16,21-21 0,0 20 0,0 1 15,-43 63-15,43-63 0,21-22 16,-21 22-16,0-22 0,21 22 16,-22 42-16,22-85 0,0 1 15,0-1-15,0 0 0,0-20 0,0-1 16,0-42 0,0-1-16,0-20 15,0 0-15,22-22 0,-1 22 0,0-43 16,0 22-16,0-22 0,0 0 0,1 1 15</inkml:trace>
  <inkml:trace contextRef="#ctx0" brushRef="#br0" timeOffset="33472.19">10499 6477 0,'0'0'0,"0"-42"0,0-1 0,0 1 16,0 21-16,0 0 0,0 0 0,0-1 15,21 1-15,0 0 0,0 21 16,0-21-16,22 21 0,20 0 15,-21 0-15,1 0 0,20 0 16,-20 21-16,-22 0 0,0 0 16,0 22-16,-21-22 15,0 21-15,0 1 0,0-1 0,-21-21 16,0 21-16,-22 1 0,22-22 16,-21 0-16,0 0 0,20 0 0,-20 1 15,21-1-15,-21-21 0,42-21 31,21-1-15,0 1-16,0 21 0,21-21 0,-20 0 16,-1 0-16,0 21 0,21-21 15,-21-1-15,1 22 0,20-21 16,-21 21-16,0 0 0,0 0 0,22-21 16,-22 21-16,0 0 0,0-21 15,22 0-15,-22 21 0,0-21 0,0 21 16,0-22-16,0 1 0,1 0 15,-1 0-15,-21 0 0,0 0 16,0-1-16,0 1 0,0 0 0,0 0 16,-21 21-1,-1 0-15,1 0 0,0 0 0,0 21 16,0-21-16,0 42 0,-1-20 16,1 20-16,0-21 0,21 21 0,0 1 15,0-1-15,0-21 0,0 22 0,0-22 16,0 0-16,0 0 0,21 0 15,0 0-15,1 1 0,-1-22 16,0 0-16,21 0 0,-21 0 0,1 0 16,20 0-16,-21 0 0,21 0 15,1-22-15,-22 1 0,0 21 0,21-21 16,-20 0-16,-1-21 0,0 20 0,-21-20 16,21 21-16,0-21 0,0 20 15,-21-20-15,22 21 0,-1-21 16,0 20-16,0 1 0,0 21 0,-21-21 15,21 21-15,1 0 0,-1 21 16,0 0-16,-21 1 0,0 20 16,0-21-16,0 21 15,0-20-15,21 20 0,-21 0 0,0 1 16,0-22-16,0 21 0,0-21 0,0 0 16,0 1-16,0-1 0,0 0 15,-21-21 1,0-21-1,21 0-15,0-1 16,-21 1-16,21 0 0,0 0 0,0-21 16,0-1-16,0 1 0,21 0 15,0-1-15,0 1 0,0 0 0,22 20 16,-22-20-16,0 0 0,21-1 0,1 1 16,-22 21-16,21-21 15,0 20-15,1-20 0,-22 21 0,21 0 16,1 0-16,-22 21 0,0 0 15,0 0-15,0 0 0,-21 21 16,0 0-16,0 0 0,0 21 16,0-20-16,-21 20 0,0-21 15,21 21-15,0 1 0,-21-1 0,0 0 16,21 1-16,-22-1 0,22 0 0,0-20 16,0 20-16,0 0 0,0 1 15,0-22-15,0 0 0,0 0 0,0 0 16,0 0-16,22 1 0,-1-22 15,0 0-15,0 0 0,0 0 16,0 0-16,1 0 0,20 0 0,-21-22 16,0 1-16,22 0 0,-22 0 15,0 0-15,0-22 0,0 22 0,0-21 16,-21 21-16,22-22 0,-22 22 0,21 0 16,-21 0-16,0 42 31,-21 0-31,-1 0 0,22 1 0,0 20 15,-21-21-15,21 21 0,-21-20 16,21 20-16,0-21 0,0 21 0,0-20 16,0-1-16,0 0 0,0 0 15,21 0-15,0-21 16,1 0-16,-1 0 0,21 0 0,-21 0 16,0 0-16,1-21 0,20 0 15,-21 21-15,0-21 0,0-22 0,1 22 16,-1 0-16,0-21 0,0-1 0,0 1 15,-21 21-15,0-21 0,21 20 16,-21-20-16,0 21 0,0 0 16,0 42-1,0 0-15,-21 0 0,0 0 16,21 22-16,-21-22 0,0 21 0,21 1 16,-21-1-16,21 21 0,-22-20 15,22-1-15,-21 0 0,0 22 16,21-22-16,0 22 0,0-1 0,0-20 15,0 20-15,0 22 0,0-22 0,0 1 16,0-1-16,21 1 0,0-1 16,-21 1-16,22-22 0,-22 22 0,21-22 15,0 21-15,-21-41 0,0 20 0,21 0 16,-21-21-16,0 1 0,-21-22 31,0 0-31,0-22 0,-1 1 16,1-21-16,-21 21 0,21-22 0,0 22 15,-1-42-15,1 20 0,0 1 16</inkml:trace>
  <inkml:trace contextRef="#ctx0" brushRef="#br0" timeOffset="33671.23">12023 6308 0,'0'0'0,"0"-21"0,21-1 16,0 1-16,0 21 16,0 0-16,0 0 15,1-21-15,20 21 0,-21 0 0,21-21 16,1 21-16,-1-21 0,0 21 0,1-21 16,-1-1-16,0 22 0</inkml:trace>
  <inkml:trace contextRef="#ctx0" brushRef="#br0" timeOffset="34572.12">13039 6350 0,'0'0'0,"21"21"15,0-21-15,0 0 16,21 0-16,-20 0 0,41-21 0,-21 21 16,1-21-16,20 0 0,-20 0 15,20 21-15,1-22 0,-22 1 0,21 0 16,-20-21-16,20 21 0,-20-1 0,-22-20 16,21 0-16,-21 21 0,0-22 15,1 1-15,-22 21 0,0 0 0,0-22 16,0 22-16,-22 21 0,1-21 15,0 21-15,0 0 16,-21 0-16,20 21 0,1-21 0,-21 42 0,21-20 16,0 20-16,-1 0 0,1 1 15,0-1-15,0 21 0,0 1 0,0-1 16,-1 22-16,1 0 0,0-22 0,0 22 16,21 0-16,-21-1 0,0 1 15,-1 21-15,22-22 0,0 22 0,-21-21 16,21 21-16,-21-22 0,21 1 0,0 21 15,-21-21-15,0-1 0,0 1 16,21-22-16,-22 22 0,22-21 0,0-1 16,0-21-16,0 1 0,0-1 0,0 0 15,0-20-15,22-1 0,-1-21 16,0 0-16,0 0 0,21 0 16,1-21-16,-22-1 0,21 1 0,1 0 15,-1-21-15,0-1 0,1 1 0,-22-21 16,21 20-16,0-20 0,1 20 15,-22-20-15,0-22 0,0 22 0,-21-22 16,0 22-16,0-22 0,0 0 16,0 1-16,-42-1 0,21 0 0,-22 22 15,1-1-15,0 22 0,-1-22 0,1 22 16,-21 21-16,20-21 0,1 20 0,0 1 16,20 21-16,1-21 15,0 0-15,21 0 16,0 0-16,21-1 0,0 22 15,22-21-15,-22 0 0,21 0 16,1 0-16,-1-22 0,0 22 0,1-21 16,20 21-16,-21-22 0,1 22 15,20 0-15,64-64 16,-84 85-16,-1-21 0,-21 21 0,0 0 16,0 0-16,-21 21 15,0 1 1,-21 20-16,21-21 0,-21 0 15,0 22-15,21-22 0,-21 0 16,21 21-16,0-21 0,-21 1 0,21-1 16,-22-21-16,22 21 0,-21-21 15,21-21 17,21 0-17,1-1-15,-22-20 0,21 21 0,-21-21 16,21 20-16</inkml:trace>
  <inkml:trace contextRef="#ctx0" brushRef="#br0" timeOffset="34727.68">14224 6054 0,'0'0'0,"-42"0"31,20 0-15,1 0-1,42 0 16,1 0-31,-1 0 16,0 0-16</inkml:trace>
  <inkml:trace contextRef="#ctx0" brushRef="#br0" timeOffset="34976.05">14647 5779 0,'0'0'0,"0"-22"0,0 44 31,0-1-31,0 0 0,-21 21 0,21 1 16,-21-1-16,0 0 0,21 1 16,-21-1-16,-1 0 0,22 1 0,-21-1 15,21 0-15,-21 1 0,0-22 16,21 21-16,0 0 0,0 1 0,0-22 16,0 0-16,0 21 0,0-20 0,0-1 15,0 0-15,21-21 16,0 0-16,0 0 0,1 0 15,-1 0-15,0-21 0,0 0 16</inkml:trace>
  <inkml:trace contextRef="#ctx0" brushRef="#br0" timeOffset="35312.37">14817 6350 0,'21'0'31,"0"0"-31,0 0 15,0 0-15,0 0 0,1 0 0,-1-21 16,0 21-16,0 0 0,0-21 0,22 21 16,-22-21-16,0-1 0,21 22 15,-21-21-15,1 21 0,-22-21 16,0 0-16,21 21 0,-21-21 16,0 0-16,-21 21 15,-1 0-15,1 0 0,0 0 0,-21 0 16,21 0-16,-22 21 0,22 0 15,0 0-15,-21 0 0,20 0 0,1 22 16,21-22-16,-21 21 0,21-21 16,-21 22-16,21-22 0,0 21 15,0-21-15,0 1 0,0-1 0,0 0 16,21-21-16,0 21 0,0-21 0,1 0 16,20 0-16,-21 0 0,21 0 15,1 0-15,-1 0 0,0 0 0</inkml:trace>
  <inkml:trace contextRef="#ctx0" brushRef="#br0" timeOffset="35499.8">15684 6435 0,'22'0'15,"-44"0"-15,65 0 0,-43 21 16,0 0-16,0 0 16,0 22-16,0-22 0,0 0 0,0 0 15,-21 21-15,-1-20 0,1-1 0,0 21 16,0-21-16,-21 0 0,20 1 15,-20-1-15,0 0 0,-1 0 16,22-21-16,-21 21 0,0-21 0,-1 0 16,22 0-16,0 0 0,0 0 0</inkml:trace>
  <inkml:trace contextRef="#ctx0" brushRef="#br0" timeOffset="37563.76">16976 6054 0,'-22'0'31,"44"0"0,-1 0-31,0-21 0,0-1 16,21 1-16,1 21 0,-22-21 15,21 0-15,1 0 0,-1-22 16,0 22-16,1 0 0,-22 0 0,0-21 16,0 20-16,-21 1 0,0-21 15,0 21-15,-21 0 0,0-1 0,-22 1 16,22 21-16,-21 0 0,0 0 16,-1 0-16,1 21 0,0 1 0,-1-1 15,1 21-15,21 0 0,0 1 16,-1-1-16,1 0 0,21 1 15,-21-1-15,21 0 0,0 1 0,0-22 16,0 21-16,21-21 0,0 1 16,22 20-16,-22-42 0,64 42 15,-43-42-15,0 0 0,1 0 16,20 0-16,-21 0 0,1 0 0,41 0 16,-62 0-16,-1 0 0,0 0 15,-21-21-15,-42 21 16,20-21-16,-20 21 0,-21 0 15,20 0-15,1 0 0,-22 0 16,22 21-16,-21 0 0,20-21 0,1 43 16,0-22-16,20 21 0,1 0 15,-21-20-15,21 20 0,21 0 16,0 1-16,-21-1 0,21 0 0,0-21 16,0 22-16,0-22 0,21-21 0,0 21 15,0-21-15,21 0 0,-20 0 16,20 0-16,0 0 0,22 0 0,-22-21 15,22 0-15,-22 0 0,21-1 16,1 1-16,-1-21 0,-20 21 0,-1-22 16,22 1-16,-22 0 0,0-1 15,1 1-15,-1 0 0,-21-1 16,21 1-16,1 21 0,-22-21 0,42-1 16,-41 43-16,-1 0 0,0 0 15,-21 21 1,0 1-16,0-1 0,0 0 15,0 0-15,0 0 0,0 22 16,-21-22-16,0 0 0,-1 21 0,1-21 16,21 1-16,-21-1 0,21 21 0,-21-42 15,0 21-15,21 0 0,0-42 47,21 0-47,0 0 16,0 0-16,-21-22 0,21 22 0,1 0 15,20-21-15,-21 21 16,0-22-16,0 22 0,1-21 0,20 21 16,-21-1-16,0 1 0,0 21 15,-21-21-15,0 42 16,-21 0 0,0 1-16,0-1 0,21 0 15,-21 0-15,21 0 0,-21 22 0,21-22 16,0 0-16,0 21 0,0-21 0,0 22 15,0-22-15,0 0 0,42 21 16,-21-42-16,21 22 0,-20-22 16,-1 0-16,21 0 0,-21 0 15,22 0-15,-1 0 0,0 0 16,1-22-16,-1 1 0,-21 0 0,21 0 16,1 0-16,-1 0 0,-21-22 15,22 22-15,-22-21 0,21 21 0,-21-22 16,0 22-16,1-21 0,20 21 15,-21-1-15,0 1 0,-21 0 16,21 0-16,1 21 0,-1 0 16,0 0-16,-21 21 15,0 0-15,0 0 16,0 1-16,0-1 16,0 0-16,0-42 62,21 0-62,-21-1 16,0 1-16,0 0 15,0 0-15,0 0 0,0 0 16,-21 21 0,0 0-16,21 21 15,-21-21-15,-1 21 0,1 0 16,21 0-16,-21 22 0,0-22 15,0 0-15,0 21 0,21 22 0,-22-43 16,22 21-16,0-21 0,0 1 16,0 20-16,0-21 0,22 0 15,-1 0-15,0 1 0,0-1 0,0-21 16,22 0-16,-1 21 0,-21-21 16,21 0-16,1 0 0,-1 0 0,0-21 15,1 21-15,-1-21 0,0-1 0,1 1 16,-1 0-16,0-21 0,1 21 15,-1-22-15,-21 22 0,0-21 0,1 21 16,-1-22-16,-21 22 0,0 0 16,0 0-16,0 0 0,0-1 15,-21 22-15,-1 0 0,1 0 16,-21 0-16,21 0 0,0 0 16,-1 22-16,-20 20 0,21-21 15,0 21-15,21-20 0,0-1 0,0 21 16,0-21-16,0 0 0,0 1 15,0 20-15,21-21 0,0 0 0,0 0 16,22 1-16,-1-22 0,-21 21 16,21-21-16,1 0 0,20 0 15,-20 0-15,-1 0 0,0 0 0,43-21 16,-64-1-16,21 1 0,1 0 16,-22 0-16,0-21 0,43-22 15,-43 22-15,0-1 0,0 1 16,21 0-16,-20-22 0,-1 22 15,0-22-15,0 22 0,0-21 0,0 20 16,1 1-16,-1 0 0,-21 20 16,0 1-16,0 0 0,0 0 0,0 42 15,0 0 1,-21 0-16,-1 22 0,1-1 0,0 0 16,-21 1-16,21 20 0,-1-20 0,1-1 15,0 21-15,0-20 16,21-1-16,0 0 0,0 1 0,0-1 15,0 0-15,0-20 0,0 20 0,0-21 16,0 0-16,21 0 0,0 1 16,0-22-16,1 0 0,-1 0 0,0 0 15,0 0-15,0 0 0,0 0 16,1 0-16,20-22 0,-21 22 0,0-21 16,0 0-16,1 0 0,-1 21 0,0-21 15,21 0-15,-21-1 0</inkml:trace>
  <inkml:trace contextRef="#ctx0" brushRef="#br0" timeOffset="37756.24">21040 6287 0,'0'0'0,"0"21"0,0 0 0,0 0 16,0 0-16,0 0 15,0 1-15,0-1 0,-22 0 0,1 0 16,21 0-16,-21 0 0,21 22 0,-21-22 15,0 0-15,0 0 0,21 0 16,-43 1-16,22-1 0,-21-21 0,21 21 16,-43 0-16,22-21 0,-22 21 15,1-21-15</inkml:trace>
  <inkml:trace contextRef="#ctx0" brushRef="#br0" timeOffset="38472.17">6540 8573 0,'0'0'0,"0"-22"0,-63-62 31,63 63-31,0-1 0,-21 1 0,21 0 16,-21 21-16,-1 0 0,1 0 15,21 21-15,-21 0 16,21 22-16,0-1 0,0 22 0,0-1 15,0 1-15,0-1 0,0 22 0,0-1 16,0 1-16,-21 0 0,0-1 16,0 1-16,-1 0 0,1-1 0,0-20 15,0 21-15,0-22 0,0 1 0,-1-1 16,1-21-16,21 1 0,0-1 0,0-21 16,0 0-16,0 1 0,21-22 15,1 0-15,-1 0 0,-21-22 16,21 1-16,0-21 0,-21 21 0,21-22 15,-21 1-15,21 0 16</inkml:trace>
  <inkml:trace contextRef="#ctx0" brushRef="#br0" timeOffset="40311.99">6117 8678 0,'0'0'0,"-21"-105"31,21 83-31,21 22 0,0-21 0,0 0 0,1 21 16,20-21-16,-21 0 0,21 21 16,22 0-16,-22 0 0,22 0 15,-1 0-15,1 21 0,-1 0 0,-20 0 16,20 0-16,-21 22 0,1-22 16,-22 21-16,0 1 0,-21-1 0,0-21 15,-21 21-15,-21 1 0,-1-22 0,1 21 16,0-21-16,-1 22 0,1-22 15,-22 0-15,22 0 0,0 0 0,21-21 16,-22 0-16,22 0 0,0 0 16,0 0-16,21-21 15,21 21 1,0 0 0,0 0-16,0 0 0,22 0 0,-22 21 15,21-21-15,-21 0 0,22 22 16,-1-22-16,0 0 0,1 0 0,-1 0 15,0 0-15,22 0 0,-22-22 16,1 1-16,20 0 0,-21 0 0,22-21 16,21-22-16,-22 22 0,-21 21 15,1-22-15,-1 1 0,-21 21 16,22-64-16,-22 43 0,-21-1 16,0 1-16,0 0 0,0-1 0,0 1 15,-21 0-15,-1 21 0,1-1 16,0 1-16,21 0 0,-21 21 0,0 0 15,0 21-15,21 22 0,0-22 16,-22 21-16,22 0 16,-21 1-16,21-1 0,0 0 0,-21 1 15,21-1-15,0 22 0,0-22 0,0 0 16,-21 22-16,21-22 0,-21 0 16,21 1-16,0-22 0,0 21 0,0-21 15,-21 1-15,21-1 0,21-21 31,0-21-31,0-1 0,0 1 16,0-21-16,1 21 0,-1-22 0,0 22 16,0-21-16,21 0 0,-20 20 15,-1 1-15,-21 0 0,21 0 16,0 0-16,0 21 0,-21 21 16,0 0-16,21 0 0,-21 0 15,22 1-15,-22-1 0,0 21 16,0-21-16,0 22 0,21-22 0,-21 0 15,21 0-15,-21 0 0,21 0 0,0 1 16,0-22-16,22 0 16,-22 0-16,0 0 0,21 0 0,1-22 15,-1 22-15,0-21 0,1 0 0,-22 0 16,21 0-16,1-22 0,-1 22 16,-21-21-16,21 21 0,-20-22 0,-1 22 15,0-21-15,0 21 0,0 0 16,-21-1-16,21 1 0,-21 0 0,0 42 31,0 0-31,0 1 16,-21-1-16,21 21 0,-21-21 0,21 0 15,-21 22-15,21-22 0,0 21 16,0-21-16,0 22 0,0-22 0,0 0 16,0 21-16,0-20 0,21-1 15,0-21-15,0 0 0,1 0 16,-1 0-16,0 0 0,21 0 15,-21 0-15,1-21 0,20-1 0,-21 1 0,21 0 16,-20 0-16,41-43 16,-42 43-16,0-21 0,1 21 15,-22-22-15,0 1 0,0 0 0,0-1 16,0 1-16,0 0 0,0-1 0,-22 22 16,1-21-16,0 21 0,0 0 15,0 21-15,-22 0 0,22 0 0,-21 0 16,21 0-16,-22 21 0,22 0 0,0 21 15,-21-21-15,21 22 0,-1-1 16,22 0-16,-21 1 0,21 20 0,0-20 16,0-1-16,0 0 0,0 1 0,0-22 15,21 21-15,1-21 16,-1 0-16,0-21 0,21 22 0,-21-22 16,22 0-16,-1 0 0,0 0 0,1-22 15,-1 1-15,22 0 0,-22 0 0,21 0 16,-20 0-16,20-22 0,-20 22 15,-1-21-15,0-1 0,1 1 0,-22 21 16,21-43-16,-21 22 0,0 0 16,1-1-16,-1-20 0,-21 21 0,21-22 15,-21 1-15,21 20 0,-21-63 16,0 85-16,0 0 0,21 0 16,-21 42-1,0 21-15,0-20 16,0 20-16,0 0 0,0 1 0,-21 41 15,0-20-15,0-22 16,21 0-16,-21 1 0,-1 20 0,1-20 16,21-1-16,0 0 0,0 1 0,0-1 15,0-21-15,0 0 0,0 0 0,0 1 16,21-1-16,1-21 16,-1 0-16,21 0 0,-21 0 0,0-21 15,1-1-15,-1 1 0,0 0 0,21 0 16,-21 0-16,1 0 0,-1-22 15,0 22-15,0 0 0,0 0 16,0-22-16,-21 22 0,0 0 16,0 42 15,0 0-31,0 1 0,0-1 0,0 0 16,0 0-16,0 21 0,0-20 0,0-1 15,-21 0-15,21 0 0,0 0 16,0 0-16,0 1 0,21-22 0,1 0 15,-1 0-15,0 0 0,21 0 16,-21 0-16,22-22 0,-22 22 16,21-21-16,-21 0 0,1 0 0,20 0 15,-21-22-15,0 22 0,-21 0 16,0-21-16,0 21 0,0-22 0,0 22 16,0-21-16,0 21 0,0-22 15,-21 22-15,-21 0 0,21 21 0,-1 0 16,1 0-16,-21 0 0,21 0 0,0 0 15,-1 0-15,22 21 0,-21 0 16,0 0-16,0 1 0,21-1 0,0 0 16,-21 0-16,0 21 15,21-20-15,0-1 0,0 0 0,0 0 16,0-42 15</inkml:trace>
  <inkml:trace contextRef="#ctx0" brushRef="#br0" timeOffset="40535.41">9144 8488 0,'-42'0'16,"84"0"-16,-106 0 0,43 0 0,0 0 0,42 0 31,22 0-31,-22 0 0,21 0 16,0 0-16,1 0 0,-1 0 0,0-21 15,1 21-15,-1-21 0,22 21 16,-22 0-16,0 0 0,22 0 16,-22-22-16,0 22 0,-20 0 0,20 0 15,-21 0-15,0-21 0,22 21 16,-22 0-16,0 0 0,0-21 16</inkml:trace>
  <inkml:trace contextRef="#ctx0" brushRef="#br0" timeOffset="40767.61">11049 8869 0,'0'0'0,"21"21"0,0 0 0,0-21 15,-21 21 1,0 1-1,22-1 1,-1-21-16,-21 21 16,21-21-1</inkml:trace>
  <inkml:trace contextRef="#ctx0" brushRef="#br0" timeOffset="42463.95">11007 8911 0,'0'0'0,"0"21"15,0 1-15,21-22 32,0 0-17,0 0-15,0-22 16,0 22-16,-21-21 0,0 0 15,22 0-15,-22 0 16,0 0-16,0-1 0,0 1 16,-22 21-16,1 0 15,0 0 1,0 21-16,21 1 16,0-1-16,0 0 0,0 0 0,0 0 15,0 0 1,0 1-16,0-1 0,21-21 31,0 0-31,0 0 0,-21-21 16,22-1-16,-22 1 15,0 0-15,0 0 16,0 0-16,-22 21 47,1 0-47,0 0 15</inkml:trace>
  <inkml:trace contextRef="#ctx0" brushRef="#br0" timeOffset="51711.84">741 11557 0,'0'0'0,"-21"21"0,-1-21 0,1 0 0,-21 0 16,21 0-16,0 0 16,-1 0-16,1 0 0,0 0 0,0 0 15,0 0-15,0 0 0,-1 0 16,1 0 0,21 21 15,21-21-31,1 0 0,20 0 15,0 0-15,1 0 0,20 0 16,1 0-16,-22 0 0,21 0 16,1-21-16,-1 21 0,1 0 0,21-21 15,-22 21-15,1 0 0,-1-21 16,1 21-16,-1 0 0,1 0 0,-1-21 16,-21 21-16,1 0 0,-1 0 15,-21 0-15,22-21 0,-22 21 0,0 0 16,0-22-16,0 22 0,0 0 15,-21-21 32,-21 21 0,0-21-31,0 21-16,0 0 0</inkml:trace>
  <inkml:trace contextRef="#ctx0" brushRef="#br0" timeOffset="52271.59">1397 11134 0,'0'0'0,"0"-21"0,-21-1 0,0 1 15,-1 21-15,22 21 47,22 1-47,-1-1 0,0 21 16,21-21-16,-21 0 0,22 1 15,-1-1-15,-21 0 0,22 0 0,-1 0 16,0 0-16,-21 1 0,22-22 16,-1 21-16,-21-21 0,22 0 15,-22 0-15,0 0 0,21 0 16,-21 0-16,1 0 0,-1 0 31,-21 21-15,0 0-1,-21 0-15,-1 0 16,-20 1-16,21-1 0,-21 21 0,20-21 16,-20 22-16,0-1 0,21-21 15,-22 21-15,1 1 0,0-22 16,-1 21-16,1 1 0,0-1 16,20-21-16,-20 21 0,0 1 0,21-22 15,-1 0-15,1 0 0,0 0 16,0 1-16,0-1 0,21 0 0,0 0 15,-21-21 1,21-21 15,21 21-15</inkml:trace>
  <inkml:trace contextRef="#ctx0" brushRef="#br0" timeOffset="53691.8">2688 10668 0,'0'0'0,"0"-21"16,0 0-16,0 0 15,0 42 17,0 0-32,0 0 0,0 21 15,0 1-15,0-1 0,0 0 0,0 1 16,-21-1-16,21 22 0,-21-22 0,21 21 15,-21-20-15,21 20 0,-22-20 16,22 20-16,0-42 0,0 22 0,-21-1 16,21-21-16,0 0 0,0 0 15,0-42 17,0 0-32,0 0 0,0-21 15,0 20-15,0-20 0,0 0 16</inkml:trace>
  <inkml:trace contextRef="#ctx0" brushRef="#br0" timeOffset="53923.69">2582 10774 0,'0'0'0,"0"-21"0,0 0 15,0-1-15,21 22 16,-21 22-16,43-1 0,-22 0 16,0 21-16,21-21 0,-20 22 15,20-1-15,-21 0 0,0-20 16,0 20-16,1 0 0,-1 1 0,0-1 15,-21 0-15,21 1 0,-21-1 16,0-21-16,0 0 0,21 22 0,-21-22 16,21 0-16,1-42 31,-22 0-31,0-1 0,0 1 16,0-21-16,0 21 0</inkml:trace>
  <inkml:trace contextRef="#ctx0" brushRef="#br0" timeOffset="54168.05">3090 10605 0,'0'0'0,"0"-43"0,0 22 15,21 42-15,-21 22 16,0-22-16,0 21 0,0 0 16,0 1-16,0-1 0,0 0 15,0 1-15,0-1 0,0 0 0,-21 1 16,21 20-16,0-20 0,-21-1 15,0 0-15,21-21 0,-21 22 0,21-22 16,0 21-16,0-21 0,0 1 16,0-1-16,0-42 15,21 21 1,0-22-16,0-20 0,0 21 16,1-21-16,-1-1 0</inkml:trace>
  <inkml:trace contextRef="#ctx0" brushRef="#br0" timeOffset="54536.33">3344 10943 0,'0'0'0,"21"-21"0,-21 42 32,0 0-32,0 1 15,0 20-15,0 0 0,0-21 16,-21 22-16,21-1 0,-21 0 16,21 1-16,0-22 0,0 21 0,0-21 15,0 22-15,0-22 0,0 0 16,21-21-16,0 21 0,1-21 0,-1 0 15,21 0-15,-21 0 0,22-21 16,-1 21-16,-21-21 0,21-21 0,-20 20 16,20 1-16,-21-21 0,0 0 0,0-1 15,1 1-15,-22 0 0,0 20 16,0-20-16,0 0 0,-22-1 0,-20 22 16,21-21-16,-21 21 0,20 0 15,-20 21-15,0 0 0,21 0 0,-22 0 16,1 0-16,21 0 0,0 21 15,-22 0-15,22 0 0,0 0 16,0 22-16,0-22 0,21 0 0,0 21 16,0-21-16,0 1 0,0-1 15,0 0-15,21-21 0,0 0 16,0 0-16,21 0 0,1 0 0,41 0 16</inkml:trace>
  <inkml:trace contextRef="#ctx0" brushRef="#br0" timeOffset="54775.97">4170 10605 0,'0'0'0,"0"-22"0,0 1 0,0 0 0,0 42 31,0 0-15,0 22-16,0-22 0,0 21 0,-21 1 15,21-1-15,0 0 0,-22 1 16,22 20-16,0-21 0,0 1 0,0-1 15,-21 0-15,21 1 0,0-1 0,0 0 16,0-20-16,0 20 0,0-21 16,0 0-16,21-21 15,1-21-15,-1 0 16,0 21-16</inkml:trace>
  <inkml:trace contextRef="#ctx0" brushRef="#br0" timeOffset="55159.89">4381 10986 0,'0'0'0,"0"21"0,0 0 0,0 0 15,22-21 17,-1 0-32,0 0 0,21 0 15,-21-21-15,1 0 0,20 21 16,-21-21-16,0-1 0,0 22 0,22-21 15,-22 0-15,-21 0 16,0 0-16,0 0 16,-21 21-16,0 0 15,-22 0-15,22 0 0,0 21 0,-21 0 16,20 0-16,-20 0 0,21 22 16,0-22-16,0 21 0,-22 43 15,43-43-15,0 0 0,0 1 0,0-22 16,0 21-16,0-21 0,0 1 15,21-1-15,1 0 0,-1-21 0,0 0 16,0 0-16,0 0 0,22 0 16,-22 0-16,0-21 0,0 21 0,21-21 15,-20-1-15,-1 1 0,0 0 16,-21-21-16,21 21 0,-21-1 16</inkml:trace>
  <inkml:trace contextRef="#ctx0" brushRef="#br0" timeOffset="55431.99">3916 10710 0,'0'0'16,"-21"0"-16,-22 0 0,43 22 16,0-1-16,21-21 15,1 0-15,20 0 0,0 0 0,1 0 16,-1 0-16,21 0 0,1 0 15,-1 0-15,1 0 0,21-21 0,-22-1 16,22 22-16,-1-21 0,-20 21 16,21 0-16,-22 0 0,-21 0 0,1 0 15,-1 0-15,-21 0 0,0 0 0,-42 21 32,0-21-32,0 22 0,-21-22 0,-1 21 15,1 0-15</inkml:trace>
  <inkml:trace contextRef="#ctx0" brushRef="#br0" timeOffset="55764.17">2519 11959 0,'0'0'0,"0"21"15,21-21-15,21 0 0,1 0 16,-1 0-16,21-21 0,22 0 16,-21 21-16,20-21 0,1 0 0,21 0 15,0-1-15,21 22 0,0-21 16,-22 0-16,22 0 0,-21 0 16,0 0-16,0-1 0,0 1 0,-22 21 15,1-21-15,-21 0 0,-1 21 0,1-21 16,-22 21-16,0-21 0,1 21 15,-22 0-15,-21-22 32</inkml:trace>
  <inkml:trace contextRef="#ctx0" brushRef="#br0" timeOffset="57551.94">2667 12615 0,'0'0'16,"21"22"-16,0-22 0,0 0 15,1 0-15,-22-22 16,21 1-16,0 21 0,-21-21 0,21 0 16,-21 0-16,0 0 15,0-1-15,0 1 0,0 0 16,-21 21-16,-21-21 16,-1 21-16,1-21 0,0 21 0,-22 0 15,22 0-15,-22 0 0,22 0 16,-22 0-16,22 21 0,0-21 0,-1 21 15,1 21-15,0-20 0,21 20 16,-1 0-16,1 1 0,0-1 0,0 0 16,21 1-16,0 20 0,0-21 15,0 1-15,0-1 0,0-21 0,21 22 16,0-22-16,0-21 0,22 0 16,20 0-16,-20 0 0,-1 0 15,21-21-15,-20-22 0,-1 22 16,22-21-16,-22 21 0,0-22 0,22 1 15,-22 0-15,0-1 0,-20 1 0,20 0 16,-21 20-16,0 1 16,-21-21-16,0 21 0,0 0 0,-21 21 31,0 0-31,0 21 0,0 0 16,-1 0-16,22 21 0,0 1 15,-21-22-15,21 21 0,0 1 0,0-1 16,0 0-16,0-21 0,21 1 0,1 20 15,-1-21-15,42-21 16,-20 0-16,-22 0 0,21 0 0,0 0 16,1-21-16,-1-21 15,0 20-15,1 1 0,-22-21 0,21 0 0,1 20 16,-1-20-16,-21 0 0,0 21 16,0-22-16,-21 22 0,0-21 15,0 21-15,0-1 0,0 1 0,-21 21 16,21 21-1,-21-21-15,21 22 0,-21 20 16,21-21-16,-21 0 0,21 22 0,0-1 16,0-21-16,-21 21 0,-1 1 15,22-22-15,-21 21 0,21-21 0,0 1 16,-21-1-16,21 0 16,0-42 15,21 0-31,-21-1 0,21-20 0,1 21 15,-1-21-15,-21 20 0,21-20 0,0 0 16,0 21-16,-21-1 0,21-20 16,1 21-16,-1 21 0,0 0 15,0 0 1,-21 21-16,0 0 0,0 0 0,21 1 16,-21 20-16,0-21 0,0 21 0,0-20 15,21 20-15,-21-21 0,0 21 16,0-20-16,22-1 0,-1 0 0,0-21 15,21 0-15,-21 0 16,1 0-16,20 0 0,-21 0 16,21-21-16,1 0 0,-1-1 0,0 1 15,-20-21-15,20 21 0,0-22 16,1 1-16,-22 21 0,0-21 0,0 20 16,0 1-16,0 0 0,1-21 15,-22 63 16,0 0-31,-22 0 0,22 0 16,-21 22-16,21-22 0,0 0 16,0 0-16,0 0 0,0 22 0,0-22 15,0 0-15,0 0 16,21-21-16,1 0 0,20 0 16,-21-21-16,0 0 0,22 21 15,-22-21-15,21-22 0,0 22 16,1 0-16,-1 0 0,-21 0 0,22-22 15,-22 22-15,0 0 0,0 0 0,0 0 16,0 0-16,-21-1 0,0 1 16,0 42-1,0 1 1,0-1-16,-21 0 0,0 0 16,21 21-16,0 1 0,0-1 15,-21 0-15,21 22 0,0-1 0,0 1 16,0-1-16,0 1 0,0 21 15,0-22-15,0 22 0,0-22 0,0 22 16,0 0-16,21-1 0,-21 1 0,0-22 16,21 22-16,-21-21 0,21-1 15,-21 1-15,0-1 0,0-21 0,0 1 16,0-1-16,0-21 0,0 0 0,-21 1 16,0-1-16,0-21 0,0 0 15,0-21-15,-1-1 0,1-20 0,0 21 16,0-43-16,0 22 0,0-43 0,-1 22 15,1-43-15,0 21 0,0-20 16,0-1-16,21 21 0,-21-21 16,21 0-16,0 22 0,0-1 0,0 0 15,0 22-15,21-1 16,21 1-16,-21 21 0,22-1 0,41-41 16,-20 41-16,-1 1 0,64-22 15</inkml:trace>
  <inkml:trace contextRef="#ctx0" brushRef="#br0" timeOffset="58101.21">5948 11938 0,'0'0'0,"-21"-21"0,21 0 16,0-22-16,0 22 0,0 0 15,0 0-15,0 0 16,21 21-16,0 0 0,0 21 15,-21 0-15,21 0 0,0 22 16,1-1-16,-1 21 0,0-20 0,0 20 16,0-20-16,-21 20 0,0-21 0,0 22 15,0-22-15,0 1 0,0 41 16,0-41-16,0-22 0,0 0 16,0 0-16,0 0 0,21-42 31,-21 0-31,22 0 0,-1 0 15,0-22-15,0 22 0,0-21 0,0-1 16,1-20-16,20 21 16,-21-22-16,0 1 0,0-1 0,22 22 15,-22-22-15,0 1 0,0-1 0,0 22 16,1 0-16,-22-1 0,21 1 16,-21 21-16,21 0 0,0 21 15,-21 21-15,21 0 16,-21 0-16,21 21 0,-21-20 15,0 20-15,0 0 0,0 1 0</inkml:trace>
  <inkml:trace contextRef="#ctx0" brushRef="#br0" timeOffset="59435.05">6943 12383 0,'0'0'0,"42"0"0,-21 0 15,0-22-15,0 1 0,22 21 16,-1-63-16,0 42 0,-20-1 15,-1-20-15,-21 0 0,0 21 0,21-22 16,-21 1-16,0 0 0,0 20 16,-21-20-16,0 21 0,-1 0 0,1 0 15,-21-1-15,-43 22 16,43 22-16,0-1 0,-22 0 16,22 21-16,-22 1 0,22-1 0,-22 43 15,22-22-15,21-21 0,0 1 16,0-1-16,21 0 0,0 1 15,0-1-15,0 0 0,0-20 0,21-1 16,0 0-16,0-21 0,0 0 0,43 0 16,-22 0-16,22 0 15,-22 0-15,0-21 0,1 0 16,-1-1-16,0 1 0,1-21 0,-22 21 16,21-22-16,-21 1 0,0 0 15,1-1-15,-1 1 0,0-21 0,-21 20 16,21 1-16,-21 0 0,0 20 0,0 1 15,0 0-15,0 0 16,0 42 0,0 0-16,0 0 0,-21 1 15,21 20-15,-21 0 0,21-21 16,-21 22-16,21-1 0,-22-21 0,22 22 16,0-1-16,0-21 0,0 21 15,0-20-15,22-1 0,-1 0 16,0-21-16,0 0 0,0 0 0,22 0 15,-22 0-15,21 0 0,-21 0 0,22 0 16,-1-21-16,0 0 0,1-1 16,-22-20-16,21 21 0,0 0 0,-20-22 15,20 1-15,-21 0 0,0-1 16,22 1-16,-43 0 0,0-1 16,21 22-16,-21-21 0,0 21 0,0 0 15,-21 21-15,-1 0 16,1 21-16,0 0 0,21 0 0,-21 0 15,21 22-15,-21-22 0,21 21 16,0 0-16,0-20 0,0 20 0,21-21 16,0 21-16,0-20 0,0-1 0,1 0 15,20 0-15,-21 0 0,21 0 16,1-21-16,-1 22 0,0-22 16,1 0-16,-1 0 0,0 0 0,1 0 15,-1 0-15,0-22 0,1 22 16,-1-21-16,0 0 0,-20 0 0,20-21 15,0 20-15,-21-20 0,22 0 0,-22-1 16,0 1-16,-21 0 0,0-1 16,0 1-16,0 21 0,0-21 0,-21-1 15,0 22-15,0 0 0,-1 21 0,-20 0 16,0 0-16,21 0 0,-22 0 16,1 0-16,0 0 0,-1 42 0,22-21 15,-21 22-15,-1-1 0,22 0 0,0 1 16,0-1-16,0 0 0,21 1 15,0-1-15,0-21 0,0 22 16,0-1-16,0-21 0,0 0 0,21 0 16,0 1-16,0-22 0,0 21 15,1-21-15,-1 0 0,0 0 0,0 0 16,0 0-16,22-21 0,-22 21 0,0-22 16,0 1-16,0 0 0,0 0 0,1 0 15,-1 0-15,0-22 0,0 22 16,-21-21-16,0 21 0,21-64 15,0 64-15,-21 0 0,0-22 0,0 22 16,0 42 0,0 0-16,0 1 15,0-1-15,0 21 0,0-21 0,0 22 16,0-22-16,0 21 16,0-21-16,0 0 0,0 1 0,0-1 15,22 0-15,-1 0 0,0-21 0,0 0 16,0 0-16,0 0 0,1 0 15,-1 0-15,21 0 0,-21 0 0,0-21 16,22 0-16,-22 21 0,0-21 0,0-22 16,0 22-16,1 0 0,-1-21 15,0 20-15,-21-20 0,21 0 0,-21-1 16,0 22-16,0 0 0,0 0 0,0 0 16,0 42-1,0 0-15,0 0 16,0 0-16,0 22 0,-21-22 0,21 21 15,0 1-15,0-1 0,-21-21 16,21 0-16,0 22 0,0-22 0,0 0 16,-21 0-16,21 0 0,21-21 31,-21-21-15,0 0-16,0 0 0,21 0 0,-21-22 15,0 22-15</inkml:trace>
  <inkml:trace contextRef="#ctx0" brushRef="#br0" timeOffset="59615.7">9017 11726 0,'0'0'0,"-42"0"31,20 0-31,1 0 16,21 22-1,21-22 16,1 0-31,-1 0 0,0 0 0,0 0 16,0 0-16,0 0 0,22 0 16</inkml:trace>
  <inkml:trace contextRef="#ctx0" brushRef="#br0" timeOffset="60116.52">9525 11472 0,'0'-21'16,"0"42"-16,0-63 0,-21 42 15,21 21-15,0 0 0,0 1 16,-21-1-16,21 0 0,0 21 0,-22 1 16,22-1-16,0 0 0,0 1 0,0-1 15,0 0-15,0 1 0,0 20 16,0-21-16,0 1 0,0-1 0,-21 0 16,21 1-16,-21-1 0,21-21 0,0 22 15,0-22-15,0 0 16,0 0-16,-21-21 0,21 21 15,-21-42 1,21 0-16,0 0 16,0-22-16,0 22 0,0 0 15,0-21-15,21-1 0,0 22 0,0-21 16,0 0-16,22 20 0,-22-20 16,21 21-16,1 0 0,-1 0 0,21 21 15,-20 0-15,-1 0 0,0 0 16,22 21-16,-22-21 0,-21 21 0,22 0 0,-22 0 15,0 22-15,0-22 16,-21 0-16,0 0 0,0 21 0,0-20 16,-21-1-16,0 21 0,-21-21 0,-1 0 15,1 1-15,0-1 0,-1 0 16,-20 0-16,20-21 0,1 21 0,0 0 16,-1-21-16,22 0 0,-42 22 15,42-22-15,-1 0 0,1 0 16,21-22-1,0 1-15,0 0 0,0-21 16,21 21-16,1-1 0,20-20 16</inkml:trace>
  <inkml:trace contextRef="#ctx0" brushRef="#br0" timeOffset="60396.05">10414 11451 0,'0'-21'0,"0"42"0,0-21 32,0 43-32,0-22 15,0 21-15,0-21 0,0 22 0,0-1 16,0 21-16,0-20 0,0-1 0,0 0 16,-21 22-16,21-22 15,0 1-15,0-1 0,-21 0 0,21 1 16,0-1-16,0 0 0,0-21 0,0 1 15,0-1-15,0 0 0,0 0 16,21-21 0,0 0-16,0-21 15,0 0-15,0 0 16</inkml:trace>
  <inkml:trace contextRef="#ctx0" brushRef="#br0" timeOffset="60723.57">10583 12044 0,'0'0'0,"21"0"0,1 0 15,-1 0-15,0 0 16,0 0-16,0 0 16,0-21-16,1 21 15,-1-21-15,0-1 0,21 22 0,-21-21 16,1 0-16,20 21 0,0-42 16,1 21-16,-22-1 0,0 1 15,-21 0-15,0 0 0,0 0 16,0 0-16,-21 21 0,0 0 15,-1 0-15,1 0 0,-21 21 16,0 0-16,20 0 0,-20 0 0,21 22 16,0-22-16,-22 21 0,22 0 0,0-20 15,0 20-15,21-21 0,0 21 16,0-20-16,0-1 0,0 0 16,0 0-16,21-21 15,0 0-15,0 0 0,1 0 16,20-21-16,-21 21 0,0-21 15,22 0-15,-22-1 0,0 1 0,21 0 16</inkml:trace>
  <inkml:trace contextRef="#ctx0" brushRef="#br0" timeOffset="61507.44">12658 12044 0,'0'0'0,"21"-21"0,0 0 0,-21-1 15,0 1-15,21 0 0,-21-21 0,0 21 16,0-1-16,0 1 0,0-42 15,-21 42-15,0-1 0,0 1 16,-1 0-16,-20 21 0,21-21 0,-21 21 16,-1 0-16,22 0 0,-21 0 0,-1 21 15,1-21-15,21 21 0,-21 22 16,20-22-16,-20 21 0,21 0 16,0 1-16,0-1 0,-1 0 0,1 22 15,21-22-15,0 1 0,0-1 16,0 0-16,0-21 0,0 22 0,0-22 15,21 0-15,1 0 0,-1-21 0,21 0 16,-21 0-16,22 0 0,-22 0 16,21 0-16,0 0 0,1-21 0,-1 0 15,-21 0-15,22 0 0,-1-1 0,0-20 16,-21 0-16,22-1 0,-22-20 16,0 21-16,0-1 0,0-20 15,1-1-15,-22 1 0,21 20 0,-21-20 16,0-22-16,0 22 0,0-1 15,0 1-15,0 20 0,0 1 0,0 0 16,0-1-16,0 22 0,0 0 0,0 42 16,0 22-1,0-22-15,0 42 0,-21-20 0,21 20 16,0 1-16,-22-1 0,1-21 16,21 22-16,0-1 0,0 1 0,0-1 15,0 1-15,0-22 0,0 1 0,0-1 16,0 0-16,21 1 15,-21-22-15,22 21 0,-1-21 16,0 0-16,0-21 0,0 0 16,0 0-16,1-21 0,-1 21 15,0-21-15</inkml:trace>
  <inkml:trace contextRef="#ctx0" brushRef="#br0" timeOffset="61871.92">13208 11896 0,'0'21'16,"21"-21"31,0 0-47,0 0 0,1 0 16,-1-21-16,0 21 0,0-21 15,0-1-15,0 22 0,-21-21 0,22 0 16,-1 21-16,-21-21 0,21 0 0,-21 0 15,0-1-15,0 1 16,-21 0-16,0 21 16,-1 0-16,1 0 0,0 21 0,0 0 15,0 1-15,0-1 0,-22 21 16,22-21-16,0 22 0,21-1 16,-21 0-16,21 1 0,-21-22 0,21 21 15,0-21-15,0 22 0,0-22 16,0 0-16,0 0 0,0 0 0,21-21 15,0 0-15,21 0 16,-21 0-16,22 0 0,-1 0 16,0-21-16,1 0 0</inkml:trace>
  <inkml:trace contextRef="#ctx0" brushRef="#br0" timeOffset="63115.96">14076 11726 0,'0'0'0,"0"-42"0,0 21 16,0-21-16,0 20 0,-21 22 15,-1 0-15,1 0 16,0 0-16,0 0 0,0 22 0,0-1 16,-1 0-16,1 21 0,0-21 0,0 22 15,0-1-15,0-21 0,-1 22 16,22-1-16,0 0 0,0 1 0,0-1 16,0 0-16,0-21 0,0 1 0,22 20 15,-1-21-15,21-21 0,-21 21 16,0 0-16,22-21 0,-1 0 0,-21 0 15,22 0-15,-1 0 0,0 0 0,1-21 16,-1 0-16,0 21 0,1-42 16,-1 21-16,0-1 0,-21-20 0,1 0 15,20-1-15,-21 1 0,0 0 16,0-22-16,1 22 0,-1-22 16,-21 1-16,21-1 0,0 1 0,-21-22 15,21 22-15,-21-1 0,0 1 16,0 20-16,0 1 0,0 21 0,0-21 15,0 20-15,-21 44 16,21-1-16,-21 0 16,0 21-16,0 22 0,21-22 15,0 22-15,-22-1 0,22-21 0,0 22 16,0-22-16,0 22 0,0-22 0,0 22 16,0-22-16,0 0 0,0 22 0,22-22 15,-22 0-15,0 1 0,21-22 16,0 21-16,0-21 0,0 1 15,0-1-15,1 0 0,-1-21 0,0 0 16,21 0-16,-21 0 0,22 0 16,-1 0-16,0-21 0,-20 0 0,20-1 15,0 1-15,1 0 0,-1-21 0,-21 21 16,21-22-16,-20 1 0,-1 21 16,0-22-16,0 1 0,-21 0 0,21 21 15,-21-22-15,0 22 0,0 0 16,-21 21-16,0 0 0,-21 0 0,20 0 15,1 0-15,0 0 0,-21 21 16,21 0-16,-1 0 0,-20 1 0,21 20 0,0-21 16,0 21-16,-1 1 15,22-1-15,-21-21 0,21 22 16,0-1-16,-21-21 0,21 43 0,0-43 16,0 0-16,0 0 0,21-21 15,0 0-15,1 21 0,-1-21 0,0 0 16,0 0-16,0 0 0,0-21 0,1 21 15,-1-21-15,0 0 16,0 0-16,0-1 0,0 1 0,1-21 0,-22 21 16,21-22-16,-21 1 0,21 21 0,-21 0 15,0-22-15,0 22 16,0 0-16,0 42 16,0 0-1,0 1-15,0-1 0,0 0 16,0 0-16,0 0 0,0 0 0,0 1 15,0-1-15,21 0 0,0 0 0,0 0 16,1 0-16,-1-21 0,0 22 16,0-22-16,0 0 0,0 0 0,1 0 15,-1 0-15,21 0 16,-42-22-16,21 22 0,-21-21 16,21 0-16,-21-21 0,22 21 15,-22-1-15,21-20 0,0 0 0,-21 21 16,21-22-16,0 22 0,0-21 15,1 21-15,-22-1 0,21 1 0,0 0 16,0 21-16,0 0 0,0 0 0,1 0 16,-1 21-16,0 0 15,0 1-15,-21-1 0,21 0 0,0 21 16,-21 1-16,22-1 0,-22-21 0,0 21 16,0 1-16,0-1 0,0-21 15,0 22-15,0-22 0,0 0 0,0 0 16,0 0-16,0-42 31,0 0-31,0 0 16,0 0-16,0-1 0,0 1 15,0-21-15,0 21 0,0-22 16,0 22-16,21-21 0,0 21 0,-21-22 16,21 22-16,0-21 0,0 21 0,1-22 15,-1 22-15,0 0 0,0 21 16,0-21-16,22 21 0,-22 0 0,0 0 15,0 0-15,0 0 0,0 21 16,-21 0-16,0 0 0,0 1 16</inkml:trace>
  <inkml:trace contextRef="#ctx0" brushRef="#br0" timeOffset="63919.6">16362 11896 0,'-21'-85'16,"42"170"-16,0-64 0,-21 0 0,21 0 0,0 0 16,-21 1-16,21-22 0,1 0 0,-1 0 15,0 0-15,0 0 16,0 0-16,0-22 0,1 22 0,-1-21 15,0 0-15,-21 0 0,21 0 0,-21 0 16,21-1-16,-21 1 0,0-21 16,0 21-16,0 0 0,0-1 0,0 1 15,0 0-15,0 0 0,-21 21 0,0 0 16,0 0-16,0 0 16,-1 21-16,1 0 0,0 0 15,0 1-15,0-1 0,0 21 0,-1-21 16,22 22-16,0-1 0,0-21 15,0 21-15,0-20 0,0 20 0,0-21 16,0 0-16,43 22 0,-22-22 0,0-21 16,0 21-16,22 0 0,20-21 15,1 21-15,-22-21 0,64 0 16,-64 0-16,0 0 0,22-21 16,-22 21-16,1-21 0,-1 0 15,0 0-15,1-1 0,-1-20 0,21 21 16,-20-21-16,-22-1 0,21 22 15,1-21-15,-22-1 0,0 22 16,0-21-16,-21 0 0,0 20 16,-21 1-16,-21 0 0,-1 21 15,1 0-15,0 0 0,-1 0 16,-20 0-16,20 21 0,1 0 0,0 1 16,21-1-16,-22 0 0,22 21 0,0-21 15,21 22-15,0-22 0,-21 21 16,21 1-16,0-22 0,0 0 0,0 21 15,0-21-15,0 1 0,21-1 16,0-21-16,0 21 0,0-21 0,1 0 16,-1 0-16,0 0 0,21 0 0,-21 0 15,1 0-15,20-21 0,-21 0 16,0-22-16,22 22 0,-22-21 16,21-1-16,-21 1 0,22 0 0,-22-22 15,21-42-15,-21 22 16,0 20-16,1 1 0,-1-1 0,-21 1 15,0-1-15,0 1 0,0 20 0,0 1 16,0 21-16,0 0 0,0 0 16,-21 42-1,-1 21-15,1-21 0,21 22 16,-21 20-16,21 43 0,0-43 16,0 1-16,0-22 0,0 22 15,0-1-15,0 1 0,21-22 0,0 22 16,-21-22-16,22 0 0,-1 1 15,-21-1-15,21 0 0,0-21 0,0 1 16,0-1-16,1 0 0,-1-21 0,0 0 16,0 0-16,0 0 0,0 0 15,22-21-15,-22 0 0,21-1 0,1 1 16,-1 0-16,-21-21 0,21 21 0,1-22 16,-1 22-16</inkml:trace>
  <inkml:trace contextRef="#ctx0" brushRef="#br0" timeOffset="64363.92">18605 11726 0,'43'-63'15,"-22"42"1,-21 42 15,0 0-31,0 0 16,0 0-16,0 1 0,0-1 0,0 0 15,0 21-15,0-21 0,0 22 16,-21-22-16,21 0 0,-21 21 0,21-20 16,-22-1-16,22 21 15,0-21-15,0 0 0,0-42 47,0 0-47,22-21 0,-22 21 0,21-1 16</inkml:trace>
  <inkml:trace contextRef="#ctx0" brushRef="#br0" timeOffset="64533.8">18775 11388 0,'0'0'15,"0"-127"1,-21 127-1,-1 0 1,22 21-16,0 0 0,0 0 16,0 0-16,22 1 0,-1-1 15,0 0-15,0 0 0,0 0 16,22 0-16,-22 1 0,21-1 0</inkml:trace>
  <inkml:trace contextRef="#ctx0" brushRef="#br0" timeOffset="64999.98">19304 11557 0,'-42'21'16,"42"0"-1,-22-21-15,1 22 0,21-1 0,0 0 0,-21 0 16,21 0-16,-21 0 0,21 1 16,-21-1-16,21 21 0,0-21 15,0 0-15,0 22 0,0-22 0,0 0 16,0 0-16,0 0 0,0 1 0,0-1 15,-21 0-15,21 0 0,0 0 16,-22-21-16,22-21 31,0 0-31,0 0 0,0-22 16,0 22-16,0 0 0,0-21 16,0 21-16,0-22 0,22 1 0,-1 21 15,0-22-15,0 1 16,0 0-16,0 21 0,22-22 0,-22 22 15,0 0-15,21 0 0,-20 0 0,20 21 16,0 0-16,-21 0 0,22 0 16,-22 21-16,21 0 0,-21 21 0,22-21 15,-22 22-15,0-22 0,0 21 16,-21-21-16,0 22 0,0-22 0,0 42 16,0-41-16,0-1 0,0 0 15,-21 0-15,-21 0 0,21 0 16,-1 1-16,1-22 0,0 0 0,0 21 15,0-21-15,42-21 32,0-1-32,0 22 0</inkml:trace>
  <inkml:trace contextRef="#ctx0" brushRef="#br0" timeOffset="66419.5">20320 11557 0,'0'0'0,"42"-21"0,-21 21 0,1-21 15,-44 21 1,-20 0-16,21 0 0,-21 0 16,-1 0-16,1 21 0,0-21 0,-1 21 15,22 0-15,-21 0 16,21-21-16,-1 22 0,1-1 0,21 0 16,0 0-16,0 0 0,21-21 15,1 21-15,-1-21 0,21 22 16,-21-22-16,22 0 0,-1 21 0,-21-21 15,21 21-15,1-21 0,-22 21 0,21-21 16,-21 21-16,1 0 0,20-21 16,-21 22-16,-21-1 0,0 0 15,0 0-15,-21 0 16,0-21-16,0 0 0,-1 0 0,1 0 16,-21 21-16,0-21 0,20 0 15,-20 0-15,21 0 0,-21 0 16,20 0-16,-20-21 0,21 21 0,0-21 15,0 21-15,-1-21 0,22 0 16,-21 0 0,21 42-1,21-21-15,-21 21 16,22 0-16,-1-21 0,0 21 16,0-21-16,0 0 0,0 21 0,22-21 15,-22 0-15,21 0 0,1 0 0,-1 0 16,-21 0-16,21 0 0,1 0 15,-1-21-15,0 21 0,1-21 16,-1 0-16,0 21 0,1-21 0,-22 0 16,21-1-16,-21 1 0,1 0 15,-1-21-15,0 21 0,-21-1 0,0-20 16,21 21-16,-21 0 0,0 0 0,0-1 16,0 1-16,0 42 31,-21 1-16,21-1-15,0 0 0,0 21 0,0-21 16,-21 1-16,21-1 0,0 0 0,0 0 16,0 0-16,0 22 0,21-22 15,0 0-15,21-21 0,-20 21 16,20 0-16,0 0 0,1-21 0,-1 0 16,0 0-16,1 0 0,20 0 15,-21 0-15,1 0 0,-1 0 0,22-21 16,-22 0-16,0 0 0,1 0 0,-1 0 15,-21-1-15,21 1 0,-20-21 16,41-22-16,-63 43 0,0-21 16,21 0-16,-21-1 0,0 22 15,0-21-15,-21 21 0,0-1 16,0 1-16,-22 21 0,22 0 0,-21 0 16,0 0-16,-1 21 0,1 1 0,0-1 15,20 0-15,-20 21 0,0-21 16,-1 22-16,22-1 0,-21-21 0,21 22 15,0-22-15,-1 21 0,22 0 16,0-20-16,0-1 0,0 21 0,22 0 16,-1-20-16,0-1 0,0-21 15,0 21-15,0-21 0,22 0 16,-22 0-16,21 0 0,-21 0 0,22-21 16,-22 0-16,21-1 0,-21 1 0,1 0 15,20 0-15,-21-21 0,21 20 16,-20-20-16,-1 0 0,0-1 15,0-20-15,0 21 0,0-22 0,1 1 16,-1-22-16,0 21 0,0 1 0,-21-1 16,0 1-16,0 21 0,0-1 15,0 1-15,0 21 0,0 0 16,0-1-16,0 1 0,-21 42 16,0 1-16,0 20 15,-1 0-15,1 1 0,0 20 16,21 1-16,-21-1 0,21 1 0,-21-1 15,21-21-15,0 22 0,0-1 0,0-20 16,0 20-16,0-20 0,0-1 16,21 0-16,0-21 0,21 22 0,-20-1 15,-1-21-15,21 0 0,0 1 16,1-1-16,-22-21 0,21 0 16,1 0-16,-22 0 0,21 0 0,0-21 15,-20 21-15,20-22 0,-21 1 16,0 0-16,22 0 0,-22 0 0,0 0 15,0-22-15,0 22 0,0-21 0,1 21 16,-22-22-16,0 22 0,0 0 16,0 0-16,-22 21 15,1 0-15,0 0 0,0 0 16,0 21-16,21 0 0,-21 0 0,21 22 16,0-22-16,-22 0 0,22 0 15,0 0-15,0 22 0,0-22 0,0 0 16,22 0-16,-1 0 0,0-21 15,0 21-15,0-21 0,0 0 0,22 0 16,-22 0-16,21 0 0,-21 0 0,1 0 16,20 0-16,-21 0 0,21 0 15,1-21-15,-22 0 0,21 0 0,22-21 16,-43 20-16,0-20 16,0 21-16,-21-21 0</inkml:trace>
  <inkml:trace contextRef="#ctx0" brushRef="#br0" timeOffset="66635.14">21082 11049 0,'0'0'0,"-21"0"0,0 21 15,-1-21-15,1 0 0,21 21 31,-21-21-31,21 22 16,0-1-16,-21-21 0,21 21 16,0 0-16,-21 0 0,0 0 0,-1 1 15</inkml:trace>
  <inkml:trace contextRef="#ctx0" brushRef="#br0" timeOffset="67320.03">6752 13547 0,'0'0'0,"0"-21"0,0-22 0,0 22 15,21-21-15,-21 21 0,21-22 16,-21 22-16,0 0 0,0 0 0,0 0 16,0-1-16,-21 22 15,0 0-15,21 22 16,-21-1-16,21 0 15,0 0-15,-21 21 0,21 1 0,0 20 16,0 1-16,0-22 0,0 22 0,0-1 16,0-21-16,0 1 0,-21 20 15,21-20-15,-22-22 0,22 21 0,-21-21 16,21 0-16,0 22 0,0-22 16,-21-21-16,0 0 15,0 0-15,0 0 16,-1-21-16</inkml:trace>
  <inkml:trace contextRef="#ctx0" brushRef="#br0" timeOffset="68084.36">6244 13801 0,'0'0'0,"0"-21"0,0-1 0,-21 22 16,21 22 0,0-1-16,21-21 0,0 21 15,-21 0-15,43-21 0,-22 21 0,21-21 16,0 0-16,1 0 0,-1 0 0,22 0 15,-1-21-15,1 0 16,-1 0-16,1 0 0,20-1 0,-20-20 16,-22 21-16,64-43 0,-64 22 15,-21 21-15,22-21 0,-22 20 16,0 1-16,-21 0 0,0-21 0,0 21 16,0-1-16,0 1 0,0 0 15,0 0-15,-21 21 0,0 0 0,0 0 16,21 21-16,-22 0 15,22 0-15,-21 22 0,21-1 16,-21 0-16,21 1 0,0 20 0,0-20 16,0-1-16,-21 0 0,21 1 15,0-1-15,-21 0 0,21 1 0,0-22 16,0 0-16,0 0 0,0 0 16,21-21 15,0 0-31,0-21 0,0 0 0,1 0 15,-1 0-15,-21-22 0,21 22 16,0-21-16,0-1 0,0 1 0,1 0 16,-22 21-16,21-22 0,-21 22 0,21 0 15,0 21-15,-21 21 16,0 0-16,21 0 0,-21 22 16,21-22-16,-21 21 15,0-21-15,0 22 0,22-22 0,-22 21 16,21-21-16,-21 1 0,21-1 0,0 0 15,0 0-15,22-21 16,-22 0-16,0 0 0,21 0 0,-21 0 16,22 0-16,-1 0 0,-21-21 15,22 21-15,-1-21 0,-21 0 0,21-1 16,-20 1-16,-1 0 0,0-21 0,0 21 16,-21-22-16,0 22 0,0-21 15,0 21-15,0-22 0,0 22 16,-21-21-16,0 42 0,0-21 0,-1 21 15,1 0-15,0 0 0,0 21 16,0 0-16,0 0 0,21 21 0,0-20 16,0 20-16,0 0 0,0 1 15,0-1-15,0 0 0,0-21 0,21 22 16,0-22-16,0 21 0,21-21 0,-20 1 16,-1-1-16,21-21 0,0 21 15,1-21-15,-1 0 0,0 0 0,1 0 16,20 0-16,1-21 0,-1 21 0,1-21 15</inkml:trace>
  <inkml:trace contextRef="#ctx0" brushRef="#br0" timeOffset="69384.62">9758 13441 0,'-21'0'0,"42"0"0,-42 21 0,42-21 32,0 0-32,0 0 15,0-21-15,-21 0 0,43 21 16,-22-21-16,0-1 0,21 1 0,-21 0 15,22-21-15,-22 21 0,0-22 16,0 22-16,0-21 0,1-1 0,-22 1 16,0 0-16,0-1 0,0 1 15,0 0-15,-22 21 0,22-22 0,-21 43 16,0-21-16,0 21 0,0 0 0,0 21 16,-1 0-16,22 1 0,-21 20 15,21 0-15,-21 22 0,21-22 16,0 22-16,0-1 0,0 1 0,0-22 15,0 21-15,21 1 0,0-1 0,-21 1 16,0-22-16,0 1 0,0-1 16,0 0-16,0 1 0,0-22 15,0 21-15,0-21 0,-21 0 0,0 1 16,0-22-16,0 21 0,0-21 0,-1 0 16,1 0-16,-21 0 0,21 0 15,0-21-15,-22-1 0,22 1 0,0 0 16,-21-21-16,20 21 0,-20-22 15,21 22-15,0-21 0,-22-1 0,22 22 16,0-21-16,21 21 0,0 0 16,-21 21-16,21 21 15,0 0 1,21 0-16,-21 0 0,42 22 16,-20-22-16,-1 0 0,0 21 0,0-21 15,21 22-15,-20-22 0,20 0 0,0 0 16,1 0-16,-1 1 0,0-22 15,1 0-15,-1 0 0,0 0 0,22 0 16,-22 0-16,0 0 0,22-22 16,-22 22-16,1-21 0,-1 0 0,-21-21 15,21 21-15,-20-22 0,-1 22 0,0-21 16,0-1-16,-21 1 0,0 0 16,0 21-16,0-22 0,0 22 15,0 0-15,0 0 0,0 0 0,0 42 31,0 0-31,0 21 0,0-21 0,0 22 16,-21-22-16,21 21 0,0 1 16,0-1-16,0-21 0,-21 21 0,21-20 15,0-1-15,0 0 0,0 0 0,0 0 16,0-42 15,21 0-31,0 0 0,0 0 16,-21-1-16,21-20 0,1 21 15,-1-21-15,-21-1 0,21 1 16,0 0-16,-21-1 0,21 22 16,0 0-16,-21 0 0,0 0 0,22 21 15,-1 0-15,-21 21 16,0 0-16,0 0 0,0 21 16,21-20-16,-21 20 0,0 0 0,21 1 15,-21-22-15,0 21 0,0-21 16,0 0-16,21 22 0,0-43 0,1 21 15,-22 0-15,21-21 0,0 0 0,0 0 16,21 0-16,-20 0 0,-1 0 16,21 0-16,-21-21 0,22 0 0,-1 0 15,-21-1-15,21-20 0,-20 21 16,20-21-16,-21-1 0,0 1 16,22 0-16,-22-1 0,-21 1 0,21-22 15,0 22-15,-21 0 0,0-22 16,0 22-16,0-22 0,0 22 0,21-21 15,-21 41-15,0-20 0,0 21 0,0 0 16,0 42 0,0 21-16,-21 1 0,21-1 15,-21 0-15,0 1 0,21 20 0,0-21 16,-21 22-16,21-22 0,-22 1 16,22 20-16,-21-21 0,21 1 15,0-1-15,0-21 0,0 22 16,0-22-16,0 0 0,0 0 15,21-21-15,1 0 0,-1 0 0,0 0 16,0 0-16,0-21 16,0 0-16,1 0 0,-22-1 0,0 1 15,21 0-15</inkml:trace>
  <inkml:trace contextRef="#ctx0" brushRef="#br0" timeOffset="69573.97">11176 13293 0,'0'0'0,"-21"0"0,42 0 32,0 0-17,21 0-15,-20 0 0,-1 0 16,21 0-16,-21 0 0,22 0 0,-22 0 16,21 0-16,-21 0 0,0 0 0,22 0 15,-22 0-15,0 0 16,0 0-16</inkml:trace>
  <inkml:trace contextRef="#ctx0" brushRef="#br0" timeOffset="69911.92">11663 13399 0,'0'21'32,"21"-21"-1,0 0-31,0 0 0,0-21 15,1-1-15,-1 22 0,-21-21 0,21 21 16,0-21-16,-21 0 0,21 21 0,-21-21 16,0 0-16,0-1 15,-21 22 1,0 0-16,0 0 0,0 22 16,21-1-16,-22 0 0,1 0 0,0 0 15,21 22-15,-21-1 0,21-21 16,-21 21-16,21-20 0,0 20 0,0-21 15,0 21-15,0 1 16,0-22-16,0 0 0,42-21 0,-21 21 16,0-21-16,22 0 0,-22 0 15,21 0-15,1 0 0,-22 0 0,21-21 16,-21 21-16,22-21 0,-22 0 0,0 21 16</inkml:trace>
  <inkml:trace contextRef="#ctx0" brushRef="#br0" timeOffset="70228">12128 13462 0,'0'0'0,"0"-21"0,43-148 31,-22 147-31,0 1 0,0 0 16,0 0-16,1 0 0,-1 21 0,0 0 15,0 0-15,0 21 0,0 0 16,1 0-16,-1 0 0,-21 1 0,21-1 16,0 21-16,-21-21 0,0 22 15,0-22-15,0 21 0,0-21 0,0 0 16,0 1-16,0-1 0,0 0 0,0 0 15,0 0-15,0 0 16,0-42 0,0 0-1,0 0-15,0 0 16,0 0-16,0-1 0,0 1 0,0 0 16,21 0-16,0-21 0,1 20 0,-22-20 15,21 21-15,0-21 0,0 20 16,0 1-16,0-21 0,1 21 0,20 0 15,-21-1-15,21 1 0,-20 0 16,20 21-16</inkml:trace>
  <inkml:trace contextRef="#ctx0" brushRef="#br0" timeOffset="70774.95">13081 13060 0,'63'-21'31,"-41"0"-31,-22-1 0,21 1 0,-21 0 15,21 0-15,-21 0 0,0 0 0,0-1 16,0 1-16,0 0 0,-21 21 16,0-21-16,-1 21 0,1 0 15,0 0-15,0 21 0,0-21 16,0 42-16,-1-20 0,1 20 0,0 21 16,0-20-16,0 20 0,0-20 0,21 20 15,-22 1-15,1-1 16,21 1-16,0-1 0,-21 1 0,21-1 0,-21 22 15,21-22-15,-21 1 0,21-1 0,0 22 16,0-22-16,0 1 16,0-1-16,0 86 0,0-86 15,0 1-15,21 20 0,0-20 0,-21-22 16,21 22-16,0-22 0,-21 21 16,22-20-16,-1-22 0,-21 0 15,21 0-15,0 0 0,21-21 16,1-21-16,-22 0 0,0 0 15,21 0-15,1-22 0,20-41 16,-20 20-16,-22 1 0,21-1 0,-21 1 16,0-1-16,1-20 0,-22 20 0,0 1 15,0-1-15,0 1 16,-43 20-16,22-20 0,0 20 0,-21 1 16,-1 0-16,-20 21 0,20-1 0,1 1 15,21 0-15,-21 21 0,20 0 16,-20 0-16,42-21 15,0 0-15,21 21 16,0-21-16,22 21 0,-22-22 16,21 1-16,1 0 0,20 0 0,-21 0 15,22 0-15,-22 21 0,22-22 16</inkml:trace>
  <inkml:trace contextRef="#ctx0" brushRef="#br0" timeOffset="71739.22">14012 13293 0,'0'0'0,"43"-21"0,-22-22 0,0 22 0,-21 0 15,0 0-15,0-22 0,0 22 0,-21 0 16,0 0-16,-1 21 0,1-21 16,0 21-16,-21 0 0,-22 0 15,43 21-15,-21 0 0,21 0 16,-22 22-16,22-22 0,-21 21 0,21 0 16,-1 1-16,1-1 0,0 0 0,21-20 15,0 20-15,0 0 0,0-21 16,0 1-16,0 20 0,42-21 0,-20-21 15,-1 21-15,0-21 0,0 0 16,0 0-16,0 0 0,1 0 16,20 0-16,-21 0 0,0-21 0,0 0 15,22 0-15,-22 0 0,0-22 16,0 22-16,0 0 0,-21-21 0,22 20 16,-22-20-16,21 21 0,-21 0 15,21 0-15,-21-1 0,0 44 31,0-1-31,0 0 16,0 0-16,0 0 0,0 22 0,21-22 16,-21 0-16,21 0 0,-21 0 0,21 0 15,1 1-15,-22-1 0,21-21 16,0 21-16,0-21 0,0 0 16,0 0-16,22 0 0,-22 0 0,0 0 15,21-21-15,-20 0 0,-1-1 16,0 22-16,21-42 0,-21 21 0,1 0 15,-1 0-15,0-22 0,0 22 16,0-21-16,0 21 0,1-22 0,-1 22 16,-21 0-16,0 0 0,21 21 0,-21 21 47,0 0-32,0 0 1,21-21-1,0 0 1,0-21 0,-21 0-16,0 0 0,0 0 15,0-1-15,0 1 16,0 0 0,-21 21-1,0 21-15,0-21 0,0 21 16,21 1-16,-21 20 0,-1-21 15,1 0-15,21 22 0,-21-22 0,21 0 0,0 21 16,0-21-16,0 1 16,0-1-16,0 42 0,0-42 15,21 1-15,0-1 0,1-21 16,-1 21-16,21-21 0,-21 0 0,22 0 16,-1 0-16,0 0 0,-21 0 0,22-21 15,-1 0-15,0 21 0,1-22 16,-1-20-16,0 21 0,1 0 0,-1-22 15,-21 22-15,22-21 0,-22 21 16,0-22-16,-21 22 0,0 0 0,0 0 16,0 0-16,0 0 0,-21 21 0,0 0 15,-22 0-15,22 0 0,0 21 16,0 0-16,-22 0 0,22 0 16,21 0-16,-21 22 0,21-22 0,-21 0 15,21 21-15,0-20 0,0-1 16,0 0-16,0 21 0,0-21 0,0 1 15,21-1-15,0-21 0,0 0 16,1 0-16,-1 21 0,0-21 16</inkml:trace>
  <inkml:trace contextRef="#ctx0" brushRef="#br0" timeOffset="72087.98">16933 13102 0,'0'-21'0,"0"0"31,-21 42 0,21 0-31,0 22 0,-21-22 16,21 0-16,0 21 0,-21 1 0,21-22 16,0 21-16,0-21 0,0 0 15,0 22-15,-21-22 0,21 0 16,0 0-16,0 0 0,0 1 0,0-1 0,0 0 16,21-21-1,0 0-15,0 0 16,0-21-16,0 0 0,22 21 0,-1-22 15</inkml:trace>
  <inkml:trace contextRef="#ctx0" brushRef="#br0" timeOffset="72422.97">17568 13123 0,'0'0'0,"43"-63"16,-22 42-16,-42-43 31,-1 64-31,-20 0 0,21 0 0,-21 21 16,-1 1-16,1-22 0,0 21 0,20 0 15,1 0-15,0 0 0,0 0 16,21 1-16,0-1 0,0 0 0,21 0 16,0 0-16,0-21 15,1 0-15,20 21 0,0-21 0,-21 0 16,22 22-16,-22-22 0,21 0 0,-21 21 16,1-21-16,-1 21 0,0 0 15,0-21-15,-21 21 0,0 0 16,0 1-16,0-1 0,0 0 15,-21-21-15,0 21 0,0 0 16,-22-21-16,22 21 0,-21-21 0,21 0 16,-22 0-16,22 0 0,-21 0 0,21 0 15,-22 0-15,22 0 0,0 0 16,0 0-16,0-21 0,-1 0 0,1 21 16,0-21-16,0 0 0,0 0 0</inkml:trace>
  <inkml:trace contextRef="#ctx0" brushRef="#br0" timeOffset="72611.97">16743 12869 0,'0'0'0,"21"0"78,0 0-78,0 0 16,0 0-16</inkml:trace>
  <inkml:trace contextRef="#ctx0" brushRef="#br0" timeOffset="73887.73">19325 12658 0,'0'0'16,"-21"0"-16,0-43 15,0 43 1,21 22-1,0-1-15,0 21 0,0 0 16,0 1-16,0-1 0,0 0 16,0 22-16,0-22 0,0 22 0,0-22 15,0 22-15,0-22 0,0 0 0,0-21 16,0 22-16,0-22 0,-22 21 16,22-21-16,-21 1 0,21-1 15,-21-21 1,21-21-1,0-1-15,0 1 16,0 0-16,0 0 16,0-21-16,0 20 0,0 1 15,0-21-15,0 0 0,21 20 0,0-20 16,1 0-16,20 21 0,-21-22 0,21 22 16,1 0-16,-1 0 0,22 0 15,-22 21-15,21 0 0,-20 21 0,-1 0 16,0 0-16,1 0 0,-1 22 15,-21-22-15,0 21 0,1 0 0,-22-20 16,0 20-16,0-21 0,-22 43 16,-20-43-16,21 21 0,-21-42 15,-1 21-15,-20 0 0,20 1 0,-20-22 16,21 21-16,-1-21 0,1 0 16,0 0-16,-1 0 0,22 0 15,0 0-15,0 0 0,21-21 16,0-1-16,21 1 0,0 0 15,0 0-15,22 0 0,-1 0 16,0-22-16,22 1 0,-22 21 0,22-22 16,-1 1-16,1 21 0,-1-21 15,-21 20-15,22 1 0,-22 0 0,1 21 16,-22 0-16,21 0 0,-21 0 16,-21 21-16,0 0 15,0 1-15,0-1 0,0 0 16,0 21-16,0-21 0,-21 1 0,21-1 15,-21-21-15,21 21 0,0 0 16,0 0-16,21-21 31,0 0-31,0 0 0,1 0 0,-1 0 16,0 0-16,21-21 0,-21 21 0,1-21 16,20 0-16,-21 0 0,0-1 15,0 1-15,1-21 0,-1 21 0,0-22 16,0 1-16,-21 21 0,0 0 0,0-22 15,0 22-15,21 0 16,-21 42 0,0 0-1,0 1-15,0-1 0,-21 0 0,21 21 16,0-21-16,0 22 0,0-1 0,0 0 16,0 1-16,0-1 0,0 0 15,0 1-15,0-1 0,0 22 0,0-22 16,21 21-16,0 1 0,-21 84 15,22-84-15,-22-1 0,0 1 16,0-1-16,0-21 0,0 22 0,0-1 16,-22 22-16,1-21 0,21-1 0,-21 1 15,0-1-15,0-21 16,0 22-16,21-22 0,-22 1 0,1-1 16,0-21-16,0 21 0,21-20 15,-21-22-15,0 0 0,21-22 16,0 1-16,0 0 15,-22 0-15,22-21 0,0-1 0,-21 1 16,21-22-16,0 1 0,-21-1 0,21 1 16,0-1-16,0-20 0,0 20 15,0-20-15,0-1 0,42 21 0,-20-20 16,-1 20-16,21-20 0,0 20 0,1 22 16,-1-22-16,0 22 15,1 0-15,-1-1 0,0 1 0,22 21 16,-22 0-16,1-1 0,-22 1 15,21 0-15,0 21 0,-20-21 0,20 21 16,-21 0-16,0 0 0,-42 21 31,-21 0-31,-1 0 0</inkml:trace>
  <inkml:trace contextRef="#ctx0" brushRef="#br0" timeOffset="76889.78">4043 15663 0,'0'-21'32,"0"0"-32,0 0 0,0 0 15,0 0-15,21-22 0,-21 22 16,21 0-16,-21-21 0,0 20 0,0-20 15,0 21-15,0-21 0,-21 20 16,0 1-16,0 0 0,-22 21 16,1 0-16,0 0 0,-1 0 0,-20 21 15,20 0-15,-20 22 0,-1-22 16,1 21-16,21 1 0,-22-1 0,43 21 16,-21-20-16,20-1 15,1 0-15,21 1 0,0-22 0,0 21 0,0-21 16,21 22-16,22-1 15,-22-42-15,21 0 0,1 0 0,-22 0 16,42 0-16,-20 0 0,-1-21 16,0 0-16,22-22 0,42 1 15,-64 0-15,0-1 16,22 1-16,-22 0 0,0-1 0,-20-20 16,20 21-16,-21-22 0,0 1 15,0 20-15,-21-20 0,0 20 0,0 1 16,0 0-16,0-1 0,-21 1 0,0 21 15,0 0-15,0 21 16,0 0-16,-1 0 0,1 0 0,21 42 16,-21-21-16,0 22 0,0-1 15,21 0-15,0 22 0,0-22 0,0 22 16,0-22-16,0 21 0,0-20 16,0-1-16,0 0 0,0 1 15,21-22-15,0 21 0,0-21 0,0-21 16,1 22-16,41-22 15,-42 0-15,22 0 0,-1 0 0,0 0 16,1-22-16,-1 22 0,-21-21 16,21 0-16,1 0 0,-22 0 0,0 0 15,0-1-15,0 1 0,-21 0 0,0 0 16,0 0-16,0 0 0,0-1 16,-21 1-16,0 21 0,0 0 0,0 0 15,0 0-15,-1 0 0,1 21 16,0 1-16,0 20 0,0-21 0,21 21 15,0-20-15,0 20 16,0-21-16,0 21 0,0-20 0,21-1 16,0 0-16,0 0 0,0 0 0,1 0 15,20-21-15,0 0 0,1 0 16,-1 0-16,0 0 0,1-21 0,-1 0 16,0 0-16,1 0 0,-1 0 15,21-1-15,-20-20 0,-1 21 16,-21-21-16,22-1 0,-22 1 0,21 0 15,-21-1-15,0 1 0,-21-22 0,0 22 16,0 0-16,0-1 0,0 1 0,0 0 16,0-1-16,0 22 0,0 0 15,-21 0-15,0 0 0,0 21 16,0 0-16,0 21 0,-1 0 16,1 0-16,0 22 0,21-1 15,-21 0-15,0 22 0,21-1 0,0-20 16,-21 41-16,21-20 0,-22-1 0,1 1 15,21 20-15,-21-20 0,0 21 16,0-1-16,21 1 0,-21 0 0,-1-1 16,22 1-16,0 0 0,-21 20 15,21-20-15,0 0 0,-21-1 0,21 22 16,0-21-16,0 0 0,0-1 16,0 1-16,21 42 15,0-64-15,1-20 0,-1 20 0,0-42 16,0 22-16,0-22 0,0-21 15,22 0-15,-22 0 0,21-21 0,-21 0 16,22-22-16,-1 22 0,-21-21 16,22-1-16,-1-20 0,0-1 0,-21 1 15,22-1-15,-22 1 0,0-22 0,-21 22 16,0-22-16,0 22 0,0-22 16,0 21-16,-42-20 0,21 20 0,-22-20 15,1 20-15,0-21 0,-1 22 0,1-1 16,-22 1-16,22 21 0,0-1 15,-1 22-15,1 0 0,0 0 16,21 21-16,-1 0 0,1 0 16,42 0-1,1 0-15,-1 0 0,21 0 16,-21 0-16,22 0 0,-1 0 16,0-21-16,1 21 0,20-22 0,1 1 15,-1 0-15,85-21 16,-84 21-16,20-22 0,-20 22 0,21-21 15,-22-1-15,-21 1 0,43-21 16,-43 20-16,-20 22 0,-22-21 16,0-1-16,0 22 0,-22-21 15,1 21-15,-21-22 0,21 22 0,-22 21 16,1 0-16,0 0 0,-1 0 16,-20 0-16,21 0 0,-1 21 0,1 22 15,0-22-15,-1 21 0,22 1 16,0-1-16,0 0 0,21 1 0,-21-1 15,21 0-15,0 1 0,0-1 0,21-21 16,-21 0-16,21 0 0,0 1 16,21-1-16,-20 0 0,-1-21 0,21 0 15,-21 0-15,22 0 0,-1 0 0,0 0 16,1-21-16,-1 0 16,-21-1-16,21 1 0,1 0 0,-1 0 0,-21 0 15,0 0-15,1-22 16,-1 22-16,-21-21 0,0-22 15,0 22-15,0 21 0,0-22 0,0 22 16,0 0-16,-21 21 16,-1 0-16,22 21 0,-21 0 15,21 1-15,0 20 0,0 0 0,-21-21 16,21 22-16,0-1 0,0-21 16,0 22-16,0-22 0,0 0 0,0 0 15,21 0-15,0 0 0,1 1 16,-1-22-16,0 0 0,0 0 0,0 0 15,0 0-15,22 0 0,-22 0 16,0 0-16,0-22 0,22 1 16,-22 0-16,21-21 0,0 21 15,-20-1-15,-1-20 0,0 21 0,-21-21 16,0 20-16,21-20 0,-21 21 16,0-21-16,0 20 0,0 1 15,0 42 1,0 1-16,0-1 15,0 21-15,-21-21 0,21 22 0,0-1 0,0-21 16,0 21-16,0-20 0,0 20 16,0-21-16,0 0 0,0 0 0,0 1 15,21-1-15,0-21 0,0 0 16,1 0-16,-1 0 16,0 0-16,21 0 0,-21 0 0,1-21 15,-1-1-15,21 1 0,-21 21 0,0-21 16,22-21-16,-22 21 0,0-1 15,0-20-15,0 21 0,1-21 0,-22 20 16,0-20-16,0 0 0,0 21 0,0-1 16,0 1-16,0 0 0,0 42 31,0 0-15,0 1-16,-22-1 0,22 0 15,0 21-15,0-21 0,0 1 0,0 20 16,0-21-16,0 21 0,0-20 15,22-1-15,-22 21 0,21-21 0,0 0 16,0 1-16,0-1 0,0-21 16,22 0-16,-22 0 0,0 0 15,0 0-15,0 0 0,1 0 0,-1-21 16,21 21-16,-21-22 0,0 1 0,1 0 16,-1 0-16,0 0 0,0-22 15,0 22-15,-21-21 0,21 21 0,-21-22 16,22 1-16,-22 0 0,0-22 0,0 22 15,0 0-15,0-1 16,0 1-16,0 21 0,0 0 0,0-1 16,0 1-16,0 42 15,0 1-15,0 20 16,0-21-16,0 21 0,0 1 0,0-1 16,0 0-16,0 1 0,0 20 15,0-42-15,0 22 0,0-1 16,0-21-16,0 22 0,21-22 0,0 0 15,0 0-15,-21 0 0,21-21 0,0 0 16,1 0-16,-1 0 0,0 0 16,0 0-16,0 0 0,0-21 15,1 0-15,-1 0 0,21 0 16,-21-1-16,0-20 0,1 21 0,20-21 16,-21-1-16,0 1 0,0 0 0,1-1 15,-1-20-15,-21 20 0,0 1 16,0-21-16,0 20 0,0 22 0,0-21 15,0-1-15,0 22 0,-21 21 16,-1 0-16,1 21 16,0 1-16,21 20 0,0 0 15,-21 1-15,21-1 0,-21 21 16,0 1-16,21-22 0,0 22 0,0-22 16,-22 22-16,22 20 15,0-41-15,0-1 0,0 0 16,0-21-16,22 1 0,-1-1 0,0 0 15,0-21-15,21 0 0,-20 0 16,-1 0-16,0 0 0,21-21 16,-21 0-16,1 21 0,-1-22 0,0 1 15,0-21-15,0 21 0</inkml:trace>
  <inkml:trace contextRef="#ctx0" brushRef="#br0" timeOffset="77091.17">7810 15177 0,'0'0'0,"-84"84"31,84-63-31,0 1 0,21-1 16,0-21 0,0 0-16,0 0 0,1 0 15,20 0-15,-21 0 0,21-21 0,-20-1 16,20 22-16,-21-21 0,0 21 0,22-21 15,-22 0-15,21 21 0</inkml:trace>
  <inkml:trace contextRef="#ctx0" brushRef="#br0" timeOffset="77591.81">9461 15346 0,'0'0'0,"0"-21"0,-42-106 32,42 106-32,0-22 0,0 22 0,0 42 31,0 0-31,0 22 0,0-1 16,0 0-16,21 22 0,0-1 0,1 1 15,-1 21-15,-21-22 0,21 22 16,-21-22-16,21 22 0,-21 0 15,0 105-15,0-105 0,0-1 16,0 1-16,-21 0 0,0 21 16,0-22-16,-1 1 0,1 0 0,0-22 15,-21 22-15,21-22 0,21-20 16,-22-1-16,1 0 0,21-21 0,-21 1 16,21-44-1,0 1-15,0-21 0,0 0 16,0-1-16,0-20 0,0-1 0,0 1 15,0-1-15,0-20 0</inkml:trace>
  <inkml:trace contextRef="#ctx0" brushRef="#br0" timeOffset="80255.86">9229 15473 0,'0'0'0,"0"-64"0,0 1 0,0 21 0,0-1 15,0 1-15,0 21 0,21-22 16,-21 22-16,21 0 0,0 0 0,0 0 15,43 0-15,-43 21 0,21 0 16,1 0-16,-22 0 0,21 0 16,0 21-16,1 0 0,-22 0 0,21 21 15,-21-20-15,1 20 0,-1 0 16,-21 1-16,0 20 0,0-42 0,0 22 16,-21-1-16,-22 0 0,22-21 15,0 22-15,-21-22 0,20 0 16,1 0-16,0-21 0,0 0 0,0 21 15,0-21-15,21-21 16,0 0 0,21 0-16,0 0 0,0 21 15,0-21-15,22 21 0,-22-22 16,21 1-16,0 21 0,-20-21 0,20 21 16,0 0-16,1-21 0,-22 21 0,21 0 15,-21 0-15,22-21 0,-22 21 16,0 0-16,0 0 0,-21-21 0,21 21 15,-21-22-15,21 22 0,-21-21 32,22 21 15,-22-21-47,21 21 0,-21-21 15,21 21-15,-21-21 16,21 21-16,-21-21 0,21-1 0,0 1 15,1 0-15,-22 0 16,0 0-16,21 0 16,-21-1-16,0 1 15,0 0 1,0 0 0,0 0-1,0 0 1,-21 21 31,21 21-47,0 0 15,-22 0-15,22 0 16,-21 0-16,21 1 0,0-1 0,0 0 16,0 21-16,0-21 0,0 1 15,0 20-15,0-21 0,-21 21 16,21-20-16,0-1 0,0 21 15,0-21-15,0 0 0,0 1 16,21-22-16,0 0 16,1 0-16,-1 0 0,0 0 0,0 0 15,0-22-15,0 1 16,1 0-16,-1 0 0,0 0 0,0 0 16,0-1-16,0 1 0,-21 0 15,0-21-15,22 21 0,-22-22 0,21 22 16,-21-21-16,0 21 0,0-1 0,0 1 15,0 0-15,0 0 16,0 42 0,0 0-1,0 0-15,0 22 0,0-22 0,0 21 16,0-21-16,0 22 0,0-22 0,0 21 16,21-21-16,-21 22 0,21-22 15,-21 0-15,21 0 0,0 0 0,1-21 16,-1 22-16,0-22 0,0 0 15,0 0-15,0 0 0,22 0 0,-22 0 16,0 0-16,21-22 0,-20 1 0,20 21 16,-21-21-16,0 0 0,22 0 15,-22-22-15,0 22 0,0-21 16,0 21-16,-21-22 0,0 1 0,21 0 16,-21-1-16,0 22 0,0-21 15,0 0-15,0 20 0,0 1 16,0 42 31,0-42 0,0 0-32,0 0 1,0 0-16,0 0 0,0-1 15,0 1-15,0 0 16,0 0-16,0 0 0,0 0 0,0-1 16,0 1-16,0 0 0,0 0 15,0 42 1,-21 0-16,21 0 16,0 1-16,0 20 0,0 0 15,0 1-15,0-1 0,0 0 0,0 22 16,-21-22-16,21 22 0,0-22 15,-21 0-15,21 1 0,0 20 16,0-42-16,-21 22 0,21-1 0,-21-21 16,21 0-16,0 0 0,0 1 15,0-1-15,0-42 47,0-1-47,0 1 0,0 0 0,0-21 16,21 21-16,-21-22 0,21 1 15,0 21-15,0-22 0,-21 1 0,21 0 16,1 21-16,-1-22 0,0 22 16,0 0-16,21 21 0,-20-21 15,-1 21-15,21 0 0,-21 0 0,0 0 16,22 21-16,-22 0 0,0 21 0,0-20 16,0 20-16,1-21 0,-1 21 15,-21-20-15,0 20 0,0-21 0,0 21 16,0-20-16,0-1 0,-21 0 15,-1 0-15,1 0 0,0 0 0,0 1 16,-21-22-16,20 0 0,1 0 16,0 0-16,0 0 0,-21 0 15,20 0-15,1-22 0,0 22 0,0-21 16,0 0-16,21 0 0,-21 0 16,21 0-16,0 42 31,0 0-16,21 0-15,-21 0 0,21 0 0,0-21 16,0 22-16,0-1 0,1 0 0,-1 0 16,0-21-16,21 0 0,-21 21 15,1-21-15,20 0 0,-21 0 0,21 0 16,1 0-16,-1-21 0,0 21 0,-20-21 16,20 0-16,0 0 0,1-1 15,-1 1-15,-21-21 0,0 21 0,22-22 16,-22 1-16,0-21 0,0 20 15,0-20-15,0-1 0,-21 22 16,0-22-16,22 1 0,-22 21 0,0-1 16,0 1-16,0 0 0,0 20 15,0-20-15,0 21 0,-22 42 16,1 0-16,21 0 16,-21 22-16,0-22 0,0 21 15,21 1-15,0 20 0,0-21 16,-21 22-16,21-22 0,0 22 0,0-22 0,0 22 15,0-22-15,0 0 0,0 1 16,0-22-16,0 21 0,21-21 16,0 0-16,0 1 0,0-22 0,0 0 15,22 0-15,-22 0 0,0 0 16,0 0-16,22 0 0,-22 0 0,21-22 16,-21 1-16,0-21 0,22 21 15,-22 0-15,0-22 0,0 1 0,0 21 16,1-22-16,-1 1 0,-21 21 15,0-21-15,21 20 0,-21 1 0,0 42 32,0 22-32,0-22 0,0 0 15,-21 21-15,21-20 0,0-1 16,0 21-16,0-21 0,0 0 16,0 1-16,21-1 0,0 0 0,0 0 15,0-21-15,1 0 0,-1 21 16,0-21-16,0 0 0,0 0 15,0 0-15,1-21 0,-1 21 16,0-21-16,0 0 0,0 0 0,0-1 16,1-20-16,-1 21 0,0-21 0,0-1 15,21 22-15,-20-21 0,-1-1 16,21 1-16,-21 21 0,0 0 0,22-22 16,-22 43-16,-21 22 31,0-1-16,0 0-15,-21-21 16,21 21 0,0-42 15,0 0-15,0 0-16,0-1 0,-21 22 15,21-21-15,-22 21 16,1 0-16,0 21 15,0 1-15,0-1 16,21 21-16,0-21 0,-21 22 16,-1-1-16,1 0 0,21-21 0,0 22 15,0-22-15,0 21 0,0-21 16,0 1-16,0-1 0,0 0 16,21 0-16,1-21 0,-1 0 15,0 0-15,0 0 0,0 0 0,22 0 16,-22 0-16,0-21 0,0 21 15,21-21-15,-20 0 0,-1-1 0,0 22 16,0-21-16,0 0 0,0 0 16,-21-21-16,0 20 0,0 1 0,0-21 15</inkml:trace>
  <inkml:trace contextRef="#ctx0" brushRef="#br0" timeOffset="80447.57">12509 14774 0,'-21'22'16,"21"-1"15,21-21 0</inkml:trace>
  <inkml:trace contextRef="#ctx0" brushRef="#br0" timeOffset="81463.49">14986 14901 0,'21'0'0,"0"0"0,0 0 16,1 0-16,-1-21 0,0 0 16,0 21-16,0-21 0,0 0 0,1 0 15,-1-1-15,0 22 0,-21-21 16,0-21-16,0 21 0,0 0 16,0-1-16,-21 1 0,0 0 15,-1 21-15,1-21 0,-21 21 16,21 0-16,0 0 0,-1 0 0,1 0 15,0 21-15,21 0 0,0 0 16,0 1-16,0-1 0,0 21 0,0-21 16,0 22-16,21-22 0,0 21 0,1-21 15,-1 22-15,0-1 0,0-21 16,0 21-16,0 1 0,1-1 0,-22 22 16,0-22-16,0-21 0,0 0 15,-22 22-15,1-22 0,-21 0 16,0 0-16,20 0 0,-20-21 0,0 21 15,-1-21-15,1 0 0,0 0 16,-1 0-16,-20 0 0,21 0 16,-1-21-16,1 0 0,0 0 0,-1 0 15,1-22-15,21 1 0,-22 0 16,22-1-16,-21-41 0,21 20 16,21 22-16,0-22 0,0 22 0,0 0 15,0-22-15,0 43 0,0-21 16,21 21-16,-21-1 0,21 22 0,0 0 15,0 0-15,-21 22 0,22-1 16,-1 21-16,0-21 0,0 22 0,0-1 16,0 0-16,1 1 0,-1 20 15,0-21-15,0 1 0,0-1 16,0 0-16,-21 1 0,43-1 0,-22 0 16,0-20-16,0 20 0,22-21 15,-22 0-15,0-21 0,21 0 0,1 0 16,-22 0-16,21 0 0,0 0 0,22 0 15,-22-21-15,1 0 0,20-21 16,1 20-16,-1-20 0,-21 0 0,22-1 16,-22 1-16,1 0 0,-1-1 0,-21-20 15,21 21-15,-20-22 0,-22 22 16,21-22-16,-21 1 0,0 20 16,21-20-16,-21 21 0,0 20 0,0-20 15,0 63 1,-21 22-16,21-22 15,-21 21-15,21 0 0,0 22 16,-22-22-16,22 22 0,-21-22 0,21 0 16,-21 1-16,21 20 0,0-20 15,0-1-15,0-21 0,0 21 0,0 22 16,0-43-16,0 0 0,0 0 16,21-21-1,0 0-15,1 0 0,-22-21 16,21 21-16,-21-21 15,0 0-15</inkml:trace>
  <inkml:trace contextRef="#ctx0" brushRef="#br0" timeOffset="81659.98">15494 14923 0,'0'0'0,"21"0"31,0 0-31,0 0 16,1 0-16,-1-22 0,21 22 0,-21 0 16,22 0-16,-1 0 0,-21 0 15,21 0-15,1 0 0,-22 0 16,21 0-16,1 0 0,-22 0 0,21 0 16</inkml:trace>
  <inkml:trace contextRef="#ctx0" brushRef="#br0" timeOffset="83083.95">16425 15219 0,'0'0'0,"21"0"16,1 0-16,-1-21 0,0 0 0,-21-1 16,21 1-16,0 0 0,-21-21 15,0 21-15,0-22 0,0 22 16,0-21-16,0-1 0,0 22 0,0-21 15,-21 0-15,0-1 0,0 22 16,0-21-16,-22 21 0,1 21 0,0 0 16,-1 0-16,1 0 0,0 0 15,-1 21-15,1 0 0,0 0 0,-1 0 16,1 22-16,0-22 0,20 21 0,1 0 16,0 1-16,21-1 0,0 0 15,0 1-15,0-1 0,0 0 0,0-20 16,0 20-16,21-21 0,0 21 15,1-20-15,-1-22 0,0 21 0,0-21 16,21 0-16,-20 0 0,20 0 16,-21 0-16,21 0 0,-20 0 15,20-21-15,-21-1 0,21 1 0,-20 0 16,20-21-16,-21 21 0,0-22 0,0 1 16,1 21-16,-1-22 0,0 1 15,0 0-15,0 21 0,-21-22 0,0 22 16,21 21-16,-21-21 0,0 42 15,0 0 1,0 22-16,-21-22 0,21 0 16,0 21-16,0-21 0,-21 22 15,21-22-15,0 21 0,0-21 16,0 22-16,0-22 0,0 0 0,0 0 16,21 0-16,0-21 15,1 0-15,-1 0 0,0 0 0,0 0 16,0 0-16,22 0 0,-22-21 0,0 0 15,0 0-15,21 0 0,-20-22 16,-1 22-16,21-21 0,-21 0 0,0 20 16,1-20-16,-1 0 0,0-22 15,0 22-15,0-22 0,-21 22 0,0-21 16,21 20-16,-21 1 0,0 0 16,0-1-16,0 22 0,0 0 0,0 0 15,-21 21 1,21 21-16,-21 0 0,21 0 15,-21 22-15,21-1 0,-21 0 0,21 1 16,0-1-16,0 0 0,-21 22 0,21-22 16,0 0-16,0 1 0,0-22 15,0 21-15,0 1 0,0-1 0,0-21 16,0 21-16,0-20 0,0-1 16,21 0-16,0-21 0,0 21 0,0-21 15,0 0-15,1 0 0,-1 0 0,0 0 16,0-21-16,21 0 0,-20 0 15,-1-1-15,0 1 0,0 0 16,0 0-16,22-21 0,-43 20 0,21-20 16,0 21-16,-21 0 0,0-22 15,21 22-15,-21 0 0,0 42 32,0 0-32,0 1 0,0-1 15,0 0-15,0 21 0,0-21 0,0 1 16,0 20-16,0-21 0,0 0 15,21 0-15,-21 1 0,21-1 0,1 0 16,-1-21-16,0 0 0,0 21 16,0-21-16,0 0 0,1 0 0,-1 0 15,0 0-15,0-21 0,0 0 16,0 0-16,22 21 0,-22-43 0,0 22 16,0 0-16,0 0 0,1-22 15,-1 22-15,21-21 0,-21 0 0,0 20 16,1-20-16,-1 21 0,0-21 15,0 20-15,0 1 0,0 21 0,-21-21 16,22 21-16,-22 21 31,0 0-31,0 1 0,0-1 16,0 0-16,0 0 0,0 0 16,0-42 46,0 0-62,0 0 0,0 0 16,-22 21-16,22-22 0,-21 22 15,0 0 1,0 0 0,0 22-16,0-1 0,21 0 15,-22 0-15,1 21 0,0-20 0,21-1 16,0 21-16,-21-21 0,21 22 0,0-22 15,0 21-15,0-21 16,0 0-16,0 1 0,0-1 0,21 0 16,0-21-16,0 0 0,1 0 15,-1 0-15,0 0 0,21 0 16,-21-21-16,1 21 0,-1-21 0,21-1 16,-21 1-16,0 0 0,1 0 0,-1 0 15,0 0-15,0-22 0,0 22 16,0 0-16,1 0 0,-22-22 0,0 22 15</inkml:trace>
  <inkml:trace contextRef="#ctx0" brushRef="#br0" timeOffset="83331.12">17886 14288 0,'0'0'0,"-21"0"16,-22 0 0,22 21-16,0-21 0,21 21 15,0 0 1,-21-21-16,21 21 16,-21-21-16,-1 0 15,1 0 1,0 0-16,0 0 0,-21 0 15</inkml:trace>
  <inkml:trace contextRef="#ctx0" brushRef="#br0" timeOffset="83519.82">16764 14669 0,'0'0'0,"0"21"0,21-21 15,0 0-15,0 0 16,1 0-16,-1 0 16,21 0-16,0 0 0,-20 0 0,20-21 15,21 21-15,-20-22 0,-1 1 0,22 21 16</inkml:trace>
  <inkml:trace contextRef="#ctx0" brushRef="#br0" timeOffset="85666.92">19452 14923 0,'-21'0'15,"42"0"-15,-63 21 0,42 0 16,21-21 0,0 0-16,0 0 0,0-21 15,22 21-15,-22-21 16,21-1-16,1 1 0,-1 0 0,0 0 15,1-21-15,-1 20 0,0-20 16,1 0-16,-22-1 0,42-84 16,-42 85-16,-21-21 0,0-1 0,0 1 15,0 20-15,0 1 0,0 0 16,0-1-16,0 22 0,0 0 0,-21 21 16,0 0-16,0 0 0,0 0 15,21 21-15,-21 0 0,-1 22 0,1-1 16,0 21-16,0 1 0,21-1 15,-21 1-15,0-1 0,-1 22 0,22-21 16,-21-1-16,0 22 0,0-1 16,0 86-16,21-86 0,-21 1 15,21 0-15,0-1 0,-22 1 16,1 0-16,0 63 0,21-63 16,0-22-16,0 1 0,0-22 15,0 0-15,0 1 0,0-1 16,21-21-16,0 0 0,1-21 0,20 0 15,-21 0-15,0 0 0,0 0 0,22-21 16,-1 0-16,-21-21 0,22 20 0,-22-20 16,21 0-16,-21-1 0,0 1 0,1 0 15,-1-22-15,0-42 16,0 43-16,-21-1 0,0 1 16,0-1-16,-21-20 0,0 20 15,-22 1-15,22 20 0,-21-20 0,21 21 16,-22 20-16,1-20 0,21 21 0,0 21 15,-22 0-15,22 0 0,0 0 16,0 0-16,21 21 16,21-21-1,0 21-15,0-21 16,1 0-16,20 0 0,0 0 0,1 0 16,-1 0-16,0 0 0,1-21 15,20 21-15,22-42 16,-22 42-16,-20-21 0,-1-1 0,0 1 15,1 0-15,-22 0 0,0 0 16,0 0-16,0-1 0,0 1 0,-21 0 16,0 0-16,0 0 0,-21 21 31,0 21-31,21 0 0,-21 0 16,21 22-16,-21-22 0,21 0 15,0 0-15,0 21 0,0-20 0,0-1 16,0 0-16,0 0 0,21 0 15,0-21-15,0 21 0,0 1 0,1-22 16,20 0-16,-21 0 0,21 0 16,1 0-16,-1 0 0,0-22 15,1 1-15,-1 21 0,22-21 0,-22 0 16,0 0-16,1 0 0,-22-1 16,0 1-16,21-21 0,-21 21 0,-21-22 15,0 22-15,22-42 0,-22 42 16,0-1-16,-22 22 15,1 22 1,21-1-16,-21 0 0,0 21 16,21-21-16,-21 1 0,21 20 0,0-21 15,-21 0-15,21 0 0,-22 22 16,22-22-16,0 0 16,0 0-16,22-21 46,-1-21-46,0 0 0,0 0 16,-21 0-16,21-1 0,0 1 0,1 0 16,-22 0-16,21-21 0,0 20 15,0-20-15,0 21 0,0 0 0,1 0 16,-1 21-16,0 0 0,0 0 16,-21 21-1,0 0-15,0 0 0,0 0 16,21 0-16,-21 1 0,0-1 15,0 0-15,21 0 0,1 0 0,-1 0 16,0 1-16,0-1 0,21-21 0,-20 21 16,20-21-16,-21 0 0,64 0 15,-43 0-15,0 0 0,1 0 16,-1 0-16,0 0 0,1-21 16,-22 0-16,21-1 0,1 1 0,20-21 15,-42 21-15,0 0 0,1-22 16,-22 1-16,0 0 0,0 20 15,0-20-15,0 0 0,0-1 0,0 22 16,0 0-16,-22 0 16,1 0-16,-21 21 0,21 0 0,0 0 15,-43 42-15,22-21 16,21 0-16,-22 22 0,22-22 0,-21 21 16,21 1-16,-22 20 0,43-21 15,0-20-15,0 20 0,0-21 16,0 0-16,0 0 0,0 1 0,0-1 15,21-21-15,1 0 0,-1 21 16,0-21-16,0 0 16,0 0-16,0 0 0,1 0 0,20-21 15,-21 21-15,0-21 16,0-1-16,1 1 0,-1 0 0,-21 0 16,21 0-16,0-22 0,0 22 0,-21-21 15,0 0-15,21 20 0,-21-20 16,0 21-16,22 0 0,-22 0 0,0 42 31,-22 0-31,1 0 0,21 0 16,-21 22-16,21-22 0,0 21 15,0-21-15,0 22 0,0-22 0,0 21 16,0-21-16,0 0 0,0 1 0,0-1 16,0 0-16,21-21 0,0 21 15,1 0-15,-1-21 0,0 0 16,0 0-16,0 0 0,0 0 15,1 0-15,-1 0 0,0 0 16,21-21-16,-21 0 0,1 0 0,-1 0 16,0-1-16,0-20 0,0 21 15,0-21-15,1-1 0,-1 1 0,0-22 16,0 1-16,0-1 0,-21 1 0,21-1 16,-21 1-16,0-1 0,0-41 15,0 62-15,0 1 0,0 0 16,0 20-16,0 1 0,-21 0 15,0 21-15,0 0 0,21 21 16,-21 0-16,0 22 0,21-1 16,-22 0-16,22 22 0,0-1 15,0 1-15,0-1 0,0 1 0,0-1 16,0 1-16,0-1 0,0-20 16,0-1-16,0 0 0,0 1 0,22-22 15,-22 0-15,63 21 0,-42-20 16,22-1-16,-22-21 0,21 0 15,-21 0-15,22 0 0,-1 0 0,-21 0 16,21 0-16,1-21 0,-1-1 16,-21 22-16,22-21 0,-22 0 15,21 0-15,-21 0 0,22-22 0,-22 22 16,0-21-16,-21 21 0,0-22 16,0 1-16,0 21 0</inkml:trace>
  <inkml:trace contextRef="#ctx0" brushRef="#br0" timeOffset="85915.17">21272 14309 0,'0'0'0,"-21"0"0,0 0 15,0 0-15,21 21 47,-21 0-31,0-21-16,-1 21 16,1 0-16</inkml:trace>
  <inkml:trace contextRef="#ctx0" brushRef="#br0" timeOffset="86755.91">10753 16298 0,'-22'0'0,"22"-21"16,0 0-16,0 0 0,0 0 15,0 0-15,0-1 16,0 1-16,0 0 0,0 0 15,22 21 1,-1 0 0,0 21-16,0 0 0,0 22 0,22-22 15,-22 21-15,21 0 0,0 1 16,-20-1-16,20 0 0,-21 1 0,21-1 16,-20 0-16,-1 1 0,0-1 15,0 0-15,-21 1 0,0-22 16,0 0-16,0 21 0,0-20 0,0-1 0,21-21 31,-21-21-31,21-1 16,1-20-16,-22 21 0,21-21 15,0-1-15,0-20 0,-21 20 16,21-20-16,0-1 0,1 1 0,-1-1 16,-21 1-16,21-1 0,0 1 15,0-1-15,-21 22 0,0 0 0,21-1 16,-21 22-16,22 0 0,-1 21 31,-21 21-31,21 22 0,-21-22 16,0 0-16,0 21 0,0 1 15</inkml:trace>
  <inkml:trace contextRef="#ctx0" brushRef="#br0" timeOffset="88187.12">12107 16510 0,'0'0'15,"0"-21"-15,21 0 0,-21 0 0,0-1 16,0-20-16,0 21 0,-21 0 16,0 0-16,0-1 0,-21 1 15,20 0-15,-20 0 0,21 0 0,-21 21 16,-1 0-16,22 0 0,-21 0 0,21 0 15,-1 21-15,-20 0 0,21 0 16,0 0-16,21 1 0,-21 20 16,-1-21-16,22 21 0,-21 1 0,21-1 15,0-21-15,0 22 0,0-1 16,0 0-16,0 22 0,0-22 16,0-21-16,21 0 0,1 1 15,-1-22-15,0 0 0,0 0 0,21 0 16,-20 0-16,-1 0 0,0 0 15,21-22-15,-21 1 0,1 0 0,20-21 16,-21 21-16,0-1 0,0-20 0,-21 21 16,22-21-16,-1 20 15,-21-20-15,21 0 0,-21 21 0,0-22 16,0 1-16,0 21 0,0 0 0,0-1 16,0 44 15,0-1-31,0 0 0,0 21 15,0-21-15,0 1 0,0 20 0,0-21 16,0 0-16,21 22 0,-21-22 0,0 0 16,0 21-16,21-21 0,0 1 15,1-1-15,-1 0 0,0-21 0,0 0 16,0 0-16,0 0 0,1 0 0,20 0 16,-21 0-16,21-21 15,1 0-15,-22-1 0,21 1 0,1 0 16,-22 0-16,0 0 0,0-22 15,0 22-15,0 0 0,-21 0 0,0-21 16,0 20-16,0 1 0,-21-21 16,0 42-16,0 0 0,0 0 15,0 0-15,-1 0 0,1 0 0,0 0 16,21 21-16,0 0 16,0 0-16,0 1 0,21-1 15,0 0-15,1 0 0,-1 0 16,0 0-16,0 1 0,0-1 15,0 0-15,1 0 0,-1 0 16,0 0-16,0 22 0,0-22 16,0 0-16,1 0 0,-1 0 15,0-21-15,0 0 0,0 0 16,22 0-16,-22 0 0,21 0 0,0 0 16,-20 0-16,20-21 0,0 0 15,1 0-15,20-21 0,-21 20 16,1-20-16,-22 21 0,0 0 15,0-22-15,0 22 0,1 0 0,-22-21 16,0 21-16,0-22 0,0 1 16,0 21-16,0 0 0,-22-22 0,1 22 15,0 21-15,0-21 0,-21 21 16,20 0-16,1 0 0,-21 0 0,21 21 16,-22 0-16,22 0 0,-21 1 15,21 20-15,0-21 0,-1 21 0,1 1 16,0-1-16,21-21 0,0 22 0,0-1 15,0 0-15,0-21 0,0 1 16,0-1-16,21 0 0,0 0 0,1 0 16,-1-21-16,0 0 0,0 0 15,0 0-15,22 0 0,-22-21 0,0 0 16,0 0-16,0 21 0,0-21 0,1-1 16,-1-20-16,-21 21 0,21 0 15,-21 0-15,21-1 0,-21-20 0,0 21 16,0 0-16,0 0 0,0-1 15,0 1-15,0 0 16,21 21 0,-21 21-16,0 0 0,21 1 15,-21-1-15,0 0 0,0 0 16,0 0-16,0 0 0,0 22 0,22-22 16,-1 0-16,-21 0 0,21 0 15,0-21-15,0 0 0,0 0 16,1 0-16,-1 0 0,21 0 0,0 0 15,-20-21-15,-1 0 16,21 0-16,-21 0 16,0 0-16,1-1 0,-1 1 0,-21 0 15,0 0-15,21-21 0,-21 20 0,0 1 16,21 0-16,-21 0 0,0 0 16,0 42-1,0 0 1,0 0-16,0 0 0,0 1 0,0-1 15,0 0-15,0 0 0,0 21 0,0-20 16,0-1-16,0 0 16,0 0-16,0 0 0,0 0 0,21-21 31,0-21-15,-21 0-16,22 0 15,-22 0-15,21 0 0,-21-1 0</inkml:trace>
  <inkml:trace contextRef="#ctx0" brushRef="#br0" timeOffset="88367.72">13928 16066 0,'0'0'0,"-22"-22"0,1 22 0,21-21 16,-21 21-16,21 21 31,0 1-16,21-22 1,0 21 0</inkml:trace>
  <inkml:trace contextRef="#ctx0" brushRef="#br0" timeOffset="89863.78">14266 16150 0,'0'0'16,"21"-21"-16,1 0 0,-22 0 0,0 0 0,0-1 15,0 1-15,0 42 32,0 22-17,0-22-15,0 21 0,0 1 16,0-1-16,0 0 0,0 1 15,0-1-15,0 0 0,0 1 0,0-1 16,0 0-16,0 1 0,0-1 16,0 0-16,0 1 0,0-1 0,0-21 15,-22 21-15,22-20 0,-21-1 0,21 0 16,0-42 15,0 0-31,0-1 0,0 1 16,0-21-16,0 21 0,0-22 15,0 22-15,0-21 0,21 0 0,1 20 16,-22 1-16,21-21 0,0 21 16,0 0-16,0-1 0,0 1 0,1 21 15,-1 0-15,0 0 0,85 21 16,-85-21 0,0 22-16,0-1 0,0 0 0,1 0 15,-1 0-15,0 0 0,0 22 0,-21-22 16,0 0-16,0 0 0,0 0 15,0 1-15,0-1 0,0 0 0,-21 0 16,0-21-16,0 21 16,-1-21-16,1 0 0,0 0 0,-21 0 15,21 0-15,-1 0 0,1 0 0,0 0 16,0-21-16,0 21 0,21-21 16,-21 0-16,-1 0 0,22-1 0,-21 1 15,21 0-15,0 42 31,21-21-31,1 21 16,-22 1-16,21-1 0,0 0 0,0 0 16,0 0-16,0-21 15,-21 21-15,43 1 0,-22-22 0,0 0 16,0 0-16,22 0 0,-22 0 16,21 0-16,-21-22 0,22 1 0,-1 21 15,-21-21-15,21 0 0,1 0 0,-22-22 16,0 22-16,21 0 0,-20-21 15,-1 21-15,0-22 0,0 1 0,-21 0 16,21-1-16,-21-20 0,0 20 0,21-20 16,-21 21-16,0-22 0,0 22 15,0-1-15,0 1 0,0 0 0,0 21 16,0-1-16,0 44 31,0-1-31,0 21 0,0 0 0,0 1 16,0 20-16,0-20 0,0-1 15,0 21-15,0-20 0,0-1 0,-21 0 16,21 1-16,0-22 0,0 42 16,0-41-16,0-1 0,21 0 15,1-21-15,-1 0 0,0 0 16,0 0-16,0 0 0,0 0 0,22 0 16,-22-21-16,0 0 0,0 21 15,0-22-15,1 1 0,-1 0 0,0 0 16,0 0-16,-21 0 0,0-1 0,21 1 15,-21 0-15,0 0 16,21 21 31,-21 21-47,22-21 16,-1 0-16,0 0 15,0 0-15,0 0 0,0 0 16,1 0-16,-1-21 0,0 21 15,-21-21-15,0 0 16,0-1-16,0 1 0,0 0 16,0 0-16,0 0 0,0 0 15,0-1-15,-21 22 0,0-21 16,-1 21-16,1 0 0,0 0 16,21 21-16,-21 1 0,0-1 0,0 0 15,21 0-15,0 21 0,-22 22 16,1-22-16,21-21 0,0 22 15,0-22-15,0 21 0,0-21 0,0 1 16,0-1-16,0 0 0,0 0 16,21 0-16,1-21 0,-1 0 15,0 0 1,0 0-16,0 0 0,0-21 16,-21 0-16,22 21 0,-1-21 15,-21 0 1,21 21-16,-21-22 0,21 22 15,-21-21-15,21 21 16,0 0 0</inkml:trace>
  <inkml:trace contextRef="#ctx0" brushRef="#br0" timeOffset="90091.65">16341 16616 0,'42'0'31,"-42"-21"16,-21 21-47,0 0 15,-1 0-15,1-21 0</inkml:trace>
  <inkml:trace contextRef="#ctx0" brushRef="#br0" timeOffset="123353.1">5927 13737 0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9T04:24:18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720 0,'21'0'0,"0"0"15,0 0-15,-21-21 16,21-1-16,0 22 0,1-21 16,-1 0-16,0 21 0,0-21 0,0 0 15,0 0-15,1-1 0,-1 1 16,-21 0-16,0 0 15,0 0-15,-21 21 0,-22 0 16,1 0-16,21 0 0,-22 0 16,1 0-16,0 21 0,-1-21 15,22 21-15,-21 0 0,21 0 0,0-21 16,-1 22-16,1-1 16,0 0-16,21 0 0,-21 0 0,21 0 15,0 1-15,0-1 16,21 0-16,21 0 0,-20 0 0,20 0 15,0 1-15,1-1 0,-1 0 16,0 21-16,22-21 0,-22 22 16,0-1-16,-20-21 0,-1 22 0,0-1 15,-21-21-15,0 21 0,0-20 16,-21 20-16,0-21 0,-22 21 16,1-20-16,-22-1 0,22 0 15,0-21-15,-64 21 0,64-21 16,-1 0-16,-20 0 0,42 0 15,-22-21-15,1 0 0,21 0 16,0-1-16,-22 1 0,43-21 16,-21 21-16,21-22 0,-21 1 0,21 21 15,0-21-15,0-1 0,0 22 16,21-21-16,21-1 0,1 22 16,-22-21-16,42 21 0,-20 0 0,-1-1 15,22-20-15,-1 21 0,64-21 16</inkml:trace>
  <inkml:trace contextRef="#ctx0" brushRef="#br0" timeOffset="273">1841 487 0,'0'0'0,"22"0"0,-44 21 47,1 0-47,0 0 0,21 22 15,-21-22-15,0 21 0,21 1 16,-21-1-16,-1 21 0,22-20 16,0-1-16,-21 22 0,0-22 15,21 0-15,0-21 0,0 22 0,0-1 16,0-21-16,0 0 0,0 1 16,0-1-16,21-21 31,0 0-31,-21-21 0,22-1 15,-22 1-15,0 0 0</inkml:trace>
  <inkml:trace contextRef="#ctx0" brushRef="#br0" timeOffset="464">1524 910 0,'0'0'0,"63"21"31,-41-21-31,-1 0 16,0 0-16,0 0 0,21 0 0,-20 0 15,20-21-15,-21 0 0,21 21 16,-20-21-16,-1 0 0,21 0 16</inkml:trace>
  <inkml:trace contextRef="#ctx0" brushRef="#br0" timeOffset="850.16">2011 931 0,'0'0'0,"-21"22"0,21-1 16,21-21 0,0 0-1,0 0-15,0-21 0,0 21 16,1-22-16,-1 1 0,0 0 15,0 0-15,21 0 0,-20 0 0,-1-1 16,-21 1-16,0 0 16,0 0-16,-21 21 15,-1 0-15,1 0 0,0 0 16,0 21-16,-21 0 16,20 0-16,1 22 0,0-22 0,0 21 15,0-21-15,0 22 0,21-22 16,-22 21-16,22-21 0,0 22 15,0-22-15,0 21 0,0-21 0,0 1 16,0-1-16,22 0 0,-1-21 16,0 21-16,0-21 0,21 0 0,1 0 15,-1 0-15,0 0 0,22-21 16,42-21-16,-43 20 0,-20-20 16,20 21-16</inkml:trace>
  <inkml:trace contextRef="#ctx0" brushRef="#br0" timeOffset="1146.96">2815 762 0,'0'0'0,"0"-21"0,-21 21 16,0 0-1,0 0-15,-1 21 0,22 0 16,0 22-16,-21-22 0,21 21 16,-21 22-16,21-22 0,0 21 15,0 1-15,-21-1 0,21 1 0,-21-1 16,21 22-16,0 0 0,-21-22 15,21 43-15,0-21 0,0-1 16,0 1-16,0 0 0,0-1 16,0-20-16,-22 21 0,22-22 0,0 1 15,-21-1-15,21 1 0,0-22 16,0 0-16,0 1 0,0-22 0,0 0 16,0 0-16,0-42 15,0 0 1,0 0-16,0-22 0,0 1 15,0 0-15,0-22 0,0 1 0</inkml:trace>
  <inkml:trace contextRef="#ctx0" brushRef="#br0" timeOffset="1486.99">2625 974 0,'0'0'0,"0"-64"15,0-105 1,0 127-16,21 20 0,0 1 15,0-21-15,21 42 0,1-21 16,41-22-16,-20 43 16,-1 0-16,1 0 0,-1 0 0,1 0 15,-22 22-15,22-1 0,-43 0 16,21 0-16,-21 0 0,-21 22 0,0-22 16,0 21-16,-21 0 0,0 1 15,-21 20-15,-22-20 0,22-1 16,-22 0-16,22 1 0,-21-22 15,20 21-15,-20-21 0,20 0 16,1 1-16,0-1 0,21-21 16,-22 21-16,22-21 0,63 0 47,-20-21-47,-1 0 0,21-1 0,0 1 15,1 0-15</inkml:trace>
  <inkml:trace contextRef="#ctx0" brushRef="#br0" timeOffset="2034.43">4064 635 0,'0'0'16,"-42"-63"-1,42 41-15,0 1 16,0 0-16,0 0 0,0 0 0,21 0 16,0-1-16,0 22 15,0-21-15,0 21 0,22 0 16,-22 0-16,0 21 16,0-21-16,-21 22 0,21 20 0,1-21 15,-22 21-15,0 1 0,0-1 16,0 0-16,0 1 0,-22-1 0,-20 22 15,0-22-15,21 0 0,-22 22 16,1-22-16,0-21 0,-1 22 0,1-1 16,0-21-16,-1 0 0,1 0 15,21 1-15,0-22 0,-1 0 0,1 0 16,0 0-16,21-22 16,0 1-1,0-21-15,0 21 0,21-22 16,0 22-16,1 0 0,-1-21 15,0 42-15,0-21 0,0 21 16,0 0-16,1 0 0,-1 0 16,0 21-16,0 0 0,0 0 0,0 21 15,-21 1-15,22-22 0,-1 21 16,-21 1-16,21-22 0,-21 21 0,0-21 16,0 0-16,21 1 0,0-1 15,-21 0-15,21-21 0,1 0 16,-1 0-16,0 0 0,0 0 15,0 0-15,0-21 0,1 21 0,-1-21 16,0-1-16,-21 1 0</inkml:trace>
  <inkml:trace contextRef="#ctx0" brushRef="#br0" timeOffset="2487.08">1164 1609 0,'0'0'0,"-63"21"0,20 0 0,1-21 16,0 21-16,20 0 0,1-21 15,21 22-15,21-22 16,22 0-16,-1 0 0,22 0 15,-1 0-15,43 0 0,0 0 16,0-22-16,21 1 0,0 21 0,42-21 16,-21 0-16,43 0 0,-22 0 15,0-1-15,22 22 0,-22-21 0,22 0 16,-1 21-16,-21 0 0,1-21 16,-1 21-16,-21 0 0,0 0 0,1 0 15,-22 0-15,-22-21 0,1 21 16,-42 0-16,20 0 0,-41 0 15,-1 0-15,0 0 0,-20 0 16,-1 0-16,0 0 16,-21-21 31,0-1-32</inkml:trace>
  <inkml:trace contextRef="#ctx0" brushRef="#br0" timeOffset="2610.14">4974 1566 0,'0'0'0,"0"22"0,0-1 15,0 0-15,0 0 16,0 0 0,0 0-1</inkml:trace>
  <inkml:trace contextRef="#ctx0" brushRef="#br0" timeOffset="3665.37">1185 2900 0,'0'0'0,"0"-21"0,-21-22 15,0 43 1,21 22 0,0-1-1,0 0-15,-21 21 0,21-21 16,0 22-16,-21-1 0,21 0 0,-22 1 16,22 20-16,0-20 15,-21 20-15,0-21 0,21 1 0,-21 20 16,21-20-16,0-1 0,0-21 15,-21 0-15,21 0 0,0 1 16,0-1-16,0-42 16,21-1-1,0-20-15,0 0 0,0-1 0,22 1 16,-22 0-16,0-22 0,0 22 16,22 0-16,-22-22 0,0 43 15,0-21-15,-21 20 0,21 1 0,0 0 16,1 21-16,-1 21 15,0 0-15,-21 1 16,21 20-16,0 0 0,-21 1 16,21-1-16,-21 0 0,22 1 0,-1-1 15,0-21-15,-21 21 0,21-20 16,0-1-16,0 0 0,1 0 0,20 0 16,-21-21-16,0 0 0,0 0 15,22 0-15,-22-21 0,0 0 16,21 0-16,-20-22 0,-1 1 0,0 0 15,0-1-15,0 1 0,-21 0 16,0-22-16,0 22 0,0 0 0,0-1 16,0 1-16,0 0 15,-21 20-15,0 1 0,0 0 0,0 0 16,-1 21-16,1 0 0,0 0 16,0 0-16,0 21 0,21 0 15,-21 0-15,21 1 0,0-1 16,0 0-16,0 0 0,0 0 0,0 0 15,21 1-15,0-1 0,0-21 16,0 21-16,0 0 0,22-21 0</inkml:trace>
  <inkml:trace contextRef="#ctx0" brushRef="#br0" timeOffset="3986.44">2222 3302 0,'0'0'0,"22"0"0,-1 0 0,0 0 15,0 0-15,0 0 16,0 0-16,1-21 0,20 0 0,-21 0 16,0-1-16,22 1 0,-22 0 15,0 0-15,0-21 0,0 20 0,-21 1 16,21 0-16,-21 0 0,0 0 16,-21 21-16,0 0 0,-21 0 15,21 0-15,-22 21 16,22-21-16,-21 42 0,21-21 0,-22 22 15,22-1-15,0 0 0,0 1 16,21-1-16,-21 0 0,21 1 0,0-22 16,0 21-16,0-21 0,0 1 15,21-1-15,0 0 0,0 0 0,21-21 16,-20 0-16,20 0 0,-21 0 16,21 0-16,1 0 0,-22-21 0,21 0 15,1 0-15</inkml:trace>
  <inkml:trace contextRef="#ctx0" brushRef="#br0" timeOffset="6734.77">3514 3429 0,'0'0'0,"0"21"0,-22-21 0,22-21 31,22 0-15,-22 0-16,21 0 0,0-1 0,0 1 15,21-21-15,-20 0 0,20-1 16,0 1-16,-21 0 0,22-1 0,-1 1 16,0 0-16,1-22 0,-1 22 15,-21-1-15,0 1 0,1 21 0,-1-21 16,-21 20-16,-21 44 31,-22-22-31,22 42 0,0-21 16,-21 0-16,20 0 0,1 22 15,0-22-15,0 0 0,21 21 16,0-20-16,0 20 0,0 0 16,0-21-16,21 22 0,0-22 0,0 21 15,1-21-15,-1 1 0,0 20 16,0-21-16,-21 0 0,0 0 0,21 1 16,-21-1-16,0 0 15,-21-21 1,0 0-16,0 0 15,0 0-15,-1 0 0,1-21 0,0 0 16,0-1-16,0 1 0,-22-42 16,22 42-16,0-1 15,-21-20-15,21 42 0,-1-21 16,22 42 0,0 0-1,0 0-15,0 1 0,0 20 16,22-21-16,-1 0 0,0 0 15,0 22-15,21-22 0,-20 0 0,-1 0 16,21-21-16,22 21 16,-22-21-16,-21 0 0,21 0 0,1 0 15,-1 0-15,0 0 0,22-42 16,-22 21-16,1 0 0,-1-22 16,0 22-16,1-21 0,-1 0 15,-21-1-15,21 1 0,-20-22 0,-1 22 16,0 0-16,-21-22 0,0 22 15,0-22-15,0 22 0,0-21 0,0-22 16,0 64-16,0-22 16,-21 22-16,0 21 0,-1 0 15,1 21-15,21 1 0,-21-1 16,21 21-16,0 0 0,-21 1 16,0-1-16,0 43 0,21-22 15,0-20-15,-22-1 0,22 21 0,-21-20 16,21-1-16,-21 22 0,21-43 15,0 21-15,0 0 0,0-20 16,0-1-16,0 0 0,21-21 31,0 0-31,-21-21 0,22 0 16,-1-1-16,-21 1 0,21 0 16,0 0-16,0 0 0,-21-22 0,21 22 15,1 0-15,-1 21 0,-21-21 0,21 0 16,0 21-1,-21 21-15,0 0 0,0 0 16,0 0-16,0 1 16,0-1-16,0 0 0,0 0 15,21 0-15,-21 0 0,21 1 16,-21-1-16,22 0 0,-1 0 16,0-21-16,0 0 0,0 0 0,0 0 15,22 0-15,-22 0 0,21 0 16,-21 0-16,22-21 0,-1 0 0,0 0 15,-20-1-15,20 1 0,0-21 16,-21 21-16,22-22 0,-22 22 16,0-21-16,0 21 0,0 0 0,-21-1 15,0 1-15,0 0 0,0 42 47,0 0-47,0 1 0,-21-1 0,21 21 16,-21-21-16,21 22 0,0-22 15,0 21-15,0-21 0,0 22 0,0-22 16,0 0-16,0 0 0,0 0 0,21 0 16,0-21-16,1 0 15,-1 0-15,0 0 0,0 0 0,0 0 16,0 0-16,22-21 0,-22 21 16,0-21-16,21 0 0,-20 0 0,-1-22 15,0 22-15,0-21 0,0 21 16,0-22-16,-21 22 0,0-21 15,0 0-15,0-1 0,0 22 0,-21-21 16,0-1-16,0 22 0,0 0 16,0 0-16,-22 0 0,22 0 0,0 21 15,0 0-15,-22 0 0,22 21 16,0 0-16,0 0 0,-21 0 0,20 22 16,1-22-16,21 21 0,-21 0 0,21 1 15,0-1-15,0 0 0,0 1 16,0-1-16,0 0 0,0-20 0,0 20 15,21-21-15,0 0 0,1 0 16,-1 1-16,0-22 0,0 0 0,21 0 16,-20 0-16,-1 0 0,21 0 0,0 0 15,-20-22-15,20 22 16,0-21-16,22-21 0,-43 21 16,21-22-16,-21 22 0,22-21 15,-22 0-15,21-22 0,-21 22 16,1 21-16,-1-1 0,0 1 0,0 0 15,-21 0-15,0 42 32,0 0-32,0 0 15,0 1-15,0-1 0,0 21 16,0-21-16,0 22 0,0-22 0,0 0 16,0 21-16,0-21 0,0 1 15,0-1-15,0 0 0,21-21 16,0 0-1,1 0-15,-1 0 0,0 0 0,0 0 16,0-21-16,0 0 0,1-1 16,-1-20-16,0 21 0,0 0 15,0-22-15,0 22 0,1 0 0,-22-21 16,0 21-16,21-1 0,-21 1 16,0 42 15,0 1-31,-21-1 15,21 21-15,0-21 0,0 0 0,0 22 16,0-22-16,0 0 0,0 0 16,0 22-16,0-22 0,0 0 0,0 0 15,21 0-15,0-21 16,0 0-16,0 0 0,22 0 0,-22 0 16,0 0-16,21 0 0,-21-21 0,22 0 15,-22 0-15,0 0 0,21-22 16,-20 22-16,-1-21 0,0-1 0,21-41 15,-21 41-15,1-20 16,-22 21-16,0-22 0,21 22 0,-21-22 16,0 22-16,0 0 0,0-1 15,0 22-15,0 0 0,0 0 16,-21 21-16,-1 0 0,22 21 16,-21 0-16,0 0 0,0 22 15,21-1-15,0 0 0,-21 1 0,21-1 16,0 0-16,0 1 0,0-1 15,0 0-15,0 1 0,0-1 0,0 0 16,0 1-16,21-1 0,-21-21 0,21 0 16,0 22-16,0-22 0,22 0 15,-22 0-15,0 0 0,21-21 16,1 21-16,-22-21 0,21 0 0,1 0 16,20 0-16,-21 0 0,43-21 15,-43 21-15,1-21 0,-1 0 16,0 0-16,1 0 0,-22-22 15,21 22-15,1-21 0,-22-1 0,0 22 16,0-21-16,0 0 0,0 20 0,-21 1 16,0-21-16,0 21 0,0 0 15,0-1-15,-21 1 0,-21 21 0,21 0 16,-22 0-16,22 0 0,-21 0 16,0 0-16,20 0 0,-20 21 0,21 1 15,-21-1-15,20 0 0,1 0 16,0 0-16,0 22 0,0-22 15,21 21-15,0-21 0,0 22 0,0-22 16,0 0-16,0 21 0,0-21 16,21 1-16,0-1 0,0-21 0,0 21 15,1-21-15,-1 0 0,21 0 16,-21 0-16,0 0 0,1 0 0,20-21 16,-21 21-16,0-21 0,0-1 0,22-20 15,-22 21-15,0-21 0,0 20 16,0-20-16,1 0 0,-1-22 0,0 22 15,0-22-15,0 1 0,-21-1 16,21 1-16,1-1 0,-22 1 16,21-1-16,-21 1 0,0 21 0,0-1 15,0 22-15,0 0 0,0 0 16,-21 42-16,-1 0 16,1 21-16,0 1 0,0-1 15,0 22-15,0 63 0,-1-85 16,22 21-16,0 1 0,0-22 0,0 22 15,22 42 1,-1-64-16,-21 0 0,21 1 0,0-1 16,0-21-16,-21 0 0,21 0 0,1 1 15,-1-1-15,21-21 0,-21 0 0,0 0 16,1 0-16,-1 0 0,21 0 16,-21-21-16,0-1 0,1 1 15,-1 0-15,0 0 0</inkml:trace>
  <inkml:trace contextRef="#ctx0" brushRef="#br0" timeOffset="7514.76">9313 3090 0,'0'0'0,"-42"-21"15,21 0-15,21 0 0,0 0 16,0 0-16,-21-1 0,21 1 0,0 0 16,0 0-16,0 0 0,0-22 15,0 22-15,21-21 0,0 21 16,0 0-16,0-1 0,0 22 15,1 0-15,20 0 0,-21 0 0,0 0 16,0 22-16,22 20 0,-22-21 16,21 21-16,-21-20 0,1 20 15,-22 0-15,0 1 0,0-1 0,0 0 16,0 1-16,0 20 0,0-21 16,0-20-16,0 20 0,0 0 0,-22-21 15,1 1-15,21-1 0,0 0 16,-21-21-16,21-21 31,0-22-31,0 22 0,0 0 16,0-21-16,0-1 0,21 1 0,0 0 15,1-1-15,-1 1 0,0 0 16,0-1-16,0 1 0,22 0 0,-1-1 16,43-20-16,-43 42 15,21 0-15,-20 21 0,-1 0 16,0 0-16,1 21 0,-1 0 0,-21 21 15,0 1-15,1-22 0,-1 21 16,-21 0-16,0 22 0,0-22 0,0 1 16,0-1-16,0 0 0,-21 1 15,-1-1-15,22-21 0,-21 0 0,21 22 16,0-22-16,0 0 0,21-21 31,1 0-31,-1-21 16,0 0-16,-21-1 0,21 1 15,0 0-15</inkml:trace>
  <inkml:trace contextRef="#ctx0" brushRef="#br0" timeOffset="7864.63">10435 3154 0,'21'0'0,"0"0"0,1 0 15,-1-21-15,0 0 16,0 21-16,0-22 0,0 22 0,1-21 15,20 0-15,-21 0 0,0 21 16,22-21-16,-22 0 0,0-1 0,0 1 16,0 0-16,-21 0 0,0 0 15,0 0-15,0-1 0,-21 1 0,0 0 16,-21 21-16,20 0 0,1 0 16,-21 0-16,21 0 0,-22 21 0,22 0 15,0 1-15,-21-1 0,21 21 16,-1 0-16,1-20 0,0 20 0,21 0 15,0 1-15,0-22 0,0 21 16,0 0-16,0-20 0,0 20 0,21-21 16,0 0-16,1 22 0,-1-43 15,21 21-15,-21 0 0,22-21 0,-1 0 16,0 0-16,1 0 0,-1 0 0,0 0 16,22 0-16,-22-21 0,0 0 15,1-22-15,-1 22 0</inkml:trace>
  <inkml:trace contextRef="#ctx0" brushRef="#br0" timeOffset="8235.99">11345 2963 0,'0'0'0,"0"-42"0,0 21 16,0 0-16,0 0 0,0-1 15,-21 22 1,21 43 0,0-22-16,0 0 0,0 21 15,0-20-15,0 20 0,0-21 0,0 21 16,0-20-16,0 20 0,0 0 15,0-21-15,0 1 0,0 20 0,21-21 16,-21 0-16,21-21 0,-21 21 0,22-21 16,-1 0-1,0 0-15,0 0 0,0-21 16,0 0-16,-21 0 0,22 0 16,-1 0-16,-21-1 0,21-20 15,0 0-15,-21 21 0,21-22 0,0 1 16,1 21-16,-22-22 15,21 1-15,0 21 0,0-21 0,-21 20 16,0 1-16,21 21 0,0-21 16,1 21-1,-22 21-15,0 0 16,0 1 0,0-1-16,0 0 0,0 0 0,0 0 15,0 0-15,0 1 0</inkml:trace>
  <inkml:trace contextRef="#ctx0" brushRef="#br0" timeOffset="8878.99">11769 3154 0,'0'0'0,"0"21"0,0 0 0,21 0 16,-21 1-16,21-22 0,-21 21 16,21-21-16,0 0 0,0 0 0,1 0 15,-1 0-15,0 0 0,21 0 0,-21-21 16,1-1-16,20 22 0,-21-21 16,0 0-16,0 0 0,1 0 0,-1 0 15,0-1-15,-21 1 0,0 0 16,21 0-16,-21 0 0,0 0 15,0-1-15,0 1 0,-21 21 16,0 0-16,0 0 0,-1 0 16,-20 0-16,21 21 0,0 1 0,-22-1 15,22 0-15,0 21 0,0-21 16,0 22-16,21-22 0,0 21 0,0-21 16,0 1-16,0 20 0,0 0 15,0-21-15,21 1 0,0-1 16,0 0-16,22-21 0,-22 0 0,0 21 15,21-21-15,-21 0 0,22 0 0,-22 0 16,21 0-16,-21-21 16,1 21-16,20-21 0,-21 0 0,-21-1 15,21 1-15,0 0 0,-21 0 16,22 0-16,-22-22 0,0 22 0,0-21 16,21 21-16,0-43 0,0 22 15,0 21-15,0-22 0,-21 22 16,22 21-16,-1-21 0,0 0 0,0 21 15,0 0-15,0 0 0,1 0 16,-1 0-16,0 21 0,0 0 16,-21 0-16,21 1 0,0-1 15,-21 21-15,0-21 0,0 0 16,0 22-16,0-22 0,0 21 0,0 22 16,0-43-16,0 0 0,0 0 15,0 0-15,-21-21 31,21-21-15,0 0 0,0 0-16,0 0 0,0 0 0,0-1 15,0 1-15,21 0 0,1 0 16,-1-21-16,0 20 0,0 1 0,0 0 16,0 0-16,1 0 0,-1 0 15,21-1-15,-21 1 0,22 0 0,-22 0 16,0 0-16,0 21 0</inkml:trace>
  <inkml:trace contextRef="#ctx0" brushRef="#br0" timeOffset="10379.42">13843 3408 0,'0'0'0,"0"-21"16,21 0-1,-21-1-15,21 1 0,22 0 0,-22 0 16,0-21-16,21 20 16,-21-20-16,22 21 0,-1-21 0,-21-1 15,22 1-15,-1-22 0,-21 22 0,0-21 16,0-1-16,1 1 0,-1-1 16,-21 1-16,0-1 0,0 22 0,0-1 15,0 1-15,0 0 0,0 21 16,-21-1-16,-1 22 0,1 0 0,0 0 15,0 0-15,21 43 0,-42-22 16,20 21-16,1 22 0,0-1 0,0-20 16,0 20-16,21 1 0,-21-1 15,-1 1-15,1-22 0,21 21 0,0-20 16,0-1-16,0 0 0,0 1 0,0-1 16,0 0-16,0-20 0,0-1 15,0 0-15,0 0 0,0 0 16,21-21-1,1 0-15,-1-21 16,0 0-16,0 0 0,0 0 0,0-1 16,1-20-16,-1 21 0,0-21 15,21 20-15,-21 1 0,1 0 0,20 0 16,-21 21-16,0 0 0,0 0 0,1 0 16,-1 0-1,0 21-15,-21 0 0,0 0 0,21 1 16,0-1-16,-21 0 0,21 0 15,1 0-15,-1 0 0,-21 1 0,21-1 16,0 0-16,0-21 0,0 21 16,22-21-16,-22 0 0,0 0 15,21 0-15,-20 0 0,20 0 0,0 0 16,-21-21-16,22 21 0,-1-21 16,0 0-16,22-22 0,-22 22 15,1-21-15,-1-22 0,-42 22 16,0-22-16,0 22 15,0 0-15,0-1 0,-21 1 16,0 21-16,-106-21 16,105 42-16,-20 0 0,0 21 15,21 0-15,-22 0 0,22 21 16,-21-20-16,21 20 0,-43 21 16,43-20-16,0-1 0,21 0 15,0-20-15,0 20 0,0-21 16,0 0-16,0 0 0,0 1 0,21-1 15,0 0-15,0-21 0,0 0 16,22 0-16,-22 0 0,21 0 0,-21-21 16,22 0-16,-22-1 0,21 22 0,1-21 15,-22 0-15,0-21 0,21 21 16,-21-1-16,1 1 0,-22 0 16,0-21-16,21-1 0,-21 22 15,0 0 1,0 42-16,0 0 15,0 1-15,-21-1 16,21 21-16,0-21 0,0 0 0,0 22 16,0-22-16,0 0 0,0 0 0,0 22 15,0-22-15,21 0 16,0 0-16,0-21 0,0 21 0,0-21 16,22 0-16,-22 0 0,21 0 15,-21 0-15,22 0 0,-1 0 0,-21-21 16,0 21-16,22-21 0,-22 0 15,0 0-15,-21-1 0,0 1 0,21 0 16,-21 0-16,0 0 0,0-22 0,0 22 16,0 0-16,0-21 15,0 21-15,0-1 0,0-20 0,0 21 16,0 0-16,0 0 0,0-1 16,0 1-16,21 0 0,1 21 15,-1-21-15,0 21 0,0 0 0,0 0 16,0 21-16,1 0 0,20 0 15,-21 1-15,21 20 0,22 21 16,-43-41-16,0 20 16,0-21-16,1 21 0,-1-20 0,-21 20 15,0-21-15,0 0 0,0 0 16,0 1-16,0-1 0,0 0 0,-21-21 16,-1 0-1,1 0-15,21-21 16,0 0-16,0-1 0,0 1 15,0 0-15,0 0 0,0 0 16,21 0-16,1-22 0,-22 22 0,21 0 16,0 0-16,0-22 0,0 22 0,0 0 15,1 21-15,-1-21 0,0 0 16,21 0-16,-21 21 0,1-22 16,41 22-16,-42 0 0,22 0 15,-22 0-15,0 0 0,0 0 16,0 22-16,0-22 0,1 21 0</inkml:trace>
  <inkml:trace contextRef="#ctx0" brushRef="#br0" timeOffset="10954.62">16912 3048 0,'0'0'16,"21"0"-16,0 0 0,1 0 0,-1 0 15,-21-21-15,21 0 0,-21 0 16,0-1-16,0 1 0,0 0 0,0 0 15,0 0-15,0 0 0,-21-1 16,0 1-16,-1 21 0,1-21 0,0 21 16,-21 0-16,21 0 15,-22 0-15,22 21 0,-21 0 0,-1-21 16,1 43-16,0-22 0,21 0 0,-22 21 16,1-20-16,21 20 0,0-21 15,-1 21-15,1-20 0,21 20 0,0-21 16,0 21-16,0-20 0,0-1 15,0 0-15,21 0 0,1-21 0,-1 21 16,0-21-16,0 0 0,21 0 16,-20 0-16,-1 0 0,21 0 15,-21-21-15,22 0 0,-22 0 0,0 0 16,21-1-16,-21 1 0,22-21 16,-22 0-16,0 20 0,0-20 0,22-64 15,-22 43-15,0-1 16,0 1-16,-21-1 0,0 1 0,0-43 15,21 42-15,-21 43 0,0-21 16,0 21-16,0 0 0,-21 42 31,0 21-31,21 0 0,0 1 16,-21 20-16,21-20 0,-21 20 0,21 1 16,0-1-16,0-21 0,0 1 15,0 20-15,0-20 0,0-1 16,0 0-16,0 1 0,0-1 0,0-21 15,0 0-15,0 43 16,0-43-16,21-21 0,0 21 0,0-21 16,0 0-16,0 0 0,1 0 0,-1 0 15,0 0-15,21-21 0,1 0 16,-1 0-16,0-1 0</inkml:trace>
  <inkml:trace contextRef="#ctx0" brushRef="#br0" timeOffset="11615.09">17822 2879 0,'0'0'0,"21"-43"0,1 1 15,-22 21-15,0 0 0,0 0 16,0-22-16,0 22 16,0 0-16,-22 21 0,1 0 15,0 0-15,0 0 0,0 0 16,0 42-16,-1-21 0,-20 1 16,21 20-16,0-21 0,0 21 0,-1 1 15,1-1-15,0-21 0,0 22 16,0-1-16,21-21 0,0 21 0,0-20 15,0-1-15,0 0 0,0 21 0,21-21 16,0 1-16,0-22 16,22 0-16,-1 0 0,-21 0 0,21 0 15,22 0-15,-22 0 0,1 0 16,-1 0-16,0 0 0,1-22 16,-1 1-16,-21 0 0,21 0 15,-20 0-15,20 0 0,-21-1 0,0-20 16,0 21-16,1 0 0,-22-22 0,0 22 15,0 0-15,0 0 0,0 0 16,-22 42 0,1 0-1,0 0-15,0 0 0,0 22 16,0-22-16,21 0 0,0 0 0,-22 22 16,22-22-16,0 0 0,0 0 15,0 0-15,0 0 0,22 1 16,-22-1-16,21 0 0,0 0 0,0-21 15,0 0-15,22 21 0,-22-21 16,21 0-16,-21 0 0,22 0 16,-1 0-16,0 0 0,-21-21 0,22 0 15,-22 0-15,21 0 0,-21-1 16,1 1-16,-1-21 0,0 0 0,0 20 16,-21-20-16,0 21 0,0-43 15,0 22-15,0 21 0,-21 0 16,0 21-16,-22 0 0,22 0 0,-21 0 15,21 0-15,-22 0 0,1 0 16,21 21-16,-21 0 0,20 0 16,1 0-16,-21 1 0,21-1 0,0 0 15,21 0-15,0 0 0,-22 0 16,22 1-16,0-1 0,0 0 16,0 0-16,22-21 0,-1 0 15,0 0-15,21 0 0,-21 0 0</inkml:trace>
  <inkml:trace contextRef="#ctx0" brushRef="#br0" timeOffset="12114.74">19219 3027 0,'0'0'0,"21"-21"0,-21 0 0,0-1 16,0 1-16,0 0 16,0 0-16,0 0 0,0 0 15,-21-1-15,0 22 0,0 0 16,0 0-16,0 0 0,-22 0 15,22 22-15,0-1 0,-21 0 0,-1 0 16,22 0-16,-21 0 0,21 22 16,-1-22-16,-20 21 0,42-21 0,-21 22 15,21-1-15,0-21 0,0 0 16,0 22-16,0-22 0,21 0 0,-21 0 16,21-21-16,22 21 0,-22-21 15,0 0-15,0 0 0,21 0 0,-20 0 16,-1 0-16,21-21 15,-21 0-15,22-21 0,-1-1 16,-21 22-16,0-21 0,22 0 16,-22-1-16,0-20 0,42-64 15,-41 63-15,-1 1 0,0-1 0,0 22 16,-21-22-16,21-20 16,-21 63-16,0-1 0,0 1 0,-21 21 15,0 21-15,-21 1 16,20-1-16,1 21 0,-21 0 0,21 22 15,0-22-15,-1 22 0,1-22 16,0 22-16,21-22 0,0 0 0,0 22 16,0-22-16,0 0 15,0 22-15,21-43 0,0 0 16,1 0-16,-1 1 0,0-1 16,0-21-16,0 0 0,0 0 15,1 0-15,-1 0 0</inkml:trace>
  <inkml:trace contextRef="#ctx0" brushRef="#br0" timeOffset="12463.98">19516 3090 0,'0'-21'15,"21"21"1,0 0-16,0 0 16,0 0-16,0 0 0,1 0 15,20 0-15,-21 0 0,21-21 16,1 21-16,-1 0 0,0-21 0,1 21 15,-22-21-15,0 21 0,0-21 16,0-1-16,1 1 0,-22 0 16,0 0-16,-22 21 15,1 0-15,0 0 0,-21 0 16,-1 21-16,1 0 0,0 0 16,-1 1-16,1 20 0,21-21 0,-21 21 15,20-20-15,22 20 0,0-21 16,0 43-16,22-43 0,-1 0 15,21 0-15,-21 0 16,22-21-16,-1 21 0,0-21 0,1 0 16,20 0-16,-21 0 0,64 0 15,-63 0-15,-1-21 0,21 21 16,-20-21-16,20 0 0,-20 0 0,-1 0 16</inkml:trace>
  <inkml:trace contextRef="#ctx0" brushRef="#br0" timeOffset="14421.16">2371 4636 0,'0'-22'32,"21"1"-32,0 0 0,-21 0 15,21 21-15,0-21 0,0 0 16,1-1-16,-22-20 0,0 21 0,0 0 16,0 0-16,0-1 0,0 1 15,0-21-15,-22 21 0,1 0 0,-21-1 16,21 1-16,-22 0 0,-20 21 15,21 0-15,-1 0 0,1 0 16,0 0-16,-1 21 0,1 0 16,0 1-16,-1 20 0,22 0 0,-21-21 15,21 22-15,21-1 0,0 0 16,0 1-16,0-1 0,0-21 0,0 22 16,0-22-16,21 0 0,0 0 15,0-21-15,21 0 0,-20 0 16,20 0-16,0 0 0,1-21 0,20 0 15,1 21-15,-1-43 0,1 22 16,-1 0-16,1-21 0,-1 21 0,-21-22 16,22 1-16,-1 0 0,-20-22 15,-1 22-15,0-22 0,-20 1 0,-1 20 16,0-20-16,0 21 0,-21-22 16,0-21-16,0 64 0,0 0 15,0 0-15,-21 0 0,0 21 16,0 0-16,-1 21 0,-20 0 15,21 0-15,-21 0 0,-1 43 0,1-22 16,0 22-16,-1-1 16,22 1-16,0-1 0,0 1 0,21-1 15,0 1-15,0-22 0,21 43 16,0-43-16,0 0 0,0-20 0,22-1 16,-1 0-16,0 0 0,22-21 15,-22 0-15,22 0 0,42 0 16,-43-21-16,1 0 0,-1 0 15,1-1-15,-22 1 0,21 0 0,-20-21 16,20 21-16,-42-22 0,22 22 16,-22-21-16,0-1 0,-21 22 15,0-21-15,0 0 0,0 20 0,0 1 16,-21-21-16,0 42 0,-22-21 16,22 21-16,-63 0 0,41 0 15,22 21-15,-21 0 0,-1 0 16,22 0-16,-21 1 0,21 20 0,0 0 15,-22-21-15,43 22 0,-21-1 16,0 0-16,21-20 0,0 20 0,0-21 16,0 0-16,0 22 0,0-22 15,0 0-15,21-21 0,0 21 16,0-21-16,1 0 0,41 0 16,-42 0-16,22 0 0,-1-21 15,-21 0-15,21 0 0,1-1 0,-1 1 16,-21 0-16,22 0 0,-22-21 15,0 20-15,0-20 0,0 21 0,-21-21 16,0 20-16,0 1 0,0 0 16,0 0-16,-21 21 15,0 0-15,0 21 16,21 0-16,-21 22 0,21-22 0,-22 0 16,22 21-16,0-21 0,0 22 0,0-22 15,0 21-15,0-21 16,0 1-16,0-1 0,0 0 0,22 0 15,-1-21-15,0 0 0,0 21 16,0-21-16,22 0 0,-22 0 0,21 0 16,-21-21-16,22 21 0,-22-21 0,21 0 15,0 0-15,-20-1 0,20-20 16,-21 21-16,21-21 0,-20-1 0,-1 1 16,0 0-16,0-22 0,0 22 15,-21-22-15,21 1 0,-21 20 0,0 1 16,0 0-16,0-1 0,0 22 0,0 0 15,0 0-15,-21 42 16,0 0-16,21 22 16,-21-1-16,21 0 15,0 1-15,0-1 0,0 21 0,-21-20 16,21-1-16,0 22 0,0-22 16,0 0-16,0-21 0,0 22 0,0-22 15,0 21-15,0-21 0,21 1 0,0-22 16,0 21-16,0-21 0,1 0 15,-1 0-15,21 0 0,0 0 0,-20 0 16,20-21-16,0 21 0,1-22 16,-1 1-16,-21 0 0,21 0 15,1 0-15,-22 0 0,21-22 0,-21 22 16,1 0-16,-1-21 0,0 20 16,-21-20-16,21 21 0,-21 0 0,0 0 15,0-1-15,-21 22 0,0 0 16,0 0-16,-1 22 0,1-1 15,0 0-15,0 0 0,0 0 0,0 0 16,-1 22-16,22-22 0,0 21 16,0-21-16,0 1 0,0 20 0,0-21 15,0 0-15,0 0 0,22 1 0,-1-1 16,0-21-16,0 21 0,0-21 16,0 0-16,22 0 0,-22 0 0,21 0 15,-21 0-15,22 0 0,-22 0 16,21 0-16,-21-21 0,1 0 15,20-1-15,-21 1 0,0 0 0,0 0 16,-21 0-16,0 0 0,0-22 16,0 22-16</inkml:trace>
  <inkml:trace contextRef="#ctx0" brushRef="#br0" timeOffset="14635.51">3916 4170 0,'0'0'0,"-21"21"0,-1 43 31,44-64-31,20 0 0,-21 0 0,0 0 16,22 0-16,-1 0 0,0 0 16,1 0-16,-1 0 0,21-22 0,1 22 15,-22-21-15,22 21 0,-1-21 16,1 0-16,-22 21 0,22-21 0,-22 0 15</inkml:trace>
  <inkml:trace contextRef="#ctx0" brushRef="#br0" timeOffset="15779.9">6583 4530 0,'0'0'0,"-21"-43"0,-43-168 31,43 168-31,21 1 0,0-21 16,0 41-16,0-20 0,-21-21 16,21 41-16,-21 22 15,21 22 1,0 20-16,0 0 0,0 1 0,0-1 15,0 21-15,0-20 0,0 20 16,0-20-16,0 20 0,0-21 0,0 64 16,0-63-1,0-22-15,0 21 0,0-21 0,0 22 16,0-22-16,0 0 0,21-21 31,0-21-31,0 21 0,-21-21 0,21-1 16,0 1-16,1 0 0,20 0 15,-21-21-15,0 20 0,22-62 16,-1 63-16,0-64 0,-21 64 16,1-22-16,-22 22 0,0 0 15,21 21-15,-21 21 32,0 0-32,0 1 0,0-1 15,0 0-15,0 21 0,0-21 0,0 1 16,21 20-16,-21-21 0,0 21 15,0-20-15,0-1 0,21 0 0,0 0 16,0 0-16,1 0 0,-1 1 16,21-22-16,-21 0 0,0 0 15,22 0-15,-1-22 0,-21 22 16,0-21-16,22 0 0,-22 0 16,42-21-16,-41 20 0,-1-20 15,21 21-15,-21-21 0,0-1 16,1 1-16,-1 0 0,0-1 0,-21 1 15,0 0-15,0-43 16,0 64-16,0 0 16,0-1-16,0 1 0,0 42 15,0 1-15,0-1 16,0 21-16,0-21 0,0 22 0,-21-1 16,21 0-16,0 1 0,0-1 0,-21-21 15,21 21-15,0 1 0,0-1 16,0-21-16,0 0 0,0 22 0,0-22 15,0 0-15,21 0 0,0 0 16,0-21-16,0 0 0,22 0 0,-22 0 16,21 0-16,-21 0 0,22 0 15,-1-21-15,0 21 0,1-21 16,-1 0-16,0 0 0,1 0 0,-22-1 16,21 1-16,-21 0 0,22-21 0,-22 21 15,0-22-15,0 22 0,-21-21 16,0-1-16,0-20 0,0 42 15,0 0-15,-21-1 0,0 22 16,0 0-16,-22 0 0,22 0 16,-21 22-16,21-1 0,-22 0 0,22 21 15,0-21-15,0 22 0,0-1 16,21 0-16,0-20 0,0 20 0,0 21 16,21-41-16,0-1 0,0 0 15,21 0-15,1 0 0,-22-21 16,21 21-16,1-21 0,-1 0 0,64 0 15,-64 0-15,0-21 16,1 0-16</inkml:trace>
  <inkml:trace contextRef="#ctx0" brushRef="#br0" timeOffset="17421.98">9250 4339 0,'0'0'0,"0"-84"31,0 62-31,0 1 0,0-21 16,0 21-16,21 0 0,0-1 0,0 1 15,0 21-15,1 0 16,-1 0-16,0 21 0,0 1 0,-21-1 16,21 21-16,0 0 0,1-20 15,-1 20-15,-21 0 0,0 1 0,0-1 16,0 0-16,0 1 0,0-22 15,0 21-15,0 0 0,0-20 16,0-1-16,0 21 0,0-21 16,0 0-16,0 1 0,21-44 31,-21 1-31,21 0 0,-21 0 16,21 0-16,0 0 0,22-43 15,-22 22-15,0-1 0,0 1 16,0 0-16,1-22 0,-1 22 15,0 0-15,21-1 0,-21 1 0,22 21 16,-22 0-16,0-1 0,0 22 16,0 0-16,1 0 0,-1 22 0,-21-1 15,21 42-15,-21-20 0,0-1 16,0 0-16,0 1 0,0-1 16,0 0-16,0 1 0,0-22 0,0 21 15,0 0-15,0-20 0,21-1 0,0 0 16,0 0-16,1 0 15,-1 0-15,21-21 0,-21 0 0,22 0 16,-1 0-16,0 0 0,-21 0 16,22-21-16,-1 21 0,43-42 15,-64 21-15,21 0 0,1-1 16,-22 1-16,0-21 0,21 21 0,-21-22 16,1 1-16,-1 0 0,0-1 0,-21 1 15,0 0-15,0-1 0,0 1 0,0 0 16,0 21-16,0-1 0,-21 22 15,0 0 1,-1 22-16,1-1 0,0 21 16,21-21-16,-21 22 0,0-1 15,0 0-15,-1 1 0,22-22 0,0 21 16,0 0-16,0 1 0,0-22 16,0 21-16,0-21 0,0 1 0,22 20 15,-1-42-15,0 21 0,21 0 16,-21 0-16,22-21 0,-1 0 0,0 0 15,1 0-15,20 0 0,-20 0 0,20-21 16,-21 21-16,22-21 16,-1 0-16,-20 21 0,-1-21 0,22 0 15,-22-22-15,-21 22 0,21 0 0,-20-21 16,20 20-16,-21-20 0,-21 0 0,21-1 16,-21 1-16,0 0 0,0-1 15,0 1-15,0 21 0,0 0 16,0 0-16,0-1 0,-21 22 0,0 0 15,0 22-15,0-1 0,-1 0 0,1 0 16,0 21-16,0 1 0,0-1 16,0 0-16,-1 1 0,22-1 0,0 0 15,0-20-15,0 20 0,0 0 0,0-21 16,22 1-16,-1 20 0,0-21 16,42 0-16,-41 0 0,20 1 15,0-22-15,1 0 0,-1 0 16,21 0-16,1 0 0,-22 0 0,22 0 15,20-22-15,-20 22 0,-1-21 16,1 0-16,-1 0 0,1 0 16,-1 0-16,1-1 0,-22 1 15,1-21-15,20 21 0,-42 0 0,22-22 16,-1 22-16,-21 0 0,0-21 16,-21 20-16,0 1 0,0 0 0,-42 21 15,21-21-15,-22 21 16,1 0-16,0 0 0,-1 0 0,-20 21 15,21 0-15,-1 0 0,1 1 16,0-1-16,-1 0 0,22 21 16,-21 1-16,21-1 0,21-21 15,0 21-15,0 1 0,0-22 16,21 0-16,0 0 16,0-21-16,0 0 0,22 21 0,-22-21 15,21 0-15,-21 0 0,22 0 16,-22 0-16,21 0 0,0-21 0,-20 0 15,-1 0-15,21 21 0,-21-21 0,0-22 16,22 22-16,-22 0 16,0-21-16,0-1 0,0 1 0,1 0 15,-22-22-15,21 22 0,0-22 16,0 1-16,-21-1 0,21 22 0,-21-21 16,21 20-16,-21 1 0,0 21 0,0-22 15,0 22-15,0 0 16,0 42-1,0 0-15,-21 1 0,0 20 0,0 0 16,21 1-16,-21 20 0,0 1 16,21-22-16,-22 21 0,1-20 0,21 20 15,0-20-15,0-1 0,0 0 16,0 1-16,0-1 0,0-21 0,0 21 16,0-20-16,0-1 0,0 0 0,21 21 15,1-21-15,20-21 16,-21 22-16,43-1 0,-22-21 15,0 21-15,1-21 0,-1 0 0,21 0 16,1 0-16,-1-21 0,22 0 16,-21 21-16,20-22 0</inkml:trace>
  <inkml:trace contextRef="#ctx0" brushRef="#br0" timeOffset="19474.68">14372 4551 0,'-21'0'16,"21"21"-1,0-42 157,0 0-156,0 0-16,21 21 0,-21-22 15,0 1-15,21-21 0,0 21 0,1-22 16,-22 1-16,21 0 0,0-1 16,0 1-16,-21-21 0,21 20 0,-21 1 15,21 0-15,-21 20 0,0 1 16,0 0-16,0 0 0,0 0 0,-21 21 15,0 0 1,0 0-16,21 21 16,0 0-16,0 0 0,0 0 0,0 22 15,0-22-15,0 0 0,21 21 16,0-20-16,0 20 0,1-21 16,-1 21-16,0 1 0,0-22 0,0 21 15,0-21-15,1 22 0,-1-22 16,-21 0-16,21 0 0,0 0 0,0 22 15,0-22-15,1-21 16,-1 21-16,0-21 0,0 0 16,0 0-16,0 0 0,22 0 15,-22 0-15,0 0 0,21-21 16,-20 0-16,20 21 0,-21-21 0,21-1 16,-20 1-16,20-21 0,-21 21 0,0-22 15,22 1-15,-22 0 0,-21-1 16,21 1-16,-21 0 0,0-1 15,0 1-15,0 21 0,0 0 16,0 0-16,0-1 0,0 1 0,-21 21 16,0 0-16,-1 0 0,1 21 0,0 1 15,0-1-15,0 21 0,0 0 16,-22-20-16,43 20 0,-21 43 16,0-43-16,21 0 0,0-21 15,0 22-15,21-22 0,0 0 0,0 0 16,1 0-16,-1 1 0,21-1 0,0-21 15,-20 21-15,20-21 0,0 0 16,22 0-16,-22 0 0,0 0 0,64 0 16,-63 0-1,-1 0-15,21-21 0,-20 0 0,-1-1 16,22 1-16,-22 0 0,0 0 0,22 0 16,-22-22-16,0 1 0,-20 21 15,20-21-15,-21-1 0,0 22 0,-21 0 16,0-43-16,0 43 15,-42 0-15,21 21 0,0-21 0,-22 21 16,1 0-16,21 0 16,-22 0-16,1 0 0,21 21 0,-21 0 15,20 0-15,1 1 0,-42 41 16,42-21-16,-1-20 0,22 20 16,0-21-16,-21 21 0,21 22 15,0-43-15,0 0 16,21-21-16,-21 21 0,22-21 0,20 0 15,-21 0-15,0 0 16,0 0-16,1 0 0,-1 0 16,0-21-16,0 0 0,0 0 0,0 0 15,1 0-15,-1-1 0,0-20 16,0 0-16,0 21 0,-21-22 0,21 1 16,1 21-16,-22 0 0,21-1 0,-21 1 15,0 0-15,0 42 16,0 0-1,0 22-15,0-22 0,0 0 16,0 21-16,0-20 0,0 20 0,0-21 16,21 21-16,0-20 0,0-1 0,22 21 15,-1-21-15,0 0 0,22-21 16,-22 22-16,22-1 0,41-21 16,-62 0-16,-1 0 0,0 0 15,22 0-15,-22 0 0,22-21 16,-22-1-16,-21 22 0,0-42 0,1 21 15,-1 0-15,0-22 0,0 1 16,0 0-16,-21-22 0,0 22 0,0 0 16,0-1-16,0 1 15,0 0-15,0 20 0,-21 1 0,0 21 16,0 0-16,-22 0 0,22 0 0,-21 0 16,0 21-16,-22 1 0,22 20 15,-1 0-15,1 1 0,0-1 0,21 0 16,-1 1-16,1-1 0,21-21 15,0 21-15,0 1 0,0-22 0,21 21 16,1-21-16,-1 1 0,0-22 0,0 21 16,21 0-16,-20-21 15,20 0-15,-21 0 0,43 0 16,-43 0-16,0-21 0,0 0 16,0 21-16,0-22 0,1-20 0,-1 0 15,0-1-15,0 1 0,0-21 0,0 20 16,1-41-16,-1 20 0,-21 1 15,21-1-15,-21 22 0,21-22 0,-21 22 16,0 0-16,0-1 0,0 1 16,0 21-16,0 0 0,-21 21 15,0 0-15,0 0 0,-1 21 16,1 0-16,0 21 0,21-21 16,0 22-16,0 41 0,0-41 15,0 20-15,0 1 0,21-22 0,0 22 16,22-1-16,-22-21 0,0 22 15,21-22-15,-20 1 0,-1-1 16,0-21-16,0 21 0,21 1 16,-20-43-16,-1 21 0,0-21 0,0 0 15,0 0-15,0 0 16,22 0-16,-22-21 0,21 21 0,1-21 16,-1-1-16,0 1 0</inkml:trace>
  <inkml:trace contextRef="#ctx0" brushRef="#br0" timeOffset="19718.99">18648 4043 0,'0'0'0,"21"-21"0,0 0 0,-21-1 15,0 44 1,0-1-16,0 0 16,-21 21-16,0 1 0,0-22 15,21 21-15,0 0 0,-22 1 0,1-22 16,21 21-16,0-21 0,0 1 15,0 20-15,0-21 0,0 0 16,0 0-16,0-42 31,21 21-15,1-21-16,-22 0 16,21-21-16,-21 20 0</inkml:trace>
  <inkml:trace contextRef="#ctx0" brushRef="#br0" timeOffset="19882.89">18669 3916 0,'0'0'0,"0"-42"0,0 20 0,0 1 16,0 0-16,-21 0 0,21 0 16,-21 21-16,-1 0 15,1 0-15,0 0 16,21 21 0,0 0-16,21-21 15,0 0-15,1 0 0,20 21 16,-21-21-16,21 0 0,-20 0 15</inkml:trace>
  <inkml:trace contextRef="#ctx0" brushRef="#br0" timeOffset="20114.8">19198 3789 0,'0'-21'16,"0"42"-1,0 0-15,0 0 16,0 0-16,0 22 0,0-1 15,0 0-15,0 1 0,-21 20 0,21-20 16,0-1-16,0 0 0,0 1 0,0-1 16,0 0-16,0-21 0,0 1 15,0 20-15,0-21 0,0 0 16,0 0-16,21-21 31,0 0-31,-21-21 0</inkml:trace>
  <inkml:trace contextRef="#ctx0" brushRef="#br0" timeOffset="20347.02">18986 4064 0,'0'0'0,"-21"0"0,42 0 31,22 0-15,-22 0-16,21-21 0,22 21 0,-22 0 15,22 0-15,-1-21 0,1 21 16,-1-21-16,1 21 0,-1-22 0,1 22 16,-1 0-16,-21-21 0,1 21 15,-1 0-15,-21 0 0,0-21 0,1 21 16,-1 0-16</inkml:trace>
  <inkml:trace contextRef="#ctx0" brushRef="#br0" timeOffset="23772.11">1355 6244 0,'21'0'32,"0"-21"-17,0 0-15,0 0 0,0 0 0,22-1 16,-22-20-16,21 21 0,22-64 15,-22 43-15,0 0 0,22-64 16,-43 63-16,-21 1 16,0 0-16,0 21 0,0-22 0,0 22 15,0 0-15,-21 21 0,0 0 16,0 0-16,-1 0 0,-20 21 16,21 0-16,-21 0 0,20 22 0,1-1 15,0-21-15,0 43 0,0-22 16,21 0-16,-21 1 0,21-1 0,0 0 15,0 1-15,0-22 16,21 21-16,0-21 0,0 1 0,0-1 16,0 0-16,22-21 0,-22 0 15,0 0-15,0 0 0,22 0 0,-22 0 16,0 0-16,0 0 0,21-21 16,-20 0-16,-1-1 0,0 1 0,0 0 15,21-21-15,-20 21 0,-1-1 16,0-20-16,0 0 0,0 21 0,0-22 15,1 1-15,-1 21 0,0-22 16,21 22-16,-21 21 0,1 0 16,-1 0-16,0 0 0,-21 21 15,21 1-15,-21-1 0,0 21 16,0-21-16,0 22 0,-21-22 16,0 21-16,0 0 0,-1-20 0,1 20 15,0-21-15,0 0 0,21 0 16,0 1-16,21-22 31,0 0-15,0-22-16,22 1 0,-22 0 15,21 0-15,-21-21 0,22 20 0,-22-20 16,21 21-16,-21-21 0,22-1 16,-22 1-16,0 0 0,0-1 0,0 22 15,1-21-15,-22-1 16,-22 43-1,1 22-15,0-1 16,0 0-16,0 0 0,21 21 16,-21 1-16,21-1 0,-22 0 0,22 1 15,0-1-15,0 0 0,0-20 16,0 20-16,0 0 0,0-21 0,22 1 16,-1 20-16,0-42 0,0 21 15,21 0-15,-20-21 0,20 0 0,0 0 16,1 0-16,-22 0 0,21 0 0,0-21 15,1 0-15,-1 0 16,-21 0-16,22-1 0,-22 1 0,21-21 16,-21 21-16,0-22 0,1 1 15,-1 0-15,0-22 0,-21 22 16,0-22-16,0 1 0,21-1 0,0 1 16,-21 21-16,21-22 0,1 1 0,-22 20 15,21 1-15,0 0 0,-21 20 16,0 1-16,0 0 0,0 42 15,0 0 1,0 22-16,-21-22 0,21 21 0,-21 1 16,-1-1-16,22 21 0,-21-20 15,0 20-15,21 1 0,0-1 16,-21-20-16,21 20 0,-21-21 0,21 22 16,0-22-16,0 1 0,0-22 15,0 21-15,0-21 0,0 0 0,21 1 16,0-1-16,0 0 0,0-21 15,1 0-15,20 0 0,-21 0 0,21 0 16,-20 0-16,20-21 0,0 21 16,1-21-16,-1-1 0,0 1 15,1 0-15,-1 0 0,0-21 0,-21 20 16,22-20-16,-22 21 0,0-21 16,0 20-16,0-20 0,-21-21 15,0 41-15,0 1 16,-21 21-16,0 0 15,0 0-15,0 21 0,0-21 16,-1 22-16,-20-1 0,21 21 0,0-21 16,0 0-16,21 1 0,0 20 0,-22-21 15,22 0-15,0 0 0,0 43 16,0-43-16,22-21 0,-22 21 16,21 0-16,0-21 0,0 0 15,0 22-15,22-22 0,-22 0 0,21 0 16,-21 0-16,22 0 0,-1 0 15,-21-22-15,21 22 0,1-21 16,-22 0-16,42-21 0,-20 21 16,-22-1-16,0 1 0,0 0 15,0-21-15,1 21 0,-22-1 0,21-20 16,-21 21-16,0 0 0,0 0 16,0-1-16,-21 22 15,-1 0-15,1 22 0,21-1 16,0 0-16,0 0 0,0 0 15,-21 0-15,21 22 0,0-22 0,0 0 16,0 0-16,0 0 16,0 1-16,21-1 0,0 0 0,-21 0 15,22-21-15,-1 21 0,21 0 0,-21-21 16,22 0-16,-22 0 0,21 0 16,43 0-16,-43 0 0,0 0 15,-20-21-15,20 21 0,0-21 0,1 0 16,-1 0-16,-21 21 15,21-43-15,-20 22 0,20 0 0,-21 0 0,0-21 16,0 20-16,-21-20 0,0 0 16,22 21-16,-22-22 0,0 22 0,0 0 15,0 0-15,-22 21 16,1 0-16,21 21 16,-21 0-16,0 0 0,0 22 0,0-22 15,-1 21-15,1 0 0,0-20 16,21 20-16,-21-21 0,0 21 0,21-20 15,0-1-15,0 0 0,0 0 0,0 0 16,0 0-16,21-42 47,0 21-47,-21-21 0,21 0 16,0 0-16,1 0 0,-1-1 0,-21-20 15,21 21-15,0-21 0,0 20 16,0-20-16,1 0 0,-1 21 15,0-1-15,0 1 0,0 21 0,0 0 16,1 21 0,-22 1-16,0-1 0,0 0 15,0 21-15,21-21 0,0 22 16,-21-22-16,0 0 0,21 21 0,0-20 16,0-1-16,1 0 0,-1-21 15,0 21-15,0 0 0,21-21 16,-20 0-16,20 0 0,-21 0 0,21 0 15,1 0-15,-22 0 0,21-21 0,1 0 16,-1 21-16,0-21 0,1 0 16,-1-1-16,0 1 0,-21-21 15,22 21-15,-1-22 0,0 22 16,1-21-16,-22 0 0,0 20 0,0-20 16,-21 0-16,0 21 0,0-1 0,0 1 15,0 0-15,-21 21 0,0 0 16,0 0-16,-43 21 0,43 0 15,-21 1-15,21 20 0,-22-21 16,22 21-16,-21-20 0,21 20 0,-1 0 16,1 1-16,0-22 0,21 21 15,-21-21-15,21 0 0,0 1 16,0-1-16,0 0 0,0 0 16,21 0-16,0-21 0,0 0 0,1 0 15,-1 0-15,0 0 0,21 0 16,-21 0-16,1-21 0,-1 21 0,0-21 15,0 0-15,0 0 0,0-1 0,1 1 16,-1 0-16,0 0 0,-21-21 16,0 20-16,21 1 0,-21-21 0,21-22 15,-21 43-15,0 0 16,0 0-16,0 42 16,0 0-1,0 0-15,0 22 0,0-22 16,0 0-16,0 21 0,0-20 15,0 20-15,0-21 0,0 0 0,0 0 16,0 1-16,21-1 0,-21 0 16,22 0-16,-1-21 0,21 0 0,-21 21 15,0-21-15,1 0 0,-1 0 16,0 0-16,0 0 0,0 0 0,0-21 16,1 0-16,-1 21 0,0-21 0,0 0 15,0-1-15,-21 1 0,21 0 16,1-21-16,-1 21 0,0-22 0,0 1 15,0-22-15,22 22 0,-22-21 16,0 20-16,0-20 0,0 20 0,0 1 16,1-21-16,-1 20 0,-21 22 15,0-21-15,0 21 0,0-1 16,-21 22-16,-1 0 0,1 22 16,-21-1-16,21 0 0,0 0 0,21 21 15,-22 1-15,22-1 0,0 0 16,0 64-16,0-63 15,0-1-15,0 0 0,0 1 0,0-1 16,22 0-16,-22 1 0,21-22 16,0 0-16,-21 0 0,42 21 15,-21-20-15,1-22 0,-1 0 0,0 0 16,0 0-16,21 0 0,-20 0 16,-1 0-16,0 0 0,21-22 0,-21 22 15,1-21-15,-1 0 0,0 0 16,0 0-16,0 0 0,0-1 0,1-20 15,-1 0-15,-21 21 0,0-22 0</inkml:trace>
  <inkml:trace contextRef="#ctx0" brushRef="#br0" timeOffset="24062.98">3069 5736 0,'0'0'0,"-42"21"15,-22 1 1,85-22 0,22 0-16,-22 0 0,21 0 0,22 0 15,-22-22-15,22 1 0,-1 21 16,1-21-16,-1 21 0,1-21 0,20 0 15,-20 21-15,-1-21 0,1 21 16,-22 0-16,0-22 0,22 22 0,-43 0 16,21-21-16,1 21 15,-22 0-15,21 0 0</inkml:trace>
  <inkml:trace contextRef="#ctx0" brushRef="#br0" timeOffset="27070.98">8509 6075 0,'0'0'0,"-21"0"0,0 0 16,-1 0-1,1 0-15,0 0 0,21-21 32,0 0-32,0-1 0,21 1 15,-21 0-15,21 0 0,1-21 0,-1 20 16,21-20-16,-21 21 0,0-21 16,1-1-16,-1 1 0,0 0 0,0-1 15,0 1-15,0 0 0,-21 20 16,0 1-16,0-21 0,0 21 15,-21 21-15,0 0 0,0 0 0,0 0 16,-22 0-16,22 21 16,0-21-16,0 21 0,21 0 0,0 0 0,0 22 15,0-22-15,0 0 0,0 21 16,21-20-16,0 20 0,22-21 16,-22 0-16,42 43 0,-42-22 15,22-21-15,-22 0 0,0 1 16,0-1-16,22 0 0,-22 0 0,0 0 15,0 0-15,-21 1 0,21-22 0,0 21 16,1-21-16,-1 0 0,0 0 16,0 0-16,0 0 0,0 0 0,1 0 15,-1 0-15,0 0 0,0-21 16,0 21-16,0-22 0,1 1 0,-1 0 16,-21 0-16,21 0 0,-21 0 15,21-1-15,-21 1 0,0-21 0,0 0 16,0 20-16,0-20 0,0 0 15,0 21-15,0-22 0,0 22 0,0 0 16,-21 0-16,0 21 16,0 0-16,-1 21 15,1 0-15,0 0 0,21 0 0,-21 22 16,0-22-16,21 21 0,0 1 16,0-1-16,-21-21 0,21 21 0,0 1 15,0-22-15,0 0 0,0 21 16,21-20-16,0-1 0,0 0 15,0-21-15,0 21 0,1-21 0,20 0 16,-21 0-16,21 0 0,1 0 0,-22 0 16,21 0-16,1 0 0,-1-21 15,0 0-15,1 0 0,20-1 0,-21 1 16,1 0-16,-1 0 0,0-21 16,1 20-16,-1-20 0,22-43 15,-64 43-15,21 21 0,-21-21 0,0 20 16,0 1-16,0 0 0,0 0 15,-21 21-15,-1 0 0,1 0 0,0 0 16,0 21-16,-21 0 0,20 0 16,22 1-16,-21 20 0,21-21 15,0 0-15,0 22 0,0-22 0,0 21 16,0-21-16,21 0 0,1 22 16,-1-22-16,-21 0 0,21 0 0,0 0 15,0 1-15,0-1 0,-21 0 16,22 0-16,-44-21 47,1-21-47,0 0 15,0 0-15,0 21 0,21-22 16,-21 1-16,-1 0 0,1 21 0,21-21 16,-21 21-1,21 21 1,0 0-16,0 0 15,0 1-15,21-22 0,-21 21 16,21 0-16,1-21 0,20 21 0,-21-21 16,0 0-16,22 0 0,-22 0 0,21 0 15,0 0-15,1 0 0,-1 0 16,0 0-16,1 0 0,-1-21 0,0 21 16,43-21-16,-64 0 0,22-1 15,-22 1-15,0 0 0,0 0 16,0-21-16,0 20 0,1-20 15,-22 21-15,0-21 0,0 20 16,0-20-16,0 21 0,0 0 0,0 0 16,0-1-16,0 44 31,-22-1-31,22 0 0,0 21 0,-21-21 16,21 1-16,-21 20 0,21-21 0,0 21 15,0-20-15,0 20 0,0-21 16,0 0-16,0 0 0,0 1 0,0-1 15,0 0-15,21 0 16,0-21-16,1 0 0,20 0 0,-21 0 16,0 0-16,0 0 0,22 0 15,-22 0-15,21 0 0,-21-21 16,1 21-16,20-21 0,-21 0 0,0-1 16,22 1-16,-22 0 0,-21-21 0,0 21 15,21-22-15,-21 1 0,0 0 16,0-22-16,0 22 0,-21-1 15,0 22-15,-1 0 0,1 0 0,0 0 16,0 21-16,0 0 0,-22 0 16,22 0-16,-21 0 15,0 21-15,20 21 0,1-21 0,0 1 16,0 20-16,0 0 0,0 1 16,21-22-16,-22 21 0,22 0 0,0-20 15,0 20-15,0-21 0,0 21 16,22-20-16,-1-1 0,0 0 0,0 0 15,0-21-15,0 21 0,22-21 0,-22 0 16,0 0-16,21 0 0,1 0 16,-22 0-16,21 0 0,1 0 0,20-21 15,-21 0-15,-20 0 0,20 0 16,-21-1-16,21-20 0,-20 21 16,-1-21-16,0 20 0,0-20 15,0 0-15,-21 21 0,0-22 0,21 22 0,-21 0 16,0 0-16,0 0 15,-21 42 17,21 0-32,0 0 0,-21 0 0,21 22 15,0-22-15,-21 0 0,21 21 0,0-21 16,0 1-16,0 20 0,0-21 16,0 0-16,0 0 0,0 1 0,21-1 15,0-21-15,0 0 0,-21 21 16,22-21-16,-1 0 0,0 0 15,0 0-15,0 0 0,22 0 16,-22-21-16,0 21 0,0-21 0,0-1 16,0 1-16,22-42 15,-22 42-15,0-22 0,0 1 16,0 0-16,-21 20 0,0-20 0,22 21 16,-22 0-16,0 0 0,0-1 15,-22 22 1,1 0-16,21 22 0,0-1 15,-21 0-15,21 0 0,-21 21 16,0-20-16,21 20 0,0 21 0,0-41 16,0 20-16,0-21 0,0 0 15,0 0-15,0 22 16,0-22-16,21-21 0,0 0 16,0 0-16,0 0 0,1 0 15,-1 0-15,0 0 0,0 0 0,0 0 16,0 0-16,1-21 0,-1 0 15,0 21-15,-21-22 0,21 1 0,0-21 16,0 21-16,-21 0 0,22-22 0,-22 22 16,0-21-16,21 21 0,-21-22 15,0 22-15,21 21 0,-21-21 0,0 42 32,0 0-32,0 0 0,0 1 15,0-1-15,0 0 0,0 0 0,0 0 16,0 22-16,0-22 0,21 0 15,0 0-15,0 0 16,1 0-16,-1-21 0,21 22 0,0-22 16,1 0-16,-22 0 0,21 0 15,1 0-15,-22 0 0,42 0 16,-42 0-16,1-22 0,-1 22 16,0-21-16,0 0 0,0 0 0,-21 0 15,0 0-15,21-22 0,1 22 0,-1-21 16,-21-1-16,21 22 0,0-21 0,0 0 15,-21 20-15,21 1 0,1 0 16,-22 0-16,21 21 0,0 0 31,-21 21-31,0 0 0,0 0 16,0 1-16,0-1 0,0 0 0,0 0 16,0 0-16,0 0 0,21-21 46,-21-21-30,0 0 0,0 0-16,0 0 0,0 0 15,-21 21 1,21-22-16,-21 22 0,0 0 16,-1 0-16,1 22 15,0-1-15,0 0 16,21 0-16,0 0 0,0 0 0,-21 22 15,21-22-15,0 0 0,0 21 0,0-20 16,0-1-16,0 21 0,0-21 16,0 0-16,0 1 0,0-1 0,21-21 15,-21 21-15,21-21 0,0 0 16,0 21-16,1-21 0,-1 0 0,21 0 16,-21 0-16,22 0 0,-1 0 15,0-21-15,-21 0 0,22 21 0,-1-21 16,-21-1-16,22 1 0,-22 0 15,21 0-15,-21-21 0,0 20 0,1-20 16,-1 21-16,0-21 16,0 20-16,-21-62 0,0 63 15,-21 21-15,-21 0 0,20 0 16,1 21-16,0 0 16,0 0-16,0 21 0,0-20 0,21 20 0,0-21 15,0 21-15,0-20 0,0-1 16,0 21-16,0-21 0,0 0 0,0 1 15,21-22-15,0 21 0,0-21 0,0 0 16,0 0-16,1 0 0,-1 0 16,0 0-16,0 0 0,0 0 15,22 0-15,-22 0 0,0-21 0,21 21 16</inkml:trace>
  <inkml:trace contextRef="#ctx0" brushRef="#br0" timeOffset="28206.99">14033 6033 0,'0'0'0,"22"21"0,-1-21 15,0 0-15,0 21 0,0-21 16,0 0-16,1 0 0,-1 0 16,0 0-16,0-21 0,0 21 0,0-21 15,1-1-15,-1 22 0,0-21 16,0 0-16,21-21 0,-20 21 15,-1-22-15,21 1 0,-21 0 16,0-1-16,22 1 0,-22-22 0,0 22 16,21 0-16,-20-22 0,-22 22 0,0 0 15,21-1-15,-21 22 0,0 0 16,0 0-16,-21 21 0,-22 0 16,22 0-16,-21 21 0,-1 0 15,1 21-15,21-20 0,-21 20 0,20 0 16,-20 1-16,42-1 0,0 0 0,0 1 15,0-1-15,0 0 0,21 1 16,0-22-16,1 21 0,-1 0 16,21-20-16,-21-1 0,0 0 15,1 21-15,-1-42 0,0 21 0,0 1 16,-21-1-16,0 0 16,-21-21-16,0 0 15,0 0-15,-1 0 0,-20-21 0,21 21 16,0-21-16,-22-1 0,22 1 0,0 0 15,0 0-15,0 0 0,21 0 16,-21-1-16,21 44 31,0-1-31,0 0 0,21 0 16,0 0-16,0-21 0,0 21 16,0 1-16,1-1 0,20 0 15,-21-21-15,21 21 0,1-21 0,20 0 16,-20 0-16,-1 0 0,0 0 15,1 0-15,-1 0 0,21-21 16,-20 0-16,-1 0 0,-21-1 16,22 1-16,-22 0 0,0 0 0,21-21 15,-42-1-15,21 1 0,1 0 16,-22-1-16,21 1 0,-21 0 16,0 20-16,0-20 0,0 21 15,-21 21 1,-1 21-16,1 21 0,-21-20 15,21-1-15,0 21 16,21-21-16,-22 22 0,22-1 0,0-21 16,0 0-16,0 22 0,0-22 15,0 0-15,43 21 16,-22-42-16,0 0 0,0 0 0,22 0 16,-22 0-16,21 0 0,-21 0 15,22 0-15,-1 0 0,0 0 0,1-21 16,-1 0-16,0 21 0,-21-42 15,22 20-15,-22 1 0,0 0 0,21-21 16,-42 21-16,22-22 0,-1 22 0,-21 0 16,21 0-16,-21 0 0,0-1 15,0 44 1,-21-1-16,0 0 0,-1 21 16,1-21-16,21 1 0,0-1 15,-21 21-15,21-21 0,0 0 0,0 1 16,0-1-16,0 0 0,0 0 15,0 0-15,21 0 0,0 1 16,1-22-16,-1 0 0,0 0 16,0 0-16,21 0 15,-20 0-15,-1 0 0,42-22 16,-42 22-16,22-21 0,-22 0 0</inkml:trace>
  <inkml:trace contextRef="#ctx0" brushRef="#br0" timeOffset="28885.84">16446 5652 0,'0'0'0,"22"-22"0,-1-62 16,-42 84-16,-1 0 16,-20 0-16,21 21 0,0-21 15,-22 42-15,22-21 0,-21 1 0,21 20 16,0-21-16,-1 21 0,1 1 16,0-22-16,21 21 0,0-21 0,0 22 15,0-22-15,0 0 0,0 0 0,21 0 16,0 1-16,1-1 15,20-21-15,-21 0 0,0 21 0,22-21 16,-1 0-16,21 0 0,-20 0 16,-1-21-16,0 0 0,1-1 15,-22 1-15,42-21 16,-41 0-16,-1 20 0,0-20 0,0-21 16,0 20-16,-21-20 0,0-1 0,21 22 15,-21-22-15,22 22 0,-22-21 16,21 41-16,-21-20 0,0 21 0,0 0 15,0 42 1,-21 0-16,-1 21 0,1-20 16,21 20-16,-21 0 0,21 1 15,-21-1-15,0 0 0,21 1 0,0-1 16,0 0-16,0 1 0,0-22 16,0 21-16,0-21 0,0 0 0,0 1 15,0-1-15,0 0 0,0 0 16,0-42 15,21 0-31,-21 0 16,21-1-16,0 1 0,0 0 15,1-21-15,-1 21 0,0-22 0,0 1 16,21 21-16,-20-22 0,20 1 0,-21 21 16,21 0-16,-20 21 0,20 0 15,-21 0-15,21 0 0,-20 0 16,-1 21-16,0 0 0,-21 0 0,0 43 15,0-43-15,0 21 0,0-21 16,0 22-16,0-22 0,21 21 16,-21-21-16,0 1 0,21-1 15,-21 0-15,21 0 16,1-21-16,-1 0 16,0 0-16,0 0 15,0 0-15,0 0 0,22-21 16,-1 0-16,-21 21 0,43-21 15,-22-1-15</inkml:trace>
  <inkml:trace contextRef="#ctx0" brushRef="#br0" timeOffset="29706.98">19156 5503 0,'0'0'0,"21"-21"0,-21 0 0,-42-106 31,-1 106-31,22 21 16,-21 0-16,-1 0 0,1 0 0,0 0 15,-1 0-15,1 21 0,-21 0 16,20 0-16,1 22 0,0-1 0,-1-21 16,1 22-16,21-1 0,-22 0 15,22 1-15,21-1 0,0 0 0,0-21 16,0 22-16,0-22 0,0 0 0,0 21 15,21-20-15,1-22 0,-1 21 16,21 0-16,-21-21 0,0 0 0,22 0 16,-22 0-16,0 0 0,21 0 15,-20-21-15,-1 0 0,21-1 16,-21 1-16,22-21 0,-22 21 0,0-22 16,0 1-16,43-43 15,-43 43-15,0-21 0,-21 41 0,21-62 16,0 63-16,-21-1 15,0 1-15,-21 21 16,0 21-16,0 1 16,0-1-16,-1 0 0,22 21 15,0-21-15,-21 22 0,21-1 0,0 0 16,0 1-16,0-1 0,0-21 16,0 22-16,0-1 0,0-21 15,0 0-15,21 0 0,-21 1 0,22-1 16,-1 0-16,0-21 0,0 21 15,0-21-15,0 0 16,1 0-16,-1 0 16,0-21-16,0 21 0,0-21 0,0 0 15,22-1-15,-22 1 0,21-21 0,1 21 16,-1-22-16,0 1 0,1 0 16,20-22-16,-21 22 0,1 0 0,-1-1 15,0 1-15,-20 0 0,-1 20 16,0-20-16,-21 21 0,0 0 0,-21 21 15,0 0-15,-1 0 16,1 0-16,0 21 0,-21 0 0,-1 43 16,22-22-16,21 0 15,0-21-15,0 22 0,0-1 16,21 0-16,-21-20 0,22 20 0,-1-21 16,21 0-16,-21 0 0,0 1 15,1-1-15,-1-21 0,0 21 0,0-21 16,0 0-1,-42 0 17,0 0-32,0 0 0,0 0 15,-1 0-15,-20 0 0,0-21 0,-1 21 16,-20 0-16,-1 0 0</inkml:trace>
  <inkml:trace contextRef="#ctx0" brushRef="#br0" timeOffset="30470.13">1566 6985 0,'0'0'0,"-21"0"32,21 21-32,-21 0 0,21 43 15,0-22-15,0 43 0,0-22 16,0 22-16,0 0 0,-21 21 0,21-22 16,0 1-16,-21 0 0,-1 20 15,1-20-15,0 21 0,0-21 0,0-1 16,0 1-16,-1 0 15,1-22-15,21 22 0,-21-22 0,0 1 16,21-22-16,-21 22 0,21-22 16,0-21-16,0 43 0,0-86 31,0 1-31,0 0 0,0-21 16,0 21-16</inkml:trace>
  <inkml:trace contextRef="#ctx0" brushRef="#br0" timeOffset="30818.2">1101 7789 0,'0'0'0,"-43"-63"0,22-1 15,0 22-15,0-21 0,0 20 0,21-20 16,0 20-16,0-20 0,0 21 16,0-43-16,21 43 15,21 20-15,-21-20 0,22 21 0,-1 0 16,21 0-16,1 21 0,-1 0 15,1 0-15,21 0 0,-22 0 0,1 21 16,-1 21-16,-21 0 0,-20 1 16,20-1-16,-42 22 0,0-1 15,-21-21-15,-22 22 0,1-1 0,0-20 16,-22 20-16,-42 22 16,43-43-16,-1-21 0,22 22 15,0-22-15,-1 0 0,1-21 0,21 21 16,0-21-16,42 0 31,0-21-31,0 0 0,0 0 16,22 0-16,-1-1 0,0 1 15,1 0-15,-1 0 0,0 0 0</inkml:trace>
  <inkml:trace contextRef="#ctx0" brushRef="#br0" timeOffset="31185.93">1863 7430 0,'0'-22'0,"0"44"0,0-65 0,0 22 16,0 0-16,0 0 16,0 0-16,0-1 0,21 1 0,0 0 15,-21 0-15,21 0 0,0 0 16,0-1-16,1 1 0,-1 21 16,0 0-16,21 0 0,-21 21 0,22 1 15,-22-1-15,0 21 0,21 0 16,-20 1-16,-1-1 0,-21 0 0,0 1 15,0-1-15,0 0 0,0 1 0,-21-1 16,-1-21-16,1 0 0,-21 43 16,21-64-16,21 21 15,-21-21-15,21-21 32,0 0-32,0 0 15,0-1-15,0 1 0,0-21 0,0 21 16,21-22-16,0 22 0,0-21 15,0 0-15,0-1 0,22 1 0,-22 0 16,21 20-16,22-20 0,-22 21 16,0 0-16,1 0 0,20-1 15,-20 22-15,-1-21 0</inkml:trace>
  <inkml:trace contextRef="#ctx0" brushRef="#br0" timeOffset="31762.58">2836 7112 0,'-63'169'16,"42"-126"-16,21-1 15,-22-21-15,1 22 0,0-1 16,0 0-16,21-21 0,0 22 0,0-22 16,0 0-16,0 0 0,0 0 15,0 1-15,21-22 0,0 0 16,0 0-16,1 0 0,-1 0 16,21 0-16,-21 0 0,0-22 15,22 22-15,-22-21 0,0 0 0,0 0 16,0 0-16,-21 0 0,0-1 15,0-20-15,0 21 0,0 0 0,0-22 16,-21 22-16,0-21 0,-21 21 16,21 0-16,-1-22 0,1 22 15,0 21-15,0-21 0,0 0 0,0 21 16,21-21-16,21 21 16,0 0-16,0 0 15,0 0-15,22 0 0,20 0 16,-21 0-16,-20 0 0,20 0 15,-21 0-15,21 0 0,-20 21 0,-1 0 16,0 0-16,0 0 0,0 22 16,0-22-16,-21 21 0,22 0 15,-22-20-15,0 20 0,0 0 0,0 1 16,0 20-16,-22-21 0,1 1 16,21 20-16,0 1 0,-21-1 0,21 1 15,-21 84-15,21-63 16,0-22-16,0 22 0,0-1 0,0 1 15,-21-21-15,21 20 0,-21 1 0,21 0 16,-22-22-16,22 22 0,0-22 16,-21 1-16,0 42 0,21-64 15,0-21-15,-21 0 0,21 0 16,0 1-16,0-44 16,0 1-16,21-21 15,-21 21-15,21-22 0,-21 1 0,0-21 16,21-1-16,1 1 0,-22-22 15,0 21-15</inkml:trace>
  <inkml:trace contextRef="#ctx0" brushRef="#br0" timeOffset="32061.8">3217 7747 0,'0'0'0,"0"-63"16,0 20-16,0-20 0,0 20 0,0 1 0,21 0 16,-21-1-16,0 1 0,22 21 15,-1 0-15,0 0 0,0-1 16,0 1-16,0 21 0,22 0 0,-22 0 15,21 0-15,1 0 0,-1 0 16,0 21-16,1 1 0,-22-1 16,21 21-16,-21-21 0,0 22 0,-21-22 15,0 21-15,0-21 0,0 22 16,0-22-16,-21 0 0,0 0 0,-21 21 16,21-20-16,-22-1 0,1-21 0,21 21 15,-22 0-15,22 0 0,0-21 16,0 0-16,0 0 0,21 21 15,0-42 1,0 0 0,0 0-16,21 21 0,0-21 15,0 0-15</inkml:trace>
  <inkml:trace contextRef="#ctx0" brushRef="#br0" timeOffset="32390.71">3768 7599 0,'0'0'0,"21"0"0,0 0 16,0 0-16,0-21 0,0 0 0,1 21 16,-1-22-16,21 1 15,-21 0-15,0 0 0,1 0 16,-1-22-16,0 22 0,0 0 16,0-21-16,-21 21 0,0-1 0,0 1 15,0 0-15,-21 21 16,0 0-16,0 21 15,0 0-15,-1 1 0,1 20 0,0-21 16,0 21-16,0 1 0,0-22 16,21 21-16,-22-21 0,22 22 0,0-22 15,0 0-15,0 21 0,0-20 0,22-1 16,-1 0-16,0-21 16,0 0-16,0 0 0,0 0 0,22 0 15,-22 0-15,21 0 0,-21-21 0,22 21 16,-1-21-16,-21-1 0,22 1 15,-22 0-15</inkml:trace>
  <inkml:trace contextRef="#ctx0" brushRef="#br0" timeOffset="32731.48">4403 7408 0,'0'0'0,"0"-21"0,0 0 0,0 0 0,0 0 16,0 0-16,0-1 0,0 1 16,21 0-16,0 0 0,0 0 15,0 21-15,0 0 0,1 0 16,-1 0-16,0 21 0,0-21 15,0 21-15,0 21 0,1-20 0,-1 20 16,-21 0-16,0-21 0,21 22 16,-21-1-16,0 0 0,0-20 15,0 41-15,0-21 0,0-20 16,0-1-16,0 0 0,0 0 16,-21-21-16,21-21 31,0 0-16,0 0-15,0-1 0,0-20 0,0 21 16,42-127 0,-21 105-16,0 1 0,1 0 15,-1-1-15,0 22 0,0-21 0,21 0 16,-20 20-16,20 1 0,-21 0 16,21-21-16,1 21 0,-1-1 15,0 1-15</inkml:trace>
  <inkml:trace contextRef="#ctx0" brushRef="#br0" timeOffset="33507.8">5482 6879 0,'0'0'16,"21"0"-16,0 0 0,-21 21 31,-21 1-31,0-1 0,0 0 0,21 21 16,-21-21-16,0 22 0,-1-1 0,22 0 16,-21 22-16,0-22 15,21 22-15,-21-22 0,21 0 0,0 1 0,0-1 16,0 0-16,0 1 0,0-22 15,0 21-15,0-21 0,0 1 16,0-1-16,21 0 0,0-21 16,0 0-16,1 0 0,20 0 0,-21 0 15,21 0-15,-20-21 0,20 21 16,0-21-16,-21-1 0,22 1 0,-1 0 16,-21-21-16,22 21 0,-22-22 0,0 22 15,0-21-15,0 21 0,0-22 16,1 22-16,-22 0 0,0 0 15,-22 21 1,1 21-16,0 0 16,0 0-16,0 0 0,21 22 0,-21-22 15,21 21-15,0-21 0,0 1 0,0 20 16,0-21-16,0 0 0,0 0 16,21 1-16,0-1 0,21-21 0,-21 0 15,64 21-15,-43-21 0,-20 0 16,20 0-16,0-21 0,1 0 15,20-1-15,-42 1 0,0 0 16,1 0-16,-1 0 0,0-22 0,0 22 16,-21-42-16,0 20 15,0 1-15,0 0 0,0 21 16,0-1-16,0 1 0,0 0 16,0 42-1,0 0-15,0 22 16,0-22-16,-21 0 0,0 21 15,21 1-15,-21-1 0,21-21 0,-22 22 16,1-1-16,0 0 0,21 1 0,0-1 16,0 21-16,0-20 0,0 20 15,0 1-15,0-1 0,0 1 0,0-1 16,0 22-16,0-22 0,21 1 0,-21-1 16,21 1-16,-21 21 0,0-22 0,0 1 15,0-1-15,0 22 16,0-22-16,0 1 0,0-22 0,-21 22 15,0-22-15,0-21 0,0 21 0,0-20 16,-22-1-16,22 0 0,0-21 0,-21 0 16,20 0-16,-20 0 0,21-21 15,0 0-15,0 21 0,21-43 0,-22 22 16,22 0-16,-21 0 0,21-22 0,0 1 16,0 21-16,0-43 0,0 22 15,0 0-15,0-1 0,0-20 16,0-1-16,0 1 0,0-1 0,0 1 0</inkml:trace>
  <inkml:trace contextRef="#ctx0" brushRef="#br0" timeOffset="33722.89">5080 7133 0,'0'0'0,"42"-42"31,-21 42-31,1 0 0,20 0 0,0 0 16,1 0-16,-1-21 0,0 21 16,1 0-16,-1 0 0,0-21 0,1 21 15,-1 0-15,0 0 0,1-22 0,-22 22 16,21 0-16,-21 0 0,0 0 16,-21-21-16</inkml:trace>
  <inkml:trace contextRef="#ctx0" brushRef="#br0" timeOffset="35150.79">6562 7514 0,'21'0'31,"0"0"-31,0 0 0,21 0 0,-20-21 16,20 0-16,0 0 0,1 0 0,-1-1 15,21 1-15,-20 0 0,-1-21 16,0 21-16,1-22 0,-22 1 0,21 21 16,-21-22-16,1 1 0,-1 21 15,-21-21-15,0 20 0,0-20 0,0 21 16,0 0-16,0 0 0,0-1 0,0 1 15,-21 21-15,-1 0 0,1 0 16,0 0-16,0 0 16,21 21-16,0 1 0,-21 20 15,0 0-15,21 1 0,0 20 16,0 1-16,-22-1 0,1 1 0,0 20 16,0 1-16,0-22 0,0 22 0,-1 0 15,-20 21-15,21-22 0,-21 22 16,20 0-16,-20-21 0,0 20 0,21 1 15,-22 0-15,22-21 0,0 21 0,-21-1 16,20-20-16,1 21 0,21-21 0,0-22 16,0 64-16,0-85 15,0 1-15,43 20 0,-22-63 16,0 0-16,42 0 16,-20 0-16,-1-21 0,0 0 0,22-21 15,-22-1-15,22 1 0,-22 0 16,22-22-16,-1 1 0,-21-22 0,1 21 15,-1-20-15,0 20 0,1-20 0,-22 20 16,0-21-16,-21 22 0,0-22 16,0 22-16,-21-22 0,0 22 0,-43-64 15,22 84-15,0 1 0,-22 0 16,22-1-16,-22 22 0,1 0 16,-1 0-16,1 0 0,20 21 15,1 0-15,0-22 0,-1 22 0,22 0 0,0 0 16,21-21-16,0 0 15,21 21-15,0-21 16,22 21-16,-1-21 0,0 21 0,1-21 16,-1-1-16,22 1 0,-1 0 15,-21 0-15,22 0 0,-1-22 0,1 22 16,-22 0-16,22 0 0,-22 0 16,0 0-16,1 21 0,-22-22 0,0 22 15,0 0-15,-42 22 31,0-1-31,21 0 0,-21 0 16,0 0-16,-1 0 0,22 1 0,0-1 16,-21 0-16,0 0 0,21 0 15,-21 0-15,21 1 16,-21-1-16,21-42 47,0-1-47,0 1 15,0 0-15,21 0 0,-21 0 16</inkml:trace>
  <inkml:trace contextRef="#ctx0" brushRef="#br0" timeOffset="35326.96">7493 7133 0,'0'0'0,"0"-21"16,0 0-16,-21 21 15,0 0 1,-1 0-1,44 0 17,-1 0-32,0 0 0,0 0 15,0 0-15,22-21 0,-22 21 0,21-21 16</inkml:trace>
  <inkml:trace contextRef="#ctx0" brushRef="#br0" timeOffset="35526.97">8043 6858 0,'-63'64'16,"42"-43"0,21 0-16,-22 21 0,22 1 0,-21-1 15,0 0-15,21 22 0,-21 20 16,21-20-16,-21-22 0,21 1 16,0-1-16,0 0 0,0 22 15,0-43-15,0 0 0,0 0 0,0 0 16,21-21-1,0 0-15,0 0 0,0-21 0,1 21 16</inkml:trace>
  <inkml:trace contextRef="#ctx0" brushRef="#br0" timeOffset="35859.1">8170 7408 0,'21'0'31,"1"0"-15,-1-21-16,0 21 0,0-21 16,0 0-16,0 0 0,22 0 0,-22 21 15,0-22-15,0-20 0,0 21 0,1 0 16,-22 0 0,0-1-16,-22 22 15,1 0-15,0 22 16,0-1-16,0 21 0,-22-21 15,22 22-15,0-1 0,-21 0 0,42-21 16,-21 22-16,-1-1 0,22 0 16,0-20-16,0 20 0,0-21 0,0 0 15,0 0-15,0 1 0,22-22 0,-1 21 16,0-21-16,0 0 0,0 0 16,0 0-16,1 0 0,20 0 0,-21-21 15,21 21-15</inkml:trace>
  <inkml:trace contextRef="#ctx0" brushRef="#br0" timeOffset="36038.71">8996 7535 0,'0'0'0,"21"0"0,0 0 15,-21 22-15,0-1 0,0 0 16,0 0-16,0 0 16,0 0-16,0 1 0,-63 41 15,41-42-15,1 0 0,0 1 16,-21-1-16,21 0 0,-22 0 0,22 0 15,-21 0-15,21-21 0,-1 22 16,1-22-16,-21 0 0,21 0 0</inkml:trace>
  <inkml:trace contextRef="#ctx0" brushRef="#br0" timeOffset="37878.9">10033 7684 0,'0'0'0,"63"-22"16,-41 1 0,-1 21-16,0-21 0,0 0 15,21-21-15,1 20 0,-1 1 0,-21-21 0,22 21 16,-1-22-16,0 1 0,1 0 15,20-43-15,-42 43 16,0 21-16,1-64 0,-22 64 16,0 0-16,0-1 0,-22 22 15,1 0-15,0 0 0,0 0 16,0 22-16,-22-1 0,22 0 0,0 21 16,0 1-16,0-1 0,0 0 15,-1 1-15,22-1 0,0 0 0,0 1 16,0-1-16,0 0 0,0-21 0,0 22 15,22-22-15,-1 0 0,0 0 16,0-21-16,0 21 0,0-21 0,22 0 16,-22 0-16,0 0 0,21 0 15,-20 0-15,-1 0 0,21-21 16,-21 0-16,0 21 0,1-21 0,20 0 16,-21 0-16,0-22 0,0 22 0,22-21 15,-22-1-15,21 1 0,-21 21 16,22-21-16,-1-1 0,-21 1 0,22 21 15,-1 0-15,0-1 0,1 22 0,-22 0 16,42 0-16,-42 0 16,1 0-16,-1 64 0,-21-43 15,0 21-15,0-20 0,0 20 0,0-21 16,-21 21-16,-1-20 0,1 20 16,-21-21-16,21 21 0,0-20 15,-1-1-15,1 0 0,0-21 0,21 21 16,21-42 15,0 21-31,1-21 16,-1 0-16,0-22 0,0 22 0,21 0 15,-20-21-15,-1-1 0,42-41 16,-42 41-16,1 1 0,20 21 16,-21-22-16,-21 22 0,21 0 15,-21 0-15,0 42 16,-21 0-1,0 0-15,0 1 16,0 20-16,21 0 0,-22-21 0,1 22 16,0-1-16,21 0 0,0-20 0,0 20 15,0-21-15,0 21 16,0-20-16,0-1 0,21 0 0,0 0 16,1-21-16,-1 21 0,21-21 0,-21 0 15,0 0-15,22 0 0,-22 0 0,21 0 16,1 0-16,-1-21 0,43 0 15,-64 0-15,21 0 0,0-1 16,1 1-16,-1-21 0,-21 21 0,22-22 16,-22 1-16,21 21 0,-21-21 15,0-1-15,1 1 0,-1 21 0,0 0 16,0-22-16,0 43 0,-21-21 0,21 21 16,-21 21-1,0 0 1,0 1-16,0-1 15,0 0-15,0 0 0,0 0 16,0 0-16,22-42 47,-22 0-31,0 0-16,0 0 15,0 0-15,0-1 0,0 1 16,0 0-16,-22 0 0,1 21 15,0 0 1,0 0-16,21 21 0,-21-21 16,0 21-16,21 22 0,-22-22 0,1 21 15,21-21-15,-21 22 0,21-1 16,-21 0-16,21-21 0,0 22 0,0-22 16,0 21-16,0-21 0,0 1 0,0-1 15,0 0-15,42 0 0,-21 0 16,1 0-16,20-21 0,-21 0 15,21 0-15,22 0 0,-22 0 16,-21 0-16,22 0 0,-22 0 16,21-21-16,22-21 0,-22 21 15,-21 0-15,22-1 0,-22 1 0,21-21 16,-21 21-16,0-22 0,1 1 16,-22 0-16,0-1 0,21-20 15,-21 21-15,0 20 0,0 1 16,0 0-16,-21 21 0,-1 0 15,1 0-15,0 21 0,0 0 0,0 1 16,21 20-16,-21 0 0,-1-21 0,1 22 16,21-1-16,0-21 15,0 22-15,0-1 0,0-21 0,0 0 16,0 0-16,21 1 0,-21-1 0,22 0 16,20 0-16,-21-21 0,0 0 15,22 0-15,-1 0 0,0 0 0,1 0 16,41 0-16,-41 0 0,20 0 15,-21-21-15,1 0 0,-1 0 16,43-43-16,-64 43 0,21-21 16,-21-1-16,1 1 0,-1-22 15,21 22-15,-21-21 0,0 20 16,1-20-16,-22 20 0,42-41 16,-42 41-16,21 22 0,-21 0 15,0 0-15,0 42 16,-21 0-16,0 0 0,21 22 15,-21-1-15,-1 0 0,1 1 16,21-1-16,-21 0 0,21 1 0,-21 41 16,21-41-16,0-1 0,0 0 15,0-20-15,0 20 0,0-21 16,0 0-16,0 0 0,0 1 0,0-1 16,21-21-16,0 21 0,0-21 15,1 0-15,-1 0 16,21 0-16</inkml:trace>
  <inkml:trace contextRef="#ctx0" brushRef="#br0" timeOffset="38060.31">14160 7535 0,'0'0'0,"22"22"16,-22-1-16,0 0 15,0 0-15,0 0 0,-22 0 16,1-21-16,-21 22 0,21-1 0,0 0 15,-22-21-15,22 21 0,-21 0 16,-1 0-16,1-21 0,21 22 16,-21-22-16,20 0 0,-20 21 0,21-21 15,0 0-15</inkml:trace>
  <inkml:trace contextRef="#ctx0" brushRef="#br0" timeOffset="39886.4">15430 7324 0,'0'0'0,"43"0"0,-1-21 16,-21 21-16,22-22 0,-22 1 15,21 21-15,-21-21 0,0 0 0,1 0 16,-22 0-16,0-1 0,0 1 0,0 0 16,0 0-16,-22 0 0,1-22 15,0 22-15,-21 0 0,21 21 0,-22-21 16,1 21-16,21 0 0,-22 0 16,1 0-16,0 0 0,-1 0 0,22 21 15,-21 21-15,0-20 0,-1 20 0,22 0 16,-21 1-16,21-1 0,-1 21 15,1-20-15,21-1 0,0 0 0,0 1 16,0-1-16,0 0 0,0-20 16,0 20-16,21-21 0,22 0 15,-22-21-15,21 21 0,1-21 0,-1 0 16,0 0-16,1 0 0,-1 0 0,21 0 16,-20-21-16,-1 0 0,22 0 15,-22 0-15,0-22 0,1 22 0,-1-21 16,-21 0-16,21-22 0,-20 22 15,20-64-15,-42 42 0,0 22 16,21-21-16,-21-1 0,21 22 0,-21-1 16,0-20-16,0 42 0,0-22 15,0 22-15,0 0 0,0 0 0,0 42 16,-21 0 0,0 22-16,21-22 0,0 21 15,-21 0-15,0 22 0,21-22 0,-22 1 16,22 20-16,0-21 0,0 22 15,0-22-15,0 1 0,0-1 0,0 0 16,0-21-16,0 22 0,0-22 0,22 0 16,-1 21-16,0-42 0,0 22 15,0-1-15,0-21 0,22 0 0,-22 0 16,21 0-16,1 0 0,-1 0 0,0-21 16,1 21-16,-1-22 0,21 1 15,1-21-15,-1 21 0,-20 0 16,63-43-16,-64 22 0,0 21 15,1-22-15,-22 1 0,-21 21 16,0 0-16,0-22 0,0 22 0,0 0 16,-43 0-16,22 21 15,0 0-15,-42 0 0,20 0 16,1 0-16,0 21 0,-1-21 0,1 21 16,21 0-16,-22 22 0,22-22 15,-21 21-15,21-21 0,21 22 0,-21-1 16,21-21-16,-22 0 0,22 43 15,0-43-15,0 0 0,0 0 16,22 0-16,-1-21 0,0 0 0,21 22 16,-21-22-16,22 0 0,-22 0 15,21 0-15,1-22 0,-22 22 16,21-21-16,-21 0 0,22 0 0,-22 0 16,0-22-16,0 22 0,0-21 0,0 0 15,-21 20-15,0-20 0,0 0 16,22 21-16,-22-1 0,0 1 0,-22 42 31,22 1-31,-21-1 16,21 21-16,0-21 0,0 0 0,0 22 15,0-22-15,0 0 0,0 0 16,0 0-16,0 1 0,0-1 16,21 0-16,1-21 0,-1 0 15,0 0-15,0 0 0,21 0 16,-20 0-16,-1 0 0,0-21 0,21 0 15,-21-1-15,1 1 0,20 0 16,-21 0-16,0-21 0,0-1 0,1 1 16,-22 0-16,21-1 0,0 1 0,0-43 15,-21 22-15,0 20 16,0 1-16,0 0 0,0-1 0,0 22 16,21 0-16,-21 0 0,0 42 31,0 21-31,-21-20 0,21 20 0,-21 0 15,21 1-15,0-1 0,-21 0 0,21 1 16,-21-1-16,21 21 0,0-20 16,0-1-16,0 0 0,0 1 0,21-1 15,0 0-15,0-20 0,21 20 16,-20-21-16,20 0 0,0 0 0,1-21 16,-1 0-16,0 0 0,22 0 0,-22 0 15,0 0-15,1 0 0,-1 0 16,-21-21-16,22 0 0,-1 0 0,-21 0 15,0 0-15,0-22 0,1 22 16,-1-21-16,-21-1 0,0 1 16,0 0-16,0 21 0,0-22 0,0 22 15,0 0-15,-21 21 0,-1 0 16,1 0-16,0 0 0,0 21 16,0 0-16,0 0 0,-22 22 0,22-22 15,0 21-15,0 1 0,0-22 16,-1 21-16,1-21 0,21 0 0,0 22 15,0-22-15,0 0 0,0 0 16,21-21-16,1 0 0,-1 0 16,0 0-16,0 0 0,0 0 0,0 0 15,22-21-15,-22 0 0,0 0 16,0 0-16,0-1 0,1 1 16,-1 0-16,0-21 0,21-22 15,-21 43-15,-21-21 0,0 21 16,22 21-16,-22 21 15,-22 21 1,1-21-16,21 0 0,0 1 16,-21-1-16,21 21 0,-21-21 0,21 0 15,0 1-15,0-1 0,0 0 16,0 0-16,21 0 0,0-21 16,0 0-16,1 0 0,-1 0 15,0 0-15,0 0 16,0-21-16,0 0 0,1 21 0,-1-21 15,0 0-15</inkml:trace>
  <inkml:trace contextRef="#ctx0" brushRef="#br0" timeOffset="40094.39">17230 6943 0,'0'0'0,"-64"0"0,1 21 0,41-21 16,-20 0-16,21 21 0,0-21 15,21 21-15,21-21 16,21 21 0,-21-21-16,22 0 0,-1 0 15,0 0-15,22 0 0,-22 0 0,22 0 16,-1 0-16,1 0 0,-1 0 0,1 0 16,-1-21-16</inkml:trace>
  <inkml:trace contextRef="#ctx0" brushRef="#br0" timeOffset="40343.43">18500 6752 0,'0'0'0,"0"-21"0,-22 21 15,1 21-15,0 0 16,21 1-16,-21-1 16,0 0-16,0 21 0,21-21 0,0 22 15,-22-1-15,1-21 0,0 64 16,21-43-16,0 1 0,0-1 15,0 0-15,0 1 0,0-22 0,0 0 16,0 21-16,0-21 0,0 1 16,0-1-16,21-21 15,0 0-15,1 0 16,-1 0-16,0-21 0,0-1 16</inkml:trace>
  <inkml:trace contextRef="#ctx0" brushRef="#br0" timeOffset="40866.44">18500 7006 0,'0'0'0,"21"-42"0,-21 0 0,21 20 16,-21-20-16,0 21 0,21 0 15,0 0-15,0-1 0,-21 1 0,22 0 16,-1 21-16,0-21 0,21 21 16,-21 0-16,22 0 15,-1 21-15,-21 0 0,0-21 0,1 21 16,-1 1-16,0-1 0,-21 0 15,0 0-15,0 0 0,0 0 0,0 1 16,0-1-16,0 0 16,-21 0-16,0-21 0,-1 21 15,1 0-15,-21-21 0,0 22 0,-1-22 16,1 0-16,21 0 0,-22 0 16,22 0-16,0 0 0,0 0 0,0 0 15,42 0 1,0 0-1,21 0-15,-20 0 0,-1 21 16,0-21-16,0 21 0,21 0 0,-20-21 16,-1 21-16,21-21 0,-21 21 15,22 1-15,-22-1 0,0-21 16,0 21-16,0 0 0,-21 0 16,21 0-16,-21 1 0,0-1 0,0 0 15,-21-21-15,0 21 0,-21 0 16,21-21-16,-1 21 0,-41-21 15,21 22-15,20-22 0,-20 0 16,0 0-16,21 0 0,-1 0 0,1 0 16,0 0-16,0 0 0,0 0 15,0 0-15,42 0 32,0 0-17,21-22-15,-21 22 0,22 0 16</inkml:trace>
  <inkml:trace contextRef="#ctx0" brushRef="#br0" timeOffset="42092.16">19600 7112 0,'0'0'0,"43"-21"0,-22 21 16,21-64-1,-42 43-15,0 0 0,0 0 16,-21 21-16,0-21 0,0 21 15,-1-21-15,1 21 0,0 0 0,-21 0 0,21 0 16,-22 21-16,22 0 16,-21-21-16,21 21 0,-22 21 0,22-20 15,0-1-15,0 21 0,0-21 0,-1 22 16,1-1-16,21-21 0,-21 21 16,21-20-16,0-1 0,0 0 0,0 0 15,0 0-15,21 0 0,0-21 0,1 0 16,-1 22-16,0-22 0,0 0 15,0 0-15,0 0 0,1 0 0,-1-22 16,0 22-16,0-21 0,0 0 16,0 0-16,22 0 0,-22-22 0,0 22 15,0-21-15,0 21 0,1-22 0,-1 22 16,0-21-16,0 21 16,0 0-16,0-1 0,-21 1 15,-21 21 1,0 21-16,0 1 15,0-1-15,21 0 0,-21 0 0,-1 0 16,22 22-16,0-22 0,0 0 16,0 0-16,0 0 0,0 0 0,0 1 15,0 20-15,0-21 0,22 0 16,-1 0-16,0-21 0,0 0 16,0 0-16,0 0 0,22 0 0,-22 0 15,21 0-15,-21 0 16,1 0-16,20-21 0,-21 0 0,0 0 15,22 0-15,-22 0 0,0-1 0,21-20 16,-21 21-16,1-21 0,-1 20 16,21-20-16,-21 21 0,0-21 0,-21 20 15,0 1-15,0 0 0,-21 21 32,0 0-32,21 21 15,-21 0-15,21 1 0,0-1 16,0 0-16,0 0 0,0 0 0,0 0 15,0 1-15,0-1 0,0 21 0,0-21 16,0 0-16,0 1 16,0-1-16,0 0 0,0 0 15,0 0-15,-21-21 47,21-21-47,0 0 16,-21 0-16,21 0 0,0-1 15,-22 22-15,1 0 0,0 0 16,0 0 0,0 0-16,21 22 15,0-1-15,0 0 0,0 0 16,0 0-16,0 0 16,0 1-16,0-1 0,21-21 15,0 21-15,0-21 0,0 21 16,1-21-16,-1 0 0,0 0 0,0 21 15,21-21-15,-20 0 0,20 0 16,0 0-16,1 0 0,-22 0 0,21 0 16,0-21-16,1 0 0,-22 0 0,21 0 15,1-1-15,-22-20 0,21 21 16,0-21-16,-20-1 0,20 1 0,-21 0 16,0-1-16,0 22 0,1 0 15,-22 0-15,0 0 0,0-1 0,-22 22 16,1 0-16,0 0 15,0 0-15,-21 22 0,20-1 16,1 0-16,-21 42 0,21-41 16,21 20-16,-21-21 0,21 0 15,0 22-15,0-1 0,0-21 16,0 0-16,0 0 0,21 1 16,0-1-16,0-21 15,-21 21 1,21-21-16,0 0 31,-21-21-31,22 21 16,-22-21-1,21 21-15,0 0 0,-21-22 16,21 22-16,0 0 16</inkml:trace>
  <inkml:trace contextRef="#ctx0" brushRef="#br0" timeOffset="42359.1">21040 7535 0,'-22'0'125,"1"0"-125,0 0 15</inkml:trace>
  <inkml:trace contextRef="#ctx0" brushRef="#br0" timeOffset="45802.68">847 10372 0,'0'0'0,"0"21"0,-22 0 16,22 0-16,0 0 0,0-42 31,22 0-31,-1 0 0,0-21 16,0 20-16,21-20 0,-20 21 16,20-21-16,-21-1 0,21 1 0,1 0 15,-1-22-15,22 22 0,-22-22 16,0 1-16,1-1 0,-22 22 15,0-22-15,0 22 0,-21 0 16,0-1-16,0 22 0,0 0 0,0 0 16,-21 21-16,0 0 15,0 21-15,-22 0 16,22 22-16,0-22 0,0 21 0,0 0 16,-1-20-16,22 20 0,0 0 15,0 1-15,0-1 0,0-21 0,0 21 16,22 1-16,-1-22 0,21 21 15,-21-21-15,0 1 0,22 20 0,-22-21 16,21 21-16,-21-20 16,-21-1-16,0 0 0,0 0 15,-21-21 17,0-21-32,21 0 0,-21 21 15,0-21-15,0-1 0,-1 1 16,1 0-16,0 0 0,0 0 15,0 0-15,0 21 0,-1-22 0,1 22 16,21 22 0,0-1-16,0 0 15,0 0-15,0 21 16,21-20-16,1-1 0,-1 0 0,21 0 16,-21 0-16,22 0 0,-22 1 15,21-1-15,0-21 0,1 0 0,-1 0 16,22 0-16,-22 0 0,0-21 15,1-1-15,-1 1 0,0 0 16,-21 0-16,22 0 0,-1 0 0,-21-1 16,0 1-16,22 0 0,-43 0 15,21-21-15,0-1 0,-21 1 16,0 21-16,0 0 0,0-1 16,0 1-16,0 42 31,0 1-31,-21 20 0,21-21 15,-21 0-15,21 22 0,0-22 0,0 21 16,0-21-16,0 22 0,0-1 16,0-21-16,0 0 0,0 0 15,21 1-15,0-1 0,0-21 16,22 0-16,-22 0 0,21 0 0,0-21 16,-20-1-16,20 1 0,0 0 0,1 0 15,-1 0-15,-21 0 0,21-1 16,1-20-16,-22 21 0,0-21 0,-21-1 15,0 1-15,0 0 0,0-1 16,-21 1-16,0 0 0,-22-1 0,1 1 16,21 21-16,-21-22 0,-1 43 15,1 0-15,0 0 0,-43 0 16,64 22-16,-22-1 0,22 21 16,0-21-16,-21 64 15,21-43-15,21 1 0,0-22 0,0 21 16,0 0-16,0-20 0,0 20 15,21-21-15,0 0 0,0 0 0,0 1 16,22-1-16,-1 0 0,0-21 16,22 0-16,-1 0 0,1 0 0</inkml:trace>
  <inkml:trace contextRef="#ctx0" brushRef="#br0" timeOffset="46761.68">3852 9885 0,'-21'-21'0,"42"42"0,-42-63 0,0 20 0,0 1 16,0 21-16,-1 0 15,1 0-15,0 0 0,21 21 16,-21 1-16,0-1 15,21 21-15,-21-21 0,21 22 0,0-22 16,0 21-16,0 0 0,0 22 16,0-22-16,0-21 15,0 22-15,0-22 0,-22 21 0,22-21 16,0 1-16,22-22 31,-1-22-31,0 22 0,0-21 0,0 0 16,0 0-16,1-21 0,-1 20 0,0 1 15,0-21-15,0 21 0,0-22 16,1 22-16,-1-21 0,0 21 0,0 0 16,-21-1-16,0 1 0,21 21 0,-21 21 31,0 1-31,0-1 0,21 0 0,-21 0 16,0 0-16,0 0 0,0 22 15,0-22-15,0 21 0,0-21 16,0 1-16,0 20 0,0-21 0,0 0 15,0 22-15,22-22 0,-22 0 16,21 0-16,0-21 0,0 0 16,0 0-16,0-21 0,22 0 15,-22 0-15,0-1 0,21-20 16,-20 21-16,20 0 0,-21-22 0,21-20 16,-20 21-16,-1-1 0,0 22 15,0-21-15,0-1 0,-21 22 16,0 0-16,0 0 0,21 0 0,-21 42 31,0 0-15,0 21-16,-21-20 0,21-1 15,-21 21-15,21-21 0,0 22 0,-21-22 16,21 21-16,-21-21 0,21 22 16,0-22-16,0 0 0,0 0 15,0 0-15,21 0 0,21 1 0,-21-22 16,1 0-16,20 0 0,0 0 0,1 0 15,-1 0-15,21-22 0,43 1 16,-63 0-16,-1 0 0,0 0 0,1 0 16,-1-1-16,-21-20 0,0 21 15,0 0-15,1-22 0,-22-41 16,0 41-16,0 22 16,0 0-16,-22 0 0,1 21 15,0 0-15,0 0 0,0 21 16,0 0-16,-22 0 0,22 22 0,0-22 15,0 21-15,21-21 0,0 22 0,-21-22 16,21 21-16,0-21 0,0 22 16,0-22-16,21 0 0,-21 0 15,21 0-15,0-21 0,0 22 0,0-22 0,22 0 16,-22 0-16,0 0 16,21 0-16,-20 0 0,-1 0 0,21-22 15,0 22-15,-20-21 0,41-21 16,-21 21-16,-20 0 0,20-1 0,-21 1 15</inkml:trace>
  <inkml:trace contextRef="#ctx0" brushRef="#br0" timeOffset="46974.96">7027 9758 0,'0'-21'32</inkml:trace>
  <inkml:trace contextRef="#ctx0" brushRef="#br0" timeOffset="47218.41">7027 9673 0,'0'43'0,"0"-86"0,0 22 0,0 0 15,0 0-15,-21 0 16,0-1-16,0 22 0,0 0 16,-1 0-1,1 22-15,0-1 0,0 0 0,-21 0 16,20 0-16,1 22 0,0-1 0,0 0 16,-21 1-16,42-1 0,-22 0 15,1 1-15,21-1 0,-21 0 0,21 1 16,0-1-16,0 0 0,0-21 0,0 22 15,0-1-15,0-21 0,21 0 16,0 1-16,1-1 0,20 0 0,0-21 16,1 0-16,-1 0 0,0 0 0,22 0 15,-22 0-15,22 0 16,-1-21-16,-21 0 0,85-43 16,-63 43-16,-22-21 0</inkml:trace>
  <inkml:trace contextRef="#ctx0" brushRef="#br0" timeOffset="47946.18">7768 9970 0,'0'0'15,"0"-43"-15,0 1 0,0 21 0,0-43 16,-21 43-16,-21 0 0,20 0 0,1 0 16,0 21-16,0 0 0,0 0 15,-22 0-15,22 0 0,0 21 0,-21 21 16,21-21-16,-1 22 0,-20 20 16,42-21-16,-21-20 15,21 20-15,-21 0 0,21 1 0,0-22 16,0 21-16,0-21 0,0 0 0,0 1 15,0-1-15,0 0 0,0 0 16,21-21-16,0 0 16,0 0-16,0 0 0,1 0 0,-1-21 15,0 0-15,0 0 0,0-1 0,0 1 16,1 0-16,-1 0 0,0-21 16,0 20-16,-21-20 0,21 21 15,-21 0-15,0-22 0,21 22 0,-21 0 16,22 0-16,-22 0 0,0 42 31,0 0-31,0 0 0,0 0 0,21 1 0,-21 20 16,0-21-16,21 21 0,-21-20 15,0 20-15,0-21 0,0 21 16,21-20-16,-21 20 0,21-21 0,0 0 16,-21 0-16,22 1 0,-1-22 0,0 0 15,0 0-15,0 0 16,0-22-16,1 1 0,-1 0 15,0 0-15,-21 0 0,21 0 0,-21-1 16,21-20-16,-21 21 0,0-21 0,21-1 16,1 22-16,-22-21 0,21-1 15,0 22-15,21 0 0,-21 0 0,22 0 16,-22 0-16,64 21 16,-43 0-16,-21 0 0,21 0 15,1 0-15,-22 21 0,21 0 0,-21 0 16,22 0-16,-22 22 0,0-22 0,-21 0 15,0 21-15,0-21 0,0 22 16,0-22-16,0 21 0,-21-21 0,0 22 16,0-22-16,-1 0 0,1 0 0,0 0 15,0 1-15,0-22 0,21-22 32,0 1-32,0 0 0,0 0 0,0 0 15,0-22-15,21 22 0,0-21 16,21-43-16,-20 43 15,-1 0-15,0 20 0,0-20 0,21 0 16,-20 21-16,20-22 0,-21 22 0,21 0 16,-20 0-16,20 0 0,-21 21 0,0-22 15,22 22-15,-22-21 16</inkml:trace>
  <inkml:trace contextRef="#ctx0" brushRef="#br0" timeOffset="48595.07">9758 10075 0,'0'22'16,"0"-44"-16,-21 65 0,21-22 0,0 0 16,0 0-16,0 0 0,0 1 15,21-44 17,0 22-32,-21-21 15,21 0-15,0 0 0,-21-21 0,21 20 16,1 1-16,-1-21 0,21-43 15,-21 22-15,0 20 0,1-20 16,20-1-16,-21 1 0,21-1 0,-20 22 16,20 0-16,-21-1 0,64-41 15,-64 84-15,0 0 16,0 0-16,-21 21 16,0 0-16,0 0 0,0 22 0,0-22 15,0 0-15,0 21 0,0-21 16,0 22-16,-21-22 0,21 0 15,0 0-15,0 0 0,0-42 79,0 0-48,0 0-31,0 0 31,0 0-15,-21 21 15,0 0-15,0 0-16</inkml:trace>
  <inkml:trace contextRef="#ctx0" brushRef="#br0" timeOffset="51378.99">6773 9927 0,'0'0'0,"-21"0"15,-21 0-15,21 0 0,-1 0 16,1 0-16,0 0 0,21-21 0,0 0 15,0 0 1,21 21-16,22-21 0,-22-1 0,21 22 16,0-21-16,1 0 0,-1 21 15,0-21-15,1 21 0,-1-21 16,0 21-16,1 0 0,-22 0 0,0 0 16,0 0-16,-21 21 15,0 0-15,0 0 0,-21 0 0,0 1 16,-21 20-16,20-21 0,-20 0 0,0 22 15,-1-22-15,1 21 0,0-21 16,21 0-16,-1 1 0,1-1 0,0 0 16,42-21-1,22 0-15,-22 0 16,21 0-16,0 0 0,1-21 16,-1 21-16,22-21 0,-22 21 0,0-22 15,22 22-15,-22 0 0,-21 0 16,22 0-16,-22 0 0,-21 22 15,0-1-15,-21 0 0,-1 21 16,-20-21-16,0 22 0,21-22 16,-22 21-16,1-21 0,0 22 0,20-22 15,1 0-15,0 0 0,0 0 0,21 1 16,0-1-16,21-21 16,0 0-16,0 0 15,22 0-15,-22-21 0,21-1 0,1 1 16,-1-21-16,21 21 0</inkml:trace>
  <inkml:trace contextRef="#ctx0" brushRef="#br0" timeOffset="51962.19">8953 9970 0,'-21'0'16,"21"-22"15,21 1-16,1 0-15,-1 21 0,0-21 0,0 0 16,0 0-16,-21-1 0,21 1 0,1 0 16,-22 0-16,0 0 0,0 0 15,-22 21 1,-20 0-16,21 21 0,-21 0 16,-1 0-16,22 0 0,-21 22 15,-1-22-15,22 21 0,-21 0 0,0 22 16,20-22-16,1-21 15,0 43-15,21-43 0,0 0 16,0 0-16,0 1 0,21-22 16,0 21-16,22-21 0,-22 0 15,21 0-15,1 0 0,-1-21 0,0 21 16,1-22-16,-1 1 16,0 0-16</inkml:trace>
  <inkml:trace contextRef="#ctx0" brushRef="#br0" timeOffset="54915.97">10075 9483 0,'0'0'0,"21"0"16,-21-21-16,22-1 0,-1 1 15,-21 0 1,0 0-1,0 0 1,-21 21 0,-1 0-16,1 0 31,21 21-31,-21 0 0,21 0 0,-21 0 16,21 22-16,-21-1 0,21 0 15,0 1-15,0 20 0,0-20 0,-21-1 16,21 21-16,0-20 0,0-1 0,0 0 15,0 1-15,0-1 0,0-21 0,0 22 16,21-22-16,0 0 16,0 0-16,0-21 0,22 0 0,-22 21 15,21-21-15,0 0 0,-20 0 0,62-21 16,-41 0-16,-1 21 16,0-21-16,-21 0 0,22-1 0,-1 1 15,0-21-15,1 21 0,-22-22 0,21 22 16,-21-21-16,1 21 0,-22-22 15,0 1-15,0 21 0,0 0 16,0 0-16,-22 21 16,1 0-16,0 0 15,0 21-15,0 0 0,21 0 16,0 0-16,0 0 0,0 1 16,0-1-16,0 0 0,0 0 15,21 0-15,0 0 0,-21 1 0,21-1 16,0 0-16,1 0 0,-22 0 15,21 0-15,0 1 0,0-22 0,0 21 16,-21 0-16,21-21 0,1 0 0,-1 21 16,0-21-16,0 0 0,21 0 0,-20 0 15,20 0-15,-21 0 0,21-21 16,-20 0-16,20 0 0,0 21 0,-21-22 16,22 1-16,-22-21 0,21 21 0,-21 0 15,1-1-15,-1-20 0,0 0 16,-21 21-16,0-22 0,0 1 0,0 0 15,0-1-15,0 22 0,0-21 16,0 21-16,0-1 0,-21 22 31,0 22-31,-1-1 0,22 0 0,-21 0 16,0 21-16,21 1 0,-21-1 16,21-21-16,-21 22 0,21-1 0,0 0 15,0-21-15,0 22 0,0-22 16,0 0-16,0 0 0,21 0 0,21 1 15,-21-1-15,22 0 0,-22-21 16,21 0-16,1 0 0,-1 0 0,21 0 0,-20 0 16,-1 0-16,22 0 0,-1-21 15,-21 21-15,22-21 0,-1-1 16,1 1-16,-22 0 0,1-21 0,-1 21 16,0-1-16,-21-20 0,22 0 0,-22-1 15,-21 22-15,0-21 0,0 0 0,0-1 16,0 22-16,0-21 0,-21 21 15,0-1-15,-1 22 0,1-21 0,0 21 16,-64 0-16,64 21 16,-63 1-16,62-1 0,-20 21 15,21-21-15,-21 22 0,20-1 16,1 0-16,21 1 0,0-1 0,0-21 16,0 21-16,0-20 0,0-1 15,0 21-15,0-21 0,21 0 16,1-21-16,-1 0 0,0 0 0,21 0 15,-21 0-15,1 0 0,-1 0 16,21 0-16,-21-21 0,0 0 0,22 21 16,-22-21-16,0-21 0,0 20 0,0 1 15,-21-21-15,0 21 0,22-22 16,-22 22-16,21-21 0,-21 21 0,0 0 16,0-22-16,0 22 0,0 42 31,0 0-31,-21 1 15,-1-1-15,1 0 0,21 0 0,0 21 16,0-20-16,-21 20 0,21-21 0,0 21 16,0-20-16,0-1 0,0 0 15,0 0-15,21 0 0,0 0 0,1 1 16,20-22-16,-21 0 0,0 0 16,0 0-16,22 0 0,-22 0 15,21-22-15,-21 1 0,22 21 0,-22-21 16,0 0-16,0-21 0,0 20 0,22-20 15,-22 21-15,0-43 0,0 22 16,-21 0-16,21-22 0,1 1 0,-1 20 16,-21-20-16,21 21 0,-21-22 15,0 22-15,0 21 0,0-22 0,0 22 16,0 0-16,-21 21 16,0 21-1,21 0-15,-22 22 0,22-22 0,-21 21 16,21 0-16,0 1 0,-21 20 15,21-20-15,0 20 0,0-21 0,0 22 16,0-22-16,0 1 0,0-1 0,0 0 16,0-21-16,0 22 0,21-22 15,-21 0-15,21 0 0,1 0 0,-1 1 16,42-22-16,-20 0 16,-22 0-16,21 0 0,0 0 0,1-22 15,-1 1-15,0 0 0,1 0 16,-1 0-16,0 0 0,-20-22 0,20 22 15,-21-21-15,21 21 0,1-64 16,-22 64-16,0-22 0,-21 22 16,0 0-16,0 0 0,0 42 31,-21 0-31,0 0 0,0 1 16,21-1-16,-22 0 0,22 21 0,-21 1 15,21-1-15,0-21 16,0 0-16,0 0 0,0 1 15,0-1-15,21 0 0,1-21 0,-1 21 16,0-21-16,0 0 0,21 0 0,1 0 16,-1 0-16,0 0 0,1 0 0,-1 0 15,0 0-15,1-21 0,-1 0 16,-21 21-16,22-21 0,-22-22 16,21 22-16,-21 0 0,22-43 15,-22 43-15,-21 0 0,21 0 16,-21 0-16,-21 21 15,0 21-15,-1 0 16,1 0-16,21 0 16,-21 1-16,0-1 0,21 0 0,0 21 15,-21-21-15,0 1 0,21-1 0,-22 0 16,22 0-16,-21-21 16,21 21-16,0-42 31,0 0-31,21 21 15,1-21-15,-22 0 0,21-1 16,0 1-16,0-21 0,0 21 0,22-22 16,-1-20-16,0 42 0,-21-22 15,1 22-15,20 0 0,-21 0 16,21 0-16,-20 21 0,-1 0 16,0 0-16,-21 21 0,0 0 15,21 0-15,-21 0 0,0 1 0,0-1 16,0 0-16,0 21 0,0 1 15,0-1-15,21-21 0,0 0 0,1 0 16,-1 1-16,0-1 0,0 0 16,21 0-16,1 0 0,-1-21 0,0 21 15,1-21-15,-1 0 0,0 0 0,1 0 16,20 0-16,-20 0 0,-1 0 16,21 0-16,-20 0 0,-1-21 0,22 0 15,-22 0-15,-21 0 0,21 0 0,43-43 16,-64 22-16,0-1 15,1 1-15,-1 0 0,-21-1 16,0 1-16,0 0 0,0-1 0,-21 22 16,-1 0-16,1 21 0,-21 0 15,21 0-15,-22 0 0,1 42 0,0-20 16,-1-1-16,-41 63 0,41-41 16,22-1-16,-21-21 0,21 22 15,0-1-15,21 0 0,0-21 0,0 22 16,0-22-16,0 0 0,0 0 15,0 0-15,21-21 0,0 22 0,0-22 16,21 0-16,43 0 16,-64 0-16,22-22 0,-22 22 15,0-21-15,21 0 0,-21 0 0,1 0 16,-1 0-16,-21-1 0,0-20 16,21 21-16,-21-21 0,0-1 0,21 22 15,-21 0-15,0 0 0,0 0 0,0-1 16,0 44-1,0-1-15,-21 0 16,21 21-16,-21-21 0,0 22 0,21-22 16,-22 21-16,1 1 0,0-1 15,21 0-15,0 1 0,0-1 0,0 0 16,0 22-16,0-22 0,0 22 16,0-1-16,0 1 0,0-1 0,0 1 15,0-1-15,0 22 0,0-22 16,0 1-16,0-1 0,0 85 15,0-84-15,0-1 0,0 1 0,0-1 16,0 1-16,0-22 0,-21 1 16,0-1-16,0-21 0,-1 0 0,1 0 15,0 1-15,0-22 0,-21 0 0,20 0 16,1-22-16,-21 1 0,21 0 0,0 0 16,-22 0-16,22 0 0,0-43 15,21 43-15,-21-21 16,21 20-16,0-20 0,0 21 0,0-21 15,0-1-15,-21 1 0,21 0 0,0-22 16,0 22-16,0-22 0,0 1 16</inkml:trace>
  <inkml:trace contextRef="#ctx0" brushRef="#br0" timeOffset="55138.68">14118 9102 0,'-21'-21'0,"42"42"0,-42-64 0,0 22 31,0 21 32,-1 0-63,1 0 15,0 0-15</inkml:trace>
  <inkml:trace contextRef="#ctx0" brushRef="#br0" timeOffset="55373.97">12742 9631 0,'0'21'0,"0"-42"0,21 42 0,1-21 16,-1 0-16,21 0 0,-21 0 16,22 0-16,-22 0 0,21-21 0,0 21 15,1 0-15,-1-21 0,0 0 0,1 21 16,-22 0-16,21-22 0,1 22 16,-22 0-16,0-21 0,0 21 0,0 0 15,0-21-15</inkml:trace>
  <inkml:trace contextRef="#ctx0" brushRef="#br0" timeOffset="55987.22">4487 11091 0,'0'0'0,"0"-42"0,0 21 16,0 0-16,0 0 0,0-1 15,0 44 1,0-1 0,0 0-16,-21 21 0,21 22 0,-21-22 15,21 22-15,-21-1 0,21 1 16,0-1-16,-21 1 0,21-1 15,-22 1-15,1-1 0,21-21 0,-21 22 16,0-22-16,21 1 0,0-1 16,-21 0-16,21-21 0,-21 22 0,21-22 15,0 0-15,0-63 32,0 21-32,0-1 15,21-20-15</inkml:trace>
  <inkml:trace contextRef="#ctx0" brushRef="#br0" timeOffset="56218.73">4339 11176 0,'0'0'0,"0"-42"0,-21 21 0,0-1 16,21 1-16,21 21 16,0-21-1,21 21-15,-20 0 0,20 0 16,0 0-16,1-21 0,-1 21 0,21 0 15,-20 0-15,-1 0 0,0-21 16,22 21-16,-43 0 0,21 0 0,-20 0 16,-1 0-16,0 0 0,-21 21 15,-21 0 1,0-21-16,-1 21 0,-20 0 0,21 1 16,-21-1-16</inkml:trace>
  <inkml:trace contextRef="#ctx0" brushRef="#br0" timeOffset="56409.95">4297 11578 0,'0'0'16,"0"43"-16,0-22 0,0 0 15,0 0-15,21-21 0,0 0 16,0 0-16,0 0 0,1 0 16,-1 0-16,0 0 0,21 0 0,-21-21 15,22 21-15,-22 0 0,21-21 0,-21 21 16,1-21-16,20 21 0,-21 0 15,0 0-15,0-22 0,1 22 16,-1 0-16,0-21 0</inkml:trace>
  <inkml:trace contextRef="#ctx0" brushRef="#br0" timeOffset="56607.66">4953 11578 0,'0'0'0,"0"21"0,0 1 0,0 83 31,0-83-31,0-1 15,-21 21-15,21-21 0,0 0 0,-21 1 16,21-1 0,0 0-16,0 0 0,0 0 15,0-42 17,0 0-32,0 0 0,0 0 15,0-1-15</inkml:trace>
  <inkml:trace contextRef="#ctx0" brushRef="#br0" timeOffset="56914.76">4995 11303 0,'0'0'0,"0"-21"31,0 42 0,21-21-15,1-21-1,-1 21-15,0-21 0,-21 0 16,21-1-16,-21 1 16,0 0-1,-21 21-15,0 0 0,0 0 16,-1 0-16,1 0 0,0 0 16,0 21-16,0 0 15,21 1-15,0-1 16,0 0-16,21-21 15,0 0 1,0 0-16,0 0 0,1 0 16</inkml:trace>
  <inkml:trace contextRef="#ctx0" brushRef="#br0" timeOffset="57175.75">5482 11007 0,'0'0'0,"-21"21"31,21 0-31,0 21 16,0-20-16,-21 20 0,21 0 0,-21 1 16,21 20-16,-22-21 0,22 1 0,-21 20 15,21-20-15,0-1 0,-21 64 16,21-64-16,-21 0 0,21-20 16,-21 20-16,21 0 0,0-21 15,0 1-15,0-1 0,0 0 16,21-21-1,0 0-15,-21-21 0,21 21 16,0-21-16,-21-1 0,22 1 0,-1 0 16,-21 0-16,21-21 0</inkml:trace>
  <inkml:trace contextRef="#ctx0" brushRef="#br0" timeOffset="57535.71">5609 11599 0,'42'22'15,"-20"-22"-15,-1 0 16,0 0-16,0 0 0,0 0 16,0-22-16,1 22 0,-1-21 0,21 0 15,-21 21-15,0-21 0,1 0 0,-1 0 16,0 21-16,0-22 0,-21 1 16,0 0-16,0 0 0,0 0 0,0 0 15,0-1-15,-21 22 16,0 0-16,0 0 0,-1 0 15,1 22-15,-21-1 0,21 0 16,0 21-16,-22-21 0,22 22 0,0-1 16,0-21-16,21 22 0,0-1 15,-21 0-15,21-21 0,0 22 0,0-22 16,0 21-16,0-21 0,0 1 0,21-1 16,0 0-16,21 0 15,-21-21-15,1 0 0,-1 0 16,0 0-16,0 0 0,21 0 0,-20-21 15,-1 21-15,21-21 0,-21 0 16,22-1-16,-1-20 0,-21 21 0</inkml:trace>
  <inkml:trace contextRef="#ctx0" brushRef="#br0" timeOffset="58523.96">6583 11113 0,'0'0'0,"0"-43"0,0-105 31,-21 148-16,-1 0-15,1 21 16,21 0-16,0 22 0,-21-22 16,21 42-16,-21-20 0,21 20 0,0-20 15,-21 20-15,21 1 0,0-1 0,0-21 16,-21 22-16,21-22 0,0 1 16,0-1-16,0 0 0,0 1 15,0-22-15,0 0 0,0 0 0,21 0 16,0 0-16,0-21 0,0 0 0,22 0 15,-22 0-15,21 0 0,0-21 16,1 0-16,-1 21 0,43-42 16,-43-1-16,-21 22 0,64-42 15,-43 20-15,-21 1 0,1-21 16,-1 20-16,0-20 0,0-1 0,0 1 16,0 20-16,-21-20 0,0-1 0,0 22 15,0 0-15,0-1 0,0 1 16,0 0-16,0 21 15,-21 21 1,0 21 0,21 0-16,0 0 0,-21 21 0,0 1 15,21-1-15,-21 22 0,21-22 0,-22 21 16,22 1-16,0-22 0,-21 22 16,21-22-16,-21 64 0,21-64 15,0 1-15,0-1 0,0-21 0,0 0 16,0 0-16,21 1 0,0-1 15,1 0-15,-1-21 0,0 0 16,0 0-16,0 0 0,43 0 16,-43 0-16,21 0 0,-21-21 15,22 0-15,-22-1 0,21-20 0,22-21 16,-22 20-16,-21 1 0,22 0 16,-22-1-16,0-20 0,0-1 15,0 1-15,0-1 0,1 22 0,-1-22 16,-21 22-16,0 0 0,0-1 0,0 22 15,0-42-15,0 42 16,-21 21 0,-1 21-1,22 0-15,-21 0 0,0 21 16,21 1-16,0-1 0,-21 0 16,21 22-16,-21-1 0,0 43 15,21-42-15,0-22 0,0 22 16,-22-22-16,22 0 0,0 1 15,0-1-15,0-21 0,22 21 0,-22-20 0,21-1 16,21 0-16,-21-21 0,43 0 16,-22 0-16,0 0 0,1 0 15,-1 0-15,0 0 0,-20-21 0,20 0 16,0-1-16,1 1 0,-22 0 0,21-21 16,-21-1-16,0 1 15,1 21-15,-22-21 0,21-1 0,-21-20 16,0 42-16,0 42 31,-21 0-31,21 0 16,0 0-16,0 22 0,0-22 0,0 0 15,0 21-15,0-21 0,0 1 16,0-1-16,0 0 0,0 0 0,0 0 16,21 0-16,0-21 15,0 0-15,0 0 0,0 0 16,1-21-16,-1 0 15,0 0-15,-21 0 0,0 0 16</inkml:trace>
  <inkml:trace contextRef="#ctx0" brushRef="#br0" timeOffset="58704.06">8509 11091 0,'0'0'0,"0"-21"0,0 0 0,-21 0 15,0 21-15,-1-21 16,1 21-1,0 21-15,21 0 16,0 0-16,0 0 16,0 1-1,-21-22 1</inkml:trace>
  <inkml:trace contextRef="#ctx0" brushRef="#br0" timeOffset="58895.48">7768 11345 0,'0'0'0,"-21"22"0,0-1 0,0-21 0,21 21 15,0 0-15,0 0 16,21-21 0,21 0-16,-21 0 15,22 0-15,-1 0 0,0-21 16,1 21-16,-1-21 0,0 0 15,-21 21-15,22-21 0,-1 21 0</inkml:trace>
  <inkml:trace contextRef="#ctx0" brushRef="#br0" timeOffset="60067.27">8890 11642 0,'-21'0'0,"42"0"0,-42 21 0,21 0 16,0 0-1,21-21 1,0 0-16,0 0 16,0-21-16,-21 0 0,22 0 15,-1 0-15,21-1 0,-21-20 0,0 21 16,1-21-16,-1-22 0,0 22 0,0-22 15,0 1-15,-21 20 0,0-20 16,21-1-16,-21 22 0,0 0 0,0-1 16,0-20-16,0 21 0,0 20 15,-21 44 1,0-1 0,21 0-16,0 0 0,0 21 15,-21-20-15,21 20 0,-21 0 16,21 1-16,0 20 0,0-21 0,0 22 15,-21-22-15,21 1 0,0 62 16,0-62-16,0-1 0,0 0 16,0 1-16,0-22 0,0 21 0,21-21 15,0 1-15,0-1 0,0-21 0,0 21 16,1-21-16,-1 0 0,21 0 16,-21 0-16,0 0 0,1-21 0,20 21 15,-21-21-15,0-1 0,0 1 0,43-42 16,-43 42-1,0-22-15,0 22 0,1-21 0,-1 21 16,0-22-16,0 22 0,-21 0 0,0 0 16,0 0-16,21-1 0,-42 22 31,21 22-15,0-1-16,-21 0 0,21 0 0,-21 0 15,21 22-15,0-22 0,0 0 16,0 0-16,0 21 0,0-20 0,0-1 15,0 0-15,0 0 0,21 0 16,0 0-16,0-21 0,0 22 0,1-22 16,-1 0-16,0 0 0,21 0 15,-21 0-15,22 0 0,-1 0 0,0 0 16,1 0-16,-1-22 0,0 1 16,1 0-16,-1 21 0,0-42 0,43-1 15,-64 22-15,0-21 0,1 21 16,-1-22-16,-21 22 0,21-21 0,-21 0 15,0 20-15,0 1 16,-21 0-16,0 21 0,-1 0 0,1 0 16,0 0-16,0 0 0,0 21 0,0 0 15,-1 1-15,1 20 0,0-21 16,21 21-16,0-20 0,-21-1 16,21 21-16,0-21 0,0 0 0,0 22 15,0-22-15,21 0 0,-21 0 16,42 0-16,-20-21 0,-1 22 15,21-22-15,-21 0 0,22 0 0,41 0 16,-63 0-16,22 0 0,-1 0 16,0 0-16,-20-22 0,20 1 0,0 21 15,-21-21-15,22-21 0,-22 21 0,21-22 16,-21 22-16,22-21 0,-22-1 16,0 1-16,-21 0 0,0-1 0,21 22 15,-21-21-15,0 21 0,0-22 0,0 22 16,-21 21-16,0 0 0,0 0 15,0 0-15,-1 21 16,22 1-16,-21-1 0,21 21 0,0-21 16,0 22-16,0-22 0,0 21 0,0 0 15,0-20-15,0-1 0,0 21 16,0-21-16,21 0 0,-21 1 0,22-1 16,-22 0-16,0 0 0,0 0 15,0 0-15,-22-21 16,1 22-1,0-22-15,0 0 0,0 0 16,0-22-16,-1 22 16,22-21-16,-21 0 0,0 0 15,0 0-15,0-22 0,0 22 0</inkml:trace>
  <inkml:trace contextRef="#ctx0" brushRef="#br0" timeOffset="60255.3">10160 11007 0,'0'0'16,"-21"0"-16,0 0 0,-1 0 15,22 21 17,22-21-1</inkml:trace>
  <inkml:trace contextRef="#ctx0" brushRef="#br0" timeOffset="62434.77">12044 11726 0,'63'22'32,"-63"-44"-17,0 1-15,21 21 16,-21-21-16,0 0 0,22 21 0,-22-21 16,0 0-16,0-1 0,0 1 0,21 0 15,-21 0-15,21 0 0,0 0 16,-21-22-16,21 22 0,0-21 0,1-1 15,20 1-15,-21 0 0,0-1 0,22 1 16,-1 0-16,-21 21 0,21-1 16,22 1-16,-43 21 0,0 0 15,0 21-15,1 1 0,-1-1 16,0 21-16,-21 0 0,0 1 0,0-1 16,0 0-16,0 1 0,0-22 15,0 21-15,0 1 16,0-22-16,0 0 0,0 0 0,21-21 31,-21-21-15,0 0-16,0 0 0,0-1 0,0 1 15,0 0-15,0 0 0,0 0 0,0-22 16,0 22-16,0 0 0,0-21 16,0 21-16,-21-1 0,21-20 0,0 21 15,-21 0-15,21 0 0,-21 21 16,-1 0 15,1 0-31,0 0 31,21 21-15,-21-21 46,0 0-62,0 0 16,-1 0-16,22 21 0,-21 0 16,0-21-16,21 21 15,-21 0-15,0 1 0,21-1 0,-21 21 16,21 0-16,-22 1 0,22-1 0,0 0 16,0 1-16,0-1 0,0 0 15,0 1-15,0-22 0,0 21 0,22 1 16,-1-22-16,0 0 0,21 0 0,-21 0 15,22 0-15,-1 1 0,-21-22 16,22 0-16,-1 0 0,0 0 0,22 0 16,20-43-16,-20 43 15,-1-21-15,-20 0 0,20-21 0,-20 20 16,-1-20-16,21 0 0,-20-1 16,-1 1-16,0-21 0,-20 20 0,20-20 15,-21-22-15,21 22 0,-20-1 16,-1 22-16,-21-22 0,21 22 15,-21 0-15,21-1 0,-21 1 0,0 0 16,0 20-16,-21 22 16,0 22-16,0-1 15,-1 21-15,22 0 0,-21 1 0,21-1 16,-21 22-16,21-22 0,0 21 16,0 1-16,-21-1 0,21-20 0,-21 20 15,21 1-15,0-22 0,0 0 0,0 1 16,0-1-16,0-21 0,21 22 0,0-22 15,21 0-15,-20-21 16,20 21-16,-21-21 0,21 0 0,1 0 16,-1 0-16,0 0 0,1 0 0,-1-21 15,-21 0-15,22 21 0,20-21 16,-21-22-16,1 22 0,-22 0 0,21-21 16,1 20-16,-1-62 0,-21 41 15,-21 1-15,0 21 0,0-21 16,0 20-16,0 1 0,-21 0 0,-21 21 15,20 0-15,-20 0 0,0 0 16,-1 21-16,1 0 0,21 1 16,-21 20-16,-1-21 0,1 21 0,21 1 15,-22-22-15,22 21 0,0 1 0,21-1 16,0 0-16,0-21 16,0 1-16,0-1 0,0 0 0,21-21 15,0 0-15,-21 21 0,43-21 0,-22 0 16,0 0-16,0 0 0,22 0 0,-22-21 15,0 0-15,21 21 0,-21-21 16,22-1-16,-22 1 0,0-21 0,0 21 16,0-22-16,1 22 0,-1-21 0,-21 0 15,0 20-15,0-20 16,0 21-16,0 0 0,0 0 0,-21 42 31,21 0-31,-22 0 0,1 21 16,21-20-16,0 20 0,0 0 0,-21-21 15,21 22-15,0-22 0,0 42 16,0-41-16,0-1 0,0 0 16,21 0-16,22 0 0,-22-21 15,0 0-15,21 0 0,1 0 0,-1 0 16,-21 0-16,21 0 0,1-21 16,-1 0-16,0 0 0,1 0 0,-22-1 15,21-20-15,1 21 0,-1-21 0,0-1 16,-21 1-16,22-22 15,-22 22-15,0 0 0,0-1 0,0 1 16,-21 0-16,0 21 0,-21 21 16,0 0-16,0 0 15,21 21-15,-21 0 0,0 21 0,21-21 16,-22 22-16,22-1 0,0-21 0,0 22 16,0-22-16,0 21 0,0-21 15,0 0-15,0 1 0,22-1 16,-1 0-16,0-21 0,0 21 15,0-21-15,0 0 0,1 0 16,-1 0-16,-21-21 16,0 0-1,-21 21-15,-1 0 16,1 0-16,0 0 0,0 0 0,0 0 16,0 0-16,-1 0 0,1 0 0,0 0 15,0 21-15,0-21 0,21 21 16,0 0-16,0 0 15,21-21-15,0 22 0,21-22 16,-20 0-16,-1 0 0,21 0 16,-21 0-16,22 0 0,-1 0 0,0 0 15,43-22-15,-43 22 0,1-21 16,-1 21-16,0-21 0,1 0 16,-22 0-16,21 0 0,-21-22 15,22 22-15,-22-21 0,0 21 0,0-22 16,0 1-16,0 21 0,-21-22 15,0 22-15,0 0 0,0 0 16,-42 21-16,21 21 16,0 0-16,0 0 0,21 22 15,-22-22-15,22 21 0,0-21 0,0 22 16,0-1-16,0-21 0,22 0 0,-1 22 16,0-22-16,-21 0 0,21 0 15,0 0-15,-21 1 0,0-1 0,0 0 16,0 0-16,-21 0 15,0-21-15,-21 0 16,20 0-16,-20 0 0,0 0 16,21 0-16,-22 0 0,22-21 0,0 0 15,0 0-15</inkml:trace>
  <inkml:trace contextRef="#ctx0" brushRef="#br0" timeOffset="64010.84">17314 11684 0,'0'0'0,"0"21"0,0 0 0,0 1 0,0-1 15,21-21-15,22 0 16,-22 0-16,0 0 0,21 0 0,-20 0 16,20 0-16,-21 0 0,21-21 0,-20-1 15,20 22-15,-21-21 0,21 0 16,-20-21-16,-1 21 0,0-1 0,0-20 16,0 0-16,-21 21 0,0-43 15,0 22-15,0-1 0,-21 1 16,0-21-16,0 20 0,-22 22 0,22-21 15,-21 21-15,0-1 0,-22 1 16,22 21-16,-1 0 0,1 0 0,-21 21 16,20 1-16,1 20 0,0-21 15,-1 21-15,1 22 0,0-22 0,20 1 16,1-1-16,0 21 0,0-20 0,21-1 16,0 0-16,0 1 0,0-22 0,0 21 15,21-21-15,21 22 16,-20-22-16,20 0 0,21-21 0,-20 21 0,-1-21 15,0 0-15,22 0 0,-22 0 16,1 0-16,-1-21 0,0 0 16,1 0-16,-1 0 0,0-1 0,-21 1 15,22 0-15,-22-21 0,0-1 0,0 22 16,0-21-16,-21 0 0,22-1 16,-22 1-16,0 0 0,0 20 0,0 1 15,-22 42 1,1 1-16,0-1 15,0 21-15,0-21 0,21 22 0,0-22 16,0 21-16,0-21 0,0 0 16,0 1-16,21-1 0,0 0 15,21 0-15,-20 0 0,-1-21 0,21 0 16,0 0-16,-20 21 0,20-21 0,0 0 16,1 0-16,-22 0 0,21-21 15,0 21-15,1-21 0,-22 0 0,21 0 16,-21 0-16,1-1 0,-1 1 15,0 0-15,-21-21 0,0 21 0,0-22 16,0 1-16,0 21 0,0-22 0,0 22 16,-21 21-1,0 0-15,-1 21 0,1 1 16,21-1-16,-21 21 0,0-21 16,21 0-16,0 22 0,-21-22 15,21 0-15,-21 0 0,21 0 0,0 1 16,0-1-16,0 0 0,0 0 15,21-21 1,0 0 0,0 0-16,-21-21 0,21 0 0,0 0 15,1 21-15,-1-22 0,0 1 16,0 0-16,0-21 0,0 21 0,1-22 16,-1 22-16,0 0 0,0-21 0,0 20 15,0 22-15,1-21 0,-22 42 31,0 1-31,0-1 0,0 0 0,21 0 16,-21 0-16,0 0 0,21 22 16,-21-22-16,0 0 0,21 0 0,0 0 15,0 1-15,1-1 0,-1 0 16,0-21-16,21 21 0,-21-21 0,22 21 16,-1-21-16,43 0 0,-43 0 15,0 0-15,1 0 0,-1 0 16,22 0-16,-22-21 0,0 0 0,1 21 15,-1-21-15,0 0 0,1-1 0,-1-20 16,-21 21-16,21-21 16,-20-1-16,-1 1 0,-21 0 0,0-1 15,0 22-15,0-21 0,-21 21 0,-1-1 16,1 1-16,-21 21 0,0 0 16,-1 0-16,1 0 0,0 21 0,-64 43 15,63-43-15,1 21 0,0 1 16,-1-1-16,22-21 0,0 22 15,21-1-15,0-21 0,0 21 0,0-20 16,0-1-16,21 0 0,0 0 16,1 0-16,-1-21 0,21 0 0,-21 0 15,22 0-15,-1 0 0,0 0 0,1 0 16,-1 0-16,0 0 0,1 0 16,-1-21-16,0 0 0,-21 0 15,22-22-15,-1 22 0,-21-21 0,22 0 16,-22-22-16,0 1 0,0-1 15,21 1-15,-20-1 0,-1 1 0,-21-1 16,21 1-16,0-1 0,-21 1 16,0 20-16,0 1 0,21-43 15,-21 43-15,0 21 0,0 0 0,-21 63 32,21-21-32,-21 21 0,0 1 0,0 20 15,-1-20-15,1 20 0,21 22 0,0-22 16,0 22-16,0-22 0,0 22 15,0-21-15,0-22 0,21 21 16,43 22-16,-43-43 0,21 1 16,1-22-16,-1 0 0,0 0 15,1 0-15,-1-21 0,0 0 0,1 0 16,-1 0-16,22 0 0,-22-21 0,0 0 16,22 0-16,-22-21 0,22 20 15,-1-20-15,1 21 0,-1-21 16,-21-1-16,1-20 0,-1 42 0,-21-22 15</inkml:trace>
  <inkml:trace contextRef="#ctx0" brushRef="#br0" timeOffset="65286.96">1926 13420 0,'0'0'15,"-21"-21"-15,21-1 0,0 1 0,-21 0 16,0 0-16,-1-43 15,22 43-15,0 0 0,0 0 0,-21 0 16,0 21 0,21 21-1,0 0-15,0 21 0,0 1 0,0 63 16,0-43-16,0 1 16,0-1-16,0 1 0,0-1 0,21 22 15,0-43-15,-21 0 16,0-20-16,0-1 0,22 0 0,-22 0 15,21-21-15,0 0 16,0-21-16,-21 0 0,21 0 16,0-1-16,1 1 0,-1-21 15,-21 0-15,21-22 0,0 22 0,0-22 16,0 22-16,1 0 0,-1-22 16,0 22-16,-21 21 0,21-1 15,-21 1-15,21 21 0,0 0 16,-21 43-1,22-1-15,-22-21 0,0 21 16,0 1-16,0-1 0,0 22 16,21-22-16,-21-21 0,21 21 15,-21-20-15,21-1 0,-21 0 0,21 0 16,0-21-16,1 0 0,-1 0 16,0 0-16,0 0 0,21 0 0,-20-21 15,20 0-15,-21 0 0,21-1 16,-20 1-16,20-21 0,0 0 15,-21-1-15,22 1 0,-22 0 0,0-1 16,0 1-16,0 21 0,-21-22 16,0-20-16,0 42 0,0 0 15,0-1-15,0 44 16,0-1 0,0 0-16,0 21 0,0-21 15,0 22-15,0-1 0,0 0 0,0 1 16,0-1-16,0 0 0,0-20 15,0 20-15,0 0 0,22-21 16,-1 1-16,0-1 0,0 0 0,0-21 16,22 0-16,-22 0 0,21 0 15,0 0-15,-20-21 0,20 0 0,0-1 16,-21 1-16,22 0 0,-1-21 16,0 21-16,-20-22 0,20 1 0,-21 21 15,0-22-15,0 1 0,-21 21 16,0-21-16,0-1 0,0 22 0,-21-21 15,-21 21-15,21 21 16,0 0-16,-1 0 0,1 0 0,0 21 16,-21 21-16,21 0 15,-1 1-15,22-1 0,0 0 0,0 1 16,0-1-16,0 0 0,0 1 0,22-1 16,-1-21-16,0 22 0,0-22 15,21-21-15,1 21 16,-1 0-16,0-21 0,22 0 0,-22 0 15,22 0-15,-1-21 0,-20 0 16,20 21-16,1-21 0,-1-1 0,1-20 0</inkml:trace>
  <inkml:trace contextRef="#ctx0" brushRef="#br0" timeOffset="66150.78">5165 13272 0,'0'0'0,"21"-22"0,0 1 15,0-21-15,-21 21 0,0 0 16,0-1-16,0-20 0,-21 21 16,0 0-16,0 0 0,-22-1 0,22 1 15,-21 21-15,-1 0 0,1 0 0,0 0 16,-1 0-16,1 21 0,0 1 16,-1 20-16,1-21 0,21 21 0,-21 1 15,-1-1-15,22 0 0,0 1 16,0 20-16,21-20 0,0-1 15,0 0-15,0 1 0,0-1 0,0-21 16,21 21-16,0-20 0,0-1 16,0-21-16,22 0 0,-1 0 0,0 0 15,1 0-15,-1 0 0,-21-21 16,22 21-16,-1-22 0,0 1 0,-21 0 16,1-21-16,-1 21 0,0-1 0,0-41 15,0 42-15,-21-43 16,0 22-16,0 21 0,0-22 15,0 22-15,0 0 0,0 0 0,-21 21 32,21 21-32,0 0 0,0 0 15,-21 22-15,21-22 0,0 0 16,-21 21-16,21-20 0,0 20 16,0-21-16,0 0 0,21 22 0,0-22 15,0 0-15,0-21 0,22 21 16,-22-21-16,21 0 0,1 0 0,-22 0 15,21 0-15,0 0 0,-20 0 16,20-21-16,0 0 0,1-22 16,-1 22-16,-21 0 0,0 0 0,0-21 15,1 20-15,-22 1 0,21-21 16,-21 21-16,21 0 0,-21-1 0,0 1 16,0 42-1,0 1-15,0-1 16,0 0-16,-21 0 0,21 21 15,0-20-15,0-1 0,0 0 0,0 0 16,0 21-16,21-20 16,0-1-16,0 0 0,0-21 0,22 0 15,-1 0-15,0 0 0,1 0 0,-1 0 16,0 0-16,1-21 0,-22 0 16,21 21-16,-21-22 0,22 1 0,-22 0 15,0 0-15,0-21 16,-21 20-16,0-20 0,0 21 15,0 0-15,0 0 0,0-22 0,0 22 16,-21 21 0,0 0-16,21 21 0,-21 0 0,0 1 15,21-1-15,-22 0 0,22 21 0,0-21 16,0 1-16,0 20 0,0 0 16,0-21-16,0 1 0,0-1 15,0 0-15,0 0 0,22-21 0,-1 0 16,0 0-16,0 0 0,0 0 15,0 0-15,1-21 0,-1 0 0,0 21 16</inkml:trace>
  <inkml:trace contextRef="#ctx0" brushRef="#br0" timeOffset="68766.56">7853 13314 0,'63'-21'31,"-42"21"-31,1 0 0,-22-21 16,0-1-1,21 22-15,-21-21 16,21 21-1,-21-21 1,21 21 0,0-21-1,-21 0 1,21 21-16,-21-21 0,22 21 16,-22-22-16,0 1 0,0 0 15,0 0-15,0 0 0,0 0 0,0-1 16,0 1-16,0-21 0,0 21 0,0 0 15,0-1-15,0 1 0,0 0 16,-22 21-16,1 0 0,0 0 16,-21 0-16,21 0 0,-22 21 15,22 22-15,-21-22 0,21 21 0,-1 0 16,-20 43-16,21-43 0,21 1 16,0-1-16,0 22 15,0-22-15,0 0 0,0 22 0,0-22 16,0 0-16,0 22 0,21-22 15,0 1-15,0-1 0,1-21 0,-1 0 16,0 22-16,21-43 0,1 21 0,-22-21 16,21 0-16,22 0 0,-22 0 15,0-21-15,1 21 0,-1-22 0,0-20 16,1 21-16,-1 0 0,0-22 16,1 1-16,-1 0 0,0-1 0,1 1 15,-1 21-15,-21-21 0,0-1 16,0 1-16,-21 21 0,0-22 0,0 22 15,0 0-15,0 0 0,-21 21 16,-21 0-16,21 0 0,0 0 16,-1 0-16,1 0 0,21 21 15,0 0-15,0 0 0,0 1 16,0-1-16,21 0 0,1 0 16,20 0-16,-21 0 15,0 1-15,0-1 0,1-21 0,-1 21 16,-21 21-16,21 1 0,-21-22 15,21 0-15,-21 0 0,0 0 16,0 0-16,0 1 0,21-1 16,0 0-16,1-21 0,-1 0 0,0 21 15,21-21-15,-21 0 0,22 0 16,-1 0-16,0-21 0,1 0 0,-1 21 16,0-21-16,1-1 0,-1 1 0,-21-21 15,22 21-15,-1-22 0,-21 22 16,21-21-16,-20 21 0,-1-22 0,-21-20 15,21 21-15,-21 20 16,0 1-16,0 0 0,0 0 0,0 0 16,-21 21-16,0 0 0,-1 0 15,1 0-15,0 21 0,0 0 16,0 0-16,21 0 0,-21 22 0,-1-22 16,22 0-16,0 0 0,0 22 0,0-22 15,0 21-15,0-21 16,0 0-16,22 22 0,-1-22 0,0 0 15,0 0-15,0 0 0,22 1 16,-22-1-16,21-21 0,0 0 0,1 0 16,20 0-16,1 0 0,-22 0 0,22 0 15,-1-21-15,1-1 0,-1 22 16,1-21-16,-1-21 0,-21 21 0,1 0 16,-1-1-16,0-20 0,-20 21 15,-1-21-15,0 20 0,-21-20 0,0-21 16,0 20-16,0 22 15,-21 0-15,0 0 0,-1 21 0,-20 0 16,21 0-16,-21 0 0,-1 0 16,-63 21-16,64 0 0,0 0 15,-22 22-15,22-22 0,21 0 0,-22 21 16,22-21-16,0 1 0,21 20 16,0-21-16,0 21 0,0-20 0,0-1 15,0 0-15,42 0 16,-20-21-16,20 21 0,-21-21 0,0 0 15,22 0-15,-22 0 0,21-21 16,0 0-16,-20 21 0,20-21 16,-21 0-16,21-1 0,-20-20 0,-1 21 15,21 0-15,-21-22 0,0 22 0,-21-21 16,22 0-16,-22 20 0,21-41 16,-21 42-16,-21 21 31,-1 21-31,1 0 0,21 0 15,-21 0-15,21 22 0,0-22 0,0 0 16,0 21-16,0-20 0,0 20 0,0-21 16,0 0-16,0 22 15,0-22-15,21 0 0,0 0 0,1 0 0,-1 0 16,0-21-16,21 0 0,-21 0 16,22 0-16,-22 0 0,21 0 15,1-21-15,-22 21 0,21-21 0,0-21 16,-20 21-16,-1-1 0,21-20 15,-21 21-15,0-21 0,22-1 0,-22-20 16,0 20-16,0-20 0,-21-1 0,0 1 16,21-1-16,-21 1 0,0 21 15,0-22-15,0 43 0,0-43 16,-21 64-16,0 0 0,21 22 16,-21-1-16,21 0 0,-21 21 15,21 22-15,-21-22 0,21 0 0,0 22 16,0-22-16,0 1 0,0-1 0,0 21 15,0-41-15,0 20 16,21 0-16,0-21 0,0 22 0,0-22 16,22 0-16,-22 0 0,21 0 0,0 1 15,22-22-15,-22 0 0,22 0 16,-22 0-16,22 0 0,-22 0 0,0 0 16,1 0-16,-1-22 0,-21 1 15,21 0-15,22-42 16,-43 41-16,0 1 0,22-42 0,-22 42 15,-21-1-15,0 1 0,0 0 16,0 42 0,-21 0-1,-1 1-15,22-1 0,-21 0 16,21 0-16,0 0 0,0 0 0,-21 1 16,21-1-16,-21 0 0,21 0 0,-21 0 15,21 0-15,0-42 47,0 0-47,0 0 16,21 0-16,0 0 0,0-1 15,0 1-15,1 0 0,-1 0 0,0 0 16,0 0-16,0-1 16,0 1-16,1 0 0,-1 21 0,-21 21 31,0 0-31,0 1 0,0-1 15,0 0-15,0 0 0,0 0 16,0 0-16,0 1 0,0-1 0,21 0 16,0 0-16,0 0 0,22 0 15,-22 1-15,42-22 0,43 42 16,-42-42-16,-1 0 0,1 0 0,-1 0 16,-21 0-16,22 0 0,-22 0 15,1-21-15,-1 21 0,0-21 0,1-1 16,-22 1-16,0-21 0,0 21 15,0-22-15,-21 22 0,21-21 0,-21 0 16,0 20-16,0-20 0,0 21 16,-42-21-16,21 20 0,-21 22 15,20 0-15,-20 0 0,0 22 16,-22 20-16,22-21 0,0 21 16,-1 1-16,22-1 0,-21-21 15,-1 22-15,1 41 0,21-41 16,21-1-16,0 0 0,0-21 0,21 22 15,0-1-15,22-21 16,-1 0-16,0 1 0,22-1 0,-22 0 16,0 0-16,22 0 0,-22-21 0,1 21 15,-22 1-15,21-22 0,-21 21 16,0-21-16,1 21 0,-22 0 0,0 0 16,0 0-16,0 1 0,0 20 0,0-21 15,-22 21-15,22-20 0,-21 20 16,0 0-16,-21 1 0,21 20 0,-1-21 15,-20 1-15,0-1 0,-1 22 0,-20-22 16,21 0-16,-22 1 0,1-1 16,-64 21-16,63-41 0,1-1 15,-22 0-15,21 0 0,1 0 16,-1-21-16,-41 0 0,62 0 16,1-21-16,0 0 0,20 0 15,1-22-15,21 1 0,0 0 0,-21-1 16,21-20-16,0-22 0,0 22 0,0-22 15,0 0-15,0 1 0</inkml:trace>
  <inkml:trace contextRef="#ctx0" brushRef="#br0" timeOffset="68970.34">11599 12827 0,'0'0'0,"-21"0"47,21 21-31,-21-21-1,0 0 1,0 0 0,-1 0-16,1 0 0</inkml:trace>
  <inkml:trace contextRef="#ctx0" brushRef="#br0" timeOffset="69142.44">10647 13102 0,'0'0'0,"0"21"0,0 1 15,0-1-15,21-21 16,21 0-16,-21 0 16,22 0-16,-1 0 0,0 0 0,22 0 15,-1 0-15,1-21 0,-1 21 0,1-22 16,-1 22-16,1-21 0,-1 0 15,1 21-15,-22-21 0</inkml:trace>
  <inkml:trace contextRef="#ctx0" brushRef="#br0" timeOffset="71526.6">14668 13377 0,'0'0'0,"0"43"31,22-43-31,-1 0 16,0-21-16,21-1 0,-21 1 15,1 0-15,20 0 0,-21 0 16,21 0-16,1-1 0,-22-20 0,21 21 16,-21-21-16,1 20 0,-22-20 0,0 0 15,0-1-15,0 22 0,-22-21 16,-20 21-16,-21-43 0,20 64 16,22 0-16,-21 0 0,-1 0 15,-20 21-15,21 1 0,-1 20 0,1-21 16,0 21-16,20-20 0,-20 20 15,21 0-15,0 1 0,0-1 0,21 0 16,0-21-16,0 22 0,0-22 16,21 0-16,-21 0 0,42 0 0,-21 1 15,22-22-15,-22 0 0,21 0 16,0 0-16,22 0 0,-22 0 0,1 0 16,-1-22-16,0 1 0,1 21 0,-1-21 15,-21 0-15,0 0 0,0 0 16,1-1-16,-22 1 0,0 0 15,0 0-15,-22 21 16,1 0 0,21 21-16,-21 21 0,0-20 15,21 20-15,-21 0 0,21 1 16,-21 20-16,21-21 0,0 43 0,0-21 16,0 84-16,0-85 15,0 22-15,0-22 0,0 22 0,0-21 16,0 20-16,0 1 0,0-22 15,0 22-15,0-21 0,0-1 0,0 22 16,0-43-16,0 22 0,-22 41 16,1-62-16,-21-1 0,21 0 0,0 1 15,-22-22-15,1 0 0,21 0 16,-22 0-16,1-21 0,0 0 0,-1 0 16,1 0-16,0-21 0,-22-42 15,22 42-15,0-22 0,20-20 16,1 20-16,0-20 0,21-22 0,0-63 15,0 85-15,0-22 16,64-63-16,-22 63 0,0 22 16,1-22-16,-1 21 0,21-20 15,-20 20-15,20 1 0,-20-22 0,20 22 16,64-86-16,-63 86 0,-1-1 16,-21 22-16,22-21 0,-22 20 15,22 1-15,-1-22 0,-63 22 16,0 21-16,0 0 15,-21 21 1,-21 0-16,21 21 0,-1-21 0,-20 21 0,21 0 16,0 0-16,-22 22 15,43-22-15,0 0 0,-21 0 0,21 0 16,0 1-16,0-1 0,21 21 0,1-42 16,-1 21-16,21 0 0,-21 1 15,22-22-15,-1 0 0,0 0 0,1 0 16,-1 0-16,21 0 0,-20 0 0,-1 0 15,0 0-15,1-22 0,-1 1 16,0 0-16,1 21 0,-1-21 16,22-43-16,-43 43 0,0 0 0,-21 0 15,0-21-15,0 20 16,0 1-16,-21 21 16,0 0-1,21 21-15,-22 1 0,1-1 0,21 0 16,-21 0-16,21 21 0,0-20 0,-21-1 15,21 21-15,0-21 0,-21 0 16,21 1-16,0-1 0,0 0 16,21-21 15,0-21-31,0 21 16,-21-21-16,21-1 0,1 1 0,-1 0 15,-21-21-15,21 21 0,0-1 16,0 1-16,-21-21 0,21 21 0,1 0 15,-1 21 1,-21 21 0,21 0-16,-21 21 15,0-21-15,21 1 0,-21-1 16,0 0-16,0 0 0,21 0 0,0 0 16,1 1-16,-1-1 0,0 0 15,0-21-15,0 0 0,0 0 16,1 0-16,20 0 0,-21 0 0,21 0 15,1 0-15,-1 0 0,0-21 16,1 21-16,-22-21 0,21-1 0,1 1 16,-22 0-16,0 0 0,0 0 15,0-22-15,0 22 0,-21-21 0,0 21 16,0-22-16,0 22 0,0 0 16,0 0-16,-21 21 0,0 0 0,-21 0 15,21 0-15,-1 21 16,1 0-16,0 0 0,21 22 0,-21-22 15,0 0-15,21 21 0,0-20 0,0 20 16,0-21-16,0 0 0,0 0 16,21 22-16,0-22 0,0 0 15,0 0-15,1-21 0,20 0 16,-21 21-16,0-21 0,22 0 0,-22 0 16,0 0-16,21-21 0,-21 0 15,1 21-15,-1-21 0,0 0 0,0 0 16,0-1-16,0 1 0,1 0 15,-1-21-15,0-1 0,0 22 16,-21 0-16,21 0 0,-21 0 0,0 42 31,0 0-31,0 0 16,0 0-16,0 1 0,0-1 16,0 0-16,0 0 0,0 0 0,0 0 15,0 1-15,0-1 0,0 0 16,21-21-16,1 0 0,-1 21 15,0-21-15,0 0 0,0 0 16,22 0-16,-22 0 0,0 0 0,0-21 16,0 21-16,22-21 0,-22 21 15,0-21-15,0-1 0,0 1 0,0 0 16,-21 0-16,22-21 0,-22 20 0,0 1 16,21 0-16,0 0 15,-21 42 1,0 0-16,0 0 15,0 1-15,0-1 0,0 0 16,0 0-16,0 0 16,0 0-16,0 1 0,0-1 0,21-21 15,-21 21-15,21-21 0,0 0 16,1 0-16,-1 0 0,21 0 0,-21 0 16,0 0-16,1 0 0,-1 0 0,21 0 15,-21-21-15,0 0 0,1-1 16,-1 22-16,0-42 0,0 21 0,0 0 15,0 0-15,1-22 0,-1 22 16,0-21-16,0 21 0,0-22 16,-21 22-16,43 0 0,-22 21 0,0 0 15,-21 21 17,0 0-32,0 0 0,0 1 15,0-1-15,0 0 31,0-42 1,0 0-32,0-1 15,0 1-15,0 0 16,0 0-16,-21 21 0,0 0 16,-1 0-1,1 0-15,21 21 16,-21 0-16,0 0 0,0 1 0,0 20 15,-1-21-15,22 21 0,-21-20 0,21-1 16,0 21-16,0-21 0,0 0 16,0 22-16,0-22 0,21 0 15,1 0-15,-1-21 0,0 0 16,0 0-16,0 0 0,22 0 16,-22 0-16,0 0 0,0-21 0,0 0 15,22 0-15,-22 21 0,0-21 16,0-1-16,0-20 0,0 21 0,1 0 15,-22-22-15,0 22 0,0-21 16,0 21-16</inkml:trace>
  <inkml:trace contextRef="#ctx0" brushRef="#br0" timeOffset="71718.8">17462 12891 0,'-21'21'0,"0"0"0,0-21 16,21 21-16,0 0 16,21-21-1,0 0-15,0 0 16,1 0-16,-1 0 16</inkml:trace>
  <inkml:trace contextRef="#ctx0" brushRef="#br0" timeOffset="72482.23">18965 13229 0,'0'0'0,"-21"-84"31,21 62-31,0 1 0,0 42 31,0 1-31,0-1 16,0 0-16,-21 21 0,21-21 0,0 1 15,-21 20-15,21-21 0,0 0 16,0 22-16,-21-22 0,21 0 0,-22 0 16,22 0-16,0 0 0,0 1 15,0-1-15,0-42 32,0-1-32,0 1 15,0 0-15,22-21 0,-1 21 16,-21-1-16,21-20 0,0 21 0,0-21 15,-21 20-15,21-20 0,1 0 0,-1 21 16,0-22-16,-21 22 0,21 21 16,0 0-16,0 21 15,-21 0-15,22 22 16,-22-22-16,21 0 0,-21 21 16,0-20-16,0-1 0,21 21 0,-21-21 15,21 0-15,-21 1 0,21-1 16,0-21-16,1 0 0,-1 0 15,0 0-15,0 0 0,0 0 16,0 0-16,1 0 0,-1 0 16,0-21-16,0-1 0,21 1 0,-20 0 15,-1 0-15,0 0 0,0-22 0,0 22 16,0 0-16,1-21 0,-22 21 16,0-22-16,21 22 0,-21 0 0,21 21 15,-21 21 1,0 0-1,0 22-15,0-22 0,0 0 0,0 21 0,0-21 16,0 1-16,0 20 16,-21-21-16,21 0 0,0 0 0,0 1 15,0-1-15,21-21 16,0 0-16,0 21 0,0-21 16,1 0-16,-1 0 0,0 0 15,0-21-15</inkml:trace>
  <inkml:trace contextRef="#ctx0" brushRef="#br0" timeOffset="72779.25">19918 13314 0,'0'0'0,"42"-42"31,-21 20-31,0 1 0,1 21 16,-22-21-16,21 0 0,0 0 16,0 0-16,-21-1 0,21 1 0,0 0 15,1 0-15,-22-21 0,0 20 16,0 1-16,-22 21 15,1 21-15,0 1 16,0-1-16,-21 0 0,20 21 16,1-21-16,0 1 0,0 20 0,0-21 15,21 21-15,0-20 0,0-1 0,0 0 16,0 0-16,0 0 16,21-21-16,0 21 0,0-21 0,0 0 15,1 0-15,-1 0 0,0 0 0,21 0 16,-21 0-16,1 0 0,-1 0 15,0 0-15,21-21 0,-21 0 0,1 0 16,-1 0-16</inkml:trace>
  <inkml:trace contextRef="#ctx0" brushRef="#br0" timeOffset="72994.56">20510 12827 0,'0'0'0,"22"-42"0,-22-1 16,0 22-16,0 0 0,-22 42 15,1 22-15,21-22 16,-21 21-16,21 0 0,-21 22 15,0-22-15,21 1 0,0-1 16,-21 0-16,-1 1 0,22-1 0,0 0 16,0-21-16,-21 22 0,21-22 15,0 0-15,-21 0 0,21 0 16,0 1-16,21-22 16,0 0-16,1 0 15,-1-22-15,0 1 0,0 0 0,21 0 16</inkml:trace>
  <inkml:trace contextRef="#ctx0" brushRef="#br0" timeOffset="73687.62">20764 12891 0,'22'-106'15,"-44"212"-15,44-233 0,-22 105 0,0 44 16,-22-1-16,22 0 0,-21 21 16,0 1-16,21-1 0,-21 0 15,0 1-15,21-1 0,-21 0 0,21 1 16,0-1-16,0 0 0,-22-21 15,22 1-15,0-1 0,0 0 0,0 0 16,0 0-16,22-21 16,-1 0-16,0 0 15,0 0-15,-21-21 16,21 0-16,0 0 0,-21 0 0,22-1 0,-1 1 16,0 0-16,0 0 15,-21 0-15,21 0 0,-21 42 31,0 0-31,0 0 16,0 0-16,0 0 0,0 1 16,0-1-16,0 0 15,0 0-15,21-21 16,-21 21-16,22-21 0,-1 0 16,0 0-16,0 0 0,0 0 15,0 0-15,1 0 0,-22-21 0,21 21 16,0-21-16,0 0 0,0 21 15,-21-21-15,21 21 0,1-22 16,-22 44 15,0-1-31,0 0 16,0 0-16,0 0 16,21-21-1,0 0-15,0 0 0,0 0 16,0 0-16,1 0 0,-1 0 15,0 0-15,0 0 0,0 0 0,-21-21 16,21 0-16,1 21 0,-22-21 16,0 0-16,0-1 0,0 1 0,0 0 15,0 0-15,0 0 0,0 0 16,-22-1-16,1 1 0,-21 0 16,0 21-16,20 0 15,1 0-15,0 0 0,0 21 0,21 0 16,-21 1-16,21-1 0,-21 0 0,21 0 15,0 0-15,0 0 16,0 1-16,21-22 0,0 21 0,0-21 16,0 0-16,22 0 0,-22 0 15,21 21-15</inkml:trace>
  <inkml:trace contextRef="#ctx0" brushRef="#br0" timeOffset="74282.64">21759 13272 0,'0'0'16,"21"-22"-16,-21 1 0,0 0 0,0 0 15,0 0-15,0 0 0,0-22 0,0 22 16,-21 21-16,0-21 0,0 21 16,0 0-16,0 0 0,-1 21 15,1 0-15,0 0 0,0 1 0,0-1 16,21 0-16,0 21 0,-21-21 0,21 1 16,0-1-16,0 21 0,0-21 15,0 0-15,0 1 0,21-1 16,0-21-16,0 0 0,0 0 15,0 0-15,1 0 16,-1 0-16,0-21 0,0-1 16,0 1-16,0 0 0,-21 0 0,22-21 15,-1 20-15,0-20 0,-21 0 16,21-22-16,0 22 0,0-22 0,-21 1 16,0-1-16,22 1 0,-22 21 15,0 20-15,0-20 0,-22 63 31,1 0-31,0 22 0,-21-1 16,21 0-16,-1 22 0,22-22 0,0 22 16,-21-22-16,21 0 0,0 1 15,0-1-15,0 0 0,21-20 0,1-1 16,-1 0-16,0 0 0,0 0 0,0-21 16,0 0-16,22 0 0,-22 0 15,0 0-15,0 0 0,22 0 0,-22-21 16,0 0-16,0 0 0,0 0 15,0-1-15,1 1 0,-22 0 0,21 0 16,-21 0-16,21 0 0,-21-1 16,0 44-1,0-1-15,0 0 16,-21-21-16,0 21 0,21 0 16,-22 0-16,22 1 0,-21-1 15,0 0-15,21 0 0,-21 0 16,0-21 15,21-21-31</inkml:trace>
  <inkml:trace contextRef="#ctx0" brushRef="#br0" timeOffset="74522.5">20278 12975 0,'0'0'0,"-43"0"0,1 0 16,0 0-16,63 0 31,0 0-31,0 0 0,21 0 0,1 0 16,20 0-16,-20 0 0,20-21 0,1 21 15,-1 0-15,1 0 0,-1 0 16,1 0-16,-1 0 0,-21 0 15,1-21-15,20 21 0,-20 0 0</inkml:trace>
  <inkml:trace contextRef="#ctx0" brushRef="#br0" timeOffset="74735.22">22437 13420 0,'0'0'16,"-22"0"31,1 0-32,0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9T05:06:05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1249 0,'22'0'16,"-1"0"-16,0-21 0,0 21 15,0-21-15,0-1 0,22 1 16,-22 0-16,0 21 0,21-21 0,-20 0 15,-1 0-15,0-1 0,-21 1 16,0 0-16,0 0 0,0 0 16,0 0-16,-42 21 0,20-22 15,-20 22-15,0 0 0,-1 22 16,1-22-16,0 21 0,-1 0 0,1 0 16,0 21-16,21-20 15,-22-1-15,22 0 0,0 0 0,0 0 16,21 0-16,0 1 0,0-1 15,0 0-15,0 0 0,0 0 16,21 0-16,0 1 0,0-1 0,0 0 16,22 0-16,-22 0 0,0 0 15,0 1-15,22-1 0,-22 0 0,0 0 16,0 21-16,0-20 0,-21 20 16,0-21-16,0 21 0,0-20 15,0-1-15,0 21 0,-21-21 0,0 0 16,0 1-16,-22-1 15,22 0-15,-21 0 0,-22 0 0,22 0 16,-21-21-16,-1 0 0,22 0 16,-22 0-16,1 0 0,20-21 0,1 0 15,-21 0-15,41 0 0,-20-22 16,21 22-16,-21-21 0,20 0 16,22 20-16,0-20 0,0 21 0,0 0 15,0 0-15,0-1 0,22 1 16,-1 0-16,21 0 0,0 0 15,1 21-15,-1-21 0,0-1 16,1 22-16,20-21 0</inkml:trace>
  <inkml:trace contextRef="#ctx0" brushRef="#br0" timeOffset="279.08">2963 910 0,'0'0'0,"0"-21"16,0 42 0,0 0-16,-21 22 0,0-1 15,0 0-15,0 1 0,-1-1 16,1 0-16,0 22 0,0-22 16,0 22-16,0-22 0,-1 0 15,1 22-15,0-22 0,0 1 0,0-1 16,21 0-16,0-21 0,0 1 15,0 20-15,0-21 0,0 0 16,0-42 15,0 0-31</inkml:trace>
  <inkml:trace contextRef="#ctx0" brushRef="#br0" timeOffset="479.45">2519 1461 0,'0'0'0,"-21"0"16,42 0 31,0 0-47,0 0 0,21 0 16,-20 0-16,20 0 0,-21 0 15,21-22-15,1 22 0,-1-21 16,-21 21-16,22-21 0,-22 21 0,21 0 15,-21-21-15</inkml:trace>
  <inkml:trace contextRef="#ctx0" brushRef="#br0" timeOffset="843.47">2963 1439 0,'0'22'31,"21"-22"-31,1 0 0,-1 0 16,0 0-16,0 0 0,0-22 16,0 22-16,22-21 0,-22 0 15,0 21-15,0-21 0,22 0 16,-22 21-16,0-21 0,-21-1 16,-21 22 15,0 0-31,-22 0 0,22 22 0,0-22 15,0 21-15,-22 0 0,22 0 16,0 0-16,0 22 0,0-22 0,0 0 16,-1 21-16,22-21 0,0 1 15,0 20-15,0-21 0,0 0 0,0 0 16,0 1-16,0-1 0,22-21 16,-1 0-16,0 0 0,0 0 15,0 0-15,22 0 0,-1 0 16,0-21-16,1-1 0,-1 1 0</inkml:trace>
  <inkml:trace contextRef="#ctx0" brushRef="#br0" timeOffset="1184.29">3746 1207 0,'-21'0'31,"21"21"-31,-21-21 0,0 63 15,0-42-15,0 22 0,21-1 0,-22 0 16,1 22-16,21-1 0,0 22 16,0 0-16,-21-1 0,21 1 15,-21 0-15,21 21 0,0-22 0,0 22 16,0 0-16,0 0 0,0 0 16,0-1-16,0-20 0,0 21 0,0-21 15,0 20-15,-21-20 0,21 0 16,-21-22-16,21 22 0,-22-22 0,22 1 15,0-1-15,-21-20 0,0-1 0,21-21 16,-21 0-16,21 1 0,0-1 16,0-42-1,0-1-15,0-20 0,0 0 16,21-1-16,-21-20 0,21-22 16,0 1-16,1-1 0</inkml:trace>
  <inkml:trace contextRef="#ctx0" brushRef="#br0" timeOffset="1555.23">3746 1630 0,'0'0'0,"0"-21"0,0-22 0,0 22 16,0 0-16,22-21 0,-22 21 16,0-1-16,21 1 0,0-21 0,-21 21 15,21 0-15,0-1 0,0 1 16,1 21-16,20-21 0,-21 0 15,0 21-15,22 0 0,-22 0 16,0 0-16,21 0 0,-21 0 0,22 21 16,-22 0-16,0 0 0,0 1 15,-21-1-15,0 21 0,0-21 0,0 22 16,0-22-16,-21 21 0,0 0 16,0 1-16,-22-1 0,1-21 0,0 22 15,-1-1-15,22-21 0,-21 0 16,0 0-16,-1-21 0,1 22 15,21-22-15,0 21 0,-1-21 0,1 0 16,0 0-16,0 0 0,21-21 31,0-1-31,21 1 16,0 0-16,22 0 16,-22 0-16</inkml:trace>
  <inkml:trace contextRef="#ctx0" brushRef="#br0" timeOffset="1751.14">4424 1376 0,'0'21'78,"0"0"-62,0 0-16</inkml:trace>
  <inkml:trace contextRef="#ctx0" brushRef="#br0" timeOffset="1907.27">4445 1736 0,'0'21'31,"0"-42"16,21 21-47,0-21 0,0-1 0</inkml:trace>
  <inkml:trace contextRef="#ctx0" brushRef="#br0" timeOffset="2444.36">5143 1228 0,'0'0'0,"0"-21"16,0-1-16,0 1 15,22 21-15,-1 0 0,0-21 16,0 21-16,0 0 0,22 0 0,-22 0 15,0 0-15,0 0 0,0 0 16,0 21-16,-21 0 0,22 1 16,-22-1-16,0 0 0,0 0 15,0 0-15,-22 0 0,-20 1 16,21-1-16,0 0 0,-22 0 0,22 0 16,0 0-16,-21 1 0,21-22 15,-1 21-15,1-21 0,0 0 16,42 0 31,0 0-47,1 0 0,-1 0 0,21-21 15,-21 21-15,22 0 0,-22 0 16,21 0-16,-21 0 0,22 21 0,-22-21 16,0 21-16,0 0 0,-21 0 15,0 0-15,0 1 0,0-1 16,0 0-16,0 21 0,-21-21 0,0 22 15,-22-22-15,1 0 0,21 0 16,-21 22-16,-1-22 0,1 0 0,0 0 16,-1-21-16,1 21 0,0-21 15,20 0-15,-20 21 0,21-21 0,0 0 16,-22 0-16,22 0 0,0 0 16,0 0-16,0 0 0,0 0 0,-1 0 15</inkml:trace>
  <inkml:trace contextRef="#ctx0" brushRef="#br0" timeOffset="2847.52">2074 2307 0,'0'0'15,"-42"0"-15,-43 21 16,106-21 0,1 22-16,20-22 15,21 0-15,1 0 0,21 0 16,20 0-16,22 0 0,-21-22 16,42 22-16,-21-21 0,22 21 0,-1-21 15,21 0-15,-21 21 0,22-21 16,-1 0-16,-21 21 0,21-22 0,1 22 15,-1-21-15,-21 0 0,0 21 16,-21-21-16,0 21 0,-21 0 16,0-21-16,-21 21 0,-1 0 0,-20-21 15,-22 21-15,1 0 0,-1 0 16,-21 0-16,0 0 0,-21-22 16,-21 22-1,0 0 1,0 0-16,-22-21 0,22 21 15</inkml:trace>
  <inkml:trace contextRef="#ctx0" brushRef="#br0" timeOffset="4899">8128 1164 0,'0'0'0,"0"-21"0,0 0 16,0 0-16,0 0 0,0-1 15,0 1-15,0 0 16,0 0-16,0 0 0,0 0 16,0 63 15,-21-21-16,21 21-15,0 1 0,0 20 0,-21-20 16,21 20-16,0-21 0,-22 22 16,1-22-16,21 22 0,-21-22 0,0 0 15,0 22-15,21-22 0,0-21 16,-21 22-16,21-22 0,-22 0 0,22 0 16,0 0-16,0 1 15,0-44 1,0 1-1,22-21-15,-22 21 0,21-22 0,0 1 16,0 0-16,0-1 0,0 1 16,1 0-16,-1-1 0,0 1 15,0 21-15,0 0 0,-21 0 0,21-1 16,1 1-16,-1 21 16,0 0-16,0 21 0,-21 1 15,0-1-15,21 0 0,0 0 16,-21 21-16,22-20 0,-22-1 0,0 0 15,0 21-15,21-21 0,-21 1 16,21-1-16,-21 0 0,0 0 0,21-21 16,0 21-16,0-21 0,1 0 15,-1 0-15,0 0 0,0 0 16,0-21-16,0 0 16,1 0-16,-22 0 0,21-1 0,0 1 15,0-21-15,-21 21 0,21-22 0,-21 1 16,0 21-16,0-21 0,0-22 15,21 22-15,-21-1 0,22 1 0,-22 0 16,0-1-16,0 22 0,0 0 16,0 0-16,0 0 0,0 0 0,21 21 15,-21 21 1,0 21-16,0-21 0,0 22 0,0-1 16,0 0-16,0 1 0,0 20 15,0-21-15,0 1 0,0-1 16,0 0-16,0 1 0,0-1 15,0 0-15,0-20 0,0 20 0,0-21 16,0 0-16,21 0 0,-21 1 16,21-22-16,0 0 0,0 0 0,1 0 15,-1 0-15,21 0 0,-21 0 0,22-22 16,-22 1-16,21 0 0,-21 0 16,22-21-16,-22 20 0,0-20 0,0 21 15,21-21-15,-20-1 0,-22 22 16,21-21-16,-21-1 0,0 22 0,0 0 15,0 0-15,0 0 16,0 0-16,-21 21 16,21 21-1,0 0-15,0 0 0,0 0 0,0 0 16,0 1-16,0-1 0,0 0 0,0 0 16,0 0-16,21 0 0,0 1 15,-21-1-15,21 0 0,0 0 0,-21 0 16,21 0-16,1 1 0,-22-1 15,21-21-15,-21 21 0,0 0 0,21-21 16,0 0-16,0 0 16,0 0-16,1 0 0,-1 0 15,0-21-15,0 0 0,0 0 16,0-1-16,1 1 0,-1-21 16,0 21-16,0-22 0,-21 22 0,21-21 15,0 0-15,-21 20 0,0-20 16,22 21-16,-22 0 0,21 0 0,-21-1 15,0 1-15,0 42 32,0 1-32,0-1 0,0 0 15,0 21-15,0-21 0,0 1 0,0 20 16,0-21-16,0 0 0,21 0 16,0 1-16,-21-1 0,21 0 0,-21 0 15,21 0-15,1-21 0,-22 21 0,21-21 16,0 0-16,0 0 15,0 0-15,0 0 0,22 0 0,-22 0 16,0 0-16,21-21 0,-20 0 16,-1 0-16,0 0 0,0-22 0,0 22 15,0-21-15,1 0 0,-1-1 16,-21 1-16,21-22 0,0 1 0,-21-1 16,0 1-16,21-1 0,-21 22 0,21-21 15,-21 20-15,0 1 0,0 21 16,0-22-16,0 22 0,0 42 31,0 1-31,-21 20 16,0 0-16,0 22 0,0-22 15,21 22-15,-21-1 0,21-21 0,-22 22 16,22-1-16,0-20 0,0-1 16,0 0-16,0 1 0,0-1 0,0 0 15,22-20-15,-1-1 0,0 21 0,-21-21 16,21 0-16,0 1 0,0-22 15,1 21-15,-1-21 0,0 0 0,21 0 16,-21 0-16,1 0 0,-1 0 16,21-21-16,-21-1 0,0 1 15,1 0-15,20 0 0,-21 0 16,0 0-16,0-1 0,1-20 0,-1 21 16,-21-21-16,21-1 0,-21 1 0,21 21 15,-21-22-15,0 22 0,0 0 16,0 0-16,-21 21 15,0 0-15,0 0 0,-1 21 16,1 0-16,0 0 0,0 22 0,0-22 16,21 21-16,0 1 0,0-22 15,0 21-15,0-21 0,0 0 0,0 1 16,21-1-16,-21 0 0,21 0 16,0 0-16,0-21 0,22 0 0,-22 21 15,0-21-15,21 0 0,-20 0 16,20 0-16,0 0 0,1-21 0,-22 21 15,21-21-15,0 0 0,-20 0 16,20 0-16,-21-1 0,0 1 16,0-21-16,1 21 0,-1-22 0,-21 1 15,0 0-15</inkml:trace>
  <inkml:trace contextRef="#ctx0" brushRef="#br0" timeOffset="5111.12">10160 931 0,'0'0'0,"-21"22"31,42-22-15,0 0-16,0 0 0,0 0 0,1 0 15,-1 0-15,0 0 16,0 0-16,0 0 0,0-22 15</inkml:trace>
  <inkml:trace contextRef="#ctx0" brushRef="#br0" timeOffset="5274.97">9758 931 0,'0'0'0,"-43"22"15,1-22 1,21 0-16,42 0 47,0 0-32,0 0-15</inkml:trace>
  <inkml:trace contextRef="#ctx0" brushRef="#br0" timeOffset="5688.34">12827 741 0,'0'0'0,"-21"-21"0,21 0 0,0-1 15,0 1-15,0 0 0,-21 21 16,21 21 0,0 22-16,0-1 15,0 0-15,0 22 0,0-22 16,0 22-16,0-1 0,0 1 0,0-1 15,0 1-15,0-22 0,0 43 16,0-43-16,0 0 0,0 1 16,0-22-16,0 0 0,0 0 15,0 0-15,0 0 0,-22-21 16,22 22-16,-21-22 16,0 0-16,0 0 0,0 0 0</inkml:trace>
  <inkml:trace contextRef="#ctx0" brushRef="#br0" timeOffset="6487.47">12128 1270 0,'0'0'0,"22"0"16,126-21 0,-106 0-16,0 21 15,22-21-15,-22 21 0,22-22 16,-1 1-16,1 0 0,20 0 15,-20-21-15,-1 20 0,22 1 0,-21-21 16,-22 21-16,0-22 0,1 1 16,-1 21-16,-21-21 0,0-1 0,-21 22 15,0-21-15,0 21 0,0-1 16,0 1-16,-21 0 0,0 0 0,0 21 16,0 0-16,-1 0 15,1 0-15,0 21 0,0 21 0,0 1 16,0-1-16,21 0 0,-22 22 15,22-1-15,-21 1 0,21 21 0,0-22 16,0-21-16,-21 22 0,21-1 16,0-20-16,-21-1 0,21 22 15,0-43-15,0 21 0,0 0 0,0-20 16,0-1-16,0 0 0,0 0 16,0 0-16,0-42 31,0 0-31,21 0 0,0 0 0,-21-1 15,21-20-15,1 21 0,-1-21 0,0 20 16,0-20-16,0 0 0,0 21 16,1-22-16,-1 22 0,0 0 0,21-21 15,-21 42 1,1 0-16,-22 21 16,21 0-16,-21 0 0,21 0 0,-21 0 15,0 1-15,0-1 0,21 21 16,0-21-16,-21 0 0,21 1 0,-21-1 15,22 0-15,-1 0 0,0-21 16,-21 21-16,21 0 0,0-21 0,0 0 16,1 0-16,-1 0 0,0 0 15,0 0-15,0 0 0,43-21 16,-43 0-16,0 0 0,21 0 0,-20 0 16,-1-22-16,21 22 15,-21-21-15,0 21 0,1-22 0,-22 1 16,0 0-16,0 20 0,0-20 15,0 21-15,0 0 0,-22 21 16,1 0-16,0 21 16,0-21-16,0 42 0,0-21 0,-1 22 15,-20 20-15,42-20 0,0-22 16,0 21-16,0-21 0,0 0 16,0 1-16,0-1 0,0 0 0,0 0 15,21-21-15,0 0 0,22 0 16,-22 0-16,0 0 0,21 0 0,1 0 15,-22-21-15,21 21 0</inkml:trace>
  <inkml:trace contextRef="#ctx0" brushRef="#br0" timeOffset="7383.3">16171 1312 0,'0'0'0,"21"-21"31,1 21-15,-22-21-16,21 0 0,0 0 0,0 0 16,0-1-16,0-20 0,1 21 15,-22 0-15,0-22 0,0 22 0,0-21 16,0 21-16,0 0 0,-22-1 16,1 1-16,0 21 0,-21 0 0,21 0 15,-22 21-15,22-21 0,-21 43 16,-1-22-16,22 21 0,-21 1 15,0-1-15,20 0 0,1 1 0,0-1 16,0 0-16,0 1 0,0-22 16,21 21-16,0-21 0,0 0 0,0 1 15,0-1-15,0 0 0,21-21 16,21 0-16,-21 0 0,0 0 16,22 0-16,-1-21 0,-21 0 15,22-1-15,-1 1 0,0 0 0,-21 0 16,1 0-16,41-22 15,-42 22-15,0-21 0,-21 21 0,0 0 16,22-1-16,-22 1 0,0 0 16,21 21-16,-21-21 15,0 42 1,0 0-16,0 0 16,0 1-16,0 20 0,0-21 0,0 21 15,0 22-15,0-22 0,21 22 0,-21-1 16,21 1-16,0 20 0,0 1 15,-21-21-15,22 20 0,-1 1 0,0-22 16,-21 22-16,21 21 0,0-21 16,-21 20-16,21-20 0,-21 21 0,0-21 15,0 20-15,0 1 0,0-21 0,0 0 16,0 20-16,-21-20 16,21-21-16,-21 20 0,0-20 0,-21-22 15,20 22-15,-20-22 0,0-21 0,-1 21 16,1-20-16,0-1 0,-22-21 15,22 0-15,-22 0 0,1-21 0,-1-1 16,1-20-16,-1 0 0,1-22 0,-1 1 16,-20-22-16,41 0 15,-20 1-15,21-1 0,-1-21 0,22 0 0,0-21 16,21 22-16,0-22 0,0 21 16,21 0-16,0 21 0,22-21 15,-1 22-15,-21-1 0,43 0 0,-22 22 0,0-22 16,22 22-16,-22 20 15,22-20-15,20 21 0,-20-1 0,-1 1 16,22 0-16,-22-1 0,1 22 16,-1-21-16</inkml:trace>
  <inkml:trace contextRef="#ctx0" brushRef="#br0" timeOffset="8139.48">16510 1397 0,'0'0'16,"0"21"-16,-21-21 0,21-21 47,21 21-47,0-21 0,-21 0 15,21 0-15,0 21 0,1-22 0,-1 1 16,0-21-16,0 21 0,0 0 16,-21-22-16,0 22 0,21 0 0,-21 0 15,0 0-15,-21 42 31,0 0-31,0 21 0,0-21 16,21 22-16,-21-1 0,-1 0 0,22 1 16,-21-1-16,21 0 0,0-20 15,0 20-15,0-21 0,0 21 0,21-20 16,1-1-16,-1 0 0,0-21 16,0 21-16,21-21 0,-20 0 15,-1 0-15,21 0 0,0 0 0,1-21 16,-22 0-16,21 0 0,1-1 15,-1 1-15,-21 0 0,21 0 0,-20 0 16,20-22-16,-21 1 0,0 21 16,0-21-16,-21 20 0,0-20 0,22 21 15,-22 0-15,0 0 0,0-1 16,-22 44 0,1-1-1,0 21-15,0-21 0,0 0 16,0 22-16,-1-22 0,1 21 0,0-21 15,21 22-15,0-22 0,-21 0 16,21 0-16,-21 0 0,21 1 0,0-1 16,0 0-16,0-42 47,0 0-47,21-1 0,0 1 15,0-21-15,0 21 0,22 0 16,-22-22-16,21 1 0,1 21 0,-22-22 15,21 22-15,0 0 0,-20 0 16,-1 21-16,0 0 0,0 0 0,0 0 16,0 21-16,-21 0 15,0 0-15,0 1 0,0-1 0,0 21 16,0-21-16,0 22 0,0-22 0,0 21 16,0-21-16,-21 22 0,21-22 15,-21 0-15,0 21 0,21-21 0,0 1 16,0-1-16,21-42 47,0 21-47,0-22 0</inkml:trace>
  <inkml:trace contextRef="#ctx0" brushRef="#br0" timeOffset="8483.73">17653 1482 0,'21'0'0,"0"0"15,0-21-15,1 21 16,-1 0-16,0-22 16,0 22-16,-21-21 0,42 21 15,-42-21-15,43 21 0,-22-21 0,0 0 16,0 0-16,0-1 16,-21 1-16,0 0 15,0 0-15,-21 21 16,0 0-16,0 0 0,0 21 15,0 0-15,-1 0 0,1 1 16,-21 20-16,21-21 0,21 21 0,-21-20 16,21-1-16,-22 0 0,22 21 15,0-21-15,0 1 0,0-1 0,0 0 16,0 0-16,22-21 0,-1 21 16,0 0-16,0-21 0,0 0 0,0 0 15,1 0-15,-1 0 0,0 0 0,21 0 16,-21 0-16,1 0 0,-1-21 15,-21 0-15,21 21 0</inkml:trace>
  <inkml:trace contextRef="#ctx0" brushRef="#br0" timeOffset="8827.45">18055 1482 0,'0'0'15,"0"-21"-15,0-1 0,0 1 0,0 0 16,21 0-16,-21 0 0,21 0 0,1-1 16,-22 1-16,21 21 0,0-21 15,0 0-15,0 21 0,0 0 0,1-21 16,20 21-16,-21 0 0,21 0 15,1 0-15,-22 0 0,21 0 0,22 42 16,-43-21-16,0 0 16,0 1-16,0 20 0,-21-21 0,0 21 15,0-20-15,0 20 0,0-21 16,0 0-16,0 22 0,0-22 16,0 0-16,-21-21 0,21 21 0,-21 0 15,0-21 1,21-21-1,0 0 1,0 0-16,0 0 0,0-1 0,0 1 16,0-21-16,0 21 0,21 0 15,-21-1-15,21-20 0,43-21 16,-43 41-16,0-20 0,21 21 0,1 0 16,-22-22-16,21 22 0,1 0 15,-22 21-15,21-21 0</inkml:trace>
  <inkml:trace contextRef="#ctx0" brushRef="#br0" timeOffset="9010.43">19071 1185 0,'0'22'16,"0"-44"-16,0 86 0,0-43 0,0 0 0,-21 22 15,21-22-15,-21 0 0,21 0 16,0 21-16,0-20 0,0-1 0,0 0 16,0 0-16,0 0 0,0 0 0,0 1 15,0-1-15,0 0 16,0-42 15,0 0-15,0-1-16,0 1 0</inkml:trace>
  <inkml:trace contextRef="#ctx0" brushRef="#br0" timeOffset="9359.75">19071 783 0,'0'0'0,"-21"0"16,0 0-16,21 21 0,0 1 0,-21-1 16,21 0-16,-22 0 15,22 0-15,0 0 0,0 1 0,0-1 16,22 0-16,-1-21 16,0 0-16,0 0 0,0 0 0,0 0 15,1 0-15,-1 0 0,0 0 16,0-21-16,-21 0 0,21 21 15,-21-22-15,0 1 0,0 0 0,0 0 16,0 0-16,0 0 0,-21-1 16,0 1-16,0 21 0,0 0 15,-1 0-15,1 0 0,0 0 16,0 21-16,0 22 0,0-22 16,-1 21-16,22-21 0,-21 22 15,21-1-15,-21 0 0,21-20 16,0 20-16,0 0 0,0-21 15,0 22-15,0-22 0,0 0 0</inkml:trace>
  <inkml:trace contextRef="#ctx0" brushRef="#br0" timeOffset="9679.17">19833 1228 0,'0'0'0,"0"-21"0,0-43 31,-21 64-31,0 0 0,-22 0 0,22 0 16,-21 21-16,0 0 0,-1 1 15,1-1-15,0 21 0,-1-21 0,1 22 16,0-1-16,20-21 0,-20 21 16,21 1-16,21-22 0,0 21 0,0-21 15,0 1-15,21-1 0,0 0 16,22 0-16,-1-21 0,21 0 0,-20 0 15,20 0-15,1 0 0,-22 0 16,22 0-16,-1-21 0,-21 0 0,1 0 16,-1 21-16,0-22 0,-20 1 0,-1 0 15,0 21-15,0-21 0,0 0 16,-21 0-16</inkml:trace>
  <inkml:trace contextRef="#ctx0" brushRef="#br0" timeOffset="9831.46">20024 1566 0,'0'0'0,"0"22"0,-22-1 31,1-21-31,0 0 16,0 0 0,0 0-1,0 0-15,-1 21 0,1-21 16</inkml:trace>
  <inkml:trace contextRef="#ctx0" brushRef="#br0" timeOffset="10894.92">6604 3112 0,'0'0'0,"-21"-127"31,21 105-31,0-20 0,-21 21 0,21 0 16,0 0-16,0-1 0,0 1 15,0 42 1,0 1 0,0-1-16,0 21 0,-22 0 0,1 22 15,21-22-15,-21 22 0,0-1 16,21 1-16,-21-22 0,0 22 0,-1-22 16,22 0-16,0 1 0,-21-1 15,0 0-15,21-21 0,0 1 16,-21-22-1,21-22-15,0 1 16,0-21-16,0 21 16,0-22-16,0 1 0,21 0 15,0-22-15,0 22 0,1-22 0,-1 22 16,21-21-16,-21 20 0,22-20 16,-1 42-16,0-22 0,1 22 0,-1 0 15,0 21-15,1 0 0,-1 0 16,0 21-16,-21 0 0,1 22 0,-1-22 15,0 21-15,0 22 0,-21-22 16,21 0-16,-21 1 0,0 20 0,0-21 16,0 1-16,0-22 0,0 21 15,0-21-15,0 1 0,0-1 0,0 0 16,21-42 15,1 0-31,-22-22 16,21 22-16,-21-21 0,21-1 15,0 1-15,0 0 0,0-1 0,1 1 16,-22 0-16,21-1 0,0 1 0,0 21 16,0 0-16,0 0 0,1 21 15,-1 0-15,0 0 0,-21 21 16,21 0-16,-21 0 0,0 21 16,0 1-16,0-22 0,0 21 0,0 1 15,0-1-15,0-21 0,0 21 16,0-20-16,-21-1 0,21 0 15,0 0-15,0 0 0</inkml:trace>
  <inkml:trace contextRef="#ctx0" brushRef="#br0" timeOffset="11263.46">7535 3175 0,'0'0'0,"21"0"0,64-21 31,-64 21-31,0 0 0,1-21 16,20 21-16,-21-21 0,21 21 0,-20-22 15,20 1-15,0 21 0,-21-21 16,22 0-16,-22 21 0,0-21 0,0 21 16,0-21-16,-21-1 0,0 1 15,0 0-15,-21 21 16,0 0-16,0 0 0,0 0 0,-22 0 15,22 0-15,0 0 0,-21 21 16,21 0-16,-1 1 0,1-1 0,-21 21 16,21 0-16,0 1 0,21-1 15,-22 0-15,1 1 0,21-1 0,-21-21 16,21 22-16,0-1 0,0-21 16,0 0-16,21 0 0,0 1 15,1-1-15,-1 0 0,21-21 0,0 0 16,-20 0-16,20 0 0,0 0 15,1-21-15,-1 0 0,0-1 0,1 1 16,-22 0-16,21 0 0,0-21 16,-20-1-16,20 1 0</inkml:trace>
  <inkml:trace contextRef="#ctx0" brushRef="#br0" timeOffset="11491.07">8594 2582 0,'0'0'0,"0"-21"0,0 0 0,0 42 31,-22 0-31,22 22 0,0-1 16,-21 0-16,21 1 0,-21 20 16,0-20-16,21 20 0,-21-21 0,21 22 15,-21-22-15,-1 22 0,22-22 16,0 0-16,-21 1 0,0-1 0,21 0 16,0-20-16,0 20 0,0-21 0,0 0 15,0-42 16,21 0-31,22 0 0,-22-22 16</inkml:trace>
  <inkml:trace contextRef="#ctx0" brushRef="#br0" timeOffset="11902.7">9017 2498 0,'0'0'15,"0"21"1,0 0-16,0 21 0,-21 22 0,0-22 15,-1 22-15,22-22 0,-21 22 16,0-1-16,0-21 0,0 22 0,0-1 16,-1-20-16,22-1 0,-21 22 0,0-22 15,0-21-15,21 21 16,0-20-16,-21-1 0,21 0 0,-21 0 16,21-42 15,0 0-31,21-22 0,0 22 0,-21-21 15,21 0-15,21-1 0,-20-20 16,-1 20-16,21 1 0,-21 0 16,22-1-16,-22 1 0,21 21 0,-21 0 15,0 0-15,1 21 0,-1 0 16,0 21-16,0 0 0,-21 0 0,21 0 0,-21 22 16,0-1-16,0 0 0,0 1 15,0-1-15,0-21 0,0 21 16,-21 1-16,0-1 0,0-21 15,21 0-15,-21 1 0,-1-1 0,22 0 16,-21 0-16,0-21 0,0 0 16,0 0-16,0 0 0,-22 0 15,22-21-15,-21 21 0</inkml:trace>
  <inkml:trace contextRef="#ctx0" brushRef="#br0" timeOffset="12087.12">8213 3006 0,'0'-21'0,"-22"21"32,44 0-32,-1 0 0,0 0 15,0 0-15,0 0 0,0 0 0,22 0 16,-1 0-16,0 0 0,1 0 16,20 0-16,1-22 0,20 22 0,-20-21 15,21 21-15,-22 0 0,1-21 16,20 21-16</inkml:trace>
  <inkml:trace contextRef="#ctx0" brushRef="#br0" timeOffset="12471.46">9758 2836 0,'0'0'0,"-85"22"32,64-1-32,-21-21 0,-1 21 0,22 0 15,-21 21-15,21-20 0,-22 20 0,22-21 16,-21 21-16,21 1 0,-1-22 15,22 21-15,0 1 0,0-22 0,0 21 16,0-21-16,0 0 0,0 22 16,22-22-16,-1 0 15,0-21-15,21 0 0,-21 0 0,22 0 16,-22 0-16,21 0 0,1 0 0,-1-21 16,-21 0-16,21 0 0,1-1 0,-22-20 15,21 21-15,-21-21 16,1-1-16,-1 1 0,-21 0 0,0-1 15,0 1-15,0 0 0,0-1 0,-21 1 16,-1 0-16,1 20 0,0 1 16,-21 0-16,21 21 0,-22 0 0,1 0 15,0 0-15,-1 0 0,1 21 16,21 0-16,-22 1 0,22-1 0,0 0 16,0 0-16,21 0 0,-21 22 0,21-22 15,0 0-15,0 0 0,0 0 16,21 0-16,0 1 0,21-1 0</inkml:trace>
  <inkml:trace contextRef="#ctx0" brushRef="#br0" timeOffset="13252.5">10668 2942 0,'0'0'0,"0"-21"0,0-106 16,0 106-1,-21 0-15,0 0 0,-1 21 0,-20 0 16,21 0-16,-21 0 0,-1 0 0,1 21 16,21 0-16,-43 0 0,22 21 15,0-20-15,-1 20 0,1 0 16,0 1-16,20-1 0,-20 0 16,21 1-16,0-1 0,21 0 0,0 1 15,0-22-15,0 21 0,21-21 0,0 0 16,0 1-16,0-1 0,22-21 15,-22 0-15,21 0 0,-21 0 0,22 0 16,-22-21-16,21 21 0,1-22 16,-22 1-16,21-21 0,-21 21 0,106-149 31,-106 107-31,1 21 0,-1-22 0,0 1 16,21-22-16,-21 21 0,-21 1 15,22-1-15,-1 1 0,-21-1 0,21 22 16,-21 0-16,0 21 0,0-1 15,0 1-15,-21 21 16,0 21-16,21 1 16,-22 20-16,1 0 0,0 22 0,0-22 15,21 22-15,0-1 0,-21 1 16,21-22-16,0 21 0,0-20 0,0 20 16,0-20-16,0-1 0,0 0 0,0 1 15,0-1-15,21 0 0,-21-21 16,21 22-16,0-22 0,0 0 15,1-21-15,-1 21 0,0-21 0,21 0 16,-21 0-16,43-21 16,-22 21-16,1-21 0,-1 0 0,0 0 15,1-22-15,-1 22 0,-21-21 16,21-1-16,1 22 0,-22-21 0,0 0 16,21-1-16,-20 1 0,-1 0 15,-21-1-15,0 22 0,0-21 0,0 21 16,-21 21-16,-1 0 15,1 21-15,-21 0 0,21 0 16,0 0-16,-1 22 0,22-22 0,0 21 16,0-21-16,0 22 0,0-22 0,0 0 15,0 21-15,0-21 0,0 1 16,0-1-16,22 21 0,-22-21 16,21-21-16,-21 21 0,0 1 0,0-1 15,0 0-15,0 0 16,-21-21-16,-1 0 0,1 21 0,0-21 15,-21 0-15,21 0 0,-22 0 16,22 0-16,0-21 0,-21 0 0</inkml:trace>
  <inkml:trace contextRef="#ctx0" brushRef="#br0" timeOffset="13658.98">12975 2477 0,'0'0'0,"0"-22"0,0-62 31,0 105-15,-21 0-16,21 21 15,-21 1-15,21 20 0,-21 1 0,21-22 16,-22 22-16,1-1 0,21 1 16,0-1-16,-21 1 0,0-22 0,0 21 15,21-20-15,-21-1 0,21 0 16,0 1-16,0-22 0,-22 0 0,22 0 15,0 0-15,0 1 0,22-22 32,-22-22-32,21 1 0,0 0 0,0 0 15,21-21-15,-20-1 16</inkml:trace>
  <inkml:trace contextRef="#ctx0" brushRef="#br0" timeOffset="13983.46">13229 2794 0,'0'0'0,"21"-42"0,22 21 16,-22-1-16,-21 1 0,21 21 15,-21 21 1,0 1-16,0 20 0,-21-21 0,0 21 16,21-20-16,-22 20 0,1-21 0,21 21 15,0 1-15,0-22 0,0 0 16,0 21-16,0-20 0,0-1 0,0 0 16,21 0-16,1-21 0,-1 21 15,0-21-15,0 0 0,0 0 16,22 0-16,-22 0 0,0-21 0,21 0 15,-21 0-15,1 0 0,-1-1 16,0 1-16,0-21 0,-21 0 0,0-1 16,0 22-16,0-21 0,0-1 15,0 1-15,0 21 0,-21-21 0,0 42 16,0-22-16,-1 1 0,1 21 0,-21 0 16,21 0-16,-22 0 0,22 0 15,-21 0-15,0 21 0,20-21 0,-20 22 16,21-22-16,-21 21 0,20-21 15,-20 0-15,21 0 0</inkml:trace>
  <inkml:trace contextRef="#ctx0" brushRef="#br0" timeOffset="14147.19">12615 2752 0,'21'0'15,"1"0"1,-1 0-16,0 0 0,21 0 15,-21-21-15,22 21 0,20 0 0,-20 0 16,20-22-16,-21 1 0,22 21 16,-1-21-16,1 21 0,-22 0 0,22-21 15</inkml:trace>
  <inkml:trace contextRef="#ctx0" brushRef="#br0" timeOffset="16538.95">15092 3471 0,'0'0'0,"-43"22"15,1-1 1,42-42 0,21-1-16,22-20 15,-22 21-15,21-21 0,22-1 0,-22 22 16,0-42-16,22 20 0,-22 1 16,22-22-16,-22 22 0,0-21 0,1-1 15,20-63-15,-21 42 16,-20 22-16,-1-1 0,-21 1 0,0 21 15,0-22-15,0 43 0,0 0 16,-21 0-16,-1-1 0,1 22 16,-21 0-16,0 22 0,20-1 0,-20 21 15,0 0-15,-1 1 0,1 20 16,0 1-16,21-1 0,-1 1 0,-20-1 16,21 1-16,0-1 0,0 1 0,-1 20 15,1-20-15,0-1 0,0 1 16,0-22-16,0 22 0,-1-22 0,1 0 15,21-20-15,-21 20 0,21-21 16,-21 0-16,21-42 16,0 0-1,21 0-15,0 0 0,0-22 16,1 1-16,20 0 0,-21-1 16,21 1-16,-20 0 0,20-1 15,-21 1-15,21 0 0,-20 20 0,-1 1 16,21 0-16,-21 21 0,0 0 0,1 0 15,-1 0-15,0 21 0,0 0 16,0 1-16,-21-1 0,21 21 16,-21-21-16,22 22 0,-22-22 0,21 21 0,-21 0 15,21-20-15,0-1 0,-21 0 16,21 0-16,0 0 0,1-21 16,20 0-16,-21 0 0,21 0 0,-20 0 15,20 0-15,0 0 0,22 0 16,-22-21-16,22 0 0,-22 0 0,21-22 15,-20 22-15,-1-21 0,0 21 16,1-22-16,-1 1 0,-21 0 0,0-1 16,-21 22-16,0-21 0,0 0 15,0-1-15,0 22 0,-21 0 0,0 0 16,0 0-16,-21 21 0,20 0 16,-20 0-16,0 0 0,-1 21 0,1 0 15,0 0-15,-1 0 0,1 22 0,0-22 16,21 21-16,-22 0 0,22 1 15,-21 20-15,42-20 16,-21-1-16,21-21 0,0 0 16,0 22-16,21-22 0,0 0 15,0-21-15,21 0 0,-20 0 0,20 0 16,-21 0-16,21 0 0,1-21 16,-1 0-16,-21-1 0,22 1 0,-1 0 15,-21 0-15,21-21 0,-20 20 16,-1-20-16,0 0 0,0 21 0,0-22 15,0 22-15,1-21 0,-22 21 16,0-1-16,0 44 16,0-1-1,0 0-15,0 21 16,0-21-16,0 1 0,0 20 0,0-21 16,0 0-16,0 22 0,0-22 0,0 0 15,21 0-15,0-21 0,0 21 16,0-21-16,0 21 0,1-21 0,-1 0 15,21 0-15,-21 0 0,22-21 16,-22 0-16,21 0 0,-21 0 0,0 0 16,22-1-16,-22 1 0,0-21 15,0 21-15,0-22 0,1 22 0,-1-21 16,-21 21-16,0-22 0,21 22 0,-21 0 16,0 42 15,-21 0-31,21 22 0,0-22 15,-21 0-15,-1 0 0,22 22 16,-21-22-16,0 0 0,21 21 0,0-21 16,0 1-16,-21-1 0,21 0 15,21-42 17,-21 0-17,21-1-15,0 1 0,1 0 0,-1 0 16,0-21-16,0 20 0,0-20 15,0 21-15,22 0 0,-22 0 0,0-1 16,0 1-16,43 21 16,-43 0-16,0 0 0,-21 21 15,0 1-15,21-1 0,-21 0 0,21 0 16,1 0-16,-22 0 0,21 22 16,0-22-16,0 0 0,0 0 0,0 0 15,1 1-15,20-22 0,-21 21 0,21-21 16,-20 0-16,20 0 0,0 0 15,-21 0-15,22 0 0,-1 0 0,0-21 16,-20 21-16,20-22 0,0 1 16,-21 0-16,22 0 0,-22-21 15,21 20-15,-21-20 0,1 21 0,-1-21 16,0-1-16,-21 1 0,21 0 16,-21-1-16,0 22 0,0-21 0,-21 21 15,0-1-15,-22 22 0,22 0 16,-21 0-16,21 0 0,-22 22 0,1-1 15,21 0-15,-21 21 0,-1-21 16,22 22-16,-21-1 0,21-21 0,-1 22 16,22-1-16,0 0 0,0-21 15,0 22-15,0-22 0,0 0 0,0 0 16,0 0-16,22 1 0,-1-1 0,0-21 16,0 0-16,0 0 15,0 0-15,22 0 0,-22 0 0,0 0 16,21 0-16,-20-21 0,20-1 0,-21 1 15,0-21-15,22 21 0,-22-22 16,21 1-16,-21 0 0,22-22 0,-22 22 16,21-22-16,-21 1 0,22-22 15,-22 22-15,0-1 0,0 1 0,0-1 16,0 22-16,-21 0 0,22 20 16,-22 1-16,0 0 0,0 0 0,-22 21 15,1 21-15,0 0 0,0 0 16,0 22-16,0-1 0,-1 22 15,1-22-15,0 21 0,21 1 16,0-1-16,0 1 0,0-1 16,0-20-16,0-1 0,0 22 0,21-22 15,0-21-15,1 21 0,-1 1 16,0-22-16,0 0 0,0 0 0,22-21 16,-22 0-16,21 0 0,22 0 15,-22 0-15,0 0 0,-21-21 16,22 0-16,-22 0 0,0-22 15,21 1-15,-20 21 0,-1-43 0,0 22 16,0-21-16,0-1 0,0-21 0,1 22 16,-1-22-16,0 22 0,0-1 15,0 1-15,0 20 0,-21 1 16,0 0-16,0 21 0,0-1 0,-21 65 31,0-22-31,0 21 16,0 1-16,0 20 0,21 1 15,-22-1-15,1 1 0,21-1 0,-21 1 16,21-1-16,0 1 16,0-22-16,0 0 0,0 1 0,0-1 15,0 0-15,21-21 0,0 1 0,1-1 16,-1 0-16,0 0 0,0-21 0,0 0 16,22 0-16,-1 0 0,0 0 0,1-21 15,-1 0-15,0 21 16,1-21-16,-1-1 0,0-20 0,1 21 0,-1-21 15,0-1-15,-21 22 16,22-21-16,-22-1 0,0 1 0,-21 0 16,0 21-16,0-1 0,0 1 0,-21 21 15,-21 0-15,20 21 16,-20 1-16,21-1 0,-21 21 0,20 0 16,-20 1-16,42-22 0,-21 21 15,21 1-15,0-22 0,0 0 16,0 21-16,0-21 0,21 1 0,0-22 15,0 21-15,1 0 0,-1-21 0,21 0 16,-21 0-16,22 0 0,-22 0 16,21 0-16,0 0 0,-20 0 15,20-21-15,-21 0 0,21-1 0,-20 1 16,-1 0-16</inkml:trace>
  <inkml:trace contextRef="#ctx0" brushRef="#br0" timeOffset="16706.45">20002 3006 0,'0'0'0,"-21"0"15,21-21 32,-21 21-47,0 0 0</inkml:trace>
  <inkml:trace contextRef="#ctx0" brushRef="#br0" timeOffset="17819.14">4191 5228 0,'0'0'0,"0"-42"0,0-22 15,0 22-15,0-85 0,0 64 16,0 20-16,0-20 0,0 20 16,0 1-16,0 0 0,0-1 0,0 22 15,0 0-15,0 42 16,0 22 0,-21-1-16,21 21 15,-21 1-15,-1 21 0,22-22 0,0 22 16,0-1-16,-21 1 0,21 0 0,-21-22 15,0 22-15,21-22 0,0 1 16,-21-1-16,0 1 0,-1-22 0,22 1 16,-21-1-16,21 0 0,-21-21 15,21 1-15,0-44 32,0-20-32,21 0 0,0-1 15,1 1-15,-1 0 0,0-22 0,0 1 16,0-1-16,0 22 0,22-22 15,-22 1-15,21 21 0,-21-1 0,1 1 16,20 21-16,-21 0 0,0 21 16,22 21-16,-22 0 0,0 0 15,0 21-15,0-20 0,0 20 16,-21 0-16,22 1 0,-1-1 0,0 0 16,-21 1-16,21-1 0,0 0 15,0 1-15,1-22 0,-1 0 0,21 0 16,-21 0-16,0 0 0,22-21 0,-22 0 15,0 0-15,0 0 0,22 0 16,-22-21-16,0 0 0,0 0 0,21 0 16,-20-22-16,-1 22 0,0-21 15,0 0-15,0-22 0,0 1 16,1 20-16,-22-41 0,0 20 0,0-21 16,0 1-16,0 20 0,0-20 15,0 20-15,-22 1 0,22-1 0,-21 22 16,0-1-16,-21 1 0,21 21 15,-1 21-15,1 0 0,-21 0 0,21 0 16,0 0-16,-1 21 0,1 0 0,0 22 16,0-22-16,0 21 15,21 0-15,0 1 0,0 20 0,0-20 16,0-1-16,0 0 0,21 1 16,0-1-16,0-21 0,0 21 0,1-20 0,20-1 15</inkml:trace>
  <inkml:trace contextRef="#ctx0" brushRef="#br0" timeOffset="18194.47">5355 5609 0,'0'0'0,"106"-21"32,-85 0-32,21 0 0,-20 21 0,-1-21 15,21-1-15,-21 1 0,0 0 16,1 0-16,20-21 0,-21 20 0,0 1 15,0-21-15,1 21 0,-1-22 16,0 1-16,-21 0 0,0 21 0,0-22 16,0 1-16,0 21 0,0-22 15,0 22-15,-21 21 0,0 0 16,-22 0-16,22 21 0,0 22 16,0-22-16,-22 21 0,22 1 15,-21 20-15,21-21 0,0 1 0,-1-1 16,1 22-16,21-22 0,-21 0 0,21-21 15,0 22-15,0-1 0,0-21 16,21 22-16,0-22 0,1 0 0,-1 0 16,0-21-16,21 0 0,-21 0 15,22 0-15,-1 0 0,0 0 0,1-21 16,-1 0-16,22 0 0,-22-22 16,0 22-16,22-21 0,-22-1 15,0 1-15</inkml:trace>
  <inkml:trace contextRef="#ctx0" brushRef="#br0" timeOffset="18647.48">6625 4424 0,'0'0'0,"0"-42"0,-106 20 31,85 44-31,0 20 0,0 0 0,21 1 16,-21 20-16,-1-21 0,22 43 15,-21-21-15,0-1 0,21 22 16,-21-22-16,0 22 0,0-22 15,-1 1-15,22-22 0,-21 22 0,0-22 16,0 0-16,0 1 0,21-22 0,0 21 16,-21-42-16,21 21 0,0 1 15,-22-22-15,22-22 16,0 1-16,0 0 0,22 0 16,-1 0-16,0-22 0,0 1 15,0-21-15,0 20 0,22-20 0,-1 20 16,22-20-16,-22 21 0,21-1 15,1 1-15,-1 0 0,1 20 0,-1 22 16,1 0-16,-22 0 0,1 22 16,-1-1-16,0 0 0,-21 21 15,1-21-15,-22 22 0,0-1 0,0 0 16,0 1-16,-22-1 0,1 0 0,-21 1 16,0-1-16,-1-21 0,-20 22 15,-1-22-15,1 21 0,-43 0 16,42-20-16,22-1 0,0 0 15,-1-21-15,1 0 0,21 0 0,0 0 16,0 0-16,-1-21 0,22 0 16,0-1-16,0 1 0,0 0 15</inkml:trace>
  <inkml:trace contextRef="#ctx0" brushRef="#br0" timeOffset="21751.46">7747 4805 0,'0'0'0,"-21"0"0,-43 21 32,64 0-32,21-21 15,1 0-15,-1-21 16,0 21-16,21-21 0,1 0 15,-22 0-15,21-1 0,22 1 0,-22 0 16,0 0-16,1 0 0,-1 0 16,-21-1-16,21 1 0,-20-21 15,-1 21-15,-21 0 0,0-43 16,0 43-16,0 0 0,0 0 0,-43-1 16,22 22-16,0 0 0,-21 0 15,-1 0-15,1 0 0,-21 0 0,20 22 16,-20-1-16,20 21 0,1-21 15,-21 22-15,20-22 0,1 21 0,21 0 16,-22 1-16,22-1 0,21 0 16,0 1-16,0-1 0,0-21 0,0 22 15,0-22-15,21 21 0,1-21 16,20 0-16,-21 1 0,21-22 16,-20 0-16,20 0 0,0 0 0,1 0 15,-22 0-15,21 0 0,-21 0 16,0 0-16,1 0 0,-1-22 0,-42 22 31,-22 0-31,22 0 16,-21 22-16,-1-1 0,1 0 0,0 0 15,-1 0-15,1 22 0,21-22 16,-21 21-16,20 0 0,-20 1 0,21-1 16,0 0-16,0 1 0,21-1 0,0 0 15,0 1-15,0-1 16,0 0-16,0-20 0,21-1 0,0 0 15,21 0-15,-21-21 0,1 0 16,20 0-16,0 0 0,1 0 0,-1-21 16,21 0-16,-20 0 0,20-1 0,1-20 15,-22 0-15,22-1 0,-22 1 16,21 0-16,-20-22 0,-1 22 0,0-43 16,1 22-16,-22-22 0,21 22 15,1-22-15,-22 0 0,21 1 0,-21-1 16,22 21-16,-22-20 0,0 20 0,-21 1 15,0 20-15,0 1 0,0 0 16,0 21-16,-21 21 16,0 21-16,-1 21 15,1 0-15,0 1 0,0-1 0,0 22 16,0-1-16,-1 1 0,1 84 16,0-85-16,21 22 0,0-22 15,0 1-15,0-1 0,0 1 0,0-1 16,0 1-16,0-22 0,0 1 0,0-1 15,0-21-15,21 21 0,0-20 16,1-1-16,-1 0 0,21-21 0,0 0 16,-20 0-16,20 0 0,0 0 15,22-21-15,-22 0 0,22-1 16,-22 1-16,21-21 0,-20 21 0,20-22 16,-20 1-16,-1 0 0,0-1 15,1-20-15,-22 21 0,0-22 0,0 1 16,0 20-16,-21-20 0,0 20 0,0 22 15,0-21-15,0 21 0,-21 21 16,0 0-16,0 0 0,0 0 16,-1 0-16,-41 63 15,42-42-15,0 22 0,-1-1 0,1 0 16,0 1-16,0 20 0,21-20 16,0-1-16,0 0 0,0-21 0,0 22 0,0-22 15,21 21-15,0-21 16,0 1-16,1-1 0,20-21 0,-21 21 15,21-21-15,-20 0 0,20 0 0,0 0 16,1 0-16,-1-21 0,0 0 16,1 21-16,-1-22 0,0 1 0,1-21 15,20 21-15,-21 0 0,1-22 0,-22 1 16,21 0-16,-21-1 0,22 1 16,-1-64-16,-21 64 0,-21-1 15,0 22-15,21 0 0,-21 0 16,0 0-16,-21 42 15,21 0-15,-21 21 16,0-20-16,0 20 16,0 0-16,-1 1 0,1-1 0,21 0 15,-21-21-15,0 22 0,0-1 0,21-21 16,0 0-16,0 1 0,-21-1 16,21 0-16,0 0 0,-22-21 0,22 21 15,0-42 16,0 0-31,0 0 0,22 0 0,-1-1 16,0-20-16,-21 0 0,42-1 0,-21 1 16,1 0-16,-1-1 0,0 1 15,21 0-15,-21 21 0,1-22 0,-1 22 16,0 0-16,0 21 0,0 0 16,0 0-16,1 0 15,-22 21-15,21 0 0,-21 22 0,21-22 16,-21 21-16,21-21 0,-21 22 0,0-1 15,0-21-15,0 21 0,21 1 16,-21-22-16,0 0 0,21 21 0,-21-20 16,0-1-16,0 0 0,0 0 15,0-42 17,0 0-17,22 0-15,-22-1 0,21-20 0,0 21 16,0-21-16,-21-1 0,42-20 15,-20 20-15,-1 1 0,0-21 0,21 20 16,-21 1-16,22 21 0,-22 0 16,0-1-16,21 1 0,-20 0 0,20 21 15,0 0-15,-21 21 16,1-21-16,-1 43 0,-21-22 0,0 0 16,21 21-16,-21 1 0,0-1 0,0 0 15,0 1-15,0-22 0,0 21 16,0 0-16,0-20 0,0 20 0,21-21 15,-21 0-15,0 0 0,21 1 16,0-1-16,1 0 0,-1-21 16,0 0-16,0 21 0,0-21 0,22 0 15,-22 0-15,21 0 0,-21-21 0,22 21 16,-1-21-16,-21 0 0,21-1 16,-20 1-16,20 0 0,-21-21 0,0 21 15,0-22-15,1 1 0,-1 0 16,-21-1-16,0 1 0,0 0 0,0-1 15,0 22-15,0-21 0,0 21 0,-43-1 16,22 22-16,-21 0 0,21 0 16,-22 22-16,1-1 0,21 0 15,-21 21-15,20 1 0,1-22 0,0 21 16,0 0-16,21 1 0,0-22 16,0 21-16,0 1 0,0-22 15,21 0-15,0 0 0,0 0 0,22 0 16,-22 1-16,21-22 0,-21 0 0,22 21 15,-1-21-15,-21 0 0,22 0 16,-1 0-16,21-21 16,-41-1-16,20 22 0,-21-21 0,21-21 0,-20 21 15,-1 0-15,0-22 16,0 22-16,0-21 0,-21-1 0,0 1 16,21 21-16,-21-21 0,22 20 0,-22 1 15,0 0-15,0 42 31,0 22-31,-22-22 0,22 0 0,-21 21 16,21-21-16,0 22 0,0-22 16,-21 21-16,21-21 0,0 22 0,-21-22 15,21 0-15,-21 0 0,21 0 16,0 1-16,0-1 0,0 0 16,-21-21 15,21-21-31,0 0 0,0-1 0,0 1 15,0 0-15,0-21 0,0 21 0,21-22 16,0 1-16,0 0 16,0-22-16,0 22 0,22-1 0,-1 1 15,0 0-15,1-1 0,-1 22 0,0 0 16,22 0-16,-22 21 0,1 0 16,-22 0-16,21 21 0,-21 0 0,22 0 15,-22 1-15,-21 20 0,21-21 0,-21 21 16,21 1-16,-21-1 0,0 0 15,0-20-15,0 20 0,21 0 0,-21-21 16,21 22-16,-21-22 0,0 0 0,22 0 16,-1 0-16,0 1 0,-21-1 15,21-21-15,0 0 0,0 21 0,1-21 16,-1 0-16,0 0 16,0 0-16,0-21 0,0 0 15,1 21-15,-1-22 0,0-20 0,-21 21 16,21-21-16,0-1 0,0 1 0,1-22 15,-1 1-15,0-1 0,0 1 16,0-1-16,0 1 0,1-1 0,-1 1 16,0-1-16,0 1 0,0 21 15,-21-1-15,0 1 0,0 21 0,0 0 16,0-1-16,-21 22 16,0 22-16,0-1 0,0 0 15,-1 21-15,1 1 0,0 20 16,0-21-16,0 22 0,0-22 0,21 22 15,0-1-15,0 1 0,0-1 16,0-20-16,0 20 0,0-21 0,0 1 16,0-1-16,0 0 0,0 1 0,0-22 15,21 21-15,0-21 0,0-21 16,0 22-16,0-1 0,1-21 0,-1 0 16,21 0-16,-21 0 0,0 0 0,22 0 15,-22-21-15,21-1 0,-21 1 16,1 0-16,20 0 0,-21-21 15,0 20-15,22-20 0,-22 0 0,0-1 16,0 1-16,-21 0 0,21-1 16,-21 1-16,0 21 0,0 0 0,0 0 15,-21 21-15,0 0 16,0 21-16,21 0 16,-21 0-16,21 0 0,0 0 0,0 1 15,0-1-15,0 0 0,21 0 0,0 21 16,-21-20-16,21-1 0,0 0 15,0-21-15,1 21 0,-22 0 0,21 0 16,0 1-16,-21-1 0,0 0 16,0 0-1,0 0-15,-21-21 16,0 0-16,-1 0 0,1 0 16,0 0-16,0 0 15,0 0-15,0 0 0,-1-21 16,1 0-1,21 0-15,-21 21 0,21-21 16,-21-1-16,0 1 0,0 0 0</inkml:trace>
  <inkml:trace contextRef="#ctx0" brushRef="#br0" timeOffset="21919.47">12615 4614 0,'0'-21'31,"21"21"-31,22 0 0,-22 0 0,42 0 16,-20 0-16,20 0 0,-20 0 16,20 0-16,1 0 0,-22-21 0,21 21 15,-20 0-15,-22 0 0,21-21 0,-21 21 16,1-21-16</inkml:trace>
  <inkml:trace contextRef="#ctx0" brushRef="#br0" timeOffset="23168.94">15134 5334 0,'0'0'0,"-21"0"0,-21 21 31,20-21-31,1 0 0,0 0 15,0 0-15,21-21 32,0 0-32,0 0 0,0 0 15,0-1-15,21-20 0,0 0 16,0-1-16,22 1 0,-22-21 16,21-1-16,-21 1 0,22-1 0,41-63 15,-41 64-15,-22-22 16,21 21-16,1 1 0,-22-1 0,0 1 15,0-1-15,-21 22 0,0 0 0,0-1 16,0 22-16,-21 0 0,0 21 16,0 0-16,-22 0 0,22 21 0,-21 0 15,-1 22-15,22-22 0,-21 42 16,0-20-16,20-1 0,1 0 0,21 22 16,0-22-16,0 22 0,0-22 15,0 22-15,0-22 0,0 21 0,21 1 16,1-22-16,-1 22 0,0-22 0,0 0 15,0 1-15,-21-1 0,0 0 16,0 1-16,0-22 0,0 0 16,0 0-16,0 0 0,0 1 0,-21-22 15,0 0 1,0 0-16,0 0 0,-1-22 16,1 1-16,0 0 0,0-21 0,0 21 15,21-22-15,-21 1 0,21 0 16,-22-1-16,22 1 0,-21 0 0,21 20 15,0 1-15,0 0 0,0 42 16,0 0 0,0 1-16,21 20 0,1 0 0,-1-21 15,0 22-15,21-1 16,-21 0-16,1-20 0,-1 20 0,21-21 16,-21 21-16,22-20 0,-1-22 15,0 21-15,-21 0 0,22-21 0,-1 0 16,0 0-16,1 0 0,-1 0 0,0-21 15,1 21-15,-1-21 0,0-1 16,-20 1-16,20-21 0,-21 21 0,21-22 16,-20 1-16,-1 0 0,0-1 0,0-20 15,-21 21-15,0-22 0,0 22 16,0-1-16,0 22 0,0-21 0,0 21 16,-21 21-1,21 21-15,-21 0 16,0 0-16,-1 22 0,22-1 15,-21 0-15,21 1 0,-21-1 16,21 0-16,0 1 0,0-1 0,0-21 16,0 21-16,0-20 0,0-1 15,0 0-15,21 0 0,0 0 0,22-21 16,-22 0-16,21 0 0,-21 0 0,22 0 16,-1 0-16,0 0 0,1-21 15,-22 0-15,21 0 0,1 0 0,-1-1 16,-21 1-16,21-21 0,-20 0 0,-1-1 15,0 1-15,0 0 0,0-1 16,22-41-16,-43 41 16,21 22-16,-21 0 0,0 42 31,-21 21-31,-1-20 0,1 20 16,21 0-16,0 1 0,0-1 15,0-21-15,-21 21 0,21 1 0,0-22 16,0 0-16,0 0 0,0 0 0,0 1 15,21-1-15,-21 0 0,21-21 16,1 0-16,-1 21 0,0-21 0,0 0 16,0 0-16,0 0 0,1 0 15,-1 0-15,21-21 0,-21 0 0,0 0 16,1 21-16</inkml:trace>
  <inkml:trace contextRef="#ctx0" brushRef="#br0" timeOffset="23923.33">17208 4593 0,'0'0'16,"0"-21"-16,0 0 0,0 0 0,0 0 31,-21 42-15,0 0-16,0 0 15,21 0-15,-42 0 0,20 22 16,1-1-16,0 0 0,0 1 0,0-1 15,0 0-15,-1 1 0,22-1 16,0 0-16,0-20 0,0 20 0,0-21 16,0 0-16,22 0 0,-22 1 15,42-1-15,-21-21 0,0 21 0,0-21 16,22 0-16,-1 0 0,-21 0 0,22 0 16,-1 0-16,0 0 0,22-21 15,-22 0-15,0-1 0,1 1 0,-1 0 16,0-21-16,1-1 0,-1 1 15,-21-21-15,22 20 0,-22-20 0,21-1 16,-21 1-16,0-1 0,1-20 16,-1 20-16,0-21 0,-21 22 15,0-1-15,0 1 0,0-1 16,0 22-16,0 21 0,-21 42 16,0 0-16,-1 22 15,22-1-15,-21 0 0,0 1 0,0 20 16,0 1-16,21-22 0,-21 21 15,-1 1-15,22-1 0,-21 1 0,21-1 16,-21 1-16,0-1 0,21-20 16,0 20-16,0-20 0,-21-22 0,21 21 15,0-21-15,0 0 0,0 1 0,0-44 47,0 1-47,21 0 0,0 0 16,-21-21-16,21 20 0,0-20 15,22 0-15,-22-1 0,0 1 0,0 0 16,22-1-16,-22 22 0,0 0 16,21 0-16,-21 0 0,1 21 0,-1 0 15,0 0-15,-21 21 0,21 0 16,0 0-16,-21 0 0,0 22 0,21-22 16,1 21-16,-22 1 0,0-22 0,0 21 15,21-21-15,0 22 0,0-22 16,-21 0-16,21 0 0,-21 0 15,21 0-15,1 1 0,-1-22 0,0 0 16,0 0-16,0 0 0,0 0 16,1 0-16,-1 0 0,0 0 0,21 0 15,-21-22-15,22 22 0,-22-21 0,21 0 16,1 0-16,-22 0 0</inkml:trace>
  <inkml:trace contextRef="#ctx0" brushRef="#br0" timeOffset="24707.46">19748 4572 0,'0'0'0,"22"-21"16,-22-85 0,-22 85-16,1 21 15,0 0-15,-21 0 0,-1 0 16,1 0-16,0 0 0,-22 21 0,22 0 15,-22 22-15,22-22 0,0 21 0,-22 0 16,22 1-16,0-1 0,20 0 16,1 1-16,-21 20 0,42-20 0,0-1 15,0 0-15,0-21 0,0 22 0,0-22 16,0 0-16,0 21 16,21-42-16,0 22 0,0-1 0,1-21 15,-1 0-15,0 0 0,0 0 0,21 0 16,-20-21-16,-1-1 0,21 1 15,-21 0-15,22 0 0,-22-21 0,21-1 16,-21 1-16,22 0 0,-1-1 16,-21 1-16,21-22 0,1 22 15,-22 0-15,21 21 0,-21-22 0,1 22 16,-1 0-16,0 0 0,-21 0 16,0 42-1,-21 0-15,21 0 16,-21 21-16,-1-20 0,1 20 15,0 0-15,0 1 0,21-22 0,0 21 16,0 0-16,0 1 0,0-22 16,0 21-16,0-21 0,0 22 0,0-22 15,21 0-15,0-21 0,0 21 0,1-21 16,-1 0-16,0 0 0,0 0 16,21 0-16,-20 0 0,20 0 0,0-21 15,-21 0-15,22 0 0,-1 0 0,0-1 16,1-20-16,-1 0 0,0-1 15,43-20-15,-43 21 0,1-1 16,-22 1-16,0 0 0,0-1 16,-21 1-16,0 21 0,0 0 15,-21-1-15,0 1 0,0 21 0,-22 0 16,1 0-16,0 21 0,21 1 16,-22-1-16,22 21 0,0-21 0,21 0 15,0 22-15,0-22 0,0 21 0,0 1 16,0-22-16,21 21 0,0-21 15,0 22-15,1-22 0,20 0 0,-21 21 16,0-21-16,0 1 0,1-1 0,-22 0 16,0 0-16,0 0 15,-22-21 1,1 0-16,0 0 0,0 0 16,0 0-16,0 0 0,-1 0 15,1 0-15,-21 0 0,0 0 0,-1 0 16</inkml:trace>
  <inkml:trace contextRef="#ctx0" brushRef="#br0" timeOffset="26895.48">3111 6731 0,'0'0'15,"0"-21"-15,-21 0 0,21-22 16,0 22-16,-21-21 0,21 0 0,0 20 15,0-20-15,0 21 0,0-21 16,0 20-16,0 1 0,0 0 0,0 0 16,0 0-16,-21 21 15,21 21-15,-21 0 16,21 21-16,-21 1 0,21 20 0,-22 22 16,1-22-16,0 22 0,21 21 15,-21-21-15,0 20 0,-22-20 0,22 21 16,0-21-16,0-1 0,0 1 15,-22-22-15,22 1 0,0-22 16,-21 22-16,21-22 0,-22-21 16,22 22-16,0-22 0,0 0 0,0-21 15,-1 0-15,1 0 16,0-21-16,21 0 0,-21-1 0,21 1 16,0-21-16,-21 0 0,21-22 15,-21 22-15,21-22 0,0 1 0,0-1 16,0-20-16,0 41 0,0-20 15,0 20-15,0 1 0,0 21 0,0 0 16,0 0-16,21 21 16,0 21-16,0 21 0,21-21 0,1 22 15,-22 20-15,21-21 0,1 1 0,-1 20 16,-21-20-16,21-1 16,1 0-16,-1 1 0,-21-1 0,22-21 15,-1 21-15,0-20 0,1-22 16,-1 21-16,0-21 0,1 0 0,20 0 15,-21 0-15,1-21 0,20-1 16,-20 1-16,-1 0 0,21 0 0,-20-21 16,-1-1-16,-21 1 0,22-22 15,-22 1-15,0-1 0,0 1 0,-21-1 16,21 1-16,-21-22 0,0 22 16,0-22-16,0 0 0,-21 22 0,-21-22 15,21 22-15,-1 20 0,-20-20 16,0 21-16,-1 20 0,1 1 15,0 21-15,-1 0 0,-20 0 0,21 21 16,-1 22-16,1-1 0,21 0 16,-22 22-16,1-1 0,21 1 0,0-1 15,0 1-15,-1 21 0,22-22 16,0 22-16,0-22 0,0 1 0,0-1 16,22 1-16,-1-22 0,0 0 0,0 1 15,21-1-15,-20-21 16,20 0-16,0 1 0,22-1 0,-22-21 0,0 0 15,22 0-15,-22 0 0,22-21 16,-22 21-16,22-22 0,-22-20 16,21 21-16,-20-21 0,-1-1 0,22 1 15,-22 0-15,-21-1 0,21 1 16,-20 0-16,-1-1 0,-21-41 16,0 62-16,0 1 0,0 0 15,-21 21-15,-1 0 16,1 0-16,21 21 0,-21 22 15,21-22-15,0 21 0,0 0 16,0 1-16,0-1 0,0 22 0,21-22 16,0-21-16,1 21 0,-1 1 15,0-22-15,-21 21 0,21-21 16,0 1-16,0-22 0,1 21 0,-1-21 16,21 0-16,-21 0 0,22 0 15,-22 0-15,21 0 0,-21-21 0,22-1 16,-1 1-16,-21 0 0,21 0 15,-20-21-15,20 20 0,-21-20 0,0 0 16,0-1-16,1 22 0,-22-21 0,0 0 16,0 20-16,0-20 0,0 21 15,0 0-15,-22 21 16,22 21 0,-21 0-16,21 0 0,0 22 0,0-1 15,0-21-15,0 21 0,0 1 16,0-1-16,0 0 0,0-20 15,21 20-15,1-21 0,-1 0 0,0 0 16,0-21-16,0 22 0,22-22 0,-22 0 16,21 0-16,-21 0 0,22 0 15,-22 0-15,21-22 0,-21 22 0,22-21 16,-22 0-16,0 0 0,0 0 0,0 0 16,-21-22-16,0 22 0,0 0 15,0-21-15,0-1 0,0 22 0,-21-21 16,-42-22-16,20 43 15,1 0-15,21 0 0,-22 21 0,1 0 16,21 0-16,-21 0 0,20 0 0,22 21 31,22-21-31,-1 21 16,0-21-16,21 0 0,1 0 0,-1 0 16,0 0-16,1 0 0,-1 0 15,0 0-15,22 0 0,-22-21 0,22 21 16,-22-21-16,0 21 0,22-21 15,-22 21-15,0-22 0,-20 22 0,20 0 16,-21 0-16,-21-21 0,0 42 31,0 1-31,0-1 0,0 0 16,0 21-16,-21 1 0,21-1 16,-21 21-16,21 1 0,0-1 15,-21 64-15,21-63 0,0 21 16,0-22-16,0 22 0,0-1 0,0 1 15,0 0-15,0 21 0,-22-22 16,22 1-16,-42 84 0,21-84 16,21 0-16,-21 84 0,0-106 15,21 22-15,-22-43 0,22 22 16,0-22-16,0 1 0,0-22 16,0 21-16,0-21 0,22-42 31,-1 0-31,0 0 0,-21-22 15,21 1-15,0 0 0,0-22 0,1 1 16,-1-22-16,0 22 0,0-22 0,21-21 16,-20 21-16,-1-20 0,0 20 15</inkml:trace>
  <inkml:trace contextRef="#ctx0" brushRef="#br0" timeOffset="27170.6">5778 7535 0,'0'0'0,"0"-63"0,0 21 15,0-1-15,0 1 0,0 0 0,0 20 16,0 1-16,0-21 0,0 21 0,22 21 15,-1-21-15,0-1 16,0 1-16,0 21 0,22-21 0,-22 21 16,21 0-16,0 0 0,-20 0 0,20 0 15,-21 0-15,21 0 0,-20 21 16,-1 0-16,0 22 0,0-22 0,-21 21 16,0 1-16,0-22 0,0 21 15,0 0-15,0-20 0,-21 20 0,0-21 16,0 21-16,-22-20 0,22-1 0,0 0 15,0-21-15,0 21 0,-1-21 16,1 0-16,21-21 31,0 0-31,0 0 0,0-1 16,21 1-16,1 0 0</inkml:trace>
  <inkml:trace contextRef="#ctx0" brushRef="#br0" timeOffset="29124.26">7048 6837 0,'0'0'15,"-21"21"1,0 0 0,-21 22-16,21-22 0,-22 21 0,22 0 15,-21 1-15,-1 20 0,1-20 16,0 20-16,-1-21 0,22 22 15,-21-22-15,21 1 0,0-1 0,-1 0 16,1-21-16,21 1 0,-21-1 0,21 0 16,0-42-1,0 0 1,0-1-16,21-20 0,0 21 16,-21-21-16,22 20 0,-1-20 15,-21 0-15,21-1 0,0 22 0,-21-21 16,21 21-16,-21 0 0,21 21 0,1 0 15,-1 0-15,0 0 16,-21 21-16,21 0 0,0 0 16,-21 0-16,21 22 0,1-22 0,-22 21 15,21-21-15,-21 0 0,21 1 16,0-1-16,0 0 0,0 0 0,1 0 16,-1-21-16,0 0 0,0 21 0,0-21 15,22 0-15,-22 0 0,21 0 16,-21 0-16,0 0 0,22-21 0,-22 0 15,21 0-15,-21 0 0,22 0 0,-22-1 16,0-20-16,0 0 0,22-1 16,-22-20-16,0 21 0,0-22 15,-21 1-15,0-1 0,0 1 0,0-1 16,0 1-16,0-22 0,0 21 16,-21 22-16,0-21 0,-22 41 0,22-20 15,-21 21-15,0 21 0,20 0 16,-41 0-16,21 21 0,-1 0 0,1 22 15,0-1-15,-1 0 0,1 1 0,0-1 16,20 0-16,-20 22 0,21-22 16,-21 22-16,42-22 0,0 21 0,0-20 15,0-1-15,0 22 0,21-22 16,0 0-16,21 1 0,1-22 16,-1 21-16,0-21 0,22 0 0,42 1 15,-64-22-15,0 0 0,22 0 16,-1 0-16,-20 0 0,62-43 15,-41 22-15,-22 0 0,1-21 16,20 20-16,-42-20 0,22 21 16,-1-21-16,0-1 0,-21 1 0,1 21 15,-1-22-15,0 1 0,0 21 0,0 0 16,-21 0-16,0 42 16,-21-21-1,0 42-15,-21-21 0,20 22 0,1-22 16,0 21-16,0 0 0,21 1 15,0-1-15,0-21 0,0 22 0,0-22 16,0 21-16,0-21 0,0 0 16,21 1-16,0-1 0,0-21 15,1 0-15,-1 0 0,0 0 0,0 0 16,21 0-16,-20 0 0,-1 0 16,0-21-16,0-1 0,0 1 0,0-21 0,1 21 15,-1-22-15,0 1 0,-21 0 16,0-1-16,0 1 0,0 0 0,0-1 15,0 22-15,0-21 0,-21 0 0,0 20 16,-1 1-16,1 21 0,0 0 16,-21 0-16,21 0 0,-22 21 0,-20 43 15,42-43-15,-1 21 16,1 1-16,0-1 0,21 0 16,0 1-16,0-1 0,0 0 0,0-20 15,21 20-15,0-21 0,1 0 0,20 0 16,-21 1-16,21-22 0,-20 0 15,20 0-15,0 0 0,-21 0 0,22 0 16,-1 0-16,-21-22 0,22 1 0,-22 0 16,21 0-16,-21 0 0,0 0 15,22-22-15,-22 22 0,0-21 0,0-1 16,0 22-16,1 0 0,-22-21 16,21 21-16,-21-1 0,21 22 15,-21-21-15,0 42 16,0 1-1,0-1-15,0 0 0,0 21 0,0-21 16,-21 1-16,21 20 0,0-21 0,0 0 16,0 22-16,0-22 0,0 0 15,0 0-15,21 0 0,0 0 16,0-21-16,0 0 0,1 0 16,20 0-16,-21 0 0,0-21 15,22 21-15,-22-21 0,21-21 0,-21 21 16,22-1-16,-22-20 0,21 0 0,-21 21 15,0-22-15,1 1 16,-1 21-16,0-22 0,-21 22 0,0 0 16,21 0-16,-21 42 31,0 21-31,0-20 0,-21-1 16,21 21-16,0-21 0,0 22 0,0-22 15,0 21-15,0-21 0,0 0 0,0 1 16,0-1-16,0 0 0,21 0 15,0-21-15,-21 21 0,21-21 16,1 0-16,-1 0 0,0 0 16,-21-21-16,0 0 15,21 0-15,-21 0 0,0-1 0,0-20 16,0 21-16,0 0 0,0-22 16,0 22-16,0-21 0,0 21 0,0-22 15,21 22-15,0 0 0,-21 0 16,22-21-16,-1 20 0,0 1 0,0 0 15,21 0-15,-20 21 0,20-21 0,0 21 16,1 0-16,-22 0 0,21 0 16,0 0-16,1 21 0,-22-21 0,0 21 15,0 0-15,0 22 0,1-22 0,-1 0 16,-21 21-16,21-21 16,-21 22-16,0-22 0,0 21 0,0-21 0,0 22 15,0-22-15,0 21 0,0-21 0,0 1 16,0-1-16,0 0 15,0 0-15,-21 0 0,0-21 0,21 21 16,-22-21-16,1 0 16,0-21-16,21 0 15,0 0-15,0 0 0,0-22 16,0 22-16,21-21 0,0 0 0,1-1 16,20 1-16,0-22 0,1 22 0,-1-21 15,0 20-15,22 1 0,-1 0 16,-20-1-16,20 1 0,-21 21 0,22 21 15,42 0-15,-64 21 0,0 0 16,1 0-16,-1 22 16,-21-22-16,0 21 0,1 0 0,-22 1 15,21-1-15,-21-21 0,0 22 0,0-1 16,-21 0-16,-1 1 0,1-22 16,21 21-16,-21-21 0,-21 0 0,21 1 15,-1-1-15,1 0 0,0-21 0,0 21 16,0-21-16,0 0 15,21-21 1</inkml:trace>
  <inkml:trace contextRef="#ctx0" brushRef="#br0" timeOffset="55811.91">11811 7176 0,'0'0'0,"-21"0"0,0 0 0,-1 0 16,1 0-16,0 0 0,0 0 15,21-22-15,-21 22 0,21-21 16,-21 0-16,21 0 15,0 0-15,0 0 16,21 21 15,0 0-31,0 0 0,0 0 0,-21 21 16,21-21-16,1 21 0,-1 0 16,0 0-16,0 0 0,-21 1 0,0-1 15,0 21-15,0-21 0,0 0 16,0 1-16,0 20 0,0-21 15,0 0-15,-21-21 0,21 21 0,-21 1 16,0-22-16,-1 0 16,1 0-16,0 0 15,0-22-15,21 1 0,-21 0 16,21 0-16,-21 0 0,21 0 16,0-22-16,0 22 0,0 0 0,0-21 15,0 20-15,0 1 0,0 0 16,21 21-1,0 0-15,0 0 0,-21 21 16,21 0-16,0 1 16,-21-1-16,22 0 0,-22 0 15,0 0-15,0 0 0,0 22 0,0-22 16,0 0-16,0 0 0,0 0 16,0 1-16,-22-22 15,1 0-15,0 0 0,0 0 16,0 0-16,0 0 15,-1-22-15,22 1 16,0 0-16,0 0 0,0 0 0,0 0 16,0-1-16,0 1 15,0 0-15,22 0 0,-1 0 0,0 21 16,0 0-16,0-21 0,22 21 0,-22 0 16,21 0-16,-21 21 0,22-21 15,-22 21-15,21 21 0,-21-21 0,0 22 16,1-1-16,-22 0 0,0 1 0,0 20 15,-43 1-15,1-1 0,0 1 16,-1-1-16,1 1 0,-22-1 0,1 1 16,-1-1-16,1 1 0,-1-22 0,1 0 15,-1 1-15,1-1 0,21-21 16,-1 0-16,1 1 0,21-22 0,-22 0 16,22-22-16,0 1 0</inkml:trace>
  <inkml:trace contextRef="#ctx0" brushRef="#br0" timeOffset="58164.15">13187 6414 0,'0'0'0,"0"-22"32,0 1-32,0 42 31,0 22-31,0-22 0,0 21 16,0 1-16,0-1 0,21 0 15,-21 1-15,0-1 0,0 21 0,0-20 16,0-1-16,0-21 0,0 22 0,0-1 15,0-21-15,0 0 0,0 0 16,0 1-16,0-1 0,0 0 0,0-42 31,0 0-31,0-1 16,0 1-16,0-42 0,0 20 16,0 1-16,0-21 0,0-1 15,0 22-15,21-22 0,-21 1 16,21-1-16,0 22 0,1 0 0,-22-1 15,21 22-15,0 0 0,21 21 16,-21 0-16,1 0 0,-1 0 0,21 21 16,-21 21-16,0-20 0,22 20 15,-22 0-15,0 1 0,-21-1 0,21 0 16,0 1-16,-21 20 0,0-42 0,22 22 16,-22-1-16,21 0 0,-21-21 15,0 1-15,21-1 0,-21 0 0,0 0 16,0-42 15,0 0-31,0 0 16,0-22-16,0 22 0,0-21 15,0-22-15,0 22 0,0-22 0,0 1 16,0-1-16,21-41 0,0 62 16,0 22-16,1-21 0,-1 21 15,0 21-15,21 0 0,-21 0 0,1 0 16,20 0-16,-21 21 0,0 21 15,0 0-15,1 1 0,-1-1 0,-21 0 16,0 1-16,21 20 0,-21-20 0,0-1 16,0 0-16,21 1 0,0-1 15,0 0-15,-21-21 0,22 1 0,-1-1 16,0 0-16,0 0 0,0-21 16,0 0-16,1 0 0,20 0 15,-21 0-15,0 0 0,0-21 0,1 0 16,20 0-16,-21-1 0,0-20 0,0 0 15,1-1-15,-1 1 0,0-21 16,0 20-16,-21-20 0,21 20 0,-21 1 16,21 0-16,-21 21 0,0-1 15,0 1-15,0 42 16,0 1 0,0 20-16,0-21 0,0 21 15,-21 1-15,21-1 0,0 0 0,-21 1 16,21 20-16,0-20 0,0-22 15,0 21-15,0 0 0,0-20 16,0 20-16,21-21 0,0 0 0,1 0 16,-1 1-16,0-22 0,0 0 0,0 0 15,0 0-15,1 0 0,20 0 16,-21-22-16,0 22 0,22-21 0,-22 0 16,0 0-16,21-21 0,-21 20 0,1-20 15,-22 0-15,0-22 0,0 1 16,0-1-16,0 1 0,0-1 0,0 22 15,-22-22-15,1 22 0,0 0 0,0-1 16,-21 22-16,20 0 0,1 0 16,-21 21-16,21 0 0,0 0 15,-1 21-15,-20-21 0,21 42 16,0-20-16,0 20 0,-1 0 0,22 1 16,0 20-16,-21-21 0,21 1 0,0 20 15,0-20-15,0-1 0,21 21 16,-21-41-16,22 20 0,20 0 15,-21-21-15,21 1 0,1-1 0,41 0 16,-41 0-16,-1-21 0,22 0 16,-22 0-16,0 0 0,22-21 15,-22 21-15,22-21 0,-22 0 0,0-22 0,22 22 16,-43-21-16,21-1 0,1-20 16,-22 21-16,0-22 0,0 22 15,0-22-15,-21 22 0,0 0 0,0 20 16,0-20-16,0 21 0,0 42 31,0 21-31,0-20 16,-21 20-16,21 0 0,0 1 15,0-22-15,0 21 0,0 0 0,0 1 16,0-1-16,0-21 0,0 0 0,21 22 16,0-22-16,-21 0 0,22 0 15,-1-21-15,0 21 0,0-21 16,0 0-16,0 0 0,1 0 0,-1 0 15,0 0-15,0-21 0,21 0 16,-20 0-16,-1 0 0,0-22 0,0 22 16,0-21-16,0-22 0,1 22 0,-1 0 15,-21-1-15,0-20 0,0 42 16,21-22-16,-21 22 0,0 0 0,0 0 16,0 42-1,0 0-15,0 0 0,0 22 16,0-22-16,-21 21 0,21 1 0,0-1 15,0 0-15,0 1 0,0-22 16,0 21-16,0-21 0,0 22 16,0-22-16,0 0 0,0 0 0,21 0 15,0-21-15,0 21 0,22-21 0,-22 0 16,21 0-16,0 0 0,1 0 16,-1 0-16,0-21 0,1 0 0,-1 0 15,0 0-15,1-22 0,-1 22 16,0-21-16,-20 0 0,20-1 15,-21 1-15,0-22 0,0 22 0,-21 0 0,0 21 16,0-1-16,0-20 0,0 21 16,-21 21-1,0 21-15,0 0 0,0 0 0,21 1 16,0 20-16,0-21 16,0 21-16,0-20 0,0 20 0,0-21 15,0 21-15,0-20 0,0-1 0,0 0 16,0 0-16,21 0 0,-21 0 15,21 1-15,-21-1 0,0 0 16,0 0-16,-21-21 31,0 0-31,0 0 0,-1 0 16,22-21-16,-21 21 0,0-21 0,0 21 16,21 21 15,0 0-16,21 0-15,0-21 0,0 21 16,1-21-16,-1 0 0,0 22 16,0-22-16,0 0 0,22 0 0,-22 0 15,21 0-15,0 0 0,43 0 16,-21 0-16,-22-22 0,0 22 16,1-21-16,20 0 0,-21 0 0,1 0 15,-1 0-15,0-22 0,-20 22 0,20-21 16,-21-1-16,0 1 0,0 0 15,-21 21-15,0-22 0,0 1 16,0 21-16,0-22 0,0 22 0,-21 21 16,-21 0-16,21 0 15,-22 21-15,22 1 0,-21 20 0,21 0 16,0 1-16,-1-1 0,1 0 16,21 1-16,0-1 0,0-21 0,0 21 15,0 1-15,0-22 0,0 0 0,21 0 16,1 0-16,-1-21 0,0 0 15,21 0-15,-21 0 0,22 0 16,-22 0-16,0 0 0,21-21 0,22 0 16,-43 0-16,21 0 0,-20-22 0,-1 22 15,0 0-15,0-21 16</inkml:trace>
  <inkml:trace contextRef="#ctx0" brushRef="#br0" timeOffset="58879.32">18415 6138 0,'0'0'0,"0"-21"0,0-85 31,-21 106-31,0 0 16,-1 43-16,1-22 0,21 0 15,-21 21-15,0 1 0,0 20 0,0-20 16,21 20-16,-22 1 0,1 20 0,21-20 16,-21-1-16,0 1 0,0-1 15,21-20-15,-21 20 0,21-21 16,-22-20-16,22 20 0,0-21 0,0 0 15,0 0-15,0-42 32,0-21-32,0 21 0,0-22 15,0-20-15,0 21 0,22-22 16,-22-21-16,21 22 0,0-22 0,-21 22 16,21-22-16,0 22 0,0-1 15,1 22-15,-1-1 0,0 1 0,0 21 16,0 0-16,-21 0 0,21 21 0,1 0 15,-1 21-15,0 21 0,0-21 16,0 22-16,-21-1 0,21 0 0,1 22 16,-1-1-16,-21 1 0,21-1 15,0 22-15,-21-22 0,21-20 0,-21 20 16,0-20-16,21-1 0,-21 0 0,0 1 16,0-22-16,0 21 0,0-21 15,0 0-15,0 1 0,0-1 16,-21-21-1,0-21 1,-21-1-16,21 1 0,-22-21 0,22 21 16</inkml:trace>
  <inkml:trace contextRef="#ctx0" brushRef="#br0" timeOffset="59054.41">18055 6752 0,'0'0'0,"0"21"0,21-21 31,0 0-31,1 0 0,20 0 16,-21 0-16,21 0 16,1-21-16,-1 21 0,0-21 0,22 21 15,-1-21-15,-20 21 0,20-21 0,1 0 16,-22-1-16,22 1 0,-22 0 16,21 0-16</inkml:trace>
  <inkml:trace contextRef="#ctx0" brushRef="#br0" timeOffset="60499.45">19325 6350 0,'0'0'0,"-21"-21"32,0 21-32,0 0 0,-1 0 0,-20 21 0,21 0 15,0 0-15,-22 1 0,22 20 0,0-21 16,0 21-16,-21 1 16,20-1-16,22 0 0,-21 22 0,0-22 15,21 1-15,0-1 0,0-21 0,0 21 16,0 1-16,0-22 0,0 21 15,21-21-15,0 1 0,1-22 0,20 21 16,0-21-16,-21 21 0,22-21 0,20 0 16,-20 0-16,-1-21 0,21 0 15,-20-1-15,20 1 0,-20 0 0,20-21 16,-21-1-16,1 1 0,-1 0 0,0-22 16,1 1-16,-22-1 0,0-20 15,21 20-15,-42-21 0,22 22 16,-22-1-16,21 1 0,-21 21 15,0-1-15,0 1 0,0 0 16,0 20-16,-21 22 0,-1 0 16,22 22-16,-21-1 0,0 21 15,0 0-15,21 1 0,0-1 0,-21 22 16,21-22-16,0 21 0,-21 22 16,21-21-16,0-1 0,0-21 0,0 22 15,0-1-15,0-20 0,0-1 0,0 0 16,21-20-16,0 20 0,0-21 15,0 0-15,0 0 0,1 1 0,-1-22 16,0 0-16,21 0 0,-21 0 16,22 0-16,-22-22 0,21 1 15,1 0-15,-22 0 0,21-21 0,-21-1 16,22 22-16,-22-21 0,21-1 0,-21 1 16,0 0-16,1 21 15,-1-22-15,0 22 0,-21 0 0,0 42 31,-21 0-31,0 0 16,-1 1-16,22 20 0,-21-21 0,21 21 16,-21-20-16,21 20 0,0-21 15,0 0-15,0 0 0,0 1 16,0-1-16,0 0 0,21 0 0,0 0 16,1-21-16,-1 0 0,0 0 0,21 0 15,-21 0-15,22 0 0,-22 0 16,21 0-16,1-21 0,-1 0 0,-21 0 15,21-22-15,1 22 0,-22-21 0,21 0 16,-21 20-16,22-20 0,-22 0 16,0-1-16,0 22 0,0 0 0,-21 0 15,0 0-15,0 42 16,0 0 0,-21 0-16,0 22 0,0-22 0,0 0 15,0 21-15,-1-21 16,1 22-16,21-22 0,0 0 0,0 0 15,0 0-15,0 1 0,0-1 0,0 0 16,0 0-16,21-21 16,1 0-16,-1 0 0,0 0 15,0 0-15,0 0 0,0 0 16,1-21-16,-1 21 0,-21-21 16,0 0-16,21-22 0,-21 22 0,21-21 15,-21 21-15,0-22 0,0 1 0,0 21 16,0 0-16,-21-22 0,0 22 15,0 0-15,-1 21 0,1 0 16,0 0 0,42 0 15,0 0-31,1 0 16,-1 0-16,0-21 0,21 21 0,-21 0 15,1-21-15,20 21 0,-21 0 0,21 0 16,-20 0-16,-1 0 0,0 0 15,0 0-15,0 0 0,0 0 0,1 21 16,-1 0-16,0 0 0,-21 0 0,0 0 16,21 1-16,-21 20 0,0-21 15,0 0-15,0 0 0,0 1 0,0-1 16,0 0-16,0 0 0,0 0 16,0 0-16,0 1 0,0-1 15,0 0-15,-21-21 16,21-21 15,0 0-15,0-1-16,0 1 0,21-21 0,0 21 15,0-22-15,1 1 0,20 0 16,-21-22-16,21 22 0,1-22 0,20 22 16,-20 0-16,-1-1 0,21 22 15,-20 0-15,-1 21 0,0 0 0,1 0 16,-1 21-16,-21 22 0,0-22 15,1 21-15,-22 0 0,0 1 16,0-1-16,0 0 0,0 1 0,0-1 16,-22-21-16,1 22 0,0-1 0,0-21 15,0 0-15,21 0 0,-21 22 16,-1-43-16,1 21 0,0 0 0,0-21 16,0 0-16,21 21 0,0-42 31,21 21-16,0-21-15,0 0 0,22 0 0,-22-22 16,21 22-16</inkml:trace>
  <inkml:trace contextRef="#ctx0" brushRef="#br0" timeOffset="60843.41">22627 6477 0,'21'-21'0,"-42"42"0,42-63 0,-42 42 31,0 0-31,0 21 15,-22-21-15,22 21 0,-21 0 0,0 0 16,20 1-16,1-22 0,-21 21 16,21 0-16,21 0 0,0 0 0,-21-21 15,21 21-15,0 1 0,0-1 16,0 0-16,21-21 0,0 21 16,0-21-16,0 21 0,0 0 15,1-21-15,-1 22 0,0-1 16,0 0-16,-21 0 15,0 0-15,0 0 16,0 1-16,-21-22 16,0 0-16,0 0 0,-22 21 15,22-21-15,0 0 0,-21 0 0,20 0 16,1 0-16,0 0 0,-21 0 0,21 0 16,-1-21-16,1 21 15,0-22-15,0 1 16,0 0-16,21 0 0,-21 0 0</inkml:trace>
  <inkml:trace contextRef="#ctx0" brushRef="#br0" timeOffset="61123.42">20849 5906 0,'-42'0'15,"21"0"-15,-1 0 47,1 21-31,0 0-16,0-21 15,-21 21-15,20 0 0,-20-21 16,0 21-16</inkml:trace>
  <inkml:trace contextRef="#ctx0" brushRef="#br0" timeOffset="61355.67">19833 6456 0,'0'0'0,"21"0"0,0 0 0,1 0 16,-1 0-16,0 0 0,0 0 0,21 0 15,-20-21-15,-1 21 0,21 0 0,-21-21 16,0 21-16,22 0 0,-22 0 16,0-22-16,0 22 0,0 0 0,1 0 15,-1 0-15,-21-21 16</inkml:trace>
  <inkml:trace contextRef="#ctx0" brushRef="#br0" timeOffset="63386.44">1863 9483 0,'0'-21'16,"21"-1"-16,0 1 15,-21 0 1,21 0-16,-21 0 0,21 0 0,-21-1 16,0 1-16,0 0 15,0 0-15,-21 21 0,0-21 0,0 21 16,-22 0-16,22 0 0,-21 0 16,0 0-16,-1 0 0,1 21 0,-22 0 15,22 0-15,0 0 0,-1 1 16,1-1-16,0 0 0,21 21 15,-1-21-15,22 22 0,0-22 0,0 21 16,0 1-16,43-1 0,-22 0 16,0-21-16,21 22 0,1-1 0,-1 0 15,-21 1-15,22-1 0,-1-21 16,0 22-16,-21-1 0,22 0 16,-22-21-16,0 22 0,-21-1 15,0-21-15,0 22 0,0-1 0,0-21 16,-21 21-16,-21-20 0,-1 20 15,1-21-15,0 0 0,-22 0 0,22-21 16,-22 0-16,1 0 0,20 0 16,-20-21-16,-1 0 0,22 0 15,0 0-15,-1-22 0,1 22 0,0-21 16,21 0-16,-22-1 0,22 1 16,0 0-16,0 20 0,21-20 0,0 0 15,0 21-15,0-1 16,21-20-16,0 42 0,0-21 0,22 0 15,-1 21-15,21 0 0,1 0 16,-1 0-16,1 0 0,-1 0 0,1 0 16,21 21-16</inkml:trace>
  <inkml:trace contextRef="#ctx0" brushRef="#br0" timeOffset="64675.43">2371 9948 0,'0'0'0,"21"0"0,0-21 0,0 0 15,-42-106 17,0 106-32,0 0 0,-1 21 15,1 0-15,0 0 0,0 0 16,0 21-16,0 0 0,-1 21 0,1-20 16,0 20-16,0 21 0,21-20 15,-21-1-15,21 0 0,-21 22 0,21-22 16,0 1-16,0 20 0,0-21 15,0 1-15,21-1 0,0-21 16,0 22-16,0-22 0,0 0 0,22-21 16,-22 0-16,21 0 0,1 0 0,-1-21 15,0 0-15,1-1 0,-1-20 16,21 0-16,-20 21 0,41-64 16,-41 43-16,-22-1 15,21 1-15,-21-22 0,1 22 0,-1 0 16,-21 21-16,0-22 0,21 22 15,-21 0-15,-21 42 16,0 0 0,-1 0-16,22 1 0,0 20 0,0-21 15,0 21-15,0-20 0,0 20 0,0-21 16,0 21-16,0-20 0,0 20 16,0-21-16,0 21 0,22-20 0,-1-1 15,0 21-15,-21-21 16,21 0-16,0 1 0,0-1 0,-21 0 15,22-21-15,-1 0 0,0 0 16,0 0-16,0 0 0,22 0 0,-22-21 16,0 0-16,21-22 0,22-20 15,-22 20-15,-21 22 0,0-21 16,22 0-16,-22-1 0,0 22 0,0-21 16,0-1-16,-21 22 15,22 21-15,-22 21 16,0 1-16,0-1 15,0 0-15,0 21 0,0-21 16,0 1-16,0-1 0,0 0 16,0 21-16,21-42 0,-21 21 15,21 1-15,-21-1 0,21-21 0,0 0 16,0 0-16,1 0 0,-1 0 16,0 0-16,0-21 0,0 21 15,0-22-15,1 1 0,-1 0 0,0 0 16,0 0-16,-21 0 0,21-22 15,-21 22-15,0 0 0,0-21 0,-21 20 16,0-20-16,0 21 0,0 0 0,-22 0 16,22-1-16,-21 22 15,-1 0-15,22 0 0,-21 0 0,21 22 0,-22-22 16,22 21-16,0 21 16,0-21-16,21 0 0,0 22 0,0-22 15,0 21-15,0-21 0,0 1 16,21 20-16,21-21 0,-20 0 0,-1-21 15,21 21-15,-21-21 0,22 0 0,-1 0 16,0 0-16,1-21 0,-22 21 16,21-21-16,0 0 0,1 0 0,-22 0 15,21-1-15,-21-20 0,22 21 16,-22-21-16,0 20 0,0-20 0,0 0 16,-21-1-16,0 1 0,0 0 15,22-1-15,-22 1 0,0 21 16,0 0-16,0 0 0,0 42 15,0 0 1,0 0-16,0 21 0,0 1 0,0-22 16,0 21-16,0 1 0,0-1 0,0 0 15,0 1-15,0-1 0,0-21 16,0 21-16,0-20 0,0-1 0,21 0 16,0 0-16,0-21 0,0 0 15,0 0-15,1 0 0,20 0 0,-21 0 16,21-21-16,-20 0 0,20 0 0,-21-1 15,21-20-15,1 21 0,-22-21 16,21-1-16,-21 1 0,1 0 16,-1-22-16,0 22 0,0-22 0,-21 22 15,0-22-15,21 22 0,-21 21 16,0-21-16,0 63 16,0 21-1,0-21-15,-21 22 0,21-1 0,0 0 16,0 22-16,0-22 0,0 0 15,0-20-15,0 20 0,0 0 0,0-21 16,0 1-16,0-1 0,0 0 16,21 0-16,0-21 15,1 0-15,-1 0 0,0-21 16,21 21-16,-21-21 0,1 0 0,-1-22 16</inkml:trace>
  <inkml:trace contextRef="#ctx0" brushRef="#br0" timeOffset="65255.44">5778 9229 0,'0'0'16,"0"-21"-16,-21 21 0,0 0 0,0 0 16,21 21-1,-21 0-15,21 0 0,0 21 0,0 1 16,0-1-16,0 22 0,21-22 0,0 21 16,-21-20-16,0 20 0,0-20 15,0 20-15,0-21 0,0 1 0,0-1 16,0 0-16,-21 1 0,0-22 0,21 0 15,-21 0-15,21 0 0,-22-21 16,1 0-16,0 0 16,21-21-1,0 0-15,0 0 0,0-21 16,0-1-16,0 22 0,0-21 0,42-1 16,-20 1-16,-1 0 0,21 21 15,0-22-15,1 22 0,-1 0 0,0 21 16,22 0-16,-22 0 0,1 0 15,-1 21-15,0-21 0,1 21 0,-22 0 16,0 22-16,0-22 0,-21 0 0,0 21 16,0-20-16,0 20 0,-21 0 15,-21-21-15,-1 22 0,1-22 0,0 21 16,-1-21-16,-20 1 0,20-1 16,-20 0-16,21 0 0,-1-21 15,22 0-15,-21 21 0,21-21 0,-1 0 16,44-21-1,-1 21 1,0-21-16,21 0 0,-21 21 0,22-21 16</inkml:trace>
  <inkml:trace contextRef="#ctx0" brushRef="#br0" timeOffset="65675.45">6667 9652 0,'0'0'0,"43"-21"0,-1-21 16,-21 20-16,-21-20 0,0 21 0,0 0 15,0 0-15,-42-1 16,21 22-16,0 0 0,-22 0 0,1 0 16,21 0-16,-22 22 0,1-1 15,0 0-15,21 21 0,-22 1 0,22-1 16,0 0-16,0 1 0,0-1 0,-1 0 16,1 1-16,21-1 0,0 0 15,0-21-15,0 22 0,0-22 0,21-21 16,1 21-16,-1-21 0,0 0 0,0 0 15,21 0-15,1-21 0,-22 21 16,21-21-16,1 0 0,-1-1 0,-21-20 16,21 21-16,-20-21 0,20 20 15,-42-20-15,21 0 0,-21 21 16,21-1-16,-21-20 0,0 21 0,0 0 16,0 42-1,0 0-15,0 0 16,0 0-16,0 1 0,0-1 0,0 21 15,0-21-15,0 0 0,0 1 16,0 20-16,21-21 0,1-21 0,-22 21 16,21 0-16,0-21 0,0 0 0,21 0 15,-20 0-15,-1 0 16,21 0-16,-21 0 0,22 0 0,-22-21 16</inkml:trace>
  <inkml:trace contextRef="#ctx0" brushRef="#br0" timeOffset="66046.84">7408 9589 0,'0'0'0,"-21"-22"0,21 1 16,0 0-16,-21 0 0,21 0 15,0 0-15,0-1 16,21 22-16,0-21 16,0 21-16,1 0 0,20 0 15,-21 0-15,21 0 0,1 21 16,-1 1-16,0-22 0,-20 42 0,20-21 15,-21 0-15,0 22 0,0-22 16,-21 21-16,0-21 0,0 22 0,0-1 16,0-21-16,0 0 0,-21 22 15,21-22-15,-21-21 0,21 21 0,-21 0 16,0-21-16,21-21 16,0 0-1,0 0-15,0-1 0,0 1 0,0-21 16,0 21-16,21-22 0,0 1 0,0 0 15,0-1-15,1 1 0,-1 21 16,0-21-16,21 20 0,-21 1 16,1 0-16,-1 0 0,21 0 0,-21 21 15,0-21-15,1 21 0,-1 0 16</inkml:trace>
  <inkml:trace contextRef="#ctx0" brushRef="#br0" timeOffset="89275.11">9821 9652 0,'0'0'0,"0"21"15,0 0-15,21-21 16,1 0-1,-1 0-15,0 0 0,21 0 0,-21 0 16,22-21-16,-1 0 0,0 0 0,1 0 16,-1 0-16,0-1 0,1-20 15,-1 21-15,-21 0 0,22-22 0,-1 22 16,-21-21-16,0 21 0,0-22 0,1 1 16,-1 21-16,0-21 15,-21-1-15,0 1 0,0 21 0,0-22 16,0 1-16,0 21 0,0 0 15,0 0-15,-21 21 16,0 0-16,-1 0 0,22 21 16,-21 0-16,0 21 0,0-21 15,21 22-15,-21-1 0,0 22 0,-1-22 16,22 21-16,-21 1 0,0-1 16,0 1-16,0 21 0,21-22 15,-21 22-15,-1-1 0,1 1 0,0 0 0,21-1 16,0 22-16,-21-21 0,0 21 15,0 0-15,21-22 0,-22 22 0,1-21 16,0-1-16,21 1 0,0 0 16,-21-1-16,21-20 0,0-1 0,0 1 15,0-22-15,0 1 0,21-1 16,0 0-16,-21-21 0,21 1 0,1-22 16,20 0-16,-21 0 0,0 0 0,0 0 15,22-43-15,-22 22 0,21-21 16,-21-1-16,22-20 0,-1-1 0,-21 1 15,22-22-15,-22 22 0,21-22 0,-21 0 16,0 1-16,-21-1 0,0 0 16,0 1-16,-21-1 0,0 22 15,-21-1-15,21 1 0,-64-1 16,43 22-16,-22 21 0,22-1 16,-1 22-16,1 0 0,0-21 0,21 21 15,-22 0-15,22 0 0,0 0 0,42 0 31,0 0-15,0-21-16,22 21 0,-22-21 0,21 21 16,1-21-16,-22 21 0,21-21 15,0-1-15</inkml:trace>
  <inkml:trace contextRef="#ctx0" brushRef="#br0" timeOffset="89678.35">10647 9716 0,'0'-22'0,"0"44"0,0-65 0,0 22 0,0 0 15,0 0-15,0 0 0,-21-1 16,21 1-16,0 0 0,0 0 0,0 0 16,0 0-16,0-1 0,21 1 15,0 0-15,21 21 0,-21-21 16,22 21-16,20 0 0,-20 0 0,-1 0 16,21 0-16,-20 21 0,20 0 15,-20 0-15,-1 1 0,0 20 0,-21-21 16,1 21-16,-1 1 0,-21-1 0,0 0 15,0 1-15,0-22 0,0 21 16,-21 1-16,-1-22 0,1 0 16,0 0-16,0 0 0,0 0 0,0-21 15,-1 0-15,1 0 16,21-21 0,0 0-16,0 0 0,0 0 0,0-22 15,0 22-15,0-21 0,21 0 16,1-1-16,-22 1 0,21 21 0,21-22 15,-21 22-15,0-21 0,1 21 16,20 0-16,0-1 0,-21 22 0,22 0 16,-22 0-16,64 0 15,-43 0-15,-21 0 0,21 0 0,-20 22 16,20-1-16,-21 0 0,21 0 16</inkml:trace>
  <inkml:trace contextRef="#ctx0" brushRef="#br0" timeOffset="91211.26">12192 9737 0,'0'0'0,"21"0"0,0-21 16,0 21-16,-21-22 16,22 1-16,-22 0 0,0 0 0,0-21 15,0 20-15,0-20 0,-22 21 0,1-21 16,0 20-16,-21-20 0,21 21 16,-22 0-16,22 0 0,-21-1 0,-1 1 15,22 21-15,-21 0 0,21 0 16,-22 0-16,1 21 0,21 1 15,-21-1-15,20 21 0,-20-21 16,21 22-16,-21-1 0,20 21 0,1-20 0,0-1 16,21 22-16,0-22 0,0 0 15,0 1-15,0-1 0,0 0 0,0-21 16,21 1-16,0-1 0,1 0 16,20-21-16,-21 0 0,0 0 0,22 0 15,-1 0-15,-21 0 0,21 0 0,1 0 16,-22-21-16,21-22 0,1 22 15,-22-21-15,21 21 0,-21-22 0,22-20 16,-22 21-16,0-22 0,0 22 16,-21-1-16,0 1 0,21 0 15,-21 21-15,0-1 0,0 1 0,0 0 16,-21 21-16,0 0 16,21 21-16,-21 0 0,0 1 15,-1 20-15,1-21 0,21 21 0,-21 1 16,21-1-16,0 0 0,0 1 0,0-1 15,0-21-15,0 22 0,21-22 16,22 0-16,-22 0 0,0 0 0,21-21 16,-21 0-16,1 0 0,20 0 15,0 0-15,-21 0 0,22 0 16,-22-21-16,21 21 0,-21-21 0,1 0 16,20-22-16,-21 22 0,0-21 0,-21 0 15,21-1-15,-21 1 0,22 0 16,-22 20-16,0 1 0,0 0 0,0 0 15,0 0-15,0 42 16,0 0-16,-22 0 16,1 0-16,0 22 0,21-22 0,0 21 15,-21 1-15,21-22 0,-21 21 16,21-21-16,0 22 0,0-22 0,0 0 16,0 0-16,0 0 0,0 0 15,0 1-15,0-44 31,0 1-31,0 0 16,21 0-16,0 0 0,-21-22 16,21 22-16,0-21 0,1 0 0,-22-1 15,21 1-15,0 0 0,0-1 0,0 22 16,22 0-16,-22 0 0,0 0 16,0 21-16,0 0 0,0 21 15,-21 0-15,0 21 16,0-21-16,0 22 0,0-1 0,0-21 15,0 22-15,0-22 0,0 21 0,22 0 16,-22-20-16,21-1 0,-21 0 16,0 0-16,0 0 0,21-21 15,-21 21-15,21-21 0,0 0 16,0 0-16,1 0 0,-1 0 16,0-21-16,21 0 15,-21-21-15,1 21 0,20-1 0,0-20 16,-21 0-16,22-1 0,-1 1 15,0 0-15,-20-1 0,20 22 0,-21-21 16,0 21-16,0 21 0,1-21 16,-1 21-16,-21 21 15,0 0-15,0 0 0,0 0 0,0 22 16,-21-22-16,21 21 0,-22 0 16,22-20-16,0 20 0,0-21 15,0 0-15,0 22 0,0-22 0,0 0 16,22 0-16,-1 0 0,0-21 0,0 21 15,0-21-15,0 0 0,22 0 16,-22 0-16,0 0 0,21 0 0,-20 0 16,20 0-16,-21 0 0,0-21 0,22 0 15,-22 0-15,21-21 0,-21 20 16,0-20-16,1 21 0,-1-21 0,0-1 16,0 1-16,-21 21 0,0 0 15,0-1-15,0 1 0,0 0 0,-21 21 16,0 0-1,0 0-15,-1 21 0,1 0 16,0 22-16,0-22 0,0 21 0,0-21 16,-1 22-16,1-1 0,21-21 15,0 22-15,0-22 0,0 0 0,0 0 16,0 21-16,0-20 0,21-22 0,1 21 16,-1 0-16,0-21 0,21 0 0,1 21 15,-22-21-15,21 0 0,0 0 16,1 0-16,-1 0 0,22-21 0,-22 21 15,0-21-15,1 0 0,20-22 0,-21 22 16,-20-21-16,20-1 0,0 1 16,-21 0-16,1-1 0,-1 1 15,21-43-15,-42 64 0,0 0 16,0 0-16,-21 21 16,0 0-16,0 0 0,-1 0 15,1 21-15,21 0 0,0 22 16,0-22-16,0 21 0,0 0 0,0-20 15,0 20-15,0-21 0,0 21 0,0-20 16,0-1-16,0 21 0,0-21 16,0 0-16,0 1 0,0-1 15,0 0-15,0 0 0,-21 0 16,0-21-16,0 0 0,0 0 16,-1 0-16,1 0 0,0 0 0,0 0 15,0 0-15,21-21 0,0 0 0,0 0 16,0 0-16</inkml:trace>
  <inkml:trace contextRef="#ctx0" brushRef="#br0" timeOffset="92411.09">16827 10012 0,'0'0'0,"-21"0"0,0 0 0,-21 21 16,21-21-16,-1 0 0,1 0 15,21 21-15,0-42 31,0 0-31,21 0 0,1 0 16,-1-1-16,0 1 16,21-21-16,-21 21 0,22-22 0,-1 1 15,0-21-15,1 20 0,-1-20 0,-21 20 16,22-20-16,-22 21 0,0-1 16,0-20-16,-21 20 0,0 22 0,0-21 15,0 21-15,0 0 0,-21 21 16,0 0-16,0 0 0,-1 21 0,-20 0 15,21 0-15,-21 21 0,-1-20 0,22 20 16,-21 21-16,21-20 0,-1 20 16,1 1-16,0 20 0,0-20 15,21-22-15,0 1 0,0-22 16,21 21-16,0-21 0,22 0 16,-22 1-16,21-1 0,-21-21 0,22 0 15,-1 0-15,0 0 0,1 0 16,-1 0-16,21-21 0,-20 21 0,-1-43 15,22 22-15,-22-21 0,0-1 0,22 1 16,-22-21-16,0-1 0,1 1 16,-1-1-16,0-21 0,1 22 0,-22-22 15,21 22-15,-21-22 0,-21 0 16,22 22-16,-22-1 0,0 1 16,0-1-16,0 43 0,0-21 0,0 21 0,0 0 15,-22 21-15,1 21 16,0 21-16,0 0 0,0 22 15,0-1-15,-1 1 0,1-1 16,0 22-16,0-21 0,0-1 0,0 22 16,-1-22-16,1 22 0,21-22 15,0 1-15,0-1 0,0-20 0,0-1 16,0 0-16,21 1 0,1-1 0,20-21 16,-21 0-16,21-21 0,22 22 15,-22-22-15,1 0 0,-1 0 16,0-22-16,1 1 0,-1 0 0,0 0 15,1-21-15,-1-1 0,21 1 16,-20 0-16,-1-22 0,22 22 16,-22-22-16,21 22 0,-20 0 0,20-1 15,-20 1-15,-22 21 0,21 0 16,-21 21-16,0 0 0,-21 21 31,0 0-31,0 0 0,0 0 16,0 0-16,-21-21 0,21 22 0,0-1 15,-21-21-15,21 21 16,0-42 15,0 0-15,0-1-16,0 1 0,0 0 16,0 0-16,0 0 15,0 0-15,-21 21 0,0 0 16,0 0-16,-1 0 0,1 0 15,0 0-15,-21 21 0,21 0 16,-1 21-16,-20-21 0,21 22 0,0-1 16,0 22-16,-1-22 0,1 0 0,21 1 15,0-1-15,0 0 0,0 1 16,21-22-16,1 21 0,-1-21 0,21 0 16,-21 1-16,22-22 0,-1 0 0,0 21 15,1-21-15,-1 0 0,0 0 16,1 0-16,-1-21 0,0 21 15,1-22-15,-1 1 0,-21 0 16,21-21-16,-20 21 0,-1-22 0,0 22 16,0-21-16,0-1 0,-21 1 15,21 0-15,-21-1 0,0 22 0,0-21 16</inkml:trace>
  <inkml:trace contextRef="#ctx0" brushRef="#br0" timeOffset="92695.19">17674 9059 0,'0'0'0,"-21"0"0,42 0 16,0 0-1,0 0-15,22 0 0,-22 0 0,21 0 16,1 0-16,-1 0 0,0 0 15,1-21-15,-1 21 0,0 0 0,22 0 16,-22 0-16,0 0 0,1 0 16,-1 0-16,0 0 0,-20 0 0,20 0 15,-21 0-15,0 0 0,0 0 16,1 0-16,-1 0 0,0 0 16,0 0-16,0 0 15,0 0-15</inkml:trace>
  <inkml:trace contextRef="#ctx0" brushRef="#br0" timeOffset="92999.1">19706 9843 0,'0'21'47,"0"0"-16,-21-21-16,0 0-15,0 21 0,-1-21 16,-20 21-16,21-21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B69E-20AF-4E88-A840-1795F2ABE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B2788-6AC8-4D51-BD1F-C5D5A1C0E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902DB-7B31-4375-9099-8C32F7C0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E042-786D-4818-BEE6-AD7E7325D252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0678D-719B-47A9-80AE-6435B184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745A9-6B06-4F0C-88BA-6A84AC19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90DD-52A1-48F6-BDC7-CC5305A4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05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E4FF-82D1-43A5-B547-2B51D9CA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88918-3D60-4014-96C9-98061F406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142BB-61B5-4A4B-B143-354EB1AA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E042-786D-4818-BEE6-AD7E7325D252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7CA37-39CB-438C-94EE-ADD20E02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B45E-8689-4FF5-888C-98644E81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90DD-52A1-48F6-BDC7-CC5305A4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19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69B75-CC9D-4260-A54C-941E345B3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EF063-A055-4853-9603-AE269CF6A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E30E2-409C-4370-8D62-77BDDF0F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E042-786D-4818-BEE6-AD7E7325D252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21A74-DE0E-4B6F-B0F6-11266ED8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FAD46-AF45-4EAC-8EDD-963AE341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90DD-52A1-48F6-BDC7-CC5305A4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17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CAE7-4877-4A8F-9475-8A239864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50CA-27B5-417E-86DC-2A8D646B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00627-BE18-45EE-9115-E13E3BC9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E042-786D-4818-BEE6-AD7E7325D252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938D1-C799-4B3E-B01A-E036F938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6873C-6B82-46EC-B1AD-7750B987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90DD-52A1-48F6-BDC7-CC5305A4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87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9417-5273-4564-A47D-A7C6E220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7A908-3C8D-4F7D-9829-C2042A3C0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74019-D22B-41BD-8EB9-7DB9086D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E042-786D-4818-BEE6-AD7E7325D252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19D6E-7326-4869-96A9-DE02D62B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1E825-4070-41F6-AC29-CB595386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90DD-52A1-48F6-BDC7-CC5305A4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75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9CB-F48E-471A-AB9F-98A1B5D8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7A773-7831-4655-845A-4BFBE8E72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2ED2D-8210-4277-8FED-EAB270E34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E6716-9102-4D48-8280-CEC7E031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E042-786D-4818-BEE6-AD7E7325D252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B534E-8CC6-46F6-8A96-DBD1952B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A847C-34CE-4661-9BEE-82E6834C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90DD-52A1-48F6-BDC7-CC5305A4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88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1460-44F6-41AA-BCD8-B681212A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EAEAD-F658-4829-8C2D-87D6779F0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F392A-BACF-4072-9740-B35EBE140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97F41-2189-447F-A112-2F52FEDEA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C78A6-A853-42E8-9418-F19FFAA1D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02C2A-DE83-46A4-B1AF-DE52E1F7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E042-786D-4818-BEE6-AD7E7325D252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A9B09-8309-4D01-8F7C-5003FB12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88907-71F6-4CBA-B551-64160452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90DD-52A1-48F6-BDC7-CC5305A4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1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16CE-FB85-47CA-92BF-8A267FB3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BFA93-8BD2-4CF8-BA6D-2E6952D7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E042-786D-4818-BEE6-AD7E7325D252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09D66-10FD-4F3F-8B00-74338BF4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9947E-2773-4C0A-A386-129F1AE3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90DD-52A1-48F6-BDC7-CC5305A4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29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B66EC-2993-4CF7-BB22-62719001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E042-786D-4818-BEE6-AD7E7325D252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7B139-1763-46CA-800A-E2ADE27A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8C311-8DD1-4921-9F84-36F78370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90DD-52A1-48F6-BDC7-CC5305A4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83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24BC-DD5A-45D7-B164-DBFCD346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C8EF-C6D1-4CFA-8FF7-C3F9CF2CF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80E06-0D04-4D04-9177-0BA467C61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5745A-8B78-42E1-83DC-898AAD7E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E042-786D-4818-BEE6-AD7E7325D252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69E7A-937D-4D1F-B5D6-59779654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B5AF6-3C1C-4CB0-8901-5FE476EE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90DD-52A1-48F6-BDC7-CC5305A4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2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0DC5-B54A-42A5-9CDA-621BE3A1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FDA01-3696-4F56-BB5F-BF870B18A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8E6A0-5773-48A0-B317-0FB32F3CB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1D705-0CEB-4029-B46E-20225852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E042-786D-4818-BEE6-AD7E7325D252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5CB0D-371D-42E4-9445-426BDA0E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F2FCD-67C6-44A1-8061-EE9E2AE2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90DD-52A1-48F6-BDC7-CC5305A4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99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6817C-A8B3-4950-8921-4DFAAAF9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20F82-6B30-4F75-89EB-A8811898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02893-D2AB-4D4C-AA60-6C160E233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E042-786D-4818-BEE6-AD7E7325D252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45B9D-6FBF-4050-8816-BE4265E1E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A62C2-A8C9-45D2-8A6B-7A0EF74D7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B90DD-52A1-48F6-BDC7-CC5305A4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95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25AC-1DD5-4BFF-B4E5-63436F242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7FDD-AD02-4356-8EB2-5DA2E8454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252B5F-0510-40D4-BB23-F41D3D95B0D3}"/>
                  </a:ext>
                </a:extLst>
              </p14:cNvPr>
              <p14:cNvContentPartPr/>
              <p14:nvPr/>
            </p14:nvContentPartPr>
            <p14:xfrm>
              <a:off x="396360" y="0"/>
              <a:ext cx="4534200" cy="320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252B5F-0510-40D4-BB23-F41D3D95B0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-9360"/>
                <a:ext cx="4552920" cy="32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144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25AC-1DD5-4BFF-B4E5-63436F242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7FDD-AD02-4356-8EB2-5DA2E8454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1E65FC-DF30-477D-B6F1-9FCEFDEA1420}"/>
                  </a:ext>
                </a:extLst>
              </p14:cNvPr>
              <p14:cNvContentPartPr/>
              <p14:nvPr/>
            </p14:nvContentPartPr>
            <p14:xfrm>
              <a:off x="152280" y="373320"/>
              <a:ext cx="8496720" cy="345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1E65FC-DF30-477D-B6F1-9FCEFDEA14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363960"/>
                <a:ext cx="8515440" cy="34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1B8C81-E889-4743-8616-C89822CD640F}"/>
                  </a:ext>
                </a:extLst>
              </p14:cNvPr>
              <p14:cNvContentPartPr/>
              <p14:nvPr/>
            </p14:nvContentPartPr>
            <p14:xfrm>
              <a:off x="0" y="3581280"/>
              <a:ext cx="10401480" cy="291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1B8C81-E889-4743-8616-C89822CD64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3571920"/>
                <a:ext cx="10420200" cy="29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501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C83DE5-815E-4877-ADFC-02C61196F874}"/>
                  </a:ext>
                </a:extLst>
              </p14:cNvPr>
              <p14:cNvContentPartPr/>
              <p14:nvPr/>
            </p14:nvContentPartPr>
            <p14:xfrm>
              <a:off x="53280" y="45720"/>
              <a:ext cx="7338600" cy="286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C83DE5-815E-4877-ADFC-02C61196F8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36360"/>
                <a:ext cx="7357320" cy="28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66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C290B4-7E46-4C23-B126-A8050FA02DB3}"/>
                  </a:ext>
                </a:extLst>
              </p14:cNvPr>
              <p14:cNvContentPartPr/>
              <p14:nvPr/>
            </p14:nvContentPartPr>
            <p14:xfrm>
              <a:off x="114120" y="0"/>
              <a:ext cx="7399440" cy="5928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C290B4-7E46-4C23-B126-A8050FA02D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-9360"/>
                <a:ext cx="7418160" cy="59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527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A29008-45C5-41A7-81B2-EDE21525CA8C}"/>
                  </a:ext>
                </a:extLst>
              </p14:cNvPr>
              <p14:cNvContentPartPr/>
              <p14:nvPr/>
            </p14:nvContentPartPr>
            <p14:xfrm>
              <a:off x="45720" y="0"/>
              <a:ext cx="7879320" cy="490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A29008-45C5-41A7-81B2-EDE21525CA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-9360"/>
                <a:ext cx="7898040" cy="49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813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40DC8C-A5EA-49B1-BE4A-4050D4012E71}"/>
                  </a:ext>
                </a:extLst>
              </p14:cNvPr>
              <p14:cNvContentPartPr/>
              <p14:nvPr/>
            </p14:nvContentPartPr>
            <p14:xfrm>
              <a:off x="320040" y="213480"/>
              <a:ext cx="7323120" cy="3566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40DC8C-A5EA-49B1-BE4A-4050D4012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204120"/>
                <a:ext cx="7341840" cy="35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396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25AC-1DD5-4BFF-B4E5-63436F242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7FDD-AD02-4356-8EB2-5DA2E8454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D7F4B4-6925-4887-8DE6-37256AE778C8}"/>
                  </a:ext>
                </a:extLst>
              </p14:cNvPr>
              <p14:cNvContentPartPr/>
              <p14:nvPr/>
            </p14:nvContentPartPr>
            <p14:xfrm>
              <a:off x="396360" y="106560"/>
              <a:ext cx="5501880" cy="92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D7F4B4-6925-4887-8DE6-37256AE778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97200"/>
                <a:ext cx="5520600" cy="9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690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25AC-1DD5-4BFF-B4E5-63436F242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7FDD-AD02-4356-8EB2-5DA2E8454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6EBA88-7D94-4021-B69D-1F925CF2A706}"/>
                  </a:ext>
                </a:extLst>
              </p14:cNvPr>
              <p14:cNvContentPartPr/>
              <p14:nvPr/>
            </p14:nvContentPartPr>
            <p14:xfrm>
              <a:off x="213480" y="0"/>
              <a:ext cx="9647280" cy="646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6EBA88-7D94-4021-B69D-1F925CF2A7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-9360"/>
                <a:ext cx="9666000" cy="64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566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25AC-1DD5-4BFF-B4E5-63436F242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7FDD-AD02-4356-8EB2-5DA2E8454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EC41CE-5925-4FE7-9249-1B5A1A449333}"/>
                  </a:ext>
                </a:extLst>
              </p14:cNvPr>
              <p14:cNvContentPartPr/>
              <p14:nvPr/>
            </p14:nvContentPartPr>
            <p14:xfrm>
              <a:off x="358200" y="45720"/>
              <a:ext cx="7902360" cy="541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EC41CE-5925-4FE7-9249-1B5A1A4493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36360"/>
                <a:ext cx="7921080" cy="54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299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25AC-1DD5-4BFF-B4E5-63436F242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7FDD-AD02-4356-8EB2-5DA2E8454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870151-EDC0-477D-B3FB-185DA5386C11}"/>
                  </a:ext>
                </a:extLst>
              </p14:cNvPr>
              <p14:cNvContentPartPr/>
              <p14:nvPr/>
            </p14:nvContentPartPr>
            <p14:xfrm>
              <a:off x="289440" y="0"/>
              <a:ext cx="9228240" cy="526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870151-EDC0-477D-B3FB-185DA5386C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-9360"/>
                <a:ext cx="9246960" cy="52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777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25AC-1DD5-4BFF-B4E5-63436F242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7FDD-AD02-4356-8EB2-5DA2E8454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1B0A00-B979-4E89-8310-75CE9568832B}"/>
                  </a:ext>
                </a:extLst>
              </p14:cNvPr>
              <p14:cNvContentPartPr/>
              <p14:nvPr/>
            </p14:nvContentPartPr>
            <p14:xfrm>
              <a:off x="213480" y="137160"/>
              <a:ext cx="11529360" cy="382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1B0A00-B979-4E89-8310-75CE956883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27800"/>
                <a:ext cx="11548080" cy="38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76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25AC-1DD5-4BFF-B4E5-63436F242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7FDD-AD02-4356-8EB2-5DA2E8454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4DEB14-2DBF-4C7B-B192-4C33AED11D35}"/>
                  </a:ext>
                </a:extLst>
              </p14:cNvPr>
              <p14:cNvContentPartPr/>
              <p14:nvPr/>
            </p14:nvContentPartPr>
            <p14:xfrm>
              <a:off x="152280" y="175320"/>
              <a:ext cx="821484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4DEB14-2DBF-4C7B-B192-4C33AED11D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65960"/>
                <a:ext cx="823356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36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25AC-1DD5-4BFF-B4E5-63436F242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7FDD-AD02-4356-8EB2-5DA2E8454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C86A17-5A70-4AE0-8AAF-D9ADF947F324}"/>
                  </a:ext>
                </a:extLst>
              </p14:cNvPr>
              <p14:cNvContentPartPr/>
              <p14:nvPr/>
            </p14:nvContentPartPr>
            <p14:xfrm>
              <a:off x="228600" y="144720"/>
              <a:ext cx="7849080" cy="531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C86A17-5A70-4AE0-8AAF-D9ADF947F3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35360"/>
                <a:ext cx="7867800" cy="53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218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25AC-1DD5-4BFF-B4E5-63436F242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7FDD-AD02-4356-8EB2-5DA2E8454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B7863A-F1A1-4C18-950A-FD09A03C6BF6}"/>
                  </a:ext>
                </a:extLst>
              </p14:cNvPr>
              <p14:cNvContentPartPr/>
              <p14:nvPr/>
            </p14:nvContentPartPr>
            <p14:xfrm>
              <a:off x="312480" y="221040"/>
              <a:ext cx="7841160" cy="391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B7863A-F1A1-4C18-950A-FD09A03C6B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11680"/>
                <a:ext cx="7859880" cy="393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828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2022-03-20T05:34:45Z</dcterms:created>
  <dcterms:modified xsi:type="dcterms:W3CDTF">2022-03-20T05:36:01Z</dcterms:modified>
</cp:coreProperties>
</file>