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46"/>
  </p:normalViewPr>
  <p:slideViewPr>
    <p:cSldViewPr snapToGrid="0" snapToObjects="1">
      <p:cViewPr>
        <p:scale>
          <a:sx n="160" d="100"/>
          <a:sy n="160" d="100"/>
        </p:scale>
        <p:origin x="104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F7C54-4642-5645-8605-3C36B3B72A71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25C5E-EB23-F241-A09C-83A5F999D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7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725C5E-EB23-F241-A09C-83A5F999D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1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7C3A-1E65-3445-86D8-99D05BBB0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E2582-4BE1-4040-A929-959A1D871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E1277-B69F-1D4F-A43C-61B37CA4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BE6-913B-D047-B185-D9393F36E28C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CEA14-0BE7-4240-BC33-EDA186BE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2B3FA-2883-0C49-83F7-81642F59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414-4170-9F4F-B983-DA0E1854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6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EB59-1AFB-B145-A1F0-6FBCAC05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6E925-DEC6-7147-BC95-947B289CA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0A1A0-B72A-6941-8E24-9195E6AD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BE6-913B-D047-B185-D9393F36E28C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5633-BAC4-2549-8E6D-C02CA746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E4147-C9AA-0842-802C-207C041B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414-4170-9F4F-B983-DA0E1854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85DA9-9D58-EB42-91E6-67AD6E3FD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5B44A-F9B7-6549-AA25-CE7D6AC9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862C-D146-0942-BCD2-9E5D57C1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BE6-913B-D047-B185-D9393F36E28C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62150-45E8-EF4F-8729-5780A2C7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0872-EE17-1846-924A-352AEE5B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414-4170-9F4F-B983-DA0E1854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B4F6-8AF8-FA4E-B3AC-5CF6E3A2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EA97-B081-474C-840F-6400EA22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9BE40-44BB-CD44-ADB7-CC99635A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BE6-913B-D047-B185-D9393F36E28C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E5AEA-A3D8-AE46-8056-0C7A2A2F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5B28E-8E19-C540-B162-2410F76D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414-4170-9F4F-B983-DA0E1854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1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3B50-183E-DE43-9765-6CF89531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D5151-D11A-A94C-991A-DE9655BAB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313E-D392-6849-A644-2B4CC7C3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BE6-913B-D047-B185-D9393F36E28C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7593D-FE9E-EC4F-BAEE-0EC4BE1B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BADF-E3A0-6E42-9072-3E3BD9BB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414-4170-9F4F-B983-DA0E1854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3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A7C2F-D25A-2945-AA51-92FD5C66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986C-3CBF-764C-B254-03431D13D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76D04-DBB0-3C46-B5EF-C07B1E676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15568-DD4B-8347-9D70-27D1DD2C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BE6-913B-D047-B185-D9393F36E28C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B3C88-45DB-F94B-B95E-C8EAACDB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1E9EB-EC9F-4145-9D95-448EDA4E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414-4170-9F4F-B983-DA0E1854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0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4280-A571-444A-8E5F-B9534C03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11AB4-C4C5-B947-8363-B584F1C99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DC67F-3438-BA47-AD4D-FFB5CD79C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2BC71-344C-DC48-80D6-EBD11548D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46034-4780-3B4D-8AA4-6A83EABA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AE6A24-54D2-044D-BE09-91FD882E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BE6-913B-D047-B185-D9393F36E28C}" type="datetimeFigureOut">
              <a:rPr lang="en-US" smtClean="0"/>
              <a:t>4/6/25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B17539-C7D7-1E4F-A1F4-BE3F5E68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F18910-2C38-274A-AA5C-78008AD8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414-4170-9F4F-B983-DA0E1854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0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01EF-F5BA-8F42-9052-8836FC35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CDED5-B358-9247-A31B-C1DA344C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BE6-913B-D047-B185-D9393F36E28C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099CA-241F-DC4C-B825-A14E2357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C7F9F-A15B-694E-9A81-39C76C62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414-4170-9F4F-B983-DA0E1854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3B871-6339-5249-A04A-AD757CBE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BE6-913B-D047-B185-D9393F36E28C}" type="datetimeFigureOut">
              <a:rPr lang="en-US" smtClean="0"/>
              <a:t>4/6/25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6CDF3-93DB-9449-84EE-9EF19EB3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82CEA-315B-A344-AB0C-9C7A8AF1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414-4170-9F4F-B983-DA0E1854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2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8C55-560F-6942-9620-0086FF05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3EBD-063E-194B-9CF8-56F55B692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968D1-799E-324F-981F-BB780F92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DAA94-A34B-1D4D-BA80-3353B206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BE6-913B-D047-B185-D9393F36E28C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4595B-D5D4-024A-966C-6686F62F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E76E1-8190-9C46-8B5A-B638B60D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414-4170-9F4F-B983-DA0E1854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7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0FB3-831D-DC4E-8CBE-53A65F6A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B6E3E-281D-AB40-9A79-BE1EFB129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BF6F0-FC14-8F40-B8AF-1CCFEDEB3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8A7D0-1562-464E-B2AD-28865B75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4BE6-913B-D047-B185-D9393F36E28C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A8256-9D0C-704D-888B-790E29FC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5389-4ED3-CF4F-A569-A8DF8DEF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2414-4170-9F4F-B983-DA0E1854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0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94230-59CE-9647-B1F6-50293DD9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97D15-195D-6E4E-955F-D50AFADA0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C55B9-0848-6649-B2C3-94238DE0C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A4BE6-913B-D047-B185-D9393F36E28C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05BD1-AFFD-1F4A-BF86-DDE28DCB6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62E8-0EE3-3147-AC6E-36DB1554F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2414-4170-9F4F-B983-DA0E18544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6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751C-21F9-D449-B1CB-EA73D511D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986230"/>
            <a:ext cx="9144000" cy="95301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CS514L-Artificial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7D114-AE01-0A4C-A548-72C295EB3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523" y="2178121"/>
            <a:ext cx="9144000" cy="1590797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 2 </a:t>
            </a:r>
          </a:p>
          <a:p>
            <a:r>
              <a:rPr lang="en-IN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and Optimization</a:t>
            </a:r>
            <a:endParaRPr lang="en-IN" sz="44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0A066-83DC-1641-B8D0-18921DD777FC}"/>
              </a:ext>
            </a:extLst>
          </p:cNvPr>
          <p:cNvSpPr txBox="1"/>
          <p:nvPr/>
        </p:nvSpPr>
        <p:spPr>
          <a:xfrm>
            <a:off x="3610543" y="4007792"/>
            <a:ext cx="497091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CS25S002 - J ARJUN ANNAMALAI </a:t>
            </a:r>
          </a:p>
          <a:p>
            <a:pPr>
              <a:lnSpc>
                <a:spcPct val="150000"/>
              </a:lnSpc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CS24M106 - LOGESH .V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7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8044-67BB-6C4B-9DA2-7A429E38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9546"/>
          </a:xfrm>
        </p:spPr>
        <p:txBody>
          <a:bodyPr/>
          <a:lstStyle/>
          <a:p>
            <a:pPr algn="ctr"/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Branch and Bound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CBE9-F3AF-D643-8B3F-45C917D2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67" y="1404672"/>
            <a:ext cx="6619940" cy="177585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IN" sz="1600" b="0" dirty="0">
                <a:solidFill>
                  <a:srgbClr val="CE917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Frozen Lake</a:t>
            </a:r>
            <a:endParaRPr lang="en-IN" sz="16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Heuristic function used: </a:t>
            </a:r>
            <a:r>
              <a:rPr lang="en-IN" sz="1600" dirty="0"/>
              <a:t>Lower bound estimate EU distance to goal</a:t>
            </a:r>
            <a:endParaRPr lang="en-IN" sz="16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a priority queue to expand nodes with the lowest path cost, while pruning repeated states to efficiently find an optimal path.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96A23-17F6-244C-9F4E-984A6F87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60735"/>
            <a:ext cx="5148208" cy="3432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20EF6B-D75F-7F4B-A62B-3DDA4ADFF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710" y="2291234"/>
            <a:ext cx="3425307" cy="342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8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771D09-506B-A842-98A7-18EE3D01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8538"/>
            <a:ext cx="5561316" cy="37075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A1CB03-7251-F141-A6B4-D5C385D3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865" y="2582819"/>
            <a:ext cx="3544882" cy="354488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CE7FB1D-8962-8348-9C8B-A8743B68C99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Deepening A*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276998-8DD1-1D49-B83F-B0E5ACBEB539}"/>
              </a:ext>
            </a:extLst>
          </p:cNvPr>
          <p:cNvSpPr txBox="1">
            <a:spLocks/>
          </p:cNvSpPr>
          <p:nvPr/>
        </p:nvSpPr>
        <p:spPr>
          <a:xfrm>
            <a:off x="723253" y="1492136"/>
            <a:ext cx="6771198" cy="2181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IN" sz="1600" dirty="0">
                <a:solidFill>
                  <a:srgbClr val="CE91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Frozen Lake</a:t>
            </a:r>
            <a:endParaRPr lang="en-IN" sz="1600" dirty="0">
              <a:solidFill>
                <a:srgbClr val="CCCC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 function used: Manhattan distance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Manhattan distance heuristic, It iteratively increases the cost threshold while tracking node expansions and episode performance metrics.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100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BB1AA6-D9BF-A14F-8C96-49C479945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83" y="3350493"/>
            <a:ext cx="54864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7B0B32-6E98-7343-99C6-F5CABC63E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54" y="1285155"/>
            <a:ext cx="4351338" cy="43513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F4249A-4F5B-9948-B638-B560545700A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Hill Climbing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978D65-397B-7C4D-AFB7-D3591B6FDF0F}"/>
              </a:ext>
            </a:extLst>
          </p:cNvPr>
          <p:cNvSpPr txBox="1">
            <a:spLocks/>
          </p:cNvSpPr>
          <p:nvPr/>
        </p:nvSpPr>
        <p:spPr>
          <a:xfrm>
            <a:off x="848812" y="1537952"/>
            <a:ext cx="6325742" cy="153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ant_colony_opt_TSP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 function used: lower Euclidean distance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Hill Climbing for TSP is implemented by randomly perturbing an initial route and accepting improvements based on a lower Euclidean distance.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783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04A1CD-CF69-F543-B573-9EF49AE9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7743"/>
            <a:ext cx="6602174" cy="2750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F3643-3CB7-2D42-B9F6-057835E27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374" y="1862511"/>
            <a:ext cx="4196138" cy="41961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B9C017B-9340-1F42-AD4D-23E12AD0DF0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0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Simulated Annealing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A4EF48-33B5-5640-8A80-5835995C57F0}"/>
              </a:ext>
            </a:extLst>
          </p:cNvPr>
          <p:cNvSpPr txBox="1">
            <a:spLocks/>
          </p:cNvSpPr>
          <p:nvPr/>
        </p:nvSpPr>
        <p:spPr>
          <a:xfrm>
            <a:off x="1098730" y="1417866"/>
            <a:ext cx="6341644" cy="1903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ant_colony_opt_TSP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function used: Euclidean route distance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temperature-based acceptance criterion to probabilistically accept worse solutions, thereby exploring the solution space efficiently.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406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E4E5-3AEF-224B-BD70-C9EB6BB5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021" y="2766218"/>
            <a:ext cx="280995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008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175</Words>
  <Application>Microsoft Macintosh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CS514L-Artificial Intelligence</vt:lpstr>
      <vt:lpstr>Branch and Bound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2025-04-06T13:53:43Z</dcterms:created>
  <dcterms:modified xsi:type="dcterms:W3CDTF">2025-04-06T16:05:31Z</dcterms:modified>
</cp:coreProperties>
</file>